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1" r:id="rId1"/>
    <p:sldMasterId id="2147483662" r:id="rId2"/>
  </p:sldMasterIdLst>
  <p:notesMasterIdLst>
    <p:notesMasterId r:id="rId35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7" r:id="rId33"/>
    <p:sldId id="310" r:id="rId34"/>
  </p:sldIdLst>
  <p:sldSz cx="9144000" cy="5143500" type="screen16x9"/>
  <p:notesSz cx="6858000" cy="9144000"/>
  <p:embeddedFontLst>
    <p:embeddedFont>
      <p:font typeface="Fira Sans Extra Condensed" panose="02010600030101010101" charset="0"/>
      <p:regular r:id="rId36"/>
      <p:bold r:id="rId37"/>
      <p:italic r:id="rId38"/>
      <p:boldItalic r:id="rId39"/>
    </p:embeddedFont>
    <p:embeddedFont>
      <p:font typeface="Fira Sans Extra Condensed Light" panose="02010600030101010101" charset="0"/>
      <p:regular r:id="rId40"/>
      <p:bold r:id="rId41"/>
      <p:italic r:id="rId42"/>
      <p:boldItalic r:id="rId43"/>
    </p:embeddedFont>
    <p:embeddedFont>
      <p:font typeface="Fira Sans Extra Condensed Medium" panose="02010600030101010101" charset="0"/>
      <p:regular r:id="rId44"/>
      <p:bold r:id="rId45"/>
      <p:italic r:id="rId46"/>
      <p:boldItalic r:id="rId47"/>
    </p:embeddedFont>
    <p:embeddedFont>
      <p:font typeface="Proxima Nova" panose="02010600030101010101" charset="0"/>
      <p:regular r:id="rId48"/>
      <p:bold r:id="rId49"/>
      <p:italic r:id="rId50"/>
      <p:boldItalic r:id="rId51"/>
    </p:embeddedFont>
    <p:embeddedFont>
      <p:font typeface="Proxima Nova Semibold" panose="02010600030101010101" charset="0"/>
      <p:regular r:id="rId52"/>
      <p:bold r:id="rId53"/>
      <p:boldItalic r:id="rId54"/>
    </p:embeddedFont>
    <p:embeddedFont>
      <p:font typeface="Roboto" panose="02010600030101010101" charset="0"/>
      <p:regular r:id="rId55"/>
      <p:bold r:id="rId56"/>
      <p:italic r:id="rId57"/>
      <p:boldItalic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4.fntdata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50" Type="http://schemas.openxmlformats.org/officeDocument/2006/relationships/font" Target="fonts/font15.fntdata"/><Relationship Id="rId55" Type="http://schemas.openxmlformats.org/officeDocument/2006/relationships/font" Target="fonts/font20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3" Type="http://schemas.openxmlformats.org/officeDocument/2006/relationships/font" Target="fonts/font18.fntdata"/><Relationship Id="rId58" Type="http://schemas.openxmlformats.org/officeDocument/2006/relationships/font" Target="fonts/font23.fntdata"/><Relationship Id="rId5" Type="http://schemas.openxmlformats.org/officeDocument/2006/relationships/slide" Target="slides/slide3.xml"/><Relationship Id="rId61" Type="http://schemas.openxmlformats.org/officeDocument/2006/relationships/theme" Target="theme/theme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56" Type="http://schemas.openxmlformats.org/officeDocument/2006/relationships/font" Target="fonts/font21.fntdata"/><Relationship Id="rId8" Type="http://schemas.openxmlformats.org/officeDocument/2006/relationships/slide" Target="slides/slide6.xml"/><Relationship Id="rId51" Type="http://schemas.openxmlformats.org/officeDocument/2006/relationships/font" Target="fonts/font16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59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font" Target="fonts/font6.fntdata"/><Relationship Id="rId54" Type="http://schemas.openxmlformats.org/officeDocument/2006/relationships/font" Target="fonts/font19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1.fntdata"/><Relationship Id="rId49" Type="http://schemas.openxmlformats.org/officeDocument/2006/relationships/font" Target="fonts/font14.fntdata"/><Relationship Id="rId57" Type="http://schemas.openxmlformats.org/officeDocument/2006/relationships/font" Target="fonts/font22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9.fntdata"/><Relationship Id="rId52" Type="http://schemas.openxmlformats.org/officeDocument/2006/relationships/font" Target="fonts/font17.fntdata"/><Relationship Id="rId60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g88b255fa62_0_7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" name="Google Shape;55;g88b255fa62_0_7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2" name="Google Shape;5392;g8938f78ae3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93" name="Google Shape;5393;g8938f78ae3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g88b255fa62_0_70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76" name="Google Shape;5476;g88b255fa62_0_70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1" name="Google Shape;7871;g8938f78ae3_0_6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2" name="Google Shape;7872;g8938f78ae3_0_6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4" name="Google Shape;7964;g8938f78ae3_0_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5" name="Google Shape;7965;g8938f78ae3_0_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1" name="Google Shape;8071;g8938f78ae3_0_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2" name="Google Shape;8072;g8938f78ae3_0_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5" name="Google Shape;8125;g8938f78ae3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6" name="Google Shape;8126;g8938f78ae3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4" name="Google Shape;8214;g8938f78ae3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5" name="Google Shape;8215;g8938f78ae3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g8938f78ae3_0_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0" name="Google Shape;10370;g8938f78ae3_0_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g8938f78ae3_0_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2" name="Google Shape;10642;g8938f78ae3_0_1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9" name="Google Shape;10709;g8938f78ae3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10" name="Google Shape;10710;g8938f78ae3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8938f78ae3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" name="Google Shape;149;g8938f78ae3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1" name="Google Shape;10941;g8938f78ae3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2" name="Google Shape;10942;g8938f78ae3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" name="Google Shape;11038;g8938f78ae3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39" name="Google Shape;11039;g8938f78ae3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0" name="Google Shape;11140;g8938f78ae3_0_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41" name="Google Shape;11141;g8938f78ae3_0_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4" name="Google Shape;11204;g8938f78ae3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05" name="Google Shape;11205;g8938f78ae3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" name="Google Shape;11397;g8938f78ae3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98" name="Google Shape;11398;g8938f78ae3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0" name="Google Shape;11510;g8938f78ae3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1" name="Google Shape;11511;g8938f78ae3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5" name="Google Shape;11575;g8b02e5f156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6" name="Google Shape;11576;g8b02e5f156_0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2" name="Google Shape;11662;g8938f78ae3_0_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63" name="Google Shape;11663;g8938f78ae3_0_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4" name="Google Shape;12024;g8938f78ae3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25" name="Google Shape;12025;g8938f78ae3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3" name="Google Shape;12313;g8938f78ae3_0_2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4" name="Google Shape;12314;g8938f78ae3_0_2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g889d3b3310_0_16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" name="Google Shape;236;g889d3b3310_0_16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8" name="Google Shape;14458;g8957026581_0_14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9" name="Google Shape;14459;g8957026581_0_14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2" name="Google Shape;14502;g8b02e5f1d2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03" name="Google Shape;14503;g8b02e5f1d2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889d3b3310_1_12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889d3b3310_1_12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g88b255fa62_0_7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9" name="Google Shape;369;g88b255fa62_0_7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g8938f78ae3_0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" name="Google Shape;436;g8938f78ae3_0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g88b255fa62_0_2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" name="Google Shape;533;g88b255fa62_0_2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0" name="Google Shape;4520;g88b255fa62_0_5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21" name="Google Shape;4521;g88b255fa62_0_5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g889d3b3310_0_164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59" name="Google Shape;5359;g889d3b3310_0_164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7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 txBox="1">
            <a:spLocks noGrp="1"/>
          </p:cNvSpPr>
          <p:nvPr>
            <p:ph type="title"/>
          </p:nvPr>
        </p:nvSpPr>
        <p:spPr>
          <a:xfrm>
            <a:off x="716575" y="538975"/>
            <a:ext cx="7710900" cy="47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200"/>
              <a:buNone/>
              <a:defRPr sz="2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Roboto"/>
              <a:buChar char="●"/>
              <a:def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reatppt.com/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/>
          <p:nvPr/>
        </p:nvSpPr>
        <p:spPr>
          <a:xfrm>
            <a:off x="0" y="2420125"/>
            <a:ext cx="9144000" cy="2730160"/>
          </a:xfrm>
          <a:custGeom>
            <a:avLst/>
            <a:gdLst/>
            <a:ahLst/>
            <a:cxnLst/>
            <a:rect l="l" t="t" r="r" b="b"/>
            <a:pathLst>
              <a:path w="285750" h="97012" extrusionOk="0">
                <a:moveTo>
                  <a:pt x="0" y="97012"/>
                </a:moveTo>
                <a:lnTo>
                  <a:pt x="0" y="24729"/>
                </a:lnTo>
                <a:cubicBezTo>
                  <a:pt x="55543" y="0"/>
                  <a:pt x="236553" y="369"/>
                  <a:pt x="285750" y="24729"/>
                </a:cubicBezTo>
                <a:lnTo>
                  <a:pt x="285750" y="97012"/>
                </a:lnTo>
                <a:lnTo>
                  <a:pt x="0" y="97012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" name="Google Shape;58;p16"/>
          <p:cNvGrpSpPr/>
          <p:nvPr/>
        </p:nvGrpSpPr>
        <p:grpSpPr>
          <a:xfrm>
            <a:off x="1005824" y="2652508"/>
            <a:ext cx="7132352" cy="2385856"/>
            <a:chOff x="1005824" y="2652508"/>
            <a:chExt cx="7132352" cy="2385856"/>
          </a:xfrm>
        </p:grpSpPr>
        <p:sp>
          <p:nvSpPr>
            <p:cNvPr id="59" name="Google Shape;59;p16"/>
            <p:cNvSpPr/>
            <p:nvPr/>
          </p:nvSpPr>
          <p:spPr>
            <a:xfrm>
              <a:off x="1005824" y="2908156"/>
              <a:ext cx="2224320" cy="2130208"/>
            </a:xfrm>
            <a:custGeom>
              <a:avLst/>
              <a:gdLst/>
              <a:ahLst/>
              <a:cxnLst/>
              <a:rect l="l" t="t" r="r" b="b"/>
              <a:pathLst>
                <a:path w="69510" h="66569" extrusionOk="0">
                  <a:moveTo>
                    <a:pt x="19467" y="9788"/>
                  </a:moveTo>
                  <a:cubicBezTo>
                    <a:pt x="19658" y="9680"/>
                    <a:pt x="19646" y="9585"/>
                    <a:pt x="19539" y="9537"/>
                  </a:cubicBezTo>
                  <a:cubicBezTo>
                    <a:pt x="19443" y="9490"/>
                    <a:pt x="19277" y="9466"/>
                    <a:pt x="19193" y="9418"/>
                  </a:cubicBezTo>
                  <a:cubicBezTo>
                    <a:pt x="18991" y="9276"/>
                    <a:pt x="19372" y="8918"/>
                    <a:pt x="19027" y="8835"/>
                  </a:cubicBezTo>
                  <a:cubicBezTo>
                    <a:pt x="18765" y="8775"/>
                    <a:pt x="18134" y="8906"/>
                    <a:pt x="18122" y="8740"/>
                  </a:cubicBezTo>
                  <a:cubicBezTo>
                    <a:pt x="18122" y="8716"/>
                    <a:pt x="18146" y="8680"/>
                    <a:pt x="18110" y="8656"/>
                  </a:cubicBezTo>
                  <a:cubicBezTo>
                    <a:pt x="18038" y="8609"/>
                    <a:pt x="17705" y="8716"/>
                    <a:pt x="17467" y="8787"/>
                  </a:cubicBezTo>
                  <a:cubicBezTo>
                    <a:pt x="17026" y="8906"/>
                    <a:pt x="16622" y="8895"/>
                    <a:pt x="16586" y="8764"/>
                  </a:cubicBezTo>
                  <a:cubicBezTo>
                    <a:pt x="16574" y="8728"/>
                    <a:pt x="16586" y="8680"/>
                    <a:pt x="16538" y="8656"/>
                  </a:cubicBezTo>
                  <a:cubicBezTo>
                    <a:pt x="16419" y="8585"/>
                    <a:pt x="15919" y="8692"/>
                    <a:pt x="15883" y="8597"/>
                  </a:cubicBezTo>
                  <a:cubicBezTo>
                    <a:pt x="15860" y="8549"/>
                    <a:pt x="15943" y="8478"/>
                    <a:pt x="15895" y="8442"/>
                  </a:cubicBezTo>
                  <a:cubicBezTo>
                    <a:pt x="15788" y="8371"/>
                    <a:pt x="15324" y="8561"/>
                    <a:pt x="15026" y="8609"/>
                  </a:cubicBezTo>
                  <a:cubicBezTo>
                    <a:pt x="14848" y="8633"/>
                    <a:pt x="14729" y="8597"/>
                    <a:pt x="14598" y="8597"/>
                  </a:cubicBezTo>
                  <a:cubicBezTo>
                    <a:pt x="14014" y="8549"/>
                    <a:pt x="12812" y="8883"/>
                    <a:pt x="12562" y="8680"/>
                  </a:cubicBezTo>
                  <a:cubicBezTo>
                    <a:pt x="12502" y="8633"/>
                    <a:pt x="12490" y="8561"/>
                    <a:pt x="12335" y="8561"/>
                  </a:cubicBezTo>
                  <a:cubicBezTo>
                    <a:pt x="12216" y="8561"/>
                    <a:pt x="12038" y="8609"/>
                    <a:pt x="11883" y="8656"/>
                  </a:cubicBezTo>
                  <a:cubicBezTo>
                    <a:pt x="11585" y="8740"/>
                    <a:pt x="11228" y="8859"/>
                    <a:pt x="11121" y="8990"/>
                  </a:cubicBezTo>
                  <a:cubicBezTo>
                    <a:pt x="11264" y="8990"/>
                    <a:pt x="11419" y="9002"/>
                    <a:pt x="11359" y="9085"/>
                  </a:cubicBezTo>
                  <a:cubicBezTo>
                    <a:pt x="11288" y="9180"/>
                    <a:pt x="10942" y="9287"/>
                    <a:pt x="10716" y="9323"/>
                  </a:cubicBezTo>
                  <a:cubicBezTo>
                    <a:pt x="10490" y="9371"/>
                    <a:pt x="10264" y="9371"/>
                    <a:pt x="10014" y="9454"/>
                  </a:cubicBezTo>
                  <a:cubicBezTo>
                    <a:pt x="9728" y="9549"/>
                    <a:pt x="9526" y="9692"/>
                    <a:pt x="9287" y="9823"/>
                  </a:cubicBezTo>
                  <a:cubicBezTo>
                    <a:pt x="9049" y="9942"/>
                    <a:pt x="8633" y="10073"/>
                    <a:pt x="8585" y="10002"/>
                  </a:cubicBezTo>
                  <a:cubicBezTo>
                    <a:pt x="8561" y="9954"/>
                    <a:pt x="8692" y="9859"/>
                    <a:pt x="8823" y="9776"/>
                  </a:cubicBezTo>
                  <a:cubicBezTo>
                    <a:pt x="9085" y="9621"/>
                    <a:pt x="9347" y="9466"/>
                    <a:pt x="9609" y="9299"/>
                  </a:cubicBezTo>
                  <a:cubicBezTo>
                    <a:pt x="9656" y="9276"/>
                    <a:pt x="9704" y="9240"/>
                    <a:pt x="9776" y="9216"/>
                  </a:cubicBezTo>
                  <a:cubicBezTo>
                    <a:pt x="9918" y="9156"/>
                    <a:pt x="10061" y="9156"/>
                    <a:pt x="10228" y="9109"/>
                  </a:cubicBezTo>
                  <a:cubicBezTo>
                    <a:pt x="10430" y="9049"/>
                    <a:pt x="10561" y="8918"/>
                    <a:pt x="10502" y="8883"/>
                  </a:cubicBezTo>
                  <a:cubicBezTo>
                    <a:pt x="10430" y="8835"/>
                    <a:pt x="10216" y="8871"/>
                    <a:pt x="10014" y="8930"/>
                  </a:cubicBezTo>
                  <a:cubicBezTo>
                    <a:pt x="9799" y="8990"/>
                    <a:pt x="9609" y="9073"/>
                    <a:pt x="9418" y="9156"/>
                  </a:cubicBezTo>
                  <a:cubicBezTo>
                    <a:pt x="8728" y="9454"/>
                    <a:pt x="8061" y="9764"/>
                    <a:pt x="7430" y="10085"/>
                  </a:cubicBezTo>
                  <a:cubicBezTo>
                    <a:pt x="7299" y="10145"/>
                    <a:pt x="7168" y="10228"/>
                    <a:pt x="7204" y="10252"/>
                  </a:cubicBezTo>
                  <a:cubicBezTo>
                    <a:pt x="7228" y="10276"/>
                    <a:pt x="7299" y="10264"/>
                    <a:pt x="7347" y="10276"/>
                  </a:cubicBezTo>
                  <a:cubicBezTo>
                    <a:pt x="7394" y="10288"/>
                    <a:pt x="7370" y="10335"/>
                    <a:pt x="7287" y="10359"/>
                  </a:cubicBezTo>
                  <a:cubicBezTo>
                    <a:pt x="6656" y="10752"/>
                    <a:pt x="5537" y="11038"/>
                    <a:pt x="4787" y="11431"/>
                  </a:cubicBezTo>
                  <a:cubicBezTo>
                    <a:pt x="4644" y="11502"/>
                    <a:pt x="4501" y="11585"/>
                    <a:pt x="4346" y="11669"/>
                  </a:cubicBezTo>
                  <a:cubicBezTo>
                    <a:pt x="4144" y="11764"/>
                    <a:pt x="3906" y="11847"/>
                    <a:pt x="3691" y="11931"/>
                  </a:cubicBezTo>
                  <a:cubicBezTo>
                    <a:pt x="2953" y="12204"/>
                    <a:pt x="2215" y="12478"/>
                    <a:pt x="1477" y="12764"/>
                  </a:cubicBezTo>
                  <a:cubicBezTo>
                    <a:pt x="1346" y="12812"/>
                    <a:pt x="1215" y="12859"/>
                    <a:pt x="1084" y="12895"/>
                  </a:cubicBezTo>
                  <a:cubicBezTo>
                    <a:pt x="1001" y="12907"/>
                    <a:pt x="929" y="12919"/>
                    <a:pt x="846" y="12931"/>
                  </a:cubicBezTo>
                  <a:cubicBezTo>
                    <a:pt x="572" y="13002"/>
                    <a:pt x="262" y="13193"/>
                    <a:pt x="1" y="13240"/>
                  </a:cubicBezTo>
                  <a:cubicBezTo>
                    <a:pt x="72" y="13145"/>
                    <a:pt x="370" y="13002"/>
                    <a:pt x="620" y="12919"/>
                  </a:cubicBezTo>
                  <a:cubicBezTo>
                    <a:pt x="882" y="12836"/>
                    <a:pt x="1132" y="12776"/>
                    <a:pt x="1394" y="12681"/>
                  </a:cubicBezTo>
                  <a:cubicBezTo>
                    <a:pt x="1632" y="12597"/>
                    <a:pt x="1858" y="12490"/>
                    <a:pt x="2084" y="12383"/>
                  </a:cubicBezTo>
                  <a:cubicBezTo>
                    <a:pt x="2668" y="12133"/>
                    <a:pt x="3346" y="11919"/>
                    <a:pt x="3834" y="11633"/>
                  </a:cubicBezTo>
                  <a:cubicBezTo>
                    <a:pt x="4180" y="11431"/>
                    <a:pt x="4394" y="11216"/>
                    <a:pt x="4799" y="11038"/>
                  </a:cubicBezTo>
                  <a:cubicBezTo>
                    <a:pt x="5061" y="10907"/>
                    <a:pt x="5465" y="10740"/>
                    <a:pt x="5394" y="10669"/>
                  </a:cubicBezTo>
                  <a:cubicBezTo>
                    <a:pt x="4525" y="10871"/>
                    <a:pt x="3691" y="11038"/>
                    <a:pt x="2894" y="11169"/>
                  </a:cubicBezTo>
                  <a:cubicBezTo>
                    <a:pt x="2775" y="11192"/>
                    <a:pt x="2632" y="11204"/>
                    <a:pt x="2584" y="11181"/>
                  </a:cubicBezTo>
                  <a:cubicBezTo>
                    <a:pt x="2489" y="11121"/>
                    <a:pt x="2822" y="10931"/>
                    <a:pt x="2810" y="10835"/>
                  </a:cubicBezTo>
                  <a:cubicBezTo>
                    <a:pt x="2787" y="10776"/>
                    <a:pt x="2632" y="10788"/>
                    <a:pt x="2513" y="10776"/>
                  </a:cubicBezTo>
                  <a:cubicBezTo>
                    <a:pt x="2406" y="10764"/>
                    <a:pt x="2358" y="10692"/>
                    <a:pt x="2525" y="10609"/>
                  </a:cubicBezTo>
                  <a:cubicBezTo>
                    <a:pt x="2191" y="10740"/>
                    <a:pt x="1715" y="10883"/>
                    <a:pt x="1644" y="10800"/>
                  </a:cubicBezTo>
                  <a:cubicBezTo>
                    <a:pt x="1560" y="10728"/>
                    <a:pt x="1941" y="10490"/>
                    <a:pt x="1739" y="10466"/>
                  </a:cubicBezTo>
                  <a:cubicBezTo>
                    <a:pt x="1655" y="10466"/>
                    <a:pt x="1501" y="10502"/>
                    <a:pt x="1382" y="10514"/>
                  </a:cubicBezTo>
                  <a:cubicBezTo>
                    <a:pt x="1215" y="10538"/>
                    <a:pt x="1155" y="10478"/>
                    <a:pt x="1263" y="10395"/>
                  </a:cubicBezTo>
                  <a:cubicBezTo>
                    <a:pt x="1358" y="10299"/>
                    <a:pt x="1596" y="10192"/>
                    <a:pt x="1786" y="10157"/>
                  </a:cubicBezTo>
                  <a:cubicBezTo>
                    <a:pt x="1870" y="10145"/>
                    <a:pt x="1953" y="10133"/>
                    <a:pt x="2048" y="10109"/>
                  </a:cubicBezTo>
                  <a:cubicBezTo>
                    <a:pt x="2310" y="10014"/>
                    <a:pt x="2263" y="9907"/>
                    <a:pt x="2370" y="9788"/>
                  </a:cubicBezTo>
                  <a:cubicBezTo>
                    <a:pt x="2489" y="9668"/>
                    <a:pt x="2906" y="9514"/>
                    <a:pt x="3084" y="9526"/>
                  </a:cubicBezTo>
                  <a:cubicBezTo>
                    <a:pt x="3179" y="9526"/>
                    <a:pt x="3203" y="9561"/>
                    <a:pt x="3299" y="9561"/>
                  </a:cubicBezTo>
                  <a:cubicBezTo>
                    <a:pt x="3656" y="9561"/>
                    <a:pt x="4299" y="9156"/>
                    <a:pt x="4751" y="9085"/>
                  </a:cubicBezTo>
                  <a:cubicBezTo>
                    <a:pt x="4834" y="9073"/>
                    <a:pt x="4918" y="9073"/>
                    <a:pt x="5013" y="9037"/>
                  </a:cubicBezTo>
                  <a:cubicBezTo>
                    <a:pt x="5120" y="9002"/>
                    <a:pt x="5180" y="8942"/>
                    <a:pt x="5227" y="8906"/>
                  </a:cubicBezTo>
                  <a:cubicBezTo>
                    <a:pt x="5370" y="8764"/>
                    <a:pt x="5454" y="8609"/>
                    <a:pt x="5192" y="8633"/>
                  </a:cubicBezTo>
                  <a:cubicBezTo>
                    <a:pt x="5013" y="8656"/>
                    <a:pt x="4775" y="8752"/>
                    <a:pt x="4561" y="8811"/>
                  </a:cubicBezTo>
                  <a:cubicBezTo>
                    <a:pt x="4275" y="8895"/>
                    <a:pt x="4001" y="8942"/>
                    <a:pt x="3846" y="8906"/>
                  </a:cubicBezTo>
                  <a:cubicBezTo>
                    <a:pt x="3775" y="8895"/>
                    <a:pt x="3727" y="8871"/>
                    <a:pt x="3620" y="8883"/>
                  </a:cubicBezTo>
                  <a:cubicBezTo>
                    <a:pt x="3477" y="8906"/>
                    <a:pt x="3287" y="8978"/>
                    <a:pt x="3108" y="9037"/>
                  </a:cubicBezTo>
                  <a:cubicBezTo>
                    <a:pt x="2727" y="9156"/>
                    <a:pt x="2406" y="9145"/>
                    <a:pt x="2429" y="9014"/>
                  </a:cubicBezTo>
                  <a:cubicBezTo>
                    <a:pt x="2441" y="8978"/>
                    <a:pt x="2477" y="8930"/>
                    <a:pt x="2441" y="8906"/>
                  </a:cubicBezTo>
                  <a:cubicBezTo>
                    <a:pt x="2358" y="8835"/>
                    <a:pt x="1798" y="9014"/>
                    <a:pt x="1786" y="8918"/>
                  </a:cubicBezTo>
                  <a:cubicBezTo>
                    <a:pt x="1786" y="8859"/>
                    <a:pt x="2013" y="8740"/>
                    <a:pt x="2203" y="8692"/>
                  </a:cubicBezTo>
                  <a:cubicBezTo>
                    <a:pt x="2394" y="8633"/>
                    <a:pt x="2560" y="8609"/>
                    <a:pt x="2739" y="8573"/>
                  </a:cubicBezTo>
                  <a:cubicBezTo>
                    <a:pt x="3096" y="8502"/>
                    <a:pt x="3501" y="8359"/>
                    <a:pt x="3822" y="8204"/>
                  </a:cubicBezTo>
                  <a:cubicBezTo>
                    <a:pt x="4096" y="8133"/>
                    <a:pt x="3882" y="8347"/>
                    <a:pt x="4061" y="8371"/>
                  </a:cubicBezTo>
                  <a:cubicBezTo>
                    <a:pt x="4120" y="8383"/>
                    <a:pt x="4215" y="8359"/>
                    <a:pt x="4299" y="8347"/>
                  </a:cubicBezTo>
                  <a:cubicBezTo>
                    <a:pt x="4763" y="8264"/>
                    <a:pt x="5227" y="8168"/>
                    <a:pt x="5692" y="8085"/>
                  </a:cubicBezTo>
                  <a:cubicBezTo>
                    <a:pt x="5763" y="7990"/>
                    <a:pt x="5585" y="7966"/>
                    <a:pt x="5358" y="8025"/>
                  </a:cubicBezTo>
                  <a:cubicBezTo>
                    <a:pt x="5382" y="7990"/>
                    <a:pt x="5549" y="7930"/>
                    <a:pt x="5668" y="7906"/>
                  </a:cubicBezTo>
                  <a:cubicBezTo>
                    <a:pt x="5787" y="7871"/>
                    <a:pt x="5906" y="7859"/>
                    <a:pt x="6013" y="7811"/>
                  </a:cubicBezTo>
                  <a:cubicBezTo>
                    <a:pt x="6180" y="7752"/>
                    <a:pt x="6216" y="7668"/>
                    <a:pt x="6144" y="7644"/>
                  </a:cubicBezTo>
                  <a:cubicBezTo>
                    <a:pt x="6073" y="7621"/>
                    <a:pt x="5930" y="7632"/>
                    <a:pt x="5799" y="7644"/>
                  </a:cubicBezTo>
                  <a:cubicBezTo>
                    <a:pt x="5084" y="7716"/>
                    <a:pt x="4465" y="7728"/>
                    <a:pt x="3977" y="7656"/>
                  </a:cubicBezTo>
                  <a:cubicBezTo>
                    <a:pt x="4096" y="7502"/>
                    <a:pt x="4227" y="7335"/>
                    <a:pt x="4358" y="7192"/>
                  </a:cubicBezTo>
                  <a:cubicBezTo>
                    <a:pt x="4715" y="7073"/>
                    <a:pt x="4918" y="7144"/>
                    <a:pt x="5239" y="7097"/>
                  </a:cubicBezTo>
                  <a:cubicBezTo>
                    <a:pt x="5716" y="7025"/>
                    <a:pt x="6287" y="6740"/>
                    <a:pt x="6680" y="6501"/>
                  </a:cubicBezTo>
                  <a:cubicBezTo>
                    <a:pt x="7085" y="6275"/>
                    <a:pt x="7561" y="6001"/>
                    <a:pt x="8073" y="5870"/>
                  </a:cubicBezTo>
                  <a:cubicBezTo>
                    <a:pt x="8275" y="5823"/>
                    <a:pt x="8454" y="5811"/>
                    <a:pt x="8656" y="5763"/>
                  </a:cubicBezTo>
                  <a:cubicBezTo>
                    <a:pt x="8966" y="5692"/>
                    <a:pt x="9287" y="5573"/>
                    <a:pt x="9609" y="5466"/>
                  </a:cubicBezTo>
                  <a:cubicBezTo>
                    <a:pt x="9918" y="5346"/>
                    <a:pt x="10252" y="5227"/>
                    <a:pt x="10549" y="5180"/>
                  </a:cubicBezTo>
                  <a:cubicBezTo>
                    <a:pt x="10847" y="5132"/>
                    <a:pt x="11073" y="5168"/>
                    <a:pt x="10954" y="5299"/>
                  </a:cubicBezTo>
                  <a:cubicBezTo>
                    <a:pt x="11216" y="5239"/>
                    <a:pt x="11490" y="5180"/>
                    <a:pt x="11752" y="5108"/>
                  </a:cubicBezTo>
                  <a:cubicBezTo>
                    <a:pt x="11835" y="5096"/>
                    <a:pt x="11907" y="5073"/>
                    <a:pt x="11966" y="5073"/>
                  </a:cubicBezTo>
                  <a:cubicBezTo>
                    <a:pt x="12038" y="5073"/>
                    <a:pt x="12050" y="5108"/>
                    <a:pt x="12097" y="5120"/>
                  </a:cubicBezTo>
                  <a:cubicBezTo>
                    <a:pt x="12288" y="5180"/>
                    <a:pt x="12859" y="4977"/>
                    <a:pt x="13157" y="4977"/>
                  </a:cubicBezTo>
                  <a:cubicBezTo>
                    <a:pt x="13276" y="4977"/>
                    <a:pt x="13336" y="5001"/>
                    <a:pt x="13455" y="5001"/>
                  </a:cubicBezTo>
                  <a:cubicBezTo>
                    <a:pt x="13717" y="4977"/>
                    <a:pt x="14109" y="4811"/>
                    <a:pt x="14395" y="4775"/>
                  </a:cubicBezTo>
                  <a:cubicBezTo>
                    <a:pt x="14681" y="4739"/>
                    <a:pt x="14776" y="4846"/>
                    <a:pt x="15074" y="4787"/>
                  </a:cubicBezTo>
                  <a:cubicBezTo>
                    <a:pt x="15288" y="4739"/>
                    <a:pt x="15550" y="4632"/>
                    <a:pt x="15729" y="4620"/>
                  </a:cubicBezTo>
                  <a:cubicBezTo>
                    <a:pt x="15848" y="4608"/>
                    <a:pt x="15883" y="4644"/>
                    <a:pt x="15967" y="4656"/>
                  </a:cubicBezTo>
                  <a:cubicBezTo>
                    <a:pt x="16253" y="4704"/>
                    <a:pt x="16919" y="4489"/>
                    <a:pt x="17312" y="4477"/>
                  </a:cubicBezTo>
                  <a:cubicBezTo>
                    <a:pt x="17396" y="4477"/>
                    <a:pt x="17455" y="4477"/>
                    <a:pt x="17550" y="4477"/>
                  </a:cubicBezTo>
                  <a:cubicBezTo>
                    <a:pt x="17717" y="4454"/>
                    <a:pt x="17919" y="4382"/>
                    <a:pt x="18098" y="4346"/>
                  </a:cubicBezTo>
                  <a:cubicBezTo>
                    <a:pt x="18241" y="4323"/>
                    <a:pt x="18348" y="4311"/>
                    <a:pt x="18467" y="4311"/>
                  </a:cubicBezTo>
                  <a:cubicBezTo>
                    <a:pt x="19086" y="4299"/>
                    <a:pt x="19717" y="4275"/>
                    <a:pt x="20336" y="4263"/>
                  </a:cubicBezTo>
                  <a:cubicBezTo>
                    <a:pt x="20658" y="4168"/>
                    <a:pt x="20896" y="4192"/>
                    <a:pt x="21063" y="4239"/>
                  </a:cubicBezTo>
                  <a:cubicBezTo>
                    <a:pt x="21217" y="4287"/>
                    <a:pt x="21277" y="4370"/>
                    <a:pt x="21384" y="4442"/>
                  </a:cubicBezTo>
                  <a:cubicBezTo>
                    <a:pt x="21444" y="4477"/>
                    <a:pt x="21551" y="4501"/>
                    <a:pt x="21718" y="4454"/>
                  </a:cubicBezTo>
                  <a:cubicBezTo>
                    <a:pt x="21884" y="4406"/>
                    <a:pt x="21968" y="4323"/>
                    <a:pt x="21979" y="4263"/>
                  </a:cubicBezTo>
                  <a:cubicBezTo>
                    <a:pt x="21991" y="4204"/>
                    <a:pt x="21956" y="4156"/>
                    <a:pt x="22051" y="4084"/>
                  </a:cubicBezTo>
                  <a:cubicBezTo>
                    <a:pt x="22146" y="4001"/>
                    <a:pt x="22384" y="3930"/>
                    <a:pt x="22587" y="3882"/>
                  </a:cubicBezTo>
                  <a:cubicBezTo>
                    <a:pt x="22789" y="3834"/>
                    <a:pt x="22991" y="3799"/>
                    <a:pt x="23194" y="3739"/>
                  </a:cubicBezTo>
                  <a:cubicBezTo>
                    <a:pt x="23349" y="3692"/>
                    <a:pt x="23492" y="3632"/>
                    <a:pt x="23646" y="3596"/>
                  </a:cubicBezTo>
                  <a:cubicBezTo>
                    <a:pt x="23801" y="3561"/>
                    <a:pt x="23968" y="3561"/>
                    <a:pt x="23908" y="3620"/>
                  </a:cubicBezTo>
                  <a:cubicBezTo>
                    <a:pt x="24289" y="3489"/>
                    <a:pt x="24670" y="3358"/>
                    <a:pt x="25051" y="3227"/>
                  </a:cubicBezTo>
                  <a:cubicBezTo>
                    <a:pt x="25135" y="3191"/>
                    <a:pt x="25254" y="3156"/>
                    <a:pt x="25313" y="3168"/>
                  </a:cubicBezTo>
                  <a:cubicBezTo>
                    <a:pt x="25385" y="3180"/>
                    <a:pt x="25277" y="3251"/>
                    <a:pt x="25170" y="3299"/>
                  </a:cubicBezTo>
                  <a:cubicBezTo>
                    <a:pt x="24801" y="3453"/>
                    <a:pt x="24349" y="3549"/>
                    <a:pt x="23932" y="3668"/>
                  </a:cubicBezTo>
                  <a:cubicBezTo>
                    <a:pt x="23515" y="3787"/>
                    <a:pt x="23039" y="3977"/>
                    <a:pt x="22920" y="4132"/>
                  </a:cubicBezTo>
                  <a:cubicBezTo>
                    <a:pt x="22908" y="4144"/>
                    <a:pt x="22896" y="4168"/>
                    <a:pt x="22908" y="4180"/>
                  </a:cubicBezTo>
                  <a:cubicBezTo>
                    <a:pt x="22932" y="4204"/>
                    <a:pt x="23063" y="4180"/>
                    <a:pt x="23170" y="4156"/>
                  </a:cubicBezTo>
                  <a:cubicBezTo>
                    <a:pt x="23503" y="4049"/>
                    <a:pt x="23753" y="3894"/>
                    <a:pt x="24063" y="3775"/>
                  </a:cubicBezTo>
                  <a:cubicBezTo>
                    <a:pt x="24230" y="3703"/>
                    <a:pt x="24408" y="3656"/>
                    <a:pt x="24587" y="3596"/>
                  </a:cubicBezTo>
                  <a:cubicBezTo>
                    <a:pt x="24968" y="3477"/>
                    <a:pt x="25361" y="3358"/>
                    <a:pt x="25742" y="3251"/>
                  </a:cubicBezTo>
                  <a:cubicBezTo>
                    <a:pt x="25861" y="3215"/>
                    <a:pt x="25980" y="3180"/>
                    <a:pt x="26063" y="3132"/>
                  </a:cubicBezTo>
                  <a:cubicBezTo>
                    <a:pt x="26278" y="3013"/>
                    <a:pt x="26099" y="2918"/>
                    <a:pt x="26349" y="2799"/>
                  </a:cubicBezTo>
                  <a:cubicBezTo>
                    <a:pt x="26551" y="2703"/>
                    <a:pt x="26837" y="2703"/>
                    <a:pt x="26897" y="2763"/>
                  </a:cubicBezTo>
                  <a:cubicBezTo>
                    <a:pt x="26956" y="2822"/>
                    <a:pt x="26897" y="2930"/>
                    <a:pt x="26980" y="2977"/>
                  </a:cubicBezTo>
                  <a:cubicBezTo>
                    <a:pt x="27135" y="3096"/>
                    <a:pt x="27802" y="3013"/>
                    <a:pt x="27849" y="3168"/>
                  </a:cubicBezTo>
                  <a:cubicBezTo>
                    <a:pt x="27861" y="3191"/>
                    <a:pt x="27849" y="3239"/>
                    <a:pt x="27873" y="3263"/>
                  </a:cubicBezTo>
                  <a:cubicBezTo>
                    <a:pt x="27909" y="3287"/>
                    <a:pt x="28004" y="3287"/>
                    <a:pt x="28111" y="3251"/>
                  </a:cubicBezTo>
                  <a:cubicBezTo>
                    <a:pt x="28171" y="3227"/>
                    <a:pt x="28206" y="3203"/>
                    <a:pt x="28230" y="3180"/>
                  </a:cubicBezTo>
                  <a:cubicBezTo>
                    <a:pt x="28385" y="3061"/>
                    <a:pt x="28528" y="2930"/>
                    <a:pt x="28683" y="2810"/>
                  </a:cubicBezTo>
                  <a:cubicBezTo>
                    <a:pt x="28766" y="2858"/>
                    <a:pt x="28849" y="2894"/>
                    <a:pt x="28933" y="2930"/>
                  </a:cubicBezTo>
                  <a:cubicBezTo>
                    <a:pt x="29004" y="2846"/>
                    <a:pt x="29266" y="2751"/>
                    <a:pt x="29468" y="2715"/>
                  </a:cubicBezTo>
                  <a:cubicBezTo>
                    <a:pt x="29683" y="2680"/>
                    <a:pt x="29861" y="2680"/>
                    <a:pt x="30016" y="2691"/>
                  </a:cubicBezTo>
                  <a:cubicBezTo>
                    <a:pt x="30611" y="2751"/>
                    <a:pt x="31040" y="2906"/>
                    <a:pt x="31802" y="2834"/>
                  </a:cubicBezTo>
                  <a:cubicBezTo>
                    <a:pt x="32005" y="2822"/>
                    <a:pt x="32207" y="2787"/>
                    <a:pt x="32386" y="2787"/>
                  </a:cubicBezTo>
                  <a:cubicBezTo>
                    <a:pt x="32755" y="2775"/>
                    <a:pt x="32921" y="2882"/>
                    <a:pt x="33064" y="2989"/>
                  </a:cubicBezTo>
                  <a:cubicBezTo>
                    <a:pt x="33148" y="2941"/>
                    <a:pt x="33219" y="2906"/>
                    <a:pt x="33290" y="2858"/>
                  </a:cubicBezTo>
                  <a:cubicBezTo>
                    <a:pt x="33421" y="2858"/>
                    <a:pt x="33552" y="2846"/>
                    <a:pt x="33683" y="2834"/>
                  </a:cubicBezTo>
                  <a:cubicBezTo>
                    <a:pt x="33552" y="2930"/>
                    <a:pt x="33374" y="3025"/>
                    <a:pt x="33171" y="3108"/>
                  </a:cubicBezTo>
                  <a:cubicBezTo>
                    <a:pt x="33874" y="3001"/>
                    <a:pt x="34576" y="2870"/>
                    <a:pt x="35279" y="2751"/>
                  </a:cubicBezTo>
                  <a:cubicBezTo>
                    <a:pt x="35731" y="2668"/>
                    <a:pt x="36172" y="2584"/>
                    <a:pt x="36612" y="2513"/>
                  </a:cubicBezTo>
                  <a:cubicBezTo>
                    <a:pt x="36934" y="2453"/>
                    <a:pt x="37303" y="2382"/>
                    <a:pt x="37529" y="2251"/>
                  </a:cubicBezTo>
                  <a:cubicBezTo>
                    <a:pt x="37731" y="2144"/>
                    <a:pt x="37815" y="2013"/>
                    <a:pt x="38089" y="1941"/>
                  </a:cubicBezTo>
                  <a:cubicBezTo>
                    <a:pt x="38362" y="1870"/>
                    <a:pt x="38493" y="1953"/>
                    <a:pt x="38589" y="2025"/>
                  </a:cubicBezTo>
                  <a:cubicBezTo>
                    <a:pt x="38672" y="2084"/>
                    <a:pt x="38970" y="2120"/>
                    <a:pt x="39184" y="2013"/>
                  </a:cubicBezTo>
                  <a:cubicBezTo>
                    <a:pt x="39232" y="2060"/>
                    <a:pt x="39184" y="2132"/>
                    <a:pt x="39077" y="2203"/>
                  </a:cubicBezTo>
                  <a:cubicBezTo>
                    <a:pt x="39160" y="2191"/>
                    <a:pt x="39232" y="2191"/>
                    <a:pt x="39315" y="2191"/>
                  </a:cubicBezTo>
                  <a:cubicBezTo>
                    <a:pt x="39791" y="2156"/>
                    <a:pt x="40327" y="2013"/>
                    <a:pt x="40851" y="1894"/>
                  </a:cubicBezTo>
                  <a:cubicBezTo>
                    <a:pt x="40946" y="1870"/>
                    <a:pt x="41065" y="1846"/>
                    <a:pt x="41137" y="1846"/>
                  </a:cubicBezTo>
                  <a:cubicBezTo>
                    <a:pt x="41196" y="1858"/>
                    <a:pt x="41196" y="1882"/>
                    <a:pt x="41220" y="1906"/>
                  </a:cubicBezTo>
                  <a:cubicBezTo>
                    <a:pt x="41291" y="2001"/>
                    <a:pt x="41601" y="2013"/>
                    <a:pt x="41911" y="1941"/>
                  </a:cubicBezTo>
                  <a:cubicBezTo>
                    <a:pt x="42232" y="1882"/>
                    <a:pt x="42530" y="1739"/>
                    <a:pt x="42613" y="1620"/>
                  </a:cubicBezTo>
                  <a:cubicBezTo>
                    <a:pt x="43018" y="1513"/>
                    <a:pt x="43208" y="1656"/>
                    <a:pt x="43208" y="1798"/>
                  </a:cubicBezTo>
                  <a:cubicBezTo>
                    <a:pt x="43208" y="1941"/>
                    <a:pt x="43280" y="2108"/>
                    <a:pt x="43685" y="2048"/>
                  </a:cubicBezTo>
                  <a:cubicBezTo>
                    <a:pt x="43994" y="1989"/>
                    <a:pt x="44256" y="1822"/>
                    <a:pt x="44256" y="1727"/>
                  </a:cubicBezTo>
                  <a:cubicBezTo>
                    <a:pt x="44244" y="1679"/>
                    <a:pt x="44220" y="1644"/>
                    <a:pt x="44256" y="1608"/>
                  </a:cubicBezTo>
                  <a:cubicBezTo>
                    <a:pt x="44339" y="1489"/>
                    <a:pt x="44697" y="1406"/>
                    <a:pt x="44982" y="1346"/>
                  </a:cubicBezTo>
                  <a:cubicBezTo>
                    <a:pt x="45256" y="1275"/>
                    <a:pt x="45590" y="1120"/>
                    <a:pt x="45459" y="1072"/>
                  </a:cubicBezTo>
                  <a:cubicBezTo>
                    <a:pt x="45363" y="1036"/>
                    <a:pt x="45113" y="1060"/>
                    <a:pt x="45137" y="1001"/>
                  </a:cubicBezTo>
                  <a:cubicBezTo>
                    <a:pt x="45149" y="977"/>
                    <a:pt x="45185" y="953"/>
                    <a:pt x="45232" y="929"/>
                  </a:cubicBezTo>
                  <a:cubicBezTo>
                    <a:pt x="45721" y="703"/>
                    <a:pt x="46447" y="655"/>
                    <a:pt x="46994" y="644"/>
                  </a:cubicBezTo>
                  <a:lnTo>
                    <a:pt x="47411" y="632"/>
                  </a:lnTo>
                  <a:cubicBezTo>
                    <a:pt x="47483" y="632"/>
                    <a:pt x="47554" y="632"/>
                    <a:pt x="47602" y="644"/>
                  </a:cubicBezTo>
                  <a:cubicBezTo>
                    <a:pt x="47840" y="715"/>
                    <a:pt x="47221" y="1013"/>
                    <a:pt x="47530" y="1048"/>
                  </a:cubicBezTo>
                  <a:cubicBezTo>
                    <a:pt x="47733" y="1060"/>
                    <a:pt x="48018" y="929"/>
                    <a:pt x="48126" y="822"/>
                  </a:cubicBezTo>
                  <a:cubicBezTo>
                    <a:pt x="48233" y="715"/>
                    <a:pt x="48316" y="596"/>
                    <a:pt x="48578" y="536"/>
                  </a:cubicBezTo>
                  <a:cubicBezTo>
                    <a:pt x="48828" y="465"/>
                    <a:pt x="49054" y="513"/>
                    <a:pt x="49042" y="608"/>
                  </a:cubicBezTo>
                  <a:cubicBezTo>
                    <a:pt x="49030" y="691"/>
                    <a:pt x="48852" y="798"/>
                    <a:pt x="48649" y="894"/>
                  </a:cubicBezTo>
                  <a:cubicBezTo>
                    <a:pt x="48507" y="965"/>
                    <a:pt x="48352" y="1036"/>
                    <a:pt x="48328" y="1096"/>
                  </a:cubicBezTo>
                  <a:cubicBezTo>
                    <a:pt x="48316" y="1132"/>
                    <a:pt x="48352" y="1156"/>
                    <a:pt x="48388" y="1179"/>
                  </a:cubicBezTo>
                  <a:cubicBezTo>
                    <a:pt x="48530" y="1298"/>
                    <a:pt x="48852" y="1406"/>
                    <a:pt x="49269" y="1275"/>
                  </a:cubicBezTo>
                  <a:cubicBezTo>
                    <a:pt x="49697" y="1156"/>
                    <a:pt x="49721" y="929"/>
                    <a:pt x="50090" y="775"/>
                  </a:cubicBezTo>
                  <a:cubicBezTo>
                    <a:pt x="50257" y="715"/>
                    <a:pt x="50483" y="667"/>
                    <a:pt x="50590" y="584"/>
                  </a:cubicBezTo>
                  <a:cubicBezTo>
                    <a:pt x="50709" y="501"/>
                    <a:pt x="50566" y="441"/>
                    <a:pt x="50578" y="358"/>
                  </a:cubicBezTo>
                  <a:cubicBezTo>
                    <a:pt x="50590" y="215"/>
                    <a:pt x="51174" y="36"/>
                    <a:pt x="51447" y="84"/>
                  </a:cubicBezTo>
                  <a:cubicBezTo>
                    <a:pt x="51531" y="96"/>
                    <a:pt x="51590" y="132"/>
                    <a:pt x="51709" y="132"/>
                  </a:cubicBezTo>
                  <a:cubicBezTo>
                    <a:pt x="51828" y="120"/>
                    <a:pt x="51971" y="84"/>
                    <a:pt x="52102" y="60"/>
                  </a:cubicBezTo>
                  <a:cubicBezTo>
                    <a:pt x="52412" y="1"/>
                    <a:pt x="52638" y="84"/>
                    <a:pt x="52519" y="203"/>
                  </a:cubicBezTo>
                  <a:cubicBezTo>
                    <a:pt x="52448" y="263"/>
                    <a:pt x="52328" y="322"/>
                    <a:pt x="52245" y="370"/>
                  </a:cubicBezTo>
                  <a:cubicBezTo>
                    <a:pt x="51936" y="548"/>
                    <a:pt x="51924" y="751"/>
                    <a:pt x="52221" y="834"/>
                  </a:cubicBezTo>
                  <a:cubicBezTo>
                    <a:pt x="52293" y="846"/>
                    <a:pt x="52376" y="858"/>
                    <a:pt x="52376" y="905"/>
                  </a:cubicBezTo>
                  <a:cubicBezTo>
                    <a:pt x="52376" y="965"/>
                    <a:pt x="52174" y="1036"/>
                    <a:pt x="51995" y="1084"/>
                  </a:cubicBezTo>
                  <a:cubicBezTo>
                    <a:pt x="51459" y="1227"/>
                    <a:pt x="50912" y="1382"/>
                    <a:pt x="50376" y="1537"/>
                  </a:cubicBezTo>
                  <a:cubicBezTo>
                    <a:pt x="49959" y="1501"/>
                    <a:pt x="49340" y="1620"/>
                    <a:pt x="48935" y="1810"/>
                  </a:cubicBezTo>
                  <a:cubicBezTo>
                    <a:pt x="49114" y="1822"/>
                    <a:pt x="48911" y="1953"/>
                    <a:pt x="48709" y="1989"/>
                  </a:cubicBezTo>
                  <a:cubicBezTo>
                    <a:pt x="48507" y="2025"/>
                    <a:pt x="48352" y="2001"/>
                    <a:pt x="48185" y="1977"/>
                  </a:cubicBezTo>
                  <a:cubicBezTo>
                    <a:pt x="47745" y="1953"/>
                    <a:pt x="47066" y="2072"/>
                    <a:pt x="46602" y="2275"/>
                  </a:cubicBezTo>
                  <a:cubicBezTo>
                    <a:pt x="46971" y="2239"/>
                    <a:pt x="47375" y="2203"/>
                    <a:pt x="47578" y="2275"/>
                  </a:cubicBezTo>
                  <a:cubicBezTo>
                    <a:pt x="47792" y="2346"/>
                    <a:pt x="47626" y="2572"/>
                    <a:pt x="47245" y="2656"/>
                  </a:cubicBezTo>
                  <a:cubicBezTo>
                    <a:pt x="46983" y="2703"/>
                    <a:pt x="46756" y="2668"/>
                    <a:pt x="46494" y="2727"/>
                  </a:cubicBezTo>
                  <a:cubicBezTo>
                    <a:pt x="46078" y="2822"/>
                    <a:pt x="45994" y="3037"/>
                    <a:pt x="45744" y="3203"/>
                  </a:cubicBezTo>
                  <a:cubicBezTo>
                    <a:pt x="45578" y="3311"/>
                    <a:pt x="45316" y="3406"/>
                    <a:pt x="45078" y="3501"/>
                  </a:cubicBezTo>
                  <a:cubicBezTo>
                    <a:pt x="44066" y="3870"/>
                    <a:pt x="43030" y="4299"/>
                    <a:pt x="42446" y="4763"/>
                  </a:cubicBezTo>
                  <a:cubicBezTo>
                    <a:pt x="42280" y="4894"/>
                    <a:pt x="42196" y="5073"/>
                    <a:pt x="42494" y="5061"/>
                  </a:cubicBezTo>
                  <a:cubicBezTo>
                    <a:pt x="42613" y="5061"/>
                    <a:pt x="42768" y="5025"/>
                    <a:pt x="42887" y="5013"/>
                  </a:cubicBezTo>
                  <a:cubicBezTo>
                    <a:pt x="43220" y="4977"/>
                    <a:pt x="43280" y="5120"/>
                    <a:pt x="43220" y="5263"/>
                  </a:cubicBezTo>
                  <a:cubicBezTo>
                    <a:pt x="43161" y="5394"/>
                    <a:pt x="43042" y="5561"/>
                    <a:pt x="43232" y="5632"/>
                  </a:cubicBezTo>
                  <a:cubicBezTo>
                    <a:pt x="43435" y="5704"/>
                    <a:pt x="43923" y="5620"/>
                    <a:pt x="44316" y="5585"/>
                  </a:cubicBezTo>
                  <a:cubicBezTo>
                    <a:pt x="45125" y="5501"/>
                    <a:pt x="45756" y="5632"/>
                    <a:pt x="45863" y="5906"/>
                  </a:cubicBezTo>
                  <a:cubicBezTo>
                    <a:pt x="46042" y="5799"/>
                    <a:pt x="46363" y="5811"/>
                    <a:pt x="46483" y="5858"/>
                  </a:cubicBezTo>
                  <a:cubicBezTo>
                    <a:pt x="46613" y="5918"/>
                    <a:pt x="46673" y="6013"/>
                    <a:pt x="46899" y="6013"/>
                  </a:cubicBezTo>
                  <a:cubicBezTo>
                    <a:pt x="47197" y="6013"/>
                    <a:pt x="47578" y="5858"/>
                    <a:pt x="47935" y="5799"/>
                  </a:cubicBezTo>
                  <a:cubicBezTo>
                    <a:pt x="48316" y="5739"/>
                    <a:pt x="48566" y="5835"/>
                    <a:pt x="48614" y="5966"/>
                  </a:cubicBezTo>
                  <a:cubicBezTo>
                    <a:pt x="48661" y="6097"/>
                    <a:pt x="48542" y="6251"/>
                    <a:pt x="48459" y="6406"/>
                  </a:cubicBezTo>
                  <a:cubicBezTo>
                    <a:pt x="48316" y="6656"/>
                    <a:pt x="48245" y="6906"/>
                    <a:pt x="48542" y="7049"/>
                  </a:cubicBezTo>
                  <a:cubicBezTo>
                    <a:pt x="48840" y="7192"/>
                    <a:pt x="49638" y="7132"/>
                    <a:pt x="50090" y="6894"/>
                  </a:cubicBezTo>
                  <a:cubicBezTo>
                    <a:pt x="50781" y="6525"/>
                    <a:pt x="50042" y="6192"/>
                    <a:pt x="50626" y="5823"/>
                  </a:cubicBezTo>
                  <a:cubicBezTo>
                    <a:pt x="50959" y="5620"/>
                    <a:pt x="51555" y="5501"/>
                    <a:pt x="51971" y="5311"/>
                  </a:cubicBezTo>
                  <a:cubicBezTo>
                    <a:pt x="52507" y="5073"/>
                    <a:pt x="52626" y="4787"/>
                    <a:pt x="52495" y="4585"/>
                  </a:cubicBezTo>
                  <a:cubicBezTo>
                    <a:pt x="52364" y="4382"/>
                    <a:pt x="52019" y="4239"/>
                    <a:pt x="51769" y="4084"/>
                  </a:cubicBezTo>
                  <a:cubicBezTo>
                    <a:pt x="51709" y="4049"/>
                    <a:pt x="51662" y="4001"/>
                    <a:pt x="51686" y="3953"/>
                  </a:cubicBezTo>
                  <a:cubicBezTo>
                    <a:pt x="51745" y="3823"/>
                    <a:pt x="52209" y="3703"/>
                    <a:pt x="52459" y="3561"/>
                  </a:cubicBezTo>
                  <a:cubicBezTo>
                    <a:pt x="52948" y="3299"/>
                    <a:pt x="52495" y="3013"/>
                    <a:pt x="53079" y="2775"/>
                  </a:cubicBezTo>
                  <a:cubicBezTo>
                    <a:pt x="53662" y="2549"/>
                    <a:pt x="54364" y="2715"/>
                    <a:pt x="55019" y="2537"/>
                  </a:cubicBezTo>
                  <a:cubicBezTo>
                    <a:pt x="55174" y="2489"/>
                    <a:pt x="55317" y="2429"/>
                    <a:pt x="55460" y="2394"/>
                  </a:cubicBezTo>
                  <a:cubicBezTo>
                    <a:pt x="55817" y="2287"/>
                    <a:pt x="56258" y="2263"/>
                    <a:pt x="56448" y="2346"/>
                  </a:cubicBezTo>
                  <a:cubicBezTo>
                    <a:pt x="56627" y="2418"/>
                    <a:pt x="56627" y="2549"/>
                    <a:pt x="56853" y="2584"/>
                  </a:cubicBezTo>
                  <a:cubicBezTo>
                    <a:pt x="57031" y="2632"/>
                    <a:pt x="57305" y="2608"/>
                    <a:pt x="57532" y="2608"/>
                  </a:cubicBezTo>
                  <a:cubicBezTo>
                    <a:pt x="57770" y="2608"/>
                    <a:pt x="57984" y="2668"/>
                    <a:pt x="57889" y="2763"/>
                  </a:cubicBezTo>
                  <a:cubicBezTo>
                    <a:pt x="57805" y="2870"/>
                    <a:pt x="57472" y="2953"/>
                    <a:pt x="57305" y="3049"/>
                  </a:cubicBezTo>
                  <a:cubicBezTo>
                    <a:pt x="57067" y="3191"/>
                    <a:pt x="57246" y="3322"/>
                    <a:pt x="57520" y="3370"/>
                  </a:cubicBezTo>
                  <a:cubicBezTo>
                    <a:pt x="57793" y="3418"/>
                    <a:pt x="58139" y="3418"/>
                    <a:pt x="58353" y="3489"/>
                  </a:cubicBezTo>
                  <a:cubicBezTo>
                    <a:pt x="58424" y="3513"/>
                    <a:pt x="58484" y="3549"/>
                    <a:pt x="58603" y="3561"/>
                  </a:cubicBezTo>
                  <a:cubicBezTo>
                    <a:pt x="58853" y="3561"/>
                    <a:pt x="59127" y="3418"/>
                    <a:pt x="59294" y="3311"/>
                  </a:cubicBezTo>
                  <a:cubicBezTo>
                    <a:pt x="59687" y="3049"/>
                    <a:pt x="60068" y="2787"/>
                    <a:pt x="60449" y="2537"/>
                  </a:cubicBezTo>
                  <a:cubicBezTo>
                    <a:pt x="60877" y="2989"/>
                    <a:pt x="61318" y="3453"/>
                    <a:pt x="61758" y="3930"/>
                  </a:cubicBezTo>
                  <a:cubicBezTo>
                    <a:pt x="61663" y="3894"/>
                    <a:pt x="61437" y="3953"/>
                    <a:pt x="61377" y="4025"/>
                  </a:cubicBezTo>
                  <a:cubicBezTo>
                    <a:pt x="61318" y="4084"/>
                    <a:pt x="61377" y="4132"/>
                    <a:pt x="61437" y="4180"/>
                  </a:cubicBezTo>
                  <a:cubicBezTo>
                    <a:pt x="61615" y="4323"/>
                    <a:pt x="61901" y="4489"/>
                    <a:pt x="62306" y="4537"/>
                  </a:cubicBezTo>
                  <a:cubicBezTo>
                    <a:pt x="62437" y="4561"/>
                    <a:pt x="62615" y="4561"/>
                    <a:pt x="62770" y="4561"/>
                  </a:cubicBezTo>
                  <a:cubicBezTo>
                    <a:pt x="63008" y="4573"/>
                    <a:pt x="63485" y="4477"/>
                    <a:pt x="63651" y="4513"/>
                  </a:cubicBezTo>
                  <a:cubicBezTo>
                    <a:pt x="63711" y="4513"/>
                    <a:pt x="63735" y="4537"/>
                    <a:pt x="63747" y="4561"/>
                  </a:cubicBezTo>
                  <a:cubicBezTo>
                    <a:pt x="63782" y="4620"/>
                    <a:pt x="63806" y="4680"/>
                    <a:pt x="63711" y="4739"/>
                  </a:cubicBezTo>
                  <a:cubicBezTo>
                    <a:pt x="63616" y="4799"/>
                    <a:pt x="63377" y="4835"/>
                    <a:pt x="63342" y="4787"/>
                  </a:cubicBezTo>
                  <a:cubicBezTo>
                    <a:pt x="63270" y="4846"/>
                    <a:pt x="63354" y="4894"/>
                    <a:pt x="63473" y="4906"/>
                  </a:cubicBezTo>
                  <a:cubicBezTo>
                    <a:pt x="63592" y="4918"/>
                    <a:pt x="63747" y="4906"/>
                    <a:pt x="63878" y="4906"/>
                  </a:cubicBezTo>
                  <a:cubicBezTo>
                    <a:pt x="64247" y="4918"/>
                    <a:pt x="64449" y="5073"/>
                    <a:pt x="64199" y="5216"/>
                  </a:cubicBezTo>
                  <a:cubicBezTo>
                    <a:pt x="63973" y="5358"/>
                    <a:pt x="63556" y="5406"/>
                    <a:pt x="63211" y="5489"/>
                  </a:cubicBezTo>
                  <a:cubicBezTo>
                    <a:pt x="62520" y="5656"/>
                    <a:pt x="62044" y="5966"/>
                    <a:pt x="61377" y="6168"/>
                  </a:cubicBezTo>
                  <a:cubicBezTo>
                    <a:pt x="60210" y="6525"/>
                    <a:pt x="58948" y="6418"/>
                    <a:pt x="57686" y="6632"/>
                  </a:cubicBezTo>
                  <a:cubicBezTo>
                    <a:pt x="56662" y="6823"/>
                    <a:pt x="55722" y="7216"/>
                    <a:pt x="55019" y="7621"/>
                  </a:cubicBezTo>
                  <a:cubicBezTo>
                    <a:pt x="55067" y="7740"/>
                    <a:pt x="55507" y="7668"/>
                    <a:pt x="55829" y="7597"/>
                  </a:cubicBezTo>
                  <a:cubicBezTo>
                    <a:pt x="56162" y="7513"/>
                    <a:pt x="56508" y="7442"/>
                    <a:pt x="56841" y="7359"/>
                  </a:cubicBezTo>
                  <a:cubicBezTo>
                    <a:pt x="57151" y="7287"/>
                    <a:pt x="57460" y="7216"/>
                    <a:pt x="57758" y="7192"/>
                  </a:cubicBezTo>
                  <a:cubicBezTo>
                    <a:pt x="58055" y="7180"/>
                    <a:pt x="58317" y="7228"/>
                    <a:pt x="58317" y="7347"/>
                  </a:cubicBezTo>
                  <a:cubicBezTo>
                    <a:pt x="58305" y="7537"/>
                    <a:pt x="57639" y="7740"/>
                    <a:pt x="57448" y="7954"/>
                  </a:cubicBezTo>
                  <a:cubicBezTo>
                    <a:pt x="57412" y="7990"/>
                    <a:pt x="57389" y="8037"/>
                    <a:pt x="57424" y="8061"/>
                  </a:cubicBezTo>
                  <a:cubicBezTo>
                    <a:pt x="57460" y="8085"/>
                    <a:pt x="57543" y="8097"/>
                    <a:pt x="57627" y="8097"/>
                  </a:cubicBezTo>
                  <a:cubicBezTo>
                    <a:pt x="58020" y="8133"/>
                    <a:pt x="58413" y="8156"/>
                    <a:pt x="58817" y="8192"/>
                  </a:cubicBezTo>
                  <a:cubicBezTo>
                    <a:pt x="59032" y="8204"/>
                    <a:pt x="59306" y="8216"/>
                    <a:pt x="59556" y="8144"/>
                  </a:cubicBezTo>
                  <a:cubicBezTo>
                    <a:pt x="59698" y="8097"/>
                    <a:pt x="59818" y="8037"/>
                    <a:pt x="59948" y="7990"/>
                  </a:cubicBezTo>
                  <a:cubicBezTo>
                    <a:pt x="60091" y="7942"/>
                    <a:pt x="60282" y="7918"/>
                    <a:pt x="60353" y="7954"/>
                  </a:cubicBezTo>
                  <a:cubicBezTo>
                    <a:pt x="60389" y="7966"/>
                    <a:pt x="60389" y="7990"/>
                    <a:pt x="60389" y="8013"/>
                  </a:cubicBezTo>
                  <a:cubicBezTo>
                    <a:pt x="60329" y="8252"/>
                    <a:pt x="59675" y="8466"/>
                    <a:pt x="59115" y="8585"/>
                  </a:cubicBezTo>
                  <a:cubicBezTo>
                    <a:pt x="58544" y="8692"/>
                    <a:pt x="57948" y="8752"/>
                    <a:pt x="57424" y="8930"/>
                  </a:cubicBezTo>
                  <a:cubicBezTo>
                    <a:pt x="57115" y="9037"/>
                    <a:pt x="56865" y="9168"/>
                    <a:pt x="56579" y="9287"/>
                  </a:cubicBezTo>
                  <a:cubicBezTo>
                    <a:pt x="56317" y="9395"/>
                    <a:pt x="55900" y="9490"/>
                    <a:pt x="55781" y="9395"/>
                  </a:cubicBezTo>
                  <a:cubicBezTo>
                    <a:pt x="55686" y="9323"/>
                    <a:pt x="55948" y="9180"/>
                    <a:pt x="56174" y="9073"/>
                  </a:cubicBezTo>
                  <a:cubicBezTo>
                    <a:pt x="56389" y="8978"/>
                    <a:pt x="56615" y="8811"/>
                    <a:pt x="56436" y="8764"/>
                  </a:cubicBezTo>
                  <a:cubicBezTo>
                    <a:pt x="56305" y="8740"/>
                    <a:pt x="56079" y="8787"/>
                    <a:pt x="55900" y="8847"/>
                  </a:cubicBezTo>
                  <a:cubicBezTo>
                    <a:pt x="55269" y="9049"/>
                    <a:pt x="54805" y="9371"/>
                    <a:pt x="54138" y="9561"/>
                  </a:cubicBezTo>
                  <a:cubicBezTo>
                    <a:pt x="53769" y="9668"/>
                    <a:pt x="53305" y="9752"/>
                    <a:pt x="53055" y="9907"/>
                  </a:cubicBezTo>
                  <a:cubicBezTo>
                    <a:pt x="52960" y="9978"/>
                    <a:pt x="52912" y="10049"/>
                    <a:pt x="52840" y="10121"/>
                  </a:cubicBezTo>
                  <a:cubicBezTo>
                    <a:pt x="52638" y="10299"/>
                    <a:pt x="52186" y="10478"/>
                    <a:pt x="51757" y="10526"/>
                  </a:cubicBezTo>
                  <a:cubicBezTo>
                    <a:pt x="51578" y="10550"/>
                    <a:pt x="51388" y="10561"/>
                    <a:pt x="51221" y="10621"/>
                  </a:cubicBezTo>
                  <a:cubicBezTo>
                    <a:pt x="51102" y="10657"/>
                    <a:pt x="51031" y="10716"/>
                    <a:pt x="50959" y="10776"/>
                  </a:cubicBezTo>
                  <a:cubicBezTo>
                    <a:pt x="50459" y="11181"/>
                    <a:pt x="49959" y="11597"/>
                    <a:pt x="49483" y="12014"/>
                  </a:cubicBezTo>
                  <a:cubicBezTo>
                    <a:pt x="49411" y="12074"/>
                    <a:pt x="49292" y="12157"/>
                    <a:pt x="49161" y="12157"/>
                  </a:cubicBezTo>
                  <a:cubicBezTo>
                    <a:pt x="49078" y="12169"/>
                    <a:pt x="49042" y="12145"/>
                    <a:pt x="49007" y="12133"/>
                  </a:cubicBezTo>
                  <a:cubicBezTo>
                    <a:pt x="48888" y="12062"/>
                    <a:pt x="48757" y="12002"/>
                    <a:pt x="48804" y="11895"/>
                  </a:cubicBezTo>
                  <a:cubicBezTo>
                    <a:pt x="48828" y="11823"/>
                    <a:pt x="48911" y="11752"/>
                    <a:pt x="48959" y="11693"/>
                  </a:cubicBezTo>
                  <a:cubicBezTo>
                    <a:pt x="48995" y="11621"/>
                    <a:pt x="48983" y="11550"/>
                    <a:pt x="48852" y="11550"/>
                  </a:cubicBezTo>
                  <a:cubicBezTo>
                    <a:pt x="48614" y="11538"/>
                    <a:pt x="48364" y="11716"/>
                    <a:pt x="48268" y="11835"/>
                  </a:cubicBezTo>
                  <a:cubicBezTo>
                    <a:pt x="48161" y="12002"/>
                    <a:pt x="47983" y="12193"/>
                    <a:pt x="48137" y="12288"/>
                  </a:cubicBezTo>
                  <a:cubicBezTo>
                    <a:pt x="48257" y="12347"/>
                    <a:pt x="48435" y="12407"/>
                    <a:pt x="48352" y="12514"/>
                  </a:cubicBezTo>
                  <a:cubicBezTo>
                    <a:pt x="48304" y="12574"/>
                    <a:pt x="48197" y="12633"/>
                    <a:pt x="48102" y="12693"/>
                  </a:cubicBezTo>
                  <a:cubicBezTo>
                    <a:pt x="47745" y="12907"/>
                    <a:pt x="47637" y="13169"/>
                    <a:pt x="47852" y="13312"/>
                  </a:cubicBezTo>
                  <a:cubicBezTo>
                    <a:pt x="46197" y="13788"/>
                    <a:pt x="44708" y="14538"/>
                    <a:pt x="43816" y="15324"/>
                  </a:cubicBezTo>
                  <a:cubicBezTo>
                    <a:pt x="43720" y="15407"/>
                    <a:pt x="43637" y="15491"/>
                    <a:pt x="43637" y="15550"/>
                  </a:cubicBezTo>
                  <a:cubicBezTo>
                    <a:pt x="43637" y="15622"/>
                    <a:pt x="43720" y="15657"/>
                    <a:pt x="43780" y="15705"/>
                  </a:cubicBezTo>
                  <a:cubicBezTo>
                    <a:pt x="44018" y="15907"/>
                    <a:pt x="43875" y="16217"/>
                    <a:pt x="43732" y="16526"/>
                  </a:cubicBezTo>
                  <a:cubicBezTo>
                    <a:pt x="43613" y="16753"/>
                    <a:pt x="43506" y="16979"/>
                    <a:pt x="43399" y="17205"/>
                  </a:cubicBezTo>
                  <a:cubicBezTo>
                    <a:pt x="43339" y="17312"/>
                    <a:pt x="43268" y="17431"/>
                    <a:pt x="43065" y="17527"/>
                  </a:cubicBezTo>
                  <a:cubicBezTo>
                    <a:pt x="42815" y="17646"/>
                    <a:pt x="42470" y="17658"/>
                    <a:pt x="42315" y="17586"/>
                  </a:cubicBezTo>
                  <a:cubicBezTo>
                    <a:pt x="42172" y="17515"/>
                    <a:pt x="42184" y="17384"/>
                    <a:pt x="42208" y="17265"/>
                  </a:cubicBezTo>
                  <a:cubicBezTo>
                    <a:pt x="42280" y="16931"/>
                    <a:pt x="42482" y="16586"/>
                    <a:pt x="42399" y="16300"/>
                  </a:cubicBezTo>
                  <a:cubicBezTo>
                    <a:pt x="42303" y="16026"/>
                    <a:pt x="41815" y="15824"/>
                    <a:pt x="41065" y="15967"/>
                  </a:cubicBezTo>
                  <a:cubicBezTo>
                    <a:pt x="40839" y="16003"/>
                    <a:pt x="40601" y="16074"/>
                    <a:pt x="40375" y="16122"/>
                  </a:cubicBezTo>
                  <a:cubicBezTo>
                    <a:pt x="40148" y="16157"/>
                    <a:pt x="39898" y="16169"/>
                    <a:pt x="39839" y="16086"/>
                  </a:cubicBezTo>
                  <a:cubicBezTo>
                    <a:pt x="39803" y="16038"/>
                    <a:pt x="39851" y="15967"/>
                    <a:pt x="39791" y="15919"/>
                  </a:cubicBezTo>
                  <a:cubicBezTo>
                    <a:pt x="39720" y="15860"/>
                    <a:pt x="39505" y="15884"/>
                    <a:pt x="39303" y="15907"/>
                  </a:cubicBezTo>
                  <a:cubicBezTo>
                    <a:pt x="39029" y="15943"/>
                    <a:pt x="38732" y="15979"/>
                    <a:pt x="38458" y="16086"/>
                  </a:cubicBezTo>
                  <a:cubicBezTo>
                    <a:pt x="38184" y="16193"/>
                    <a:pt x="38017" y="16395"/>
                    <a:pt x="38220" y="16431"/>
                  </a:cubicBezTo>
                  <a:cubicBezTo>
                    <a:pt x="38315" y="16443"/>
                    <a:pt x="38505" y="16431"/>
                    <a:pt x="38493" y="16491"/>
                  </a:cubicBezTo>
                  <a:cubicBezTo>
                    <a:pt x="38482" y="16538"/>
                    <a:pt x="38351" y="16598"/>
                    <a:pt x="38231" y="16634"/>
                  </a:cubicBezTo>
                  <a:cubicBezTo>
                    <a:pt x="37684" y="16788"/>
                    <a:pt x="37231" y="16717"/>
                    <a:pt x="36779" y="16705"/>
                  </a:cubicBezTo>
                  <a:cubicBezTo>
                    <a:pt x="35767" y="16657"/>
                    <a:pt x="34374" y="16931"/>
                    <a:pt x="33183" y="17396"/>
                  </a:cubicBezTo>
                  <a:cubicBezTo>
                    <a:pt x="32564" y="17646"/>
                    <a:pt x="31933" y="18015"/>
                    <a:pt x="31993" y="18253"/>
                  </a:cubicBezTo>
                  <a:cubicBezTo>
                    <a:pt x="32016" y="18348"/>
                    <a:pt x="32159" y="18408"/>
                    <a:pt x="32195" y="18515"/>
                  </a:cubicBezTo>
                  <a:cubicBezTo>
                    <a:pt x="32278" y="18789"/>
                    <a:pt x="31540" y="19205"/>
                    <a:pt x="31076" y="19574"/>
                  </a:cubicBezTo>
                  <a:cubicBezTo>
                    <a:pt x="30183" y="20301"/>
                    <a:pt x="30361" y="20944"/>
                    <a:pt x="30945" y="21360"/>
                  </a:cubicBezTo>
                  <a:cubicBezTo>
                    <a:pt x="31326" y="21646"/>
                    <a:pt x="32076" y="21849"/>
                    <a:pt x="33076" y="21551"/>
                  </a:cubicBezTo>
                  <a:cubicBezTo>
                    <a:pt x="33707" y="21372"/>
                    <a:pt x="34219" y="21051"/>
                    <a:pt x="34660" y="20753"/>
                  </a:cubicBezTo>
                  <a:cubicBezTo>
                    <a:pt x="35100" y="20455"/>
                    <a:pt x="35541" y="20134"/>
                    <a:pt x="36136" y="19908"/>
                  </a:cubicBezTo>
                  <a:cubicBezTo>
                    <a:pt x="36731" y="19694"/>
                    <a:pt x="37517" y="19622"/>
                    <a:pt x="37577" y="19860"/>
                  </a:cubicBezTo>
                  <a:cubicBezTo>
                    <a:pt x="37600" y="19944"/>
                    <a:pt x="37541" y="20039"/>
                    <a:pt x="37458" y="20134"/>
                  </a:cubicBezTo>
                  <a:cubicBezTo>
                    <a:pt x="37112" y="20515"/>
                    <a:pt x="36279" y="20908"/>
                    <a:pt x="36029" y="21289"/>
                  </a:cubicBezTo>
                  <a:cubicBezTo>
                    <a:pt x="35934" y="21432"/>
                    <a:pt x="35934" y="21563"/>
                    <a:pt x="35767" y="21706"/>
                  </a:cubicBezTo>
                  <a:cubicBezTo>
                    <a:pt x="35648" y="21825"/>
                    <a:pt x="35445" y="21920"/>
                    <a:pt x="35291" y="22039"/>
                  </a:cubicBezTo>
                  <a:cubicBezTo>
                    <a:pt x="35148" y="22146"/>
                    <a:pt x="35053" y="22289"/>
                    <a:pt x="35183" y="22337"/>
                  </a:cubicBezTo>
                  <a:cubicBezTo>
                    <a:pt x="35255" y="22349"/>
                    <a:pt x="35350" y="22349"/>
                    <a:pt x="35457" y="22337"/>
                  </a:cubicBezTo>
                  <a:cubicBezTo>
                    <a:pt x="36160" y="22277"/>
                    <a:pt x="36958" y="22110"/>
                    <a:pt x="37708" y="21872"/>
                  </a:cubicBezTo>
                  <a:cubicBezTo>
                    <a:pt x="37874" y="21813"/>
                    <a:pt x="38041" y="21765"/>
                    <a:pt x="38196" y="21729"/>
                  </a:cubicBezTo>
                  <a:cubicBezTo>
                    <a:pt x="38505" y="21682"/>
                    <a:pt x="38743" y="21741"/>
                    <a:pt x="38815" y="21860"/>
                  </a:cubicBezTo>
                  <a:cubicBezTo>
                    <a:pt x="38874" y="21968"/>
                    <a:pt x="38815" y="22122"/>
                    <a:pt x="38708" y="22277"/>
                  </a:cubicBezTo>
                  <a:cubicBezTo>
                    <a:pt x="38529" y="22563"/>
                    <a:pt x="38208" y="22789"/>
                    <a:pt x="37910" y="23063"/>
                  </a:cubicBezTo>
                  <a:cubicBezTo>
                    <a:pt x="37600" y="23349"/>
                    <a:pt x="37541" y="23670"/>
                    <a:pt x="37577" y="23908"/>
                  </a:cubicBezTo>
                  <a:cubicBezTo>
                    <a:pt x="37600" y="24146"/>
                    <a:pt x="37767" y="24361"/>
                    <a:pt x="37934" y="24551"/>
                  </a:cubicBezTo>
                  <a:cubicBezTo>
                    <a:pt x="37981" y="24623"/>
                    <a:pt x="38041" y="24682"/>
                    <a:pt x="38136" y="24718"/>
                  </a:cubicBezTo>
                  <a:cubicBezTo>
                    <a:pt x="38422" y="24825"/>
                    <a:pt x="39077" y="24694"/>
                    <a:pt x="39446" y="24456"/>
                  </a:cubicBezTo>
                  <a:cubicBezTo>
                    <a:pt x="39505" y="24408"/>
                    <a:pt x="39565" y="24361"/>
                    <a:pt x="39648" y="24325"/>
                  </a:cubicBezTo>
                  <a:cubicBezTo>
                    <a:pt x="39720" y="24289"/>
                    <a:pt x="39815" y="24265"/>
                    <a:pt x="39898" y="24254"/>
                  </a:cubicBezTo>
                  <a:cubicBezTo>
                    <a:pt x="40339" y="24170"/>
                    <a:pt x="40613" y="24289"/>
                    <a:pt x="40791" y="24420"/>
                  </a:cubicBezTo>
                  <a:cubicBezTo>
                    <a:pt x="40982" y="24563"/>
                    <a:pt x="41149" y="24718"/>
                    <a:pt x="41541" y="24718"/>
                  </a:cubicBezTo>
                  <a:cubicBezTo>
                    <a:pt x="41601" y="24718"/>
                    <a:pt x="41672" y="24718"/>
                    <a:pt x="41744" y="24694"/>
                  </a:cubicBezTo>
                  <a:cubicBezTo>
                    <a:pt x="41803" y="24670"/>
                    <a:pt x="41839" y="24646"/>
                    <a:pt x="41887" y="24611"/>
                  </a:cubicBezTo>
                  <a:cubicBezTo>
                    <a:pt x="42256" y="24361"/>
                    <a:pt x="42625" y="24111"/>
                    <a:pt x="42994" y="23861"/>
                  </a:cubicBezTo>
                  <a:cubicBezTo>
                    <a:pt x="43435" y="23563"/>
                    <a:pt x="43804" y="23265"/>
                    <a:pt x="44423" y="23087"/>
                  </a:cubicBezTo>
                  <a:cubicBezTo>
                    <a:pt x="44637" y="23027"/>
                    <a:pt x="44851" y="22992"/>
                    <a:pt x="45066" y="22932"/>
                  </a:cubicBezTo>
                  <a:cubicBezTo>
                    <a:pt x="45494" y="22789"/>
                    <a:pt x="45840" y="22575"/>
                    <a:pt x="46149" y="22360"/>
                  </a:cubicBezTo>
                  <a:cubicBezTo>
                    <a:pt x="46411" y="22360"/>
                    <a:pt x="46387" y="22551"/>
                    <a:pt x="46209" y="22706"/>
                  </a:cubicBezTo>
                  <a:cubicBezTo>
                    <a:pt x="46030" y="22849"/>
                    <a:pt x="45756" y="22992"/>
                    <a:pt x="45601" y="23146"/>
                  </a:cubicBezTo>
                  <a:cubicBezTo>
                    <a:pt x="45399" y="23349"/>
                    <a:pt x="45435" y="23527"/>
                    <a:pt x="45482" y="23694"/>
                  </a:cubicBezTo>
                  <a:cubicBezTo>
                    <a:pt x="45494" y="23730"/>
                    <a:pt x="45506" y="23765"/>
                    <a:pt x="45542" y="23789"/>
                  </a:cubicBezTo>
                  <a:cubicBezTo>
                    <a:pt x="45673" y="23861"/>
                    <a:pt x="46078" y="23742"/>
                    <a:pt x="46232" y="23599"/>
                  </a:cubicBezTo>
                  <a:cubicBezTo>
                    <a:pt x="46399" y="23456"/>
                    <a:pt x="46399" y="23325"/>
                    <a:pt x="46423" y="23206"/>
                  </a:cubicBezTo>
                  <a:cubicBezTo>
                    <a:pt x="46447" y="23075"/>
                    <a:pt x="46506" y="22920"/>
                    <a:pt x="46744" y="22801"/>
                  </a:cubicBezTo>
                  <a:cubicBezTo>
                    <a:pt x="46864" y="22896"/>
                    <a:pt x="47364" y="22753"/>
                    <a:pt x="47411" y="22611"/>
                  </a:cubicBezTo>
                  <a:cubicBezTo>
                    <a:pt x="47626" y="22563"/>
                    <a:pt x="47840" y="22587"/>
                    <a:pt x="47899" y="22670"/>
                  </a:cubicBezTo>
                  <a:cubicBezTo>
                    <a:pt x="47935" y="22718"/>
                    <a:pt x="47911" y="22789"/>
                    <a:pt x="47947" y="22837"/>
                  </a:cubicBezTo>
                  <a:cubicBezTo>
                    <a:pt x="48042" y="22968"/>
                    <a:pt x="48471" y="22932"/>
                    <a:pt x="48840" y="22861"/>
                  </a:cubicBezTo>
                  <a:cubicBezTo>
                    <a:pt x="49197" y="22789"/>
                    <a:pt x="49602" y="22682"/>
                    <a:pt x="49888" y="22718"/>
                  </a:cubicBezTo>
                  <a:cubicBezTo>
                    <a:pt x="49995" y="22730"/>
                    <a:pt x="50078" y="22765"/>
                    <a:pt x="50197" y="22765"/>
                  </a:cubicBezTo>
                  <a:cubicBezTo>
                    <a:pt x="50459" y="22789"/>
                    <a:pt x="50816" y="22682"/>
                    <a:pt x="51126" y="22611"/>
                  </a:cubicBezTo>
                  <a:cubicBezTo>
                    <a:pt x="51781" y="22456"/>
                    <a:pt x="52424" y="22468"/>
                    <a:pt x="52817" y="22611"/>
                  </a:cubicBezTo>
                  <a:cubicBezTo>
                    <a:pt x="52888" y="22634"/>
                    <a:pt x="52948" y="22670"/>
                    <a:pt x="52960" y="22718"/>
                  </a:cubicBezTo>
                  <a:cubicBezTo>
                    <a:pt x="52995" y="22837"/>
                    <a:pt x="52674" y="23003"/>
                    <a:pt x="52388" y="23099"/>
                  </a:cubicBezTo>
                  <a:cubicBezTo>
                    <a:pt x="52102" y="23194"/>
                    <a:pt x="51769" y="23301"/>
                    <a:pt x="51650" y="23456"/>
                  </a:cubicBezTo>
                  <a:cubicBezTo>
                    <a:pt x="52138" y="23503"/>
                    <a:pt x="52852" y="23194"/>
                    <a:pt x="53400" y="23182"/>
                  </a:cubicBezTo>
                  <a:cubicBezTo>
                    <a:pt x="53876" y="23170"/>
                    <a:pt x="54091" y="23384"/>
                    <a:pt x="54138" y="23599"/>
                  </a:cubicBezTo>
                  <a:cubicBezTo>
                    <a:pt x="54162" y="23670"/>
                    <a:pt x="54162" y="23742"/>
                    <a:pt x="54245" y="23777"/>
                  </a:cubicBezTo>
                  <a:cubicBezTo>
                    <a:pt x="54329" y="23837"/>
                    <a:pt x="54495" y="23849"/>
                    <a:pt x="54650" y="23861"/>
                  </a:cubicBezTo>
                  <a:cubicBezTo>
                    <a:pt x="55007" y="23873"/>
                    <a:pt x="55376" y="23896"/>
                    <a:pt x="55734" y="23920"/>
                  </a:cubicBezTo>
                  <a:cubicBezTo>
                    <a:pt x="55877" y="23932"/>
                    <a:pt x="56019" y="23932"/>
                    <a:pt x="56174" y="23920"/>
                  </a:cubicBezTo>
                  <a:cubicBezTo>
                    <a:pt x="56341" y="23896"/>
                    <a:pt x="56519" y="23849"/>
                    <a:pt x="56686" y="23813"/>
                  </a:cubicBezTo>
                  <a:cubicBezTo>
                    <a:pt x="57401" y="23682"/>
                    <a:pt x="57913" y="23884"/>
                    <a:pt x="58317" y="24087"/>
                  </a:cubicBezTo>
                  <a:cubicBezTo>
                    <a:pt x="58794" y="24313"/>
                    <a:pt x="59282" y="24563"/>
                    <a:pt x="59341" y="24944"/>
                  </a:cubicBezTo>
                  <a:cubicBezTo>
                    <a:pt x="59413" y="25313"/>
                    <a:pt x="59056" y="25754"/>
                    <a:pt x="58710" y="26182"/>
                  </a:cubicBezTo>
                  <a:cubicBezTo>
                    <a:pt x="58294" y="26242"/>
                    <a:pt x="57913" y="26504"/>
                    <a:pt x="57889" y="26706"/>
                  </a:cubicBezTo>
                  <a:cubicBezTo>
                    <a:pt x="57877" y="26921"/>
                    <a:pt x="58151" y="27052"/>
                    <a:pt x="58496" y="27087"/>
                  </a:cubicBezTo>
                  <a:cubicBezTo>
                    <a:pt x="58853" y="27135"/>
                    <a:pt x="59282" y="27099"/>
                    <a:pt x="59698" y="27040"/>
                  </a:cubicBezTo>
                  <a:cubicBezTo>
                    <a:pt x="60056" y="27004"/>
                    <a:pt x="60222" y="26766"/>
                    <a:pt x="60496" y="26611"/>
                  </a:cubicBezTo>
                  <a:cubicBezTo>
                    <a:pt x="60770" y="26444"/>
                    <a:pt x="61139" y="26290"/>
                    <a:pt x="61472" y="26290"/>
                  </a:cubicBezTo>
                  <a:cubicBezTo>
                    <a:pt x="62020" y="26278"/>
                    <a:pt x="61996" y="26671"/>
                    <a:pt x="62401" y="26802"/>
                  </a:cubicBezTo>
                  <a:cubicBezTo>
                    <a:pt x="62508" y="26837"/>
                    <a:pt x="62663" y="26861"/>
                    <a:pt x="62746" y="26909"/>
                  </a:cubicBezTo>
                  <a:cubicBezTo>
                    <a:pt x="62973" y="27028"/>
                    <a:pt x="62830" y="27313"/>
                    <a:pt x="63163" y="27361"/>
                  </a:cubicBezTo>
                  <a:cubicBezTo>
                    <a:pt x="63508" y="27421"/>
                    <a:pt x="63949" y="27159"/>
                    <a:pt x="64378" y="27040"/>
                  </a:cubicBezTo>
                  <a:cubicBezTo>
                    <a:pt x="64782" y="26921"/>
                    <a:pt x="65199" y="26956"/>
                    <a:pt x="65509" y="27028"/>
                  </a:cubicBezTo>
                  <a:cubicBezTo>
                    <a:pt x="65830" y="27099"/>
                    <a:pt x="66104" y="27218"/>
                    <a:pt x="66461" y="27266"/>
                  </a:cubicBezTo>
                  <a:cubicBezTo>
                    <a:pt x="67068" y="27349"/>
                    <a:pt x="67973" y="27266"/>
                    <a:pt x="68164" y="27564"/>
                  </a:cubicBezTo>
                  <a:cubicBezTo>
                    <a:pt x="68223" y="27659"/>
                    <a:pt x="68211" y="27766"/>
                    <a:pt x="68330" y="27825"/>
                  </a:cubicBezTo>
                  <a:cubicBezTo>
                    <a:pt x="68485" y="27909"/>
                    <a:pt x="68795" y="27861"/>
                    <a:pt x="69021" y="27885"/>
                  </a:cubicBezTo>
                  <a:cubicBezTo>
                    <a:pt x="69509" y="27956"/>
                    <a:pt x="69497" y="28302"/>
                    <a:pt x="69426" y="28587"/>
                  </a:cubicBezTo>
                  <a:cubicBezTo>
                    <a:pt x="69354" y="28885"/>
                    <a:pt x="69271" y="29195"/>
                    <a:pt x="68962" y="29492"/>
                  </a:cubicBezTo>
                  <a:cubicBezTo>
                    <a:pt x="68438" y="30004"/>
                    <a:pt x="67354" y="30385"/>
                    <a:pt x="66937" y="30909"/>
                  </a:cubicBezTo>
                  <a:cubicBezTo>
                    <a:pt x="66806" y="31064"/>
                    <a:pt x="66723" y="31254"/>
                    <a:pt x="66461" y="31374"/>
                  </a:cubicBezTo>
                  <a:cubicBezTo>
                    <a:pt x="66283" y="31469"/>
                    <a:pt x="66056" y="31493"/>
                    <a:pt x="65842" y="31564"/>
                  </a:cubicBezTo>
                  <a:cubicBezTo>
                    <a:pt x="65306" y="31731"/>
                    <a:pt x="64985" y="32076"/>
                    <a:pt x="64806" y="32374"/>
                  </a:cubicBezTo>
                  <a:cubicBezTo>
                    <a:pt x="64413" y="33040"/>
                    <a:pt x="64354" y="33707"/>
                    <a:pt x="63973" y="34386"/>
                  </a:cubicBezTo>
                  <a:cubicBezTo>
                    <a:pt x="63770" y="34767"/>
                    <a:pt x="63461" y="35148"/>
                    <a:pt x="63127" y="35529"/>
                  </a:cubicBezTo>
                  <a:cubicBezTo>
                    <a:pt x="62711" y="36029"/>
                    <a:pt x="62246" y="36529"/>
                    <a:pt x="61782" y="37029"/>
                  </a:cubicBezTo>
                  <a:cubicBezTo>
                    <a:pt x="61389" y="37434"/>
                    <a:pt x="60925" y="37898"/>
                    <a:pt x="60199" y="38112"/>
                  </a:cubicBezTo>
                  <a:cubicBezTo>
                    <a:pt x="59544" y="38315"/>
                    <a:pt x="58877" y="38267"/>
                    <a:pt x="58222" y="38470"/>
                  </a:cubicBezTo>
                  <a:cubicBezTo>
                    <a:pt x="56900" y="38863"/>
                    <a:pt x="55650" y="39601"/>
                    <a:pt x="54614" y="40303"/>
                  </a:cubicBezTo>
                  <a:cubicBezTo>
                    <a:pt x="54531" y="40351"/>
                    <a:pt x="54460" y="40410"/>
                    <a:pt x="54424" y="40458"/>
                  </a:cubicBezTo>
                  <a:cubicBezTo>
                    <a:pt x="54388" y="40529"/>
                    <a:pt x="54424" y="40589"/>
                    <a:pt x="54436" y="40648"/>
                  </a:cubicBezTo>
                  <a:cubicBezTo>
                    <a:pt x="54567" y="41029"/>
                    <a:pt x="54103" y="41530"/>
                    <a:pt x="53662" y="41970"/>
                  </a:cubicBezTo>
                  <a:cubicBezTo>
                    <a:pt x="53174" y="42446"/>
                    <a:pt x="52698" y="42923"/>
                    <a:pt x="52209" y="43411"/>
                  </a:cubicBezTo>
                  <a:cubicBezTo>
                    <a:pt x="52162" y="43458"/>
                    <a:pt x="52102" y="43506"/>
                    <a:pt x="52019" y="43530"/>
                  </a:cubicBezTo>
                  <a:cubicBezTo>
                    <a:pt x="51971" y="43554"/>
                    <a:pt x="51924" y="43554"/>
                    <a:pt x="51876" y="43565"/>
                  </a:cubicBezTo>
                  <a:cubicBezTo>
                    <a:pt x="51531" y="43601"/>
                    <a:pt x="51174" y="43792"/>
                    <a:pt x="50947" y="43994"/>
                  </a:cubicBezTo>
                  <a:cubicBezTo>
                    <a:pt x="50709" y="44197"/>
                    <a:pt x="50554" y="44423"/>
                    <a:pt x="50388" y="44637"/>
                  </a:cubicBezTo>
                  <a:cubicBezTo>
                    <a:pt x="49912" y="45220"/>
                    <a:pt x="49173" y="45816"/>
                    <a:pt x="48233" y="46185"/>
                  </a:cubicBezTo>
                  <a:cubicBezTo>
                    <a:pt x="47292" y="46554"/>
                    <a:pt x="46173" y="46625"/>
                    <a:pt x="45768" y="46232"/>
                  </a:cubicBezTo>
                  <a:cubicBezTo>
                    <a:pt x="45685" y="46137"/>
                    <a:pt x="45637" y="46030"/>
                    <a:pt x="45506" y="45959"/>
                  </a:cubicBezTo>
                  <a:cubicBezTo>
                    <a:pt x="45387" y="45887"/>
                    <a:pt x="45161" y="45863"/>
                    <a:pt x="44947" y="45959"/>
                  </a:cubicBezTo>
                  <a:cubicBezTo>
                    <a:pt x="44697" y="46066"/>
                    <a:pt x="44613" y="46268"/>
                    <a:pt x="44673" y="46399"/>
                  </a:cubicBezTo>
                  <a:cubicBezTo>
                    <a:pt x="44744" y="46518"/>
                    <a:pt x="44911" y="46590"/>
                    <a:pt x="45030" y="46685"/>
                  </a:cubicBezTo>
                  <a:cubicBezTo>
                    <a:pt x="45256" y="46864"/>
                    <a:pt x="45328" y="47125"/>
                    <a:pt x="45209" y="47423"/>
                  </a:cubicBezTo>
                  <a:cubicBezTo>
                    <a:pt x="45161" y="47566"/>
                    <a:pt x="45054" y="47733"/>
                    <a:pt x="45137" y="47840"/>
                  </a:cubicBezTo>
                  <a:cubicBezTo>
                    <a:pt x="45209" y="47947"/>
                    <a:pt x="45411" y="47971"/>
                    <a:pt x="45506" y="48054"/>
                  </a:cubicBezTo>
                  <a:cubicBezTo>
                    <a:pt x="45661" y="48197"/>
                    <a:pt x="45482" y="48483"/>
                    <a:pt x="45232" y="48697"/>
                  </a:cubicBezTo>
                  <a:cubicBezTo>
                    <a:pt x="44649" y="49221"/>
                    <a:pt x="43720" y="49602"/>
                    <a:pt x="42851" y="49840"/>
                  </a:cubicBezTo>
                  <a:cubicBezTo>
                    <a:pt x="41982" y="50090"/>
                    <a:pt x="41113" y="50245"/>
                    <a:pt x="40244" y="50519"/>
                  </a:cubicBezTo>
                  <a:cubicBezTo>
                    <a:pt x="40101" y="50566"/>
                    <a:pt x="39946" y="50614"/>
                    <a:pt x="39827" y="50697"/>
                  </a:cubicBezTo>
                  <a:cubicBezTo>
                    <a:pt x="39494" y="50959"/>
                    <a:pt x="39863" y="51174"/>
                    <a:pt x="39755" y="51447"/>
                  </a:cubicBezTo>
                  <a:cubicBezTo>
                    <a:pt x="39708" y="51578"/>
                    <a:pt x="39565" y="51709"/>
                    <a:pt x="39434" y="51828"/>
                  </a:cubicBezTo>
                  <a:cubicBezTo>
                    <a:pt x="39208" y="52031"/>
                    <a:pt x="38982" y="52233"/>
                    <a:pt x="38684" y="52388"/>
                  </a:cubicBezTo>
                  <a:cubicBezTo>
                    <a:pt x="38386" y="52555"/>
                    <a:pt x="38005" y="52650"/>
                    <a:pt x="37791" y="52578"/>
                  </a:cubicBezTo>
                  <a:cubicBezTo>
                    <a:pt x="37624" y="52519"/>
                    <a:pt x="37505" y="52364"/>
                    <a:pt x="37255" y="52471"/>
                  </a:cubicBezTo>
                  <a:cubicBezTo>
                    <a:pt x="37172" y="52495"/>
                    <a:pt x="37100" y="52555"/>
                    <a:pt x="37053" y="52602"/>
                  </a:cubicBezTo>
                  <a:cubicBezTo>
                    <a:pt x="36481" y="53114"/>
                    <a:pt x="36886" y="53686"/>
                    <a:pt x="37696" y="53507"/>
                  </a:cubicBezTo>
                  <a:cubicBezTo>
                    <a:pt x="37612" y="53841"/>
                    <a:pt x="36993" y="54138"/>
                    <a:pt x="36517" y="54412"/>
                  </a:cubicBezTo>
                  <a:cubicBezTo>
                    <a:pt x="35922" y="54757"/>
                    <a:pt x="35434" y="55198"/>
                    <a:pt x="35148" y="55638"/>
                  </a:cubicBezTo>
                  <a:cubicBezTo>
                    <a:pt x="34969" y="55948"/>
                    <a:pt x="34576" y="56305"/>
                    <a:pt x="34183" y="56555"/>
                  </a:cubicBezTo>
                  <a:cubicBezTo>
                    <a:pt x="33862" y="56746"/>
                    <a:pt x="33469" y="56865"/>
                    <a:pt x="33183" y="57079"/>
                  </a:cubicBezTo>
                  <a:cubicBezTo>
                    <a:pt x="32862" y="57329"/>
                    <a:pt x="32790" y="57662"/>
                    <a:pt x="33052" y="57770"/>
                  </a:cubicBezTo>
                  <a:cubicBezTo>
                    <a:pt x="33243" y="57853"/>
                    <a:pt x="33564" y="57805"/>
                    <a:pt x="33767" y="57877"/>
                  </a:cubicBezTo>
                  <a:cubicBezTo>
                    <a:pt x="33969" y="57960"/>
                    <a:pt x="33874" y="58282"/>
                    <a:pt x="33576" y="58353"/>
                  </a:cubicBezTo>
                  <a:cubicBezTo>
                    <a:pt x="33612" y="58460"/>
                    <a:pt x="33648" y="58567"/>
                    <a:pt x="33695" y="58674"/>
                  </a:cubicBezTo>
                  <a:cubicBezTo>
                    <a:pt x="33028" y="59258"/>
                    <a:pt x="32314" y="59877"/>
                    <a:pt x="31433" y="60270"/>
                  </a:cubicBezTo>
                  <a:cubicBezTo>
                    <a:pt x="31266" y="60341"/>
                    <a:pt x="31112" y="60401"/>
                    <a:pt x="30981" y="60496"/>
                  </a:cubicBezTo>
                  <a:cubicBezTo>
                    <a:pt x="30564" y="60818"/>
                    <a:pt x="30873" y="61139"/>
                    <a:pt x="30611" y="61496"/>
                  </a:cubicBezTo>
                  <a:cubicBezTo>
                    <a:pt x="30433" y="61746"/>
                    <a:pt x="30016" y="61937"/>
                    <a:pt x="29671" y="62139"/>
                  </a:cubicBezTo>
                  <a:cubicBezTo>
                    <a:pt x="29326" y="62330"/>
                    <a:pt x="28957" y="62663"/>
                    <a:pt x="29076" y="62830"/>
                  </a:cubicBezTo>
                  <a:cubicBezTo>
                    <a:pt x="29207" y="62996"/>
                    <a:pt x="29766" y="62925"/>
                    <a:pt x="29647" y="63187"/>
                  </a:cubicBezTo>
                  <a:cubicBezTo>
                    <a:pt x="29540" y="63377"/>
                    <a:pt x="29147" y="63485"/>
                    <a:pt x="28897" y="63485"/>
                  </a:cubicBezTo>
                  <a:cubicBezTo>
                    <a:pt x="28647" y="63497"/>
                    <a:pt x="28325" y="63508"/>
                    <a:pt x="28111" y="63699"/>
                  </a:cubicBezTo>
                  <a:cubicBezTo>
                    <a:pt x="28254" y="64318"/>
                    <a:pt x="28826" y="64759"/>
                    <a:pt x="29671" y="64901"/>
                  </a:cubicBezTo>
                  <a:cubicBezTo>
                    <a:pt x="30100" y="64961"/>
                    <a:pt x="30671" y="65068"/>
                    <a:pt x="30433" y="65473"/>
                  </a:cubicBezTo>
                  <a:cubicBezTo>
                    <a:pt x="30230" y="65830"/>
                    <a:pt x="29599" y="66033"/>
                    <a:pt x="29147" y="66104"/>
                  </a:cubicBezTo>
                  <a:cubicBezTo>
                    <a:pt x="28647" y="66175"/>
                    <a:pt x="28171" y="66211"/>
                    <a:pt x="27730" y="66199"/>
                  </a:cubicBezTo>
                  <a:cubicBezTo>
                    <a:pt x="27468" y="66199"/>
                    <a:pt x="27218" y="66175"/>
                    <a:pt x="26932" y="66223"/>
                  </a:cubicBezTo>
                  <a:cubicBezTo>
                    <a:pt x="26682" y="66259"/>
                    <a:pt x="26420" y="66342"/>
                    <a:pt x="26159" y="66390"/>
                  </a:cubicBezTo>
                  <a:cubicBezTo>
                    <a:pt x="25254" y="66568"/>
                    <a:pt x="24658" y="66211"/>
                    <a:pt x="24492" y="65687"/>
                  </a:cubicBezTo>
                  <a:cubicBezTo>
                    <a:pt x="24325" y="65175"/>
                    <a:pt x="24492" y="64520"/>
                    <a:pt x="24670" y="63889"/>
                  </a:cubicBezTo>
                  <a:cubicBezTo>
                    <a:pt x="24837" y="63306"/>
                    <a:pt x="25004" y="62711"/>
                    <a:pt x="25492" y="62103"/>
                  </a:cubicBezTo>
                  <a:cubicBezTo>
                    <a:pt x="25801" y="61711"/>
                    <a:pt x="26254" y="61306"/>
                    <a:pt x="26337" y="60937"/>
                  </a:cubicBezTo>
                  <a:cubicBezTo>
                    <a:pt x="26409" y="60615"/>
                    <a:pt x="26170" y="60413"/>
                    <a:pt x="26147" y="60127"/>
                  </a:cubicBezTo>
                  <a:cubicBezTo>
                    <a:pt x="26087" y="59627"/>
                    <a:pt x="26671" y="58960"/>
                    <a:pt x="27206" y="58365"/>
                  </a:cubicBezTo>
                  <a:cubicBezTo>
                    <a:pt x="28718" y="56686"/>
                    <a:pt x="30123" y="54995"/>
                    <a:pt x="30588" y="53471"/>
                  </a:cubicBezTo>
                  <a:cubicBezTo>
                    <a:pt x="30254" y="53674"/>
                    <a:pt x="29861" y="53591"/>
                    <a:pt x="29873" y="53376"/>
                  </a:cubicBezTo>
                  <a:cubicBezTo>
                    <a:pt x="29885" y="53162"/>
                    <a:pt x="30147" y="52900"/>
                    <a:pt x="30421" y="52674"/>
                  </a:cubicBezTo>
                  <a:cubicBezTo>
                    <a:pt x="30683" y="52436"/>
                    <a:pt x="30992" y="52209"/>
                    <a:pt x="31135" y="51971"/>
                  </a:cubicBezTo>
                  <a:cubicBezTo>
                    <a:pt x="31302" y="51686"/>
                    <a:pt x="31195" y="51459"/>
                    <a:pt x="31088" y="51257"/>
                  </a:cubicBezTo>
                  <a:cubicBezTo>
                    <a:pt x="31695" y="50221"/>
                    <a:pt x="33302" y="49078"/>
                    <a:pt x="33826" y="48078"/>
                  </a:cubicBezTo>
                  <a:cubicBezTo>
                    <a:pt x="34243" y="47268"/>
                    <a:pt x="33874" y="46613"/>
                    <a:pt x="34374" y="45816"/>
                  </a:cubicBezTo>
                  <a:cubicBezTo>
                    <a:pt x="34802" y="45137"/>
                    <a:pt x="35767" y="44494"/>
                    <a:pt x="36398" y="43839"/>
                  </a:cubicBezTo>
                  <a:cubicBezTo>
                    <a:pt x="37362" y="42815"/>
                    <a:pt x="37458" y="41851"/>
                    <a:pt x="38112" y="40863"/>
                  </a:cubicBezTo>
                  <a:cubicBezTo>
                    <a:pt x="38351" y="40506"/>
                    <a:pt x="38672" y="40136"/>
                    <a:pt x="38815" y="39803"/>
                  </a:cubicBezTo>
                  <a:cubicBezTo>
                    <a:pt x="38946" y="39494"/>
                    <a:pt x="38946" y="39220"/>
                    <a:pt x="39041" y="38934"/>
                  </a:cubicBezTo>
                  <a:cubicBezTo>
                    <a:pt x="39244" y="38315"/>
                    <a:pt x="39886" y="37577"/>
                    <a:pt x="39505" y="37148"/>
                  </a:cubicBezTo>
                  <a:cubicBezTo>
                    <a:pt x="39065" y="36648"/>
                    <a:pt x="37386" y="36815"/>
                    <a:pt x="37279" y="36196"/>
                  </a:cubicBezTo>
                  <a:cubicBezTo>
                    <a:pt x="37017" y="34648"/>
                    <a:pt x="37077" y="32993"/>
                    <a:pt x="35386" y="32159"/>
                  </a:cubicBezTo>
                  <a:cubicBezTo>
                    <a:pt x="35183" y="32064"/>
                    <a:pt x="34957" y="31981"/>
                    <a:pt x="34814" y="31862"/>
                  </a:cubicBezTo>
                  <a:cubicBezTo>
                    <a:pt x="34672" y="31743"/>
                    <a:pt x="34624" y="31552"/>
                    <a:pt x="34802" y="31350"/>
                  </a:cubicBezTo>
                  <a:cubicBezTo>
                    <a:pt x="34981" y="31159"/>
                    <a:pt x="35326" y="30981"/>
                    <a:pt x="35612" y="30802"/>
                  </a:cubicBezTo>
                  <a:cubicBezTo>
                    <a:pt x="36326" y="30350"/>
                    <a:pt x="36029" y="30123"/>
                    <a:pt x="36184" y="29730"/>
                  </a:cubicBezTo>
                  <a:cubicBezTo>
                    <a:pt x="36338" y="29302"/>
                    <a:pt x="37327" y="28861"/>
                    <a:pt x="37755" y="28409"/>
                  </a:cubicBezTo>
                  <a:cubicBezTo>
                    <a:pt x="37886" y="28266"/>
                    <a:pt x="37970" y="28123"/>
                    <a:pt x="38124" y="27980"/>
                  </a:cubicBezTo>
                  <a:cubicBezTo>
                    <a:pt x="38398" y="27718"/>
                    <a:pt x="38863" y="27492"/>
                    <a:pt x="39267" y="27266"/>
                  </a:cubicBezTo>
                  <a:cubicBezTo>
                    <a:pt x="39672" y="27028"/>
                    <a:pt x="40065" y="26742"/>
                    <a:pt x="40029" y="26528"/>
                  </a:cubicBezTo>
                  <a:cubicBezTo>
                    <a:pt x="40029" y="26456"/>
                    <a:pt x="39970" y="26397"/>
                    <a:pt x="39994" y="26313"/>
                  </a:cubicBezTo>
                  <a:cubicBezTo>
                    <a:pt x="40029" y="26218"/>
                    <a:pt x="40172" y="26099"/>
                    <a:pt x="40315" y="26004"/>
                  </a:cubicBezTo>
                  <a:cubicBezTo>
                    <a:pt x="40613" y="25778"/>
                    <a:pt x="40898" y="25516"/>
                    <a:pt x="40863" y="25325"/>
                  </a:cubicBezTo>
                  <a:cubicBezTo>
                    <a:pt x="40803" y="25075"/>
                    <a:pt x="40220" y="25039"/>
                    <a:pt x="40089" y="24825"/>
                  </a:cubicBezTo>
                  <a:cubicBezTo>
                    <a:pt x="40029" y="24730"/>
                    <a:pt x="40041" y="24587"/>
                    <a:pt x="39815" y="24599"/>
                  </a:cubicBezTo>
                  <a:cubicBezTo>
                    <a:pt x="39577" y="24599"/>
                    <a:pt x="39315" y="24754"/>
                    <a:pt x="39148" y="24885"/>
                  </a:cubicBezTo>
                  <a:cubicBezTo>
                    <a:pt x="38982" y="25027"/>
                    <a:pt x="38779" y="25182"/>
                    <a:pt x="38517" y="25242"/>
                  </a:cubicBezTo>
                  <a:cubicBezTo>
                    <a:pt x="38231" y="25301"/>
                    <a:pt x="38101" y="25194"/>
                    <a:pt x="37934" y="25135"/>
                  </a:cubicBezTo>
                  <a:cubicBezTo>
                    <a:pt x="37743" y="25051"/>
                    <a:pt x="37434" y="25051"/>
                    <a:pt x="37100" y="25099"/>
                  </a:cubicBezTo>
                  <a:cubicBezTo>
                    <a:pt x="36553" y="24992"/>
                    <a:pt x="36398" y="24694"/>
                    <a:pt x="36446" y="24349"/>
                  </a:cubicBezTo>
                  <a:cubicBezTo>
                    <a:pt x="36457" y="24277"/>
                    <a:pt x="36469" y="24194"/>
                    <a:pt x="36434" y="24146"/>
                  </a:cubicBezTo>
                  <a:cubicBezTo>
                    <a:pt x="36362" y="24039"/>
                    <a:pt x="36100" y="24027"/>
                    <a:pt x="35886" y="24004"/>
                  </a:cubicBezTo>
                  <a:cubicBezTo>
                    <a:pt x="35553" y="23956"/>
                    <a:pt x="35314" y="23837"/>
                    <a:pt x="35207" y="23682"/>
                  </a:cubicBezTo>
                  <a:cubicBezTo>
                    <a:pt x="35100" y="23527"/>
                    <a:pt x="35088" y="23325"/>
                    <a:pt x="34791" y="23265"/>
                  </a:cubicBezTo>
                  <a:cubicBezTo>
                    <a:pt x="34457" y="23206"/>
                    <a:pt x="33886" y="23349"/>
                    <a:pt x="33469" y="23349"/>
                  </a:cubicBezTo>
                  <a:cubicBezTo>
                    <a:pt x="32576" y="23349"/>
                    <a:pt x="32683" y="22682"/>
                    <a:pt x="31790" y="22694"/>
                  </a:cubicBezTo>
                  <a:cubicBezTo>
                    <a:pt x="31385" y="22694"/>
                    <a:pt x="30873" y="22837"/>
                    <a:pt x="30397" y="22932"/>
                  </a:cubicBezTo>
                  <a:cubicBezTo>
                    <a:pt x="29540" y="23111"/>
                    <a:pt x="28754" y="23134"/>
                    <a:pt x="28218" y="23003"/>
                  </a:cubicBezTo>
                  <a:cubicBezTo>
                    <a:pt x="27861" y="22908"/>
                    <a:pt x="27623" y="22765"/>
                    <a:pt x="27266" y="22682"/>
                  </a:cubicBezTo>
                  <a:cubicBezTo>
                    <a:pt x="26873" y="22587"/>
                    <a:pt x="26337" y="22587"/>
                    <a:pt x="25873" y="22539"/>
                  </a:cubicBezTo>
                  <a:cubicBezTo>
                    <a:pt x="25408" y="22503"/>
                    <a:pt x="24980" y="22408"/>
                    <a:pt x="24920" y="22158"/>
                  </a:cubicBezTo>
                  <a:cubicBezTo>
                    <a:pt x="24861" y="21968"/>
                    <a:pt x="25051" y="21694"/>
                    <a:pt x="25170" y="21444"/>
                  </a:cubicBezTo>
                  <a:cubicBezTo>
                    <a:pt x="25301" y="21206"/>
                    <a:pt x="25325" y="20956"/>
                    <a:pt x="24980" y="20884"/>
                  </a:cubicBezTo>
                  <a:cubicBezTo>
                    <a:pt x="24361" y="20765"/>
                    <a:pt x="24087" y="20432"/>
                    <a:pt x="23932" y="20098"/>
                  </a:cubicBezTo>
                  <a:cubicBezTo>
                    <a:pt x="23896" y="20027"/>
                    <a:pt x="23884" y="19932"/>
                    <a:pt x="24063" y="19836"/>
                  </a:cubicBezTo>
                  <a:cubicBezTo>
                    <a:pt x="24134" y="19789"/>
                    <a:pt x="24242" y="19753"/>
                    <a:pt x="24313" y="19717"/>
                  </a:cubicBezTo>
                  <a:cubicBezTo>
                    <a:pt x="24527" y="19598"/>
                    <a:pt x="24420" y="19491"/>
                    <a:pt x="24313" y="19432"/>
                  </a:cubicBezTo>
                  <a:cubicBezTo>
                    <a:pt x="23527" y="19039"/>
                    <a:pt x="23063" y="18515"/>
                    <a:pt x="22920" y="17884"/>
                  </a:cubicBezTo>
                  <a:cubicBezTo>
                    <a:pt x="22527" y="17955"/>
                    <a:pt x="22253" y="17943"/>
                    <a:pt x="22015" y="17896"/>
                  </a:cubicBezTo>
                  <a:cubicBezTo>
                    <a:pt x="21801" y="17991"/>
                    <a:pt x="21729" y="18122"/>
                    <a:pt x="21765" y="18193"/>
                  </a:cubicBezTo>
                  <a:cubicBezTo>
                    <a:pt x="21813" y="18265"/>
                    <a:pt x="21944" y="18300"/>
                    <a:pt x="22027" y="18360"/>
                  </a:cubicBezTo>
                  <a:cubicBezTo>
                    <a:pt x="22241" y="18515"/>
                    <a:pt x="22146" y="18789"/>
                    <a:pt x="22218" y="18991"/>
                  </a:cubicBezTo>
                  <a:cubicBezTo>
                    <a:pt x="22277" y="19193"/>
                    <a:pt x="22503" y="19336"/>
                    <a:pt x="22575" y="19551"/>
                  </a:cubicBezTo>
                  <a:cubicBezTo>
                    <a:pt x="22694" y="19908"/>
                    <a:pt x="22313" y="20444"/>
                    <a:pt x="22694" y="20706"/>
                  </a:cubicBezTo>
                  <a:cubicBezTo>
                    <a:pt x="22777" y="20777"/>
                    <a:pt x="22920" y="20825"/>
                    <a:pt x="22896" y="20920"/>
                  </a:cubicBezTo>
                  <a:cubicBezTo>
                    <a:pt x="22884" y="21027"/>
                    <a:pt x="22610" y="21206"/>
                    <a:pt x="22408" y="21206"/>
                  </a:cubicBezTo>
                  <a:cubicBezTo>
                    <a:pt x="22313" y="21217"/>
                    <a:pt x="22265" y="21182"/>
                    <a:pt x="22229" y="21146"/>
                  </a:cubicBezTo>
                  <a:cubicBezTo>
                    <a:pt x="22027" y="20979"/>
                    <a:pt x="21813" y="20813"/>
                    <a:pt x="21598" y="20646"/>
                  </a:cubicBezTo>
                  <a:cubicBezTo>
                    <a:pt x="21551" y="20598"/>
                    <a:pt x="21503" y="20563"/>
                    <a:pt x="21503" y="20503"/>
                  </a:cubicBezTo>
                  <a:cubicBezTo>
                    <a:pt x="21503" y="20444"/>
                    <a:pt x="21551" y="20372"/>
                    <a:pt x="21587" y="20301"/>
                  </a:cubicBezTo>
                  <a:cubicBezTo>
                    <a:pt x="21729" y="19967"/>
                    <a:pt x="21241" y="19824"/>
                    <a:pt x="20777" y="19729"/>
                  </a:cubicBezTo>
                  <a:cubicBezTo>
                    <a:pt x="20634" y="19694"/>
                    <a:pt x="20539" y="19574"/>
                    <a:pt x="20789" y="19491"/>
                  </a:cubicBezTo>
                  <a:cubicBezTo>
                    <a:pt x="20848" y="19467"/>
                    <a:pt x="20920" y="19455"/>
                    <a:pt x="20979" y="19432"/>
                  </a:cubicBezTo>
                  <a:cubicBezTo>
                    <a:pt x="21206" y="19360"/>
                    <a:pt x="21301" y="19217"/>
                    <a:pt x="21301" y="19134"/>
                  </a:cubicBezTo>
                  <a:cubicBezTo>
                    <a:pt x="21313" y="18658"/>
                    <a:pt x="20408" y="18503"/>
                    <a:pt x="20539" y="18003"/>
                  </a:cubicBezTo>
                  <a:cubicBezTo>
                    <a:pt x="20575" y="17860"/>
                    <a:pt x="20694" y="17693"/>
                    <a:pt x="20682" y="17562"/>
                  </a:cubicBezTo>
                  <a:cubicBezTo>
                    <a:pt x="20646" y="17193"/>
                    <a:pt x="19586" y="17277"/>
                    <a:pt x="19134" y="17086"/>
                  </a:cubicBezTo>
                  <a:cubicBezTo>
                    <a:pt x="17777" y="16503"/>
                    <a:pt x="18670" y="15086"/>
                    <a:pt x="19955" y="13764"/>
                  </a:cubicBezTo>
                  <a:cubicBezTo>
                    <a:pt x="20158" y="13562"/>
                    <a:pt x="20384" y="13347"/>
                    <a:pt x="20467" y="13157"/>
                  </a:cubicBezTo>
                  <a:cubicBezTo>
                    <a:pt x="20563" y="12966"/>
                    <a:pt x="20491" y="12812"/>
                    <a:pt x="20646" y="12609"/>
                  </a:cubicBezTo>
                  <a:cubicBezTo>
                    <a:pt x="20765" y="12455"/>
                    <a:pt x="21027" y="12264"/>
                    <a:pt x="21039" y="12121"/>
                  </a:cubicBezTo>
                  <a:cubicBezTo>
                    <a:pt x="21277" y="12085"/>
                    <a:pt x="21563" y="11966"/>
                    <a:pt x="21801" y="11919"/>
                  </a:cubicBezTo>
                  <a:cubicBezTo>
                    <a:pt x="21848" y="11907"/>
                    <a:pt x="21908" y="11895"/>
                    <a:pt x="21944" y="11871"/>
                  </a:cubicBezTo>
                  <a:cubicBezTo>
                    <a:pt x="21979" y="11859"/>
                    <a:pt x="22003" y="11835"/>
                    <a:pt x="22015" y="11823"/>
                  </a:cubicBezTo>
                  <a:cubicBezTo>
                    <a:pt x="22122" y="11728"/>
                    <a:pt x="22218" y="11633"/>
                    <a:pt x="22229" y="11550"/>
                  </a:cubicBezTo>
                  <a:cubicBezTo>
                    <a:pt x="22241" y="11490"/>
                    <a:pt x="22194" y="11442"/>
                    <a:pt x="22146" y="11395"/>
                  </a:cubicBezTo>
                  <a:cubicBezTo>
                    <a:pt x="21956" y="11252"/>
                    <a:pt x="21587" y="11181"/>
                    <a:pt x="21122" y="11192"/>
                  </a:cubicBezTo>
                  <a:cubicBezTo>
                    <a:pt x="20765" y="11204"/>
                    <a:pt x="20360" y="11264"/>
                    <a:pt x="20003" y="11276"/>
                  </a:cubicBezTo>
                  <a:cubicBezTo>
                    <a:pt x="19967" y="11276"/>
                    <a:pt x="19920" y="11276"/>
                    <a:pt x="19896" y="11264"/>
                  </a:cubicBezTo>
                  <a:cubicBezTo>
                    <a:pt x="19884" y="11240"/>
                    <a:pt x="19920" y="11216"/>
                    <a:pt x="19943" y="11181"/>
                  </a:cubicBezTo>
                  <a:cubicBezTo>
                    <a:pt x="20027" y="11109"/>
                    <a:pt x="20122" y="11026"/>
                    <a:pt x="20229" y="10942"/>
                  </a:cubicBezTo>
                  <a:cubicBezTo>
                    <a:pt x="20658" y="10633"/>
                    <a:pt x="20098" y="10442"/>
                    <a:pt x="19670" y="10383"/>
                  </a:cubicBezTo>
                  <a:cubicBezTo>
                    <a:pt x="19574" y="10359"/>
                    <a:pt x="19467" y="10359"/>
                    <a:pt x="19432" y="10311"/>
                  </a:cubicBezTo>
                  <a:cubicBezTo>
                    <a:pt x="19384" y="10264"/>
                    <a:pt x="19467" y="10180"/>
                    <a:pt x="19551" y="10097"/>
                  </a:cubicBezTo>
                  <a:cubicBezTo>
                    <a:pt x="19646" y="10014"/>
                    <a:pt x="19753" y="9930"/>
                    <a:pt x="19777" y="9859"/>
                  </a:cubicBezTo>
                  <a:cubicBezTo>
                    <a:pt x="19813" y="9799"/>
                    <a:pt x="19646" y="9752"/>
                    <a:pt x="19467" y="978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6"/>
            <p:cNvSpPr/>
            <p:nvPr/>
          </p:nvSpPr>
          <p:spPr>
            <a:xfrm>
              <a:off x="2567168" y="2852540"/>
              <a:ext cx="484672" cy="131456"/>
            </a:xfrm>
            <a:custGeom>
              <a:avLst/>
              <a:gdLst/>
              <a:ahLst/>
              <a:cxnLst/>
              <a:rect l="l" t="t" r="r" b="b"/>
              <a:pathLst>
                <a:path w="15146" h="4108" extrusionOk="0">
                  <a:moveTo>
                    <a:pt x="715" y="619"/>
                  </a:moveTo>
                  <a:cubicBezTo>
                    <a:pt x="298" y="774"/>
                    <a:pt x="0" y="965"/>
                    <a:pt x="36" y="1143"/>
                  </a:cubicBezTo>
                  <a:cubicBezTo>
                    <a:pt x="60" y="1310"/>
                    <a:pt x="441" y="1393"/>
                    <a:pt x="929" y="1322"/>
                  </a:cubicBezTo>
                  <a:cubicBezTo>
                    <a:pt x="703" y="1524"/>
                    <a:pt x="1191" y="1608"/>
                    <a:pt x="1631" y="1620"/>
                  </a:cubicBezTo>
                  <a:cubicBezTo>
                    <a:pt x="2465" y="1667"/>
                    <a:pt x="3536" y="1679"/>
                    <a:pt x="4429" y="1346"/>
                  </a:cubicBezTo>
                  <a:cubicBezTo>
                    <a:pt x="4596" y="1286"/>
                    <a:pt x="4810" y="1203"/>
                    <a:pt x="4977" y="1203"/>
                  </a:cubicBezTo>
                  <a:cubicBezTo>
                    <a:pt x="5120" y="1215"/>
                    <a:pt x="5120" y="1286"/>
                    <a:pt x="5215" y="1310"/>
                  </a:cubicBezTo>
                  <a:cubicBezTo>
                    <a:pt x="5358" y="1358"/>
                    <a:pt x="5632" y="1310"/>
                    <a:pt x="5858" y="1274"/>
                  </a:cubicBezTo>
                  <a:cubicBezTo>
                    <a:pt x="6835" y="1155"/>
                    <a:pt x="7668" y="1298"/>
                    <a:pt x="7787" y="1608"/>
                  </a:cubicBezTo>
                  <a:cubicBezTo>
                    <a:pt x="7823" y="1727"/>
                    <a:pt x="7799" y="1858"/>
                    <a:pt x="7989" y="1929"/>
                  </a:cubicBezTo>
                  <a:cubicBezTo>
                    <a:pt x="8144" y="1977"/>
                    <a:pt x="8442" y="1989"/>
                    <a:pt x="8537" y="2060"/>
                  </a:cubicBezTo>
                  <a:cubicBezTo>
                    <a:pt x="8656" y="2179"/>
                    <a:pt x="8323" y="2358"/>
                    <a:pt x="8013" y="2489"/>
                  </a:cubicBezTo>
                  <a:cubicBezTo>
                    <a:pt x="7692" y="2632"/>
                    <a:pt x="7311" y="2786"/>
                    <a:pt x="7299" y="2929"/>
                  </a:cubicBezTo>
                  <a:cubicBezTo>
                    <a:pt x="7287" y="3060"/>
                    <a:pt x="7561" y="3108"/>
                    <a:pt x="7811" y="3144"/>
                  </a:cubicBezTo>
                  <a:cubicBezTo>
                    <a:pt x="7323" y="3191"/>
                    <a:pt x="6846" y="3239"/>
                    <a:pt x="6370" y="3286"/>
                  </a:cubicBezTo>
                  <a:cubicBezTo>
                    <a:pt x="5953" y="3322"/>
                    <a:pt x="5501" y="3382"/>
                    <a:pt x="5120" y="3501"/>
                  </a:cubicBezTo>
                  <a:cubicBezTo>
                    <a:pt x="4727" y="3632"/>
                    <a:pt x="4465" y="3870"/>
                    <a:pt x="4739" y="3929"/>
                  </a:cubicBezTo>
                  <a:cubicBezTo>
                    <a:pt x="5108" y="4025"/>
                    <a:pt x="5822" y="3751"/>
                    <a:pt x="6394" y="3679"/>
                  </a:cubicBezTo>
                  <a:cubicBezTo>
                    <a:pt x="7430" y="3548"/>
                    <a:pt x="7597" y="4108"/>
                    <a:pt x="8620" y="4025"/>
                  </a:cubicBezTo>
                  <a:cubicBezTo>
                    <a:pt x="9192" y="3989"/>
                    <a:pt x="9811" y="3751"/>
                    <a:pt x="10371" y="3715"/>
                  </a:cubicBezTo>
                  <a:cubicBezTo>
                    <a:pt x="10621" y="3703"/>
                    <a:pt x="10823" y="3727"/>
                    <a:pt x="11061" y="3727"/>
                  </a:cubicBezTo>
                  <a:cubicBezTo>
                    <a:pt x="11299" y="3727"/>
                    <a:pt x="11609" y="3679"/>
                    <a:pt x="11776" y="3584"/>
                  </a:cubicBezTo>
                  <a:cubicBezTo>
                    <a:pt x="12014" y="3441"/>
                    <a:pt x="11740" y="3322"/>
                    <a:pt x="11407" y="3322"/>
                  </a:cubicBezTo>
                  <a:cubicBezTo>
                    <a:pt x="11073" y="3322"/>
                    <a:pt x="10680" y="3370"/>
                    <a:pt x="10394" y="3322"/>
                  </a:cubicBezTo>
                  <a:cubicBezTo>
                    <a:pt x="10311" y="3310"/>
                    <a:pt x="10240" y="3286"/>
                    <a:pt x="10264" y="3239"/>
                  </a:cubicBezTo>
                  <a:cubicBezTo>
                    <a:pt x="10311" y="3167"/>
                    <a:pt x="10585" y="3120"/>
                    <a:pt x="10787" y="3096"/>
                  </a:cubicBezTo>
                  <a:cubicBezTo>
                    <a:pt x="11204" y="3048"/>
                    <a:pt x="11621" y="3001"/>
                    <a:pt x="12049" y="2965"/>
                  </a:cubicBezTo>
                  <a:cubicBezTo>
                    <a:pt x="12121" y="2727"/>
                    <a:pt x="11799" y="2536"/>
                    <a:pt x="11264" y="2501"/>
                  </a:cubicBezTo>
                  <a:cubicBezTo>
                    <a:pt x="11073" y="2489"/>
                    <a:pt x="10811" y="2489"/>
                    <a:pt x="10823" y="2393"/>
                  </a:cubicBezTo>
                  <a:cubicBezTo>
                    <a:pt x="10859" y="2274"/>
                    <a:pt x="11371" y="2203"/>
                    <a:pt x="11668" y="2215"/>
                  </a:cubicBezTo>
                  <a:cubicBezTo>
                    <a:pt x="11883" y="2215"/>
                    <a:pt x="12097" y="2239"/>
                    <a:pt x="12276" y="2274"/>
                  </a:cubicBezTo>
                  <a:cubicBezTo>
                    <a:pt x="12514" y="2322"/>
                    <a:pt x="12716" y="2382"/>
                    <a:pt x="13002" y="2393"/>
                  </a:cubicBezTo>
                  <a:cubicBezTo>
                    <a:pt x="13300" y="2405"/>
                    <a:pt x="13704" y="2346"/>
                    <a:pt x="13907" y="2215"/>
                  </a:cubicBezTo>
                  <a:cubicBezTo>
                    <a:pt x="14026" y="2143"/>
                    <a:pt x="14050" y="2060"/>
                    <a:pt x="14204" y="2001"/>
                  </a:cubicBezTo>
                  <a:cubicBezTo>
                    <a:pt x="14383" y="1917"/>
                    <a:pt x="14705" y="1881"/>
                    <a:pt x="14883" y="1798"/>
                  </a:cubicBezTo>
                  <a:cubicBezTo>
                    <a:pt x="15145" y="1667"/>
                    <a:pt x="14800" y="1560"/>
                    <a:pt x="14443" y="1584"/>
                  </a:cubicBezTo>
                  <a:cubicBezTo>
                    <a:pt x="14085" y="1608"/>
                    <a:pt x="13681" y="1691"/>
                    <a:pt x="13383" y="1655"/>
                  </a:cubicBezTo>
                  <a:cubicBezTo>
                    <a:pt x="12966" y="1620"/>
                    <a:pt x="12954" y="1393"/>
                    <a:pt x="12550" y="1370"/>
                  </a:cubicBezTo>
                  <a:cubicBezTo>
                    <a:pt x="12311" y="1346"/>
                    <a:pt x="12014" y="1393"/>
                    <a:pt x="11740" y="1405"/>
                  </a:cubicBezTo>
                  <a:cubicBezTo>
                    <a:pt x="11466" y="1429"/>
                    <a:pt x="11180" y="1381"/>
                    <a:pt x="11240" y="1286"/>
                  </a:cubicBezTo>
                  <a:cubicBezTo>
                    <a:pt x="11287" y="1215"/>
                    <a:pt x="11454" y="1143"/>
                    <a:pt x="11573" y="1084"/>
                  </a:cubicBezTo>
                  <a:cubicBezTo>
                    <a:pt x="11871" y="905"/>
                    <a:pt x="11823" y="727"/>
                    <a:pt x="11573" y="619"/>
                  </a:cubicBezTo>
                  <a:cubicBezTo>
                    <a:pt x="11323" y="524"/>
                    <a:pt x="10930" y="488"/>
                    <a:pt x="10549" y="453"/>
                  </a:cubicBezTo>
                  <a:cubicBezTo>
                    <a:pt x="10085" y="417"/>
                    <a:pt x="9609" y="381"/>
                    <a:pt x="9061" y="441"/>
                  </a:cubicBezTo>
                  <a:cubicBezTo>
                    <a:pt x="8918" y="453"/>
                    <a:pt x="8775" y="477"/>
                    <a:pt x="8692" y="453"/>
                  </a:cubicBezTo>
                  <a:cubicBezTo>
                    <a:pt x="8549" y="405"/>
                    <a:pt x="8775" y="274"/>
                    <a:pt x="8775" y="191"/>
                  </a:cubicBezTo>
                  <a:cubicBezTo>
                    <a:pt x="8775" y="96"/>
                    <a:pt x="8466" y="84"/>
                    <a:pt x="8192" y="119"/>
                  </a:cubicBezTo>
                  <a:cubicBezTo>
                    <a:pt x="7918" y="143"/>
                    <a:pt x="7620" y="203"/>
                    <a:pt x="7370" y="203"/>
                  </a:cubicBezTo>
                  <a:cubicBezTo>
                    <a:pt x="6942" y="203"/>
                    <a:pt x="6620" y="60"/>
                    <a:pt x="6168" y="191"/>
                  </a:cubicBezTo>
                  <a:cubicBezTo>
                    <a:pt x="6108" y="322"/>
                    <a:pt x="5739" y="488"/>
                    <a:pt x="5358" y="548"/>
                  </a:cubicBezTo>
                  <a:cubicBezTo>
                    <a:pt x="4989" y="596"/>
                    <a:pt x="4656" y="548"/>
                    <a:pt x="4656" y="417"/>
                  </a:cubicBezTo>
                  <a:cubicBezTo>
                    <a:pt x="4644" y="334"/>
                    <a:pt x="4751" y="238"/>
                    <a:pt x="4775" y="155"/>
                  </a:cubicBezTo>
                  <a:cubicBezTo>
                    <a:pt x="4787" y="72"/>
                    <a:pt x="4644" y="0"/>
                    <a:pt x="4406" y="48"/>
                  </a:cubicBezTo>
                  <a:cubicBezTo>
                    <a:pt x="4310" y="72"/>
                    <a:pt x="4215" y="96"/>
                    <a:pt x="4132" y="131"/>
                  </a:cubicBezTo>
                  <a:cubicBezTo>
                    <a:pt x="3620" y="322"/>
                    <a:pt x="3072" y="536"/>
                    <a:pt x="2822" y="750"/>
                  </a:cubicBezTo>
                  <a:cubicBezTo>
                    <a:pt x="2739" y="834"/>
                    <a:pt x="2691" y="917"/>
                    <a:pt x="2560" y="989"/>
                  </a:cubicBezTo>
                  <a:cubicBezTo>
                    <a:pt x="2203" y="1215"/>
                    <a:pt x="1810" y="1143"/>
                    <a:pt x="1858" y="1000"/>
                  </a:cubicBezTo>
                  <a:cubicBezTo>
                    <a:pt x="1893" y="834"/>
                    <a:pt x="2393" y="667"/>
                    <a:pt x="2691" y="512"/>
                  </a:cubicBezTo>
                  <a:cubicBezTo>
                    <a:pt x="3560" y="107"/>
                    <a:pt x="2965" y="119"/>
                    <a:pt x="2084" y="262"/>
                  </a:cubicBezTo>
                  <a:cubicBezTo>
                    <a:pt x="1643" y="334"/>
                    <a:pt x="1120" y="453"/>
                    <a:pt x="715" y="61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6"/>
            <p:cNvSpPr/>
            <p:nvPr/>
          </p:nvSpPr>
          <p:spPr>
            <a:xfrm>
              <a:off x="2429248" y="2869692"/>
              <a:ext cx="130720" cy="60992"/>
            </a:xfrm>
            <a:custGeom>
              <a:avLst/>
              <a:gdLst/>
              <a:ahLst/>
              <a:cxnLst/>
              <a:rect l="l" t="t" r="r" b="b"/>
              <a:pathLst>
                <a:path w="4085" h="1906" extrusionOk="0">
                  <a:moveTo>
                    <a:pt x="1108" y="369"/>
                  </a:moveTo>
                  <a:cubicBezTo>
                    <a:pt x="1072" y="441"/>
                    <a:pt x="1191" y="464"/>
                    <a:pt x="1250" y="524"/>
                  </a:cubicBezTo>
                  <a:cubicBezTo>
                    <a:pt x="1405" y="643"/>
                    <a:pt x="1119" y="869"/>
                    <a:pt x="810" y="1060"/>
                  </a:cubicBezTo>
                  <a:cubicBezTo>
                    <a:pt x="488" y="1250"/>
                    <a:pt x="119" y="1453"/>
                    <a:pt x="24" y="1631"/>
                  </a:cubicBezTo>
                  <a:cubicBezTo>
                    <a:pt x="0" y="1679"/>
                    <a:pt x="0" y="1726"/>
                    <a:pt x="48" y="1750"/>
                  </a:cubicBezTo>
                  <a:cubicBezTo>
                    <a:pt x="179" y="1798"/>
                    <a:pt x="536" y="1726"/>
                    <a:pt x="703" y="1762"/>
                  </a:cubicBezTo>
                  <a:cubicBezTo>
                    <a:pt x="822" y="1786"/>
                    <a:pt x="834" y="1857"/>
                    <a:pt x="941" y="1881"/>
                  </a:cubicBezTo>
                  <a:cubicBezTo>
                    <a:pt x="1096" y="1905"/>
                    <a:pt x="1358" y="1857"/>
                    <a:pt x="1572" y="1798"/>
                  </a:cubicBezTo>
                  <a:cubicBezTo>
                    <a:pt x="1786" y="1738"/>
                    <a:pt x="2001" y="1667"/>
                    <a:pt x="2227" y="1631"/>
                  </a:cubicBezTo>
                  <a:cubicBezTo>
                    <a:pt x="2358" y="1607"/>
                    <a:pt x="2489" y="1607"/>
                    <a:pt x="2620" y="1584"/>
                  </a:cubicBezTo>
                  <a:cubicBezTo>
                    <a:pt x="2751" y="1560"/>
                    <a:pt x="2917" y="1500"/>
                    <a:pt x="2929" y="1453"/>
                  </a:cubicBezTo>
                  <a:cubicBezTo>
                    <a:pt x="2929" y="1441"/>
                    <a:pt x="2917" y="1429"/>
                    <a:pt x="2905" y="1417"/>
                  </a:cubicBezTo>
                  <a:cubicBezTo>
                    <a:pt x="2655" y="1262"/>
                    <a:pt x="1798" y="1345"/>
                    <a:pt x="1643" y="1167"/>
                  </a:cubicBezTo>
                  <a:cubicBezTo>
                    <a:pt x="1572" y="1084"/>
                    <a:pt x="1679" y="964"/>
                    <a:pt x="1822" y="845"/>
                  </a:cubicBezTo>
                  <a:cubicBezTo>
                    <a:pt x="1965" y="726"/>
                    <a:pt x="2167" y="595"/>
                    <a:pt x="2465" y="536"/>
                  </a:cubicBezTo>
                  <a:cubicBezTo>
                    <a:pt x="2608" y="512"/>
                    <a:pt x="2739" y="500"/>
                    <a:pt x="2882" y="476"/>
                  </a:cubicBezTo>
                  <a:cubicBezTo>
                    <a:pt x="3215" y="417"/>
                    <a:pt x="3536" y="298"/>
                    <a:pt x="3834" y="179"/>
                  </a:cubicBezTo>
                  <a:cubicBezTo>
                    <a:pt x="3953" y="131"/>
                    <a:pt x="4084" y="72"/>
                    <a:pt x="4025" y="36"/>
                  </a:cubicBezTo>
                  <a:cubicBezTo>
                    <a:pt x="4013" y="24"/>
                    <a:pt x="3965" y="24"/>
                    <a:pt x="3929" y="24"/>
                  </a:cubicBezTo>
                  <a:cubicBezTo>
                    <a:pt x="3572" y="0"/>
                    <a:pt x="1286" y="0"/>
                    <a:pt x="1108" y="36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6"/>
            <p:cNvSpPr/>
            <p:nvPr/>
          </p:nvSpPr>
          <p:spPr>
            <a:xfrm>
              <a:off x="2023488" y="2914652"/>
              <a:ext cx="338720" cy="78880"/>
            </a:xfrm>
            <a:custGeom>
              <a:avLst/>
              <a:gdLst/>
              <a:ahLst/>
              <a:cxnLst/>
              <a:rect l="l" t="t" r="r" b="b"/>
              <a:pathLst>
                <a:path w="10585" h="2465" extrusionOk="0">
                  <a:moveTo>
                    <a:pt x="8537" y="691"/>
                  </a:moveTo>
                  <a:cubicBezTo>
                    <a:pt x="8358" y="572"/>
                    <a:pt x="8204" y="452"/>
                    <a:pt x="8084" y="310"/>
                  </a:cubicBezTo>
                  <a:cubicBezTo>
                    <a:pt x="8061" y="286"/>
                    <a:pt x="8037" y="262"/>
                    <a:pt x="7989" y="238"/>
                  </a:cubicBezTo>
                  <a:cubicBezTo>
                    <a:pt x="7942" y="226"/>
                    <a:pt x="7858" y="226"/>
                    <a:pt x="7763" y="238"/>
                  </a:cubicBezTo>
                  <a:cubicBezTo>
                    <a:pt x="7680" y="250"/>
                    <a:pt x="7608" y="286"/>
                    <a:pt x="7537" y="298"/>
                  </a:cubicBezTo>
                  <a:cubicBezTo>
                    <a:pt x="7465" y="321"/>
                    <a:pt x="7382" y="345"/>
                    <a:pt x="7334" y="333"/>
                  </a:cubicBezTo>
                  <a:cubicBezTo>
                    <a:pt x="7311" y="333"/>
                    <a:pt x="7311" y="321"/>
                    <a:pt x="7299" y="310"/>
                  </a:cubicBezTo>
                  <a:cubicBezTo>
                    <a:pt x="7263" y="286"/>
                    <a:pt x="7180" y="262"/>
                    <a:pt x="7084" y="298"/>
                  </a:cubicBezTo>
                  <a:cubicBezTo>
                    <a:pt x="7049" y="310"/>
                    <a:pt x="7037" y="321"/>
                    <a:pt x="7013" y="333"/>
                  </a:cubicBezTo>
                  <a:cubicBezTo>
                    <a:pt x="6894" y="405"/>
                    <a:pt x="6703" y="488"/>
                    <a:pt x="6537" y="548"/>
                  </a:cubicBezTo>
                  <a:cubicBezTo>
                    <a:pt x="6453" y="583"/>
                    <a:pt x="6120" y="691"/>
                    <a:pt x="6179" y="619"/>
                  </a:cubicBezTo>
                  <a:cubicBezTo>
                    <a:pt x="6239" y="548"/>
                    <a:pt x="6334" y="464"/>
                    <a:pt x="6453" y="393"/>
                  </a:cubicBezTo>
                  <a:cubicBezTo>
                    <a:pt x="6489" y="369"/>
                    <a:pt x="6537" y="345"/>
                    <a:pt x="6537" y="321"/>
                  </a:cubicBezTo>
                  <a:cubicBezTo>
                    <a:pt x="6537" y="310"/>
                    <a:pt x="6537" y="298"/>
                    <a:pt x="6525" y="298"/>
                  </a:cubicBezTo>
                  <a:cubicBezTo>
                    <a:pt x="6453" y="226"/>
                    <a:pt x="6334" y="0"/>
                    <a:pt x="5894" y="179"/>
                  </a:cubicBezTo>
                  <a:cubicBezTo>
                    <a:pt x="5691" y="262"/>
                    <a:pt x="5560" y="417"/>
                    <a:pt x="5346" y="429"/>
                  </a:cubicBezTo>
                  <a:cubicBezTo>
                    <a:pt x="5263" y="345"/>
                    <a:pt x="5108" y="298"/>
                    <a:pt x="4894" y="262"/>
                  </a:cubicBezTo>
                  <a:cubicBezTo>
                    <a:pt x="4834" y="262"/>
                    <a:pt x="4763" y="262"/>
                    <a:pt x="4679" y="274"/>
                  </a:cubicBezTo>
                  <a:cubicBezTo>
                    <a:pt x="4465" y="333"/>
                    <a:pt x="4548" y="429"/>
                    <a:pt x="4513" y="500"/>
                  </a:cubicBezTo>
                  <a:cubicBezTo>
                    <a:pt x="4477" y="631"/>
                    <a:pt x="3965" y="786"/>
                    <a:pt x="3715" y="762"/>
                  </a:cubicBezTo>
                  <a:cubicBezTo>
                    <a:pt x="3453" y="750"/>
                    <a:pt x="3441" y="619"/>
                    <a:pt x="3608" y="476"/>
                  </a:cubicBezTo>
                  <a:cubicBezTo>
                    <a:pt x="3727" y="381"/>
                    <a:pt x="3917" y="226"/>
                    <a:pt x="3691" y="238"/>
                  </a:cubicBezTo>
                  <a:cubicBezTo>
                    <a:pt x="3667" y="238"/>
                    <a:pt x="3036" y="476"/>
                    <a:pt x="2953" y="500"/>
                  </a:cubicBezTo>
                  <a:cubicBezTo>
                    <a:pt x="2679" y="583"/>
                    <a:pt x="2477" y="631"/>
                    <a:pt x="2215" y="726"/>
                  </a:cubicBezTo>
                  <a:cubicBezTo>
                    <a:pt x="2191" y="738"/>
                    <a:pt x="2155" y="750"/>
                    <a:pt x="2119" y="750"/>
                  </a:cubicBezTo>
                  <a:cubicBezTo>
                    <a:pt x="2048" y="762"/>
                    <a:pt x="2012" y="750"/>
                    <a:pt x="1965" y="750"/>
                  </a:cubicBezTo>
                  <a:cubicBezTo>
                    <a:pt x="1881" y="750"/>
                    <a:pt x="1762" y="762"/>
                    <a:pt x="1643" y="798"/>
                  </a:cubicBezTo>
                  <a:cubicBezTo>
                    <a:pt x="1476" y="833"/>
                    <a:pt x="1238" y="905"/>
                    <a:pt x="1107" y="976"/>
                  </a:cubicBezTo>
                  <a:cubicBezTo>
                    <a:pt x="976" y="1048"/>
                    <a:pt x="965" y="1107"/>
                    <a:pt x="786" y="1179"/>
                  </a:cubicBezTo>
                  <a:cubicBezTo>
                    <a:pt x="453" y="1298"/>
                    <a:pt x="143" y="1369"/>
                    <a:pt x="0" y="1536"/>
                  </a:cubicBezTo>
                  <a:cubicBezTo>
                    <a:pt x="476" y="1536"/>
                    <a:pt x="1191" y="1393"/>
                    <a:pt x="1750" y="1250"/>
                  </a:cubicBezTo>
                  <a:cubicBezTo>
                    <a:pt x="2084" y="1179"/>
                    <a:pt x="2560" y="1095"/>
                    <a:pt x="2489" y="1214"/>
                  </a:cubicBezTo>
                  <a:cubicBezTo>
                    <a:pt x="1929" y="1345"/>
                    <a:pt x="1381" y="1500"/>
                    <a:pt x="810" y="1631"/>
                  </a:cubicBezTo>
                  <a:cubicBezTo>
                    <a:pt x="738" y="1655"/>
                    <a:pt x="655" y="1667"/>
                    <a:pt x="607" y="1703"/>
                  </a:cubicBezTo>
                  <a:cubicBezTo>
                    <a:pt x="524" y="1738"/>
                    <a:pt x="548" y="1786"/>
                    <a:pt x="631" y="1786"/>
                  </a:cubicBezTo>
                  <a:cubicBezTo>
                    <a:pt x="703" y="1798"/>
                    <a:pt x="822" y="1774"/>
                    <a:pt x="941" y="1762"/>
                  </a:cubicBezTo>
                  <a:cubicBezTo>
                    <a:pt x="1155" y="1715"/>
                    <a:pt x="1393" y="1679"/>
                    <a:pt x="1584" y="1667"/>
                  </a:cubicBezTo>
                  <a:cubicBezTo>
                    <a:pt x="1655" y="1667"/>
                    <a:pt x="1727" y="1667"/>
                    <a:pt x="1810" y="1655"/>
                  </a:cubicBezTo>
                  <a:cubicBezTo>
                    <a:pt x="1965" y="1643"/>
                    <a:pt x="2131" y="1584"/>
                    <a:pt x="2286" y="1560"/>
                  </a:cubicBezTo>
                  <a:cubicBezTo>
                    <a:pt x="2524" y="1512"/>
                    <a:pt x="2739" y="1536"/>
                    <a:pt x="2965" y="1453"/>
                  </a:cubicBezTo>
                  <a:cubicBezTo>
                    <a:pt x="3072" y="1429"/>
                    <a:pt x="3155" y="1369"/>
                    <a:pt x="3251" y="1357"/>
                  </a:cubicBezTo>
                  <a:cubicBezTo>
                    <a:pt x="3370" y="1334"/>
                    <a:pt x="3429" y="1369"/>
                    <a:pt x="3536" y="1345"/>
                  </a:cubicBezTo>
                  <a:cubicBezTo>
                    <a:pt x="3703" y="1322"/>
                    <a:pt x="3882" y="1203"/>
                    <a:pt x="4024" y="1203"/>
                  </a:cubicBezTo>
                  <a:cubicBezTo>
                    <a:pt x="4215" y="1203"/>
                    <a:pt x="3941" y="1345"/>
                    <a:pt x="3810" y="1393"/>
                  </a:cubicBezTo>
                  <a:cubicBezTo>
                    <a:pt x="3584" y="1476"/>
                    <a:pt x="3239" y="1524"/>
                    <a:pt x="2989" y="1584"/>
                  </a:cubicBezTo>
                  <a:cubicBezTo>
                    <a:pt x="2322" y="1726"/>
                    <a:pt x="1655" y="1869"/>
                    <a:pt x="976" y="2024"/>
                  </a:cubicBezTo>
                  <a:cubicBezTo>
                    <a:pt x="810" y="2107"/>
                    <a:pt x="917" y="2179"/>
                    <a:pt x="1095" y="2179"/>
                  </a:cubicBezTo>
                  <a:cubicBezTo>
                    <a:pt x="1286" y="2179"/>
                    <a:pt x="1512" y="2131"/>
                    <a:pt x="1667" y="2155"/>
                  </a:cubicBezTo>
                  <a:cubicBezTo>
                    <a:pt x="1869" y="2167"/>
                    <a:pt x="1893" y="2262"/>
                    <a:pt x="1965" y="2334"/>
                  </a:cubicBezTo>
                  <a:cubicBezTo>
                    <a:pt x="2036" y="2417"/>
                    <a:pt x="2227" y="2465"/>
                    <a:pt x="2512" y="2393"/>
                  </a:cubicBezTo>
                  <a:cubicBezTo>
                    <a:pt x="2643" y="2357"/>
                    <a:pt x="2762" y="2298"/>
                    <a:pt x="2893" y="2250"/>
                  </a:cubicBezTo>
                  <a:cubicBezTo>
                    <a:pt x="3655" y="1953"/>
                    <a:pt x="4644" y="2000"/>
                    <a:pt x="5334" y="1691"/>
                  </a:cubicBezTo>
                  <a:cubicBezTo>
                    <a:pt x="5620" y="1560"/>
                    <a:pt x="5822" y="1381"/>
                    <a:pt x="6168" y="1310"/>
                  </a:cubicBezTo>
                  <a:cubicBezTo>
                    <a:pt x="6322" y="1286"/>
                    <a:pt x="6453" y="1286"/>
                    <a:pt x="6572" y="1298"/>
                  </a:cubicBezTo>
                  <a:cubicBezTo>
                    <a:pt x="6989" y="1334"/>
                    <a:pt x="7322" y="1405"/>
                    <a:pt x="7751" y="1429"/>
                  </a:cubicBezTo>
                  <a:cubicBezTo>
                    <a:pt x="8192" y="1453"/>
                    <a:pt x="8751" y="1417"/>
                    <a:pt x="9299" y="1262"/>
                  </a:cubicBezTo>
                  <a:cubicBezTo>
                    <a:pt x="9168" y="1191"/>
                    <a:pt x="8918" y="1155"/>
                    <a:pt x="8620" y="1167"/>
                  </a:cubicBezTo>
                  <a:cubicBezTo>
                    <a:pt x="9204" y="1036"/>
                    <a:pt x="9799" y="929"/>
                    <a:pt x="10382" y="822"/>
                  </a:cubicBezTo>
                  <a:cubicBezTo>
                    <a:pt x="10585" y="798"/>
                    <a:pt x="10311" y="702"/>
                    <a:pt x="10275" y="702"/>
                  </a:cubicBezTo>
                  <a:cubicBezTo>
                    <a:pt x="10156" y="691"/>
                    <a:pt x="9870" y="762"/>
                    <a:pt x="9728" y="786"/>
                  </a:cubicBezTo>
                  <a:cubicBezTo>
                    <a:pt x="9489" y="822"/>
                    <a:pt x="9287" y="822"/>
                    <a:pt x="9180" y="774"/>
                  </a:cubicBezTo>
                  <a:cubicBezTo>
                    <a:pt x="9120" y="738"/>
                    <a:pt x="9108" y="691"/>
                    <a:pt x="9096" y="643"/>
                  </a:cubicBezTo>
                  <a:cubicBezTo>
                    <a:pt x="9096" y="631"/>
                    <a:pt x="9073" y="619"/>
                    <a:pt x="9025" y="619"/>
                  </a:cubicBezTo>
                  <a:cubicBezTo>
                    <a:pt x="8977" y="631"/>
                    <a:pt x="8954" y="655"/>
                    <a:pt x="8954" y="679"/>
                  </a:cubicBezTo>
                  <a:cubicBezTo>
                    <a:pt x="8954" y="691"/>
                    <a:pt x="8966" y="702"/>
                    <a:pt x="8942" y="726"/>
                  </a:cubicBezTo>
                  <a:cubicBezTo>
                    <a:pt x="8918" y="738"/>
                    <a:pt x="8858" y="762"/>
                    <a:pt x="8811" y="762"/>
                  </a:cubicBezTo>
                  <a:cubicBezTo>
                    <a:pt x="8763" y="774"/>
                    <a:pt x="8715" y="774"/>
                    <a:pt x="8680" y="774"/>
                  </a:cubicBezTo>
                  <a:cubicBezTo>
                    <a:pt x="8656" y="762"/>
                    <a:pt x="8644" y="762"/>
                    <a:pt x="8632" y="750"/>
                  </a:cubicBezTo>
                  <a:cubicBezTo>
                    <a:pt x="8596" y="726"/>
                    <a:pt x="8573" y="714"/>
                    <a:pt x="8537" y="69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6"/>
            <p:cNvSpPr/>
            <p:nvPr/>
          </p:nvSpPr>
          <p:spPr>
            <a:xfrm>
              <a:off x="2247872" y="2903580"/>
              <a:ext cx="32032" cy="17568"/>
            </a:xfrm>
            <a:custGeom>
              <a:avLst/>
              <a:gdLst/>
              <a:ahLst/>
              <a:cxnLst/>
              <a:rect l="l" t="t" r="r" b="b"/>
              <a:pathLst>
                <a:path w="1001" h="549" extrusionOk="0">
                  <a:moveTo>
                    <a:pt x="132" y="334"/>
                  </a:moveTo>
                  <a:cubicBezTo>
                    <a:pt x="144" y="334"/>
                    <a:pt x="144" y="346"/>
                    <a:pt x="144" y="346"/>
                  </a:cubicBezTo>
                  <a:cubicBezTo>
                    <a:pt x="144" y="370"/>
                    <a:pt x="120" y="382"/>
                    <a:pt x="96" y="394"/>
                  </a:cubicBezTo>
                  <a:cubicBezTo>
                    <a:pt x="25" y="441"/>
                    <a:pt x="1" y="477"/>
                    <a:pt x="13" y="513"/>
                  </a:cubicBezTo>
                  <a:cubicBezTo>
                    <a:pt x="25" y="537"/>
                    <a:pt x="49" y="548"/>
                    <a:pt x="96" y="548"/>
                  </a:cubicBezTo>
                  <a:cubicBezTo>
                    <a:pt x="191" y="548"/>
                    <a:pt x="322" y="513"/>
                    <a:pt x="418" y="501"/>
                  </a:cubicBezTo>
                  <a:cubicBezTo>
                    <a:pt x="501" y="489"/>
                    <a:pt x="560" y="501"/>
                    <a:pt x="620" y="513"/>
                  </a:cubicBezTo>
                  <a:cubicBezTo>
                    <a:pt x="691" y="525"/>
                    <a:pt x="775" y="525"/>
                    <a:pt x="870" y="501"/>
                  </a:cubicBezTo>
                  <a:cubicBezTo>
                    <a:pt x="930" y="477"/>
                    <a:pt x="977" y="441"/>
                    <a:pt x="989" y="417"/>
                  </a:cubicBezTo>
                  <a:cubicBezTo>
                    <a:pt x="1001" y="394"/>
                    <a:pt x="989" y="370"/>
                    <a:pt x="977" y="358"/>
                  </a:cubicBezTo>
                  <a:cubicBezTo>
                    <a:pt x="965" y="334"/>
                    <a:pt x="953" y="310"/>
                    <a:pt x="918" y="298"/>
                  </a:cubicBezTo>
                  <a:cubicBezTo>
                    <a:pt x="870" y="286"/>
                    <a:pt x="775" y="286"/>
                    <a:pt x="715" y="263"/>
                  </a:cubicBezTo>
                  <a:cubicBezTo>
                    <a:pt x="608" y="215"/>
                    <a:pt x="846" y="1"/>
                    <a:pt x="549" y="36"/>
                  </a:cubicBezTo>
                  <a:cubicBezTo>
                    <a:pt x="239" y="72"/>
                    <a:pt x="84" y="275"/>
                    <a:pt x="132" y="33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6"/>
            <p:cNvSpPr/>
            <p:nvPr/>
          </p:nvSpPr>
          <p:spPr>
            <a:xfrm>
              <a:off x="1929760" y="2921884"/>
              <a:ext cx="192032" cy="57184"/>
            </a:xfrm>
            <a:custGeom>
              <a:avLst/>
              <a:gdLst/>
              <a:ahLst/>
              <a:cxnLst/>
              <a:rect l="l" t="t" r="r" b="b"/>
              <a:pathLst>
                <a:path w="6001" h="1787" extrusionOk="0">
                  <a:moveTo>
                    <a:pt x="5953" y="95"/>
                  </a:moveTo>
                  <a:cubicBezTo>
                    <a:pt x="5787" y="60"/>
                    <a:pt x="5596" y="36"/>
                    <a:pt x="5406" y="12"/>
                  </a:cubicBezTo>
                  <a:cubicBezTo>
                    <a:pt x="5334" y="0"/>
                    <a:pt x="5251" y="0"/>
                    <a:pt x="5144" y="0"/>
                  </a:cubicBezTo>
                  <a:cubicBezTo>
                    <a:pt x="5025" y="12"/>
                    <a:pt x="4882" y="48"/>
                    <a:pt x="4751" y="72"/>
                  </a:cubicBezTo>
                  <a:cubicBezTo>
                    <a:pt x="4525" y="119"/>
                    <a:pt x="4322" y="131"/>
                    <a:pt x="4108" y="143"/>
                  </a:cubicBezTo>
                  <a:cubicBezTo>
                    <a:pt x="3834" y="167"/>
                    <a:pt x="3548" y="191"/>
                    <a:pt x="3298" y="179"/>
                  </a:cubicBezTo>
                  <a:cubicBezTo>
                    <a:pt x="3167" y="179"/>
                    <a:pt x="3036" y="155"/>
                    <a:pt x="2870" y="179"/>
                  </a:cubicBezTo>
                  <a:cubicBezTo>
                    <a:pt x="2739" y="191"/>
                    <a:pt x="2596" y="226"/>
                    <a:pt x="2465" y="262"/>
                  </a:cubicBezTo>
                  <a:cubicBezTo>
                    <a:pt x="2048" y="369"/>
                    <a:pt x="1631" y="465"/>
                    <a:pt x="1215" y="560"/>
                  </a:cubicBezTo>
                  <a:cubicBezTo>
                    <a:pt x="1143" y="584"/>
                    <a:pt x="1060" y="607"/>
                    <a:pt x="1012" y="631"/>
                  </a:cubicBezTo>
                  <a:cubicBezTo>
                    <a:pt x="953" y="679"/>
                    <a:pt x="1000" y="691"/>
                    <a:pt x="1024" y="727"/>
                  </a:cubicBezTo>
                  <a:cubicBezTo>
                    <a:pt x="1072" y="798"/>
                    <a:pt x="846" y="941"/>
                    <a:pt x="834" y="1024"/>
                  </a:cubicBezTo>
                  <a:cubicBezTo>
                    <a:pt x="834" y="1048"/>
                    <a:pt x="834" y="1072"/>
                    <a:pt x="798" y="1108"/>
                  </a:cubicBezTo>
                  <a:cubicBezTo>
                    <a:pt x="762" y="1119"/>
                    <a:pt x="715" y="1143"/>
                    <a:pt x="667" y="1167"/>
                  </a:cubicBezTo>
                  <a:cubicBezTo>
                    <a:pt x="465" y="1262"/>
                    <a:pt x="607" y="1358"/>
                    <a:pt x="381" y="1453"/>
                  </a:cubicBezTo>
                  <a:cubicBezTo>
                    <a:pt x="274" y="1500"/>
                    <a:pt x="84" y="1536"/>
                    <a:pt x="48" y="1584"/>
                  </a:cubicBezTo>
                  <a:cubicBezTo>
                    <a:pt x="0" y="1643"/>
                    <a:pt x="226" y="1608"/>
                    <a:pt x="310" y="1631"/>
                  </a:cubicBezTo>
                  <a:cubicBezTo>
                    <a:pt x="345" y="1631"/>
                    <a:pt x="357" y="1655"/>
                    <a:pt x="369" y="1667"/>
                  </a:cubicBezTo>
                  <a:cubicBezTo>
                    <a:pt x="441" y="1727"/>
                    <a:pt x="560" y="1762"/>
                    <a:pt x="738" y="1786"/>
                  </a:cubicBezTo>
                  <a:cubicBezTo>
                    <a:pt x="786" y="1786"/>
                    <a:pt x="857" y="1786"/>
                    <a:pt x="929" y="1774"/>
                  </a:cubicBezTo>
                  <a:cubicBezTo>
                    <a:pt x="1191" y="1727"/>
                    <a:pt x="1286" y="1572"/>
                    <a:pt x="1524" y="1489"/>
                  </a:cubicBezTo>
                  <a:cubicBezTo>
                    <a:pt x="1631" y="1477"/>
                    <a:pt x="1667" y="1465"/>
                    <a:pt x="1774" y="1453"/>
                  </a:cubicBezTo>
                  <a:cubicBezTo>
                    <a:pt x="1917" y="1512"/>
                    <a:pt x="2322" y="1441"/>
                    <a:pt x="2560" y="1322"/>
                  </a:cubicBezTo>
                  <a:cubicBezTo>
                    <a:pt x="2655" y="1286"/>
                    <a:pt x="2715" y="1238"/>
                    <a:pt x="2786" y="1191"/>
                  </a:cubicBezTo>
                  <a:cubicBezTo>
                    <a:pt x="3477" y="762"/>
                    <a:pt x="4656" y="369"/>
                    <a:pt x="5679" y="238"/>
                  </a:cubicBezTo>
                  <a:cubicBezTo>
                    <a:pt x="5715" y="226"/>
                    <a:pt x="5775" y="226"/>
                    <a:pt x="5822" y="215"/>
                  </a:cubicBezTo>
                  <a:cubicBezTo>
                    <a:pt x="5906" y="191"/>
                    <a:pt x="6001" y="107"/>
                    <a:pt x="5953" y="9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6"/>
            <p:cNvSpPr/>
            <p:nvPr/>
          </p:nvSpPr>
          <p:spPr>
            <a:xfrm>
              <a:off x="2105024" y="2865116"/>
              <a:ext cx="204608" cy="48032"/>
            </a:xfrm>
            <a:custGeom>
              <a:avLst/>
              <a:gdLst/>
              <a:ahLst/>
              <a:cxnLst/>
              <a:rect l="l" t="t" r="r" b="b"/>
              <a:pathLst>
                <a:path w="6394" h="1501" extrusionOk="0">
                  <a:moveTo>
                    <a:pt x="3215" y="750"/>
                  </a:moveTo>
                  <a:cubicBezTo>
                    <a:pt x="3167" y="750"/>
                    <a:pt x="3119" y="762"/>
                    <a:pt x="3084" y="750"/>
                  </a:cubicBezTo>
                  <a:cubicBezTo>
                    <a:pt x="3048" y="750"/>
                    <a:pt x="3048" y="726"/>
                    <a:pt x="3024" y="715"/>
                  </a:cubicBezTo>
                  <a:cubicBezTo>
                    <a:pt x="2965" y="667"/>
                    <a:pt x="2715" y="691"/>
                    <a:pt x="2524" y="691"/>
                  </a:cubicBezTo>
                  <a:cubicBezTo>
                    <a:pt x="2369" y="703"/>
                    <a:pt x="2238" y="679"/>
                    <a:pt x="2072" y="691"/>
                  </a:cubicBezTo>
                  <a:cubicBezTo>
                    <a:pt x="1881" y="691"/>
                    <a:pt x="1667" y="715"/>
                    <a:pt x="1453" y="750"/>
                  </a:cubicBezTo>
                  <a:cubicBezTo>
                    <a:pt x="1250" y="786"/>
                    <a:pt x="1048" y="822"/>
                    <a:pt x="857" y="869"/>
                  </a:cubicBezTo>
                  <a:cubicBezTo>
                    <a:pt x="786" y="881"/>
                    <a:pt x="691" y="893"/>
                    <a:pt x="655" y="929"/>
                  </a:cubicBezTo>
                  <a:cubicBezTo>
                    <a:pt x="583" y="988"/>
                    <a:pt x="833" y="977"/>
                    <a:pt x="762" y="1036"/>
                  </a:cubicBezTo>
                  <a:cubicBezTo>
                    <a:pt x="714" y="1072"/>
                    <a:pt x="583" y="1096"/>
                    <a:pt x="488" y="1096"/>
                  </a:cubicBezTo>
                  <a:cubicBezTo>
                    <a:pt x="405" y="1107"/>
                    <a:pt x="262" y="1143"/>
                    <a:pt x="226" y="1179"/>
                  </a:cubicBezTo>
                  <a:cubicBezTo>
                    <a:pt x="202" y="1203"/>
                    <a:pt x="298" y="1203"/>
                    <a:pt x="369" y="1191"/>
                  </a:cubicBezTo>
                  <a:cubicBezTo>
                    <a:pt x="452" y="1191"/>
                    <a:pt x="548" y="1167"/>
                    <a:pt x="595" y="1179"/>
                  </a:cubicBezTo>
                  <a:cubicBezTo>
                    <a:pt x="572" y="1215"/>
                    <a:pt x="405" y="1250"/>
                    <a:pt x="286" y="1262"/>
                  </a:cubicBezTo>
                  <a:cubicBezTo>
                    <a:pt x="179" y="1274"/>
                    <a:pt x="0" y="1334"/>
                    <a:pt x="24" y="1358"/>
                  </a:cubicBezTo>
                  <a:cubicBezTo>
                    <a:pt x="36" y="1369"/>
                    <a:pt x="83" y="1369"/>
                    <a:pt x="119" y="1369"/>
                  </a:cubicBezTo>
                  <a:cubicBezTo>
                    <a:pt x="202" y="1358"/>
                    <a:pt x="286" y="1358"/>
                    <a:pt x="369" y="1334"/>
                  </a:cubicBezTo>
                  <a:cubicBezTo>
                    <a:pt x="476" y="1322"/>
                    <a:pt x="572" y="1298"/>
                    <a:pt x="667" y="1298"/>
                  </a:cubicBezTo>
                  <a:cubicBezTo>
                    <a:pt x="750" y="1286"/>
                    <a:pt x="810" y="1322"/>
                    <a:pt x="738" y="1358"/>
                  </a:cubicBezTo>
                  <a:cubicBezTo>
                    <a:pt x="857" y="1310"/>
                    <a:pt x="976" y="1250"/>
                    <a:pt x="1095" y="1203"/>
                  </a:cubicBezTo>
                  <a:cubicBezTo>
                    <a:pt x="1024" y="1238"/>
                    <a:pt x="1155" y="1250"/>
                    <a:pt x="1250" y="1215"/>
                  </a:cubicBezTo>
                  <a:cubicBezTo>
                    <a:pt x="1345" y="1191"/>
                    <a:pt x="1405" y="1143"/>
                    <a:pt x="1429" y="1096"/>
                  </a:cubicBezTo>
                  <a:cubicBezTo>
                    <a:pt x="1453" y="1060"/>
                    <a:pt x="1453" y="1024"/>
                    <a:pt x="1512" y="988"/>
                  </a:cubicBezTo>
                  <a:cubicBezTo>
                    <a:pt x="1548" y="965"/>
                    <a:pt x="1584" y="953"/>
                    <a:pt x="1631" y="941"/>
                  </a:cubicBezTo>
                  <a:cubicBezTo>
                    <a:pt x="1738" y="917"/>
                    <a:pt x="1762" y="965"/>
                    <a:pt x="1703" y="1012"/>
                  </a:cubicBezTo>
                  <a:cubicBezTo>
                    <a:pt x="1655" y="1060"/>
                    <a:pt x="1560" y="1107"/>
                    <a:pt x="1607" y="1131"/>
                  </a:cubicBezTo>
                  <a:cubicBezTo>
                    <a:pt x="1631" y="1155"/>
                    <a:pt x="1703" y="1143"/>
                    <a:pt x="1774" y="1143"/>
                  </a:cubicBezTo>
                  <a:cubicBezTo>
                    <a:pt x="1917" y="1131"/>
                    <a:pt x="2072" y="1119"/>
                    <a:pt x="2238" y="1084"/>
                  </a:cubicBezTo>
                  <a:cubicBezTo>
                    <a:pt x="2405" y="1036"/>
                    <a:pt x="2572" y="965"/>
                    <a:pt x="2560" y="905"/>
                  </a:cubicBezTo>
                  <a:cubicBezTo>
                    <a:pt x="2655" y="893"/>
                    <a:pt x="2715" y="917"/>
                    <a:pt x="2774" y="929"/>
                  </a:cubicBezTo>
                  <a:cubicBezTo>
                    <a:pt x="2893" y="941"/>
                    <a:pt x="3084" y="917"/>
                    <a:pt x="3262" y="869"/>
                  </a:cubicBezTo>
                  <a:cubicBezTo>
                    <a:pt x="3298" y="857"/>
                    <a:pt x="3322" y="857"/>
                    <a:pt x="3346" y="846"/>
                  </a:cubicBezTo>
                  <a:cubicBezTo>
                    <a:pt x="3429" y="846"/>
                    <a:pt x="3417" y="881"/>
                    <a:pt x="3358" y="905"/>
                  </a:cubicBezTo>
                  <a:cubicBezTo>
                    <a:pt x="3298" y="941"/>
                    <a:pt x="3215" y="953"/>
                    <a:pt x="3131" y="977"/>
                  </a:cubicBezTo>
                  <a:cubicBezTo>
                    <a:pt x="2560" y="1096"/>
                    <a:pt x="1988" y="1238"/>
                    <a:pt x="1429" y="1405"/>
                  </a:cubicBezTo>
                  <a:cubicBezTo>
                    <a:pt x="1393" y="1417"/>
                    <a:pt x="1369" y="1429"/>
                    <a:pt x="1345" y="1441"/>
                  </a:cubicBezTo>
                  <a:cubicBezTo>
                    <a:pt x="1250" y="1488"/>
                    <a:pt x="1369" y="1500"/>
                    <a:pt x="1476" y="1500"/>
                  </a:cubicBezTo>
                  <a:cubicBezTo>
                    <a:pt x="1762" y="1488"/>
                    <a:pt x="2096" y="1465"/>
                    <a:pt x="2393" y="1358"/>
                  </a:cubicBezTo>
                  <a:cubicBezTo>
                    <a:pt x="2536" y="1298"/>
                    <a:pt x="2643" y="1238"/>
                    <a:pt x="2786" y="1191"/>
                  </a:cubicBezTo>
                  <a:cubicBezTo>
                    <a:pt x="2941" y="1143"/>
                    <a:pt x="3108" y="1119"/>
                    <a:pt x="3239" y="1060"/>
                  </a:cubicBezTo>
                  <a:cubicBezTo>
                    <a:pt x="3334" y="1024"/>
                    <a:pt x="3381" y="977"/>
                    <a:pt x="3489" y="953"/>
                  </a:cubicBezTo>
                  <a:cubicBezTo>
                    <a:pt x="3584" y="917"/>
                    <a:pt x="3691" y="905"/>
                    <a:pt x="3786" y="905"/>
                  </a:cubicBezTo>
                  <a:cubicBezTo>
                    <a:pt x="3965" y="893"/>
                    <a:pt x="4155" y="881"/>
                    <a:pt x="4334" y="881"/>
                  </a:cubicBezTo>
                  <a:cubicBezTo>
                    <a:pt x="4405" y="881"/>
                    <a:pt x="4477" y="869"/>
                    <a:pt x="4560" y="857"/>
                  </a:cubicBezTo>
                  <a:cubicBezTo>
                    <a:pt x="4655" y="834"/>
                    <a:pt x="4739" y="810"/>
                    <a:pt x="4822" y="774"/>
                  </a:cubicBezTo>
                  <a:cubicBezTo>
                    <a:pt x="5036" y="715"/>
                    <a:pt x="5251" y="703"/>
                    <a:pt x="5441" y="691"/>
                  </a:cubicBezTo>
                  <a:cubicBezTo>
                    <a:pt x="5644" y="679"/>
                    <a:pt x="5906" y="631"/>
                    <a:pt x="6060" y="560"/>
                  </a:cubicBezTo>
                  <a:cubicBezTo>
                    <a:pt x="6144" y="512"/>
                    <a:pt x="6179" y="476"/>
                    <a:pt x="6215" y="429"/>
                  </a:cubicBezTo>
                  <a:cubicBezTo>
                    <a:pt x="6298" y="322"/>
                    <a:pt x="6394" y="191"/>
                    <a:pt x="6263" y="143"/>
                  </a:cubicBezTo>
                  <a:cubicBezTo>
                    <a:pt x="6227" y="131"/>
                    <a:pt x="6191" y="119"/>
                    <a:pt x="6132" y="119"/>
                  </a:cubicBezTo>
                  <a:cubicBezTo>
                    <a:pt x="6013" y="143"/>
                    <a:pt x="5929" y="215"/>
                    <a:pt x="5906" y="250"/>
                  </a:cubicBezTo>
                  <a:cubicBezTo>
                    <a:pt x="5882" y="298"/>
                    <a:pt x="5822" y="357"/>
                    <a:pt x="5691" y="393"/>
                  </a:cubicBezTo>
                  <a:cubicBezTo>
                    <a:pt x="5620" y="369"/>
                    <a:pt x="5596" y="322"/>
                    <a:pt x="5644" y="262"/>
                  </a:cubicBezTo>
                  <a:cubicBezTo>
                    <a:pt x="5584" y="274"/>
                    <a:pt x="5525" y="286"/>
                    <a:pt x="5465" y="286"/>
                  </a:cubicBezTo>
                  <a:cubicBezTo>
                    <a:pt x="5501" y="250"/>
                    <a:pt x="5525" y="203"/>
                    <a:pt x="5441" y="203"/>
                  </a:cubicBezTo>
                  <a:cubicBezTo>
                    <a:pt x="5346" y="203"/>
                    <a:pt x="5215" y="250"/>
                    <a:pt x="5108" y="274"/>
                  </a:cubicBezTo>
                  <a:cubicBezTo>
                    <a:pt x="5024" y="286"/>
                    <a:pt x="4965" y="262"/>
                    <a:pt x="4917" y="250"/>
                  </a:cubicBezTo>
                  <a:cubicBezTo>
                    <a:pt x="4870" y="238"/>
                    <a:pt x="4822" y="226"/>
                    <a:pt x="4774" y="203"/>
                  </a:cubicBezTo>
                  <a:cubicBezTo>
                    <a:pt x="4751" y="203"/>
                    <a:pt x="4727" y="191"/>
                    <a:pt x="4715" y="179"/>
                  </a:cubicBezTo>
                  <a:cubicBezTo>
                    <a:pt x="4691" y="131"/>
                    <a:pt x="4798" y="60"/>
                    <a:pt x="4739" y="36"/>
                  </a:cubicBezTo>
                  <a:cubicBezTo>
                    <a:pt x="4667" y="0"/>
                    <a:pt x="4465" y="60"/>
                    <a:pt x="4358" y="107"/>
                  </a:cubicBezTo>
                  <a:cubicBezTo>
                    <a:pt x="4262" y="167"/>
                    <a:pt x="4239" y="226"/>
                    <a:pt x="4215" y="274"/>
                  </a:cubicBezTo>
                  <a:cubicBezTo>
                    <a:pt x="4203" y="322"/>
                    <a:pt x="4179" y="357"/>
                    <a:pt x="4227" y="393"/>
                  </a:cubicBezTo>
                  <a:cubicBezTo>
                    <a:pt x="4262" y="405"/>
                    <a:pt x="4322" y="417"/>
                    <a:pt x="4346" y="441"/>
                  </a:cubicBezTo>
                  <a:cubicBezTo>
                    <a:pt x="4382" y="453"/>
                    <a:pt x="4358" y="488"/>
                    <a:pt x="4298" y="524"/>
                  </a:cubicBezTo>
                  <a:cubicBezTo>
                    <a:pt x="4548" y="524"/>
                    <a:pt x="4274" y="619"/>
                    <a:pt x="4096" y="643"/>
                  </a:cubicBezTo>
                  <a:cubicBezTo>
                    <a:pt x="3798" y="691"/>
                    <a:pt x="3500" y="715"/>
                    <a:pt x="3215" y="75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6"/>
            <p:cNvSpPr/>
            <p:nvPr/>
          </p:nvSpPr>
          <p:spPr>
            <a:xfrm>
              <a:off x="2190720" y="2851004"/>
              <a:ext cx="73952" cy="24032"/>
            </a:xfrm>
            <a:custGeom>
              <a:avLst/>
              <a:gdLst/>
              <a:ahLst/>
              <a:cxnLst/>
              <a:rect l="l" t="t" r="r" b="b"/>
              <a:pathLst>
                <a:path w="2311" h="751" extrusionOk="0">
                  <a:moveTo>
                    <a:pt x="299" y="429"/>
                  </a:moveTo>
                  <a:cubicBezTo>
                    <a:pt x="251" y="441"/>
                    <a:pt x="191" y="453"/>
                    <a:pt x="156" y="465"/>
                  </a:cubicBezTo>
                  <a:cubicBezTo>
                    <a:pt x="132" y="489"/>
                    <a:pt x="120" y="501"/>
                    <a:pt x="120" y="513"/>
                  </a:cubicBezTo>
                  <a:cubicBezTo>
                    <a:pt x="84" y="560"/>
                    <a:pt x="49" y="620"/>
                    <a:pt x="25" y="667"/>
                  </a:cubicBezTo>
                  <a:cubicBezTo>
                    <a:pt x="13" y="691"/>
                    <a:pt x="1" y="715"/>
                    <a:pt x="37" y="715"/>
                  </a:cubicBezTo>
                  <a:cubicBezTo>
                    <a:pt x="84" y="715"/>
                    <a:pt x="168" y="691"/>
                    <a:pt x="227" y="691"/>
                  </a:cubicBezTo>
                  <a:cubicBezTo>
                    <a:pt x="299" y="691"/>
                    <a:pt x="299" y="715"/>
                    <a:pt x="346" y="727"/>
                  </a:cubicBezTo>
                  <a:cubicBezTo>
                    <a:pt x="418" y="751"/>
                    <a:pt x="561" y="715"/>
                    <a:pt x="692" y="691"/>
                  </a:cubicBezTo>
                  <a:lnTo>
                    <a:pt x="965" y="620"/>
                  </a:lnTo>
                  <a:cubicBezTo>
                    <a:pt x="1037" y="608"/>
                    <a:pt x="1120" y="596"/>
                    <a:pt x="1180" y="572"/>
                  </a:cubicBezTo>
                  <a:cubicBezTo>
                    <a:pt x="1227" y="548"/>
                    <a:pt x="1263" y="525"/>
                    <a:pt x="1311" y="513"/>
                  </a:cubicBezTo>
                  <a:cubicBezTo>
                    <a:pt x="1394" y="489"/>
                    <a:pt x="1477" y="477"/>
                    <a:pt x="1549" y="453"/>
                  </a:cubicBezTo>
                  <a:cubicBezTo>
                    <a:pt x="1656" y="429"/>
                    <a:pt x="1715" y="370"/>
                    <a:pt x="1656" y="358"/>
                  </a:cubicBezTo>
                  <a:cubicBezTo>
                    <a:pt x="1632" y="346"/>
                    <a:pt x="1573" y="346"/>
                    <a:pt x="1537" y="334"/>
                  </a:cubicBezTo>
                  <a:cubicBezTo>
                    <a:pt x="1513" y="334"/>
                    <a:pt x="1513" y="310"/>
                    <a:pt x="1573" y="286"/>
                  </a:cubicBezTo>
                  <a:cubicBezTo>
                    <a:pt x="1584" y="286"/>
                    <a:pt x="1608" y="275"/>
                    <a:pt x="1632" y="275"/>
                  </a:cubicBezTo>
                  <a:cubicBezTo>
                    <a:pt x="1858" y="239"/>
                    <a:pt x="2311" y="155"/>
                    <a:pt x="2251" y="48"/>
                  </a:cubicBezTo>
                  <a:cubicBezTo>
                    <a:pt x="2216" y="1"/>
                    <a:pt x="2049" y="24"/>
                    <a:pt x="1858" y="60"/>
                  </a:cubicBezTo>
                  <a:cubicBezTo>
                    <a:pt x="1632" y="108"/>
                    <a:pt x="1334" y="167"/>
                    <a:pt x="1108" y="227"/>
                  </a:cubicBezTo>
                  <a:cubicBezTo>
                    <a:pt x="953" y="275"/>
                    <a:pt x="846" y="322"/>
                    <a:pt x="703" y="370"/>
                  </a:cubicBezTo>
                  <a:cubicBezTo>
                    <a:pt x="572" y="405"/>
                    <a:pt x="430" y="417"/>
                    <a:pt x="299" y="42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6"/>
            <p:cNvSpPr/>
            <p:nvPr/>
          </p:nvSpPr>
          <p:spPr>
            <a:xfrm>
              <a:off x="1992608" y="2870428"/>
              <a:ext cx="157024" cy="44992"/>
            </a:xfrm>
            <a:custGeom>
              <a:avLst/>
              <a:gdLst/>
              <a:ahLst/>
              <a:cxnLst/>
              <a:rect l="l" t="t" r="r" b="b"/>
              <a:pathLst>
                <a:path w="4907" h="1406" extrusionOk="0">
                  <a:moveTo>
                    <a:pt x="3120" y="715"/>
                  </a:moveTo>
                  <a:cubicBezTo>
                    <a:pt x="3084" y="739"/>
                    <a:pt x="3108" y="763"/>
                    <a:pt x="3168" y="775"/>
                  </a:cubicBezTo>
                  <a:cubicBezTo>
                    <a:pt x="3227" y="775"/>
                    <a:pt x="3323" y="763"/>
                    <a:pt x="3382" y="727"/>
                  </a:cubicBezTo>
                  <a:cubicBezTo>
                    <a:pt x="3477" y="691"/>
                    <a:pt x="3537" y="632"/>
                    <a:pt x="3644" y="608"/>
                  </a:cubicBezTo>
                  <a:cubicBezTo>
                    <a:pt x="3680" y="608"/>
                    <a:pt x="3715" y="608"/>
                    <a:pt x="3751" y="596"/>
                  </a:cubicBezTo>
                  <a:cubicBezTo>
                    <a:pt x="3858" y="584"/>
                    <a:pt x="3977" y="537"/>
                    <a:pt x="4049" y="501"/>
                  </a:cubicBezTo>
                  <a:cubicBezTo>
                    <a:pt x="4108" y="453"/>
                    <a:pt x="4120" y="406"/>
                    <a:pt x="4108" y="370"/>
                  </a:cubicBezTo>
                  <a:cubicBezTo>
                    <a:pt x="4275" y="370"/>
                    <a:pt x="4466" y="346"/>
                    <a:pt x="4656" y="299"/>
                  </a:cubicBezTo>
                  <a:cubicBezTo>
                    <a:pt x="4704" y="287"/>
                    <a:pt x="4656" y="263"/>
                    <a:pt x="4656" y="251"/>
                  </a:cubicBezTo>
                  <a:cubicBezTo>
                    <a:pt x="4656" y="203"/>
                    <a:pt x="4847" y="168"/>
                    <a:pt x="4894" y="120"/>
                  </a:cubicBezTo>
                  <a:cubicBezTo>
                    <a:pt x="4906" y="108"/>
                    <a:pt x="4906" y="96"/>
                    <a:pt x="4894" y="84"/>
                  </a:cubicBezTo>
                  <a:cubicBezTo>
                    <a:pt x="4870" y="37"/>
                    <a:pt x="4787" y="1"/>
                    <a:pt x="4632" y="1"/>
                  </a:cubicBezTo>
                  <a:cubicBezTo>
                    <a:pt x="4477" y="1"/>
                    <a:pt x="4251" y="49"/>
                    <a:pt x="4132" y="120"/>
                  </a:cubicBezTo>
                  <a:cubicBezTo>
                    <a:pt x="4096" y="144"/>
                    <a:pt x="4073" y="156"/>
                    <a:pt x="4025" y="179"/>
                  </a:cubicBezTo>
                  <a:cubicBezTo>
                    <a:pt x="3906" y="227"/>
                    <a:pt x="3739" y="239"/>
                    <a:pt x="3608" y="251"/>
                  </a:cubicBezTo>
                  <a:cubicBezTo>
                    <a:pt x="3144" y="275"/>
                    <a:pt x="2549" y="406"/>
                    <a:pt x="2060" y="584"/>
                  </a:cubicBezTo>
                  <a:cubicBezTo>
                    <a:pt x="1894" y="656"/>
                    <a:pt x="1703" y="727"/>
                    <a:pt x="1525" y="751"/>
                  </a:cubicBezTo>
                  <a:cubicBezTo>
                    <a:pt x="1477" y="751"/>
                    <a:pt x="1429" y="763"/>
                    <a:pt x="1382" y="775"/>
                  </a:cubicBezTo>
                  <a:cubicBezTo>
                    <a:pt x="1334" y="787"/>
                    <a:pt x="1322" y="811"/>
                    <a:pt x="1287" y="822"/>
                  </a:cubicBezTo>
                  <a:cubicBezTo>
                    <a:pt x="1215" y="870"/>
                    <a:pt x="1072" y="906"/>
                    <a:pt x="977" y="918"/>
                  </a:cubicBezTo>
                  <a:cubicBezTo>
                    <a:pt x="1001" y="941"/>
                    <a:pt x="917" y="1001"/>
                    <a:pt x="810" y="1037"/>
                  </a:cubicBezTo>
                  <a:cubicBezTo>
                    <a:pt x="739" y="1061"/>
                    <a:pt x="667" y="1072"/>
                    <a:pt x="608" y="1084"/>
                  </a:cubicBezTo>
                  <a:cubicBezTo>
                    <a:pt x="417" y="1120"/>
                    <a:pt x="215" y="1180"/>
                    <a:pt x="36" y="1239"/>
                  </a:cubicBezTo>
                  <a:cubicBezTo>
                    <a:pt x="1" y="1263"/>
                    <a:pt x="48" y="1263"/>
                    <a:pt x="96" y="1263"/>
                  </a:cubicBezTo>
                  <a:cubicBezTo>
                    <a:pt x="144" y="1263"/>
                    <a:pt x="203" y="1251"/>
                    <a:pt x="215" y="1263"/>
                  </a:cubicBezTo>
                  <a:cubicBezTo>
                    <a:pt x="227" y="1263"/>
                    <a:pt x="227" y="1275"/>
                    <a:pt x="227" y="1287"/>
                  </a:cubicBezTo>
                  <a:cubicBezTo>
                    <a:pt x="239" y="1322"/>
                    <a:pt x="370" y="1311"/>
                    <a:pt x="370" y="1346"/>
                  </a:cubicBezTo>
                  <a:cubicBezTo>
                    <a:pt x="370" y="1370"/>
                    <a:pt x="346" y="1382"/>
                    <a:pt x="358" y="1394"/>
                  </a:cubicBezTo>
                  <a:cubicBezTo>
                    <a:pt x="382" y="1406"/>
                    <a:pt x="429" y="1406"/>
                    <a:pt x="477" y="1394"/>
                  </a:cubicBezTo>
                  <a:cubicBezTo>
                    <a:pt x="572" y="1370"/>
                    <a:pt x="656" y="1346"/>
                    <a:pt x="739" y="1322"/>
                  </a:cubicBezTo>
                  <a:cubicBezTo>
                    <a:pt x="787" y="1299"/>
                    <a:pt x="834" y="1275"/>
                    <a:pt x="882" y="1275"/>
                  </a:cubicBezTo>
                  <a:cubicBezTo>
                    <a:pt x="965" y="1263"/>
                    <a:pt x="929" y="1322"/>
                    <a:pt x="1013" y="1322"/>
                  </a:cubicBezTo>
                  <a:cubicBezTo>
                    <a:pt x="1084" y="1322"/>
                    <a:pt x="1168" y="1275"/>
                    <a:pt x="1227" y="1251"/>
                  </a:cubicBezTo>
                  <a:cubicBezTo>
                    <a:pt x="1287" y="1215"/>
                    <a:pt x="1406" y="1180"/>
                    <a:pt x="1429" y="1203"/>
                  </a:cubicBezTo>
                  <a:cubicBezTo>
                    <a:pt x="1489" y="1168"/>
                    <a:pt x="1477" y="1144"/>
                    <a:pt x="1477" y="1132"/>
                  </a:cubicBezTo>
                  <a:cubicBezTo>
                    <a:pt x="1477" y="1108"/>
                    <a:pt x="1525" y="1061"/>
                    <a:pt x="1596" y="1061"/>
                  </a:cubicBezTo>
                  <a:cubicBezTo>
                    <a:pt x="1584" y="1108"/>
                    <a:pt x="1572" y="1168"/>
                    <a:pt x="1572" y="1215"/>
                  </a:cubicBezTo>
                  <a:cubicBezTo>
                    <a:pt x="1560" y="1227"/>
                    <a:pt x="1560" y="1227"/>
                    <a:pt x="1584" y="1227"/>
                  </a:cubicBezTo>
                  <a:cubicBezTo>
                    <a:pt x="1596" y="1239"/>
                    <a:pt x="1620" y="1227"/>
                    <a:pt x="1632" y="1227"/>
                  </a:cubicBezTo>
                  <a:cubicBezTo>
                    <a:pt x="1894" y="1180"/>
                    <a:pt x="2180" y="1049"/>
                    <a:pt x="2203" y="965"/>
                  </a:cubicBezTo>
                  <a:cubicBezTo>
                    <a:pt x="2215" y="930"/>
                    <a:pt x="2215" y="906"/>
                    <a:pt x="2251" y="882"/>
                  </a:cubicBezTo>
                  <a:cubicBezTo>
                    <a:pt x="2311" y="870"/>
                    <a:pt x="2322" y="894"/>
                    <a:pt x="2311" y="906"/>
                  </a:cubicBezTo>
                  <a:cubicBezTo>
                    <a:pt x="2299" y="930"/>
                    <a:pt x="2275" y="965"/>
                    <a:pt x="2322" y="965"/>
                  </a:cubicBezTo>
                  <a:cubicBezTo>
                    <a:pt x="2358" y="965"/>
                    <a:pt x="2441" y="941"/>
                    <a:pt x="2489" y="918"/>
                  </a:cubicBezTo>
                  <a:cubicBezTo>
                    <a:pt x="2632" y="870"/>
                    <a:pt x="2787" y="799"/>
                    <a:pt x="2799" y="751"/>
                  </a:cubicBezTo>
                  <a:cubicBezTo>
                    <a:pt x="2811" y="739"/>
                    <a:pt x="2799" y="715"/>
                    <a:pt x="2799" y="703"/>
                  </a:cubicBezTo>
                  <a:cubicBezTo>
                    <a:pt x="2811" y="680"/>
                    <a:pt x="2846" y="656"/>
                    <a:pt x="2906" y="644"/>
                  </a:cubicBezTo>
                  <a:cubicBezTo>
                    <a:pt x="2965" y="632"/>
                    <a:pt x="2989" y="656"/>
                    <a:pt x="2989" y="680"/>
                  </a:cubicBezTo>
                  <a:cubicBezTo>
                    <a:pt x="3156" y="644"/>
                    <a:pt x="3156" y="537"/>
                    <a:pt x="3311" y="537"/>
                  </a:cubicBezTo>
                  <a:cubicBezTo>
                    <a:pt x="3454" y="549"/>
                    <a:pt x="3180" y="668"/>
                    <a:pt x="3120" y="71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6"/>
            <p:cNvSpPr/>
            <p:nvPr/>
          </p:nvSpPr>
          <p:spPr>
            <a:xfrm>
              <a:off x="2160256" y="2861308"/>
              <a:ext cx="21760" cy="8416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131" y="95"/>
                  </a:moveTo>
                  <a:cubicBezTo>
                    <a:pt x="72" y="119"/>
                    <a:pt x="12" y="143"/>
                    <a:pt x="0" y="167"/>
                  </a:cubicBezTo>
                  <a:cubicBezTo>
                    <a:pt x="0" y="179"/>
                    <a:pt x="12" y="191"/>
                    <a:pt x="12" y="191"/>
                  </a:cubicBezTo>
                  <a:cubicBezTo>
                    <a:pt x="24" y="214"/>
                    <a:pt x="36" y="226"/>
                    <a:pt x="48" y="238"/>
                  </a:cubicBezTo>
                  <a:cubicBezTo>
                    <a:pt x="48" y="250"/>
                    <a:pt x="60" y="262"/>
                    <a:pt x="72" y="262"/>
                  </a:cubicBezTo>
                  <a:cubicBezTo>
                    <a:pt x="108" y="262"/>
                    <a:pt x="155" y="250"/>
                    <a:pt x="191" y="250"/>
                  </a:cubicBezTo>
                  <a:cubicBezTo>
                    <a:pt x="215" y="250"/>
                    <a:pt x="227" y="250"/>
                    <a:pt x="250" y="262"/>
                  </a:cubicBezTo>
                  <a:cubicBezTo>
                    <a:pt x="298" y="262"/>
                    <a:pt x="358" y="250"/>
                    <a:pt x="417" y="238"/>
                  </a:cubicBezTo>
                  <a:cubicBezTo>
                    <a:pt x="429" y="238"/>
                    <a:pt x="453" y="226"/>
                    <a:pt x="465" y="226"/>
                  </a:cubicBezTo>
                  <a:cubicBezTo>
                    <a:pt x="465" y="226"/>
                    <a:pt x="477" y="214"/>
                    <a:pt x="477" y="214"/>
                  </a:cubicBezTo>
                  <a:cubicBezTo>
                    <a:pt x="501" y="179"/>
                    <a:pt x="620" y="155"/>
                    <a:pt x="655" y="119"/>
                  </a:cubicBezTo>
                  <a:cubicBezTo>
                    <a:pt x="679" y="95"/>
                    <a:pt x="667" y="83"/>
                    <a:pt x="643" y="72"/>
                  </a:cubicBezTo>
                  <a:cubicBezTo>
                    <a:pt x="631" y="60"/>
                    <a:pt x="596" y="60"/>
                    <a:pt x="596" y="48"/>
                  </a:cubicBezTo>
                  <a:cubicBezTo>
                    <a:pt x="584" y="36"/>
                    <a:pt x="596" y="12"/>
                    <a:pt x="572" y="12"/>
                  </a:cubicBezTo>
                  <a:cubicBezTo>
                    <a:pt x="560" y="0"/>
                    <a:pt x="536" y="0"/>
                    <a:pt x="512" y="0"/>
                  </a:cubicBezTo>
                  <a:cubicBezTo>
                    <a:pt x="453" y="0"/>
                    <a:pt x="393" y="24"/>
                    <a:pt x="322" y="36"/>
                  </a:cubicBezTo>
                  <a:cubicBezTo>
                    <a:pt x="262" y="60"/>
                    <a:pt x="191" y="83"/>
                    <a:pt x="131" y="9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6"/>
            <p:cNvSpPr/>
            <p:nvPr/>
          </p:nvSpPr>
          <p:spPr>
            <a:xfrm>
              <a:off x="2193024" y="2850236"/>
              <a:ext cx="45760" cy="8800"/>
            </a:xfrm>
            <a:custGeom>
              <a:avLst/>
              <a:gdLst/>
              <a:ahLst/>
              <a:cxnLst/>
              <a:rect l="l" t="t" r="r" b="b"/>
              <a:pathLst>
                <a:path w="1430" h="275" extrusionOk="0">
                  <a:moveTo>
                    <a:pt x="453" y="120"/>
                  </a:moveTo>
                  <a:cubicBezTo>
                    <a:pt x="381" y="144"/>
                    <a:pt x="322" y="168"/>
                    <a:pt x="250" y="179"/>
                  </a:cubicBezTo>
                  <a:cubicBezTo>
                    <a:pt x="191" y="203"/>
                    <a:pt x="119" y="215"/>
                    <a:pt x="60" y="215"/>
                  </a:cubicBezTo>
                  <a:cubicBezTo>
                    <a:pt x="0" y="239"/>
                    <a:pt x="12" y="275"/>
                    <a:pt x="72" y="275"/>
                  </a:cubicBezTo>
                  <a:cubicBezTo>
                    <a:pt x="96" y="275"/>
                    <a:pt x="131" y="263"/>
                    <a:pt x="167" y="263"/>
                  </a:cubicBezTo>
                  <a:cubicBezTo>
                    <a:pt x="286" y="239"/>
                    <a:pt x="417" y="215"/>
                    <a:pt x="536" y="203"/>
                  </a:cubicBezTo>
                  <a:cubicBezTo>
                    <a:pt x="596" y="191"/>
                    <a:pt x="667" y="179"/>
                    <a:pt x="691" y="191"/>
                  </a:cubicBezTo>
                  <a:cubicBezTo>
                    <a:pt x="691" y="191"/>
                    <a:pt x="691" y="203"/>
                    <a:pt x="715" y="203"/>
                  </a:cubicBezTo>
                  <a:cubicBezTo>
                    <a:pt x="750" y="203"/>
                    <a:pt x="798" y="179"/>
                    <a:pt x="834" y="191"/>
                  </a:cubicBezTo>
                  <a:cubicBezTo>
                    <a:pt x="858" y="191"/>
                    <a:pt x="822" y="215"/>
                    <a:pt x="846" y="215"/>
                  </a:cubicBezTo>
                  <a:cubicBezTo>
                    <a:pt x="858" y="227"/>
                    <a:pt x="870" y="215"/>
                    <a:pt x="881" y="215"/>
                  </a:cubicBezTo>
                  <a:cubicBezTo>
                    <a:pt x="941" y="203"/>
                    <a:pt x="989" y="191"/>
                    <a:pt x="1048" y="179"/>
                  </a:cubicBezTo>
                  <a:cubicBezTo>
                    <a:pt x="1084" y="168"/>
                    <a:pt x="1120" y="156"/>
                    <a:pt x="1155" y="132"/>
                  </a:cubicBezTo>
                  <a:cubicBezTo>
                    <a:pt x="1227" y="108"/>
                    <a:pt x="1298" y="72"/>
                    <a:pt x="1382" y="48"/>
                  </a:cubicBezTo>
                  <a:cubicBezTo>
                    <a:pt x="1393" y="37"/>
                    <a:pt x="1405" y="37"/>
                    <a:pt x="1417" y="25"/>
                  </a:cubicBezTo>
                  <a:cubicBezTo>
                    <a:pt x="1429" y="13"/>
                    <a:pt x="1405" y="13"/>
                    <a:pt x="1382" y="13"/>
                  </a:cubicBezTo>
                  <a:cubicBezTo>
                    <a:pt x="1251" y="1"/>
                    <a:pt x="1108" y="13"/>
                    <a:pt x="953" y="37"/>
                  </a:cubicBezTo>
                  <a:cubicBezTo>
                    <a:pt x="786" y="60"/>
                    <a:pt x="620" y="72"/>
                    <a:pt x="453" y="12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6"/>
            <p:cNvSpPr/>
            <p:nvPr/>
          </p:nvSpPr>
          <p:spPr>
            <a:xfrm>
              <a:off x="2330944" y="2877308"/>
              <a:ext cx="120032" cy="45376"/>
            </a:xfrm>
            <a:custGeom>
              <a:avLst/>
              <a:gdLst/>
              <a:ahLst/>
              <a:cxnLst/>
              <a:rect l="l" t="t" r="r" b="b"/>
              <a:pathLst>
                <a:path w="3751" h="1418" extrusionOk="0">
                  <a:moveTo>
                    <a:pt x="1560" y="345"/>
                  </a:moveTo>
                  <a:cubicBezTo>
                    <a:pt x="1477" y="345"/>
                    <a:pt x="1382" y="381"/>
                    <a:pt x="1310" y="417"/>
                  </a:cubicBezTo>
                  <a:cubicBezTo>
                    <a:pt x="1143" y="500"/>
                    <a:pt x="1024" y="596"/>
                    <a:pt x="977" y="679"/>
                  </a:cubicBezTo>
                  <a:cubicBezTo>
                    <a:pt x="1120" y="655"/>
                    <a:pt x="1263" y="643"/>
                    <a:pt x="1382" y="643"/>
                  </a:cubicBezTo>
                  <a:cubicBezTo>
                    <a:pt x="1501" y="643"/>
                    <a:pt x="1596" y="667"/>
                    <a:pt x="1584" y="715"/>
                  </a:cubicBezTo>
                  <a:cubicBezTo>
                    <a:pt x="1572" y="786"/>
                    <a:pt x="1334" y="881"/>
                    <a:pt x="1143" y="893"/>
                  </a:cubicBezTo>
                  <a:cubicBezTo>
                    <a:pt x="1048" y="905"/>
                    <a:pt x="977" y="893"/>
                    <a:pt x="870" y="905"/>
                  </a:cubicBezTo>
                  <a:cubicBezTo>
                    <a:pt x="798" y="917"/>
                    <a:pt x="727" y="941"/>
                    <a:pt x="667" y="941"/>
                  </a:cubicBezTo>
                  <a:cubicBezTo>
                    <a:pt x="536" y="941"/>
                    <a:pt x="608" y="869"/>
                    <a:pt x="560" y="834"/>
                  </a:cubicBezTo>
                  <a:cubicBezTo>
                    <a:pt x="512" y="786"/>
                    <a:pt x="262" y="822"/>
                    <a:pt x="131" y="893"/>
                  </a:cubicBezTo>
                  <a:cubicBezTo>
                    <a:pt x="0" y="953"/>
                    <a:pt x="0" y="1024"/>
                    <a:pt x="96" y="1048"/>
                  </a:cubicBezTo>
                  <a:cubicBezTo>
                    <a:pt x="143" y="1060"/>
                    <a:pt x="203" y="1060"/>
                    <a:pt x="227" y="1084"/>
                  </a:cubicBezTo>
                  <a:cubicBezTo>
                    <a:pt x="274" y="1107"/>
                    <a:pt x="227" y="1155"/>
                    <a:pt x="286" y="1179"/>
                  </a:cubicBezTo>
                  <a:cubicBezTo>
                    <a:pt x="393" y="1215"/>
                    <a:pt x="667" y="1119"/>
                    <a:pt x="846" y="1119"/>
                  </a:cubicBezTo>
                  <a:cubicBezTo>
                    <a:pt x="1024" y="1119"/>
                    <a:pt x="1024" y="1215"/>
                    <a:pt x="1203" y="1203"/>
                  </a:cubicBezTo>
                  <a:cubicBezTo>
                    <a:pt x="1263" y="1203"/>
                    <a:pt x="1334" y="1191"/>
                    <a:pt x="1382" y="1191"/>
                  </a:cubicBezTo>
                  <a:cubicBezTo>
                    <a:pt x="1548" y="1179"/>
                    <a:pt x="1477" y="1274"/>
                    <a:pt x="1513" y="1334"/>
                  </a:cubicBezTo>
                  <a:cubicBezTo>
                    <a:pt x="1572" y="1417"/>
                    <a:pt x="1989" y="1381"/>
                    <a:pt x="2227" y="1274"/>
                  </a:cubicBezTo>
                  <a:cubicBezTo>
                    <a:pt x="2286" y="1238"/>
                    <a:pt x="2346" y="1203"/>
                    <a:pt x="2417" y="1179"/>
                  </a:cubicBezTo>
                  <a:cubicBezTo>
                    <a:pt x="2525" y="1143"/>
                    <a:pt x="2656" y="1131"/>
                    <a:pt x="2775" y="1107"/>
                  </a:cubicBezTo>
                  <a:cubicBezTo>
                    <a:pt x="3037" y="1060"/>
                    <a:pt x="3298" y="977"/>
                    <a:pt x="3489" y="881"/>
                  </a:cubicBezTo>
                  <a:cubicBezTo>
                    <a:pt x="3668" y="786"/>
                    <a:pt x="3751" y="679"/>
                    <a:pt x="3703" y="596"/>
                  </a:cubicBezTo>
                  <a:cubicBezTo>
                    <a:pt x="3703" y="596"/>
                    <a:pt x="3691" y="584"/>
                    <a:pt x="3679" y="572"/>
                  </a:cubicBezTo>
                  <a:cubicBezTo>
                    <a:pt x="3572" y="548"/>
                    <a:pt x="3263" y="667"/>
                    <a:pt x="3132" y="643"/>
                  </a:cubicBezTo>
                  <a:cubicBezTo>
                    <a:pt x="3037" y="619"/>
                    <a:pt x="3144" y="524"/>
                    <a:pt x="3025" y="524"/>
                  </a:cubicBezTo>
                  <a:cubicBezTo>
                    <a:pt x="2965" y="512"/>
                    <a:pt x="2870" y="536"/>
                    <a:pt x="2810" y="536"/>
                  </a:cubicBezTo>
                  <a:cubicBezTo>
                    <a:pt x="2703" y="524"/>
                    <a:pt x="2858" y="441"/>
                    <a:pt x="2989" y="405"/>
                  </a:cubicBezTo>
                  <a:cubicBezTo>
                    <a:pt x="3132" y="369"/>
                    <a:pt x="3287" y="357"/>
                    <a:pt x="3406" y="298"/>
                  </a:cubicBezTo>
                  <a:cubicBezTo>
                    <a:pt x="3549" y="238"/>
                    <a:pt x="3489" y="167"/>
                    <a:pt x="3334" y="167"/>
                  </a:cubicBezTo>
                  <a:cubicBezTo>
                    <a:pt x="3179" y="167"/>
                    <a:pt x="2977" y="203"/>
                    <a:pt x="2787" y="250"/>
                  </a:cubicBezTo>
                  <a:cubicBezTo>
                    <a:pt x="2989" y="191"/>
                    <a:pt x="3168" y="119"/>
                    <a:pt x="3298" y="36"/>
                  </a:cubicBezTo>
                  <a:cubicBezTo>
                    <a:pt x="3275" y="0"/>
                    <a:pt x="3096" y="12"/>
                    <a:pt x="2953" y="48"/>
                  </a:cubicBezTo>
                  <a:cubicBezTo>
                    <a:pt x="2810" y="84"/>
                    <a:pt x="2691" y="143"/>
                    <a:pt x="2560" y="179"/>
                  </a:cubicBezTo>
                  <a:cubicBezTo>
                    <a:pt x="2417" y="226"/>
                    <a:pt x="2298" y="262"/>
                    <a:pt x="2144" y="274"/>
                  </a:cubicBezTo>
                  <a:cubicBezTo>
                    <a:pt x="2215" y="345"/>
                    <a:pt x="2167" y="357"/>
                    <a:pt x="1953" y="381"/>
                  </a:cubicBezTo>
                  <a:cubicBezTo>
                    <a:pt x="1751" y="405"/>
                    <a:pt x="1715" y="345"/>
                    <a:pt x="1560" y="34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6"/>
            <p:cNvSpPr/>
            <p:nvPr/>
          </p:nvSpPr>
          <p:spPr>
            <a:xfrm>
              <a:off x="2356864" y="2935580"/>
              <a:ext cx="68224" cy="20224"/>
            </a:xfrm>
            <a:custGeom>
              <a:avLst/>
              <a:gdLst/>
              <a:ahLst/>
              <a:cxnLst/>
              <a:rect l="l" t="t" r="r" b="b"/>
              <a:pathLst>
                <a:path w="2132" h="632" extrusionOk="0">
                  <a:moveTo>
                    <a:pt x="655" y="322"/>
                  </a:moveTo>
                  <a:cubicBezTo>
                    <a:pt x="607" y="346"/>
                    <a:pt x="536" y="358"/>
                    <a:pt x="464" y="358"/>
                  </a:cubicBezTo>
                  <a:cubicBezTo>
                    <a:pt x="322" y="370"/>
                    <a:pt x="143" y="429"/>
                    <a:pt x="48" y="489"/>
                  </a:cubicBezTo>
                  <a:cubicBezTo>
                    <a:pt x="24" y="501"/>
                    <a:pt x="0" y="525"/>
                    <a:pt x="0" y="537"/>
                  </a:cubicBezTo>
                  <a:cubicBezTo>
                    <a:pt x="0" y="549"/>
                    <a:pt x="48" y="560"/>
                    <a:pt x="107" y="560"/>
                  </a:cubicBezTo>
                  <a:cubicBezTo>
                    <a:pt x="179" y="560"/>
                    <a:pt x="274" y="572"/>
                    <a:pt x="357" y="537"/>
                  </a:cubicBezTo>
                  <a:cubicBezTo>
                    <a:pt x="405" y="525"/>
                    <a:pt x="464" y="489"/>
                    <a:pt x="512" y="501"/>
                  </a:cubicBezTo>
                  <a:cubicBezTo>
                    <a:pt x="536" y="501"/>
                    <a:pt x="536" y="501"/>
                    <a:pt x="548" y="513"/>
                  </a:cubicBezTo>
                  <a:cubicBezTo>
                    <a:pt x="560" y="525"/>
                    <a:pt x="607" y="525"/>
                    <a:pt x="643" y="525"/>
                  </a:cubicBezTo>
                  <a:cubicBezTo>
                    <a:pt x="691" y="525"/>
                    <a:pt x="750" y="513"/>
                    <a:pt x="786" y="513"/>
                  </a:cubicBezTo>
                  <a:cubicBezTo>
                    <a:pt x="881" y="513"/>
                    <a:pt x="810" y="584"/>
                    <a:pt x="845" y="608"/>
                  </a:cubicBezTo>
                  <a:cubicBezTo>
                    <a:pt x="869" y="632"/>
                    <a:pt x="953" y="632"/>
                    <a:pt x="1036" y="620"/>
                  </a:cubicBezTo>
                  <a:cubicBezTo>
                    <a:pt x="1107" y="608"/>
                    <a:pt x="1191" y="584"/>
                    <a:pt x="1274" y="560"/>
                  </a:cubicBezTo>
                  <a:cubicBezTo>
                    <a:pt x="1322" y="549"/>
                    <a:pt x="1357" y="537"/>
                    <a:pt x="1393" y="525"/>
                  </a:cubicBezTo>
                  <a:cubicBezTo>
                    <a:pt x="1429" y="501"/>
                    <a:pt x="1429" y="477"/>
                    <a:pt x="1488" y="453"/>
                  </a:cubicBezTo>
                  <a:cubicBezTo>
                    <a:pt x="1512" y="441"/>
                    <a:pt x="1548" y="441"/>
                    <a:pt x="1572" y="441"/>
                  </a:cubicBezTo>
                  <a:cubicBezTo>
                    <a:pt x="1643" y="441"/>
                    <a:pt x="1715" y="429"/>
                    <a:pt x="1786" y="429"/>
                  </a:cubicBezTo>
                  <a:cubicBezTo>
                    <a:pt x="1834" y="418"/>
                    <a:pt x="1869" y="418"/>
                    <a:pt x="1905" y="406"/>
                  </a:cubicBezTo>
                  <a:cubicBezTo>
                    <a:pt x="1988" y="394"/>
                    <a:pt x="2048" y="358"/>
                    <a:pt x="2072" y="322"/>
                  </a:cubicBezTo>
                  <a:cubicBezTo>
                    <a:pt x="2119" y="251"/>
                    <a:pt x="2072" y="203"/>
                    <a:pt x="2107" y="132"/>
                  </a:cubicBezTo>
                  <a:cubicBezTo>
                    <a:pt x="2119" y="120"/>
                    <a:pt x="2131" y="108"/>
                    <a:pt x="2119" y="96"/>
                  </a:cubicBezTo>
                  <a:cubicBezTo>
                    <a:pt x="2119" y="72"/>
                    <a:pt x="2060" y="60"/>
                    <a:pt x="2012" y="60"/>
                  </a:cubicBezTo>
                  <a:cubicBezTo>
                    <a:pt x="1857" y="48"/>
                    <a:pt x="1715" y="37"/>
                    <a:pt x="1572" y="25"/>
                  </a:cubicBezTo>
                  <a:cubicBezTo>
                    <a:pt x="1524" y="25"/>
                    <a:pt x="1476" y="13"/>
                    <a:pt x="1417" y="25"/>
                  </a:cubicBezTo>
                  <a:cubicBezTo>
                    <a:pt x="1357" y="25"/>
                    <a:pt x="1274" y="48"/>
                    <a:pt x="1238" y="72"/>
                  </a:cubicBezTo>
                  <a:cubicBezTo>
                    <a:pt x="1345" y="1"/>
                    <a:pt x="964" y="13"/>
                    <a:pt x="822" y="108"/>
                  </a:cubicBezTo>
                  <a:cubicBezTo>
                    <a:pt x="714" y="179"/>
                    <a:pt x="822" y="251"/>
                    <a:pt x="655" y="32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6"/>
            <p:cNvSpPr/>
            <p:nvPr/>
          </p:nvSpPr>
          <p:spPr>
            <a:xfrm>
              <a:off x="2364864" y="2844156"/>
              <a:ext cx="91072" cy="33184"/>
            </a:xfrm>
            <a:custGeom>
              <a:avLst/>
              <a:gdLst/>
              <a:ahLst/>
              <a:cxnLst/>
              <a:rect l="l" t="t" r="r" b="b"/>
              <a:pathLst>
                <a:path w="2846" h="1037" extrusionOk="0">
                  <a:moveTo>
                    <a:pt x="1476" y="227"/>
                  </a:moveTo>
                  <a:cubicBezTo>
                    <a:pt x="1465" y="250"/>
                    <a:pt x="1500" y="274"/>
                    <a:pt x="1536" y="298"/>
                  </a:cubicBezTo>
                  <a:cubicBezTo>
                    <a:pt x="1417" y="334"/>
                    <a:pt x="1238" y="381"/>
                    <a:pt x="1274" y="417"/>
                  </a:cubicBezTo>
                  <a:cubicBezTo>
                    <a:pt x="1298" y="429"/>
                    <a:pt x="1381" y="429"/>
                    <a:pt x="1441" y="429"/>
                  </a:cubicBezTo>
                  <a:cubicBezTo>
                    <a:pt x="1560" y="441"/>
                    <a:pt x="1512" y="512"/>
                    <a:pt x="1465" y="572"/>
                  </a:cubicBezTo>
                  <a:cubicBezTo>
                    <a:pt x="1453" y="584"/>
                    <a:pt x="1441" y="596"/>
                    <a:pt x="1417" y="608"/>
                  </a:cubicBezTo>
                  <a:cubicBezTo>
                    <a:pt x="1405" y="608"/>
                    <a:pt x="1381" y="608"/>
                    <a:pt x="1369" y="619"/>
                  </a:cubicBezTo>
                  <a:cubicBezTo>
                    <a:pt x="1179" y="643"/>
                    <a:pt x="1095" y="596"/>
                    <a:pt x="1072" y="536"/>
                  </a:cubicBezTo>
                  <a:cubicBezTo>
                    <a:pt x="1060" y="477"/>
                    <a:pt x="1095" y="405"/>
                    <a:pt x="1012" y="369"/>
                  </a:cubicBezTo>
                  <a:cubicBezTo>
                    <a:pt x="929" y="334"/>
                    <a:pt x="667" y="358"/>
                    <a:pt x="560" y="429"/>
                  </a:cubicBezTo>
                  <a:cubicBezTo>
                    <a:pt x="488" y="477"/>
                    <a:pt x="524" y="512"/>
                    <a:pt x="560" y="548"/>
                  </a:cubicBezTo>
                  <a:cubicBezTo>
                    <a:pt x="584" y="584"/>
                    <a:pt x="595" y="619"/>
                    <a:pt x="595" y="667"/>
                  </a:cubicBezTo>
                  <a:cubicBezTo>
                    <a:pt x="595" y="691"/>
                    <a:pt x="560" y="739"/>
                    <a:pt x="464" y="762"/>
                  </a:cubicBezTo>
                  <a:cubicBezTo>
                    <a:pt x="381" y="786"/>
                    <a:pt x="310" y="774"/>
                    <a:pt x="238" y="798"/>
                  </a:cubicBezTo>
                  <a:cubicBezTo>
                    <a:pt x="214" y="798"/>
                    <a:pt x="191" y="810"/>
                    <a:pt x="167" y="822"/>
                  </a:cubicBezTo>
                  <a:cubicBezTo>
                    <a:pt x="107" y="846"/>
                    <a:pt x="60" y="881"/>
                    <a:pt x="24" y="905"/>
                  </a:cubicBezTo>
                  <a:cubicBezTo>
                    <a:pt x="0" y="929"/>
                    <a:pt x="12" y="953"/>
                    <a:pt x="72" y="953"/>
                  </a:cubicBezTo>
                  <a:cubicBezTo>
                    <a:pt x="143" y="953"/>
                    <a:pt x="214" y="929"/>
                    <a:pt x="286" y="905"/>
                  </a:cubicBezTo>
                  <a:cubicBezTo>
                    <a:pt x="393" y="870"/>
                    <a:pt x="512" y="846"/>
                    <a:pt x="619" y="822"/>
                  </a:cubicBezTo>
                  <a:cubicBezTo>
                    <a:pt x="714" y="810"/>
                    <a:pt x="810" y="798"/>
                    <a:pt x="881" y="810"/>
                  </a:cubicBezTo>
                  <a:cubicBezTo>
                    <a:pt x="941" y="822"/>
                    <a:pt x="953" y="858"/>
                    <a:pt x="893" y="893"/>
                  </a:cubicBezTo>
                  <a:cubicBezTo>
                    <a:pt x="857" y="917"/>
                    <a:pt x="786" y="941"/>
                    <a:pt x="738" y="965"/>
                  </a:cubicBezTo>
                  <a:cubicBezTo>
                    <a:pt x="691" y="989"/>
                    <a:pt x="655" y="1024"/>
                    <a:pt x="703" y="1024"/>
                  </a:cubicBezTo>
                  <a:cubicBezTo>
                    <a:pt x="726" y="1036"/>
                    <a:pt x="762" y="1024"/>
                    <a:pt x="798" y="1024"/>
                  </a:cubicBezTo>
                  <a:cubicBezTo>
                    <a:pt x="1036" y="989"/>
                    <a:pt x="1262" y="953"/>
                    <a:pt x="1500" y="917"/>
                  </a:cubicBezTo>
                  <a:cubicBezTo>
                    <a:pt x="1572" y="905"/>
                    <a:pt x="1667" y="893"/>
                    <a:pt x="1738" y="870"/>
                  </a:cubicBezTo>
                  <a:cubicBezTo>
                    <a:pt x="1893" y="834"/>
                    <a:pt x="2024" y="762"/>
                    <a:pt x="2167" y="750"/>
                  </a:cubicBezTo>
                  <a:cubicBezTo>
                    <a:pt x="2322" y="727"/>
                    <a:pt x="2369" y="798"/>
                    <a:pt x="2536" y="762"/>
                  </a:cubicBezTo>
                  <a:cubicBezTo>
                    <a:pt x="2655" y="750"/>
                    <a:pt x="2727" y="679"/>
                    <a:pt x="2727" y="643"/>
                  </a:cubicBezTo>
                  <a:cubicBezTo>
                    <a:pt x="2727" y="596"/>
                    <a:pt x="2679" y="572"/>
                    <a:pt x="2703" y="524"/>
                  </a:cubicBezTo>
                  <a:cubicBezTo>
                    <a:pt x="2715" y="500"/>
                    <a:pt x="2750" y="477"/>
                    <a:pt x="2750" y="453"/>
                  </a:cubicBezTo>
                  <a:cubicBezTo>
                    <a:pt x="2750" y="429"/>
                    <a:pt x="2727" y="417"/>
                    <a:pt x="2715" y="393"/>
                  </a:cubicBezTo>
                  <a:cubicBezTo>
                    <a:pt x="2691" y="358"/>
                    <a:pt x="2762" y="298"/>
                    <a:pt x="2810" y="238"/>
                  </a:cubicBezTo>
                  <a:cubicBezTo>
                    <a:pt x="2846" y="191"/>
                    <a:pt x="2834" y="131"/>
                    <a:pt x="2703" y="131"/>
                  </a:cubicBezTo>
                  <a:cubicBezTo>
                    <a:pt x="2655" y="131"/>
                    <a:pt x="2596" y="143"/>
                    <a:pt x="2560" y="131"/>
                  </a:cubicBezTo>
                  <a:cubicBezTo>
                    <a:pt x="2489" y="131"/>
                    <a:pt x="2500" y="96"/>
                    <a:pt x="2500" y="60"/>
                  </a:cubicBezTo>
                  <a:cubicBezTo>
                    <a:pt x="2500" y="36"/>
                    <a:pt x="2429" y="0"/>
                    <a:pt x="2334" y="36"/>
                  </a:cubicBezTo>
                  <a:cubicBezTo>
                    <a:pt x="2215" y="72"/>
                    <a:pt x="2274" y="108"/>
                    <a:pt x="2262" y="155"/>
                  </a:cubicBezTo>
                  <a:cubicBezTo>
                    <a:pt x="2238" y="191"/>
                    <a:pt x="2084" y="250"/>
                    <a:pt x="1977" y="262"/>
                  </a:cubicBezTo>
                  <a:cubicBezTo>
                    <a:pt x="1810" y="274"/>
                    <a:pt x="1893" y="227"/>
                    <a:pt x="1893" y="179"/>
                  </a:cubicBezTo>
                  <a:cubicBezTo>
                    <a:pt x="1905" y="131"/>
                    <a:pt x="1953" y="96"/>
                    <a:pt x="1798" y="96"/>
                  </a:cubicBezTo>
                  <a:cubicBezTo>
                    <a:pt x="1643" y="96"/>
                    <a:pt x="1488" y="155"/>
                    <a:pt x="1476" y="22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6"/>
            <p:cNvSpPr/>
            <p:nvPr/>
          </p:nvSpPr>
          <p:spPr>
            <a:xfrm>
              <a:off x="2333216" y="2825116"/>
              <a:ext cx="115104" cy="18304"/>
            </a:xfrm>
            <a:custGeom>
              <a:avLst/>
              <a:gdLst/>
              <a:ahLst/>
              <a:cxnLst/>
              <a:rect l="l" t="t" r="r" b="b"/>
              <a:pathLst>
                <a:path w="3597" h="572" extrusionOk="0">
                  <a:moveTo>
                    <a:pt x="358" y="131"/>
                  </a:moveTo>
                  <a:cubicBezTo>
                    <a:pt x="251" y="155"/>
                    <a:pt x="132" y="191"/>
                    <a:pt x="96" y="238"/>
                  </a:cubicBezTo>
                  <a:cubicBezTo>
                    <a:pt x="1" y="333"/>
                    <a:pt x="489" y="310"/>
                    <a:pt x="370" y="417"/>
                  </a:cubicBezTo>
                  <a:cubicBezTo>
                    <a:pt x="346" y="441"/>
                    <a:pt x="299" y="452"/>
                    <a:pt x="275" y="476"/>
                  </a:cubicBezTo>
                  <a:cubicBezTo>
                    <a:pt x="203" y="524"/>
                    <a:pt x="275" y="572"/>
                    <a:pt x="394" y="572"/>
                  </a:cubicBezTo>
                  <a:cubicBezTo>
                    <a:pt x="525" y="560"/>
                    <a:pt x="680" y="524"/>
                    <a:pt x="799" y="476"/>
                  </a:cubicBezTo>
                  <a:cubicBezTo>
                    <a:pt x="846" y="452"/>
                    <a:pt x="894" y="429"/>
                    <a:pt x="953" y="417"/>
                  </a:cubicBezTo>
                  <a:cubicBezTo>
                    <a:pt x="1001" y="405"/>
                    <a:pt x="1061" y="405"/>
                    <a:pt x="1108" y="405"/>
                  </a:cubicBezTo>
                  <a:cubicBezTo>
                    <a:pt x="1203" y="405"/>
                    <a:pt x="1311" y="405"/>
                    <a:pt x="1406" y="417"/>
                  </a:cubicBezTo>
                  <a:cubicBezTo>
                    <a:pt x="1573" y="322"/>
                    <a:pt x="1846" y="298"/>
                    <a:pt x="2037" y="298"/>
                  </a:cubicBezTo>
                  <a:cubicBezTo>
                    <a:pt x="2263" y="298"/>
                    <a:pt x="2454" y="322"/>
                    <a:pt x="2596" y="369"/>
                  </a:cubicBezTo>
                  <a:cubicBezTo>
                    <a:pt x="2716" y="405"/>
                    <a:pt x="2799" y="441"/>
                    <a:pt x="2966" y="452"/>
                  </a:cubicBezTo>
                  <a:cubicBezTo>
                    <a:pt x="3132" y="464"/>
                    <a:pt x="3406" y="405"/>
                    <a:pt x="3525" y="333"/>
                  </a:cubicBezTo>
                  <a:cubicBezTo>
                    <a:pt x="3597" y="286"/>
                    <a:pt x="3573" y="238"/>
                    <a:pt x="3561" y="202"/>
                  </a:cubicBezTo>
                  <a:cubicBezTo>
                    <a:pt x="3513" y="119"/>
                    <a:pt x="3418" y="24"/>
                    <a:pt x="3132" y="48"/>
                  </a:cubicBezTo>
                  <a:cubicBezTo>
                    <a:pt x="2954" y="71"/>
                    <a:pt x="2727" y="131"/>
                    <a:pt x="2620" y="107"/>
                  </a:cubicBezTo>
                  <a:cubicBezTo>
                    <a:pt x="2537" y="83"/>
                    <a:pt x="2561" y="24"/>
                    <a:pt x="2454" y="24"/>
                  </a:cubicBezTo>
                  <a:cubicBezTo>
                    <a:pt x="2335" y="24"/>
                    <a:pt x="2144" y="83"/>
                    <a:pt x="2084" y="60"/>
                  </a:cubicBezTo>
                  <a:cubicBezTo>
                    <a:pt x="2073" y="48"/>
                    <a:pt x="2073" y="36"/>
                    <a:pt x="2061" y="24"/>
                  </a:cubicBezTo>
                  <a:cubicBezTo>
                    <a:pt x="2037" y="0"/>
                    <a:pt x="1894" y="12"/>
                    <a:pt x="1799" y="48"/>
                  </a:cubicBezTo>
                  <a:cubicBezTo>
                    <a:pt x="1775" y="71"/>
                    <a:pt x="1751" y="83"/>
                    <a:pt x="1715" y="95"/>
                  </a:cubicBezTo>
                  <a:cubicBezTo>
                    <a:pt x="1501" y="179"/>
                    <a:pt x="1489" y="36"/>
                    <a:pt x="1394" y="36"/>
                  </a:cubicBezTo>
                  <a:cubicBezTo>
                    <a:pt x="1239" y="24"/>
                    <a:pt x="1132" y="83"/>
                    <a:pt x="989" y="119"/>
                  </a:cubicBezTo>
                  <a:cubicBezTo>
                    <a:pt x="822" y="167"/>
                    <a:pt x="870" y="179"/>
                    <a:pt x="763" y="155"/>
                  </a:cubicBezTo>
                  <a:cubicBezTo>
                    <a:pt x="715" y="155"/>
                    <a:pt x="727" y="119"/>
                    <a:pt x="656" y="107"/>
                  </a:cubicBezTo>
                  <a:cubicBezTo>
                    <a:pt x="584" y="107"/>
                    <a:pt x="453" y="119"/>
                    <a:pt x="358" y="13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6"/>
            <p:cNvSpPr/>
            <p:nvPr/>
          </p:nvSpPr>
          <p:spPr>
            <a:xfrm>
              <a:off x="2337792" y="2858236"/>
              <a:ext cx="38144" cy="16416"/>
            </a:xfrm>
            <a:custGeom>
              <a:avLst/>
              <a:gdLst/>
              <a:ahLst/>
              <a:cxnLst/>
              <a:rect l="l" t="t" r="r" b="b"/>
              <a:pathLst>
                <a:path w="1192" h="513" extrusionOk="0">
                  <a:moveTo>
                    <a:pt x="36" y="179"/>
                  </a:moveTo>
                  <a:cubicBezTo>
                    <a:pt x="13" y="191"/>
                    <a:pt x="1" y="203"/>
                    <a:pt x="1" y="203"/>
                  </a:cubicBezTo>
                  <a:cubicBezTo>
                    <a:pt x="1" y="215"/>
                    <a:pt x="25" y="215"/>
                    <a:pt x="36" y="215"/>
                  </a:cubicBezTo>
                  <a:cubicBezTo>
                    <a:pt x="84" y="215"/>
                    <a:pt x="84" y="239"/>
                    <a:pt x="120" y="251"/>
                  </a:cubicBezTo>
                  <a:cubicBezTo>
                    <a:pt x="156" y="251"/>
                    <a:pt x="203" y="251"/>
                    <a:pt x="251" y="239"/>
                  </a:cubicBezTo>
                  <a:cubicBezTo>
                    <a:pt x="382" y="215"/>
                    <a:pt x="525" y="203"/>
                    <a:pt x="656" y="179"/>
                  </a:cubicBezTo>
                  <a:cubicBezTo>
                    <a:pt x="668" y="179"/>
                    <a:pt x="691" y="179"/>
                    <a:pt x="691" y="179"/>
                  </a:cubicBezTo>
                  <a:cubicBezTo>
                    <a:pt x="715" y="179"/>
                    <a:pt x="691" y="191"/>
                    <a:pt x="668" y="203"/>
                  </a:cubicBezTo>
                  <a:cubicBezTo>
                    <a:pt x="644" y="215"/>
                    <a:pt x="620" y="215"/>
                    <a:pt x="584" y="215"/>
                  </a:cubicBezTo>
                  <a:cubicBezTo>
                    <a:pt x="394" y="239"/>
                    <a:pt x="179" y="310"/>
                    <a:pt x="48" y="382"/>
                  </a:cubicBezTo>
                  <a:cubicBezTo>
                    <a:pt x="144" y="370"/>
                    <a:pt x="239" y="346"/>
                    <a:pt x="334" y="322"/>
                  </a:cubicBezTo>
                  <a:cubicBezTo>
                    <a:pt x="429" y="310"/>
                    <a:pt x="525" y="299"/>
                    <a:pt x="584" y="299"/>
                  </a:cubicBezTo>
                  <a:cubicBezTo>
                    <a:pt x="596" y="299"/>
                    <a:pt x="608" y="299"/>
                    <a:pt x="608" y="310"/>
                  </a:cubicBezTo>
                  <a:cubicBezTo>
                    <a:pt x="608" y="322"/>
                    <a:pt x="584" y="334"/>
                    <a:pt x="548" y="334"/>
                  </a:cubicBezTo>
                  <a:cubicBezTo>
                    <a:pt x="382" y="394"/>
                    <a:pt x="215" y="441"/>
                    <a:pt x="36" y="501"/>
                  </a:cubicBezTo>
                  <a:cubicBezTo>
                    <a:pt x="72" y="513"/>
                    <a:pt x="156" y="501"/>
                    <a:pt x="239" y="489"/>
                  </a:cubicBezTo>
                  <a:cubicBezTo>
                    <a:pt x="322" y="465"/>
                    <a:pt x="417" y="453"/>
                    <a:pt x="501" y="430"/>
                  </a:cubicBezTo>
                  <a:cubicBezTo>
                    <a:pt x="596" y="418"/>
                    <a:pt x="703" y="394"/>
                    <a:pt x="775" y="358"/>
                  </a:cubicBezTo>
                  <a:cubicBezTo>
                    <a:pt x="846" y="334"/>
                    <a:pt x="870" y="299"/>
                    <a:pt x="953" y="263"/>
                  </a:cubicBezTo>
                  <a:cubicBezTo>
                    <a:pt x="989" y="251"/>
                    <a:pt x="1025" y="251"/>
                    <a:pt x="1060" y="239"/>
                  </a:cubicBezTo>
                  <a:cubicBezTo>
                    <a:pt x="1144" y="215"/>
                    <a:pt x="1191" y="168"/>
                    <a:pt x="1168" y="144"/>
                  </a:cubicBezTo>
                  <a:cubicBezTo>
                    <a:pt x="1156" y="120"/>
                    <a:pt x="1060" y="120"/>
                    <a:pt x="977" y="144"/>
                  </a:cubicBezTo>
                  <a:cubicBezTo>
                    <a:pt x="953" y="156"/>
                    <a:pt x="941" y="156"/>
                    <a:pt x="929" y="156"/>
                  </a:cubicBezTo>
                  <a:cubicBezTo>
                    <a:pt x="882" y="168"/>
                    <a:pt x="882" y="144"/>
                    <a:pt x="918" y="120"/>
                  </a:cubicBezTo>
                  <a:cubicBezTo>
                    <a:pt x="953" y="96"/>
                    <a:pt x="1013" y="84"/>
                    <a:pt x="1049" y="72"/>
                  </a:cubicBezTo>
                  <a:cubicBezTo>
                    <a:pt x="1096" y="37"/>
                    <a:pt x="1084" y="13"/>
                    <a:pt x="1025" y="1"/>
                  </a:cubicBezTo>
                  <a:cubicBezTo>
                    <a:pt x="977" y="1"/>
                    <a:pt x="906" y="13"/>
                    <a:pt x="822" y="25"/>
                  </a:cubicBezTo>
                  <a:cubicBezTo>
                    <a:pt x="584" y="60"/>
                    <a:pt x="251" y="96"/>
                    <a:pt x="36" y="17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6"/>
            <p:cNvSpPr/>
            <p:nvPr/>
          </p:nvSpPr>
          <p:spPr>
            <a:xfrm>
              <a:off x="2486784" y="2826620"/>
              <a:ext cx="284640" cy="37760"/>
            </a:xfrm>
            <a:custGeom>
              <a:avLst/>
              <a:gdLst/>
              <a:ahLst/>
              <a:cxnLst/>
              <a:rect l="l" t="t" r="r" b="b"/>
              <a:pathLst>
                <a:path w="8895" h="1180" extrusionOk="0">
                  <a:moveTo>
                    <a:pt x="1060" y="275"/>
                  </a:moveTo>
                  <a:cubicBezTo>
                    <a:pt x="881" y="286"/>
                    <a:pt x="714" y="286"/>
                    <a:pt x="548" y="286"/>
                  </a:cubicBezTo>
                  <a:cubicBezTo>
                    <a:pt x="464" y="298"/>
                    <a:pt x="381" y="298"/>
                    <a:pt x="298" y="310"/>
                  </a:cubicBezTo>
                  <a:cubicBezTo>
                    <a:pt x="107" y="358"/>
                    <a:pt x="0" y="453"/>
                    <a:pt x="60" y="501"/>
                  </a:cubicBezTo>
                  <a:cubicBezTo>
                    <a:pt x="107" y="548"/>
                    <a:pt x="274" y="560"/>
                    <a:pt x="417" y="572"/>
                  </a:cubicBezTo>
                  <a:cubicBezTo>
                    <a:pt x="560" y="584"/>
                    <a:pt x="703" y="584"/>
                    <a:pt x="845" y="596"/>
                  </a:cubicBezTo>
                  <a:cubicBezTo>
                    <a:pt x="988" y="608"/>
                    <a:pt x="1167" y="608"/>
                    <a:pt x="1346" y="560"/>
                  </a:cubicBezTo>
                  <a:cubicBezTo>
                    <a:pt x="1465" y="536"/>
                    <a:pt x="1560" y="489"/>
                    <a:pt x="1667" y="477"/>
                  </a:cubicBezTo>
                  <a:cubicBezTo>
                    <a:pt x="1810" y="465"/>
                    <a:pt x="1798" y="525"/>
                    <a:pt x="1857" y="560"/>
                  </a:cubicBezTo>
                  <a:cubicBezTo>
                    <a:pt x="1893" y="584"/>
                    <a:pt x="1965" y="584"/>
                    <a:pt x="2012" y="608"/>
                  </a:cubicBezTo>
                  <a:cubicBezTo>
                    <a:pt x="2131" y="644"/>
                    <a:pt x="2108" y="727"/>
                    <a:pt x="2024" y="810"/>
                  </a:cubicBezTo>
                  <a:cubicBezTo>
                    <a:pt x="1953" y="906"/>
                    <a:pt x="1822" y="989"/>
                    <a:pt x="1738" y="1072"/>
                  </a:cubicBezTo>
                  <a:cubicBezTo>
                    <a:pt x="1691" y="1120"/>
                    <a:pt x="1667" y="1179"/>
                    <a:pt x="1786" y="1179"/>
                  </a:cubicBezTo>
                  <a:cubicBezTo>
                    <a:pt x="1893" y="1179"/>
                    <a:pt x="2048" y="1108"/>
                    <a:pt x="2179" y="1096"/>
                  </a:cubicBezTo>
                  <a:cubicBezTo>
                    <a:pt x="2286" y="1072"/>
                    <a:pt x="2369" y="1084"/>
                    <a:pt x="2477" y="1084"/>
                  </a:cubicBezTo>
                  <a:cubicBezTo>
                    <a:pt x="2703" y="1084"/>
                    <a:pt x="2965" y="989"/>
                    <a:pt x="3215" y="929"/>
                  </a:cubicBezTo>
                  <a:cubicBezTo>
                    <a:pt x="3274" y="906"/>
                    <a:pt x="3358" y="894"/>
                    <a:pt x="3417" y="894"/>
                  </a:cubicBezTo>
                  <a:cubicBezTo>
                    <a:pt x="3441" y="894"/>
                    <a:pt x="3465" y="894"/>
                    <a:pt x="3489" y="906"/>
                  </a:cubicBezTo>
                  <a:cubicBezTo>
                    <a:pt x="3679" y="953"/>
                    <a:pt x="4036" y="941"/>
                    <a:pt x="4358" y="870"/>
                  </a:cubicBezTo>
                  <a:cubicBezTo>
                    <a:pt x="4477" y="846"/>
                    <a:pt x="4596" y="810"/>
                    <a:pt x="4715" y="786"/>
                  </a:cubicBezTo>
                  <a:cubicBezTo>
                    <a:pt x="4786" y="775"/>
                    <a:pt x="4870" y="775"/>
                    <a:pt x="4941" y="775"/>
                  </a:cubicBezTo>
                  <a:cubicBezTo>
                    <a:pt x="5429" y="775"/>
                    <a:pt x="6037" y="739"/>
                    <a:pt x="6513" y="560"/>
                  </a:cubicBezTo>
                  <a:cubicBezTo>
                    <a:pt x="6846" y="572"/>
                    <a:pt x="7203" y="560"/>
                    <a:pt x="7572" y="536"/>
                  </a:cubicBezTo>
                  <a:cubicBezTo>
                    <a:pt x="7668" y="525"/>
                    <a:pt x="7751" y="513"/>
                    <a:pt x="7834" y="501"/>
                  </a:cubicBezTo>
                  <a:cubicBezTo>
                    <a:pt x="8001" y="465"/>
                    <a:pt x="8156" y="405"/>
                    <a:pt x="8323" y="394"/>
                  </a:cubicBezTo>
                  <a:cubicBezTo>
                    <a:pt x="8287" y="358"/>
                    <a:pt x="8430" y="286"/>
                    <a:pt x="8561" y="251"/>
                  </a:cubicBezTo>
                  <a:cubicBezTo>
                    <a:pt x="8692" y="215"/>
                    <a:pt x="8846" y="167"/>
                    <a:pt x="8870" y="120"/>
                  </a:cubicBezTo>
                  <a:cubicBezTo>
                    <a:pt x="8894" y="72"/>
                    <a:pt x="8799" y="60"/>
                    <a:pt x="8704" y="60"/>
                  </a:cubicBezTo>
                  <a:cubicBezTo>
                    <a:pt x="8596" y="48"/>
                    <a:pt x="8489" y="60"/>
                    <a:pt x="8406" y="36"/>
                  </a:cubicBezTo>
                  <a:cubicBezTo>
                    <a:pt x="8358" y="36"/>
                    <a:pt x="8323" y="13"/>
                    <a:pt x="8251" y="13"/>
                  </a:cubicBezTo>
                  <a:cubicBezTo>
                    <a:pt x="8192" y="24"/>
                    <a:pt x="8108" y="48"/>
                    <a:pt x="8037" y="60"/>
                  </a:cubicBezTo>
                  <a:cubicBezTo>
                    <a:pt x="7882" y="72"/>
                    <a:pt x="7811" y="24"/>
                    <a:pt x="7692" y="13"/>
                  </a:cubicBezTo>
                  <a:cubicBezTo>
                    <a:pt x="7608" y="1"/>
                    <a:pt x="7513" y="13"/>
                    <a:pt x="7406" y="24"/>
                  </a:cubicBezTo>
                  <a:cubicBezTo>
                    <a:pt x="6810" y="84"/>
                    <a:pt x="6179" y="167"/>
                    <a:pt x="5560" y="275"/>
                  </a:cubicBezTo>
                  <a:cubicBezTo>
                    <a:pt x="5025" y="370"/>
                    <a:pt x="4453" y="489"/>
                    <a:pt x="3965" y="501"/>
                  </a:cubicBezTo>
                  <a:cubicBezTo>
                    <a:pt x="3703" y="513"/>
                    <a:pt x="3489" y="477"/>
                    <a:pt x="3227" y="501"/>
                  </a:cubicBezTo>
                  <a:cubicBezTo>
                    <a:pt x="3096" y="501"/>
                    <a:pt x="2965" y="525"/>
                    <a:pt x="2870" y="513"/>
                  </a:cubicBezTo>
                  <a:cubicBezTo>
                    <a:pt x="2786" y="489"/>
                    <a:pt x="2810" y="417"/>
                    <a:pt x="2941" y="394"/>
                  </a:cubicBezTo>
                  <a:cubicBezTo>
                    <a:pt x="3024" y="370"/>
                    <a:pt x="3108" y="382"/>
                    <a:pt x="3191" y="358"/>
                  </a:cubicBezTo>
                  <a:cubicBezTo>
                    <a:pt x="3310" y="322"/>
                    <a:pt x="3286" y="263"/>
                    <a:pt x="3191" y="263"/>
                  </a:cubicBezTo>
                  <a:cubicBezTo>
                    <a:pt x="3084" y="251"/>
                    <a:pt x="2953" y="275"/>
                    <a:pt x="2846" y="275"/>
                  </a:cubicBezTo>
                  <a:cubicBezTo>
                    <a:pt x="2715" y="263"/>
                    <a:pt x="2643" y="215"/>
                    <a:pt x="2500" y="227"/>
                  </a:cubicBezTo>
                  <a:cubicBezTo>
                    <a:pt x="2405" y="239"/>
                    <a:pt x="2322" y="263"/>
                    <a:pt x="2227" y="286"/>
                  </a:cubicBezTo>
                  <a:cubicBezTo>
                    <a:pt x="1750" y="382"/>
                    <a:pt x="1453" y="263"/>
                    <a:pt x="1060" y="27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6"/>
            <p:cNvSpPr/>
            <p:nvPr/>
          </p:nvSpPr>
          <p:spPr>
            <a:xfrm>
              <a:off x="2464288" y="2850620"/>
              <a:ext cx="54912" cy="18720"/>
            </a:xfrm>
            <a:custGeom>
              <a:avLst/>
              <a:gdLst/>
              <a:ahLst/>
              <a:cxnLst/>
              <a:rect l="l" t="t" r="r" b="b"/>
              <a:pathLst>
                <a:path w="1716" h="585" extrusionOk="0">
                  <a:moveTo>
                    <a:pt x="394" y="358"/>
                  </a:moveTo>
                  <a:cubicBezTo>
                    <a:pt x="346" y="370"/>
                    <a:pt x="310" y="394"/>
                    <a:pt x="274" y="406"/>
                  </a:cubicBezTo>
                  <a:cubicBezTo>
                    <a:pt x="227" y="429"/>
                    <a:pt x="179" y="453"/>
                    <a:pt x="132" y="477"/>
                  </a:cubicBezTo>
                  <a:cubicBezTo>
                    <a:pt x="72" y="501"/>
                    <a:pt x="1" y="548"/>
                    <a:pt x="24" y="560"/>
                  </a:cubicBezTo>
                  <a:cubicBezTo>
                    <a:pt x="48" y="584"/>
                    <a:pt x="144" y="572"/>
                    <a:pt x="215" y="560"/>
                  </a:cubicBezTo>
                  <a:cubicBezTo>
                    <a:pt x="298" y="537"/>
                    <a:pt x="370" y="513"/>
                    <a:pt x="441" y="501"/>
                  </a:cubicBezTo>
                  <a:cubicBezTo>
                    <a:pt x="655" y="477"/>
                    <a:pt x="691" y="572"/>
                    <a:pt x="894" y="548"/>
                  </a:cubicBezTo>
                  <a:cubicBezTo>
                    <a:pt x="965" y="548"/>
                    <a:pt x="1036" y="525"/>
                    <a:pt x="1108" y="525"/>
                  </a:cubicBezTo>
                  <a:cubicBezTo>
                    <a:pt x="1179" y="513"/>
                    <a:pt x="1227" y="537"/>
                    <a:pt x="1298" y="525"/>
                  </a:cubicBezTo>
                  <a:cubicBezTo>
                    <a:pt x="1394" y="513"/>
                    <a:pt x="1477" y="465"/>
                    <a:pt x="1513" y="429"/>
                  </a:cubicBezTo>
                  <a:cubicBezTo>
                    <a:pt x="1537" y="394"/>
                    <a:pt x="1525" y="358"/>
                    <a:pt x="1560" y="322"/>
                  </a:cubicBezTo>
                  <a:cubicBezTo>
                    <a:pt x="1596" y="287"/>
                    <a:pt x="1644" y="263"/>
                    <a:pt x="1656" y="239"/>
                  </a:cubicBezTo>
                  <a:cubicBezTo>
                    <a:pt x="1715" y="144"/>
                    <a:pt x="1477" y="1"/>
                    <a:pt x="1215" y="48"/>
                  </a:cubicBezTo>
                  <a:cubicBezTo>
                    <a:pt x="1048" y="72"/>
                    <a:pt x="965" y="108"/>
                    <a:pt x="858" y="167"/>
                  </a:cubicBezTo>
                  <a:cubicBezTo>
                    <a:pt x="679" y="251"/>
                    <a:pt x="620" y="275"/>
                    <a:pt x="394" y="35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6"/>
            <p:cNvSpPr/>
            <p:nvPr/>
          </p:nvSpPr>
          <p:spPr>
            <a:xfrm>
              <a:off x="2526400" y="2707388"/>
              <a:ext cx="618400" cy="126112"/>
            </a:xfrm>
            <a:custGeom>
              <a:avLst/>
              <a:gdLst/>
              <a:ahLst/>
              <a:cxnLst/>
              <a:rect l="l" t="t" r="r" b="b"/>
              <a:pathLst>
                <a:path w="19325" h="3941" extrusionOk="0">
                  <a:moveTo>
                    <a:pt x="4037" y="3239"/>
                  </a:moveTo>
                  <a:cubicBezTo>
                    <a:pt x="3953" y="3227"/>
                    <a:pt x="3858" y="3227"/>
                    <a:pt x="3751" y="3239"/>
                  </a:cubicBezTo>
                  <a:cubicBezTo>
                    <a:pt x="3644" y="3250"/>
                    <a:pt x="3513" y="3310"/>
                    <a:pt x="3525" y="3334"/>
                  </a:cubicBezTo>
                  <a:cubicBezTo>
                    <a:pt x="3525" y="3358"/>
                    <a:pt x="3572" y="3369"/>
                    <a:pt x="3608" y="3369"/>
                  </a:cubicBezTo>
                  <a:cubicBezTo>
                    <a:pt x="3703" y="3381"/>
                    <a:pt x="3810" y="3381"/>
                    <a:pt x="3870" y="3405"/>
                  </a:cubicBezTo>
                  <a:cubicBezTo>
                    <a:pt x="3941" y="3429"/>
                    <a:pt x="3918" y="3489"/>
                    <a:pt x="3810" y="3524"/>
                  </a:cubicBezTo>
                  <a:cubicBezTo>
                    <a:pt x="3763" y="3536"/>
                    <a:pt x="3715" y="3536"/>
                    <a:pt x="3667" y="3548"/>
                  </a:cubicBezTo>
                  <a:cubicBezTo>
                    <a:pt x="3477" y="3572"/>
                    <a:pt x="3286" y="3584"/>
                    <a:pt x="3096" y="3620"/>
                  </a:cubicBezTo>
                  <a:cubicBezTo>
                    <a:pt x="2905" y="3643"/>
                    <a:pt x="2691" y="3691"/>
                    <a:pt x="2560" y="3762"/>
                  </a:cubicBezTo>
                  <a:cubicBezTo>
                    <a:pt x="2417" y="3834"/>
                    <a:pt x="2382" y="3917"/>
                    <a:pt x="2524" y="3941"/>
                  </a:cubicBezTo>
                  <a:cubicBezTo>
                    <a:pt x="2703" y="3905"/>
                    <a:pt x="2882" y="3858"/>
                    <a:pt x="3060" y="3822"/>
                  </a:cubicBezTo>
                  <a:cubicBezTo>
                    <a:pt x="3108" y="3822"/>
                    <a:pt x="3156" y="3810"/>
                    <a:pt x="3191" y="3810"/>
                  </a:cubicBezTo>
                  <a:cubicBezTo>
                    <a:pt x="3251" y="3810"/>
                    <a:pt x="3215" y="3858"/>
                    <a:pt x="3251" y="3881"/>
                  </a:cubicBezTo>
                  <a:cubicBezTo>
                    <a:pt x="3334" y="3929"/>
                    <a:pt x="3656" y="3786"/>
                    <a:pt x="3822" y="3798"/>
                  </a:cubicBezTo>
                  <a:cubicBezTo>
                    <a:pt x="3882" y="3798"/>
                    <a:pt x="3906" y="3810"/>
                    <a:pt x="3941" y="3822"/>
                  </a:cubicBezTo>
                  <a:cubicBezTo>
                    <a:pt x="4120" y="3858"/>
                    <a:pt x="4489" y="3739"/>
                    <a:pt x="4751" y="3727"/>
                  </a:cubicBezTo>
                  <a:cubicBezTo>
                    <a:pt x="4870" y="3715"/>
                    <a:pt x="4977" y="3727"/>
                    <a:pt x="5108" y="3703"/>
                  </a:cubicBezTo>
                  <a:cubicBezTo>
                    <a:pt x="5382" y="3655"/>
                    <a:pt x="5513" y="3477"/>
                    <a:pt x="5775" y="3453"/>
                  </a:cubicBezTo>
                  <a:cubicBezTo>
                    <a:pt x="5906" y="3441"/>
                    <a:pt x="5953" y="3489"/>
                    <a:pt x="6049" y="3500"/>
                  </a:cubicBezTo>
                  <a:cubicBezTo>
                    <a:pt x="6251" y="3524"/>
                    <a:pt x="6549" y="3429"/>
                    <a:pt x="6775" y="3346"/>
                  </a:cubicBezTo>
                  <a:cubicBezTo>
                    <a:pt x="6763" y="3429"/>
                    <a:pt x="7251" y="3334"/>
                    <a:pt x="7227" y="3417"/>
                  </a:cubicBezTo>
                  <a:cubicBezTo>
                    <a:pt x="7216" y="3441"/>
                    <a:pt x="7180" y="3465"/>
                    <a:pt x="7168" y="3477"/>
                  </a:cubicBezTo>
                  <a:cubicBezTo>
                    <a:pt x="7132" y="3524"/>
                    <a:pt x="7275" y="3536"/>
                    <a:pt x="7406" y="3512"/>
                  </a:cubicBezTo>
                  <a:cubicBezTo>
                    <a:pt x="7537" y="3489"/>
                    <a:pt x="7644" y="3453"/>
                    <a:pt x="7751" y="3405"/>
                  </a:cubicBezTo>
                  <a:cubicBezTo>
                    <a:pt x="7835" y="3369"/>
                    <a:pt x="7930" y="3334"/>
                    <a:pt x="8037" y="3322"/>
                  </a:cubicBezTo>
                  <a:cubicBezTo>
                    <a:pt x="8085" y="3310"/>
                    <a:pt x="8132" y="3310"/>
                    <a:pt x="8180" y="3310"/>
                  </a:cubicBezTo>
                  <a:cubicBezTo>
                    <a:pt x="8466" y="3286"/>
                    <a:pt x="8799" y="3179"/>
                    <a:pt x="8918" y="3072"/>
                  </a:cubicBezTo>
                  <a:cubicBezTo>
                    <a:pt x="8561" y="3036"/>
                    <a:pt x="8180" y="3024"/>
                    <a:pt x="7775" y="3036"/>
                  </a:cubicBezTo>
                  <a:cubicBezTo>
                    <a:pt x="8168" y="2988"/>
                    <a:pt x="8549" y="2941"/>
                    <a:pt x="8942" y="2905"/>
                  </a:cubicBezTo>
                  <a:cubicBezTo>
                    <a:pt x="8835" y="2869"/>
                    <a:pt x="8954" y="2774"/>
                    <a:pt x="9121" y="2727"/>
                  </a:cubicBezTo>
                  <a:cubicBezTo>
                    <a:pt x="9287" y="2679"/>
                    <a:pt x="9478" y="2667"/>
                    <a:pt x="9668" y="2643"/>
                  </a:cubicBezTo>
                  <a:cubicBezTo>
                    <a:pt x="9990" y="2596"/>
                    <a:pt x="10335" y="2536"/>
                    <a:pt x="10656" y="2465"/>
                  </a:cubicBezTo>
                  <a:cubicBezTo>
                    <a:pt x="10740" y="2441"/>
                    <a:pt x="10811" y="2429"/>
                    <a:pt x="10871" y="2405"/>
                  </a:cubicBezTo>
                  <a:cubicBezTo>
                    <a:pt x="10906" y="2381"/>
                    <a:pt x="10930" y="2357"/>
                    <a:pt x="10978" y="2334"/>
                  </a:cubicBezTo>
                  <a:cubicBezTo>
                    <a:pt x="11061" y="2286"/>
                    <a:pt x="11180" y="2274"/>
                    <a:pt x="11287" y="2238"/>
                  </a:cubicBezTo>
                  <a:cubicBezTo>
                    <a:pt x="11395" y="2215"/>
                    <a:pt x="11490" y="2155"/>
                    <a:pt x="11430" y="2143"/>
                  </a:cubicBezTo>
                  <a:cubicBezTo>
                    <a:pt x="11407" y="2131"/>
                    <a:pt x="11359" y="2131"/>
                    <a:pt x="11311" y="2131"/>
                  </a:cubicBezTo>
                  <a:cubicBezTo>
                    <a:pt x="11121" y="2143"/>
                    <a:pt x="10930" y="2155"/>
                    <a:pt x="10740" y="2167"/>
                  </a:cubicBezTo>
                  <a:cubicBezTo>
                    <a:pt x="10597" y="2167"/>
                    <a:pt x="10442" y="2179"/>
                    <a:pt x="10299" y="2215"/>
                  </a:cubicBezTo>
                  <a:cubicBezTo>
                    <a:pt x="10144" y="2238"/>
                    <a:pt x="10002" y="2286"/>
                    <a:pt x="9847" y="2322"/>
                  </a:cubicBezTo>
                  <a:cubicBezTo>
                    <a:pt x="9644" y="2369"/>
                    <a:pt x="9418" y="2381"/>
                    <a:pt x="9287" y="2346"/>
                  </a:cubicBezTo>
                  <a:cubicBezTo>
                    <a:pt x="9382" y="2298"/>
                    <a:pt x="9513" y="2250"/>
                    <a:pt x="9656" y="2203"/>
                  </a:cubicBezTo>
                  <a:cubicBezTo>
                    <a:pt x="9621" y="2179"/>
                    <a:pt x="9549" y="2167"/>
                    <a:pt x="9442" y="2167"/>
                  </a:cubicBezTo>
                  <a:cubicBezTo>
                    <a:pt x="9680" y="2119"/>
                    <a:pt x="9990" y="2072"/>
                    <a:pt x="10097" y="2119"/>
                  </a:cubicBezTo>
                  <a:cubicBezTo>
                    <a:pt x="10109" y="2131"/>
                    <a:pt x="10121" y="2143"/>
                    <a:pt x="10144" y="2155"/>
                  </a:cubicBezTo>
                  <a:cubicBezTo>
                    <a:pt x="10252" y="2191"/>
                    <a:pt x="10502" y="2131"/>
                    <a:pt x="10668" y="2072"/>
                  </a:cubicBezTo>
                  <a:cubicBezTo>
                    <a:pt x="10692" y="2024"/>
                    <a:pt x="10466" y="2036"/>
                    <a:pt x="10537" y="1988"/>
                  </a:cubicBezTo>
                  <a:cubicBezTo>
                    <a:pt x="10561" y="1976"/>
                    <a:pt x="10609" y="1965"/>
                    <a:pt x="10656" y="1965"/>
                  </a:cubicBezTo>
                  <a:cubicBezTo>
                    <a:pt x="10787" y="1953"/>
                    <a:pt x="10930" y="1953"/>
                    <a:pt x="11061" y="1917"/>
                  </a:cubicBezTo>
                  <a:cubicBezTo>
                    <a:pt x="11121" y="1905"/>
                    <a:pt x="11180" y="1881"/>
                    <a:pt x="11252" y="1869"/>
                  </a:cubicBezTo>
                  <a:cubicBezTo>
                    <a:pt x="11407" y="1834"/>
                    <a:pt x="11561" y="1845"/>
                    <a:pt x="11704" y="1845"/>
                  </a:cubicBezTo>
                  <a:cubicBezTo>
                    <a:pt x="11954" y="1834"/>
                    <a:pt x="12240" y="1786"/>
                    <a:pt x="12490" y="1715"/>
                  </a:cubicBezTo>
                  <a:cubicBezTo>
                    <a:pt x="12621" y="1679"/>
                    <a:pt x="12716" y="1667"/>
                    <a:pt x="12859" y="1643"/>
                  </a:cubicBezTo>
                  <a:cubicBezTo>
                    <a:pt x="12859" y="1595"/>
                    <a:pt x="13038" y="1536"/>
                    <a:pt x="13192" y="1500"/>
                  </a:cubicBezTo>
                  <a:cubicBezTo>
                    <a:pt x="13347" y="1476"/>
                    <a:pt x="13514" y="1464"/>
                    <a:pt x="13669" y="1429"/>
                  </a:cubicBezTo>
                  <a:cubicBezTo>
                    <a:pt x="13835" y="1405"/>
                    <a:pt x="13978" y="1345"/>
                    <a:pt x="14121" y="1298"/>
                  </a:cubicBezTo>
                  <a:cubicBezTo>
                    <a:pt x="15276" y="929"/>
                    <a:pt x="16800" y="869"/>
                    <a:pt x="17955" y="512"/>
                  </a:cubicBezTo>
                  <a:cubicBezTo>
                    <a:pt x="17598" y="512"/>
                    <a:pt x="17205" y="560"/>
                    <a:pt x="16836" y="619"/>
                  </a:cubicBezTo>
                  <a:cubicBezTo>
                    <a:pt x="17657" y="452"/>
                    <a:pt x="18491" y="298"/>
                    <a:pt x="19324" y="131"/>
                  </a:cubicBezTo>
                  <a:cubicBezTo>
                    <a:pt x="19288" y="60"/>
                    <a:pt x="19050" y="48"/>
                    <a:pt x="18836" y="36"/>
                  </a:cubicBezTo>
                  <a:cubicBezTo>
                    <a:pt x="18253" y="24"/>
                    <a:pt x="17669" y="12"/>
                    <a:pt x="17098" y="0"/>
                  </a:cubicBezTo>
                  <a:cubicBezTo>
                    <a:pt x="16991" y="0"/>
                    <a:pt x="16872" y="0"/>
                    <a:pt x="16752" y="12"/>
                  </a:cubicBezTo>
                  <a:cubicBezTo>
                    <a:pt x="16538" y="48"/>
                    <a:pt x="16371" y="131"/>
                    <a:pt x="16205" y="202"/>
                  </a:cubicBezTo>
                  <a:cubicBezTo>
                    <a:pt x="15895" y="321"/>
                    <a:pt x="15478" y="405"/>
                    <a:pt x="15109" y="441"/>
                  </a:cubicBezTo>
                  <a:cubicBezTo>
                    <a:pt x="15288" y="262"/>
                    <a:pt x="16062" y="202"/>
                    <a:pt x="16407" y="36"/>
                  </a:cubicBezTo>
                  <a:cubicBezTo>
                    <a:pt x="15788" y="71"/>
                    <a:pt x="15169" y="119"/>
                    <a:pt x="14550" y="155"/>
                  </a:cubicBezTo>
                  <a:cubicBezTo>
                    <a:pt x="14324" y="179"/>
                    <a:pt x="14074" y="191"/>
                    <a:pt x="13871" y="262"/>
                  </a:cubicBezTo>
                  <a:cubicBezTo>
                    <a:pt x="13788" y="286"/>
                    <a:pt x="13728" y="321"/>
                    <a:pt x="13645" y="345"/>
                  </a:cubicBezTo>
                  <a:cubicBezTo>
                    <a:pt x="13502" y="393"/>
                    <a:pt x="13323" y="405"/>
                    <a:pt x="13169" y="417"/>
                  </a:cubicBezTo>
                  <a:cubicBezTo>
                    <a:pt x="12335" y="500"/>
                    <a:pt x="11490" y="583"/>
                    <a:pt x="10645" y="667"/>
                  </a:cubicBezTo>
                  <a:cubicBezTo>
                    <a:pt x="10883" y="702"/>
                    <a:pt x="11121" y="750"/>
                    <a:pt x="11359" y="798"/>
                  </a:cubicBezTo>
                  <a:cubicBezTo>
                    <a:pt x="10966" y="857"/>
                    <a:pt x="10645" y="810"/>
                    <a:pt x="10371" y="762"/>
                  </a:cubicBezTo>
                  <a:cubicBezTo>
                    <a:pt x="9918" y="857"/>
                    <a:pt x="9442" y="929"/>
                    <a:pt x="9001" y="964"/>
                  </a:cubicBezTo>
                  <a:cubicBezTo>
                    <a:pt x="8966" y="1024"/>
                    <a:pt x="9168" y="1024"/>
                    <a:pt x="9311" y="1024"/>
                  </a:cubicBezTo>
                  <a:cubicBezTo>
                    <a:pt x="9454" y="1024"/>
                    <a:pt x="9549" y="1083"/>
                    <a:pt x="9394" y="1119"/>
                  </a:cubicBezTo>
                  <a:cubicBezTo>
                    <a:pt x="8954" y="1119"/>
                    <a:pt x="8573" y="1083"/>
                    <a:pt x="8251" y="1012"/>
                  </a:cubicBezTo>
                  <a:cubicBezTo>
                    <a:pt x="8085" y="1048"/>
                    <a:pt x="8073" y="1119"/>
                    <a:pt x="8132" y="1167"/>
                  </a:cubicBezTo>
                  <a:cubicBezTo>
                    <a:pt x="8192" y="1203"/>
                    <a:pt x="8275" y="1250"/>
                    <a:pt x="8168" y="1310"/>
                  </a:cubicBezTo>
                  <a:cubicBezTo>
                    <a:pt x="8049" y="1262"/>
                    <a:pt x="7918" y="1226"/>
                    <a:pt x="7799" y="1191"/>
                  </a:cubicBezTo>
                  <a:cubicBezTo>
                    <a:pt x="7751" y="1226"/>
                    <a:pt x="7716" y="1262"/>
                    <a:pt x="7668" y="1298"/>
                  </a:cubicBezTo>
                  <a:cubicBezTo>
                    <a:pt x="7632" y="1167"/>
                    <a:pt x="7061" y="1203"/>
                    <a:pt x="6704" y="1179"/>
                  </a:cubicBezTo>
                  <a:cubicBezTo>
                    <a:pt x="6585" y="1167"/>
                    <a:pt x="6489" y="1143"/>
                    <a:pt x="6358" y="1143"/>
                  </a:cubicBezTo>
                  <a:cubicBezTo>
                    <a:pt x="6227" y="1143"/>
                    <a:pt x="6061" y="1167"/>
                    <a:pt x="5942" y="1214"/>
                  </a:cubicBezTo>
                  <a:cubicBezTo>
                    <a:pt x="5823" y="1262"/>
                    <a:pt x="5834" y="1334"/>
                    <a:pt x="5977" y="1322"/>
                  </a:cubicBezTo>
                  <a:cubicBezTo>
                    <a:pt x="5703" y="1369"/>
                    <a:pt x="5418" y="1417"/>
                    <a:pt x="5132" y="1464"/>
                  </a:cubicBezTo>
                  <a:cubicBezTo>
                    <a:pt x="5346" y="1500"/>
                    <a:pt x="5668" y="1500"/>
                    <a:pt x="6001" y="1441"/>
                  </a:cubicBezTo>
                  <a:cubicBezTo>
                    <a:pt x="6239" y="1405"/>
                    <a:pt x="6561" y="1345"/>
                    <a:pt x="6632" y="1405"/>
                  </a:cubicBezTo>
                  <a:cubicBezTo>
                    <a:pt x="6477" y="1464"/>
                    <a:pt x="6287" y="1500"/>
                    <a:pt x="6108" y="1524"/>
                  </a:cubicBezTo>
                  <a:cubicBezTo>
                    <a:pt x="5727" y="1572"/>
                    <a:pt x="5334" y="1536"/>
                    <a:pt x="5025" y="1655"/>
                  </a:cubicBezTo>
                  <a:cubicBezTo>
                    <a:pt x="4918" y="1595"/>
                    <a:pt x="4691" y="1524"/>
                    <a:pt x="4429" y="1607"/>
                  </a:cubicBezTo>
                  <a:cubicBezTo>
                    <a:pt x="4322" y="1643"/>
                    <a:pt x="4251" y="1679"/>
                    <a:pt x="4156" y="1715"/>
                  </a:cubicBezTo>
                  <a:cubicBezTo>
                    <a:pt x="3751" y="1869"/>
                    <a:pt x="3215" y="1750"/>
                    <a:pt x="2798" y="1905"/>
                  </a:cubicBezTo>
                  <a:cubicBezTo>
                    <a:pt x="2715" y="1929"/>
                    <a:pt x="2655" y="1965"/>
                    <a:pt x="2667" y="1988"/>
                  </a:cubicBezTo>
                  <a:cubicBezTo>
                    <a:pt x="2715" y="2048"/>
                    <a:pt x="3036" y="1953"/>
                    <a:pt x="3191" y="1965"/>
                  </a:cubicBezTo>
                  <a:cubicBezTo>
                    <a:pt x="3013" y="1988"/>
                    <a:pt x="2846" y="2084"/>
                    <a:pt x="2894" y="2131"/>
                  </a:cubicBezTo>
                  <a:cubicBezTo>
                    <a:pt x="3286" y="2000"/>
                    <a:pt x="3775" y="1917"/>
                    <a:pt x="4156" y="1917"/>
                  </a:cubicBezTo>
                  <a:cubicBezTo>
                    <a:pt x="4060" y="1988"/>
                    <a:pt x="3810" y="2012"/>
                    <a:pt x="3608" y="2048"/>
                  </a:cubicBezTo>
                  <a:cubicBezTo>
                    <a:pt x="3417" y="2072"/>
                    <a:pt x="3144" y="2179"/>
                    <a:pt x="3275" y="2203"/>
                  </a:cubicBezTo>
                  <a:cubicBezTo>
                    <a:pt x="3739" y="2084"/>
                    <a:pt x="4251" y="2024"/>
                    <a:pt x="4644" y="2036"/>
                  </a:cubicBezTo>
                  <a:cubicBezTo>
                    <a:pt x="4763" y="2048"/>
                    <a:pt x="4870" y="2048"/>
                    <a:pt x="5001" y="2024"/>
                  </a:cubicBezTo>
                  <a:cubicBezTo>
                    <a:pt x="5072" y="2000"/>
                    <a:pt x="5132" y="1988"/>
                    <a:pt x="5203" y="1965"/>
                  </a:cubicBezTo>
                  <a:cubicBezTo>
                    <a:pt x="5418" y="1929"/>
                    <a:pt x="5465" y="2024"/>
                    <a:pt x="5430" y="2096"/>
                  </a:cubicBezTo>
                  <a:cubicBezTo>
                    <a:pt x="5930" y="1941"/>
                    <a:pt x="6477" y="1822"/>
                    <a:pt x="7013" y="1750"/>
                  </a:cubicBezTo>
                  <a:cubicBezTo>
                    <a:pt x="7537" y="1679"/>
                    <a:pt x="8049" y="1655"/>
                    <a:pt x="8573" y="1595"/>
                  </a:cubicBezTo>
                  <a:cubicBezTo>
                    <a:pt x="9311" y="1524"/>
                    <a:pt x="10061" y="1381"/>
                    <a:pt x="10811" y="1238"/>
                  </a:cubicBezTo>
                  <a:cubicBezTo>
                    <a:pt x="10514" y="1453"/>
                    <a:pt x="9490" y="1441"/>
                    <a:pt x="9252" y="1655"/>
                  </a:cubicBezTo>
                  <a:cubicBezTo>
                    <a:pt x="9478" y="1643"/>
                    <a:pt x="9740" y="1619"/>
                    <a:pt x="9990" y="1572"/>
                  </a:cubicBezTo>
                  <a:cubicBezTo>
                    <a:pt x="9680" y="1703"/>
                    <a:pt x="9204" y="1750"/>
                    <a:pt x="8823" y="1774"/>
                  </a:cubicBezTo>
                  <a:cubicBezTo>
                    <a:pt x="8442" y="1786"/>
                    <a:pt x="8025" y="1798"/>
                    <a:pt x="7644" y="1905"/>
                  </a:cubicBezTo>
                  <a:cubicBezTo>
                    <a:pt x="7573" y="2036"/>
                    <a:pt x="7858" y="2119"/>
                    <a:pt x="8239" y="2072"/>
                  </a:cubicBezTo>
                  <a:cubicBezTo>
                    <a:pt x="8144" y="2155"/>
                    <a:pt x="7823" y="2215"/>
                    <a:pt x="7644" y="2191"/>
                  </a:cubicBezTo>
                  <a:cubicBezTo>
                    <a:pt x="7466" y="2167"/>
                    <a:pt x="7406" y="2107"/>
                    <a:pt x="7347" y="2048"/>
                  </a:cubicBezTo>
                  <a:cubicBezTo>
                    <a:pt x="7287" y="1988"/>
                    <a:pt x="7204" y="1917"/>
                    <a:pt x="7001" y="1917"/>
                  </a:cubicBezTo>
                  <a:cubicBezTo>
                    <a:pt x="6846" y="1905"/>
                    <a:pt x="6656" y="1941"/>
                    <a:pt x="6477" y="1965"/>
                  </a:cubicBezTo>
                  <a:cubicBezTo>
                    <a:pt x="6263" y="2000"/>
                    <a:pt x="6061" y="2036"/>
                    <a:pt x="5846" y="2072"/>
                  </a:cubicBezTo>
                  <a:cubicBezTo>
                    <a:pt x="5680" y="2096"/>
                    <a:pt x="5501" y="2131"/>
                    <a:pt x="5346" y="2179"/>
                  </a:cubicBezTo>
                  <a:cubicBezTo>
                    <a:pt x="5203" y="2238"/>
                    <a:pt x="5108" y="2310"/>
                    <a:pt x="5203" y="2346"/>
                  </a:cubicBezTo>
                  <a:lnTo>
                    <a:pt x="4799" y="2393"/>
                  </a:lnTo>
                  <a:cubicBezTo>
                    <a:pt x="4894" y="2274"/>
                    <a:pt x="4632" y="2215"/>
                    <a:pt x="4322" y="2226"/>
                  </a:cubicBezTo>
                  <a:cubicBezTo>
                    <a:pt x="4013" y="2226"/>
                    <a:pt x="3656" y="2286"/>
                    <a:pt x="3322" y="2322"/>
                  </a:cubicBezTo>
                  <a:cubicBezTo>
                    <a:pt x="2989" y="2357"/>
                    <a:pt x="2644" y="2357"/>
                    <a:pt x="2560" y="2262"/>
                  </a:cubicBezTo>
                  <a:cubicBezTo>
                    <a:pt x="2536" y="2238"/>
                    <a:pt x="2536" y="2203"/>
                    <a:pt x="2489" y="2179"/>
                  </a:cubicBezTo>
                  <a:cubicBezTo>
                    <a:pt x="2382" y="2131"/>
                    <a:pt x="2096" y="2167"/>
                    <a:pt x="1870" y="2203"/>
                  </a:cubicBezTo>
                  <a:cubicBezTo>
                    <a:pt x="1632" y="2238"/>
                    <a:pt x="1346" y="2250"/>
                    <a:pt x="1346" y="2167"/>
                  </a:cubicBezTo>
                  <a:cubicBezTo>
                    <a:pt x="1358" y="2143"/>
                    <a:pt x="1381" y="2119"/>
                    <a:pt x="1358" y="2096"/>
                  </a:cubicBezTo>
                  <a:cubicBezTo>
                    <a:pt x="1322" y="2084"/>
                    <a:pt x="1251" y="2084"/>
                    <a:pt x="1179" y="2096"/>
                  </a:cubicBezTo>
                  <a:cubicBezTo>
                    <a:pt x="881" y="2131"/>
                    <a:pt x="548" y="2191"/>
                    <a:pt x="250" y="2274"/>
                  </a:cubicBezTo>
                  <a:cubicBezTo>
                    <a:pt x="250" y="2334"/>
                    <a:pt x="477" y="2322"/>
                    <a:pt x="655" y="2310"/>
                  </a:cubicBezTo>
                  <a:cubicBezTo>
                    <a:pt x="834" y="2298"/>
                    <a:pt x="1024" y="2322"/>
                    <a:pt x="905" y="2393"/>
                  </a:cubicBezTo>
                  <a:cubicBezTo>
                    <a:pt x="631" y="2381"/>
                    <a:pt x="274" y="2453"/>
                    <a:pt x="0" y="2548"/>
                  </a:cubicBezTo>
                  <a:cubicBezTo>
                    <a:pt x="358" y="2536"/>
                    <a:pt x="727" y="2536"/>
                    <a:pt x="1084" y="2524"/>
                  </a:cubicBezTo>
                  <a:cubicBezTo>
                    <a:pt x="1060" y="2572"/>
                    <a:pt x="893" y="2619"/>
                    <a:pt x="762" y="2643"/>
                  </a:cubicBezTo>
                  <a:cubicBezTo>
                    <a:pt x="631" y="2667"/>
                    <a:pt x="477" y="2691"/>
                    <a:pt x="358" y="2727"/>
                  </a:cubicBezTo>
                  <a:cubicBezTo>
                    <a:pt x="238" y="2774"/>
                    <a:pt x="191" y="2846"/>
                    <a:pt x="322" y="2846"/>
                  </a:cubicBezTo>
                  <a:cubicBezTo>
                    <a:pt x="631" y="2727"/>
                    <a:pt x="1036" y="2643"/>
                    <a:pt x="1370" y="2619"/>
                  </a:cubicBezTo>
                  <a:cubicBezTo>
                    <a:pt x="1489" y="2643"/>
                    <a:pt x="1227" y="2750"/>
                    <a:pt x="1036" y="2786"/>
                  </a:cubicBezTo>
                  <a:cubicBezTo>
                    <a:pt x="834" y="2822"/>
                    <a:pt x="608" y="2834"/>
                    <a:pt x="465" y="2905"/>
                  </a:cubicBezTo>
                  <a:cubicBezTo>
                    <a:pt x="310" y="2988"/>
                    <a:pt x="453" y="3048"/>
                    <a:pt x="655" y="3036"/>
                  </a:cubicBezTo>
                  <a:cubicBezTo>
                    <a:pt x="858" y="3036"/>
                    <a:pt x="1096" y="2988"/>
                    <a:pt x="1298" y="2988"/>
                  </a:cubicBezTo>
                  <a:cubicBezTo>
                    <a:pt x="1108" y="3048"/>
                    <a:pt x="929" y="3096"/>
                    <a:pt x="739" y="3131"/>
                  </a:cubicBezTo>
                  <a:cubicBezTo>
                    <a:pt x="1155" y="3119"/>
                    <a:pt x="1632" y="3060"/>
                    <a:pt x="2096" y="2965"/>
                  </a:cubicBezTo>
                  <a:cubicBezTo>
                    <a:pt x="2060" y="3072"/>
                    <a:pt x="1524" y="3143"/>
                    <a:pt x="1334" y="3262"/>
                  </a:cubicBezTo>
                  <a:cubicBezTo>
                    <a:pt x="1179" y="3358"/>
                    <a:pt x="1370" y="3429"/>
                    <a:pt x="1608" y="3417"/>
                  </a:cubicBezTo>
                  <a:cubicBezTo>
                    <a:pt x="1858" y="3393"/>
                    <a:pt x="2132" y="3334"/>
                    <a:pt x="2394" y="3298"/>
                  </a:cubicBezTo>
                  <a:cubicBezTo>
                    <a:pt x="2548" y="3274"/>
                    <a:pt x="2715" y="3262"/>
                    <a:pt x="2882" y="3215"/>
                  </a:cubicBezTo>
                  <a:cubicBezTo>
                    <a:pt x="3025" y="3179"/>
                    <a:pt x="3132" y="3131"/>
                    <a:pt x="3263" y="3084"/>
                  </a:cubicBezTo>
                  <a:cubicBezTo>
                    <a:pt x="3596" y="2953"/>
                    <a:pt x="4001" y="2881"/>
                    <a:pt x="4382" y="2822"/>
                  </a:cubicBezTo>
                  <a:cubicBezTo>
                    <a:pt x="4596" y="2786"/>
                    <a:pt x="4810" y="2750"/>
                    <a:pt x="5025" y="2715"/>
                  </a:cubicBezTo>
                  <a:cubicBezTo>
                    <a:pt x="5239" y="2667"/>
                    <a:pt x="5465" y="2631"/>
                    <a:pt x="5656" y="2572"/>
                  </a:cubicBezTo>
                  <a:cubicBezTo>
                    <a:pt x="5858" y="2512"/>
                    <a:pt x="6013" y="2417"/>
                    <a:pt x="5965" y="2357"/>
                  </a:cubicBezTo>
                  <a:cubicBezTo>
                    <a:pt x="6156" y="2322"/>
                    <a:pt x="6311" y="2357"/>
                    <a:pt x="6323" y="2417"/>
                  </a:cubicBezTo>
                  <a:cubicBezTo>
                    <a:pt x="6334" y="2477"/>
                    <a:pt x="6192" y="2560"/>
                    <a:pt x="6001" y="2607"/>
                  </a:cubicBezTo>
                  <a:cubicBezTo>
                    <a:pt x="6334" y="2548"/>
                    <a:pt x="6668" y="2536"/>
                    <a:pt x="6882" y="2584"/>
                  </a:cubicBezTo>
                  <a:cubicBezTo>
                    <a:pt x="6263" y="2750"/>
                    <a:pt x="5584" y="2715"/>
                    <a:pt x="5001" y="2774"/>
                  </a:cubicBezTo>
                  <a:cubicBezTo>
                    <a:pt x="4834" y="2786"/>
                    <a:pt x="4656" y="2834"/>
                    <a:pt x="4489" y="2881"/>
                  </a:cubicBezTo>
                  <a:cubicBezTo>
                    <a:pt x="4406" y="2905"/>
                    <a:pt x="4310" y="2941"/>
                    <a:pt x="4203" y="2953"/>
                  </a:cubicBezTo>
                  <a:cubicBezTo>
                    <a:pt x="4120" y="2965"/>
                    <a:pt x="4037" y="2965"/>
                    <a:pt x="3953" y="2988"/>
                  </a:cubicBezTo>
                  <a:cubicBezTo>
                    <a:pt x="3787" y="3012"/>
                    <a:pt x="3644" y="3096"/>
                    <a:pt x="3679" y="3143"/>
                  </a:cubicBezTo>
                  <a:cubicBezTo>
                    <a:pt x="3727" y="3191"/>
                    <a:pt x="3929" y="3191"/>
                    <a:pt x="4072" y="3131"/>
                  </a:cubicBezTo>
                  <a:cubicBezTo>
                    <a:pt x="4108" y="3131"/>
                    <a:pt x="4132" y="3119"/>
                    <a:pt x="4168" y="3119"/>
                  </a:cubicBezTo>
                  <a:cubicBezTo>
                    <a:pt x="4191" y="3108"/>
                    <a:pt x="4215" y="3108"/>
                    <a:pt x="4239" y="3108"/>
                  </a:cubicBezTo>
                  <a:cubicBezTo>
                    <a:pt x="4394" y="3108"/>
                    <a:pt x="4572" y="3036"/>
                    <a:pt x="4727" y="3000"/>
                  </a:cubicBezTo>
                  <a:cubicBezTo>
                    <a:pt x="4930" y="2953"/>
                    <a:pt x="5144" y="2929"/>
                    <a:pt x="5299" y="2941"/>
                  </a:cubicBezTo>
                  <a:cubicBezTo>
                    <a:pt x="5370" y="2941"/>
                    <a:pt x="5430" y="2965"/>
                    <a:pt x="5418" y="2988"/>
                  </a:cubicBezTo>
                  <a:cubicBezTo>
                    <a:pt x="5418" y="2988"/>
                    <a:pt x="5406" y="3000"/>
                    <a:pt x="5406" y="3000"/>
                  </a:cubicBezTo>
                  <a:cubicBezTo>
                    <a:pt x="5394" y="3000"/>
                    <a:pt x="5382" y="3012"/>
                    <a:pt x="5370" y="3012"/>
                  </a:cubicBezTo>
                  <a:cubicBezTo>
                    <a:pt x="5263" y="3024"/>
                    <a:pt x="5168" y="3024"/>
                    <a:pt x="5061" y="3048"/>
                  </a:cubicBezTo>
                  <a:cubicBezTo>
                    <a:pt x="4965" y="3060"/>
                    <a:pt x="4858" y="3072"/>
                    <a:pt x="4775" y="3108"/>
                  </a:cubicBezTo>
                  <a:cubicBezTo>
                    <a:pt x="4763" y="3119"/>
                    <a:pt x="4751" y="3119"/>
                    <a:pt x="4739" y="3131"/>
                  </a:cubicBezTo>
                  <a:cubicBezTo>
                    <a:pt x="4727" y="3155"/>
                    <a:pt x="4799" y="3155"/>
                    <a:pt x="4858" y="3143"/>
                  </a:cubicBezTo>
                  <a:cubicBezTo>
                    <a:pt x="5072" y="3131"/>
                    <a:pt x="5299" y="3108"/>
                    <a:pt x="5513" y="3084"/>
                  </a:cubicBezTo>
                  <a:cubicBezTo>
                    <a:pt x="5584" y="3072"/>
                    <a:pt x="5656" y="3060"/>
                    <a:pt x="5727" y="3060"/>
                  </a:cubicBezTo>
                  <a:cubicBezTo>
                    <a:pt x="5870" y="3048"/>
                    <a:pt x="5918" y="3072"/>
                    <a:pt x="6013" y="3084"/>
                  </a:cubicBezTo>
                  <a:cubicBezTo>
                    <a:pt x="6120" y="3108"/>
                    <a:pt x="6239" y="3119"/>
                    <a:pt x="6334" y="3143"/>
                  </a:cubicBezTo>
                  <a:cubicBezTo>
                    <a:pt x="5525" y="3286"/>
                    <a:pt x="4668" y="3286"/>
                    <a:pt x="4037" y="323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6"/>
            <p:cNvSpPr/>
            <p:nvPr/>
          </p:nvSpPr>
          <p:spPr>
            <a:xfrm>
              <a:off x="2462016" y="2814428"/>
              <a:ext cx="101376" cy="18720"/>
            </a:xfrm>
            <a:custGeom>
              <a:avLst/>
              <a:gdLst/>
              <a:ahLst/>
              <a:cxnLst/>
              <a:rect l="l" t="t" r="r" b="b"/>
              <a:pathLst>
                <a:path w="3168" h="585" extrusionOk="0">
                  <a:moveTo>
                    <a:pt x="429" y="24"/>
                  </a:moveTo>
                  <a:cubicBezTo>
                    <a:pt x="369" y="24"/>
                    <a:pt x="310" y="36"/>
                    <a:pt x="262" y="48"/>
                  </a:cubicBezTo>
                  <a:cubicBezTo>
                    <a:pt x="179" y="72"/>
                    <a:pt x="131" y="108"/>
                    <a:pt x="95" y="132"/>
                  </a:cubicBezTo>
                  <a:cubicBezTo>
                    <a:pt x="0" y="251"/>
                    <a:pt x="95" y="334"/>
                    <a:pt x="274" y="370"/>
                  </a:cubicBezTo>
                  <a:cubicBezTo>
                    <a:pt x="441" y="417"/>
                    <a:pt x="691" y="429"/>
                    <a:pt x="929" y="441"/>
                  </a:cubicBezTo>
                  <a:cubicBezTo>
                    <a:pt x="977" y="441"/>
                    <a:pt x="1024" y="441"/>
                    <a:pt x="1036" y="453"/>
                  </a:cubicBezTo>
                  <a:cubicBezTo>
                    <a:pt x="1048" y="477"/>
                    <a:pt x="1012" y="501"/>
                    <a:pt x="1000" y="525"/>
                  </a:cubicBezTo>
                  <a:cubicBezTo>
                    <a:pt x="988" y="584"/>
                    <a:pt x="1203" y="584"/>
                    <a:pt x="1381" y="560"/>
                  </a:cubicBezTo>
                  <a:cubicBezTo>
                    <a:pt x="1798" y="525"/>
                    <a:pt x="2215" y="477"/>
                    <a:pt x="2643" y="441"/>
                  </a:cubicBezTo>
                  <a:cubicBezTo>
                    <a:pt x="2762" y="429"/>
                    <a:pt x="2893" y="405"/>
                    <a:pt x="3001" y="370"/>
                  </a:cubicBezTo>
                  <a:cubicBezTo>
                    <a:pt x="3167" y="298"/>
                    <a:pt x="3096" y="227"/>
                    <a:pt x="2929" y="215"/>
                  </a:cubicBezTo>
                  <a:cubicBezTo>
                    <a:pt x="2751" y="215"/>
                    <a:pt x="2536" y="263"/>
                    <a:pt x="2346" y="286"/>
                  </a:cubicBezTo>
                  <a:cubicBezTo>
                    <a:pt x="1989" y="334"/>
                    <a:pt x="1667" y="179"/>
                    <a:pt x="1453" y="132"/>
                  </a:cubicBezTo>
                  <a:cubicBezTo>
                    <a:pt x="1155" y="72"/>
                    <a:pt x="881" y="1"/>
                    <a:pt x="429" y="2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6"/>
            <p:cNvSpPr/>
            <p:nvPr/>
          </p:nvSpPr>
          <p:spPr>
            <a:xfrm>
              <a:off x="2915776" y="2652508"/>
              <a:ext cx="1069504" cy="318560"/>
            </a:xfrm>
            <a:custGeom>
              <a:avLst/>
              <a:gdLst/>
              <a:ahLst/>
              <a:cxnLst/>
              <a:rect l="l" t="t" r="r" b="b"/>
              <a:pathLst>
                <a:path w="33422" h="9955" extrusionOk="0">
                  <a:moveTo>
                    <a:pt x="6787" y="4370"/>
                  </a:moveTo>
                  <a:cubicBezTo>
                    <a:pt x="6942" y="4394"/>
                    <a:pt x="7144" y="4382"/>
                    <a:pt x="7323" y="4382"/>
                  </a:cubicBezTo>
                  <a:cubicBezTo>
                    <a:pt x="8406" y="4382"/>
                    <a:pt x="8942" y="4799"/>
                    <a:pt x="8394" y="5227"/>
                  </a:cubicBezTo>
                  <a:cubicBezTo>
                    <a:pt x="8133" y="5442"/>
                    <a:pt x="7668" y="5716"/>
                    <a:pt x="8061" y="5811"/>
                  </a:cubicBezTo>
                  <a:cubicBezTo>
                    <a:pt x="8371" y="5870"/>
                    <a:pt x="8895" y="5739"/>
                    <a:pt x="9347" y="5680"/>
                  </a:cubicBezTo>
                  <a:cubicBezTo>
                    <a:pt x="10419" y="5525"/>
                    <a:pt x="11192" y="5930"/>
                    <a:pt x="10573" y="6311"/>
                  </a:cubicBezTo>
                  <a:cubicBezTo>
                    <a:pt x="10407" y="6418"/>
                    <a:pt x="10168" y="6513"/>
                    <a:pt x="10073" y="6620"/>
                  </a:cubicBezTo>
                  <a:cubicBezTo>
                    <a:pt x="9859" y="6847"/>
                    <a:pt x="10395" y="7013"/>
                    <a:pt x="10216" y="7240"/>
                  </a:cubicBezTo>
                  <a:cubicBezTo>
                    <a:pt x="10049" y="7466"/>
                    <a:pt x="9156" y="7644"/>
                    <a:pt x="8799" y="7525"/>
                  </a:cubicBezTo>
                  <a:cubicBezTo>
                    <a:pt x="8406" y="7811"/>
                    <a:pt x="8644" y="8073"/>
                    <a:pt x="8883" y="8299"/>
                  </a:cubicBezTo>
                  <a:cubicBezTo>
                    <a:pt x="9097" y="8513"/>
                    <a:pt x="9311" y="8716"/>
                    <a:pt x="9537" y="8930"/>
                  </a:cubicBezTo>
                  <a:cubicBezTo>
                    <a:pt x="9740" y="9121"/>
                    <a:pt x="9954" y="9323"/>
                    <a:pt x="10419" y="9442"/>
                  </a:cubicBezTo>
                  <a:cubicBezTo>
                    <a:pt x="11073" y="9597"/>
                    <a:pt x="12157" y="9537"/>
                    <a:pt x="12633" y="9787"/>
                  </a:cubicBezTo>
                  <a:cubicBezTo>
                    <a:pt x="12705" y="9823"/>
                    <a:pt x="12752" y="9859"/>
                    <a:pt x="12847" y="9883"/>
                  </a:cubicBezTo>
                  <a:cubicBezTo>
                    <a:pt x="13145" y="9954"/>
                    <a:pt x="13693" y="9823"/>
                    <a:pt x="13919" y="9668"/>
                  </a:cubicBezTo>
                  <a:cubicBezTo>
                    <a:pt x="14133" y="9514"/>
                    <a:pt x="14109" y="9347"/>
                    <a:pt x="14098" y="9204"/>
                  </a:cubicBezTo>
                  <a:cubicBezTo>
                    <a:pt x="14074" y="9049"/>
                    <a:pt x="14050" y="8894"/>
                    <a:pt x="14276" y="8740"/>
                  </a:cubicBezTo>
                  <a:cubicBezTo>
                    <a:pt x="14657" y="8466"/>
                    <a:pt x="15681" y="8299"/>
                    <a:pt x="15883" y="8013"/>
                  </a:cubicBezTo>
                  <a:cubicBezTo>
                    <a:pt x="15967" y="7906"/>
                    <a:pt x="15907" y="7799"/>
                    <a:pt x="16086" y="7704"/>
                  </a:cubicBezTo>
                  <a:cubicBezTo>
                    <a:pt x="16348" y="7549"/>
                    <a:pt x="16872" y="7549"/>
                    <a:pt x="17288" y="7513"/>
                  </a:cubicBezTo>
                  <a:cubicBezTo>
                    <a:pt x="18098" y="7454"/>
                    <a:pt x="18896" y="7144"/>
                    <a:pt x="19051" y="6859"/>
                  </a:cubicBezTo>
                  <a:cubicBezTo>
                    <a:pt x="19289" y="6966"/>
                    <a:pt x="19908" y="6835"/>
                    <a:pt x="20205" y="6692"/>
                  </a:cubicBezTo>
                  <a:cubicBezTo>
                    <a:pt x="20503" y="6537"/>
                    <a:pt x="20706" y="6358"/>
                    <a:pt x="21110" y="6251"/>
                  </a:cubicBezTo>
                  <a:cubicBezTo>
                    <a:pt x="21849" y="6061"/>
                    <a:pt x="22694" y="6263"/>
                    <a:pt x="23492" y="6132"/>
                  </a:cubicBezTo>
                  <a:cubicBezTo>
                    <a:pt x="23837" y="6073"/>
                    <a:pt x="24039" y="5954"/>
                    <a:pt x="24325" y="5858"/>
                  </a:cubicBezTo>
                  <a:cubicBezTo>
                    <a:pt x="24468" y="5799"/>
                    <a:pt x="24682" y="5763"/>
                    <a:pt x="24849" y="5775"/>
                  </a:cubicBezTo>
                  <a:cubicBezTo>
                    <a:pt x="24897" y="5787"/>
                    <a:pt x="24944" y="5799"/>
                    <a:pt x="25004" y="5799"/>
                  </a:cubicBezTo>
                  <a:cubicBezTo>
                    <a:pt x="25075" y="5787"/>
                    <a:pt x="25135" y="5763"/>
                    <a:pt x="25182" y="5739"/>
                  </a:cubicBezTo>
                  <a:cubicBezTo>
                    <a:pt x="25301" y="5692"/>
                    <a:pt x="25432" y="5632"/>
                    <a:pt x="25611" y="5608"/>
                  </a:cubicBezTo>
                  <a:cubicBezTo>
                    <a:pt x="25682" y="5596"/>
                    <a:pt x="25754" y="5585"/>
                    <a:pt x="25825" y="5573"/>
                  </a:cubicBezTo>
                  <a:cubicBezTo>
                    <a:pt x="25944" y="5561"/>
                    <a:pt x="26063" y="5537"/>
                    <a:pt x="26170" y="5513"/>
                  </a:cubicBezTo>
                  <a:cubicBezTo>
                    <a:pt x="26492" y="5454"/>
                    <a:pt x="26635" y="5525"/>
                    <a:pt x="26885" y="5394"/>
                  </a:cubicBezTo>
                  <a:cubicBezTo>
                    <a:pt x="27040" y="5311"/>
                    <a:pt x="27099" y="5192"/>
                    <a:pt x="26813" y="5168"/>
                  </a:cubicBezTo>
                  <a:cubicBezTo>
                    <a:pt x="26706" y="5168"/>
                    <a:pt x="26587" y="5180"/>
                    <a:pt x="26468" y="5168"/>
                  </a:cubicBezTo>
                  <a:cubicBezTo>
                    <a:pt x="26325" y="5168"/>
                    <a:pt x="26230" y="5144"/>
                    <a:pt x="26075" y="5156"/>
                  </a:cubicBezTo>
                  <a:cubicBezTo>
                    <a:pt x="25897" y="5168"/>
                    <a:pt x="25754" y="5215"/>
                    <a:pt x="25575" y="5251"/>
                  </a:cubicBezTo>
                  <a:cubicBezTo>
                    <a:pt x="25337" y="5287"/>
                    <a:pt x="25087" y="5275"/>
                    <a:pt x="24873" y="5263"/>
                  </a:cubicBezTo>
                  <a:cubicBezTo>
                    <a:pt x="24837" y="5263"/>
                    <a:pt x="24813" y="5251"/>
                    <a:pt x="24801" y="5251"/>
                  </a:cubicBezTo>
                  <a:cubicBezTo>
                    <a:pt x="24766" y="5227"/>
                    <a:pt x="24849" y="5204"/>
                    <a:pt x="24873" y="5180"/>
                  </a:cubicBezTo>
                  <a:cubicBezTo>
                    <a:pt x="24897" y="5144"/>
                    <a:pt x="24825" y="5120"/>
                    <a:pt x="24754" y="5120"/>
                  </a:cubicBezTo>
                  <a:cubicBezTo>
                    <a:pt x="24670" y="5120"/>
                    <a:pt x="24587" y="5132"/>
                    <a:pt x="24504" y="5156"/>
                  </a:cubicBezTo>
                  <a:cubicBezTo>
                    <a:pt x="24301" y="5192"/>
                    <a:pt x="23432" y="5323"/>
                    <a:pt x="23539" y="5180"/>
                  </a:cubicBezTo>
                  <a:cubicBezTo>
                    <a:pt x="23563" y="5144"/>
                    <a:pt x="23646" y="5108"/>
                    <a:pt x="23730" y="5073"/>
                  </a:cubicBezTo>
                  <a:cubicBezTo>
                    <a:pt x="23789" y="5049"/>
                    <a:pt x="23849" y="5025"/>
                    <a:pt x="23932" y="5013"/>
                  </a:cubicBezTo>
                  <a:cubicBezTo>
                    <a:pt x="24027" y="5001"/>
                    <a:pt x="24123" y="5013"/>
                    <a:pt x="24218" y="5001"/>
                  </a:cubicBezTo>
                  <a:cubicBezTo>
                    <a:pt x="24289" y="5001"/>
                    <a:pt x="24361" y="4977"/>
                    <a:pt x="24444" y="4965"/>
                  </a:cubicBezTo>
                  <a:cubicBezTo>
                    <a:pt x="24504" y="4954"/>
                    <a:pt x="24551" y="4954"/>
                    <a:pt x="24611" y="4954"/>
                  </a:cubicBezTo>
                  <a:cubicBezTo>
                    <a:pt x="24849" y="4942"/>
                    <a:pt x="25075" y="4942"/>
                    <a:pt x="25289" y="4954"/>
                  </a:cubicBezTo>
                  <a:cubicBezTo>
                    <a:pt x="25278" y="4942"/>
                    <a:pt x="25266" y="4930"/>
                    <a:pt x="25266" y="4918"/>
                  </a:cubicBezTo>
                  <a:cubicBezTo>
                    <a:pt x="25539" y="4834"/>
                    <a:pt x="25778" y="4906"/>
                    <a:pt x="26004" y="4942"/>
                  </a:cubicBezTo>
                  <a:cubicBezTo>
                    <a:pt x="26301" y="4977"/>
                    <a:pt x="26599" y="5001"/>
                    <a:pt x="26921" y="5013"/>
                  </a:cubicBezTo>
                  <a:cubicBezTo>
                    <a:pt x="27099" y="5025"/>
                    <a:pt x="27313" y="5013"/>
                    <a:pt x="27444" y="4954"/>
                  </a:cubicBezTo>
                  <a:cubicBezTo>
                    <a:pt x="27623" y="4870"/>
                    <a:pt x="27444" y="4775"/>
                    <a:pt x="27254" y="4727"/>
                  </a:cubicBezTo>
                  <a:cubicBezTo>
                    <a:pt x="26766" y="4596"/>
                    <a:pt x="26182" y="4513"/>
                    <a:pt x="25539" y="4489"/>
                  </a:cubicBezTo>
                  <a:cubicBezTo>
                    <a:pt x="25361" y="4477"/>
                    <a:pt x="25170" y="4465"/>
                    <a:pt x="25051" y="4430"/>
                  </a:cubicBezTo>
                  <a:cubicBezTo>
                    <a:pt x="24718" y="4322"/>
                    <a:pt x="25182" y="4072"/>
                    <a:pt x="25694" y="4013"/>
                  </a:cubicBezTo>
                  <a:cubicBezTo>
                    <a:pt x="26194" y="3953"/>
                    <a:pt x="26671" y="4001"/>
                    <a:pt x="27171" y="4001"/>
                  </a:cubicBezTo>
                  <a:cubicBezTo>
                    <a:pt x="27659" y="4001"/>
                    <a:pt x="28302" y="3918"/>
                    <a:pt x="28468" y="3739"/>
                  </a:cubicBezTo>
                  <a:cubicBezTo>
                    <a:pt x="28266" y="3644"/>
                    <a:pt x="27635" y="3691"/>
                    <a:pt x="27611" y="3560"/>
                  </a:cubicBezTo>
                  <a:cubicBezTo>
                    <a:pt x="27587" y="3430"/>
                    <a:pt x="28159" y="3358"/>
                    <a:pt x="28421" y="3251"/>
                  </a:cubicBezTo>
                  <a:cubicBezTo>
                    <a:pt x="28683" y="3132"/>
                    <a:pt x="28587" y="2989"/>
                    <a:pt x="28540" y="2858"/>
                  </a:cubicBezTo>
                  <a:cubicBezTo>
                    <a:pt x="28480" y="2739"/>
                    <a:pt x="28528" y="2525"/>
                    <a:pt x="29064" y="2513"/>
                  </a:cubicBezTo>
                  <a:cubicBezTo>
                    <a:pt x="29099" y="2513"/>
                    <a:pt x="29123" y="2513"/>
                    <a:pt x="29147" y="2525"/>
                  </a:cubicBezTo>
                  <a:cubicBezTo>
                    <a:pt x="29195" y="2525"/>
                    <a:pt x="29183" y="2548"/>
                    <a:pt x="29195" y="2572"/>
                  </a:cubicBezTo>
                  <a:cubicBezTo>
                    <a:pt x="29230" y="2608"/>
                    <a:pt x="29326" y="2620"/>
                    <a:pt x="29409" y="2632"/>
                  </a:cubicBezTo>
                  <a:cubicBezTo>
                    <a:pt x="29492" y="2644"/>
                    <a:pt x="29576" y="2644"/>
                    <a:pt x="29671" y="2644"/>
                  </a:cubicBezTo>
                  <a:cubicBezTo>
                    <a:pt x="29766" y="2632"/>
                    <a:pt x="29861" y="2596"/>
                    <a:pt x="29850" y="2572"/>
                  </a:cubicBezTo>
                  <a:cubicBezTo>
                    <a:pt x="29838" y="2560"/>
                    <a:pt x="29814" y="2548"/>
                    <a:pt x="29814" y="2537"/>
                  </a:cubicBezTo>
                  <a:cubicBezTo>
                    <a:pt x="29802" y="2513"/>
                    <a:pt x="29861" y="2489"/>
                    <a:pt x="29933" y="2477"/>
                  </a:cubicBezTo>
                  <a:cubicBezTo>
                    <a:pt x="29992" y="2465"/>
                    <a:pt x="30064" y="2453"/>
                    <a:pt x="30123" y="2429"/>
                  </a:cubicBezTo>
                  <a:cubicBezTo>
                    <a:pt x="30385" y="2358"/>
                    <a:pt x="30326" y="2144"/>
                    <a:pt x="30183" y="2084"/>
                  </a:cubicBezTo>
                  <a:cubicBezTo>
                    <a:pt x="30052" y="2025"/>
                    <a:pt x="29873" y="1989"/>
                    <a:pt x="29671" y="1965"/>
                  </a:cubicBezTo>
                  <a:cubicBezTo>
                    <a:pt x="29504" y="1953"/>
                    <a:pt x="29278" y="1941"/>
                    <a:pt x="29361" y="1846"/>
                  </a:cubicBezTo>
                  <a:cubicBezTo>
                    <a:pt x="29409" y="1798"/>
                    <a:pt x="29564" y="1751"/>
                    <a:pt x="29659" y="1703"/>
                  </a:cubicBezTo>
                  <a:cubicBezTo>
                    <a:pt x="29766" y="1655"/>
                    <a:pt x="29790" y="1584"/>
                    <a:pt x="29647" y="1572"/>
                  </a:cubicBezTo>
                  <a:cubicBezTo>
                    <a:pt x="29861" y="1536"/>
                    <a:pt x="30064" y="1513"/>
                    <a:pt x="30278" y="1477"/>
                  </a:cubicBezTo>
                  <a:cubicBezTo>
                    <a:pt x="30397" y="1465"/>
                    <a:pt x="30516" y="1453"/>
                    <a:pt x="30600" y="1417"/>
                  </a:cubicBezTo>
                  <a:cubicBezTo>
                    <a:pt x="30671" y="1382"/>
                    <a:pt x="30671" y="1322"/>
                    <a:pt x="30552" y="1310"/>
                  </a:cubicBezTo>
                  <a:cubicBezTo>
                    <a:pt x="30528" y="1310"/>
                    <a:pt x="30492" y="1310"/>
                    <a:pt x="30469" y="1310"/>
                  </a:cubicBezTo>
                  <a:cubicBezTo>
                    <a:pt x="30433" y="1298"/>
                    <a:pt x="30457" y="1274"/>
                    <a:pt x="30492" y="1263"/>
                  </a:cubicBezTo>
                  <a:cubicBezTo>
                    <a:pt x="30588" y="1227"/>
                    <a:pt x="30731" y="1203"/>
                    <a:pt x="30838" y="1215"/>
                  </a:cubicBezTo>
                  <a:cubicBezTo>
                    <a:pt x="30897" y="1215"/>
                    <a:pt x="30945" y="1227"/>
                    <a:pt x="31004" y="1227"/>
                  </a:cubicBezTo>
                  <a:cubicBezTo>
                    <a:pt x="31088" y="1227"/>
                    <a:pt x="31183" y="1215"/>
                    <a:pt x="31266" y="1191"/>
                  </a:cubicBezTo>
                  <a:cubicBezTo>
                    <a:pt x="31385" y="1167"/>
                    <a:pt x="31504" y="1132"/>
                    <a:pt x="31564" y="1096"/>
                  </a:cubicBezTo>
                  <a:cubicBezTo>
                    <a:pt x="31612" y="1048"/>
                    <a:pt x="31516" y="1001"/>
                    <a:pt x="31385" y="1013"/>
                  </a:cubicBezTo>
                  <a:cubicBezTo>
                    <a:pt x="31421" y="989"/>
                    <a:pt x="31540" y="965"/>
                    <a:pt x="31624" y="965"/>
                  </a:cubicBezTo>
                  <a:cubicBezTo>
                    <a:pt x="31719" y="965"/>
                    <a:pt x="31814" y="965"/>
                    <a:pt x="31909" y="953"/>
                  </a:cubicBezTo>
                  <a:cubicBezTo>
                    <a:pt x="32124" y="929"/>
                    <a:pt x="32255" y="822"/>
                    <a:pt x="32481" y="810"/>
                  </a:cubicBezTo>
                  <a:cubicBezTo>
                    <a:pt x="32528" y="798"/>
                    <a:pt x="32588" y="810"/>
                    <a:pt x="32636" y="798"/>
                  </a:cubicBezTo>
                  <a:cubicBezTo>
                    <a:pt x="32707" y="786"/>
                    <a:pt x="32755" y="774"/>
                    <a:pt x="32814" y="751"/>
                  </a:cubicBezTo>
                  <a:cubicBezTo>
                    <a:pt x="32921" y="715"/>
                    <a:pt x="33064" y="691"/>
                    <a:pt x="33207" y="667"/>
                  </a:cubicBezTo>
                  <a:cubicBezTo>
                    <a:pt x="33267" y="667"/>
                    <a:pt x="33326" y="667"/>
                    <a:pt x="33362" y="643"/>
                  </a:cubicBezTo>
                  <a:cubicBezTo>
                    <a:pt x="33421" y="620"/>
                    <a:pt x="33362" y="584"/>
                    <a:pt x="33279" y="584"/>
                  </a:cubicBezTo>
                  <a:cubicBezTo>
                    <a:pt x="33195" y="572"/>
                    <a:pt x="33100" y="584"/>
                    <a:pt x="33017" y="584"/>
                  </a:cubicBezTo>
                  <a:cubicBezTo>
                    <a:pt x="32850" y="584"/>
                    <a:pt x="32767" y="512"/>
                    <a:pt x="32612" y="489"/>
                  </a:cubicBezTo>
                  <a:cubicBezTo>
                    <a:pt x="32386" y="453"/>
                    <a:pt x="32124" y="453"/>
                    <a:pt x="31874" y="465"/>
                  </a:cubicBezTo>
                  <a:cubicBezTo>
                    <a:pt x="31409" y="489"/>
                    <a:pt x="30945" y="560"/>
                    <a:pt x="30504" y="632"/>
                  </a:cubicBezTo>
                  <a:cubicBezTo>
                    <a:pt x="29218" y="834"/>
                    <a:pt x="27897" y="1001"/>
                    <a:pt x="26563" y="1108"/>
                  </a:cubicBezTo>
                  <a:cubicBezTo>
                    <a:pt x="27063" y="989"/>
                    <a:pt x="27528" y="846"/>
                    <a:pt x="27945" y="703"/>
                  </a:cubicBezTo>
                  <a:cubicBezTo>
                    <a:pt x="27694" y="596"/>
                    <a:pt x="27159" y="727"/>
                    <a:pt x="26742" y="786"/>
                  </a:cubicBezTo>
                  <a:cubicBezTo>
                    <a:pt x="26254" y="870"/>
                    <a:pt x="25754" y="858"/>
                    <a:pt x="25266" y="858"/>
                  </a:cubicBezTo>
                  <a:cubicBezTo>
                    <a:pt x="24254" y="858"/>
                    <a:pt x="23206" y="941"/>
                    <a:pt x="22170" y="1084"/>
                  </a:cubicBezTo>
                  <a:cubicBezTo>
                    <a:pt x="24075" y="715"/>
                    <a:pt x="26147" y="548"/>
                    <a:pt x="28040" y="596"/>
                  </a:cubicBezTo>
                  <a:cubicBezTo>
                    <a:pt x="28409" y="608"/>
                    <a:pt x="29028" y="548"/>
                    <a:pt x="28945" y="429"/>
                  </a:cubicBezTo>
                  <a:cubicBezTo>
                    <a:pt x="28921" y="405"/>
                    <a:pt x="28849" y="382"/>
                    <a:pt x="28778" y="370"/>
                  </a:cubicBezTo>
                  <a:cubicBezTo>
                    <a:pt x="28218" y="262"/>
                    <a:pt x="27194" y="417"/>
                    <a:pt x="26932" y="227"/>
                  </a:cubicBezTo>
                  <a:cubicBezTo>
                    <a:pt x="26873" y="191"/>
                    <a:pt x="26861" y="143"/>
                    <a:pt x="26790" y="120"/>
                  </a:cubicBezTo>
                  <a:cubicBezTo>
                    <a:pt x="26504" y="1"/>
                    <a:pt x="25897" y="203"/>
                    <a:pt x="25408" y="286"/>
                  </a:cubicBezTo>
                  <a:cubicBezTo>
                    <a:pt x="25016" y="346"/>
                    <a:pt x="24611" y="322"/>
                    <a:pt x="24242" y="310"/>
                  </a:cubicBezTo>
                  <a:cubicBezTo>
                    <a:pt x="22587" y="227"/>
                    <a:pt x="20717" y="239"/>
                    <a:pt x="19015" y="584"/>
                  </a:cubicBezTo>
                  <a:cubicBezTo>
                    <a:pt x="18765" y="632"/>
                    <a:pt x="18515" y="691"/>
                    <a:pt x="18241" y="715"/>
                  </a:cubicBezTo>
                  <a:cubicBezTo>
                    <a:pt x="17908" y="751"/>
                    <a:pt x="17622" y="703"/>
                    <a:pt x="17300" y="703"/>
                  </a:cubicBezTo>
                  <a:cubicBezTo>
                    <a:pt x="16991" y="691"/>
                    <a:pt x="16562" y="739"/>
                    <a:pt x="16407" y="858"/>
                  </a:cubicBezTo>
                  <a:cubicBezTo>
                    <a:pt x="16550" y="905"/>
                    <a:pt x="16622" y="977"/>
                    <a:pt x="16574" y="1060"/>
                  </a:cubicBezTo>
                  <a:cubicBezTo>
                    <a:pt x="15979" y="1036"/>
                    <a:pt x="15276" y="1084"/>
                    <a:pt x="14645" y="1215"/>
                  </a:cubicBezTo>
                  <a:cubicBezTo>
                    <a:pt x="14419" y="1441"/>
                    <a:pt x="15788" y="1298"/>
                    <a:pt x="15848" y="1501"/>
                  </a:cubicBezTo>
                  <a:cubicBezTo>
                    <a:pt x="15883" y="1644"/>
                    <a:pt x="15193" y="1763"/>
                    <a:pt x="14848" y="1703"/>
                  </a:cubicBezTo>
                  <a:cubicBezTo>
                    <a:pt x="14514" y="1655"/>
                    <a:pt x="14431" y="1513"/>
                    <a:pt x="14240" y="1405"/>
                  </a:cubicBezTo>
                  <a:cubicBezTo>
                    <a:pt x="14050" y="1298"/>
                    <a:pt x="13609" y="1215"/>
                    <a:pt x="13205" y="1322"/>
                  </a:cubicBezTo>
                  <a:cubicBezTo>
                    <a:pt x="12800" y="1429"/>
                    <a:pt x="12776" y="1608"/>
                    <a:pt x="12812" y="1751"/>
                  </a:cubicBezTo>
                  <a:cubicBezTo>
                    <a:pt x="12193" y="1703"/>
                    <a:pt x="11383" y="1679"/>
                    <a:pt x="10800" y="1894"/>
                  </a:cubicBezTo>
                  <a:cubicBezTo>
                    <a:pt x="11109" y="1786"/>
                    <a:pt x="10966" y="1632"/>
                    <a:pt x="10645" y="1596"/>
                  </a:cubicBezTo>
                  <a:cubicBezTo>
                    <a:pt x="10335" y="1572"/>
                    <a:pt x="9918" y="1632"/>
                    <a:pt x="9537" y="1691"/>
                  </a:cubicBezTo>
                  <a:cubicBezTo>
                    <a:pt x="9109" y="1751"/>
                    <a:pt x="8680" y="1810"/>
                    <a:pt x="8252" y="1882"/>
                  </a:cubicBezTo>
                  <a:cubicBezTo>
                    <a:pt x="7882" y="1929"/>
                    <a:pt x="7466" y="2001"/>
                    <a:pt x="7251" y="2132"/>
                  </a:cubicBezTo>
                  <a:cubicBezTo>
                    <a:pt x="7371" y="2048"/>
                    <a:pt x="6966" y="2048"/>
                    <a:pt x="6751" y="2120"/>
                  </a:cubicBezTo>
                  <a:cubicBezTo>
                    <a:pt x="6537" y="2191"/>
                    <a:pt x="6430" y="2298"/>
                    <a:pt x="6216" y="2370"/>
                  </a:cubicBezTo>
                  <a:cubicBezTo>
                    <a:pt x="5930" y="2465"/>
                    <a:pt x="5561" y="2477"/>
                    <a:pt x="5227" y="2501"/>
                  </a:cubicBezTo>
                  <a:cubicBezTo>
                    <a:pt x="4537" y="2560"/>
                    <a:pt x="3811" y="2739"/>
                    <a:pt x="3275" y="2965"/>
                  </a:cubicBezTo>
                  <a:cubicBezTo>
                    <a:pt x="3703" y="3060"/>
                    <a:pt x="4858" y="2763"/>
                    <a:pt x="5001" y="2953"/>
                  </a:cubicBezTo>
                  <a:cubicBezTo>
                    <a:pt x="5108" y="3108"/>
                    <a:pt x="4406" y="3275"/>
                    <a:pt x="3894" y="3358"/>
                  </a:cubicBezTo>
                  <a:cubicBezTo>
                    <a:pt x="2668" y="3537"/>
                    <a:pt x="1429" y="3715"/>
                    <a:pt x="203" y="3906"/>
                  </a:cubicBezTo>
                  <a:cubicBezTo>
                    <a:pt x="274" y="4132"/>
                    <a:pt x="1108" y="4120"/>
                    <a:pt x="1822" y="4049"/>
                  </a:cubicBezTo>
                  <a:cubicBezTo>
                    <a:pt x="2548" y="3965"/>
                    <a:pt x="3334" y="3822"/>
                    <a:pt x="3918" y="3882"/>
                  </a:cubicBezTo>
                  <a:cubicBezTo>
                    <a:pt x="3739" y="3965"/>
                    <a:pt x="3453" y="4001"/>
                    <a:pt x="3203" y="4037"/>
                  </a:cubicBezTo>
                  <a:cubicBezTo>
                    <a:pt x="2358" y="4132"/>
                    <a:pt x="1513" y="4227"/>
                    <a:pt x="655" y="4334"/>
                  </a:cubicBezTo>
                  <a:cubicBezTo>
                    <a:pt x="465" y="4358"/>
                    <a:pt x="203" y="4406"/>
                    <a:pt x="132" y="4477"/>
                  </a:cubicBezTo>
                  <a:cubicBezTo>
                    <a:pt x="1" y="4584"/>
                    <a:pt x="441" y="4573"/>
                    <a:pt x="727" y="4573"/>
                  </a:cubicBezTo>
                  <a:cubicBezTo>
                    <a:pt x="1155" y="4573"/>
                    <a:pt x="1370" y="4668"/>
                    <a:pt x="1417" y="4811"/>
                  </a:cubicBezTo>
                  <a:cubicBezTo>
                    <a:pt x="2298" y="4573"/>
                    <a:pt x="3180" y="4382"/>
                    <a:pt x="4108" y="4311"/>
                  </a:cubicBezTo>
                  <a:cubicBezTo>
                    <a:pt x="4584" y="4275"/>
                    <a:pt x="5096" y="4227"/>
                    <a:pt x="5549" y="4215"/>
                  </a:cubicBezTo>
                  <a:cubicBezTo>
                    <a:pt x="6204" y="4180"/>
                    <a:pt x="6323" y="4299"/>
                    <a:pt x="6787" y="437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6"/>
            <p:cNvSpPr/>
            <p:nvPr/>
          </p:nvSpPr>
          <p:spPr>
            <a:xfrm>
              <a:off x="3722720" y="2860156"/>
              <a:ext cx="197408" cy="39648"/>
            </a:xfrm>
            <a:custGeom>
              <a:avLst/>
              <a:gdLst/>
              <a:ahLst/>
              <a:cxnLst/>
              <a:rect l="l" t="t" r="r" b="b"/>
              <a:pathLst>
                <a:path w="6169" h="1239" extrusionOk="0">
                  <a:moveTo>
                    <a:pt x="2311" y="322"/>
                  </a:moveTo>
                  <a:cubicBezTo>
                    <a:pt x="2168" y="322"/>
                    <a:pt x="2001" y="322"/>
                    <a:pt x="1894" y="370"/>
                  </a:cubicBezTo>
                  <a:cubicBezTo>
                    <a:pt x="1858" y="381"/>
                    <a:pt x="1823" y="405"/>
                    <a:pt x="1787" y="417"/>
                  </a:cubicBezTo>
                  <a:cubicBezTo>
                    <a:pt x="1668" y="441"/>
                    <a:pt x="1537" y="405"/>
                    <a:pt x="1525" y="358"/>
                  </a:cubicBezTo>
                  <a:cubicBezTo>
                    <a:pt x="1501" y="322"/>
                    <a:pt x="1549" y="262"/>
                    <a:pt x="1525" y="227"/>
                  </a:cubicBezTo>
                  <a:cubicBezTo>
                    <a:pt x="1489" y="155"/>
                    <a:pt x="1299" y="119"/>
                    <a:pt x="1096" y="143"/>
                  </a:cubicBezTo>
                  <a:cubicBezTo>
                    <a:pt x="906" y="155"/>
                    <a:pt x="727" y="227"/>
                    <a:pt x="680" y="298"/>
                  </a:cubicBezTo>
                  <a:cubicBezTo>
                    <a:pt x="644" y="358"/>
                    <a:pt x="680" y="405"/>
                    <a:pt x="668" y="465"/>
                  </a:cubicBezTo>
                  <a:cubicBezTo>
                    <a:pt x="656" y="512"/>
                    <a:pt x="572" y="584"/>
                    <a:pt x="430" y="608"/>
                  </a:cubicBezTo>
                  <a:cubicBezTo>
                    <a:pt x="334" y="620"/>
                    <a:pt x="227" y="620"/>
                    <a:pt x="144" y="643"/>
                  </a:cubicBezTo>
                  <a:cubicBezTo>
                    <a:pt x="1" y="679"/>
                    <a:pt x="61" y="762"/>
                    <a:pt x="191" y="774"/>
                  </a:cubicBezTo>
                  <a:cubicBezTo>
                    <a:pt x="322" y="798"/>
                    <a:pt x="489" y="774"/>
                    <a:pt x="644" y="774"/>
                  </a:cubicBezTo>
                  <a:cubicBezTo>
                    <a:pt x="799" y="774"/>
                    <a:pt x="965" y="798"/>
                    <a:pt x="965" y="858"/>
                  </a:cubicBezTo>
                  <a:cubicBezTo>
                    <a:pt x="953" y="917"/>
                    <a:pt x="763" y="965"/>
                    <a:pt x="596" y="1001"/>
                  </a:cubicBezTo>
                  <a:cubicBezTo>
                    <a:pt x="430" y="1036"/>
                    <a:pt x="239" y="1108"/>
                    <a:pt x="287" y="1167"/>
                  </a:cubicBezTo>
                  <a:cubicBezTo>
                    <a:pt x="311" y="1191"/>
                    <a:pt x="382" y="1203"/>
                    <a:pt x="453" y="1203"/>
                  </a:cubicBezTo>
                  <a:cubicBezTo>
                    <a:pt x="608" y="1215"/>
                    <a:pt x="799" y="1203"/>
                    <a:pt x="953" y="1155"/>
                  </a:cubicBezTo>
                  <a:cubicBezTo>
                    <a:pt x="1084" y="1120"/>
                    <a:pt x="1180" y="1060"/>
                    <a:pt x="1323" y="1024"/>
                  </a:cubicBezTo>
                  <a:cubicBezTo>
                    <a:pt x="1561" y="989"/>
                    <a:pt x="1787" y="1036"/>
                    <a:pt x="1930" y="1096"/>
                  </a:cubicBezTo>
                  <a:cubicBezTo>
                    <a:pt x="2073" y="1155"/>
                    <a:pt x="2204" y="1227"/>
                    <a:pt x="2442" y="1227"/>
                  </a:cubicBezTo>
                  <a:cubicBezTo>
                    <a:pt x="2739" y="1239"/>
                    <a:pt x="3037" y="1132"/>
                    <a:pt x="3275" y="1048"/>
                  </a:cubicBezTo>
                  <a:cubicBezTo>
                    <a:pt x="3525" y="953"/>
                    <a:pt x="3847" y="858"/>
                    <a:pt x="4121" y="893"/>
                  </a:cubicBezTo>
                  <a:cubicBezTo>
                    <a:pt x="4228" y="905"/>
                    <a:pt x="4311" y="929"/>
                    <a:pt x="4418" y="941"/>
                  </a:cubicBezTo>
                  <a:cubicBezTo>
                    <a:pt x="4823" y="1001"/>
                    <a:pt x="5323" y="858"/>
                    <a:pt x="5692" y="727"/>
                  </a:cubicBezTo>
                  <a:cubicBezTo>
                    <a:pt x="5847" y="667"/>
                    <a:pt x="6014" y="608"/>
                    <a:pt x="6085" y="548"/>
                  </a:cubicBezTo>
                  <a:cubicBezTo>
                    <a:pt x="6168" y="477"/>
                    <a:pt x="6133" y="381"/>
                    <a:pt x="5954" y="370"/>
                  </a:cubicBezTo>
                  <a:cubicBezTo>
                    <a:pt x="5859" y="346"/>
                    <a:pt x="5740" y="358"/>
                    <a:pt x="5645" y="346"/>
                  </a:cubicBezTo>
                  <a:cubicBezTo>
                    <a:pt x="5311" y="298"/>
                    <a:pt x="5561" y="36"/>
                    <a:pt x="5204" y="12"/>
                  </a:cubicBezTo>
                  <a:cubicBezTo>
                    <a:pt x="4930" y="0"/>
                    <a:pt x="4752" y="143"/>
                    <a:pt x="4513" y="215"/>
                  </a:cubicBezTo>
                  <a:cubicBezTo>
                    <a:pt x="4085" y="346"/>
                    <a:pt x="3942" y="191"/>
                    <a:pt x="3597" y="203"/>
                  </a:cubicBezTo>
                  <a:cubicBezTo>
                    <a:pt x="3180" y="203"/>
                    <a:pt x="2751" y="322"/>
                    <a:pt x="2311" y="32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6"/>
            <p:cNvSpPr/>
            <p:nvPr/>
          </p:nvSpPr>
          <p:spPr>
            <a:xfrm>
              <a:off x="2974848" y="3088764"/>
              <a:ext cx="147456" cy="48800"/>
            </a:xfrm>
            <a:custGeom>
              <a:avLst/>
              <a:gdLst/>
              <a:ahLst/>
              <a:cxnLst/>
              <a:rect l="l" t="t" r="r" b="b"/>
              <a:pathLst>
                <a:path w="4608" h="1525" extrusionOk="0">
                  <a:moveTo>
                    <a:pt x="1476" y="536"/>
                  </a:moveTo>
                  <a:cubicBezTo>
                    <a:pt x="1572" y="655"/>
                    <a:pt x="1131" y="810"/>
                    <a:pt x="810" y="917"/>
                  </a:cubicBezTo>
                  <a:cubicBezTo>
                    <a:pt x="524" y="1012"/>
                    <a:pt x="250" y="1131"/>
                    <a:pt x="119" y="1262"/>
                  </a:cubicBezTo>
                  <a:cubicBezTo>
                    <a:pt x="0" y="1393"/>
                    <a:pt x="95" y="1524"/>
                    <a:pt x="393" y="1524"/>
                  </a:cubicBezTo>
                  <a:cubicBezTo>
                    <a:pt x="750" y="1512"/>
                    <a:pt x="1119" y="1322"/>
                    <a:pt x="1512" y="1238"/>
                  </a:cubicBezTo>
                  <a:cubicBezTo>
                    <a:pt x="1965" y="1143"/>
                    <a:pt x="2369" y="1203"/>
                    <a:pt x="2715" y="1274"/>
                  </a:cubicBezTo>
                  <a:cubicBezTo>
                    <a:pt x="2822" y="1298"/>
                    <a:pt x="2929" y="1322"/>
                    <a:pt x="3036" y="1334"/>
                  </a:cubicBezTo>
                  <a:cubicBezTo>
                    <a:pt x="3262" y="1381"/>
                    <a:pt x="3512" y="1429"/>
                    <a:pt x="3810" y="1405"/>
                  </a:cubicBezTo>
                  <a:cubicBezTo>
                    <a:pt x="4120" y="1381"/>
                    <a:pt x="4489" y="1274"/>
                    <a:pt x="4548" y="1143"/>
                  </a:cubicBezTo>
                  <a:cubicBezTo>
                    <a:pt x="4608" y="1000"/>
                    <a:pt x="4251" y="953"/>
                    <a:pt x="3929" y="941"/>
                  </a:cubicBezTo>
                  <a:cubicBezTo>
                    <a:pt x="3608" y="941"/>
                    <a:pt x="3239" y="941"/>
                    <a:pt x="3108" y="834"/>
                  </a:cubicBezTo>
                  <a:cubicBezTo>
                    <a:pt x="3072" y="798"/>
                    <a:pt x="3060" y="762"/>
                    <a:pt x="3000" y="726"/>
                  </a:cubicBezTo>
                  <a:cubicBezTo>
                    <a:pt x="2810" y="655"/>
                    <a:pt x="2262" y="774"/>
                    <a:pt x="2143" y="679"/>
                  </a:cubicBezTo>
                  <a:cubicBezTo>
                    <a:pt x="1941" y="488"/>
                    <a:pt x="3477" y="72"/>
                    <a:pt x="2619" y="36"/>
                  </a:cubicBezTo>
                  <a:cubicBezTo>
                    <a:pt x="2024" y="0"/>
                    <a:pt x="1357" y="369"/>
                    <a:pt x="1476" y="53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6"/>
            <p:cNvSpPr/>
            <p:nvPr/>
          </p:nvSpPr>
          <p:spPr>
            <a:xfrm>
              <a:off x="5103488" y="2727932"/>
              <a:ext cx="300256" cy="75872"/>
            </a:xfrm>
            <a:custGeom>
              <a:avLst/>
              <a:gdLst/>
              <a:ahLst/>
              <a:cxnLst/>
              <a:rect l="l" t="t" r="r" b="b"/>
              <a:pathLst>
                <a:path w="9383" h="2371" extrusionOk="0">
                  <a:moveTo>
                    <a:pt x="6870" y="263"/>
                  </a:moveTo>
                  <a:cubicBezTo>
                    <a:pt x="6668" y="251"/>
                    <a:pt x="6453" y="227"/>
                    <a:pt x="6275" y="251"/>
                  </a:cubicBezTo>
                  <a:cubicBezTo>
                    <a:pt x="6191" y="263"/>
                    <a:pt x="6108" y="275"/>
                    <a:pt x="6001" y="275"/>
                  </a:cubicBezTo>
                  <a:cubicBezTo>
                    <a:pt x="5941" y="263"/>
                    <a:pt x="5894" y="251"/>
                    <a:pt x="5834" y="239"/>
                  </a:cubicBezTo>
                  <a:cubicBezTo>
                    <a:pt x="5656" y="191"/>
                    <a:pt x="5441" y="168"/>
                    <a:pt x="5251" y="191"/>
                  </a:cubicBezTo>
                  <a:cubicBezTo>
                    <a:pt x="4906" y="203"/>
                    <a:pt x="4703" y="322"/>
                    <a:pt x="4358" y="358"/>
                  </a:cubicBezTo>
                  <a:cubicBezTo>
                    <a:pt x="4120" y="370"/>
                    <a:pt x="3822" y="346"/>
                    <a:pt x="3655" y="394"/>
                  </a:cubicBezTo>
                  <a:cubicBezTo>
                    <a:pt x="3584" y="430"/>
                    <a:pt x="3548" y="465"/>
                    <a:pt x="3453" y="489"/>
                  </a:cubicBezTo>
                  <a:cubicBezTo>
                    <a:pt x="3310" y="525"/>
                    <a:pt x="3084" y="501"/>
                    <a:pt x="2882" y="477"/>
                  </a:cubicBezTo>
                  <a:cubicBezTo>
                    <a:pt x="2679" y="453"/>
                    <a:pt x="2441" y="441"/>
                    <a:pt x="2346" y="501"/>
                  </a:cubicBezTo>
                  <a:cubicBezTo>
                    <a:pt x="2262" y="561"/>
                    <a:pt x="2381" y="644"/>
                    <a:pt x="2251" y="692"/>
                  </a:cubicBezTo>
                  <a:cubicBezTo>
                    <a:pt x="2203" y="703"/>
                    <a:pt x="2143" y="715"/>
                    <a:pt x="2072" y="715"/>
                  </a:cubicBezTo>
                  <a:cubicBezTo>
                    <a:pt x="1798" y="727"/>
                    <a:pt x="1453" y="739"/>
                    <a:pt x="1346" y="822"/>
                  </a:cubicBezTo>
                  <a:cubicBezTo>
                    <a:pt x="1334" y="834"/>
                    <a:pt x="1322" y="858"/>
                    <a:pt x="1286" y="870"/>
                  </a:cubicBezTo>
                  <a:cubicBezTo>
                    <a:pt x="1179" y="906"/>
                    <a:pt x="881" y="870"/>
                    <a:pt x="846" y="918"/>
                  </a:cubicBezTo>
                  <a:cubicBezTo>
                    <a:pt x="822" y="953"/>
                    <a:pt x="917" y="989"/>
                    <a:pt x="1012" y="1001"/>
                  </a:cubicBezTo>
                  <a:cubicBezTo>
                    <a:pt x="1108" y="1025"/>
                    <a:pt x="1227" y="1037"/>
                    <a:pt x="1298" y="1061"/>
                  </a:cubicBezTo>
                  <a:cubicBezTo>
                    <a:pt x="1346" y="1084"/>
                    <a:pt x="1369" y="1108"/>
                    <a:pt x="1369" y="1132"/>
                  </a:cubicBezTo>
                  <a:cubicBezTo>
                    <a:pt x="1393" y="1203"/>
                    <a:pt x="1262" y="1263"/>
                    <a:pt x="1072" y="1275"/>
                  </a:cubicBezTo>
                  <a:cubicBezTo>
                    <a:pt x="929" y="1275"/>
                    <a:pt x="762" y="1263"/>
                    <a:pt x="619" y="1275"/>
                  </a:cubicBezTo>
                  <a:cubicBezTo>
                    <a:pt x="488" y="1299"/>
                    <a:pt x="417" y="1358"/>
                    <a:pt x="476" y="1418"/>
                  </a:cubicBezTo>
                  <a:cubicBezTo>
                    <a:pt x="536" y="1465"/>
                    <a:pt x="679" y="1501"/>
                    <a:pt x="679" y="1549"/>
                  </a:cubicBezTo>
                  <a:cubicBezTo>
                    <a:pt x="691" y="1668"/>
                    <a:pt x="84" y="1632"/>
                    <a:pt x="12" y="1739"/>
                  </a:cubicBezTo>
                  <a:cubicBezTo>
                    <a:pt x="0" y="1763"/>
                    <a:pt x="24" y="1799"/>
                    <a:pt x="48" y="1823"/>
                  </a:cubicBezTo>
                  <a:cubicBezTo>
                    <a:pt x="84" y="1858"/>
                    <a:pt x="131" y="1906"/>
                    <a:pt x="226" y="1930"/>
                  </a:cubicBezTo>
                  <a:cubicBezTo>
                    <a:pt x="334" y="1942"/>
                    <a:pt x="453" y="1942"/>
                    <a:pt x="536" y="1918"/>
                  </a:cubicBezTo>
                  <a:cubicBezTo>
                    <a:pt x="619" y="1894"/>
                    <a:pt x="691" y="1870"/>
                    <a:pt x="774" y="1846"/>
                  </a:cubicBezTo>
                  <a:cubicBezTo>
                    <a:pt x="977" y="1799"/>
                    <a:pt x="1286" y="1811"/>
                    <a:pt x="1477" y="1882"/>
                  </a:cubicBezTo>
                  <a:cubicBezTo>
                    <a:pt x="1667" y="1954"/>
                    <a:pt x="1667" y="2073"/>
                    <a:pt x="1465" y="2120"/>
                  </a:cubicBezTo>
                  <a:cubicBezTo>
                    <a:pt x="1405" y="2132"/>
                    <a:pt x="1334" y="2132"/>
                    <a:pt x="1286" y="2156"/>
                  </a:cubicBezTo>
                  <a:cubicBezTo>
                    <a:pt x="1167" y="2204"/>
                    <a:pt x="1346" y="2299"/>
                    <a:pt x="1548" y="2323"/>
                  </a:cubicBezTo>
                  <a:cubicBezTo>
                    <a:pt x="1739" y="2335"/>
                    <a:pt x="1929" y="2311"/>
                    <a:pt x="2120" y="2299"/>
                  </a:cubicBezTo>
                  <a:cubicBezTo>
                    <a:pt x="2215" y="2299"/>
                    <a:pt x="2322" y="2299"/>
                    <a:pt x="2429" y="2299"/>
                  </a:cubicBezTo>
                  <a:cubicBezTo>
                    <a:pt x="2501" y="2299"/>
                    <a:pt x="2608" y="2311"/>
                    <a:pt x="2667" y="2323"/>
                  </a:cubicBezTo>
                  <a:cubicBezTo>
                    <a:pt x="2691" y="2335"/>
                    <a:pt x="2703" y="2346"/>
                    <a:pt x="2727" y="2346"/>
                  </a:cubicBezTo>
                  <a:cubicBezTo>
                    <a:pt x="2762" y="2370"/>
                    <a:pt x="2822" y="2370"/>
                    <a:pt x="2870" y="2358"/>
                  </a:cubicBezTo>
                  <a:cubicBezTo>
                    <a:pt x="2929" y="2358"/>
                    <a:pt x="2941" y="2335"/>
                    <a:pt x="3001" y="2323"/>
                  </a:cubicBezTo>
                  <a:cubicBezTo>
                    <a:pt x="3048" y="2323"/>
                    <a:pt x="3096" y="2323"/>
                    <a:pt x="3132" y="2323"/>
                  </a:cubicBezTo>
                  <a:cubicBezTo>
                    <a:pt x="3179" y="2335"/>
                    <a:pt x="3227" y="2323"/>
                    <a:pt x="3227" y="2311"/>
                  </a:cubicBezTo>
                  <a:cubicBezTo>
                    <a:pt x="3227" y="2299"/>
                    <a:pt x="3215" y="2299"/>
                    <a:pt x="3203" y="2287"/>
                  </a:cubicBezTo>
                  <a:cubicBezTo>
                    <a:pt x="3179" y="2275"/>
                    <a:pt x="3167" y="2263"/>
                    <a:pt x="3143" y="2263"/>
                  </a:cubicBezTo>
                  <a:cubicBezTo>
                    <a:pt x="3108" y="2251"/>
                    <a:pt x="3060" y="2227"/>
                    <a:pt x="3084" y="2216"/>
                  </a:cubicBezTo>
                  <a:cubicBezTo>
                    <a:pt x="3096" y="2216"/>
                    <a:pt x="3143" y="2216"/>
                    <a:pt x="3179" y="2216"/>
                  </a:cubicBezTo>
                  <a:cubicBezTo>
                    <a:pt x="3370" y="2239"/>
                    <a:pt x="3572" y="2263"/>
                    <a:pt x="3775" y="2263"/>
                  </a:cubicBezTo>
                  <a:cubicBezTo>
                    <a:pt x="3882" y="2275"/>
                    <a:pt x="3977" y="2275"/>
                    <a:pt x="4084" y="2275"/>
                  </a:cubicBezTo>
                  <a:cubicBezTo>
                    <a:pt x="4144" y="2275"/>
                    <a:pt x="4239" y="2287"/>
                    <a:pt x="4286" y="2275"/>
                  </a:cubicBezTo>
                  <a:cubicBezTo>
                    <a:pt x="4310" y="2263"/>
                    <a:pt x="4275" y="2239"/>
                    <a:pt x="4239" y="2239"/>
                  </a:cubicBezTo>
                  <a:cubicBezTo>
                    <a:pt x="4108" y="2204"/>
                    <a:pt x="3953" y="2204"/>
                    <a:pt x="3810" y="2192"/>
                  </a:cubicBezTo>
                  <a:cubicBezTo>
                    <a:pt x="3691" y="2180"/>
                    <a:pt x="3584" y="2144"/>
                    <a:pt x="3477" y="2132"/>
                  </a:cubicBezTo>
                  <a:cubicBezTo>
                    <a:pt x="3358" y="2120"/>
                    <a:pt x="3251" y="2120"/>
                    <a:pt x="3132" y="2096"/>
                  </a:cubicBezTo>
                  <a:cubicBezTo>
                    <a:pt x="2667" y="2025"/>
                    <a:pt x="2417" y="1799"/>
                    <a:pt x="2643" y="1668"/>
                  </a:cubicBezTo>
                  <a:cubicBezTo>
                    <a:pt x="2739" y="1608"/>
                    <a:pt x="2905" y="1561"/>
                    <a:pt x="2893" y="1489"/>
                  </a:cubicBezTo>
                  <a:cubicBezTo>
                    <a:pt x="2893" y="1442"/>
                    <a:pt x="2798" y="1406"/>
                    <a:pt x="2691" y="1370"/>
                  </a:cubicBezTo>
                  <a:cubicBezTo>
                    <a:pt x="2643" y="1358"/>
                    <a:pt x="2584" y="1346"/>
                    <a:pt x="2536" y="1334"/>
                  </a:cubicBezTo>
                  <a:cubicBezTo>
                    <a:pt x="2477" y="1311"/>
                    <a:pt x="2429" y="1287"/>
                    <a:pt x="2370" y="1275"/>
                  </a:cubicBezTo>
                  <a:cubicBezTo>
                    <a:pt x="2286" y="1251"/>
                    <a:pt x="2215" y="1227"/>
                    <a:pt x="2191" y="1192"/>
                  </a:cubicBezTo>
                  <a:cubicBezTo>
                    <a:pt x="2191" y="1192"/>
                    <a:pt x="2179" y="1192"/>
                    <a:pt x="2191" y="1192"/>
                  </a:cubicBezTo>
                  <a:cubicBezTo>
                    <a:pt x="2191" y="1180"/>
                    <a:pt x="2203" y="1180"/>
                    <a:pt x="2215" y="1180"/>
                  </a:cubicBezTo>
                  <a:cubicBezTo>
                    <a:pt x="2274" y="1168"/>
                    <a:pt x="2358" y="1180"/>
                    <a:pt x="2441" y="1192"/>
                  </a:cubicBezTo>
                  <a:cubicBezTo>
                    <a:pt x="2560" y="1192"/>
                    <a:pt x="2667" y="1192"/>
                    <a:pt x="2774" y="1192"/>
                  </a:cubicBezTo>
                  <a:cubicBezTo>
                    <a:pt x="2858" y="1192"/>
                    <a:pt x="2929" y="1192"/>
                    <a:pt x="2989" y="1180"/>
                  </a:cubicBezTo>
                  <a:cubicBezTo>
                    <a:pt x="3203" y="1144"/>
                    <a:pt x="3167" y="1037"/>
                    <a:pt x="3274" y="977"/>
                  </a:cubicBezTo>
                  <a:cubicBezTo>
                    <a:pt x="3286" y="965"/>
                    <a:pt x="3298" y="953"/>
                    <a:pt x="3322" y="953"/>
                  </a:cubicBezTo>
                  <a:cubicBezTo>
                    <a:pt x="3358" y="953"/>
                    <a:pt x="3394" y="953"/>
                    <a:pt x="3429" y="965"/>
                  </a:cubicBezTo>
                  <a:cubicBezTo>
                    <a:pt x="3667" y="989"/>
                    <a:pt x="3822" y="894"/>
                    <a:pt x="3882" y="822"/>
                  </a:cubicBezTo>
                  <a:cubicBezTo>
                    <a:pt x="3953" y="751"/>
                    <a:pt x="4084" y="656"/>
                    <a:pt x="4322" y="680"/>
                  </a:cubicBezTo>
                  <a:cubicBezTo>
                    <a:pt x="4417" y="680"/>
                    <a:pt x="4501" y="703"/>
                    <a:pt x="4596" y="715"/>
                  </a:cubicBezTo>
                  <a:cubicBezTo>
                    <a:pt x="4798" y="727"/>
                    <a:pt x="4918" y="668"/>
                    <a:pt x="5060" y="620"/>
                  </a:cubicBezTo>
                  <a:cubicBezTo>
                    <a:pt x="5179" y="596"/>
                    <a:pt x="5322" y="584"/>
                    <a:pt x="5465" y="572"/>
                  </a:cubicBezTo>
                  <a:cubicBezTo>
                    <a:pt x="5549" y="561"/>
                    <a:pt x="5644" y="561"/>
                    <a:pt x="5727" y="549"/>
                  </a:cubicBezTo>
                  <a:cubicBezTo>
                    <a:pt x="6061" y="525"/>
                    <a:pt x="6394" y="489"/>
                    <a:pt x="6739" y="489"/>
                  </a:cubicBezTo>
                  <a:cubicBezTo>
                    <a:pt x="6882" y="477"/>
                    <a:pt x="7037" y="477"/>
                    <a:pt x="7156" y="465"/>
                  </a:cubicBezTo>
                  <a:cubicBezTo>
                    <a:pt x="7275" y="441"/>
                    <a:pt x="7358" y="406"/>
                    <a:pt x="7477" y="394"/>
                  </a:cubicBezTo>
                  <a:cubicBezTo>
                    <a:pt x="7715" y="346"/>
                    <a:pt x="8037" y="382"/>
                    <a:pt x="8311" y="394"/>
                  </a:cubicBezTo>
                  <a:cubicBezTo>
                    <a:pt x="8513" y="394"/>
                    <a:pt x="8704" y="382"/>
                    <a:pt x="8858" y="358"/>
                  </a:cubicBezTo>
                  <a:cubicBezTo>
                    <a:pt x="8989" y="346"/>
                    <a:pt x="9097" y="311"/>
                    <a:pt x="9156" y="275"/>
                  </a:cubicBezTo>
                  <a:cubicBezTo>
                    <a:pt x="9382" y="96"/>
                    <a:pt x="8620" y="1"/>
                    <a:pt x="8287" y="60"/>
                  </a:cubicBezTo>
                  <a:cubicBezTo>
                    <a:pt x="7835" y="156"/>
                    <a:pt x="7489" y="275"/>
                    <a:pt x="6870" y="263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6"/>
            <p:cNvSpPr/>
            <p:nvPr/>
          </p:nvSpPr>
          <p:spPr>
            <a:xfrm>
              <a:off x="5066144" y="2806812"/>
              <a:ext cx="32800" cy="13376"/>
            </a:xfrm>
            <a:custGeom>
              <a:avLst/>
              <a:gdLst/>
              <a:ahLst/>
              <a:cxnLst/>
              <a:rect l="l" t="t" r="r" b="b"/>
              <a:pathLst>
                <a:path w="1025" h="418" extrusionOk="0">
                  <a:moveTo>
                    <a:pt x="262" y="370"/>
                  </a:moveTo>
                  <a:cubicBezTo>
                    <a:pt x="358" y="405"/>
                    <a:pt x="500" y="417"/>
                    <a:pt x="608" y="393"/>
                  </a:cubicBezTo>
                  <a:cubicBezTo>
                    <a:pt x="989" y="334"/>
                    <a:pt x="1024" y="96"/>
                    <a:pt x="524" y="48"/>
                  </a:cubicBezTo>
                  <a:cubicBezTo>
                    <a:pt x="24" y="1"/>
                    <a:pt x="0" y="274"/>
                    <a:pt x="262" y="37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6"/>
            <p:cNvSpPr/>
            <p:nvPr/>
          </p:nvSpPr>
          <p:spPr>
            <a:xfrm>
              <a:off x="6924288" y="3123036"/>
              <a:ext cx="92608" cy="108256"/>
            </a:xfrm>
            <a:custGeom>
              <a:avLst/>
              <a:gdLst/>
              <a:ahLst/>
              <a:cxnLst/>
              <a:rect l="l" t="t" r="r" b="b"/>
              <a:pathLst>
                <a:path w="2894" h="3383" extrusionOk="0">
                  <a:moveTo>
                    <a:pt x="1584" y="2596"/>
                  </a:moveTo>
                  <a:cubicBezTo>
                    <a:pt x="1596" y="2644"/>
                    <a:pt x="1691" y="2703"/>
                    <a:pt x="1691" y="2739"/>
                  </a:cubicBezTo>
                  <a:cubicBezTo>
                    <a:pt x="1703" y="2775"/>
                    <a:pt x="1679" y="2787"/>
                    <a:pt x="1667" y="2811"/>
                  </a:cubicBezTo>
                  <a:cubicBezTo>
                    <a:pt x="1608" y="2882"/>
                    <a:pt x="1691" y="3001"/>
                    <a:pt x="1762" y="3108"/>
                  </a:cubicBezTo>
                  <a:cubicBezTo>
                    <a:pt x="1786" y="3156"/>
                    <a:pt x="1822" y="3192"/>
                    <a:pt x="1846" y="3227"/>
                  </a:cubicBezTo>
                  <a:cubicBezTo>
                    <a:pt x="1846" y="3239"/>
                    <a:pt x="1858" y="3251"/>
                    <a:pt x="1881" y="3251"/>
                  </a:cubicBezTo>
                  <a:cubicBezTo>
                    <a:pt x="1905" y="3263"/>
                    <a:pt x="1929" y="3251"/>
                    <a:pt x="1941" y="3239"/>
                  </a:cubicBezTo>
                  <a:cubicBezTo>
                    <a:pt x="2000" y="3180"/>
                    <a:pt x="2012" y="3108"/>
                    <a:pt x="1989" y="3025"/>
                  </a:cubicBezTo>
                  <a:cubicBezTo>
                    <a:pt x="1989" y="3001"/>
                    <a:pt x="1977" y="2977"/>
                    <a:pt x="1989" y="2965"/>
                  </a:cubicBezTo>
                  <a:cubicBezTo>
                    <a:pt x="2000" y="2953"/>
                    <a:pt x="2036" y="2953"/>
                    <a:pt x="2084" y="2953"/>
                  </a:cubicBezTo>
                  <a:cubicBezTo>
                    <a:pt x="2131" y="2965"/>
                    <a:pt x="2155" y="2989"/>
                    <a:pt x="2191" y="3001"/>
                  </a:cubicBezTo>
                  <a:cubicBezTo>
                    <a:pt x="2286" y="3061"/>
                    <a:pt x="2358" y="3108"/>
                    <a:pt x="2417" y="3168"/>
                  </a:cubicBezTo>
                  <a:cubicBezTo>
                    <a:pt x="2429" y="3180"/>
                    <a:pt x="2453" y="3192"/>
                    <a:pt x="2477" y="3203"/>
                  </a:cubicBezTo>
                  <a:cubicBezTo>
                    <a:pt x="2501" y="3215"/>
                    <a:pt x="2536" y="3227"/>
                    <a:pt x="2560" y="3227"/>
                  </a:cubicBezTo>
                  <a:cubicBezTo>
                    <a:pt x="2572" y="3227"/>
                    <a:pt x="2584" y="3227"/>
                    <a:pt x="2596" y="3227"/>
                  </a:cubicBezTo>
                  <a:cubicBezTo>
                    <a:pt x="2620" y="3227"/>
                    <a:pt x="2679" y="3251"/>
                    <a:pt x="2691" y="3263"/>
                  </a:cubicBezTo>
                  <a:cubicBezTo>
                    <a:pt x="2715" y="3287"/>
                    <a:pt x="2715" y="3299"/>
                    <a:pt x="2727" y="3323"/>
                  </a:cubicBezTo>
                  <a:cubicBezTo>
                    <a:pt x="2739" y="3334"/>
                    <a:pt x="2774" y="3358"/>
                    <a:pt x="2822" y="3370"/>
                  </a:cubicBezTo>
                  <a:cubicBezTo>
                    <a:pt x="2882" y="3382"/>
                    <a:pt x="2893" y="3346"/>
                    <a:pt x="2882" y="3323"/>
                  </a:cubicBezTo>
                  <a:cubicBezTo>
                    <a:pt x="2858" y="3275"/>
                    <a:pt x="2834" y="3227"/>
                    <a:pt x="2727" y="3180"/>
                  </a:cubicBezTo>
                  <a:cubicBezTo>
                    <a:pt x="2691" y="3168"/>
                    <a:pt x="2655" y="3156"/>
                    <a:pt x="2631" y="3144"/>
                  </a:cubicBezTo>
                  <a:cubicBezTo>
                    <a:pt x="2524" y="3096"/>
                    <a:pt x="2512" y="3049"/>
                    <a:pt x="2453" y="3001"/>
                  </a:cubicBezTo>
                  <a:cubicBezTo>
                    <a:pt x="2358" y="2918"/>
                    <a:pt x="2108" y="2846"/>
                    <a:pt x="2036" y="2763"/>
                  </a:cubicBezTo>
                  <a:cubicBezTo>
                    <a:pt x="1965" y="2739"/>
                    <a:pt x="1953" y="2703"/>
                    <a:pt x="1929" y="2668"/>
                  </a:cubicBezTo>
                  <a:cubicBezTo>
                    <a:pt x="1905" y="2644"/>
                    <a:pt x="1917" y="2608"/>
                    <a:pt x="1905" y="2584"/>
                  </a:cubicBezTo>
                  <a:cubicBezTo>
                    <a:pt x="1881" y="2525"/>
                    <a:pt x="1786" y="2441"/>
                    <a:pt x="1846" y="2394"/>
                  </a:cubicBezTo>
                  <a:cubicBezTo>
                    <a:pt x="1869" y="2382"/>
                    <a:pt x="1905" y="2370"/>
                    <a:pt x="1881" y="2346"/>
                  </a:cubicBezTo>
                  <a:cubicBezTo>
                    <a:pt x="1869" y="2322"/>
                    <a:pt x="1822" y="2311"/>
                    <a:pt x="1798" y="2287"/>
                  </a:cubicBezTo>
                  <a:cubicBezTo>
                    <a:pt x="1739" y="2251"/>
                    <a:pt x="1822" y="2227"/>
                    <a:pt x="1834" y="2191"/>
                  </a:cubicBezTo>
                  <a:cubicBezTo>
                    <a:pt x="1846" y="2168"/>
                    <a:pt x="1798" y="2120"/>
                    <a:pt x="1774" y="2084"/>
                  </a:cubicBezTo>
                  <a:cubicBezTo>
                    <a:pt x="1727" y="2001"/>
                    <a:pt x="1786" y="1953"/>
                    <a:pt x="1917" y="1941"/>
                  </a:cubicBezTo>
                  <a:cubicBezTo>
                    <a:pt x="1965" y="1930"/>
                    <a:pt x="2012" y="1930"/>
                    <a:pt x="2072" y="1941"/>
                  </a:cubicBezTo>
                  <a:cubicBezTo>
                    <a:pt x="2131" y="1953"/>
                    <a:pt x="2191" y="1977"/>
                    <a:pt x="2239" y="2001"/>
                  </a:cubicBezTo>
                  <a:cubicBezTo>
                    <a:pt x="2262" y="2013"/>
                    <a:pt x="2274" y="2037"/>
                    <a:pt x="2298" y="2060"/>
                  </a:cubicBezTo>
                  <a:cubicBezTo>
                    <a:pt x="2334" y="2084"/>
                    <a:pt x="2381" y="2108"/>
                    <a:pt x="2429" y="2132"/>
                  </a:cubicBezTo>
                  <a:cubicBezTo>
                    <a:pt x="2477" y="2144"/>
                    <a:pt x="2512" y="2168"/>
                    <a:pt x="2572" y="2180"/>
                  </a:cubicBezTo>
                  <a:cubicBezTo>
                    <a:pt x="2620" y="2191"/>
                    <a:pt x="2667" y="2191"/>
                    <a:pt x="2655" y="2168"/>
                  </a:cubicBezTo>
                  <a:cubicBezTo>
                    <a:pt x="2655" y="2168"/>
                    <a:pt x="2655" y="2156"/>
                    <a:pt x="2643" y="2144"/>
                  </a:cubicBezTo>
                  <a:cubicBezTo>
                    <a:pt x="2572" y="2084"/>
                    <a:pt x="2465" y="2025"/>
                    <a:pt x="2334" y="1965"/>
                  </a:cubicBezTo>
                  <a:cubicBezTo>
                    <a:pt x="2286" y="1953"/>
                    <a:pt x="2239" y="1941"/>
                    <a:pt x="2215" y="1918"/>
                  </a:cubicBezTo>
                  <a:cubicBezTo>
                    <a:pt x="2191" y="1906"/>
                    <a:pt x="2179" y="1894"/>
                    <a:pt x="2167" y="1882"/>
                  </a:cubicBezTo>
                  <a:cubicBezTo>
                    <a:pt x="2108" y="1834"/>
                    <a:pt x="2012" y="1810"/>
                    <a:pt x="1917" y="1775"/>
                  </a:cubicBezTo>
                  <a:cubicBezTo>
                    <a:pt x="1834" y="1751"/>
                    <a:pt x="1727" y="1715"/>
                    <a:pt x="1703" y="1679"/>
                  </a:cubicBezTo>
                  <a:cubicBezTo>
                    <a:pt x="1655" y="1620"/>
                    <a:pt x="1655" y="1560"/>
                    <a:pt x="1655" y="1513"/>
                  </a:cubicBezTo>
                  <a:cubicBezTo>
                    <a:pt x="1643" y="1465"/>
                    <a:pt x="1608" y="1406"/>
                    <a:pt x="1512" y="1346"/>
                  </a:cubicBezTo>
                  <a:cubicBezTo>
                    <a:pt x="1477" y="1334"/>
                    <a:pt x="1441" y="1310"/>
                    <a:pt x="1405" y="1298"/>
                  </a:cubicBezTo>
                  <a:cubicBezTo>
                    <a:pt x="1310" y="1239"/>
                    <a:pt x="1381" y="1191"/>
                    <a:pt x="1358" y="1132"/>
                  </a:cubicBezTo>
                  <a:cubicBezTo>
                    <a:pt x="1346" y="1084"/>
                    <a:pt x="1274" y="1037"/>
                    <a:pt x="1227" y="989"/>
                  </a:cubicBezTo>
                  <a:cubicBezTo>
                    <a:pt x="1143" y="917"/>
                    <a:pt x="1096" y="846"/>
                    <a:pt x="1084" y="787"/>
                  </a:cubicBezTo>
                  <a:cubicBezTo>
                    <a:pt x="1084" y="763"/>
                    <a:pt x="1084" y="727"/>
                    <a:pt x="1048" y="703"/>
                  </a:cubicBezTo>
                  <a:cubicBezTo>
                    <a:pt x="1000" y="644"/>
                    <a:pt x="881" y="584"/>
                    <a:pt x="774" y="536"/>
                  </a:cubicBezTo>
                  <a:cubicBezTo>
                    <a:pt x="667" y="489"/>
                    <a:pt x="560" y="417"/>
                    <a:pt x="584" y="382"/>
                  </a:cubicBezTo>
                  <a:cubicBezTo>
                    <a:pt x="548" y="334"/>
                    <a:pt x="584" y="310"/>
                    <a:pt x="584" y="275"/>
                  </a:cubicBezTo>
                  <a:cubicBezTo>
                    <a:pt x="584" y="203"/>
                    <a:pt x="453" y="108"/>
                    <a:pt x="310" y="36"/>
                  </a:cubicBezTo>
                  <a:cubicBezTo>
                    <a:pt x="286" y="25"/>
                    <a:pt x="250" y="1"/>
                    <a:pt x="215" y="1"/>
                  </a:cubicBezTo>
                  <a:cubicBezTo>
                    <a:pt x="203" y="1"/>
                    <a:pt x="191" y="13"/>
                    <a:pt x="179" y="13"/>
                  </a:cubicBezTo>
                  <a:cubicBezTo>
                    <a:pt x="131" y="36"/>
                    <a:pt x="143" y="84"/>
                    <a:pt x="203" y="132"/>
                  </a:cubicBezTo>
                  <a:cubicBezTo>
                    <a:pt x="203" y="144"/>
                    <a:pt x="215" y="144"/>
                    <a:pt x="215" y="144"/>
                  </a:cubicBezTo>
                  <a:cubicBezTo>
                    <a:pt x="215" y="155"/>
                    <a:pt x="167" y="155"/>
                    <a:pt x="143" y="155"/>
                  </a:cubicBezTo>
                  <a:cubicBezTo>
                    <a:pt x="84" y="155"/>
                    <a:pt x="84" y="179"/>
                    <a:pt x="107" y="203"/>
                  </a:cubicBezTo>
                  <a:cubicBezTo>
                    <a:pt x="131" y="227"/>
                    <a:pt x="191" y="251"/>
                    <a:pt x="226" y="286"/>
                  </a:cubicBezTo>
                  <a:cubicBezTo>
                    <a:pt x="274" y="310"/>
                    <a:pt x="322" y="334"/>
                    <a:pt x="310" y="358"/>
                  </a:cubicBezTo>
                  <a:cubicBezTo>
                    <a:pt x="310" y="370"/>
                    <a:pt x="298" y="382"/>
                    <a:pt x="298" y="394"/>
                  </a:cubicBezTo>
                  <a:cubicBezTo>
                    <a:pt x="310" y="406"/>
                    <a:pt x="345" y="429"/>
                    <a:pt x="345" y="453"/>
                  </a:cubicBezTo>
                  <a:cubicBezTo>
                    <a:pt x="345" y="465"/>
                    <a:pt x="310" y="465"/>
                    <a:pt x="286" y="465"/>
                  </a:cubicBezTo>
                  <a:cubicBezTo>
                    <a:pt x="226" y="477"/>
                    <a:pt x="155" y="477"/>
                    <a:pt x="84" y="465"/>
                  </a:cubicBezTo>
                  <a:cubicBezTo>
                    <a:pt x="12" y="453"/>
                    <a:pt x="0" y="489"/>
                    <a:pt x="36" y="513"/>
                  </a:cubicBezTo>
                  <a:cubicBezTo>
                    <a:pt x="48" y="536"/>
                    <a:pt x="95" y="548"/>
                    <a:pt x="107" y="560"/>
                  </a:cubicBezTo>
                  <a:cubicBezTo>
                    <a:pt x="155" y="608"/>
                    <a:pt x="84" y="632"/>
                    <a:pt x="72" y="667"/>
                  </a:cubicBezTo>
                  <a:cubicBezTo>
                    <a:pt x="72" y="703"/>
                    <a:pt x="143" y="751"/>
                    <a:pt x="203" y="787"/>
                  </a:cubicBezTo>
                  <a:cubicBezTo>
                    <a:pt x="262" y="834"/>
                    <a:pt x="322" y="882"/>
                    <a:pt x="310" y="906"/>
                  </a:cubicBezTo>
                  <a:cubicBezTo>
                    <a:pt x="298" y="929"/>
                    <a:pt x="262" y="929"/>
                    <a:pt x="262" y="953"/>
                  </a:cubicBezTo>
                  <a:cubicBezTo>
                    <a:pt x="250" y="977"/>
                    <a:pt x="286" y="1001"/>
                    <a:pt x="322" y="1025"/>
                  </a:cubicBezTo>
                  <a:cubicBezTo>
                    <a:pt x="405" y="1108"/>
                    <a:pt x="500" y="1179"/>
                    <a:pt x="596" y="1251"/>
                  </a:cubicBezTo>
                  <a:cubicBezTo>
                    <a:pt x="762" y="1394"/>
                    <a:pt x="941" y="1537"/>
                    <a:pt x="1000" y="1668"/>
                  </a:cubicBezTo>
                  <a:cubicBezTo>
                    <a:pt x="1024" y="1703"/>
                    <a:pt x="1036" y="1751"/>
                    <a:pt x="1048" y="1787"/>
                  </a:cubicBezTo>
                  <a:cubicBezTo>
                    <a:pt x="1072" y="1858"/>
                    <a:pt x="1119" y="1930"/>
                    <a:pt x="1191" y="2001"/>
                  </a:cubicBezTo>
                  <a:cubicBezTo>
                    <a:pt x="1227" y="2049"/>
                    <a:pt x="1274" y="2096"/>
                    <a:pt x="1298" y="2144"/>
                  </a:cubicBezTo>
                  <a:cubicBezTo>
                    <a:pt x="1322" y="2191"/>
                    <a:pt x="1298" y="2227"/>
                    <a:pt x="1310" y="2275"/>
                  </a:cubicBezTo>
                  <a:cubicBezTo>
                    <a:pt x="1346" y="2382"/>
                    <a:pt x="1560" y="2501"/>
                    <a:pt x="1584" y="259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6"/>
            <p:cNvSpPr/>
            <p:nvPr/>
          </p:nvSpPr>
          <p:spPr>
            <a:xfrm>
              <a:off x="6967328" y="3229724"/>
              <a:ext cx="112800" cy="46528"/>
            </a:xfrm>
            <a:custGeom>
              <a:avLst/>
              <a:gdLst/>
              <a:ahLst/>
              <a:cxnLst/>
              <a:rect l="l" t="t" r="r" b="b"/>
              <a:pathLst>
                <a:path w="3525" h="1454" extrusionOk="0">
                  <a:moveTo>
                    <a:pt x="334" y="12"/>
                  </a:moveTo>
                  <a:cubicBezTo>
                    <a:pt x="298" y="24"/>
                    <a:pt x="263" y="36"/>
                    <a:pt x="239" y="48"/>
                  </a:cubicBezTo>
                  <a:cubicBezTo>
                    <a:pt x="370" y="131"/>
                    <a:pt x="596" y="191"/>
                    <a:pt x="691" y="274"/>
                  </a:cubicBezTo>
                  <a:cubicBezTo>
                    <a:pt x="798" y="370"/>
                    <a:pt x="655" y="429"/>
                    <a:pt x="703" y="524"/>
                  </a:cubicBezTo>
                  <a:cubicBezTo>
                    <a:pt x="727" y="548"/>
                    <a:pt x="763" y="584"/>
                    <a:pt x="798" y="620"/>
                  </a:cubicBezTo>
                  <a:cubicBezTo>
                    <a:pt x="822" y="655"/>
                    <a:pt x="834" y="691"/>
                    <a:pt x="786" y="703"/>
                  </a:cubicBezTo>
                  <a:cubicBezTo>
                    <a:pt x="751" y="715"/>
                    <a:pt x="703" y="715"/>
                    <a:pt x="703" y="727"/>
                  </a:cubicBezTo>
                  <a:cubicBezTo>
                    <a:pt x="691" y="739"/>
                    <a:pt x="703" y="751"/>
                    <a:pt x="715" y="762"/>
                  </a:cubicBezTo>
                  <a:cubicBezTo>
                    <a:pt x="775" y="822"/>
                    <a:pt x="929" y="893"/>
                    <a:pt x="894" y="929"/>
                  </a:cubicBezTo>
                  <a:cubicBezTo>
                    <a:pt x="870" y="965"/>
                    <a:pt x="751" y="953"/>
                    <a:pt x="655" y="929"/>
                  </a:cubicBezTo>
                  <a:cubicBezTo>
                    <a:pt x="548" y="893"/>
                    <a:pt x="465" y="858"/>
                    <a:pt x="382" y="810"/>
                  </a:cubicBezTo>
                  <a:cubicBezTo>
                    <a:pt x="346" y="798"/>
                    <a:pt x="310" y="786"/>
                    <a:pt x="274" y="774"/>
                  </a:cubicBezTo>
                  <a:cubicBezTo>
                    <a:pt x="251" y="774"/>
                    <a:pt x="227" y="762"/>
                    <a:pt x="203" y="762"/>
                  </a:cubicBezTo>
                  <a:cubicBezTo>
                    <a:pt x="143" y="762"/>
                    <a:pt x="96" y="762"/>
                    <a:pt x="72" y="774"/>
                  </a:cubicBezTo>
                  <a:cubicBezTo>
                    <a:pt x="48" y="786"/>
                    <a:pt x="48" y="810"/>
                    <a:pt x="96" y="834"/>
                  </a:cubicBezTo>
                  <a:cubicBezTo>
                    <a:pt x="120" y="846"/>
                    <a:pt x="143" y="858"/>
                    <a:pt x="167" y="870"/>
                  </a:cubicBezTo>
                  <a:cubicBezTo>
                    <a:pt x="227" y="893"/>
                    <a:pt x="263" y="929"/>
                    <a:pt x="251" y="953"/>
                  </a:cubicBezTo>
                  <a:cubicBezTo>
                    <a:pt x="251" y="977"/>
                    <a:pt x="203" y="989"/>
                    <a:pt x="143" y="977"/>
                  </a:cubicBezTo>
                  <a:cubicBezTo>
                    <a:pt x="120" y="977"/>
                    <a:pt x="84" y="965"/>
                    <a:pt x="60" y="965"/>
                  </a:cubicBezTo>
                  <a:cubicBezTo>
                    <a:pt x="1" y="965"/>
                    <a:pt x="1" y="1001"/>
                    <a:pt x="13" y="1024"/>
                  </a:cubicBezTo>
                  <a:cubicBezTo>
                    <a:pt x="13" y="1048"/>
                    <a:pt x="24" y="1060"/>
                    <a:pt x="48" y="1072"/>
                  </a:cubicBezTo>
                  <a:cubicBezTo>
                    <a:pt x="60" y="1096"/>
                    <a:pt x="96" y="1108"/>
                    <a:pt x="120" y="1120"/>
                  </a:cubicBezTo>
                  <a:cubicBezTo>
                    <a:pt x="298" y="1215"/>
                    <a:pt x="441" y="1322"/>
                    <a:pt x="524" y="1429"/>
                  </a:cubicBezTo>
                  <a:cubicBezTo>
                    <a:pt x="608" y="1453"/>
                    <a:pt x="679" y="1441"/>
                    <a:pt x="727" y="1429"/>
                  </a:cubicBezTo>
                  <a:cubicBezTo>
                    <a:pt x="775" y="1417"/>
                    <a:pt x="798" y="1393"/>
                    <a:pt x="858" y="1382"/>
                  </a:cubicBezTo>
                  <a:cubicBezTo>
                    <a:pt x="917" y="1370"/>
                    <a:pt x="1001" y="1370"/>
                    <a:pt x="1084" y="1405"/>
                  </a:cubicBezTo>
                  <a:cubicBezTo>
                    <a:pt x="1084" y="1382"/>
                    <a:pt x="1013" y="1358"/>
                    <a:pt x="953" y="1346"/>
                  </a:cubicBezTo>
                  <a:cubicBezTo>
                    <a:pt x="858" y="1322"/>
                    <a:pt x="775" y="1298"/>
                    <a:pt x="679" y="1274"/>
                  </a:cubicBezTo>
                  <a:cubicBezTo>
                    <a:pt x="632" y="1251"/>
                    <a:pt x="572" y="1239"/>
                    <a:pt x="524" y="1215"/>
                  </a:cubicBezTo>
                  <a:cubicBezTo>
                    <a:pt x="489" y="1191"/>
                    <a:pt x="477" y="1155"/>
                    <a:pt x="524" y="1167"/>
                  </a:cubicBezTo>
                  <a:cubicBezTo>
                    <a:pt x="524" y="1132"/>
                    <a:pt x="524" y="1096"/>
                    <a:pt x="584" y="1096"/>
                  </a:cubicBezTo>
                  <a:cubicBezTo>
                    <a:pt x="655" y="1084"/>
                    <a:pt x="739" y="1096"/>
                    <a:pt x="822" y="1108"/>
                  </a:cubicBezTo>
                  <a:cubicBezTo>
                    <a:pt x="834" y="1108"/>
                    <a:pt x="846" y="1108"/>
                    <a:pt x="858" y="1120"/>
                  </a:cubicBezTo>
                  <a:cubicBezTo>
                    <a:pt x="870" y="1120"/>
                    <a:pt x="882" y="1120"/>
                    <a:pt x="882" y="1132"/>
                  </a:cubicBezTo>
                  <a:cubicBezTo>
                    <a:pt x="905" y="1143"/>
                    <a:pt x="929" y="1167"/>
                    <a:pt x="941" y="1179"/>
                  </a:cubicBezTo>
                  <a:cubicBezTo>
                    <a:pt x="1048" y="1203"/>
                    <a:pt x="1060" y="1155"/>
                    <a:pt x="1144" y="1155"/>
                  </a:cubicBezTo>
                  <a:cubicBezTo>
                    <a:pt x="1227" y="1155"/>
                    <a:pt x="1346" y="1203"/>
                    <a:pt x="1429" y="1239"/>
                  </a:cubicBezTo>
                  <a:cubicBezTo>
                    <a:pt x="1501" y="1286"/>
                    <a:pt x="1572" y="1334"/>
                    <a:pt x="1667" y="1370"/>
                  </a:cubicBezTo>
                  <a:cubicBezTo>
                    <a:pt x="1810" y="1405"/>
                    <a:pt x="1929" y="1405"/>
                    <a:pt x="2060" y="1417"/>
                  </a:cubicBezTo>
                  <a:cubicBezTo>
                    <a:pt x="2144" y="1417"/>
                    <a:pt x="2227" y="1441"/>
                    <a:pt x="2287" y="1429"/>
                  </a:cubicBezTo>
                  <a:cubicBezTo>
                    <a:pt x="2346" y="1417"/>
                    <a:pt x="2370" y="1382"/>
                    <a:pt x="2358" y="1346"/>
                  </a:cubicBezTo>
                  <a:cubicBezTo>
                    <a:pt x="2358" y="1310"/>
                    <a:pt x="2334" y="1274"/>
                    <a:pt x="2358" y="1251"/>
                  </a:cubicBezTo>
                  <a:cubicBezTo>
                    <a:pt x="2394" y="1167"/>
                    <a:pt x="2680" y="1179"/>
                    <a:pt x="2930" y="1251"/>
                  </a:cubicBezTo>
                  <a:cubicBezTo>
                    <a:pt x="2965" y="1251"/>
                    <a:pt x="3001" y="1263"/>
                    <a:pt x="3037" y="1274"/>
                  </a:cubicBezTo>
                  <a:cubicBezTo>
                    <a:pt x="3084" y="1274"/>
                    <a:pt x="3108" y="1263"/>
                    <a:pt x="3108" y="1251"/>
                  </a:cubicBezTo>
                  <a:cubicBezTo>
                    <a:pt x="3108" y="1227"/>
                    <a:pt x="3084" y="1203"/>
                    <a:pt x="3108" y="1203"/>
                  </a:cubicBezTo>
                  <a:cubicBezTo>
                    <a:pt x="3132" y="1191"/>
                    <a:pt x="3203" y="1215"/>
                    <a:pt x="3263" y="1227"/>
                  </a:cubicBezTo>
                  <a:cubicBezTo>
                    <a:pt x="3370" y="1251"/>
                    <a:pt x="3465" y="1239"/>
                    <a:pt x="3525" y="1227"/>
                  </a:cubicBezTo>
                  <a:cubicBezTo>
                    <a:pt x="3453" y="1191"/>
                    <a:pt x="3370" y="1155"/>
                    <a:pt x="3299" y="1120"/>
                  </a:cubicBezTo>
                  <a:cubicBezTo>
                    <a:pt x="3275" y="1108"/>
                    <a:pt x="3251" y="1108"/>
                    <a:pt x="3239" y="1096"/>
                  </a:cubicBezTo>
                  <a:cubicBezTo>
                    <a:pt x="3203" y="1060"/>
                    <a:pt x="3227" y="1048"/>
                    <a:pt x="3239" y="1024"/>
                  </a:cubicBezTo>
                  <a:cubicBezTo>
                    <a:pt x="3251" y="1012"/>
                    <a:pt x="3251" y="977"/>
                    <a:pt x="3191" y="953"/>
                  </a:cubicBezTo>
                  <a:cubicBezTo>
                    <a:pt x="3132" y="929"/>
                    <a:pt x="3072" y="929"/>
                    <a:pt x="3013" y="941"/>
                  </a:cubicBezTo>
                  <a:cubicBezTo>
                    <a:pt x="2894" y="941"/>
                    <a:pt x="2715" y="893"/>
                    <a:pt x="2584" y="834"/>
                  </a:cubicBezTo>
                  <a:cubicBezTo>
                    <a:pt x="2513" y="810"/>
                    <a:pt x="2441" y="762"/>
                    <a:pt x="2370" y="762"/>
                  </a:cubicBezTo>
                  <a:cubicBezTo>
                    <a:pt x="2334" y="762"/>
                    <a:pt x="2310" y="774"/>
                    <a:pt x="2275" y="774"/>
                  </a:cubicBezTo>
                  <a:cubicBezTo>
                    <a:pt x="2215" y="786"/>
                    <a:pt x="2096" y="751"/>
                    <a:pt x="2013" y="715"/>
                  </a:cubicBezTo>
                  <a:cubicBezTo>
                    <a:pt x="1858" y="667"/>
                    <a:pt x="1703" y="620"/>
                    <a:pt x="1572" y="560"/>
                  </a:cubicBezTo>
                  <a:cubicBezTo>
                    <a:pt x="1429" y="489"/>
                    <a:pt x="1334" y="417"/>
                    <a:pt x="1191" y="346"/>
                  </a:cubicBezTo>
                  <a:cubicBezTo>
                    <a:pt x="1120" y="310"/>
                    <a:pt x="1048" y="286"/>
                    <a:pt x="989" y="250"/>
                  </a:cubicBezTo>
                  <a:cubicBezTo>
                    <a:pt x="953" y="227"/>
                    <a:pt x="929" y="215"/>
                    <a:pt x="905" y="191"/>
                  </a:cubicBezTo>
                  <a:cubicBezTo>
                    <a:pt x="858" y="167"/>
                    <a:pt x="810" y="143"/>
                    <a:pt x="763" y="120"/>
                  </a:cubicBezTo>
                  <a:cubicBezTo>
                    <a:pt x="691" y="96"/>
                    <a:pt x="620" y="60"/>
                    <a:pt x="560" y="36"/>
                  </a:cubicBezTo>
                  <a:cubicBezTo>
                    <a:pt x="501" y="12"/>
                    <a:pt x="370" y="0"/>
                    <a:pt x="334" y="1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6"/>
            <p:cNvSpPr/>
            <p:nvPr/>
          </p:nvSpPr>
          <p:spPr>
            <a:xfrm>
              <a:off x="6856064" y="3280380"/>
              <a:ext cx="197792" cy="90336"/>
            </a:xfrm>
            <a:custGeom>
              <a:avLst/>
              <a:gdLst/>
              <a:ahLst/>
              <a:cxnLst/>
              <a:rect l="l" t="t" r="r" b="b"/>
              <a:pathLst>
                <a:path w="6181" h="2823" extrusionOk="0">
                  <a:moveTo>
                    <a:pt x="4109" y="334"/>
                  </a:moveTo>
                  <a:cubicBezTo>
                    <a:pt x="4109" y="430"/>
                    <a:pt x="4454" y="561"/>
                    <a:pt x="4502" y="668"/>
                  </a:cubicBezTo>
                  <a:cubicBezTo>
                    <a:pt x="4513" y="727"/>
                    <a:pt x="4442" y="751"/>
                    <a:pt x="4394" y="787"/>
                  </a:cubicBezTo>
                  <a:cubicBezTo>
                    <a:pt x="4263" y="918"/>
                    <a:pt x="4502" y="1168"/>
                    <a:pt x="4299" y="1275"/>
                  </a:cubicBezTo>
                  <a:cubicBezTo>
                    <a:pt x="4192" y="1323"/>
                    <a:pt x="3990" y="1334"/>
                    <a:pt x="3894" y="1394"/>
                  </a:cubicBezTo>
                  <a:cubicBezTo>
                    <a:pt x="3847" y="1430"/>
                    <a:pt x="3847" y="1489"/>
                    <a:pt x="3787" y="1537"/>
                  </a:cubicBezTo>
                  <a:cubicBezTo>
                    <a:pt x="3740" y="1561"/>
                    <a:pt x="3656" y="1585"/>
                    <a:pt x="3573" y="1596"/>
                  </a:cubicBezTo>
                  <a:cubicBezTo>
                    <a:pt x="3513" y="1620"/>
                    <a:pt x="3442" y="1632"/>
                    <a:pt x="3335" y="1620"/>
                  </a:cubicBezTo>
                  <a:cubicBezTo>
                    <a:pt x="3239" y="1608"/>
                    <a:pt x="3109" y="1561"/>
                    <a:pt x="3073" y="1525"/>
                  </a:cubicBezTo>
                  <a:cubicBezTo>
                    <a:pt x="3037" y="1477"/>
                    <a:pt x="3097" y="1454"/>
                    <a:pt x="3156" y="1442"/>
                  </a:cubicBezTo>
                  <a:cubicBezTo>
                    <a:pt x="3216" y="1430"/>
                    <a:pt x="3287" y="1430"/>
                    <a:pt x="3311" y="1394"/>
                  </a:cubicBezTo>
                  <a:cubicBezTo>
                    <a:pt x="3335" y="1370"/>
                    <a:pt x="3275" y="1311"/>
                    <a:pt x="3192" y="1299"/>
                  </a:cubicBezTo>
                  <a:cubicBezTo>
                    <a:pt x="3144" y="1287"/>
                    <a:pt x="3120" y="1287"/>
                    <a:pt x="3097" y="1287"/>
                  </a:cubicBezTo>
                  <a:cubicBezTo>
                    <a:pt x="2918" y="1311"/>
                    <a:pt x="2894" y="1406"/>
                    <a:pt x="2882" y="1501"/>
                  </a:cubicBezTo>
                  <a:cubicBezTo>
                    <a:pt x="2870" y="1585"/>
                    <a:pt x="2858" y="1680"/>
                    <a:pt x="2847" y="1763"/>
                  </a:cubicBezTo>
                  <a:cubicBezTo>
                    <a:pt x="2835" y="1811"/>
                    <a:pt x="2835" y="1846"/>
                    <a:pt x="2870" y="1894"/>
                  </a:cubicBezTo>
                  <a:cubicBezTo>
                    <a:pt x="2882" y="1918"/>
                    <a:pt x="2906" y="1954"/>
                    <a:pt x="2906" y="1977"/>
                  </a:cubicBezTo>
                  <a:cubicBezTo>
                    <a:pt x="2894" y="2037"/>
                    <a:pt x="2680" y="2013"/>
                    <a:pt x="2501" y="1977"/>
                  </a:cubicBezTo>
                  <a:cubicBezTo>
                    <a:pt x="2073" y="1918"/>
                    <a:pt x="1680" y="1918"/>
                    <a:pt x="1394" y="1977"/>
                  </a:cubicBezTo>
                  <a:cubicBezTo>
                    <a:pt x="1370" y="1942"/>
                    <a:pt x="1323" y="1894"/>
                    <a:pt x="1263" y="1858"/>
                  </a:cubicBezTo>
                  <a:cubicBezTo>
                    <a:pt x="1156" y="1918"/>
                    <a:pt x="1025" y="1977"/>
                    <a:pt x="906" y="2037"/>
                  </a:cubicBezTo>
                  <a:cubicBezTo>
                    <a:pt x="870" y="2049"/>
                    <a:pt x="834" y="2061"/>
                    <a:pt x="799" y="2085"/>
                  </a:cubicBezTo>
                  <a:cubicBezTo>
                    <a:pt x="727" y="2108"/>
                    <a:pt x="644" y="2144"/>
                    <a:pt x="513" y="2132"/>
                  </a:cubicBezTo>
                  <a:cubicBezTo>
                    <a:pt x="406" y="2132"/>
                    <a:pt x="287" y="2096"/>
                    <a:pt x="180" y="2085"/>
                  </a:cubicBezTo>
                  <a:cubicBezTo>
                    <a:pt x="84" y="2085"/>
                    <a:pt x="1" y="2120"/>
                    <a:pt x="84" y="2168"/>
                  </a:cubicBezTo>
                  <a:cubicBezTo>
                    <a:pt x="203" y="2239"/>
                    <a:pt x="370" y="2192"/>
                    <a:pt x="525" y="2239"/>
                  </a:cubicBezTo>
                  <a:cubicBezTo>
                    <a:pt x="572" y="2251"/>
                    <a:pt x="608" y="2275"/>
                    <a:pt x="656" y="2287"/>
                  </a:cubicBezTo>
                  <a:cubicBezTo>
                    <a:pt x="787" y="2311"/>
                    <a:pt x="870" y="2251"/>
                    <a:pt x="977" y="2299"/>
                  </a:cubicBezTo>
                  <a:cubicBezTo>
                    <a:pt x="1001" y="2311"/>
                    <a:pt x="1013" y="2323"/>
                    <a:pt x="1037" y="2335"/>
                  </a:cubicBezTo>
                  <a:cubicBezTo>
                    <a:pt x="1084" y="2347"/>
                    <a:pt x="1108" y="2335"/>
                    <a:pt x="1132" y="2335"/>
                  </a:cubicBezTo>
                  <a:cubicBezTo>
                    <a:pt x="1227" y="2287"/>
                    <a:pt x="1334" y="2251"/>
                    <a:pt x="1442" y="2204"/>
                  </a:cubicBezTo>
                  <a:cubicBezTo>
                    <a:pt x="1477" y="2263"/>
                    <a:pt x="1632" y="2299"/>
                    <a:pt x="1727" y="2299"/>
                  </a:cubicBezTo>
                  <a:cubicBezTo>
                    <a:pt x="1835" y="2299"/>
                    <a:pt x="1894" y="2275"/>
                    <a:pt x="1977" y="2263"/>
                  </a:cubicBezTo>
                  <a:cubicBezTo>
                    <a:pt x="2144" y="2239"/>
                    <a:pt x="2406" y="2263"/>
                    <a:pt x="2644" y="2335"/>
                  </a:cubicBezTo>
                  <a:cubicBezTo>
                    <a:pt x="2704" y="2358"/>
                    <a:pt x="2763" y="2370"/>
                    <a:pt x="2799" y="2406"/>
                  </a:cubicBezTo>
                  <a:cubicBezTo>
                    <a:pt x="2847" y="2442"/>
                    <a:pt x="2763" y="2466"/>
                    <a:pt x="2763" y="2513"/>
                  </a:cubicBezTo>
                  <a:cubicBezTo>
                    <a:pt x="2775" y="2585"/>
                    <a:pt x="3109" y="2704"/>
                    <a:pt x="3085" y="2775"/>
                  </a:cubicBezTo>
                  <a:cubicBezTo>
                    <a:pt x="3204" y="2823"/>
                    <a:pt x="3323" y="2811"/>
                    <a:pt x="3382" y="2775"/>
                  </a:cubicBezTo>
                  <a:cubicBezTo>
                    <a:pt x="3430" y="2739"/>
                    <a:pt x="3454" y="2692"/>
                    <a:pt x="3561" y="2692"/>
                  </a:cubicBezTo>
                  <a:cubicBezTo>
                    <a:pt x="3609" y="2692"/>
                    <a:pt x="3668" y="2692"/>
                    <a:pt x="3716" y="2692"/>
                  </a:cubicBezTo>
                  <a:cubicBezTo>
                    <a:pt x="3811" y="2680"/>
                    <a:pt x="3835" y="2632"/>
                    <a:pt x="3787" y="2585"/>
                  </a:cubicBezTo>
                  <a:cubicBezTo>
                    <a:pt x="3740" y="2525"/>
                    <a:pt x="3644" y="2477"/>
                    <a:pt x="3537" y="2430"/>
                  </a:cubicBezTo>
                  <a:cubicBezTo>
                    <a:pt x="3573" y="2418"/>
                    <a:pt x="3620" y="2394"/>
                    <a:pt x="3692" y="2394"/>
                  </a:cubicBezTo>
                  <a:cubicBezTo>
                    <a:pt x="3763" y="2394"/>
                    <a:pt x="3871" y="2418"/>
                    <a:pt x="3930" y="2454"/>
                  </a:cubicBezTo>
                  <a:cubicBezTo>
                    <a:pt x="3954" y="2477"/>
                    <a:pt x="3966" y="2501"/>
                    <a:pt x="4001" y="2513"/>
                  </a:cubicBezTo>
                  <a:cubicBezTo>
                    <a:pt x="4085" y="2573"/>
                    <a:pt x="4240" y="2585"/>
                    <a:pt x="4335" y="2573"/>
                  </a:cubicBezTo>
                  <a:cubicBezTo>
                    <a:pt x="4430" y="2561"/>
                    <a:pt x="4525" y="2537"/>
                    <a:pt x="4656" y="2573"/>
                  </a:cubicBezTo>
                  <a:cubicBezTo>
                    <a:pt x="4692" y="2585"/>
                    <a:pt x="4728" y="2597"/>
                    <a:pt x="4763" y="2608"/>
                  </a:cubicBezTo>
                  <a:cubicBezTo>
                    <a:pt x="4942" y="2644"/>
                    <a:pt x="4918" y="2525"/>
                    <a:pt x="5085" y="2549"/>
                  </a:cubicBezTo>
                  <a:cubicBezTo>
                    <a:pt x="5180" y="2585"/>
                    <a:pt x="5240" y="2644"/>
                    <a:pt x="5204" y="2668"/>
                  </a:cubicBezTo>
                  <a:cubicBezTo>
                    <a:pt x="5287" y="2692"/>
                    <a:pt x="5359" y="2716"/>
                    <a:pt x="5430" y="2751"/>
                  </a:cubicBezTo>
                  <a:cubicBezTo>
                    <a:pt x="5490" y="2739"/>
                    <a:pt x="5466" y="2692"/>
                    <a:pt x="5442" y="2656"/>
                  </a:cubicBezTo>
                  <a:cubicBezTo>
                    <a:pt x="5418" y="2620"/>
                    <a:pt x="5371" y="2573"/>
                    <a:pt x="5395" y="2549"/>
                  </a:cubicBezTo>
                  <a:cubicBezTo>
                    <a:pt x="5406" y="2513"/>
                    <a:pt x="5525" y="2513"/>
                    <a:pt x="5585" y="2549"/>
                  </a:cubicBezTo>
                  <a:cubicBezTo>
                    <a:pt x="5514" y="2466"/>
                    <a:pt x="5490" y="2370"/>
                    <a:pt x="5514" y="2299"/>
                  </a:cubicBezTo>
                  <a:cubicBezTo>
                    <a:pt x="5514" y="2287"/>
                    <a:pt x="5514" y="2275"/>
                    <a:pt x="5537" y="2275"/>
                  </a:cubicBezTo>
                  <a:cubicBezTo>
                    <a:pt x="5585" y="2263"/>
                    <a:pt x="5656" y="2299"/>
                    <a:pt x="5692" y="2323"/>
                  </a:cubicBezTo>
                  <a:cubicBezTo>
                    <a:pt x="5716" y="2347"/>
                    <a:pt x="5716" y="2370"/>
                    <a:pt x="5716" y="2394"/>
                  </a:cubicBezTo>
                  <a:cubicBezTo>
                    <a:pt x="5716" y="2454"/>
                    <a:pt x="5728" y="2513"/>
                    <a:pt x="5764" y="2573"/>
                  </a:cubicBezTo>
                  <a:cubicBezTo>
                    <a:pt x="5776" y="2585"/>
                    <a:pt x="5787" y="2597"/>
                    <a:pt x="5811" y="2620"/>
                  </a:cubicBezTo>
                  <a:cubicBezTo>
                    <a:pt x="5895" y="2668"/>
                    <a:pt x="6037" y="2656"/>
                    <a:pt x="6037" y="2608"/>
                  </a:cubicBezTo>
                  <a:cubicBezTo>
                    <a:pt x="6037" y="2561"/>
                    <a:pt x="5978" y="2489"/>
                    <a:pt x="6037" y="2466"/>
                  </a:cubicBezTo>
                  <a:cubicBezTo>
                    <a:pt x="6061" y="2442"/>
                    <a:pt x="6133" y="2442"/>
                    <a:pt x="6157" y="2430"/>
                  </a:cubicBezTo>
                  <a:cubicBezTo>
                    <a:pt x="6180" y="2394"/>
                    <a:pt x="6121" y="2335"/>
                    <a:pt x="6037" y="2299"/>
                  </a:cubicBezTo>
                  <a:cubicBezTo>
                    <a:pt x="5954" y="2263"/>
                    <a:pt x="5847" y="2227"/>
                    <a:pt x="5740" y="2204"/>
                  </a:cubicBezTo>
                  <a:cubicBezTo>
                    <a:pt x="5883" y="2192"/>
                    <a:pt x="5918" y="2108"/>
                    <a:pt x="5811" y="2025"/>
                  </a:cubicBezTo>
                  <a:cubicBezTo>
                    <a:pt x="5752" y="1977"/>
                    <a:pt x="5656" y="1930"/>
                    <a:pt x="5609" y="1882"/>
                  </a:cubicBezTo>
                  <a:cubicBezTo>
                    <a:pt x="5502" y="1751"/>
                    <a:pt x="5752" y="1692"/>
                    <a:pt x="5597" y="1573"/>
                  </a:cubicBezTo>
                  <a:cubicBezTo>
                    <a:pt x="5537" y="1537"/>
                    <a:pt x="5454" y="1501"/>
                    <a:pt x="5395" y="1465"/>
                  </a:cubicBezTo>
                  <a:cubicBezTo>
                    <a:pt x="5168" y="1311"/>
                    <a:pt x="5383" y="1251"/>
                    <a:pt x="5490" y="1192"/>
                  </a:cubicBezTo>
                  <a:cubicBezTo>
                    <a:pt x="5537" y="1168"/>
                    <a:pt x="5609" y="1144"/>
                    <a:pt x="5633" y="1108"/>
                  </a:cubicBezTo>
                  <a:cubicBezTo>
                    <a:pt x="5680" y="1073"/>
                    <a:pt x="5656" y="1073"/>
                    <a:pt x="5656" y="1037"/>
                  </a:cubicBezTo>
                  <a:cubicBezTo>
                    <a:pt x="5668" y="1001"/>
                    <a:pt x="5633" y="977"/>
                    <a:pt x="5668" y="953"/>
                  </a:cubicBezTo>
                  <a:cubicBezTo>
                    <a:pt x="5692" y="942"/>
                    <a:pt x="5728" y="930"/>
                    <a:pt x="5728" y="906"/>
                  </a:cubicBezTo>
                  <a:cubicBezTo>
                    <a:pt x="5728" y="894"/>
                    <a:pt x="5704" y="870"/>
                    <a:pt x="5680" y="846"/>
                  </a:cubicBezTo>
                  <a:cubicBezTo>
                    <a:pt x="5549" y="739"/>
                    <a:pt x="5418" y="632"/>
                    <a:pt x="5287" y="525"/>
                  </a:cubicBezTo>
                  <a:cubicBezTo>
                    <a:pt x="5252" y="489"/>
                    <a:pt x="5204" y="453"/>
                    <a:pt x="5156" y="430"/>
                  </a:cubicBezTo>
                  <a:cubicBezTo>
                    <a:pt x="5061" y="358"/>
                    <a:pt x="4942" y="299"/>
                    <a:pt x="4811" y="239"/>
                  </a:cubicBezTo>
                  <a:cubicBezTo>
                    <a:pt x="4752" y="203"/>
                    <a:pt x="4680" y="180"/>
                    <a:pt x="4621" y="168"/>
                  </a:cubicBezTo>
                  <a:cubicBezTo>
                    <a:pt x="4573" y="168"/>
                    <a:pt x="4537" y="168"/>
                    <a:pt x="4490" y="156"/>
                  </a:cubicBezTo>
                  <a:cubicBezTo>
                    <a:pt x="4382" y="132"/>
                    <a:pt x="4406" y="61"/>
                    <a:pt x="4299" y="25"/>
                  </a:cubicBezTo>
                  <a:cubicBezTo>
                    <a:pt x="4228" y="1"/>
                    <a:pt x="4156" y="13"/>
                    <a:pt x="4168" y="49"/>
                  </a:cubicBezTo>
                  <a:cubicBezTo>
                    <a:pt x="4192" y="108"/>
                    <a:pt x="4335" y="180"/>
                    <a:pt x="4299" y="239"/>
                  </a:cubicBezTo>
                  <a:cubicBezTo>
                    <a:pt x="4275" y="287"/>
                    <a:pt x="4097" y="275"/>
                    <a:pt x="4109" y="33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6"/>
            <p:cNvSpPr/>
            <p:nvPr/>
          </p:nvSpPr>
          <p:spPr>
            <a:xfrm>
              <a:off x="6837408" y="3351260"/>
              <a:ext cx="55264" cy="39264"/>
            </a:xfrm>
            <a:custGeom>
              <a:avLst/>
              <a:gdLst/>
              <a:ahLst/>
              <a:cxnLst/>
              <a:rect l="l" t="t" r="r" b="b"/>
              <a:pathLst>
                <a:path w="1727" h="1227" extrusionOk="0">
                  <a:moveTo>
                    <a:pt x="429" y="60"/>
                  </a:moveTo>
                  <a:cubicBezTo>
                    <a:pt x="417" y="84"/>
                    <a:pt x="453" y="108"/>
                    <a:pt x="441" y="120"/>
                  </a:cubicBezTo>
                  <a:cubicBezTo>
                    <a:pt x="429" y="167"/>
                    <a:pt x="310" y="155"/>
                    <a:pt x="203" y="143"/>
                  </a:cubicBezTo>
                  <a:cubicBezTo>
                    <a:pt x="108" y="132"/>
                    <a:pt x="1" y="143"/>
                    <a:pt x="24" y="191"/>
                  </a:cubicBezTo>
                  <a:cubicBezTo>
                    <a:pt x="72" y="251"/>
                    <a:pt x="274" y="274"/>
                    <a:pt x="382" y="322"/>
                  </a:cubicBezTo>
                  <a:cubicBezTo>
                    <a:pt x="453" y="358"/>
                    <a:pt x="465" y="405"/>
                    <a:pt x="477" y="441"/>
                  </a:cubicBezTo>
                  <a:cubicBezTo>
                    <a:pt x="393" y="441"/>
                    <a:pt x="298" y="441"/>
                    <a:pt x="215" y="429"/>
                  </a:cubicBezTo>
                  <a:cubicBezTo>
                    <a:pt x="286" y="524"/>
                    <a:pt x="524" y="608"/>
                    <a:pt x="691" y="620"/>
                  </a:cubicBezTo>
                  <a:cubicBezTo>
                    <a:pt x="822" y="608"/>
                    <a:pt x="834" y="536"/>
                    <a:pt x="739" y="465"/>
                  </a:cubicBezTo>
                  <a:cubicBezTo>
                    <a:pt x="691" y="441"/>
                    <a:pt x="644" y="417"/>
                    <a:pt x="644" y="393"/>
                  </a:cubicBezTo>
                  <a:cubicBezTo>
                    <a:pt x="644" y="358"/>
                    <a:pt x="751" y="370"/>
                    <a:pt x="822" y="405"/>
                  </a:cubicBezTo>
                  <a:cubicBezTo>
                    <a:pt x="894" y="429"/>
                    <a:pt x="929" y="465"/>
                    <a:pt x="953" y="501"/>
                  </a:cubicBezTo>
                  <a:cubicBezTo>
                    <a:pt x="1001" y="560"/>
                    <a:pt x="1036" y="608"/>
                    <a:pt x="1036" y="655"/>
                  </a:cubicBezTo>
                  <a:cubicBezTo>
                    <a:pt x="1025" y="703"/>
                    <a:pt x="977" y="739"/>
                    <a:pt x="882" y="739"/>
                  </a:cubicBezTo>
                  <a:cubicBezTo>
                    <a:pt x="846" y="739"/>
                    <a:pt x="798" y="739"/>
                    <a:pt x="774" y="739"/>
                  </a:cubicBezTo>
                  <a:cubicBezTo>
                    <a:pt x="751" y="751"/>
                    <a:pt x="751" y="774"/>
                    <a:pt x="763" y="798"/>
                  </a:cubicBezTo>
                  <a:cubicBezTo>
                    <a:pt x="786" y="870"/>
                    <a:pt x="822" y="941"/>
                    <a:pt x="846" y="1024"/>
                  </a:cubicBezTo>
                  <a:cubicBezTo>
                    <a:pt x="858" y="1036"/>
                    <a:pt x="870" y="1060"/>
                    <a:pt x="917" y="1084"/>
                  </a:cubicBezTo>
                  <a:cubicBezTo>
                    <a:pt x="965" y="1096"/>
                    <a:pt x="1001" y="1084"/>
                    <a:pt x="1013" y="1060"/>
                  </a:cubicBezTo>
                  <a:cubicBezTo>
                    <a:pt x="1048" y="1036"/>
                    <a:pt x="1084" y="1001"/>
                    <a:pt x="1108" y="977"/>
                  </a:cubicBezTo>
                  <a:cubicBezTo>
                    <a:pt x="1227" y="1024"/>
                    <a:pt x="1251" y="1084"/>
                    <a:pt x="1239" y="1132"/>
                  </a:cubicBezTo>
                  <a:cubicBezTo>
                    <a:pt x="1239" y="1155"/>
                    <a:pt x="1227" y="1179"/>
                    <a:pt x="1286" y="1203"/>
                  </a:cubicBezTo>
                  <a:cubicBezTo>
                    <a:pt x="1334" y="1227"/>
                    <a:pt x="1382" y="1227"/>
                    <a:pt x="1417" y="1227"/>
                  </a:cubicBezTo>
                  <a:cubicBezTo>
                    <a:pt x="1441" y="1215"/>
                    <a:pt x="1453" y="1191"/>
                    <a:pt x="1465" y="1179"/>
                  </a:cubicBezTo>
                  <a:cubicBezTo>
                    <a:pt x="1513" y="1048"/>
                    <a:pt x="1560" y="929"/>
                    <a:pt x="1620" y="798"/>
                  </a:cubicBezTo>
                  <a:cubicBezTo>
                    <a:pt x="1620" y="786"/>
                    <a:pt x="1632" y="763"/>
                    <a:pt x="1620" y="739"/>
                  </a:cubicBezTo>
                  <a:cubicBezTo>
                    <a:pt x="1608" y="715"/>
                    <a:pt x="1560" y="691"/>
                    <a:pt x="1560" y="667"/>
                  </a:cubicBezTo>
                  <a:cubicBezTo>
                    <a:pt x="1560" y="620"/>
                    <a:pt x="1727" y="620"/>
                    <a:pt x="1715" y="572"/>
                  </a:cubicBezTo>
                  <a:cubicBezTo>
                    <a:pt x="1703" y="536"/>
                    <a:pt x="1632" y="501"/>
                    <a:pt x="1548" y="465"/>
                  </a:cubicBezTo>
                  <a:cubicBezTo>
                    <a:pt x="1477" y="441"/>
                    <a:pt x="1394" y="417"/>
                    <a:pt x="1334" y="382"/>
                  </a:cubicBezTo>
                  <a:cubicBezTo>
                    <a:pt x="1215" y="322"/>
                    <a:pt x="1346" y="322"/>
                    <a:pt x="1310" y="286"/>
                  </a:cubicBezTo>
                  <a:cubicBezTo>
                    <a:pt x="1239" y="215"/>
                    <a:pt x="1132" y="191"/>
                    <a:pt x="1013" y="167"/>
                  </a:cubicBezTo>
                  <a:cubicBezTo>
                    <a:pt x="894" y="132"/>
                    <a:pt x="465" y="1"/>
                    <a:pt x="429" y="6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6"/>
            <p:cNvSpPr/>
            <p:nvPr/>
          </p:nvSpPr>
          <p:spPr>
            <a:xfrm>
              <a:off x="6892288" y="3353180"/>
              <a:ext cx="47648" cy="26304"/>
            </a:xfrm>
            <a:custGeom>
              <a:avLst/>
              <a:gdLst/>
              <a:ahLst/>
              <a:cxnLst/>
              <a:rect l="l" t="t" r="r" b="b"/>
              <a:pathLst>
                <a:path w="1489" h="822" extrusionOk="0">
                  <a:moveTo>
                    <a:pt x="214" y="262"/>
                  </a:moveTo>
                  <a:cubicBezTo>
                    <a:pt x="143" y="250"/>
                    <a:pt x="60" y="250"/>
                    <a:pt x="36" y="262"/>
                  </a:cubicBezTo>
                  <a:cubicBezTo>
                    <a:pt x="0" y="286"/>
                    <a:pt x="24" y="322"/>
                    <a:pt x="95" y="357"/>
                  </a:cubicBezTo>
                  <a:cubicBezTo>
                    <a:pt x="131" y="369"/>
                    <a:pt x="167" y="381"/>
                    <a:pt x="202" y="393"/>
                  </a:cubicBezTo>
                  <a:cubicBezTo>
                    <a:pt x="274" y="429"/>
                    <a:pt x="333" y="464"/>
                    <a:pt x="381" y="500"/>
                  </a:cubicBezTo>
                  <a:cubicBezTo>
                    <a:pt x="536" y="607"/>
                    <a:pt x="691" y="714"/>
                    <a:pt x="857" y="822"/>
                  </a:cubicBezTo>
                  <a:cubicBezTo>
                    <a:pt x="929" y="774"/>
                    <a:pt x="988" y="714"/>
                    <a:pt x="881" y="631"/>
                  </a:cubicBezTo>
                  <a:cubicBezTo>
                    <a:pt x="869" y="619"/>
                    <a:pt x="845" y="607"/>
                    <a:pt x="822" y="595"/>
                  </a:cubicBezTo>
                  <a:cubicBezTo>
                    <a:pt x="810" y="572"/>
                    <a:pt x="810" y="548"/>
                    <a:pt x="810" y="536"/>
                  </a:cubicBezTo>
                  <a:cubicBezTo>
                    <a:pt x="845" y="500"/>
                    <a:pt x="953" y="488"/>
                    <a:pt x="1072" y="500"/>
                  </a:cubicBezTo>
                  <a:cubicBezTo>
                    <a:pt x="1107" y="500"/>
                    <a:pt x="1155" y="500"/>
                    <a:pt x="1191" y="524"/>
                  </a:cubicBezTo>
                  <a:cubicBezTo>
                    <a:pt x="1226" y="536"/>
                    <a:pt x="1238" y="560"/>
                    <a:pt x="1274" y="572"/>
                  </a:cubicBezTo>
                  <a:cubicBezTo>
                    <a:pt x="1322" y="595"/>
                    <a:pt x="1405" y="619"/>
                    <a:pt x="1441" y="607"/>
                  </a:cubicBezTo>
                  <a:cubicBezTo>
                    <a:pt x="1488" y="595"/>
                    <a:pt x="1476" y="560"/>
                    <a:pt x="1429" y="536"/>
                  </a:cubicBezTo>
                  <a:cubicBezTo>
                    <a:pt x="1405" y="524"/>
                    <a:pt x="1381" y="512"/>
                    <a:pt x="1369" y="500"/>
                  </a:cubicBezTo>
                  <a:cubicBezTo>
                    <a:pt x="1322" y="464"/>
                    <a:pt x="1369" y="453"/>
                    <a:pt x="1405" y="429"/>
                  </a:cubicBezTo>
                  <a:cubicBezTo>
                    <a:pt x="1441" y="417"/>
                    <a:pt x="1441" y="369"/>
                    <a:pt x="1369" y="357"/>
                  </a:cubicBezTo>
                  <a:cubicBezTo>
                    <a:pt x="1357" y="345"/>
                    <a:pt x="1345" y="345"/>
                    <a:pt x="1334" y="345"/>
                  </a:cubicBezTo>
                  <a:cubicBezTo>
                    <a:pt x="1310" y="333"/>
                    <a:pt x="1334" y="322"/>
                    <a:pt x="1345" y="322"/>
                  </a:cubicBezTo>
                  <a:cubicBezTo>
                    <a:pt x="1393" y="298"/>
                    <a:pt x="1310" y="238"/>
                    <a:pt x="1215" y="202"/>
                  </a:cubicBezTo>
                  <a:cubicBezTo>
                    <a:pt x="1107" y="179"/>
                    <a:pt x="1012" y="179"/>
                    <a:pt x="941" y="191"/>
                  </a:cubicBezTo>
                  <a:cubicBezTo>
                    <a:pt x="905" y="191"/>
                    <a:pt x="857" y="202"/>
                    <a:pt x="798" y="179"/>
                  </a:cubicBezTo>
                  <a:cubicBezTo>
                    <a:pt x="774" y="167"/>
                    <a:pt x="762" y="155"/>
                    <a:pt x="738" y="143"/>
                  </a:cubicBezTo>
                  <a:cubicBezTo>
                    <a:pt x="429" y="0"/>
                    <a:pt x="250" y="274"/>
                    <a:pt x="214" y="26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6"/>
            <p:cNvSpPr/>
            <p:nvPr/>
          </p:nvSpPr>
          <p:spPr>
            <a:xfrm>
              <a:off x="3699872" y="2747004"/>
              <a:ext cx="4010432" cy="1525920"/>
            </a:xfrm>
            <a:custGeom>
              <a:avLst/>
              <a:gdLst/>
              <a:ahLst/>
              <a:cxnLst/>
              <a:rect l="l" t="t" r="r" b="b"/>
              <a:pathLst>
                <a:path w="125326" h="47685" extrusionOk="0">
                  <a:moveTo>
                    <a:pt x="123635" y="10382"/>
                  </a:moveTo>
                  <a:cubicBezTo>
                    <a:pt x="123564" y="10371"/>
                    <a:pt x="123504" y="10359"/>
                    <a:pt x="123433" y="10347"/>
                  </a:cubicBezTo>
                  <a:cubicBezTo>
                    <a:pt x="123135" y="10263"/>
                    <a:pt x="123016" y="10097"/>
                    <a:pt x="122754" y="9990"/>
                  </a:cubicBezTo>
                  <a:cubicBezTo>
                    <a:pt x="122564" y="9906"/>
                    <a:pt x="122337" y="9871"/>
                    <a:pt x="122171" y="9859"/>
                  </a:cubicBezTo>
                  <a:cubicBezTo>
                    <a:pt x="121992" y="9847"/>
                    <a:pt x="121861" y="9859"/>
                    <a:pt x="121694" y="9847"/>
                  </a:cubicBezTo>
                  <a:cubicBezTo>
                    <a:pt x="121206" y="9835"/>
                    <a:pt x="120516" y="9644"/>
                    <a:pt x="119956" y="9418"/>
                  </a:cubicBezTo>
                  <a:cubicBezTo>
                    <a:pt x="119385" y="9180"/>
                    <a:pt x="118992" y="8918"/>
                    <a:pt x="118456" y="8704"/>
                  </a:cubicBezTo>
                  <a:cubicBezTo>
                    <a:pt x="117968" y="8501"/>
                    <a:pt x="117444" y="8287"/>
                    <a:pt x="116920" y="8120"/>
                  </a:cubicBezTo>
                  <a:cubicBezTo>
                    <a:pt x="115729" y="7716"/>
                    <a:pt x="114479" y="7477"/>
                    <a:pt x="113289" y="7275"/>
                  </a:cubicBezTo>
                  <a:cubicBezTo>
                    <a:pt x="112824" y="7192"/>
                    <a:pt x="112300" y="7108"/>
                    <a:pt x="112134" y="7204"/>
                  </a:cubicBezTo>
                  <a:cubicBezTo>
                    <a:pt x="111848" y="7370"/>
                    <a:pt x="112622" y="7966"/>
                    <a:pt x="111836" y="7823"/>
                  </a:cubicBezTo>
                  <a:cubicBezTo>
                    <a:pt x="111491" y="7751"/>
                    <a:pt x="111217" y="7585"/>
                    <a:pt x="110931" y="7454"/>
                  </a:cubicBezTo>
                  <a:cubicBezTo>
                    <a:pt x="110288" y="7144"/>
                    <a:pt x="109395" y="6989"/>
                    <a:pt x="108681" y="6918"/>
                  </a:cubicBezTo>
                  <a:cubicBezTo>
                    <a:pt x="108252" y="6882"/>
                    <a:pt x="106883" y="6858"/>
                    <a:pt x="106454" y="6620"/>
                  </a:cubicBezTo>
                  <a:cubicBezTo>
                    <a:pt x="106300" y="6525"/>
                    <a:pt x="106347" y="6442"/>
                    <a:pt x="106169" y="6358"/>
                  </a:cubicBezTo>
                  <a:cubicBezTo>
                    <a:pt x="105978" y="6275"/>
                    <a:pt x="105669" y="6263"/>
                    <a:pt x="105514" y="6168"/>
                  </a:cubicBezTo>
                  <a:cubicBezTo>
                    <a:pt x="105419" y="6120"/>
                    <a:pt x="105442" y="6072"/>
                    <a:pt x="105407" y="6025"/>
                  </a:cubicBezTo>
                  <a:cubicBezTo>
                    <a:pt x="105335" y="5930"/>
                    <a:pt x="104990" y="5822"/>
                    <a:pt x="104788" y="5822"/>
                  </a:cubicBezTo>
                  <a:cubicBezTo>
                    <a:pt x="104704" y="5822"/>
                    <a:pt x="104645" y="5834"/>
                    <a:pt x="104585" y="5858"/>
                  </a:cubicBezTo>
                  <a:cubicBezTo>
                    <a:pt x="103906" y="6049"/>
                    <a:pt x="102418" y="5691"/>
                    <a:pt x="101311" y="5418"/>
                  </a:cubicBezTo>
                  <a:cubicBezTo>
                    <a:pt x="99977" y="5084"/>
                    <a:pt x="98430" y="4703"/>
                    <a:pt x="97513" y="4822"/>
                  </a:cubicBezTo>
                  <a:cubicBezTo>
                    <a:pt x="97560" y="4775"/>
                    <a:pt x="97275" y="4679"/>
                    <a:pt x="97072" y="4644"/>
                  </a:cubicBezTo>
                  <a:cubicBezTo>
                    <a:pt x="96215" y="4465"/>
                    <a:pt x="95334" y="4287"/>
                    <a:pt x="94560" y="4251"/>
                  </a:cubicBezTo>
                  <a:cubicBezTo>
                    <a:pt x="93798" y="4215"/>
                    <a:pt x="93179" y="4382"/>
                    <a:pt x="93393" y="4691"/>
                  </a:cubicBezTo>
                  <a:cubicBezTo>
                    <a:pt x="92167" y="4298"/>
                    <a:pt x="90714" y="4048"/>
                    <a:pt x="89559" y="4060"/>
                  </a:cubicBezTo>
                  <a:cubicBezTo>
                    <a:pt x="89678" y="4239"/>
                    <a:pt x="89583" y="4406"/>
                    <a:pt x="89309" y="4489"/>
                  </a:cubicBezTo>
                  <a:cubicBezTo>
                    <a:pt x="88928" y="4310"/>
                    <a:pt x="88524" y="4132"/>
                    <a:pt x="88119" y="3953"/>
                  </a:cubicBezTo>
                  <a:cubicBezTo>
                    <a:pt x="87785" y="3810"/>
                    <a:pt x="87357" y="3691"/>
                    <a:pt x="86964" y="3560"/>
                  </a:cubicBezTo>
                  <a:cubicBezTo>
                    <a:pt x="86869" y="3536"/>
                    <a:pt x="86761" y="3501"/>
                    <a:pt x="86654" y="3489"/>
                  </a:cubicBezTo>
                  <a:cubicBezTo>
                    <a:pt x="86476" y="3465"/>
                    <a:pt x="86357" y="3501"/>
                    <a:pt x="86190" y="3477"/>
                  </a:cubicBezTo>
                  <a:cubicBezTo>
                    <a:pt x="86059" y="3477"/>
                    <a:pt x="85916" y="3429"/>
                    <a:pt x="85785" y="3405"/>
                  </a:cubicBezTo>
                  <a:cubicBezTo>
                    <a:pt x="85630" y="3358"/>
                    <a:pt x="85452" y="3298"/>
                    <a:pt x="85404" y="3239"/>
                  </a:cubicBezTo>
                  <a:cubicBezTo>
                    <a:pt x="85368" y="3191"/>
                    <a:pt x="85440" y="3167"/>
                    <a:pt x="85535" y="3144"/>
                  </a:cubicBezTo>
                  <a:cubicBezTo>
                    <a:pt x="85630" y="3132"/>
                    <a:pt x="85749" y="3132"/>
                    <a:pt x="85857" y="3120"/>
                  </a:cubicBezTo>
                  <a:cubicBezTo>
                    <a:pt x="85892" y="3120"/>
                    <a:pt x="85928" y="3120"/>
                    <a:pt x="85940" y="3108"/>
                  </a:cubicBezTo>
                  <a:cubicBezTo>
                    <a:pt x="85976" y="3072"/>
                    <a:pt x="85904" y="3024"/>
                    <a:pt x="85809" y="2989"/>
                  </a:cubicBezTo>
                  <a:cubicBezTo>
                    <a:pt x="85714" y="2965"/>
                    <a:pt x="85595" y="2941"/>
                    <a:pt x="85499" y="2905"/>
                  </a:cubicBezTo>
                  <a:cubicBezTo>
                    <a:pt x="85333" y="2846"/>
                    <a:pt x="85226" y="2774"/>
                    <a:pt x="85071" y="2715"/>
                  </a:cubicBezTo>
                  <a:cubicBezTo>
                    <a:pt x="84797" y="2608"/>
                    <a:pt x="84416" y="2548"/>
                    <a:pt x="84118" y="2548"/>
                  </a:cubicBezTo>
                  <a:cubicBezTo>
                    <a:pt x="84059" y="2548"/>
                    <a:pt x="84011" y="2548"/>
                    <a:pt x="83975" y="2560"/>
                  </a:cubicBezTo>
                  <a:cubicBezTo>
                    <a:pt x="83892" y="2584"/>
                    <a:pt x="83940" y="2643"/>
                    <a:pt x="84023" y="2691"/>
                  </a:cubicBezTo>
                  <a:cubicBezTo>
                    <a:pt x="84083" y="2739"/>
                    <a:pt x="84654" y="3096"/>
                    <a:pt x="84583" y="3108"/>
                  </a:cubicBezTo>
                  <a:cubicBezTo>
                    <a:pt x="83904" y="3144"/>
                    <a:pt x="81689" y="2965"/>
                    <a:pt x="81332" y="2536"/>
                  </a:cubicBezTo>
                  <a:cubicBezTo>
                    <a:pt x="81308" y="2501"/>
                    <a:pt x="81285" y="2453"/>
                    <a:pt x="81177" y="2417"/>
                  </a:cubicBezTo>
                  <a:cubicBezTo>
                    <a:pt x="81023" y="2382"/>
                    <a:pt x="80904" y="2429"/>
                    <a:pt x="80737" y="2417"/>
                  </a:cubicBezTo>
                  <a:cubicBezTo>
                    <a:pt x="80534" y="2405"/>
                    <a:pt x="80356" y="2310"/>
                    <a:pt x="80153" y="2251"/>
                  </a:cubicBezTo>
                  <a:cubicBezTo>
                    <a:pt x="79915" y="2191"/>
                    <a:pt x="79630" y="2179"/>
                    <a:pt x="79511" y="2227"/>
                  </a:cubicBezTo>
                  <a:cubicBezTo>
                    <a:pt x="79439" y="2251"/>
                    <a:pt x="79403" y="2298"/>
                    <a:pt x="79272" y="2298"/>
                  </a:cubicBezTo>
                  <a:cubicBezTo>
                    <a:pt x="79201" y="2286"/>
                    <a:pt x="79106" y="2262"/>
                    <a:pt x="79034" y="2262"/>
                  </a:cubicBezTo>
                  <a:cubicBezTo>
                    <a:pt x="78999" y="2262"/>
                    <a:pt x="78975" y="2274"/>
                    <a:pt x="78951" y="2286"/>
                  </a:cubicBezTo>
                  <a:cubicBezTo>
                    <a:pt x="78725" y="2382"/>
                    <a:pt x="78856" y="2572"/>
                    <a:pt x="78594" y="2655"/>
                  </a:cubicBezTo>
                  <a:cubicBezTo>
                    <a:pt x="78487" y="2632"/>
                    <a:pt x="78522" y="2584"/>
                    <a:pt x="78570" y="2548"/>
                  </a:cubicBezTo>
                  <a:cubicBezTo>
                    <a:pt x="78677" y="2465"/>
                    <a:pt x="78689" y="2358"/>
                    <a:pt x="78594" y="2251"/>
                  </a:cubicBezTo>
                  <a:cubicBezTo>
                    <a:pt x="77963" y="2191"/>
                    <a:pt x="77308" y="2215"/>
                    <a:pt x="76808" y="2274"/>
                  </a:cubicBezTo>
                  <a:cubicBezTo>
                    <a:pt x="76427" y="2310"/>
                    <a:pt x="76034" y="2370"/>
                    <a:pt x="75593" y="2370"/>
                  </a:cubicBezTo>
                  <a:cubicBezTo>
                    <a:pt x="75308" y="2370"/>
                    <a:pt x="74843" y="2441"/>
                    <a:pt x="74558" y="2393"/>
                  </a:cubicBezTo>
                  <a:cubicBezTo>
                    <a:pt x="74569" y="2322"/>
                    <a:pt x="74724" y="2286"/>
                    <a:pt x="74879" y="2262"/>
                  </a:cubicBezTo>
                  <a:cubicBezTo>
                    <a:pt x="75093" y="2239"/>
                    <a:pt x="75308" y="2227"/>
                    <a:pt x="75474" y="2179"/>
                  </a:cubicBezTo>
                  <a:cubicBezTo>
                    <a:pt x="75629" y="2131"/>
                    <a:pt x="75689" y="2060"/>
                    <a:pt x="75891" y="2036"/>
                  </a:cubicBezTo>
                  <a:cubicBezTo>
                    <a:pt x="76046" y="2024"/>
                    <a:pt x="76248" y="2036"/>
                    <a:pt x="76403" y="2012"/>
                  </a:cubicBezTo>
                  <a:cubicBezTo>
                    <a:pt x="76629" y="1977"/>
                    <a:pt x="76724" y="1893"/>
                    <a:pt x="76927" y="1834"/>
                  </a:cubicBezTo>
                  <a:cubicBezTo>
                    <a:pt x="77141" y="1786"/>
                    <a:pt x="77451" y="1774"/>
                    <a:pt x="77725" y="1750"/>
                  </a:cubicBezTo>
                  <a:cubicBezTo>
                    <a:pt x="78010" y="1727"/>
                    <a:pt x="78284" y="1691"/>
                    <a:pt x="78320" y="1584"/>
                  </a:cubicBezTo>
                  <a:cubicBezTo>
                    <a:pt x="78356" y="1489"/>
                    <a:pt x="78201" y="1369"/>
                    <a:pt x="77975" y="1262"/>
                  </a:cubicBezTo>
                  <a:cubicBezTo>
                    <a:pt x="76594" y="655"/>
                    <a:pt x="75605" y="1155"/>
                    <a:pt x="74177" y="798"/>
                  </a:cubicBezTo>
                  <a:cubicBezTo>
                    <a:pt x="73605" y="655"/>
                    <a:pt x="73319" y="393"/>
                    <a:pt x="72784" y="238"/>
                  </a:cubicBezTo>
                  <a:cubicBezTo>
                    <a:pt x="71962" y="0"/>
                    <a:pt x="70974" y="119"/>
                    <a:pt x="70748" y="381"/>
                  </a:cubicBezTo>
                  <a:cubicBezTo>
                    <a:pt x="70605" y="536"/>
                    <a:pt x="70605" y="738"/>
                    <a:pt x="70164" y="786"/>
                  </a:cubicBezTo>
                  <a:cubicBezTo>
                    <a:pt x="69545" y="846"/>
                    <a:pt x="68735" y="548"/>
                    <a:pt x="67997" y="488"/>
                  </a:cubicBezTo>
                  <a:cubicBezTo>
                    <a:pt x="67223" y="417"/>
                    <a:pt x="66628" y="596"/>
                    <a:pt x="66068" y="691"/>
                  </a:cubicBezTo>
                  <a:cubicBezTo>
                    <a:pt x="65830" y="727"/>
                    <a:pt x="65545" y="774"/>
                    <a:pt x="65223" y="750"/>
                  </a:cubicBezTo>
                  <a:cubicBezTo>
                    <a:pt x="64866" y="727"/>
                    <a:pt x="64521" y="536"/>
                    <a:pt x="64175" y="572"/>
                  </a:cubicBezTo>
                  <a:cubicBezTo>
                    <a:pt x="64128" y="572"/>
                    <a:pt x="64080" y="584"/>
                    <a:pt x="64056" y="607"/>
                  </a:cubicBezTo>
                  <a:cubicBezTo>
                    <a:pt x="64009" y="643"/>
                    <a:pt x="64116" y="703"/>
                    <a:pt x="64092" y="738"/>
                  </a:cubicBezTo>
                  <a:cubicBezTo>
                    <a:pt x="64044" y="869"/>
                    <a:pt x="63735" y="798"/>
                    <a:pt x="63937" y="953"/>
                  </a:cubicBezTo>
                  <a:cubicBezTo>
                    <a:pt x="64044" y="1036"/>
                    <a:pt x="64402" y="1203"/>
                    <a:pt x="64330" y="1286"/>
                  </a:cubicBezTo>
                  <a:cubicBezTo>
                    <a:pt x="64318" y="1298"/>
                    <a:pt x="64271" y="1298"/>
                    <a:pt x="64223" y="1310"/>
                  </a:cubicBezTo>
                  <a:cubicBezTo>
                    <a:pt x="64021" y="1334"/>
                    <a:pt x="63806" y="1346"/>
                    <a:pt x="63580" y="1346"/>
                  </a:cubicBezTo>
                  <a:cubicBezTo>
                    <a:pt x="63556" y="1346"/>
                    <a:pt x="63544" y="1346"/>
                    <a:pt x="63532" y="1334"/>
                  </a:cubicBezTo>
                  <a:cubicBezTo>
                    <a:pt x="63473" y="1334"/>
                    <a:pt x="63437" y="1298"/>
                    <a:pt x="63461" y="1286"/>
                  </a:cubicBezTo>
                  <a:cubicBezTo>
                    <a:pt x="63497" y="1274"/>
                    <a:pt x="63544" y="1262"/>
                    <a:pt x="63592" y="1250"/>
                  </a:cubicBezTo>
                  <a:cubicBezTo>
                    <a:pt x="63640" y="1250"/>
                    <a:pt x="63675" y="1239"/>
                    <a:pt x="63675" y="1215"/>
                  </a:cubicBezTo>
                  <a:cubicBezTo>
                    <a:pt x="63663" y="1179"/>
                    <a:pt x="63532" y="1155"/>
                    <a:pt x="63437" y="1143"/>
                  </a:cubicBezTo>
                  <a:cubicBezTo>
                    <a:pt x="63020" y="1108"/>
                    <a:pt x="62592" y="1108"/>
                    <a:pt x="62175" y="1084"/>
                  </a:cubicBezTo>
                  <a:cubicBezTo>
                    <a:pt x="61889" y="1072"/>
                    <a:pt x="61627" y="1096"/>
                    <a:pt x="61330" y="1072"/>
                  </a:cubicBezTo>
                  <a:cubicBezTo>
                    <a:pt x="61246" y="1072"/>
                    <a:pt x="61163" y="1060"/>
                    <a:pt x="61080" y="1060"/>
                  </a:cubicBezTo>
                  <a:cubicBezTo>
                    <a:pt x="60949" y="1060"/>
                    <a:pt x="60675" y="1096"/>
                    <a:pt x="60651" y="1143"/>
                  </a:cubicBezTo>
                  <a:cubicBezTo>
                    <a:pt x="60627" y="1191"/>
                    <a:pt x="60770" y="1250"/>
                    <a:pt x="60782" y="1298"/>
                  </a:cubicBezTo>
                  <a:cubicBezTo>
                    <a:pt x="60794" y="1369"/>
                    <a:pt x="60675" y="1429"/>
                    <a:pt x="60734" y="1500"/>
                  </a:cubicBezTo>
                  <a:cubicBezTo>
                    <a:pt x="60782" y="1572"/>
                    <a:pt x="60937" y="1631"/>
                    <a:pt x="61115" y="1667"/>
                  </a:cubicBezTo>
                  <a:cubicBezTo>
                    <a:pt x="61294" y="1703"/>
                    <a:pt x="61484" y="1727"/>
                    <a:pt x="61663" y="1739"/>
                  </a:cubicBezTo>
                  <a:cubicBezTo>
                    <a:pt x="61758" y="1739"/>
                    <a:pt x="61865" y="1750"/>
                    <a:pt x="61961" y="1774"/>
                  </a:cubicBezTo>
                  <a:cubicBezTo>
                    <a:pt x="62068" y="1798"/>
                    <a:pt x="62139" y="1834"/>
                    <a:pt x="62211" y="1870"/>
                  </a:cubicBezTo>
                  <a:cubicBezTo>
                    <a:pt x="62449" y="2012"/>
                    <a:pt x="62711" y="2191"/>
                    <a:pt x="62532" y="2298"/>
                  </a:cubicBezTo>
                  <a:cubicBezTo>
                    <a:pt x="62508" y="2310"/>
                    <a:pt x="62485" y="2322"/>
                    <a:pt x="62485" y="2334"/>
                  </a:cubicBezTo>
                  <a:cubicBezTo>
                    <a:pt x="62485" y="2370"/>
                    <a:pt x="62580" y="2393"/>
                    <a:pt x="62651" y="2429"/>
                  </a:cubicBezTo>
                  <a:cubicBezTo>
                    <a:pt x="63032" y="2572"/>
                    <a:pt x="62711" y="2893"/>
                    <a:pt x="62330" y="2691"/>
                  </a:cubicBezTo>
                  <a:cubicBezTo>
                    <a:pt x="62258" y="2655"/>
                    <a:pt x="62258" y="2620"/>
                    <a:pt x="62211" y="2572"/>
                  </a:cubicBezTo>
                  <a:cubicBezTo>
                    <a:pt x="62163" y="2536"/>
                    <a:pt x="62044" y="2489"/>
                    <a:pt x="61949" y="2501"/>
                  </a:cubicBezTo>
                  <a:cubicBezTo>
                    <a:pt x="61913" y="2512"/>
                    <a:pt x="61901" y="2512"/>
                    <a:pt x="61877" y="2524"/>
                  </a:cubicBezTo>
                  <a:cubicBezTo>
                    <a:pt x="61794" y="2560"/>
                    <a:pt x="61711" y="2608"/>
                    <a:pt x="61627" y="2643"/>
                  </a:cubicBezTo>
                  <a:cubicBezTo>
                    <a:pt x="61508" y="2572"/>
                    <a:pt x="61568" y="2489"/>
                    <a:pt x="61746" y="2477"/>
                  </a:cubicBezTo>
                  <a:cubicBezTo>
                    <a:pt x="61627" y="2465"/>
                    <a:pt x="61615" y="2393"/>
                    <a:pt x="61675" y="2370"/>
                  </a:cubicBezTo>
                  <a:cubicBezTo>
                    <a:pt x="61735" y="2334"/>
                    <a:pt x="61842" y="2298"/>
                    <a:pt x="61794" y="2262"/>
                  </a:cubicBezTo>
                  <a:cubicBezTo>
                    <a:pt x="61782" y="2239"/>
                    <a:pt x="61711" y="2215"/>
                    <a:pt x="61687" y="2179"/>
                  </a:cubicBezTo>
                  <a:cubicBezTo>
                    <a:pt x="61627" y="2131"/>
                    <a:pt x="61735" y="2096"/>
                    <a:pt x="61842" y="2072"/>
                  </a:cubicBezTo>
                  <a:cubicBezTo>
                    <a:pt x="61949" y="2048"/>
                    <a:pt x="62092" y="2024"/>
                    <a:pt x="62092" y="1977"/>
                  </a:cubicBezTo>
                  <a:cubicBezTo>
                    <a:pt x="61865" y="1953"/>
                    <a:pt x="61627" y="1929"/>
                    <a:pt x="61389" y="1905"/>
                  </a:cubicBezTo>
                  <a:cubicBezTo>
                    <a:pt x="61342" y="1905"/>
                    <a:pt x="61294" y="1893"/>
                    <a:pt x="61258" y="1881"/>
                  </a:cubicBezTo>
                  <a:cubicBezTo>
                    <a:pt x="61199" y="1870"/>
                    <a:pt x="61163" y="1858"/>
                    <a:pt x="61127" y="1834"/>
                  </a:cubicBezTo>
                  <a:cubicBezTo>
                    <a:pt x="61056" y="1810"/>
                    <a:pt x="60973" y="1786"/>
                    <a:pt x="60901" y="1762"/>
                  </a:cubicBezTo>
                  <a:cubicBezTo>
                    <a:pt x="60627" y="1691"/>
                    <a:pt x="60341" y="1620"/>
                    <a:pt x="60044" y="1584"/>
                  </a:cubicBezTo>
                  <a:cubicBezTo>
                    <a:pt x="59734" y="1536"/>
                    <a:pt x="59401" y="1536"/>
                    <a:pt x="59234" y="1608"/>
                  </a:cubicBezTo>
                  <a:cubicBezTo>
                    <a:pt x="59294" y="1667"/>
                    <a:pt x="59484" y="1715"/>
                    <a:pt x="59460" y="1774"/>
                  </a:cubicBezTo>
                  <a:cubicBezTo>
                    <a:pt x="59449" y="1798"/>
                    <a:pt x="59329" y="1810"/>
                    <a:pt x="59234" y="1810"/>
                  </a:cubicBezTo>
                  <a:cubicBezTo>
                    <a:pt x="58937" y="1798"/>
                    <a:pt x="58865" y="1750"/>
                    <a:pt x="58603" y="1715"/>
                  </a:cubicBezTo>
                  <a:cubicBezTo>
                    <a:pt x="58436" y="1691"/>
                    <a:pt x="58294" y="1750"/>
                    <a:pt x="58365" y="1810"/>
                  </a:cubicBezTo>
                  <a:cubicBezTo>
                    <a:pt x="58460" y="1881"/>
                    <a:pt x="58710" y="1905"/>
                    <a:pt x="58901" y="1905"/>
                  </a:cubicBezTo>
                  <a:cubicBezTo>
                    <a:pt x="59115" y="2036"/>
                    <a:pt x="59187" y="2191"/>
                    <a:pt x="58615" y="2096"/>
                  </a:cubicBezTo>
                  <a:cubicBezTo>
                    <a:pt x="58472" y="2072"/>
                    <a:pt x="58365" y="2001"/>
                    <a:pt x="58210" y="1989"/>
                  </a:cubicBezTo>
                  <a:cubicBezTo>
                    <a:pt x="58127" y="1989"/>
                    <a:pt x="58055" y="2001"/>
                    <a:pt x="57972" y="2001"/>
                  </a:cubicBezTo>
                  <a:cubicBezTo>
                    <a:pt x="57865" y="2001"/>
                    <a:pt x="57770" y="1965"/>
                    <a:pt x="57734" y="1929"/>
                  </a:cubicBezTo>
                  <a:cubicBezTo>
                    <a:pt x="57686" y="1893"/>
                    <a:pt x="57686" y="1846"/>
                    <a:pt x="57686" y="1810"/>
                  </a:cubicBezTo>
                  <a:cubicBezTo>
                    <a:pt x="57663" y="1715"/>
                    <a:pt x="57591" y="1608"/>
                    <a:pt x="57508" y="1500"/>
                  </a:cubicBezTo>
                  <a:cubicBezTo>
                    <a:pt x="57472" y="1465"/>
                    <a:pt x="57115" y="1262"/>
                    <a:pt x="57127" y="1250"/>
                  </a:cubicBezTo>
                  <a:cubicBezTo>
                    <a:pt x="57055" y="1322"/>
                    <a:pt x="57139" y="1417"/>
                    <a:pt x="57198" y="1500"/>
                  </a:cubicBezTo>
                  <a:cubicBezTo>
                    <a:pt x="57258" y="1596"/>
                    <a:pt x="57270" y="1691"/>
                    <a:pt x="57103" y="1739"/>
                  </a:cubicBezTo>
                  <a:cubicBezTo>
                    <a:pt x="56984" y="1774"/>
                    <a:pt x="56770" y="1774"/>
                    <a:pt x="56674" y="1822"/>
                  </a:cubicBezTo>
                  <a:cubicBezTo>
                    <a:pt x="56567" y="1870"/>
                    <a:pt x="56651" y="1977"/>
                    <a:pt x="56841" y="2012"/>
                  </a:cubicBezTo>
                  <a:cubicBezTo>
                    <a:pt x="56877" y="2012"/>
                    <a:pt x="56901" y="2024"/>
                    <a:pt x="56924" y="2036"/>
                  </a:cubicBezTo>
                  <a:cubicBezTo>
                    <a:pt x="56960" y="2036"/>
                    <a:pt x="56960" y="2060"/>
                    <a:pt x="56972" y="2072"/>
                  </a:cubicBezTo>
                  <a:cubicBezTo>
                    <a:pt x="57103" y="2227"/>
                    <a:pt x="57186" y="2429"/>
                    <a:pt x="57663" y="2536"/>
                  </a:cubicBezTo>
                  <a:cubicBezTo>
                    <a:pt x="58032" y="2620"/>
                    <a:pt x="58436" y="2596"/>
                    <a:pt x="58841" y="2632"/>
                  </a:cubicBezTo>
                  <a:cubicBezTo>
                    <a:pt x="59389" y="2679"/>
                    <a:pt x="59591" y="2905"/>
                    <a:pt x="59841" y="3072"/>
                  </a:cubicBezTo>
                  <a:cubicBezTo>
                    <a:pt x="59901" y="3108"/>
                    <a:pt x="59960" y="3144"/>
                    <a:pt x="59913" y="3167"/>
                  </a:cubicBezTo>
                  <a:cubicBezTo>
                    <a:pt x="59889" y="3191"/>
                    <a:pt x="59818" y="3191"/>
                    <a:pt x="59782" y="3215"/>
                  </a:cubicBezTo>
                  <a:cubicBezTo>
                    <a:pt x="59734" y="3239"/>
                    <a:pt x="59794" y="3286"/>
                    <a:pt x="59889" y="3322"/>
                  </a:cubicBezTo>
                  <a:cubicBezTo>
                    <a:pt x="59984" y="3346"/>
                    <a:pt x="60091" y="3358"/>
                    <a:pt x="60199" y="3370"/>
                  </a:cubicBezTo>
                  <a:cubicBezTo>
                    <a:pt x="60389" y="3394"/>
                    <a:pt x="60568" y="3405"/>
                    <a:pt x="60746" y="3429"/>
                  </a:cubicBezTo>
                  <a:cubicBezTo>
                    <a:pt x="60853" y="3441"/>
                    <a:pt x="61008" y="3465"/>
                    <a:pt x="61008" y="3513"/>
                  </a:cubicBezTo>
                  <a:cubicBezTo>
                    <a:pt x="61008" y="3548"/>
                    <a:pt x="60842" y="3548"/>
                    <a:pt x="60711" y="3525"/>
                  </a:cubicBezTo>
                  <a:cubicBezTo>
                    <a:pt x="60520" y="3501"/>
                    <a:pt x="60330" y="3477"/>
                    <a:pt x="60127" y="3453"/>
                  </a:cubicBezTo>
                  <a:cubicBezTo>
                    <a:pt x="60080" y="3453"/>
                    <a:pt x="60032" y="3441"/>
                    <a:pt x="59996" y="3453"/>
                  </a:cubicBezTo>
                  <a:cubicBezTo>
                    <a:pt x="59925" y="3465"/>
                    <a:pt x="59960" y="3501"/>
                    <a:pt x="59960" y="3536"/>
                  </a:cubicBezTo>
                  <a:cubicBezTo>
                    <a:pt x="59972" y="3560"/>
                    <a:pt x="59877" y="3584"/>
                    <a:pt x="59818" y="3560"/>
                  </a:cubicBezTo>
                  <a:cubicBezTo>
                    <a:pt x="59794" y="3548"/>
                    <a:pt x="59806" y="3536"/>
                    <a:pt x="59782" y="3525"/>
                  </a:cubicBezTo>
                  <a:cubicBezTo>
                    <a:pt x="59734" y="3477"/>
                    <a:pt x="59544" y="3489"/>
                    <a:pt x="59425" y="3465"/>
                  </a:cubicBezTo>
                  <a:cubicBezTo>
                    <a:pt x="59353" y="3453"/>
                    <a:pt x="59329" y="3417"/>
                    <a:pt x="59306" y="3394"/>
                  </a:cubicBezTo>
                  <a:cubicBezTo>
                    <a:pt x="59198" y="3251"/>
                    <a:pt x="59151" y="3120"/>
                    <a:pt x="59151" y="2977"/>
                  </a:cubicBezTo>
                  <a:cubicBezTo>
                    <a:pt x="59151" y="2917"/>
                    <a:pt x="59127" y="2846"/>
                    <a:pt x="58972" y="2810"/>
                  </a:cubicBezTo>
                  <a:cubicBezTo>
                    <a:pt x="58806" y="2774"/>
                    <a:pt x="58651" y="2822"/>
                    <a:pt x="58496" y="2834"/>
                  </a:cubicBezTo>
                  <a:cubicBezTo>
                    <a:pt x="58341" y="2846"/>
                    <a:pt x="58151" y="2834"/>
                    <a:pt x="57960" y="2822"/>
                  </a:cubicBezTo>
                  <a:cubicBezTo>
                    <a:pt x="57782" y="2822"/>
                    <a:pt x="57591" y="2846"/>
                    <a:pt x="57567" y="2905"/>
                  </a:cubicBezTo>
                  <a:cubicBezTo>
                    <a:pt x="57555" y="2941"/>
                    <a:pt x="57603" y="2989"/>
                    <a:pt x="57639" y="3024"/>
                  </a:cubicBezTo>
                  <a:cubicBezTo>
                    <a:pt x="57770" y="3167"/>
                    <a:pt x="57627" y="3525"/>
                    <a:pt x="57246" y="3572"/>
                  </a:cubicBezTo>
                  <a:cubicBezTo>
                    <a:pt x="57103" y="3584"/>
                    <a:pt x="56936" y="3584"/>
                    <a:pt x="56841" y="3620"/>
                  </a:cubicBezTo>
                  <a:cubicBezTo>
                    <a:pt x="56817" y="3632"/>
                    <a:pt x="56805" y="3632"/>
                    <a:pt x="56805" y="3644"/>
                  </a:cubicBezTo>
                  <a:cubicBezTo>
                    <a:pt x="56793" y="3655"/>
                    <a:pt x="56829" y="3679"/>
                    <a:pt x="56877" y="3703"/>
                  </a:cubicBezTo>
                  <a:cubicBezTo>
                    <a:pt x="56972" y="3751"/>
                    <a:pt x="57067" y="3798"/>
                    <a:pt x="57151" y="3858"/>
                  </a:cubicBezTo>
                  <a:cubicBezTo>
                    <a:pt x="57186" y="3882"/>
                    <a:pt x="57222" y="3917"/>
                    <a:pt x="57222" y="3941"/>
                  </a:cubicBezTo>
                  <a:cubicBezTo>
                    <a:pt x="57222" y="3965"/>
                    <a:pt x="57186" y="3989"/>
                    <a:pt x="57115" y="4001"/>
                  </a:cubicBezTo>
                  <a:cubicBezTo>
                    <a:pt x="56996" y="4001"/>
                    <a:pt x="56865" y="3953"/>
                    <a:pt x="56817" y="3906"/>
                  </a:cubicBezTo>
                  <a:cubicBezTo>
                    <a:pt x="56770" y="3858"/>
                    <a:pt x="56746" y="3810"/>
                    <a:pt x="56639" y="3775"/>
                  </a:cubicBezTo>
                  <a:cubicBezTo>
                    <a:pt x="56603" y="3763"/>
                    <a:pt x="56567" y="3751"/>
                    <a:pt x="56520" y="3751"/>
                  </a:cubicBezTo>
                  <a:cubicBezTo>
                    <a:pt x="56115" y="3667"/>
                    <a:pt x="55686" y="3667"/>
                    <a:pt x="55269" y="3667"/>
                  </a:cubicBezTo>
                  <a:cubicBezTo>
                    <a:pt x="55091" y="3501"/>
                    <a:pt x="55115" y="3382"/>
                    <a:pt x="55639" y="3441"/>
                  </a:cubicBezTo>
                  <a:cubicBezTo>
                    <a:pt x="55805" y="3453"/>
                    <a:pt x="55972" y="3489"/>
                    <a:pt x="56139" y="3501"/>
                  </a:cubicBezTo>
                  <a:cubicBezTo>
                    <a:pt x="56472" y="3525"/>
                    <a:pt x="56805" y="3477"/>
                    <a:pt x="56877" y="3382"/>
                  </a:cubicBezTo>
                  <a:cubicBezTo>
                    <a:pt x="56901" y="3346"/>
                    <a:pt x="56901" y="3310"/>
                    <a:pt x="56924" y="3286"/>
                  </a:cubicBezTo>
                  <a:cubicBezTo>
                    <a:pt x="56996" y="3179"/>
                    <a:pt x="57270" y="3084"/>
                    <a:pt x="57139" y="2965"/>
                  </a:cubicBezTo>
                  <a:cubicBezTo>
                    <a:pt x="57055" y="2893"/>
                    <a:pt x="56865" y="2834"/>
                    <a:pt x="56710" y="2774"/>
                  </a:cubicBezTo>
                  <a:cubicBezTo>
                    <a:pt x="56234" y="2596"/>
                    <a:pt x="56389" y="2417"/>
                    <a:pt x="56281" y="2215"/>
                  </a:cubicBezTo>
                  <a:cubicBezTo>
                    <a:pt x="56150" y="1953"/>
                    <a:pt x="56020" y="1703"/>
                    <a:pt x="55889" y="1453"/>
                  </a:cubicBezTo>
                  <a:cubicBezTo>
                    <a:pt x="55853" y="1369"/>
                    <a:pt x="55805" y="1286"/>
                    <a:pt x="55662" y="1215"/>
                  </a:cubicBezTo>
                  <a:cubicBezTo>
                    <a:pt x="55186" y="977"/>
                    <a:pt x="54257" y="1108"/>
                    <a:pt x="53900" y="1298"/>
                  </a:cubicBezTo>
                  <a:cubicBezTo>
                    <a:pt x="53376" y="1584"/>
                    <a:pt x="53091" y="2024"/>
                    <a:pt x="53698" y="2417"/>
                  </a:cubicBezTo>
                  <a:cubicBezTo>
                    <a:pt x="53912" y="2548"/>
                    <a:pt x="54162" y="2703"/>
                    <a:pt x="54138" y="2834"/>
                  </a:cubicBezTo>
                  <a:cubicBezTo>
                    <a:pt x="54138" y="2870"/>
                    <a:pt x="54126" y="2905"/>
                    <a:pt x="54055" y="2917"/>
                  </a:cubicBezTo>
                  <a:cubicBezTo>
                    <a:pt x="53995" y="2941"/>
                    <a:pt x="53888" y="2941"/>
                    <a:pt x="53817" y="2917"/>
                  </a:cubicBezTo>
                  <a:cubicBezTo>
                    <a:pt x="53734" y="2882"/>
                    <a:pt x="53745" y="2846"/>
                    <a:pt x="53710" y="2810"/>
                  </a:cubicBezTo>
                  <a:cubicBezTo>
                    <a:pt x="53626" y="2691"/>
                    <a:pt x="53245" y="2679"/>
                    <a:pt x="53007" y="2632"/>
                  </a:cubicBezTo>
                  <a:cubicBezTo>
                    <a:pt x="52924" y="2608"/>
                    <a:pt x="52269" y="2393"/>
                    <a:pt x="52281" y="2382"/>
                  </a:cubicBezTo>
                  <a:cubicBezTo>
                    <a:pt x="52257" y="2417"/>
                    <a:pt x="52221" y="2453"/>
                    <a:pt x="52198" y="2489"/>
                  </a:cubicBezTo>
                  <a:cubicBezTo>
                    <a:pt x="52186" y="2512"/>
                    <a:pt x="52150" y="2536"/>
                    <a:pt x="52090" y="2536"/>
                  </a:cubicBezTo>
                  <a:cubicBezTo>
                    <a:pt x="52043" y="2536"/>
                    <a:pt x="52007" y="2524"/>
                    <a:pt x="51983" y="2512"/>
                  </a:cubicBezTo>
                  <a:cubicBezTo>
                    <a:pt x="51805" y="2429"/>
                    <a:pt x="51781" y="2322"/>
                    <a:pt x="51567" y="2251"/>
                  </a:cubicBezTo>
                  <a:cubicBezTo>
                    <a:pt x="51364" y="2191"/>
                    <a:pt x="51078" y="2191"/>
                    <a:pt x="50816" y="2191"/>
                  </a:cubicBezTo>
                  <a:cubicBezTo>
                    <a:pt x="50555" y="2179"/>
                    <a:pt x="50293" y="2131"/>
                    <a:pt x="50043" y="2131"/>
                  </a:cubicBezTo>
                  <a:cubicBezTo>
                    <a:pt x="49781" y="2120"/>
                    <a:pt x="49507" y="2167"/>
                    <a:pt x="49459" y="2251"/>
                  </a:cubicBezTo>
                  <a:cubicBezTo>
                    <a:pt x="49459" y="2262"/>
                    <a:pt x="49459" y="2274"/>
                    <a:pt x="49471" y="2286"/>
                  </a:cubicBezTo>
                  <a:cubicBezTo>
                    <a:pt x="49495" y="2310"/>
                    <a:pt x="49543" y="2322"/>
                    <a:pt x="49578" y="2346"/>
                  </a:cubicBezTo>
                  <a:cubicBezTo>
                    <a:pt x="49709" y="2382"/>
                    <a:pt x="49852" y="2429"/>
                    <a:pt x="49912" y="2477"/>
                  </a:cubicBezTo>
                  <a:cubicBezTo>
                    <a:pt x="49971" y="2536"/>
                    <a:pt x="49888" y="2608"/>
                    <a:pt x="49721" y="2596"/>
                  </a:cubicBezTo>
                  <a:cubicBezTo>
                    <a:pt x="49662" y="2596"/>
                    <a:pt x="49578" y="2572"/>
                    <a:pt x="49519" y="2584"/>
                  </a:cubicBezTo>
                  <a:cubicBezTo>
                    <a:pt x="49447" y="2596"/>
                    <a:pt x="49471" y="2632"/>
                    <a:pt x="49459" y="2667"/>
                  </a:cubicBezTo>
                  <a:cubicBezTo>
                    <a:pt x="49459" y="2739"/>
                    <a:pt x="49221" y="2786"/>
                    <a:pt x="49007" y="2751"/>
                  </a:cubicBezTo>
                  <a:cubicBezTo>
                    <a:pt x="49102" y="2691"/>
                    <a:pt x="48971" y="2596"/>
                    <a:pt x="48769" y="2560"/>
                  </a:cubicBezTo>
                  <a:cubicBezTo>
                    <a:pt x="48495" y="2501"/>
                    <a:pt x="48233" y="2572"/>
                    <a:pt x="47995" y="2596"/>
                  </a:cubicBezTo>
                  <a:cubicBezTo>
                    <a:pt x="47697" y="2620"/>
                    <a:pt x="47387" y="2643"/>
                    <a:pt x="47054" y="2643"/>
                  </a:cubicBezTo>
                  <a:cubicBezTo>
                    <a:pt x="46495" y="2643"/>
                    <a:pt x="45887" y="2596"/>
                    <a:pt x="45423" y="2441"/>
                  </a:cubicBezTo>
                  <a:cubicBezTo>
                    <a:pt x="45244" y="2382"/>
                    <a:pt x="44209" y="2512"/>
                    <a:pt x="44018" y="2536"/>
                  </a:cubicBezTo>
                  <a:cubicBezTo>
                    <a:pt x="43554" y="2596"/>
                    <a:pt x="43113" y="2667"/>
                    <a:pt x="42732" y="2774"/>
                  </a:cubicBezTo>
                  <a:cubicBezTo>
                    <a:pt x="42232" y="2905"/>
                    <a:pt x="42161" y="3358"/>
                    <a:pt x="41208" y="3191"/>
                  </a:cubicBezTo>
                  <a:cubicBezTo>
                    <a:pt x="41172" y="3179"/>
                    <a:pt x="41137" y="3179"/>
                    <a:pt x="41113" y="3167"/>
                  </a:cubicBezTo>
                  <a:cubicBezTo>
                    <a:pt x="41101" y="3155"/>
                    <a:pt x="41089" y="3144"/>
                    <a:pt x="41089" y="3132"/>
                  </a:cubicBezTo>
                  <a:cubicBezTo>
                    <a:pt x="41065" y="3096"/>
                    <a:pt x="41053" y="3060"/>
                    <a:pt x="41041" y="3013"/>
                  </a:cubicBezTo>
                  <a:cubicBezTo>
                    <a:pt x="41006" y="2953"/>
                    <a:pt x="40994" y="2870"/>
                    <a:pt x="41113" y="2822"/>
                  </a:cubicBezTo>
                  <a:cubicBezTo>
                    <a:pt x="41244" y="2774"/>
                    <a:pt x="41470" y="2786"/>
                    <a:pt x="41577" y="2727"/>
                  </a:cubicBezTo>
                  <a:cubicBezTo>
                    <a:pt x="41661" y="2679"/>
                    <a:pt x="41577" y="2596"/>
                    <a:pt x="41434" y="2548"/>
                  </a:cubicBezTo>
                  <a:cubicBezTo>
                    <a:pt x="41303" y="2501"/>
                    <a:pt x="41125" y="2477"/>
                    <a:pt x="40958" y="2441"/>
                  </a:cubicBezTo>
                  <a:cubicBezTo>
                    <a:pt x="40637" y="2370"/>
                    <a:pt x="40327" y="2251"/>
                    <a:pt x="39958" y="2251"/>
                  </a:cubicBezTo>
                  <a:cubicBezTo>
                    <a:pt x="39875" y="2262"/>
                    <a:pt x="39779" y="2262"/>
                    <a:pt x="39756" y="2298"/>
                  </a:cubicBezTo>
                  <a:cubicBezTo>
                    <a:pt x="39720" y="2322"/>
                    <a:pt x="39779" y="2358"/>
                    <a:pt x="39851" y="2382"/>
                  </a:cubicBezTo>
                  <a:cubicBezTo>
                    <a:pt x="39922" y="2405"/>
                    <a:pt x="40006" y="2417"/>
                    <a:pt x="40077" y="2441"/>
                  </a:cubicBezTo>
                  <a:cubicBezTo>
                    <a:pt x="40422" y="2560"/>
                    <a:pt x="40113" y="2715"/>
                    <a:pt x="40137" y="2846"/>
                  </a:cubicBezTo>
                  <a:cubicBezTo>
                    <a:pt x="40160" y="3013"/>
                    <a:pt x="40232" y="3120"/>
                    <a:pt x="39946" y="3274"/>
                  </a:cubicBezTo>
                  <a:cubicBezTo>
                    <a:pt x="39898" y="3298"/>
                    <a:pt x="39827" y="3322"/>
                    <a:pt x="39744" y="3310"/>
                  </a:cubicBezTo>
                  <a:cubicBezTo>
                    <a:pt x="39708" y="3310"/>
                    <a:pt x="39672" y="3298"/>
                    <a:pt x="39648" y="3286"/>
                  </a:cubicBezTo>
                  <a:cubicBezTo>
                    <a:pt x="39541" y="3239"/>
                    <a:pt x="39470" y="3191"/>
                    <a:pt x="39363" y="3155"/>
                  </a:cubicBezTo>
                  <a:cubicBezTo>
                    <a:pt x="39256" y="3120"/>
                    <a:pt x="39101" y="3084"/>
                    <a:pt x="38958" y="3084"/>
                  </a:cubicBezTo>
                  <a:cubicBezTo>
                    <a:pt x="38624" y="3096"/>
                    <a:pt x="38589" y="3286"/>
                    <a:pt x="38279" y="3334"/>
                  </a:cubicBezTo>
                  <a:cubicBezTo>
                    <a:pt x="38208" y="3346"/>
                    <a:pt x="38113" y="3346"/>
                    <a:pt x="38041" y="3370"/>
                  </a:cubicBezTo>
                  <a:cubicBezTo>
                    <a:pt x="37970" y="3382"/>
                    <a:pt x="37910" y="3405"/>
                    <a:pt x="37934" y="3441"/>
                  </a:cubicBezTo>
                  <a:cubicBezTo>
                    <a:pt x="37946" y="3453"/>
                    <a:pt x="37982" y="3465"/>
                    <a:pt x="38017" y="3477"/>
                  </a:cubicBezTo>
                  <a:cubicBezTo>
                    <a:pt x="38148" y="3525"/>
                    <a:pt x="38279" y="3560"/>
                    <a:pt x="38398" y="3608"/>
                  </a:cubicBezTo>
                  <a:cubicBezTo>
                    <a:pt x="38458" y="3620"/>
                    <a:pt x="38505" y="3644"/>
                    <a:pt x="38517" y="3667"/>
                  </a:cubicBezTo>
                  <a:cubicBezTo>
                    <a:pt x="38517" y="3691"/>
                    <a:pt x="38470" y="3715"/>
                    <a:pt x="38398" y="3727"/>
                  </a:cubicBezTo>
                  <a:cubicBezTo>
                    <a:pt x="38327" y="3727"/>
                    <a:pt x="38255" y="3727"/>
                    <a:pt x="38184" y="3727"/>
                  </a:cubicBezTo>
                  <a:cubicBezTo>
                    <a:pt x="37910" y="3691"/>
                    <a:pt x="37553" y="3632"/>
                    <a:pt x="37351" y="3560"/>
                  </a:cubicBezTo>
                  <a:cubicBezTo>
                    <a:pt x="37267" y="3536"/>
                    <a:pt x="37184" y="3501"/>
                    <a:pt x="37089" y="3477"/>
                  </a:cubicBezTo>
                  <a:cubicBezTo>
                    <a:pt x="36981" y="3465"/>
                    <a:pt x="36839" y="3465"/>
                    <a:pt x="36803" y="3501"/>
                  </a:cubicBezTo>
                  <a:cubicBezTo>
                    <a:pt x="36827" y="3525"/>
                    <a:pt x="36839" y="3536"/>
                    <a:pt x="36839" y="3560"/>
                  </a:cubicBezTo>
                  <a:cubicBezTo>
                    <a:pt x="36731" y="3584"/>
                    <a:pt x="36541" y="3572"/>
                    <a:pt x="36469" y="3620"/>
                  </a:cubicBezTo>
                  <a:cubicBezTo>
                    <a:pt x="36398" y="3655"/>
                    <a:pt x="36517" y="3715"/>
                    <a:pt x="36648" y="3739"/>
                  </a:cubicBezTo>
                  <a:cubicBezTo>
                    <a:pt x="36767" y="3763"/>
                    <a:pt x="36922" y="3775"/>
                    <a:pt x="37041" y="3810"/>
                  </a:cubicBezTo>
                  <a:cubicBezTo>
                    <a:pt x="37267" y="3870"/>
                    <a:pt x="37231" y="4013"/>
                    <a:pt x="37005" y="4060"/>
                  </a:cubicBezTo>
                  <a:cubicBezTo>
                    <a:pt x="36779" y="4108"/>
                    <a:pt x="36446" y="4072"/>
                    <a:pt x="36267" y="3989"/>
                  </a:cubicBezTo>
                  <a:cubicBezTo>
                    <a:pt x="36184" y="3953"/>
                    <a:pt x="36112" y="3906"/>
                    <a:pt x="35993" y="3906"/>
                  </a:cubicBezTo>
                  <a:cubicBezTo>
                    <a:pt x="35934" y="3906"/>
                    <a:pt x="35874" y="3917"/>
                    <a:pt x="35815" y="3917"/>
                  </a:cubicBezTo>
                  <a:cubicBezTo>
                    <a:pt x="35719" y="3917"/>
                    <a:pt x="35648" y="3882"/>
                    <a:pt x="35588" y="3846"/>
                  </a:cubicBezTo>
                  <a:cubicBezTo>
                    <a:pt x="35386" y="3739"/>
                    <a:pt x="35184" y="3620"/>
                    <a:pt x="35255" y="3501"/>
                  </a:cubicBezTo>
                  <a:cubicBezTo>
                    <a:pt x="35279" y="3429"/>
                    <a:pt x="35386" y="3370"/>
                    <a:pt x="35315" y="3310"/>
                  </a:cubicBezTo>
                  <a:cubicBezTo>
                    <a:pt x="35231" y="3227"/>
                    <a:pt x="34957" y="3215"/>
                    <a:pt x="34731" y="3203"/>
                  </a:cubicBezTo>
                  <a:cubicBezTo>
                    <a:pt x="34410" y="3179"/>
                    <a:pt x="34112" y="3108"/>
                    <a:pt x="33898" y="3013"/>
                  </a:cubicBezTo>
                  <a:cubicBezTo>
                    <a:pt x="33838" y="2989"/>
                    <a:pt x="33791" y="2953"/>
                    <a:pt x="33814" y="2929"/>
                  </a:cubicBezTo>
                  <a:cubicBezTo>
                    <a:pt x="33850" y="2882"/>
                    <a:pt x="34017" y="2882"/>
                    <a:pt x="34148" y="2882"/>
                  </a:cubicBezTo>
                  <a:cubicBezTo>
                    <a:pt x="34529" y="2882"/>
                    <a:pt x="34934" y="2882"/>
                    <a:pt x="35303" y="2929"/>
                  </a:cubicBezTo>
                  <a:cubicBezTo>
                    <a:pt x="35636" y="2977"/>
                    <a:pt x="35957" y="3036"/>
                    <a:pt x="36303" y="3084"/>
                  </a:cubicBezTo>
                  <a:cubicBezTo>
                    <a:pt x="37267" y="3203"/>
                    <a:pt x="38684" y="3072"/>
                    <a:pt x="38470" y="2715"/>
                  </a:cubicBezTo>
                  <a:cubicBezTo>
                    <a:pt x="38243" y="2358"/>
                    <a:pt x="36815" y="2382"/>
                    <a:pt x="35838" y="2262"/>
                  </a:cubicBezTo>
                  <a:cubicBezTo>
                    <a:pt x="35457" y="2215"/>
                    <a:pt x="35124" y="2131"/>
                    <a:pt x="34779" y="2048"/>
                  </a:cubicBezTo>
                  <a:cubicBezTo>
                    <a:pt x="33969" y="1858"/>
                    <a:pt x="33219" y="1703"/>
                    <a:pt x="32219" y="1774"/>
                  </a:cubicBezTo>
                  <a:cubicBezTo>
                    <a:pt x="32088" y="1786"/>
                    <a:pt x="31886" y="1774"/>
                    <a:pt x="31886" y="1727"/>
                  </a:cubicBezTo>
                  <a:cubicBezTo>
                    <a:pt x="31897" y="1715"/>
                    <a:pt x="31921" y="1703"/>
                    <a:pt x="31957" y="1691"/>
                  </a:cubicBezTo>
                  <a:cubicBezTo>
                    <a:pt x="32064" y="1643"/>
                    <a:pt x="32207" y="1596"/>
                    <a:pt x="32374" y="1596"/>
                  </a:cubicBezTo>
                  <a:cubicBezTo>
                    <a:pt x="32457" y="1596"/>
                    <a:pt x="32528" y="1608"/>
                    <a:pt x="32600" y="1608"/>
                  </a:cubicBezTo>
                  <a:cubicBezTo>
                    <a:pt x="32683" y="1620"/>
                    <a:pt x="32779" y="1608"/>
                    <a:pt x="32790" y="1584"/>
                  </a:cubicBezTo>
                  <a:cubicBezTo>
                    <a:pt x="32814" y="1548"/>
                    <a:pt x="32743" y="1524"/>
                    <a:pt x="32671" y="1512"/>
                  </a:cubicBezTo>
                  <a:cubicBezTo>
                    <a:pt x="32612" y="1500"/>
                    <a:pt x="32528" y="1500"/>
                    <a:pt x="32457" y="1500"/>
                  </a:cubicBezTo>
                  <a:cubicBezTo>
                    <a:pt x="32171" y="1453"/>
                    <a:pt x="32017" y="1310"/>
                    <a:pt x="31719" y="1334"/>
                  </a:cubicBezTo>
                  <a:cubicBezTo>
                    <a:pt x="31719" y="1358"/>
                    <a:pt x="31707" y="1393"/>
                    <a:pt x="31659" y="1429"/>
                  </a:cubicBezTo>
                  <a:cubicBezTo>
                    <a:pt x="31600" y="1453"/>
                    <a:pt x="31469" y="1465"/>
                    <a:pt x="31409" y="1441"/>
                  </a:cubicBezTo>
                  <a:cubicBezTo>
                    <a:pt x="31338" y="1417"/>
                    <a:pt x="31374" y="1369"/>
                    <a:pt x="31374" y="1334"/>
                  </a:cubicBezTo>
                  <a:cubicBezTo>
                    <a:pt x="31374" y="1286"/>
                    <a:pt x="31278" y="1250"/>
                    <a:pt x="31147" y="1239"/>
                  </a:cubicBezTo>
                  <a:cubicBezTo>
                    <a:pt x="31028" y="1215"/>
                    <a:pt x="30885" y="1239"/>
                    <a:pt x="30826" y="1274"/>
                  </a:cubicBezTo>
                  <a:cubicBezTo>
                    <a:pt x="30790" y="1298"/>
                    <a:pt x="30778" y="1334"/>
                    <a:pt x="30766" y="1358"/>
                  </a:cubicBezTo>
                  <a:cubicBezTo>
                    <a:pt x="30707" y="1429"/>
                    <a:pt x="30528" y="1489"/>
                    <a:pt x="30314" y="1512"/>
                  </a:cubicBezTo>
                  <a:cubicBezTo>
                    <a:pt x="30409" y="1453"/>
                    <a:pt x="30493" y="1393"/>
                    <a:pt x="30540" y="1322"/>
                  </a:cubicBezTo>
                  <a:cubicBezTo>
                    <a:pt x="30552" y="1310"/>
                    <a:pt x="30564" y="1286"/>
                    <a:pt x="30528" y="1274"/>
                  </a:cubicBezTo>
                  <a:cubicBezTo>
                    <a:pt x="30504" y="1274"/>
                    <a:pt x="30457" y="1274"/>
                    <a:pt x="30421" y="1274"/>
                  </a:cubicBezTo>
                  <a:cubicBezTo>
                    <a:pt x="30266" y="1286"/>
                    <a:pt x="30159" y="1346"/>
                    <a:pt x="30100" y="1393"/>
                  </a:cubicBezTo>
                  <a:cubicBezTo>
                    <a:pt x="30052" y="1453"/>
                    <a:pt x="30028" y="1500"/>
                    <a:pt x="29981" y="1560"/>
                  </a:cubicBezTo>
                  <a:cubicBezTo>
                    <a:pt x="29885" y="1655"/>
                    <a:pt x="29707" y="1727"/>
                    <a:pt x="29516" y="1798"/>
                  </a:cubicBezTo>
                  <a:cubicBezTo>
                    <a:pt x="29480" y="1727"/>
                    <a:pt x="29504" y="1524"/>
                    <a:pt x="29373" y="1465"/>
                  </a:cubicBezTo>
                  <a:cubicBezTo>
                    <a:pt x="29266" y="1417"/>
                    <a:pt x="28814" y="1405"/>
                    <a:pt x="28683" y="1441"/>
                  </a:cubicBezTo>
                  <a:cubicBezTo>
                    <a:pt x="28611" y="1465"/>
                    <a:pt x="28576" y="1489"/>
                    <a:pt x="28540" y="1524"/>
                  </a:cubicBezTo>
                  <a:cubicBezTo>
                    <a:pt x="28492" y="1560"/>
                    <a:pt x="28421" y="1608"/>
                    <a:pt x="28326" y="1631"/>
                  </a:cubicBezTo>
                  <a:cubicBezTo>
                    <a:pt x="28218" y="1643"/>
                    <a:pt x="28064" y="1655"/>
                    <a:pt x="27980" y="1620"/>
                  </a:cubicBezTo>
                  <a:cubicBezTo>
                    <a:pt x="27861" y="1584"/>
                    <a:pt x="27861" y="1524"/>
                    <a:pt x="27754" y="1489"/>
                  </a:cubicBezTo>
                  <a:cubicBezTo>
                    <a:pt x="27647" y="1465"/>
                    <a:pt x="27445" y="1477"/>
                    <a:pt x="27397" y="1524"/>
                  </a:cubicBezTo>
                  <a:cubicBezTo>
                    <a:pt x="27373" y="1548"/>
                    <a:pt x="27373" y="1560"/>
                    <a:pt x="27373" y="1584"/>
                  </a:cubicBezTo>
                  <a:cubicBezTo>
                    <a:pt x="27385" y="1762"/>
                    <a:pt x="27290" y="1810"/>
                    <a:pt x="26790" y="1858"/>
                  </a:cubicBezTo>
                  <a:cubicBezTo>
                    <a:pt x="26409" y="1881"/>
                    <a:pt x="26004" y="1870"/>
                    <a:pt x="25623" y="1905"/>
                  </a:cubicBezTo>
                  <a:cubicBezTo>
                    <a:pt x="25575" y="1917"/>
                    <a:pt x="25528" y="1917"/>
                    <a:pt x="25492" y="1929"/>
                  </a:cubicBezTo>
                  <a:cubicBezTo>
                    <a:pt x="25456" y="1953"/>
                    <a:pt x="25456" y="1977"/>
                    <a:pt x="25444" y="2001"/>
                  </a:cubicBezTo>
                  <a:cubicBezTo>
                    <a:pt x="25409" y="2048"/>
                    <a:pt x="25242" y="2072"/>
                    <a:pt x="25111" y="2108"/>
                  </a:cubicBezTo>
                  <a:cubicBezTo>
                    <a:pt x="24968" y="2131"/>
                    <a:pt x="24825" y="2179"/>
                    <a:pt x="24873" y="2227"/>
                  </a:cubicBezTo>
                  <a:cubicBezTo>
                    <a:pt x="25004" y="2215"/>
                    <a:pt x="25135" y="2274"/>
                    <a:pt x="25099" y="2322"/>
                  </a:cubicBezTo>
                  <a:cubicBezTo>
                    <a:pt x="25063" y="2370"/>
                    <a:pt x="24932" y="2405"/>
                    <a:pt x="24801" y="2429"/>
                  </a:cubicBezTo>
                  <a:cubicBezTo>
                    <a:pt x="24694" y="2441"/>
                    <a:pt x="24551" y="2453"/>
                    <a:pt x="24527" y="2489"/>
                  </a:cubicBezTo>
                  <a:cubicBezTo>
                    <a:pt x="24516" y="2512"/>
                    <a:pt x="24551" y="2524"/>
                    <a:pt x="24563" y="2548"/>
                  </a:cubicBezTo>
                  <a:cubicBezTo>
                    <a:pt x="24647" y="2655"/>
                    <a:pt x="24420" y="2774"/>
                    <a:pt x="24135" y="2786"/>
                  </a:cubicBezTo>
                  <a:cubicBezTo>
                    <a:pt x="24051" y="2786"/>
                    <a:pt x="23956" y="2786"/>
                    <a:pt x="23885" y="2798"/>
                  </a:cubicBezTo>
                  <a:cubicBezTo>
                    <a:pt x="23754" y="2822"/>
                    <a:pt x="23694" y="2870"/>
                    <a:pt x="23635" y="2917"/>
                  </a:cubicBezTo>
                  <a:cubicBezTo>
                    <a:pt x="23515" y="3048"/>
                    <a:pt x="23396" y="3167"/>
                    <a:pt x="23265" y="3286"/>
                  </a:cubicBezTo>
                  <a:cubicBezTo>
                    <a:pt x="22861" y="3346"/>
                    <a:pt x="22361" y="3417"/>
                    <a:pt x="22051" y="3525"/>
                  </a:cubicBezTo>
                  <a:cubicBezTo>
                    <a:pt x="21634" y="3679"/>
                    <a:pt x="21289" y="3858"/>
                    <a:pt x="20920" y="4025"/>
                  </a:cubicBezTo>
                  <a:cubicBezTo>
                    <a:pt x="20634" y="4156"/>
                    <a:pt x="20360" y="4287"/>
                    <a:pt x="19991" y="4370"/>
                  </a:cubicBezTo>
                  <a:cubicBezTo>
                    <a:pt x="19622" y="4465"/>
                    <a:pt x="19158" y="4501"/>
                    <a:pt x="18824" y="4596"/>
                  </a:cubicBezTo>
                  <a:cubicBezTo>
                    <a:pt x="18574" y="4668"/>
                    <a:pt x="18408" y="4787"/>
                    <a:pt x="18122" y="4834"/>
                  </a:cubicBezTo>
                  <a:cubicBezTo>
                    <a:pt x="18015" y="4846"/>
                    <a:pt x="17908" y="4846"/>
                    <a:pt x="17800" y="4870"/>
                  </a:cubicBezTo>
                  <a:cubicBezTo>
                    <a:pt x="17705" y="4882"/>
                    <a:pt x="17610" y="4918"/>
                    <a:pt x="17610" y="4965"/>
                  </a:cubicBezTo>
                  <a:cubicBezTo>
                    <a:pt x="17622" y="5001"/>
                    <a:pt x="17753" y="5037"/>
                    <a:pt x="17777" y="5072"/>
                  </a:cubicBezTo>
                  <a:cubicBezTo>
                    <a:pt x="17800" y="5120"/>
                    <a:pt x="17705" y="5156"/>
                    <a:pt x="17646" y="5203"/>
                  </a:cubicBezTo>
                  <a:cubicBezTo>
                    <a:pt x="17479" y="5334"/>
                    <a:pt x="17836" y="5501"/>
                    <a:pt x="18229" y="5465"/>
                  </a:cubicBezTo>
                  <a:cubicBezTo>
                    <a:pt x="18348" y="5525"/>
                    <a:pt x="18134" y="5608"/>
                    <a:pt x="17967" y="5668"/>
                  </a:cubicBezTo>
                  <a:cubicBezTo>
                    <a:pt x="17789" y="5727"/>
                    <a:pt x="17634" y="5834"/>
                    <a:pt x="17800" y="5882"/>
                  </a:cubicBezTo>
                  <a:cubicBezTo>
                    <a:pt x="17884" y="5822"/>
                    <a:pt x="18086" y="5799"/>
                    <a:pt x="18241" y="5822"/>
                  </a:cubicBezTo>
                  <a:cubicBezTo>
                    <a:pt x="18384" y="5846"/>
                    <a:pt x="18443" y="5918"/>
                    <a:pt x="18372" y="5977"/>
                  </a:cubicBezTo>
                  <a:cubicBezTo>
                    <a:pt x="18289" y="6049"/>
                    <a:pt x="18050" y="6084"/>
                    <a:pt x="17991" y="6156"/>
                  </a:cubicBezTo>
                  <a:cubicBezTo>
                    <a:pt x="17920" y="6239"/>
                    <a:pt x="18134" y="6311"/>
                    <a:pt x="18360" y="6322"/>
                  </a:cubicBezTo>
                  <a:cubicBezTo>
                    <a:pt x="19348" y="6394"/>
                    <a:pt x="20206" y="5846"/>
                    <a:pt x="21194" y="5918"/>
                  </a:cubicBezTo>
                  <a:cubicBezTo>
                    <a:pt x="21277" y="5918"/>
                    <a:pt x="21372" y="5930"/>
                    <a:pt x="21396" y="5965"/>
                  </a:cubicBezTo>
                  <a:cubicBezTo>
                    <a:pt x="21408" y="5989"/>
                    <a:pt x="21372" y="6013"/>
                    <a:pt x="21349" y="6049"/>
                  </a:cubicBezTo>
                  <a:cubicBezTo>
                    <a:pt x="21253" y="6156"/>
                    <a:pt x="21503" y="6251"/>
                    <a:pt x="21670" y="6346"/>
                  </a:cubicBezTo>
                  <a:cubicBezTo>
                    <a:pt x="22027" y="6513"/>
                    <a:pt x="22170" y="6751"/>
                    <a:pt x="22063" y="6977"/>
                  </a:cubicBezTo>
                  <a:cubicBezTo>
                    <a:pt x="22027" y="7073"/>
                    <a:pt x="21968" y="7180"/>
                    <a:pt x="22170" y="7227"/>
                  </a:cubicBezTo>
                  <a:cubicBezTo>
                    <a:pt x="22420" y="7287"/>
                    <a:pt x="22694" y="7168"/>
                    <a:pt x="22968" y="7120"/>
                  </a:cubicBezTo>
                  <a:cubicBezTo>
                    <a:pt x="23182" y="7073"/>
                    <a:pt x="23444" y="7073"/>
                    <a:pt x="23694" y="7061"/>
                  </a:cubicBezTo>
                  <a:cubicBezTo>
                    <a:pt x="23932" y="7049"/>
                    <a:pt x="24206" y="6989"/>
                    <a:pt x="24254" y="6894"/>
                  </a:cubicBezTo>
                  <a:cubicBezTo>
                    <a:pt x="24111" y="6882"/>
                    <a:pt x="24087" y="6799"/>
                    <a:pt x="24158" y="6739"/>
                  </a:cubicBezTo>
                  <a:cubicBezTo>
                    <a:pt x="24230" y="6692"/>
                    <a:pt x="24361" y="6644"/>
                    <a:pt x="24432" y="6584"/>
                  </a:cubicBezTo>
                  <a:cubicBezTo>
                    <a:pt x="24623" y="6442"/>
                    <a:pt x="24373" y="6275"/>
                    <a:pt x="24420" y="6120"/>
                  </a:cubicBezTo>
                  <a:cubicBezTo>
                    <a:pt x="24527" y="5811"/>
                    <a:pt x="25706" y="5811"/>
                    <a:pt x="25790" y="5525"/>
                  </a:cubicBezTo>
                  <a:cubicBezTo>
                    <a:pt x="25837" y="5370"/>
                    <a:pt x="25492" y="5251"/>
                    <a:pt x="25206" y="5144"/>
                  </a:cubicBezTo>
                  <a:cubicBezTo>
                    <a:pt x="24516" y="4858"/>
                    <a:pt x="24420" y="4287"/>
                    <a:pt x="25420" y="4203"/>
                  </a:cubicBezTo>
                  <a:cubicBezTo>
                    <a:pt x="25742" y="4167"/>
                    <a:pt x="26111" y="4203"/>
                    <a:pt x="26397" y="4144"/>
                  </a:cubicBezTo>
                  <a:cubicBezTo>
                    <a:pt x="26754" y="4072"/>
                    <a:pt x="26802" y="3894"/>
                    <a:pt x="26873" y="3751"/>
                  </a:cubicBezTo>
                  <a:cubicBezTo>
                    <a:pt x="26980" y="3513"/>
                    <a:pt x="27266" y="3274"/>
                    <a:pt x="27837" y="3155"/>
                  </a:cubicBezTo>
                  <a:cubicBezTo>
                    <a:pt x="28421" y="3048"/>
                    <a:pt x="29302" y="3144"/>
                    <a:pt x="29409" y="3382"/>
                  </a:cubicBezTo>
                  <a:cubicBezTo>
                    <a:pt x="29540" y="3644"/>
                    <a:pt x="28730" y="3822"/>
                    <a:pt x="28183" y="4001"/>
                  </a:cubicBezTo>
                  <a:cubicBezTo>
                    <a:pt x="27587" y="4215"/>
                    <a:pt x="27230" y="4537"/>
                    <a:pt x="27433" y="4834"/>
                  </a:cubicBezTo>
                  <a:cubicBezTo>
                    <a:pt x="27635" y="5144"/>
                    <a:pt x="28468" y="5382"/>
                    <a:pt x="29302" y="5334"/>
                  </a:cubicBezTo>
                  <a:cubicBezTo>
                    <a:pt x="30040" y="5299"/>
                    <a:pt x="30743" y="5060"/>
                    <a:pt x="31433" y="5168"/>
                  </a:cubicBezTo>
                  <a:cubicBezTo>
                    <a:pt x="31695" y="5215"/>
                    <a:pt x="31969" y="5310"/>
                    <a:pt x="32219" y="5263"/>
                  </a:cubicBezTo>
                  <a:cubicBezTo>
                    <a:pt x="32493" y="5203"/>
                    <a:pt x="32338" y="5037"/>
                    <a:pt x="32445" y="4929"/>
                  </a:cubicBezTo>
                  <a:cubicBezTo>
                    <a:pt x="32648" y="4703"/>
                    <a:pt x="33588" y="4810"/>
                    <a:pt x="34112" y="4965"/>
                  </a:cubicBezTo>
                  <a:cubicBezTo>
                    <a:pt x="34398" y="5037"/>
                    <a:pt x="34707" y="5144"/>
                    <a:pt x="34636" y="5275"/>
                  </a:cubicBezTo>
                  <a:cubicBezTo>
                    <a:pt x="34576" y="5382"/>
                    <a:pt x="34243" y="5430"/>
                    <a:pt x="33957" y="5453"/>
                  </a:cubicBezTo>
                  <a:cubicBezTo>
                    <a:pt x="32731" y="5596"/>
                    <a:pt x="31457" y="5727"/>
                    <a:pt x="30159" y="5680"/>
                  </a:cubicBezTo>
                  <a:cubicBezTo>
                    <a:pt x="29695" y="5668"/>
                    <a:pt x="29111" y="5644"/>
                    <a:pt x="28861" y="5787"/>
                  </a:cubicBezTo>
                  <a:cubicBezTo>
                    <a:pt x="28516" y="6001"/>
                    <a:pt x="29219" y="6406"/>
                    <a:pt x="28588" y="6501"/>
                  </a:cubicBezTo>
                  <a:cubicBezTo>
                    <a:pt x="28326" y="6537"/>
                    <a:pt x="28040" y="6477"/>
                    <a:pt x="27766" y="6477"/>
                  </a:cubicBezTo>
                  <a:cubicBezTo>
                    <a:pt x="27087" y="6489"/>
                    <a:pt x="26921" y="6834"/>
                    <a:pt x="26968" y="7096"/>
                  </a:cubicBezTo>
                  <a:cubicBezTo>
                    <a:pt x="26599" y="7013"/>
                    <a:pt x="26135" y="7144"/>
                    <a:pt x="25921" y="7275"/>
                  </a:cubicBezTo>
                  <a:cubicBezTo>
                    <a:pt x="25694" y="7418"/>
                    <a:pt x="25575" y="7596"/>
                    <a:pt x="25230" y="7692"/>
                  </a:cubicBezTo>
                  <a:cubicBezTo>
                    <a:pt x="24539" y="7894"/>
                    <a:pt x="23587" y="7680"/>
                    <a:pt x="22742" y="7716"/>
                  </a:cubicBezTo>
                  <a:cubicBezTo>
                    <a:pt x="22051" y="7739"/>
                    <a:pt x="21206" y="7930"/>
                    <a:pt x="20753" y="7727"/>
                  </a:cubicBezTo>
                  <a:cubicBezTo>
                    <a:pt x="20563" y="7644"/>
                    <a:pt x="20420" y="7525"/>
                    <a:pt x="20479" y="7406"/>
                  </a:cubicBezTo>
                  <a:cubicBezTo>
                    <a:pt x="20515" y="7335"/>
                    <a:pt x="20575" y="7263"/>
                    <a:pt x="20539" y="7192"/>
                  </a:cubicBezTo>
                  <a:cubicBezTo>
                    <a:pt x="20527" y="7156"/>
                    <a:pt x="20491" y="7132"/>
                    <a:pt x="20491" y="7096"/>
                  </a:cubicBezTo>
                  <a:cubicBezTo>
                    <a:pt x="20515" y="7049"/>
                    <a:pt x="20634" y="7001"/>
                    <a:pt x="20694" y="6954"/>
                  </a:cubicBezTo>
                  <a:cubicBezTo>
                    <a:pt x="20813" y="6858"/>
                    <a:pt x="20551" y="6739"/>
                    <a:pt x="20634" y="6632"/>
                  </a:cubicBezTo>
                  <a:cubicBezTo>
                    <a:pt x="20670" y="6573"/>
                    <a:pt x="20789" y="6537"/>
                    <a:pt x="20860" y="6489"/>
                  </a:cubicBezTo>
                  <a:cubicBezTo>
                    <a:pt x="20920" y="6430"/>
                    <a:pt x="20920" y="6358"/>
                    <a:pt x="20789" y="6346"/>
                  </a:cubicBezTo>
                  <a:cubicBezTo>
                    <a:pt x="20706" y="6334"/>
                    <a:pt x="20610" y="6346"/>
                    <a:pt x="20527" y="6358"/>
                  </a:cubicBezTo>
                  <a:cubicBezTo>
                    <a:pt x="20420" y="6370"/>
                    <a:pt x="20325" y="6394"/>
                    <a:pt x="20229" y="6406"/>
                  </a:cubicBezTo>
                  <a:cubicBezTo>
                    <a:pt x="20003" y="6453"/>
                    <a:pt x="19777" y="6489"/>
                    <a:pt x="19634" y="6561"/>
                  </a:cubicBezTo>
                  <a:cubicBezTo>
                    <a:pt x="19527" y="6620"/>
                    <a:pt x="19491" y="6692"/>
                    <a:pt x="19444" y="6763"/>
                  </a:cubicBezTo>
                  <a:cubicBezTo>
                    <a:pt x="19408" y="6834"/>
                    <a:pt x="19360" y="6906"/>
                    <a:pt x="19313" y="6989"/>
                  </a:cubicBezTo>
                  <a:cubicBezTo>
                    <a:pt x="19289" y="7037"/>
                    <a:pt x="19265" y="7073"/>
                    <a:pt x="19277" y="7120"/>
                  </a:cubicBezTo>
                  <a:cubicBezTo>
                    <a:pt x="19289" y="7180"/>
                    <a:pt x="19372" y="7227"/>
                    <a:pt x="19444" y="7275"/>
                  </a:cubicBezTo>
                  <a:cubicBezTo>
                    <a:pt x="19634" y="7406"/>
                    <a:pt x="19789" y="7561"/>
                    <a:pt x="19753" y="7716"/>
                  </a:cubicBezTo>
                  <a:cubicBezTo>
                    <a:pt x="19670" y="8037"/>
                    <a:pt x="18717" y="8120"/>
                    <a:pt x="18074" y="8239"/>
                  </a:cubicBezTo>
                  <a:cubicBezTo>
                    <a:pt x="17562" y="8335"/>
                    <a:pt x="17050" y="8454"/>
                    <a:pt x="16538" y="8549"/>
                  </a:cubicBezTo>
                  <a:cubicBezTo>
                    <a:pt x="16145" y="8620"/>
                    <a:pt x="15812" y="8704"/>
                    <a:pt x="15467" y="8811"/>
                  </a:cubicBezTo>
                  <a:cubicBezTo>
                    <a:pt x="15383" y="8847"/>
                    <a:pt x="15205" y="8870"/>
                    <a:pt x="15145" y="8918"/>
                  </a:cubicBezTo>
                  <a:cubicBezTo>
                    <a:pt x="15098" y="8954"/>
                    <a:pt x="15193" y="8989"/>
                    <a:pt x="15157" y="9025"/>
                  </a:cubicBezTo>
                  <a:cubicBezTo>
                    <a:pt x="15098" y="9097"/>
                    <a:pt x="15002" y="9144"/>
                    <a:pt x="14872" y="9192"/>
                  </a:cubicBezTo>
                  <a:cubicBezTo>
                    <a:pt x="14824" y="9204"/>
                    <a:pt x="14788" y="9216"/>
                    <a:pt x="14741" y="9228"/>
                  </a:cubicBezTo>
                  <a:cubicBezTo>
                    <a:pt x="14526" y="9287"/>
                    <a:pt x="14324" y="9347"/>
                    <a:pt x="14121" y="9394"/>
                  </a:cubicBezTo>
                  <a:cubicBezTo>
                    <a:pt x="14038" y="9418"/>
                    <a:pt x="13967" y="9442"/>
                    <a:pt x="13883" y="9454"/>
                  </a:cubicBezTo>
                  <a:cubicBezTo>
                    <a:pt x="13669" y="9490"/>
                    <a:pt x="13419" y="9490"/>
                    <a:pt x="13252" y="9430"/>
                  </a:cubicBezTo>
                  <a:cubicBezTo>
                    <a:pt x="13205" y="9418"/>
                    <a:pt x="13157" y="9406"/>
                    <a:pt x="13097" y="9406"/>
                  </a:cubicBezTo>
                  <a:cubicBezTo>
                    <a:pt x="12978" y="9394"/>
                    <a:pt x="12895" y="9454"/>
                    <a:pt x="12907" y="9501"/>
                  </a:cubicBezTo>
                  <a:cubicBezTo>
                    <a:pt x="12919" y="9549"/>
                    <a:pt x="12990" y="9585"/>
                    <a:pt x="13050" y="9621"/>
                  </a:cubicBezTo>
                  <a:cubicBezTo>
                    <a:pt x="13109" y="9656"/>
                    <a:pt x="13157" y="9704"/>
                    <a:pt x="13097" y="9740"/>
                  </a:cubicBezTo>
                  <a:cubicBezTo>
                    <a:pt x="13026" y="9799"/>
                    <a:pt x="12836" y="9811"/>
                    <a:pt x="12669" y="9823"/>
                  </a:cubicBezTo>
                  <a:cubicBezTo>
                    <a:pt x="12216" y="9823"/>
                    <a:pt x="11264" y="9787"/>
                    <a:pt x="11181" y="10073"/>
                  </a:cubicBezTo>
                  <a:cubicBezTo>
                    <a:pt x="11169" y="10109"/>
                    <a:pt x="11204" y="10156"/>
                    <a:pt x="11312" y="10168"/>
                  </a:cubicBezTo>
                  <a:cubicBezTo>
                    <a:pt x="11347" y="10168"/>
                    <a:pt x="11395" y="10156"/>
                    <a:pt x="11431" y="10156"/>
                  </a:cubicBezTo>
                  <a:cubicBezTo>
                    <a:pt x="11562" y="10156"/>
                    <a:pt x="11657" y="10204"/>
                    <a:pt x="11681" y="10252"/>
                  </a:cubicBezTo>
                  <a:cubicBezTo>
                    <a:pt x="11835" y="10513"/>
                    <a:pt x="12050" y="10502"/>
                    <a:pt x="12645" y="10597"/>
                  </a:cubicBezTo>
                  <a:cubicBezTo>
                    <a:pt x="13097" y="10668"/>
                    <a:pt x="13252" y="10835"/>
                    <a:pt x="13300" y="11025"/>
                  </a:cubicBezTo>
                  <a:cubicBezTo>
                    <a:pt x="13359" y="11264"/>
                    <a:pt x="13407" y="11525"/>
                    <a:pt x="13074" y="11752"/>
                  </a:cubicBezTo>
                  <a:cubicBezTo>
                    <a:pt x="13026" y="11787"/>
                    <a:pt x="12967" y="11823"/>
                    <a:pt x="12883" y="11847"/>
                  </a:cubicBezTo>
                  <a:cubicBezTo>
                    <a:pt x="12669" y="11895"/>
                    <a:pt x="12431" y="11835"/>
                    <a:pt x="12205" y="11847"/>
                  </a:cubicBezTo>
                  <a:cubicBezTo>
                    <a:pt x="12109" y="11847"/>
                    <a:pt x="12014" y="11859"/>
                    <a:pt x="11931" y="11859"/>
                  </a:cubicBezTo>
                  <a:cubicBezTo>
                    <a:pt x="11835" y="11859"/>
                    <a:pt x="11740" y="11847"/>
                    <a:pt x="11657" y="11847"/>
                  </a:cubicBezTo>
                  <a:cubicBezTo>
                    <a:pt x="10752" y="11776"/>
                    <a:pt x="9811" y="11776"/>
                    <a:pt x="8859" y="11847"/>
                  </a:cubicBezTo>
                  <a:cubicBezTo>
                    <a:pt x="8597" y="11871"/>
                    <a:pt x="8275" y="11906"/>
                    <a:pt x="8144" y="12014"/>
                  </a:cubicBezTo>
                  <a:cubicBezTo>
                    <a:pt x="8085" y="12049"/>
                    <a:pt x="8073" y="12097"/>
                    <a:pt x="8061" y="12145"/>
                  </a:cubicBezTo>
                  <a:cubicBezTo>
                    <a:pt x="8037" y="12264"/>
                    <a:pt x="8061" y="12395"/>
                    <a:pt x="8144" y="12514"/>
                  </a:cubicBezTo>
                  <a:cubicBezTo>
                    <a:pt x="8192" y="12573"/>
                    <a:pt x="8264" y="12645"/>
                    <a:pt x="8192" y="12716"/>
                  </a:cubicBezTo>
                  <a:cubicBezTo>
                    <a:pt x="8144" y="12776"/>
                    <a:pt x="8049" y="12811"/>
                    <a:pt x="7966" y="12859"/>
                  </a:cubicBezTo>
                  <a:cubicBezTo>
                    <a:pt x="7430" y="13145"/>
                    <a:pt x="7918" y="13371"/>
                    <a:pt x="7799" y="13657"/>
                  </a:cubicBezTo>
                  <a:cubicBezTo>
                    <a:pt x="7752" y="13788"/>
                    <a:pt x="7430" y="13942"/>
                    <a:pt x="7609" y="14050"/>
                  </a:cubicBezTo>
                  <a:cubicBezTo>
                    <a:pt x="7752" y="14133"/>
                    <a:pt x="8097" y="14097"/>
                    <a:pt x="8359" y="14038"/>
                  </a:cubicBezTo>
                  <a:cubicBezTo>
                    <a:pt x="8609" y="13990"/>
                    <a:pt x="8942" y="13931"/>
                    <a:pt x="9121" y="14002"/>
                  </a:cubicBezTo>
                  <a:cubicBezTo>
                    <a:pt x="9323" y="14073"/>
                    <a:pt x="9204" y="14252"/>
                    <a:pt x="9418" y="14323"/>
                  </a:cubicBezTo>
                  <a:cubicBezTo>
                    <a:pt x="9692" y="14419"/>
                    <a:pt x="10169" y="14240"/>
                    <a:pt x="10538" y="14276"/>
                  </a:cubicBezTo>
                  <a:cubicBezTo>
                    <a:pt x="10621" y="14288"/>
                    <a:pt x="10704" y="14300"/>
                    <a:pt x="10788" y="14312"/>
                  </a:cubicBezTo>
                  <a:cubicBezTo>
                    <a:pt x="11133" y="14371"/>
                    <a:pt x="11514" y="14300"/>
                    <a:pt x="11812" y="14192"/>
                  </a:cubicBezTo>
                  <a:cubicBezTo>
                    <a:pt x="11966" y="14145"/>
                    <a:pt x="12097" y="14038"/>
                    <a:pt x="12252" y="14002"/>
                  </a:cubicBezTo>
                  <a:cubicBezTo>
                    <a:pt x="12359" y="13978"/>
                    <a:pt x="12526" y="13990"/>
                    <a:pt x="12621" y="13954"/>
                  </a:cubicBezTo>
                  <a:cubicBezTo>
                    <a:pt x="12728" y="13931"/>
                    <a:pt x="12836" y="13847"/>
                    <a:pt x="12919" y="13800"/>
                  </a:cubicBezTo>
                  <a:cubicBezTo>
                    <a:pt x="12943" y="13776"/>
                    <a:pt x="12978" y="13752"/>
                    <a:pt x="13014" y="13740"/>
                  </a:cubicBezTo>
                  <a:cubicBezTo>
                    <a:pt x="13062" y="13716"/>
                    <a:pt x="13109" y="13704"/>
                    <a:pt x="13169" y="13681"/>
                  </a:cubicBezTo>
                  <a:cubicBezTo>
                    <a:pt x="13443" y="13597"/>
                    <a:pt x="13669" y="13490"/>
                    <a:pt x="13824" y="13371"/>
                  </a:cubicBezTo>
                  <a:cubicBezTo>
                    <a:pt x="13836" y="13347"/>
                    <a:pt x="13859" y="13335"/>
                    <a:pt x="13859" y="13323"/>
                  </a:cubicBezTo>
                  <a:cubicBezTo>
                    <a:pt x="13848" y="13264"/>
                    <a:pt x="13621" y="13252"/>
                    <a:pt x="13633" y="13204"/>
                  </a:cubicBezTo>
                  <a:cubicBezTo>
                    <a:pt x="13633" y="13180"/>
                    <a:pt x="13657" y="13169"/>
                    <a:pt x="13681" y="13157"/>
                  </a:cubicBezTo>
                  <a:cubicBezTo>
                    <a:pt x="13717" y="13121"/>
                    <a:pt x="13717" y="13073"/>
                    <a:pt x="13717" y="13038"/>
                  </a:cubicBezTo>
                  <a:cubicBezTo>
                    <a:pt x="13752" y="12859"/>
                    <a:pt x="14014" y="12680"/>
                    <a:pt x="14383" y="12573"/>
                  </a:cubicBezTo>
                  <a:cubicBezTo>
                    <a:pt x="14586" y="12514"/>
                    <a:pt x="14752" y="12526"/>
                    <a:pt x="14955" y="12490"/>
                  </a:cubicBezTo>
                  <a:cubicBezTo>
                    <a:pt x="15157" y="12454"/>
                    <a:pt x="15264" y="12371"/>
                    <a:pt x="15455" y="12335"/>
                  </a:cubicBezTo>
                  <a:cubicBezTo>
                    <a:pt x="15514" y="12323"/>
                    <a:pt x="15586" y="12323"/>
                    <a:pt x="15634" y="12311"/>
                  </a:cubicBezTo>
                  <a:cubicBezTo>
                    <a:pt x="15824" y="12264"/>
                    <a:pt x="15895" y="12168"/>
                    <a:pt x="15907" y="12085"/>
                  </a:cubicBezTo>
                  <a:cubicBezTo>
                    <a:pt x="15907" y="12002"/>
                    <a:pt x="15884" y="11918"/>
                    <a:pt x="15979" y="11835"/>
                  </a:cubicBezTo>
                  <a:cubicBezTo>
                    <a:pt x="16122" y="11728"/>
                    <a:pt x="16479" y="11680"/>
                    <a:pt x="16765" y="11692"/>
                  </a:cubicBezTo>
                  <a:cubicBezTo>
                    <a:pt x="17062" y="11704"/>
                    <a:pt x="17324" y="11764"/>
                    <a:pt x="17598" y="11799"/>
                  </a:cubicBezTo>
                  <a:cubicBezTo>
                    <a:pt x="17646" y="11811"/>
                    <a:pt x="17693" y="11811"/>
                    <a:pt x="17741" y="11799"/>
                  </a:cubicBezTo>
                  <a:cubicBezTo>
                    <a:pt x="17777" y="11799"/>
                    <a:pt x="17800" y="11776"/>
                    <a:pt x="17824" y="11764"/>
                  </a:cubicBezTo>
                  <a:cubicBezTo>
                    <a:pt x="18027" y="11645"/>
                    <a:pt x="18420" y="11573"/>
                    <a:pt x="18753" y="11609"/>
                  </a:cubicBezTo>
                  <a:cubicBezTo>
                    <a:pt x="18753" y="11442"/>
                    <a:pt x="19146" y="11275"/>
                    <a:pt x="19574" y="11287"/>
                  </a:cubicBezTo>
                  <a:cubicBezTo>
                    <a:pt x="19777" y="11287"/>
                    <a:pt x="19955" y="11335"/>
                    <a:pt x="20098" y="11383"/>
                  </a:cubicBezTo>
                  <a:cubicBezTo>
                    <a:pt x="20194" y="11418"/>
                    <a:pt x="20277" y="11454"/>
                    <a:pt x="20277" y="11514"/>
                  </a:cubicBezTo>
                  <a:cubicBezTo>
                    <a:pt x="20265" y="11537"/>
                    <a:pt x="20253" y="11561"/>
                    <a:pt x="20253" y="11573"/>
                  </a:cubicBezTo>
                  <a:cubicBezTo>
                    <a:pt x="20265" y="11597"/>
                    <a:pt x="20289" y="11609"/>
                    <a:pt x="20313" y="11621"/>
                  </a:cubicBezTo>
                  <a:cubicBezTo>
                    <a:pt x="20456" y="11692"/>
                    <a:pt x="20646" y="11752"/>
                    <a:pt x="20765" y="11823"/>
                  </a:cubicBezTo>
                  <a:cubicBezTo>
                    <a:pt x="20884" y="11883"/>
                    <a:pt x="20968" y="11954"/>
                    <a:pt x="21087" y="12026"/>
                  </a:cubicBezTo>
                  <a:cubicBezTo>
                    <a:pt x="21634" y="12323"/>
                    <a:pt x="22361" y="12549"/>
                    <a:pt x="23158" y="12752"/>
                  </a:cubicBezTo>
                  <a:cubicBezTo>
                    <a:pt x="23277" y="12776"/>
                    <a:pt x="23396" y="12811"/>
                    <a:pt x="23492" y="12847"/>
                  </a:cubicBezTo>
                  <a:cubicBezTo>
                    <a:pt x="23575" y="12907"/>
                    <a:pt x="23623" y="12966"/>
                    <a:pt x="23658" y="13026"/>
                  </a:cubicBezTo>
                  <a:cubicBezTo>
                    <a:pt x="23730" y="13157"/>
                    <a:pt x="23801" y="13288"/>
                    <a:pt x="23658" y="13407"/>
                  </a:cubicBezTo>
                  <a:cubicBezTo>
                    <a:pt x="23599" y="13454"/>
                    <a:pt x="23504" y="13502"/>
                    <a:pt x="23539" y="13550"/>
                  </a:cubicBezTo>
                  <a:cubicBezTo>
                    <a:pt x="23587" y="13609"/>
                    <a:pt x="23754" y="13621"/>
                    <a:pt x="23873" y="13597"/>
                  </a:cubicBezTo>
                  <a:cubicBezTo>
                    <a:pt x="23980" y="13573"/>
                    <a:pt x="24051" y="13514"/>
                    <a:pt x="24111" y="13466"/>
                  </a:cubicBezTo>
                  <a:cubicBezTo>
                    <a:pt x="24397" y="13204"/>
                    <a:pt x="24099" y="12954"/>
                    <a:pt x="24397" y="12704"/>
                  </a:cubicBezTo>
                  <a:cubicBezTo>
                    <a:pt x="24575" y="12752"/>
                    <a:pt x="24742" y="12788"/>
                    <a:pt x="24908" y="12835"/>
                  </a:cubicBezTo>
                  <a:cubicBezTo>
                    <a:pt x="24968" y="12847"/>
                    <a:pt x="25028" y="12859"/>
                    <a:pt x="25087" y="12859"/>
                  </a:cubicBezTo>
                  <a:cubicBezTo>
                    <a:pt x="25230" y="12859"/>
                    <a:pt x="25325" y="12788"/>
                    <a:pt x="25278" y="12728"/>
                  </a:cubicBezTo>
                  <a:cubicBezTo>
                    <a:pt x="25242" y="12668"/>
                    <a:pt x="25111" y="12633"/>
                    <a:pt x="24992" y="12597"/>
                  </a:cubicBezTo>
                  <a:cubicBezTo>
                    <a:pt x="24670" y="12502"/>
                    <a:pt x="24337" y="12407"/>
                    <a:pt x="23968" y="12335"/>
                  </a:cubicBezTo>
                  <a:cubicBezTo>
                    <a:pt x="23908" y="12323"/>
                    <a:pt x="23849" y="12311"/>
                    <a:pt x="23837" y="12287"/>
                  </a:cubicBezTo>
                  <a:cubicBezTo>
                    <a:pt x="23837" y="12264"/>
                    <a:pt x="23861" y="12252"/>
                    <a:pt x="23873" y="12228"/>
                  </a:cubicBezTo>
                  <a:cubicBezTo>
                    <a:pt x="23896" y="12204"/>
                    <a:pt x="23825" y="12168"/>
                    <a:pt x="23742" y="12157"/>
                  </a:cubicBezTo>
                  <a:cubicBezTo>
                    <a:pt x="23658" y="12145"/>
                    <a:pt x="23563" y="12145"/>
                    <a:pt x="23468" y="12145"/>
                  </a:cubicBezTo>
                  <a:cubicBezTo>
                    <a:pt x="23182" y="12145"/>
                    <a:pt x="22849" y="12073"/>
                    <a:pt x="22718" y="11978"/>
                  </a:cubicBezTo>
                  <a:cubicBezTo>
                    <a:pt x="22634" y="11906"/>
                    <a:pt x="22622" y="11835"/>
                    <a:pt x="22563" y="11764"/>
                  </a:cubicBezTo>
                  <a:cubicBezTo>
                    <a:pt x="22468" y="11645"/>
                    <a:pt x="22206" y="11561"/>
                    <a:pt x="21932" y="11502"/>
                  </a:cubicBezTo>
                  <a:cubicBezTo>
                    <a:pt x="21813" y="11478"/>
                    <a:pt x="21682" y="11442"/>
                    <a:pt x="21587" y="11406"/>
                  </a:cubicBezTo>
                  <a:cubicBezTo>
                    <a:pt x="21479" y="11359"/>
                    <a:pt x="21420" y="11299"/>
                    <a:pt x="21479" y="11240"/>
                  </a:cubicBezTo>
                  <a:cubicBezTo>
                    <a:pt x="21515" y="11192"/>
                    <a:pt x="21634" y="11156"/>
                    <a:pt x="21634" y="11109"/>
                  </a:cubicBezTo>
                  <a:cubicBezTo>
                    <a:pt x="21634" y="11073"/>
                    <a:pt x="21563" y="11037"/>
                    <a:pt x="21503" y="11002"/>
                  </a:cubicBezTo>
                  <a:cubicBezTo>
                    <a:pt x="21265" y="10835"/>
                    <a:pt x="22015" y="10799"/>
                    <a:pt x="22277" y="10787"/>
                  </a:cubicBezTo>
                  <a:cubicBezTo>
                    <a:pt x="22325" y="10775"/>
                    <a:pt x="22384" y="10775"/>
                    <a:pt x="22432" y="10787"/>
                  </a:cubicBezTo>
                  <a:cubicBezTo>
                    <a:pt x="22527" y="10811"/>
                    <a:pt x="22515" y="10871"/>
                    <a:pt x="22480" y="10906"/>
                  </a:cubicBezTo>
                  <a:cubicBezTo>
                    <a:pt x="22444" y="10942"/>
                    <a:pt x="22396" y="10990"/>
                    <a:pt x="22408" y="11025"/>
                  </a:cubicBezTo>
                  <a:cubicBezTo>
                    <a:pt x="22420" y="11073"/>
                    <a:pt x="22503" y="11109"/>
                    <a:pt x="22611" y="11097"/>
                  </a:cubicBezTo>
                  <a:cubicBezTo>
                    <a:pt x="22789" y="11085"/>
                    <a:pt x="22753" y="10954"/>
                    <a:pt x="22920" y="10930"/>
                  </a:cubicBezTo>
                  <a:cubicBezTo>
                    <a:pt x="23075" y="11025"/>
                    <a:pt x="23218" y="11133"/>
                    <a:pt x="23349" y="11240"/>
                  </a:cubicBezTo>
                  <a:cubicBezTo>
                    <a:pt x="23408" y="11275"/>
                    <a:pt x="23444" y="11335"/>
                    <a:pt x="23361" y="11371"/>
                  </a:cubicBezTo>
                  <a:cubicBezTo>
                    <a:pt x="23337" y="11383"/>
                    <a:pt x="23301" y="11383"/>
                    <a:pt x="23289" y="11395"/>
                  </a:cubicBezTo>
                  <a:cubicBezTo>
                    <a:pt x="23230" y="11430"/>
                    <a:pt x="23325" y="11466"/>
                    <a:pt x="23420" y="11466"/>
                  </a:cubicBezTo>
                  <a:cubicBezTo>
                    <a:pt x="23515" y="11478"/>
                    <a:pt x="23611" y="11466"/>
                    <a:pt x="23694" y="11490"/>
                  </a:cubicBezTo>
                  <a:cubicBezTo>
                    <a:pt x="23742" y="11502"/>
                    <a:pt x="23777" y="11525"/>
                    <a:pt x="23813" y="11549"/>
                  </a:cubicBezTo>
                  <a:cubicBezTo>
                    <a:pt x="23896" y="11585"/>
                    <a:pt x="24016" y="11597"/>
                    <a:pt x="24123" y="11609"/>
                  </a:cubicBezTo>
                  <a:cubicBezTo>
                    <a:pt x="24706" y="11668"/>
                    <a:pt x="24885" y="11895"/>
                    <a:pt x="25468" y="11978"/>
                  </a:cubicBezTo>
                  <a:cubicBezTo>
                    <a:pt x="25659" y="12002"/>
                    <a:pt x="25861" y="12026"/>
                    <a:pt x="26028" y="12061"/>
                  </a:cubicBezTo>
                  <a:cubicBezTo>
                    <a:pt x="26206" y="12109"/>
                    <a:pt x="26325" y="12192"/>
                    <a:pt x="26254" y="12276"/>
                  </a:cubicBezTo>
                  <a:cubicBezTo>
                    <a:pt x="26218" y="12299"/>
                    <a:pt x="26159" y="12335"/>
                    <a:pt x="26135" y="12359"/>
                  </a:cubicBezTo>
                  <a:cubicBezTo>
                    <a:pt x="26087" y="12442"/>
                    <a:pt x="26325" y="12514"/>
                    <a:pt x="26337" y="12597"/>
                  </a:cubicBezTo>
                  <a:cubicBezTo>
                    <a:pt x="26349" y="12633"/>
                    <a:pt x="26325" y="12657"/>
                    <a:pt x="26313" y="12692"/>
                  </a:cubicBezTo>
                  <a:cubicBezTo>
                    <a:pt x="26302" y="12883"/>
                    <a:pt x="26956" y="12942"/>
                    <a:pt x="27111" y="13121"/>
                  </a:cubicBezTo>
                  <a:cubicBezTo>
                    <a:pt x="27147" y="13169"/>
                    <a:pt x="27159" y="13216"/>
                    <a:pt x="27206" y="13252"/>
                  </a:cubicBezTo>
                  <a:cubicBezTo>
                    <a:pt x="27290" y="13311"/>
                    <a:pt x="27480" y="13347"/>
                    <a:pt x="27528" y="13419"/>
                  </a:cubicBezTo>
                  <a:cubicBezTo>
                    <a:pt x="27564" y="13466"/>
                    <a:pt x="27504" y="13526"/>
                    <a:pt x="27492" y="13573"/>
                  </a:cubicBezTo>
                  <a:cubicBezTo>
                    <a:pt x="27468" y="13633"/>
                    <a:pt x="27528" y="13704"/>
                    <a:pt x="27671" y="13704"/>
                  </a:cubicBezTo>
                  <a:cubicBezTo>
                    <a:pt x="27516" y="13704"/>
                    <a:pt x="27635" y="13847"/>
                    <a:pt x="27706" y="13871"/>
                  </a:cubicBezTo>
                  <a:cubicBezTo>
                    <a:pt x="27837" y="13895"/>
                    <a:pt x="28135" y="13835"/>
                    <a:pt x="28230" y="13800"/>
                  </a:cubicBezTo>
                  <a:cubicBezTo>
                    <a:pt x="28492" y="13716"/>
                    <a:pt x="28528" y="13621"/>
                    <a:pt x="28492" y="13490"/>
                  </a:cubicBezTo>
                  <a:cubicBezTo>
                    <a:pt x="28397" y="13216"/>
                    <a:pt x="27837" y="12942"/>
                    <a:pt x="28099" y="12668"/>
                  </a:cubicBezTo>
                  <a:cubicBezTo>
                    <a:pt x="28540" y="12204"/>
                    <a:pt x="30564" y="12609"/>
                    <a:pt x="31409" y="12252"/>
                  </a:cubicBezTo>
                  <a:cubicBezTo>
                    <a:pt x="31624" y="12168"/>
                    <a:pt x="31719" y="12037"/>
                    <a:pt x="31802" y="11906"/>
                  </a:cubicBezTo>
                  <a:cubicBezTo>
                    <a:pt x="32005" y="11609"/>
                    <a:pt x="32183" y="10716"/>
                    <a:pt x="32779" y="10525"/>
                  </a:cubicBezTo>
                  <a:cubicBezTo>
                    <a:pt x="33267" y="10382"/>
                    <a:pt x="34803" y="10442"/>
                    <a:pt x="34767" y="10787"/>
                  </a:cubicBezTo>
                  <a:cubicBezTo>
                    <a:pt x="34767" y="10835"/>
                    <a:pt x="34731" y="10883"/>
                    <a:pt x="34743" y="10930"/>
                  </a:cubicBezTo>
                  <a:cubicBezTo>
                    <a:pt x="34755" y="11037"/>
                    <a:pt x="35029" y="11121"/>
                    <a:pt x="35303" y="11144"/>
                  </a:cubicBezTo>
                  <a:cubicBezTo>
                    <a:pt x="35576" y="11168"/>
                    <a:pt x="35850" y="11144"/>
                    <a:pt x="36112" y="11109"/>
                  </a:cubicBezTo>
                  <a:cubicBezTo>
                    <a:pt x="36350" y="11085"/>
                    <a:pt x="36577" y="11061"/>
                    <a:pt x="36815" y="11037"/>
                  </a:cubicBezTo>
                  <a:cubicBezTo>
                    <a:pt x="36874" y="11037"/>
                    <a:pt x="36946" y="11025"/>
                    <a:pt x="36981" y="11014"/>
                  </a:cubicBezTo>
                  <a:cubicBezTo>
                    <a:pt x="37100" y="10966"/>
                    <a:pt x="37005" y="10883"/>
                    <a:pt x="36862" y="10847"/>
                  </a:cubicBezTo>
                  <a:cubicBezTo>
                    <a:pt x="36719" y="10811"/>
                    <a:pt x="36553" y="10811"/>
                    <a:pt x="36386" y="10811"/>
                  </a:cubicBezTo>
                  <a:cubicBezTo>
                    <a:pt x="35981" y="10787"/>
                    <a:pt x="35541" y="10704"/>
                    <a:pt x="35422" y="10561"/>
                  </a:cubicBezTo>
                  <a:cubicBezTo>
                    <a:pt x="36517" y="10680"/>
                    <a:pt x="37434" y="10263"/>
                    <a:pt x="38541" y="10240"/>
                  </a:cubicBezTo>
                  <a:cubicBezTo>
                    <a:pt x="38589" y="10240"/>
                    <a:pt x="38648" y="10240"/>
                    <a:pt x="38696" y="10252"/>
                  </a:cubicBezTo>
                  <a:cubicBezTo>
                    <a:pt x="38827" y="10275"/>
                    <a:pt x="38839" y="10347"/>
                    <a:pt x="38779" y="10406"/>
                  </a:cubicBezTo>
                  <a:cubicBezTo>
                    <a:pt x="38541" y="10644"/>
                    <a:pt x="37732" y="10775"/>
                    <a:pt x="37755" y="11049"/>
                  </a:cubicBezTo>
                  <a:cubicBezTo>
                    <a:pt x="37779" y="11204"/>
                    <a:pt x="38101" y="11335"/>
                    <a:pt x="38422" y="11442"/>
                  </a:cubicBezTo>
                  <a:cubicBezTo>
                    <a:pt x="38708" y="11549"/>
                    <a:pt x="39017" y="11633"/>
                    <a:pt x="39351" y="11716"/>
                  </a:cubicBezTo>
                  <a:cubicBezTo>
                    <a:pt x="39684" y="11799"/>
                    <a:pt x="40053" y="11895"/>
                    <a:pt x="40196" y="12037"/>
                  </a:cubicBezTo>
                  <a:cubicBezTo>
                    <a:pt x="40327" y="12192"/>
                    <a:pt x="40148" y="12347"/>
                    <a:pt x="39863" y="12442"/>
                  </a:cubicBezTo>
                  <a:cubicBezTo>
                    <a:pt x="38946" y="12740"/>
                    <a:pt x="38160" y="12395"/>
                    <a:pt x="37136" y="12395"/>
                  </a:cubicBezTo>
                  <a:cubicBezTo>
                    <a:pt x="36124" y="12383"/>
                    <a:pt x="35207" y="12585"/>
                    <a:pt x="34195" y="12597"/>
                  </a:cubicBezTo>
                  <a:cubicBezTo>
                    <a:pt x="33171" y="12597"/>
                    <a:pt x="31921" y="12430"/>
                    <a:pt x="31266" y="12740"/>
                  </a:cubicBezTo>
                  <a:cubicBezTo>
                    <a:pt x="30743" y="12990"/>
                    <a:pt x="30993" y="13395"/>
                    <a:pt x="31409" y="13692"/>
                  </a:cubicBezTo>
                  <a:cubicBezTo>
                    <a:pt x="31600" y="13835"/>
                    <a:pt x="31814" y="13883"/>
                    <a:pt x="32112" y="13978"/>
                  </a:cubicBezTo>
                  <a:cubicBezTo>
                    <a:pt x="32338" y="14050"/>
                    <a:pt x="32469" y="14145"/>
                    <a:pt x="32707" y="14228"/>
                  </a:cubicBezTo>
                  <a:cubicBezTo>
                    <a:pt x="32898" y="14288"/>
                    <a:pt x="33195" y="14323"/>
                    <a:pt x="33386" y="14264"/>
                  </a:cubicBezTo>
                  <a:cubicBezTo>
                    <a:pt x="33552" y="14216"/>
                    <a:pt x="33600" y="14121"/>
                    <a:pt x="33671" y="14050"/>
                  </a:cubicBezTo>
                  <a:cubicBezTo>
                    <a:pt x="33743" y="13966"/>
                    <a:pt x="33898" y="13895"/>
                    <a:pt x="34100" y="13907"/>
                  </a:cubicBezTo>
                  <a:cubicBezTo>
                    <a:pt x="34243" y="13919"/>
                    <a:pt x="34350" y="13966"/>
                    <a:pt x="34433" y="14014"/>
                  </a:cubicBezTo>
                  <a:cubicBezTo>
                    <a:pt x="34564" y="14085"/>
                    <a:pt x="34695" y="14169"/>
                    <a:pt x="34886" y="14228"/>
                  </a:cubicBezTo>
                  <a:cubicBezTo>
                    <a:pt x="35076" y="14288"/>
                    <a:pt x="35338" y="14312"/>
                    <a:pt x="35517" y="14264"/>
                  </a:cubicBezTo>
                  <a:cubicBezTo>
                    <a:pt x="35731" y="14204"/>
                    <a:pt x="35743" y="14073"/>
                    <a:pt x="35910" y="13990"/>
                  </a:cubicBezTo>
                  <a:cubicBezTo>
                    <a:pt x="36053" y="13919"/>
                    <a:pt x="36350" y="13895"/>
                    <a:pt x="36577" y="13942"/>
                  </a:cubicBezTo>
                  <a:cubicBezTo>
                    <a:pt x="37160" y="14073"/>
                    <a:pt x="36672" y="14312"/>
                    <a:pt x="36791" y="14502"/>
                  </a:cubicBezTo>
                  <a:cubicBezTo>
                    <a:pt x="36886" y="14669"/>
                    <a:pt x="37458" y="14812"/>
                    <a:pt x="37041" y="15002"/>
                  </a:cubicBezTo>
                  <a:cubicBezTo>
                    <a:pt x="36934" y="15050"/>
                    <a:pt x="36779" y="15074"/>
                    <a:pt x="36684" y="15121"/>
                  </a:cubicBezTo>
                  <a:cubicBezTo>
                    <a:pt x="36612" y="15169"/>
                    <a:pt x="36577" y="15216"/>
                    <a:pt x="36589" y="15276"/>
                  </a:cubicBezTo>
                  <a:cubicBezTo>
                    <a:pt x="36600" y="15324"/>
                    <a:pt x="36660" y="15371"/>
                    <a:pt x="36696" y="15419"/>
                  </a:cubicBezTo>
                  <a:cubicBezTo>
                    <a:pt x="36755" y="15514"/>
                    <a:pt x="36719" y="15621"/>
                    <a:pt x="36612" y="15705"/>
                  </a:cubicBezTo>
                  <a:cubicBezTo>
                    <a:pt x="36422" y="15836"/>
                    <a:pt x="36053" y="15895"/>
                    <a:pt x="35696" y="15955"/>
                  </a:cubicBezTo>
                  <a:cubicBezTo>
                    <a:pt x="35005" y="16062"/>
                    <a:pt x="34410" y="15990"/>
                    <a:pt x="33707" y="16014"/>
                  </a:cubicBezTo>
                  <a:cubicBezTo>
                    <a:pt x="33076" y="16050"/>
                    <a:pt x="32528" y="16086"/>
                    <a:pt x="31874" y="16050"/>
                  </a:cubicBezTo>
                  <a:cubicBezTo>
                    <a:pt x="31290" y="16014"/>
                    <a:pt x="30731" y="15943"/>
                    <a:pt x="30195" y="15847"/>
                  </a:cubicBezTo>
                  <a:cubicBezTo>
                    <a:pt x="29778" y="15776"/>
                    <a:pt x="29147" y="15752"/>
                    <a:pt x="28802" y="15633"/>
                  </a:cubicBezTo>
                  <a:cubicBezTo>
                    <a:pt x="28707" y="15597"/>
                    <a:pt x="28623" y="15562"/>
                    <a:pt x="28528" y="15526"/>
                  </a:cubicBezTo>
                  <a:cubicBezTo>
                    <a:pt x="28242" y="15419"/>
                    <a:pt x="27814" y="15419"/>
                    <a:pt x="27433" y="15419"/>
                  </a:cubicBezTo>
                  <a:cubicBezTo>
                    <a:pt x="27266" y="15419"/>
                    <a:pt x="27099" y="15419"/>
                    <a:pt x="26944" y="15443"/>
                  </a:cubicBezTo>
                  <a:cubicBezTo>
                    <a:pt x="26742" y="15478"/>
                    <a:pt x="26587" y="15574"/>
                    <a:pt x="26575" y="15669"/>
                  </a:cubicBezTo>
                  <a:cubicBezTo>
                    <a:pt x="26575" y="15764"/>
                    <a:pt x="26706" y="15859"/>
                    <a:pt x="26897" y="15907"/>
                  </a:cubicBezTo>
                  <a:cubicBezTo>
                    <a:pt x="26290" y="16109"/>
                    <a:pt x="26171" y="16121"/>
                    <a:pt x="26409" y="16431"/>
                  </a:cubicBezTo>
                  <a:cubicBezTo>
                    <a:pt x="26040" y="16502"/>
                    <a:pt x="25075" y="16371"/>
                    <a:pt x="24682" y="16312"/>
                  </a:cubicBezTo>
                  <a:cubicBezTo>
                    <a:pt x="24361" y="16264"/>
                    <a:pt x="24146" y="16145"/>
                    <a:pt x="23932" y="16038"/>
                  </a:cubicBezTo>
                  <a:cubicBezTo>
                    <a:pt x="23706" y="15919"/>
                    <a:pt x="23468" y="15800"/>
                    <a:pt x="23242" y="15681"/>
                  </a:cubicBezTo>
                  <a:cubicBezTo>
                    <a:pt x="22968" y="15550"/>
                    <a:pt x="22634" y="15395"/>
                    <a:pt x="22194" y="15395"/>
                  </a:cubicBezTo>
                  <a:cubicBezTo>
                    <a:pt x="22003" y="15395"/>
                    <a:pt x="21813" y="15419"/>
                    <a:pt x="21622" y="15431"/>
                  </a:cubicBezTo>
                  <a:cubicBezTo>
                    <a:pt x="21253" y="15443"/>
                    <a:pt x="20932" y="15359"/>
                    <a:pt x="20634" y="15288"/>
                  </a:cubicBezTo>
                  <a:cubicBezTo>
                    <a:pt x="20539" y="15264"/>
                    <a:pt x="20432" y="15240"/>
                    <a:pt x="20384" y="15193"/>
                  </a:cubicBezTo>
                  <a:cubicBezTo>
                    <a:pt x="20277" y="15097"/>
                    <a:pt x="20515" y="14978"/>
                    <a:pt x="20503" y="14871"/>
                  </a:cubicBezTo>
                  <a:cubicBezTo>
                    <a:pt x="20491" y="14812"/>
                    <a:pt x="20396" y="14764"/>
                    <a:pt x="20372" y="14704"/>
                  </a:cubicBezTo>
                  <a:cubicBezTo>
                    <a:pt x="20313" y="14550"/>
                    <a:pt x="20646" y="14419"/>
                    <a:pt x="20896" y="14312"/>
                  </a:cubicBezTo>
                  <a:cubicBezTo>
                    <a:pt x="21146" y="14192"/>
                    <a:pt x="21289" y="13978"/>
                    <a:pt x="20968" y="13919"/>
                  </a:cubicBezTo>
                  <a:cubicBezTo>
                    <a:pt x="20872" y="13895"/>
                    <a:pt x="20753" y="13907"/>
                    <a:pt x="20646" y="13907"/>
                  </a:cubicBezTo>
                  <a:cubicBezTo>
                    <a:pt x="19753" y="13931"/>
                    <a:pt x="18824" y="13907"/>
                    <a:pt x="17943" y="13990"/>
                  </a:cubicBezTo>
                  <a:cubicBezTo>
                    <a:pt x="16562" y="14121"/>
                    <a:pt x="15133" y="14264"/>
                    <a:pt x="13895" y="14585"/>
                  </a:cubicBezTo>
                  <a:cubicBezTo>
                    <a:pt x="13550" y="14681"/>
                    <a:pt x="13205" y="14788"/>
                    <a:pt x="12824" y="14859"/>
                  </a:cubicBezTo>
                  <a:cubicBezTo>
                    <a:pt x="12240" y="14954"/>
                    <a:pt x="11657" y="14895"/>
                    <a:pt x="11109" y="14835"/>
                  </a:cubicBezTo>
                  <a:cubicBezTo>
                    <a:pt x="10847" y="14812"/>
                    <a:pt x="10073" y="14633"/>
                    <a:pt x="9799" y="14728"/>
                  </a:cubicBezTo>
                  <a:cubicBezTo>
                    <a:pt x="9716" y="14752"/>
                    <a:pt x="9680" y="14800"/>
                    <a:pt x="9645" y="14835"/>
                  </a:cubicBezTo>
                  <a:cubicBezTo>
                    <a:pt x="9347" y="15157"/>
                    <a:pt x="8335" y="15657"/>
                    <a:pt x="7644" y="15859"/>
                  </a:cubicBezTo>
                  <a:cubicBezTo>
                    <a:pt x="7073" y="16038"/>
                    <a:pt x="6287" y="16228"/>
                    <a:pt x="6299" y="16502"/>
                  </a:cubicBezTo>
                  <a:cubicBezTo>
                    <a:pt x="6299" y="16645"/>
                    <a:pt x="6537" y="16752"/>
                    <a:pt x="6585" y="16895"/>
                  </a:cubicBezTo>
                  <a:cubicBezTo>
                    <a:pt x="6680" y="17217"/>
                    <a:pt x="5799" y="17491"/>
                    <a:pt x="5120" y="17717"/>
                  </a:cubicBezTo>
                  <a:cubicBezTo>
                    <a:pt x="3680" y="18217"/>
                    <a:pt x="2727" y="18943"/>
                    <a:pt x="1810" y="19657"/>
                  </a:cubicBezTo>
                  <a:cubicBezTo>
                    <a:pt x="1525" y="19872"/>
                    <a:pt x="882" y="20241"/>
                    <a:pt x="1108" y="20467"/>
                  </a:cubicBezTo>
                  <a:cubicBezTo>
                    <a:pt x="1239" y="20598"/>
                    <a:pt x="1489" y="20669"/>
                    <a:pt x="1656" y="20789"/>
                  </a:cubicBezTo>
                  <a:cubicBezTo>
                    <a:pt x="2013" y="21039"/>
                    <a:pt x="1882" y="21408"/>
                    <a:pt x="1608" y="21729"/>
                  </a:cubicBezTo>
                  <a:cubicBezTo>
                    <a:pt x="1334" y="22063"/>
                    <a:pt x="941" y="22384"/>
                    <a:pt x="775" y="22717"/>
                  </a:cubicBezTo>
                  <a:cubicBezTo>
                    <a:pt x="644" y="22979"/>
                    <a:pt x="655" y="23253"/>
                    <a:pt x="334" y="23491"/>
                  </a:cubicBezTo>
                  <a:cubicBezTo>
                    <a:pt x="227" y="23575"/>
                    <a:pt x="72" y="23658"/>
                    <a:pt x="36" y="23753"/>
                  </a:cubicBezTo>
                  <a:cubicBezTo>
                    <a:pt x="1" y="23848"/>
                    <a:pt x="84" y="23932"/>
                    <a:pt x="179" y="24003"/>
                  </a:cubicBezTo>
                  <a:cubicBezTo>
                    <a:pt x="786" y="24479"/>
                    <a:pt x="1798" y="24730"/>
                    <a:pt x="2572" y="25134"/>
                  </a:cubicBezTo>
                  <a:cubicBezTo>
                    <a:pt x="3394" y="25563"/>
                    <a:pt x="4037" y="26075"/>
                    <a:pt x="4406" y="26670"/>
                  </a:cubicBezTo>
                  <a:cubicBezTo>
                    <a:pt x="4573" y="26944"/>
                    <a:pt x="4775" y="27277"/>
                    <a:pt x="5382" y="27337"/>
                  </a:cubicBezTo>
                  <a:cubicBezTo>
                    <a:pt x="5823" y="27373"/>
                    <a:pt x="6287" y="27242"/>
                    <a:pt x="6740" y="27158"/>
                  </a:cubicBezTo>
                  <a:cubicBezTo>
                    <a:pt x="7668" y="26980"/>
                    <a:pt x="8645" y="26992"/>
                    <a:pt x="9597" y="26873"/>
                  </a:cubicBezTo>
                  <a:cubicBezTo>
                    <a:pt x="10538" y="26754"/>
                    <a:pt x="11550" y="26420"/>
                    <a:pt x="11669" y="25968"/>
                  </a:cubicBezTo>
                  <a:cubicBezTo>
                    <a:pt x="11669" y="25980"/>
                    <a:pt x="12657" y="26265"/>
                    <a:pt x="12764" y="26277"/>
                  </a:cubicBezTo>
                  <a:cubicBezTo>
                    <a:pt x="13240" y="26277"/>
                    <a:pt x="13526" y="26003"/>
                    <a:pt x="13931" y="25908"/>
                  </a:cubicBezTo>
                  <a:cubicBezTo>
                    <a:pt x="14324" y="25813"/>
                    <a:pt x="14776" y="25872"/>
                    <a:pt x="15169" y="25932"/>
                  </a:cubicBezTo>
                  <a:cubicBezTo>
                    <a:pt x="15538" y="25992"/>
                    <a:pt x="15931" y="26063"/>
                    <a:pt x="16062" y="26242"/>
                  </a:cubicBezTo>
                  <a:cubicBezTo>
                    <a:pt x="16145" y="26337"/>
                    <a:pt x="16122" y="26444"/>
                    <a:pt x="16134" y="26551"/>
                  </a:cubicBezTo>
                  <a:cubicBezTo>
                    <a:pt x="16145" y="26658"/>
                    <a:pt x="16193" y="26765"/>
                    <a:pt x="16372" y="26825"/>
                  </a:cubicBezTo>
                  <a:cubicBezTo>
                    <a:pt x="16919" y="26980"/>
                    <a:pt x="17622" y="26742"/>
                    <a:pt x="18181" y="26765"/>
                  </a:cubicBezTo>
                  <a:cubicBezTo>
                    <a:pt x="18789" y="26801"/>
                    <a:pt x="19098" y="27158"/>
                    <a:pt x="19063" y="27432"/>
                  </a:cubicBezTo>
                  <a:cubicBezTo>
                    <a:pt x="19039" y="27658"/>
                    <a:pt x="18551" y="27849"/>
                    <a:pt x="18789" y="28051"/>
                  </a:cubicBezTo>
                  <a:cubicBezTo>
                    <a:pt x="18920" y="28158"/>
                    <a:pt x="19146" y="28254"/>
                    <a:pt x="19146" y="28397"/>
                  </a:cubicBezTo>
                  <a:cubicBezTo>
                    <a:pt x="19146" y="28551"/>
                    <a:pt x="18812" y="28682"/>
                    <a:pt x="18693" y="28837"/>
                  </a:cubicBezTo>
                  <a:cubicBezTo>
                    <a:pt x="18551" y="29004"/>
                    <a:pt x="18693" y="29206"/>
                    <a:pt x="18920" y="29349"/>
                  </a:cubicBezTo>
                  <a:cubicBezTo>
                    <a:pt x="19146" y="29492"/>
                    <a:pt x="19444" y="29611"/>
                    <a:pt x="19658" y="29754"/>
                  </a:cubicBezTo>
                  <a:cubicBezTo>
                    <a:pt x="19884" y="29921"/>
                    <a:pt x="20015" y="30111"/>
                    <a:pt x="20182" y="30290"/>
                  </a:cubicBezTo>
                  <a:cubicBezTo>
                    <a:pt x="20479" y="30611"/>
                    <a:pt x="20944" y="30885"/>
                    <a:pt x="21301" y="31195"/>
                  </a:cubicBezTo>
                  <a:cubicBezTo>
                    <a:pt x="21670" y="31504"/>
                    <a:pt x="21944" y="31873"/>
                    <a:pt x="21801" y="32242"/>
                  </a:cubicBezTo>
                  <a:cubicBezTo>
                    <a:pt x="21753" y="32385"/>
                    <a:pt x="21646" y="32516"/>
                    <a:pt x="21634" y="32647"/>
                  </a:cubicBezTo>
                  <a:cubicBezTo>
                    <a:pt x="21622" y="32861"/>
                    <a:pt x="21801" y="33052"/>
                    <a:pt x="21908" y="33242"/>
                  </a:cubicBezTo>
                  <a:cubicBezTo>
                    <a:pt x="22682" y="34766"/>
                    <a:pt x="18884" y="36350"/>
                    <a:pt x="20551" y="37934"/>
                  </a:cubicBezTo>
                  <a:cubicBezTo>
                    <a:pt x="20860" y="38231"/>
                    <a:pt x="21301" y="38481"/>
                    <a:pt x="21646" y="38779"/>
                  </a:cubicBezTo>
                  <a:cubicBezTo>
                    <a:pt x="22087" y="39172"/>
                    <a:pt x="22361" y="39612"/>
                    <a:pt x="22432" y="40089"/>
                  </a:cubicBezTo>
                  <a:cubicBezTo>
                    <a:pt x="22527" y="40767"/>
                    <a:pt x="22111" y="41553"/>
                    <a:pt x="22575" y="42208"/>
                  </a:cubicBezTo>
                  <a:cubicBezTo>
                    <a:pt x="22932" y="42720"/>
                    <a:pt x="23527" y="43291"/>
                    <a:pt x="24170" y="43708"/>
                  </a:cubicBezTo>
                  <a:cubicBezTo>
                    <a:pt x="24444" y="43887"/>
                    <a:pt x="24647" y="44101"/>
                    <a:pt x="24813" y="44327"/>
                  </a:cubicBezTo>
                  <a:cubicBezTo>
                    <a:pt x="25159" y="44744"/>
                    <a:pt x="25432" y="45244"/>
                    <a:pt x="25170" y="45696"/>
                  </a:cubicBezTo>
                  <a:cubicBezTo>
                    <a:pt x="25123" y="45792"/>
                    <a:pt x="25063" y="45875"/>
                    <a:pt x="25028" y="45970"/>
                  </a:cubicBezTo>
                  <a:cubicBezTo>
                    <a:pt x="24825" y="46470"/>
                    <a:pt x="25432" y="47113"/>
                    <a:pt x="26194" y="47328"/>
                  </a:cubicBezTo>
                  <a:cubicBezTo>
                    <a:pt x="27421" y="47685"/>
                    <a:pt x="28718" y="47018"/>
                    <a:pt x="29921" y="46649"/>
                  </a:cubicBezTo>
                  <a:cubicBezTo>
                    <a:pt x="30945" y="46327"/>
                    <a:pt x="32124" y="46220"/>
                    <a:pt x="33183" y="45958"/>
                  </a:cubicBezTo>
                  <a:cubicBezTo>
                    <a:pt x="34695" y="45577"/>
                    <a:pt x="35862" y="44839"/>
                    <a:pt x="36493" y="43994"/>
                  </a:cubicBezTo>
                  <a:cubicBezTo>
                    <a:pt x="36708" y="43696"/>
                    <a:pt x="36862" y="43398"/>
                    <a:pt x="36958" y="43089"/>
                  </a:cubicBezTo>
                  <a:cubicBezTo>
                    <a:pt x="37041" y="42767"/>
                    <a:pt x="36898" y="42517"/>
                    <a:pt x="36910" y="42208"/>
                  </a:cubicBezTo>
                  <a:cubicBezTo>
                    <a:pt x="36922" y="42005"/>
                    <a:pt x="37065" y="41803"/>
                    <a:pt x="37351" y="41708"/>
                  </a:cubicBezTo>
                  <a:cubicBezTo>
                    <a:pt x="37589" y="41613"/>
                    <a:pt x="37910" y="41613"/>
                    <a:pt x="38196" y="41565"/>
                  </a:cubicBezTo>
                  <a:cubicBezTo>
                    <a:pt x="38613" y="41482"/>
                    <a:pt x="38946" y="41303"/>
                    <a:pt x="39101" y="41065"/>
                  </a:cubicBezTo>
                  <a:cubicBezTo>
                    <a:pt x="39339" y="40684"/>
                    <a:pt x="39148" y="40029"/>
                    <a:pt x="38922" y="39648"/>
                  </a:cubicBezTo>
                  <a:cubicBezTo>
                    <a:pt x="38744" y="39350"/>
                    <a:pt x="38458" y="39065"/>
                    <a:pt x="38446" y="38755"/>
                  </a:cubicBezTo>
                  <a:cubicBezTo>
                    <a:pt x="38446" y="38410"/>
                    <a:pt x="38910" y="38195"/>
                    <a:pt x="39172" y="37886"/>
                  </a:cubicBezTo>
                  <a:cubicBezTo>
                    <a:pt x="39434" y="37576"/>
                    <a:pt x="40006" y="37350"/>
                    <a:pt x="40649" y="37326"/>
                  </a:cubicBezTo>
                  <a:cubicBezTo>
                    <a:pt x="40982" y="37314"/>
                    <a:pt x="41351" y="37350"/>
                    <a:pt x="41637" y="37267"/>
                  </a:cubicBezTo>
                  <a:cubicBezTo>
                    <a:pt x="41899" y="37207"/>
                    <a:pt x="42053" y="37064"/>
                    <a:pt x="42184" y="36921"/>
                  </a:cubicBezTo>
                  <a:cubicBezTo>
                    <a:pt x="43292" y="35648"/>
                    <a:pt x="42565" y="34302"/>
                    <a:pt x="41934" y="32992"/>
                  </a:cubicBezTo>
                  <a:cubicBezTo>
                    <a:pt x="41434" y="31957"/>
                    <a:pt x="41065" y="30861"/>
                    <a:pt x="41887" y="29992"/>
                  </a:cubicBezTo>
                  <a:cubicBezTo>
                    <a:pt x="42375" y="29456"/>
                    <a:pt x="43256" y="29075"/>
                    <a:pt x="44042" y="28659"/>
                  </a:cubicBezTo>
                  <a:cubicBezTo>
                    <a:pt x="46114" y="27575"/>
                    <a:pt x="46387" y="26265"/>
                    <a:pt x="48257" y="25182"/>
                  </a:cubicBezTo>
                  <a:cubicBezTo>
                    <a:pt x="48566" y="25003"/>
                    <a:pt x="48888" y="24801"/>
                    <a:pt x="48923" y="24563"/>
                  </a:cubicBezTo>
                  <a:cubicBezTo>
                    <a:pt x="48959" y="24313"/>
                    <a:pt x="48578" y="24003"/>
                    <a:pt x="48042" y="23979"/>
                  </a:cubicBezTo>
                  <a:cubicBezTo>
                    <a:pt x="47840" y="23968"/>
                    <a:pt x="47638" y="23991"/>
                    <a:pt x="47447" y="24027"/>
                  </a:cubicBezTo>
                  <a:cubicBezTo>
                    <a:pt x="46221" y="24218"/>
                    <a:pt x="43887" y="24896"/>
                    <a:pt x="43042" y="23896"/>
                  </a:cubicBezTo>
                  <a:cubicBezTo>
                    <a:pt x="43006" y="23872"/>
                    <a:pt x="42982" y="23837"/>
                    <a:pt x="42994" y="23801"/>
                  </a:cubicBezTo>
                  <a:cubicBezTo>
                    <a:pt x="43018" y="23765"/>
                    <a:pt x="43077" y="23741"/>
                    <a:pt x="43101" y="23706"/>
                  </a:cubicBezTo>
                  <a:cubicBezTo>
                    <a:pt x="43185" y="23622"/>
                    <a:pt x="43101" y="23515"/>
                    <a:pt x="43018" y="23432"/>
                  </a:cubicBezTo>
                  <a:cubicBezTo>
                    <a:pt x="42649" y="23051"/>
                    <a:pt x="42208" y="22646"/>
                    <a:pt x="41399" y="22479"/>
                  </a:cubicBezTo>
                  <a:cubicBezTo>
                    <a:pt x="41268" y="22455"/>
                    <a:pt x="41137" y="22444"/>
                    <a:pt x="41018" y="22408"/>
                  </a:cubicBezTo>
                  <a:cubicBezTo>
                    <a:pt x="40732" y="22301"/>
                    <a:pt x="40708" y="22122"/>
                    <a:pt x="40625" y="21979"/>
                  </a:cubicBezTo>
                  <a:cubicBezTo>
                    <a:pt x="40279" y="21348"/>
                    <a:pt x="38672" y="20920"/>
                    <a:pt x="38529" y="20300"/>
                  </a:cubicBezTo>
                  <a:cubicBezTo>
                    <a:pt x="38470" y="20038"/>
                    <a:pt x="38660" y="19729"/>
                    <a:pt x="38220" y="19538"/>
                  </a:cubicBezTo>
                  <a:cubicBezTo>
                    <a:pt x="38017" y="19455"/>
                    <a:pt x="37732" y="19419"/>
                    <a:pt x="37541" y="19336"/>
                  </a:cubicBezTo>
                  <a:cubicBezTo>
                    <a:pt x="37136" y="19145"/>
                    <a:pt x="37410" y="18836"/>
                    <a:pt x="37220" y="18598"/>
                  </a:cubicBezTo>
                  <a:cubicBezTo>
                    <a:pt x="37089" y="18431"/>
                    <a:pt x="36755" y="18312"/>
                    <a:pt x="36481" y="18181"/>
                  </a:cubicBezTo>
                  <a:cubicBezTo>
                    <a:pt x="36017" y="17967"/>
                    <a:pt x="35874" y="17633"/>
                    <a:pt x="35660" y="17360"/>
                  </a:cubicBezTo>
                  <a:cubicBezTo>
                    <a:pt x="35565" y="17264"/>
                    <a:pt x="35493" y="17157"/>
                    <a:pt x="35386" y="17062"/>
                  </a:cubicBezTo>
                  <a:cubicBezTo>
                    <a:pt x="35279" y="16967"/>
                    <a:pt x="34969" y="16836"/>
                    <a:pt x="34945" y="16740"/>
                  </a:cubicBezTo>
                  <a:cubicBezTo>
                    <a:pt x="34934" y="16693"/>
                    <a:pt x="35053" y="16645"/>
                    <a:pt x="35148" y="16669"/>
                  </a:cubicBezTo>
                  <a:cubicBezTo>
                    <a:pt x="35172" y="16681"/>
                    <a:pt x="35184" y="16693"/>
                    <a:pt x="35195" y="16705"/>
                  </a:cubicBezTo>
                  <a:cubicBezTo>
                    <a:pt x="35410" y="16871"/>
                    <a:pt x="35696" y="17026"/>
                    <a:pt x="36017" y="17157"/>
                  </a:cubicBezTo>
                  <a:cubicBezTo>
                    <a:pt x="36065" y="17181"/>
                    <a:pt x="36148" y="17193"/>
                    <a:pt x="36184" y="17169"/>
                  </a:cubicBezTo>
                  <a:cubicBezTo>
                    <a:pt x="36196" y="17157"/>
                    <a:pt x="36184" y="17145"/>
                    <a:pt x="36196" y="17133"/>
                  </a:cubicBezTo>
                  <a:cubicBezTo>
                    <a:pt x="36196" y="17098"/>
                    <a:pt x="36267" y="17086"/>
                    <a:pt x="36338" y="17086"/>
                  </a:cubicBezTo>
                  <a:cubicBezTo>
                    <a:pt x="36410" y="17086"/>
                    <a:pt x="36481" y="17098"/>
                    <a:pt x="36541" y="17110"/>
                  </a:cubicBezTo>
                  <a:cubicBezTo>
                    <a:pt x="36696" y="17145"/>
                    <a:pt x="36862" y="17181"/>
                    <a:pt x="36958" y="17252"/>
                  </a:cubicBezTo>
                  <a:cubicBezTo>
                    <a:pt x="37017" y="17276"/>
                    <a:pt x="37041" y="17312"/>
                    <a:pt x="37077" y="17348"/>
                  </a:cubicBezTo>
                  <a:cubicBezTo>
                    <a:pt x="37315" y="17598"/>
                    <a:pt x="37982" y="17776"/>
                    <a:pt x="38184" y="18026"/>
                  </a:cubicBezTo>
                  <a:cubicBezTo>
                    <a:pt x="38220" y="18074"/>
                    <a:pt x="38232" y="18122"/>
                    <a:pt x="38255" y="18181"/>
                  </a:cubicBezTo>
                  <a:cubicBezTo>
                    <a:pt x="38303" y="18288"/>
                    <a:pt x="38422" y="18383"/>
                    <a:pt x="38589" y="18467"/>
                  </a:cubicBezTo>
                  <a:cubicBezTo>
                    <a:pt x="38744" y="18550"/>
                    <a:pt x="38946" y="18610"/>
                    <a:pt x="39101" y="18681"/>
                  </a:cubicBezTo>
                  <a:cubicBezTo>
                    <a:pt x="39791" y="19026"/>
                    <a:pt x="39303" y="19503"/>
                    <a:pt x="39827" y="19872"/>
                  </a:cubicBezTo>
                  <a:cubicBezTo>
                    <a:pt x="40018" y="20003"/>
                    <a:pt x="40339" y="20086"/>
                    <a:pt x="40601" y="20205"/>
                  </a:cubicBezTo>
                  <a:cubicBezTo>
                    <a:pt x="41125" y="20408"/>
                    <a:pt x="41411" y="20705"/>
                    <a:pt x="41613" y="20991"/>
                  </a:cubicBezTo>
                  <a:cubicBezTo>
                    <a:pt x="41708" y="21134"/>
                    <a:pt x="41720" y="21324"/>
                    <a:pt x="41851" y="21467"/>
                  </a:cubicBezTo>
                  <a:cubicBezTo>
                    <a:pt x="41982" y="21586"/>
                    <a:pt x="42220" y="21670"/>
                    <a:pt x="42304" y="21812"/>
                  </a:cubicBezTo>
                  <a:cubicBezTo>
                    <a:pt x="42339" y="21884"/>
                    <a:pt x="42351" y="21955"/>
                    <a:pt x="42363" y="22027"/>
                  </a:cubicBezTo>
                  <a:cubicBezTo>
                    <a:pt x="42375" y="22170"/>
                    <a:pt x="42375" y="22313"/>
                    <a:pt x="42375" y="22455"/>
                  </a:cubicBezTo>
                  <a:cubicBezTo>
                    <a:pt x="42375" y="22515"/>
                    <a:pt x="42363" y="22586"/>
                    <a:pt x="42399" y="22646"/>
                  </a:cubicBezTo>
                  <a:cubicBezTo>
                    <a:pt x="42470" y="22813"/>
                    <a:pt x="43756" y="23408"/>
                    <a:pt x="43970" y="23289"/>
                  </a:cubicBezTo>
                  <a:cubicBezTo>
                    <a:pt x="44078" y="23229"/>
                    <a:pt x="44018" y="23134"/>
                    <a:pt x="43958" y="23063"/>
                  </a:cubicBezTo>
                  <a:cubicBezTo>
                    <a:pt x="45482" y="23170"/>
                    <a:pt x="47006" y="22944"/>
                    <a:pt x="47935" y="22467"/>
                  </a:cubicBezTo>
                  <a:cubicBezTo>
                    <a:pt x="48149" y="22348"/>
                    <a:pt x="48352" y="22217"/>
                    <a:pt x="48685" y="22193"/>
                  </a:cubicBezTo>
                  <a:cubicBezTo>
                    <a:pt x="48888" y="22170"/>
                    <a:pt x="49114" y="22193"/>
                    <a:pt x="49316" y="22170"/>
                  </a:cubicBezTo>
                  <a:cubicBezTo>
                    <a:pt x="49543" y="22146"/>
                    <a:pt x="49709" y="22063"/>
                    <a:pt x="49852" y="21979"/>
                  </a:cubicBezTo>
                  <a:cubicBezTo>
                    <a:pt x="50852" y="21443"/>
                    <a:pt x="51840" y="20920"/>
                    <a:pt x="52817" y="20408"/>
                  </a:cubicBezTo>
                  <a:cubicBezTo>
                    <a:pt x="53102" y="20253"/>
                    <a:pt x="53388" y="20086"/>
                    <a:pt x="53364" y="19884"/>
                  </a:cubicBezTo>
                  <a:cubicBezTo>
                    <a:pt x="53317" y="19479"/>
                    <a:pt x="52340" y="19205"/>
                    <a:pt x="51698" y="18967"/>
                  </a:cubicBezTo>
                  <a:cubicBezTo>
                    <a:pt x="51340" y="18836"/>
                    <a:pt x="50995" y="18657"/>
                    <a:pt x="51007" y="18467"/>
                  </a:cubicBezTo>
                  <a:cubicBezTo>
                    <a:pt x="51007" y="18407"/>
                    <a:pt x="51019" y="18312"/>
                    <a:pt x="50864" y="18288"/>
                  </a:cubicBezTo>
                  <a:cubicBezTo>
                    <a:pt x="50745" y="18264"/>
                    <a:pt x="50662" y="18324"/>
                    <a:pt x="50614" y="18372"/>
                  </a:cubicBezTo>
                  <a:cubicBezTo>
                    <a:pt x="50424" y="18550"/>
                    <a:pt x="50150" y="18717"/>
                    <a:pt x="49816" y="18848"/>
                  </a:cubicBezTo>
                  <a:cubicBezTo>
                    <a:pt x="49745" y="18872"/>
                    <a:pt x="49662" y="18895"/>
                    <a:pt x="49566" y="18884"/>
                  </a:cubicBezTo>
                  <a:cubicBezTo>
                    <a:pt x="49412" y="18872"/>
                    <a:pt x="49316" y="18764"/>
                    <a:pt x="49162" y="18764"/>
                  </a:cubicBezTo>
                  <a:cubicBezTo>
                    <a:pt x="48816" y="18764"/>
                    <a:pt x="48519" y="18931"/>
                    <a:pt x="48149" y="18907"/>
                  </a:cubicBezTo>
                  <a:cubicBezTo>
                    <a:pt x="47554" y="18884"/>
                    <a:pt x="47685" y="18669"/>
                    <a:pt x="47792" y="18514"/>
                  </a:cubicBezTo>
                  <a:cubicBezTo>
                    <a:pt x="47840" y="18443"/>
                    <a:pt x="47840" y="18360"/>
                    <a:pt x="47780" y="18276"/>
                  </a:cubicBezTo>
                  <a:cubicBezTo>
                    <a:pt x="47768" y="18253"/>
                    <a:pt x="47745" y="18217"/>
                    <a:pt x="47697" y="18205"/>
                  </a:cubicBezTo>
                  <a:cubicBezTo>
                    <a:pt x="47530" y="18133"/>
                    <a:pt x="47328" y="18217"/>
                    <a:pt x="47292" y="18300"/>
                  </a:cubicBezTo>
                  <a:cubicBezTo>
                    <a:pt x="47257" y="18383"/>
                    <a:pt x="47245" y="18491"/>
                    <a:pt x="47066" y="18514"/>
                  </a:cubicBezTo>
                  <a:cubicBezTo>
                    <a:pt x="46887" y="18550"/>
                    <a:pt x="46661" y="18455"/>
                    <a:pt x="46625" y="18360"/>
                  </a:cubicBezTo>
                  <a:cubicBezTo>
                    <a:pt x="46590" y="18276"/>
                    <a:pt x="46673" y="18193"/>
                    <a:pt x="46745" y="18122"/>
                  </a:cubicBezTo>
                  <a:cubicBezTo>
                    <a:pt x="46816" y="18038"/>
                    <a:pt x="46887" y="17955"/>
                    <a:pt x="46816" y="17872"/>
                  </a:cubicBezTo>
                  <a:cubicBezTo>
                    <a:pt x="46733" y="17764"/>
                    <a:pt x="46495" y="17705"/>
                    <a:pt x="46280" y="17645"/>
                  </a:cubicBezTo>
                  <a:cubicBezTo>
                    <a:pt x="45840" y="17502"/>
                    <a:pt x="44304" y="16752"/>
                    <a:pt x="45292" y="16598"/>
                  </a:cubicBezTo>
                  <a:cubicBezTo>
                    <a:pt x="45506" y="16562"/>
                    <a:pt x="45756" y="16598"/>
                    <a:pt x="45983" y="16633"/>
                  </a:cubicBezTo>
                  <a:cubicBezTo>
                    <a:pt x="46840" y="16800"/>
                    <a:pt x="47447" y="17181"/>
                    <a:pt x="47780" y="17574"/>
                  </a:cubicBezTo>
                  <a:cubicBezTo>
                    <a:pt x="47888" y="17693"/>
                    <a:pt x="47983" y="17824"/>
                    <a:pt x="48173" y="17931"/>
                  </a:cubicBezTo>
                  <a:cubicBezTo>
                    <a:pt x="48423" y="18062"/>
                    <a:pt x="48816" y="18145"/>
                    <a:pt x="49197" y="18169"/>
                  </a:cubicBezTo>
                  <a:cubicBezTo>
                    <a:pt x="49578" y="18181"/>
                    <a:pt x="49935" y="18133"/>
                    <a:pt x="50233" y="18050"/>
                  </a:cubicBezTo>
                  <a:cubicBezTo>
                    <a:pt x="50352" y="18026"/>
                    <a:pt x="50459" y="17991"/>
                    <a:pt x="50590" y="17979"/>
                  </a:cubicBezTo>
                  <a:cubicBezTo>
                    <a:pt x="51043" y="17919"/>
                    <a:pt x="51590" y="18145"/>
                    <a:pt x="51721" y="18360"/>
                  </a:cubicBezTo>
                  <a:cubicBezTo>
                    <a:pt x="51745" y="18395"/>
                    <a:pt x="51757" y="18443"/>
                    <a:pt x="51817" y="18479"/>
                  </a:cubicBezTo>
                  <a:cubicBezTo>
                    <a:pt x="51900" y="18526"/>
                    <a:pt x="52055" y="18550"/>
                    <a:pt x="52186" y="18562"/>
                  </a:cubicBezTo>
                  <a:cubicBezTo>
                    <a:pt x="53043" y="18657"/>
                    <a:pt x="53936" y="18788"/>
                    <a:pt x="54793" y="18872"/>
                  </a:cubicBezTo>
                  <a:cubicBezTo>
                    <a:pt x="55615" y="18955"/>
                    <a:pt x="56341" y="18788"/>
                    <a:pt x="57163" y="18860"/>
                  </a:cubicBezTo>
                  <a:cubicBezTo>
                    <a:pt x="57841" y="18919"/>
                    <a:pt x="58425" y="19134"/>
                    <a:pt x="58901" y="19384"/>
                  </a:cubicBezTo>
                  <a:cubicBezTo>
                    <a:pt x="59151" y="19503"/>
                    <a:pt x="59389" y="19681"/>
                    <a:pt x="59651" y="19800"/>
                  </a:cubicBezTo>
                  <a:cubicBezTo>
                    <a:pt x="59996" y="19955"/>
                    <a:pt x="60353" y="19919"/>
                    <a:pt x="60746" y="19907"/>
                  </a:cubicBezTo>
                  <a:cubicBezTo>
                    <a:pt x="60794" y="19896"/>
                    <a:pt x="60842" y="19896"/>
                    <a:pt x="60877" y="19907"/>
                  </a:cubicBezTo>
                  <a:cubicBezTo>
                    <a:pt x="60984" y="19943"/>
                    <a:pt x="60925" y="20003"/>
                    <a:pt x="60865" y="20027"/>
                  </a:cubicBezTo>
                  <a:cubicBezTo>
                    <a:pt x="60532" y="20181"/>
                    <a:pt x="59984" y="20384"/>
                    <a:pt x="60437" y="20658"/>
                  </a:cubicBezTo>
                  <a:cubicBezTo>
                    <a:pt x="60592" y="20741"/>
                    <a:pt x="60830" y="20800"/>
                    <a:pt x="61044" y="20800"/>
                  </a:cubicBezTo>
                  <a:cubicBezTo>
                    <a:pt x="61520" y="20800"/>
                    <a:pt x="61735" y="20455"/>
                    <a:pt x="62175" y="20527"/>
                  </a:cubicBezTo>
                  <a:cubicBezTo>
                    <a:pt x="62532" y="20586"/>
                    <a:pt x="62556" y="20812"/>
                    <a:pt x="62532" y="20955"/>
                  </a:cubicBezTo>
                  <a:cubicBezTo>
                    <a:pt x="62294" y="22086"/>
                    <a:pt x="64723" y="23301"/>
                    <a:pt x="65652" y="24551"/>
                  </a:cubicBezTo>
                  <a:cubicBezTo>
                    <a:pt x="66033" y="25075"/>
                    <a:pt x="66342" y="25706"/>
                    <a:pt x="67402" y="25992"/>
                  </a:cubicBezTo>
                  <a:cubicBezTo>
                    <a:pt x="68426" y="25456"/>
                    <a:pt x="68843" y="24670"/>
                    <a:pt x="68557" y="23837"/>
                  </a:cubicBezTo>
                  <a:cubicBezTo>
                    <a:pt x="68497" y="23682"/>
                    <a:pt x="68295" y="23491"/>
                    <a:pt x="68569" y="23384"/>
                  </a:cubicBezTo>
                  <a:cubicBezTo>
                    <a:pt x="68735" y="23325"/>
                    <a:pt x="69021" y="23336"/>
                    <a:pt x="69164" y="23253"/>
                  </a:cubicBezTo>
                  <a:cubicBezTo>
                    <a:pt x="69343" y="23158"/>
                    <a:pt x="69188" y="22955"/>
                    <a:pt x="69355" y="22848"/>
                  </a:cubicBezTo>
                  <a:cubicBezTo>
                    <a:pt x="69438" y="22789"/>
                    <a:pt x="69605" y="22765"/>
                    <a:pt x="69771" y="22741"/>
                  </a:cubicBezTo>
                  <a:cubicBezTo>
                    <a:pt x="70640" y="22610"/>
                    <a:pt x="71093" y="22372"/>
                    <a:pt x="71593" y="22063"/>
                  </a:cubicBezTo>
                  <a:cubicBezTo>
                    <a:pt x="71962" y="21836"/>
                    <a:pt x="72212" y="21479"/>
                    <a:pt x="73034" y="21515"/>
                  </a:cubicBezTo>
                  <a:cubicBezTo>
                    <a:pt x="73165" y="21527"/>
                    <a:pt x="73295" y="21539"/>
                    <a:pt x="73415" y="21539"/>
                  </a:cubicBezTo>
                  <a:cubicBezTo>
                    <a:pt x="73831" y="21527"/>
                    <a:pt x="73855" y="21277"/>
                    <a:pt x="74129" y="21158"/>
                  </a:cubicBezTo>
                  <a:cubicBezTo>
                    <a:pt x="74427" y="21027"/>
                    <a:pt x="75105" y="21086"/>
                    <a:pt x="75510" y="21289"/>
                  </a:cubicBezTo>
                  <a:cubicBezTo>
                    <a:pt x="75736" y="21408"/>
                    <a:pt x="75879" y="21551"/>
                    <a:pt x="76105" y="21670"/>
                  </a:cubicBezTo>
                  <a:cubicBezTo>
                    <a:pt x="76248" y="21741"/>
                    <a:pt x="76427" y="21801"/>
                    <a:pt x="76582" y="21872"/>
                  </a:cubicBezTo>
                  <a:cubicBezTo>
                    <a:pt x="77486" y="22253"/>
                    <a:pt x="77998" y="22825"/>
                    <a:pt x="77784" y="23241"/>
                  </a:cubicBezTo>
                  <a:cubicBezTo>
                    <a:pt x="77737" y="23336"/>
                    <a:pt x="77653" y="23456"/>
                    <a:pt x="77808" y="23575"/>
                  </a:cubicBezTo>
                  <a:cubicBezTo>
                    <a:pt x="78118" y="23801"/>
                    <a:pt x="79380" y="23932"/>
                    <a:pt x="79570" y="23765"/>
                  </a:cubicBezTo>
                  <a:cubicBezTo>
                    <a:pt x="79653" y="23694"/>
                    <a:pt x="79784" y="23610"/>
                    <a:pt x="80011" y="23658"/>
                  </a:cubicBezTo>
                  <a:cubicBezTo>
                    <a:pt x="80118" y="23694"/>
                    <a:pt x="80201" y="23741"/>
                    <a:pt x="80284" y="23801"/>
                  </a:cubicBezTo>
                  <a:cubicBezTo>
                    <a:pt x="80654" y="24075"/>
                    <a:pt x="81046" y="24360"/>
                    <a:pt x="81154" y="24634"/>
                  </a:cubicBezTo>
                  <a:cubicBezTo>
                    <a:pt x="81189" y="24741"/>
                    <a:pt x="81189" y="24849"/>
                    <a:pt x="81296" y="24956"/>
                  </a:cubicBezTo>
                  <a:cubicBezTo>
                    <a:pt x="81368" y="25015"/>
                    <a:pt x="81463" y="25075"/>
                    <a:pt x="81547" y="25134"/>
                  </a:cubicBezTo>
                  <a:cubicBezTo>
                    <a:pt x="81666" y="25230"/>
                    <a:pt x="81749" y="25325"/>
                    <a:pt x="81820" y="25420"/>
                  </a:cubicBezTo>
                  <a:cubicBezTo>
                    <a:pt x="82166" y="25849"/>
                    <a:pt x="82380" y="26277"/>
                    <a:pt x="82451" y="26682"/>
                  </a:cubicBezTo>
                  <a:cubicBezTo>
                    <a:pt x="82487" y="26873"/>
                    <a:pt x="82487" y="27063"/>
                    <a:pt x="82666" y="27254"/>
                  </a:cubicBezTo>
                  <a:cubicBezTo>
                    <a:pt x="82880" y="27480"/>
                    <a:pt x="83285" y="27682"/>
                    <a:pt x="83630" y="27885"/>
                  </a:cubicBezTo>
                  <a:cubicBezTo>
                    <a:pt x="84214" y="28230"/>
                    <a:pt x="84678" y="28611"/>
                    <a:pt x="84999" y="28992"/>
                  </a:cubicBezTo>
                  <a:cubicBezTo>
                    <a:pt x="85261" y="29313"/>
                    <a:pt x="85440" y="29659"/>
                    <a:pt x="85916" y="29968"/>
                  </a:cubicBezTo>
                  <a:cubicBezTo>
                    <a:pt x="86369" y="30254"/>
                    <a:pt x="87000" y="30456"/>
                    <a:pt x="87619" y="30635"/>
                  </a:cubicBezTo>
                  <a:cubicBezTo>
                    <a:pt x="87869" y="30706"/>
                    <a:pt x="88131" y="30778"/>
                    <a:pt x="88357" y="30802"/>
                  </a:cubicBezTo>
                  <a:cubicBezTo>
                    <a:pt x="88595" y="30814"/>
                    <a:pt x="88797" y="30742"/>
                    <a:pt x="88762" y="30623"/>
                  </a:cubicBezTo>
                  <a:cubicBezTo>
                    <a:pt x="88702" y="30468"/>
                    <a:pt x="88345" y="30337"/>
                    <a:pt x="88107" y="30194"/>
                  </a:cubicBezTo>
                  <a:cubicBezTo>
                    <a:pt x="87631" y="29921"/>
                    <a:pt x="87547" y="29599"/>
                    <a:pt x="87238" y="29301"/>
                  </a:cubicBezTo>
                  <a:cubicBezTo>
                    <a:pt x="86761" y="28849"/>
                    <a:pt x="85833" y="28516"/>
                    <a:pt x="85095" y="28147"/>
                  </a:cubicBezTo>
                  <a:cubicBezTo>
                    <a:pt x="84440" y="27813"/>
                    <a:pt x="83916" y="27420"/>
                    <a:pt x="83594" y="27027"/>
                  </a:cubicBezTo>
                  <a:cubicBezTo>
                    <a:pt x="83452" y="26849"/>
                    <a:pt x="83344" y="26670"/>
                    <a:pt x="83309" y="26504"/>
                  </a:cubicBezTo>
                  <a:cubicBezTo>
                    <a:pt x="83273" y="26337"/>
                    <a:pt x="83368" y="26158"/>
                    <a:pt x="83178" y="25980"/>
                  </a:cubicBezTo>
                  <a:cubicBezTo>
                    <a:pt x="83130" y="25932"/>
                    <a:pt x="83059" y="25884"/>
                    <a:pt x="83011" y="25837"/>
                  </a:cubicBezTo>
                  <a:cubicBezTo>
                    <a:pt x="82844" y="25682"/>
                    <a:pt x="82940" y="25551"/>
                    <a:pt x="83035" y="25432"/>
                  </a:cubicBezTo>
                  <a:cubicBezTo>
                    <a:pt x="83059" y="25396"/>
                    <a:pt x="83094" y="25349"/>
                    <a:pt x="83178" y="25337"/>
                  </a:cubicBezTo>
                  <a:cubicBezTo>
                    <a:pt x="83297" y="25325"/>
                    <a:pt x="83463" y="25372"/>
                    <a:pt x="83606" y="25420"/>
                  </a:cubicBezTo>
                  <a:cubicBezTo>
                    <a:pt x="84166" y="25646"/>
                    <a:pt x="84475" y="25980"/>
                    <a:pt x="84928" y="26253"/>
                  </a:cubicBezTo>
                  <a:cubicBezTo>
                    <a:pt x="85416" y="26563"/>
                    <a:pt x="86071" y="26801"/>
                    <a:pt x="86642" y="27087"/>
                  </a:cubicBezTo>
                  <a:cubicBezTo>
                    <a:pt x="86845" y="27194"/>
                    <a:pt x="87047" y="27313"/>
                    <a:pt x="87083" y="27420"/>
                  </a:cubicBezTo>
                  <a:cubicBezTo>
                    <a:pt x="87107" y="27492"/>
                    <a:pt x="87071" y="27551"/>
                    <a:pt x="87059" y="27623"/>
                  </a:cubicBezTo>
                  <a:cubicBezTo>
                    <a:pt x="87059" y="27682"/>
                    <a:pt x="87119" y="27777"/>
                    <a:pt x="87262" y="27825"/>
                  </a:cubicBezTo>
                  <a:cubicBezTo>
                    <a:pt x="87381" y="27873"/>
                    <a:pt x="87512" y="27873"/>
                    <a:pt x="87607" y="27849"/>
                  </a:cubicBezTo>
                  <a:cubicBezTo>
                    <a:pt x="87916" y="27789"/>
                    <a:pt x="87976" y="27575"/>
                    <a:pt x="87750" y="27385"/>
                  </a:cubicBezTo>
                  <a:cubicBezTo>
                    <a:pt x="87714" y="27349"/>
                    <a:pt x="87654" y="27301"/>
                    <a:pt x="87666" y="27266"/>
                  </a:cubicBezTo>
                  <a:cubicBezTo>
                    <a:pt x="87678" y="27242"/>
                    <a:pt x="87714" y="27230"/>
                    <a:pt x="87762" y="27230"/>
                  </a:cubicBezTo>
                  <a:cubicBezTo>
                    <a:pt x="88571" y="27039"/>
                    <a:pt x="89512" y="26920"/>
                    <a:pt x="89238" y="26289"/>
                  </a:cubicBezTo>
                  <a:cubicBezTo>
                    <a:pt x="88976" y="25694"/>
                    <a:pt x="87952" y="25075"/>
                    <a:pt x="87059" y="24503"/>
                  </a:cubicBezTo>
                  <a:cubicBezTo>
                    <a:pt x="86178" y="23944"/>
                    <a:pt x="85309" y="23289"/>
                    <a:pt x="85476" y="22789"/>
                  </a:cubicBezTo>
                  <a:cubicBezTo>
                    <a:pt x="85571" y="22455"/>
                    <a:pt x="86392" y="22408"/>
                    <a:pt x="87166" y="22479"/>
                  </a:cubicBezTo>
                  <a:cubicBezTo>
                    <a:pt x="87333" y="22491"/>
                    <a:pt x="87535" y="22527"/>
                    <a:pt x="87654" y="22610"/>
                  </a:cubicBezTo>
                  <a:cubicBezTo>
                    <a:pt x="87773" y="22682"/>
                    <a:pt x="87773" y="22753"/>
                    <a:pt x="87762" y="22813"/>
                  </a:cubicBezTo>
                  <a:cubicBezTo>
                    <a:pt x="87750" y="22884"/>
                    <a:pt x="87738" y="22955"/>
                    <a:pt x="87833" y="23027"/>
                  </a:cubicBezTo>
                  <a:cubicBezTo>
                    <a:pt x="87928" y="23098"/>
                    <a:pt x="88166" y="23158"/>
                    <a:pt x="88214" y="23098"/>
                  </a:cubicBezTo>
                  <a:cubicBezTo>
                    <a:pt x="88238" y="23075"/>
                    <a:pt x="88214" y="23027"/>
                    <a:pt x="88250" y="23003"/>
                  </a:cubicBezTo>
                  <a:cubicBezTo>
                    <a:pt x="88285" y="22979"/>
                    <a:pt x="88416" y="23003"/>
                    <a:pt x="88512" y="23003"/>
                  </a:cubicBezTo>
                  <a:cubicBezTo>
                    <a:pt x="88786" y="23015"/>
                    <a:pt x="88833" y="22872"/>
                    <a:pt x="88928" y="22777"/>
                  </a:cubicBezTo>
                  <a:cubicBezTo>
                    <a:pt x="89036" y="22670"/>
                    <a:pt x="89238" y="22610"/>
                    <a:pt x="89452" y="22563"/>
                  </a:cubicBezTo>
                  <a:cubicBezTo>
                    <a:pt x="89964" y="22444"/>
                    <a:pt x="90548" y="22396"/>
                    <a:pt x="91131" y="22336"/>
                  </a:cubicBezTo>
                  <a:cubicBezTo>
                    <a:pt x="91667" y="22277"/>
                    <a:pt x="92095" y="22110"/>
                    <a:pt x="92476" y="21955"/>
                  </a:cubicBezTo>
                  <a:cubicBezTo>
                    <a:pt x="92786" y="21836"/>
                    <a:pt x="92798" y="21598"/>
                    <a:pt x="93084" y="21479"/>
                  </a:cubicBezTo>
                  <a:cubicBezTo>
                    <a:pt x="93286" y="21396"/>
                    <a:pt x="93619" y="21372"/>
                    <a:pt x="93786" y="21277"/>
                  </a:cubicBezTo>
                  <a:cubicBezTo>
                    <a:pt x="94143" y="21062"/>
                    <a:pt x="93655" y="20562"/>
                    <a:pt x="94072" y="20372"/>
                  </a:cubicBezTo>
                  <a:cubicBezTo>
                    <a:pt x="94227" y="20300"/>
                    <a:pt x="94501" y="20241"/>
                    <a:pt x="94334" y="20110"/>
                  </a:cubicBezTo>
                  <a:cubicBezTo>
                    <a:pt x="94191" y="20003"/>
                    <a:pt x="93822" y="19907"/>
                    <a:pt x="93798" y="19812"/>
                  </a:cubicBezTo>
                  <a:cubicBezTo>
                    <a:pt x="93786" y="19729"/>
                    <a:pt x="94024" y="19729"/>
                    <a:pt x="93989" y="19646"/>
                  </a:cubicBezTo>
                  <a:cubicBezTo>
                    <a:pt x="93977" y="19610"/>
                    <a:pt x="93905" y="19562"/>
                    <a:pt x="93834" y="19526"/>
                  </a:cubicBezTo>
                  <a:cubicBezTo>
                    <a:pt x="93072" y="19098"/>
                    <a:pt x="92155" y="18657"/>
                    <a:pt x="91476" y="18217"/>
                  </a:cubicBezTo>
                  <a:cubicBezTo>
                    <a:pt x="91095" y="17979"/>
                    <a:pt x="90905" y="17669"/>
                    <a:pt x="90964" y="17467"/>
                  </a:cubicBezTo>
                  <a:cubicBezTo>
                    <a:pt x="91012" y="17276"/>
                    <a:pt x="91429" y="17205"/>
                    <a:pt x="91726" y="17121"/>
                  </a:cubicBezTo>
                  <a:cubicBezTo>
                    <a:pt x="91798" y="17086"/>
                    <a:pt x="91893" y="17062"/>
                    <a:pt x="92000" y="17062"/>
                  </a:cubicBezTo>
                  <a:cubicBezTo>
                    <a:pt x="92215" y="17062"/>
                    <a:pt x="92524" y="17145"/>
                    <a:pt x="92655" y="17098"/>
                  </a:cubicBezTo>
                  <a:cubicBezTo>
                    <a:pt x="92750" y="17050"/>
                    <a:pt x="92631" y="16931"/>
                    <a:pt x="92453" y="16859"/>
                  </a:cubicBezTo>
                  <a:cubicBezTo>
                    <a:pt x="92262" y="16788"/>
                    <a:pt x="92048" y="16764"/>
                    <a:pt x="91857" y="16740"/>
                  </a:cubicBezTo>
                  <a:cubicBezTo>
                    <a:pt x="91512" y="16717"/>
                    <a:pt x="91191" y="16705"/>
                    <a:pt x="90905" y="16729"/>
                  </a:cubicBezTo>
                  <a:cubicBezTo>
                    <a:pt x="90702" y="16752"/>
                    <a:pt x="90488" y="16788"/>
                    <a:pt x="90238" y="16740"/>
                  </a:cubicBezTo>
                  <a:cubicBezTo>
                    <a:pt x="89976" y="16693"/>
                    <a:pt x="89738" y="16586"/>
                    <a:pt x="89571" y="16478"/>
                  </a:cubicBezTo>
                  <a:cubicBezTo>
                    <a:pt x="89500" y="16431"/>
                    <a:pt x="89464" y="16383"/>
                    <a:pt x="89393" y="16336"/>
                  </a:cubicBezTo>
                  <a:cubicBezTo>
                    <a:pt x="89321" y="16276"/>
                    <a:pt x="89202" y="16240"/>
                    <a:pt x="89131" y="16193"/>
                  </a:cubicBezTo>
                  <a:cubicBezTo>
                    <a:pt x="89047" y="16133"/>
                    <a:pt x="89000" y="16074"/>
                    <a:pt x="89047" y="16038"/>
                  </a:cubicBezTo>
                  <a:cubicBezTo>
                    <a:pt x="89071" y="16014"/>
                    <a:pt x="89131" y="16002"/>
                    <a:pt x="89202" y="16002"/>
                  </a:cubicBezTo>
                  <a:cubicBezTo>
                    <a:pt x="89262" y="16014"/>
                    <a:pt x="89321" y="16026"/>
                    <a:pt x="89369" y="16026"/>
                  </a:cubicBezTo>
                  <a:cubicBezTo>
                    <a:pt x="89631" y="16050"/>
                    <a:pt x="89774" y="15895"/>
                    <a:pt x="89893" y="15836"/>
                  </a:cubicBezTo>
                  <a:cubicBezTo>
                    <a:pt x="90095" y="15740"/>
                    <a:pt x="90310" y="15645"/>
                    <a:pt x="90488" y="15550"/>
                  </a:cubicBezTo>
                  <a:cubicBezTo>
                    <a:pt x="90536" y="15526"/>
                    <a:pt x="90583" y="15502"/>
                    <a:pt x="90655" y="15478"/>
                  </a:cubicBezTo>
                  <a:cubicBezTo>
                    <a:pt x="90774" y="15466"/>
                    <a:pt x="90941" y="15478"/>
                    <a:pt x="91095" y="15490"/>
                  </a:cubicBezTo>
                  <a:cubicBezTo>
                    <a:pt x="91226" y="15502"/>
                    <a:pt x="91357" y="15502"/>
                    <a:pt x="91488" y="15538"/>
                  </a:cubicBezTo>
                  <a:cubicBezTo>
                    <a:pt x="91619" y="15574"/>
                    <a:pt x="91750" y="15633"/>
                    <a:pt x="91774" y="15693"/>
                  </a:cubicBezTo>
                  <a:cubicBezTo>
                    <a:pt x="91786" y="15740"/>
                    <a:pt x="91714" y="15764"/>
                    <a:pt x="91655" y="15788"/>
                  </a:cubicBezTo>
                  <a:cubicBezTo>
                    <a:pt x="91357" y="15919"/>
                    <a:pt x="91333" y="16038"/>
                    <a:pt x="91607" y="16276"/>
                  </a:cubicBezTo>
                  <a:cubicBezTo>
                    <a:pt x="92060" y="16109"/>
                    <a:pt x="93060" y="15859"/>
                    <a:pt x="93881" y="16383"/>
                  </a:cubicBezTo>
                  <a:cubicBezTo>
                    <a:pt x="94036" y="16478"/>
                    <a:pt x="94120" y="16598"/>
                    <a:pt x="93977" y="16633"/>
                  </a:cubicBezTo>
                  <a:cubicBezTo>
                    <a:pt x="93893" y="16657"/>
                    <a:pt x="93774" y="16645"/>
                    <a:pt x="93691" y="16669"/>
                  </a:cubicBezTo>
                  <a:cubicBezTo>
                    <a:pt x="93524" y="16717"/>
                    <a:pt x="93810" y="16907"/>
                    <a:pt x="94096" y="16979"/>
                  </a:cubicBezTo>
                  <a:cubicBezTo>
                    <a:pt x="94381" y="17050"/>
                    <a:pt x="94655" y="17050"/>
                    <a:pt x="94941" y="17110"/>
                  </a:cubicBezTo>
                  <a:cubicBezTo>
                    <a:pt x="95227" y="17157"/>
                    <a:pt x="95572" y="17300"/>
                    <a:pt x="95560" y="17407"/>
                  </a:cubicBezTo>
                  <a:cubicBezTo>
                    <a:pt x="95560" y="17455"/>
                    <a:pt x="95477" y="17479"/>
                    <a:pt x="95465" y="17526"/>
                  </a:cubicBezTo>
                  <a:cubicBezTo>
                    <a:pt x="95453" y="17621"/>
                    <a:pt x="95703" y="17741"/>
                    <a:pt x="95834" y="17848"/>
                  </a:cubicBezTo>
                  <a:cubicBezTo>
                    <a:pt x="96108" y="18086"/>
                    <a:pt x="95822" y="18241"/>
                    <a:pt x="95763" y="18431"/>
                  </a:cubicBezTo>
                  <a:cubicBezTo>
                    <a:pt x="95763" y="18455"/>
                    <a:pt x="95763" y="18479"/>
                    <a:pt x="95798" y="18491"/>
                  </a:cubicBezTo>
                  <a:cubicBezTo>
                    <a:pt x="95834" y="18514"/>
                    <a:pt x="95882" y="18514"/>
                    <a:pt x="95929" y="18526"/>
                  </a:cubicBezTo>
                  <a:cubicBezTo>
                    <a:pt x="96132" y="18550"/>
                    <a:pt x="96536" y="18598"/>
                    <a:pt x="96477" y="18479"/>
                  </a:cubicBezTo>
                  <a:cubicBezTo>
                    <a:pt x="96429" y="18407"/>
                    <a:pt x="96501" y="18360"/>
                    <a:pt x="96620" y="18348"/>
                  </a:cubicBezTo>
                  <a:cubicBezTo>
                    <a:pt x="96763" y="18324"/>
                    <a:pt x="97037" y="18383"/>
                    <a:pt x="97108" y="18312"/>
                  </a:cubicBezTo>
                  <a:cubicBezTo>
                    <a:pt x="97132" y="18300"/>
                    <a:pt x="97132" y="18288"/>
                    <a:pt x="97168" y="18276"/>
                  </a:cubicBezTo>
                  <a:cubicBezTo>
                    <a:pt x="97191" y="18276"/>
                    <a:pt x="97227" y="18288"/>
                    <a:pt x="97263" y="18288"/>
                  </a:cubicBezTo>
                  <a:cubicBezTo>
                    <a:pt x="97394" y="18312"/>
                    <a:pt x="97513" y="18300"/>
                    <a:pt x="97549" y="18264"/>
                  </a:cubicBezTo>
                  <a:cubicBezTo>
                    <a:pt x="97596" y="18229"/>
                    <a:pt x="97584" y="18169"/>
                    <a:pt x="97501" y="18110"/>
                  </a:cubicBezTo>
                  <a:cubicBezTo>
                    <a:pt x="97453" y="18062"/>
                    <a:pt x="97370" y="18026"/>
                    <a:pt x="97298" y="17979"/>
                  </a:cubicBezTo>
                  <a:cubicBezTo>
                    <a:pt x="97060" y="17836"/>
                    <a:pt x="97084" y="17729"/>
                    <a:pt x="96965" y="17598"/>
                  </a:cubicBezTo>
                  <a:cubicBezTo>
                    <a:pt x="96882" y="17491"/>
                    <a:pt x="96715" y="17360"/>
                    <a:pt x="96560" y="17264"/>
                  </a:cubicBezTo>
                  <a:cubicBezTo>
                    <a:pt x="96346" y="17110"/>
                    <a:pt x="95274" y="16455"/>
                    <a:pt x="94846" y="16467"/>
                  </a:cubicBezTo>
                  <a:cubicBezTo>
                    <a:pt x="95679" y="16443"/>
                    <a:pt x="95739" y="16026"/>
                    <a:pt x="96001" y="15716"/>
                  </a:cubicBezTo>
                  <a:cubicBezTo>
                    <a:pt x="96072" y="15621"/>
                    <a:pt x="96263" y="15597"/>
                    <a:pt x="96382" y="15514"/>
                  </a:cubicBezTo>
                  <a:cubicBezTo>
                    <a:pt x="96489" y="15443"/>
                    <a:pt x="96513" y="15347"/>
                    <a:pt x="96632" y="15276"/>
                  </a:cubicBezTo>
                  <a:cubicBezTo>
                    <a:pt x="96703" y="15240"/>
                    <a:pt x="96798" y="15216"/>
                    <a:pt x="96917" y="15193"/>
                  </a:cubicBezTo>
                  <a:cubicBezTo>
                    <a:pt x="97072" y="15157"/>
                    <a:pt x="97334" y="15157"/>
                    <a:pt x="97525" y="15240"/>
                  </a:cubicBezTo>
                  <a:cubicBezTo>
                    <a:pt x="97691" y="15324"/>
                    <a:pt x="97679" y="15407"/>
                    <a:pt x="97703" y="15490"/>
                  </a:cubicBezTo>
                  <a:cubicBezTo>
                    <a:pt x="97715" y="15562"/>
                    <a:pt x="97870" y="15681"/>
                    <a:pt x="98060" y="15705"/>
                  </a:cubicBezTo>
                  <a:cubicBezTo>
                    <a:pt x="98120" y="15705"/>
                    <a:pt x="98168" y="15693"/>
                    <a:pt x="98203" y="15681"/>
                  </a:cubicBezTo>
                  <a:cubicBezTo>
                    <a:pt x="98322" y="15645"/>
                    <a:pt x="98418" y="15586"/>
                    <a:pt x="98501" y="15538"/>
                  </a:cubicBezTo>
                  <a:cubicBezTo>
                    <a:pt x="98846" y="15335"/>
                    <a:pt x="99049" y="15074"/>
                    <a:pt x="99465" y="14895"/>
                  </a:cubicBezTo>
                  <a:cubicBezTo>
                    <a:pt x="99823" y="14740"/>
                    <a:pt x="99989" y="14538"/>
                    <a:pt x="100144" y="14300"/>
                  </a:cubicBezTo>
                  <a:cubicBezTo>
                    <a:pt x="100454" y="13800"/>
                    <a:pt x="100513" y="13240"/>
                    <a:pt x="100299" y="12621"/>
                  </a:cubicBezTo>
                  <a:cubicBezTo>
                    <a:pt x="100204" y="12371"/>
                    <a:pt x="99977" y="12049"/>
                    <a:pt x="99346" y="11835"/>
                  </a:cubicBezTo>
                  <a:cubicBezTo>
                    <a:pt x="98489" y="11549"/>
                    <a:pt x="97382" y="11633"/>
                    <a:pt x="96775" y="11275"/>
                  </a:cubicBezTo>
                  <a:cubicBezTo>
                    <a:pt x="96394" y="11049"/>
                    <a:pt x="96656" y="10859"/>
                    <a:pt x="96929" y="10740"/>
                  </a:cubicBezTo>
                  <a:cubicBezTo>
                    <a:pt x="97632" y="10430"/>
                    <a:pt x="98346" y="10132"/>
                    <a:pt x="99049" y="9823"/>
                  </a:cubicBezTo>
                  <a:cubicBezTo>
                    <a:pt x="99323" y="9704"/>
                    <a:pt x="99656" y="9585"/>
                    <a:pt x="100216" y="9656"/>
                  </a:cubicBezTo>
                  <a:cubicBezTo>
                    <a:pt x="100608" y="9704"/>
                    <a:pt x="101037" y="9835"/>
                    <a:pt x="101442" y="9906"/>
                  </a:cubicBezTo>
                  <a:cubicBezTo>
                    <a:pt x="101978" y="9990"/>
                    <a:pt x="102382" y="9954"/>
                    <a:pt x="102811" y="9942"/>
                  </a:cubicBezTo>
                  <a:cubicBezTo>
                    <a:pt x="103264" y="9942"/>
                    <a:pt x="103787" y="10025"/>
                    <a:pt x="104323" y="10097"/>
                  </a:cubicBezTo>
                  <a:cubicBezTo>
                    <a:pt x="104454" y="10121"/>
                    <a:pt x="104597" y="10132"/>
                    <a:pt x="104740" y="10180"/>
                  </a:cubicBezTo>
                  <a:cubicBezTo>
                    <a:pt x="104871" y="10216"/>
                    <a:pt x="105002" y="10287"/>
                    <a:pt x="104978" y="10335"/>
                  </a:cubicBezTo>
                  <a:cubicBezTo>
                    <a:pt x="104954" y="10394"/>
                    <a:pt x="104668" y="10359"/>
                    <a:pt x="104645" y="10430"/>
                  </a:cubicBezTo>
                  <a:cubicBezTo>
                    <a:pt x="104621" y="10490"/>
                    <a:pt x="104871" y="10585"/>
                    <a:pt x="105061" y="10621"/>
                  </a:cubicBezTo>
                  <a:cubicBezTo>
                    <a:pt x="105538" y="10692"/>
                    <a:pt x="105680" y="10513"/>
                    <a:pt x="106097" y="10525"/>
                  </a:cubicBezTo>
                  <a:cubicBezTo>
                    <a:pt x="106264" y="10525"/>
                    <a:pt x="106478" y="10561"/>
                    <a:pt x="106633" y="10561"/>
                  </a:cubicBezTo>
                  <a:cubicBezTo>
                    <a:pt x="106788" y="10549"/>
                    <a:pt x="106823" y="10466"/>
                    <a:pt x="106645" y="10394"/>
                  </a:cubicBezTo>
                  <a:cubicBezTo>
                    <a:pt x="106538" y="10359"/>
                    <a:pt x="106442" y="10371"/>
                    <a:pt x="106335" y="10359"/>
                  </a:cubicBezTo>
                  <a:cubicBezTo>
                    <a:pt x="106240" y="10359"/>
                    <a:pt x="106097" y="10323"/>
                    <a:pt x="106038" y="10275"/>
                  </a:cubicBezTo>
                  <a:cubicBezTo>
                    <a:pt x="106014" y="10263"/>
                    <a:pt x="106014" y="10252"/>
                    <a:pt x="106014" y="10240"/>
                  </a:cubicBezTo>
                  <a:cubicBezTo>
                    <a:pt x="105990" y="10180"/>
                    <a:pt x="105978" y="10121"/>
                    <a:pt x="106061" y="10097"/>
                  </a:cubicBezTo>
                  <a:cubicBezTo>
                    <a:pt x="106109" y="10073"/>
                    <a:pt x="106192" y="10073"/>
                    <a:pt x="106264" y="10061"/>
                  </a:cubicBezTo>
                  <a:cubicBezTo>
                    <a:pt x="106716" y="10025"/>
                    <a:pt x="106681" y="9799"/>
                    <a:pt x="107074" y="9740"/>
                  </a:cubicBezTo>
                  <a:cubicBezTo>
                    <a:pt x="107431" y="9680"/>
                    <a:pt x="108026" y="9763"/>
                    <a:pt x="108562" y="9918"/>
                  </a:cubicBezTo>
                  <a:cubicBezTo>
                    <a:pt x="109181" y="10097"/>
                    <a:pt x="109562" y="10406"/>
                    <a:pt x="109919" y="10240"/>
                  </a:cubicBezTo>
                  <a:cubicBezTo>
                    <a:pt x="110014" y="10192"/>
                    <a:pt x="110086" y="10132"/>
                    <a:pt x="110229" y="10109"/>
                  </a:cubicBezTo>
                  <a:cubicBezTo>
                    <a:pt x="110383" y="10085"/>
                    <a:pt x="110633" y="10085"/>
                    <a:pt x="110622" y="10013"/>
                  </a:cubicBezTo>
                  <a:cubicBezTo>
                    <a:pt x="110622" y="9978"/>
                    <a:pt x="110586" y="9954"/>
                    <a:pt x="110586" y="9930"/>
                  </a:cubicBezTo>
                  <a:cubicBezTo>
                    <a:pt x="110562" y="9859"/>
                    <a:pt x="110693" y="9823"/>
                    <a:pt x="110836" y="9823"/>
                  </a:cubicBezTo>
                  <a:cubicBezTo>
                    <a:pt x="111086" y="9811"/>
                    <a:pt x="111407" y="9847"/>
                    <a:pt x="111729" y="9918"/>
                  </a:cubicBezTo>
                  <a:cubicBezTo>
                    <a:pt x="111693" y="10013"/>
                    <a:pt x="111562" y="10097"/>
                    <a:pt x="111372" y="10132"/>
                  </a:cubicBezTo>
                  <a:cubicBezTo>
                    <a:pt x="111300" y="10156"/>
                    <a:pt x="111229" y="10168"/>
                    <a:pt x="111193" y="10192"/>
                  </a:cubicBezTo>
                  <a:cubicBezTo>
                    <a:pt x="111145" y="10240"/>
                    <a:pt x="111229" y="10323"/>
                    <a:pt x="111265" y="10394"/>
                  </a:cubicBezTo>
                  <a:cubicBezTo>
                    <a:pt x="111312" y="10466"/>
                    <a:pt x="111300" y="10537"/>
                    <a:pt x="111145" y="10525"/>
                  </a:cubicBezTo>
                  <a:cubicBezTo>
                    <a:pt x="110991" y="10525"/>
                    <a:pt x="110764" y="10442"/>
                    <a:pt x="110622" y="10442"/>
                  </a:cubicBezTo>
                  <a:cubicBezTo>
                    <a:pt x="110550" y="10442"/>
                    <a:pt x="110514" y="10478"/>
                    <a:pt x="110491" y="10490"/>
                  </a:cubicBezTo>
                  <a:cubicBezTo>
                    <a:pt x="110336" y="10621"/>
                    <a:pt x="110217" y="10752"/>
                    <a:pt x="109919" y="10823"/>
                  </a:cubicBezTo>
                  <a:cubicBezTo>
                    <a:pt x="109657" y="10894"/>
                    <a:pt x="109324" y="10930"/>
                    <a:pt x="109229" y="11073"/>
                  </a:cubicBezTo>
                  <a:cubicBezTo>
                    <a:pt x="109169" y="11144"/>
                    <a:pt x="109181" y="11264"/>
                    <a:pt x="108967" y="11275"/>
                  </a:cubicBezTo>
                  <a:cubicBezTo>
                    <a:pt x="108895" y="11275"/>
                    <a:pt x="108788" y="11264"/>
                    <a:pt x="108717" y="11264"/>
                  </a:cubicBezTo>
                  <a:cubicBezTo>
                    <a:pt x="108419" y="11299"/>
                    <a:pt x="108788" y="11561"/>
                    <a:pt x="108621" y="11656"/>
                  </a:cubicBezTo>
                  <a:cubicBezTo>
                    <a:pt x="108550" y="11704"/>
                    <a:pt x="108371" y="11692"/>
                    <a:pt x="108240" y="11716"/>
                  </a:cubicBezTo>
                  <a:cubicBezTo>
                    <a:pt x="107895" y="11776"/>
                    <a:pt x="108014" y="12014"/>
                    <a:pt x="108240" y="12240"/>
                  </a:cubicBezTo>
                  <a:cubicBezTo>
                    <a:pt x="108848" y="12847"/>
                    <a:pt x="109360" y="13442"/>
                    <a:pt x="110098" y="14085"/>
                  </a:cubicBezTo>
                  <a:cubicBezTo>
                    <a:pt x="110181" y="14145"/>
                    <a:pt x="110288" y="14228"/>
                    <a:pt x="110443" y="14264"/>
                  </a:cubicBezTo>
                  <a:cubicBezTo>
                    <a:pt x="110562" y="14288"/>
                    <a:pt x="110622" y="14264"/>
                    <a:pt x="110669" y="14240"/>
                  </a:cubicBezTo>
                  <a:cubicBezTo>
                    <a:pt x="110764" y="14192"/>
                    <a:pt x="110848" y="14145"/>
                    <a:pt x="110943" y="14109"/>
                  </a:cubicBezTo>
                  <a:cubicBezTo>
                    <a:pt x="110991" y="14085"/>
                    <a:pt x="111026" y="14062"/>
                    <a:pt x="111014" y="14026"/>
                  </a:cubicBezTo>
                  <a:cubicBezTo>
                    <a:pt x="110991" y="13990"/>
                    <a:pt x="110919" y="13942"/>
                    <a:pt x="110860" y="13895"/>
                  </a:cubicBezTo>
                  <a:cubicBezTo>
                    <a:pt x="110764" y="13823"/>
                    <a:pt x="110681" y="13752"/>
                    <a:pt x="110693" y="13704"/>
                  </a:cubicBezTo>
                  <a:cubicBezTo>
                    <a:pt x="110717" y="13657"/>
                    <a:pt x="110848" y="13633"/>
                    <a:pt x="111003" y="13681"/>
                  </a:cubicBezTo>
                  <a:cubicBezTo>
                    <a:pt x="111074" y="13704"/>
                    <a:pt x="111145" y="13728"/>
                    <a:pt x="111205" y="13752"/>
                  </a:cubicBezTo>
                  <a:cubicBezTo>
                    <a:pt x="111467" y="13835"/>
                    <a:pt x="111634" y="13752"/>
                    <a:pt x="111574" y="13657"/>
                  </a:cubicBezTo>
                  <a:cubicBezTo>
                    <a:pt x="111515" y="13550"/>
                    <a:pt x="111336" y="13430"/>
                    <a:pt x="111265" y="13323"/>
                  </a:cubicBezTo>
                  <a:cubicBezTo>
                    <a:pt x="111181" y="13216"/>
                    <a:pt x="111300" y="13121"/>
                    <a:pt x="111550" y="13192"/>
                  </a:cubicBezTo>
                  <a:cubicBezTo>
                    <a:pt x="111812" y="13300"/>
                    <a:pt x="112157" y="13347"/>
                    <a:pt x="112312" y="13300"/>
                  </a:cubicBezTo>
                  <a:cubicBezTo>
                    <a:pt x="112467" y="13264"/>
                    <a:pt x="112419" y="13121"/>
                    <a:pt x="112205" y="13002"/>
                  </a:cubicBezTo>
                  <a:cubicBezTo>
                    <a:pt x="112146" y="12978"/>
                    <a:pt x="112086" y="12942"/>
                    <a:pt x="112050" y="12919"/>
                  </a:cubicBezTo>
                  <a:cubicBezTo>
                    <a:pt x="111907" y="12823"/>
                    <a:pt x="112003" y="12752"/>
                    <a:pt x="112146" y="12740"/>
                  </a:cubicBezTo>
                  <a:cubicBezTo>
                    <a:pt x="112288" y="12716"/>
                    <a:pt x="112491" y="12728"/>
                    <a:pt x="112610" y="12692"/>
                  </a:cubicBezTo>
                  <a:cubicBezTo>
                    <a:pt x="112729" y="12657"/>
                    <a:pt x="112729" y="12561"/>
                    <a:pt x="112527" y="12478"/>
                  </a:cubicBezTo>
                  <a:cubicBezTo>
                    <a:pt x="112455" y="12442"/>
                    <a:pt x="112384" y="12430"/>
                    <a:pt x="112312" y="12407"/>
                  </a:cubicBezTo>
                  <a:cubicBezTo>
                    <a:pt x="111896" y="12264"/>
                    <a:pt x="111979" y="12168"/>
                    <a:pt x="111907" y="12049"/>
                  </a:cubicBezTo>
                  <a:cubicBezTo>
                    <a:pt x="111836" y="11918"/>
                    <a:pt x="111598" y="11752"/>
                    <a:pt x="111443" y="11597"/>
                  </a:cubicBezTo>
                  <a:cubicBezTo>
                    <a:pt x="111253" y="11406"/>
                    <a:pt x="111205" y="11240"/>
                    <a:pt x="111288" y="11109"/>
                  </a:cubicBezTo>
                  <a:cubicBezTo>
                    <a:pt x="111324" y="11061"/>
                    <a:pt x="111395" y="10942"/>
                    <a:pt x="111550" y="10954"/>
                  </a:cubicBezTo>
                  <a:cubicBezTo>
                    <a:pt x="111741" y="10966"/>
                    <a:pt x="111884" y="11061"/>
                    <a:pt x="112086" y="11121"/>
                  </a:cubicBezTo>
                  <a:cubicBezTo>
                    <a:pt x="112122" y="11061"/>
                    <a:pt x="112146" y="10990"/>
                    <a:pt x="112253" y="10942"/>
                  </a:cubicBezTo>
                  <a:cubicBezTo>
                    <a:pt x="112348" y="10906"/>
                    <a:pt x="112538" y="10894"/>
                    <a:pt x="112765" y="10942"/>
                  </a:cubicBezTo>
                  <a:cubicBezTo>
                    <a:pt x="112777" y="11014"/>
                    <a:pt x="112824" y="11097"/>
                    <a:pt x="112931" y="11180"/>
                  </a:cubicBezTo>
                  <a:cubicBezTo>
                    <a:pt x="113241" y="11204"/>
                    <a:pt x="113443" y="11144"/>
                    <a:pt x="113431" y="11025"/>
                  </a:cubicBezTo>
                  <a:cubicBezTo>
                    <a:pt x="113431" y="10990"/>
                    <a:pt x="113408" y="10942"/>
                    <a:pt x="113431" y="10918"/>
                  </a:cubicBezTo>
                  <a:cubicBezTo>
                    <a:pt x="113491" y="10823"/>
                    <a:pt x="113860" y="10871"/>
                    <a:pt x="114182" y="10966"/>
                  </a:cubicBezTo>
                  <a:cubicBezTo>
                    <a:pt x="114515" y="11073"/>
                    <a:pt x="114836" y="11216"/>
                    <a:pt x="115039" y="11359"/>
                  </a:cubicBezTo>
                  <a:cubicBezTo>
                    <a:pt x="115110" y="11406"/>
                    <a:pt x="115170" y="11454"/>
                    <a:pt x="115265" y="11502"/>
                  </a:cubicBezTo>
                  <a:cubicBezTo>
                    <a:pt x="115420" y="11573"/>
                    <a:pt x="115622" y="11609"/>
                    <a:pt x="115753" y="11609"/>
                  </a:cubicBezTo>
                  <a:cubicBezTo>
                    <a:pt x="115884" y="11609"/>
                    <a:pt x="115967" y="11573"/>
                    <a:pt x="116039" y="11537"/>
                  </a:cubicBezTo>
                  <a:cubicBezTo>
                    <a:pt x="116348" y="11395"/>
                    <a:pt x="116491" y="11192"/>
                    <a:pt x="116777" y="11037"/>
                  </a:cubicBezTo>
                  <a:cubicBezTo>
                    <a:pt x="117039" y="10906"/>
                    <a:pt x="117468" y="10823"/>
                    <a:pt x="118099" y="10906"/>
                  </a:cubicBezTo>
                  <a:cubicBezTo>
                    <a:pt x="118265" y="10930"/>
                    <a:pt x="119813" y="11228"/>
                    <a:pt x="119825" y="11359"/>
                  </a:cubicBezTo>
                  <a:cubicBezTo>
                    <a:pt x="119789" y="11097"/>
                    <a:pt x="119087" y="10597"/>
                    <a:pt x="118277" y="10359"/>
                  </a:cubicBezTo>
                  <a:cubicBezTo>
                    <a:pt x="118075" y="10299"/>
                    <a:pt x="117884" y="10263"/>
                    <a:pt x="117682" y="10216"/>
                  </a:cubicBezTo>
                  <a:cubicBezTo>
                    <a:pt x="117480" y="10168"/>
                    <a:pt x="117265" y="10109"/>
                    <a:pt x="117110" y="10025"/>
                  </a:cubicBezTo>
                  <a:cubicBezTo>
                    <a:pt x="117039" y="9990"/>
                    <a:pt x="116991" y="9942"/>
                    <a:pt x="117015" y="9918"/>
                  </a:cubicBezTo>
                  <a:cubicBezTo>
                    <a:pt x="117039" y="9906"/>
                    <a:pt x="117122" y="9906"/>
                    <a:pt x="117206" y="9918"/>
                  </a:cubicBezTo>
                  <a:cubicBezTo>
                    <a:pt x="117491" y="9966"/>
                    <a:pt x="117813" y="10085"/>
                    <a:pt x="118123" y="10168"/>
                  </a:cubicBezTo>
                  <a:cubicBezTo>
                    <a:pt x="118504" y="10252"/>
                    <a:pt x="119575" y="10371"/>
                    <a:pt x="119468" y="10180"/>
                  </a:cubicBezTo>
                  <a:cubicBezTo>
                    <a:pt x="119444" y="10121"/>
                    <a:pt x="119313" y="10037"/>
                    <a:pt x="119194" y="9978"/>
                  </a:cubicBezTo>
                  <a:cubicBezTo>
                    <a:pt x="119075" y="9906"/>
                    <a:pt x="118956" y="9835"/>
                    <a:pt x="118920" y="9775"/>
                  </a:cubicBezTo>
                  <a:cubicBezTo>
                    <a:pt x="118885" y="9704"/>
                    <a:pt x="118968" y="9668"/>
                    <a:pt x="119111" y="9680"/>
                  </a:cubicBezTo>
                  <a:cubicBezTo>
                    <a:pt x="119194" y="9692"/>
                    <a:pt x="119301" y="9716"/>
                    <a:pt x="119396" y="9751"/>
                  </a:cubicBezTo>
                  <a:cubicBezTo>
                    <a:pt x="119718" y="9882"/>
                    <a:pt x="119575" y="10025"/>
                    <a:pt x="119885" y="10168"/>
                  </a:cubicBezTo>
                  <a:cubicBezTo>
                    <a:pt x="120123" y="10263"/>
                    <a:pt x="120373" y="10263"/>
                    <a:pt x="120528" y="10240"/>
                  </a:cubicBezTo>
                  <a:cubicBezTo>
                    <a:pt x="120670" y="10216"/>
                    <a:pt x="120885" y="10192"/>
                    <a:pt x="121135" y="10275"/>
                  </a:cubicBezTo>
                  <a:cubicBezTo>
                    <a:pt x="121504" y="10418"/>
                    <a:pt x="121468" y="10609"/>
                    <a:pt x="121837" y="10752"/>
                  </a:cubicBezTo>
                  <a:cubicBezTo>
                    <a:pt x="122028" y="10811"/>
                    <a:pt x="122206" y="10835"/>
                    <a:pt x="122373" y="10847"/>
                  </a:cubicBezTo>
                  <a:cubicBezTo>
                    <a:pt x="122623" y="10883"/>
                    <a:pt x="122921" y="10942"/>
                    <a:pt x="123206" y="11037"/>
                  </a:cubicBezTo>
                  <a:cubicBezTo>
                    <a:pt x="123433" y="11097"/>
                    <a:pt x="123683" y="11192"/>
                    <a:pt x="123897" y="11228"/>
                  </a:cubicBezTo>
                  <a:cubicBezTo>
                    <a:pt x="124099" y="11252"/>
                    <a:pt x="124207" y="11180"/>
                    <a:pt x="124004" y="11085"/>
                  </a:cubicBezTo>
                  <a:cubicBezTo>
                    <a:pt x="123933" y="11049"/>
                    <a:pt x="123849" y="11025"/>
                    <a:pt x="123778" y="11002"/>
                  </a:cubicBezTo>
                  <a:cubicBezTo>
                    <a:pt x="123635" y="10942"/>
                    <a:pt x="123540" y="10871"/>
                    <a:pt x="123552" y="10823"/>
                  </a:cubicBezTo>
                  <a:cubicBezTo>
                    <a:pt x="123564" y="10680"/>
                    <a:pt x="124588" y="10906"/>
                    <a:pt x="124850" y="10847"/>
                  </a:cubicBezTo>
                  <a:cubicBezTo>
                    <a:pt x="125326" y="10752"/>
                    <a:pt x="124016" y="10442"/>
                    <a:pt x="123635" y="10382"/>
                  </a:cubicBezTo>
                  <a:close/>
                  <a:moveTo>
                    <a:pt x="48126" y="12823"/>
                  </a:moveTo>
                  <a:cubicBezTo>
                    <a:pt x="47911" y="12788"/>
                    <a:pt x="47721" y="12692"/>
                    <a:pt x="47507" y="12716"/>
                  </a:cubicBezTo>
                  <a:cubicBezTo>
                    <a:pt x="47245" y="12740"/>
                    <a:pt x="47364" y="12919"/>
                    <a:pt x="47590" y="13002"/>
                  </a:cubicBezTo>
                  <a:cubicBezTo>
                    <a:pt x="47816" y="13085"/>
                    <a:pt x="48126" y="13157"/>
                    <a:pt x="48197" y="13276"/>
                  </a:cubicBezTo>
                  <a:cubicBezTo>
                    <a:pt x="48304" y="13430"/>
                    <a:pt x="47947" y="13550"/>
                    <a:pt x="48019" y="13704"/>
                  </a:cubicBezTo>
                  <a:cubicBezTo>
                    <a:pt x="48078" y="13800"/>
                    <a:pt x="48304" y="13883"/>
                    <a:pt x="48471" y="13966"/>
                  </a:cubicBezTo>
                  <a:cubicBezTo>
                    <a:pt x="48626" y="14062"/>
                    <a:pt x="48697" y="14204"/>
                    <a:pt x="48471" y="14240"/>
                  </a:cubicBezTo>
                  <a:cubicBezTo>
                    <a:pt x="48388" y="14252"/>
                    <a:pt x="48280" y="14240"/>
                    <a:pt x="48173" y="14240"/>
                  </a:cubicBezTo>
                  <a:cubicBezTo>
                    <a:pt x="47876" y="14240"/>
                    <a:pt x="47638" y="14371"/>
                    <a:pt x="47328" y="14335"/>
                  </a:cubicBezTo>
                  <a:cubicBezTo>
                    <a:pt x="46876" y="14300"/>
                    <a:pt x="46673" y="13966"/>
                    <a:pt x="46233" y="13978"/>
                  </a:cubicBezTo>
                  <a:cubicBezTo>
                    <a:pt x="46042" y="13990"/>
                    <a:pt x="45899" y="14062"/>
                    <a:pt x="45709" y="14050"/>
                  </a:cubicBezTo>
                  <a:cubicBezTo>
                    <a:pt x="45459" y="14050"/>
                    <a:pt x="45292" y="13931"/>
                    <a:pt x="45185" y="13835"/>
                  </a:cubicBezTo>
                  <a:cubicBezTo>
                    <a:pt x="44971" y="13621"/>
                    <a:pt x="44756" y="13383"/>
                    <a:pt x="44947" y="13192"/>
                  </a:cubicBezTo>
                  <a:cubicBezTo>
                    <a:pt x="45078" y="13073"/>
                    <a:pt x="45363" y="12978"/>
                    <a:pt x="45387" y="12847"/>
                  </a:cubicBezTo>
                  <a:cubicBezTo>
                    <a:pt x="45399" y="12680"/>
                    <a:pt x="45030" y="12538"/>
                    <a:pt x="44685" y="12442"/>
                  </a:cubicBezTo>
                  <a:cubicBezTo>
                    <a:pt x="44554" y="12395"/>
                    <a:pt x="44411" y="12359"/>
                    <a:pt x="44339" y="12287"/>
                  </a:cubicBezTo>
                  <a:cubicBezTo>
                    <a:pt x="44268" y="12216"/>
                    <a:pt x="44339" y="12133"/>
                    <a:pt x="44304" y="12049"/>
                  </a:cubicBezTo>
                  <a:cubicBezTo>
                    <a:pt x="44256" y="11906"/>
                    <a:pt x="43899" y="11811"/>
                    <a:pt x="43637" y="11704"/>
                  </a:cubicBezTo>
                  <a:cubicBezTo>
                    <a:pt x="43375" y="11597"/>
                    <a:pt x="43185" y="11406"/>
                    <a:pt x="43458" y="11323"/>
                  </a:cubicBezTo>
                  <a:cubicBezTo>
                    <a:pt x="43232" y="11168"/>
                    <a:pt x="43006" y="10966"/>
                    <a:pt x="43268" y="10835"/>
                  </a:cubicBezTo>
                  <a:cubicBezTo>
                    <a:pt x="43339" y="10799"/>
                    <a:pt x="43435" y="10787"/>
                    <a:pt x="43530" y="10763"/>
                  </a:cubicBezTo>
                  <a:cubicBezTo>
                    <a:pt x="43887" y="10668"/>
                    <a:pt x="45268" y="10549"/>
                    <a:pt x="45340" y="10394"/>
                  </a:cubicBezTo>
                  <a:cubicBezTo>
                    <a:pt x="45387" y="10299"/>
                    <a:pt x="45292" y="10204"/>
                    <a:pt x="45435" y="10132"/>
                  </a:cubicBezTo>
                  <a:cubicBezTo>
                    <a:pt x="45578" y="10073"/>
                    <a:pt x="45947" y="10132"/>
                    <a:pt x="45994" y="10228"/>
                  </a:cubicBezTo>
                  <a:cubicBezTo>
                    <a:pt x="46030" y="10299"/>
                    <a:pt x="45935" y="10406"/>
                    <a:pt x="46114" y="10430"/>
                  </a:cubicBezTo>
                  <a:cubicBezTo>
                    <a:pt x="46209" y="10454"/>
                    <a:pt x="46292" y="10430"/>
                    <a:pt x="46375" y="10418"/>
                  </a:cubicBezTo>
                  <a:cubicBezTo>
                    <a:pt x="46721" y="10371"/>
                    <a:pt x="47090" y="10513"/>
                    <a:pt x="47364" y="10633"/>
                  </a:cubicBezTo>
                  <a:cubicBezTo>
                    <a:pt x="47626" y="10752"/>
                    <a:pt x="47899" y="10883"/>
                    <a:pt x="47911" y="11037"/>
                  </a:cubicBezTo>
                  <a:cubicBezTo>
                    <a:pt x="47911" y="11180"/>
                    <a:pt x="47435" y="11287"/>
                    <a:pt x="47161" y="11168"/>
                  </a:cubicBezTo>
                  <a:cubicBezTo>
                    <a:pt x="47066" y="11133"/>
                    <a:pt x="47006" y="11073"/>
                    <a:pt x="46887" y="11061"/>
                  </a:cubicBezTo>
                  <a:cubicBezTo>
                    <a:pt x="46709" y="11037"/>
                    <a:pt x="46625" y="11133"/>
                    <a:pt x="46649" y="11204"/>
                  </a:cubicBezTo>
                  <a:cubicBezTo>
                    <a:pt x="46673" y="11275"/>
                    <a:pt x="46709" y="11359"/>
                    <a:pt x="46566" y="11395"/>
                  </a:cubicBezTo>
                  <a:cubicBezTo>
                    <a:pt x="46340" y="11454"/>
                    <a:pt x="45983" y="11275"/>
                    <a:pt x="45721" y="11323"/>
                  </a:cubicBezTo>
                  <a:cubicBezTo>
                    <a:pt x="45518" y="11359"/>
                    <a:pt x="45625" y="11502"/>
                    <a:pt x="45840" y="11561"/>
                  </a:cubicBezTo>
                  <a:cubicBezTo>
                    <a:pt x="46054" y="11621"/>
                    <a:pt x="46316" y="11633"/>
                    <a:pt x="46542" y="11680"/>
                  </a:cubicBezTo>
                  <a:cubicBezTo>
                    <a:pt x="47054" y="11787"/>
                    <a:pt x="47257" y="12109"/>
                    <a:pt x="46899" y="12252"/>
                  </a:cubicBezTo>
                  <a:cubicBezTo>
                    <a:pt x="47257" y="12216"/>
                    <a:pt x="47661" y="12192"/>
                    <a:pt x="48042" y="12240"/>
                  </a:cubicBezTo>
                  <a:cubicBezTo>
                    <a:pt x="48435" y="12287"/>
                    <a:pt x="48804" y="12430"/>
                    <a:pt x="48852" y="12597"/>
                  </a:cubicBezTo>
                  <a:cubicBezTo>
                    <a:pt x="48900" y="12752"/>
                    <a:pt x="48507" y="12895"/>
                    <a:pt x="48126" y="12823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6"/>
            <p:cNvSpPr/>
            <p:nvPr/>
          </p:nvSpPr>
          <p:spPr>
            <a:xfrm>
              <a:off x="4394432" y="3180572"/>
              <a:ext cx="54528" cy="18336"/>
            </a:xfrm>
            <a:custGeom>
              <a:avLst/>
              <a:gdLst/>
              <a:ahLst/>
              <a:cxnLst/>
              <a:rect l="l" t="t" r="r" b="b"/>
              <a:pathLst>
                <a:path w="1704" h="573" extrusionOk="0">
                  <a:moveTo>
                    <a:pt x="691" y="298"/>
                  </a:moveTo>
                  <a:cubicBezTo>
                    <a:pt x="656" y="286"/>
                    <a:pt x="620" y="274"/>
                    <a:pt x="572" y="274"/>
                  </a:cubicBezTo>
                  <a:cubicBezTo>
                    <a:pt x="536" y="274"/>
                    <a:pt x="513" y="286"/>
                    <a:pt x="477" y="286"/>
                  </a:cubicBezTo>
                  <a:cubicBezTo>
                    <a:pt x="417" y="286"/>
                    <a:pt x="382" y="262"/>
                    <a:pt x="346" y="239"/>
                  </a:cubicBezTo>
                  <a:cubicBezTo>
                    <a:pt x="251" y="191"/>
                    <a:pt x="144" y="132"/>
                    <a:pt x="48" y="84"/>
                  </a:cubicBezTo>
                  <a:cubicBezTo>
                    <a:pt x="25" y="60"/>
                    <a:pt x="1" y="48"/>
                    <a:pt x="13" y="24"/>
                  </a:cubicBezTo>
                  <a:cubicBezTo>
                    <a:pt x="25" y="12"/>
                    <a:pt x="96" y="1"/>
                    <a:pt x="144" y="1"/>
                  </a:cubicBezTo>
                  <a:cubicBezTo>
                    <a:pt x="191" y="12"/>
                    <a:pt x="239" y="24"/>
                    <a:pt x="275" y="36"/>
                  </a:cubicBezTo>
                  <a:cubicBezTo>
                    <a:pt x="465" y="84"/>
                    <a:pt x="727" y="96"/>
                    <a:pt x="929" y="48"/>
                  </a:cubicBezTo>
                  <a:cubicBezTo>
                    <a:pt x="965" y="36"/>
                    <a:pt x="989" y="36"/>
                    <a:pt x="1025" y="36"/>
                  </a:cubicBezTo>
                  <a:cubicBezTo>
                    <a:pt x="1120" y="48"/>
                    <a:pt x="1084" y="120"/>
                    <a:pt x="1179" y="120"/>
                  </a:cubicBezTo>
                  <a:cubicBezTo>
                    <a:pt x="1227" y="120"/>
                    <a:pt x="1239" y="84"/>
                    <a:pt x="1275" y="72"/>
                  </a:cubicBezTo>
                  <a:cubicBezTo>
                    <a:pt x="1334" y="36"/>
                    <a:pt x="1489" y="36"/>
                    <a:pt x="1525" y="84"/>
                  </a:cubicBezTo>
                  <a:cubicBezTo>
                    <a:pt x="1549" y="108"/>
                    <a:pt x="1525" y="132"/>
                    <a:pt x="1525" y="155"/>
                  </a:cubicBezTo>
                  <a:cubicBezTo>
                    <a:pt x="1549" y="215"/>
                    <a:pt x="1703" y="262"/>
                    <a:pt x="1632" y="310"/>
                  </a:cubicBezTo>
                  <a:cubicBezTo>
                    <a:pt x="1608" y="334"/>
                    <a:pt x="1560" y="346"/>
                    <a:pt x="1537" y="358"/>
                  </a:cubicBezTo>
                  <a:cubicBezTo>
                    <a:pt x="1489" y="393"/>
                    <a:pt x="1549" y="429"/>
                    <a:pt x="1584" y="465"/>
                  </a:cubicBezTo>
                  <a:cubicBezTo>
                    <a:pt x="1632" y="489"/>
                    <a:pt x="1656" y="536"/>
                    <a:pt x="1584" y="560"/>
                  </a:cubicBezTo>
                  <a:cubicBezTo>
                    <a:pt x="1525" y="572"/>
                    <a:pt x="1441" y="560"/>
                    <a:pt x="1406" y="536"/>
                  </a:cubicBezTo>
                  <a:cubicBezTo>
                    <a:pt x="1358" y="513"/>
                    <a:pt x="1346" y="489"/>
                    <a:pt x="1310" y="465"/>
                  </a:cubicBezTo>
                  <a:cubicBezTo>
                    <a:pt x="1203" y="382"/>
                    <a:pt x="870" y="334"/>
                    <a:pt x="691" y="29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6"/>
            <p:cNvSpPr/>
            <p:nvPr/>
          </p:nvSpPr>
          <p:spPr>
            <a:xfrm>
              <a:off x="4304512" y="3145532"/>
              <a:ext cx="37376" cy="26688"/>
            </a:xfrm>
            <a:custGeom>
              <a:avLst/>
              <a:gdLst/>
              <a:ahLst/>
              <a:cxnLst/>
              <a:rect l="l" t="t" r="r" b="b"/>
              <a:pathLst>
                <a:path w="1168" h="834" extrusionOk="0">
                  <a:moveTo>
                    <a:pt x="84" y="155"/>
                  </a:moveTo>
                  <a:cubicBezTo>
                    <a:pt x="48" y="155"/>
                    <a:pt x="13" y="167"/>
                    <a:pt x="13" y="191"/>
                  </a:cubicBezTo>
                  <a:cubicBezTo>
                    <a:pt x="1" y="214"/>
                    <a:pt x="120" y="226"/>
                    <a:pt x="156" y="250"/>
                  </a:cubicBezTo>
                  <a:cubicBezTo>
                    <a:pt x="179" y="262"/>
                    <a:pt x="156" y="286"/>
                    <a:pt x="168" y="310"/>
                  </a:cubicBezTo>
                  <a:cubicBezTo>
                    <a:pt x="179" y="322"/>
                    <a:pt x="215" y="334"/>
                    <a:pt x="251" y="357"/>
                  </a:cubicBezTo>
                  <a:cubicBezTo>
                    <a:pt x="406" y="429"/>
                    <a:pt x="144" y="560"/>
                    <a:pt x="251" y="655"/>
                  </a:cubicBezTo>
                  <a:cubicBezTo>
                    <a:pt x="263" y="679"/>
                    <a:pt x="298" y="691"/>
                    <a:pt x="322" y="715"/>
                  </a:cubicBezTo>
                  <a:cubicBezTo>
                    <a:pt x="346" y="738"/>
                    <a:pt x="322" y="774"/>
                    <a:pt x="382" y="798"/>
                  </a:cubicBezTo>
                  <a:cubicBezTo>
                    <a:pt x="453" y="834"/>
                    <a:pt x="584" y="810"/>
                    <a:pt x="656" y="774"/>
                  </a:cubicBezTo>
                  <a:cubicBezTo>
                    <a:pt x="727" y="750"/>
                    <a:pt x="787" y="703"/>
                    <a:pt x="870" y="679"/>
                  </a:cubicBezTo>
                  <a:cubicBezTo>
                    <a:pt x="894" y="679"/>
                    <a:pt x="918" y="667"/>
                    <a:pt x="941" y="667"/>
                  </a:cubicBezTo>
                  <a:cubicBezTo>
                    <a:pt x="1025" y="631"/>
                    <a:pt x="965" y="572"/>
                    <a:pt x="965" y="524"/>
                  </a:cubicBezTo>
                  <a:cubicBezTo>
                    <a:pt x="977" y="441"/>
                    <a:pt x="1168" y="369"/>
                    <a:pt x="1084" y="310"/>
                  </a:cubicBezTo>
                  <a:cubicBezTo>
                    <a:pt x="1072" y="286"/>
                    <a:pt x="1037" y="274"/>
                    <a:pt x="1037" y="262"/>
                  </a:cubicBezTo>
                  <a:cubicBezTo>
                    <a:pt x="1037" y="226"/>
                    <a:pt x="1132" y="214"/>
                    <a:pt x="1144" y="179"/>
                  </a:cubicBezTo>
                  <a:cubicBezTo>
                    <a:pt x="1168" y="119"/>
                    <a:pt x="906" y="119"/>
                    <a:pt x="894" y="60"/>
                  </a:cubicBezTo>
                  <a:cubicBezTo>
                    <a:pt x="882" y="36"/>
                    <a:pt x="906" y="24"/>
                    <a:pt x="882" y="12"/>
                  </a:cubicBezTo>
                  <a:cubicBezTo>
                    <a:pt x="858" y="0"/>
                    <a:pt x="822" y="0"/>
                    <a:pt x="799" y="0"/>
                  </a:cubicBezTo>
                  <a:cubicBezTo>
                    <a:pt x="549" y="0"/>
                    <a:pt x="310" y="107"/>
                    <a:pt x="84" y="15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6"/>
            <p:cNvSpPr/>
            <p:nvPr/>
          </p:nvSpPr>
          <p:spPr>
            <a:xfrm>
              <a:off x="4309856" y="3118844"/>
              <a:ext cx="26336" cy="23648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191" y="298"/>
                  </a:moveTo>
                  <a:cubicBezTo>
                    <a:pt x="143" y="310"/>
                    <a:pt x="84" y="310"/>
                    <a:pt x="60" y="334"/>
                  </a:cubicBezTo>
                  <a:cubicBezTo>
                    <a:pt x="1" y="358"/>
                    <a:pt x="24" y="394"/>
                    <a:pt x="60" y="429"/>
                  </a:cubicBezTo>
                  <a:cubicBezTo>
                    <a:pt x="108" y="453"/>
                    <a:pt x="155" y="477"/>
                    <a:pt x="143" y="513"/>
                  </a:cubicBezTo>
                  <a:cubicBezTo>
                    <a:pt x="143" y="537"/>
                    <a:pt x="96" y="560"/>
                    <a:pt x="60" y="584"/>
                  </a:cubicBezTo>
                  <a:cubicBezTo>
                    <a:pt x="36" y="608"/>
                    <a:pt x="12" y="644"/>
                    <a:pt x="60" y="667"/>
                  </a:cubicBezTo>
                  <a:cubicBezTo>
                    <a:pt x="143" y="691"/>
                    <a:pt x="298" y="644"/>
                    <a:pt x="382" y="667"/>
                  </a:cubicBezTo>
                  <a:cubicBezTo>
                    <a:pt x="417" y="679"/>
                    <a:pt x="429" y="703"/>
                    <a:pt x="465" y="715"/>
                  </a:cubicBezTo>
                  <a:cubicBezTo>
                    <a:pt x="524" y="739"/>
                    <a:pt x="643" y="715"/>
                    <a:pt x="679" y="679"/>
                  </a:cubicBezTo>
                  <a:cubicBezTo>
                    <a:pt x="727" y="656"/>
                    <a:pt x="715" y="620"/>
                    <a:pt x="703" y="584"/>
                  </a:cubicBezTo>
                  <a:cubicBezTo>
                    <a:pt x="679" y="548"/>
                    <a:pt x="655" y="513"/>
                    <a:pt x="679" y="477"/>
                  </a:cubicBezTo>
                  <a:cubicBezTo>
                    <a:pt x="703" y="441"/>
                    <a:pt x="786" y="394"/>
                    <a:pt x="810" y="358"/>
                  </a:cubicBezTo>
                  <a:cubicBezTo>
                    <a:pt x="822" y="286"/>
                    <a:pt x="679" y="239"/>
                    <a:pt x="691" y="167"/>
                  </a:cubicBezTo>
                  <a:cubicBezTo>
                    <a:pt x="691" y="156"/>
                    <a:pt x="703" y="144"/>
                    <a:pt x="703" y="120"/>
                  </a:cubicBezTo>
                  <a:cubicBezTo>
                    <a:pt x="703" y="108"/>
                    <a:pt x="691" y="96"/>
                    <a:pt x="667" y="96"/>
                  </a:cubicBezTo>
                  <a:cubicBezTo>
                    <a:pt x="524" y="1"/>
                    <a:pt x="501" y="120"/>
                    <a:pt x="477" y="144"/>
                  </a:cubicBezTo>
                  <a:cubicBezTo>
                    <a:pt x="429" y="215"/>
                    <a:pt x="382" y="275"/>
                    <a:pt x="191" y="29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6"/>
            <p:cNvSpPr/>
            <p:nvPr/>
          </p:nvSpPr>
          <p:spPr>
            <a:xfrm>
              <a:off x="5143488" y="3846172"/>
              <a:ext cx="172224" cy="249216"/>
            </a:xfrm>
            <a:custGeom>
              <a:avLst/>
              <a:gdLst/>
              <a:ahLst/>
              <a:cxnLst/>
              <a:rect l="l" t="t" r="r" b="b"/>
              <a:pathLst>
                <a:path w="5382" h="7788" extrusionOk="0">
                  <a:moveTo>
                    <a:pt x="3739" y="1132"/>
                  </a:moveTo>
                  <a:cubicBezTo>
                    <a:pt x="3727" y="1203"/>
                    <a:pt x="3715" y="1275"/>
                    <a:pt x="3620" y="1322"/>
                  </a:cubicBezTo>
                  <a:cubicBezTo>
                    <a:pt x="3501" y="1382"/>
                    <a:pt x="3298" y="1370"/>
                    <a:pt x="3144" y="1406"/>
                  </a:cubicBezTo>
                  <a:cubicBezTo>
                    <a:pt x="2679" y="1525"/>
                    <a:pt x="3084" y="2025"/>
                    <a:pt x="2632" y="2156"/>
                  </a:cubicBezTo>
                  <a:cubicBezTo>
                    <a:pt x="2370" y="2239"/>
                    <a:pt x="2001" y="2132"/>
                    <a:pt x="1715" y="2191"/>
                  </a:cubicBezTo>
                  <a:cubicBezTo>
                    <a:pt x="1429" y="2239"/>
                    <a:pt x="1334" y="2418"/>
                    <a:pt x="1120" y="2525"/>
                  </a:cubicBezTo>
                  <a:cubicBezTo>
                    <a:pt x="774" y="2692"/>
                    <a:pt x="119" y="2715"/>
                    <a:pt x="60" y="2965"/>
                  </a:cubicBezTo>
                  <a:cubicBezTo>
                    <a:pt x="12" y="3132"/>
                    <a:pt x="286" y="3299"/>
                    <a:pt x="465" y="3454"/>
                  </a:cubicBezTo>
                  <a:cubicBezTo>
                    <a:pt x="929" y="3835"/>
                    <a:pt x="953" y="4347"/>
                    <a:pt x="512" y="4692"/>
                  </a:cubicBezTo>
                  <a:cubicBezTo>
                    <a:pt x="381" y="4787"/>
                    <a:pt x="215" y="4882"/>
                    <a:pt x="119" y="4989"/>
                  </a:cubicBezTo>
                  <a:cubicBezTo>
                    <a:pt x="24" y="5108"/>
                    <a:pt x="0" y="5251"/>
                    <a:pt x="12" y="5382"/>
                  </a:cubicBezTo>
                  <a:cubicBezTo>
                    <a:pt x="24" y="6156"/>
                    <a:pt x="631" y="6966"/>
                    <a:pt x="1655" y="7585"/>
                  </a:cubicBezTo>
                  <a:cubicBezTo>
                    <a:pt x="1739" y="7633"/>
                    <a:pt x="1834" y="7692"/>
                    <a:pt x="1941" y="7716"/>
                  </a:cubicBezTo>
                  <a:cubicBezTo>
                    <a:pt x="2227" y="7787"/>
                    <a:pt x="2513" y="7692"/>
                    <a:pt x="2703" y="7585"/>
                  </a:cubicBezTo>
                  <a:cubicBezTo>
                    <a:pt x="3691" y="7037"/>
                    <a:pt x="3691" y="6121"/>
                    <a:pt x="4037" y="5359"/>
                  </a:cubicBezTo>
                  <a:cubicBezTo>
                    <a:pt x="4275" y="4847"/>
                    <a:pt x="4680" y="4382"/>
                    <a:pt x="4680" y="3846"/>
                  </a:cubicBezTo>
                  <a:cubicBezTo>
                    <a:pt x="4668" y="3704"/>
                    <a:pt x="4644" y="3549"/>
                    <a:pt x="4715" y="3418"/>
                  </a:cubicBezTo>
                  <a:cubicBezTo>
                    <a:pt x="4822" y="3239"/>
                    <a:pt x="5144" y="3096"/>
                    <a:pt x="5061" y="2894"/>
                  </a:cubicBezTo>
                  <a:cubicBezTo>
                    <a:pt x="4977" y="2680"/>
                    <a:pt x="4453" y="2489"/>
                    <a:pt x="4560" y="2299"/>
                  </a:cubicBezTo>
                  <a:cubicBezTo>
                    <a:pt x="4632" y="2156"/>
                    <a:pt x="5072" y="2156"/>
                    <a:pt x="5227" y="2299"/>
                  </a:cubicBezTo>
                  <a:cubicBezTo>
                    <a:pt x="5382" y="2251"/>
                    <a:pt x="5358" y="2120"/>
                    <a:pt x="5275" y="2013"/>
                  </a:cubicBezTo>
                  <a:cubicBezTo>
                    <a:pt x="5192" y="1918"/>
                    <a:pt x="5072" y="1822"/>
                    <a:pt x="5037" y="1715"/>
                  </a:cubicBezTo>
                  <a:cubicBezTo>
                    <a:pt x="5001" y="1608"/>
                    <a:pt x="5084" y="1513"/>
                    <a:pt x="5096" y="1406"/>
                  </a:cubicBezTo>
                  <a:cubicBezTo>
                    <a:pt x="5144" y="1168"/>
                    <a:pt x="4870" y="918"/>
                    <a:pt x="4596" y="703"/>
                  </a:cubicBezTo>
                  <a:cubicBezTo>
                    <a:pt x="3775" y="1"/>
                    <a:pt x="3751" y="822"/>
                    <a:pt x="3739" y="113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6"/>
            <p:cNvSpPr/>
            <p:nvPr/>
          </p:nvSpPr>
          <p:spPr>
            <a:xfrm>
              <a:off x="6282304" y="3648060"/>
              <a:ext cx="334144" cy="193952"/>
            </a:xfrm>
            <a:custGeom>
              <a:avLst/>
              <a:gdLst/>
              <a:ahLst/>
              <a:cxnLst/>
              <a:rect l="l" t="t" r="r" b="b"/>
              <a:pathLst>
                <a:path w="10442" h="6061" extrusionOk="0">
                  <a:moveTo>
                    <a:pt x="214" y="36"/>
                  </a:moveTo>
                  <a:cubicBezTo>
                    <a:pt x="0" y="203"/>
                    <a:pt x="357" y="501"/>
                    <a:pt x="762" y="703"/>
                  </a:cubicBezTo>
                  <a:cubicBezTo>
                    <a:pt x="1024" y="834"/>
                    <a:pt x="1310" y="953"/>
                    <a:pt x="1572" y="1072"/>
                  </a:cubicBezTo>
                  <a:cubicBezTo>
                    <a:pt x="1798" y="1191"/>
                    <a:pt x="1989" y="1310"/>
                    <a:pt x="2215" y="1429"/>
                  </a:cubicBezTo>
                  <a:cubicBezTo>
                    <a:pt x="2405" y="1536"/>
                    <a:pt x="2596" y="1644"/>
                    <a:pt x="2655" y="1763"/>
                  </a:cubicBezTo>
                  <a:cubicBezTo>
                    <a:pt x="2679" y="1810"/>
                    <a:pt x="2679" y="1858"/>
                    <a:pt x="2739" y="1905"/>
                  </a:cubicBezTo>
                  <a:cubicBezTo>
                    <a:pt x="2810" y="1953"/>
                    <a:pt x="2917" y="1977"/>
                    <a:pt x="3024" y="2001"/>
                  </a:cubicBezTo>
                  <a:cubicBezTo>
                    <a:pt x="3727" y="2179"/>
                    <a:pt x="3917" y="2477"/>
                    <a:pt x="4203" y="2787"/>
                  </a:cubicBezTo>
                  <a:cubicBezTo>
                    <a:pt x="4489" y="3108"/>
                    <a:pt x="4965" y="3418"/>
                    <a:pt x="5525" y="3656"/>
                  </a:cubicBezTo>
                  <a:cubicBezTo>
                    <a:pt x="5679" y="3715"/>
                    <a:pt x="5846" y="3775"/>
                    <a:pt x="5906" y="3858"/>
                  </a:cubicBezTo>
                  <a:cubicBezTo>
                    <a:pt x="5941" y="3906"/>
                    <a:pt x="5941" y="3953"/>
                    <a:pt x="5965" y="3989"/>
                  </a:cubicBezTo>
                  <a:cubicBezTo>
                    <a:pt x="6013" y="4120"/>
                    <a:pt x="6203" y="4239"/>
                    <a:pt x="6382" y="4358"/>
                  </a:cubicBezTo>
                  <a:cubicBezTo>
                    <a:pt x="6942" y="4715"/>
                    <a:pt x="7501" y="5073"/>
                    <a:pt x="8061" y="5442"/>
                  </a:cubicBezTo>
                  <a:cubicBezTo>
                    <a:pt x="8418" y="5668"/>
                    <a:pt x="8847" y="5870"/>
                    <a:pt x="9311" y="6025"/>
                  </a:cubicBezTo>
                  <a:cubicBezTo>
                    <a:pt x="9370" y="6037"/>
                    <a:pt x="9418" y="6049"/>
                    <a:pt x="9466" y="6049"/>
                  </a:cubicBezTo>
                  <a:cubicBezTo>
                    <a:pt x="9513" y="6061"/>
                    <a:pt x="9549" y="6037"/>
                    <a:pt x="9537" y="6013"/>
                  </a:cubicBezTo>
                  <a:cubicBezTo>
                    <a:pt x="9537" y="6001"/>
                    <a:pt x="9525" y="5989"/>
                    <a:pt x="9513" y="5977"/>
                  </a:cubicBezTo>
                  <a:cubicBezTo>
                    <a:pt x="9489" y="5942"/>
                    <a:pt x="9513" y="5918"/>
                    <a:pt x="9549" y="5906"/>
                  </a:cubicBezTo>
                  <a:cubicBezTo>
                    <a:pt x="9597" y="5894"/>
                    <a:pt x="9668" y="5906"/>
                    <a:pt x="9716" y="5930"/>
                  </a:cubicBezTo>
                  <a:cubicBezTo>
                    <a:pt x="9775" y="5954"/>
                    <a:pt x="9823" y="5989"/>
                    <a:pt x="9882" y="6013"/>
                  </a:cubicBezTo>
                  <a:cubicBezTo>
                    <a:pt x="9942" y="6037"/>
                    <a:pt x="10025" y="6061"/>
                    <a:pt x="10085" y="6049"/>
                  </a:cubicBezTo>
                  <a:cubicBezTo>
                    <a:pt x="10144" y="6049"/>
                    <a:pt x="10192" y="6025"/>
                    <a:pt x="10192" y="5989"/>
                  </a:cubicBezTo>
                  <a:cubicBezTo>
                    <a:pt x="10180" y="5966"/>
                    <a:pt x="10156" y="5930"/>
                    <a:pt x="10156" y="5906"/>
                  </a:cubicBezTo>
                  <a:cubicBezTo>
                    <a:pt x="10156" y="5870"/>
                    <a:pt x="10192" y="5846"/>
                    <a:pt x="10251" y="5870"/>
                  </a:cubicBezTo>
                  <a:cubicBezTo>
                    <a:pt x="10275" y="5870"/>
                    <a:pt x="10299" y="5882"/>
                    <a:pt x="10335" y="5894"/>
                  </a:cubicBezTo>
                  <a:cubicBezTo>
                    <a:pt x="10394" y="5906"/>
                    <a:pt x="10442" y="5894"/>
                    <a:pt x="10430" y="5858"/>
                  </a:cubicBezTo>
                  <a:cubicBezTo>
                    <a:pt x="10430" y="5787"/>
                    <a:pt x="10240" y="5656"/>
                    <a:pt x="10192" y="5585"/>
                  </a:cubicBezTo>
                  <a:cubicBezTo>
                    <a:pt x="10120" y="5477"/>
                    <a:pt x="10061" y="5358"/>
                    <a:pt x="10144" y="5287"/>
                  </a:cubicBezTo>
                  <a:cubicBezTo>
                    <a:pt x="10156" y="5263"/>
                    <a:pt x="10192" y="5251"/>
                    <a:pt x="10192" y="5227"/>
                  </a:cubicBezTo>
                  <a:cubicBezTo>
                    <a:pt x="10192" y="5204"/>
                    <a:pt x="10168" y="5168"/>
                    <a:pt x="10120" y="5144"/>
                  </a:cubicBezTo>
                  <a:cubicBezTo>
                    <a:pt x="10073" y="5108"/>
                    <a:pt x="9990" y="5084"/>
                    <a:pt x="9930" y="5061"/>
                  </a:cubicBezTo>
                  <a:cubicBezTo>
                    <a:pt x="9644" y="4942"/>
                    <a:pt x="9704" y="4858"/>
                    <a:pt x="9644" y="4739"/>
                  </a:cubicBezTo>
                  <a:cubicBezTo>
                    <a:pt x="9609" y="4692"/>
                    <a:pt x="9525" y="4620"/>
                    <a:pt x="9418" y="4596"/>
                  </a:cubicBezTo>
                  <a:cubicBezTo>
                    <a:pt x="9299" y="4572"/>
                    <a:pt x="9251" y="4632"/>
                    <a:pt x="9132" y="4608"/>
                  </a:cubicBezTo>
                  <a:cubicBezTo>
                    <a:pt x="8989" y="4584"/>
                    <a:pt x="8954" y="4477"/>
                    <a:pt x="8847" y="4406"/>
                  </a:cubicBezTo>
                  <a:cubicBezTo>
                    <a:pt x="8811" y="4382"/>
                    <a:pt x="8751" y="4358"/>
                    <a:pt x="8716" y="4334"/>
                  </a:cubicBezTo>
                  <a:cubicBezTo>
                    <a:pt x="8585" y="4263"/>
                    <a:pt x="8501" y="4168"/>
                    <a:pt x="8501" y="4096"/>
                  </a:cubicBezTo>
                  <a:cubicBezTo>
                    <a:pt x="8501" y="4049"/>
                    <a:pt x="8525" y="4001"/>
                    <a:pt x="8454" y="3953"/>
                  </a:cubicBezTo>
                  <a:cubicBezTo>
                    <a:pt x="8358" y="3894"/>
                    <a:pt x="8215" y="3918"/>
                    <a:pt x="8132" y="3941"/>
                  </a:cubicBezTo>
                  <a:cubicBezTo>
                    <a:pt x="8013" y="3906"/>
                    <a:pt x="7882" y="3870"/>
                    <a:pt x="7775" y="3822"/>
                  </a:cubicBezTo>
                  <a:cubicBezTo>
                    <a:pt x="7656" y="3775"/>
                    <a:pt x="7561" y="3715"/>
                    <a:pt x="7537" y="3644"/>
                  </a:cubicBezTo>
                  <a:cubicBezTo>
                    <a:pt x="7525" y="3596"/>
                    <a:pt x="7561" y="3560"/>
                    <a:pt x="7561" y="3513"/>
                  </a:cubicBezTo>
                  <a:cubicBezTo>
                    <a:pt x="7549" y="3358"/>
                    <a:pt x="7215" y="3191"/>
                    <a:pt x="6965" y="3072"/>
                  </a:cubicBezTo>
                  <a:cubicBezTo>
                    <a:pt x="6739" y="2965"/>
                    <a:pt x="6227" y="2810"/>
                    <a:pt x="6120" y="2679"/>
                  </a:cubicBezTo>
                  <a:cubicBezTo>
                    <a:pt x="6096" y="2644"/>
                    <a:pt x="6084" y="2608"/>
                    <a:pt x="6060" y="2584"/>
                  </a:cubicBezTo>
                  <a:cubicBezTo>
                    <a:pt x="5929" y="2441"/>
                    <a:pt x="5537" y="2358"/>
                    <a:pt x="5382" y="2215"/>
                  </a:cubicBezTo>
                  <a:cubicBezTo>
                    <a:pt x="5334" y="2179"/>
                    <a:pt x="5310" y="2132"/>
                    <a:pt x="5251" y="2108"/>
                  </a:cubicBezTo>
                  <a:cubicBezTo>
                    <a:pt x="5096" y="2036"/>
                    <a:pt x="4882" y="2072"/>
                    <a:pt x="4727" y="2013"/>
                  </a:cubicBezTo>
                  <a:cubicBezTo>
                    <a:pt x="4691" y="1989"/>
                    <a:pt x="4667" y="1977"/>
                    <a:pt x="4644" y="1953"/>
                  </a:cubicBezTo>
                  <a:cubicBezTo>
                    <a:pt x="4572" y="1894"/>
                    <a:pt x="4501" y="1834"/>
                    <a:pt x="4453" y="1763"/>
                  </a:cubicBezTo>
                  <a:cubicBezTo>
                    <a:pt x="4441" y="1739"/>
                    <a:pt x="4429" y="1703"/>
                    <a:pt x="4394" y="1667"/>
                  </a:cubicBezTo>
                  <a:cubicBezTo>
                    <a:pt x="4370" y="1644"/>
                    <a:pt x="4322" y="1608"/>
                    <a:pt x="4263" y="1584"/>
                  </a:cubicBezTo>
                  <a:cubicBezTo>
                    <a:pt x="4203" y="1572"/>
                    <a:pt x="4132" y="1560"/>
                    <a:pt x="4096" y="1536"/>
                  </a:cubicBezTo>
                  <a:cubicBezTo>
                    <a:pt x="4013" y="1513"/>
                    <a:pt x="3965" y="1501"/>
                    <a:pt x="3905" y="1453"/>
                  </a:cubicBezTo>
                  <a:cubicBezTo>
                    <a:pt x="3870" y="1441"/>
                    <a:pt x="3858" y="1405"/>
                    <a:pt x="3822" y="1394"/>
                  </a:cubicBezTo>
                  <a:cubicBezTo>
                    <a:pt x="3703" y="1298"/>
                    <a:pt x="3465" y="1274"/>
                    <a:pt x="3298" y="1203"/>
                  </a:cubicBezTo>
                  <a:cubicBezTo>
                    <a:pt x="3012" y="1084"/>
                    <a:pt x="2953" y="882"/>
                    <a:pt x="2655" y="786"/>
                  </a:cubicBezTo>
                  <a:cubicBezTo>
                    <a:pt x="2584" y="762"/>
                    <a:pt x="2500" y="751"/>
                    <a:pt x="2429" y="715"/>
                  </a:cubicBezTo>
                  <a:cubicBezTo>
                    <a:pt x="2322" y="667"/>
                    <a:pt x="2286" y="596"/>
                    <a:pt x="2215" y="536"/>
                  </a:cubicBezTo>
                  <a:cubicBezTo>
                    <a:pt x="2060" y="417"/>
                    <a:pt x="1762" y="346"/>
                    <a:pt x="1512" y="310"/>
                  </a:cubicBezTo>
                  <a:cubicBezTo>
                    <a:pt x="1250" y="286"/>
                    <a:pt x="988" y="262"/>
                    <a:pt x="762" y="167"/>
                  </a:cubicBezTo>
                  <a:cubicBezTo>
                    <a:pt x="667" y="120"/>
                    <a:pt x="584" y="72"/>
                    <a:pt x="488" y="36"/>
                  </a:cubicBezTo>
                  <a:cubicBezTo>
                    <a:pt x="393" y="12"/>
                    <a:pt x="250" y="0"/>
                    <a:pt x="214" y="3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6"/>
            <p:cNvSpPr/>
            <p:nvPr/>
          </p:nvSpPr>
          <p:spPr>
            <a:xfrm>
              <a:off x="6635104" y="3687676"/>
              <a:ext cx="223296" cy="152448"/>
            </a:xfrm>
            <a:custGeom>
              <a:avLst/>
              <a:gdLst/>
              <a:ahLst/>
              <a:cxnLst/>
              <a:rect l="l" t="t" r="r" b="b"/>
              <a:pathLst>
                <a:path w="6978" h="4764" extrusionOk="0">
                  <a:moveTo>
                    <a:pt x="3489" y="406"/>
                  </a:moveTo>
                  <a:cubicBezTo>
                    <a:pt x="3489" y="441"/>
                    <a:pt x="3608" y="489"/>
                    <a:pt x="3691" y="501"/>
                  </a:cubicBezTo>
                  <a:cubicBezTo>
                    <a:pt x="3775" y="513"/>
                    <a:pt x="3870" y="525"/>
                    <a:pt x="3953" y="548"/>
                  </a:cubicBezTo>
                  <a:cubicBezTo>
                    <a:pt x="4048" y="596"/>
                    <a:pt x="4072" y="656"/>
                    <a:pt x="4037" y="691"/>
                  </a:cubicBezTo>
                  <a:cubicBezTo>
                    <a:pt x="4013" y="727"/>
                    <a:pt x="3929" y="739"/>
                    <a:pt x="3858" y="751"/>
                  </a:cubicBezTo>
                  <a:cubicBezTo>
                    <a:pt x="3632" y="798"/>
                    <a:pt x="3406" y="834"/>
                    <a:pt x="3191" y="870"/>
                  </a:cubicBezTo>
                  <a:cubicBezTo>
                    <a:pt x="3013" y="894"/>
                    <a:pt x="2834" y="929"/>
                    <a:pt x="2798" y="1037"/>
                  </a:cubicBezTo>
                  <a:cubicBezTo>
                    <a:pt x="2786" y="1072"/>
                    <a:pt x="2810" y="1132"/>
                    <a:pt x="2798" y="1179"/>
                  </a:cubicBezTo>
                  <a:cubicBezTo>
                    <a:pt x="2739" y="1489"/>
                    <a:pt x="1501" y="1239"/>
                    <a:pt x="1393" y="1537"/>
                  </a:cubicBezTo>
                  <a:cubicBezTo>
                    <a:pt x="1358" y="1620"/>
                    <a:pt x="1429" y="1727"/>
                    <a:pt x="1429" y="1810"/>
                  </a:cubicBezTo>
                  <a:cubicBezTo>
                    <a:pt x="1417" y="1906"/>
                    <a:pt x="1262" y="1965"/>
                    <a:pt x="1072" y="1906"/>
                  </a:cubicBezTo>
                  <a:cubicBezTo>
                    <a:pt x="917" y="1846"/>
                    <a:pt x="846" y="1751"/>
                    <a:pt x="715" y="1680"/>
                  </a:cubicBezTo>
                  <a:cubicBezTo>
                    <a:pt x="500" y="1560"/>
                    <a:pt x="179" y="1572"/>
                    <a:pt x="84" y="1668"/>
                  </a:cubicBezTo>
                  <a:cubicBezTo>
                    <a:pt x="0" y="1763"/>
                    <a:pt x="60" y="1906"/>
                    <a:pt x="131" y="2037"/>
                  </a:cubicBezTo>
                  <a:cubicBezTo>
                    <a:pt x="334" y="2442"/>
                    <a:pt x="512" y="2739"/>
                    <a:pt x="1012" y="3156"/>
                  </a:cubicBezTo>
                  <a:cubicBezTo>
                    <a:pt x="1036" y="3180"/>
                    <a:pt x="1060" y="3204"/>
                    <a:pt x="1096" y="3215"/>
                  </a:cubicBezTo>
                  <a:cubicBezTo>
                    <a:pt x="1239" y="3287"/>
                    <a:pt x="1370" y="3239"/>
                    <a:pt x="1429" y="3180"/>
                  </a:cubicBezTo>
                  <a:cubicBezTo>
                    <a:pt x="1679" y="3477"/>
                    <a:pt x="1941" y="3787"/>
                    <a:pt x="2203" y="4096"/>
                  </a:cubicBezTo>
                  <a:cubicBezTo>
                    <a:pt x="2346" y="4061"/>
                    <a:pt x="2501" y="4037"/>
                    <a:pt x="2691" y="4049"/>
                  </a:cubicBezTo>
                  <a:cubicBezTo>
                    <a:pt x="2870" y="4073"/>
                    <a:pt x="3108" y="4132"/>
                    <a:pt x="3239" y="4239"/>
                  </a:cubicBezTo>
                  <a:cubicBezTo>
                    <a:pt x="3322" y="4299"/>
                    <a:pt x="3370" y="4370"/>
                    <a:pt x="3489" y="4406"/>
                  </a:cubicBezTo>
                  <a:cubicBezTo>
                    <a:pt x="3548" y="4430"/>
                    <a:pt x="3620" y="4430"/>
                    <a:pt x="3679" y="4430"/>
                  </a:cubicBezTo>
                  <a:cubicBezTo>
                    <a:pt x="3906" y="4442"/>
                    <a:pt x="4108" y="4418"/>
                    <a:pt x="4287" y="4370"/>
                  </a:cubicBezTo>
                  <a:cubicBezTo>
                    <a:pt x="4394" y="4347"/>
                    <a:pt x="4489" y="4311"/>
                    <a:pt x="4620" y="4311"/>
                  </a:cubicBezTo>
                  <a:cubicBezTo>
                    <a:pt x="4751" y="4311"/>
                    <a:pt x="4941" y="4347"/>
                    <a:pt x="5049" y="4430"/>
                  </a:cubicBezTo>
                  <a:cubicBezTo>
                    <a:pt x="5156" y="4501"/>
                    <a:pt x="5180" y="4608"/>
                    <a:pt x="5322" y="4668"/>
                  </a:cubicBezTo>
                  <a:cubicBezTo>
                    <a:pt x="5477" y="4716"/>
                    <a:pt x="5596" y="4680"/>
                    <a:pt x="5751" y="4704"/>
                  </a:cubicBezTo>
                  <a:cubicBezTo>
                    <a:pt x="5823" y="4728"/>
                    <a:pt x="5906" y="4751"/>
                    <a:pt x="5965" y="4751"/>
                  </a:cubicBezTo>
                  <a:cubicBezTo>
                    <a:pt x="6073" y="4763"/>
                    <a:pt x="6073" y="4692"/>
                    <a:pt x="6084" y="4644"/>
                  </a:cubicBezTo>
                  <a:cubicBezTo>
                    <a:pt x="6132" y="4430"/>
                    <a:pt x="6739" y="4466"/>
                    <a:pt x="6811" y="4263"/>
                  </a:cubicBezTo>
                  <a:cubicBezTo>
                    <a:pt x="6858" y="4108"/>
                    <a:pt x="6573" y="3882"/>
                    <a:pt x="6656" y="3739"/>
                  </a:cubicBezTo>
                  <a:cubicBezTo>
                    <a:pt x="6704" y="3668"/>
                    <a:pt x="6846" y="3632"/>
                    <a:pt x="6882" y="3561"/>
                  </a:cubicBezTo>
                  <a:cubicBezTo>
                    <a:pt x="6942" y="3382"/>
                    <a:pt x="6394" y="3061"/>
                    <a:pt x="6573" y="2918"/>
                  </a:cubicBezTo>
                  <a:cubicBezTo>
                    <a:pt x="6680" y="2846"/>
                    <a:pt x="6977" y="2870"/>
                    <a:pt x="6966" y="2751"/>
                  </a:cubicBezTo>
                  <a:cubicBezTo>
                    <a:pt x="6954" y="2620"/>
                    <a:pt x="6537" y="2501"/>
                    <a:pt x="6346" y="2358"/>
                  </a:cubicBezTo>
                  <a:cubicBezTo>
                    <a:pt x="6156" y="2215"/>
                    <a:pt x="6239" y="2072"/>
                    <a:pt x="6073" y="1930"/>
                  </a:cubicBezTo>
                  <a:cubicBezTo>
                    <a:pt x="5906" y="1775"/>
                    <a:pt x="5513" y="1668"/>
                    <a:pt x="5430" y="1525"/>
                  </a:cubicBezTo>
                  <a:cubicBezTo>
                    <a:pt x="5275" y="1287"/>
                    <a:pt x="6037" y="1346"/>
                    <a:pt x="6049" y="1144"/>
                  </a:cubicBezTo>
                  <a:cubicBezTo>
                    <a:pt x="6049" y="1096"/>
                    <a:pt x="6013" y="1037"/>
                    <a:pt x="5918" y="989"/>
                  </a:cubicBezTo>
                  <a:cubicBezTo>
                    <a:pt x="6144" y="977"/>
                    <a:pt x="6323" y="918"/>
                    <a:pt x="6430" y="834"/>
                  </a:cubicBezTo>
                  <a:cubicBezTo>
                    <a:pt x="6180" y="763"/>
                    <a:pt x="5918" y="691"/>
                    <a:pt x="5703" y="584"/>
                  </a:cubicBezTo>
                  <a:cubicBezTo>
                    <a:pt x="5311" y="382"/>
                    <a:pt x="4941" y="1"/>
                    <a:pt x="4406" y="1"/>
                  </a:cubicBezTo>
                  <a:cubicBezTo>
                    <a:pt x="3989" y="1"/>
                    <a:pt x="3798" y="322"/>
                    <a:pt x="3489" y="40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6"/>
            <p:cNvSpPr/>
            <p:nvPr/>
          </p:nvSpPr>
          <p:spPr>
            <a:xfrm>
              <a:off x="6604992" y="3846172"/>
              <a:ext cx="246912" cy="75488"/>
            </a:xfrm>
            <a:custGeom>
              <a:avLst/>
              <a:gdLst/>
              <a:ahLst/>
              <a:cxnLst/>
              <a:rect l="l" t="t" r="r" b="b"/>
              <a:pathLst>
                <a:path w="7716" h="2359" extrusionOk="0">
                  <a:moveTo>
                    <a:pt x="179" y="167"/>
                  </a:moveTo>
                  <a:cubicBezTo>
                    <a:pt x="263" y="84"/>
                    <a:pt x="465" y="36"/>
                    <a:pt x="715" y="96"/>
                  </a:cubicBezTo>
                  <a:cubicBezTo>
                    <a:pt x="822" y="120"/>
                    <a:pt x="941" y="167"/>
                    <a:pt x="1037" y="156"/>
                  </a:cubicBezTo>
                  <a:cubicBezTo>
                    <a:pt x="1144" y="156"/>
                    <a:pt x="1156" y="84"/>
                    <a:pt x="1239" y="60"/>
                  </a:cubicBezTo>
                  <a:cubicBezTo>
                    <a:pt x="1418" y="1"/>
                    <a:pt x="1727" y="156"/>
                    <a:pt x="1965" y="263"/>
                  </a:cubicBezTo>
                  <a:cubicBezTo>
                    <a:pt x="2418" y="477"/>
                    <a:pt x="2942" y="608"/>
                    <a:pt x="3442" y="715"/>
                  </a:cubicBezTo>
                  <a:cubicBezTo>
                    <a:pt x="3918" y="810"/>
                    <a:pt x="4418" y="894"/>
                    <a:pt x="4787" y="846"/>
                  </a:cubicBezTo>
                  <a:cubicBezTo>
                    <a:pt x="4870" y="834"/>
                    <a:pt x="4942" y="822"/>
                    <a:pt x="5025" y="822"/>
                  </a:cubicBezTo>
                  <a:cubicBezTo>
                    <a:pt x="5311" y="822"/>
                    <a:pt x="5740" y="1013"/>
                    <a:pt x="5811" y="1191"/>
                  </a:cubicBezTo>
                  <a:cubicBezTo>
                    <a:pt x="5823" y="1227"/>
                    <a:pt x="5823" y="1263"/>
                    <a:pt x="5859" y="1310"/>
                  </a:cubicBezTo>
                  <a:cubicBezTo>
                    <a:pt x="5942" y="1406"/>
                    <a:pt x="6168" y="1489"/>
                    <a:pt x="6347" y="1513"/>
                  </a:cubicBezTo>
                  <a:cubicBezTo>
                    <a:pt x="6537" y="1549"/>
                    <a:pt x="6716" y="1560"/>
                    <a:pt x="6894" y="1608"/>
                  </a:cubicBezTo>
                  <a:cubicBezTo>
                    <a:pt x="7085" y="1656"/>
                    <a:pt x="7287" y="1787"/>
                    <a:pt x="7240" y="1858"/>
                  </a:cubicBezTo>
                  <a:cubicBezTo>
                    <a:pt x="7228" y="1882"/>
                    <a:pt x="7192" y="1906"/>
                    <a:pt x="7192" y="1930"/>
                  </a:cubicBezTo>
                  <a:cubicBezTo>
                    <a:pt x="7180" y="2025"/>
                    <a:pt x="7537" y="2120"/>
                    <a:pt x="7621" y="2227"/>
                  </a:cubicBezTo>
                  <a:cubicBezTo>
                    <a:pt x="7716" y="2334"/>
                    <a:pt x="7442" y="2358"/>
                    <a:pt x="7252" y="2287"/>
                  </a:cubicBezTo>
                  <a:cubicBezTo>
                    <a:pt x="7049" y="2215"/>
                    <a:pt x="6906" y="2096"/>
                    <a:pt x="6716" y="2001"/>
                  </a:cubicBezTo>
                  <a:cubicBezTo>
                    <a:pt x="6204" y="1763"/>
                    <a:pt x="5621" y="1799"/>
                    <a:pt x="5049" y="1656"/>
                  </a:cubicBezTo>
                  <a:cubicBezTo>
                    <a:pt x="4632" y="1560"/>
                    <a:pt x="4216" y="1358"/>
                    <a:pt x="3799" y="1299"/>
                  </a:cubicBezTo>
                  <a:cubicBezTo>
                    <a:pt x="3573" y="1263"/>
                    <a:pt x="3370" y="1287"/>
                    <a:pt x="3144" y="1251"/>
                  </a:cubicBezTo>
                  <a:cubicBezTo>
                    <a:pt x="2763" y="1203"/>
                    <a:pt x="2370" y="1025"/>
                    <a:pt x="1977" y="953"/>
                  </a:cubicBezTo>
                  <a:cubicBezTo>
                    <a:pt x="1763" y="918"/>
                    <a:pt x="1560" y="906"/>
                    <a:pt x="1346" y="882"/>
                  </a:cubicBezTo>
                  <a:cubicBezTo>
                    <a:pt x="1120" y="846"/>
                    <a:pt x="870" y="763"/>
                    <a:pt x="751" y="644"/>
                  </a:cubicBezTo>
                  <a:cubicBezTo>
                    <a:pt x="703" y="608"/>
                    <a:pt x="679" y="560"/>
                    <a:pt x="608" y="537"/>
                  </a:cubicBezTo>
                  <a:cubicBezTo>
                    <a:pt x="406" y="441"/>
                    <a:pt x="310" y="596"/>
                    <a:pt x="132" y="489"/>
                  </a:cubicBezTo>
                  <a:cubicBezTo>
                    <a:pt x="1" y="406"/>
                    <a:pt x="132" y="215"/>
                    <a:pt x="179" y="16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6"/>
            <p:cNvSpPr/>
            <p:nvPr/>
          </p:nvSpPr>
          <p:spPr>
            <a:xfrm>
              <a:off x="6888096" y="3779900"/>
              <a:ext cx="123840" cy="107456"/>
            </a:xfrm>
            <a:custGeom>
              <a:avLst/>
              <a:gdLst/>
              <a:ahLst/>
              <a:cxnLst/>
              <a:rect l="l" t="t" r="r" b="b"/>
              <a:pathLst>
                <a:path w="3870" h="3358" extrusionOk="0">
                  <a:moveTo>
                    <a:pt x="333" y="1286"/>
                  </a:moveTo>
                  <a:cubicBezTo>
                    <a:pt x="357" y="1381"/>
                    <a:pt x="393" y="1476"/>
                    <a:pt x="393" y="1572"/>
                  </a:cubicBezTo>
                  <a:cubicBezTo>
                    <a:pt x="405" y="1679"/>
                    <a:pt x="369" y="1774"/>
                    <a:pt x="405" y="1893"/>
                  </a:cubicBezTo>
                  <a:cubicBezTo>
                    <a:pt x="441" y="2000"/>
                    <a:pt x="560" y="2143"/>
                    <a:pt x="774" y="2238"/>
                  </a:cubicBezTo>
                  <a:cubicBezTo>
                    <a:pt x="822" y="2215"/>
                    <a:pt x="905" y="2215"/>
                    <a:pt x="988" y="2215"/>
                  </a:cubicBezTo>
                  <a:cubicBezTo>
                    <a:pt x="1203" y="2453"/>
                    <a:pt x="1072" y="2643"/>
                    <a:pt x="1084" y="2846"/>
                  </a:cubicBezTo>
                  <a:cubicBezTo>
                    <a:pt x="1084" y="2929"/>
                    <a:pt x="1119" y="3024"/>
                    <a:pt x="1226" y="3119"/>
                  </a:cubicBezTo>
                  <a:cubicBezTo>
                    <a:pt x="1346" y="3215"/>
                    <a:pt x="1584" y="3298"/>
                    <a:pt x="1703" y="3274"/>
                  </a:cubicBezTo>
                  <a:cubicBezTo>
                    <a:pt x="1798" y="3250"/>
                    <a:pt x="1798" y="3191"/>
                    <a:pt x="1846" y="3143"/>
                  </a:cubicBezTo>
                  <a:cubicBezTo>
                    <a:pt x="1893" y="3096"/>
                    <a:pt x="2012" y="3072"/>
                    <a:pt x="2131" y="3131"/>
                  </a:cubicBezTo>
                  <a:cubicBezTo>
                    <a:pt x="2322" y="3060"/>
                    <a:pt x="1834" y="2810"/>
                    <a:pt x="1834" y="2667"/>
                  </a:cubicBezTo>
                  <a:cubicBezTo>
                    <a:pt x="1834" y="2596"/>
                    <a:pt x="1929" y="2572"/>
                    <a:pt x="1929" y="2500"/>
                  </a:cubicBezTo>
                  <a:cubicBezTo>
                    <a:pt x="1917" y="2441"/>
                    <a:pt x="1822" y="2369"/>
                    <a:pt x="1762" y="2310"/>
                  </a:cubicBezTo>
                  <a:cubicBezTo>
                    <a:pt x="1715" y="2238"/>
                    <a:pt x="1703" y="2167"/>
                    <a:pt x="1810" y="2167"/>
                  </a:cubicBezTo>
                  <a:cubicBezTo>
                    <a:pt x="1929" y="2167"/>
                    <a:pt x="2048" y="2250"/>
                    <a:pt x="2131" y="2322"/>
                  </a:cubicBezTo>
                  <a:cubicBezTo>
                    <a:pt x="2524" y="2643"/>
                    <a:pt x="2929" y="2989"/>
                    <a:pt x="2929" y="3274"/>
                  </a:cubicBezTo>
                  <a:cubicBezTo>
                    <a:pt x="3084" y="3358"/>
                    <a:pt x="3286" y="3358"/>
                    <a:pt x="3358" y="3298"/>
                  </a:cubicBezTo>
                  <a:cubicBezTo>
                    <a:pt x="3441" y="3239"/>
                    <a:pt x="3429" y="3143"/>
                    <a:pt x="3477" y="3072"/>
                  </a:cubicBezTo>
                  <a:cubicBezTo>
                    <a:pt x="3524" y="3000"/>
                    <a:pt x="3691" y="2965"/>
                    <a:pt x="3870" y="3036"/>
                  </a:cubicBezTo>
                  <a:cubicBezTo>
                    <a:pt x="3655" y="2869"/>
                    <a:pt x="3453" y="2715"/>
                    <a:pt x="3251" y="2548"/>
                  </a:cubicBezTo>
                  <a:cubicBezTo>
                    <a:pt x="3096" y="2429"/>
                    <a:pt x="2941" y="2310"/>
                    <a:pt x="2762" y="2203"/>
                  </a:cubicBezTo>
                  <a:cubicBezTo>
                    <a:pt x="2441" y="2012"/>
                    <a:pt x="2024" y="1857"/>
                    <a:pt x="1631" y="1786"/>
                  </a:cubicBezTo>
                  <a:cubicBezTo>
                    <a:pt x="1667" y="1607"/>
                    <a:pt x="2274" y="1750"/>
                    <a:pt x="2477" y="1643"/>
                  </a:cubicBezTo>
                  <a:cubicBezTo>
                    <a:pt x="2584" y="1584"/>
                    <a:pt x="2560" y="1488"/>
                    <a:pt x="2619" y="1405"/>
                  </a:cubicBezTo>
                  <a:cubicBezTo>
                    <a:pt x="2667" y="1334"/>
                    <a:pt x="2881" y="1310"/>
                    <a:pt x="3048" y="1405"/>
                  </a:cubicBezTo>
                  <a:cubicBezTo>
                    <a:pt x="3155" y="1393"/>
                    <a:pt x="3000" y="1286"/>
                    <a:pt x="2870" y="1250"/>
                  </a:cubicBezTo>
                  <a:cubicBezTo>
                    <a:pt x="2524" y="1143"/>
                    <a:pt x="2179" y="1119"/>
                    <a:pt x="1953" y="1179"/>
                  </a:cubicBezTo>
                  <a:cubicBezTo>
                    <a:pt x="1893" y="1191"/>
                    <a:pt x="1822" y="1214"/>
                    <a:pt x="1738" y="1191"/>
                  </a:cubicBezTo>
                  <a:cubicBezTo>
                    <a:pt x="1631" y="1167"/>
                    <a:pt x="1548" y="1095"/>
                    <a:pt x="1453" y="1072"/>
                  </a:cubicBezTo>
                  <a:cubicBezTo>
                    <a:pt x="1346" y="1048"/>
                    <a:pt x="1286" y="1084"/>
                    <a:pt x="1203" y="1072"/>
                  </a:cubicBezTo>
                  <a:cubicBezTo>
                    <a:pt x="1024" y="1060"/>
                    <a:pt x="893" y="917"/>
                    <a:pt x="893" y="833"/>
                  </a:cubicBezTo>
                  <a:cubicBezTo>
                    <a:pt x="893" y="750"/>
                    <a:pt x="941" y="679"/>
                    <a:pt x="822" y="583"/>
                  </a:cubicBezTo>
                  <a:cubicBezTo>
                    <a:pt x="774" y="536"/>
                    <a:pt x="667" y="488"/>
                    <a:pt x="679" y="441"/>
                  </a:cubicBezTo>
                  <a:cubicBezTo>
                    <a:pt x="679" y="393"/>
                    <a:pt x="786" y="405"/>
                    <a:pt x="881" y="417"/>
                  </a:cubicBezTo>
                  <a:cubicBezTo>
                    <a:pt x="1274" y="452"/>
                    <a:pt x="1655" y="500"/>
                    <a:pt x="2048" y="548"/>
                  </a:cubicBezTo>
                  <a:cubicBezTo>
                    <a:pt x="2191" y="560"/>
                    <a:pt x="2381" y="595"/>
                    <a:pt x="2500" y="679"/>
                  </a:cubicBezTo>
                  <a:cubicBezTo>
                    <a:pt x="2524" y="703"/>
                    <a:pt x="2560" y="726"/>
                    <a:pt x="2596" y="750"/>
                  </a:cubicBezTo>
                  <a:cubicBezTo>
                    <a:pt x="2691" y="786"/>
                    <a:pt x="2750" y="738"/>
                    <a:pt x="2810" y="726"/>
                  </a:cubicBezTo>
                  <a:cubicBezTo>
                    <a:pt x="2989" y="691"/>
                    <a:pt x="3370" y="845"/>
                    <a:pt x="3477" y="774"/>
                  </a:cubicBezTo>
                  <a:cubicBezTo>
                    <a:pt x="3524" y="738"/>
                    <a:pt x="3477" y="679"/>
                    <a:pt x="3489" y="631"/>
                  </a:cubicBezTo>
                  <a:cubicBezTo>
                    <a:pt x="3512" y="548"/>
                    <a:pt x="3655" y="536"/>
                    <a:pt x="3751" y="488"/>
                  </a:cubicBezTo>
                  <a:cubicBezTo>
                    <a:pt x="3846" y="441"/>
                    <a:pt x="3846" y="322"/>
                    <a:pt x="3667" y="250"/>
                  </a:cubicBezTo>
                  <a:cubicBezTo>
                    <a:pt x="3548" y="202"/>
                    <a:pt x="3417" y="214"/>
                    <a:pt x="3358" y="250"/>
                  </a:cubicBezTo>
                  <a:cubicBezTo>
                    <a:pt x="3298" y="274"/>
                    <a:pt x="3274" y="333"/>
                    <a:pt x="3215" y="369"/>
                  </a:cubicBezTo>
                  <a:cubicBezTo>
                    <a:pt x="3084" y="441"/>
                    <a:pt x="2798" y="417"/>
                    <a:pt x="2536" y="381"/>
                  </a:cubicBezTo>
                  <a:cubicBezTo>
                    <a:pt x="2227" y="345"/>
                    <a:pt x="1905" y="310"/>
                    <a:pt x="1584" y="286"/>
                  </a:cubicBezTo>
                  <a:cubicBezTo>
                    <a:pt x="1512" y="274"/>
                    <a:pt x="1429" y="262"/>
                    <a:pt x="1369" y="226"/>
                  </a:cubicBezTo>
                  <a:cubicBezTo>
                    <a:pt x="1310" y="191"/>
                    <a:pt x="1286" y="155"/>
                    <a:pt x="1238" y="119"/>
                  </a:cubicBezTo>
                  <a:cubicBezTo>
                    <a:pt x="1084" y="0"/>
                    <a:pt x="798" y="0"/>
                    <a:pt x="631" y="36"/>
                  </a:cubicBezTo>
                  <a:cubicBezTo>
                    <a:pt x="274" y="107"/>
                    <a:pt x="0" y="119"/>
                    <a:pt x="48" y="369"/>
                  </a:cubicBezTo>
                  <a:cubicBezTo>
                    <a:pt x="95" y="667"/>
                    <a:pt x="238" y="988"/>
                    <a:pt x="333" y="128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6"/>
            <p:cNvSpPr/>
            <p:nvPr/>
          </p:nvSpPr>
          <p:spPr>
            <a:xfrm>
              <a:off x="6716640" y="3434716"/>
              <a:ext cx="41568" cy="51456"/>
            </a:xfrm>
            <a:custGeom>
              <a:avLst/>
              <a:gdLst/>
              <a:ahLst/>
              <a:cxnLst/>
              <a:rect l="l" t="t" r="r" b="b"/>
              <a:pathLst>
                <a:path w="1299" h="1608" extrusionOk="0">
                  <a:moveTo>
                    <a:pt x="477" y="1357"/>
                  </a:moveTo>
                  <a:cubicBezTo>
                    <a:pt x="477" y="1405"/>
                    <a:pt x="405" y="1441"/>
                    <a:pt x="477" y="1488"/>
                  </a:cubicBezTo>
                  <a:cubicBezTo>
                    <a:pt x="512" y="1512"/>
                    <a:pt x="560" y="1536"/>
                    <a:pt x="608" y="1548"/>
                  </a:cubicBezTo>
                  <a:cubicBezTo>
                    <a:pt x="834" y="1607"/>
                    <a:pt x="1072" y="1607"/>
                    <a:pt x="1191" y="1560"/>
                  </a:cubicBezTo>
                  <a:cubicBezTo>
                    <a:pt x="1203" y="1548"/>
                    <a:pt x="1215" y="1536"/>
                    <a:pt x="1227" y="1536"/>
                  </a:cubicBezTo>
                  <a:cubicBezTo>
                    <a:pt x="1298" y="1464"/>
                    <a:pt x="1274" y="1369"/>
                    <a:pt x="1155" y="1274"/>
                  </a:cubicBezTo>
                  <a:cubicBezTo>
                    <a:pt x="1119" y="1250"/>
                    <a:pt x="1060" y="1214"/>
                    <a:pt x="1036" y="1179"/>
                  </a:cubicBezTo>
                  <a:cubicBezTo>
                    <a:pt x="953" y="1072"/>
                    <a:pt x="1167" y="1036"/>
                    <a:pt x="1179" y="941"/>
                  </a:cubicBezTo>
                  <a:cubicBezTo>
                    <a:pt x="1191" y="774"/>
                    <a:pt x="1108" y="595"/>
                    <a:pt x="953" y="405"/>
                  </a:cubicBezTo>
                  <a:cubicBezTo>
                    <a:pt x="941" y="393"/>
                    <a:pt x="524" y="0"/>
                    <a:pt x="477" y="60"/>
                  </a:cubicBezTo>
                  <a:cubicBezTo>
                    <a:pt x="334" y="226"/>
                    <a:pt x="346" y="381"/>
                    <a:pt x="286" y="572"/>
                  </a:cubicBezTo>
                  <a:cubicBezTo>
                    <a:pt x="250" y="714"/>
                    <a:pt x="0" y="786"/>
                    <a:pt x="36" y="953"/>
                  </a:cubicBezTo>
                  <a:cubicBezTo>
                    <a:pt x="72" y="1095"/>
                    <a:pt x="477" y="1250"/>
                    <a:pt x="477" y="135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6"/>
            <p:cNvSpPr/>
            <p:nvPr/>
          </p:nvSpPr>
          <p:spPr>
            <a:xfrm>
              <a:off x="6496032" y="3489180"/>
              <a:ext cx="62528" cy="26720"/>
            </a:xfrm>
            <a:custGeom>
              <a:avLst/>
              <a:gdLst/>
              <a:ahLst/>
              <a:cxnLst/>
              <a:rect l="l" t="t" r="r" b="b"/>
              <a:pathLst>
                <a:path w="1954" h="835" extrusionOk="0">
                  <a:moveTo>
                    <a:pt x="977" y="36"/>
                  </a:moveTo>
                  <a:cubicBezTo>
                    <a:pt x="739" y="72"/>
                    <a:pt x="501" y="96"/>
                    <a:pt x="274" y="132"/>
                  </a:cubicBezTo>
                  <a:cubicBezTo>
                    <a:pt x="143" y="143"/>
                    <a:pt x="12" y="167"/>
                    <a:pt x="12" y="227"/>
                  </a:cubicBezTo>
                  <a:cubicBezTo>
                    <a:pt x="1" y="358"/>
                    <a:pt x="429" y="489"/>
                    <a:pt x="536" y="620"/>
                  </a:cubicBezTo>
                  <a:cubicBezTo>
                    <a:pt x="572" y="655"/>
                    <a:pt x="584" y="703"/>
                    <a:pt x="644" y="727"/>
                  </a:cubicBezTo>
                  <a:cubicBezTo>
                    <a:pt x="679" y="751"/>
                    <a:pt x="715" y="763"/>
                    <a:pt x="763" y="763"/>
                  </a:cubicBezTo>
                  <a:cubicBezTo>
                    <a:pt x="1036" y="834"/>
                    <a:pt x="1263" y="775"/>
                    <a:pt x="1382" y="691"/>
                  </a:cubicBezTo>
                  <a:cubicBezTo>
                    <a:pt x="1501" y="608"/>
                    <a:pt x="1572" y="501"/>
                    <a:pt x="1751" y="453"/>
                  </a:cubicBezTo>
                  <a:cubicBezTo>
                    <a:pt x="1834" y="429"/>
                    <a:pt x="1953" y="394"/>
                    <a:pt x="1882" y="334"/>
                  </a:cubicBezTo>
                  <a:cubicBezTo>
                    <a:pt x="1810" y="263"/>
                    <a:pt x="1548" y="215"/>
                    <a:pt x="1560" y="155"/>
                  </a:cubicBezTo>
                  <a:cubicBezTo>
                    <a:pt x="1560" y="143"/>
                    <a:pt x="1608" y="132"/>
                    <a:pt x="1608" y="108"/>
                  </a:cubicBezTo>
                  <a:cubicBezTo>
                    <a:pt x="1608" y="72"/>
                    <a:pt x="1489" y="36"/>
                    <a:pt x="1417" y="24"/>
                  </a:cubicBezTo>
                  <a:cubicBezTo>
                    <a:pt x="1263" y="1"/>
                    <a:pt x="1120" y="1"/>
                    <a:pt x="1013" y="24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6"/>
            <p:cNvSpPr/>
            <p:nvPr/>
          </p:nvSpPr>
          <p:spPr>
            <a:xfrm>
              <a:off x="6753984" y="3522332"/>
              <a:ext cx="133376" cy="96032"/>
            </a:xfrm>
            <a:custGeom>
              <a:avLst/>
              <a:gdLst/>
              <a:ahLst/>
              <a:cxnLst/>
              <a:rect l="l" t="t" r="r" b="b"/>
              <a:pathLst>
                <a:path w="4168" h="3001" extrusionOk="0">
                  <a:moveTo>
                    <a:pt x="476" y="810"/>
                  </a:moveTo>
                  <a:cubicBezTo>
                    <a:pt x="441" y="881"/>
                    <a:pt x="369" y="929"/>
                    <a:pt x="357" y="1012"/>
                  </a:cubicBezTo>
                  <a:cubicBezTo>
                    <a:pt x="345" y="1084"/>
                    <a:pt x="429" y="1191"/>
                    <a:pt x="607" y="1239"/>
                  </a:cubicBezTo>
                  <a:cubicBezTo>
                    <a:pt x="453" y="1262"/>
                    <a:pt x="226" y="1203"/>
                    <a:pt x="95" y="1108"/>
                  </a:cubicBezTo>
                  <a:cubicBezTo>
                    <a:pt x="0" y="1143"/>
                    <a:pt x="95" y="1251"/>
                    <a:pt x="214" y="1322"/>
                  </a:cubicBezTo>
                  <a:cubicBezTo>
                    <a:pt x="333" y="1382"/>
                    <a:pt x="488" y="1453"/>
                    <a:pt x="584" y="1524"/>
                  </a:cubicBezTo>
                  <a:cubicBezTo>
                    <a:pt x="667" y="1608"/>
                    <a:pt x="679" y="1679"/>
                    <a:pt x="726" y="1751"/>
                  </a:cubicBezTo>
                  <a:cubicBezTo>
                    <a:pt x="786" y="1834"/>
                    <a:pt x="917" y="1929"/>
                    <a:pt x="1072" y="1941"/>
                  </a:cubicBezTo>
                  <a:cubicBezTo>
                    <a:pt x="1095" y="1894"/>
                    <a:pt x="1238" y="1834"/>
                    <a:pt x="1357" y="1905"/>
                  </a:cubicBezTo>
                  <a:cubicBezTo>
                    <a:pt x="1405" y="1929"/>
                    <a:pt x="1417" y="1965"/>
                    <a:pt x="1417" y="1989"/>
                  </a:cubicBezTo>
                  <a:cubicBezTo>
                    <a:pt x="1417" y="2060"/>
                    <a:pt x="1369" y="2120"/>
                    <a:pt x="1405" y="2203"/>
                  </a:cubicBezTo>
                  <a:cubicBezTo>
                    <a:pt x="1429" y="2286"/>
                    <a:pt x="1596" y="2394"/>
                    <a:pt x="1762" y="2417"/>
                  </a:cubicBezTo>
                  <a:cubicBezTo>
                    <a:pt x="1857" y="2429"/>
                    <a:pt x="1917" y="2405"/>
                    <a:pt x="1988" y="2394"/>
                  </a:cubicBezTo>
                  <a:cubicBezTo>
                    <a:pt x="2262" y="2358"/>
                    <a:pt x="2715" y="2441"/>
                    <a:pt x="3012" y="2608"/>
                  </a:cubicBezTo>
                  <a:cubicBezTo>
                    <a:pt x="3084" y="2656"/>
                    <a:pt x="3155" y="2691"/>
                    <a:pt x="3227" y="2739"/>
                  </a:cubicBezTo>
                  <a:cubicBezTo>
                    <a:pt x="3370" y="2810"/>
                    <a:pt x="3536" y="2870"/>
                    <a:pt x="3703" y="2917"/>
                  </a:cubicBezTo>
                  <a:cubicBezTo>
                    <a:pt x="3798" y="2953"/>
                    <a:pt x="3905" y="2989"/>
                    <a:pt x="4001" y="2989"/>
                  </a:cubicBezTo>
                  <a:cubicBezTo>
                    <a:pt x="4096" y="3001"/>
                    <a:pt x="4167" y="2965"/>
                    <a:pt x="4120" y="2917"/>
                  </a:cubicBezTo>
                  <a:cubicBezTo>
                    <a:pt x="3679" y="2763"/>
                    <a:pt x="3572" y="2441"/>
                    <a:pt x="3120" y="2298"/>
                  </a:cubicBezTo>
                  <a:cubicBezTo>
                    <a:pt x="3012" y="2263"/>
                    <a:pt x="2893" y="2251"/>
                    <a:pt x="2786" y="2239"/>
                  </a:cubicBezTo>
                  <a:cubicBezTo>
                    <a:pt x="2393" y="2167"/>
                    <a:pt x="1941" y="2060"/>
                    <a:pt x="1691" y="1870"/>
                  </a:cubicBezTo>
                  <a:cubicBezTo>
                    <a:pt x="1476" y="1703"/>
                    <a:pt x="1500" y="1536"/>
                    <a:pt x="1607" y="1429"/>
                  </a:cubicBezTo>
                  <a:cubicBezTo>
                    <a:pt x="1715" y="1310"/>
                    <a:pt x="1893" y="1227"/>
                    <a:pt x="1977" y="1108"/>
                  </a:cubicBezTo>
                  <a:cubicBezTo>
                    <a:pt x="2048" y="989"/>
                    <a:pt x="1988" y="798"/>
                    <a:pt x="1703" y="655"/>
                  </a:cubicBezTo>
                  <a:cubicBezTo>
                    <a:pt x="1596" y="596"/>
                    <a:pt x="1465" y="548"/>
                    <a:pt x="1417" y="489"/>
                  </a:cubicBezTo>
                  <a:cubicBezTo>
                    <a:pt x="1381" y="429"/>
                    <a:pt x="1441" y="393"/>
                    <a:pt x="1441" y="334"/>
                  </a:cubicBezTo>
                  <a:cubicBezTo>
                    <a:pt x="1429" y="274"/>
                    <a:pt x="1298" y="191"/>
                    <a:pt x="1155" y="155"/>
                  </a:cubicBezTo>
                  <a:cubicBezTo>
                    <a:pt x="1012" y="120"/>
                    <a:pt x="881" y="143"/>
                    <a:pt x="857" y="191"/>
                  </a:cubicBezTo>
                  <a:cubicBezTo>
                    <a:pt x="786" y="381"/>
                    <a:pt x="393" y="0"/>
                    <a:pt x="214" y="155"/>
                  </a:cubicBezTo>
                  <a:cubicBezTo>
                    <a:pt x="72" y="286"/>
                    <a:pt x="548" y="643"/>
                    <a:pt x="476" y="81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6"/>
            <p:cNvSpPr/>
            <p:nvPr/>
          </p:nvSpPr>
          <p:spPr>
            <a:xfrm>
              <a:off x="6874368" y="3672444"/>
              <a:ext cx="108224" cy="51840"/>
            </a:xfrm>
            <a:custGeom>
              <a:avLst/>
              <a:gdLst/>
              <a:ahLst/>
              <a:cxnLst/>
              <a:rect l="l" t="t" r="r" b="b"/>
              <a:pathLst>
                <a:path w="3382" h="1620" extrusionOk="0">
                  <a:moveTo>
                    <a:pt x="667" y="36"/>
                  </a:moveTo>
                  <a:cubicBezTo>
                    <a:pt x="620" y="24"/>
                    <a:pt x="572" y="24"/>
                    <a:pt x="536" y="12"/>
                  </a:cubicBezTo>
                  <a:cubicBezTo>
                    <a:pt x="370" y="12"/>
                    <a:pt x="203" y="12"/>
                    <a:pt x="108" y="48"/>
                  </a:cubicBezTo>
                  <a:cubicBezTo>
                    <a:pt x="0" y="96"/>
                    <a:pt x="12" y="191"/>
                    <a:pt x="24" y="286"/>
                  </a:cubicBezTo>
                  <a:cubicBezTo>
                    <a:pt x="36" y="417"/>
                    <a:pt x="60" y="536"/>
                    <a:pt x="72" y="667"/>
                  </a:cubicBezTo>
                  <a:cubicBezTo>
                    <a:pt x="72" y="691"/>
                    <a:pt x="96" y="727"/>
                    <a:pt x="143" y="739"/>
                  </a:cubicBezTo>
                  <a:cubicBezTo>
                    <a:pt x="167" y="751"/>
                    <a:pt x="179" y="751"/>
                    <a:pt x="203" y="751"/>
                  </a:cubicBezTo>
                  <a:cubicBezTo>
                    <a:pt x="381" y="739"/>
                    <a:pt x="465" y="655"/>
                    <a:pt x="560" y="596"/>
                  </a:cubicBezTo>
                  <a:cubicBezTo>
                    <a:pt x="643" y="536"/>
                    <a:pt x="822" y="489"/>
                    <a:pt x="1036" y="548"/>
                  </a:cubicBezTo>
                  <a:cubicBezTo>
                    <a:pt x="1108" y="572"/>
                    <a:pt x="1167" y="596"/>
                    <a:pt x="1227" y="608"/>
                  </a:cubicBezTo>
                  <a:cubicBezTo>
                    <a:pt x="1286" y="620"/>
                    <a:pt x="1346" y="620"/>
                    <a:pt x="1394" y="632"/>
                  </a:cubicBezTo>
                  <a:cubicBezTo>
                    <a:pt x="1524" y="655"/>
                    <a:pt x="1667" y="727"/>
                    <a:pt x="1715" y="798"/>
                  </a:cubicBezTo>
                  <a:cubicBezTo>
                    <a:pt x="1775" y="858"/>
                    <a:pt x="1751" y="917"/>
                    <a:pt x="1703" y="965"/>
                  </a:cubicBezTo>
                  <a:cubicBezTo>
                    <a:pt x="1667" y="989"/>
                    <a:pt x="1632" y="1013"/>
                    <a:pt x="1632" y="1048"/>
                  </a:cubicBezTo>
                  <a:cubicBezTo>
                    <a:pt x="1655" y="1120"/>
                    <a:pt x="1822" y="1191"/>
                    <a:pt x="1965" y="1239"/>
                  </a:cubicBezTo>
                  <a:cubicBezTo>
                    <a:pt x="2108" y="1286"/>
                    <a:pt x="2275" y="1322"/>
                    <a:pt x="2370" y="1405"/>
                  </a:cubicBezTo>
                  <a:cubicBezTo>
                    <a:pt x="2394" y="1417"/>
                    <a:pt x="2417" y="1441"/>
                    <a:pt x="2441" y="1453"/>
                  </a:cubicBezTo>
                  <a:cubicBezTo>
                    <a:pt x="2513" y="1489"/>
                    <a:pt x="2584" y="1477"/>
                    <a:pt x="2656" y="1465"/>
                  </a:cubicBezTo>
                  <a:cubicBezTo>
                    <a:pt x="2798" y="1465"/>
                    <a:pt x="3025" y="1536"/>
                    <a:pt x="3144" y="1620"/>
                  </a:cubicBezTo>
                  <a:cubicBezTo>
                    <a:pt x="3251" y="1596"/>
                    <a:pt x="3322" y="1536"/>
                    <a:pt x="3370" y="1477"/>
                  </a:cubicBezTo>
                  <a:cubicBezTo>
                    <a:pt x="3382" y="1465"/>
                    <a:pt x="3382" y="1453"/>
                    <a:pt x="3370" y="1429"/>
                  </a:cubicBezTo>
                  <a:cubicBezTo>
                    <a:pt x="3346" y="1405"/>
                    <a:pt x="3287" y="1394"/>
                    <a:pt x="3239" y="1370"/>
                  </a:cubicBezTo>
                  <a:cubicBezTo>
                    <a:pt x="3060" y="1286"/>
                    <a:pt x="3001" y="1167"/>
                    <a:pt x="3048" y="1096"/>
                  </a:cubicBezTo>
                  <a:cubicBezTo>
                    <a:pt x="3096" y="1036"/>
                    <a:pt x="3203" y="989"/>
                    <a:pt x="3287" y="929"/>
                  </a:cubicBezTo>
                  <a:cubicBezTo>
                    <a:pt x="3358" y="870"/>
                    <a:pt x="3382" y="774"/>
                    <a:pt x="3251" y="679"/>
                  </a:cubicBezTo>
                  <a:cubicBezTo>
                    <a:pt x="3191" y="643"/>
                    <a:pt x="3120" y="608"/>
                    <a:pt x="3084" y="560"/>
                  </a:cubicBezTo>
                  <a:cubicBezTo>
                    <a:pt x="3025" y="501"/>
                    <a:pt x="3060" y="465"/>
                    <a:pt x="3037" y="405"/>
                  </a:cubicBezTo>
                  <a:cubicBezTo>
                    <a:pt x="3013" y="334"/>
                    <a:pt x="2894" y="262"/>
                    <a:pt x="2775" y="191"/>
                  </a:cubicBezTo>
                  <a:cubicBezTo>
                    <a:pt x="2656" y="108"/>
                    <a:pt x="2477" y="12"/>
                    <a:pt x="2322" y="0"/>
                  </a:cubicBezTo>
                  <a:cubicBezTo>
                    <a:pt x="2096" y="0"/>
                    <a:pt x="2251" y="203"/>
                    <a:pt x="2156" y="274"/>
                  </a:cubicBezTo>
                  <a:cubicBezTo>
                    <a:pt x="2048" y="358"/>
                    <a:pt x="1965" y="346"/>
                    <a:pt x="1727" y="346"/>
                  </a:cubicBezTo>
                  <a:cubicBezTo>
                    <a:pt x="1620" y="346"/>
                    <a:pt x="1036" y="322"/>
                    <a:pt x="965" y="298"/>
                  </a:cubicBezTo>
                  <a:cubicBezTo>
                    <a:pt x="786" y="227"/>
                    <a:pt x="870" y="96"/>
                    <a:pt x="667" y="3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6"/>
            <p:cNvSpPr/>
            <p:nvPr/>
          </p:nvSpPr>
          <p:spPr>
            <a:xfrm>
              <a:off x="6757024" y="3622140"/>
              <a:ext cx="59072" cy="48416"/>
            </a:xfrm>
            <a:custGeom>
              <a:avLst/>
              <a:gdLst/>
              <a:ahLst/>
              <a:cxnLst/>
              <a:rect l="l" t="t" r="r" b="b"/>
              <a:pathLst>
                <a:path w="1846" h="1513" extrusionOk="0">
                  <a:moveTo>
                    <a:pt x="608" y="787"/>
                  </a:moveTo>
                  <a:cubicBezTo>
                    <a:pt x="584" y="846"/>
                    <a:pt x="596" y="918"/>
                    <a:pt x="643" y="989"/>
                  </a:cubicBezTo>
                  <a:cubicBezTo>
                    <a:pt x="679" y="1072"/>
                    <a:pt x="703" y="1156"/>
                    <a:pt x="596" y="1180"/>
                  </a:cubicBezTo>
                  <a:cubicBezTo>
                    <a:pt x="524" y="1191"/>
                    <a:pt x="417" y="1180"/>
                    <a:pt x="334" y="1191"/>
                  </a:cubicBezTo>
                  <a:cubicBezTo>
                    <a:pt x="96" y="1191"/>
                    <a:pt x="0" y="1311"/>
                    <a:pt x="108" y="1453"/>
                  </a:cubicBezTo>
                  <a:cubicBezTo>
                    <a:pt x="477" y="1513"/>
                    <a:pt x="572" y="1334"/>
                    <a:pt x="774" y="1239"/>
                  </a:cubicBezTo>
                  <a:cubicBezTo>
                    <a:pt x="822" y="1227"/>
                    <a:pt x="870" y="1203"/>
                    <a:pt x="905" y="1180"/>
                  </a:cubicBezTo>
                  <a:cubicBezTo>
                    <a:pt x="965" y="1144"/>
                    <a:pt x="977" y="1084"/>
                    <a:pt x="1000" y="1037"/>
                  </a:cubicBezTo>
                  <a:cubicBezTo>
                    <a:pt x="1024" y="989"/>
                    <a:pt x="1072" y="941"/>
                    <a:pt x="1120" y="906"/>
                  </a:cubicBezTo>
                  <a:cubicBezTo>
                    <a:pt x="1334" y="715"/>
                    <a:pt x="1846" y="489"/>
                    <a:pt x="1227" y="132"/>
                  </a:cubicBezTo>
                  <a:cubicBezTo>
                    <a:pt x="1108" y="60"/>
                    <a:pt x="905" y="1"/>
                    <a:pt x="810" y="37"/>
                  </a:cubicBezTo>
                  <a:cubicBezTo>
                    <a:pt x="691" y="72"/>
                    <a:pt x="798" y="179"/>
                    <a:pt x="834" y="275"/>
                  </a:cubicBezTo>
                  <a:cubicBezTo>
                    <a:pt x="965" y="525"/>
                    <a:pt x="667" y="608"/>
                    <a:pt x="608" y="78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6"/>
            <p:cNvSpPr/>
            <p:nvPr/>
          </p:nvSpPr>
          <p:spPr>
            <a:xfrm>
              <a:off x="6847712" y="3625596"/>
              <a:ext cx="32768" cy="20576"/>
            </a:xfrm>
            <a:custGeom>
              <a:avLst/>
              <a:gdLst/>
              <a:ahLst/>
              <a:cxnLst/>
              <a:rect l="l" t="t" r="r" b="b"/>
              <a:pathLst>
                <a:path w="1024" h="643" extrusionOk="0">
                  <a:moveTo>
                    <a:pt x="726" y="357"/>
                  </a:moveTo>
                  <a:cubicBezTo>
                    <a:pt x="1024" y="345"/>
                    <a:pt x="333" y="60"/>
                    <a:pt x="286" y="0"/>
                  </a:cubicBezTo>
                  <a:cubicBezTo>
                    <a:pt x="0" y="167"/>
                    <a:pt x="95" y="345"/>
                    <a:pt x="12" y="572"/>
                  </a:cubicBezTo>
                  <a:cubicBezTo>
                    <a:pt x="12" y="572"/>
                    <a:pt x="12" y="583"/>
                    <a:pt x="12" y="595"/>
                  </a:cubicBezTo>
                  <a:cubicBezTo>
                    <a:pt x="36" y="631"/>
                    <a:pt x="167" y="643"/>
                    <a:pt x="214" y="631"/>
                  </a:cubicBezTo>
                  <a:cubicBezTo>
                    <a:pt x="310" y="595"/>
                    <a:pt x="310" y="512"/>
                    <a:pt x="345" y="452"/>
                  </a:cubicBezTo>
                  <a:cubicBezTo>
                    <a:pt x="369" y="393"/>
                    <a:pt x="441" y="333"/>
                    <a:pt x="595" y="345"/>
                  </a:cubicBezTo>
                  <a:cubicBezTo>
                    <a:pt x="631" y="345"/>
                    <a:pt x="679" y="357"/>
                    <a:pt x="726" y="35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6"/>
            <p:cNvSpPr/>
            <p:nvPr/>
          </p:nvSpPr>
          <p:spPr>
            <a:xfrm>
              <a:off x="7166208" y="3841980"/>
              <a:ext cx="569632" cy="238912"/>
            </a:xfrm>
            <a:custGeom>
              <a:avLst/>
              <a:gdLst/>
              <a:ahLst/>
              <a:cxnLst/>
              <a:rect l="l" t="t" r="r" b="b"/>
              <a:pathLst>
                <a:path w="17801" h="7466" extrusionOk="0">
                  <a:moveTo>
                    <a:pt x="1108" y="156"/>
                  </a:moveTo>
                  <a:cubicBezTo>
                    <a:pt x="882" y="96"/>
                    <a:pt x="644" y="36"/>
                    <a:pt x="441" y="13"/>
                  </a:cubicBezTo>
                  <a:cubicBezTo>
                    <a:pt x="239" y="1"/>
                    <a:pt x="48" y="36"/>
                    <a:pt x="24" y="132"/>
                  </a:cubicBezTo>
                  <a:cubicBezTo>
                    <a:pt x="1" y="215"/>
                    <a:pt x="179" y="382"/>
                    <a:pt x="405" y="441"/>
                  </a:cubicBezTo>
                  <a:cubicBezTo>
                    <a:pt x="620" y="501"/>
                    <a:pt x="786" y="453"/>
                    <a:pt x="989" y="525"/>
                  </a:cubicBezTo>
                  <a:cubicBezTo>
                    <a:pt x="1179" y="596"/>
                    <a:pt x="1287" y="715"/>
                    <a:pt x="1453" y="798"/>
                  </a:cubicBezTo>
                  <a:cubicBezTo>
                    <a:pt x="1739" y="929"/>
                    <a:pt x="2120" y="941"/>
                    <a:pt x="2322" y="1096"/>
                  </a:cubicBezTo>
                  <a:cubicBezTo>
                    <a:pt x="1965" y="1084"/>
                    <a:pt x="1596" y="1060"/>
                    <a:pt x="1215" y="1037"/>
                  </a:cubicBezTo>
                  <a:cubicBezTo>
                    <a:pt x="1322" y="1227"/>
                    <a:pt x="2001" y="1358"/>
                    <a:pt x="2156" y="1560"/>
                  </a:cubicBezTo>
                  <a:cubicBezTo>
                    <a:pt x="2180" y="1584"/>
                    <a:pt x="2180" y="1620"/>
                    <a:pt x="2227" y="1656"/>
                  </a:cubicBezTo>
                  <a:cubicBezTo>
                    <a:pt x="2299" y="1715"/>
                    <a:pt x="2430" y="1739"/>
                    <a:pt x="2501" y="1727"/>
                  </a:cubicBezTo>
                  <a:cubicBezTo>
                    <a:pt x="2572" y="1715"/>
                    <a:pt x="2596" y="1668"/>
                    <a:pt x="2620" y="1632"/>
                  </a:cubicBezTo>
                  <a:cubicBezTo>
                    <a:pt x="2763" y="1608"/>
                    <a:pt x="3001" y="1715"/>
                    <a:pt x="3144" y="1822"/>
                  </a:cubicBezTo>
                  <a:cubicBezTo>
                    <a:pt x="3299" y="1930"/>
                    <a:pt x="3430" y="2049"/>
                    <a:pt x="3632" y="2120"/>
                  </a:cubicBezTo>
                  <a:cubicBezTo>
                    <a:pt x="3930" y="2227"/>
                    <a:pt x="4251" y="2180"/>
                    <a:pt x="4513" y="2322"/>
                  </a:cubicBezTo>
                  <a:cubicBezTo>
                    <a:pt x="4882" y="2513"/>
                    <a:pt x="4894" y="2537"/>
                    <a:pt x="5299" y="2584"/>
                  </a:cubicBezTo>
                  <a:cubicBezTo>
                    <a:pt x="5406" y="2692"/>
                    <a:pt x="5585" y="2846"/>
                    <a:pt x="5763" y="2858"/>
                  </a:cubicBezTo>
                  <a:cubicBezTo>
                    <a:pt x="5823" y="2870"/>
                    <a:pt x="5859" y="2858"/>
                    <a:pt x="5906" y="2858"/>
                  </a:cubicBezTo>
                  <a:cubicBezTo>
                    <a:pt x="6156" y="2834"/>
                    <a:pt x="6549" y="3025"/>
                    <a:pt x="6763" y="3192"/>
                  </a:cubicBezTo>
                  <a:cubicBezTo>
                    <a:pt x="6990" y="3370"/>
                    <a:pt x="7097" y="3549"/>
                    <a:pt x="7275" y="3727"/>
                  </a:cubicBezTo>
                  <a:cubicBezTo>
                    <a:pt x="7418" y="3858"/>
                    <a:pt x="7609" y="4001"/>
                    <a:pt x="7740" y="4144"/>
                  </a:cubicBezTo>
                  <a:cubicBezTo>
                    <a:pt x="7871" y="4275"/>
                    <a:pt x="7942" y="4430"/>
                    <a:pt x="7823" y="4489"/>
                  </a:cubicBezTo>
                  <a:cubicBezTo>
                    <a:pt x="7668" y="4394"/>
                    <a:pt x="7466" y="4418"/>
                    <a:pt x="7418" y="4489"/>
                  </a:cubicBezTo>
                  <a:cubicBezTo>
                    <a:pt x="7371" y="4561"/>
                    <a:pt x="7418" y="4668"/>
                    <a:pt x="7347" y="4728"/>
                  </a:cubicBezTo>
                  <a:cubicBezTo>
                    <a:pt x="7895" y="4882"/>
                    <a:pt x="8156" y="4585"/>
                    <a:pt x="8704" y="4763"/>
                  </a:cubicBezTo>
                  <a:cubicBezTo>
                    <a:pt x="9121" y="4894"/>
                    <a:pt x="9383" y="5204"/>
                    <a:pt x="9788" y="5370"/>
                  </a:cubicBezTo>
                  <a:cubicBezTo>
                    <a:pt x="10133" y="5525"/>
                    <a:pt x="10490" y="5537"/>
                    <a:pt x="10740" y="5513"/>
                  </a:cubicBezTo>
                  <a:cubicBezTo>
                    <a:pt x="10812" y="5501"/>
                    <a:pt x="10871" y="5490"/>
                    <a:pt x="10954" y="5513"/>
                  </a:cubicBezTo>
                  <a:cubicBezTo>
                    <a:pt x="11014" y="5525"/>
                    <a:pt x="11073" y="5549"/>
                    <a:pt x="11133" y="5573"/>
                  </a:cubicBezTo>
                  <a:cubicBezTo>
                    <a:pt x="11407" y="5680"/>
                    <a:pt x="11705" y="5692"/>
                    <a:pt x="11776" y="5597"/>
                  </a:cubicBezTo>
                  <a:cubicBezTo>
                    <a:pt x="11883" y="5478"/>
                    <a:pt x="11669" y="5216"/>
                    <a:pt x="11847" y="5132"/>
                  </a:cubicBezTo>
                  <a:cubicBezTo>
                    <a:pt x="12074" y="5204"/>
                    <a:pt x="12300" y="5287"/>
                    <a:pt x="12514" y="5359"/>
                  </a:cubicBezTo>
                  <a:cubicBezTo>
                    <a:pt x="12597" y="5382"/>
                    <a:pt x="12681" y="5406"/>
                    <a:pt x="12752" y="5430"/>
                  </a:cubicBezTo>
                  <a:cubicBezTo>
                    <a:pt x="12836" y="5454"/>
                    <a:pt x="12919" y="5454"/>
                    <a:pt x="13002" y="5466"/>
                  </a:cubicBezTo>
                  <a:cubicBezTo>
                    <a:pt x="13300" y="5525"/>
                    <a:pt x="13645" y="5668"/>
                    <a:pt x="13871" y="5847"/>
                  </a:cubicBezTo>
                  <a:cubicBezTo>
                    <a:pt x="14038" y="5954"/>
                    <a:pt x="14169" y="6097"/>
                    <a:pt x="14372" y="6192"/>
                  </a:cubicBezTo>
                  <a:cubicBezTo>
                    <a:pt x="14502" y="6240"/>
                    <a:pt x="14633" y="6263"/>
                    <a:pt x="14753" y="6323"/>
                  </a:cubicBezTo>
                  <a:cubicBezTo>
                    <a:pt x="14967" y="6418"/>
                    <a:pt x="15038" y="6573"/>
                    <a:pt x="15241" y="6680"/>
                  </a:cubicBezTo>
                  <a:cubicBezTo>
                    <a:pt x="15443" y="6775"/>
                    <a:pt x="15681" y="6799"/>
                    <a:pt x="15848" y="6918"/>
                  </a:cubicBezTo>
                  <a:cubicBezTo>
                    <a:pt x="15907" y="6942"/>
                    <a:pt x="15943" y="6990"/>
                    <a:pt x="16003" y="7014"/>
                  </a:cubicBezTo>
                  <a:cubicBezTo>
                    <a:pt x="16193" y="7121"/>
                    <a:pt x="16360" y="7049"/>
                    <a:pt x="16574" y="7109"/>
                  </a:cubicBezTo>
                  <a:cubicBezTo>
                    <a:pt x="16646" y="7121"/>
                    <a:pt x="16717" y="7156"/>
                    <a:pt x="16788" y="7192"/>
                  </a:cubicBezTo>
                  <a:cubicBezTo>
                    <a:pt x="17086" y="7323"/>
                    <a:pt x="17384" y="7383"/>
                    <a:pt x="17681" y="7454"/>
                  </a:cubicBezTo>
                  <a:cubicBezTo>
                    <a:pt x="17717" y="7454"/>
                    <a:pt x="17765" y="7466"/>
                    <a:pt x="17789" y="7454"/>
                  </a:cubicBezTo>
                  <a:cubicBezTo>
                    <a:pt x="17801" y="7430"/>
                    <a:pt x="17741" y="7383"/>
                    <a:pt x="17681" y="7347"/>
                  </a:cubicBezTo>
                  <a:cubicBezTo>
                    <a:pt x="17431" y="7204"/>
                    <a:pt x="17134" y="7097"/>
                    <a:pt x="16908" y="6942"/>
                  </a:cubicBezTo>
                  <a:cubicBezTo>
                    <a:pt x="16848" y="6906"/>
                    <a:pt x="16788" y="6859"/>
                    <a:pt x="16741" y="6823"/>
                  </a:cubicBezTo>
                  <a:cubicBezTo>
                    <a:pt x="16622" y="6740"/>
                    <a:pt x="16479" y="6668"/>
                    <a:pt x="16348" y="6597"/>
                  </a:cubicBezTo>
                  <a:cubicBezTo>
                    <a:pt x="15907" y="6347"/>
                    <a:pt x="15467" y="6109"/>
                    <a:pt x="15026" y="5871"/>
                  </a:cubicBezTo>
                  <a:cubicBezTo>
                    <a:pt x="14955" y="5835"/>
                    <a:pt x="14883" y="5799"/>
                    <a:pt x="14824" y="5751"/>
                  </a:cubicBezTo>
                  <a:cubicBezTo>
                    <a:pt x="14776" y="5704"/>
                    <a:pt x="14753" y="5656"/>
                    <a:pt x="14705" y="5597"/>
                  </a:cubicBezTo>
                  <a:cubicBezTo>
                    <a:pt x="14562" y="5478"/>
                    <a:pt x="14252" y="5370"/>
                    <a:pt x="14133" y="5239"/>
                  </a:cubicBezTo>
                  <a:cubicBezTo>
                    <a:pt x="13991" y="5073"/>
                    <a:pt x="14324" y="5061"/>
                    <a:pt x="14360" y="4942"/>
                  </a:cubicBezTo>
                  <a:cubicBezTo>
                    <a:pt x="14395" y="4823"/>
                    <a:pt x="14062" y="4585"/>
                    <a:pt x="13788" y="4549"/>
                  </a:cubicBezTo>
                  <a:cubicBezTo>
                    <a:pt x="13717" y="4537"/>
                    <a:pt x="13645" y="4525"/>
                    <a:pt x="13574" y="4501"/>
                  </a:cubicBezTo>
                  <a:cubicBezTo>
                    <a:pt x="13407" y="4442"/>
                    <a:pt x="13324" y="4323"/>
                    <a:pt x="13169" y="4239"/>
                  </a:cubicBezTo>
                  <a:cubicBezTo>
                    <a:pt x="12895" y="4097"/>
                    <a:pt x="12550" y="4168"/>
                    <a:pt x="12288" y="4001"/>
                  </a:cubicBezTo>
                  <a:cubicBezTo>
                    <a:pt x="12074" y="3870"/>
                    <a:pt x="12133" y="3716"/>
                    <a:pt x="11907" y="3596"/>
                  </a:cubicBezTo>
                  <a:cubicBezTo>
                    <a:pt x="11645" y="3465"/>
                    <a:pt x="11407" y="3323"/>
                    <a:pt x="11121" y="3251"/>
                  </a:cubicBezTo>
                  <a:cubicBezTo>
                    <a:pt x="11050" y="3227"/>
                    <a:pt x="10966" y="3204"/>
                    <a:pt x="10895" y="3168"/>
                  </a:cubicBezTo>
                  <a:cubicBezTo>
                    <a:pt x="10776" y="3108"/>
                    <a:pt x="10752" y="3025"/>
                    <a:pt x="10633" y="2965"/>
                  </a:cubicBezTo>
                  <a:cubicBezTo>
                    <a:pt x="10550" y="2918"/>
                    <a:pt x="10466" y="2918"/>
                    <a:pt x="10383" y="2906"/>
                  </a:cubicBezTo>
                  <a:cubicBezTo>
                    <a:pt x="9811" y="2823"/>
                    <a:pt x="9180" y="2501"/>
                    <a:pt x="8573" y="2322"/>
                  </a:cubicBezTo>
                  <a:cubicBezTo>
                    <a:pt x="8359" y="2263"/>
                    <a:pt x="8156" y="2215"/>
                    <a:pt x="7954" y="2144"/>
                  </a:cubicBezTo>
                  <a:cubicBezTo>
                    <a:pt x="7561" y="2013"/>
                    <a:pt x="7180" y="1775"/>
                    <a:pt x="6787" y="1703"/>
                  </a:cubicBezTo>
                  <a:cubicBezTo>
                    <a:pt x="6585" y="1656"/>
                    <a:pt x="6406" y="1668"/>
                    <a:pt x="6192" y="1608"/>
                  </a:cubicBezTo>
                  <a:cubicBezTo>
                    <a:pt x="5978" y="1537"/>
                    <a:pt x="5787" y="1418"/>
                    <a:pt x="5573" y="1334"/>
                  </a:cubicBezTo>
                  <a:cubicBezTo>
                    <a:pt x="5382" y="1275"/>
                    <a:pt x="5204" y="1251"/>
                    <a:pt x="5025" y="1227"/>
                  </a:cubicBezTo>
                  <a:cubicBezTo>
                    <a:pt x="4894" y="1203"/>
                    <a:pt x="4751" y="1191"/>
                    <a:pt x="4668" y="1215"/>
                  </a:cubicBezTo>
                  <a:cubicBezTo>
                    <a:pt x="4608" y="1239"/>
                    <a:pt x="4585" y="1275"/>
                    <a:pt x="4561" y="1310"/>
                  </a:cubicBezTo>
                  <a:cubicBezTo>
                    <a:pt x="4430" y="1465"/>
                    <a:pt x="4263" y="1596"/>
                    <a:pt x="4049" y="1703"/>
                  </a:cubicBezTo>
                  <a:cubicBezTo>
                    <a:pt x="3977" y="1751"/>
                    <a:pt x="3799" y="1763"/>
                    <a:pt x="3680" y="1680"/>
                  </a:cubicBezTo>
                  <a:cubicBezTo>
                    <a:pt x="3644" y="1644"/>
                    <a:pt x="3632" y="1620"/>
                    <a:pt x="3608" y="1584"/>
                  </a:cubicBezTo>
                  <a:cubicBezTo>
                    <a:pt x="3537" y="1489"/>
                    <a:pt x="3323" y="1370"/>
                    <a:pt x="3132" y="1334"/>
                  </a:cubicBezTo>
                  <a:cubicBezTo>
                    <a:pt x="3084" y="1322"/>
                    <a:pt x="3037" y="1322"/>
                    <a:pt x="2977" y="1299"/>
                  </a:cubicBezTo>
                  <a:cubicBezTo>
                    <a:pt x="2906" y="1263"/>
                    <a:pt x="2870" y="1215"/>
                    <a:pt x="2846" y="1179"/>
                  </a:cubicBezTo>
                  <a:cubicBezTo>
                    <a:pt x="2727" y="941"/>
                    <a:pt x="2596" y="715"/>
                    <a:pt x="2441" y="477"/>
                  </a:cubicBezTo>
                  <a:cubicBezTo>
                    <a:pt x="2406" y="429"/>
                    <a:pt x="2358" y="358"/>
                    <a:pt x="2263" y="322"/>
                  </a:cubicBezTo>
                  <a:cubicBezTo>
                    <a:pt x="2203" y="310"/>
                    <a:pt x="2156" y="298"/>
                    <a:pt x="2120" y="298"/>
                  </a:cubicBezTo>
                  <a:cubicBezTo>
                    <a:pt x="1799" y="251"/>
                    <a:pt x="1441" y="239"/>
                    <a:pt x="1108" y="15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6"/>
            <p:cNvSpPr/>
            <p:nvPr/>
          </p:nvSpPr>
          <p:spPr>
            <a:xfrm>
              <a:off x="7058400" y="3781788"/>
              <a:ext cx="45376" cy="49952"/>
            </a:xfrm>
            <a:custGeom>
              <a:avLst/>
              <a:gdLst/>
              <a:ahLst/>
              <a:cxnLst/>
              <a:rect l="l" t="t" r="r" b="b"/>
              <a:pathLst>
                <a:path w="1418" h="1561" extrusionOk="0">
                  <a:moveTo>
                    <a:pt x="95" y="477"/>
                  </a:moveTo>
                  <a:cubicBezTo>
                    <a:pt x="155" y="536"/>
                    <a:pt x="203" y="584"/>
                    <a:pt x="179" y="620"/>
                  </a:cubicBezTo>
                  <a:cubicBezTo>
                    <a:pt x="179" y="644"/>
                    <a:pt x="155" y="644"/>
                    <a:pt x="155" y="655"/>
                  </a:cubicBezTo>
                  <a:cubicBezTo>
                    <a:pt x="155" y="715"/>
                    <a:pt x="322" y="774"/>
                    <a:pt x="381" y="834"/>
                  </a:cubicBezTo>
                  <a:cubicBezTo>
                    <a:pt x="441" y="894"/>
                    <a:pt x="345" y="917"/>
                    <a:pt x="345" y="965"/>
                  </a:cubicBezTo>
                  <a:cubicBezTo>
                    <a:pt x="345" y="1013"/>
                    <a:pt x="393" y="1072"/>
                    <a:pt x="453" y="1120"/>
                  </a:cubicBezTo>
                  <a:cubicBezTo>
                    <a:pt x="607" y="1251"/>
                    <a:pt x="798" y="1394"/>
                    <a:pt x="1036" y="1501"/>
                  </a:cubicBezTo>
                  <a:cubicBezTo>
                    <a:pt x="1107" y="1536"/>
                    <a:pt x="1238" y="1560"/>
                    <a:pt x="1227" y="1525"/>
                  </a:cubicBezTo>
                  <a:cubicBezTo>
                    <a:pt x="1060" y="1441"/>
                    <a:pt x="941" y="1346"/>
                    <a:pt x="822" y="1251"/>
                  </a:cubicBezTo>
                  <a:cubicBezTo>
                    <a:pt x="726" y="1167"/>
                    <a:pt x="619" y="1072"/>
                    <a:pt x="643" y="1001"/>
                  </a:cubicBezTo>
                  <a:cubicBezTo>
                    <a:pt x="655" y="929"/>
                    <a:pt x="857" y="929"/>
                    <a:pt x="988" y="1001"/>
                  </a:cubicBezTo>
                  <a:cubicBezTo>
                    <a:pt x="1024" y="1036"/>
                    <a:pt x="1048" y="1060"/>
                    <a:pt x="1096" y="1096"/>
                  </a:cubicBezTo>
                  <a:cubicBezTo>
                    <a:pt x="1191" y="1144"/>
                    <a:pt x="1346" y="1167"/>
                    <a:pt x="1381" y="1132"/>
                  </a:cubicBezTo>
                  <a:cubicBezTo>
                    <a:pt x="1417" y="1096"/>
                    <a:pt x="1346" y="1013"/>
                    <a:pt x="1238" y="965"/>
                  </a:cubicBezTo>
                  <a:cubicBezTo>
                    <a:pt x="1155" y="941"/>
                    <a:pt x="1084" y="929"/>
                    <a:pt x="1012" y="905"/>
                  </a:cubicBezTo>
                  <a:cubicBezTo>
                    <a:pt x="929" y="882"/>
                    <a:pt x="846" y="846"/>
                    <a:pt x="822" y="810"/>
                  </a:cubicBezTo>
                  <a:cubicBezTo>
                    <a:pt x="750" y="715"/>
                    <a:pt x="1036" y="739"/>
                    <a:pt x="1024" y="667"/>
                  </a:cubicBezTo>
                  <a:cubicBezTo>
                    <a:pt x="1024" y="632"/>
                    <a:pt x="953" y="572"/>
                    <a:pt x="857" y="548"/>
                  </a:cubicBezTo>
                  <a:cubicBezTo>
                    <a:pt x="774" y="524"/>
                    <a:pt x="703" y="536"/>
                    <a:pt x="667" y="560"/>
                  </a:cubicBezTo>
                  <a:cubicBezTo>
                    <a:pt x="655" y="584"/>
                    <a:pt x="631" y="620"/>
                    <a:pt x="560" y="596"/>
                  </a:cubicBezTo>
                  <a:cubicBezTo>
                    <a:pt x="536" y="584"/>
                    <a:pt x="524" y="572"/>
                    <a:pt x="500" y="560"/>
                  </a:cubicBezTo>
                  <a:cubicBezTo>
                    <a:pt x="322" y="405"/>
                    <a:pt x="453" y="227"/>
                    <a:pt x="262" y="72"/>
                  </a:cubicBezTo>
                  <a:cubicBezTo>
                    <a:pt x="215" y="36"/>
                    <a:pt x="95" y="1"/>
                    <a:pt x="60" y="12"/>
                  </a:cubicBezTo>
                  <a:cubicBezTo>
                    <a:pt x="36" y="24"/>
                    <a:pt x="48" y="60"/>
                    <a:pt x="60" y="84"/>
                  </a:cubicBezTo>
                  <a:cubicBezTo>
                    <a:pt x="107" y="191"/>
                    <a:pt x="0" y="251"/>
                    <a:pt x="0" y="346"/>
                  </a:cubicBezTo>
                  <a:cubicBezTo>
                    <a:pt x="12" y="382"/>
                    <a:pt x="48" y="429"/>
                    <a:pt x="95" y="47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6"/>
            <p:cNvSpPr/>
            <p:nvPr/>
          </p:nvSpPr>
          <p:spPr>
            <a:xfrm>
              <a:off x="7069056" y="3776060"/>
              <a:ext cx="21760" cy="15680"/>
            </a:xfrm>
            <a:custGeom>
              <a:avLst/>
              <a:gdLst/>
              <a:ahLst/>
              <a:cxnLst/>
              <a:rect l="l" t="t" r="r" b="b"/>
              <a:pathLst>
                <a:path w="680" h="490" extrusionOk="0">
                  <a:moveTo>
                    <a:pt x="1" y="1"/>
                  </a:moveTo>
                  <a:cubicBezTo>
                    <a:pt x="72" y="96"/>
                    <a:pt x="132" y="180"/>
                    <a:pt x="203" y="275"/>
                  </a:cubicBezTo>
                  <a:cubicBezTo>
                    <a:pt x="227" y="311"/>
                    <a:pt x="263" y="358"/>
                    <a:pt x="322" y="394"/>
                  </a:cubicBezTo>
                  <a:cubicBezTo>
                    <a:pt x="441" y="465"/>
                    <a:pt x="632" y="489"/>
                    <a:pt x="667" y="430"/>
                  </a:cubicBezTo>
                  <a:cubicBezTo>
                    <a:pt x="679" y="418"/>
                    <a:pt x="679" y="394"/>
                    <a:pt x="655" y="382"/>
                  </a:cubicBezTo>
                  <a:cubicBezTo>
                    <a:pt x="596" y="334"/>
                    <a:pt x="477" y="311"/>
                    <a:pt x="417" y="263"/>
                  </a:cubicBezTo>
                  <a:cubicBezTo>
                    <a:pt x="393" y="251"/>
                    <a:pt x="393" y="227"/>
                    <a:pt x="370" y="203"/>
                  </a:cubicBezTo>
                  <a:cubicBezTo>
                    <a:pt x="322" y="144"/>
                    <a:pt x="191" y="84"/>
                    <a:pt x="84" y="72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6"/>
            <p:cNvSpPr/>
            <p:nvPr/>
          </p:nvSpPr>
          <p:spPr>
            <a:xfrm>
              <a:off x="6896480" y="3923516"/>
              <a:ext cx="70880" cy="20608"/>
            </a:xfrm>
            <a:custGeom>
              <a:avLst/>
              <a:gdLst/>
              <a:ahLst/>
              <a:cxnLst/>
              <a:rect l="l" t="t" r="r" b="b"/>
              <a:pathLst>
                <a:path w="2215" h="644" extrusionOk="0">
                  <a:moveTo>
                    <a:pt x="214" y="227"/>
                  </a:moveTo>
                  <a:cubicBezTo>
                    <a:pt x="310" y="215"/>
                    <a:pt x="452" y="275"/>
                    <a:pt x="548" y="275"/>
                  </a:cubicBezTo>
                  <a:cubicBezTo>
                    <a:pt x="643" y="275"/>
                    <a:pt x="667" y="215"/>
                    <a:pt x="762" y="215"/>
                  </a:cubicBezTo>
                  <a:cubicBezTo>
                    <a:pt x="822" y="215"/>
                    <a:pt x="917" y="239"/>
                    <a:pt x="976" y="227"/>
                  </a:cubicBezTo>
                  <a:cubicBezTo>
                    <a:pt x="1107" y="203"/>
                    <a:pt x="976" y="48"/>
                    <a:pt x="1095" y="25"/>
                  </a:cubicBezTo>
                  <a:cubicBezTo>
                    <a:pt x="1179" y="1"/>
                    <a:pt x="1334" y="60"/>
                    <a:pt x="1429" y="132"/>
                  </a:cubicBezTo>
                  <a:cubicBezTo>
                    <a:pt x="1524" y="191"/>
                    <a:pt x="1584" y="263"/>
                    <a:pt x="1679" y="322"/>
                  </a:cubicBezTo>
                  <a:cubicBezTo>
                    <a:pt x="1786" y="382"/>
                    <a:pt x="1953" y="441"/>
                    <a:pt x="2012" y="406"/>
                  </a:cubicBezTo>
                  <a:cubicBezTo>
                    <a:pt x="2155" y="465"/>
                    <a:pt x="2215" y="572"/>
                    <a:pt x="2131" y="608"/>
                  </a:cubicBezTo>
                  <a:cubicBezTo>
                    <a:pt x="2048" y="644"/>
                    <a:pt x="1905" y="608"/>
                    <a:pt x="1786" y="584"/>
                  </a:cubicBezTo>
                  <a:cubicBezTo>
                    <a:pt x="1500" y="513"/>
                    <a:pt x="1167" y="441"/>
                    <a:pt x="976" y="489"/>
                  </a:cubicBezTo>
                  <a:cubicBezTo>
                    <a:pt x="786" y="536"/>
                    <a:pt x="750" y="620"/>
                    <a:pt x="441" y="489"/>
                  </a:cubicBezTo>
                  <a:cubicBezTo>
                    <a:pt x="298" y="429"/>
                    <a:pt x="0" y="239"/>
                    <a:pt x="214" y="22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6"/>
            <p:cNvSpPr/>
            <p:nvPr/>
          </p:nvSpPr>
          <p:spPr>
            <a:xfrm>
              <a:off x="7018752" y="3951708"/>
              <a:ext cx="131104" cy="17568"/>
            </a:xfrm>
            <a:custGeom>
              <a:avLst/>
              <a:gdLst/>
              <a:ahLst/>
              <a:cxnLst/>
              <a:rect l="l" t="t" r="r" b="b"/>
              <a:pathLst>
                <a:path w="4097" h="549" extrusionOk="0">
                  <a:moveTo>
                    <a:pt x="203" y="239"/>
                  </a:moveTo>
                  <a:cubicBezTo>
                    <a:pt x="156" y="227"/>
                    <a:pt x="120" y="227"/>
                    <a:pt x="84" y="203"/>
                  </a:cubicBezTo>
                  <a:cubicBezTo>
                    <a:pt x="1" y="156"/>
                    <a:pt x="25" y="96"/>
                    <a:pt x="96" y="84"/>
                  </a:cubicBezTo>
                  <a:cubicBezTo>
                    <a:pt x="287" y="36"/>
                    <a:pt x="680" y="191"/>
                    <a:pt x="882" y="156"/>
                  </a:cubicBezTo>
                  <a:cubicBezTo>
                    <a:pt x="1013" y="132"/>
                    <a:pt x="1049" y="36"/>
                    <a:pt x="1215" y="60"/>
                  </a:cubicBezTo>
                  <a:cubicBezTo>
                    <a:pt x="1382" y="84"/>
                    <a:pt x="1549" y="203"/>
                    <a:pt x="1704" y="215"/>
                  </a:cubicBezTo>
                  <a:cubicBezTo>
                    <a:pt x="1775" y="227"/>
                    <a:pt x="1823" y="215"/>
                    <a:pt x="1870" y="203"/>
                  </a:cubicBezTo>
                  <a:cubicBezTo>
                    <a:pt x="2144" y="144"/>
                    <a:pt x="2406" y="84"/>
                    <a:pt x="2668" y="25"/>
                  </a:cubicBezTo>
                  <a:cubicBezTo>
                    <a:pt x="2739" y="13"/>
                    <a:pt x="2811" y="1"/>
                    <a:pt x="2906" y="13"/>
                  </a:cubicBezTo>
                  <a:cubicBezTo>
                    <a:pt x="3025" y="36"/>
                    <a:pt x="3144" y="108"/>
                    <a:pt x="3263" y="132"/>
                  </a:cubicBezTo>
                  <a:cubicBezTo>
                    <a:pt x="3418" y="167"/>
                    <a:pt x="3513" y="132"/>
                    <a:pt x="3620" y="108"/>
                  </a:cubicBezTo>
                  <a:cubicBezTo>
                    <a:pt x="3728" y="96"/>
                    <a:pt x="3918" y="108"/>
                    <a:pt x="4025" y="191"/>
                  </a:cubicBezTo>
                  <a:cubicBezTo>
                    <a:pt x="4097" y="251"/>
                    <a:pt x="4073" y="298"/>
                    <a:pt x="4013" y="322"/>
                  </a:cubicBezTo>
                  <a:cubicBezTo>
                    <a:pt x="3954" y="346"/>
                    <a:pt x="3847" y="334"/>
                    <a:pt x="3763" y="334"/>
                  </a:cubicBezTo>
                  <a:cubicBezTo>
                    <a:pt x="3228" y="298"/>
                    <a:pt x="2716" y="298"/>
                    <a:pt x="2227" y="322"/>
                  </a:cubicBezTo>
                  <a:cubicBezTo>
                    <a:pt x="2096" y="334"/>
                    <a:pt x="1954" y="346"/>
                    <a:pt x="1870" y="382"/>
                  </a:cubicBezTo>
                  <a:cubicBezTo>
                    <a:pt x="1799" y="417"/>
                    <a:pt x="1763" y="465"/>
                    <a:pt x="1668" y="489"/>
                  </a:cubicBezTo>
                  <a:cubicBezTo>
                    <a:pt x="1394" y="548"/>
                    <a:pt x="572" y="346"/>
                    <a:pt x="203" y="23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6"/>
            <p:cNvSpPr/>
            <p:nvPr/>
          </p:nvSpPr>
          <p:spPr>
            <a:xfrm>
              <a:off x="7846688" y="4487004"/>
              <a:ext cx="254144" cy="201984"/>
            </a:xfrm>
            <a:custGeom>
              <a:avLst/>
              <a:gdLst/>
              <a:ahLst/>
              <a:cxnLst/>
              <a:rect l="l" t="t" r="r" b="b"/>
              <a:pathLst>
                <a:path w="7942" h="6312" extrusionOk="0">
                  <a:moveTo>
                    <a:pt x="6763" y="1"/>
                  </a:moveTo>
                  <a:cubicBezTo>
                    <a:pt x="6763" y="108"/>
                    <a:pt x="6965" y="251"/>
                    <a:pt x="7025" y="358"/>
                  </a:cubicBezTo>
                  <a:cubicBezTo>
                    <a:pt x="7061" y="453"/>
                    <a:pt x="7001" y="513"/>
                    <a:pt x="7061" y="620"/>
                  </a:cubicBezTo>
                  <a:cubicBezTo>
                    <a:pt x="7120" y="703"/>
                    <a:pt x="7251" y="787"/>
                    <a:pt x="7311" y="870"/>
                  </a:cubicBezTo>
                  <a:cubicBezTo>
                    <a:pt x="7465" y="1061"/>
                    <a:pt x="7251" y="1156"/>
                    <a:pt x="7394" y="1346"/>
                  </a:cubicBezTo>
                  <a:cubicBezTo>
                    <a:pt x="7418" y="1382"/>
                    <a:pt x="7454" y="1418"/>
                    <a:pt x="7465" y="1454"/>
                  </a:cubicBezTo>
                  <a:cubicBezTo>
                    <a:pt x="7525" y="1549"/>
                    <a:pt x="7465" y="1596"/>
                    <a:pt x="7394" y="1632"/>
                  </a:cubicBezTo>
                  <a:cubicBezTo>
                    <a:pt x="7311" y="1668"/>
                    <a:pt x="7227" y="1692"/>
                    <a:pt x="7215" y="1763"/>
                  </a:cubicBezTo>
                  <a:cubicBezTo>
                    <a:pt x="7204" y="1870"/>
                    <a:pt x="7382" y="2049"/>
                    <a:pt x="7311" y="2132"/>
                  </a:cubicBezTo>
                  <a:cubicBezTo>
                    <a:pt x="7251" y="2192"/>
                    <a:pt x="7025" y="2144"/>
                    <a:pt x="6918" y="2180"/>
                  </a:cubicBezTo>
                  <a:cubicBezTo>
                    <a:pt x="6823" y="2216"/>
                    <a:pt x="6846" y="2323"/>
                    <a:pt x="6799" y="2394"/>
                  </a:cubicBezTo>
                  <a:cubicBezTo>
                    <a:pt x="6787" y="2418"/>
                    <a:pt x="6763" y="2442"/>
                    <a:pt x="6787" y="2477"/>
                  </a:cubicBezTo>
                  <a:cubicBezTo>
                    <a:pt x="6811" y="2561"/>
                    <a:pt x="6965" y="2644"/>
                    <a:pt x="7025" y="2728"/>
                  </a:cubicBezTo>
                  <a:cubicBezTo>
                    <a:pt x="7192" y="2978"/>
                    <a:pt x="7239" y="3192"/>
                    <a:pt x="7168" y="3359"/>
                  </a:cubicBezTo>
                  <a:cubicBezTo>
                    <a:pt x="7108" y="3501"/>
                    <a:pt x="6977" y="3609"/>
                    <a:pt x="7073" y="3811"/>
                  </a:cubicBezTo>
                  <a:cubicBezTo>
                    <a:pt x="7120" y="3906"/>
                    <a:pt x="7215" y="4013"/>
                    <a:pt x="7239" y="4097"/>
                  </a:cubicBezTo>
                  <a:cubicBezTo>
                    <a:pt x="7275" y="4204"/>
                    <a:pt x="7180" y="4252"/>
                    <a:pt x="7132" y="4323"/>
                  </a:cubicBezTo>
                  <a:cubicBezTo>
                    <a:pt x="7084" y="4394"/>
                    <a:pt x="7096" y="4513"/>
                    <a:pt x="7251" y="4633"/>
                  </a:cubicBezTo>
                  <a:cubicBezTo>
                    <a:pt x="7275" y="4656"/>
                    <a:pt x="7299" y="4668"/>
                    <a:pt x="7323" y="4692"/>
                  </a:cubicBezTo>
                  <a:cubicBezTo>
                    <a:pt x="7442" y="4799"/>
                    <a:pt x="7215" y="4823"/>
                    <a:pt x="7311" y="4930"/>
                  </a:cubicBezTo>
                  <a:cubicBezTo>
                    <a:pt x="7418" y="5073"/>
                    <a:pt x="7751" y="5085"/>
                    <a:pt x="7882" y="5216"/>
                  </a:cubicBezTo>
                  <a:cubicBezTo>
                    <a:pt x="7942" y="5287"/>
                    <a:pt x="7894" y="5335"/>
                    <a:pt x="7835" y="5347"/>
                  </a:cubicBezTo>
                  <a:cubicBezTo>
                    <a:pt x="7775" y="5371"/>
                    <a:pt x="7704" y="5383"/>
                    <a:pt x="7704" y="5430"/>
                  </a:cubicBezTo>
                  <a:cubicBezTo>
                    <a:pt x="7715" y="5490"/>
                    <a:pt x="7811" y="5585"/>
                    <a:pt x="7823" y="5645"/>
                  </a:cubicBezTo>
                  <a:cubicBezTo>
                    <a:pt x="7823" y="5668"/>
                    <a:pt x="7787" y="5692"/>
                    <a:pt x="7751" y="5692"/>
                  </a:cubicBezTo>
                  <a:cubicBezTo>
                    <a:pt x="7513" y="5728"/>
                    <a:pt x="7037" y="5418"/>
                    <a:pt x="6739" y="5395"/>
                  </a:cubicBezTo>
                  <a:cubicBezTo>
                    <a:pt x="6608" y="5383"/>
                    <a:pt x="6513" y="5418"/>
                    <a:pt x="6358" y="5359"/>
                  </a:cubicBezTo>
                  <a:cubicBezTo>
                    <a:pt x="6311" y="5335"/>
                    <a:pt x="6251" y="5299"/>
                    <a:pt x="6215" y="5299"/>
                  </a:cubicBezTo>
                  <a:cubicBezTo>
                    <a:pt x="6191" y="5287"/>
                    <a:pt x="6168" y="5299"/>
                    <a:pt x="6156" y="5311"/>
                  </a:cubicBezTo>
                  <a:cubicBezTo>
                    <a:pt x="6072" y="5371"/>
                    <a:pt x="6144" y="5514"/>
                    <a:pt x="6191" y="5633"/>
                  </a:cubicBezTo>
                  <a:cubicBezTo>
                    <a:pt x="6239" y="5764"/>
                    <a:pt x="6263" y="5895"/>
                    <a:pt x="6120" y="5918"/>
                  </a:cubicBezTo>
                  <a:cubicBezTo>
                    <a:pt x="6084" y="5918"/>
                    <a:pt x="6037" y="5918"/>
                    <a:pt x="6013" y="5942"/>
                  </a:cubicBezTo>
                  <a:cubicBezTo>
                    <a:pt x="5953" y="5978"/>
                    <a:pt x="6072" y="6097"/>
                    <a:pt x="6037" y="6145"/>
                  </a:cubicBezTo>
                  <a:cubicBezTo>
                    <a:pt x="6013" y="6192"/>
                    <a:pt x="5882" y="6168"/>
                    <a:pt x="5787" y="6168"/>
                  </a:cubicBezTo>
                  <a:cubicBezTo>
                    <a:pt x="5691" y="6168"/>
                    <a:pt x="5656" y="6240"/>
                    <a:pt x="5763" y="6311"/>
                  </a:cubicBezTo>
                  <a:cubicBezTo>
                    <a:pt x="5656" y="6311"/>
                    <a:pt x="5501" y="6252"/>
                    <a:pt x="5370" y="6168"/>
                  </a:cubicBezTo>
                  <a:cubicBezTo>
                    <a:pt x="5251" y="6085"/>
                    <a:pt x="5168" y="5978"/>
                    <a:pt x="5179" y="5906"/>
                  </a:cubicBezTo>
                  <a:cubicBezTo>
                    <a:pt x="5179" y="5883"/>
                    <a:pt x="5191" y="5847"/>
                    <a:pt x="5144" y="5811"/>
                  </a:cubicBezTo>
                  <a:cubicBezTo>
                    <a:pt x="5108" y="5787"/>
                    <a:pt x="5072" y="5764"/>
                    <a:pt x="5037" y="5752"/>
                  </a:cubicBezTo>
                  <a:cubicBezTo>
                    <a:pt x="4822" y="5668"/>
                    <a:pt x="4608" y="5585"/>
                    <a:pt x="4406" y="5490"/>
                  </a:cubicBezTo>
                  <a:cubicBezTo>
                    <a:pt x="4417" y="5442"/>
                    <a:pt x="4489" y="5430"/>
                    <a:pt x="4572" y="5442"/>
                  </a:cubicBezTo>
                  <a:cubicBezTo>
                    <a:pt x="4608" y="5406"/>
                    <a:pt x="4441" y="5299"/>
                    <a:pt x="4346" y="5287"/>
                  </a:cubicBezTo>
                  <a:cubicBezTo>
                    <a:pt x="4239" y="5264"/>
                    <a:pt x="4179" y="5299"/>
                    <a:pt x="4072" y="5287"/>
                  </a:cubicBezTo>
                  <a:cubicBezTo>
                    <a:pt x="3929" y="5144"/>
                    <a:pt x="4251" y="5144"/>
                    <a:pt x="4144" y="5014"/>
                  </a:cubicBezTo>
                  <a:cubicBezTo>
                    <a:pt x="4084" y="4918"/>
                    <a:pt x="3894" y="4859"/>
                    <a:pt x="3798" y="4871"/>
                  </a:cubicBezTo>
                  <a:cubicBezTo>
                    <a:pt x="3703" y="4894"/>
                    <a:pt x="3655" y="4954"/>
                    <a:pt x="3572" y="4990"/>
                  </a:cubicBezTo>
                  <a:cubicBezTo>
                    <a:pt x="3501" y="5014"/>
                    <a:pt x="3441" y="5025"/>
                    <a:pt x="3524" y="5121"/>
                  </a:cubicBezTo>
                  <a:cubicBezTo>
                    <a:pt x="3596" y="5204"/>
                    <a:pt x="3715" y="5275"/>
                    <a:pt x="3691" y="5347"/>
                  </a:cubicBezTo>
                  <a:cubicBezTo>
                    <a:pt x="3679" y="5430"/>
                    <a:pt x="3513" y="5406"/>
                    <a:pt x="3382" y="5383"/>
                  </a:cubicBezTo>
                  <a:cubicBezTo>
                    <a:pt x="3346" y="5371"/>
                    <a:pt x="3310" y="5371"/>
                    <a:pt x="3286" y="5371"/>
                  </a:cubicBezTo>
                  <a:cubicBezTo>
                    <a:pt x="3203" y="5371"/>
                    <a:pt x="3215" y="5454"/>
                    <a:pt x="3179" y="5502"/>
                  </a:cubicBezTo>
                  <a:cubicBezTo>
                    <a:pt x="3132" y="5561"/>
                    <a:pt x="2953" y="5561"/>
                    <a:pt x="2786" y="5502"/>
                  </a:cubicBezTo>
                  <a:cubicBezTo>
                    <a:pt x="2608" y="5430"/>
                    <a:pt x="2429" y="5323"/>
                    <a:pt x="2298" y="5204"/>
                  </a:cubicBezTo>
                  <a:cubicBezTo>
                    <a:pt x="2191" y="5109"/>
                    <a:pt x="2084" y="4990"/>
                    <a:pt x="1941" y="4930"/>
                  </a:cubicBezTo>
                  <a:cubicBezTo>
                    <a:pt x="1834" y="4894"/>
                    <a:pt x="1739" y="4894"/>
                    <a:pt x="1643" y="4871"/>
                  </a:cubicBezTo>
                  <a:cubicBezTo>
                    <a:pt x="1489" y="4835"/>
                    <a:pt x="1322" y="4716"/>
                    <a:pt x="1191" y="4704"/>
                  </a:cubicBezTo>
                  <a:cubicBezTo>
                    <a:pt x="1131" y="4704"/>
                    <a:pt x="1096" y="4716"/>
                    <a:pt x="1048" y="4716"/>
                  </a:cubicBezTo>
                  <a:cubicBezTo>
                    <a:pt x="893" y="4704"/>
                    <a:pt x="679" y="4585"/>
                    <a:pt x="524" y="4466"/>
                  </a:cubicBezTo>
                  <a:cubicBezTo>
                    <a:pt x="357" y="4359"/>
                    <a:pt x="191" y="4228"/>
                    <a:pt x="0" y="4168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6"/>
            <p:cNvSpPr/>
            <p:nvPr/>
          </p:nvSpPr>
          <p:spPr>
            <a:xfrm>
              <a:off x="6951328" y="4027164"/>
              <a:ext cx="1112544" cy="593984"/>
            </a:xfrm>
            <a:custGeom>
              <a:avLst/>
              <a:gdLst/>
              <a:ahLst/>
              <a:cxnLst/>
              <a:rect l="l" t="t" r="r" b="b"/>
              <a:pathLst>
                <a:path w="34767" h="18562" extrusionOk="0">
                  <a:moveTo>
                    <a:pt x="28111" y="18562"/>
                  </a:moveTo>
                  <a:cubicBezTo>
                    <a:pt x="27849" y="18455"/>
                    <a:pt x="27587" y="18324"/>
                    <a:pt x="27349" y="18181"/>
                  </a:cubicBezTo>
                  <a:cubicBezTo>
                    <a:pt x="27302" y="18145"/>
                    <a:pt x="27254" y="18121"/>
                    <a:pt x="27218" y="18086"/>
                  </a:cubicBezTo>
                  <a:cubicBezTo>
                    <a:pt x="27075" y="17955"/>
                    <a:pt x="27159" y="17848"/>
                    <a:pt x="27063" y="17717"/>
                  </a:cubicBezTo>
                  <a:cubicBezTo>
                    <a:pt x="26992" y="17621"/>
                    <a:pt x="26837" y="17526"/>
                    <a:pt x="26778" y="17431"/>
                  </a:cubicBezTo>
                  <a:cubicBezTo>
                    <a:pt x="26754" y="17395"/>
                    <a:pt x="26742" y="17348"/>
                    <a:pt x="26718" y="17312"/>
                  </a:cubicBezTo>
                  <a:cubicBezTo>
                    <a:pt x="26671" y="17205"/>
                    <a:pt x="26504" y="17086"/>
                    <a:pt x="26349" y="16990"/>
                  </a:cubicBezTo>
                  <a:cubicBezTo>
                    <a:pt x="26194" y="16883"/>
                    <a:pt x="26040" y="16764"/>
                    <a:pt x="26004" y="16669"/>
                  </a:cubicBezTo>
                  <a:cubicBezTo>
                    <a:pt x="25992" y="16621"/>
                    <a:pt x="26016" y="16574"/>
                    <a:pt x="25956" y="16526"/>
                  </a:cubicBezTo>
                  <a:cubicBezTo>
                    <a:pt x="25897" y="16466"/>
                    <a:pt x="25778" y="16431"/>
                    <a:pt x="25694" y="16419"/>
                  </a:cubicBezTo>
                  <a:cubicBezTo>
                    <a:pt x="25587" y="16407"/>
                    <a:pt x="25504" y="16407"/>
                    <a:pt x="25444" y="16443"/>
                  </a:cubicBezTo>
                  <a:cubicBezTo>
                    <a:pt x="25373" y="16478"/>
                    <a:pt x="25206" y="16478"/>
                    <a:pt x="25135" y="16347"/>
                  </a:cubicBezTo>
                  <a:cubicBezTo>
                    <a:pt x="25099" y="16288"/>
                    <a:pt x="25135" y="16240"/>
                    <a:pt x="25123" y="16193"/>
                  </a:cubicBezTo>
                  <a:cubicBezTo>
                    <a:pt x="25099" y="16133"/>
                    <a:pt x="25063" y="16074"/>
                    <a:pt x="25016" y="16002"/>
                  </a:cubicBezTo>
                  <a:cubicBezTo>
                    <a:pt x="24956" y="15943"/>
                    <a:pt x="24897" y="15883"/>
                    <a:pt x="24849" y="15824"/>
                  </a:cubicBezTo>
                  <a:cubicBezTo>
                    <a:pt x="24789" y="15752"/>
                    <a:pt x="24754" y="15681"/>
                    <a:pt x="24718" y="15609"/>
                  </a:cubicBezTo>
                  <a:cubicBezTo>
                    <a:pt x="24682" y="15538"/>
                    <a:pt x="24635" y="15454"/>
                    <a:pt x="24539" y="15383"/>
                  </a:cubicBezTo>
                  <a:cubicBezTo>
                    <a:pt x="24444" y="15312"/>
                    <a:pt x="24301" y="15252"/>
                    <a:pt x="24218" y="15264"/>
                  </a:cubicBezTo>
                  <a:cubicBezTo>
                    <a:pt x="24123" y="15276"/>
                    <a:pt x="24146" y="15371"/>
                    <a:pt x="24182" y="15443"/>
                  </a:cubicBezTo>
                  <a:cubicBezTo>
                    <a:pt x="24230" y="15526"/>
                    <a:pt x="24277" y="15621"/>
                    <a:pt x="24230" y="15657"/>
                  </a:cubicBezTo>
                  <a:cubicBezTo>
                    <a:pt x="24206" y="15681"/>
                    <a:pt x="24182" y="15681"/>
                    <a:pt x="24170" y="15704"/>
                  </a:cubicBezTo>
                  <a:cubicBezTo>
                    <a:pt x="24158" y="15728"/>
                    <a:pt x="24170" y="15740"/>
                    <a:pt x="24170" y="15764"/>
                  </a:cubicBezTo>
                  <a:cubicBezTo>
                    <a:pt x="24158" y="15847"/>
                    <a:pt x="24015" y="15859"/>
                    <a:pt x="23884" y="15859"/>
                  </a:cubicBezTo>
                  <a:cubicBezTo>
                    <a:pt x="23837" y="15859"/>
                    <a:pt x="23777" y="15859"/>
                    <a:pt x="23718" y="15847"/>
                  </a:cubicBezTo>
                  <a:cubicBezTo>
                    <a:pt x="23658" y="15824"/>
                    <a:pt x="23575" y="15788"/>
                    <a:pt x="23563" y="15740"/>
                  </a:cubicBezTo>
                  <a:cubicBezTo>
                    <a:pt x="23539" y="15704"/>
                    <a:pt x="23575" y="15681"/>
                    <a:pt x="23623" y="15681"/>
                  </a:cubicBezTo>
                  <a:cubicBezTo>
                    <a:pt x="23670" y="15681"/>
                    <a:pt x="23718" y="15681"/>
                    <a:pt x="23765" y="15681"/>
                  </a:cubicBezTo>
                  <a:cubicBezTo>
                    <a:pt x="23837" y="15669"/>
                    <a:pt x="23861" y="15621"/>
                    <a:pt x="23873" y="15574"/>
                  </a:cubicBezTo>
                  <a:cubicBezTo>
                    <a:pt x="23896" y="15514"/>
                    <a:pt x="23896" y="15431"/>
                    <a:pt x="23801" y="15347"/>
                  </a:cubicBezTo>
                  <a:cubicBezTo>
                    <a:pt x="23718" y="15264"/>
                    <a:pt x="23646" y="15216"/>
                    <a:pt x="23634" y="15133"/>
                  </a:cubicBezTo>
                  <a:cubicBezTo>
                    <a:pt x="23634" y="15062"/>
                    <a:pt x="23670" y="15002"/>
                    <a:pt x="23694" y="14942"/>
                  </a:cubicBezTo>
                  <a:cubicBezTo>
                    <a:pt x="23742" y="14788"/>
                    <a:pt x="23682" y="14597"/>
                    <a:pt x="23527" y="14395"/>
                  </a:cubicBezTo>
                  <a:cubicBezTo>
                    <a:pt x="23492" y="14347"/>
                    <a:pt x="23432" y="14300"/>
                    <a:pt x="23373" y="14288"/>
                  </a:cubicBezTo>
                  <a:cubicBezTo>
                    <a:pt x="23337" y="14288"/>
                    <a:pt x="23325" y="14300"/>
                    <a:pt x="23325" y="14323"/>
                  </a:cubicBezTo>
                  <a:cubicBezTo>
                    <a:pt x="23253" y="14466"/>
                    <a:pt x="23182" y="14633"/>
                    <a:pt x="22932" y="14669"/>
                  </a:cubicBezTo>
                  <a:cubicBezTo>
                    <a:pt x="22872" y="14681"/>
                    <a:pt x="22813" y="14681"/>
                    <a:pt x="22753" y="14692"/>
                  </a:cubicBezTo>
                  <a:cubicBezTo>
                    <a:pt x="22622" y="14728"/>
                    <a:pt x="22587" y="14835"/>
                    <a:pt x="22646" y="14966"/>
                  </a:cubicBezTo>
                  <a:cubicBezTo>
                    <a:pt x="22658" y="15002"/>
                    <a:pt x="22682" y="15038"/>
                    <a:pt x="22670" y="15062"/>
                  </a:cubicBezTo>
                  <a:cubicBezTo>
                    <a:pt x="22670" y="15085"/>
                    <a:pt x="22646" y="15097"/>
                    <a:pt x="22611" y="15109"/>
                  </a:cubicBezTo>
                  <a:cubicBezTo>
                    <a:pt x="22539" y="15133"/>
                    <a:pt x="22420" y="15133"/>
                    <a:pt x="22289" y="15085"/>
                  </a:cubicBezTo>
                  <a:cubicBezTo>
                    <a:pt x="22158" y="15038"/>
                    <a:pt x="22027" y="14942"/>
                    <a:pt x="22003" y="14871"/>
                  </a:cubicBezTo>
                  <a:cubicBezTo>
                    <a:pt x="21991" y="14847"/>
                    <a:pt x="21991" y="14835"/>
                    <a:pt x="21968" y="14812"/>
                  </a:cubicBezTo>
                  <a:cubicBezTo>
                    <a:pt x="21944" y="14800"/>
                    <a:pt x="21920" y="14788"/>
                    <a:pt x="21896" y="14776"/>
                  </a:cubicBezTo>
                  <a:cubicBezTo>
                    <a:pt x="21825" y="14752"/>
                    <a:pt x="21753" y="14716"/>
                    <a:pt x="21682" y="14692"/>
                  </a:cubicBezTo>
                  <a:cubicBezTo>
                    <a:pt x="21598" y="14657"/>
                    <a:pt x="21527" y="14621"/>
                    <a:pt x="21468" y="14561"/>
                  </a:cubicBezTo>
                  <a:cubicBezTo>
                    <a:pt x="21420" y="14514"/>
                    <a:pt x="21432" y="14466"/>
                    <a:pt x="21420" y="14407"/>
                  </a:cubicBezTo>
                  <a:cubicBezTo>
                    <a:pt x="21396" y="14264"/>
                    <a:pt x="21182" y="14061"/>
                    <a:pt x="20932" y="13966"/>
                  </a:cubicBezTo>
                  <a:cubicBezTo>
                    <a:pt x="20860" y="13942"/>
                    <a:pt x="20789" y="13930"/>
                    <a:pt x="20729" y="13907"/>
                  </a:cubicBezTo>
                  <a:cubicBezTo>
                    <a:pt x="20634" y="13871"/>
                    <a:pt x="20527" y="13823"/>
                    <a:pt x="20444" y="13764"/>
                  </a:cubicBezTo>
                  <a:cubicBezTo>
                    <a:pt x="20408" y="13740"/>
                    <a:pt x="20372" y="13716"/>
                    <a:pt x="20360" y="13692"/>
                  </a:cubicBezTo>
                  <a:cubicBezTo>
                    <a:pt x="20313" y="13609"/>
                    <a:pt x="20551" y="13633"/>
                    <a:pt x="20491" y="13549"/>
                  </a:cubicBezTo>
                  <a:cubicBezTo>
                    <a:pt x="20467" y="13502"/>
                    <a:pt x="20372" y="13466"/>
                    <a:pt x="20301" y="13454"/>
                  </a:cubicBezTo>
                  <a:cubicBezTo>
                    <a:pt x="20241" y="13442"/>
                    <a:pt x="20170" y="13442"/>
                    <a:pt x="20098" y="13419"/>
                  </a:cubicBezTo>
                  <a:cubicBezTo>
                    <a:pt x="20015" y="13395"/>
                    <a:pt x="19932" y="13335"/>
                    <a:pt x="19908" y="13288"/>
                  </a:cubicBezTo>
                  <a:cubicBezTo>
                    <a:pt x="19872" y="13228"/>
                    <a:pt x="19896" y="13168"/>
                    <a:pt x="19824" y="13121"/>
                  </a:cubicBezTo>
                  <a:cubicBezTo>
                    <a:pt x="19801" y="13097"/>
                    <a:pt x="19765" y="13085"/>
                    <a:pt x="19729" y="13073"/>
                  </a:cubicBezTo>
                  <a:cubicBezTo>
                    <a:pt x="19610" y="13026"/>
                    <a:pt x="19455" y="12978"/>
                    <a:pt x="19396" y="13014"/>
                  </a:cubicBezTo>
                  <a:cubicBezTo>
                    <a:pt x="19384" y="13014"/>
                    <a:pt x="19372" y="13026"/>
                    <a:pt x="19348" y="13038"/>
                  </a:cubicBezTo>
                  <a:cubicBezTo>
                    <a:pt x="19301" y="13049"/>
                    <a:pt x="19193" y="13002"/>
                    <a:pt x="19110" y="12954"/>
                  </a:cubicBezTo>
                  <a:cubicBezTo>
                    <a:pt x="19039" y="12907"/>
                    <a:pt x="18955" y="12859"/>
                    <a:pt x="18872" y="12835"/>
                  </a:cubicBezTo>
                  <a:cubicBezTo>
                    <a:pt x="18765" y="12799"/>
                    <a:pt x="18705" y="12835"/>
                    <a:pt x="18646" y="12859"/>
                  </a:cubicBezTo>
                  <a:cubicBezTo>
                    <a:pt x="18598" y="12895"/>
                    <a:pt x="18503" y="12907"/>
                    <a:pt x="18396" y="12859"/>
                  </a:cubicBezTo>
                  <a:cubicBezTo>
                    <a:pt x="18312" y="12811"/>
                    <a:pt x="18265" y="12740"/>
                    <a:pt x="18277" y="12704"/>
                  </a:cubicBezTo>
                  <a:cubicBezTo>
                    <a:pt x="18324" y="12704"/>
                    <a:pt x="18372" y="12740"/>
                    <a:pt x="18408" y="12740"/>
                  </a:cubicBezTo>
                  <a:cubicBezTo>
                    <a:pt x="18193" y="12609"/>
                    <a:pt x="17955" y="12514"/>
                    <a:pt x="17729" y="12478"/>
                  </a:cubicBezTo>
                  <a:cubicBezTo>
                    <a:pt x="17503" y="12430"/>
                    <a:pt x="17312" y="12454"/>
                    <a:pt x="17122" y="12466"/>
                  </a:cubicBezTo>
                  <a:cubicBezTo>
                    <a:pt x="16693" y="12490"/>
                    <a:pt x="16253" y="12526"/>
                    <a:pt x="15812" y="12549"/>
                  </a:cubicBezTo>
                  <a:cubicBezTo>
                    <a:pt x="15645" y="12561"/>
                    <a:pt x="15467" y="12573"/>
                    <a:pt x="15264" y="12537"/>
                  </a:cubicBezTo>
                  <a:cubicBezTo>
                    <a:pt x="15062" y="12490"/>
                    <a:pt x="14836" y="12406"/>
                    <a:pt x="14681" y="12406"/>
                  </a:cubicBezTo>
                  <a:cubicBezTo>
                    <a:pt x="14479" y="12418"/>
                    <a:pt x="14395" y="12561"/>
                    <a:pt x="14145" y="12478"/>
                  </a:cubicBezTo>
                  <a:cubicBezTo>
                    <a:pt x="14050" y="12442"/>
                    <a:pt x="13978" y="12383"/>
                    <a:pt x="13883" y="12347"/>
                  </a:cubicBezTo>
                  <a:cubicBezTo>
                    <a:pt x="13490" y="12204"/>
                    <a:pt x="13478" y="12645"/>
                    <a:pt x="13097" y="12478"/>
                  </a:cubicBezTo>
                  <a:cubicBezTo>
                    <a:pt x="13038" y="12466"/>
                    <a:pt x="12990" y="12430"/>
                    <a:pt x="12931" y="12406"/>
                  </a:cubicBezTo>
                  <a:cubicBezTo>
                    <a:pt x="12669" y="12287"/>
                    <a:pt x="12490" y="12418"/>
                    <a:pt x="12490" y="12561"/>
                  </a:cubicBezTo>
                  <a:cubicBezTo>
                    <a:pt x="12502" y="12716"/>
                    <a:pt x="12550" y="12907"/>
                    <a:pt x="12347" y="12942"/>
                  </a:cubicBezTo>
                  <a:cubicBezTo>
                    <a:pt x="12050" y="12990"/>
                    <a:pt x="11383" y="12645"/>
                    <a:pt x="11240" y="12799"/>
                  </a:cubicBezTo>
                  <a:cubicBezTo>
                    <a:pt x="11216" y="12823"/>
                    <a:pt x="11216" y="12859"/>
                    <a:pt x="11181" y="12871"/>
                  </a:cubicBezTo>
                  <a:cubicBezTo>
                    <a:pt x="11109" y="12918"/>
                    <a:pt x="10919" y="12859"/>
                    <a:pt x="10776" y="12799"/>
                  </a:cubicBezTo>
                  <a:cubicBezTo>
                    <a:pt x="10633" y="12728"/>
                    <a:pt x="10478" y="12633"/>
                    <a:pt x="10335" y="12609"/>
                  </a:cubicBezTo>
                  <a:cubicBezTo>
                    <a:pt x="10168" y="12573"/>
                    <a:pt x="10049" y="12621"/>
                    <a:pt x="9907" y="12609"/>
                  </a:cubicBezTo>
                  <a:cubicBezTo>
                    <a:pt x="9740" y="12609"/>
                    <a:pt x="9549" y="12537"/>
                    <a:pt x="9383" y="12514"/>
                  </a:cubicBezTo>
                  <a:cubicBezTo>
                    <a:pt x="9204" y="12478"/>
                    <a:pt x="9025" y="12490"/>
                    <a:pt x="9037" y="12585"/>
                  </a:cubicBezTo>
                  <a:cubicBezTo>
                    <a:pt x="9037" y="12645"/>
                    <a:pt x="9109" y="12704"/>
                    <a:pt x="9097" y="12752"/>
                  </a:cubicBezTo>
                  <a:cubicBezTo>
                    <a:pt x="9097" y="12811"/>
                    <a:pt x="9002" y="12823"/>
                    <a:pt x="8918" y="12835"/>
                  </a:cubicBezTo>
                  <a:cubicBezTo>
                    <a:pt x="8633" y="12883"/>
                    <a:pt x="8347" y="12918"/>
                    <a:pt x="8073" y="12954"/>
                  </a:cubicBezTo>
                  <a:cubicBezTo>
                    <a:pt x="7942" y="12966"/>
                    <a:pt x="7799" y="12990"/>
                    <a:pt x="7787" y="13073"/>
                  </a:cubicBezTo>
                  <a:cubicBezTo>
                    <a:pt x="7775" y="13133"/>
                    <a:pt x="7787" y="13204"/>
                    <a:pt x="7692" y="13192"/>
                  </a:cubicBezTo>
                  <a:cubicBezTo>
                    <a:pt x="7621" y="13192"/>
                    <a:pt x="7537" y="13133"/>
                    <a:pt x="7466" y="13085"/>
                  </a:cubicBezTo>
                  <a:cubicBezTo>
                    <a:pt x="7263" y="12978"/>
                    <a:pt x="7037" y="12990"/>
                    <a:pt x="6870" y="13014"/>
                  </a:cubicBezTo>
                  <a:cubicBezTo>
                    <a:pt x="6692" y="13026"/>
                    <a:pt x="6442" y="13026"/>
                    <a:pt x="6263" y="12895"/>
                  </a:cubicBezTo>
                  <a:cubicBezTo>
                    <a:pt x="6144" y="12811"/>
                    <a:pt x="6108" y="12716"/>
                    <a:pt x="6013" y="12633"/>
                  </a:cubicBezTo>
                  <a:cubicBezTo>
                    <a:pt x="5954" y="12597"/>
                    <a:pt x="5894" y="12561"/>
                    <a:pt x="5823" y="12526"/>
                  </a:cubicBezTo>
                  <a:cubicBezTo>
                    <a:pt x="5525" y="12359"/>
                    <a:pt x="5227" y="12192"/>
                    <a:pt x="4930" y="12037"/>
                  </a:cubicBezTo>
                  <a:cubicBezTo>
                    <a:pt x="4823" y="11978"/>
                    <a:pt x="4680" y="11883"/>
                    <a:pt x="4692" y="11823"/>
                  </a:cubicBezTo>
                  <a:cubicBezTo>
                    <a:pt x="4704" y="11764"/>
                    <a:pt x="4870" y="11775"/>
                    <a:pt x="4989" y="11823"/>
                  </a:cubicBezTo>
                  <a:cubicBezTo>
                    <a:pt x="5120" y="11871"/>
                    <a:pt x="5239" y="11942"/>
                    <a:pt x="5370" y="11966"/>
                  </a:cubicBezTo>
                  <a:cubicBezTo>
                    <a:pt x="5537" y="11823"/>
                    <a:pt x="5156" y="11454"/>
                    <a:pt x="5025" y="11204"/>
                  </a:cubicBezTo>
                  <a:cubicBezTo>
                    <a:pt x="4942" y="11037"/>
                    <a:pt x="4954" y="10882"/>
                    <a:pt x="4882" y="10716"/>
                  </a:cubicBezTo>
                  <a:cubicBezTo>
                    <a:pt x="4775" y="10430"/>
                    <a:pt x="4465" y="10120"/>
                    <a:pt x="4180" y="9823"/>
                  </a:cubicBezTo>
                  <a:cubicBezTo>
                    <a:pt x="3691" y="9311"/>
                    <a:pt x="3251" y="8811"/>
                    <a:pt x="2822" y="8311"/>
                  </a:cubicBezTo>
                  <a:cubicBezTo>
                    <a:pt x="2632" y="8096"/>
                    <a:pt x="2441" y="7882"/>
                    <a:pt x="2263" y="7668"/>
                  </a:cubicBezTo>
                  <a:cubicBezTo>
                    <a:pt x="2179" y="7573"/>
                    <a:pt x="2108" y="7489"/>
                    <a:pt x="1989" y="7406"/>
                  </a:cubicBezTo>
                  <a:cubicBezTo>
                    <a:pt x="1906" y="7346"/>
                    <a:pt x="1798" y="7287"/>
                    <a:pt x="1691" y="7227"/>
                  </a:cubicBezTo>
                  <a:cubicBezTo>
                    <a:pt x="1429" y="7084"/>
                    <a:pt x="1096" y="6882"/>
                    <a:pt x="894" y="6703"/>
                  </a:cubicBezTo>
                  <a:cubicBezTo>
                    <a:pt x="810" y="6620"/>
                    <a:pt x="679" y="6537"/>
                    <a:pt x="739" y="6465"/>
                  </a:cubicBezTo>
                  <a:cubicBezTo>
                    <a:pt x="846" y="6346"/>
                    <a:pt x="1096" y="6561"/>
                    <a:pt x="1298" y="6596"/>
                  </a:cubicBezTo>
                  <a:cubicBezTo>
                    <a:pt x="2096" y="6751"/>
                    <a:pt x="810" y="5668"/>
                    <a:pt x="382" y="5489"/>
                  </a:cubicBezTo>
                  <a:cubicBezTo>
                    <a:pt x="298" y="5453"/>
                    <a:pt x="191" y="5394"/>
                    <a:pt x="203" y="5358"/>
                  </a:cubicBezTo>
                  <a:cubicBezTo>
                    <a:pt x="215" y="5322"/>
                    <a:pt x="286" y="5334"/>
                    <a:pt x="346" y="5334"/>
                  </a:cubicBezTo>
                  <a:cubicBezTo>
                    <a:pt x="596" y="5334"/>
                    <a:pt x="643" y="5156"/>
                    <a:pt x="441" y="5001"/>
                  </a:cubicBezTo>
                  <a:cubicBezTo>
                    <a:pt x="441" y="4894"/>
                    <a:pt x="358" y="4763"/>
                    <a:pt x="358" y="4656"/>
                  </a:cubicBezTo>
                  <a:cubicBezTo>
                    <a:pt x="167" y="4620"/>
                    <a:pt x="1" y="4465"/>
                    <a:pt x="36" y="4382"/>
                  </a:cubicBezTo>
                  <a:cubicBezTo>
                    <a:pt x="60" y="4298"/>
                    <a:pt x="286" y="4310"/>
                    <a:pt x="453" y="4394"/>
                  </a:cubicBezTo>
                  <a:cubicBezTo>
                    <a:pt x="501" y="4417"/>
                    <a:pt x="548" y="4453"/>
                    <a:pt x="608" y="4465"/>
                  </a:cubicBezTo>
                  <a:cubicBezTo>
                    <a:pt x="655" y="4477"/>
                    <a:pt x="691" y="4465"/>
                    <a:pt x="727" y="4453"/>
                  </a:cubicBezTo>
                  <a:cubicBezTo>
                    <a:pt x="965" y="4358"/>
                    <a:pt x="1215" y="4275"/>
                    <a:pt x="1453" y="4191"/>
                  </a:cubicBezTo>
                  <a:cubicBezTo>
                    <a:pt x="1525" y="4167"/>
                    <a:pt x="1596" y="4132"/>
                    <a:pt x="1620" y="4084"/>
                  </a:cubicBezTo>
                  <a:cubicBezTo>
                    <a:pt x="1644" y="4036"/>
                    <a:pt x="1608" y="3965"/>
                    <a:pt x="1620" y="3917"/>
                  </a:cubicBezTo>
                  <a:cubicBezTo>
                    <a:pt x="1644" y="3751"/>
                    <a:pt x="2001" y="3751"/>
                    <a:pt x="2322" y="3786"/>
                  </a:cubicBezTo>
                  <a:cubicBezTo>
                    <a:pt x="2656" y="3834"/>
                    <a:pt x="3025" y="3905"/>
                    <a:pt x="3239" y="3846"/>
                  </a:cubicBezTo>
                  <a:cubicBezTo>
                    <a:pt x="3465" y="3774"/>
                    <a:pt x="3465" y="3596"/>
                    <a:pt x="3644" y="3501"/>
                  </a:cubicBezTo>
                  <a:cubicBezTo>
                    <a:pt x="3858" y="3393"/>
                    <a:pt x="4251" y="3429"/>
                    <a:pt x="4573" y="3405"/>
                  </a:cubicBezTo>
                  <a:cubicBezTo>
                    <a:pt x="5180" y="3382"/>
                    <a:pt x="5561" y="3132"/>
                    <a:pt x="5549" y="2762"/>
                  </a:cubicBezTo>
                  <a:cubicBezTo>
                    <a:pt x="5549" y="2643"/>
                    <a:pt x="5561" y="2536"/>
                    <a:pt x="5442" y="2393"/>
                  </a:cubicBezTo>
                  <a:cubicBezTo>
                    <a:pt x="5370" y="2334"/>
                    <a:pt x="5287" y="2262"/>
                    <a:pt x="5227" y="2203"/>
                  </a:cubicBezTo>
                  <a:cubicBezTo>
                    <a:pt x="5156" y="2119"/>
                    <a:pt x="5144" y="2036"/>
                    <a:pt x="5192" y="1977"/>
                  </a:cubicBezTo>
                  <a:cubicBezTo>
                    <a:pt x="5204" y="1977"/>
                    <a:pt x="5215" y="1965"/>
                    <a:pt x="5227" y="1965"/>
                  </a:cubicBezTo>
                  <a:cubicBezTo>
                    <a:pt x="5263" y="1965"/>
                    <a:pt x="5299" y="1977"/>
                    <a:pt x="5323" y="1977"/>
                  </a:cubicBezTo>
                  <a:cubicBezTo>
                    <a:pt x="5442" y="2000"/>
                    <a:pt x="5477" y="1941"/>
                    <a:pt x="5501" y="1893"/>
                  </a:cubicBezTo>
                  <a:cubicBezTo>
                    <a:pt x="5525" y="1858"/>
                    <a:pt x="5549" y="1810"/>
                    <a:pt x="5561" y="1774"/>
                  </a:cubicBezTo>
                  <a:cubicBezTo>
                    <a:pt x="5573" y="1762"/>
                    <a:pt x="5585" y="1750"/>
                    <a:pt x="5608" y="1762"/>
                  </a:cubicBezTo>
                  <a:cubicBezTo>
                    <a:pt x="5620" y="1762"/>
                    <a:pt x="5620" y="1762"/>
                    <a:pt x="5632" y="1774"/>
                  </a:cubicBezTo>
                  <a:cubicBezTo>
                    <a:pt x="5787" y="1869"/>
                    <a:pt x="5823" y="1965"/>
                    <a:pt x="5906" y="2060"/>
                  </a:cubicBezTo>
                  <a:cubicBezTo>
                    <a:pt x="6001" y="2167"/>
                    <a:pt x="6180" y="2298"/>
                    <a:pt x="6299" y="2405"/>
                  </a:cubicBezTo>
                  <a:cubicBezTo>
                    <a:pt x="6358" y="2453"/>
                    <a:pt x="6442" y="2310"/>
                    <a:pt x="6430" y="2298"/>
                  </a:cubicBezTo>
                  <a:cubicBezTo>
                    <a:pt x="6418" y="2227"/>
                    <a:pt x="6370" y="2131"/>
                    <a:pt x="6311" y="2060"/>
                  </a:cubicBezTo>
                  <a:cubicBezTo>
                    <a:pt x="6275" y="2012"/>
                    <a:pt x="6192" y="1953"/>
                    <a:pt x="6144" y="1905"/>
                  </a:cubicBezTo>
                  <a:cubicBezTo>
                    <a:pt x="6085" y="1834"/>
                    <a:pt x="6073" y="1762"/>
                    <a:pt x="6144" y="1738"/>
                  </a:cubicBezTo>
                  <a:cubicBezTo>
                    <a:pt x="6228" y="1715"/>
                    <a:pt x="6382" y="1750"/>
                    <a:pt x="6466" y="1822"/>
                  </a:cubicBezTo>
                  <a:cubicBezTo>
                    <a:pt x="6513" y="1858"/>
                    <a:pt x="6537" y="1905"/>
                    <a:pt x="6597" y="1929"/>
                  </a:cubicBezTo>
                  <a:cubicBezTo>
                    <a:pt x="6644" y="1941"/>
                    <a:pt x="6692" y="1953"/>
                    <a:pt x="6728" y="1965"/>
                  </a:cubicBezTo>
                  <a:cubicBezTo>
                    <a:pt x="6775" y="1977"/>
                    <a:pt x="6823" y="2012"/>
                    <a:pt x="6859" y="2012"/>
                  </a:cubicBezTo>
                  <a:cubicBezTo>
                    <a:pt x="6882" y="2012"/>
                    <a:pt x="6894" y="2000"/>
                    <a:pt x="6894" y="1989"/>
                  </a:cubicBezTo>
                  <a:cubicBezTo>
                    <a:pt x="6918" y="1905"/>
                    <a:pt x="6870" y="1798"/>
                    <a:pt x="6775" y="1703"/>
                  </a:cubicBezTo>
                  <a:cubicBezTo>
                    <a:pt x="6728" y="1655"/>
                    <a:pt x="6668" y="1608"/>
                    <a:pt x="6632" y="1560"/>
                  </a:cubicBezTo>
                  <a:cubicBezTo>
                    <a:pt x="6597" y="1512"/>
                    <a:pt x="6597" y="1465"/>
                    <a:pt x="6644" y="1441"/>
                  </a:cubicBezTo>
                  <a:cubicBezTo>
                    <a:pt x="6763" y="1417"/>
                    <a:pt x="7013" y="1548"/>
                    <a:pt x="7109" y="1512"/>
                  </a:cubicBezTo>
                  <a:cubicBezTo>
                    <a:pt x="7132" y="1500"/>
                    <a:pt x="7132" y="1477"/>
                    <a:pt x="7144" y="1465"/>
                  </a:cubicBezTo>
                  <a:cubicBezTo>
                    <a:pt x="7156" y="1429"/>
                    <a:pt x="7168" y="1369"/>
                    <a:pt x="7097" y="1322"/>
                  </a:cubicBezTo>
                  <a:cubicBezTo>
                    <a:pt x="7061" y="1298"/>
                    <a:pt x="7025" y="1286"/>
                    <a:pt x="7001" y="1262"/>
                  </a:cubicBezTo>
                  <a:cubicBezTo>
                    <a:pt x="6966" y="1227"/>
                    <a:pt x="7001" y="1203"/>
                    <a:pt x="7037" y="1191"/>
                  </a:cubicBezTo>
                  <a:cubicBezTo>
                    <a:pt x="7073" y="1179"/>
                    <a:pt x="7120" y="1167"/>
                    <a:pt x="7120" y="1143"/>
                  </a:cubicBezTo>
                  <a:cubicBezTo>
                    <a:pt x="7120" y="1107"/>
                    <a:pt x="7061" y="1072"/>
                    <a:pt x="7049" y="1036"/>
                  </a:cubicBezTo>
                  <a:cubicBezTo>
                    <a:pt x="7013" y="905"/>
                    <a:pt x="7382" y="1107"/>
                    <a:pt x="7466" y="1119"/>
                  </a:cubicBezTo>
                  <a:cubicBezTo>
                    <a:pt x="7525" y="1131"/>
                    <a:pt x="7573" y="1107"/>
                    <a:pt x="7573" y="1072"/>
                  </a:cubicBezTo>
                  <a:cubicBezTo>
                    <a:pt x="7561" y="1012"/>
                    <a:pt x="7418" y="917"/>
                    <a:pt x="7478" y="869"/>
                  </a:cubicBezTo>
                  <a:cubicBezTo>
                    <a:pt x="7490" y="857"/>
                    <a:pt x="7513" y="857"/>
                    <a:pt x="7537" y="857"/>
                  </a:cubicBezTo>
                  <a:cubicBezTo>
                    <a:pt x="7597" y="846"/>
                    <a:pt x="7668" y="834"/>
                    <a:pt x="7763" y="869"/>
                  </a:cubicBezTo>
                  <a:cubicBezTo>
                    <a:pt x="7787" y="881"/>
                    <a:pt x="7811" y="893"/>
                    <a:pt x="7835" y="893"/>
                  </a:cubicBezTo>
                  <a:cubicBezTo>
                    <a:pt x="7906" y="905"/>
                    <a:pt x="7918" y="869"/>
                    <a:pt x="7978" y="857"/>
                  </a:cubicBezTo>
                  <a:cubicBezTo>
                    <a:pt x="8002" y="857"/>
                    <a:pt x="8025" y="869"/>
                    <a:pt x="8049" y="869"/>
                  </a:cubicBezTo>
                  <a:cubicBezTo>
                    <a:pt x="8204" y="905"/>
                    <a:pt x="8359" y="1000"/>
                    <a:pt x="8406" y="1084"/>
                  </a:cubicBezTo>
                  <a:cubicBezTo>
                    <a:pt x="8418" y="1107"/>
                    <a:pt x="8430" y="1131"/>
                    <a:pt x="8466" y="1155"/>
                  </a:cubicBezTo>
                  <a:cubicBezTo>
                    <a:pt x="8502" y="1167"/>
                    <a:pt x="8537" y="1167"/>
                    <a:pt x="8573" y="1179"/>
                  </a:cubicBezTo>
                  <a:cubicBezTo>
                    <a:pt x="8680" y="1203"/>
                    <a:pt x="8764" y="1274"/>
                    <a:pt x="8823" y="1334"/>
                  </a:cubicBezTo>
                  <a:cubicBezTo>
                    <a:pt x="8906" y="1417"/>
                    <a:pt x="9002" y="1500"/>
                    <a:pt x="9037" y="1584"/>
                  </a:cubicBezTo>
                  <a:cubicBezTo>
                    <a:pt x="9049" y="1643"/>
                    <a:pt x="9037" y="1691"/>
                    <a:pt x="9049" y="1750"/>
                  </a:cubicBezTo>
                  <a:cubicBezTo>
                    <a:pt x="9061" y="1798"/>
                    <a:pt x="9121" y="1869"/>
                    <a:pt x="9216" y="1905"/>
                  </a:cubicBezTo>
                  <a:cubicBezTo>
                    <a:pt x="9335" y="1941"/>
                    <a:pt x="9406" y="1905"/>
                    <a:pt x="9395" y="1846"/>
                  </a:cubicBezTo>
                  <a:cubicBezTo>
                    <a:pt x="9371" y="1786"/>
                    <a:pt x="9299" y="1715"/>
                    <a:pt x="9252" y="1655"/>
                  </a:cubicBezTo>
                  <a:cubicBezTo>
                    <a:pt x="9228" y="1608"/>
                    <a:pt x="9204" y="1560"/>
                    <a:pt x="9252" y="1536"/>
                  </a:cubicBezTo>
                  <a:cubicBezTo>
                    <a:pt x="9287" y="1524"/>
                    <a:pt x="9347" y="1536"/>
                    <a:pt x="9406" y="1548"/>
                  </a:cubicBezTo>
                  <a:cubicBezTo>
                    <a:pt x="9478" y="1560"/>
                    <a:pt x="9537" y="1584"/>
                    <a:pt x="9597" y="1608"/>
                  </a:cubicBezTo>
                  <a:cubicBezTo>
                    <a:pt x="9716" y="1643"/>
                    <a:pt x="9740" y="1667"/>
                    <a:pt x="9847" y="1727"/>
                  </a:cubicBezTo>
                  <a:cubicBezTo>
                    <a:pt x="9907" y="1762"/>
                    <a:pt x="9930" y="1762"/>
                    <a:pt x="9990" y="1762"/>
                  </a:cubicBezTo>
                  <a:cubicBezTo>
                    <a:pt x="10061" y="1774"/>
                    <a:pt x="10121" y="1762"/>
                    <a:pt x="10192" y="1786"/>
                  </a:cubicBezTo>
                  <a:cubicBezTo>
                    <a:pt x="10288" y="1798"/>
                    <a:pt x="10347" y="1846"/>
                    <a:pt x="10419" y="1869"/>
                  </a:cubicBezTo>
                  <a:cubicBezTo>
                    <a:pt x="10454" y="1881"/>
                    <a:pt x="10478" y="1869"/>
                    <a:pt x="10490" y="1858"/>
                  </a:cubicBezTo>
                  <a:cubicBezTo>
                    <a:pt x="10502" y="1846"/>
                    <a:pt x="10514" y="1846"/>
                    <a:pt x="10526" y="1834"/>
                  </a:cubicBezTo>
                  <a:cubicBezTo>
                    <a:pt x="10538" y="1834"/>
                    <a:pt x="10538" y="1834"/>
                    <a:pt x="10538" y="1822"/>
                  </a:cubicBezTo>
                  <a:cubicBezTo>
                    <a:pt x="10538" y="1810"/>
                    <a:pt x="10514" y="1798"/>
                    <a:pt x="10490" y="1786"/>
                  </a:cubicBezTo>
                  <a:cubicBezTo>
                    <a:pt x="10395" y="1738"/>
                    <a:pt x="10299" y="1703"/>
                    <a:pt x="10228" y="1655"/>
                  </a:cubicBezTo>
                  <a:cubicBezTo>
                    <a:pt x="10168" y="1619"/>
                    <a:pt x="10121" y="1584"/>
                    <a:pt x="10073" y="1560"/>
                  </a:cubicBezTo>
                  <a:cubicBezTo>
                    <a:pt x="10026" y="1536"/>
                    <a:pt x="9978" y="1512"/>
                    <a:pt x="9930" y="1488"/>
                  </a:cubicBezTo>
                  <a:cubicBezTo>
                    <a:pt x="9704" y="1346"/>
                    <a:pt x="9883" y="1215"/>
                    <a:pt x="10133" y="1310"/>
                  </a:cubicBezTo>
                  <a:cubicBezTo>
                    <a:pt x="10145" y="1322"/>
                    <a:pt x="10168" y="1334"/>
                    <a:pt x="10180" y="1334"/>
                  </a:cubicBezTo>
                  <a:cubicBezTo>
                    <a:pt x="10192" y="1334"/>
                    <a:pt x="10192" y="1322"/>
                    <a:pt x="10204" y="1310"/>
                  </a:cubicBezTo>
                  <a:cubicBezTo>
                    <a:pt x="10204" y="1274"/>
                    <a:pt x="10216" y="1238"/>
                    <a:pt x="10204" y="1203"/>
                  </a:cubicBezTo>
                  <a:cubicBezTo>
                    <a:pt x="10192" y="1155"/>
                    <a:pt x="10145" y="1107"/>
                    <a:pt x="10073" y="1072"/>
                  </a:cubicBezTo>
                  <a:cubicBezTo>
                    <a:pt x="10061" y="1060"/>
                    <a:pt x="10038" y="1048"/>
                    <a:pt x="10014" y="1036"/>
                  </a:cubicBezTo>
                  <a:cubicBezTo>
                    <a:pt x="9978" y="1000"/>
                    <a:pt x="10014" y="965"/>
                    <a:pt x="10061" y="976"/>
                  </a:cubicBezTo>
                  <a:cubicBezTo>
                    <a:pt x="10121" y="976"/>
                    <a:pt x="10192" y="1000"/>
                    <a:pt x="10252" y="1024"/>
                  </a:cubicBezTo>
                  <a:cubicBezTo>
                    <a:pt x="10311" y="1036"/>
                    <a:pt x="10383" y="1048"/>
                    <a:pt x="10419" y="1036"/>
                  </a:cubicBezTo>
                  <a:cubicBezTo>
                    <a:pt x="10454" y="1012"/>
                    <a:pt x="10419" y="965"/>
                    <a:pt x="10371" y="929"/>
                  </a:cubicBezTo>
                  <a:cubicBezTo>
                    <a:pt x="10311" y="869"/>
                    <a:pt x="10240" y="822"/>
                    <a:pt x="10157" y="786"/>
                  </a:cubicBezTo>
                  <a:cubicBezTo>
                    <a:pt x="10109" y="750"/>
                    <a:pt x="10038" y="726"/>
                    <a:pt x="10002" y="691"/>
                  </a:cubicBezTo>
                  <a:cubicBezTo>
                    <a:pt x="10002" y="679"/>
                    <a:pt x="9990" y="667"/>
                    <a:pt x="9990" y="667"/>
                  </a:cubicBezTo>
                  <a:cubicBezTo>
                    <a:pt x="10002" y="667"/>
                    <a:pt x="10002" y="655"/>
                    <a:pt x="10014" y="655"/>
                  </a:cubicBezTo>
                  <a:cubicBezTo>
                    <a:pt x="10085" y="655"/>
                    <a:pt x="10216" y="679"/>
                    <a:pt x="10228" y="643"/>
                  </a:cubicBezTo>
                  <a:cubicBezTo>
                    <a:pt x="10240" y="560"/>
                    <a:pt x="10347" y="524"/>
                    <a:pt x="10228" y="429"/>
                  </a:cubicBezTo>
                  <a:cubicBezTo>
                    <a:pt x="10299" y="441"/>
                    <a:pt x="10383" y="441"/>
                    <a:pt x="10466" y="465"/>
                  </a:cubicBezTo>
                  <a:cubicBezTo>
                    <a:pt x="10538" y="476"/>
                    <a:pt x="10633" y="512"/>
                    <a:pt x="10704" y="560"/>
                  </a:cubicBezTo>
                  <a:cubicBezTo>
                    <a:pt x="10728" y="524"/>
                    <a:pt x="10752" y="488"/>
                    <a:pt x="10776" y="453"/>
                  </a:cubicBezTo>
                  <a:cubicBezTo>
                    <a:pt x="10788" y="429"/>
                    <a:pt x="10811" y="417"/>
                    <a:pt x="10859" y="429"/>
                  </a:cubicBezTo>
                  <a:cubicBezTo>
                    <a:pt x="10942" y="441"/>
                    <a:pt x="10966" y="512"/>
                    <a:pt x="11026" y="548"/>
                  </a:cubicBezTo>
                  <a:cubicBezTo>
                    <a:pt x="11109" y="607"/>
                    <a:pt x="11228" y="619"/>
                    <a:pt x="11311" y="619"/>
                  </a:cubicBezTo>
                  <a:cubicBezTo>
                    <a:pt x="11395" y="607"/>
                    <a:pt x="11490" y="607"/>
                    <a:pt x="11585" y="655"/>
                  </a:cubicBezTo>
                  <a:cubicBezTo>
                    <a:pt x="11633" y="667"/>
                    <a:pt x="11669" y="703"/>
                    <a:pt x="11728" y="726"/>
                  </a:cubicBezTo>
                  <a:cubicBezTo>
                    <a:pt x="11776" y="738"/>
                    <a:pt x="11835" y="750"/>
                    <a:pt x="11871" y="738"/>
                  </a:cubicBezTo>
                  <a:cubicBezTo>
                    <a:pt x="11907" y="726"/>
                    <a:pt x="11931" y="703"/>
                    <a:pt x="11943" y="691"/>
                  </a:cubicBezTo>
                  <a:cubicBezTo>
                    <a:pt x="11966" y="667"/>
                    <a:pt x="11978" y="643"/>
                    <a:pt x="11943" y="619"/>
                  </a:cubicBezTo>
                  <a:cubicBezTo>
                    <a:pt x="11919" y="595"/>
                    <a:pt x="11859" y="572"/>
                    <a:pt x="11812" y="548"/>
                  </a:cubicBezTo>
                  <a:cubicBezTo>
                    <a:pt x="11692" y="488"/>
                    <a:pt x="11633" y="405"/>
                    <a:pt x="11514" y="345"/>
                  </a:cubicBezTo>
                  <a:cubicBezTo>
                    <a:pt x="11407" y="286"/>
                    <a:pt x="11288" y="262"/>
                    <a:pt x="11157" y="226"/>
                  </a:cubicBezTo>
                  <a:cubicBezTo>
                    <a:pt x="11038" y="203"/>
                    <a:pt x="10895" y="131"/>
                    <a:pt x="10883" y="72"/>
                  </a:cubicBezTo>
                  <a:cubicBezTo>
                    <a:pt x="10871" y="12"/>
                    <a:pt x="10978" y="0"/>
                    <a:pt x="11073" y="36"/>
                  </a:cubicBezTo>
                  <a:cubicBezTo>
                    <a:pt x="11181" y="60"/>
                    <a:pt x="11288" y="119"/>
                    <a:pt x="11383" y="167"/>
                  </a:cubicBezTo>
                  <a:cubicBezTo>
                    <a:pt x="11442" y="191"/>
                    <a:pt x="11514" y="226"/>
                    <a:pt x="11562" y="226"/>
                  </a:cubicBezTo>
                  <a:cubicBezTo>
                    <a:pt x="11597" y="226"/>
                    <a:pt x="11621" y="214"/>
                    <a:pt x="11645" y="226"/>
                  </a:cubicBezTo>
                  <a:cubicBezTo>
                    <a:pt x="11692" y="238"/>
                    <a:pt x="11716" y="274"/>
                    <a:pt x="11752" y="298"/>
                  </a:cubicBezTo>
                  <a:cubicBezTo>
                    <a:pt x="11800" y="345"/>
                    <a:pt x="11883" y="369"/>
                    <a:pt x="11954" y="381"/>
                  </a:cubicBezTo>
                  <a:cubicBezTo>
                    <a:pt x="12026" y="393"/>
                    <a:pt x="12085" y="381"/>
                    <a:pt x="12121" y="357"/>
                  </a:cubicBezTo>
                  <a:cubicBezTo>
                    <a:pt x="12145" y="345"/>
                    <a:pt x="12169" y="345"/>
                    <a:pt x="12204" y="345"/>
                  </a:cubicBezTo>
                  <a:cubicBezTo>
                    <a:pt x="12252" y="357"/>
                    <a:pt x="12300" y="393"/>
                    <a:pt x="12335" y="417"/>
                  </a:cubicBezTo>
                  <a:cubicBezTo>
                    <a:pt x="12359" y="453"/>
                    <a:pt x="12383" y="476"/>
                    <a:pt x="12431" y="500"/>
                  </a:cubicBezTo>
                  <a:cubicBezTo>
                    <a:pt x="12490" y="548"/>
                    <a:pt x="12562" y="560"/>
                    <a:pt x="12633" y="572"/>
                  </a:cubicBezTo>
                  <a:cubicBezTo>
                    <a:pt x="12693" y="584"/>
                    <a:pt x="12752" y="584"/>
                    <a:pt x="12824" y="595"/>
                  </a:cubicBezTo>
                  <a:cubicBezTo>
                    <a:pt x="12847" y="595"/>
                    <a:pt x="12883" y="607"/>
                    <a:pt x="12919" y="619"/>
                  </a:cubicBezTo>
                  <a:cubicBezTo>
                    <a:pt x="12943" y="643"/>
                    <a:pt x="12955" y="667"/>
                    <a:pt x="12978" y="679"/>
                  </a:cubicBezTo>
                  <a:cubicBezTo>
                    <a:pt x="13038" y="726"/>
                    <a:pt x="13121" y="738"/>
                    <a:pt x="13193" y="738"/>
                  </a:cubicBezTo>
                  <a:cubicBezTo>
                    <a:pt x="13252" y="738"/>
                    <a:pt x="13324" y="726"/>
                    <a:pt x="13395" y="762"/>
                  </a:cubicBezTo>
                  <a:cubicBezTo>
                    <a:pt x="13419" y="774"/>
                    <a:pt x="13443" y="786"/>
                    <a:pt x="13467" y="798"/>
                  </a:cubicBezTo>
                  <a:cubicBezTo>
                    <a:pt x="13538" y="834"/>
                    <a:pt x="13597" y="834"/>
                    <a:pt x="13657" y="834"/>
                  </a:cubicBezTo>
                  <a:cubicBezTo>
                    <a:pt x="13705" y="822"/>
                    <a:pt x="13764" y="822"/>
                    <a:pt x="13812" y="822"/>
                  </a:cubicBezTo>
                  <a:cubicBezTo>
                    <a:pt x="13859" y="822"/>
                    <a:pt x="13919" y="810"/>
                    <a:pt x="13978" y="834"/>
                  </a:cubicBezTo>
                  <a:cubicBezTo>
                    <a:pt x="14086" y="857"/>
                    <a:pt x="14169" y="929"/>
                    <a:pt x="14252" y="976"/>
                  </a:cubicBezTo>
                  <a:cubicBezTo>
                    <a:pt x="14336" y="1036"/>
                    <a:pt x="14443" y="1096"/>
                    <a:pt x="14526" y="1084"/>
                  </a:cubicBezTo>
                  <a:cubicBezTo>
                    <a:pt x="14550" y="1060"/>
                    <a:pt x="14526" y="1036"/>
                    <a:pt x="14514" y="1000"/>
                  </a:cubicBezTo>
                  <a:cubicBezTo>
                    <a:pt x="14502" y="965"/>
                    <a:pt x="14502" y="929"/>
                    <a:pt x="14550" y="917"/>
                  </a:cubicBezTo>
                  <a:cubicBezTo>
                    <a:pt x="14586" y="917"/>
                    <a:pt x="14621" y="929"/>
                    <a:pt x="14657" y="929"/>
                  </a:cubicBezTo>
                  <a:cubicBezTo>
                    <a:pt x="14752" y="941"/>
                    <a:pt x="14812" y="917"/>
                    <a:pt x="14812" y="869"/>
                  </a:cubicBezTo>
                  <a:cubicBezTo>
                    <a:pt x="14871" y="917"/>
                    <a:pt x="14860" y="953"/>
                    <a:pt x="14836" y="988"/>
                  </a:cubicBezTo>
                  <a:cubicBezTo>
                    <a:pt x="14824" y="1024"/>
                    <a:pt x="14824" y="1072"/>
                    <a:pt x="14907" y="1119"/>
                  </a:cubicBezTo>
                  <a:cubicBezTo>
                    <a:pt x="14967" y="1143"/>
                    <a:pt x="15038" y="1155"/>
                    <a:pt x="15086" y="1191"/>
                  </a:cubicBezTo>
                  <a:cubicBezTo>
                    <a:pt x="15157" y="1227"/>
                    <a:pt x="15157" y="1274"/>
                    <a:pt x="15121" y="1286"/>
                  </a:cubicBezTo>
                  <a:cubicBezTo>
                    <a:pt x="15098" y="1310"/>
                    <a:pt x="15038" y="1310"/>
                    <a:pt x="14979" y="1322"/>
                  </a:cubicBezTo>
                  <a:cubicBezTo>
                    <a:pt x="14931" y="1322"/>
                    <a:pt x="14883" y="1346"/>
                    <a:pt x="14848" y="1357"/>
                  </a:cubicBezTo>
                  <a:cubicBezTo>
                    <a:pt x="14824" y="1369"/>
                    <a:pt x="14812" y="1381"/>
                    <a:pt x="14812" y="1393"/>
                  </a:cubicBezTo>
                  <a:cubicBezTo>
                    <a:pt x="14812" y="1417"/>
                    <a:pt x="14836" y="1441"/>
                    <a:pt x="14871" y="1453"/>
                  </a:cubicBezTo>
                  <a:cubicBezTo>
                    <a:pt x="14883" y="1465"/>
                    <a:pt x="14907" y="1465"/>
                    <a:pt x="14931" y="1477"/>
                  </a:cubicBezTo>
                  <a:cubicBezTo>
                    <a:pt x="15002" y="1500"/>
                    <a:pt x="15074" y="1548"/>
                    <a:pt x="15098" y="1584"/>
                  </a:cubicBezTo>
                  <a:cubicBezTo>
                    <a:pt x="15133" y="1631"/>
                    <a:pt x="15133" y="1667"/>
                    <a:pt x="15133" y="1703"/>
                  </a:cubicBezTo>
                  <a:cubicBezTo>
                    <a:pt x="15133" y="1715"/>
                    <a:pt x="15133" y="1738"/>
                    <a:pt x="15110" y="1738"/>
                  </a:cubicBezTo>
                  <a:cubicBezTo>
                    <a:pt x="15062" y="1738"/>
                    <a:pt x="14991" y="1691"/>
                    <a:pt x="14943" y="1655"/>
                  </a:cubicBezTo>
                  <a:cubicBezTo>
                    <a:pt x="14848" y="1596"/>
                    <a:pt x="14717" y="1572"/>
                    <a:pt x="14610" y="1560"/>
                  </a:cubicBezTo>
                  <a:cubicBezTo>
                    <a:pt x="14586" y="1548"/>
                    <a:pt x="14562" y="1548"/>
                    <a:pt x="14538" y="1548"/>
                  </a:cubicBezTo>
                  <a:cubicBezTo>
                    <a:pt x="14479" y="1560"/>
                    <a:pt x="14514" y="1631"/>
                    <a:pt x="14574" y="1679"/>
                  </a:cubicBezTo>
                  <a:cubicBezTo>
                    <a:pt x="14633" y="1727"/>
                    <a:pt x="14717" y="1774"/>
                    <a:pt x="14717" y="1822"/>
                  </a:cubicBezTo>
                  <a:cubicBezTo>
                    <a:pt x="14717" y="1834"/>
                    <a:pt x="14717" y="1858"/>
                    <a:pt x="14740" y="1869"/>
                  </a:cubicBezTo>
                  <a:cubicBezTo>
                    <a:pt x="14752" y="1881"/>
                    <a:pt x="14764" y="1893"/>
                    <a:pt x="14776" y="1893"/>
                  </a:cubicBezTo>
                  <a:cubicBezTo>
                    <a:pt x="14848" y="1929"/>
                    <a:pt x="14836" y="1977"/>
                    <a:pt x="14824" y="2012"/>
                  </a:cubicBezTo>
                  <a:cubicBezTo>
                    <a:pt x="14788" y="2084"/>
                    <a:pt x="14764" y="2179"/>
                    <a:pt x="14848" y="2286"/>
                  </a:cubicBezTo>
                  <a:cubicBezTo>
                    <a:pt x="14871" y="2310"/>
                    <a:pt x="14907" y="2346"/>
                    <a:pt x="14919" y="2370"/>
                  </a:cubicBezTo>
                  <a:cubicBezTo>
                    <a:pt x="14931" y="2417"/>
                    <a:pt x="14907" y="2441"/>
                    <a:pt x="14907" y="2489"/>
                  </a:cubicBezTo>
                  <a:cubicBezTo>
                    <a:pt x="14907" y="2524"/>
                    <a:pt x="14955" y="2584"/>
                    <a:pt x="15026" y="2608"/>
                  </a:cubicBezTo>
                  <a:cubicBezTo>
                    <a:pt x="15157" y="2667"/>
                    <a:pt x="15241" y="2727"/>
                    <a:pt x="15383" y="2762"/>
                  </a:cubicBezTo>
                  <a:cubicBezTo>
                    <a:pt x="15514" y="2810"/>
                    <a:pt x="15657" y="2822"/>
                    <a:pt x="15788" y="2881"/>
                  </a:cubicBezTo>
                  <a:cubicBezTo>
                    <a:pt x="15919" y="2941"/>
                    <a:pt x="16026" y="3048"/>
                    <a:pt x="16169" y="3084"/>
                  </a:cubicBezTo>
                  <a:cubicBezTo>
                    <a:pt x="16217" y="3108"/>
                    <a:pt x="16276" y="3108"/>
                    <a:pt x="16324" y="3132"/>
                  </a:cubicBezTo>
                  <a:cubicBezTo>
                    <a:pt x="16384" y="3155"/>
                    <a:pt x="16431" y="3179"/>
                    <a:pt x="16479" y="3203"/>
                  </a:cubicBezTo>
                  <a:cubicBezTo>
                    <a:pt x="16598" y="3262"/>
                    <a:pt x="16717" y="3274"/>
                    <a:pt x="16836" y="3334"/>
                  </a:cubicBezTo>
                  <a:cubicBezTo>
                    <a:pt x="16907" y="3382"/>
                    <a:pt x="16967" y="3429"/>
                    <a:pt x="17050" y="3465"/>
                  </a:cubicBezTo>
                  <a:cubicBezTo>
                    <a:pt x="17098" y="3489"/>
                    <a:pt x="17157" y="3501"/>
                    <a:pt x="17217" y="3513"/>
                  </a:cubicBezTo>
                  <a:cubicBezTo>
                    <a:pt x="17288" y="3536"/>
                    <a:pt x="17348" y="3584"/>
                    <a:pt x="17407" y="3620"/>
                  </a:cubicBezTo>
                  <a:cubicBezTo>
                    <a:pt x="17646" y="3763"/>
                    <a:pt x="17896" y="3882"/>
                    <a:pt x="18158" y="4013"/>
                  </a:cubicBezTo>
                  <a:cubicBezTo>
                    <a:pt x="18217" y="4048"/>
                    <a:pt x="18277" y="4072"/>
                    <a:pt x="18348" y="4096"/>
                  </a:cubicBezTo>
                  <a:cubicBezTo>
                    <a:pt x="18396" y="4108"/>
                    <a:pt x="18443" y="4120"/>
                    <a:pt x="18491" y="4144"/>
                  </a:cubicBezTo>
                  <a:cubicBezTo>
                    <a:pt x="18753" y="4239"/>
                    <a:pt x="18836" y="4453"/>
                    <a:pt x="19086" y="4572"/>
                  </a:cubicBezTo>
                  <a:cubicBezTo>
                    <a:pt x="19205" y="4620"/>
                    <a:pt x="19324" y="4632"/>
                    <a:pt x="19432" y="4644"/>
                  </a:cubicBezTo>
                  <a:cubicBezTo>
                    <a:pt x="19551" y="4656"/>
                    <a:pt x="19682" y="4667"/>
                    <a:pt x="19801" y="4679"/>
                  </a:cubicBezTo>
                  <a:cubicBezTo>
                    <a:pt x="19848" y="4679"/>
                    <a:pt x="19896" y="4691"/>
                    <a:pt x="19920" y="4679"/>
                  </a:cubicBezTo>
                  <a:cubicBezTo>
                    <a:pt x="19979" y="4656"/>
                    <a:pt x="19932" y="4584"/>
                    <a:pt x="19884" y="4525"/>
                  </a:cubicBezTo>
                  <a:cubicBezTo>
                    <a:pt x="19824" y="4429"/>
                    <a:pt x="19777" y="4334"/>
                    <a:pt x="19813" y="4275"/>
                  </a:cubicBezTo>
                  <a:cubicBezTo>
                    <a:pt x="19848" y="4227"/>
                    <a:pt x="19932" y="4191"/>
                    <a:pt x="19848" y="4108"/>
                  </a:cubicBezTo>
                  <a:cubicBezTo>
                    <a:pt x="19836" y="4072"/>
                    <a:pt x="19789" y="4036"/>
                    <a:pt x="19729" y="3989"/>
                  </a:cubicBezTo>
                  <a:cubicBezTo>
                    <a:pt x="19717" y="3977"/>
                    <a:pt x="19705" y="3965"/>
                    <a:pt x="19693" y="3953"/>
                  </a:cubicBezTo>
                  <a:cubicBezTo>
                    <a:pt x="19682" y="3929"/>
                    <a:pt x="19729" y="3917"/>
                    <a:pt x="19753" y="3917"/>
                  </a:cubicBezTo>
                  <a:cubicBezTo>
                    <a:pt x="19836" y="3894"/>
                    <a:pt x="19848" y="3822"/>
                    <a:pt x="19777" y="3751"/>
                  </a:cubicBezTo>
                  <a:cubicBezTo>
                    <a:pt x="19765" y="3739"/>
                    <a:pt x="19741" y="3715"/>
                    <a:pt x="19729" y="3691"/>
                  </a:cubicBezTo>
                  <a:cubicBezTo>
                    <a:pt x="19729" y="3667"/>
                    <a:pt x="19777" y="3667"/>
                    <a:pt x="19789" y="3643"/>
                  </a:cubicBezTo>
                  <a:cubicBezTo>
                    <a:pt x="19813" y="3596"/>
                    <a:pt x="19646" y="3513"/>
                    <a:pt x="19622" y="3441"/>
                  </a:cubicBezTo>
                  <a:cubicBezTo>
                    <a:pt x="19598" y="3382"/>
                    <a:pt x="19682" y="3370"/>
                    <a:pt x="19693" y="3322"/>
                  </a:cubicBezTo>
                  <a:cubicBezTo>
                    <a:pt x="19705" y="3274"/>
                    <a:pt x="19646" y="3215"/>
                    <a:pt x="19574" y="3155"/>
                  </a:cubicBezTo>
                  <a:cubicBezTo>
                    <a:pt x="19503" y="3096"/>
                    <a:pt x="19420" y="3036"/>
                    <a:pt x="19372" y="2977"/>
                  </a:cubicBezTo>
                  <a:cubicBezTo>
                    <a:pt x="19301" y="2905"/>
                    <a:pt x="19289" y="2846"/>
                    <a:pt x="19241" y="2774"/>
                  </a:cubicBezTo>
                  <a:cubicBezTo>
                    <a:pt x="19182" y="2691"/>
                    <a:pt x="19074" y="2596"/>
                    <a:pt x="18991" y="2512"/>
                  </a:cubicBezTo>
                  <a:cubicBezTo>
                    <a:pt x="18967" y="2477"/>
                    <a:pt x="18943" y="2441"/>
                    <a:pt x="18943" y="2417"/>
                  </a:cubicBezTo>
                  <a:cubicBezTo>
                    <a:pt x="18955" y="2393"/>
                    <a:pt x="18991" y="2381"/>
                    <a:pt x="19027" y="2370"/>
                  </a:cubicBezTo>
                  <a:cubicBezTo>
                    <a:pt x="19051" y="2358"/>
                    <a:pt x="19074" y="2322"/>
                    <a:pt x="19027" y="2298"/>
                  </a:cubicBezTo>
                  <a:cubicBezTo>
                    <a:pt x="19098" y="2203"/>
                    <a:pt x="19015" y="2084"/>
                    <a:pt x="18920" y="1953"/>
                  </a:cubicBezTo>
                  <a:cubicBezTo>
                    <a:pt x="18824" y="1822"/>
                    <a:pt x="18705" y="1679"/>
                    <a:pt x="18681" y="1560"/>
                  </a:cubicBezTo>
                  <a:cubicBezTo>
                    <a:pt x="18658" y="1477"/>
                    <a:pt x="18681" y="1405"/>
                    <a:pt x="18598" y="1322"/>
                  </a:cubicBezTo>
                  <a:cubicBezTo>
                    <a:pt x="18550" y="1262"/>
                    <a:pt x="18479" y="1215"/>
                    <a:pt x="18455" y="1167"/>
                  </a:cubicBezTo>
                  <a:cubicBezTo>
                    <a:pt x="18431" y="1131"/>
                    <a:pt x="18443" y="1107"/>
                    <a:pt x="18455" y="1084"/>
                  </a:cubicBezTo>
                  <a:cubicBezTo>
                    <a:pt x="18479" y="1048"/>
                    <a:pt x="18515" y="1000"/>
                    <a:pt x="18622" y="1012"/>
                  </a:cubicBezTo>
                  <a:cubicBezTo>
                    <a:pt x="18634" y="1048"/>
                    <a:pt x="18693" y="1096"/>
                    <a:pt x="18765" y="1131"/>
                  </a:cubicBezTo>
                  <a:cubicBezTo>
                    <a:pt x="18836" y="1167"/>
                    <a:pt x="18908" y="1203"/>
                    <a:pt x="18967" y="1250"/>
                  </a:cubicBezTo>
                  <a:cubicBezTo>
                    <a:pt x="19039" y="1298"/>
                    <a:pt x="19074" y="1357"/>
                    <a:pt x="19158" y="1405"/>
                  </a:cubicBezTo>
                  <a:cubicBezTo>
                    <a:pt x="19205" y="1429"/>
                    <a:pt x="19253" y="1453"/>
                    <a:pt x="19301" y="1477"/>
                  </a:cubicBezTo>
                  <a:cubicBezTo>
                    <a:pt x="19408" y="1536"/>
                    <a:pt x="19408" y="1619"/>
                    <a:pt x="19515" y="1691"/>
                  </a:cubicBezTo>
                  <a:cubicBezTo>
                    <a:pt x="19586" y="1738"/>
                    <a:pt x="19693" y="1762"/>
                    <a:pt x="19765" y="1798"/>
                  </a:cubicBezTo>
                  <a:cubicBezTo>
                    <a:pt x="19932" y="1893"/>
                    <a:pt x="19872" y="2000"/>
                    <a:pt x="20015" y="2096"/>
                  </a:cubicBezTo>
                  <a:cubicBezTo>
                    <a:pt x="20086" y="2143"/>
                    <a:pt x="20170" y="2179"/>
                    <a:pt x="20241" y="2227"/>
                  </a:cubicBezTo>
                  <a:cubicBezTo>
                    <a:pt x="20336" y="2274"/>
                    <a:pt x="20384" y="2334"/>
                    <a:pt x="20432" y="2393"/>
                  </a:cubicBezTo>
                  <a:cubicBezTo>
                    <a:pt x="20491" y="2465"/>
                    <a:pt x="20551" y="2536"/>
                    <a:pt x="20610" y="2620"/>
                  </a:cubicBezTo>
                  <a:cubicBezTo>
                    <a:pt x="20634" y="2643"/>
                    <a:pt x="20658" y="2679"/>
                    <a:pt x="20670" y="2703"/>
                  </a:cubicBezTo>
                  <a:cubicBezTo>
                    <a:pt x="20694" y="2751"/>
                    <a:pt x="20682" y="2798"/>
                    <a:pt x="20694" y="2846"/>
                  </a:cubicBezTo>
                  <a:cubicBezTo>
                    <a:pt x="20717" y="2941"/>
                    <a:pt x="20825" y="3048"/>
                    <a:pt x="20944" y="3167"/>
                  </a:cubicBezTo>
                  <a:cubicBezTo>
                    <a:pt x="20956" y="3179"/>
                    <a:pt x="20979" y="3203"/>
                    <a:pt x="21015" y="3227"/>
                  </a:cubicBezTo>
                  <a:cubicBezTo>
                    <a:pt x="21051" y="3251"/>
                    <a:pt x="21098" y="3262"/>
                    <a:pt x="21146" y="3274"/>
                  </a:cubicBezTo>
                  <a:cubicBezTo>
                    <a:pt x="21217" y="3286"/>
                    <a:pt x="21301" y="3286"/>
                    <a:pt x="21325" y="3262"/>
                  </a:cubicBezTo>
                  <a:cubicBezTo>
                    <a:pt x="21348" y="3215"/>
                    <a:pt x="21253" y="3120"/>
                    <a:pt x="21348" y="3108"/>
                  </a:cubicBezTo>
                  <a:cubicBezTo>
                    <a:pt x="21420" y="3096"/>
                    <a:pt x="21539" y="3167"/>
                    <a:pt x="21610" y="3227"/>
                  </a:cubicBezTo>
                  <a:cubicBezTo>
                    <a:pt x="21682" y="3286"/>
                    <a:pt x="21777" y="3358"/>
                    <a:pt x="21872" y="3382"/>
                  </a:cubicBezTo>
                  <a:cubicBezTo>
                    <a:pt x="21920" y="3393"/>
                    <a:pt x="21968" y="3382"/>
                    <a:pt x="22015" y="3405"/>
                  </a:cubicBezTo>
                  <a:cubicBezTo>
                    <a:pt x="22027" y="3417"/>
                    <a:pt x="22039" y="3441"/>
                    <a:pt x="22051" y="3453"/>
                  </a:cubicBezTo>
                  <a:cubicBezTo>
                    <a:pt x="22110" y="3513"/>
                    <a:pt x="22170" y="3572"/>
                    <a:pt x="22265" y="3632"/>
                  </a:cubicBezTo>
                  <a:cubicBezTo>
                    <a:pt x="22384" y="3691"/>
                    <a:pt x="22515" y="3751"/>
                    <a:pt x="22599" y="3834"/>
                  </a:cubicBezTo>
                  <a:cubicBezTo>
                    <a:pt x="22694" y="3929"/>
                    <a:pt x="22694" y="4001"/>
                    <a:pt x="22718" y="4084"/>
                  </a:cubicBezTo>
                  <a:cubicBezTo>
                    <a:pt x="22741" y="4179"/>
                    <a:pt x="22789" y="4275"/>
                    <a:pt x="22908" y="4382"/>
                  </a:cubicBezTo>
                  <a:cubicBezTo>
                    <a:pt x="22980" y="4441"/>
                    <a:pt x="23063" y="4501"/>
                    <a:pt x="23146" y="4548"/>
                  </a:cubicBezTo>
                  <a:cubicBezTo>
                    <a:pt x="23289" y="4656"/>
                    <a:pt x="23408" y="4775"/>
                    <a:pt x="23575" y="4870"/>
                  </a:cubicBezTo>
                  <a:cubicBezTo>
                    <a:pt x="23682" y="4941"/>
                    <a:pt x="23813" y="5001"/>
                    <a:pt x="23908" y="5060"/>
                  </a:cubicBezTo>
                  <a:cubicBezTo>
                    <a:pt x="24039" y="5156"/>
                    <a:pt x="24099" y="5251"/>
                    <a:pt x="24135" y="5346"/>
                  </a:cubicBezTo>
                  <a:cubicBezTo>
                    <a:pt x="24218" y="5513"/>
                    <a:pt x="24265" y="5679"/>
                    <a:pt x="24468" y="5870"/>
                  </a:cubicBezTo>
                  <a:cubicBezTo>
                    <a:pt x="24551" y="5941"/>
                    <a:pt x="24658" y="6025"/>
                    <a:pt x="24718" y="6096"/>
                  </a:cubicBezTo>
                  <a:cubicBezTo>
                    <a:pt x="24754" y="6144"/>
                    <a:pt x="24766" y="6180"/>
                    <a:pt x="24801" y="6227"/>
                  </a:cubicBezTo>
                  <a:cubicBezTo>
                    <a:pt x="24837" y="6275"/>
                    <a:pt x="24920" y="6322"/>
                    <a:pt x="24992" y="6334"/>
                  </a:cubicBezTo>
                  <a:cubicBezTo>
                    <a:pt x="25099" y="6418"/>
                    <a:pt x="25218" y="6441"/>
                    <a:pt x="25337" y="6441"/>
                  </a:cubicBezTo>
                  <a:cubicBezTo>
                    <a:pt x="25408" y="6441"/>
                    <a:pt x="25468" y="6430"/>
                    <a:pt x="25563" y="6453"/>
                  </a:cubicBezTo>
                  <a:cubicBezTo>
                    <a:pt x="25659" y="6489"/>
                    <a:pt x="25718" y="6561"/>
                    <a:pt x="25766" y="6608"/>
                  </a:cubicBezTo>
                  <a:cubicBezTo>
                    <a:pt x="25813" y="6656"/>
                    <a:pt x="25861" y="6703"/>
                    <a:pt x="25932" y="6739"/>
                  </a:cubicBezTo>
                  <a:cubicBezTo>
                    <a:pt x="26004" y="6775"/>
                    <a:pt x="26087" y="6799"/>
                    <a:pt x="26135" y="6799"/>
                  </a:cubicBezTo>
                  <a:cubicBezTo>
                    <a:pt x="26182" y="6799"/>
                    <a:pt x="26206" y="6787"/>
                    <a:pt x="26254" y="6775"/>
                  </a:cubicBezTo>
                  <a:cubicBezTo>
                    <a:pt x="26325" y="6775"/>
                    <a:pt x="26421" y="6811"/>
                    <a:pt x="26504" y="6858"/>
                  </a:cubicBezTo>
                  <a:cubicBezTo>
                    <a:pt x="26587" y="6906"/>
                    <a:pt x="26647" y="6953"/>
                    <a:pt x="26706" y="7013"/>
                  </a:cubicBezTo>
                  <a:cubicBezTo>
                    <a:pt x="26766" y="7084"/>
                    <a:pt x="26849" y="7168"/>
                    <a:pt x="26956" y="7203"/>
                  </a:cubicBezTo>
                  <a:cubicBezTo>
                    <a:pt x="27016" y="7227"/>
                    <a:pt x="27063" y="7227"/>
                    <a:pt x="27111" y="7251"/>
                  </a:cubicBezTo>
                  <a:cubicBezTo>
                    <a:pt x="27183" y="7275"/>
                    <a:pt x="27242" y="7323"/>
                    <a:pt x="27278" y="7370"/>
                  </a:cubicBezTo>
                  <a:cubicBezTo>
                    <a:pt x="27337" y="7453"/>
                    <a:pt x="27373" y="7525"/>
                    <a:pt x="27361" y="7584"/>
                  </a:cubicBezTo>
                  <a:cubicBezTo>
                    <a:pt x="27349" y="7620"/>
                    <a:pt x="27337" y="7644"/>
                    <a:pt x="27361" y="7680"/>
                  </a:cubicBezTo>
                  <a:cubicBezTo>
                    <a:pt x="27397" y="7715"/>
                    <a:pt x="27480" y="7763"/>
                    <a:pt x="27552" y="7799"/>
                  </a:cubicBezTo>
                  <a:cubicBezTo>
                    <a:pt x="27730" y="7882"/>
                    <a:pt x="27921" y="7930"/>
                    <a:pt x="28075" y="8037"/>
                  </a:cubicBezTo>
                  <a:cubicBezTo>
                    <a:pt x="28218" y="8132"/>
                    <a:pt x="28266" y="8251"/>
                    <a:pt x="28302" y="8346"/>
                  </a:cubicBezTo>
                  <a:cubicBezTo>
                    <a:pt x="28349" y="8477"/>
                    <a:pt x="28504" y="8656"/>
                    <a:pt x="28718" y="8799"/>
                  </a:cubicBezTo>
                  <a:cubicBezTo>
                    <a:pt x="28814" y="8858"/>
                    <a:pt x="28945" y="8906"/>
                    <a:pt x="29040" y="8918"/>
                  </a:cubicBezTo>
                  <a:cubicBezTo>
                    <a:pt x="29099" y="8918"/>
                    <a:pt x="29147" y="8906"/>
                    <a:pt x="29207" y="8918"/>
                  </a:cubicBezTo>
                  <a:cubicBezTo>
                    <a:pt x="29314" y="8930"/>
                    <a:pt x="29433" y="9001"/>
                    <a:pt x="29504" y="9073"/>
                  </a:cubicBezTo>
                  <a:cubicBezTo>
                    <a:pt x="29588" y="9144"/>
                    <a:pt x="29659" y="9216"/>
                    <a:pt x="29754" y="9275"/>
                  </a:cubicBezTo>
                  <a:cubicBezTo>
                    <a:pt x="29826" y="9323"/>
                    <a:pt x="29921" y="9358"/>
                    <a:pt x="29980" y="9418"/>
                  </a:cubicBezTo>
                  <a:cubicBezTo>
                    <a:pt x="30123" y="9525"/>
                    <a:pt x="30052" y="9620"/>
                    <a:pt x="30159" y="9739"/>
                  </a:cubicBezTo>
                  <a:cubicBezTo>
                    <a:pt x="30195" y="9775"/>
                    <a:pt x="30266" y="9823"/>
                    <a:pt x="30326" y="9870"/>
                  </a:cubicBezTo>
                  <a:cubicBezTo>
                    <a:pt x="30540" y="10013"/>
                    <a:pt x="30754" y="10156"/>
                    <a:pt x="30969" y="10299"/>
                  </a:cubicBezTo>
                  <a:cubicBezTo>
                    <a:pt x="31028" y="10323"/>
                    <a:pt x="31076" y="10371"/>
                    <a:pt x="31135" y="10394"/>
                  </a:cubicBezTo>
                  <a:cubicBezTo>
                    <a:pt x="31207" y="10430"/>
                    <a:pt x="31290" y="10442"/>
                    <a:pt x="31350" y="10490"/>
                  </a:cubicBezTo>
                  <a:cubicBezTo>
                    <a:pt x="31516" y="10573"/>
                    <a:pt x="31516" y="10692"/>
                    <a:pt x="31647" y="10799"/>
                  </a:cubicBezTo>
                  <a:cubicBezTo>
                    <a:pt x="31802" y="10930"/>
                    <a:pt x="32100" y="11002"/>
                    <a:pt x="32255" y="11133"/>
                  </a:cubicBezTo>
                  <a:cubicBezTo>
                    <a:pt x="32338" y="11204"/>
                    <a:pt x="32350" y="11287"/>
                    <a:pt x="32457" y="11347"/>
                  </a:cubicBezTo>
                  <a:cubicBezTo>
                    <a:pt x="32505" y="11383"/>
                    <a:pt x="32564" y="11406"/>
                    <a:pt x="32612" y="11430"/>
                  </a:cubicBezTo>
                  <a:cubicBezTo>
                    <a:pt x="32755" y="11502"/>
                    <a:pt x="32850" y="11609"/>
                    <a:pt x="32898" y="11692"/>
                  </a:cubicBezTo>
                  <a:cubicBezTo>
                    <a:pt x="33040" y="11966"/>
                    <a:pt x="32933" y="12168"/>
                    <a:pt x="33314" y="12502"/>
                  </a:cubicBezTo>
                  <a:cubicBezTo>
                    <a:pt x="33517" y="12680"/>
                    <a:pt x="33814" y="12847"/>
                    <a:pt x="33933" y="13026"/>
                  </a:cubicBezTo>
                  <a:cubicBezTo>
                    <a:pt x="33981" y="13085"/>
                    <a:pt x="33993" y="13157"/>
                    <a:pt x="34088" y="13228"/>
                  </a:cubicBezTo>
                  <a:cubicBezTo>
                    <a:pt x="34124" y="13252"/>
                    <a:pt x="34171" y="13276"/>
                    <a:pt x="34207" y="13299"/>
                  </a:cubicBezTo>
                  <a:cubicBezTo>
                    <a:pt x="34374" y="13395"/>
                    <a:pt x="34493" y="13538"/>
                    <a:pt x="34493" y="13621"/>
                  </a:cubicBezTo>
                  <a:cubicBezTo>
                    <a:pt x="34493" y="13692"/>
                    <a:pt x="34422" y="13728"/>
                    <a:pt x="34386" y="13788"/>
                  </a:cubicBezTo>
                  <a:cubicBezTo>
                    <a:pt x="34350" y="13847"/>
                    <a:pt x="34374" y="13954"/>
                    <a:pt x="34505" y="14038"/>
                  </a:cubicBezTo>
                  <a:cubicBezTo>
                    <a:pt x="34564" y="14073"/>
                    <a:pt x="34624" y="14097"/>
                    <a:pt x="34660" y="14133"/>
                  </a:cubicBezTo>
                  <a:cubicBezTo>
                    <a:pt x="34719" y="14192"/>
                    <a:pt x="34672" y="14228"/>
                    <a:pt x="34600" y="14216"/>
                  </a:cubicBezTo>
                  <a:cubicBezTo>
                    <a:pt x="34564" y="14216"/>
                    <a:pt x="34529" y="14216"/>
                    <a:pt x="34529" y="14228"/>
                  </a:cubicBezTo>
                  <a:cubicBezTo>
                    <a:pt x="34517" y="14252"/>
                    <a:pt x="34552" y="14264"/>
                    <a:pt x="34576" y="14288"/>
                  </a:cubicBezTo>
                  <a:lnTo>
                    <a:pt x="34767" y="14454"/>
                  </a:lnTo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6"/>
            <p:cNvSpPr/>
            <p:nvPr/>
          </p:nvSpPr>
          <p:spPr>
            <a:xfrm>
              <a:off x="8000224" y="4717916"/>
              <a:ext cx="137952" cy="94880"/>
            </a:xfrm>
            <a:custGeom>
              <a:avLst/>
              <a:gdLst/>
              <a:ahLst/>
              <a:cxnLst/>
              <a:rect l="l" t="t" r="r" b="b"/>
              <a:pathLst>
                <a:path w="4311" h="2965" extrusionOk="0">
                  <a:moveTo>
                    <a:pt x="1382" y="548"/>
                  </a:moveTo>
                  <a:cubicBezTo>
                    <a:pt x="1263" y="476"/>
                    <a:pt x="1155" y="393"/>
                    <a:pt x="1024" y="334"/>
                  </a:cubicBezTo>
                  <a:cubicBezTo>
                    <a:pt x="893" y="262"/>
                    <a:pt x="751" y="214"/>
                    <a:pt x="631" y="203"/>
                  </a:cubicBezTo>
                  <a:cubicBezTo>
                    <a:pt x="501" y="191"/>
                    <a:pt x="358" y="191"/>
                    <a:pt x="239" y="107"/>
                  </a:cubicBezTo>
                  <a:cubicBezTo>
                    <a:pt x="215" y="84"/>
                    <a:pt x="203" y="72"/>
                    <a:pt x="167" y="48"/>
                  </a:cubicBezTo>
                  <a:cubicBezTo>
                    <a:pt x="108" y="12"/>
                    <a:pt x="36" y="0"/>
                    <a:pt x="12" y="36"/>
                  </a:cubicBezTo>
                  <a:cubicBezTo>
                    <a:pt x="0" y="72"/>
                    <a:pt x="36" y="119"/>
                    <a:pt x="72" y="167"/>
                  </a:cubicBezTo>
                  <a:cubicBezTo>
                    <a:pt x="191" y="298"/>
                    <a:pt x="381" y="417"/>
                    <a:pt x="489" y="536"/>
                  </a:cubicBezTo>
                  <a:cubicBezTo>
                    <a:pt x="572" y="643"/>
                    <a:pt x="620" y="750"/>
                    <a:pt x="751" y="834"/>
                  </a:cubicBezTo>
                  <a:cubicBezTo>
                    <a:pt x="810" y="869"/>
                    <a:pt x="882" y="905"/>
                    <a:pt x="929" y="941"/>
                  </a:cubicBezTo>
                  <a:cubicBezTo>
                    <a:pt x="1108" y="1048"/>
                    <a:pt x="1179" y="1191"/>
                    <a:pt x="1346" y="1310"/>
                  </a:cubicBezTo>
                  <a:cubicBezTo>
                    <a:pt x="1453" y="1381"/>
                    <a:pt x="1584" y="1429"/>
                    <a:pt x="1703" y="1488"/>
                  </a:cubicBezTo>
                  <a:cubicBezTo>
                    <a:pt x="1810" y="1560"/>
                    <a:pt x="1905" y="1691"/>
                    <a:pt x="1810" y="1691"/>
                  </a:cubicBezTo>
                  <a:cubicBezTo>
                    <a:pt x="1763" y="1691"/>
                    <a:pt x="1691" y="1655"/>
                    <a:pt x="1655" y="1655"/>
                  </a:cubicBezTo>
                  <a:cubicBezTo>
                    <a:pt x="1596" y="1667"/>
                    <a:pt x="1644" y="1750"/>
                    <a:pt x="1715" y="1798"/>
                  </a:cubicBezTo>
                  <a:cubicBezTo>
                    <a:pt x="1786" y="1858"/>
                    <a:pt x="1870" y="1905"/>
                    <a:pt x="1941" y="1953"/>
                  </a:cubicBezTo>
                  <a:cubicBezTo>
                    <a:pt x="2036" y="2036"/>
                    <a:pt x="2084" y="2108"/>
                    <a:pt x="2167" y="2191"/>
                  </a:cubicBezTo>
                  <a:cubicBezTo>
                    <a:pt x="2334" y="2334"/>
                    <a:pt x="2620" y="2429"/>
                    <a:pt x="2775" y="2584"/>
                  </a:cubicBezTo>
                  <a:cubicBezTo>
                    <a:pt x="2846" y="2655"/>
                    <a:pt x="2929" y="2751"/>
                    <a:pt x="3001" y="2751"/>
                  </a:cubicBezTo>
                  <a:cubicBezTo>
                    <a:pt x="3037" y="2751"/>
                    <a:pt x="3048" y="2727"/>
                    <a:pt x="3084" y="2751"/>
                  </a:cubicBezTo>
                  <a:cubicBezTo>
                    <a:pt x="3132" y="2762"/>
                    <a:pt x="3144" y="2798"/>
                    <a:pt x="3168" y="2822"/>
                  </a:cubicBezTo>
                  <a:cubicBezTo>
                    <a:pt x="3203" y="2870"/>
                    <a:pt x="3287" y="2917"/>
                    <a:pt x="3358" y="2941"/>
                  </a:cubicBezTo>
                  <a:cubicBezTo>
                    <a:pt x="3429" y="2965"/>
                    <a:pt x="3489" y="2965"/>
                    <a:pt x="3549" y="2965"/>
                  </a:cubicBezTo>
                  <a:cubicBezTo>
                    <a:pt x="3572" y="2965"/>
                    <a:pt x="3608" y="2965"/>
                    <a:pt x="3620" y="2953"/>
                  </a:cubicBezTo>
                  <a:cubicBezTo>
                    <a:pt x="3656" y="2905"/>
                    <a:pt x="3477" y="2786"/>
                    <a:pt x="3465" y="2715"/>
                  </a:cubicBezTo>
                  <a:cubicBezTo>
                    <a:pt x="3453" y="2643"/>
                    <a:pt x="3644" y="2691"/>
                    <a:pt x="3668" y="2631"/>
                  </a:cubicBezTo>
                  <a:cubicBezTo>
                    <a:pt x="3679" y="2608"/>
                    <a:pt x="3656" y="2560"/>
                    <a:pt x="3632" y="2512"/>
                  </a:cubicBezTo>
                  <a:cubicBezTo>
                    <a:pt x="3620" y="2465"/>
                    <a:pt x="3644" y="2429"/>
                    <a:pt x="3703" y="2453"/>
                  </a:cubicBezTo>
                  <a:cubicBezTo>
                    <a:pt x="3787" y="2500"/>
                    <a:pt x="3846" y="2560"/>
                    <a:pt x="3906" y="2620"/>
                  </a:cubicBezTo>
                  <a:cubicBezTo>
                    <a:pt x="3965" y="2679"/>
                    <a:pt x="4037" y="2739"/>
                    <a:pt x="4120" y="2786"/>
                  </a:cubicBezTo>
                  <a:cubicBezTo>
                    <a:pt x="4203" y="2834"/>
                    <a:pt x="4311" y="2846"/>
                    <a:pt x="4311" y="2798"/>
                  </a:cubicBezTo>
                  <a:cubicBezTo>
                    <a:pt x="4311" y="2751"/>
                    <a:pt x="4191" y="2667"/>
                    <a:pt x="4120" y="2608"/>
                  </a:cubicBezTo>
                  <a:cubicBezTo>
                    <a:pt x="3977" y="2489"/>
                    <a:pt x="3882" y="2358"/>
                    <a:pt x="3906" y="2274"/>
                  </a:cubicBezTo>
                  <a:cubicBezTo>
                    <a:pt x="3906" y="2227"/>
                    <a:pt x="3941" y="2191"/>
                    <a:pt x="3918" y="2131"/>
                  </a:cubicBezTo>
                  <a:cubicBezTo>
                    <a:pt x="3894" y="2084"/>
                    <a:pt x="3834" y="2024"/>
                    <a:pt x="3799" y="1965"/>
                  </a:cubicBezTo>
                  <a:cubicBezTo>
                    <a:pt x="3763" y="1905"/>
                    <a:pt x="3775" y="1858"/>
                    <a:pt x="3858" y="1869"/>
                  </a:cubicBezTo>
                  <a:cubicBezTo>
                    <a:pt x="3894" y="1881"/>
                    <a:pt x="3941" y="1917"/>
                    <a:pt x="3953" y="1905"/>
                  </a:cubicBezTo>
                  <a:cubicBezTo>
                    <a:pt x="3965" y="1893"/>
                    <a:pt x="3965" y="1893"/>
                    <a:pt x="3965" y="1881"/>
                  </a:cubicBezTo>
                  <a:cubicBezTo>
                    <a:pt x="3941" y="1715"/>
                    <a:pt x="3656" y="1488"/>
                    <a:pt x="3596" y="1310"/>
                  </a:cubicBezTo>
                  <a:cubicBezTo>
                    <a:pt x="3572" y="1250"/>
                    <a:pt x="3572" y="1203"/>
                    <a:pt x="3549" y="1155"/>
                  </a:cubicBezTo>
                  <a:cubicBezTo>
                    <a:pt x="3501" y="1036"/>
                    <a:pt x="3334" y="869"/>
                    <a:pt x="3132" y="774"/>
                  </a:cubicBezTo>
                  <a:cubicBezTo>
                    <a:pt x="3096" y="750"/>
                    <a:pt x="3060" y="738"/>
                    <a:pt x="3025" y="726"/>
                  </a:cubicBezTo>
                  <a:cubicBezTo>
                    <a:pt x="2894" y="691"/>
                    <a:pt x="2941" y="834"/>
                    <a:pt x="2882" y="881"/>
                  </a:cubicBezTo>
                  <a:cubicBezTo>
                    <a:pt x="2822" y="917"/>
                    <a:pt x="2656" y="869"/>
                    <a:pt x="2548" y="857"/>
                  </a:cubicBezTo>
                  <a:cubicBezTo>
                    <a:pt x="2429" y="846"/>
                    <a:pt x="2382" y="881"/>
                    <a:pt x="2251" y="846"/>
                  </a:cubicBezTo>
                  <a:cubicBezTo>
                    <a:pt x="2001" y="786"/>
                    <a:pt x="1644" y="691"/>
                    <a:pt x="1382" y="54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6"/>
            <p:cNvSpPr/>
            <p:nvPr/>
          </p:nvSpPr>
          <p:spPr>
            <a:xfrm>
              <a:off x="8073760" y="4708764"/>
              <a:ext cx="27072" cy="22112"/>
            </a:xfrm>
            <a:custGeom>
              <a:avLst/>
              <a:gdLst/>
              <a:ahLst/>
              <a:cxnLst/>
              <a:rect l="l" t="t" r="r" b="b"/>
              <a:pathLst>
                <a:path w="846" h="691" extrusionOk="0">
                  <a:moveTo>
                    <a:pt x="191" y="334"/>
                  </a:moveTo>
                  <a:cubicBezTo>
                    <a:pt x="250" y="358"/>
                    <a:pt x="322" y="381"/>
                    <a:pt x="381" y="417"/>
                  </a:cubicBezTo>
                  <a:cubicBezTo>
                    <a:pt x="453" y="477"/>
                    <a:pt x="465" y="548"/>
                    <a:pt x="536" y="608"/>
                  </a:cubicBezTo>
                  <a:cubicBezTo>
                    <a:pt x="596" y="655"/>
                    <a:pt x="679" y="679"/>
                    <a:pt x="739" y="679"/>
                  </a:cubicBezTo>
                  <a:cubicBezTo>
                    <a:pt x="798" y="691"/>
                    <a:pt x="822" y="667"/>
                    <a:pt x="846" y="631"/>
                  </a:cubicBezTo>
                  <a:cubicBezTo>
                    <a:pt x="846" y="620"/>
                    <a:pt x="846" y="608"/>
                    <a:pt x="846" y="596"/>
                  </a:cubicBezTo>
                  <a:cubicBezTo>
                    <a:pt x="810" y="512"/>
                    <a:pt x="619" y="417"/>
                    <a:pt x="560" y="334"/>
                  </a:cubicBezTo>
                  <a:cubicBezTo>
                    <a:pt x="536" y="310"/>
                    <a:pt x="536" y="286"/>
                    <a:pt x="512" y="274"/>
                  </a:cubicBezTo>
                  <a:cubicBezTo>
                    <a:pt x="453" y="155"/>
                    <a:pt x="191" y="0"/>
                    <a:pt x="119" y="60"/>
                  </a:cubicBezTo>
                  <a:cubicBezTo>
                    <a:pt x="96" y="84"/>
                    <a:pt x="119" y="167"/>
                    <a:pt x="108" y="203"/>
                  </a:cubicBezTo>
                  <a:cubicBezTo>
                    <a:pt x="96" y="239"/>
                    <a:pt x="0" y="250"/>
                    <a:pt x="191" y="33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6"/>
            <p:cNvSpPr/>
            <p:nvPr/>
          </p:nvSpPr>
          <p:spPr>
            <a:xfrm>
              <a:off x="2288640" y="3496412"/>
              <a:ext cx="199680" cy="36992"/>
            </a:xfrm>
            <a:custGeom>
              <a:avLst/>
              <a:gdLst/>
              <a:ahLst/>
              <a:cxnLst/>
              <a:rect l="l" t="t" r="r" b="b"/>
              <a:pathLst>
                <a:path w="6240" h="1156" extrusionOk="0">
                  <a:moveTo>
                    <a:pt x="584" y="275"/>
                  </a:moveTo>
                  <a:cubicBezTo>
                    <a:pt x="620" y="239"/>
                    <a:pt x="668" y="215"/>
                    <a:pt x="727" y="191"/>
                  </a:cubicBezTo>
                  <a:cubicBezTo>
                    <a:pt x="787" y="156"/>
                    <a:pt x="870" y="144"/>
                    <a:pt x="941" y="132"/>
                  </a:cubicBezTo>
                  <a:cubicBezTo>
                    <a:pt x="1120" y="96"/>
                    <a:pt x="1299" y="84"/>
                    <a:pt x="1453" y="72"/>
                  </a:cubicBezTo>
                  <a:cubicBezTo>
                    <a:pt x="1656" y="72"/>
                    <a:pt x="1858" y="60"/>
                    <a:pt x="2061" y="48"/>
                  </a:cubicBezTo>
                  <a:cubicBezTo>
                    <a:pt x="2120" y="48"/>
                    <a:pt x="2168" y="37"/>
                    <a:pt x="2204" y="48"/>
                  </a:cubicBezTo>
                  <a:cubicBezTo>
                    <a:pt x="2263" y="60"/>
                    <a:pt x="2299" y="96"/>
                    <a:pt x="2370" y="72"/>
                  </a:cubicBezTo>
                  <a:cubicBezTo>
                    <a:pt x="2418" y="60"/>
                    <a:pt x="2465" y="48"/>
                    <a:pt x="2513" y="37"/>
                  </a:cubicBezTo>
                  <a:cubicBezTo>
                    <a:pt x="2632" y="1"/>
                    <a:pt x="3156" y="120"/>
                    <a:pt x="3299" y="132"/>
                  </a:cubicBezTo>
                  <a:cubicBezTo>
                    <a:pt x="3597" y="168"/>
                    <a:pt x="4049" y="144"/>
                    <a:pt x="4228" y="251"/>
                  </a:cubicBezTo>
                  <a:cubicBezTo>
                    <a:pt x="4335" y="322"/>
                    <a:pt x="4359" y="429"/>
                    <a:pt x="4561" y="429"/>
                  </a:cubicBezTo>
                  <a:cubicBezTo>
                    <a:pt x="4644" y="429"/>
                    <a:pt x="4763" y="406"/>
                    <a:pt x="4811" y="429"/>
                  </a:cubicBezTo>
                  <a:cubicBezTo>
                    <a:pt x="4847" y="441"/>
                    <a:pt x="4847" y="465"/>
                    <a:pt x="4859" y="477"/>
                  </a:cubicBezTo>
                  <a:cubicBezTo>
                    <a:pt x="4954" y="584"/>
                    <a:pt x="5406" y="513"/>
                    <a:pt x="5585" y="370"/>
                  </a:cubicBezTo>
                  <a:cubicBezTo>
                    <a:pt x="5704" y="346"/>
                    <a:pt x="5716" y="418"/>
                    <a:pt x="5656" y="477"/>
                  </a:cubicBezTo>
                  <a:cubicBezTo>
                    <a:pt x="5609" y="537"/>
                    <a:pt x="5513" y="596"/>
                    <a:pt x="5561" y="644"/>
                  </a:cubicBezTo>
                  <a:cubicBezTo>
                    <a:pt x="5633" y="715"/>
                    <a:pt x="6061" y="560"/>
                    <a:pt x="6156" y="632"/>
                  </a:cubicBezTo>
                  <a:cubicBezTo>
                    <a:pt x="6240" y="679"/>
                    <a:pt x="6014" y="810"/>
                    <a:pt x="5835" y="834"/>
                  </a:cubicBezTo>
                  <a:cubicBezTo>
                    <a:pt x="5644" y="858"/>
                    <a:pt x="5513" y="834"/>
                    <a:pt x="5335" y="834"/>
                  </a:cubicBezTo>
                  <a:cubicBezTo>
                    <a:pt x="4859" y="858"/>
                    <a:pt x="4216" y="1156"/>
                    <a:pt x="3787" y="1132"/>
                  </a:cubicBezTo>
                  <a:cubicBezTo>
                    <a:pt x="3858" y="1049"/>
                    <a:pt x="4013" y="965"/>
                    <a:pt x="4180" y="918"/>
                  </a:cubicBezTo>
                  <a:cubicBezTo>
                    <a:pt x="4132" y="763"/>
                    <a:pt x="3573" y="834"/>
                    <a:pt x="3513" y="679"/>
                  </a:cubicBezTo>
                  <a:cubicBezTo>
                    <a:pt x="3501" y="632"/>
                    <a:pt x="3537" y="572"/>
                    <a:pt x="3489" y="525"/>
                  </a:cubicBezTo>
                  <a:cubicBezTo>
                    <a:pt x="3406" y="429"/>
                    <a:pt x="3013" y="525"/>
                    <a:pt x="2751" y="525"/>
                  </a:cubicBezTo>
                  <a:cubicBezTo>
                    <a:pt x="2549" y="537"/>
                    <a:pt x="2418" y="477"/>
                    <a:pt x="2299" y="418"/>
                  </a:cubicBezTo>
                  <a:cubicBezTo>
                    <a:pt x="2120" y="346"/>
                    <a:pt x="1918" y="263"/>
                    <a:pt x="1632" y="251"/>
                  </a:cubicBezTo>
                  <a:cubicBezTo>
                    <a:pt x="1346" y="251"/>
                    <a:pt x="941" y="322"/>
                    <a:pt x="656" y="477"/>
                  </a:cubicBezTo>
                  <a:cubicBezTo>
                    <a:pt x="549" y="537"/>
                    <a:pt x="203" y="775"/>
                    <a:pt x="72" y="691"/>
                  </a:cubicBezTo>
                  <a:cubicBezTo>
                    <a:pt x="1" y="656"/>
                    <a:pt x="489" y="334"/>
                    <a:pt x="584" y="27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6"/>
            <p:cNvSpPr/>
            <p:nvPr/>
          </p:nvSpPr>
          <p:spPr>
            <a:xfrm>
              <a:off x="2380480" y="3542524"/>
              <a:ext cx="64032" cy="17952"/>
            </a:xfrm>
            <a:custGeom>
              <a:avLst/>
              <a:gdLst/>
              <a:ahLst/>
              <a:cxnLst/>
              <a:rect l="l" t="t" r="r" b="b"/>
              <a:pathLst>
                <a:path w="2001" h="561" extrusionOk="0">
                  <a:moveTo>
                    <a:pt x="1048" y="108"/>
                  </a:moveTo>
                  <a:cubicBezTo>
                    <a:pt x="846" y="131"/>
                    <a:pt x="643" y="143"/>
                    <a:pt x="465" y="131"/>
                  </a:cubicBezTo>
                  <a:cubicBezTo>
                    <a:pt x="429" y="131"/>
                    <a:pt x="381" y="131"/>
                    <a:pt x="334" y="131"/>
                  </a:cubicBezTo>
                  <a:cubicBezTo>
                    <a:pt x="250" y="143"/>
                    <a:pt x="167" y="191"/>
                    <a:pt x="107" y="239"/>
                  </a:cubicBezTo>
                  <a:cubicBezTo>
                    <a:pt x="48" y="274"/>
                    <a:pt x="12" y="322"/>
                    <a:pt x="0" y="358"/>
                  </a:cubicBezTo>
                  <a:cubicBezTo>
                    <a:pt x="0" y="393"/>
                    <a:pt x="36" y="417"/>
                    <a:pt x="119" y="417"/>
                  </a:cubicBezTo>
                  <a:cubicBezTo>
                    <a:pt x="203" y="405"/>
                    <a:pt x="298" y="370"/>
                    <a:pt x="381" y="346"/>
                  </a:cubicBezTo>
                  <a:cubicBezTo>
                    <a:pt x="524" y="310"/>
                    <a:pt x="643" y="346"/>
                    <a:pt x="631" y="417"/>
                  </a:cubicBezTo>
                  <a:cubicBezTo>
                    <a:pt x="607" y="453"/>
                    <a:pt x="548" y="512"/>
                    <a:pt x="596" y="536"/>
                  </a:cubicBezTo>
                  <a:cubicBezTo>
                    <a:pt x="631" y="560"/>
                    <a:pt x="715" y="548"/>
                    <a:pt x="798" y="524"/>
                  </a:cubicBezTo>
                  <a:cubicBezTo>
                    <a:pt x="1072" y="465"/>
                    <a:pt x="1346" y="370"/>
                    <a:pt x="1572" y="250"/>
                  </a:cubicBezTo>
                  <a:cubicBezTo>
                    <a:pt x="1620" y="227"/>
                    <a:pt x="1679" y="191"/>
                    <a:pt x="1739" y="179"/>
                  </a:cubicBezTo>
                  <a:cubicBezTo>
                    <a:pt x="1798" y="155"/>
                    <a:pt x="1870" y="155"/>
                    <a:pt x="1881" y="179"/>
                  </a:cubicBezTo>
                  <a:cubicBezTo>
                    <a:pt x="1965" y="143"/>
                    <a:pt x="2001" y="96"/>
                    <a:pt x="1965" y="60"/>
                  </a:cubicBezTo>
                  <a:cubicBezTo>
                    <a:pt x="1941" y="36"/>
                    <a:pt x="1881" y="24"/>
                    <a:pt x="1810" y="12"/>
                  </a:cubicBezTo>
                  <a:cubicBezTo>
                    <a:pt x="1584" y="0"/>
                    <a:pt x="1298" y="48"/>
                    <a:pt x="1024" y="84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6"/>
            <p:cNvSpPr/>
            <p:nvPr/>
          </p:nvSpPr>
          <p:spPr>
            <a:xfrm>
              <a:off x="2469632" y="3514716"/>
              <a:ext cx="142144" cy="30880"/>
            </a:xfrm>
            <a:custGeom>
              <a:avLst/>
              <a:gdLst/>
              <a:ahLst/>
              <a:cxnLst/>
              <a:rect l="l" t="t" r="r" b="b"/>
              <a:pathLst>
                <a:path w="4442" h="965" extrusionOk="0">
                  <a:moveTo>
                    <a:pt x="274" y="667"/>
                  </a:moveTo>
                  <a:cubicBezTo>
                    <a:pt x="250" y="667"/>
                    <a:pt x="227" y="679"/>
                    <a:pt x="215" y="691"/>
                  </a:cubicBezTo>
                  <a:cubicBezTo>
                    <a:pt x="12" y="786"/>
                    <a:pt x="0" y="929"/>
                    <a:pt x="179" y="941"/>
                  </a:cubicBezTo>
                  <a:cubicBezTo>
                    <a:pt x="429" y="965"/>
                    <a:pt x="774" y="798"/>
                    <a:pt x="1072" y="762"/>
                  </a:cubicBezTo>
                  <a:cubicBezTo>
                    <a:pt x="1393" y="715"/>
                    <a:pt x="1655" y="822"/>
                    <a:pt x="1977" y="715"/>
                  </a:cubicBezTo>
                  <a:cubicBezTo>
                    <a:pt x="1977" y="750"/>
                    <a:pt x="1989" y="798"/>
                    <a:pt x="2001" y="846"/>
                  </a:cubicBezTo>
                  <a:cubicBezTo>
                    <a:pt x="2155" y="858"/>
                    <a:pt x="2370" y="798"/>
                    <a:pt x="2501" y="715"/>
                  </a:cubicBezTo>
                  <a:cubicBezTo>
                    <a:pt x="2620" y="631"/>
                    <a:pt x="2632" y="524"/>
                    <a:pt x="2524" y="488"/>
                  </a:cubicBezTo>
                  <a:cubicBezTo>
                    <a:pt x="2679" y="465"/>
                    <a:pt x="2810" y="488"/>
                    <a:pt x="2834" y="536"/>
                  </a:cubicBezTo>
                  <a:cubicBezTo>
                    <a:pt x="2846" y="572"/>
                    <a:pt x="2846" y="596"/>
                    <a:pt x="2882" y="619"/>
                  </a:cubicBezTo>
                  <a:cubicBezTo>
                    <a:pt x="2941" y="655"/>
                    <a:pt x="3144" y="608"/>
                    <a:pt x="3263" y="560"/>
                  </a:cubicBezTo>
                  <a:cubicBezTo>
                    <a:pt x="3394" y="500"/>
                    <a:pt x="3513" y="429"/>
                    <a:pt x="3667" y="393"/>
                  </a:cubicBezTo>
                  <a:cubicBezTo>
                    <a:pt x="3810" y="358"/>
                    <a:pt x="3941" y="381"/>
                    <a:pt x="4096" y="369"/>
                  </a:cubicBezTo>
                  <a:cubicBezTo>
                    <a:pt x="4239" y="358"/>
                    <a:pt x="4441" y="286"/>
                    <a:pt x="4441" y="227"/>
                  </a:cubicBezTo>
                  <a:cubicBezTo>
                    <a:pt x="4441" y="191"/>
                    <a:pt x="4394" y="179"/>
                    <a:pt x="4346" y="167"/>
                  </a:cubicBezTo>
                  <a:cubicBezTo>
                    <a:pt x="4156" y="143"/>
                    <a:pt x="3906" y="167"/>
                    <a:pt x="3703" y="155"/>
                  </a:cubicBezTo>
                  <a:cubicBezTo>
                    <a:pt x="3489" y="143"/>
                    <a:pt x="3346" y="72"/>
                    <a:pt x="3155" y="48"/>
                  </a:cubicBezTo>
                  <a:cubicBezTo>
                    <a:pt x="2977" y="12"/>
                    <a:pt x="2727" y="0"/>
                    <a:pt x="2489" y="84"/>
                  </a:cubicBezTo>
                  <a:cubicBezTo>
                    <a:pt x="2405" y="119"/>
                    <a:pt x="2334" y="143"/>
                    <a:pt x="2251" y="167"/>
                  </a:cubicBezTo>
                  <a:cubicBezTo>
                    <a:pt x="1977" y="238"/>
                    <a:pt x="1870" y="107"/>
                    <a:pt x="1655" y="96"/>
                  </a:cubicBezTo>
                  <a:cubicBezTo>
                    <a:pt x="1322" y="60"/>
                    <a:pt x="1489" y="429"/>
                    <a:pt x="1405" y="500"/>
                  </a:cubicBezTo>
                  <a:cubicBezTo>
                    <a:pt x="1048" y="774"/>
                    <a:pt x="631" y="560"/>
                    <a:pt x="274" y="66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" name="Google Shape;116;p16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17" name="Google Shape;117;p16"/>
          <p:cNvGrpSpPr/>
          <p:nvPr/>
        </p:nvGrpSpPr>
        <p:grpSpPr>
          <a:xfrm>
            <a:off x="1229472" y="1271772"/>
            <a:ext cx="1283232" cy="2244603"/>
            <a:chOff x="1229472" y="1271772"/>
            <a:chExt cx="1283232" cy="2244603"/>
          </a:xfrm>
        </p:grpSpPr>
        <p:sp>
          <p:nvSpPr>
            <p:cNvPr id="118" name="Google Shape;118;p16"/>
            <p:cNvSpPr/>
            <p:nvPr/>
          </p:nvSpPr>
          <p:spPr>
            <a:xfrm>
              <a:off x="1229472" y="1583804"/>
              <a:ext cx="1283232" cy="480096"/>
            </a:xfrm>
            <a:custGeom>
              <a:avLst/>
              <a:gdLst/>
              <a:ahLst/>
              <a:cxnLst/>
              <a:rect l="l" t="t" r="r" b="b"/>
              <a:pathLst>
                <a:path w="40101" h="15003" extrusionOk="0">
                  <a:moveTo>
                    <a:pt x="32588" y="15002"/>
                  </a:moveTo>
                  <a:lnTo>
                    <a:pt x="7501" y="15002"/>
                  </a:lnTo>
                  <a:cubicBezTo>
                    <a:pt x="3358" y="15002"/>
                    <a:pt x="0" y="11645"/>
                    <a:pt x="0" y="7501"/>
                  </a:cubicBezTo>
                  <a:lnTo>
                    <a:pt x="0" y="7501"/>
                  </a:lnTo>
                  <a:cubicBezTo>
                    <a:pt x="0" y="3358"/>
                    <a:pt x="3358" y="1"/>
                    <a:pt x="7501" y="1"/>
                  </a:cubicBezTo>
                  <a:lnTo>
                    <a:pt x="32588" y="1"/>
                  </a:lnTo>
                  <a:cubicBezTo>
                    <a:pt x="36731" y="1"/>
                    <a:pt x="40101" y="3358"/>
                    <a:pt x="40101" y="7501"/>
                  </a:cubicBezTo>
                  <a:lnTo>
                    <a:pt x="40101" y="7501"/>
                  </a:lnTo>
                  <a:cubicBezTo>
                    <a:pt x="40101" y="11645"/>
                    <a:pt x="36731" y="15002"/>
                    <a:pt x="32588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4949E7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N. America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9" name="Google Shape;119;p16"/>
            <p:cNvSpPr/>
            <p:nvPr/>
          </p:nvSpPr>
          <p:spPr>
            <a:xfrm>
              <a:off x="1680576" y="1271772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40"/>
                    <a:pt x="9240" y="11907"/>
                    <a:pt x="5954" y="11907"/>
                  </a:cubicBezTo>
                  <a:cubicBezTo>
                    <a:pt x="2667" y="11907"/>
                    <a:pt x="0" y="9240"/>
                    <a:pt x="0" y="5953"/>
                  </a:cubicBezTo>
                  <a:cubicBezTo>
                    <a:pt x="0" y="2667"/>
                    <a:pt x="2667" y="0"/>
                    <a:pt x="5954" y="0"/>
                  </a:cubicBezTo>
                  <a:cubicBezTo>
                    <a:pt x="9240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20" name="Google Shape;120;p16"/>
            <p:cNvSpPr/>
            <p:nvPr/>
          </p:nvSpPr>
          <p:spPr>
            <a:xfrm>
              <a:off x="1720988" y="1312129"/>
              <a:ext cx="300241" cy="300319"/>
            </a:xfrm>
            <a:custGeom>
              <a:avLst/>
              <a:gdLst/>
              <a:ahLst/>
              <a:cxnLst/>
              <a:rect l="l" t="t" r="r" b="b"/>
              <a:pathLst>
                <a:path w="8740" h="8741" extrusionOk="0">
                  <a:moveTo>
                    <a:pt x="8739" y="4370"/>
                  </a:moveTo>
                  <a:cubicBezTo>
                    <a:pt x="8739" y="6787"/>
                    <a:pt x="6775" y="8740"/>
                    <a:pt x="4370" y="8740"/>
                  </a:cubicBezTo>
                  <a:cubicBezTo>
                    <a:pt x="1953" y="8740"/>
                    <a:pt x="0" y="6787"/>
                    <a:pt x="0" y="4370"/>
                  </a:cubicBezTo>
                  <a:cubicBezTo>
                    <a:pt x="0" y="1954"/>
                    <a:pt x="1953" y="1"/>
                    <a:pt x="4370" y="1"/>
                  </a:cubicBezTo>
                  <a:cubicBezTo>
                    <a:pt x="6775" y="1"/>
                    <a:pt x="8739" y="1954"/>
                    <a:pt x="8739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1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21" name="Google Shape;121;p16"/>
            <p:cNvCxnSpPr/>
            <p:nvPr/>
          </p:nvCxnSpPr>
          <p:spPr>
            <a:xfrm>
              <a:off x="1871125" y="2065575"/>
              <a:ext cx="0" cy="1450800"/>
            </a:xfrm>
            <a:prstGeom prst="straightConnector1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22" name="Google Shape;122;p16"/>
          <p:cNvGrpSpPr/>
          <p:nvPr/>
        </p:nvGrpSpPr>
        <p:grpSpPr>
          <a:xfrm>
            <a:off x="2216640" y="1914140"/>
            <a:ext cx="1283232" cy="2141535"/>
            <a:chOff x="2216640" y="1914140"/>
            <a:chExt cx="1283232" cy="2141535"/>
          </a:xfrm>
        </p:grpSpPr>
        <p:sp>
          <p:nvSpPr>
            <p:cNvPr id="123" name="Google Shape;123;p16"/>
            <p:cNvSpPr/>
            <p:nvPr/>
          </p:nvSpPr>
          <p:spPr>
            <a:xfrm>
              <a:off x="2216640" y="2226172"/>
              <a:ext cx="1283232" cy="480096"/>
            </a:xfrm>
            <a:custGeom>
              <a:avLst/>
              <a:gdLst/>
              <a:ahLst/>
              <a:cxnLst/>
              <a:rect l="l" t="t" r="r" b="b"/>
              <a:pathLst>
                <a:path w="40101" h="15003" extrusionOk="0">
                  <a:moveTo>
                    <a:pt x="32600" y="15002"/>
                  </a:moveTo>
                  <a:lnTo>
                    <a:pt x="7502" y="15002"/>
                  </a:lnTo>
                  <a:cubicBezTo>
                    <a:pt x="3358" y="15002"/>
                    <a:pt x="1" y="11645"/>
                    <a:pt x="1" y="7501"/>
                  </a:cubicBezTo>
                  <a:lnTo>
                    <a:pt x="1" y="7501"/>
                  </a:lnTo>
                  <a:cubicBezTo>
                    <a:pt x="1" y="3358"/>
                    <a:pt x="3358" y="0"/>
                    <a:pt x="7502" y="0"/>
                  </a:cubicBezTo>
                  <a:lnTo>
                    <a:pt x="32600" y="0"/>
                  </a:lnTo>
                  <a:cubicBezTo>
                    <a:pt x="36743" y="0"/>
                    <a:pt x="40101" y="3358"/>
                    <a:pt x="40101" y="7501"/>
                  </a:cubicBezTo>
                  <a:lnTo>
                    <a:pt x="40101" y="7501"/>
                  </a:lnTo>
                  <a:cubicBezTo>
                    <a:pt x="40101" y="11645"/>
                    <a:pt x="36743" y="15002"/>
                    <a:pt x="32600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869FB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S. America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24" name="Google Shape;124;p16"/>
            <p:cNvSpPr/>
            <p:nvPr/>
          </p:nvSpPr>
          <p:spPr>
            <a:xfrm>
              <a:off x="2667744" y="1914140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39"/>
                    <a:pt x="9240" y="11906"/>
                    <a:pt x="5954" y="11906"/>
                  </a:cubicBezTo>
                  <a:cubicBezTo>
                    <a:pt x="2668" y="11906"/>
                    <a:pt x="1" y="9239"/>
                    <a:pt x="1" y="5953"/>
                  </a:cubicBezTo>
                  <a:cubicBezTo>
                    <a:pt x="1" y="2667"/>
                    <a:pt x="2668" y="0"/>
                    <a:pt x="5954" y="0"/>
                  </a:cubicBezTo>
                  <a:cubicBezTo>
                    <a:pt x="9240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25" name="Google Shape;125;p16"/>
            <p:cNvSpPr/>
            <p:nvPr/>
          </p:nvSpPr>
          <p:spPr>
            <a:xfrm>
              <a:off x="2708137" y="1954523"/>
              <a:ext cx="300241" cy="300219"/>
            </a:xfrm>
            <a:custGeom>
              <a:avLst/>
              <a:gdLst/>
              <a:ahLst/>
              <a:cxnLst/>
              <a:rect l="l" t="t" r="r" b="b"/>
              <a:pathLst>
                <a:path w="8740" h="8740" extrusionOk="0">
                  <a:moveTo>
                    <a:pt x="8739" y="4370"/>
                  </a:moveTo>
                  <a:cubicBezTo>
                    <a:pt x="8739" y="6775"/>
                    <a:pt x="6775" y="8740"/>
                    <a:pt x="4370" y="8740"/>
                  </a:cubicBezTo>
                  <a:cubicBezTo>
                    <a:pt x="1953" y="8740"/>
                    <a:pt x="0" y="6775"/>
                    <a:pt x="0" y="4370"/>
                  </a:cubicBezTo>
                  <a:cubicBezTo>
                    <a:pt x="0" y="1953"/>
                    <a:pt x="1953" y="1"/>
                    <a:pt x="4370" y="1"/>
                  </a:cubicBezTo>
                  <a:cubicBezTo>
                    <a:pt x="6775" y="1"/>
                    <a:pt x="8739" y="1953"/>
                    <a:pt x="8739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26" name="Google Shape;126;p16"/>
            <p:cNvCxnSpPr/>
            <p:nvPr/>
          </p:nvCxnSpPr>
          <p:spPr>
            <a:xfrm>
              <a:off x="2858250" y="2706275"/>
              <a:ext cx="0" cy="13494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27" name="Google Shape;127;p16"/>
          <p:cNvGrpSpPr/>
          <p:nvPr/>
        </p:nvGrpSpPr>
        <p:grpSpPr>
          <a:xfrm>
            <a:off x="4394816" y="1914140"/>
            <a:ext cx="1282848" cy="1723335"/>
            <a:chOff x="4394816" y="1914140"/>
            <a:chExt cx="1282848" cy="1723335"/>
          </a:xfrm>
        </p:grpSpPr>
        <p:sp>
          <p:nvSpPr>
            <p:cNvPr id="128" name="Google Shape;128;p16"/>
            <p:cNvSpPr/>
            <p:nvPr/>
          </p:nvSpPr>
          <p:spPr>
            <a:xfrm>
              <a:off x="4394816" y="2226172"/>
              <a:ext cx="1282848" cy="480096"/>
            </a:xfrm>
            <a:custGeom>
              <a:avLst/>
              <a:gdLst/>
              <a:ahLst/>
              <a:cxnLst/>
              <a:rect l="l" t="t" r="r" b="b"/>
              <a:pathLst>
                <a:path w="40089" h="15003" extrusionOk="0">
                  <a:moveTo>
                    <a:pt x="32588" y="15002"/>
                  </a:moveTo>
                  <a:lnTo>
                    <a:pt x="7502" y="15002"/>
                  </a:lnTo>
                  <a:cubicBezTo>
                    <a:pt x="3358" y="15002"/>
                    <a:pt x="1" y="11645"/>
                    <a:pt x="1" y="7501"/>
                  </a:cubicBezTo>
                  <a:lnTo>
                    <a:pt x="1" y="7501"/>
                  </a:lnTo>
                  <a:cubicBezTo>
                    <a:pt x="1" y="3358"/>
                    <a:pt x="3358" y="0"/>
                    <a:pt x="7502" y="0"/>
                  </a:cubicBezTo>
                  <a:lnTo>
                    <a:pt x="32588" y="0"/>
                  </a:lnTo>
                  <a:cubicBezTo>
                    <a:pt x="36731" y="0"/>
                    <a:pt x="40089" y="3358"/>
                    <a:pt x="40089" y="7501"/>
                  </a:cubicBezTo>
                  <a:lnTo>
                    <a:pt x="40089" y="7501"/>
                  </a:lnTo>
                  <a:cubicBezTo>
                    <a:pt x="40089" y="11645"/>
                    <a:pt x="36731" y="15002"/>
                    <a:pt x="32588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FCBD2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Africa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29" name="Google Shape;129;p16"/>
            <p:cNvSpPr/>
            <p:nvPr/>
          </p:nvSpPr>
          <p:spPr>
            <a:xfrm>
              <a:off x="4845536" y="1914140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39"/>
                    <a:pt x="9252" y="11906"/>
                    <a:pt x="5954" y="11906"/>
                  </a:cubicBezTo>
                  <a:cubicBezTo>
                    <a:pt x="2668" y="11906"/>
                    <a:pt x="1" y="9239"/>
                    <a:pt x="1" y="5953"/>
                  </a:cubicBezTo>
                  <a:cubicBezTo>
                    <a:pt x="1" y="2667"/>
                    <a:pt x="2668" y="0"/>
                    <a:pt x="5954" y="0"/>
                  </a:cubicBezTo>
                  <a:cubicBezTo>
                    <a:pt x="9252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30" name="Google Shape;130;p16"/>
            <p:cNvSpPr/>
            <p:nvPr/>
          </p:nvSpPr>
          <p:spPr>
            <a:xfrm>
              <a:off x="4886124" y="1954311"/>
              <a:ext cx="300243" cy="300656"/>
            </a:xfrm>
            <a:custGeom>
              <a:avLst/>
              <a:gdLst/>
              <a:ahLst/>
              <a:cxnLst/>
              <a:rect l="l" t="t" r="r" b="b"/>
              <a:pathLst>
                <a:path w="8728" h="8740" extrusionOk="0">
                  <a:moveTo>
                    <a:pt x="8727" y="4370"/>
                  </a:moveTo>
                  <a:cubicBezTo>
                    <a:pt x="8727" y="6775"/>
                    <a:pt x="6775" y="8740"/>
                    <a:pt x="4358" y="8740"/>
                  </a:cubicBezTo>
                  <a:cubicBezTo>
                    <a:pt x="1953" y="8740"/>
                    <a:pt x="0" y="6775"/>
                    <a:pt x="0" y="4370"/>
                  </a:cubicBezTo>
                  <a:cubicBezTo>
                    <a:pt x="0" y="1953"/>
                    <a:pt x="1953" y="1"/>
                    <a:pt x="4358" y="1"/>
                  </a:cubicBezTo>
                  <a:cubicBezTo>
                    <a:pt x="6775" y="1"/>
                    <a:pt x="8727" y="1953"/>
                    <a:pt x="8727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4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31" name="Google Shape;131;p16"/>
            <p:cNvCxnSpPr/>
            <p:nvPr/>
          </p:nvCxnSpPr>
          <p:spPr>
            <a:xfrm>
              <a:off x="5036038" y="2706275"/>
              <a:ext cx="0" cy="93120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32" name="Google Shape;132;p16"/>
          <p:cNvGrpSpPr/>
          <p:nvPr/>
        </p:nvGrpSpPr>
        <p:grpSpPr>
          <a:xfrm>
            <a:off x="5467328" y="1271772"/>
            <a:ext cx="1283232" cy="1885578"/>
            <a:chOff x="5467328" y="1271772"/>
            <a:chExt cx="1283232" cy="1885578"/>
          </a:xfrm>
        </p:grpSpPr>
        <p:sp>
          <p:nvSpPr>
            <p:cNvPr id="133" name="Google Shape;133;p16"/>
            <p:cNvSpPr/>
            <p:nvPr/>
          </p:nvSpPr>
          <p:spPr>
            <a:xfrm>
              <a:off x="5467328" y="1583804"/>
              <a:ext cx="1283232" cy="480096"/>
            </a:xfrm>
            <a:custGeom>
              <a:avLst/>
              <a:gdLst/>
              <a:ahLst/>
              <a:cxnLst/>
              <a:rect l="l" t="t" r="r" b="b"/>
              <a:pathLst>
                <a:path w="40101" h="15003" extrusionOk="0">
                  <a:moveTo>
                    <a:pt x="32588" y="15002"/>
                  </a:moveTo>
                  <a:lnTo>
                    <a:pt x="7502" y="15002"/>
                  </a:lnTo>
                  <a:cubicBezTo>
                    <a:pt x="3358" y="15002"/>
                    <a:pt x="1" y="11645"/>
                    <a:pt x="1" y="7501"/>
                  </a:cubicBezTo>
                  <a:lnTo>
                    <a:pt x="1" y="7501"/>
                  </a:lnTo>
                  <a:cubicBezTo>
                    <a:pt x="1" y="3358"/>
                    <a:pt x="3358" y="1"/>
                    <a:pt x="7502" y="1"/>
                  </a:cubicBezTo>
                  <a:lnTo>
                    <a:pt x="32588" y="1"/>
                  </a:lnTo>
                  <a:cubicBezTo>
                    <a:pt x="36731" y="1"/>
                    <a:pt x="40101" y="3358"/>
                    <a:pt x="40101" y="7501"/>
                  </a:cubicBezTo>
                  <a:lnTo>
                    <a:pt x="40101" y="7501"/>
                  </a:lnTo>
                  <a:cubicBezTo>
                    <a:pt x="40101" y="11645"/>
                    <a:pt x="36731" y="15002"/>
                    <a:pt x="32588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69E78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Asia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34" name="Google Shape;134;p16"/>
            <p:cNvSpPr/>
            <p:nvPr/>
          </p:nvSpPr>
          <p:spPr>
            <a:xfrm>
              <a:off x="5918432" y="1271772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40"/>
                    <a:pt x="9240" y="11907"/>
                    <a:pt x="5954" y="11907"/>
                  </a:cubicBezTo>
                  <a:cubicBezTo>
                    <a:pt x="2656" y="11907"/>
                    <a:pt x="1" y="9240"/>
                    <a:pt x="1" y="5953"/>
                  </a:cubicBezTo>
                  <a:cubicBezTo>
                    <a:pt x="1" y="2667"/>
                    <a:pt x="2656" y="0"/>
                    <a:pt x="5954" y="0"/>
                  </a:cubicBezTo>
                  <a:cubicBezTo>
                    <a:pt x="9240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35" name="Google Shape;135;p16"/>
            <p:cNvSpPr/>
            <p:nvPr/>
          </p:nvSpPr>
          <p:spPr>
            <a:xfrm>
              <a:off x="5958838" y="1312129"/>
              <a:ext cx="300241" cy="300319"/>
            </a:xfrm>
            <a:custGeom>
              <a:avLst/>
              <a:gdLst/>
              <a:ahLst/>
              <a:cxnLst/>
              <a:rect l="l" t="t" r="r" b="b"/>
              <a:pathLst>
                <a:path w="8740" h="8741" extrusionOk="0">
                  <a:moveTo>
                    <a:pt x="8739" y="4370"/>
                  </a:moveTo>
                  <a:cubicBezTo>
                    <a:pt x="8739" y="6787"/>
                    <a:pt x="6775" y="8740"/>
                    <a:pt x="4370" y="8740"/>
                  </a:cubicBezTo>
                  <a:cubicBezTo>
                    <a:pt x="1953" y="8740"/>
                    <a:pt x="0" y="6787"/>
                    <a:pt x="0" y="4370"/>
                  </a:cubicBezTo>
                  <a:cubicBezTo>
                    <a:pt x="0" y="1954"/>
                    <a:pt x="1953" y="1"/>
                    <a:pt x="4370" y="1"/>
                  </a:cubicBezTo>
                  <a:cubicBezTo>
                    <a:pt x="6775" y="1"/>
                    <a:pt x="8739" y="1954"/>
                    <a:pt x="8739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5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36" name="Google Shape;136;p16"/>
            <p:cNvCxnSpPr/>
            <p:nvPr/>
          </p:nvCxnSpPr>
          <p:spPr>
            <a:xfrm>
              <a:off x="6108950" y="2060550"/>
              <a:ext cx="0" cy="10968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37" name="Google Shape;137;p16"/>
          <p:cNvGrpSpPr/>
          <p:nvPr/>
        </p:nvGrpSpPr>
        <p:grpSpPr>
          <a:xfrm>
            <a:off x="6507456" y="1914140"/>
            <a:ext cx="1283232" cy="2433735"/>
            <a:chOff x="6507456" y="1914140"/>
            <a:chExt cx="1283232" cy="2433735"/>
          </a:xfrm>
        </p:grpSpPr>
        <p:sp>
          <p:nvSpPr>
            <p:cNvPr id="138" name="Google Shape;138;p16"/>
            <p:cNvSpPr/>
            <p:nvPr/>
          </p:nvSpPr>
          <p:spPr>
            <a:xfrm>
              <a:off x="6507456" y="2226172"/>
              <a:ext cx="1283232" cy="480096"/>
            </a:xfrm>
            <a:custGeom>
              <a:avLst/>
              <a:gdLst/>
              <a:ahLst/>
              <a:cxnLst/>
              <a:rect l="l" t="t" r="r" b="b"/>
              <a:pathLst>
                <a:path w="40101" h="15003" extrusionOk="0">
                  <a:moveTo>
                    <a:pt x="32588" y="15002"/>
                  </a:moveTo>
                  <a:lnTo>
                    <a:pt x="7502" y="15002"/>
                  </a:lnTo>
                  <a:cubicBezTo>
                    <a:pt x="3358" y="15002"/>
                    <a:pt x="1" y="11645"/>
                    <a:pt x="1" y="7501"/>
                  </a:cubicBezTo>
                  <a:lnTo>
                    <a:pt x="1" y="7501"/>
                  </a:lnTo>
                  <a:cubicBezTo>
                    <a:pt x="1" y="3358"/>
                    <a:pt x="3358" y="0"/>
                    <a:pt x="7502" y="0"/>
                  </a:cubicBezTo>
                  <a:lnTo>
                    <a:pt x="32588" y="0"/>
                  </a:lnTo>
                  <a:cubicBezTo>
                    <a:pt x="36732" y="0"/>
                    <a:pt x="40101" y="3358"/>
                    <a:pt x="40101" y="7501"/>
                  </a:cubicBezTo>
                  <a:lnTo>
                    <a:pt x="40101" y="7501"/>
                  </a:lnTo>
                  <a:cubicBezTo>
                    <a:pt x="40101" y="11645"/>
                    <a:pt x="36732" y="15002"/>
                    <a:pt x="32588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5EB2FC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Oceania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39" name="Google Shape;139;p16"/>
            <p:cNvSpPr/>
            <p:nvPr/>
          </p:nvSpPr>
          <p:spPr>
            <a:xfrm>
              <a:off x="6958560" y="1914140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39"/>
                    <a:pt x="9240" y="11906"/>
                    <a:pt x="5954" y="11906"/>
                  </a:cubicBezTo>
                  <a:cubicBezTo>
                    <a:pt x="2668" y="11906"/>
                    <a:pt x="1" y="9239"/>
                    <a:pt x="1" y="5953"/>
                  </a:cubicBezTo>
                  <a:cubicBezTo>
                    <a:pt x="1" y="2667"/>
                    <a:pt x="2668" y="0"/>
                    <a:pt x="5954" y="0"/>
                  </a:cubicBezTo>
                  <a:cubicBezTo>
                    <a:pt x="9240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40" name="Google Shape;140;p16"/>
            <p:cNvSpPr/>
            <p:nvPr/>
          </p:nvSpPr>
          <p:spPr>
            <a:xfrm>
              <a:off x="6998963" y="1954524"/>
              <a:ext cx="300241" cy="300219"/>
            </a:xfrm>
            <a:custGeom>
              <a:avLst/>
              <a:gdLst/>
              <a:ahLst/>
              <a:cxnLst/>
              <a:rect l="l" t="t" r="r" b="b"/>
              <a:pathLst>
                <a:path w="8740" h="8740" extrusionOk="0">
                  <a:moveTo>
                    <a:pt x="8739" y="4370"/>
                  </a:moveTo>
                  <a:cubicBezTo>
                    <a:pt x="8739" y="6775"/>
                    <a:pt x="6775" y="8740"/>
                    <a:pt x="4370" y="8740"/>
                  </a:cubicBezTo>
                  <a:cubicBezTo>
                    <a:pt x="1953" y="8740"/>
                    <a:pt x="0" y="6775"/>
                    <a:pt x="0" y="4370"/>
                  </a:cubicBezTo>
                  <a:cubicBezTo>
                    <a:pt x="0" y="1953"/>
                    <a:pt x="1953" y="1"/>
                    <a:pt x="4370" y="1"/>
                  </a:cubicBezTo>
                  <a:cubicBezTo>
                    <a:pt x="6775" y="1"/>
                    <a:pt x="8739" y="1953"/>
                    <a:pt x="8739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6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41" name="Google Shape;141;p16"/>
            <p:cNvCxnSpPr/>
            <p:nvPr/>
          </p:nvCxnSpPr>
          <p:spPr>
            <a:xfrm>
              <a:off x="7149088" y="2706275"/>
              <a:ext cx="0" cy="16416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42" name="Google Shape;142;p16"/>
          <p:cNvGrpSpPr/>
          <p:nvPr/>
        </p:nvGrpSpPr>
        <p:grpSpPr>
          <a:xfrm>
            <a:off x="3342496" y="1271772"/>
            <a:ext cx="1283232" cy="1885578"/>
            <a:chOff x="3342496" y="1271772"/>
            <a:chExt cx="1283232" cy="1885578"/>
          </a:xfrm>
        </p:grpSpPr>
        <p:sp>
          <p:nvSpPr>
            <p:cNvPr id="143" name="Google Shape;143;p16"/>
            <p:cNvSpPr/>
            <p:nvPr/>
          </p:nvSpPr>
          <p:spPr>
            <a:xfrm>
              <a:off x="3342496" y="1583804"/>
              <a:ext cx="1283232" cy="480096"/>
            </a:xfrm>
            <a:custGeom>
              <a:avLst/>
              <a:gdLst/>
              <a:ahLst/>
              <a:cxnLst/>
              <a:rect l="l" t="t" r="r" b="b"/>
              <a:pathLst>
                <a:path w="40101" h="15003" extrusionOk="0">
                  <a:moveTo>
                    <a:pt x="32600" y="15002"/>
                  </a:moveTo>
                  <a:lnTo>
                    <a:pt x="7501" y="15002"/>
                  </a:lnTo>
                  <a:cubicBezTo>
                    <a:pt x="3358" y="15002"/>
                    <a:pt x="1" y="11645"/>
                    <a:pt x="1" y="7501"/>
                  </a:cubicBezTo>
                  <a:lnTo>
                    <a:pt x="1" y="7501"/>
                  </a:lnTo>
                  <a:cubicBezTo>
                    <a:pt x="1" y="3358"/>
                    <a:pt x="3358" y="1"/>
                    <a:pt x="7501" y="1"/>
                  </a:cubicBezTo>
                  <a:lnTo>
                    <a:pt x="32600" y="1"/>
                  </a:lnTo>
                  <a:cubicBezTo>
                    <a:pt x="36743" y="1"/>
                    <a:pt x="40101" y="3358"/>
                    <a:pt x="40101" y="7501"/>
                  </a:cubicBezTo>
                  <a:lnTo>
                    <a:pt x="40101" y="7501"/>
                  </a:lnTo>
                  <a:cubicBezTo>
                    <a:pt x="40101" y="11645"/>
                    <a:pt x="36743" y="15002"/>
                    <a:pt x="32600" y="15002"/>
                  </a:cubicBezTo>
                  <a:close/>
                </a:path>
              </a:pathLst>
            </a:custGeom>
            <a:solidFill>
              <a:srgbClr val="FFFFFF"/>
            </a:solidFill>
            <a:ln w="30950" cap="flat" cmpd="sng">
              <a:solidFill>
                <a:srgbClr val="EC3A3B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Europe</a:t>
              </a:r>
              <a:endParaRPr sz="1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44" name="Google Shape;144;p16"/>
            <p:cNvSpPr/>
            <p:nvPr/>
          </p:nvSpPr>
          <p:spPr>
            <a:xfrm>
              <a:off x="3793600" y="1271772"/>
              <a:ext cx="381024" cy="381024"/>
            </a:xfrm>
            <a:custGeom>
              <a:avLst/>
              <a:gdLst/>
              <a:ahLst/>
              <a:cxnLst/>
              <a:rect l="l" t="t" r="r" b="b"/>
              <a:pathLst>
                <a:path w="11907" h="11907" extrusionOk="0">
                  <a:moveTo>
                    <a:pt x="11907" y="5953"/>
                  </a:moveTo>
                  <a:cubicBezTo>
                    <a:pt x="11907" y="9240"/>
                    <a:pt x="9240" y="11907"/>
                    <a:pt x="5954" y="11907"/>
                  </a:cubicBezTo>
                  <a:cubicBezTo>
                    <a:pt x="2668" y="11907"/>
                    <a:pt x="1" y="9240"/>
                    <a:pt x="1" y="5953"/>
                  </a:cubicBezTo>
                  <a:cubicBezTo>
                    <a:pt x="1" y="2667"/>
                    <a:pt x="2668" y="0"/>
                    <a:pt x="5954" y="0"/>
                  </a:cubicBezTo>
                  <a:cubicBezTo>
                    <a:pt x="9240" y="0"/>
                    <a:pt x="11907" y="2667"/>
                    <a:pt x="11907" y="5953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45" name="Google Shape;145;p16"/>
            <p:cNvSpPr/>
            <p:nvPr/>
          </p:nvSpPr>
          <p:spPr>
            <a:xfrm>
              <a:off x="3834000" y="1312136"/>
              <a:ext cx="300241" cy="300297"/>
            </a:xfrm>
            <a:custGeom>
              <a:avLst/>
              <a:gdLst/>
              <a:ahLst/>
              <a:cxnLst/>
              <a:rect l="l" t="t" r="r" b="b"/>
              <a:pathLst>
                <a:path w="8740" h="8741" extrusionOk="0">
                  <a:moveTo>
                    <a:pt x="8739" y="4370"/>
                  </a:moveTo>
                  <a:cubicBezTo>
                    <a:pt x="8739" y="6787"/>
                    <a:pt x="6787" y="8740"/>
                    <a:pt x="4370" y="8740"/>
                  </a:cubicBezTo>
                  <a:cubicBezTo>
                    <a:pt x="1965" y="8740"/>
                    <a:pt x="0" y="6787"/>
                    <a:pt x="0" y="4370"/>
                  </a:cubicBezTo>
                  <a:cubicBezTo>
                    <a:pt x="0" y="1954"/>
                    <a:pt x="1965" y="1"/>
                    <a:pt x="4370" y="1"/>
                  </a:cubicBezTo>
                  <a:cubicBezTo>
                    <a:pt x="6787" y="1"/>
                    <a:pt x="8739" y="1954"/>
                    <a:pt x="8739" y="43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3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46" name="Google Shape;146;p16"/>
            <p:cNvCxnSpPr/>
            <p:nvPr/>
          </p:nvCxnSpPr>
          <p:spPr>
            <a:xfrm>
              <a:off x="3984125" y="2060550"/>
              <a:ext cx="0" cy="109680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5" name="Google Shape;5395;p25"/>
          <p:cNvGrpSpPr/>
          <p:nvPr/>
        </p:nvGrpSpPr>
        <p:grpSpPr>
          <a:xfrm>
            <a:off x="1454070" y="1245663"/>
            <a:ext cx="6235859" cy="3322070"/>
            <a:chOff x="233350" y="949250"/>
            <a:chExt cx="7137300" cy="3802300"/>
          </a:xfrm>
        </p:grpSpPr>
        <p:sp>
          <p:nvSpPr>
            <p:cNvPr id="5396" name="Google Shape;5396;p2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7" name="Google Shape;5447;p25"/>
          <p:cNvSpPr/>
          <p:nvPr/>
        </p:nvSpPr>
        <p:spPr>
          <a:xfrm>
            <a:off x="2339775" y="1611400"/>
            <a:ext cx="4609675" cy="1915725"/>
          </a:xfrm>
          <a:custGeom>
            <a:avLst/>
            <a:gdLst/>
            <a:ahLst/>
            <a:cxnLst/>
            <a:rect l="l" t="t" r="r" b="b"/>
            <a:pathLst>
              <a:path w="184387" h="76629" extrusionOk="0">
                <a:moveTo>
                  <a:pt x="0" y="5388"/>
                </a:moveTo>
                <a:lnTo>
                  <a:pt x="28735" y="66850"/>
                </a:lnTo>
                <a:lnTo>
                  <a:pt x="90198" y="26541"/>
                </a:lnTo>
                <a:lnTo>
                  <a:pt x="184387" y="76629"/>
                </a:lnTo>
                <a:lnTo>
                  <a:pt x="150064" y="0"/>
                </a:lnTo>
              </a:path>
            </a:pathLst>
          </a:custGeom>
          <a:noFill/>
          <a:ln w="19050" cap="flat" cmpd="sng">
            <a:solidFill>
              <a:schemeClr val="accent3"/>
            </a:solidFill>
            <a:prstDash val="dot"/>
            <a:round/>
            <a:headEnd type="none" w="med" len="med"/>
            <a:tailEnd type="none" w="med" len="med"/>
          </a:ln>
        </p:spPr>
      </p:sp>
      <p:sp>
        <p:nvSpPr>
          <p:cNvPr id="5448" name="Google Shape;5448;p25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5449" name="Google Shape;5449;p25"/>
          <p:cNvGrpSpPr/>
          <p:nvPr/>
        </p:nvGrpSpPr>
        <p:grpSpPr>
          <a:xfrm>
            <a:off x="1708963" y="1603503"/>
            <a:ext cx="1257300" cy="687872"/>
            <a:chOff x="1708963" y="1603503"/>
            <a:chExt cx="1257300" cy="687872"/>
          </a:xfrm>
        </p:grpSpPr>
        <p:grpSp>
          <p:nvGrpSpPr>
            <p:cNvPr id="5450" name="Google Shape;5450;p25"/>
            <p:cNvGrpSpPr/>
            <p:nvPr/>
          </p:nvGrpSpPr>
          <p:grpSpPr>
            <a:xfrm>
              <a:off x="2205403" y="1603503"/>
              <a:ext cx="264422" cy="337181"/>
              <a:chOff x="7608328" y="1683303"/>
              <a:chExt cx="264422" cy="337181"/>
            </a:xfrm>
          </p:grpSpPr>
          <p:sp>
            <p:nvSpPr>
              <p:cNvPr id="5451" name="Google Shape;5451;p25"/>
              <p:cNvSpPr/>
              <p:nvPr/>
            </p:nvSpPr>
            <p:spPr>
              <a:xfrm>
                <a:off x="7608328" y="1683303"/>
                <a:ext cx="264422" cy="337181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25"/>
              <p:cNvSpPr/>
              <p:nvPr/>
            </p:nvSpPr>
            <p:spPr>
              <a:xfrm>
                <a:off x="7687829" y="1769195"/>
                <a:ext cx="105800" cy="10576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53" name="Google Shape;5453;p25"/>
            <p:cNvSpPr/>
            <p:nvPr/>
          </p:nvSpPr>
          <p:spPr>
            <a:xfrm>
              <a:off x="1708963" y="2016875"/>
              <a:ext cx="1257300" cy="2745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chemeClr val="accent5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5454" name="Google Shape;5454;p25"/>
          <p:cNvGrpSpPr/>
          <p:nvPr/>
        </p:nvGrpSpPr>
        <p:grpSpPr>
          <a:xfrm>
            <a:off x="2419913" y="3140053"/>
            <a:ext cx="1257300" cy="687872"/>
            <a:chOff x="2419913" y="3140053"/>
            <a:chExt cx="1257300" cy="687872"/>
          </a:xfrm>
        </p:grpSpPr>
        <p:grpSp>
          <p:nvGrpSpPr>
            <p:cNvPr id="5455" name="Google Shape;5455;p25"/>
            <p:cNvGrpSpPr/>
            <p:nvPr/>
          </p:nvGrpSpPr>
          <p:grpSpPr>
            <a:xfrm>
              <a:off x="2916353" y="3140053"/>
              <a:ext cx="264422" cy="337181"/>
              <a:chOff x="7608328" y="1683303"/>
              <a:chExt cx="264422" cy="337181"/>
            </a:xfrm>
          </p:grpSpPr>
          <p:sp>
            <p:nvSpPr>
              <p:cNvPr id="5456" name="Google Shape;5456;p25"/>
              <p:cNvSpPr/>
              <p:nvPr/>
            </p:nvSpPr>
            <p:spPr>
              <a:xfrm>
                <a:off x="7608328" y="1683303"/>
                <a:ext cx="264422" cy="337181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25"/>
              <p:cNvSpPr/>
              <p:nvPr/>
            </p:nvSpPr>
            <p:spPr>
              <a:xfrm>
                <a:off x="7687829" y="1769195"/>
                <a:ext cx="105800" cy="10576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58" name="Google Shape;5458;p25"/>
            <p:cNvSpPr/>
            <p:nvPr/>
          </p:nvSpPr>
          <p:spPr>
            <a:xfrm>
              <a:off x="2419913" y="3553425"/>
              <a:ext cx="1257300" cy="2745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700">
                <a:solidFill>
                  <a:schemeClr val="accent4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459" name="Google Shape;5459;p25"/>
          <p:cNvGrpSpPr/>
          <p:nvPr/>
        </p:nvGrpSpPr>
        <p:grpSpPr>
          <a:xfrm>
            <a:off x="3943363" y="2136603"/>
            <a:ext cx="1257300" cy="687872"/>
            <a:chOff x="3943363" y="2136603"/>
            <a:chExt cx="1257300" cy="687872"/>
          </a:xfrm>
        </p:grpSpPr>
        <p:grpSp>
          <p:nvGrpSpPr>
            <p:cNvPr id="5460" name="Google Shape;5460;p25"/>
            <p:cNvGrpSpPr/>
            <p:nvPr/>
          </p:nvGrpSpPr>
          <p:grpSpPr>
            <a:xfrm>
              <a:off x="4439803" y="2136603"/>
              <a:ext cx="264422" cy="337181"/>
              <a:chOff x="7608328" y="1683303"/>
              <a:chExt cx="264422" cy="337181"/>
            </a:xfrm>
          </p:grpSpPr>
          <p:sp>
            <p:nvSpPr>
              <p:cNvPr id="5461" name="Google Shape;5461;p25"/>
              <p:cNvSpPr/>
              <p:nvPr/>
            </p:nvSpPr>
            <p:spPr>
              <a:xfrm>
                <a:off x="7608328" y="1683303"/>
                <a:ext cx="264422" cy="337181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25"/>
              <p:cNvSpPr/>
              <p:nvPr/>
            </p:nvSpPr>
            <p:spPr>
              <a:xfrm>
                <a:off x="7687829" y="1769195"/>
                <a:ext cx="105800" cy="10576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63" name="Google Shape;5463;p25"/>
            <p:cNvSpPr/>
            <p:nvPr/>
          </p:nvSpPr>
          <p:spPr>
            <a:xfrm>
              <a:off x="3943363" y="2549975"/>
              <a:ext cx="1257300" cy="2745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chemeClr val="accent6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464" name="Google Shape;5464;p25"/>
          <p:cNvGrpSpPr/>
          <p:nvPr/>
        </p:nvGrpSpPr>
        <p:grpSpPr>
          <a:xfrm>
            <a:off x="6310163" y="3368791"/>
            <a:ext cx="1257300" cy="687872"/>
            <a:chOff x="6310163" y="3368791"/>
            <a:chExt cx="1257300" cy="687872"/>
          </a:xfrm>
        </p:grpSpPr>
        <p:grpSp>
          <p:nvGrpSpPr>
            <p:cNvPr id="5465" name="Google Shape;5465;p25"/>
            <p:cNvGrpSpPr/>
            <p:nvPr/>
          </p:nvGrpSpPr>
          <p:grpSpPr>
            <a:xfrm>
              <a:off x="6806603" y="3368791"/>
              <a:ext cx="264422" cy="337181"/>
              <a:chOff x="7608328" y="1683303"/>
              <a:chExt cx="264422" cy="337181"/>
            </a:xfrm>
          </p:grpSpPr>
          <p:sp>
            <p:nvSpPr>
              <p:cNvPr id="5466" name="Google Shape;5466;p25"/>
              <p:cNvSpPr/>
              <p:nvPr/>
            </p:nvSpPr>
            <p:spPr>
              <a:xfrm>
                <a:off x="7608328" y="1683303"/>
                <a:ext cx="264422" cy="337181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25"/>
              <p:cNvSpPr/>
              <p:nvPr/>
            </p:nvSpPr>
            <p:spPr>
              <a:xfrm>
                <a:off x="7687829" y="1769195"/>
                <a:ext cx="105800" cy="10576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68" name="Google Shape;5468;p25"/>
            <p:cNvSpPr/>
            <p:nvPr/>
          </p:nvSpPr>
          <p:spPr>
            <a:xfrm>
              <a:off x="6310163" y="3782163"/>
              <a:ext cx="1257300" cy="2745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rgbClr val="43434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>
                <a:solidFill>
                  <a:srgbClr val="434343"/>
                </a:solidFill>
              </a:endParaRPr>
            </a:p>
          </p:txBody>
        </p:sp>
      </p:grpSp>
      <p:grpSp>
        <p:nvGrpSpPr>
          <p:cNvPr id="5469" name="Google Shape;5469;p25"/>
          <p:cNvGrpSpPr/>
          <p:nvPr/>
        </p:nvGrpSpPr>
        <p:grpSpPr>
          <a:xfrm>
            <a:off x="5470063" y="1483778"/>
            <a:ext cx="1257300" cy="687872"/>
            <a:chOff x="5470063" y="1483778"/>
            <a:chExt cx="1257300" cy="687872"/>
          </a:xfrm>
        </p:grpSpPr>
        <p:grpSp>
          <p:nvGrpSpPr>
            <p:cNvPr id="5470" name="Google Shape;5470;p25"/>
            <p:cNvGrpSpPr/>
            <p:nvPr/>
          </p:nvGrpSpPr>
          <p:grpSpPr>
            <a:xfrm>
              <a:off x="5966503" y="1483778"/>
              <a:ext cx="264422" cy="337181"/>
              <a:chOff x="7608328" y="1683303"/>
              <a:chExt cx="264422" cy="337181"/>
            </a:xfrm>
          </p:grpSpPr>
          <p:sp>
            <p:nvSpPr>
              <p:cNvPr id="5471" name="Google Shape;5471;p25"/>
              <p:cNvSpPr/>
              <p:nvPr/>
            </p:nvSpPr>
            <p:spPr>
              <a:xfrm>
                <a:off x="7608328" y="1683303"/>
                <a:ext cx="264422" cy="337181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25"/>
              <p:cNvSpPr/>
              <p:nvPr/>
            </p:nvSpPr>
            <p:spPr>
              <a:xfrm>
                <a:off x="7687829" y="1769195"/>
                <a:ext cx="105800" cy="10576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73" name="Google Shape;5473;p25"/>
            <p:cNvSpPr/>
            <p:nvPr/>
          </p:nvSpPr>
          <p:spPr>
            <a:xfrm>
              <a:off x="5470063" y="1897150"/>
              <a:ext cx="1257300" cy="2745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8" name="Google Shape;5478;p26"/>
          <p:cNvGrpSpPr/>
          <p:nvPr/>
        </p:nvGrpSpPr>
        <p:grpSpPr>
          <a:xfrm>
            <a:off x="3604242" y="1617797"/>
            <a:ext cx="4678589" cy="2364991"/>
            <a:chOff x="1203700" y="1995475"/>
            <a:chExt cx="5214075" cy="2635675"/>
          </a:xfrm>
        </p:grpSpPr>
        <p:sp>
          <p:nvSpPr>
            <p:cNvPr id="5479" name="Google Shape;5479;p26"/>
            <p:cNvSpPr/>
            <p:nvPr/>
          </p:nvSpPr>
          <p:spPr>
            <a:xfrm>
              <a:off x="2141625" y="3891325"/>
              <a:ext cx="95875" cy="73050"/>
            </a:xfrm>
            <a:custGeom>
              <a:avLst/>
              <a:gdLst/>
              <a:ahLst/>
              <a:cxnLst/>
              <a:rect l="l" t="t" r="r" b="b"/>
              <a:pathLst>
                <a:path w="3835" h="2922" extrusionOk="0">
                  <a:moveTo>
                    <a:pt x="2368" y="0"/>
                  </a:moveTo>
                  <a:cubicBezTo>
                    <a:pt x="1503" y="0"/>
                    <a:pt x="597" y="603"/>
                    <a:pt x="310" y="1372"/>
                  </a:cubicBezTo>
                  <a:cubicBezTo>
                    <a:pt x="0" y="2182"/>
                    <a:pt x="489" y="2872"/>
                    <a:pt x="1382" y="2920"/>
                  </a:cubicBezTo>
                  <a:cubicBezTo>
                    <a:pt x="1406" y="2921"/>
                    <a:pt x="1431" y="2921"/>
                    <a:pt x="1456" y="2921"/>
                  </a:cubicBezTo>
                  <a:cubicBezTo>
                    <a:pt x="2327" y="2921"/>
                    <a:pt x="3247" y="2314"/>
                    <a:pt x="3537" y="1527"/>
                  </a:cubicBezTo>
                  <a:cubicBezTo>
                    <a:pt x="3834" y="717"/>
                    <a:pt x="3346" y="38"/>
                    <a:pt x="2465" y="3"/>
                  </a:cubicBezTo>
                  <a:cubicBezTo>
                    <a:pt x="2433" y="1"/>
                    <a:pt x="2400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6"/>
            <p:cNvSpPr/>
            <p:nvPr/>
          </p:nvSpPr>
          <p:spPr>
            <a:xfrm>
              <a:off x="2152350" y="3843125"/>
              <a:ext cx="55675" cy="42050"/>
            </a:xfrm>
            <a:custGeom>
              <a:avLst/>
              <a:gdLst/>
              <a:ahLst/>
              <a:cxnLst/>
              <a:rect l="l" t="t" r="r" b="b"/>
              <a:pathLst>
                <a:path w="2227" h="1682" extrusionOk="0">
                  <a:moveTo>
                    <a:pt x="1380" y="1"/>
                  </a:moveTo>
                  <a:cubicBezTo>
                    <a:pt x="882" y="1"/>
                    <a:pt x="352" y="350"/>
                    <a:pt x="179" y="800"/>
                  </a:cubicBezTo>
                  <a:cubicBezTo>
                    <a:pt x="0" y="1264"/>
                    <a:pt x="286" y="1657"/>
                    <a:pt x="798" y="1681"/>
                  </a:cubicBezTo>
                  <a:cubicBezTo>
                    <a:pt x="814" y="1682"/>
                    <a:pt x="831" y="1682"/>
                    <a:pt x="848" y="1682"/>
                  </a:cubicBezTo>
                  <a:cubicBezTo>
                    <a:pt x="1357" y="1682"/>
                    <a:pt x="1887" y="1333"/>
                    <a:pt x="2060" y="883"/>
                  </a:cubicBezTo>
                  <a:cubicBezTo>
                    <a:pt x="2227" y="419"/>
                    <a:pt x="1953" y="26"/>
                    <a:pt x="1429" y="2"/>
                  </a:cubicBezTo>
                  <a:cubicBezTo>
                    <a:pt x="1413" y="1"/>
                    <a:pt x="1396" y="1"/>
                    <a:pt x="1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6"/>
            <p:cNvSpPr/>
            <p:nvPr/>
          </p:nvSpPr>
          <p:spPr>
            <a:xfrm>
              <a:off x="2077325" y="3876450"/>
              <a:ext cx="76225" cy="57850"/>
            </a:xfrm>
            <a:custGeom>
              <a:avLst/>
              <a:gdLst/>
              <a:ahLst/>
              <a:cxnLst/>
              <a:rect l="l" t="t" r="r" b="b"/>
              <a:pathLst>
                <a:path w="3049" h="2314" extrusionOk="0">
                  <a:moveTo>
                    <a:pt x="1892" y="1"/>
                  </a:moveTo>
                  <a:cubicBezTo>
                    <a:pt x="1211" y="1"/>
                    <a:pt x="492" y="477"/>
                    <a:pt x="251" y="1086"/>
                  </a:cubicBezTo>
                  <a:cubicBezTo>
                    <a:pt x="1" y="1729"/>
                    <a:pt x="370" y="2277"/>
                    <a:pt x="1084" y="2312"/>
                  </a:cubicBezTo>
                  <a:cubicBezTo>
                    <a:pt x="1101" y="2313"/>
                    <a:pt x="1118" y="2313"/>
                    <a:pt x="1135" y="2313"/>
                  </a:cubicBezTo>
                  <a:cubicBezTo>
                    <a:pt x="1835" y="2313"/>
                    <a:pt x="2578" y="1833"/>
                    <a:pt x="2811" y="1205"/>
                  </a:cubicBezTo>
                  <a:cubicBezTo>
                    <a:pt x="3049" y="574"/>
                    <a:pt x="2680" y="38"/>
                    <a:pt x="1965" y="2"/>
                  </a:cubicBezTo>
                  <a:cubicBezTo>
                    <a:pt x="1941" y="1"/>
                    <a:pt x="1917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6"/>
            <p:cNvSpPr/>
            <p:nvPr/>
          </p:nvSpPr>
          <p:spPr>
            <a:xfrm>
              <a:off x="2278250" y="4001475"/>
              <a:ext cx="76525" cy="59925"/>
            </a:xfrm>
            <a:custGeom>
              <a:avLst/>
              <a:gdLst/>
              <a:ahLst/>
              <a:cxnLst/>
              <a:rect l="l" t="t" r="r" b="b"/>
              <a:pathLst>
                <a:path w="3061" h="2397" extrusionOk="0">
                  <a:moveTo>
                    <a:pt x="1881" y="0"/>
                  </a:moveTo>
                  <a:cubicBezTo>
                    <a:pt x="1177" y="0"/>
                    <a:pt x="457" y="500"/>
                    <a:pt x="227" y="1133"/>
                  </a:cubicBezTo>
                  <a:cubicBezTo>
                    <a:pt x="0" y="1800"/>
                    <a:pt x="393" y="2360"/>
                    <a:pt x="1120" y="2395"/>
                  </a:cubicBezTo>
                  <a:cubicBezTo>
                    <a:pt x="1143" y="2396"/>
                    <a:pt x="1167" y="2397"/>
                    <a:pt x="1191" y="2397"/>
                  </a:cubicBezTo>
                  <a:cubicBezTo>
                    <a:pt x="1884" y="2397"/>
                    <a:pt x="2615" y="1897"/>
                    <a:pt x="2834" y="1252"/>
                  </a:cubicBezTo>
                  <a:cubicBezTo>
                    <a:pt x="3060" y="597"/>
                    <a:pt x="2667" y="38"/>
                    <a:pt x="1953" y="2"/>
                  </a:cubicBezTo>
                  <a:cubicBezTo>
                    <a:pt x="1929" y="1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6"/>
            <p:cNvSpPr/>
            <p:nvPr/>
          </p:nvSpPr>
          <p:spPr>
            <a:xfrm>
              <a:off x="2242525" y="3846725"/>
              <a:ext cx="44075" cy="33400"/>
            </a:xfrm>
            <a:custGeom>
              <a:avLst/>
              <a:gdLst/>
              <a:ahLst/>
              <a:cxnLst/>
              <a:rect l="l" t="t" r="r" b="b"/>
              <a:pathLst>
                <a:path w="1763" h="1336" extrusionOk="0">
                  <a:moveTo>
                    <a:pt x="1095" y="0"/>
                  </a:moveTo>
                  <a:cubicBezTo>
                    <a:pt x="697" y="0"/>
                    <a:pt x="272" y="282"/>
                    <a:pt x="132" y="632"/>
                  </a:cubicBezTo>
                  <a:cubicBezTo>
                    <a:pt x="1" y="1001"/>
                    <a:pt x="227" y="1322"/>
                    <a:pt x="632" y="1334"/>
                  </a:cubicBezTo>
                  <a:cubicBezTo>
                    <a:pt x="648" y="1335"/>
                    <a:pt x="664" y="1336"/>
                    <a:pt x="681" y="1336"/>
                  </a:cubicBezTo>
                  <a:cubicBezTo>
                    <a:pt x="1082" y="1336"/>
                    <a:pt x="1494" y="1058"/>
                    <a:pt x="1620" y="703"/>
                  </a:cubicBezTo>
                  <a:cubicBezTo>
                    <a:pt x="1763" y="334"/>
                    <a:pt x="1537" y="25"/>
                    <a:pt x="1120" y="1"/>
                  </a:cubicBezTo>
                  <a:cubicBezTo>
                    <a:pt x="1112" y="1"/>
                    <a:pt x="1104" y="0"/>
                    <a:pt x="10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6"/>
            <p:cNvSpPr/>
            <p:nvPr/>
          </p:nvSpPr>
          <p:spPr>
            <a:xfrm>
              <a:off x="2096975" y="3967700"/>
              <a:ext cx="74450" cy="56275"/>
            </a:xfrm>
            <a:custGeom>
              <a:avLst/>
              <a:gdLst/>
              <a:ahLst/>
              <a:cxnLst/>
              <a:rect l="l" t="t" r="r" b="b"/>
              <a:pathLst>
                <a:path w="2978" h="2251" extrusionOk="0">
                  <a:moveTo>
                    <a:pt x="1845" y="0"/>
                  </a:moveTo>
                  <a:cubicBezTo>
                    <a:pt x="1547" y="0"/>
                    <a:pt x="1216" y="93"/>
                    <a:pt x="917" y="282"/>
                  </a:cubicBezTo>
                  <a:cubicBezTo>
                    <a:pt x="274" y="698"/>
                    <a:pt x="1" y="1413"/>
                    <a:pt x="322" y="1877"/>
                  </a:cubicBezTo>
                  <a:cubicBezTo>
                    <a:pt x="487" y="2125"/>
                    <a:pt x="788" y="2251"/>
                    <a:pt x="1131" y="2251"/>
                  </a:cubicBezTo>
                  <a:cubicBezTo>
                    <a:pt x="1430" y="2251"/>
                    <a:pt x="1761" y="2155"/>
                    <a:pt x="2060" y="1960"/>
                  </a:cubicBezTo>
                  <a:cubicBezTo>
                    <a:pt x="2715" y="1532"/>
                    <a:pt x="2977" y="829"/>
                    <a:pt x="2656" y="365"/>
                  </a:cubicBezTo>
                  <a:cubicBezTo>
                    <a:pt x="2490" y="123"/>
                    <a:pt x="2188" y="0"/>
                    <a:pt x="1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6"/>
            <p:cNvSpPr/>
            <p:nvPr/>
          </p:nvSpPr>
          <p:spPr>
            <a:xfrm>
              <a:off x="2215150" y="3976875"/>
              <a:ext cx="38425" cy="29325"/>
            </a:xfrm>
            <a:custGeom>
              <a:avLst/>
              <a:gdLst/>
              <a:ahLst/>
              <a:cxnLst/>
              <a:rect l="l" t="t" r="r" b="b"/>
              <a:pathLst>
                <a:path w="1537" h="1173" extrusionOk="0">
                  <a:moveTo>
                    <a:pt x="954" y="0"/>
                  </a:moveTo>
                  <a:cubicBezTo>
                    <a:pt x="797" y="0"/>
                    <a:pt x="623" y="51"/>
                    <a:pt x="465" y="153"/>
                  </a:cubicBezTo>
                  <a:cubicBezTo>
                    <a:pt x="131" y="367"/>
                    <a:pt x="0" y="736"/>
                    <a:pt x="167" y="974"/>
                  </a:cubicBezTo>
                  <a:cubicBezTo>
                    <a:pt x="256" y="1107"/>
                    <a:pt x="412" y="1173"/>
                    <a:pt x="589" y="1173"/>
                  </a:cubicBezTo>
                  <a:cubicBezTo>
                    <a:pt x="744" y="1173"/>
                    <a:pt x="916" y="1122"/>
                    <a:pt x="1072" y="1022"/>
                  </a:cubicBezTo>
                  <a:cubicBezTo>
                    <a:pt x="1405" y="807"/>
                    <a:pt x="1536" y="438"/>
                    <a:pt x="1370" y="188"/>
                  </a:cubicBezTo>
                  <a:cubicBezTo>
                    <a:pt x="1282" y="63"/>
                    <a:pt x="1128" y="0"/>
                    <a:pt x="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6"/>
            <p:cNvSpPr/>
            <p:nvPr/>
          </p:nvSpPr>
          <p:spPr>
            <a:xfrm>
              <a:off x="2228850" y="3934775"/>
              <a:ext cx="43775" cy="33000"/>
            </a:xfrm>
            <a:custGeom>
              <a:avLst/>
              <a:gdLst/>
              <a:ahLst/>
              <a:cxnLst/>
              <a:rect l="l" t="t" r="r" b="b"/>
              <a:pathLst>
                <a:path w="1751" h="1320" extrusionOk="0">
                  <a:moveTo>
                    <a:pt x="1082" y="1"/>
                  </a:moveTo>
                  <a:cubicBezTo>
                    <a:pt x="905" y="1"/>
                    <a:pt x="710" y="58"/>
                    <a:pt x="536" y="170"/>
                  </a:cubicBezTo>
                  <a:cubicBezTo>
                    <a:pt x="155" y="408"/>
                    <a:pt x="0" y="825"/>
                    <a:pt x="191" y="1098"/>
                  </a:cubicBezTo>
                  <a:cubicBezTo>
                    <a:pt x="292" y="1245"/>
                    <a:pt x="472" y="1320"/>
                    <a:pt x="674" y="1320"/>
                  </a:cubicBezTo>
                  <a:cubicBezTo>
                    <a:pt x="850" y="1320"/>
                    <a:pt x="1042" y="1263"/>
                    <a:pt x="1214" y="1146"/>
                  </a:cubicBezTo>
                  <a:cubicBezTo>
                    <a:pt x="1595" y="908"/>
                    <a:pt x="1750" y="491"/>
                    <a:pt x="1560" y="217"/>
                  </a:cubicBezTo>
                  <a:cubicBezTo>
                    <a:pt x="1459" y="73"/>
                    <a:pt x="1281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6"/>
            <p:cNvSpPr/>
            <p:nvPr/>
          </p:nvSpPr>
          <p:spPr>
            <a:xfrm>
              <a:off x="2238650" y="3884950"/>
              <a:ext cx="56600" cy="42350"/>
            </a:xfrm>
            <a:custGeom>
              <a:avLst/>
              <a:gdLst/>
              <a:ahLst/>
              <a:cxnLst/>
              <a:rect l="l" t="t" r="r" b="b"/>
              <a:pathLst>
                <a:path w="2264" h="1694" extrusionOk="0">
                  <a:moveTo>
                    <a:pt x="1385" y="1"/>
                  </a:moveTo>
                  <a:cubicBezTo>
                    <a:pt x="1159" y="1"/>
                    <a:pt x="913" y="73"/>
                    <a:pt x="691" y="222"/>
                  </a:cubicBezTo>
                  <a:cubicBezTo>
                    <a:pt x="203" y="532"/>
                    <a:pt x="1" y="1067"/>
                    <a:pt x="251" y="1413"/>
                  </a:cubicBezTo>
                  <a:cubicBezTo>
                    <a:pt x="385" y="1598"/>
                    <a:pt x="618" y="1694"/>
                    <a:pt x="880" y="1694"/>
                  </a:cubicBezTo>
                  <a:cubicBezTo>
                    <a:pt x="1108" y="1694"/>
                    <a:pt x="1358" y="1621"/>
                    <a:pt x="1584" y="1472"/>
                  </a:cubicBezTo>
                  <a:cubicBezTo>
                    <a:pt x="2073" y="1163"/>
                    <a:pt x="2263" y="627"/>
                    <a:pt x="2013" y="282"/>
                  </a:cubicBezTo>
                  <a:cubicBezTo>
                    <a:pt x="1879" y="97"/>
                    <a:pt x="1646" y="1"/>
                    <a:pt x="13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6"/>
            <p:cNvSpPr/>
            <p:nvPr/>
          </p:nvSpPr>
          <p:spPr>
            <a:xfrm>
              <a:off x="2063925" y="3939600"/>
              <a:ext cx="50050" cy="37775"/>
            </a:xfrm>
            <a:custGeom>
              <a:avLst/>
              <a:gdLst/>
              <a:ahLst/>
              <a:cxnLst/>
              <a:rect l="l" t="t" r="r" b="b"/>
              <a:pathLst>
                <a:path w="2002" h="1511" extrusionOk="0">
                  <a:moveTo>
                    <a:pt x="1238" y="1"/>
                  </a:moveTo>
                  <a:cubicBezTo>
                    <a:pt x="1039" y="1"/>
                    <a:pt x="819" y="64"/>
                    <a:pt x="620" y="191"/>
                  </a:cubicBezTo>
                  <a:cubicBezTo>
                    <a:pt x="180" y="477"/>
                    <a:pt x="1" y="953"/>
                    <a:pt x="203" y="1263"/>
                  </a:cubicBezTo>
                  <a:cubicBezTo>
                    <a:pt x="317" y="1427"/>
                    <a:pt x="517" y="1511"/>
                    <a:pt x="746" y="1511"/>
                  </a:cubicBezTo>
                  <a:cubicBezTo>
                    <a:pt x="950" y="1511"/>
                    <a:pt x="1175" y="1445"/>
                    <a:pt x="1382" y="1310"/>
                  </a:cubicBezTo>
                  <a:cubicBezTo>
                    <a:pt x="1823" y="1036"/>
                    <a:pt x="2001" y="560"/>
                    <a:pt x="1787" y="251"/>
                  </a:cubicBezTo>
                  <a:cubicBezTo>
                    <a:pt x="1672" y="85"/>
                    <a:pt x="1468" y="1"/>
                    <a:pt x="1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6"/>
            <p:cNvSpPr/>
            <p:nvPr/>
          </p:nvSpPr>
          <p:spPr>
            <a:xfrm>
              <a:off x="2221750" y="3814575"/>
              <a:ext cx="41650" cy="31900"/>
            </a:xfrm>
            <a:custGeom>
              <a:avLst/>
              <a:gdLst/>
              <a:ahLst/>
              <a:cxnLst/>
              <a:rect l="l" t="t" r="r" b="b"/>
              <a:pathLst>
                <a:path w="1666" h="1276" extrusionOk="0">
                  <a:moveTo>
                    <a:pt x="1022" y="1"/>
                  </a:moveTo>
                  <a:cubicBezTo>
                    <a:pt x="617" y="13"/>
                    <a:pt x="213" y="299"/>
                    <a:pt x="105" y="656"/>
                  </a:cubicBezTo>
                  <a:cubicBezTo>
                    <a:pt x="0" y="994"/>
                    <a:pt x="238" y="1275"/>
                    <a:pt x="629" y="1275"/>
                  </a:cubicBezTo>
                  <a:cubicBezTo>
                    <a:pt x="637" y="1275"/>
                    <a:pt x="645" y="1275"/>
                    <a:pt x="653" y="1275"/>
                  </a:cubicBezTo>
                  <a:cubicBezTo>
                    <a:pt x="1058" y="1275"/>
                    <a:pt x="1463" y="977"/>
                    <a:pt x="1570" y="620"/>
                  </a:cubicBezTo>
                  <a:cubicBezTo>
                    <a:pt x="1665" y="275"/>
                    <a:pt x="1427" y="1"/>
                    <a:pt x="10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6"/>
            <p:cNvSpPr/>
            <p:nvPr/>
          </p:nvSpPr>
          <p:spPr>
            <a:xfrm>
              <a:off x="2011850" y="3964600"/>
              <a:ext cx="43125" cy="33375"/>
            </a:xfrm>
            <a:custGeom>
              <a:avLst/>
              <a:gdLst/>
              <a:ahLst/>
              <a:cxnLst/>
              <a:rect l="l" t="t" r="r" b="b"/>
              <a:pathLst>
                <a:path w="1725" h="1335" extrusionOk="0">
                  <a:moveTo>
                    <a:pt x="1096" y="0"/>
                  </a:moveTo>
                  <a:cubicBezTo>
                    <a:pt x="1088" y="0"/>
                    <a:pt x="1080" y="0"/>
                    <a:pt x="1072" y="1"/>
                  </a:cubicBezTo>
                  <a:cubicBezTo>
                    <a:pt x="667" y="1"/>
                    <a:pt x="238" y="310"/>
                    <a:pt x="119" y="679"/>
                  </a:cubicBezTo>
                  <a:cubicBezTo>
                    <a:pt x="0" y="1048"/>
                    <a:pt x="250" y="1334"/>
                    <a:pt x="655" y="1334"/>
                  </a:cubicBezTo>
                  <a:cubicBezTo>
                    <a:pt x="1072" y="1322"/>
                    <a:pt x="1501" y="1013"/>
                    <a:pt x="1620" y="656"/>
                  </a:cubicBezTo>
                  <a:cubicBezTo>
                    <a:pt x="1725" y="294"/>
                    <a:pt x="1498" y="0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6"/>
            <p:cNvSpPr/>
            <p:nvPr/>
          </p:nvSpPr>
          <p:spPr>
            <a:xfrm>
              <a:off x="2208650" y="3861925"/>
              <a:ext cx="28250" cy="21750"/>
            </a:xfrm>
            <a:custGeom>
              <a:avLst/>
              <a:gdLst/>
              <a:ahLst/>
              <a:cxnLst/>
              <a:rect l="l" t="t" r="r" b="b"/>
              <a:pathLst>
                <a:path w="1130" h="870" extrusionOk="0">
                  <a:moveTo>
                    <a:pt x="689" y="0"/>
                  </a:moveTo>
                  <a:cubicBezTo>
                    <a:pt x="415" y="12"/>
                    <a:pt x="141" y="202"/>
                    <a:pt x="70" y="441"/>
                  </a:cubicBezTo>
                  <a:cubicBezTo>
                    <a:pt x="1" y="683"/>
                    <a:pt x="155" y="870"/>
                    <a:pt x="415" y="870"/>
                  </a:cubicBezTo>
                  <a:cubicBezTo>
                    <a:pt x="423" y="870"/>
                    <a:pt x="431" y="870"/>
                    <a:pt x="439" y="869"/>
                  </a:cubicBezTo>
                  <a:cubicBezTo>
                    <a:pt x="713" y="869"/>
                    <a:pt x="999" y="667"/>
                    <a:pt x="1058" y="429"/>
                  </a:cubicBezTo>
                  <a:cubicBezTo>
                    <a:pt x="1129" y="191"/>
                    <a:pt x="96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6"/>
            <p:cNvSpPr/>
            <p:nvPr/>
          </p:nvSpPr>
          <p:spPr>
            <a:xfrm>
              <a:off x="2114550" y="3934550"/>
              <a:ext cx="28875" cy="22350"/>
            </a:xfrm>
            <a:custGeom>
              <a:avLst/>
              <a:gdLst/>
              <a:ahLst/>
              <a:cxnLst/>
              <a:rect l="l" t="t" r="r" b="b"/>
              <a:pathLst>
                <a:path w="1155" h="894" extrusionOk="0">
                  <a:moveTo>
                    <a:pt x="714" y="0"/>
                  </a:moveTo>
                  <a:cubicBezTo>
                    <a:pt x="429" y="0"/>
                    <a:pt x="143" y="203"/>
                    <a:pt x="71" y="453"/>
                  </a:cubicBezTo>
                  <a:cubicBezTo>
                    <a:pt x="0" y="703"/>
                    <a:pt x="167" y="893"/>
                    <a:pt x="441" y="893"/>
                  </a:cubicBezTo>
                  <a:cubicBezTo>
                    <a:pt x="714" y="893"/>
                    <a:pt x="1000" y="679"/>
                    <a:pt x="1072" y="441"/>
                  </a:cubicBezTo>
                  <a:cubicBezTo>
                    <a:pt x="1155" y="191"/>
                    <a:pt x="988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6"/>
            <p:cNvSpPr/>
            <p:nvPr/>
          </p:nvSpPr>
          <p:spPr>
            <a:xfrm>
              <a:off x="2176800" y="3969075"/>
              <a:ext cx="37775" cy="29500"/>
            </a:xfrm>
            <a:custGeom>
              <a:avLst/>
              <a:gdLst/>
              <a:ahLst/>
              <a:cxnLst/>
              <a:rect l="l" t="t" r="r" b="b"/>
              <a:pathLst>
                <a:path w="1511" h="1180" extrusionOk="0">
                  <a:moveTo>
                    <a:pt x="927" y="0"/>
                  </a:moveTo>
                  <a:cubicBezTo>
                    <a:pt x="558" y="12"/>
                    <a:pt x="189" y="274"/>
                    <a:pt x="94" y="596"/>
                  </a:cubicBezTo>
                  <a:cubicBezTo>
                    <a:pt x="0" y="922"/>
                    <a:pt x="215" y="1179"/>
                    <a:pt x="559" y="1179"/>
                  </a:cubicBezTo>
                  <a:cubicBezTo>
                    <a:pt x="566" y="1179"/>
                    <a:pt x="574" y="1179"/>
                    <a:pt x="582" y="1179"/>
                  </a:cubicBezTo>
                  <a:cubicBezTo>
                    <a:pt x="951" y="1179"/>
                    <a:pt x="1320" y="905"/>
                    <a:pt x="1415" y="584"/>
                  </a:cubicBezTo>
                  <a:cubicBezTo>
                    <a:pt x="1511" y="250"/>
                    <a:pt x="1296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6"/>
            <p:cNvSpPr/>
            <p:nvPr/>
          </p:nvSpPr>
          <p:spPr>
            <a:xfrm>
              <a:off x="2204725" y="3701700"/>
              <a:ext cx="92900" cy="68900"/>
            </a:xfrm>
            <a:custGeom>
              <a:avLst/>
              <a:gdLst/>
              <a:ahLst/>
              <a:cxnLst/>
              <a:rect l="l" t="t" r="r" b="b"/>
              <a:pathLst>
                <a:path w="3716" h="2756" extrusionOk="0">
                  <a:moveTo>
                    <a:pt x="2271" y="1"/>
                  </a:moveTo>
                  <a:cubicBezTo>
                    <a:pt x="1443" y="1"/>
                    <a:pt x="573" y="568"/>
                    <a:pt x="298" y="1301"/>
                  </a:cubicBezTo>
                  <a:cubicBezTo>
                    <a:pt x="1" y="2063"/>
                    <a:pt x="477" y="2718"/>
                    <a:pt x="1346" y="2754"/>
                  </a:cubicBezTo>
                  <a:cubicBezTo>
                    <a:pt x="1371" y="2755"/>
                    <a:pt x="1397" y="2755"/>
                    <a:pt x="1422" y="2755"/>
                  </a:cubicBezTo>
                  <a:cubicBezTo>
                    <a:pt x="2269" y="2755"/>
                    <a:pt x="3164" y="2184"/>
                    <a:pt x="3430" y="1444"/>
                  </a:cubicBezTo>
                  <a:cubicBezTo>
                    <a:pt x="3715" y="682"/>
                    <a:pt x="3239" y="39"/>
                    <a:pt x="2370" y="4"/>
                  </a:cubicBezTo>
                  <a:cubicBezTo>
                    <a:pt x="2337" y="2"/>
                    <a:pt x="2304" y="1"/>
                    <a:pt x="2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6"/>
            <p:cNvSpPr/>
            <p:nvPr/>
          </p:nvSpPr>
          <p:spPr>
            <a:xfrm>
              <a:off x="2214550" y="3656200"/>
              <a:ext cx="53900" cy="39675"/>
            </a:xfrm>
            <a:custGeom>
              <a:avLst/>
              <a:gdLst/>
              <a:ahLst/>
              <a:cxnLst/>
              <a:rect l="l" t="t" r="r" b="b"/>
              <a:pathLst>
                <a:path w="2156" h="1587" extrusionOk="0">
                  <a:moveTo>
                    <a:pt x="1331" y="1"/>
                  </a:moveTo>
                  <a:cubicBezTo>
                    <a:pt x="845" y="1"/>
                    <a:pt x="328" y="326"/>
                    <a:pt x="167" y="752"/>
                  </a:cubicBezTo>
                  <a:cubicBezTo>
                    <a:pt x="1" y="1192"/>
                    <a:pt x="274" y="1562"/>
                    <a:pt x="786" y="1585"/>
                  </a:cubicBezTo>
                  <a:cubicBezTo>
                    <a:pt x="803" y="1586"/>
                    <a:pt x="819" y="1587"/>
                    <a:pt x="835" y="1587"/>
                  </a:cubicBezTo>
                  <a:cubicBezTo>
                    <a:pt x="1322" y="1587"/>
                    <a:pt x="1840" y="1250"/>
                    <a:pt x="2001" y="823"/>
                  </a:cubicBezTo>
                  <a:cubicBezTo>
                    <a:pt x="2156" y="395"/>
                    <a:pt x="1882" y="14"/>
                    <a:pt x="1382" y="2"/>
                  </a:cubicBezTo>
                  <a:cubicBezTo>
                    <a:pt x="1365" y="1"/>
                    <a:pt x="1348" y="1"/>
                    <a:pt x="1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6"/>
            <p:cNvSpPr/>
            <p:nvPr/>
          </p:nvSpPr>
          <p:spPr>
            <a:xfrm>
              <a:off x="2504475" y="3728250"/>
              <a:ext cx="53600" cy="40550"/>
            </a:xfrm>
            <a:custGeom>
              <a:avLst/>
              <a:gdLst/>
              <a:ahLst/>
              <a:cxnLst/>
              <a:rect l="l" t="t" r="r" b="b"/>
              <a:pathLst>
                <a:path w="2144" h="1622" extrusionOk="0">
                  <a:moveTo>
                    <a:pt x="1295" y="0"/>
                  </a:moveTo>
                  <a:cubicBezTo>
                    <a:pt x="799" y="0"/>
                    <a:pt x="293" y="337"/>
                    <a:pt x="155" y="763"/>
                  </a:cubicBezTo>
                  <a:cubicBezTo>
                    <a:pt x="0" y="1216"/>
                    <a:pt x="298" y="1597"/>
                    <a:pt x="810" y="1620"/>
                  </a:cubicBezTo>
                  <a:cubicBezTo>
                    <a:pt x="827" y="1621"/>
                    <a:pt x="843" y="1622"/>
                    <a:pt x="860" y="1622"/>
                  </a:cubicBezTo>
                  <a:cubicBezTo>
                    <a:pt x="1356" y="1622"/>
                    <a:pt x="1862" y="1284"/>
                    <a:pt x="2000" y="847"/>
                  </a:cubicBezTo>
                  <a:cubicBezTo>
                    <a:pt x="2143" y="394"/>
                    <a:pt x="1858" y="25"/>
                    <a:pt x="1346" y="1"/>
                  </a:cubicBezTo>
                  <a:cubicBezTo>
                    <a:pt x="1329" y="0"/>
                    <a:pt x="1312" y="0"/>
                    <a:pt x="1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6"/>
            <p:cNvSpPr/>
            <p:nvPr/>
          </p:nvSpPr>
          <p:spPr>
            <a:xfrm>
              <a:off x="2141925" y="3687475"/>
              <a:ext cx="73850" cy="54825"/>
            </a:xfrm>
            <a:custGeom>
              <a:avLst/>
              <a:gdLst/>
              <a:ahLst/>
              <a:cxnLst/>
              <a:rect l="l" t="t" r="r" b="b"/>
              <a:pathLst>
                <a:path w="2954" h="2193" extrusionOk="0">
                  <a:moveTo>
                    <a:pt x="1854" y="0"/>
                  </a:moveTo>
                  <a:cubicBezTo>
                    <a:pt x="1179" y="0"/>
                    <a:pt x="471" y="456"/>
                    <a:pt x="239" y="1037"/>
                  </a:cubicBezTo>
                  <a:cubicBezTo>
                    <a:pt x="0" y="1644"/>
                    <a:pt x="369" y="2156"/>
                    <a:pt x="1060" y="2192"/>
                  </a:cubicBezTo>
                  <a:cubicBezTo>
                    <a:pt x="1077" y="2192"/>
                    <a:pt x="1094" y="2193"/>
                    <a:pt x="1111" y="2193"/>
                  </a:cubicBezTo>
                  <a:cubicBezTo>
                    <a:pt x="1787" y="2193"/>
                    <a:pt x="2506" y="1736"/>
                    <a:pt x="2727" y="1144"/>
                  </a:cubicBezTo>
                  <a:cubicBezTo>
                    <a:pt x="2953" y="549"/>
                    <a:pt x="2584" y="37"/>
                    <a:pt x="1905" y="1"/>
                  </a:cubicBezTo>
                  <a:cubicBezTo>
                    <a:pt x="1888" y="0"/>
                    <a:pt x="1871" y="0"/>
                    <a:pt x="18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6"/>
            <p:cNvSpPr/>
            <p:nvPr/>
          </p:nvSpPr>
          <p:spPr>
            <a:xfrm>
              <a:off x="2302050" y="3659500"/>
              <a:ext cx="42600" cy="31625"/>
            </a:xfrm>
            <a:custGeom>
              <a:avLst/>
              <a:gdLst/>
              <a:ahLst/>
              <a:cxnLst/>
              <a:rect l="l" t="t" r="r" b="b"/>
              <a:pathLst>
                <a:path w="1704" h="1265" extrusionOk="0">
                  <a:moveTo>
                    <a:pt x="1059" y="0"/>
                  </a:moveTo>
                  <a:cubicBezTo>
                    <a:pt x="673" y="0"/>
                    <a:pt x="260" y="259"/>
                    <a:pt x="132" y="608"/>
                  </a:cubicBezTo>
                  <a:cubicBezTo>
                    <a:pt x="1" y="953"/>
                    <a:pt x="227" y="1251"/>
                    <a:pt x="632" y="1263"/>
                  </a:cubicBezTo>
                  <a:cubicBezTo>
                    <a:pt x="648" y="1264"/>
                    <a:pt x="664" y="1264"/>
                    <a:pt x="680" y="1264"/>
                  </a:cubicBezTo>
                  <a:cubicBezTo>
                    <a:pt x="1059" y="1264"/>
                    <a:pt x="1459" y="999"/>
                    <a:pt x="1584" y="668"/>
                  </a:cubicBezTo>
                  <a:cubicBezTo>
                    <a:pt x="1704" y="322"/>
                    <a:pt x="1489" y="25"/>
                    <a:pt x="1084" y="1"/>
                  </a:cubicBezTo>
                  <a:cubicBezTo>
                    <a:pt x="1076" y="1"/>
                    <a:pt x="1067" y="0"/>
                    <a:pt x="1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6"/>
            <p:cNvSpPr/>
            <p:nvPr/>
          </p:nvSpPr>
          <p:spPr>
            <a:xfrm>
              <a:off x="2161875" y="3773800"/>
              <a:ext cx="72050" cy="53125"/>
            </a:xfrm>
            <a:custGeom>
              <a:avLst/>
              <a:gdLst/>
              <a:ahLst/>
              <a:cxnLst/>
              <a:rect l="l" t="t" r="r" b="b"/>
              <a:pathLst>
                <a:path w="2882" h="2125" extrusionOk="0">
                  <a:moveTo>
                    <a:pt x="1787" y="1"/>
                  </a:moveTo>
                  <a:cubicBezTo>
                    <a:pt x="1497" y="1"/>
                    <a:pt x="1176" y="91"/>
                    <a:pt x="881" y="275"/>
                  </a:cubicBezTo>
                  <a:cubicBezTo>
                    <a:pt x="262" y="668"/>
                    <a:pt x="0" y="1334"/>
                    <a:pt x="310" y="1775"/>
                  </a:cubicBezTo>
                  <a:cubicBezTo>
                    <a:pt x="473" y="2008"/>
                    <a:pt x="763" y="2124"/>
                    <a:pt x="1094" y="2124"/>
                  </a:cubicBezTo>
                  <a:cubicBezTo>
                    <a:pt x="1388" y="2124"/>
                    <a:pt x="1715" y="2032"/>
                    <a:pt x="2012" y="1846"/>
                  </a:cubicBezTo>
                  <a:cubicBezTo>
                    <a:pt x="2631" y="1453"/>
                    <a:pt x="2881" y="787"/>
                    <a:pt x="2572" y="346"/>
                  </a:cubicBezTo>
                  <a:cubicBezTo>
                    <a:pt x="2407" y="118"/>
                    <a:pt x="2117" y="1"/>
                    <a:pt x="17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6"/>
            <p:cNvSpPr/>
            <p:nvPr/>
          </p:nvSpPr>
          <p:spPr>
            <a:xfrm>
              <a:off x="2276475" y="3782550"/>
              <a:ext cx="37525" cy="27600"/>
            </a:xfrm>
            <a:custGeom>
              <a:avLst/>
              <a:gdLst/>
              <a:ahLst/>
              <a:cxnLst/>
              <a:rect l="l" t="t" r="r" b="b"/>
              <a:pathLst>
                <a:path w="1501" h="1104" extrusionOk="0">
                  <a:moveTo>
                    <a:pt x="911" y="1"/>
                  </a:moveTo>
                  <a:cubicBezTo>
                    <a:pt x="762" y="1"/>
                    <a:pt x="600" y="46"/>
                    <a:pt x="452" y="139"/>
                  </a:cubicBezTo>
                  <a:cubicBezTo>
                    <a:pt x="131" y="341"/>
                    <a:pt x="0" y="699"/>
                    <a:pt x="167" y="925"/>
                  </a:cubicBezTo>
                  <a:cubicBezTo>
                    <a:pt x="255" y="1044"/>
                    <a:pt x="406" y="1104"/>
                    <a:pt x="578" y="1104"/>
                  </a:cubicBezTo>
                  <a:cubicBezTo>
                    <a:pt x="732" y="1104"/>
                    <a:pt x="902" y="1056"/>
                    <a:pt x="1060" y="961"/>
                  </a:cubicBezTo>
                  <a:cubicBezTo>
                    <a:pt x="1381" y="758"/>
                    <a:pt x="1500" y="413"/>
                    <a:pt x="1334" y="187"/>
                  </a:cubicBezTo>
                  <a:cubicBezTo>
                    <a:pt x="1243" y="64"/>
                    <a:pt x="1087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6"/>
            <p:cNvSpPr/>
            <p:nvPr/>
          </p:nvSpPr>
          <p:spPr>
            <a:xfrm>
              <a:off x="2289550" y="3742725"/>
              <a:ext cx="42300" cy="31125"/>
            </a:xfrm>
            <a:custGeom>
              <a:avLst/>
              <a:gdLst/>
              <a:ahLst/>
              <a:cxnLst/>
              <a:rect l="l" t="t" r="r" b="b"/>
              <a:pathLst>
                <a:path w="1692" h="1245" extrusionOk="0">
                  <a:moveTo>
                    <a:pt x="1042" y="0"/>
                  </a:moveTo>
                  <a:cubicBezTo>
                    <a:pt x="869" y="0"/>
                    <a:pt x="681" y="54"/>
                    <a:pt x="513" y="160"/>
                  </a:cubicBezTo>
                  <a:cubicBezTo>
                    <a:pt x="144" y="387"/>
                    <a:pt x="1" y="779"/>
                    <a:pt x="191" y="1041"/>
                  </a:cubicBezTo>
                  <a:cubicBezTo>
                    <a:pt x="294" y="1176"/>
                    <a:pt x="468" y="1245"/>
                    <a:pt x="665" y="1245"/>
                  </a:cubicBezTo>
                  <a:cubicBezTo>
                    <a:pt x="835" y="1245"/>
                    <a:pt x="1021" y="1194"/>
                    <a:pt x="1192" y="1089"/>
                  </a:cubicBezTo>
                  <a:cubicBezTo>
                    <a:pt x="1561" y="851"/>
                    <a:pt x="1692" y="458"/>
                    <a:pt x="1513" y="208"/>
                  </a:cubicBezTo>
                  <a:cubicBezTo>
                    <a:pt x="1412" y="69"/>
                    <a:pt x="123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6"/>
            <p:cNvSpPr/>
            <p:nvPr/>
          </p:nvSpPr>
          <p:spPr>
            <a:xfrm>
              <a:off x="2298775" y="3695650"/>
              <a:ext cx="54800" cy="40075"/>
            </a:xfrm>
            <a:custGeom>
              <a:avLst/>
              <a:gdLst/>
              <a:ahLst/>
              <a:cxnLst/>
              <a:rect l="l" t="t" r="r" b="b"/>
              <a:pathLst>
                <a:path w="2192" h="1603" extrusionOk="0">
                  <a:moveTo>
                    <a:pt x="1349" y="1"/>
                  </a:moveTo>
                  <a:cubicBezTo>
                    <a:pt x="1126" y="1"/>
                    <a:pt x="880" y="70"/>
                    <a:pt x="656" y="210"/>
                  </a:cubicBezTo>
                  <a:cubicBezTo>
                    <a:pt x="191" y="496"/>
                    <a:pt x="1" y="1008"/>
                    <a:pt x="251" y="1341"/>
                  </a:cubicBezTo>
                  <a:cubicBezTo>
                    <a:pt x="378" y="1512"/>
                    <a:pt x="603" y="1602"/>
                    <a:pt x="857" y="1602"/>
                  </a:cubicBezTo>
                  <a:cubicBezTo>
                    <a:pt x="1081" y="1602"/>
                    <a:pt x="1326" y="1533"/>
                    <a:pt x="1549" y="1389"/>
                  </a:cubicBezTo>
                  <a:cubicBezTo>
                    <a:pt x="2013" y="1091"/>
                    <a:pt x="2192" y="591"/>
                    <a:pt x="1954" y="257"/>
                  </a:cubicBezTo>
                  <a:cubicBezTo>
                    <a:pt x="1821" y="87"/>
                    <a:pt x="1599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6"/>
            <p:cNvSpPr/>
            <p:nvPr/>
          </p:nvSpPr>
          <p:spPr>
            <a:xfrm>
              <a:off x="2129125" y="3747250"/>
              <a:ext cx="48850" cy="35600"/>
            </a:xfrm>
            <a:custGeom>
              <a:avLst/>
              <a:gdLst/>
              <a:ahLst/>
              <a:cxnLst/>
              <a:rect l="l" t="t" r="r" b="b"/>
              <a:pathLst>
                <a:path w="1954" h="1424" extrusionOk="0">
                  <a:moveTo>
                    <a:pt x="1207" y="1"/>
                  </a:moveTo>
                  <a:cubicBezTo>
                    <a:pt x="1014" y="1"/>
                    <a:pt x="800" y="61"/>
                    <a:pt x="608" y="182"/>
                  </a:cubicBezTo>
                  <a:cubicBezTo>
                    <a:pt x="179" y="444"/>
                    <a:pt x="0" y="896"/>
                    <a:pt x="215" y="1194"/>
                  </a:cubicBezTo>
                  <a:cubicBezTo>
                    <a:pt x="323" y="1346"/>
                    <a:pt x="518" y="1424"/>
                    <a:pt x="742" y="1424"/>
                  </a:cubicBezTo>
                  <a:cubicBezTo>
                    <a:pt x="939" y="1424"/>
                    <a:pt x="1157" y="1364"/>
                    <a:pt x="1358" y="1241"/>
                  </a:cubicBezTo>
                  <a:cubicBezTo>
                    <a:pt x="1774" y="979"/>
                    <a:pt x="1953" y="527"/>
                    <a:pt x="1739" y="241"/>
                  </a:cubicBezTo>
                  <a:cubicBezTo>
                    <a:pt x="1630" y="81"/>
                    <a:pt x="1432" y="1"/>
                    <a:pt x="1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6"/>
            <p:cNvSpPr/>
            <p:nvPr/>
          </p:nvSpPr>
          <p:spPr>
            <a:xfrm>
              <a:off x="2281875" y="3629150"/>
              <a:ext cx="40100" cy="30100"/>
            </a:xfrm>
            <a:custGeom>
              <a:avLst/>
              <a:gdLst/>
              <a:ahLst/>
              <a:cxnLst/>
              <a:rect l="l" t="t" r="r" b="b"/>
              <a:pathLst>
                <a:path w="1604" h="1204" extrusionOk="0">
                  <a:moveTo>
                    <a:pt x="999" y="0"/>
                  </a:moveTo>
                  <a:cubicBezTo>
                    <a:pt x="991" y="0"/>
                    <a:pt x="983" y="0"/>
                    <a:pt x="975" y="0"/>
                  </a:cubicBezTo>
                  <a:cubicBezTo>
                    <a:pt x="582" y="12"/>
                    <a:pt x="189" y="274"/>
                    <a:pt x="94" y="608"/>
                  </a:cubicBezTo>
                  <a:cubicBezTo>
                    <a:pt x="0" y="934"/>
                    <a:pt x="227" y="1203"/>
                    <a:pt x="605" y="1203"/>
                  </a:cubicBezTo>
                  <a:cubicBezTo>
                    <a:pt x="613" y="1203"/>
                    <a:pt x="621" y="1203"/>
                    <a:pt x="629" y="1203"/>
                  </a:cubicBezTo>
                  <a:cubicBezTo>
                    <a:pt x="1022" y="1203"/>
                    <a:pt x="1415" y="917"/>
                    <a:pt x="1510" y="596"/>
                  </a:cubicBezTo>
                  <a:cubicBezTo>
                    <a:pt x="1604" y="269"/>
                    <a:pt x="1377" y="0"/>
                    <a:pt x="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6"/>
            <p:cNvSpPr/>
            <p:nvPr/>
          </p:nvSpPr>
          <p:spPr>
            <a:xfrm>
              <a:off x="2269325" y="3673800"/>
              <a:ext cx="27400" cy="20850"/>
            </a:xfrm>
            <a:custGeom>
              <a:avLst/>
              <a:gdLst/>
              <a:ahLst/>
              <a:cxnLst/>
              <a:rect l="l" t="t" r="r" b="b"/>
              <a:pathLst>
                <a:path w="1096" h="834" extrusionOk="0">
                  <a:moveTo>
                    <a:pt x="667" y="0"/>
                  </a:moveTo>
                  <a:cubicBezTo>
                    <a:pt x="405" y="12"/>
                    <a:pt x="131" y="203"/>
                    <a:pt x="60" y="429"/>
                  </a:cubicBezTo>
                  <a:cubicBezTo>
                    <a:pt x="0" y="655"/>
                    <a:pt x="167" y="834"/>
                    <a:pt x="429" y="834"/>
                  </a:cubicBezTo>
                  <a:cubicBezTo>
                    <a:pt x="691" y="822"/>
                    <a:pt x="965" y="631"/>
                    <a:pt x="1036" y="405"/>
                  </a:cubicBezTo>
                  <a:cubicBezTo>
                    <a:pt x="1096" y="179"/>
                    <a:pt x="929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6"/>
            <p:cNvSpPr/>
            <p:nvPr/>
          </p:nvSpPr>
          <p:spPr>
            <a:xfrm>
              <a:off x="2354450" y="3705025"/>
              <a:ext cx="53900" cy="40550"/>
            </a:xfrm>
            <a:custGeom>
              <a:avLst/>
              <a:gdLst/>
              <a:ahLst/>
              <a:cxnLst/>
              <a:rect l="l" t="t" r="r" b="b"/>
              <a:pathLst>
                <a:path w="2156" h="1622" extrusionOk="0">
                  <a:moveTo>
                    <a:pt x="1319" y="0"/>
                  </a:moveTo>
                  <a:cubicBezTo>
                    <a:pt x="823" y="0"/>
                    <a:pt x="317" y="337"/>
                    <a:pt x="167" y="763"/>
                  </a:cubicBezTo>
                  <a:cubicBezTo>
                    <a:pt x="0" y="1216"/>
                    <a:pt x="286" y="1597"/>
                    <a:pt x="798" y="1621"/>
                  </a:cubicBezTo>
                  <a:cubicBezTo>
                    <a:pt x="807" y="1621"/>
                    <a:pt x="816" y="1621"/>
                    <a:pt x="825" y="1621"/>
                  </a:cubicBezTo>
                  <a:cubicBezTo>
                    <a:pt x="1329" y="1621"/>
                    <a:pt x="1849" y="1291"/>
                    <a:pt x="2001" y="847"/>
                  </a:cubicBezTo>
                  <a:cubicBezTo>
                    <a:pt x="2155" y="406"/>
                    <a:pt x="1870" y="25"/>
                    <a:pt x="1370" y="1"/>
                  </a:cubicBezTo>
                  <a:cubicBezTo>
                    <a:pt x="1353" y="1"/>
                    <a:pt x="1336" y="0"/>
                    <a:pt x="1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6"/>
            <p:cNvSpPr/>
            <p:nvPr/>
          </p:nvSpPr>
          <p:spPr>
            <a:xfrm>
              <a:off x="2421475" y="3677675"/>
              <a:ext cx="40150" cy="30675"/>
            </a:xfrm>
            <a:custGeom>
              <a:avLst/>
              <a:gdLst/>
              <a:ahLst/>
              <a:cxnLst/>
              <a:rect l="l" t="t" r="r" b="b"/>
              <a:pathLst>
                <a:path w="1606" h="1227" extrusionOk="0">
                  <a:moveTo>
                    <a:pt x="963" y="0"/>
                  </a:moveTo>
                  <a:cubicBezTo>
                    <a:pt x="570" y="12"/>
                    <a:pt x="177" y="286"/>
                    <a:pt x="94" y="619"/>
                  </a:cubicBezTo>
                  <a:cubicBezTo>
                    <a:pt x="0" y="957"/>
                    <a:pt x="238" y="1227"/>
                    <a:pt x="617" y="1227"/>
                  </a:cubicBezTo>
                  <a:cubicBezTo>
                    <a:pt x="625" y="1227"/>
                    <a:pt x="633" y="1227"/>
                    <a:pt x="641" y="1226"/>
                  </a:cubicBezTo>
                  <a:cubicBezTo>
                    <a:pt x="1034" y="1215"/>
                    <a:pt x="1427" y="941"/>
                    <a:pt x="1522" y="607"/>
                  </a:cubicBezTo>
                  <a:cubicBezTo>
                    <a:pt x="1606" y="262"/>
                    <a:pt x="1356" y="0"/>
                    <a:pt x="9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6"/>
            <p:cNvSpPr/>
            <p:nvPr/>
          </p:nvSpPr>
          <p:spPr>
            <a:xfrm>
              <a:off x="2409850" y="3723200"/>
              <a:ext cx="27375" cy="20875"/>
            </a:xfrm>
            <a:custGeom>
              <a:avLst/>
              <a:gdLst/>
              <a:ahLst/>
              <a:cxnLst/>
              <a:rect l="l" t="t" r="r" b="b"/>
              <a:pathLst>
                <a:path w="1095" h="835" extrusionOk="0">
                  <a:moveTo>
                    <a:pt x="654" y="1"/>
                  </a:moveTo>
                  <a:cubicBezTo>
                    <a:pt x="380" y="1"/>
                    <a:pt x="118" y="191"/>
                    <a:pt x="59" y="429"/>
                  </a:cubicBezTo>
                  <a:cubicBezTo>
                    <a:pt x="1" y="649"/>
                    <a:pt x="156" y="835"/>
                    <a:pt x="404" y="835"/>
                  </a:cubicBezTo>
                  <a:cubicBezTo>
                    <a:pt x="412" y="835"/>
                    <a:pt x="420" y="835"/>
                    <a:pt x="428" y="834"/>
                  </a:cubicBezTo>
                  <a:cubicBezTo>
                    <a:pt x="701" y="834"/>
                    <a:pt x="963" y="644"/>
                    <a:pt x="1023" y="406"/>
                  </a:cubicBezTo>
                  <a:cubicBezTo>
                    <a:pt x="1094" y="179"/>
                    <a:pt x="928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6"/>
            <p:cNvSpPr/>
            <p:nvPr/>
          </p:nvSpPr>
          <p:spPr>
            <a:xfrm>
              <a:off x="2178525" y="3742550"/>
              <a:ext cx="27725" cy="21150"/>
            </a:xfrm>
            <a:custGeom>
              <a:avLst/>
              <a:gdLst/>
              <a:ahLst/>
              <a:cxnLst/>
              <a:rect l="l" t="t" r="r" b="b"/>
              <a:pathLst>
                <a:path w="1109" h="846" extrusionOk="0">
                  <a:moveTo>
                    <a:pt x="680" y="1"/>
                  </a:moveTo>
                  <a:cubicBezTo>
                    <a:pt x="418" y="1"/>
                    <a:pt x="132" y="191"/>
                    <a:pt x="72" y="429"/>
                  </a:cubicBezTo>
                  <a:cubicBezTo>
                    <a:pt x="1" y="656"/>
                    <a:pt x="156" y="846"/>
                    <a:pt x="429" y="846"/>
                  </a:cubicBezTo>
                  <a:cubicBezTo>
                    <a:pt x="703" y="834"/>
                    <a:pt x="977" y="644"/>
                    <a:pt x="1049" y="417"/>
                  </a:cubicBezTo>
                  <a:cubicBezTo>
                    <a:pt x="1108" y="179"/>
                    <a:pt x="953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6"/>
            <p:cNvSpPr/>
            <p:nvPr/>
          </p:nvSpPr>
          <p:spPr>
            <a:xfrm>
              <a:off x="1991900" y="3865750"/>
              <a:ext cx="76525" cy="57550"/>
            </a:xfrm>
            <a:custGeom>
              <a:avLst/>
              <a:gdLst/>
              <a:ahLst/>
              <a:cxnLst/>
              <a:rect l="l" t="t" r="r" b="b"/>
              <a:pathLst>
                <a:path w="3061" h="2302" extrusionOk="0">
                  <a:moveTo>
                    <a:pt x="1916" y="0"/>
                  </a:moveTo>
                  <a:cubicBezTo>
                    <a:pt x="1234" y="0"/>
                    <a:pt x="504" y="476"/>
                    <a:pt x="251" y="1085"/>
                  </a:cubicBezTo>
                  <a:cubicBezTo>
                    <a:pt x="1" y="1728"/>
                    <a:pt x="370" y="2264"/>
                    <a:pt x="1072" y="2300"/>
                  </a:cubicBezTo>
                  <a:cubicBezTo>
                    <a:pt x="1096" y="2301"/>
                    <a:pt x="1120" y="2302"/>
                    <a:pt x="1145" y="2302"/>
                  </a:cubicBezTo>
                  <a:cubicBezTo>
                    <a:pt x="1838" y="2302"/>
                    <a:pt x="2569" y="1814"/>
                    <a:pt x="2811" y="1204"/>
                  </a:cubicBezTo>
                  <a:cubicBezTo>
                    <a:pt x="3061" y="573"/>
                    <a:pt x="2691" y="38"/>
                    <a:pt x="1989" y="2"/>
                  </a:cubicBezTo>
                  <a:cubicBezTo>
                    <a:pt x="1965" y="1"/>
                    <a:pt x="194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6"/>
            <p:cNvSpPr/>
            <p:nvPr/>
          </p:nvSpPr>
          <p:spPr>
            <a:xfrm>
              <a:off x="1977925" y="3928750"/>
              <a:ext cx="50025" cy="37600"/>
            </a:xfrm>
            <a:custGeom>
              <a:avLst/>
              <a:gdLst/>
              <a:ahLst/>
              <a:cxnLst/>
              <a:rect l="l" t="t" r="r" b="b"/>
              <a:pathLst>
                <a:path w="2001" h="1504" extrusionOk="0">
                  <a:moveTo>
                    <a:pt x="1247" y="0"/>
                  </a:moveTo>
                  <a:cubicBezTo>
                    <a:pt x="1046" y="0"/>
                    <a:pt x="824" y="64"/>
                    <a:pt x="619" y="196"/>
                  </a:cubicBezTo>
                  <a:cubicBezTo>
                    <a:pt x="191" y="470"/>
                    <a:pt x="0" y="947"/>
                    <a:pt x="202" y="1256"/>
                  </a:cubicBezTo>
                  <a:cubicBezTo>
                    <a:pt x="310" y="1420"/>
                    <a:pt x="507" y="1504"/>
                    <a:pt x="735" y="1504"/>
                  </a:cubicBezTo>
                  <a:cubicBezTo>
                    <a:pt x="937" y="1504"/>
                    <a:pt x="1162" y="1438"/>
                    <a:pt x="1369" y="1304"/>
                  </a:cubicBezTo>
                  <a:cubicBezTo>
                    <a:pt x="1810" y="1030"/>
                    <a:pt x="2000" y="554"/>
                    <a:pt x="1798" y="244"/>
                  </a:cubicBezTo>
                  <a:cubicBezTo>
                    <a:pt x="1683" y="85"/>
                    <a:pt x="1480" y="0"/>
                    <a:pt x="1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6"/>
            <p:cNvSpPr/>
            <p:nvPr/>
          </p:nvSpPr>
          <p:spPr>
            <a:xfrm>
              <a:off x="2028575" y="3923825"/>
              <a:ext cx="28775" cy="22075"/>
            </a:xfrm>
            <a:custGeom>
              <a:avLst/>
              <a:gdLst/>
              <a:ahLst/>
              <a:cxnLst/>
              <a:rect l="l" t="t" r="r" b="b"/>
              <a:pathLst>
                <a:path w="1151" h="883" extrusionOk="0">
                  <a:moveTo>
                    <a:pt x="738" y="0"/>
                  </a:moveTo>
                  <a:cubicBezTo>
                    <a:pt x="729" y="0"/>
                    <a:pt x="721" y="0"/>
                    <a:pt x="712" y="1"/>
                  </a:cubicBezTo>
                  <a:cubicBezTo>
                    <a:pt x="439" y="1"/>
                    <a:pt x="153" y="203"/>
                    <a:pt x="81" y="441"/>
                  </a:cubicBezTo>
                  <a:cubicBezTo>
                    <a:pt x="0" y="684"/>
                    <a:pt x="156" y="882"/>
                    <a:pt x="416" y="882"/>
                  </a:cubicBezTo>
                  <a:cubicBezTo>
                    <a:pt x="423" y="882"/>
                    <a:pt x="431" y="882"/>
                    <a:pt x="439" y="882"/>
                  </a:cubicBezTo>
                  <a:cubicBezTo>
                    <a:pt x="712" y="882"/>
                    <a:pt x="998" y="679"/>
                    <a:pt x="1082" y="429"/>
                  </a:cubicBezTo>
                  <a:cubicBezTo>
                    <a:pt x="1151" y="187"/>
                    <a:pt x="1007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6"/>
            <p:cNvSpPr/>
            <p:nvPr/>
          </p:nvSpPr>
          <p:spPr>
            <a:xfrm>
              <a:off x="2057400" y="3719875"/>
              <a:ext cx="74425" cy="55175"/>
            </a:xfrm>
            <a:custGeom>
              <a:avLst/>
              <a:gdLst/>
              <a:ahLst/>
              <a:cxnLst/>
              <a:rect l="l" t="t" r="r" b="b"/>
              <a:pathLst>
                <a:path w="2977" h="2207" extrusionOk="0">
                  <a:moveTo>
                    <a:pt x="1854" y="1"/>
                  </a:moveTo>
                  <a:cubicBezTo>
                    <a:pt x="1185" y="1"/>
                    <a:pt x="479" y="453"/>
                    <a:pt x="238" y="1039"/>
                  </a:cubicBezTo>
                  <a:cubicBezTo>
                    <a:pt x="0" y="1646"/>
                    <a:pt x="357" y="2170"/>
                    <a:pt x="1060" y="2205"/>
                  </a:cubicBezTo>
                  <a:cubicBezTo>
                    <a:pt x="1077" y="2206"/>
                    <a:pt x="1094" y="2206"/>
                    <a:pt x="1111" y="2206"/>
                  </a:cubicBezTo>
                  <a:cubicBezTo>
                    <a:pt x="1787" y="2206"/>
                    <a:pt x="2506" y="1750"/>
                    <a:pt x="2738" y="1158"/>
                  </a:cubicBezTo>
                  <a:cubicBezTo>
                    <a:pt x="2977" y="550"/>
                    <a:pt x="2619" y="27"/>
                    <a:pt x="1929" y="3"/>
                  </a:cubicBezTo>
                  <a:cubicBezTo>
                    <a:pt x="1904" y="2"/>
                    <a:pt x="1879" y="1"/>
                    <a:pt x="1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6"/>
            <p:cNvSpPr/>
            <p:nvPr/>
          </p:nvSpPr>
          <p:spPr>
            <a:xfrm>
              <a:off x="2083575" y="3808050"/>
              <a:ext cx="72650" cy="53650"/>
            </a:xfrm>
            <a:custGeom>
              <a:avLst/>
              <a:gdLst/>
              <a:ahLst/>
              <a:cxnLst/>
              <a:rect l="l" t="t" r="r" b="b"/>
              <a:pathLst>
                <a:path w="2906" h="2146" extrusionOk="0">
                  <a:moveTo>
                    <a:pt x="1805" y="0"/>
                  </a:moveTo>
                  <a:cubicBezTo>
                    <a:pt x="1512" y="0"/>
                    <a:pt x="1189" y="90"/>
                    <a:pt x="894" y="274"/>
                  </a:cubicBezTo>
                  <a:cubicBezTo>
                    <a:pt x="263" y="667"/>
                    <a:pt x="1" y="1345"/>
                    <a:pt x="310" y="1786"/>
                  </a:cubicBezTo>
                  <a:cubicBezTo>
                    <a:pt x="469" y="2027"/>
                    <a:pt x="761" y="2146"/>
                    <a:pt x="1096" y="2146"/>
                  </a:cubicBezTo>
                  <a:cubicBezTo>
                    <a:pt x="1391" y="2146"/>
                    <a:pt x="1717" y="2053"/>
                    <a:pt x="2013" y="1869"/>
                  </a:cubicBezTo>
                  <a:cubicBezTo>
                    <a:pt x="2644" y="1465"/>
                    <a:pt x="2906" y="786"/>
                    <a:pt x="2596" y="345"/>
                  </a:cubicBezTo>
                  <a:cubicBezTo>
                    <a:pt x="2431" y="117"/>
                    <a:pt x="2138" y="0"/>
                    <a:pt x="1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6"/>
            <p:cNvSpPr/>
            <p:nvPr/>
          </p:nvSpPr>
          <p:spPr>
            <a:xfrm>
              <a:off x="2032375" y="3807375"/>
              <a:ext cx="49150" cy="36275"/>
            </a:xfrm>
            <a:custGeom>
              <a:avLst/>
              <a:gdLst/>
              <a:ahLst/>
              <a:cxnLst/>
              <a:rect l="l" t="t" r="r" b="b"/>
              <a:pathLst>
                <a:path w="1966" h="1451" extrusionOk="0">
                  <a:moveTo>
                    <a:pt x="1219" y="1"/>
                  </a:moveTo>
                  <a:cubicBezTo>
                    <a:pt x="1023" y="1"/>
                    <a:pt x="806" y="61"/>
                    <a:pt x="608" y="182"/>
                  </a:cubicBezTo>
                  <a:cubicBezTo>
                    <a:pt x="179" y="456"/>
                    <a:pt x="1" y="908"/>
                    <a:pt x="203" y="1206"/>
                  </a:cubicBezTo>
                  <a:cubicBezTo>
                    <a:pt x="311" y="1370"/>
                    <a:pt x="506" y="1451"/>
                    <a:pt x="731" y="1451"/>
                  </a:cubicBezTo>
                  <a:cubicBezTo>
                    <a:pt x="930" y="1451"/>
                    <a:pt x="1152" y="1388"/>
                    <a:pt x="1358" y="1265"/>
                  </a:cubicBezTo>
                  <a:cubicBezTo>
                    <a:pt x="1787" y="991"/>
                    <a:pt x="1965" y="539"/>
                    <a:pt x="1763" y="241"/>
                  </a:cubicBezTo>
                  <a:cubicBezTo>
                    <a:pt x="1648" y="81"/>
                    <a:pt x="1447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6"/>
            <p:cNvSpPr/>
            <p:nvPr/>
          </p:nvSpPr>
          <p:spPr>
            <a:xfrm>
              <a:off x="2090175" y="3779450"/>
              <a:ext cx="28200" cy="21175"/>
            </a:xfrm>
            <a:custGeom>
              <a:avLst/>
              <a:gdLst/>
              <a:ahLst/>
              <a:cxnLst/>
              <a:rect l="l" t="t" r="r" b="b"/>
              <a:pathLst>
                <a:path w="1128" h="847" extrusionOk="0">
                  <a:moveTo>
                    <a:pt x="713" y="1"/>
                  </a:moveTo>
                  <a:cubicBezTo>
                    <a:pt x="705" y="1"/>
                    <a:pt x="697" y="1"/>
                    <a:pt x="689" y="1"/>
                  </a:cubicBezTo>
                  <a:cubicBezTo>
                    <a:pt x="427" y="1"/>
                    <a:pt x="142" y="192"/>
                    <a:pt x="70" y="430"/>
                  </a:cubicBezTo>
                  <a:cubicBezTo>
                    <a:pt x="1" y="661"/>
                    <a:pt x="144" y="847"/>
                    <a:pt x="403" y="847"/>
                  </a:cubicBezTo>
                  <a:cubicBezTo>
                    <a:pt x="411" y="847"/>
                    <a:pt x="419" y="847"/>
                    <a:pt x="427" y="846"/>
                  </a:cubicBezTo>
                  <a:cubicBezTo>
                    <a:pt x="701" y="846"/>
                    <a:pt x="975" y="644"/>
                    <a:pt x="1058" y="418"/>
                  </a:cubicBezTo>
                  <a:cubicBezTo>
                    <a:pt x="1128" y="187"/>
                    <a:pt x="973" y="1"/>
                    <a:pt x="7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6"/>
            <p:cNvSpPr/>
            <p:nvPr/>
          </p:nvSpPr>
          <p:spPr>
            <a:xfrm>
              <a:off x="2239250" y="3775000"/>
              <a:ext cx="36650" cy="28000"/>
            </a:xfrm>
            <a:custGeom>
              <a:avLst/>
              <a:gdLst/>
              <a:ahLst/>
              <a:cxnLst/>
              <a:rect l="l" t="t" r="r" b="b"/>
              <a:pathLst>
                <a:path w="1466" h="1120" extrusionOk="0">
                  <a:moveTo>
                    <a:pt x="894" y="0"/>
                  </a:moveTo>
                  <a:cubicBezTo>
                    <a:pt x="548" y="12"/>
                    <a:pt x="179" y="262"/>
                    <a:pt x="96" y="572"/>
                  </a:cubicBezTo>
                  <a:cubicBezTo>
                    <a:pt x="1" y="882"/>
                    <a:pt x="215" y="1120"/>
                    <a:pt x="572" y="1120"/>
                  </a:cubicBezTo>
                  <a:cubicBezTo>
                    <a:pt x="929" y="1120"/>
                    <a:pt x="1287" y="858"/>
                    <a:pt x="1382" y="548"/>
                  </a:cubicBezTo>
                  <a:cubicBezTo>
                    <a:pt x="1465" y="239"/>
                    <a:pt x="1251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6"/>
            <p:cNvSpPr/>
            <p:nvPr/>
          </p:nvSpPr>
          <p:spPr>
            <a:xfrm>
              <a:off x="2370225" y="3802325"/>
              <a:ext cx="93200" cy="71000"/>
            </a:xfrm>
            <a:custGeom>
              <a:avLst/>
              <a:gdLst/>
              <a:ahLst/>
              <a:cxnLst/>
              <a:rect l="l" t="t" r="r" b="b"/>
              <a:pathLst>
                <a:path w="3728" h="2840" extrusionOk="0">
                  <a:moveTo>
                    <a:pt x="2260" y="0"/>
                  </a:moveTo>
                  <a:cubicBezTo>
                    <a:pt x="1409" y="0"/>
                    <a:pt x="538" y="591"/>
                    <a:pt x="274" y="1336"/>
                  </a:cubicBezTo>
                  <a:cubicBezTo>
                    <a:pt x="0" y="2122"/>
                    <a:pt x="501" y="2801"/>
                    <a:pt x="1382" y="2836"/>
                  </a:cubicBezTo>
                  <a:cubicBezTo>
                    <a:pt x="1414" y="2838"/>
                    <a:pt x="1446" y="2839"/>
                    <a:pt x="1479" y="2839"/>
                  </a:cubicBezTo>
                  <a:cubicBezTo>
                    <a:pt x="2341" y="2839"/>
                    <a:pt x="3213" y="2237"/>
                    <a:pt x="3465" y="1479"/>
                  </a:cubicBezTo>
                  <a:cubicBezTo>
                    <a:pt x="3727" y="705"/>
                    <a:pt x="3239" y="39"/>
                    <a:pt x="2358" y="3"/>
                  </a:cubicBezTo>
                  <a:cubicBezTo>
                    <a:pt x="2325" y="1"/>
                    <a:pt x="2293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6"/>
            <p:cNvSpPr/>
            <p:nvPr/>
          </p:nvSpPr>
          <p:spPr>
            <a:xfrm>
              <a:off x="2331825" y="3933900"/>
              <a:ext cx="83375" cy="64700"/>
            </a:xfrm>
            <a:custGeom>
              <a:avLst/>
              <a:gdLst/>
              <a:ahLst/>
              <a:cxnLst/>
              <a:rect l="l" t="t" r="r" b="b"/>
              <a:pathLst>
                <a:path w="3335" h="2588" extrusionOk="0">
                  <a:moveTo>
                    <a:pt x="2036" y="1"/>
                  </a:moveTo>
                  <a:cubicBezTo>
                    <a:pt x="1282" y="1"/>
                    <a:pt x="481" y="536"/>
                    <a:pt x="251" y="1229"/>
                  </a:cubicBezTo>
                  <a:cubicBezTo>
                    <a:pt x="1" y="1943"/>
                    <a:pt x="441" y="2550"/>
                    <a:pt x="1227" y="2586"/>
                  </a:cubicBezTo>
                  <a:cubicBezTo>
                    <a:pt x="1251" y="2587"/>
                    <a:pt x="1276" y="2588"/>
                    <a:pt x="1300" y="2588"/>
                  </a:cubicBezTo>
                  <a:cubicBezTo>
                    <a:pt x="2064" y="2588"/>
                    <a:pt x="2865" y="2052"/>
                    <a:pt x="3096" y="1360"/>
                  </a:cubicBezTo>
                  <a:cubicBezTo>
                    <a:pt x="3334" y="645"/>
                    <a:pt x="2894" y="38"/>
                    <a:pt x="2108" y="2"/>
                  </a:cubicBezTo>
                  <a:cubicBezTo>
                    <a:pt x="2084" y="1"/>
                    <a:pt x="2060" y="1"/>
                    <a:pt x="2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6"/>
            <p:cNvSpPr/>
            <p:nvPr/>
          </p:nvSpPr>
          <p:spPr>
            <a:xfrm>
              <a:off x="2378550" y="3755325"/>
              <a:ext cx="54200" cy="40850"/>
            </a:xfrm>
            <a:custGeom>
              <a:avLst/>
              <a:gdLst/>
              <a:ahLst/>
              <a:cxnLst/>
              <a:rect l="l" t="t" r="r" b="b"/>
              <a:pathLst>
                <a:path w="2168" h="1634" extrusionOk="0">
                  <a:moveTo>
                    <a:pt x="1320" y="0"/>
                  </a:moveTo>
                  <a:cubicBezTo>
                    <a:pt x="824" y="0"/>
                    <a:pt x="317" y="338"/>
                    <a:pt x="156" y="776"/>
                  </a:cubicBezTo>
                  <a:cubicBezTo>
                    <a:pt x="1" y="1228"/>
                    <a:pt x="287" y="1609"/>
                    <a:pt x="799" y="1633"/>
                  </a:cubicBezTo>
                  <a:cubicBezTo>
                    <a:pt x="815" y="1634"/>
                    <a:pt x="832" y="1634"/>
                    <a:pt x="849" y="1634"/>
                  </a:cubicBezTo>
                  <a:cubicBezTo>
                    <a:pt x="1346" y="1634"/>
                    <a:pt x="1863" y="1297"/>
                    <a:pt x="2013" y="859"/>
                  </a:cubicBezTo>
                  <a:cubicBezTo>
                    <a:pt x="2168" y="406"/>
                    <a:pt x="1882" y="25"/>
                    <a:pt x="1370" y="2"/>
                  </a:cubicBezTo>
                  <a:cubicBezTo>
                    <a:pt x="1353" y="1"/>
                    <a:pt x="1337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6"/>
            <p:cNvSpPr/>
            <p:nvPr/>
          </p:nvSpPr>
          <p:spPr>
            <a:xfrm>
              <a:off x="2305925" y="3787775"/>
              <a:ext cx="74150" cy="56325"/>
            </a:xfrm>
            <a:custGeom>
              <a:avLst/>
              <a:gdLst/>
              <a:ahLst/>
              <a:cxnLst/>
              <a:rect l="l" t="t" r="r" b="b"/>
              <a:pathLst>
                <a:path w="2966" h="2253" extrusionOk="0">
                  <a:moveTo>
                    <a:pt x="1831" y="1"/>
                  </a:moveTo>
                  <a:cubicBezTo>
                    <a:pt x="1155" y="1"/>
                    <a:pt x="436" y="457"/>
                    <a:pt x="227" y="1061"/>
                  </a:cubicBezTo>
                  <a:cubicBezTo>
                    <a:pt x="1" y="1680"/>
                    <a:pt x="382" y="2216"/>
                    <a:pt x="1084" y="2252"/>
                  </a:cubicBezTo>
                  <a:cubicBezTo>
                    <a:pt x="1101" y="2252"/>
                    <a:pt x="1118" y="2253"/>
                    <a:pt x="1135" y="2253"/>
                  </a:cubicBezTo>
                  <a:cubicBezTo>
                    <a:pt x="1822" y="2253"/>
                    <a:pt x="2542" y="1784"/>
                    <a:pt x="2751" y="1180"/>
                  </a:cubicBezTo>
                  <a:cubicBezTo>
                    <a:pt x="2965" y="561"/>
                    <a:pt x="2584" y="37"/>
                    <a:pt x="1882" y="1"/>
                  </a:cubicBezTo>
                  <a:cubicBezTo>
                    <a:pt x="1865" y="1"/>
                    <a:pt x="1848" y="1"/>
                    <a:pt x="1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6"/>
            <p:cNvSpPr/>
            <p:nvPr/>
          </p:nvSpPr>
          <p:spPr>
            <a:xfrm>
              <a:off x="2467250" y="3758925"/>
              <a:ext cx="42900" cy="32500"/>
            </a:xfrm>
            <a:custGeom>
              <a:avLst/>
              <a:gdLst/>
              <a:ahLst/>
              <a:cxnLst/>
              <a:rect l="l" t="t" r="r" b="b"/>
              <a:pathLst>
                <a:path w="1716" h="1300" extrusionOk="0">
                  <a:moveTo>
                    <a:pt x="1058" y="0"/>
                  </a:moveTo>
                  <a:cubicBezTo>
                    <a:pt x="650" y="0"/>
                    <a:pt x="248" y="270"/>
                    <a:pt x="120" y="620"/>
                  </a:cubicBezTo>
                  <a:cubicBezTo>
                    <a:pt x="1" y="977"/>
                    <a:pt x="239" y="1286"/>
                    <a:pt x="644" y="1298"/>
                  </a:cubicBezTo>
                  <a:cubicBezTo>
                    <a:pt x="660" y="1299"/>
                    <a:pt x="677" y="1300"/>
                    <a:pt x="693" y="1300"/>
                  </a:cubicBezTo>
                  <a:cubicBezTo>
                    <a:pt x="1083" y="1300"/>
                    <a:pt x="1482" y="1033"/>
                    <a:pt x="1596" y="679"/>
                  </a:cubicBezTo>
                  <a:cubicBezTo>
                    <a:pt x="1715" y="322"/>
                    <a:pt x="1489" y="24"/>
                    <a:pt x="1084" y="1"/>
                  </a:cubicBezTo>
                  <a:cubicBezTo>
                    <a:pt x="1076" y="0"/>
                    <a:pt x="1067" y="0"/>
                    <a:pt x="1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6"/>
            <p:cNvSpPr/>
            <p:nvPr/>
          </p:nvSpPr>
          <p:spPr>
            <a:xfrm>
              <a:off x="2327950" y="3876600"/>
              <a:ext cx="72950" cy="54875"/>
            </a:xfrm>
            <a:custGeom>
              <a:avLst/>
              <a:gdLst/>
              <a:ahLst/>
              <a:cxnLst/>
              <a:rect l="l" t="t" r="r" b="b"/>
              <a:pathLst>
                <a:path w="2918" h="2195" extrusionOk="0">
                  <a:moveTo>
                    <a:pt x="1778" y="1"/>
                  </a:moveTo>
                  <a:cubicBezTo>
                    <a:pt x="1486" y="1"/>
                    <a:pt x="1164" y="94"/>
                    <a:pt x="870" y="282"/>
                  </a:cubicBezTo>
                  <a:cubicBezTo>
                    <a:pt x="251" y="687"/>
                    <a:pt x="1" y="1378"/>
                    <a:pt x="334" y="1830"/>
                  </a:cubicBezTo>
                  <a:cubicBezTo>
                    <a:pt x="506" y="2072"/>
                    <a:pt x="807" y="2195"/>
                    <a:pt x="1147" y="2195"/>
                  </a:cubicBezTo>
                  <a:cubicBezTo>
                    <a:pt x="1442" y="2195"/>
                    <a:pt x="1767" y="2102"/>
                    <a:pt x="2061" y="1913"/>
                  </a:cubicBezTo>
                  <a:cubicBezTo>
                    <a:pt x="2680" y="1497"/>
                    <a:pt x="2918" y="806"/>
                    <a:pt x="2584" y="366"/>
                  </a:cubicBezTo>
                  <a:cubicBezTo>
                    <a:pt x="2413" y="124"/>
                    <a:pt x="2115" y="1"/>
                    <a:pt x="17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6"/>
            <p:cNvSpPr/>
            <p:nvPr/>
          </p:nvSpPr>
          <p:spPr>
            <a:xfrm>
              <a:off x="2444350" y="3885600"/>
              <a:ext cx="37825" cy="28550"/>
            </a:xfrm>
            <a:custGeom>
              <a:avLst/>
              <a:gdLst/>
              <a:ahLst/>
              <a:cxnLst/>
              <a:rect l="l" t="t" r="r" b="b"/>
              <a:pathLst>
                <a:path w="1513" h="1142" extrusionOk="0">
                  <a:moveTo>
                    <a:pt x="912" y="0"/>
                  </a:moveTo>
                  <a:cubicBezTo>
                    <a:pt x="759" y="0"/>
                    <a:pt x="591" y="48"/>
                    <a:pt x="441" y="148"/>
                  </a:cubicBezTo>
                  <a:cubicBezTo>
                    <a:pt x="119" y="363"/>
                    <a:pt x="0" y="720"/>
                    <a:pt x="167" y="958"/>
                  </a:cubicBezTo>
                  <a:cubicBezTo>
                    <a:pt x="262" y="1079"/>
                    <a:pt x="422" y="1142"/>
                    <a:pt x="599" y="1142"/>
                  </a:cubicBezTo>
                  <a:cubicBezTo>
                    <a:pt x="754" y="1142"/>
                    <a:pt x="922" y="1094"/>
                    <a:pt x="1072" y="994"/>
                  </a:cubicBezTo>
                  <a:cubicBezTo>
                    <a:pt x="1393" y="779"/>
                    <a:pt x="1512" y="422"/>
                    <a:pt x="1334" y="184"/>
                  </a:cubicBezTo>
                  <a:cubicBezTo>
                    <a:pt x="1245" y="63"/>
                    <a:pt x="1088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6"/>
            <p:cNvSpPr/>
            <p:nvPr/>
          </p:nvSpPr>
          <p:spPr>
            <a:xfrm>
              <a:off x="2456550" y="3844700"/>
              <a:ext cx="42875" cy="32075"/>
            </a:xfrm>
            <a:custGeom>
              <a:avLst/>
              <a:gdLst/>
              <a:ahLst/>
              <a:cxnLst/>
              <a:rect l="l" t="t" r="r" b="b"/>
              <a:pathLst>
                <a:path w="1715" h="1283" extrusionOk="0">
                  <a:moveTo>
                    <a:pt x="1034" y="1"/>
                  </a:moveTo>
                  <a:cubicBezTo>
                    <a:pt x="861" y="1"/>
                    <a:pt x="672" y="55"/>
                    <a:pt x="500" y="165"/>
                  </a:cubicBezTo>
                  <a:cubicBezTo>
                    <a:pt x="143" y="403"/>
                    <a:pt x="0" y="808"/>
                    <a:pt x="203" y="1070"/>
                  </a:cubicBezTo>
                  <a:cubicBezTo>
                    <a:pt x="305" y="1210"/>
                    <a:pt x="485" y="1282"/>
                    <a:pt x="686" y="1282"/>
                  </a:cubicBezTo>
                  <a:cubicBezTo>
                    <a:pt x="860" y="1282"/>
                    <a:pt x="1049" y="1228"/>
                    <a:pt x="1215" y="1118"/>
                  </a:cubicBezTo>
                  <a:cubicBezTo>
                    <a:pt x="1584" y="880"/>
                    <a:pt x="1715" y="475"/>
                    <a:pt x="1512" y="213"/>
                  </a:cubicBezTo>
                  <a:cubicBezTo>
                    <a:pt x="1410" y="73"/>
                    <a:pt x="1233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6"/>
            <p:cNvSpPr/>
            <p:nvPr/>
          </p:nvSpPr>
          <p:spPr>
            <a:xfrm>
              <a:off x="2464875" y="3796075"/>
              <a:ext cx="55400" cy="41300"/>
            </a:xfrm>
            <a:custGeom>
              <a:avLst/>
              <a:gdLst/>
              <a:ahLst/>
              <a:cxnLst/>
              <a:rect l="l" t="t" r="r" b="b"/>
              <a:pathLst>
                <a:path w="2216" h="1652" extrusionOk="0">
                  <a:moveTo>
                    <a:pt x="1339" y="0"/>
                  </a:moveTo>
                  <a:cubicBezTo>
                    <a:pt x="1113" y="0"/>
                    <a:pt x="867" y="72"/>
                    <a:pt x="644" y="217"/>
                  </a:cubicBezTo>
                  <a:cubicBezTo>
                    <a:pt x="179" y="515"/>
                    <a:pt x="1" y="1039"/>
                    <a:pt x="263" y="1384"/>
                  </a:cubicBezTo>
                  <a:cubicBezTo>
                    <a:pt x="396" y="1562"/>
                    <a:pt x="627" y="1651"/>
                    <a:pt x="885" y="1651"/>
                  </a:cubicBezTo>
                  <a:cubicBezTo>
                    <a:pt x="1110" y="1651"/>
                    <a:pt x="1355" y="1582"/>
                    <a:pt x="1572" y="1443"/>
                  </a:cubicBezTo>
                  <a:cubicBezTo>
                    <a:pt x="2049" y="1134"/>
                    <a:pt x="2215" y="610"/>
                    <a:pt x="1965" y="277"/>
                  </a:cubicBezTo>
                  <a:cubicBezTo>
                    <a:pt x="1826" y="93"/>
                    <a:pt x="1596" y="0"/>
                    <a:pt x="1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6"/>
            <p:cNvSpPr/>
            <p:nvPr/>
          </p:nvSpPr>
          <p:spPr>
            <a:xfrm>
              <a:off x="2294025" y="3849400"/>
              <a:ext cx="49125" cy="36675"/>
            </a:xfrm>
            <a:custGeom>
              <a:avLst/>
              <a:gdLst/>
              <a:ahLst/>
              <a:cxnLst/>
              <a:rect l="l" t="t" r="r" b="b"/>
              <a:pathLst>
                <a:path w="1965" h="1467" extrusionOk="0">
                  <a:moveTo>
                    <a:pt x="1202" y="0"/>
                  </a:moveTo>
                  <a:cubicBezTo>
                    <a:pt x="1004" y="0"/>
                    <a:pt x="785" y="63"/>
                    <a:pt x="584" y="192"/>
                  </a:cubicBezTo>
                  <a:cubicBezTo>
                    <a:pt x="167" y="453"/>
                    <a:pt x="0" y="918"/>
                    <a:pt x="215" y="1227"/>
                  </a:cubicBezTo>
                  <a:cubicBezTo>
                    <a:pt x="329" y="1385"/>
                    <a:pt x="530" y="1466"/>
                    <a:pt x="758" y="1466"/>
                  </a:cubicBezTo>
                  <a:cubicBezTo>
                    <a:pt x="959" y="1466"/>
                    <a:pt x="1181" y="1403"/>
                    <a:pt x="1382" y="1275"/>
                  </a:cubicBezTo>
                  <a:cubicBezTo>
                    <a:pt x="1798" y="1001"/>
                    <a:pt x="1965" y="537"/>
                    <a:pt x="1739" y="239"/>
                  </a:cubicBezTo>
                  <a:cubicBezTo>
                    <a:pt x="1625" y="81"/>
                    <a:pt x="1427" y="0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6"/>
            <p:cNvSpPr/>
            <p:nvPr/>
          </p:nvSpPr>
          <p:spPr>
            <a:xfrm>
              <a:off x="2445825" y="3727650"/>
              <a:ext cx="40475" cy="31000"/>
            </a:xfrm>
            <a:custGeom>
              <a:avLst/>
              <a:gdLst/>
              <a:ahLst/>
              <a:cxnLst/>
              <a:rect l="l" t="t" r="r" b="b"/>
              <a:pathLst>
                <a:path w="1619" h="1240" extrusionOk="0">
                  <a:moveTo>
                    <a:pt x="1002" y="1"/>
                  </a:moveTo>
                  <a:cubicBezTo>
                    <a:pt x="993" y="1"/>
                    <a:pt x="985" y="1"/>
                    <a:pt x="977" y="1"/>
                  </a:cubicBezTo>
                  <a:cubicBezTo>
                    <a:pt x="572" y="1"/>
                    <a:pt x="179" y="287"/>
                    <a:pt x="96" y="632"/>
                  </a:cubicBezTo>
                  <a:cubicBezTo>
                    <a:pt x="1" y="978"/>
                    <a:pt x="251" y="1240"/>
                    <a:pt x="644" y="1240"/>
                  </a:cubicBezTo>
                  <a:cubicBezTo>
                    <a:pt x="1048" y="1228"/>
                    <a:pt x="1441" y="954"/>
                    <a:pt x="1537" y="609"/>
                  </a:cubicBezTo>
                  <a:cubicBezTo>
                    <a:pt x="1618" y="271"/>
                    <a:pt x="1380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6"/>
            <p:cNvSpPr/>
            <p:nvPr/>
          </p:nvSpPr>
          <p:spPr>
            <a:xfrm>
              <a:off x="2334200" y="3750575"/>
              <a:ext cx="40750" cy="31300"/>
            </a:xfrm>
            <a:custGeom>
              <a:avLst/>
              <a:gdLst/>
              <a:ahLst/>
              <a:cxnLst/>
              <a:rect l="l" t="t" r="r" b="b"/>
              <a:pathLst>
                <a:path w="1630" h="1252" extrusionOk="0">
                  <a:moveTo>
                    <a:pt x="1014" y="1"/>
                  </a:moveTo>
                  <a:cubicBezTo>
                    <a:pt x="1006" y="1"/>
                    <a:pt x="998" y="1"/>
                    <a:pt x="989" y="1"/>
                  </a:cubicBezTo>
                  <a:cubicBezTo>
                    <a:pt x="596" y="1"/>
                    <a:pt x="191" y="287"/>
                    <a:pt x="96" y="632"/>
                  </a:cubicBezTo>
                  <a:cubicBezTo>
                    <a:pt x="1" y="977"/>
                    <a:pt x="251" y="1251"/>
                    <a:pt x="644" y="1251"/>
                  </a:cubicBezTo>
                  <a:cubicBezTo>
                    <a:pt x="1049" y="1239"/>
                    <a:pt x="1441" y="954"/>
                    <a:pt x="1537" y="608"/>
                  </a:cubicBezTo>
                  <a:cubicBezTo>
                    <a:pt x="1630" y="270"/>
                    <a:pt x="1404" y="1"/>
                    <a:pt x="1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6"/>
            <p:cNvSpPr/>
            <p:nvPr/>
          </p:nvSpPr>
          <p:spPr>
            <a:xfrm>
              <a:off x="2434225" y="3773800"/>
              <a:ext cx="27350" cy="21175"/>
            </a:xfrm>
            <a:custGeom>
              <a:avLst/>
              <a:gdLst/>
              <a:ahLst/>
              <a:cxnLst/>
              <a:rect l="l" t="t" r="r" b="b"/>
              <a:pathLst>
                <a:path w="1094" h="847" extrusionOk="0">
                  <a:moveTo>
                    <a:pt x="679" y="0"/>
                  </a:moveTo>
                  <a:cubicBezTo>
                    <a:pt x="671" y="0"/>
                    <a:pt x="663" y="0"/>
                    <a:pt x="655" y="1"/>
                  </a:cubicBezTo>
                  <a:cubicBezTo>
                    <a:pt x="393" y="1"/>
                    <a:pt x="119" y="191"/>
                    <a:pt x="60" y="429"/>
                  </a:cubicBezTo>
                  <a:cubicBezTo>
                    <a:pt x="0" y="668"/>
                    <a:pt x="167" y="846"/>
                    <a:pt x="441" y="846"/>
                  </a:cubicBezTo>
                  <a:cubicBezTo>
                    <a:pt x="703" y="846"/>
                    <a:pt x="977" y="644"/>
                    <a:pt x="1036" y="418"/>
                  </a:cubicBezTo>
                  <a:cubicBezTo>
                    <a:pt x="1094" y="186"/>
                    <a:pt x="939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6"/>
            <p:cNvSpPr/>
            <p:nvPr/>
          </p:nvSpPr>
          <p:spPr>
            <a:xfrm>
              <a:off x="2462500" y="3683025"/>
              <a:ext cx="53300" cy="40225"/>
            </a:xfrm>
            <a:custGeom>
              <a:avLst/>
              <a:gdLst/>
              <a:ahLst/>
              <a:cxnLst/>
              <a:rect l="l" t="t" r="r" b="b"/>
              <a:pathLst>
                <a:path w="2132" h="1609" extrusionOk="0">
                  <a:moveTo>
                    <a:pt x="1308" y="0"/>
                  </a:moveTo>
                  <a:cubicBezTo>
                    <a:pt x="815" y="0"/>
                    <a:pt x="295" y="330"/>
                    <a:pt x="143" y="762"/>
                  </a:cubicBezTo>
                  <a:cubicBezTo>
                    <a:pt x="0" y="1203"/>
                    <a:pt x="286" y="1584"/>
                    <a:pt x="786" y="1608"/>
                  </a:cubicBezTo>
                  <a:cubicBezTo>
                    <a:pt x="803" y="1609"/>
                    <a:pt x="820" y="1609"/>
                    <a:pt x="836" y="1609"/>
                  </a:cubicBezTo>
                  <a:cubicBezTo>
                    <a:pt x="1333" y="1609"/>
                    <a:pt x="1839" y="1272"/>
                    <a:pt x="1977" y="846"/>
                  </a:cubicBezTo>
                  <a:cubicBezTo>
                    <a:pt x="2132" y="405"/>
                    <a:pt x="1834" y="24"/>
                    <a:pt x="1334" y="0"/>
                  </a:cubicBezTo>
                  <a:cubicBezTo>
                    <a:pt x="1325" y="0"/>
                    <a:pt x="1317" y="0"/>
                    <a:pt x="1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6"/>
            <p:cNvSpPr/>
            <p:nvPr/>
          </p:nvSpPr>
          <p:spPr>
            <a:xfrm>
              <a:off x="2550000" y="3686575"/>
              <a:ext cx="42300" cy="31925"/>
            </a:xfrm>
            <a:custGeom>
              <a:avLst/>
              <a:gdLst/>
              <a:ahLst/>
              <a:cxnLst/>
              <a:rect l="l" t="t" r="r" b="b"/>
              <a:pathLst>
                <a:path w="1692" h="1277" extrusionOk="0">
                  <a:moveTo>
                    <a:pt x="1034" y="1"/>
                  </a:moveTo>
                  <a:cubicBezTo>
                    <a:pt x="638" y="1"/>
                    <a:pt x="236" y="259"/>
                    <a:pt x="120" y="609"/>
                  </a:cubicBezTo>
                  <a:cubicBezTo>
                    <a:pt x="1" y="954"/>
                    <a:pt x="239" y="1263"/>
                    <a:pt x="644" y="1275"/>
                  </a:cubicBezTo>
                  <a:cubicBezTo>
                    <a:pt x="660" y="1276"/>
                    <a:pt x="677" y="1277"/>
                    <a:pt x="693" y="1277"/>
                  </a:cubicBezTo>
                  <a:cubicBezTo>
                    <a:pt x="1082" y="1277"/>
                    <a:pt x="1470" y="1011"/>
                    <a:pt x="1584" y="668"/>
                  </a:cubicBezTo>
                  <a:cubicBezTo>
                    <a:pt x="1692" y="323"/>
                    <a:pt x="1453" y="25"/>
                    <a:pt x="1061" y="1"/>
                  </a:cubicBezTo>
                  <a:cubicBezTo>
                    <a:pt x="1052" y="1"/>
                    <a:pt x="1043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6"/>
            <p:cNvSpPr/>
            <p:nvPr/>
          </p:nvSpPr>
          <p:spPr>
            <a:xfrm>
              <a:off x="2528625" y="3655925"/>
              <a:ext cx="39575" cy="30400"/>
            </a:xfrm>
            <a:custGeom>
              <a:avLst/>
              <a:gdLst/>
              <a:ahLst/>
              <a:cxnLst/>
              <a:rect l="l" t="t" r="r" b="b"/>
              <a:pathLst>
                <a:path w="1583" h="1216" extrusionOk="0">
                  <a:moveTo>
                    <a:pt x="939" y="1"/>
                  </a:moveTo>
                  <a:cubicBezTo>
                    <a:pt x="546" y="13"/>
                    <a:pt x="165" y="287"/>
                    <a:pt x="82" y="620"/>
                  </a:cubicBezTo>
                  <a:cubicBezTo>
                    <a:pt x="0" y="946"/>
                    <a:pt x="238" y="1216"/>
                    <a:pt x="617" y="1216"/>
                  </a:cubicBezTo>
                  <a:cubicBezTo>
                    <a:pt x="625" y="1216"/>
                    <a:pt x="633" y="1216"/>
                    <a:pt x="642" y="1215"/>
                  </a:cubicBezTo>
                  <a:cubicBezTo>
                    <a:pt x="1034" y="1215"/>
                    <a:pt x="1415" y="930"/>
                    <a:pt x="1499" y="596"/>
                  </a:cubicBezTo>
                  <a:cubicBezTo>
                    <a:pt x="1582" y="263"/>
                    <a:pt x="1332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6"/>
            <p:cNvSpPr/>
            <p:nvPr/>
          </p:nvSpPr>
          <p:spPr>
            <a:xfrm>
              <a:off x="2517275" y="3701175"/>
              <a:ext cx="27075" cy="20875"/>
            </a:xfrm>
            <a:custGeom>
              <a:avLst/>
              <a:gdLst/>
              <a:ahLst/>
              <a:cxnLst/>
              <a:rect l="l" t="t" r="r" b="b"/>
              <a:pathLst>
                <a:path w="1083" h="835" extrusionOk="0">
                  <a:moveTo>
                    <a:pt x="678" y="0"/>
                  </a:moveTo>
                  <a:cubicBezTo>
                    <a:pt x="671" y="0"/>
                    <a:pt x="663" y="0"/>
                    <a:pt x="655" y="1"/>
                  </a:cubicBezTo>
                  <a:cubicBezTo>
                    <a:pt x="381" y="1"/>
                    <a:pt x="119" y="191"/>
                    <a:pt x="60" y="417"/>
                  </a:cubicBezTo>
                  <a:cubicBezTo>
                    <a:pt x="0" y="656"/>
                    <a:pt x="179" y="834"/>
                    <a:pt x="441" y="834"/>
                  </a:cubicBezTo>
                  <a:cubicBezTo>
                    <a:pt x="715" y="822"/>
                    <a:pt x="976" y="632"/>
                    <a:pt x="1036" y="406"/>
                  </a:cubicBezTo>
                  <a:cubicBezTo>
                    <a:pt x="1082" y="186"/>
                    <a:pt x="927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6"/>
            <p:cNvSpPr/>
            <p:nvPr/>
          </p:nvSpPr>
          <p:spPr>
            <a:xfrm>
              <a:off x="2343725" y="3844350"/>
              <a:ext cx="28000" cy="21750"/>
            </a:xfrm>
            <a:custGeom>
              <a:avLst/>
              <a:gdLst/>
              <a:ahLst/>
              <a:cxnLst/>
              <a:rect l="l" t="t" r="r" b="b"/>
              <a:pathLst>
                <a:path w="1120" h="870" extrusionOk="0">
                  <a:moveTo>
                    <a:pt x="679" y="1"/>
                  </a:moveTo>
                  <a:cubicBezTo>
                    <a:pt x="406" y="13"/>
                    <a:pt x="132" y="203"/>
                    <a:pt x="60" y="441"/>
                  </a:cubicBezTo>
                  <a:cubicBezTo>
                    <a:pt x="1" y="679"/>
                    <a:pt x="168" y="870"/>
                    <a:pt x="441" y="870"/>
                  </a:cubicBezTo>
                  <a:cubicBezTo>
                    <a:pt x="715" y="870"/>
                    <a:pt x="989" y="667"/>
                    <a:pt x="1049" y="429"/>
                  </a:cubicBezTo>
                  <a:cubicBezTo>
                    <a:pt x="1120" y="191"/>
                    <a:pt x="941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6"/>
            <p:cNvSpPr/>
            <p:nvPr/>
          </p:nvSpPr>
          <p:spPr>
            <a:xfrm>
              <a:off x="2406550" y="3877975"/>
              <a:ext cx="36625" cy="28900"/>
            </a:xfrm>
            <a:custGeom>
              <a:avLst/>
              <a:gdLst/>
              <a:ahLst/>
              <a:cxnLst/>
              <a:rect l="l" t="t" r="r" b="b"/>
              <a:pathLst>
                <a:path w="1465" h="1156" extrusionOk="0">
                  <a:moveTo>
                    <a:pt x="881" y="1"/>
                  </a:moveTo>
                  <a:cubicBezTo>
                    <a:pt x="524" y="13"/>
                    <a:pt x="167" y="275"/>
                    <a:pt x="83" y="584"/>
                  </a:cubicBezTo>
                  <a:cubicBezTo>
                    <a:pt x="0" y="906"/>
                    <a:pt x="214" y="1156"/>
                    <a:pt x="583" y="1156"/>
                  </a:cubicBezTo>
                  <a:cubicBezTo>
                    <a:pt x="941" y="1144"/>
                    <a:pt x="1298" y="882"/>
                    <a:pt x="1381" y="561"/>
                  </a:cubicBezTo>
                  <a:cubicBezTo>
                    <a:pt x="1465" y="251"/>
                    <a:pt x="1238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6"/>
            <p:cNvSpPr/>
            <p:nvPr/>
          </p:nvSpPr>
          <p:spPr>
            <a:xfrm>
              <a:off x="2543750" y="3740125"/>
              <a:ext cx="91425" cy="69750"/>
            </a:xfrm>
            <a:custGeom>
              <a:avLst/>
              <a:gdLst/>
              <a:ahLst/>
              <a:cxnLst/>
              <a:rect l="l" t="t" r="r" b="b"/>
              <a:pathLst>
                <a:path w="3657" h="2790" extrusionOk="0">
                  <a:moveTo>
                    <a:pt x="2199" y="1"/>
                  </a:moveTo>
                  <a:cubicBezTo>
                    <a:pt x="1354" y="1"/>
                    <a:pt x="494" y="572"/>
                    <a:pt x="251" y="1312"/>
                  </a:cubicBezTo>
                  <a:cubicBezTo>
                    <a:pt x="1" y="2086"/>
                    <a:pt x="513" y="2753"/>
                    <a:pt x="1382" y="2788"/>
                  </a:cubicBezTo>
                  <a:cubicBezTo>
                    <a:pt x="1407" y="2789"/>
                    <a:pt x="1432" y="2790"/>
                    <a:pt x="1458" y="2790"/>
                  </a:cubicBezTo>
                  <a:cubicBezTo>
                    <a:pt x="2315" y="2790"/>
                    <a:pt x="3187" y="2207"/>
                    <a:pt x="3418" y="1455"/>
                  </a:cubicBezTo>
                  <a:cubicBezTo>
                    <a:pt x="3656" y="693"/>
                    <a:pt x="3144" y="38"/>
                    <a:pt x="2275" y="2"/>
                  </a:cubicBezTo>
                  <a:cubicBezTo>
                    <a:pt x="2250" y="1"/>
                    <a:pt x="2224" y="1"/>
                    <a:pt x="2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6"/>
            <p:cNvSpPr/>
            <p:nvPr/>
          </p:nvSpPr>
          <p:spPr>
            <a:xfrm>
              <a:off x="2503275" y="3813100"/>
              <a:ext cx="71750" cy="53825"/>
            </a:xfrm>
            <a:custGeom>
              <a:avLst/>
              <a:gdLst/>
              <a:ahLst/>
              <a:cxnLst/>
              <a:rect l="l" t="t" r="r" b="b"/>
              <a:pathLst>
                <a:path w="2870" h="2153" extrusionOk="0">
                  <a:moveTo>
                    <a:pt x="1727" y="1"/>
                  </a:moveTo>
                  <a:cubicBezTo>
                    <a:pt x="1435" y="1"/>
                    <a:pt x="1118" y="91"/>
                    <a:pt x="834" y="274"/>
                  </a:cubicBezTo>
                  <a:cubicBezTo>
                    <a:pt x="227" y="667"/>
                    <a:pt x="1" y="1346"/>
                    <a:pt x="334" y="1798"/>
                  </a:cubicBezTo>
                  <a:cubicBezTo>
                    <a:pt x="518" y="2032"/>
                    <a:pt x="819" y="2152"/>
                    <a:pt x="1152" y="2152"/>
                  </a:cubicBezTo>
                  <a:cubicBezTo>
                    <a:pt x="1446" y="2152"/>
                    <a:pt x="1764" y="2059"/>
                    <a:pt x="2048" y="1870"/>
                  </a:cubicBezTo>
                  <a:cubicBezTo>
                    <a:pt x="2656" y="1465"/>
                    <a:pt x="2870" y="786"/>
                    <a:pt x="2537" y="346"/>
                  </a:cubicBezTo>
                  <a:cubicBezTo>
                    <a:pt x="2359" y="117"/>
                    <a:pt x="2060" y="1"/>
                    <a:pt x="1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6"/>
            <p:cNvSpPr/>
            <p:nvPr/>
          </p:nvSpPr>
          <p:spPr>
            <a:xfrm>
              <a:off x="2580700" y="3814575"/>
              <a:ext cx="35975" cy="28025"/>
            </a:xfrm>
            <a:custGeom>
              <a:avLst/>
              <a:gdLst/>
              <a:ahLst/>
              <a:cxnLst/>
              <a:rect l="l" t="t" r="r" b="b"/>
              <a:pathLst>
                <a:path w="1439" h="1121" extrusionOk="0">
                  <a:moveTo>
                    <a:pt x="881" y="1"/>
                  </a:moveTo>
                  <a:cubicBezTo>
                    <a:pt x="873" y="1"/>
                    <a:pt x="865" y="1"/>
                    <a:pt x="856" y="1"/>
                  </a:cubicBezTo>
                  <a:cubicBezTo>
                    <a:pt x="499" y="1"/>
                    <a:pt x="154" y="263"/>
                    <a:pt x="71" y="572"/>
                  </a:cubicBezTo>
                  <a:cubicBezTo>
                    <a:pt x="1" y="875"/>
                    <a:pt x="215" y="1121"/>
                    <a:pt x="558" y="1121"/>
                  </a:cubicBezTo>
                  <a:cubicBezTo>
                    <a:pt x="566" y="1121"/>
                    <a:pt x="574" y="1120"/>
                    <a:pt x="583" y="1120"/>
                  </a:cubicBezTo>
                  <a:cubicBezTo>
                    <a:pt x="940" y="1120"/>
                    <a:pt x="1297" y="858"/>
                    <a:pt x="1368" y="549"/>
                  </a:cubicBezTo>
                  <a:cubicBezTo>
                    <a:pt x="1438" y="246"/>
                    <a:pt x="1224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6"/>
            <p:cNvSpPr/>
            <p:nvPr/>
          </p:nvSpPr>
          <p:spPr>
            <a:xfrm>
              <a:off x="1877300" y="4166650"/>
              <a:ext cx="100925" cy="79025"/>
            </a:xfrm>
            <a:custGeom>
              <a:avLst/>
              <a:gdLst/>
              <a:ahLst/>
              <a:cxnLst/>
              <a:rect l="l" t="t" r="r" b="b"/>
              <a:pathLst>
                <a:path w="4037" h="3161" extrusionOk="0">
                  <a:moveTo>
                    <a:pt x="2550" y="1"/>
                  </a:moveTo>
                  <a:cubicBezTo>
                    <a:pt x="1647" y="1"/>
                    <a:pt x="680" y="651"/>
                    <a:pt x="346" y="1491"/>
                  </a:cubicBezTo>
                  <a:cubicBezTo>
                    <a:pt x="1" y="2360"/>
                    <a:pt x="465" y="3111"/>
                    <a:pt x="1394" y="3158"/>
                  </a:cubicBezTo>
                  <a:cubicBezTo>
                    <a:pt x="1425" y="3160"/>
                    <a:pt x="1456" y="3161"/>
                    <a:pt x="1487" y="3161"/>
                  </a:cubicBezTo>
                  <a:cubicBezTo>
                    <a:pt x="2390" y="3161"/>
                    <a:pt x="3370" y="2498"/>
                    <a:pt x="3704" y="1646"/>
                  </a:cubicBezTo>
                  <a:cubicBezTo>
                    <a:pt x="4037" y="777"/>
                    <a:pt x="3561" y="39"/>
                    <a:pt x="2644" y="3"/>
                  </a:cubicBezTo>
                  <a:cubicBezTo>
                    <a:pt x="2613" y="1"/>
                    <a:pt x="2581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6"/>
            <p:cNvSpPr/>
            <p:nvPr/>
          </p:nvSpPr>
          <p:spPr>
            <a:xfrm>
              <a:off x="1891300" y="4114575"/>
              <a:ext cx="58650" cy="45350"/>
            </a:xfrm>
            <a:custGeom>
              <a:avLst/>
              <a:gdLst/>
              <a:ahLst/>
              <a:cxnLst/>
              <a:rect l="l" t="t" r="r" b="b"/>
              <a:pathLst>
                <a:path w="2346" h="1814" extrusionOk="0">
                  <a:moveTo>
                    <a:pt x="1468" y="0"/>
                  </a:moveTo>
                  <a:cubicBezTo>
                    <a:pt x="951" y="0"/>
                    <a:pt x="397" y="381"/>
                    <a:pt x="203" y="860"/>
                  </a:cubicBezTo>
                  <a:cubicBezTo>
                    <a:pt x="0" y="1360"/>
                    <a:pt x="274" y="1788"/>
                    <a:pt x="810" y="1812"/>
                  </a:cubicBezTo>
                  <a:cubicBezTo>
                    <a:pt x="826" y="1813"/>
                    <a:pt x="842" y="1813"/>
                    <a:pt x="858" y="1813"/>
                  </a:cubicBezTo>
                  <a:cubicBezTo>
                    <a:pt x="1381" y="1813"/>
                    <a:pt x="1959" y="1440"/>
                    <a:pt x="2143" y="943"/>
                  </a:cubicBezTo>
                  <a:cubicBezTo>
                    <a:pt x="2346" y="443"/>
                    <a:pt x="2072" y="26"/>
                    <a:pt x="1536" y="2"/>
                  </a:cubicBezTo>
                  <a:cubicBezTo>
                    <a:pt x="1514" y="1"/>
                    <a:pt x="1491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6"/>
            <p:cNvSpPr/>
            <p:nvPr/>
          </p:nvSpPr>
          <p:spPr>
            <a:xfrm>
              <a:off x="1811225" y="4150600"/>
              <a:ext cx="80400" cy="62325"/>
            </a:xfrm>
            <a:custGeom>
              <a:avLst/>
              <a:gdLst/>
              <a:ahLst/>
              <a:cxnLst/>
              <a:rect l="l" t="t" r="r" b="b"/>
              <a:pathLst>
                <a:path w="3216" h="2493" extrusionOk="0">
                  <a:moveTo>
                    <a:pt x="2048" y="0"/>
                  </a:moveTo>
                  <a:cubicBezTo>
                    <a:pt x="1330" y="0"/>
                    <a:pt x="563" y="513"/>
                    <a:pt x="286" y="1181"/>
                  </a:cubicBezTo>
                  <a:cubicBezTo>
                    <a:pt x="1" y="1871"/>
                    <a:pt x="370" y="2455"/>
                    <a:pt x="1108" y="2491"/>
                  </a:cubicBezTo>
                  <a:cubicBezTo>
                    <a:pt x="1131" y="2492"/>
                    <a:pt x="1155" y="2492"/>
                    <a:pt x="1178" y="2492"/>
                  </a:cubicBezTo>
                  <a:cubicBezTo>
                    <a:pt x="1897" y="2492"/>
                    <a:pt x="2676" y="1969"/>
                    <a:pt x="2941" y="1300"/>
                  </a:cubicBezTo>
                  <a:cubicBezTo>
                    <a:pt x="3215" y="621"/>
                    <a:pt x="2846" y="38"/>
                    <a:pt x="2120" y="2"/>
                  </a:cubicBezTo>
                  <a:cubicBezTo>
                    <a:pt x="2096" y="1"/>
                    <a:pt x="2072" y="0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6"/>
            <p:cNvSpPr/>
            <p:nvPr/>
          </p:nvSpPr>
          <p:spPr>
            <a:xfrm>
              <a:off x="1985050" y="4118450"/>
              <a:ext cx="46175" cy="36125"/>
            </a:xfrm>
            <a:custGeom>
              <a:avLst/>
              <a:gdLst/>
              <a:ahLst/>
              <a:cxnLst/>
              <a:rect l="l" t="t" r="r" b="b"/>
              <a:pathLst>
                <a:path w="1847" h="1445" extrusionOk="0">
                  <a:moveTo>
                    <a:pt x="1157" y="1"/>
                  </a:moveTo>
                  <a:cubicBezTo>
                    <a:pt x="741" y="1"/>
                    <a:pt x="305" y="302"/>
                    <a:pt x="156" y="681"/>
                  </a:cubicBezTo>
                  <a:cubicBezTo>
                    <a:pt x="1" y="1086"/>
                    <a:pt x="215" y="1419"/>
                    <a:pt x="644" y="1443"/>
                  </a:cubicBezTo>
                  <a:cubicBezTo>
                    <a:pt x="659" y="1444"/>
                    <a:pt x="675" y="1444"/>
                    <a:pt x="690" y="1444"/>
                  </a:cubicBezTo>
                  <a:cubicBezTo>
                    <a:pt x="1106" y="1444"/>
                    <a:pt x="1554" y="1143"/>
                    <a:pt x="1703" y="764"/>
                  </a:cubicBezTo>
                  <a:cubicBezTo>
                    <a:pt x="1846" y="359"/>
                    <a:pt x="1632" y="26"/>
                    <a:pt x="1203" y="2"/>
                  </a:cubicBezTo>
                  <a:cubicBezTo>
                    <a:pt x="1188" y="1"/>
                    <a:pt x="1172" y="1"/>
                    <a:pt x="1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6"/>
            <p:cNvSpPr/>
            <p:nvPr/>
          </p:nvSpPr>
          <p:spPr>
            <a:xfrm>
              <a:off x="1828500" y="4249225"/>
              <a:ext cx="77700" cy="60975"/>
            </a:xfrm>
            <a:custGeom>
              <a:avLst/>
              <a:gdLst/>
              <a:ahLst/>
              <a:cxnLst/>
              <a:rect l="l" t="t" r="r" b="b"/>
              <a:pathLst>
                <a:path w="3108" h="2439" extrusionOk="0">
                  <a:moveTo>
                    <a:pt x="1969" y="1"/>
                  </a:moveTo>
                  <a:cubicBezTo>
                    <a:pt x="1660" y="1"/>
                    <a:pt x="1316" y="103"/>
                    <a:pt x="1000" y="308"/>
                  </a:cubicBezTo>
                  <a:cubicBezTo>
                    <a:pt x="310" y="760"/>
                    <a:pt x="0" y="1534"/>
                    <a:pt x="310" y="2034"/>
                  </a:cubicBezTo>
                  <a:cubicBezTo>
                    <a:pt x="475" y="2301"/>
                    <a:pt x="783" y="2439"/>
                    <a:pt x="1139" y="2439"/>
                  </a:cubicBezTo>
                  <a:cubicBezTo>
                    <a:pt x="1450" y="2439"/>
                    <a:pt x="1798" y="2334"/>
                    <a:pt x="2119" y="2117"/>
                  </a:cubicBezTo>
                  <a:cubicBezTo>
                    <a:pt x="2810" y="1665"/>
                    <a:pt x="3108" y="903"/>
                    <a:pt x="2798" y="403"/>
                  </a:cubicBezTo>
                  <a:cubicBezTo>
                    <a:pt x="2633" y="135"/>
                    <a:pt x="2324" y="1"/>
                    <a:pt x="19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6"/>
            <p:cNvSpPr/>
            <p:nvPr/>
          </p:nvSpPr>
          <p:spPr>
            <a:xfrm>
              <a:off x="1951725" y="4259300"/>
              <a:ext cx="40200" cy="31800"/>
            </a:xfrm>
            <a:custGeom>
              <a:avLst/>
              <a:gdLst/>
              <a:ahLst/>
              <a:cxnLst/>
              <a:rect l="l" t="t" r="r" b="b"/>
              <a:pathLst>
                <a:path w="1608" h="1272" extrusionOk="0">
                  <a:moveTo>
                    <a:pt x="1016" y="1"/>
                  </a:moveTo>
                  <a:cubicBezTo>
                    <a:pt x="852" y="1"/>
                    <a:pt x="668" y="55"/>
                    <a:pt x="500" y="167"/>
                  </a:cubicBezTo>
                  <a:cubicBezTo>
                    <a:pt x="155" y="393"/>
                    <a:pt x="0" y="798"/>
                    <a:pt x="155" y="1060"/>
                  </a:cubicBezTo>
                  <a:cubicBezTo>
                    <a:pt x="244" y="1200"/>
                    <a:pt x="409" y="1272"/>
                    <a:pt x="597" y="1272"/>
                  </a:cubicBezTo>
                  <a:cubicBezTo>
                    <a:pt x="760" y="1272"/>
                    <a:pt x="942" y="1218"/>
                    <a:pt x="1108" y="1107"/>
                  </a:cubicBezTo>
                  <a:cubicBezTo>
                    <a:pt x="1465" y="869"/>
                    <a:pt x="1608" y="464"/>
                    <a:pt x="1453" y="202"/>
                  </a:cubicBezTo>
                  <a:cubicBezTo>
                    <a:pt x="1364" y="70"/>
                    <a:pt x="1202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6"/>
            <p:cNvSpPr/>
            <p:nvPr/>
          </p:nvSpPr>
          <p:spPr>
            <a:xfrm>
              <a:off x="1967500" y="4213650"/>
              <a:ext cx="45850" cy="35625"/>
            </a:xfrm>
            <a:custGeom>
              <a:avLst/>
              <a:gdLst/>
              <a:ahLst/>
              <a:cxnLst/>
              <a:rect l="l" t="t" r="r" b="b"/>
              <a:pathLst>
                <a:path w="1834" h="1425" extrusionOk="0">
                  <a:moveTo>
                    <a:pt x="1150" y="0"/>
                  </a:moveTo>
                  <a:cubicBezTo>
                    <a:pt x="966" y="0"/>
                    <a:pt x="761" y="60"/>
                    <a:pt x="572" y="183"/>
                  </a:cubicBezTo>
                  <a:cubicBezTo>
                    <a:pt x="179" y="445"/>
                    <a:pt x="0" y="897"/>
                    <a:pt x="191" y="1195"/>
                  </a:cubicBezTo>
                  <a:cubicBezTo>
                    <a:pt x="292" y="1347"/>
                    <a:pt x="475" y="1425"/>
                    <a:pt x="683" y="1425"/>
                  </a:cubicBezTo>
                  <a:cubicBezTo>
                    <a:pt x="865" y="1425"/>
                    <a:pt x="1067" y="1365"/>
                    <a:pt x="1250" y="1242"/>
                  </a:cubicBezTo>
                  <a:cubicBezTo>
                    <a:pt x="1655" y="981"/>
                    <a:pt x="1834" y="528"/>
                    <a:pt x="1643" y="230"/>
                  </a:cubicBezTo>
                  <a:cubicBezTo>
                    <a:pt x="1542" y="78"/>
                    <a:pt x="1359" y="0"/>
                    <a:pt x="1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6"/>
            <p:cNvSpPr/>
            <p:nvPr/>
          </p:nvSpPr>
          <p:spPr>
            <a:xfrm>
              <a:off x="1979400" y="4159700"/>
              <a:ext cx="59250" cy="45900"/>
            </a:xfrm>
            <a:custGeom>
              <a:avLst/>
              <a:gdLst/>
              <a:ahLst/>
              <a:cxnLst/>
              <a:rect l="l" t="t" r="r" b="b"/>
              <a:pathLst>
                <a:path w="2370" h="1836" extrusionOk="0">
                  <a:moveTo>
                    <a:pt x="1489" y="0"/>
                  </a:moveTo>
                  <a:cubicBezTo>
                    <a:pt x="1252" y="0"/>
                    <a:pt x="990" y="78"/>
                    <a:pt x="751" y="233"/>
                  </a:cubicBezTo>
                  <a:cubicBezTo>
                    <a:pt x="227" y="579"/>
                    <a:pt x="1" y="1150"/>
                    <a:pt x="251" y="1531"/>
                  </a:cubicBezTo>
                  <a:cubicBezTo>
                    <a:pt x="378" y="1734"/>
                    <a:pt x="613" y="1836"/>
                    <a:pt x="884" y="1836"/>
                  </a:cubicBezTo>
                  <a:cubicBezTo>
                    <a:pt x="1122" y="1836"/>
                    <a:pt x="1387" y="1758"/>
                    <a:pt x="1632" y="1603"/>
                  </a:cubicBezTo>
                  <a:cubicBezTo>
                    <a:pt x="2156" y="1257"/>
                    <a:pt x="2370" y="674"/>
                    <a:pt x="2132" y="305"/>
                  </a:cubicBezTo>
                  <a:cubicBezTo>
                    <a:pt x="1998" y="102"/>
                    <a:pt x="1760" y="0"/>
                    <a:pt x="1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6"/>
            <p:cNvSpPr/>
            <p:nvPr/>
          </p:nvSpPr>
          <p:spPr>
            <a:xfrm>
              <a:off x="1795450" y="4218975"/>
              <a:ext cx="52400" cy="40775"/>
            </a:xfrm>
            <a:custGeom>
              <a:avLst/>
              <a:gdLst/>
              <a:ahLst/>
              <a:cxnLst/>
              <a:rect l="l" t="t" r="r" b="b"/>
              <a:pathLst>
                <a:path w="2096" h="1631" extrusionOk="0">
                  <a:moveTo>
                    <a:pt x="1336" y="0"/>
                  </a:moveTo>
                  <a:cubicBezTo>
                    <a:pt x="1128" y="0"/>
                    <a:pt x="896" y="69"/>
                    <a:pt x="679" y="208"/>
                  </a:cubicBezTo>
                  <a:cubicBezTo>
                    <a:pt x="215" y="506"/>
                    <a:pt x="1" y="1029"/>
                    <a:pt x="203" y="1363"/>
                  </a:cubicBezTo>
                  <a:cubicBezTo>
                    <a:pt x="311" y="1541"/>
                    <a:pt x="517" y="1630"/>
                    <a:pt x="758" y="1630"/>
                  </a:cubicBezTo>
                  <a:cubicBezTo>
                    <a:pt x="969" y="1630"/>
                    <a:pt x="1207" y="1561"/>
                    <a:pt x="1429" y="1422"/>
                  </a:cubicBezTo>
                  <a:cubicBezTo>
                    <a:pt x="1894" y="1113"/>
                    <a:pt x="2096" y="601"/>
                    <a:pt x="1894" y="267"/>
                  </a:cubicBezTo>
                  <a:cubicBezTo>
                    <a:pt x="1779" y="90"/>
                    <a:pt x="1574" y="0"/>
                    <a:pt x="1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6"/>
            <p:cNvSpPr/>
            <p:nvPr/>
          </p:nvSpPr>
          <p:spPr>
            <a:xfrm>
              <a:off x="1964825" y="4083650"/>
              <a:ext cx="43725" cy="34575"/>
            </a:xfrm>
            <a:custGeom>
              <a:avLst/>
              <a:gdLst/>
              <a:ahLst/>
              <a:cxnLst/>
              <a:rect l="l" t="t" r="r" b="b"/>
              <a:pathLst>
                <a:path w="1749" h="1383" extrusionOk="0">
                  <a:moveTo>
                    <a:pt x="1119" y="1"/>
                  </a:moveTo>
                  <a:cubicBezTo>
                    <a:pt x="1111" y="1"/>
                    <a:pt x="1103" y="1"/>
                    <a:pt x="1096" y="1"/>
                  </a:cubicBezTo>
                  <a:cubicBezTo>
                    <a:pt x="679" y="1"/>
                    <a:pt x="238" y="323"/>
                    <a:pt x="119" y="704"/>
                  </a:cubicBezTo>
                  <a:cubicBezTo>
                    <a:pt x="0" y="1085"/>
                    <a:pt x="238" y="1382"/>
                    <a:pt x="655" y="1382"/>
                  </a:cubicBezTo>
                  <a:cubicBezTo>
                    <a:pt x="1084" y="1370"/>
                    <a:pt x="1512" y="1061"/>
                    <a:pt x="1631" y="680"/>
                  </a:cubicBezTo>
                  <a:cubicBezTo>
                    <a:pt x="1748" y="306"/>
                    <a:pt x="1521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6"/>
            <p:cNvSpPr/>
            <p:nvPr/>
          </p:nvSpPr>
          <p:spPr>
            <a:xfrm>
              <a:off x="1949400" y="4134875"/>
              <a:ext cx="30025" cy="23550"/>
            </a:xfrm>
            <a:custGeom>
              <a:avLst/>
              <a:gdLst/>
              <a:ahLst/>
              <a:cxnLst/>
              <a:rect l="l" t="t" r="r" b="b"/>
              <a:pathLst>
                <a:path w="1201" h="942" extrusionOk="0">
                  <a:moveTo>
                    <a:pt x="748" y="0"/>
                  </a:moveTo>
                  <a:cubicBezTo>
                    <a:pt x="462" y="0"/>
                    <a:pt x="165" y="214"/>
                    <a:pt x="81" y="476"/>
                  </a:cubicBezTo>
                  <a:cubicBezTo>
                    <a:pt x="0" y="731"/>
                    <a:pt x="156" y="941"/>
                    <a:pt x="428" y="941"/>
                  </a:cubicBezTo>
                  <a:cubicBezTo>
                    <a:pt x="435" y="941"/>
                    <a:pt x="443" y="941"/>
                    <a:pt x="450" y="941"/>
                  </a:cubicBezTo>
                  <a:cubicBezTo>
                    <a:pt x="736" y="941"/>
                    <a:pt x="1034" y="726"/>
                    <a:pt x="1117" y="464"/>
                  </a:cubicBezTo>
                  <a:cubicBezTo>
                    <a:pt x="1201" y="202"/>
                    <a:pt x="103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6"/>
            <p:cNvSpPr/>
            <p:nvPr/>
          </p:nvSpPr>
          <p:spPr>
            <a:xfrm>
              <a:off x="1848425" y="4213425"/>
              <a:ext cx="30625" cy="24150"/>
            </a:xfrm>
            <a:custGeom>
              <a:avLst/>
              <a:gdLst/>
              <a:ahLst/>
              <a:cxnLst/>
              <a:rect l="l" t="t" r="r" b="b"/>
              <a:pathLst>
                <a:path w="1225" h="966" extrusionOk="0">
                  <a:moveTo>
                    <a:pt x="797" y="1"/>
                  </a:moveTo>
                  <a:cubicBezTo>
                    <a:pt x="790" y="1"/>
                    <a:pt x="782" y="1"/>
                    <a:pt x="775" y="1"/>
                  </a:cubicBezTo>
                  <a:cubicBezTo>
                    <a:pt x="489" y="1"/>
                    <a:pt x="179" y="228"/>
                    <a:pt x="96" y="489"/>
                  </a:cubicBezTo>
                  <a:cubicBezTo>
                    <a:pt x="1" y="763"/>
                    <a:pt x="168" y="966"/>
                    <a:pt x="453" y="966"/>
                  </a:cubicBezTo>
                  <a:cubicBezTo>
                    <a:pt x="751" y="966"/>
                    <a:pt x="1049" y="739"/>
                    <a:pt x="1144" y="478"/>
                  </a:cubicBezTo>
                  <a:cubicBezTo>
                    <a:pt x="1225" y="211"/>
                    <a:pt x="1069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6"/>
            <p:cNvSpPr/>
            <p:nvPr/>
          </p:nvSpPr>
          <p:spPr>
            <a:xfrm>
              <a:off x="1911825" y="4250950"/>
              <a:ext cx="39875" cy="31875"/>
            </a:xfrm>
            <a:custGeom>
              <a:avLst/>
              <a:gdLst/>
              <a:ahLst/>
              <a:cxnLst/>
              <a:rect l="l" t="t" r="r" b="b"/>
              <a:pathLst>
                <a:path w="1595" h="1275" extrusionOk="0">
                  <a:moveTo>
                    <a:pt x="1025" y="0"/>
                  </a:moveTo>
                  <a:cubicBezTo>
                    <a:pt x="1017" y="0"/>
                    <a:pt x="1009" y="0"/>
                    <a:pt x="1001" y="0"/>
                  </a:cubicBezTo>
                  <a:cubicBezTo>
                    <a:pt x="620" y="0"/>
                    <a:pt x="227" y="298"/>
                    <a:pt x="108" y="643"/>
                  </a:cubicBezTo>
                  <a:cubicBezTo>
                    <a:pt x="1" y="1001"/>
                    <a:pt x="215" y="1274"/>
                    <a:pt x="596" y="1274"/>
                  </a:cubicBezTo>
                  <a:cubicBezTo>
                    <a:pt x="977" y="1263"/>
                    <a:pt x="1382" y="977"/>
                    <a:pt x="1489" y="620"/>
                  </a:cubicBezTo>
                  <a:cubicBezTo>
                    <a:pt x="1594" y="270"/>
                    <a:pt x="1391" y="0"/>
                    <a:pt x="10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6"/>
            <p:cNvSpPr/>
            <p:nvPr/>
          </p:nvSpPr>
          <p:spPr>
            <a:xfrm>
              <a:off x="1763300" y="4591700"/>
              <a:ext cx="48550" cy="39450"/>
            </a:xfrm>
            <a:custGeom>
              <a:avLst/>
              <a:gdLst/>
              <a:ahLst/>
              <a:cxnLst/>
              <a:rect l="l" t="t" r="r" b="b"/>
              <a:pathLst>
                <a:path w="1942" h="1578" extrusionOk="0">
                  <a:moveTo>
                    <a:pt x="1232" y="1"/>
                  </a:moveTo>
                  <a:cubicBezTo>
                    <a:pt x="849" y="1"/>
                    <a:pt x="427" y="268"/>
                    <a:pt x="227" y="646"/>
                  </a:cubicBezTo>
                  <a:cubicBezTo>
                    <a:pt x="1" y="1075"/>
                    <a:pt x="144" y="1479"/>
                    <a:pt x="560" y="1563"/>
                  </a:cubicBezTo>
                  <a:cubicBezTo>
                    <a:pt x="608" y="1573"/>
                    <a:pt x="657" y="1577"/>
                    <a:pt x="707" y="1577"/>
                  </a:cubicBezTo>
                  <a:cubicBezTo>
                    <a:pt x="1084" y="1577"/>
                    <a:pt x="1515" y="1310"/>
                    <a:pt x="1715" y="932"/>
                  </a:cubicBezTo>
                  <a:cubicBezTo>
                    <a:pt x="1941" y="503"/>
                    <a:pt x="1787" y="86"/>
                    <a:pt x="1382" y="15"/>
                  </a:cubicBezTo>
                  <a:cubicBezTo>
                    <a:pt x="1333" y="5"/>
                    <a:pt x="1283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6"/>
            <p:cNvSpPr/>
            <p:nvPr/>
          </p:nvSpPr>
          <p:spPr>
            <a:xfrm>
              <a:off x="1756150" y="4545125"/>
              <a:ext cx="42300" cy="34675"/>
            </a:xfrm>
            <a:custGeom>
              <a:avLst/>
              <a:gdLst/>
              <a:ahLst/>
              <a:cxnLst/>
              <a:rect l="l" t="t" r="r" b="b"/>
              <a:pathLst>
                <a:path w="1692" h="1387" extrusionOk="0">
                  <a:moveTo>
                    <a:pt x="1086" y="0"/>
                  </a:moveTo>
                  <a:cubicBezTo>
                    <a:pt x="931" y="0"/>
                    <a:pt x="759" y="50"/>
                    <a:pt x="596" y="152"/>
                  </a:cubicBezTo>
                  <a:cubicBezTo>
                    <a:pt x="203" y="390"/>
                    <a:pt x="1" y="830"/>
                    <a:pt x="144" y="1128"/>
                  </a:cubicBezTo>
                  <a:cubicBezTo>
                    <a:pt x="225" y="1298"/>
                    <a:pt x="401" y="1387"/>
                    <a:pt x="609" y="1387"/>
                  </a:cubicBezTo>
                  <a:cubicBezTo>
                    <a:pt x="765" y="1387"/>
                    <a:pt x="940" y="1337"/>
                    <a:pt x="1108" y="1235"/>
                  </a:cubicBezTo>
                  <a:cubicBezTo>
                    <a:pt x="1489" y="997"/>
                    <a:pt x="1692" y="556"/>
                    <a:pt x="1549" y="259"/>
                  </a:cubicBezTo>
                  <a:cubicBezTo>
                    <a:pt x="1467" y="89"/>
                    <a:pt x="1292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6"/>
            <p:cNvSpPr/>
            <p:nvPr/>
          </p:nvSpPr>
          <p:spPr>
            <a:xfrm>
              <a:off x="1716875" y="4577250"/>
              <a:ext cx="42575" cy="34975"/>
            </a:xfrm>
            <a:custGeom>
              <a:avLst/>
              <a:gdLst/>
              <a:ahLst/>
              <a:cxnLst/>
              <a:rect l="l" t="t" r="r" b="b"/>
              <a:pathLst>
                <a:path w="1703" h="1399" extrusionOk="0">
                  <a:moveTo>
                    <a:pt x="1095" y="1"/>
                  </a:moveTo>
                  <a:cubicBezTo>
                    <a:pt x="939" y="1"/>
                    <a:pt x="764" y="51"/>
                    <a:pt x="596" y="153"/>
                  </a:cubicBezTo>
                  <a:cubicBezTo>
                    <a:pt x="203" y="391"/>
                    <a:pt x="0" y="831"/>
                    <a:pt x="143" y="1129"/>
                  </a:cubicBezTo>
                  <a:cubicBezTo>
                    <a:pt x="225" y="1307"/>
                    <a:pt x="402" y="1398"/>
                    <a:pt x="613" y="1398"/>
                  </a:cubicBezTo>
                  <a:cubicBezTo>
                    <a:pt x="768" y="1398"/>
                    <a:pt x="941" y="1349"/>
                    <a:pt x="1108" y="1248"/>
                  </a:cubicBezTo>
                  <a:cubicBezTo>
                    <a:pt x="1500" y="998"/>
                    <a:pt x="1703" y="557"/>
                    <a:pt x="1560" y="260"/>
                  </a:cubicBezTo>
                  <a:cubicBezTo>
                    <a:pt x="1478" y="89"/>
                    <a:pt x="1303" y="1"/>
                    <a:pt x="10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6"/>
            <p:cNvSpPr/>
            <p:nvPr/>
          </p:nvSpPr>
          <p:spPr>
            <a:xfrm>
              <a:off x="1773725" y="4311050"/>
              <a:ext cx="103600" cy="82525"/>
            </a:xfrm>
            <a:custGeom>
              <a:avLst/>
              <a:gdLst/>
              <a:ahLst/>
              <a:cxnLst/>
              <a:rect l="l" t="t" r="r" b="b"/>
              <a:pathLst>
                <a:path w="4144" h="3301" extrusionOk="0">
                  <a:moveTo>
                    <a:pt x="2669" y="0"/>
                  </a:moveTo>
                  <a:cubicBezTo>
                    <a:pt x="1746" y="0"/>
                    <a:pt x="729" y="679"/>
                    <a:pt x="369" y="1561"/>
                  </a:cubicBezTo>
                  <a:cubicBezTo>
                    <a:pt x="0" y="2466"/>
                    <a:pt x="465" y="3252"/>
                    <a:pt x="1417" y="3300"/>
                  </a:cubicBezTo>
                  <a:cubicBezTo>
                    <a:pt x="1440" y="3300"/>
                    <a:pt x="1464" y="3301"/>
                    <a:pt x="1487" y="3301"/>
                  </a:cubicBezTo>
                  <a:cubicBezTo>
                    <a:pt x="2421" y="3301"/>
                    <a:pt x="3438" y="2611"/>
                    <a:pt x="3787" y="1728"/>
                  </a:cubicBezTo>
                  <a:cubicBezTo>
                    <a:pt x="4144" y="823"/>
                    <a:pt x="3667" y="49"/>
                    <a:pt x="2739" y="2"/>
                  </a:cubicBezTo>
                  <a:cubicBezTo>
                    <a:pt x="2715" y="1"/>
                    <a:pt x="2692" y="0"/>
                    <a:pt x="2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6"/>
            <p:cNvSpPr/>
            <p:nvPr/>
          </p:nvSpPr>
          <p:spPr>
            <a:xfrm>
              <a:off x="1700200" y="4477725"/>
              <a:ext cx="84550" cy="68575"/>
            </a:xfrm>
            <a:custGeom>
              <a:avLst/>
              <a:gdLst/>
              <a:ahLst/>
              <a:cxnLst/>
              <a:rect l="l" t="t" r="r" b="b"/>
              <a:pathLst>
                <a:path w="3382" h="2743" extrusionOk="0">
                  <a:moveTo>
                    <a:pt x="2171" y="0"/>
                  </a:moveTo>
                  <a:cubicBezTo>
                    <a:pt x="1426" y="0"/>
                    <a:pt x="599" y="560"/>
                    <a:pt x="310" y="1300"/>
                  </a:cubicBezTo>
                  <a:cubicBezTo>
                    <a:pt x="1" y="2050"/>
                    <a:pt x="370" y="2693"/>
                    <a:pt x="1144" y="2740"/>
                  </a:cubicBezTo>
                  <a:cubicBezTo>
                    <a:pt x="1166" y="2742"/>
                    <a:pt x="1189" y="2742"/>
                    <a:pt x="1211" y="2742"/>
                  </a:cubicBezTo>
                  <a:cubicBezTo>
                    <a:pt x="1968" y="2742"/>
                    <a:pt x="2795" y="2171"/>
                    <a:pt x="3084" y="1431"/>
                  </a:cubicBezTo>
                  <a:cubicBezTo>
                    <a:pt x="3382" y="681"/>
                    <a:pt x="3013" y="38"/>
                    <a:pt x="2239" y="2"/>
                  </a:cubicBezTo>
                  <a:cubicBezTo>
                    <a:pt x="2216" y="1"/>
                    <a:pt x="2193" y="0"/>
                    <a:pt x="2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6"/>
            <p:cNvSpPr/>
            <p:nvPr/>
          </p:nvSpPr>
          <p:spPr>
            <a:xfrm>
              <a:off x="1723125" y="4397300"/>
              <a:ext cx="79800" cy="63525"/>
            </a:xfrm>
            <a:custGeom>
              <a:avLst/>
              <a:gdLst/>
              <a:ahLst/>
              <a:cxnLst/>
              <a:rect l="l" t="t" r="r" b="b"/>
              <a:pathLst>
                <a:path w="3192" h="2541" extrusionOk="0">
                  <a:moveTo>
                    <a:pt x="2044" y="0"/>
                  </a:moveTo>
                  <a:cubicBezTo>
                    <a:pt x="1725" y="0"/>
                    <a:pt x="1366" y="108"/>
                    <a:pt x="1036" y="326"/>
                  </a:cubicBezTo>
                  <a:cubicBezTo>
                    <a:pt x="322" y="790"/>
                    <a:pt x="0" y="1600"/>
                    <a:pt x="310" y="2112"/>
                  </a:cubicBezTo>
                  <a:cubicBezTo>
                    <a:pt x="475" y="2397"/>
                    <a:pt x="785" y="2540"/>
                    <a:pt x="1146" y="2540"/>
                  </a:cubicBezTo>
                  <a:cubicBezTo>
                    <a:pt x="1464" y="2540"/>
                    <a:pt x="1821" y="2430"/>
                    <a:pt x="2155" y="2207"/>
                  </a:cubicBezTo>
                  <a:cubicBezTo>
                    <a:pt x="2870" y="1731"/>
                    <a:pt x="3191" y="933"/>
                    <a:pt x="2882" y="409"/>
                  </a:cubicBezTo>
                  <a:cubicBezTo>
                    <a:pt x="2717" y="138"/>
                    <a:pt x="2406" y="0"/>
                    <a:pt x="2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6"/>
            <p:cNvSpPr/>
            <p:nvPr/>
          </p:nvSpPr>
          <p:spPr>
            <a:xfrm>
              <a:off x="1849025" y="4407650"/>
              <a:ext cx="41400" cy="33100"/>
            </a:xfrm>
            <a:custGeom>
              <a:avLst/>
              <a:gdLst/>
              <a:ahLst/>
              <a:cxnLst/>
              <a:rect l="l" t="t" r="r" b="b"/>
              <a:pathLst>
                <a:path w="1656" h="1324" extrusionOk="0">
                  <a:moveTo>
                    <a:pt x="1047" y="0"/>
                  </a:moveTo>
                  <a:cubicBezTo>
                    <a:pt x="881" y="0"/>
                    <a:pt x="696" y="57"/>
                    <a:pt x="525" y="174"/>
                  </a:cubicBezTo>
                  <a:cubicBezTo>
                    <a:pt x="155" y="412"/>
                    <a:pt x="1" y="841"/>
                    <a:pt x="155" y="1102"/>
                  </a:cubicBezTo>
                  <a:cubicBezTo>
                    <a:pt x="244" y="1249"/>
                    <a:pt x="412" y="1324"/>
                    <a:pt x="602" y="1324"/>
                  </a:cubicBezTo>
                  <a:cubicBezTo>
                    <a:pt x="769" y="1324"/>
                    <a:pt x="953" y="1267"/>
                    <a:pt x="1120" y="1150"/>
                  </a:cubicBezTo>
                  <a:cubicBezTo>
                    <a:pt x="1489" y="912"/>
                    <a:pt x="1656" y="495"/>
                    <a:pt x="1489" y="221"/>
                  </a:cubicBezTo>
                  <a:cubicBezTo>
                    <a:pt x="1400" y="75"/>
                    <a:pt x="1236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6"/>
            <p:cNvSpPr/>
            <p:nvPr/>
          </p:nvSpPr>
          <p:spPr>
            <a:xfrm>
              <a:off x="1865700" y="4360200"/>
              <a:ext cx="46750" cy="37200"/>
            </a:xfrm>
            <a:custGeom>
              <a:avLst/>
              <a:gdLst/>
              <a:ahLst/>
              <a:cxnLst/>
              <a:rect l="l" t="t" r="r" b="b"/>
              <a:pathLst>
                <a:path w="1870" h="1488" extrusionOk="0">
                  <a:moveTo>
                    <a:pt x="1185" y="0"/>
                  </a:moveTo>
                  <a:cubicBezTo>
                    <a:pt x="998" y="0"/>
                    <a:pt x="789" y="63"/>
                    <a:pt x="596" y="191"/>
                  </a:cubicBezTo>
                  <a:cubicBezTo>
                    <a:pt x="191" y="464"/>
                    <a:pt x="0" y="941"/>
                    <a:pt x="191" y="1238"/>
                  </a:cubicBezTo>
                  <a:cubicBezTo>
                    <a:pt x="293" y="1404"/>
                    <a:pt x="480" y="1488"/>
                    <a:pt x="695" y="1488"/>
                  </a:cubicBezTo>
                  <a:cubicBezTo>
                    <a:pt x="880" y="1488"/>
                    <a:pt x="1086" y="1425"/>
                    <a:pt x="1274" y="1298"/>
                  </a:cubicBezTo>
                  <a:cubicBezTo>
                    <a:pt x="1691" y="1012"/>
                    <a:pt x="1870" y="548"/>
                    <a:pt x="1691" y="250"/>
                  </a:cubicBezTo>
                  <a:cubicBezTo>
                    <a:pt x="1589" y="84"/>
                    <a:pt x="1402" y="0"/>
                    <a:pt x="1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6"/>
            <p:cNvSpPr/>
            <p:nvPr/>
          </p:nvSpPr>
          <p:spPr>
            <a:xfrm>
              <a:off x="1878800" y="4304000"/>
              <a:ext cx="60450" cy="47800"/>
            </a:xfrm>
            <a:custGeom>
              <a:avLst/>
              <a:gdLst/>
              <a:ahLst/>
              <a:cxnLst/>
              <a:rect l="l" t="t" r="r" b="b"/>
              <a:pathLst>
                <a:path w="2418" h="1912" extrusionOk="0">
                  <a:moveTo>
                    <a:pt x="1524" y="1"/>
                  </a:moveTo>
                  <a:cubicBezTo>
                    <a:pt x="1284" y="1"/>
                    <a:pt x="1017" y="82"/>
                    <a:pt x="774" y="248"/>
                  </a:cubicBezTo>
                  <a:cubicBezTo>
                    <a:pt x="238" y="593"/>
                    <a:pt x="0" y="1200"/>
                    <a:pt x="238" y="1593"/>
                  </a:cubicBezTo>
                  <a:cubicBezTo>
                    <a:pt x="372" y="1804"/>
                    <a:pt x="616" y="1912"/>
                    <a:pt x="895" y="1912"/>
                  </a:cubicBezTo>
                  <a:cubicBezTo>
                    <a:pt x="1137" y="1912"/>
                    <a:pt x="1406" y="1831"/>
                    <a:pt x="1655" y="1665"/>
                  </a:cubicBezTo>
                  <a:cubicBezTo>
                    <a:pt x="2191" y="1307"/>
                    <a:pt x="2417" y="700"/>
                    <a:pt x="2179" y="319"/>
                  </a:cubicBezTo>
                  <a:cubicBezTo>
                    <a:pt x="2045" y="109"/>
                    <a:pt x="1802" y="1"/>
                    <a:pt x="1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6"/>
            <p:cNvSpPr/>
            <p:nvPr/>
          </p:nvSpPr>
          <p:spPr>
            <a:xfrm>
              <a:off x="1769250" y="4282250"/>
              <a:ext cx="53025" cy="41600"/>
            </a:xfrm>
            <a:custGeom>
              <a:avLst/>
              <a:gdLst/>
              <a:ahLst/>
              <a:cxnLst/>
              <a:rect l="l" t="t" r="r" b="b"/>
              <a:pathLst>
                <a:path w="2121" h="1664" extrusionOk="0">
                  <a:moveTo>
                    <a:pt x="1346" y="0"/>
                  </a:moveTo>
                  <a:cubicBezTo>
                    <a:pt x="1136" y="0"/>
                    <a:pt x="900" y="70"/>
                    <a:pt x="679" y="213"/>
                  </a:cubicBezTo>
                  <a:cubicBezTo>
                    <a:pt x="215" y="523"/>
                    <a:pt x="1" y="1046"/>
                    <a:pt x="203" y="1392"/>
                  </a:cubicBezTo>
                  <a:cubicBezTo>
                    <a:pt x="318" y="1571"/>
                    <a:pt x="529" y="1664"/>
                    <a:pt x="774" y="1664"/>
                  </a:cubicBezTo>
                  <a:cubicBezTo>
                    <a:pt x="985" y="1664"/>
                    <a:pt x="1221" y="1595"/>
                    <a:pt x="1441" y="1451"/>
                  </a:cubicBezTo>
                  <a:cubicBezTo>
                    <a:pt x="1906" y="1142"/>
                    <a:pt x="2120" y="618"/>
                    <a:pt x="1906" y="272"/>
                  </a:cubicBezTo>
                  <a:cubicBezTo>
                    <a:pt x="1797" y="93"/>
                    <a:pt x="1589" y="0"/>
                    <a:pt x="1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6"/>
            <p:cNvSpPr/>
            <p:nvPr/>
          </p:nvSpPr>
          <p:spPr>
            <a:xfrm>
              <a:off x="1744550" y="4359900"/>
              <a:ext cx="31275" cy="25325"/>
            </a:xfrm>
            <a:custGeom>
              <a:avLst/>
              <a:gdLst/>
              <a:ahLst/>
              <a:cxnLst/>
              <a:rect l="l" t="t" r="r" b="b"/>
              <a:pathLst>
                <a:path w="1251" h="1013" extrusionOk="0">
                  <a:moveTo>
                    <a:pt x="786" y="0"/>
                  </a:moveTo>
                  <a:cubicBezTo>
                    <a:pt x="501" y="12"/>
                    <a:pt x="179" y="238"/>
                    <a:pt x="96" y="512"/>
                  </a:cubicBezTo>
                  <a:cubicBezTo>
                    <a:pt x="1" y="786"/>
                    <a:pt x="155" y="1012"/>
                    <a:pt x="453" y="1012"/>
                  </a:cubicBezTo>
                  <a:cubicBezTo>
                    <a:pt x="751" y="1000"/>
                    <a:pt x="1060" y="774"/>
                    <a:pt x="1155" y="500"/>
                  </a:cubicBezTo>
                  <a:cubicBezTo>
                    <a:pt x="1251" y="214"/>
                    <a:pt x="1084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6"/>
            <p:cNvSpPr/>
            <p:nvPr/>
          </p:nvSpPr>
          <p:spPr>
            <a:xfrm>
              <a:off x="1808550" y="4398875"/>
              <a:ext cx="40750" cy="33375"/>
            </a:xfrm>
            <a:custGeom>
              <a:avLst/>
              <a:gdLst/>
              <a:ahLst/>
              <a:cxnLst/>
              <a:rect l="l" t="t" r="r" b="b"/>
              <a:pathLst>
                <a:path w="1630" h="1335" extrusionOk="0">
                  <a:moveTo>
                    <a:pt x="1058" y="1"/>
                  </a:moveTo>
                  <a:cubicBezTo>
                    <a:pt x="1051" y="1"/>
                    <a:pt x="1044" y="1"/>
                    <a:pt x="1036" y="1"/>
                  </a:cubicBezTo>
                  <a:cubicBezTo>
                    <a:pt x="643" y="13"/>
                    <a:pt x="239" y="310"/>
                    <a:pt x="119" y="680"/>
                  </a:cubicBezTo>
                  <a:cubicBezTo>
                    <a:pt x="0" y="1049"/>
                    <a:pt x="215" y="1334"/>
                    <a:pt x="596" y="1334"/>
                  </a:cubicBezTo>
                  <a:cubicBezTo>
                    <a:pt x="989" y="1322"/>
                    <a:pt x="1405" y="1025"/>
                    <a:pt x="1512" y="656"/>
                  </a:cubicBezTo>
                  <a:cubicBezTo>
                    <a:pt x="1629" y="294"/>
                    <a:pt x="1425" y="1"/>
                    <a:pt x="10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6"/>
            <p:cNvSpPr/>
            <p:nvPr/>
          </p:nvSpPr>
          <p:spPr>
            <a:xfrm>
              <a:off x="1903800" y="4039500"/>
              <a:ext cx="75325" cy="57325"/>
            </a:xfrm>
            <a:custGeom>
              <a:avLst/>
              <a:gdLst/>
              <a:ahLst/>
              <a:cxnLst/>
              <a:rect l="l" t="t" r="r" b="b"/>
              <a:pathLst>
                <a:path w="3013" h="2293" extrusionOk="0">
                  <a:moveTo>
                    <a:pt x="1903" y="1"/>
                  </a:moveTo>
                  <a:cubicBezTo>
                    <a:pt x="1601" y="1"/>
                    <a:pt x="1264" y="97"/>
                    <a:pt x="953" y="291"/>
                  </a:cubicBezTo>
                  <a:cubicBezTo>
                    <a:pt x="298" y="719"/>
                    <a:pt x="0" y="1446"/>
                    <a:pt x="298" y="1910"/>
                  </a:cubicBezTo>
                  <a:cubicBezTo>
                    <a:pt x="463" y="2164"/>
                    <a:pt x="767" y="2293"/>
                    <a:pt x="1115" y="2293"/>
                  </a:cubicBezTo>
                  <a:cubicBezTo>
                    <a:pt x="1421" y="2293"/>
                    <a:pt x="1761" y="2194"/>
                    <a:pt x="2072" y="1993"/>
                  </a:cubicBezTo>
                  <a:cubicBezTo>
                    <a:pt x="2727" y="1577"/>
                    <a:pt x="3013" y="839"/>
                    <a:pt x="2715" y="374"/>
                  </a:cubicBezTo>
                  <a:cubicBezTo>
                    <a:pt x="2550" y="126"/>
                    <a:pt x="2249" y="1"/>
                    <a:pt x="1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6"/>
            <p:cNvSpPr/>
            <p:nvPr/>
          </p:nvSpPr>
          <p:spPr>
            <a:xfrm>
              <a:off x="2023150" y="4048925"/>
              <a:ext cx="39325" cy="29900"/>
            </a:xfrm>
            <a:custGeom>
              <a:avLst/>
              <a:gdLst/>
              <a:ahLst/>
              <a:cxnLst/>
              <a:rect l="l" t="t" r="r" b="b"/>
              <a:pathLst>
                <a:path w="1573" h="1196" extrusionOk="0">
                  <a:moveTo>
                    <a:pt x="986" y="1"/>
                  </a:moveTo>
                  <a:cubicBezTo>
                    <a:pt x="828" y="1"/>
                    <a:pt x="651" y="52"/>
                    <a:pt x="489" y="152"/>
                  </a:cubicBezTo>
                  <a:cubicBezTo>
                    <a:pt x="156" y="378"/>
                    <a:pt x="1" y="747"/>
                    <a:pt x="167" y="997"/>
                  </a:cubicBezTo>
                  <a:cubicBezTo>
                    <a:pt x="256" y="1130"/>
                    <a:pt x="412" y="1196"/>
                    <a:pt x="591" y="1196"/>
                  </a:cubicBezTo>
                  <a:cubicBezTo>
                    <a:pt x="748" y="1196"/>
                    <a:pt x="923" y="1145"/>
                    <a:pt x="1084" y="1045"/>
                  </a:cubicBezTo>
                  <a:cubicBezTo>
                    <a:pt x="1430" y="819"/>
                    <a:pt x="1572" y="438"/>
                    <a:pt x="1406" y="200"/>
                  </a:cubicBezTo>
                  <a:cubicBezTo>
                    <a:pt x="1323" y="67"/>
                    <a:pt x="1167" y="1"/>
                    <a:pt x="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6"/>
            <p:cNvSpPr/>
            <p:nvPr/>
          </p:nvSpPr>
          <p:spPr>
            <a:xfrm>
              <a:off x="2038350" y="4005925"/>
              <a:ext cx="44375" cy="33600"/>
            </a:xfrm>
            <a:custGeom>
              <a:avLst/>
              <a:gdLst/>
              <a:ahLst/>
              <a:cxnLst/>
              <a:rect l="l" t="t" r="r" b="b"/>
              <a:pathLst>
                <a:path w="1775" h="1344" extrusionOk="0">
                  <a:moveTo>
                    <a:pt x="1109" y="1"/>
                  </a:moveTo>
                  <a:cubicBezTo>
                    <a:pt x="931" y="1"/>
                    <a:pt x="733" y="57"/>
                    <a:pt x="548" y="169"/>
                  </a:cubicBezTo>
                  <a:cubicBezTo>
                    <a:pt x="167" y="419"/>
                    <a:pt x="0" y="848"/>
                    <a:pt x="179" y="1122"/>
                  </a:cubicBezTo>
                  <a:cubicBezTo>
                    <a:pt x="280" y="1268"/>
                    <a:pt x="460" y="1343"/>
                    <a:pt x="664" y="1343"/>
                  </a:cubicBezTo>
                  <a:cubicBezTo>
                    <a:pt x="841" y="1343"/>
                    <a:pt x="1037" y="1286"/>
                    <a:pt x="1214" y="1169"/>
                  </a:cubicBezTo>
                  <a:cubicBezTo>
                    <a:pt x="1607" y="919"/>
                    <a:pt x="1774" y="491"/>
                    <a:pt x="1584" y="217"/>
                  </a:cubicBezTo>
                  <a:cubicBezTo>
                    <a:pt x="1483" y="72"/>
                    <a:pt x="1309" y="1"/>
                    <a:pt x="1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6"/>
            <p:cNvSpPr/>
            <p:nvPr/>
          </p:nvSpPr>
          <p:spPr>
            <a:xfrm>
              <a:off x="1966300" y="3988800"/>
              <a:ext cx="50625" cy="38275"/>
            </a:xfrm>
            <a:custGeom>
              <a:avLst/>
              <a:gdLst/>
              <a:ahLst/>
              <a:cxnLst/>
              <a:rect l="l" t="t" r="r" b="b"/>
              <a:pathLst>
                <a:path w="2025" h="1531" extrusionOk="0">
                  <a:moveTo>
                    <a:pt x="1266" y="1"/>
                  </a:moveTo>
                  <a:cubicBezTo>
                    <a:pt x="1063" y="1"/>
                    <a:pt x="837" y="66"/>
                    <a:pt x="632" y="200"/>
                  </a:cubicBezTo>
                  <a:cubicBezTo>
                    <a:pt x="191" y="485"/>
                    <a:pt x="1" y="962"/>
                    <a:pt x="203" y="1283"/>
                  </a:cubicBezTo>
                  <a:cubicBezTo>
                    <a:pt x="310" y="1447"/>
                    <a:pt x="511" y="1531"/>
                    <a:pt x="742" y="1531"/>
                  </a:cubicBezTo>
                  <a:cubicBezTo>
                    <a:pt x="947" y="1531"/>
                    <a:pt x="1175" y="1465"/>
                    <a:pt x="1382" y="1331"/>
                  </a:cubicBezTo>
                  <a:cubicBezTo>
                    <a:pt x="1834" y="1057"/>
                    <a:pt x="2025" y="569"/>
                    <a:pt x="1810" y="259"/>
                  </a:cubicBezTo>
                  <a:cubicBezTo>
                    <a:pt x="1702" y="87"/>
                    <a:pt x="1499" y="1"/>
                    <a:pt x="1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6"/>
            <p:cNvSpPr/>
            <p:nvPr/>
          </p:nvSpPr>
          <p:spPr>
            <a:xfrm>
              <a:off x="1984750" y="4041100"/>
              <a:ext cx="38375" cy="30100"/>
            </a:xfrm>
            <a:custGeom>
              <a:avLst/>
              <a:gdLst/>
              <a:ahLst/>
              <a:cxnLst/>
              <a:rect l="l" t="t" r="r" b="b"/>
              <a:pathLst>
                <a:path w="1535" h="1204" extrusionOk="0">
                  <a:moveTo>
                    <a:pt x="977" y="0"/>
                  </a:moveTo>
                  <a:cubicBezTo>
                    <a:pt x="969" y="0"/>
                    <a:pt x="961" y="0"/>
                    <a:pt x="953" y="1"/>
                  </a:cubicBezTo>
                  <a:cubicBezTo>
                    <a:pt x="584" y="1"/>
                    <a:pt x="203" y="274"/>
                    <a:pt x="96" y="608"/>
                  </a:cubicBezTo>
                  <a:cubicBezTo>
                    <a:pt x="1" y="941"/>
                    <a:pt x="215" y="1203"/>
                    <a:pt x="584" y="1203"/>
                  </a:cubicBezTo>
                  <a:cubicBezTo>
                    <a:pt x="953" y="1191"/>
                    <a:pt x="1334" y="917"/>
                    <a:pt x="1442" y="584"/>
                  </a:cubicBezTo>
                  <a:cubicBezTo>
                    <a:pt x="1535" y="258"/>
                    <a:pt x="133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6"/>
            <p:cNvSpPr/>
            <p:nvPr/>
          </p:nvSpPr>
          <p:spPr>
            <a:xfrm>
              <a:off x="2118400" y="4070250"/>
              <a:ext cx="98550" cy="76900"/>
            </a:xfrm>
            <a:custGeom>
              <a:avLst/>
              <a:gdLst/>
              <a:ahLst/>
              <a:cxnLst/>
              <a:rect l="l" t="t" r="r" b="b"/>
              <a:pathLst>
                <a:path w="3942" h="3076" extrusionOk="0">
                  <a:moveTo>
                    <a:pt x="2464" y="0"/>
                  </a:moveTo>
                  <a:cubicBezTo>
                    <a:pt x="1568" y="0"/>
                    <a:pt x="624" y="631"/>
                    <a:pt x="322" y="1454"/>
                  </a:cubicBezTo>
                  <a:cubicBezTo>
                    <a:pt x="1" y="2299"/>
                    <a:pt x="489" y="3026"/>
                    <a:pt x="1418" y="3073"/>
                  </a:cubicBezTo>
                  <a:cubicBezTo>
                    <a:pt x="1449" y="3075"/>
                    <a:pt x="1480" y="3076"/>
                    <a:pt x="1511" y="3076"/>
                  </a:cubicBezTo>
                  <a:cubicBezTo>
                    <a:pt x="2400" y="3076"/>
                    <a:pt x="3333" y="2426"/>
                    <a:pt x="3632" y="1609"/>
                  </a:cubicBezTo>
                  <a:cubicBezTo>
                    <a:pt x="3942" y="763"/>
                    <a:pt x="3442" y="49"/>
                    <a:pt x="2537" y="1"/>
                  </a:cubicBezTo>
                  <a:cubicBezTo>
                    <a:pt x="2512" y="0"/>
                    <a:pt x="2488" y="0"/>
                    <a:pt x="2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6"/>
            <p:cNvSpPr/>
            <p:nvPr/>
          </p:nvSpPr>
          <p:spPr>
            <a:xfrm>
              <a:off x="2129725" y="4019650"/>
              <a:ext cx="57175" cy="44125"/>
            </a:xfrm>
            <a:custGeom>
              <a:avLst/>
              <a:gdLst/>
              <a:ahLst/>
              <a:cxnLst/>
              <a:rect l="l" t="t" r="r" b="b"/>
              <a:pathLst>
                <a:path w="2287" h="1765" extrusionOk="0">
                  <a:moveTo>
                    <a:pt x="1427" y="0"/>
                  </a:moveTo>
                  <a:cubicBezTo>
                    <a:pt x="906" y="0"/>
                    <a:pt x="364" y="362"/>
                    <a:pt x="191" y="835"/>
                  </a:cubicBezTo>
                  <a:cubicBezTo>
                    <a:pt x="0" y="1323"/>
                    <a:pt x="286" y="1740"/>
                    <a:pt x="822" y="1763"/>
                  </a:cubicBezTo>
                  <a:cubicBezTo>
                    <a:pt x="838" y="1764"/>
                    <a:pt x="855" y="1765"/>
                    <a:pt x="871" y="1765"/>
                  </a:cubicBezTo>
                  <a:cubicBezTo>
                    <a:pt x="1392" y="1765"/>
                    <a:pt x="1935" y="1403"/>
                    <a:pt x="2108" y="930"/>
                  </a:cubicBezTo>
                  <a:cubicBezTo>
                    <a:pt x="2286" y="442"/>
                    <a:pt x="2000" y="25"/>
                    <a:pt x="1477" y="1"/>
                  </a:cubicBezTo>
                  <a:cubicBezTo>
                    <a:pt x="1460" y="1"/>
                    <a:pt x="1444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6"/>
            <p:cNvSpPr/>
            <p:nvPr/>
          </p:nvSpPr>
          <p:spPr>
            <a:xfrm>
              <a:off x="2052625" y="4054750"/>
              <a:ext cx="78300" cy="60800"/>
            </a:xfrm>
            <a:custGeom>
              <a:avLst/>
              <a:gdLst/>
              <a:ahLst/>
              <a:cxnLst/>
              <a:rect l="l" t="t" r="r" b="b"/>
              <a:pathLst>
                <a:path w="3132" h="2432" extrusionOk="0">
                  <a:moveTo>
                    <a:pt x="1952" y="1"/>
                  </a:moveTo>
                  <a:cubicBezTo>
                    <a:pt x="1247" y="1"/>
                    <a:pt x="504" y="501"/>
                    <a:pt x="251" y="1145"/>
                  </a:cubicBezTo>
                  <a:cubicBezTo>
                    <a:pt x="1" y="1812"/>
                    <a:pt x="382" y="2395"/>
                    <a:pt x="1108" y="2431"/>
                  </a:cubicBezTo>
                  <a:cubicBezTo>
                    <a:pt x="1124" y="2432"/>
                    <a:pt x="1140" y="2432"/>
                    <a:pt x="1157" y="2432"/>
                  </a:cubicBezTo>
                  <a:cubicBezTo>
                    <a:pt x="1870" y="2432"/>
                    <a:pt x="2637" y="1928"/>
                    <a:pt x="2882" y="1264"/>
                  </a:cubicBezTo>
                  <a:cubicBezTo>
                    <a:pt x="3132" y="598"/>
                    <a:pt x="2751" y="26"/>
                    <a:pt x="2025" y="2"/>
                  </a:cubicBezTo>
                  <a:cubicBezTo>
                    <a:pt x="2001" y="1"/>
                    <a:pt x="1977" y="1"/>
                    <a:pt x="19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6"/>
            <p:cNvSpPr/>
            <p:nvPr/>
          </p:nvSpPr>
          <p:spPr>
            <a:xfrm>
              <a:off x="2222300" y="4023500"/>
              <a:ext cx="44950" cy="35200"/>
            </a:xfrm>
            <a:custGeom>
              <a:avLst/>
              <a:gdLst/>
              <a:ahLst/>
              <a:cxnLst/>
              <a:rect l="l" t="t" r="r" b="b"/>
              <a:pathLst>
                <a:path w="1798" h="1408" extrusionOk="0">
                  <a:moveTo>
                    <a:pt x="1107" y="1"/>
                  </a:moveTo>
                  <a:cubicBezTo>
                    <a:pt x="693" y="1"/>
                    <a:pt x="269" y="291"/>
                    <a:pt x="131" y="669"/>
                  </a:cubicBezTo>
                  <a:cubicBezTo>
                    <a:pt x="0" y="1050"/>
                    <a:pt x="226" y="1383"/>
                    <a:pt x="643" y="1407"/>
                  </a:cubicBezTo>
                  <a:cubicBezTo>
                    <a:pt x="651" y="1407"/>
                    <a:pt x="660" y="1407"/>
                    <a:pt x="668" y="1407"/>
                  </a:cubicBezTo>
                  <a:cubicBezTo>
                    <a:pt x="1089" y="1407"/>
                    <a:pt x="1527" y="1114"/>
                    <a:pt x="1667" y="740"/>
                  </a:cubicBezTo>
                  <a:cubicBezTo>
                    <a:pt x="1798" y="347"/>
                    <a:pt x="1572" y="26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6"/>
            <p:cNvSpPr/>
            <p:nvPr/>
          </p:nvSpPr>
          <p:spPr>
            <a:xfrm>
              <a:off x="2276175" y="3936225"/>
              <a:ext cx="38400" cy="29100"/>
            </a:xfrm>
            <a:custGeom>
              <a:avLst/>
              <a:gdLst/>
              <a:ahLst/>
              <a:cxnLst/>
              <a:rect l="l" t="t" r="r" b="b"/>
              <a:pathLst>
                <a:path w="1536" h="1164" extrusionOk="0">
                  <a:moveTo>
                    <a:pt x="930" y="1"/>
                  </a:moveTo>
                  <a:cubicBezTo>
                    <a:pt x="778" y="1"/>
                    <a:pt x="613" y="49"/>
                    <a:pt x="464" y="147"/>
                  </a:cubicBezTo>
                  <a:cubicBezTo>
                    <a:pt x="131" y="362"/>
                    <a:pt x="0" y="731"/>
                    <a:pt x="167" y="969"/>
                  </a:cubicBezTo>
                  <a:cubicBezTo>
                    <a:pt x="257" y="1097"/>
                    <a:pt x="416" y="1164"/>
                    <a:pt x="596" y="1164"/>
                  </a:cubicBezTo>
                  <a:cubicBezTo>
                    <a:pt x="749" y="1164"/>
                    <a:pt x="918" y="1115"/>
                    <a:pt x="1072" y="1017"/>
                  </a:cubicBezTo>
                  <a:cubicBezTo>
                    <a:pt x="1405" y="790"/>
                    <a:pt x="1536" y="433"/>
                    <a:pt x="1357" y="195"/>
                  </a:cubicBezTo>
                  <a:cubicBezTo>
                    <a:pt x="1268" y="67"/>
                    <a:pt x="1108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6"/>
            <p:cNvSpPr/>
            <p:nvPr/>
          </p:nvSpPr>
          <p:spPr>
            <a:xfrm>
              <a:off x="2289550" y="3894700"/>
              <a:ext cx="43200" cy="32475"/>
            </a:xfrm>
            <a:custGeom>
              <a:avLst/>
              <a:gdLst/>
              <a:ahLst/>
              <a:cxnLst/>
              <a:rect l="l" t="t" r="r" b="b"/>
              <a:pathLst>
                <a:path w="1728" h="1299" extrusionOk="0">
                  <a:moveTo>
                    <a:pt x="1056" y="1"/>
                  </a:moveTo>
                  <a:cubicBezTo>
                    <a:pt x="882" y="1"/>
                    <a:pt x="690" y="55"/>
                    <a:pt x="513" y="165"/>
                  </a:cubicBezTo>
                  <a:cubicBezTo>
                    <a:pt x="144" y="404"/>
                    <a:pt x="1" y="820"/>
                    <a:pt x="191" y="1082"/>
                  </a:cubicBezTo>
                  <a:cubicBezTo>
                    <a:pt x="292" y="1227"/>
                    <a:pt x="466" y="1299"/>
                    <a:pt x="664" y="1299"/>
                  </a:cubicBezTo>
                  <a:cubicBezTo>
                    <a:pt x="841" y="1299"/>
                    <a:pt x="1036" y="1242"/>
                    <a:pt x="1215" y="1130"/>
                  </a:cubicBezTo>
                  <a:cubicBezTo>
                    <a:pt x="1584" y="892"/>
                    <a:pt x="1727" y="475"/>
                    <a:pt x="1537" y="213"/>
                  </a:cubicBezTo>
                  <a:cubicBezTo>
                    <a:pt x="1435" y="73"/>
                    <a:pt x="1258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6"/>
            <p:cNvSpPr/>
            <p:nvPr/>
          </p:nvSpPr>
          <p:spPr>
            <a:xfrm>
              <a:off x="2257700" y="3977400"/>
              <a:ext cx="44675" cy="34600"/>
            </a:xfrm>
            <a:custGeom>
              <a:avLst/>
              <a:gdLst/>
              <a:ahLst/>
              <a:cxnLst/>
              <a:rect l="l" t="t" r="r" b="b"/>
              <a:pathLst>
                <a:path w="1787" h="1384" extrusionOk="0">
                  <a:moveTo>
                    <a:pt x="1118" y="0"/>
                  </a:moveTo>
                  <a:cubicBezTo>
                    <a:pt x="698" y="0"/>
                    <a:pt x="272" y="282"/>
                    <a:pt x="132" y="656"/>
                  </a:cubicBezTo>
                  <a:cubicBezTo>
                    <a:pt x="1" y="1037"/>
                    <a:pt x="227" y="1370"/>
                    <a:pt x="644" y="1382"/>
                  </a:cubicBezTo>
                  <a:cubicBezTo>
                    <a:pt x="660" y="1383"/>
                    <a:pt x="676" y="1383"/>
                    <a:pt x="692" y="1383"/>
                  </a:cubicBezTo>
                  <a:cubicBezTo>
                    <a:pt x="1106" y="1383"/>
                    <a:pt x="1530" y="1094"/>
                    <a:pt x="1656" y="727"/>
                  </a:cubicBezTo>
                  <a:cubicBezTo>
                    <a:pt x="1787" y="346"/>
                    <a:pt x="1561" y="24"/>
                    <a:pt x="1144" y="1"/>
                  </a:cubicBezTo>
                  <a:cubicBezTo>
                    <a:pt x="1135" y="0"/>
                    <a:pt x="1127" y="0"/>
                    <a:pt x="1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6"/>
            <p:cNvSpPr/>
            <p:nvPr/>
          </p:nvSpPr>
          <p:spPr>
            <a:xfrm>
              <a:off x="2072575" y="4150675"/>
              <a:ext cx="76225" cy="59350"/>
            </a:xfrm>
            <a:custGeom>
              <a:avLst/>
              <a:gdLst/>
              <a:ahLst/>
              <a:cxnLst/>
              <a:rect l="l" t="t" r="r" b="b"/>
              <a:pathLst>
                <a:path w="3049" h="2374" extrusionOk="0">
                  <a:moveTo>
                    <a:pt x="1901" y="1"/>
                  </a:moveTo>
                  <a:cubicBezTo>
                    <a:pt x="1594" y="1"/>
                    <a:pt x="1253" y="103"/>
                    <a:pt x="941" y="309"/>
                  </a:cubicBezTo>
                  <a:cubicBezTo>
                    <a:pt x="274" y="737"/>
                    <a:pt x="0" y="1487"/>
                    <a:pt x="322" y="1976"/>
                  </a:cubicBezTo>
                  <a:cubicBezTo>
                    <a:pt x="495" y="2238"/>
                    <a:pt x="806" y="2373"/>
                    <a:pt x="1160" y="2373"/>
                  </a:cubicBezTo>
                  <a:cubicBezTo>
                    <a:pt x="1464" y="2373"/>
                    <a:pt x="1800" y="2274"/>
                    <a:pt x="2108" y="2071"/>
                  </a:cubicBezTo>
                  <a:cubicBezTo>
                    <a:pt x="2774" y="1618"/>
                    <a:pt x="3048" y="868"/>
                    <a:pt x="2727" y="392"/>
                  </a:cubicBezTo>
                  <a:cubicBezTo>
                    <a:pt x="2556" y="132"/>
                    <a:pt x="2250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6"/>
            <p:cNvSpPr/>
            <p:nvPr/>
          </p:nvSpPr>
          <p:spPr>
            <a:xfrm>
              <a:off x="2218125" y="4063625"/>
              <a:ext cx="58075" cy="44675"/>
            </a:xfrm>
            <a:custGeom>
              <a:avLst/>
              <a:gdLst/>
              <a:ahLst/>
              <a:cxnLst/>
              <a:rect l="l" t="t" r="r" b="b"/>
              <a:pathLst>
                <a:path w="2323" h="1787" extrusionOk="0">
                  <a:moveTo>
                    <a:pt x="1425" y="0"/>
                  </a:moveTo>
                  <a:cubicBezTo>
                    <a:pt x="1192" y="0"/>
                    <a:pt x="936" y="75"/>
                    <a:pt x="703" y="231"/>
                  </a:cubicBezTo>
                  <a:cubicBezTo>
                    <a:pt x="203" y="552"/>
                    <a:pt x="0" y="1124"/>
                    <a:pt x="262" y="1493"/>
                  </a:cubicBezTo>
                  <a:cubicBezTo>
                    <a:pt x="395" y="1688"/>
                    <a:pt x="627" y="1787"/>
                    <a:pt x="891" y="1787"/>
                  </a:cubicBezTo>
                  <a:cubicBezTo>
                    <a:pt x="1126" y="1787"/>
                    <a:pt x="1384" y="1709"/>
                    <a:pt x="1620" y="1552"/>
                  </a:cubicBezTo>
                  <a:cubicBezTo>
                    <a:pt x="2120" y="1219"/>
                    <a:pt x="2322" y="659"/>
                    <a:pt x="2072" y="290"/>
                  </a:cubicBezTo>
                  <a:cubicBezTo>
                    <a:pt x="1932" y="99"/>
                    <a:pt x="1694" y="0"/>
                    <a:pt x="1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6"/>
            <p:cNvSpPr/>
            <p:nvPr/>
          </p:nvSpPr>
          <p:spPr>
            <a:xfrm>
              <a:off x="2038350" y="4121250"/>
              <a:ext cx="51500" cy="39675"/>
            </a:xfrm>
            <a:custGeom>
              <a:avLst/>
              <a:gdLst/>
              <a:ahLst/>
              <a:cxnLst/>
              <a:rect l="l" t="t" r="r" b="b"/>
              <a:pathLst>
                <a:path w="2060" h="1587" extrusionOk="0">
                  <a:moveTo>
                    <a:pt x="1288" y="1"/>
                  </a:moveTo>
                  <a:cubicBezTo>
                    <a:pt x="1082" y="1"/>
                    <a:pt x="854" y="67"/>
                    <a:pt x="643" y="200"/>
                  </a:cubicBezTo>
                  <a:cubicBezTo>
                    <a:pt x="191" y="497"/>
                    <a:pt x="0" y="998"/>
                    <a:pt x="214" y="1319"/>
                  </a:cubicBezTo>
                  <a:cubicBezTo>
                    <a:pt x="329" y="1497"/>
                    <a:pt x="537" y="1586"/>
                    <a:pt x="776" y="1586"/>
                  </a:cubicBezTo>
                  <a:cubicBezTo>
                    <a:pt x="985" y="1586"/>
                    <a:pt x="1217" y="1518"/>
                    <a:pt x="1429" y="1379"/>
                  </a:cubicBezTo>
                  <a:cubicBezTo>
                    <a:pt x="1869" y="1093"/>
                    <a:pt x="2060" y="581"/>
                    <a:pt x="1845" y="259"/>
                  </a:cubicBezTo>
                  <a:cubicBezTo>
                    <a:pt x="1731" y="88"/>
                    <a:pt x="1525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6"/>
            <p:cNvSpPr/>
            <p:nvPr/>
          </p:nvSpPr>
          <p:spPr>
            <a:xfrm>
              <a:off x="2187475" y="4039325"/>
              <a:ext cx="29175" cy="23225"/>
            </a:xfrm>
            <a:custGeom>
              <a:avLst/>
              <a:gdLst/>
              <a:ahLst/>
              <a:cxnLst/>
              <a:rect l="l" t="t" r="r" b="b"/>
              <a:pathLst>
                <a:path w="1167" h="929" extrusionOk="0">
                  <a:moveTo>
                    <a:pt x="714" y="0"/>
                  </a:moveTo>
                  <a:cubicBezTo>
                    <a:pt x="429" y="12"/>
                    <a:pt x="143" y="214"/>
                    <a:pt x="71" y="476"/>
                  </a:cubicBezTo>
                  <a:cubicBezTo>
                    <a:pt x="0" y="726"/>
                    <a:pt x="167" y="929"/>
                    <a:pt x="452" y="929"/>
                  </a:cubicBezTo>
                  <a:cubicBezTo>
                    <a:pt x="726" y="917"/>
                    <a:pt x="1012" y="703"/>
                    <a:pt x="1084" y="453"/>
                  </a:cubicBezTo>
                  <a:cubicBezTo>
                    <a:pt x="1167" y="203"/>
                    <a:pt x="988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6"/>
            <p:cNvSpPr/>
            <p:nvPr/>
          </p:nvSpPr>
          <p:spPr>
            <a:xfrm>
              <a:off x="2090425" y="4115825"/>
              <a:ext cx="29800" cy="23525"/>
            </a:xfrm>
            <a:custGeom>
              <a:avLst/>
              <a:gdLst/>
              <a:ahLst/>
              <a:cxnLst/>
              <a:rect l="l" t="t" r="r" b="b"/>
              <a:pathLst>
                <a:path w="1192" h="941" extrusionOk="0">
                  <a:moveTo>
                    <a:pt x="739" y="0"/>
                  </a:moveTo>
                  <a:cubicBezTo>
                    <a:pt x="453" y="12"/>
                    <a:pt x="155" y="226"/>
                    <a:pt x="84" y="476"/>
                  </a:cubicBezTo>
                  <a:cubicBezTo>
                    <a:pt x="1" y="738"/>
                    <a:pt x="167" y="941"/>
                    <a:pt x="453" y="941"/>
                  </a:cubicBezTo>
                  <a:cubicBezTo>
                    <a:pt x="739" y="941"/>
                    <a:pt x="1036" y="726"/>
                    <a:pt x="1108" y="464"/>
                  </a:cubicBezTo>
                  <a:cubicBezTo>
                    <a:pt x="1191" y="202"/>
                    <a:pt x="1025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6"/>
            <p:cNvSpPr/>
            <p:nvPr/>
          </p:nvSpPr>
          <p:spPr>
            <a:xfrm>
              <a:off x="2154425" y="4152125"/>
              <a:ext cx="38725" cy="31275"/>
            </a:xfrm>
            <a:custGeom>
              <a:avLst/>
              <a:gdLst/>
              <a:ahLst/>
              <a:cxnLst/>
              <a:rect l="l" t="t" r="r" b="b"/>
              <a:pathLst>
                <a:path w="1549" h="1251" extrusionOk="0">
                  <a:moveTo>
                    <a:pt x="953" y="1"/>
                  </a:moveTo>
                  <a:cubicBezTo>
                    <a:pt x="584" y="13"/>
                    <a:pt x="191" y="298"/>
                    <a:pt x="96" y="632"/>
                  </a:cubicBezTo>
                  <a:cubicBezTo>
                    <a:pt x="0" y="977"/>
                    <a:pt x="227" y="1251"/>
                    <a:pt x="596" y="1251"/>
                  </a:cubicBezTo>
                  <a:cubicBezTo>
                    <a:pt x="977" y="1239"/>
                    <a:pt x="1358" y="953"/>
                    <a:pt x="1453" y="608"/>
                  </a:cubicBezTo>
                  <a:cubicBezTo>
                    <a:pt x="1548" y="274"/>
                    <a:pt x="1322" y="1"/>
                    <a:pt x="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6"/>
            <p:cNvSpPr/>
            <p:nvPr/>
          </p:nvSpPr>
          <p:spPr>
            <a:xfrm>
              <a:off x="2407425" y="3572550"/>
              <a:ext cx="89625" cy="66475"/>
            </a:xfrm>
            <a:custGeom>
              <a:avLst/>
              <a:gdLst/>
              <a:ahLst/>
              <a:cxnLst/>
              <a:rect l="l" t="t" r="r" b="b"/>
              <a:pathLst>
                <a:path w="3585" h="2659" extrusionOk="0">
                  <a:moveTo>
                    <a:pt x="2186" y="1"/>
                  </a:moveTo>
                  <a:cubicBezTo>
                    <a:pt x="1363" y="1"/>
                    <a:pt x="505" y="548"/>
                    <a:pt x="263" y="1252"/>
                  </a:cubicBezTo>
                  <a:cubicBezTo>
                    <a:pt x="1" y="1991"/>
                    <a:pt x="477" y="2622"/>
                    <a:pt x="1334" y="2657"/>
                  </a:cubicBezTo>
                  <a:cubicBezTo>
                    <a:pt x="1360" y="2658"/>
                    <a:pt x="1385" y="2659"/>
                    <a:pt x="1411" y="2659"/>
                  </a:cubicBezTo>
                  <a:cubicBezTo>
                    <a:pt x="2244" y="2659"/>
                    <a:pt x="3092" y="2100"/>
                    <a:pt x="3335" y="1395"/>
                  </a:cubicBezTo>
                  <a:cubicBezTo>
                    <a:pt x="3585" y="657"/>
                    <a:pt x="3108" y="38"/>
                    <a:pt x="2263" y="2"/>
                  </a:cubicBezTo>
                  <a:cubicBezTo>
                    <a:pt x="2237" y="1"/>
                    <a:pt x="2212" y="1"/>
                    <a:pt x="2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6"/>
            <p:cNvSpPr/>
            <p:nvPr/>
          </p:nvSpPr>
          <p:spPr>
            <a:xfrm>
              <a:off x="2414875" y="3528800"/>
              <a:ext cx="52400" cy="38200"/>
            </a:xfrm>
            <a:custGeom>
              <a:avLst/>
              <a:gdLst/>
              <a:ahLst/>
              <a:cxnLst/>
              <a:rect l="l" t="t" r="r" b="b"/>
              <a:pathLst>
                <a:path w="2096" h="1528" extrusionOk="0">
                  <a:moveTo>
                    <a:pt x="1271" y="1"/>
                  </a:moveTo>
                  <a:cubicBezTo>
                    <a:pt x="788" y="1"/>
                    <a:pt x="305" y="326"/>
                    <a:pt x="155" y="728"/>
                  </a:cubicBezTo>
                  <a:cubicBezTo>
                    <a:pt x="0" y="1145"/>
                    <a:pt x="286" y="1514"/>
                    <a:pt x="774" y="1526"/>
                  </a:cubicBezTo>
                  <a:cubicBezTo>
                    <a:pt x="792" y="1527"/>
                    <a:pt x="809" y="1527"/>
                    <a:pt x="827" y="1527"/>
                  </a:cubicBezTo>
                  <a:cubicBezTo>
                    <a:pt x="1310" y="1527"/>
                    <a:pt x="1803" y="1213"/>
                    <a:pt x="1941" y="800"/>
                  </a:cubicBezTo>
                  <a:cubicBezTo>
                    <a:pt x="2096" y="383"/>
                    <a:pt x="1810" y="26"/>
                    <a:pt x="1322" y="2"/>
                  </a:cubicBezTo>
                  <a:cubicBezTo>
                    <a:pt x="1305" y="1"/>
                    <a:pt x="1288" y="1"/>
                    <a:pt x="1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6"/>
            <p:cNvSpPr/>
            <p:nvPr/>
          </p:nvSpPr>
          <p:spPr>
            <a:xfrm>
              <a:off x="2344925" y="3559175"/>
              <a:ext cx="71750" cy="52450"/>
            </a:xfrm>
            <a:custGeom>
              <a:avLst/>
              <a:gdLst/>
              <a:ahLst/>
              <a:cxnLst/>
              <a:rect l="l" t="t" r="r" b="b"/>
              <a:pathLst>
                <a:path w="2870" h="2098" extrusionOk="0">
                  <a:moveTo>
                    <a:pt x="1758" y="1"/>
                  </a:moveTo>
                  <a:cubicBezTo>
                    <a:pt x="1107" y="1"/>
                    <a:pt x="424" y="433"/>
                    <a:pt x="215" y="990"/>
                  </a:cubicBezTo>
                  <a:cubicBezTo>
                    <a:pt x="0" y="1573"/>
                    <a:pt x="381" y="2073"/>
                    <a:pt x="1060" y="2097"/>
                  </a:cubicBezTo>
                  <a:cubicBezTo>
                    <a:pt x="1078" y="2098"/>
                    <a:pt x="1095" y="2098"/>
                    <a:pt x="1113" y="2098"/>
                  </a:cubicBezTo>
                  <a:cubicBezTo>
                    <a:pt x="1775" y="2098"/>
                    <a:pt x="2458" y="1665"/>
                    <a:pt x="2656" y="1097"/>
                  </a:cubicBezTo>
                  <a:cubicBezTo>
                    <a:pt x="2870" y="525"/>
                    <a:pt x="2489" y="25"/>
                    <a:pt x="1810" y="1"/>
                  </a:cubicBezTo>
                  <a:cubicBezTo>
                    <a:pt x="1793" y="1"/>
                    <a:pt x="1776" y="1"/>
                    <a:pt x="17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6"/>
            <p:cNvSpPr/>
            <p:nvPr/>
          </p:nvSpPr>
          <p:spPr>
            <a:xfrm>
              <a:off x="2500600" y="3532375"/>
              <a:ext cx="41400" cy="30150"/>
            </a:xfrm>
            <a:custGeom>
              <a:avLst/>
              <a:gdLst/>
              <a:ahLst/>
              <a:cxnLst/>
              <a:rect l="l" t="t" r="r" b="b"/>
              <a:pathLst>
                <a:path w="1656" h="1206" extrusionOk="0">
                  <a:moveTo>
                    <a:pt x="986" y="0"/>
                  </a:moveTo>
                  <a:cubicBezTo>
                    <a:pt x="610" y="0"/>
                    <a:pt x="233" y="254"/>
                    <a:pt x="119" y="573"/>
                  </a:cubicBezTo>
                  <a:cubicBezTo>
                    <a:pt x="0" y="907"/>
                    <a:pt x="227" y="1192"/>
                    <a:pt x="620" y="1204"/>
                  </a:cubicBezTo>
                  <a:cubicBezTo>
                    <a:pt x="636" y="1205"/>
                    <a:pt x="653" y="1206"/>
                    <a:pt x="670" y="1206"/>
                  </a:cubicBezTo>
                  <a:cubicBezTo>
                    <a:pt x="1047" y="1206"/>
                    <a:pt x="1434" y="952"/>
                    <a:pt x="1548" y="633"/>
                  </a:cubicBezTo>
                  <a:cubicBezTo>
                    <a:pt x="1655" y="300"/>
                    <a:pt x="1429" y="14"/>
                    <a:pt x="1036" y="2"/>
                  </a:cubicBezTo>
                  <a:cubicBezTo>
                    <a:pt x="1020" y="1"/>
                    <a:pt x="1003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6"/>
            <p:cNvSpPr/>
            <p:nvPr/>
          </p:nvSpPr>
          <p:spPr>
            <a:xfrm>
              <a:off x="2366950" y="3642000"/>
              <a:ext cx="70275" cy="51050"/>
            </a:xfrm>
            <a:custGeom>
              <a:avLst/>
              <a:gdLst/>
              <a:ahLst/>
              <a:cxnLst/>
              <a:rect l="l" t="t" r="r" b="b"/>
              <a:pathLst>
                <a:path w="2811" h="2042" extrusionOk="0">
                  <a:moveTo>
                    <a:pt x="1709" y="0"/>
                  </a:moveTo>
                  <a:cubicBezTo>
                    <a:pt x="1425" y="0"/>
                    <a:pt x="1114" y="87"/>
                    <a:pt x="834" y="260"/>
                  </a:cubicBezTo>
                  <a:cubicBezTo>
                    <a:pt x="227" y="641"/>
                    <a:pt x="1" y="1284"/>
                    <a:pt x="310" y="1701"/>
                  </a:cubicBezTo>
                  <a:cubicBezTo>
                    <a:pt x="480" y="1928"/>
                    <a:pt x="771" y="2041"/>
                    <a:pt x="1094" y="2041"/>
                  </a:cubicBezTo>
                  <a:cubicBezTo>
                    <a:pt x="1382" y="2041"/>
                    <a:pt x="1697" y="1952"/>
                    <a:pt x="1977" y="1772"/>
                  </a:cubicBezTo>
                  <a:cubicBezTo>
                    <a:pt x="2584" y="1403"/>
                    <a:pt x="2810" y="748"/>
                    <a:pt x="2489" y="332"/>
                  </a:cubicBezTo>
                  <a:cubicBezTo>
                    <a:pt x="2318" y="111"/>
                    <a:pt x="2031" y="0"/>
                    <a:pt x="1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6"/>
            <p:cNvSpPr/>
            <p:nvPr/>
          </p:nvSpPr>
          <p:spPr>
            <a:xfrm>
              <a:off x="2479175" y="3650375"/>
              <a:ext cx="36325" cy="26625"/>
            </a:xfrm>
            <a:custGeom>
              <a:avLst/>
              <a:gdLst/>
              <a:ahLst/>
              <a:cxnLst/>
              <a:rect l="l" t="t" r="r" b="b"/>
              <a:pathLst>
                <a:path w="1453" h="1065" extrusionOk="0">
                  <a:moveTo>
                    <a:pt x="871" y="0"/>
                  </a:moveTo>
                  <a:cubicBezTo>
                    <a:pt x="722" y="0"/>
                    <a:pt x="561" y="46"/>
                    <a:pt x="417" y="140"/>
                  </a:cubicBezTo>
                  <a:cubicBezTo>
                    <a:pt x="107" y="330"/>
                    <a:pt x="0" y="675"/>
                    <a:pt x="167" y="890"/>
                  </a:cubicBezTo>
                  <a:cubicBezTo>
                    <a:pt x="256" y="1004"/>
                    <a:pt x="410" y="1065"/>
                    <a:pt x="582" y="1065"/>
                  </a:cubicBezTo>
                  <a:cubicBezTo>
                    <a:pt x="731" y="1065"/>
                    <a:pt x="892" y="1019"/>
                    <a:pt x="1036" y="925"/>
                  </a:cubicBezTo>
                  <a:cubicBezTo>
                    <a:pt x="1346" y="735"/>
                    <a:pt x="1453" y="390"/>
                    <a:pt x="1286" y="175"/>
                  </a:cubicBezTo>
                  <a:cubicBezTo>
                    <a:pt x="1197" y="61"/>
                    <a:pt x="1043" y="0"/>
                    <a:pt x="8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6"/>
            <p:cNvSpPr/>
            <p:nvPr/>
          </p:nvSpPr>
          <p:spPr>
            <a:xfrm>
              <a:off x="2490775" y="3612150"/>
              <a:ext cx="41100" cy="29875"/>
            </a:xfrm>
            <a:custGeom>
              <a:avLst/>
              <a:gdLst/>
              <a:ahLst/>
              <a:cxnLst/>
              <a:rect l="l" t="t" r="r" b="b"/>
              <a:pathLst>
                <a:path w="1644" h="1195" extrusionOk="0">
                  <a:moveTo>
                    <a:pt x="983" y="1"/>
                  </a:moveTo>
                  <a:cubicBezTo>
                    <a:pt x="817" y="1"/>
                    <a:pt x="636" y="52"/>
                    <a:pt x="477" y="157"/>
                  </a:cubicBezTo>
                  <a:cubicBezTo>
                    <a:pt x="131" y="371"/>
                    <a:pt x="1" y="752"/>
                    <a:pt x="191" y="1002"/>
                  </a:cubicBezTo>
                  <a:cubicBezTo>
                    <a:pt x="292" y="1129"/>
                    <a:pt x="464" y="1195"/>
                    <a:pt x="655" y="1195"/>
                  </a:cubicBezTo>
                  <a:cubicBezTo>
                    <a:pt x="823" y="1195"/>
                    <a:pt x="1006" y="1143"/>
                    <a:pt x="1167" y="1038"/>
                  </a:cubicBezTo>
                  <a:cubicBezTo>
                    <a:pt x="1525" y="823"/>
                    <a:pt x="1644" y="442"/>
                    <a:pt x="1453" y="204"/>
                  </a:cubicBezTo>
                  <a:cubicBezTo>
                    <a:pt x="1351" y="70"/>
                    <a:pt x="1176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6"/>
            <p:cNvSpPr/>
            <p:nvPr/>
          </p:nvSpPr>
          <p:spPr>
            <a:xfrm>
              <a:off x="2498525" y="3566950"/>
              <a:ext cx="53600" cy="38475"/>
            </a:xfrm>
            <a:custGeom>
              <a:avLst/>
              <a:gdLst/>
              <a:ahLst/>
              <a:cxnLst/>
              <a:rect l="l" t="t" r="r" b="b"/>
              <a:pathLst>
                <a:path w="2144" h="1539" extrusionOk="0">
                  <a:moveTo>
                    <a:pt x="1282" y="0"/>
                  </a:moveTo>
                  <a:cubicBezTo>
                    <a:pt x="1065" y="0"/>
                    <a:pt x="829" y="63"/>
                    <a:pt x="619" y="190"/>
                  </a:cubicBezTo>
                  <a:cubicBezTo>
                    <a:pt x="167" y="476"/>
                    <a:pt x="0" y="964"/>
                    <a:pt x="250" y="1286"/>
                  </a:cubicBezTo>
                  <a:cubicBezTo>
                    <a:pt x="384" y="1451"/>
                    <a:pt x="609" y="1538"/>
                    <a:pt x="859" y="1538"/>
                  </a:cubicBezTo>
                  <a:cubicBezTo>
                    <a:pt x="1077" y="1538"/>
                    <a:pt x="1313" y="1472"/>
                    <a:pt x="1524" y="1333"/>
                  </a:cubicBezTo>
                  <a:cubicBezTo>
                    <a:pt x="1977" y="1048"/>
                    <a:pt x="2143" y="560"/>
                    <a:pt x="1893" y="250"/>
                  </a:cubicBezTo>
                  <a:cubicBezTo>
                    <a:pt x="1759" y="84"/>
                    <a:pt x="1533" y="0"/>
                    <a:pt x="1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6"/>
            <p:cNvSpPr/>
            <p:nvPr/>
          </p:nvSpPr>
          <p:spPr>
            <a:xfrm>
              <a:off x="2333625" y="3616550"/>
              <a:ext cx="47350" cy="34225"/>
            </a:xfrm>
            <a:custGeom>
              <a:avLst/>
              <a:gdLst/>
              <a:ahLst/>
              <a:cxnLst/>
              <a:rect l="l" t="t" r="r" b="b"/>
              <a:pathLst>
                <a:path w="1894" h="1369" extrusionOk="0">
                  <a:moveTo>
                    <a:pt x="1163" y="0"/>
                  </a:moveTo>
                  <a:cubicBezTo>
                    <a:pt x="971" y="0"/>
                    <a:pt x="761" y="60"/>
                    <a:pt x="572" y="183"/>
                  </a:cubicBezTo>
                  <a:cubicBezTo>
                    <a:pt x="167" y="433"/>
                    <a:pt x="0" y="862"/>
                    <a:pt x="214" y="1147"/>
                  </a:cubicBezTo>
                  <a:cubicBezTo>
                    <a:pt x="329" y="1294"/>
                    <a:pt x="525" y="1369"/>
                    <a:pt x="744" y="1369"/>
                  </a:cubicBezTo>
                  <a:cubicBezTo>
                    <a:pt x="936" y="1369"/>
                    <a:pt x="1145" y="1311"/>
                    <a:pt x="1334" y="1195"/>
                  </a:cubicBezTo>
                  <a:cubicBezTo>
                    <a:pt x="1738" y="945"/>
                    <a:pt x="1893" y="504"/>
                    <a:pt x="1691" y="231"/>
                  </a:cubicBezTo>
                  <a:cubicBezTo>
                    <a:pt x="1577" y="78"/>
                    <a:pt x="1381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6"/>
            <p:cNvSpPr/>
            <p:nvPr/>
          </p:nvSpPr>
          <p:spPr>
            <a:xfrm>
              <a:off x="2524700" y="3433225"/>
              <a:ext cx="41700" cy="29500"/>
            </a:xfrm>
            <a:custGeom>
              <a:avLst/>
              <a:gdLst/>
              <a:ahLst/>
              <a:cxnLst/>
              <a:rect l="l" t="t" r="r" b="b"/>
              <a:pathLst>
                <a:path w="1668" h="1180" extrusionOk="0">
                  <a:moveTo>
                    <a:pt x="1009" y="0"/>
                  </a:moveTo>
                  <a:cubicBezTo>
                    <a:pt x="843" y="0"/>
                    <a:pt x="663" y="48"/>
                    <a:pt x="501" y="146"/>
                  </a:cubicBezTo>
                  <a:cubicBezTo>
                    <a:pt x="144" y="348"/>
                    <a:pt x="1" y="717"/>
                    <a:pt x="191" y="968"/>
                  </a:cubicBezTo>
                  <a:cubicBezTo>
                    <a:pt x="291" y="1107"/>
                    <a:pt x="472" y="1180"/>
                    <a:pt x="674" y="1180"/>
                  </a:cubicBezTo>
                  <a:cubicBezTo>
                    <a:pt x="835" y="1180"/>
                    <a:pt x="1010" y="1134"/>
                    <a:pt x="1168" y="1039"/>
                  </a:cubicBezTo>
                  <a:cubicBezTo>
                    <a:pt x="1525" y="825"/>
                    <a:pt x="1668" y="456"/>
                    <a:pt x="1489" y="206"/>
                  </a:cubicBezTo>
                  <a:cubicBezTo>
                    <a:pt x="1385" y="69"/>
                    <a:pt x="1207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6"/>
            <p:cNvSpPr/>
            <p:nvPr/>
          </p:nvSpPr>
          <p:spPr>
            <a:xfrm>
              <a:off x="2491075" y="3392725"/>
              <a:ext cx="50925" cy="36500"/>
            </a:xfrm>
            <a:custGeom>
              <a:avLst/>
              <a:gdLst/>
              <a:ahLst/>
              <a:cxnLst/>
              <a:rect l="l" t="t" r="r" b="b"/>
              <a:pathLst>
                <a:path w="2037" h="1460" extrusionOk="0">
                  <a:moveTo>
                    <a:pt x="1220" y="1"/>
                  </a:moveTo>
                  <a:cubicBezTo>
                    <a:pt x="767" y="1"/>
                    <a:pt x="302" y="288"/>
                    <a:pt x="155" y="671"/>
                  </a:cubicBezTo>
                  <a:cubicBezTo>
                    <a:pt x="0" y="1075"/>
                    <a:pt x="262" y="1421"/>
                    <a:pt x="739" y="1456"/>
                  </a:cubicBezTo>
                  <a:cubicBezTo>
                    <a:pt x="764" y="1458"/>
                    <a:pt x="789" y="1459"/>
                    <a:pt x="814" y="1459"/>
                  </a:cubicBezTo>
                  <a:cubicBezTo>
                    <a:pt x="1269" y="1459"/>
                    <a:pt x="1746" y="1162"/>
                    <a:pt x="1882" y="790"/>
                  </a:cubicBezTo>
                  <a:cubicBezTo>
                    <a:pt x="2036" y="385"/>
                    <a:pt x="1774" y="28"/>
                    <a:pt x="1298" y="4"/>
                  </a:cubicBezTo>
                  <a:cubicBezTo>
                    <a:pt x="1272" y="2"/>
                    <a:pt x="1246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6"/>
            <p:cNvSpPr/>
            <p:nvPr/>
          </p:nvSpPr>
          <p:spPr>
            <a:xfrm>
              <a:off x="2615500" y="3496575"/>
              <a:ext cx="40200" cy="28950"/>
            </a:xfrm>
            <a:custGeom>
              <a:avLst/>
              <a:gdLst/>
              <a:ahLst/>
              <a:cxnLst/>
              <a:rect l="l" t="t" r="r" b="b"/>
              <a:pathLst>
                <a:path w="1608" h="1158" extrusionOk="0">
                  <a:moveTo>
                    <a:pt x="959" y="1"/>
                  </a:moveTo>
                  <a:cubicBezTo>
                    <a:pt x="784" y="1"/>
                    <a:pt x="593" y="54"/>
                    <a:pt x="429" y="160"/>
                  </a:cubicBezTo>
                  <a:cubicBezTo>
                    <a:pt x="95" y="386"/>
                    <a:pt x="0" y="755"/>
                    <a:pt x="203" y="981"/>
                  </a:cubicBezTo>
                  <a:cubicBezTo>
                    <a:pt x="306" y="1098"/>
                    <a:pt x="473" y="1157"/>
                    <a:pt x="656" y="1157"/>
                  </a:cubicBezTo>
                  <a:cubicBezTo>
                    <a:pt x="829" y="1157"/>
                    <a:pt x="1017" y="1103"/>
                    <a:pt x="1179" y="993"/>
                  </a:cubicBezTo>
                  <a:cubicBezTo>
                    <a:pt x="1512" y="767"/>
                    <a:pt x="1608" y="398"/>
                    <a:pt x="1405" y="172"/>
                  </a:cubicBezTo>
                  <a:cubicBezTo>
                    <a:pt x="1303" y="57"/>
                    <a:pt x="113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6"/>
            <p:cNvSpPr/>
            <p:nvPr/>
          </p:nvSpPr>
          <p:spPr>
            <a:xfrm>
              <a:off x="2474400" y="3469200"/>
              <a:ext cx="27425" cy="19400"/>
            </a:xfrm>
            <a:custGeom>
              <a:avLst/>
              <a:gdLst/>
              <a:ahLst/>
              <a:cxnLst/>
              <a:rect l="l" t="t" r="r" b="b"/>
              <a:pathLst>
                <a:path w="1097" h="776" extrusionOk="0">
                  <a:moveTo>
                    <a:pt x="656" y="0"/>
                  </a:moveTo>
                  <a:cubicBezTo>
                    <a:pt x="537" y="0"/>
                    <a:pt x="409" y="36"/>
                    <a:pt x="298" y="112"/>
                  </a:cubicBezTo>
                  <a:cubicBezTo>
                    <a:pt x="72" y="255"/>
                    <a:pt x="1" y="505"/>
                    <a:pt x="132" y="660"/>
                  </a:cubicBezTo>
                  <a:cubicBezTo>
                    <a:pt x="203" y="737"/>
                    <a:pt x="313" y="776"/>
                    <a:pt x="434" y="776"/>
                  </a:cubicBezTo>
                  <a:cubicBezTo>
                    <a:pt x="554" y="776"/>
                    <a:pt x="685" y="737"/>
                    <a:pt x="798" y="660"/>
                  </a:cubicBezTo>
                  <a:cubicBezTo>
                    <a:pt x="1025" y="517"/>
                    <a:pt x="1096" y="267"/>
                    <a:pt x="965" y="112"/>
                  </a:cubicBezTo>
                  <a:cubicBezTo>
                    <a:pt x="892" y="39"/>
                    <a:pt x="779" y="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6"/>
            <p:cNvSpPr/>
            <p:nvPr/>
          </p:nvSpPr>
          <p:spPr>
            <a:xfrm>
              <a:off x="2537200" y="3501750"/>
              <a:ext cx="72075" cy="51450"/>
            </a:xfrm>
            <a:custGeom>
              <a:avLst/>
              <a:gdLst/>
              <a:ahLst/>
              <a:cxnLst/>
              <a:rect l="l" t="t" r="r" b="b"/>
              <a:pathLst>
                <a:path w="2883" h="2058" extrusionOk="0">
                  <a:moveTo>
                    <a:pt x="1717" y="0"/>
                  </a:moveTo>
                  <a:cubicBezTo>
                    <a:pt x="1438" y="0"/>
                    <a:pt x="1135" y="79"/>
                    <a:pt x="858" y="239"/>
                  </a:cubicBezTo>
                  <a:cubicBezTo>
                    <a:pt x="239" y="608"/>
                    <a:pt x="1" y="1263"/>
                    <a:pt x="310" y="1691"/>
                  </a:cubicBezTo>
                  <a:cubicBezTo>
                    <a:pt x="488" y="1934"/>
                    <a:pt x="803" y="2058"/>
                    <a:pt x="1153" y="2058"/>
                  </a:cubicBezTo>
                  <a:cubicBezTo>
                    <a:pt x="1438" y="2058"/>
                    <a:pt x="1747" y="1976"/>
                    <a:pt x="2025" y="1810"/>
                  </a:cubicBezTo>
                  <a:cubicBezTo>
                    <a:pt x="2644" y="1441"/>
                    <a:pt x="2882" y="786"/>
                    <a:pt x="2549" y="358"/>
                  </a:cubicBezTo>
                  <a:cubicBezTo>
                    <a:pt x="2371" y="121"/>
                    <a:pt x="2062" y="0"/>
                    <a:pt x="1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6"/>
            <p:cNvSpPr/>
            <p:nvPr/>
          </p:nvSpPr>
          <p:spPr>
            <a:xfrm>
              <a:off x="2529175" y="3471950"/>
              <a:ext cx="45275" cy="32850"/>
            </a:xfrm>
            <a:custGeom>
              <a:avLst/>
              <a:gdLst/>
              <a:ahLst/>
              <a:cxnLst/>
              <a:rect l="l" t="t" r="r" b="b"/>
              <a:pathLst>
                <a:path w="1811" h="1314" extrusionOk="0">
                  <a:moveTo>
                    <a:pt x="1090" y="0"/>
                  </a:moveTo>
                  <a:cubicBezTo>
                    <a:pt x="689" y="0"/>
                    <a:pt x="268" y="255"/>
                    <a:pt x="131" y="597"/>
                  </a:cubicBezTo>
                  <a:cubicBezTo>
                    <a:pt x="0" y="966"/>
                    <a:pt x="239" y="1276"/>
                    <a:pt x="655" y="1312"/>
                  </a:cubicBezTo>
                  <a:cubicBezTo>
                    <a:pt x="673" y="1313"/>
                    <a:pt x="690" y="1313"/>
                    <a:pt x="708" y="1313"/>
                  </a:cubicBezTo>
                  <a:cubicBezTo>
                    <a:pt x="1120" y="1313"/>
                    <a:pt x="1542" y="1047"/>
                    <a:pt x="1679" y="704"/>
                  </a:cubicBezTo>
                  <a:cubicBezTo>
                    <a:pt x="1810" y="347"/>
                    <a:pt x="1572" y="38"/>
                    <a:pt x="1143" y="2"/>
                  </a:cubicBezTo>
                  <a:cubicBezTo>
                    <a:pt x="1126" y="1"/>
                    <a:pt x="1108" y="0"/>
                    <a:pt x="1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6"/>
            <p:cNvSpPr/>
            <p:nvPr/>
          </p:nvSpPr>
          <p:spPr>
            <a:xfrm>
              <a:off x="2479800" y="3502950"/>
              <a:ext cx="38975" cy="28900"/>
            </a:xfrm>
            <a:custGeom>
              <a:avLst/>
              <a:gdLst/>
              <a:ahLst/>
              <a:cxnLst/>
              <a:rect l="l" t="t" r="r" b="b"/>
              <a:pathLst>
                <a:path w="1559" h="1156" extrusionOk="0">
                  <a:moveTo>
                    <a:pt x="928" y="0"/>
                  </a:moveTo>
                  <a:cubicBezTo>
                    <a:pt x="547" y="12"/>
                    <a:pt x="166" y="274"/>
                    <a:pt x="82" y="595"/>
                  </a:cubicBezTo>
                  <a:cubicBezTo>
                    <a:pt x="1" y="898"/>
                    <a:pt x="227" y="1155"/>
                    <a:pt x="604" y="1155"/>
                  </a:cubicBezTo>
                  <a:cubicBezTo>
                    <a:pt x="613" y="1155"/>
                    <a:pt x="621" y="1155"/>
                    <a:pt x="630" y="1155"/>
                  </a:cubicBezTo>
                  <a:cubicBezTo>
                    <a:pt x="1011" y="1155"/>
                    <a:pt x="1392" y="893"/>
                    <a:pt x="1475" y="572"/>
                  </a:cubicBezTo>
                  <a:cubicBezTo>
                    <a:pt x="1559" y="250"/>
                    <a:pt x="1321" y="0"/>
                    <a:pt x="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6"/>
            <p:cNvSpPr/>
            <p:nvPr/>
          </p:nvSpPr>
          <p:spPr>
            <a:xfrm>
              <a:off x="2468800" y="3546075"/>
              <a:ext cx="26425" cy="19700"/>
            </a:xfrm>
            <a:custGeom>
              <a:avLst/>
              <a:gdLst/>
              <a:ahLst/>
              <a:cxnLst/>
              <a:rect l="l" t="t" r="r" b="b"/>
              <a:pathLst>
                <a:path w="1057" h="788" extrusionOk="0">
                  <a:moveTo>
                    <a:pt x="654" y="1"/>
                  </a:moveTo>
                  <a:cubicBezTo>
                    <a:pt x="646" y="1"/>
                    <a:pt x="638" y="1"/>
                    <a:pt x="629" y="2"/>
                  </a:cubicBezTo>
                  <a:cubicBezTo>
                    <a:pt x="368" y="2"/>
                    <a:pt x="106" y="180"/>
                    <a:pt x="58" y="406"/>
                  </a:cubicBezTo>
                  <a:cubicBezTo>
                    <a:pt x="0" y="614"/>
                    <a:pt x="144" y="788"/>
                    <a:pt x="391" y="788"/>
                  </a:cubicBezTo>
                  <a:cubicBezTo>
                    <a:pt x="399" y="788"/>
                    <a:pt x="407" y="788"/>
                    <a:pt x="415" y="787"/>
                  </a:cubicBezTo>
                  <a:cubicBezTo>
                    <a:pt x="677" y="787"/>
                    <a:pt x="939" y="609"/>
                    <a:pt x="999" y="383"/>
                  </a:cubicBezTo>
                  <a:cubicBezTo>
                    <a:pt x="1056" y="175"/>
                    <a:pt x="902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6"/>
            <p:cNvSpPr/>
            <p:nvPr/>
          </p:nvSpPr>
          <p:spPr>
            <a:xfrm>
              <a:off x="2381575" y="3611875"/>
              <a:ext cx="27075" cy="20300"/>
            </a:xfrm>
            <a:custGeom>
              <a:avLst/>
              <a:gdLst/>
              <a:ahLst/>
              <a:cxnLst/>
              <a:rect l="l" t="t" r="r" b="b"/>
              <a:pathLst>
                <a:path w="1083" h="812" extrusionOk="0">
                  <a:moveTo>
                    <a:pt x="654" y="1"/>
                  </a:moveTo>
                  <a:cubicBezTo>
                    <a:pt x="392" y="13"/>
                    <a:pt x="130" y="191"/>
                    <a:pt x="58" y="418"/>
                  </a:cubicBezTo>
                  <a:cubicBezTo>
                    <a:pt x="1" y="637"/>
                    <a:pt x="155" y="811"/>
                    <a:pt x="403" y="811"/>
                  </a:cubicBezTo>
                  <a:cubicBezTo>
                    <a:pt x="411" y="811"/>
                    <a:pt x="419" y="811"/>
                    <a:pt x="428" y="810"/>
                  </a:cubicBezTo>
                  <a:cubicBezTo>
                    <a:pt x="689" y="810"/>
                    <a:pt x="963" y="620"/>
                    <a:pt x="1023" y="406"/>
                  </a:cubicBezTo>
                  <a:cubicBezTo>
                    <a:pt x="1082" y="179"/>
                    <a:pt x="9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6"/>
            <p:cNvSpPr/>
            <p:nvPr/>
          </p:nvSpPr>
          <p:spPr>
            <a:xfrm>
              <a:off x="2442550" y="3643425"/>
              <a:ext cx="35100" cy="26825"/>
            </a:xfrm>
            <a:custGeom>
              <a:avLst/>
              <a:gdLst/>
              <a:ahLst/>
              <a:cxnLst/>
              <a:rect l="l" t="t" r="r" b="b"/>
              <a:pathLst>
                <a:path w="1404" h="1073" extrusionOk="0">
                  <a:moveTo>
                    <a:pt x="871" y="0"/>
                  </a:moveTo>
                  <a:cubicBezTo>
                    <a:pt x="863" y="0"/>
                    <a:pt x="854" y="1"/>
                    <a:pt x="846" y="1"/>
                  </a:cubicBezTo>
                  <a:cubicBezTo>
                    <a:pt x="501" y="1"/>
                    <a:pt x="155" y="251"/>
                    <a:pt x="72" y="537"/>
                  </a:cubicBezTo>
                  <a:cubicBezTo>
                    <a:pt x="1" y="834"/>
                    <a:pt x="215" y="1072"/>
                    <a:pt x="560" y="1072"/>
                  </a:cubicBezTo>
                  <a:cubicBezTo>
                    <a:pt x="906" y="1061"/>
                    <a:pt x="1251" y="822"/>
                    <a:pt x="1334" y="525"/>
                  </a:cubicBezTo>
                  <a:cubicBezTo>
                    <a:pt x="1404" y="234"/>
                    <a:pt x="1201" y="0"/>
                    <a:pt x="8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6"/>
            <p:cNvSpPr/>
            <p:nvPr/>
          </p:nvSpPr>
          <p:spPr>
            <a:xfrm>
              <a:off x="2427375" y="3496900"/>
              <a:ext cx="35750" cy="25400"/>
            </a:xfrm>
            <a:custGeom>
              <a:avLst/>
              <a:gdLst/>
              <a:ahLst/>
              <a:cxnLst/>
              <a:rect l="l" t="t" r="r" b="b"/>
              <a:pathLst>
                <a:path w="1430" h="1016" extrusionOk="0">
                  <a:moveTo>
                    <a:pt x="866" y="1"/>
                  </a:moveTo>
                  <a:cubicBezTo>
                    <a:pt x="722" y="1"/>
                    <a:pt x="563" y="45"/>
                    <a:pt x="417" y="135"/>
                  </a:cubicBezTo>
                  <a:cubicBezTo>
                    <a:pt x="120" y="314"/>
                    <a:pt x="0" y="635"/>
                    <a:pt x="167" y="849"/>
                  </a:cubicBezTo>
                  <a:cubicBezTo>
                    <a:pt x="250" y="958"/>
                    <a:pt x="399" y="1015"/>
                    <a:pt x="567" y="1015"/>
                  </a:cubicBezTo>
                  <a:cubicBezTo>
                    <a:pt x="711" y="1015"/>
                    <a:pt x="869" y="973"/>
                    <a:pt x="1013" y="885"/>
                  </a:cubicBezTo>
                  <a:cubicBezTo>
                    <a:pt x="1310" y="695"/>
                    <a:pt x="1429" y="373"/>
                    <a:pt x="1263" y="171"/>
                  </a:cubicBezTo>
                  <a:cubicBezTo>
                    <a:pt x="1174" y="57"/>
                    <a:pt x="1029" y="1"/>
                    <a:pt x="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6"/>
            <p:cNvSpPr/>
            <p:nvPr/>
          </p:nvSpPr>
          <p:spPr>
            <a:xfrm>
              <a:off x="2373550" y="3513650"/>
              <a:ext cx="34750" cy="25650"/>
            </a:xfrm>
            <a:custGeom>
              <a:avLst/>
              <a:gdLst/>
              <a:ahLst/>
              <a:cxnLst/>
              <a:rect l="l" t="t" r="r" b="b"/>
              <a:pathLst>
                <a:path w="1390" h="1026" extrusionOk="0">
                  <a:moveTo>
                    <a:pt x="869" y="0"/>
                  </a:moveTo>
                  <a:cubicBezTo>
                    <a:pt x="861" y="0"/>
                    <a:pt x="852" y="0"/>
                    <a:pt x="844" y="1"/>
                  </a:cubicBezTo>
                  <a:cubicBezTo>
                    <a:pt x="499" y="1"/>
                    <a:pt x="165" y="239"/>
                    <a:pt x="82" y="525"/>
                  </a:cubicBezTo>
                  <a:cubicBezTo>
                    <a:pt x="1" y="803"/>
                    <a:pt x="202" y="1025"/>
                    <a:pt x="532" y="1025"/>
                  </a:cubicBezTo>
                  <a:cubicBezTo>
                    <a:pt x="541" y="1025"/>
                    <a:pt x="549" y="1025"/>
                    <a:pt x="558" y="1025"/>
                  </a:cubicBezTo>
                  <a:cubicBezTo>
                    <a:pt x="891" y="1025"/>
                    <a:pt x="1237" y="787"/>
                    <a:pt x="1308" y="501"/>
                  </a:cubicBezTo>
                  <a:cubicBezTo>
                    <a:pt x="1389" y="222"/>
                    <a:pt x="1188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6"/>
            <p:cNvSpPr/>
            <p:nvPr/>
          </p:nvSpPr>
          <p:spPr>
            <a:xfrm>
              <a:off x="2617275" y="3573450"/>
              <a:ext cx="89025" cy="66175"/>
            </a:xfrm>
            <a:custGeom>
              <a:avLst/>
              <a:gdLst/>
              <a:ahLst/>
              <a:cxnLst/>
              <a:rect l="l" t="t" r="r" b="b"/>
              <a:pathLst>
                <a:path w="3561" h="2647" extrusionOk="0">
                  <a:moveTo>
                    <a:pt x="2126" y="0"/>
                  </a:moveTo>
                  <a:cubicBezTo>
                    <a:pt x="1305" y="0"/>
                    <a:pt x="470" y="548"/>
                    <a:pt x="239" y="1252"/>
                  </a:cubicBezTo>
                  <a:cubicBezTo>
                    <a:pt x="1" y="1978"/>
                    <a:pt x="501" y="2609"/>
                    <a:pt x="1358" y="2645"/>
                  </a:cubicBezTo>
                  <a:cubicBezTo>
                    <a:pt x="1384" y="2646"/>
                    <a:pt x="1410" y="2647"/>
                    <a:pt x="1436" y="2647"/>
                  </a:cubicBezTo>
                  <a:cubicBezTo>
                    <a:pt x="2268" y="2647"/>
                    <a:pt x="3103" y="2099"/>
                    <a:pt x="3323" y="1383"/>
                  </a:cubicBezTo>
                  <a:cubicBezTo>
                    <a:pt x="3561" y="657"/>
                    <a:pt x="3049" y="38"/>
                    <a:pt x="2203" y="2"/>
                  </a:cubicBezTo>
                  <a:cubicBezTo>
                    <a:pt x="2178" y="1"/>
                    <a:pt x="2152" y="0"/>
                    <a:pt x="2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6"/>
            <p:cNvSpPr/>
            <p:nvPr/>
          </p:nvSpPr>
          <p:spPr>
            <a:xfrm>
              <a:off x="2622925" y="3529700"/>
              <a:ext cx="51525" cy="38175"/>
            </a:xfrm>
            <a:custGeom>
              <a:avLst/>
              <a:gdLst/>
              <a:ahLst/>
              <a:cxnLst/>
              <a:rect l="l" t="t" r="r" b="b"/>
              <a:pathLst>
                <a:path w="2061" h="1527" extrusionOk="0">
                  <a:moveTo>
                    <a:pt x="1224" y="0"/>
                  </a:moveTo>
                  <a:cubicBezTo>
                    <a:pt x="751" y="0"/>
                    <a:pt x="270" y="314"/>
                    <a:pt x="132" y="716"/>
                  </a:cubicBezTo>
                  <a:cubicBezTo>
                    <a:pt x="1" y="1145"/>
                    <a:pt x="287" y="1502"/>
                    <a:pt x="787" y="1526"/>
                  </a:cubicBezTo>
                  <a:cubicBezTo>
                    <a:pt x="804" y="1527"/>
                    <a:pt x="820" y="1527"/>
                    <a:pt x="837" y="1527"/>
                  </a:cubicBezTo>
                  <a:cubicBezTo>
                    <a:pt x="1321" y="1527"/>
                    <a:pt x="1803" y="1202"/>
                    <a:pt x="1930" y="799"/>
                  </a:cubicBezTo>
                  <a:cubicBezTo>
                    <a:pt x="2061" y="371"/>
                    <a:pt x="1775" y="14"/>
                    <a:pt x="1275" y="2"/>
                  </a:cubicBezTo>
                  <a:cubicBezTo>
                    <a:pt x="1258" y="1"/>
                    <a:pt x="1241" y="0"/>
                    <a:pt x="1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6"/>
            <p:cNvSpPr/>
            <p:nvPr/>
          </p:nvSpPr>
          <p:spPr>
            <a:xfrm>
              <a:off x="2554175" y="3559775"/>
              <a:ext cx="70875" cy="52475"/>
            </a:xfrm>
            <a:custGeom>
              <a:avLst/>
              <a:gdLst/>
              <a:ahLst/>
              <a:cxnLst/>
              <a:rect l="l" t="t" r="r" b="b"/>
              <a:pathLst>
                <a:path w="2835" h="2099" extrusionOk="0">
                  <a:moveTo>
                    <a:pt x="1711" y="0"/>
                  </a:moveTo>
                  <a:cubicBezTo>
                    <a:pt x="1060" y="0"/>
                    <a:pt x="389" y="433"/>
                    <a:pt x="203" y="1001"/>
                  </a:cubicBezTo>
                  <a:cubicBezTo>
                    <a:pt x="1" y="1573"/>
                    <a:pt x="393" y="2073"/>
                    <a:pt x="1072" y="2097"/>
                  </a:cubicBezTo>
                  <a:cubicBezTo>
                    <a:pt x="1097" y="2098"/>
                    <a:pt x="1122" y="2099"/>
                    <a:pt x="1148" y="2099"/>
                  </a:cubicBezTo>
                  <a:cubicBezTo>
                    <a:pt x="1802" y="2099"/>
                    <a:pt x="2460" y="1659"/>
                    <a:pt x="2644" y="1109"/>
                  </a:cubicBezTo>
                  <a:cubicBezTo>
                    <a:pt x="2834" y="525"/>
                    <a:pt x="2441" y="37"/>
                    <a:pt x="1763" y="1"/>
                  </a:cubicBezTo>
                  <a:cubicBezTo>
                    <a:pt x="1745" y="1"/>
                    <a:pt x="1728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6"/>
            <p:cNvSpPr/>
            <p:nvPr/>
          </p:nvSpPr>
          <p:spPr>
            <a:xfrm>
              <a:off x="2708650" y="3533000"/>
              <a:ext cx="40825" cy="30400"/>
            </a:xfrm>
            <a:custGeom>
              <a:avLst/>
              <a:gdLst/>
              <a:ahLst/>
              <a:cxnLst/>
              <a:rect l="l" t="t" r="r" b="b"/>
              <a:pathLst>
                <a:path w="1633" h="1216" extrusionOk="0">
                  <a:moveTo>
                    <a:pt x="974" y="0"/>
                  </a:moveTo>
                  <a:cubicBezTo>
                    <a:pt x="590" y="0"/>
                    <a:pt x="201" y="246"/>
                    <a:pt x="108" y="572"/>
                  </a:cubicBezTo>
                  <a:cubicBezTo>
                    <a:pt x="1" y="906"/>
                    <a:pt x="227" y="1191"/>
                    <a:pt x="632" y="1215"/>
                  </a:cubicBezTo>
                  <a:cubicBezTo>
                    <a:pt x="641" y="1215"/>
                    <a:pt x="650" y="1216"/>
                    <a:pt x="659" y="1216"/>
                  </a:cubicBezTo>
                  <a:cubicBezTo>
                    <a:pt x="1043" y="1216"/>
                    <a:pt x="1432" y="969"/>
                    <a:pt x="1525" y="632"/>
                  </a:cubicBezTo>
                  <a:cubicBezTo>
                    <a:pt x="1632" y="298"/>
                    <a:pt x="1394" y="13"/>
                    <a:pt x="1001" y="1"/>
                  </a:cubicBezTo>
                  <a:cubicBezTo>
                    <a:pt x="992" y="0"/>
                    <a:pt x="983" y="0"/>
                    <a:pt x="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6"/>
            <p:cNvSpPr/>
            <p:nvPr/>
          </p:nvSpPr>
          <p:spPr>
            <a:xfrm>
              <a:off x="2578575" y="3642775"/>
              <a:ext cx="69675" cy="51050"/>
            </a:xfrm>
            <a:custGeom>
              <a:avLst/>
              <a:gdLst/>
              <a:ahLst/>
              <a:cxnLst/>
              <a:rect l="l" t="t" r="r" b="b"/>
              <a:pathLst>
                <a:path w="2787" h="2042" extrusionOk="0">
                  <a:moveTo>
                    <a:pt x="1665" y="0"/>
                  </a:moveTo>
                  <a:cubicBezTo>
                    <a:pt x="1379" y="0"/>
                    <a:pt x="1071" y="87"/>
                    <a:pt x="799" y="265"/>
                  </a:cubicBezTo>
                  <a:cubicBezTo>
                    <a:pt x="215" y="634"/>
                    <a:pt x="1" y="1289"/>
                    <a:pt x="334" y="1706"/>
                  </a:cubicBezTo>
                  <a:cubicBezTo>
                    <a:pt x="512" y="1928"/>
                    <a:pt x="805" y="2042"/>
                    <a:pt x="1130" y="2042"/>
                  </a:cubicBezTo>
                  <a:cubicBezTo>
                    <a:pt x="1415" y="2042"/>
                    <a:pt x="1723" y="1955"/>
                    <a:pt x="2001" y="1777"/>
                  </a:cubicBezTo>
                  <a:cubicBezTo>
                    <a:pt x="2585" y="1396"/>
                    <a:pt x="2787" y="753"/>
                    <a:pt x="2465" y="336"/>
                  </a:cubicBezTo>
                  <a:cubicBezTo>
                    <a:pt x="2288" y="114"/>
                    <a:pt x="1991" y="0"/>
                    <a:pt x="16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6"/>
            <p:cNvSpPr/>
            <p:nvPr/>
          </p:nvSpPr>
          <p:spPr>
            <a:xfrm>
              <a:off x="2690500" y="3651125"/>
              <a:ext cx="36350" cy="26650"/>
            </a:xfrm>
            <a:custGeom>
              <a:avLst/>
              <a:gdLst/>
              <a:ahLst/>
              <a:cxnLst/>
              <a:rect l="l" t="t" r="r" b="b"/>
              <a:pathLst>
                <a:path w="1454" h="1066" extrusionOk="0">
                  <a:moveTo>
                    <a:pt x="855" y="0"/>
                  </a:moveTo>
                  <a:cubicBezTo>
                    <a:pt x="708" y="0"/>
                    <a:pt x="549" y="45"/>
                    <a:pt x="405" y="133"/>
                  </a:cubicBezTo>
                  <a:cubicBezTo>
                    <a:pt x="108" y="336"/>
                    <a:pt x="1" y="669"/>
                    <a:pt x="179" y="895"/>
                  </a:cubicBezTo>
                  <a:cubicBezTo>
                    <a:pt x="274" y="1009"/>
                    <a:pt x="425" y="1066"/>
                    <a:pt x="592" y="1066"/>
                  </a:cubicBezTo>
                  <a:cubicBezTo>
                    <a:pt x="741" y="1066"/>
                    <a:pt x="903" y="1021"/>
                    <a:pt x="1048" y="931"/>
                  </a:cubicBezTo>
                  <a:cubicBezTo>
                    <a:pt x="1346" y="729"/>
                    <a:pt x="1453" y="395"/>
                    <a:pt x="1275" y="181"/>
                  </a:cubicBezTo>
                  <a:cubicBezTo>
                    <a:pt x="1179" y="60"/>
                    <a:pt x="1025" y="0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6"/>
            <p:cNvSpPr/>
            <p:nvPr/>
          </p:nvSpPr>
          <p:spPr>
            <a:xfrm>
              <a:off x="2701225" y="3612875"/>
              <a:ext cx="40800" cy="30025"/>
            </a:xfrm>
            <a:custGeom>
              <a:avLst/>
              <a:gdLst/>
              <a:ahLst/>
              <a:cxnLst/>
              <a:rect l="l" t="t" r="r" b="b"/>
              <a:pathLst>
                <a:path w="1632" h="1201" extrusionOk="0">
                  <a:moveTo>
                    <a:pt x="965" y="0"/>
                  </a:moveTo>
                  <a:cubicBezTo>
                    <a:pt x="797" y="0"/>
                    <a:pt x="614" y="51"/>
                    <a:pt x="453" y="151"/>
                  </a:cubicBezTo>
                  <a:cubicBezTo>
                    <a:pt x="107" y="378"/>
                    <a:pt x="0" y="759"/>
                    <a:pt x="191" y="997"/>
                  </a:cubicBezTo>
                  <a:cubicBezTo>
                    <a:pt x="300" y="1131"/>
                    <a:pt x="477" y="1200"/>
                    <a:pt x="672" y="1200"/>
                  </a:cubicBezTo>
                  <a:cubicBezTo>
                    <a:pt x="839" y="1200"/>
                    <a:pt x="1019" y="1149"/>
                    <a:pt x="1179" y="1044"/>
                  </a:cubicBezTo>
                  <a:cubicBezTo>
                    <a:pt x="1512" y="818"/>
                    <a:pt x="1631" y="437"/>
                    <a:pt x="1429" y="199"/>
                  </a:cubicBezTo>
                  <a:cubicBezTo>
                    <a:pt x="1328" y="66"/>
                    <a:pt x="1155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6"/>
            <p:cNvSpPr/>
            <p:nvPr/>
          </p:nvSpPr>
          <p:spPr>
            <a:xfrm>
              <a:off x="2707475" y="3567575"/>
              <a:ext cx="53300" cy="38600"/>
            </a:xfrm>
            <a:custGeom>
              <a:avLst/>
              <a:gdLst/>
              <a:ahLst/>
              <a:cxnLst/>
              <a:rect l="l" t="t" r="r" b="b"/>
              <a:pathLst>
                <a:path w="2132" h="1544" extrusionOk="0">
                  <a:moveTo>
                    <a:pt x="1263" y="1"/>
                  </a:moveTo>
                  <a:cubicBezTo>
                    <a:pt x="1045" y="1"/>
                    <a:pt x="808" y="67"/>
                    <a:pt x="596" y="201"/>
                  </a:cubicBezTo>
                  <a:cubicBezTo>
                    <a:pt x="155" y="487"/>
                    <a:pt x="0" y="975"/>
                    <a:pt x="262" y="1285"/>
                  </a:cubicBezTo>
                  <a:cubicBezTo>
                    <a:pt x="402" y="1456"/>
                    <a:pt x="630" y="1543"/>
                    <a:pt x="880" y="1543"/>
                  </a:cubicBezTo>
                  <a:cubicBezTo>
                    <a:pt x="1097" y="1543"/>
                    <a:pt x="1331" y="1477"/>
                    <a:pt x="1536" y="1344"/>
                  </a:cubicBezTo>
                  <a:cubicBezTo>
                    <a:pt x="1977" y="1058"/>
                    <a:pt x="2131" y="570"/>
                    <a:pt x="1870" y="249"/>
                  </a:cubicBezTo>
                  <a:cubicBezTo>
                    <a:pt x="1731" y="85"/>
                    <a:pt x="1508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6"/>
            <p:cNvSpPr/>
            <p:nvPr/>
          </p:nvSpPr>
          <p:spPr>
            <a:xfrm>
              <a:off x="2544350" y="3617375"/>
              <a:ext cx="47050" cy="34225"/>
            </a:xfrm>
            <a:custGeom>
              <a:avLst/>
              <a:gdLst/>
              <a:ahLst/>
              <a:cxnLst/>
              <a:rect l="l" t="t" r="r" b="b"/>
              <a:pathLst>
                <a:path w="1882" h="1369" extrusionOk="0">
                  <a:moveTo>
                    <a:pt x="1126" y="0"/>
                  </a:moveTo>
                  <a:cubicBezTo>
                    <a:pt x="934" y="0"/>
                    <a:pt x="725" y="57"/>
                    <a:pt x="536" y="174"/>
                  </a:cubicBezTo>
                  <a:cubicBezTo>
                    <a:pt x="144" y="424"/>
                    <a:pt x="1" y="864"/>
                    <a:pt x="215" y="1138"/>
                  </a:cubicBezTo>
                  <a:cubicBezTo>
                    <a:pt x="335" y="1290"/>
                    <a:pt x="534" y="1368"/>
                    <a:pt x="754" y="1368"/>
                  </a:cubicBezTo>
                  <a:cubicBezTo>
                    <a:pt x="947" y="1368"/>
                    <a:pt x="1157" y="1308"/>
                    <a:pt x="1346" y="1186"/>
                  </a:cubicBezTo>
                  <a:cubicBezTo>
                    <a:pt x="1739" y="936"/>
                    <a:pt x="1882" y="507"/>
                    <a:pt x="1656" y="221"/>
                  </a:cubicBezTo>
                  <a:cubicBezTo>
                    <a:pt x="1541" y="75"/>
                    <a:pt x="1345" y="0"/>
                    <a:pt x="1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6"/>
            <p:cNvSpPr/>
            <p:nvPr/>
          </p:nvSpPr>
          <p:spPr>
            <a:xfrm>
              <a:off x="2686625" y="3503525"/>
              <a:ext cx="38725" cy="29200"/>
            </a:xfrm>
            <a:custGeom>
              <a:avLst/>
              <a:gdLst/>
              <a:ahLst/>
              <a:cxnLst/>
              <a:rect l="l" t="t" r="r" b="b"/>
              <a:pathLst>
                <a:path w="1549" h="1168" extrusionOk="0">
                  <a:moveTo>
                    <a:pt x="906" y="1"/>
                  </a:moveTo>
                  <a:cubicBezTo>
                    <a:pt x="525" y="13"/>
                    <a:pt x="156" y="275"/>
                    <a:pt x="84" y="596"/>
                  </a:cubicBezTo>
                  <a:cubicBezTo>
                    <a:pt x="1" y="918"/>
                    <a:pt x="251" y="1168"/>
                    <a:pt x="644" y="1168"/>
                  </a:cubicBezTo>
                  <a:cubicBezTo>
                    <a:pt x="1025" y="1156"/>
                    <a:pt x="1394" y="894"/>
                    <a:pt x="1465" y="572"/>
                  </a:cubicBezTo>
                  <a:cubicBezTo>
                    <a:pt x="1549" y="251"/>
                    <a:pt x="1287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6"/>
            <p:cNvSpPr/>
            <p:nvPr/>
          </p:nvSpPr>
          <p:spPr>
            <a:xfrm>
              <a:off x="2676800" y="3546700"/>
              <a:ext cx="26225" cy="19975"/>
            </a:xfrm>
            <a:custGeom>
              <a:avLst/>
              <a:gdLst/>
              <a:ahLst/>
              <a:cxnLst/>
              <a:rect l="l" t="t" r="r" b="b"/>
              <a:pathLst>
                <a:path w="1049" h="799" extrusionOk="0">
                  <a:moveTo>
                    <a:pt x="620" y="0"/>
                  </a:moveTo>
                  <a:cubicBezTo>
                    <a:pt x="358" y="12"/>
                    <a:pt x="96" y="191"/>
                    <a:pt x="49" y="405"/>
                  </a:cubicBezTo>
                  <a:cubicBezTo>
                    <a:pt x="1" y="619"/>
                    <a:pt x="168" y="798"/>
                    <a:pt x="430" y="798"/>
                  </a:cubicBezTo>
                  <a:cubicBezTo>
                    <a:pt x="691" y="786"/>
                    <a:pt x="942" y="608"/>
                    <a:pt x="1001" y="393"/>
                  </a:cubicBezTo>
                  <a:cubicBezTo>
                    <a:pt x="1049" y="167"/>
                    <a:pt x="87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6"/>
            <p:cNvSpPr/>
            <p:nvPr/>
          </p:nvSpPr>
          <p:spPr>
            <a:xfrm>
              <a:off x="2591675" y="3612750"/>
              <a:ext cx="26775" cy="20300"/>
            </a:xfrm>
            <a:custGeom>
              <a:avLst/>
              <a:gdLst/>
              <a:ahLst/>
              <a:cxnLst/>
              <a:rect l="l" t="t" r="r" b="b"/>
              <a:pathLst>
                <a:path w="1071" h="812" extrusionOk="0">
                  <a:moveTo>
                    <a:pt x="657" y="1"/>
                  </a:moveTo>
                  <a:cubicBezTo>
                    <a:pt x="649" y="1"/>
                    <a:pt x="640" y="1"/>
                    <a:pt x="632" y="2"/>
                  </a:cubicBezTo>
                  <a:cubicBezTo>
                    <a:pt x="370" y="2"/>
                    <a:pt x="120" y="192"/>
                    <a:pt x="60" y="406"/>
                  </a:cubicBezTo>
                  <a:cubicBezTo>
                    <a:pt x="1" y="633"/>
                    <a:pt x="179" y="811"/>
                    <a:pt x="441" y="811"/>
                  </a:cubicBezTo>
                  <a:cubicBezTo>
                    <a:pt x="703" y="799"/>
                    <a:pt x="965" y="621"/>
                    <a:pt x="1013" y="394"/>
                  </a:cubicBezTo>
                  <a:cubicBezTo>
                    <a:pt x="1070" y="175"/>
                    <a:pt x="916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6"/>
            <p:cNvSpPr/>
            <p:nvPr/>
          </p:nvSpPr>
          <p:spPr>
            <a:xfrm>
              <a:off x="2653925" y="3644025"/>
              <a:ext cx="34825" cy="26825"/>
            </a:xfrm>
            <a:custGeom>
              <a:avLst/>
              <a:gdLst/>
              <a:ahLst/>
              <a:cxnLst/>
              <a:rect l="l" t="t" r="r" b="b"/>
              <a:pathLst>
                <a:path w="1393" h="1073" extrusionOk="0">
                  <a:moveTo>
                    <a:pt x="821" y="1"/>
                  </a:moveTo>
                  <a:cubicBezTo>
                    <a:pt x="475" y="13"/>
                    <a:pt x="142" y="251"/>
                    <a:pt x="71" y="548"/>
                  </a:cubicBezTo>
                  <a:cubicBezTo>
                    <a:pt x="1" y="839"/>
                    <a:pt x="215" y="1073"/>
                    <a:pt x="546" y="1073"/>
                  </a:cubicBezTo>
                  <a:cubicBezTo>
                    <a:pt x="554" y="1073"/>
                    <a:pt x="562" y="1073"/>
                    <a:pt x="571" y="1072"/>
                  </a:cubicBezTo>
                  <a:cubicBezTo>
                    <a:pt x="916" y="1072"/>
                    <a:pt x="1261" y="822"/>
                    <a:pt x="1321" y="525"/>
                  </a:cubicBezTo>
                  <a:cubicBezTo>
                    <a:pt x="1392" y="227"/>
                    <a:pt x="1166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6"/>
            <p:cNvSpPr/>
            <p:nvPr/>
          </p:nvSpPr>
          <p:spPr>
            <a:xfrm>
              <a:off x="2628000" y="3711975"/>
              <a:ext cx="36625" cy="27200"/>
            </a:xfrm>
            <a:custGeom>
              <a:avLst/>
              <a:gdLst/>
              <a:ahLst/>
              <a:cxnLst/>
              <a:rect l="l" t="t" r="r" b="b"/>
              <a:pathLst>
                <a:path w="1465" h="1088" extrusionOk="0">
                  <a:moveTo>
                    <a:pt x="871" y="1"/>
                  </a:moveTo>
                  <a:cubicBezTo>
                    <a:pt x="722" y="1"/>
                    <a:pt x="561" y="46"/>
                    <a:pt x="417" y="140"/>
                  </a:cubicBezTo>
                  <a:cubicBezTo>
                    <a:pt x="107" y="343"/>
                    <a:pt x="0" y="688"/>
                    <a:pt x="179" y="902"/>
                  </a:cubicBezTo>
                  <a:cubicBezTo>
                    <a:pt x="269" y="1025"/>
                    <a:pt x="426" y="1088"/>
                    <a:pt x="600" y="1088"/>
                  </a:cubicBezTo>
                  <a:cubicBezTo>
                    <a:pt x="747" y="1088"/>
                    <a:pt x="906" y="1043"/>
                    <a:pt x="1048" y="950"/>
                  </a:cubicBezTo>
                  <a:cubicBezTo>
                    <a:pt x="1358" y="747"/>
                    <a:pt x="1465" y="402"/>
                    <a:pt x="1286" y="176"/>
                  </a:cubicBezTo>
                  <a:cubicBezTo>
                    <a:pt x="1197" y="61"/>
                    <a:pt x="1043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6"/>
            <p:cNvSpPr/>
            <p:nvPr/>
          </p:nvSpPr>
          <p:spPr>
            <a:xfrm>
              <a:off x="2639000" y="3673150"/>
              <a:ext cx="41400" cy="30450"/>
            </a:xfrm>
            <a:custGeom>
              <a:avLst/>
              <a:gdLst/>
              <a:ahLst/>
              <a:cxnLst/>
              <a:rect l="l" t="t" r="r" b="b"/>
              <a:pathLst>
                <a:path w="1656" h="1218" extrusionOk="0">
                  <a:moveTo>
                    <a:pt x="987" y="0"/>
                  </a:moveTo>
                  <a:cubicBezTo>
                    <a:pt x="818" y="0"/>
                    <a:pt x="632" y="51"/>
                    <a:pt x="465" y="157"/>
                  </a:cubicBezTo>
                  <a:cubicBezTo>
                    <a:pt x="120" y="384"/>
                    <a:pt x="1" y="765"/>
                    <a:pt x="203" y="1015"/>
                  </a:cubicBezTo>
                  <a:cubicBezTo>
                    <a:pt x="306" y="1149"/>
                    <a:pt x="484" y="1218"/>
                    <a:pt x="680" y="1218"/>
                  </a:cubicBezTo>
                  <a:cubicBezTo>
                    <a:pt x="849" y="1218"/>
                    <a:pt x="1032" y="1167"/>
                    <a:pt x="1191" y="1062"/>
                  </a:cubicBezTo>
                  <a:cubicBezTo>
                    <a:pt x="1537" y="836"/>
                    <a:pt x="1656" y="443"/>
                    <a:pt x="1453" y="193"/>
                  </a:cubicBezTo>
                  <a:cubicBezTo>
                    <a:pt x="1352" y="66"/>
                    <a:pt x="1180" y="0"/>
                    <a:pt x="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6"/>
            <p:cNvSpPr/>
            <p:nvPr/>
          </p:nvSpPr>
          <p:spPr>
            <a:xfrm>
              <a:off x="2591075" y="3704750"/>
              <a:ext cx="35150" cy="27400"/>
            </a:xfrm>
            <a:custGeom>
              <a:avLst/>
              <a:gdLst/>
              <a:ahLst/>
              <a:cxnLst/>
              <a:rect l="l" t="t" r="r" b="b"/>
              <a:pathLst>
                <a:path w="1406" h="1096" extrusionOk="0">
                  <a:moveTo>
                    <a:pt x="834" y="1"/>
                  </a:moveTo>
                  <a:cubicBezTo>
                    <a:pt x="489" y="12"/>
                    <a:pt x="144" y="263"/>
                    <a:pt x="72" y="560"/>
                  </a:cubicBezTo>
                  <a:cubicBezTo>
                    <a:pt x="1" y="858"/>
                    <a:pt x="227" y="1096"/>
                    <a:pt x="572" y="1096"/>
                  </a:cubicBezTo>
                  <a:cubicBezTo>
                    <a:pt x="930" y="1084"/>
                    <a:pt x="1263" y="834"/>
                    <a:pt x="1334" y="536"/>
                  </a:cubicBezTo>
                  <a:cubicBezTo>
                    <a:pt x="1406" y="239"/>
                    <a:pt x="1180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6"/>
            <p:cNvSpPr/>
            <p:nvPr/>
          </p:nvSpPr>
          <p:spPr>
            <a:xfrm>
              <a:off x="2108275" y="3569575"/>
              <a:ext cx="91425" cy="66475"/>
            </a:xfrm>
            <a:custGeom>
              <a:avLst/>
              <a:gdLst/>
              <a:ahLst/>
              <a:cxnLst/>
              <a:rect l="l" t="t" r="r" b="b"/>
              <a:pathLst>
                <a:path w="3657" h="2659" extrusionOk="0">
                  <a:moveTo>
                    <a:pt x="2281" y="1"/>
                  </a:moveTo>
                  <a:cubicBezTo>
                    <a:pt x="1457" y="1"/>
                    <a:pt x="576" y="548"/>
                    <a:pt x="299" y="1252"/>
                  </a:cubicBezTo>
                  <a:cubicBezTo>
                    <a:pt x="1" y="1990"/>
                    <a:pt x="453" y="2610"/>
                    <a:pt x="1311" y="2657"/>
                  </a:cubicBezTo>
                  <a:cubicBezTo>
                    <a:pt x="1336" y="2658"/>
                    <a:pt x="1361" y="2659"/>
                    <a:pt x="1386" y="2659"/>
                  </a:cubicBezTo>
                  <a:cubicBezTo>
                    <a:pt x="2211" y="2659"/>
                    <a:pt x="3093" y="2100"/>
                    <a:pt x="3370" y="1395"/>
                  </a:cubicBezTo>
                  <a:cubicBezTo>
                    <a:pt x="3656" y="657"/>
                    <a:pt x="3204" y="38"/>
                    <a:pt x="2358" y="2"/>
                  </a:cubicBezTo>
                  <a:cubicBezTo>
                    <a:pt x="2333" y="1"/>
                    <a:pt x="2307" y="1"/>
                    <a:pt x="2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6"/>
            <p:cNvSpPr/>
            <p:nvPr/>
          </p:nvSpPr>
          <p:spPr>
            <a:xfrm>
              <a:off x="2119000" y="3525850"/>
              <a:ext cx="53000" cy="38175"/>
            </a:xfrm>
            <a:custGeom>
              <a:avLst/>
              <a:gdLst/>
              <a:ahLst/>
              <a:cxnLst/>
              <a:rect l="l" t="t" r="r" b="b"/>
              <a:pathLst>
                <a:path w="2120" h="1527" extrusionOk="0">
                  <a:moveTo>
                    <a:pt x="1343" y="1"/>
                  </a:moveTo>
                  <a:cubicBezTo>
                    <a:pt x="851" y="1"/>
                    <a:pt x="331" y="318"/>
                    <a:pt x="167" y="727"/>
                  </a:cubicBezTo>
                  <a:cubicBezTo>
                    <a:pt x="1" y="1144"/>
                    <a:pt x="263" y="1513"/>
                    <a:pt x="751" y="1525"/>
                  </a:cubicBezTo>
                  <a:cubicBezTo>
                    <a:pt x="768" y="1526"/>
                    <a:pt x="786" y="1526"/>
                    <a:pt x="803" y="1526"/>
                  </a:cubicBezTo>
                  <a:cubicBezTo>
                    <a:pt x="1288" y="1526"/>
                    <a:pt x="1792" y="1212"/>
                    <a:pt x="1953" y="799"/>
                  </a:cubicBezTo>
                  <a:cubicBezTo>
                    <a:pt x="2120" y="382"/>
                    <a:pt x="1858" y="25"/>
                    <a:pt x="1370" y="1"/>
                  </a:cubicBezTo>
                  <a:cubicBezTo>
                    <a:pt x="1361" y="1"/>
                    <a:pt x="1352" y="1"/>
                    <a:pt x="1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6"/>
            <p:cNvSpPr/>
            <p:nvPr/>
          </p:nvSpPr>
          <p:spPr>
            <a:xfrm>
              <a:off x="2046975" y="3556200"/>
              <a:ext cx="72950" cy="52450"/>
            </a:xfrm>
            <a:custGeom>
              <a:avLst/>
              <a:gdLst/>
              <a:ahLst/>
              <a:cxnLst/>
              <a:rect l="l" t="t" r="r" b="b"/>
              <a:pathLst>
                <a:path w="2918" h="2098" extrusionOk="0">
                  <a:moveTo>
                    <a:pt x="1841" y="0"/>
                  </a:moveTo>
                  <a:cubicBezTo>
                    <a:pt x="1177" y="0"/>
                    <a:pt x="482" y="433"/>
                    <a:pt x="250" y="990"/>
                  </a:cubicBezTo>
                  <a:cubicBezTo>
                    <a:pt x="0" y="1573"/>
                    <a:pt x="357" y="2061"/>
                    <a:pt x="1036" y="2097"/>
                  </a:cubicBezTo>
                  <a:cubicBezTo>
                    <a:pt x="1054" y="2097"/>
                    <a:pt x="1071" y="2098"/>
                    <a:pt x="1089" y="2098"/>
                  </a:cubicBezTo>
                  <a:cubicBezTo>
                    <a:pt x="1753" y="2098"/>
                    <a:pt x="2459" y="1665"/>
                    <a:pt x="2679" y="1097"/>
                  </a:cubicBezTo>
                  <a:cubicBezTo>
                    <a:pt x="2917" y="525"/>
                    <a:pt x="2560" y="37"/>
                    <a:pt x="1893" y="1"/>
                  </a:cubicBezTo>
                  <a:cubicBezTo>
                    <a:pt x="1876" y="1"/>
                    <a:pt x="1858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6"/>
            <p:cNvSpPr/>
            <p:nvPr/>
          </p:nvSpPr>
          <p:spPr>
            <a:xfrm>
              <a:off x="2204725" y="3529400"/>
              <a:ext cx="42000" cy="30150"/>
            </a:xfrm>
            <a:custGeom>
              <a:avLst/>
              <a:gdLst/>
              <a:ahLst/>
              <a:cxnLst/>
              <a:rect l="l" t="t" r="r" b="b"/>
              <a:pathLst>
                <a:path w="1680" h="1206" extrusionOk="0">
                  <a:moveTo>
                    <a:pt x="1022" y="0"/>
                  </a:moveTo>
                  <a:cubicBezTo>
                    <a:pt x="644" y="0"/>
                    <a:pt x="257" y="254"/>
                    <a:pt x="132" y="573"/>
                  </a:cubicBezTo>
                  <a:cubicBezTo>
                    <a:pt x="1" y="907"/>
                    <a:pt x="215" y="1192"/>
                    <a:pt x="608" y="1204"/>
                  </a:cubicBezTo>
                  <a:cubicBezTo>
                    <a:pt x="624" y="1205"/>
                    <a:pt x="641" y="1206"/>
                    <a:pt x="658" y="1206"/>
                  </a:cubicBezTo>
                  <a:cubicBezTo>
                    <a:pt x="1035" y="1206"/>
                    <a:pt x="1423" y="952"/>
                    <a:pt x="1548" y="633"/>
                  </a:cubicBezTo>
                  <a:cubicBezTo>
                    <a:pt x="1679" y="299"/>
                    <a:pt x="1465" y="14"/>
                    <a:pt x="1072" y="2"/>
                  </a:cubicBezTo>
                  <a:cubicBezTo>
                    <a:pt x="1056" y="1"/>
                    <a:pt x="1039" y="0"/>
                    <a:pt x="10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6"/>
            <p:cNvSpPr/>
            <p:nvPr/>
          </p:nvSpPr>
          <p:spPr>
            <a:xfrm>
              <a:off x="2057975" y="3656750"/>
              <a:ext cx="71175" cy="51300"/>
            </a:xfrm>
            <a:custGeom>
              <a:avLst/>
              <a:gdLst/>
              <a:ahLst/>
              <a:cxnLst/>
              <a:rect l="l" t="t" r="r" b="b"/>
              <a:pathLst>
                <a:path w="2847" h="2052" extrusionOk="0">
                  <a:moveTo>
                    <a:pt x="1776" y="1"/>
                  </a:moveTo>
                  <a:cubicBezTo>
                    <a:pt x="1491" y="1"/>
                    <a:pt x="1177" y="88"/>
                    <a:pt x="894" y="266"/>
                  </a:cubicBezTo>
                  <a:cubicBezTo>
                    <a:pt x="275" y="635"/>
                    <a:pt x="1" y="1290"/>
                    <a:pt x="298" y="1706"/>
                  </a:cubicBezTo>
                  <a:cubicBezTo>
                    <a:pt x="463" y="1935"/>
                    <a:pt x="750" y="2051"/>
                    <a:pt x="1075" y="2051"/>
                  </a:cubicBezTo>
                  <a:cubicBezTo>
                    <a:pt x="1361" y="2051"/>
                    <a:pt x="1676" y="1961"/>
                    <a:pt x="1965" y="1778"/>
                  </a:cubicBezTo>
                  <a:cubicBezTo>
                    <a:pt x="2584" y="1397"/>
                    <a:pt x="2846" y="754"/>
                    <a:pt x="2549" y="337"/>
                  </a:cubicBezTo>
                  <a:cubicBezTo>
                    <a:pt x="2390" y="115"/>
                    <a:pt x="2102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6"/>
            <p:cNvSpPr/>
            <p:nvPr/>
          </p:nvSpPr>
          <p:spPr>
            <a:xfrm>
              <a:off x="2177950" y="3647400"/>
              <a:ext cx="36925" cy="26500"/>
            </a:xfrm>
            <a:custGeom>
              <a:avLst/>
              <a:gdLst/>
              <a:ahLst/>
              <a:cxnLst/>
              <a:rect l="l" t="t" r="r" b="b"/>
              <a:pathLst>
                <a:path w="1477" h="1060" extrusionOk="0">
                  <a:moveTo>
                    <a:pt x="905" y="0"/>
                  </a:moveTo>
                  <a:cubicBezTo>
                    <a:pt x="758" y="0"/>
                    <a:pt x="596" y="46"/>
                    <a:pt x="452" y="140"/>
                  </a:cubicBezTo>
                  <a:cubicBezTo>
                    <a:pt x="131" y="330"/>
                    <a:pt x="0" y="663"/>
                    <a:pt x="155" y="890"/>
                  </a:cubicBezTo>
                  <a:cubicBezTo>
                    <a:pt x="243" y="1003"/>
                    <a:pt x="391" y="1060"/>
                    <a:pt x="559" y="1060"/>
                  </a:cubicBezTo>
                  <a:cubicBezTo>
                    <a:pt x="708" y="1060"/>
                    <a:pt x="873" y="1015"/>
                    <a:pt x="1024" y="925"/>
                  </a:cubicBezTo>
                  <a:cubicBezTo>
                    <a:pt x="1345" y="723"/>
                    <a:pt x="1476" y="390"/>
                    <a:pt x="1310" y="175"/>
                  </a:cubicBezTo>
                  <a:cubicBezTo>
                    <a:pt x="1227" y="60"/>
                    <a:pt x="1076" y="0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6"/>
            <p:cNvSpPr/>
            <p:nvPr/>
          </p:nvSpPr>
          <p:spPr>
            <a:xfrm>
              <a:off x="2191325" y="3609150"/>
              <a:ext cx="41700" cy="29900"/>
            </a:xfrm>
            <a:custGeom>
              <a:avLst/>
              <a:gdLst/>
              <a:ahLst/>
              <a:cxnLst/>
              <a:rect l="l" t="t" r="r" b="b"/>
              <a:pathLst>
                <a:path w="1668" h="1196" extrusionOk="0">
                  <a:moveTo>
                    <a:pt x="1027" y="0"/>
                  </a:moveTo>
                  <a:cubicBezTo>
                    <a:pt x="859" y="0"/>
                    <a:pt x="674" y="52"/>
                    <a:pt x="501" y="157"/>
                  </a:cubicBezTo>
                  <a:cubicBezTo>
                    <a:pt x="144" y="372"/>
                    <a:pt x="1" y="753"/>
                    <a:pt x="179" y="1003"/>
                  </a:cubicBezTo>
                  <a:cubicBezTo>
                    <a:pt x="274" y="1129"/>
                    <a:pt x="444" y="1196"/>
                    <a:pt x="635" y="1196"/>
                  </a:cubicBezTo>
                  <a:cubicBezTo>
                    <a:pt x="803" y="1196"/>
                    <a:pt x="989" y="1144"/>
                    <a:pt x="1156" y="1039"/>
                  </a:cubicBezTo>
                  <a:cubicBezTo>
                    <a:pt x="1513" y="824"/>
                    <a:pt x="1668" y="443"/>
                    <a:pt x="1477" y="193"/>
                  </a:cubicBezTo>
                  <a:cubicBezTo>
                    <a:pt x="1382" y="67"/>
                    <a:pt x="1216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6"/>
            <p:cNvSpPr/>
            <p:nvPr/>
          </p:nvSpPr>
          <p:spPr>
            <a:xfrm>
              <a:off x="2200850" y="3563975"/>
              <a:ext cx="53900" cy="38350"/>
            </a:xfrm>
            <a:custGeom>
              <a:avLst/>
              <a:gdLst/>
              <a:ahLst/>
              <a:cxnLst/>
              <a:rect l="l" t="t" r="r" b="b"/>
              <a:pathLst>
                <a:path w="2156" h="1534" extrusionOk="0">
                  <a:moveTo>
                    <a:pt x="1326" y="0"/>
                  </a:moveTo>
                  <a:cubicBezTo>
                    <a:pt x="1110" y="0"/>
                    <a:pt x="871" y="63"/>
                    <a:pt x="656" y="190"/>
                  </a:cubicBezTo>
                  <a:cubicBezTo>
                    <a:pt x="191" y="476"/>
                    <a:pt x="1" y="964"/>
                    <a:pt x="239" y="1286"/>
                  </a:cubicBezTo>
                  <a:cubicBezTo>
                    <a:pt x="359" y="1450"/>
                    <a:pt x="576" y="1534"/>
                    <a:pt x="822" y="1534"/>
                  </a:cubicBezTo>
                  <a:cubicBezTo>
                    <a:pt x="1041" y="1534"/>
                    <a:pt x="1283" y="1468"/>
                    <a:pt x="1501" y="1333"/>
                  </a:cubicBezTo>
                  <a:cubicBezTo>
                    <a:pt x="1977" y="1048"/>
                    <a:pt x="2156" y="560"/>
                    <a:pt x="1918" y="250"/>
                  </a:cubicBezTo>
                  <a:cubicBezTo>
                    <a:pt x="1797" y="84"/>
                    <a:pt x="1576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6"/>
            <p:cNvSpPr/>
            <p:nvPr/>
          </p:nvSpPr>
          <p:spPr>
            <a:xfrm>
              <a:off x="2312775" y="3530325"/>
              <a:ext cx="52700" cy="38425"/>
            </a:xfrm>
            <a:custGeom>
              <a:avLst/>
              <a:gdLst/>
              <a:ahLst/>
              <a:cxnLst/>
              <a:rect l="l" t="t" r="r" b="b"/>
              <a:pathLst>
                <a:path w="2108" h="1537" extrusionOk="0">
                  <a:moveTo>
                    <a:pt x="1319" y="0"/>
                  </a:moveTo>
                  <a:cubicBezTo>
                    <a:pt x="827" y="0"/>
                    <a:pt x="319" y="318"/>
                    <a:pt x="167" y="727"/>
                  </a:cubicBezTo>
                  <a:cubicBezTo>
                    <a:pt x="1" y="1155"/>
                    <a:pt x="274" y="1513"/>
                    <a:pt x="774" y="1536"/>
                  </a:cubicBezTo>
                  <a:cubicBezTo>
                    <a:pt x="783" y="1537"/>
                    <a:pt x="792" y="1537"/>
                    <a:pt x="801" y="1537"/>
                  </a:cubicBezTo>
                  <a:cubicBezTo>
                    <a:pt x="1293" y="1537"/>
                    <a:pt x="1801" y="1219"/>
                    <a:pt x="1953" y="810"/>
                  </a:cubicBezTo>
                  <a:cubicBezTo>
                    <a:pt x="2108" y="382"/>
                    <a:pt x="1834" y="24"/>
                    <a:pt x="1346" y="1"/>
                  </a:cubicBezTo>
                  <a:cubicBezTo>
                    <a:pt x="1337" y="0"/>
                    <a:pt x="1328" y="0"/>
                    <a:pt x="1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6"/>
            <p:cNvSpPr/>
            <p:nvPr/>
          </p:nvSpPr>
          <p:spPr>
            <a:xfrm>
              <a:off x="2448200" y="3432675"/>
              <a:ext cx="51525" cy="36975"/>
            </a:xfrm>
            <a:custGeom>
              <a:avLst/>
              <a:gdLst/>
              <a:ahLst/>
              <a:cxnLst/>
              <a:rect l="l" t="t" r="r" b="b"/>
              <a:pathLst>
                <a:path w="2061" h="1479" extrusionOk="0">
                  <a:moveTo>
                    <a:pt x="1237" y="0"/>
                  </a:moveTo>
                  <a:cubicBezTo>
                    <a:pt x="775" y="0"/>
                    <a:pt x="293" y="313"/>
                    <a:pt x="144" y="704"/>
                  </a:cubicBezTo>
                  <a:cubicBezTo>
                    <a:pt x="1" y="1109"/>
                    <a:pt x="275" y="1466"/>
                    <a:pt x="763" y="1478"/>
                  </a:cubicBezTo>
                  <a:cubicBezTo>
                    <a:pt x="781" y="1479"/>
                    <a:pt x="798" y="1479"/>
                    <a:pt x="816" y="1479"/>
                  </a:cubicBezTo>
                  <a:cubicBezTo>
                    <a:pt x="1288" y="1479"/>
                    <a:pt x="1780" y="1177"/>
                    <a:pt x="1918" y="775"/>
                  </a:cubicBezTo>
                  <a:cubicBezTo>
                    <a:pt x="2061" y="370"/>
                    <a:pt x="1775" y="25"/>
                    <a:pt x="1287" y="1"/>
                  </a:cubicBezTo>
                  <a:cubicBezTo>
                    <a:pt x="1270" y="0"/>
                    <a:pt x="1253" y="0"/>
                    <a:pt x="1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6"/>
            <p:cNvSpPr/>
            <p:nvPr/>
          </p:nvSpPr>
          <p:spPr>
            <a:xfrm>
              <a:off x="2344925" y="3356175"/>
              <a:ext cx="51225" cy="36100"/>
            </a:xfrm>
            <a:custGeom>
              <a:avLst/>
              <a:gdLst/>
              <a:ahLst/>
              <a:cxnLst/>
              <a:rect l="l" t="t" r="r" b="b"/>
              <a:pathLst>
                <a:path w="2049" h="1444" extrusionOk="0">
                  <a:moveTo>
                    <a:pt x="1245" y="0"/>
                  </a:moveTo>
                  <a:cubicBezTo>
                    <a:pt x="774" y="0"/>
                    <a:pt x="293" y="302"/>
                    <a:pt x="155" y="692"/>
                  </a:cubicBezTo>
                  <a:cubicBezTo>
                    <a:pt x="0" y="1085"/>
                    <a:pt x="274" y="1430"/>
                    <a:pt x="751" y="1442"/>
                  </a:cubicBezTo>
                  <a:cubicBezTo>
                    <a:pt x="768" y="1443"/>
                    <a:pt x="786" y="1443"/>
                    <a:pt x="804" y="1443"/>
                  </a:cubicBezTo>
                  <a:cubicBezTo>
                    <a:pt x="1275" y="1443"/>
                    <a:pt x="1756" y="1142"/>
                    <a:pt x="1894" y="763"/>
                  </a:cubicBezTo>
                  <a:cubicBezTo>
                    <a:pt x="2048" y="359"/>
                    <a:pt x="1774" y="25"/>
                    <a:pt x="1298" y="1"/>
                  </a:cubicBezTo>
                  <a:cubicBezTo>
                    <a:pt x="1281" y="1"/>
                    <a:pt x="1263" y="0"/>
                    <a:pt x="1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6"/>
            <p:cNvSpPr/>
            <p:nvPr/>
          </p:nvSpPr>
          <p:spPr>
            <a:xfrm>
              <a:off x="2243125" y="3615250"/>
              <a:ext cx="36625" cy="26325"/>
            </a:xfrm>
            <a:custGeom>
              <a:avLst/>
              <a:gdLst/>
              <a:ahLst/>
              <a:cxnLst/>
              <a:rect l="l" t="t" r="r" b="b"/>
              <a:pathLst>
                <a:path w="1465" h="1053" extrusionOk="0">
                  <a:moveTo>
                    <a:pt x="900" y="0"/>
                  </a:moveTo>
                  <a:cubicBezTo>
                    <a:pt x="752" y="0"/>
                    <a:pt x="590" y="46"/>
                    <a:pt x="441" y="140"/>
                  </a:cubicBezTo>
                  <a:cubicBezTo>
                    <a:pt x="131" y="330"/>
                    <a:pt x="1" y="664"/>
                    <a:pt x="167" y="878"/>
                  </a:cubicBezTo>
                  <a:cubicBezTo>
                    <a:pt x="250" y="993"/>
                    <a:pt x="401" y="1053"/>
                    <a:pt x="571" y="1053"/>
                  </a:cubicBezTo>
                  <a:cubicBezTo>
                    <a:pt x="719" y="1053"/>
                    <a:pt x="881" y="1008"/>
                    <a:pt x="1024" y="914"/>
                  </a:cubicBezTo>
                  <a:cubicBezTo>
                    <a:pt x="1346" y="723"/>
                    <a:pt x="1465" y="390"/>
                    <a:pt x="1310" y="175"/>
                  </a:cubicBezTo>
                  <a:cubicBezTo>
                    <a:pt x="1221" y="61"/>
                    <a:pt x="1070" y="0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6"/>
            <p:cNvSpPr/>
            <p:nvPr/>
          </p:nvSpPr>
          <p:spPr>
            <a:xfrm>
              <a:off x="2259800" y="3558675"/>
              <a:ext cx="41100" cy="29350"/>
            </a:xfrm>
            <a:custGeom>
              <a:avLst/>
              <a:gdLst/>
              <a:ahLst/>
              <a:cxnLst/>
              <a:rect l="l" t="t" r="r" b="b"/>
              <a:pathLst>
                <a:path w="1644" h="1174" extrusionOk="0">
                  <a:moveTo>
                    <a:pt x="1017" y="0"/>
                  </a:moveTo>
                  <a:cubicBezTo>
                    <a:pt x="849" y="0"/>
                    <a:pt x="664" y="51"/>
                    <a:pt x="500" y="152"/>
                  </a:cubicBezTo>
                  <a:cubicBezTo>
                    <a:pt x="143" y="367"/>
                    <a:pt x="0" y="736"/>
                    <a:pt x="179" y="986"/>
                  </a:cubicBezTo>
                  <a:cubicBezTo>
                    <a:pt x="279" y="1111"/>
                    <a:pt x="445" y="1174"/>
                    <a:pt x="632" y="1174"/>
                  </a:cubicBezTo>
                  <a:cubicBezTo>
                    <a:pt x="801" y="1174"/>
                    <a:pt x="986" y="1123"/>
                    <a:pt x="1155" y="1022"/>
                  </a:cubicBezTo>
                  <a:cubicBezTo>
                    <a:pt x="1512" y="807"/>
                    <a:pt x="1643" y="438"/>
                    <a:pt x="1465" y="188"/>
                  </a:cubicBezTo>
                  <a:cubicBezTo>
                    <a:pt x="1371" y="63"/>
                    <a:pt x="1204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6"/>
            <p:cNvSpPr/>
            <p:nvPr/>
          </p:nvSpPr>
          <p:spPr>
            <a:xfrm>
              <a:off x="2291950" y="3584750"/>
              <a:ext cx="41100" cy="29650"/>
            </a:xfrm>
            <a:custGeom>
              <a:avLst/>
              <a:gdLst/>
              <a:ahLst/>
              <a:cxnLst/>
              <a:rect l="l" t="t" r="r" b="b"/>
              <a:pathLst>
                <a:path w="1644" h="1186" extrusionOk="0">
                  <a:moveTo>
                    <a:pt x="1005" y="0"/>
                  </a:moveTo>
                  <a:cubicBezTo>
                    <a:pt x="838" y="0"/>
                    <a:pt x="655" y="51"/>
                    <a:pt x="488" y="157"/>
                  </a:cubicBezTo>
                  <a:cubicBezTo>
                    <a:pt x="131" y="371"/>
                    <a:pt x="0" y="741"/>
                    <a:pt x="179" y="991"/>
                  </a:cubicBezTo>
                  <a:cubicBezTo>
                    <a:pt x="275" y="1119"/>
                    <a:pt x="448" y="1185"/>
                    <a:pt x="642" y="1185"/>
                  </a:cubicBezTo>
                  <a:cubicBezTo>
                    <a:pt x="808" y="1185"/>
                    <a:pt x="991" y="1137"/>
                    <a:pt x="1155" y="1038"/>
                  </a:cubicBezTo>
                  <a:cubicBezTo>
                    <a:pt x="1512" y="812"/>
                    <a:pt x="1643" y="443"/>
                    <a:pt x="1465" y="193"/>
                  </a:cubicBezTo>
                  <a:cubicBezTo>
                    <a:pt x="1363" y="66"/>
                    <a:pt x="119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6"/>
            <p:cNvSpPr/>
            <p:nvPr/>
          </p:nvSpPr>
          <p:spPr>
            <a:xfrm>
              <a:off x="2244325" y="3509500"/>
              <a:ext cx="53300" cy="37800"/>
            </a:xfrm>
            <a:custGeom>
              <a:avLst/>
              <a:gdLst/>
              <a:ahLst/>
              <a:cxnLst/>
              <a:rect l="l" t="t" r="r" b="b"/>
              <a:pathLst>
                <a:path w="2132" h="1512" extrusionOk="0">
                  <a:moveTo>
                    <a:pt x="1304" y="0"/>
                  </a:moveTo>
                  <a:cubicBezTo>
                    <a:pt x="1089" y="0"/>
                    <a:pt x="853" y="63"/>
                    <a:pt x="643" y="191"/>
                  </a:cubicBezTo>
                  <a:cubicBezTo>
                    <a:pt x="179" y="476"/>
                    <a:pt x="0" y="953"/>
                    <a:pt x="226" y="1262"/>
                  </a:cubicBezTo>
                  <a:cubicBezTo>
                    <a:pt x="354" y="1428"/>
                    <a:pt x="574" y="1512"/>
                    <a:pt x="822" y="1512"/>
                  </a:cubicBezTo>
                  <a:cubicBezTo>
                    <a:pt x="1037" y="1512"/>
                    <a:pt x="1273" y="1449"/>
                    <a:pt x="1488" y="1322"/>
                  </a:cubicBezTo>
                  <a:cubicBezTo>
                    <a:pt x="1953" y="1036"/>
                    <a:pt x="2131" y="560"/>
                    <a:pt x="1893" y="250"/>
                  </a:cubicBezTo>
                  <a:cubicBezTo>
                    <a:pt x="1772" y="84"/>
                    <a:pt x="1552" y="0"/>
                    <a:pt x="1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6"/>
            <p:cNvSpPr/>
            <p:nvPr/>
          </p:nvSpPr>
          <p:spPr>
            <a:xfrm>
              <a:off x="2034175" y="3613525"/>
              <a:ext cx="47650" cy="34275"/>
            </a:xfrm>
            <a:custGeom>
              <a:avLst/>
              <a:gdLst/>
              <a:ahLst/>
              <a:cxnLst/>
              <a:rect l="l" t="t" r="r" b="b"/>
              <a:pathLst>
                <a:path w="1906" h="1371" extrusionOk="0">
                  <a:moveTo>
                    <a:pt x="1176" y="1"/>
                  </a:moveTo>
                  <a:cubicBezTo>
                    <a:pt x="986" y="1"/>
                    <a:pt x="776" y="58"/>
                    <a:pt x="584" y="173"/>
                  </a:cubicBezTo>
                  <a:cubicBezTo>
                    <a:pt x="167" y="435"/>
                    <a:pt x="0" y="864"/>
                    <a:pt x="191" y="1149"/>
                  </a:cubicBezTo>
                  <a:cubicBezTo>
                    <a:pt x="299" y="1296"/>
                    <a:pt x="492" y="1370"/>
                    <a:pt x="712" y="1370"/>
                  </a:cubicBezTo>
                  <a:cubicBezTo>
                    <a:pt x="904" y="1370"/>
                    <a:pt x="1116" y="1313"/>
                    <a:pt x="1310" y="1197"/>
                  </a:cubicBezTo>
                  <a:cubicBezTo>
                    <a:pt x="1727" y="935"/>
                    <a:pt x="1905" y="506"/>
                    <a:pt x="1703" y="232"/>
                  </a:cubicBezTo>
                  <a:cubicBezTo>
                    <a:pt x="1594" y="79"/>
                    <a:pt x="1398" y="1"/>
                    <a:pt x="1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6"/>
            <p:cNvSpPr/>
            <p:nvPr/>
          </p:nvSpPr>
          <p:spPr>
            <a:xfrm>
              <a:off x="2185075" y="3499975"/>
              <a:ext cx="39925" cy="29175"/>
            </a:xfrm>
            <a:custGeom>
              <a:avLst/>
              <a:gdLst/>
              <a:ahLst/>
              <a:cxnLst/>
              <a:rect l="l" t="t" r="r" b="b"/>
              <a:pathLst>
                <a:path w="1597" h="1167" extrusionOk="0">
                  <a:moveTo>
                    <a:pt x="977" y="0"/>
                  </a:moveTo>
                  <a:cubicBezTo>
                    <a:pt x="596" y="12"/>
                    <a:pt x="203" y="274"/>
                    <a:pt x="108" y="595"/>
                  </a:cubicBezTo>
                  <a:cubicBezTo>
                    <a:pt x="1" y="917"/>
                    <a:pt x="239" y="1167"/>
                    <a:pt x="620" y="1167"/>
                  </a:cubicBezTo>
                  <a:cubicBezTo>
                    <a:pt x="1001" y="1155"/>
                    <a:pt x="1394" y="893"/>
                    <a:pt x="1489" y="572"/>
                  </a:cubicBezTo>
                  <a:cubicBezTo>
                    <a:pt x="1596" y="250"/>
                    <a:pt x="1358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6"/>
            <p:cNvSpPr/>
            <p:nvPr/>
          </p:nvSpPr>
          <p:spPr>
            <a:xfrm>
              <a:off x="2172350" y="3543125"/>
              <a:ext cx="27050" cy="19675"/>
            </a:xfrm>
            <a:custGeom>
              <a:avLst/>
              <a:gdLst/>
              <a:ahLst/>
              <a:cxnLst/>
              <a:rect l="l" t="t" r="r" b="b"/>
              <a:pathLst>
                <a:path w="1082" h="787" extrusionOk="0">
                  <a:moveTo>
                    <a:pt x="665" y="0"/>
                  </a:moveTo>
                  <a:cubicBezTo>
                    <a:pt x="403" y="0"/>
                    <a:pt x="141" y="179"/>
                    <a:pt x="69" y="405"/>
                  </a:cubicBezTo>
                  <a:cubicBezTo>
                    <a:pt x="0" y="613"/>
                    <a:pt x="143" y="787"/>
                    <a:pt x="390" y="787"/>
                  </a:cubicBezTo>
                  <a:cubicBezTo>
                    <a:pt x="398" y="787"/>
                    <a:pt x="406" y="787"/>
                    <a:pt x="415" y="786"/>
                  </a:cubicBezTo>
                  <a:cubicBezTo>
                    <a:pt x="676" y="786"/>
                    <a:pt x="950" y="608"/>
                    <a:pt x="1022" y="381"/>
                  </a:cubicBezTo>
                  <a:cubicBezTo>
                    <a:pt x="1081" y="167"/>
                    <a:pt x="927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6"/>
            <p:cNvSpPr/>
            <p:nvPr/>
          </p:nvSpPr>
          <p:spPr>
            <a:xfrm>
              <a:off x="2082400" y="3608900"/>
              <a:ext cx="27400" cy="20275"/>
            </a:xfrm>
            <a:custGeom>
              <a:avLst/>
              <a:gdLst/>
              <a:ahLst/>
              <a:cxnLst/>
              <a:rect l="l" t="t" r="r" b="b"/>
              <a:pathLst>
                <a:path w="1096" h="811" extrusionOk="0">
                  <a:moveTo>
                    <a:pt x="679" y="1"/>
                  </a:moveTo>
                  <a:cubicBezTo>
                    <a:pt x="417" y="13"/>
                    <a:pt x="143" y="191"/>
                    <a:pt x="72" y="417"/>
                  </a:cubicBezTo>
                  <a:cubicBezTo>
                    <a:pt x="0" y="644"/>
                    <a:pt x="155" y="810"/>
                    <a:pt x="417" y="810"/>
                  </a:cubicBezTo>
                  <a:cubicBezTo>
                    <a:pt x="679" y="810"/>
                    <a:pt x="953" y="620"/>
                    <a:pt x="1024" y="394"/>
                  </a:cubicBezTo>
                  <a:cubicBezTo>
                    <a:pt x="1096" y="179"/>
                    <a:pt x="941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6"/>
            <p:cNvSpPr/>
            <p:nvPr/>
          </p:nvSpPr>
          <p:spPr>
            <a:xfrm>
              <a:off x="2136575" y="3647900"/>
              <a:ext cx="35975" cy="26825"/>
            </a:xfrm>
            <a:custGeom>
              <a:avLst/>
              <a:gdLst/>
              <a:ahLst/>
              <a:cxnLst/>
              <a:rect l="l" t="t" r="r" b="b"/>
              <a:pathLst>
                <a:path w="1439" h="1073" extrusionOk="0">
                  <a:moveTo>
                    <a:pt x="918" y="0"/>
                  </a:moveTo>
                  <a:cubicBezTo>
                    <a:pt x="910" y="0"/>
                    <a:pt x="901" y="0"/>
                    <a:pt x="893" y="0"/>
                  </a:cubicBezTo>
                  <a:cubicBezTo>
                    <a:pt x="548" y="0"/>
                    <a:pt x="191" y="251"/>
                    <a:pt x="95" y="548"/>
                  </a:cubicBezTo>
                  <a:cubicBezTo>
                    <a:pt x="0" y="834"/>
                    <a:pt x="214" y="1072"/>
                    <a:pt x="560" y="1072"/>
                  </a:cubicBezTo>
                  <a:cubicBezTo>
                    <a:pt x="905" y="1060"/>
                    <a:pt x="1262" y="822"/>
                    <a:pt x="1357" y="524"/>
                  </a:cubicBezTo>
                  <a:cubicBezTo>
                    <a:pt x="1439" y="234"/>
                    <a:pt x="1248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6"/>
            <p:cNvSpPr/>
            <p:nvPr/>
          </p:nvSpPr>
          <p:spPr>
            <a:xfrm>
              <a:off x="2102625" y="3419550"/>
              <a:ext cx="89025" cy="63225"/>
            </a:xfrm>
            <a:custGeom>
              <a:avLst/>
              <a:gdLst/>
              <a:ahLst/>
              <a:cxnLst/>
              <a:rect l="l" t="t" r="r" b="b"/>
              <a:pathLst>
                <a:path w="3561" h="2529" extrusionOk="0">
                  <a:moveTo>
                    <a:pt x="2219" y="1"/>
                  </a:moveTo>
                  <a:cubicBezTo>
                    <a:pt x="1409" y="1"/>
                    <a:pt x="563" y="524"/>
                    <a:pt x="287" y="1193"/>
                  </a:cubicBezTo>
                  <a:cubicBezTo>
                    <a:pt x="1" y="1896"/>
                    <a:pt x="441" y="2491"/>
                    <a:pt x="1275" y="2527"/>
                  </a:cubicBezTo>
                  <a:cubicBezTo>
                    <a:pt x="1301" y="2528"/>
                    <a:pt x="1327" y="2528"/>
                    <a:pt x="1354" y="2528"/>
                  </a:cubicBezTo>
                  <a:cubicBezTo>
                    <a:pt x="2164" y="2528"/>
                    <a:pt x="3010" y="2004"/>
                    <a:pt x="3287" y="1324"/>
                  </a:cubicBezTo>
                  <a:cubicBezTo>
                    <a:pt x="3561" y="633"/>
                    <a:pt x="3120" y="38"/>
                    <a:pt x="2299" y="2"/>
                  </a:cubicBezTo>
                  <a:cubicBezTo>
                    <a:pt x="2272" y="1"/>
                    <a:pt x="2246" y="1"/>
                    <a:pt x="2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6"/>
            <p:cNvSpPr/>
            <p:nvPr/>
          </p:nvSpPr>
          <p:spPr>
            <a:xfrm>
              <a:off x="2112750" y="3377900"/>
              <a:ext cx="52125" cy="36400"/>
            </a:xfrm>
            <a:custGeom>
              <a:avLst/>
              <a:gdLst/>
              <a:ahLst/>
              <a:cxnLst/>
              <a:rect l="l" t="t" r="r" b="b"/>
              <a:pathLst>
                <a:path w="2085" h="1456" extrusionOk="0">
                  <a:moveTo>
                    <a:pt x="1293" y="0"/>
                  </a:moveTo>
                  <a:cubicBezTo>
                    <a:pt x="820" y="0"/>
                    <a:pt x="328" y="302"/>
                    <a:pt x="167" y="692"/>
                  </a:cubicBezTo>
                  <a:cubicBezTo>
                    <a:pt x="1" y="1097"/>
                    <a:pt x="263" y="1430"/>
                    <a:pt x="751" y="1454"/>
                  </a:cubicBezTo>
                  <a:cubicBezTo>
                    <a:pt x="768" y="1455"/>
                    <a:pt x="785" y="1455"/>
                    <a:pt x="803" y="1455"/>
                  </a:cubicBezTo>
                  <a:cubicBezTo>
                    <a:pt x="1264" y="1455"/>
                    <a:pt x="1757" y="1154"/>
                    <a:pt x="1917" y="764"/>
                  </a:cubicBezTo>
                  <a:cubicBezTo>
                    <a:pt x="2084" y="359"/>
                    <a:pt x="1822" y="25"/>
                    <a:pt x="1346" y="2"/>
                  </a:cubicBezTo>
                  <a:cubicBezTo>
                    <a:pt x="1328" y="1"/>
                    <a:pt x="1311" y="0"/>
                    <a:pt x="1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6"/>
            <p:cNvSpPr/>
            <p:nvPr/>
          </p:nvSpPr>
          <p:spPr>
            <a:xfrm>
              <a:off x="2042800" y="3406775"/>
              <a:ext cx="71175" cy="50075"/>
            </a:xfrm>
            <a:custGeom>
              <a:avLst/>
              <a:gdLst/>
              <a:ahLst/>
              <a:cxnLst/>
              <a:rect l="l" t="t" r="r" b="b"/>
              <a:pathLst>
                <a:path w="2847" h="2003" extrusionOk="0">
                  <a:moveTo>
                    <a:pt x="1780" y="0"/>
                  </a:moveTo>
                  <a:cubicBezTo>
                    <a:pt x="1141" y="0"/>
                    <a:pt x="458" y="409"/>
                    <a:pt x="227" y="942"/>
                  </a:cubicBezTo>
                  <a:cubicBezTo>
                    <a:pt x="1" y="1502"/>
                    <a:pt x="346" y="1966"/>
                    <a:pt x="1001" y="2002"/>
                  </a:cubicBezTo>
                  <a:cubicBezTo>
                    <a:pt x="1018" y="2002"/>
                    <a:pt x="1036" y="2003"/>
                    <a:pt x="1054" y="2003"/>
                  </a:cubicBezTo>
                  <a:cubicBezTo>
                    <a:pt x="1705" y="2003"/>
                    <a:pt x="2388" y="1582"/>
                    <a:pt x="2608" y="1049"/>
                  </a:cubicBezTo>
                  <a:cubicBezTo>
                    <a:pt x="2846" y="502"/>
                    <a:pt x="2489" y="25"/>
                    <a:pt x="1834" y="1"/>
                  </a:cubicBezTo>
                  <a:cubicBezTo>
                    <a:pt x="1816" y="1"/>
                    <a:pt x="1798" y="0"/>
                    <a:pt x="1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6"/>
            <p:cNvSpPr/>
            <p:nvPr/>
          </p:nvSpPr>
          <p:spPr>
            <a:xfrm>
              <a:off x="2196700" y="3381150"/>
              <a:ext cx="41100" cy="28950"/>
            </a:xfrm>
            <a:custGeom>
              <a:avLst/>
              <a:gdLst/>
              <a:ahLst/>
              <a:cxnLst/>
              <a:rect l="l" t="t" r="r" b="b"/>
              <a:pathLst>
                <a:path w="1644" h="1158" extrusionOk="0">
                  <a:moveTo>
                    <a:pt x="997" y="1"/>
                  </a:moveTo>
                  <a:cubicBezTo>
                    <a:pt x="632" y="1"/>
                    <a:pt x="256" y="243"/>
                    <a:pt x="131" y="550"/>
                  </a:cubicBezTo>
                  <a:cubicBezTo>
                    <a:pt x="0" y="872"/>
                    <a:pt x="203" y="1134"/>
                    <a:pt x="595" y="1157"/>
                  </a:cubicBezTo>
                  <a:cubicBezTo>
                    <a:pt x="605" y="1158"/>
                    <a:pt x="614" y="1158"/>
                    <a:pt x="623" y="1158"/>
                  </a:cubicBezTo>
                  <a:cubicBezTo>
                    <a:pt x="996" y="1158"/>
                    <a:pt x="1396" y="923"/>
                    <a:pt x="1512" y="610"/>
                  </a:cubicBezTo>
                  <a:cubicBezTo>
                    <a:pt x="1643" y="288"/>
                    <a:pt x="1441" y="14"/>
                    <a:pt x="1048" y="3"/>
                  </a:cubicBezTo>
                  <a:cubicBezTo>
                    <a:pt x="1031" y="1"/>
                    <a:pt x="1014" y="1"/>
                    <a:pt x="9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6"/>
            <p:cNvSpPr/>
            <p:nvPr/>
          </p:nvSpPr>
          <p:spPr>
            <a:xfrm>
              <a:off x="2060650" y="3485750"/>
              <a:ext cx="69100" cy="48650"/>
            </a:xfrm>
            <a:custGeom>
              <a:avLst/>
              <a:gdLst/>
              <a:ahLst/>
              <a:cxnLst/>
              <a:rect l="l" t="t" r="r" b="b"/>
              <a:pathLst>
                <a:path w="2764" h="1946" extrusionOk="0">
                  <a:moveTo>
                    <a:pt x="1721" y="1"/>
                  </a:moveTo>
                  <a:cubicBezTo>
                    <a:pt x="1445" y="1"/>
                    <a:pt x="1140" y="82"/>
                    <a:pt x="858" y="248"/>
                  </a:cubicBezTo>
                  <a:cubicBezTo>
                    <a:pt x="263" y="605"/>
                    <a:pt x="1" y="1224"/>
                    <a:pt x="287" y="1629"/>
                  </a:cubicBezTo>
                  <a:cubicBezTo>
                    <a:pt x="445" y="1837"/>
                    <a:pt x="724" y="1945"/>
                    <a:pt x="1042" y="1945"/>
                  </a:cubicBezTo>
                  <a:cubicBezTo>
                    <a:pt x="1322" y="1945"/>
                    <a:pt x="1633" y="1861"/>
                    <a:pt x="1918" y="1688"/>
                  </a:cubicBezTo>
                  <a:cubicBezTo>
                    <a:pt x="2513" y="1331"/>
                    <a:pt x="2763" y="712"/>
                    <a:pt x="2477" y="319"/>
                  </a:cubicBezTo>
                  <a:cubicBezTo>
                    <a:pt x="2318" y="109"/>
                    <a:pt x="2039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6"/>
            <p:cNvSpPr/>
            <p:nvPr/>
          </p:nvSpPr>
          <p:spPr>
            <a:xfrm>
              <a:off x="2183600" y="3457275"/>
              <a:ext cx="40500" cy="28550"/>
            </a:xfrm>
            <a:custGeom>
              <a:avLst/>
              <a:gdLst/>
              <a:ahLst/>
              <a:cxnLst/>
              <a:rect l="l" t="t" r="r" b="b"/>
              <a:pathLst>
                <a:path w="1620" h="1142" extrusionOk="0">
                  <a:moveTo>
                    <a:pt x="1001" y="0"/>
                  </a:moveTo>
                  <a:cubicBezTo>
                    <a:pt x="837" y="0"/>
                    <a:pt x="655" y="48"/>
                    <a:pt x="488" y="148"/>
                  </a:cubicBezTo>
                  <a:cubicBezTo>
                    <a:pt x="143" y="363"/>
                    <a:pt x="0" y="720"/>
                    <a:pt x="179" y="958"/>
                  </a:cubicBezTo>
                  <a:cubicBezTo>
                    <a:pt x="268" y="1079"/>
                    <a:pt x="431" y="1142"/>
                    <a:pt x="619" y="1142"/>
                  </a:cubicBezTo>
                  <a:cubicBezTo>
                    <a:pt x="783" y="1142"/>
                    <a:pt x="965" y="1094"/>
                    <a:pt x="1131" y="994"/>
                  </a:cubicBezTo>
                  <a:cubicBezTo>
                    <a:pt x="1477" y="779"/>
                    <a:pt x="1620" y="422"/>
                    <a:pt x="1441" y="184"/>
                  </a:cubicBezTo>
                  <a:cubicBezTo>
                    <a:pt x="1352" y="63"/>
                    <a:pt x="1188" y="0"/>
                    <a:pt x="10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6"/>
            <p:cNvSpPr/>
            <p:nvPr/>
          </p:nvSpPr>
          <p:spPr>
            <a:xfrm>
              <a:off x="2193125" y="3414225"/>
              <a:ext cx="52400" cy="36675"/>
            </a:xfrm>
            <a:custGeom>
              <a:avLst/>
              <a:gdLst/>
              <a:ahLst/>
              <a:cxnLst/>
              <a:rect l="l" t="t" r="r" b="b"/>
              <a:pathLst>
                <a:path w="2096" h="1467" extrusionOk="0">
                  <a:moveTo>
                    <a:pt x="1298" y="0"/>
                  </a:moveTo>
                  <a:cubicBezTo>
                    <a:pt x="1085" y="0"/>
                    <a:pt x="849" y="63"/>
                    <a:pt x="631" y="192"/>
                  </a:cubicBezTo>
                  <a:cubicBezTo>
                    <a:pt x="179" y="454"/>
                    <a:pt x="0" y="918"/>
                    <a:pt x="226" y="1227"/>
                  </a:cubicBezTo>
                  <a:cubicBezTo>
                    <a:pt x="347" y="1386"/>
                    <a:pt x="561" y="1466"/>
                    <a:pt x="803" y="1466"/>
                  </a:cubicBezTo>
                  <a:cubicBezTo>
                    <a:pt x="1017" y="1466"/>
                    <a:pt x="1253" y="1403"/>
                    <a:pt x="1465" y="1275"/>
                  </a:cubicBezTo>
                  <a:cubicBezTo>
                    <a:pt x="1917" y="1001"/>
                    <a:pt x="2096" y="537"/>
                    <a:pt x="1870" y="239"/>
                  </a:cubicBezTo>
                  <a:cubicBezTo>
                    <a:pt x="1749" y="81"/>
                    <a:pt x="1538" y="0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6"/>
            <p:cNvSpPr/>
            <p:nvPr/>
          </p:nvSpPr>
          <p:spPr>
            <a:xfrm>
              <a:off x="2030000" y="3461625"/>
              <a:ext cx="46450" cy="32575"/>
            </a:xfrm>
            <a:custGeom>
              <a:avLst/>
              <a:gdLst/>
              <a:ahLst/>
              <a:cxnLst/>
              <a:rect l="l" t="t" r="r" b="b"/>
              <a:pathLst>
                <a:path w="1858" h="1303" extrusionOk="0">
                  <a:moveTo>
                    <a:pt x="1164" y="0"/>
                  </a:moveTo>
                  <a:cubicBezTo>
                    <a:pt x="978" y="0"/>
                    <a:pt x="772" y="54"/>
                    <a:pt x="584" y="165"/>
                  </a:cubicBezTo>
                  <a:cubicBezTo>
                    <a:pt x="167" y="403"/>
                    <a:pt x="1" y="820"/>
                    <a:pt x="191" y="1082"/>
                  </a:cubicBezTo>
                  <a:cubicBezTo>
                    <a:pt x="293" y="1228"/>
                    <a:pt x="479" y="1303"/>
                    <a:pt x="695" y="1303"/>
                  </a:cubicBezTo>
                  <a:cubicBezTo>
                    <a:pt x="883" y="1303"/>
                    <a:pt x="1092" y="1246"/>
                    <a:pt x="1287" y="1129"/>
                  </a:cubicBezTo>
                  <a:cubicBezTo>
                    <a:pt x="1691" y="891"/>
                    <a:pt x="1858" y="474"/>
                    <a:pt x="1668" y="213"/>
                  </a:cubicBezTo>
                  <a:cubicBezTo>
                    <a:pt x="1565" y="72"/>
                    <a:pt x="1378" y="0"/>
                    <a:pt x="1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6"/>
            <p:cNvSpPr/>
            <p:nvPr/>
          </p:nvSpPr>
          <p:spPr>
            <a:xfrm>
              <a:off x="2177650" y="3353200"/>
              <a:ext cx="38950" cy="27725"/>
            </a:xfrm>
            <a:custGeom>
              <a:avLst/>
              <a:gdLst/>
              <a:ahLst/>
              <a:cxnLst/>
              <a:rect l="l" t="t" r="r" b="b"/>
              <a:pathLst>
                <a:path w="1558" h="1109" extrusionOk="0">
                  <a:moveTo>
                    <a:pt x="979" y="1"/>
                  </a:moveTo>
                  <a:cubicBezTo>
                    <a:pt x="970" y="1"/>
                    <a:pt x="961" y="1"/>
                    <a:pt x="953" y="1"/>
                  </a:cubicBezTo>
                  <a:cubicBezTo>
                    <a:pt x="584" y="1"/>
                    <a:pt x="191" y="251"/>
                    <a:pt x="95" y="561"/>
                  </a:cubicBezTo>
                  <a:cubicBezTo>
                    <a:pt x="0" y="870"/>
                    <a:pt x="226" y="1109"/>
                    <a:pt x="607" y="1109"/>
                  </a:cubicBezTo>
                  <a:cubicBezTo>
                    <a:pt x="976" y="1097"/>
                    <a:pt x="1357" y="847"/>
                    <a:pt x="1453" y="537"/>
                  </a:cubicBezTo>
                  <a:cubicBezTo>
                    <a:pt x="1557" y="246"/>
                    <a:pt x="1344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6"/>
            <p:cNvSpPr/>
            <p:nvPr/>
          </p:nvSpPr>
          <p:spPr>
            <a:xfrm>
              <a:off x="2165200" y="3394275"/>
              <a:ext cx="26400" cy="18825"/>
            </a:xfrm>
            <a:custGeom>
              <a:avLst/>
              <a:gdLst/>
              <a:ahLst/>
              <a:cxnLst/>
              <a:rect l="l" t="t" r="r" b="b"/>
              <a:pathLst>
                <a:path w="1056" h="753" extrusionOk="0">
                  <a:moveTo>
                    <a:pt x="678" y="1"/>
                  </a:moveTo>
                  <a:cubicBezTo>
                    <a:pt x="670" y="1"/>
                    <a:pt x="661" y="1"/>
                    <a:pt x="653" y="1"/>
                  </a:cubicBezTo>
                  <a:cubicBezTo>
                    <a:pt x="391" y="1"/>
                    <a:pt x="129" y="180"/>
                    <a:pt x="70" y="382"/>
                  </a:cubicBezTo>
                  <a:cubicBezTo>
                    <a:pt x="0" y="589"/>
                    <a:pt x="143" y="752"/>
                    <a:pt x="378" y="752"/>
                  </a:cubicBezTo>
                  <a:cubicBezTo>
                    <a:pt x="386" y="752"/>
                    <a:pt x="394" y="752"/>
                    <a:pt x="403" y="751"/>
                  </a:cubicBezTo>
                  <a:cubicBezTo>
                    <a:pt x="665" y="751"/>
                    <a:pt x="927" y="573"/>
                    <a:pt x="986" y="370"/>
                  </a:cubicBezTo>
                  <a:cubicBezTo>
                    <a:pt x="1055" y="163"/>
                    <a:pt x="913" y="1"/>
                    <a:pt x="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6"/>
            <p:cNvSpPr/>
            <p:nvPr/>
          </p:nvSpPr>
          <p:spPr>
            <a:xfrm>
              <a:off x="2307425" y="3415400"/>
              <a:ext cx="51525" cy="36700"/>
            </a:xfrm>
            <a:custGeom>
              <a:avLst/>
              <a:gdLst/>
              <a:ahLst/>
              <a:cxnLst/>
              <a:rect l="l" t="t" r="r" b="b"/>
              <a:pathLst>
                <a:path w="2061" h="1468" extrusionOk="0">
                  <a:moveTo>
                    <a:pt x="1257" y="0"/>
                  </a:moveTo>
                  <a:cubicBezTo>
                    <a:pt x="785" y="0"/>
                    <a:pt x="304" y="302"/>
                    <a:pt x="155" y="692"/>
                  </a:cubicBezTo>
                  <a:cubicBezTo>
                    <a:pt x="0" y="1097"/>
                    <a:pt x="262" y="1454"/>
                    <a:pt x="750" y="1466"/>
                  </a:cubicBezTo>
                  <a:cubicBezTo>
                    <a:pt x="768" y="1467"/>
                    <a:pt x="786" y="1467"/>
                    <a:pt x="803" y="1467"/>
                  </a:cubicBezTo>
                  <a:cubicBezTo>
                    <a:pt x="1276" y="1467"/>
                    <a:pt x="1768" y="1165"/>
                    <a:pt x="1905" y="764"/>
                  </a:cubicBezTo>
                  <a:cubicBezTo>
                    <a:pt x="2060" y="359"/>
                    <a:pt x="1798" y="14"/>
                    <a:pt x="1310" y="2"/>
                  </a:cubicBezTo>
                  <a:cubicBezTo>
                    <a:pt x="1292" y="1"/>
                    <a:pt x="1275" y="0"/>
                    <a:pt x="1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6"/>
            <p:cNvSpPr/>
            <p:nvPr/>
          </p:nvSpPr>
          <p:spPr>
            <a:xfrm>
              <a:off x="2238075" y="3444550"/>
              <a:ext cx="70550" cy="50700"/>
            </a:xfrm>
            <a:custGeom>
              <a:avLst/>
              <a:gdLst/>
              <a:ahLst/>
              <a:cxnLst/>
              <a:rect l="l" t="t" r="r" b="b"/>
              <a:pathLst>
                <a:path w="2822" h="2028" extrusionOk="0">
                  <a:moveTo>
                    <a:pt x="1721" y="0"/>
                  </a:moveTo>
                  <a:cubicBezTo>
                    <a:pt x="1088" y="0"/>
                    <a:pt x="420" y="417"/>
                    <a:pt x="214" y="955"/>
                  </a:cubicBezTo>
                  <a:cubicBezTo>
                    <a:pt x="0" y="1515"/>
                    <a:pt x="357" y="1991"/>
                    <a:pt x="1024" y="2027"/>
                  </a:cubicBezTo>
                  <a:cubicBezTo>
                    <a:pt x="1042" y="2027"/>
                    <a:pt x="1059" y="2028"/>
                    <a:pt x="1077" y="2028"/>
                  </a:cubicBezTo>
                  <a:cubicBezTo>
                    <a:pt x="1728" y="2028"/>
                    <a:pt x="2411" y="1607"/>
                    <a:pt x="2619" y="1062"/>
                  </a:cubicBezTo>
                  <a:cubicBezTo>
                    <a:pt x="2822" y="503"/>
                    <a:pt x="2465" y="26"/>
                    <a:pt x="1798" y="3"/>
                  </a:cubicBezTo>
                  <a:cubicBezTo>
                    <a:pt x="1772" y="1"/>
                    <a:pt x="1747" y="0"/>
                    <a:pt x="1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6"/>
            <p:cNvSpPr/>
            <p:nvPr/>
          </p:nvSpPr>
          <p:spPr>
            <a:xfrm>
              <a:off x="2298775" y="3418675"/>
              <a:ext cx="141725" cy="102775"/>
            </a:xfrm>
            <a:custGeom>
              <a:avLst/>
              <a:gdLst/>
              <a:ahLst/>
              <a:cxnLst/>
              <a:rect l="l" t="t" r="r" b="b"/>
              <a:pathLst>
                <a:path w="5669" h="4111" extrusionOk="0">
                  <a:moveTo>
                    <a:pt x="4689" y="0"/>
                  </a:moveTo>
                  <a:cubicBezTo>
                    <a:pt x="4323" y="0"/>
                    <a:pt x="3949" y="242"/>
                    <a:pt x="3835" y="549"/>
                  </a:cubicBezTo>
                  <a:cubicBezTo>
                    <a:pt x="3787" y="657"/>
                    <a:pt x="3787" y="764"/>
                    <a:pt x="3823" y="859"/>
                  </a:cubicBezTo>
                  <a:cubicBezTo>
                    <a:pt x="3454" y="1026"/>
                    <a:pt x="3156" y="1323"/>
                    <a:pt x="3025" y="1657"/>
                  </a:cubicBezTo>
                  <a:cubicBezTo>
                    <a:pt x="3013" y="1704"/>
                    <a:pt x="3001" y="1752"/>
                    <a:pt x="2989" y="1788"/>
                  </a:cubicBezTo>
                  <a:cubicBezTo>
                    <a:pt x="2799" y="1657"/>
                    <a:pt x="2549" y="1573"/>
                    <a:pt x="2251" y="1550"/>
                  </a:cubicBezTo>
                  <a:cubicBezTo>
                    <a:pt x="2234" y="1549"/>
                    <a:pt x="2216" y="1549"/>
                    <a:pt x="2198" y="1549"/>
                  </a:cubicBezTo>
                  <a:cubicBezTo>
                    <a:pt x="1392" y="1549"/>
                    <a:pt x="531" y="2077"/>
                    <a:pt x="275" y="2764"/>
                  </a:cubicBezTo>
                  <a:cubicBezTo>
                    <a:pt x="1" y="3466"/>
                    <a:pt x="465" y="4074"/>
                    <a:pt x="1299" y="4109"/>
                  </a:cubicBezTo>
                  <a:cubicBezTo>
                    <a:pt x="1325" y="4110"/>
                    <a:pt x="1351" y="4111"/>
                    <a:pt x="1377" y="4111"/>
                  </a:cubicBezTo>
                  <a:cubicBezTo>
                    <a:pt x="2199" y="4111"/>
                    <a:pt x="3045" y="3576"/>
                    <a:pt x="3299" y="2895"/>
                  </a:cubicBezTo>
                  <a:cubicBezTo>
                    <a:pt x="3323" y="2800"/>
                    <a:pt x="3347" y="2704"/>
                    <a:pt x="3359" y="2621"/>
                  </a:cubicBezTo>
                  <a:cubicBezTo>
                    <a:pt x="3501" y="2704"/>
                    <a:pt x="3680" y="2752"/>
                    <a:pt x="3894" y="2764"/>
                  </a:cubicBezTo>
                  <a:lnTo>
                    <a:pt x="4109" y="2764"/>
                  </a:lnTo>
                  <a:cubicBezTo>
                    <a:pt x="4203" y="2801"/>
                    <a:pt x="4311" y="2820"/>
                    <a:pt x="4425" y="2820"/>
                  </a:cubicBezTo>
                  <a:cubicBezTo>
                    <a:pt x="4641" y="2820"/>
                    <a:pt x="4879" y="2753"/>
                    <a:pt x="5097" y="2621"/>
                  </a:cubicBezTo>
                  <a:cubicBezTo>
                    <a:pt x="5490" y="2383"/>
                    <a:pt x="5668" y="1990"/>
                    <a:pt x="5537" y="1692"/>
                  </a:cubicBezTo>
                  <a:cubicBezTo>
                    <a:pt x="5656" y="1299"/>
                    <a:pt x="5478" y="954"/>
                    <a:pt x="5133" y="788"/>
                  </a:cubicBezTo>
                  <a:cubicBezTo>
                    <a:pt x="5168" y="728"/>
                    <a:pt x="5204" y="668"/>
                    <a:pt x="5228" y="609"/>
                  </a:cubicBezTo>
                  <a:cubicBezTo>
                    <a:pt x="5347" y="287"/>
                    <a:pt x="5133" y="14"/>
                    <a:pt x="4740" y="2"/>
                  </a:cubicBezTo>
                  <a:cubicBezTo>
                    <a:pt x="4723" y="1"/>
                    <a:pt x="4706" y="0"/>
                    <a:pt x="4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6"/>
            <p:cNvSpPr/>
            <p:nvPr/>
          </p:nvSpPr>
          <p:spPr>
            <a:xfrm>
              <a:off x="2309800" y="3385925"/>
              <a:ext cx="40800" cy="28950"/>
            </a:xfrm>
            <a:custGeom>
              <a:avLst/>
              <a:gdLst/>
              <a:ahLst/>
              <a:cxnLst/>
              <a:rect l="l" t="t" r="r" b="b"/>
              <a:pathLst>
                <a:path w="1632" h="1158" extrusionOk="0">
                  <a:moveTo>
                    <a:pt x="986" y="0"/>
                  </a:moveTo>
                  <a:cubicBezTo>
                    <a:pt x="620" y="0"/>
                    <a:pt x="245" y="242"/>
                    <a:pt x="120" y="550"/>
                  </a:cubicBezTo>
                  <a:cubicBezTo>
                    <a:pt x="1" y="871"/>
                    <a:pt x="215" y="1145"/>
                    <a:pt x="596" y="1157"/>
                  </a:cubicBezTo>
                  <a:cubicBezTo>
                    <a:pt x="605" y="1157"/>
                    <a:pt x="615" y="1157"/>
                    <a:pt x="624" y="1157"/>
                  </a:cubicBezTo>
                  <a:cubicBezTo>
                    <a:pt x="1008" y="1157"/>
                    <a:pt x="1396" y="923"/>
                    <a:pt x="1513" y="609"/>
                  </a:cubicBezTo>
                  <a:cubicBezTo>
                    <a:pt x="1632" y="288"/>
                    <a:pt x="1417" y="14"/>
                    <a:pt x="1036" y="2"/>
                  </a:cubicBezTo>
                  <a:cubicBezTo>
                    <a:pt x="1020" y="1"/>
                    <a:pt x="1003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6"/>
            <p:cNvSpPr/>
            <p:nvPr/>
          </p:nvSpPr>
          <p:spPr>
            <a:xfrm>
              <a:off x="2241925" y="3392150"/>
              <a:ext cx="52425" cy="36425"/>
            </a:xfrm>
            <a:custGeom>
              <a:avLst/>
              <a:gdLst/>
              <a:ahLst/>
              <a:cxnLst/>
              <a:rect l="l" t="t" r="r" b="b"/>
              <a:pathLst>
                <a:path w="2097" h="1457" extrusionOk="0">
                  <a:moveTo>
                    <a:pt x="1280" y="0"/>
                  </a:moveTo>
                  <a:cubicBezTo>
                    <a:pt x="1071" y="0"/>
                    <a:pt x="841" y="60"/>
                    <a:pt x="632" y="182"/>
                  </a:cubicBezTo>
                  <a:cubicBezTo>
                    <a:pt x="179" y="455"/>
                    <a:pt x="1" y="920"/>
                    <a:pt x="227" y="1217"/>
                  </a:cubicBezTo>
                  <a:cubicBezTo>
                    <a:pt x="347" y="1376"/>
                    <a:pt x="562" y="1456"/>
                    <a:pt x="804" y="1456"/>
                  </a:cubicBezTo>
                  <a:cubicBezTo>
                    <a:pt x="1018" y="1456"/>
                    <a:pt x="1253" y="1393"/>
                    <a:pt x="1465" y="1265"/>
                  </a:cubicBezTo>
                  <a:cubicBezTo>
                    <a:pt x="1918" y="991"/>
                    <a:pt x="2096" y="539"/>
                    <a:pt x="1858" y="241"/>
                  </a:cubicBezTo>
                  <a:cubicBezTo>
                    <a:pt x="1737" y="81"/>
                    <a:pt x="1522" y="0"/>
                    <a:pt x="1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6"/>
            <p:cNvSpPr/>
            <p:nvPr/>
          </p:nvSpPr>
          <p:spPr>
            <a:xfrm>
              <a:off x="2434825" y="3388925"/>
              <a:ext cx="52100" cy="36425"/>
            </a:xfrm>
            <a:custGeom>
              <a:avLst/>
              <a:gdLst/>
              <a:ahLst/>
              <a:cxnLst/>
              <a:rect l="l" t="t" r="r" b="b"/>
              <a:pathLst>
                <a:path w="2084" h="1457" extrusionOk="0">
                  <a:moveTo>
                    <a:pt x="1260" y="0"/>
                  </a:moveTo>
                  <a:cubicBezTo>
                    <a:pt x="1047" y="0"/>
                    <a:pt x="814" y="63"/>
                    <a:pt x="607" y="192"/>
                  </a:cubicBezTo>
                  <a:cubicBezTo>
                    <a:pt x="167" y="454"/>
                    <a:pt x="0" y="918"/>
                    <a:pt x="238" y="1216"/>
                  </a:cubicBezTo>
                  <a:cubicBezTo>
                    <a:pt x="366" y="1375"/>
                    <a:pt x="583" y="1456"/>
                    <a:pt x="827" y="1456"/>
                  </a:cubicBezTo>
                  <a:cubicBezTo>
                    <a:pt x="1037" y="1456"/>
                    <a:pt x="1267" y="1396"/>
                    <a:pt x="1477" y="1275"/>
                  </a:cubicBezTo>
                  <a:cubicBezTo>
                    <a:pt x="1917" y="1001"/>
                    <a:pt x="2084" y="537"/>
                    <a:pt x="1846" y="239"/>
                  </a:cubicBezTo>
                  <a:cubicBezTo>
                    <a:pt x="1719" y="81"/>
                    <a:pt x="1502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6"/>
            <p:cNvSpPr/>
            <p:nvPr/>
          </p:nvSpPr>
          <p:spPr>
            <a:xfrm>
              <a:off x="2371475" y="3390125"/>
              <a:ext cx="38650" cy="28025"/>
            </a:xfrm>
            <a:custGeom>
              <a:avLst/>
              <a:gdLst/>
              <a:ahLst/>
              <a:cxnLst/>
              <a:rect l="l" t="t" r="r" b="b"/>
              <a:pathLst>
                <a:path w="1546" h="1121" extrusionOk="0">
                  <a:moveTo>
                    <a:pt x="939" y="1"/>
                  </a:moveTo>
                  <a:cubicBezTo>
                    <a:pt x="558" y="13"/>
                    <a:pt x="177" y="263"/>
                    <a:pt x="93" y="572"/>
                  </a:cubicBezTo>
                  <a:cubicBezTo>
                    <a:pt x="0" y="875"/>
                    <a:pt x="225" y="1120"/>
                    <a:pt x="591" y="1120"/>
                  </a:cubicBezTo>
                  <a:cubicBezTo>
                    <a:pt x="600" y="1120"/>
                    <a:pt x="608" y="1120"/>
                    <a:pt x="617" y="1120"/>
                  </a:cubicBezTo>
                  <a:cubicBezTo>
                    <a:pt x="998" y="1120"/>
                    <a:pt x="1367" y="858"/>
                    <a:pt x="1463" y="548"/>
                  </a:cubicBezTo>
                  <a:cubicBezTo>
                    <a:pt x="1546" y="239"/>
                    <a:pt x="1308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6"/>
            <p:cNvSpPr/>
            <p:nvPr/>
          </p:nvSpPr>
          <p:spPr>
            <a:xfrm>
              <a:off x="2360150" y="3431800"/>
              <a:ext cx="26175" cy="19100"/>
            </a:xfrm>
            <a:custGeom>
              <a:avLst/>
              <a:gdLst/>
              <a:ahLst/>
              <a:cxnLst/>
              <a:rect l="l" t="t" r="r" b="b"/>
              <a:pathLst>
                <a:path w="1047" h="764" extrusionOk="0">
                  <a:moveTo>
                    <a:pt x="630" y="1"/>
                  </a:moveTo>
                  <a:cubicBezTo>
                    <a:pt x="380" y="1"/>
                    <a:pt x="118" y="179"/>
                    <a:pt x="58" y="393"/>
                  </a:cubicBezTo>
                  <a:cubicBezTo>
                    <a:pt x="1" y="601"/>
                    <a:pt x="143" y="763"/>
                    <a:pt x="389" y="763"/>
                  </a:cubicBezTo>
                  <a:cubicBezTo>
                    <a:pt x="398" y="763"/>
                    <a:pt x="407" y="763"/>
                    <a:pt x="415" y="763"/>
                  </a:cubicBezTo>
                  <a:cubicBezTo>
                    <a:pt x="665" y="763"/>
                    <a:pt x="927" y="584"/>
                    <a:pt x="987" y="382"/>
                  </a:cubicBezTo>
                  <a:cubicBezTo>
                    <a:pt x="1046" y="167"/>
                    <a:pt x="892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6"/>
            <p:cNvSpPr/>
            <p:nvPr/>
          </p:nvSpPr>
          <p:spPr>
            <a:xfrm>
              <a:off x="2436900" y="3354100"/>
              <a:ext cx="40500" cy="28650"/>
            </a:xfrm>
            <a:custGeom>
              <a:avLst/>
              <a:gdLst/>
              <a:ahLst/>
              <a:cxnLst/>
              <a:rect l="l" t="t" r="r" b="b"/>
              <a:pathLst>
                <a:path w="1620" h="1146" extrusionOk="0">
                  <a:moveTo>
                    <a:pt x="997" y="1"/>
                  </a:moveTo>
                  <a:cubicBezTo>
                    <a:pt x="624" y="1"/>
                    <a:pt x="236" y="235"/>
                    <a:pt x="120" y="549"/>
                  </a:cubicBezTo>
                  <a:cubicBezTo>
                    <a:pt x="0" y="858"/>
                    <a:pt x="227" y="1132"/>
                    <a:pt x="608" y="1144"/>
                  </a:cubicBezTo>
                  <a:cubicBezTo>
                    <a:pt x="625" y="1145"/>
                    <a:pt x="641" y="1146"/>
                    <a:pt x="658" y="1146"/>
                  </a:cubicBezTo>
                  <a:cubicBezTo>
                    <a:pt x="1024" y="1146"/>
                    <a:pt x="1398" y="904"/>
                    <a:pt x="1501" y="608"/>
                  </a:cubicBezTo>
                  <a:cubicBezTo>
                    <a:pt x="1620" y="287"/>
                    <a:pt x="1405" y="13"/>
                    <a:pt x="1024" y="1"/>
                  </a:cubicBezTo>
                  <a:cubicBezTo>
                    <a:pt x="1015" y="1"/>
                    <a:pt x="1006" y="1"/>
                    <a:pt x="9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6"/>
            <p:cNvSpPr/>
            <p:nvPr/>
          </p:nvSpPr>
          <p:spPr>
            <a:xfrm>
              <a:off x="2416950" y="3326425"/>
              <a:ext cx="38075" cy="27425"/>
            </a:xfrm>
            <a:custGeom>
              <a:avLst/>
              <a:gdLst/>
              <a:ahLst/>
              <a:cxnLst/>
              <a:rect l="l" t="t" r="r" b="b"/>
              <a:pathLst>
                <a:path w="1523" h="1097" extrusionOk="0">
                  <a:moveTo>
                    <a:pt x="943" y="0"/>
                  </a:moveTo>
                  <a:cubicBezTo>
                    <a:pt x="934" y="0"/>
                    <a:pt x="926" y="0"/>
                    <a:pt x="918" y="1"/>
                  </a:cubicBezTo>
                  <a:cubicBezTo>
                    <a:pt x="548" y="1"/>
                    <a:pt x="167" y="251"/>
                    <a:pt x="84" y="560"/>
                  </a:cubicBezTo>
                  <a:cubicBezTo>
                    <a:pt x="1" y="858"/>
                    <a:pt x="239" y="1096"/>
                    <a:pt x="608" y="1096"/>
                  </a:cubicBezTo>
                  <a:cubicBezTo>
                    <a:pt x="977" y="1084"/>
                    <a:pt x="1358" y="834"/>
                    <a:pt x="1441" y="537"/>
                  </a:cubicBezTo>
                  <a:cubicBezTo>
                    <a:pt x="1523" y="246"/>
                    <a:pt x="1297" y="0"/>
                    <a:pt x="9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6"/>
            <p:cNvSpPr/>
            <p:nvPr/>
          </p:nvSpPr>
          <p:spPr>
            <a:xfrm>
              <a:off x="2405650" y="3367200"/>
              <a:ext cx="26175" cy="18775"/>
            </a:xfrm>
            <a:custGeom>
              <a:avLst/>
              <a:gdLst/>
              <a:ahLst/>
              <a:cxnLst/>
              <a:rect l="l" t="t" r="r" b="b"/>
              <a:pathLst>
                <a:path w="1047" h="751" extrusionOk="0">
                  <a:moveTo>
                    <a:pt x="656" y="0"/>
                  </a:moveTo>
                  <a:cubicBezTo>
                    <a:pt x="648" y="0"/>
                    <a:pt x="640" y="1"/>
                    <a:pt x="631" y="1"/>
                  </a:cubicBezTo>
                  <a:cubicBezTo>
                    <a:pt x="381" y="1"/>
                    <a:pt x="119" y="168"/>
                    <a:pt x="60" y="382"/>
                  </a:cubicBezTo>
                  <a:cubicBezTo>
                    <a:pt x="0" y="584"/>
                    <a:pt x="167" y="751"/>
                    <a:pt x="417" y="751"/>
                  </a:cubicBezTo>
                  <a:cubicBezTo>
                    <a:pt x="679" y="739"/>
                    <a:pt x="929" y="572"/>
                    <a:pt x="989" y="370"/>
                  </a:cubicBezTo>
                  <a:cubicBezTo>
                    <a:pt x="1046" y="163"/>
                    <a:pt x="892" y="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6"/>
            <p:cNvSpPr/>
            <p:nvPr/>
          </p:nvSpPr>
          <p:spPr>
            <a:xfrm>
              <a:off x="2271100" y="3322825"/>
              <a:ext cx="86950" cy="61125"/>
            </a:xfrm>
            <a:custGeom>
              <a:avLst/>
              <a:gdLst/>
              <a:ahLst/>
              <a:cxnLst/>
              <a:rect l="l" t="t" r="r" b="b"/>
              <a:pathLst>
                <a:path w="3478" h="2445" extrusionOk="0">
                  <a:moveTo>
                    <a:pt x="2134" y="0"/>
                  </a:moveTo>
                  <a:cubicBezTo>
                    <a:pt x="1337" y="0"/>
                    <a:pt x="516" y="501"/>
                    <a:pt x="263" y="1157"/>
                  </a:cubicBezTo>
                  <a:cubicBezTo>
                    <a:pt x="1" y="1835"/>
                    <a:pt x="441" y="2419"/>
                    <a:pt x="1263" y="2443"/>
                  </a:cubicBezTo>
                  <a:cubicBezTo>
                    <a:pt x="1289" y="2444"/>
                    <a:pt x="1316" y="2444"/>
                    <a:pt x="1343" y="2444"/>
                  </a:cubicBezTo>
                  <a:cubicBezTo>
                    <a:pt x="2141" y="2444"/>
                    <a:pt x="2974" y="1933"/>
                    <a:pt x="3227" y="1276"/>
                  </a:cubicBezTo>
                  <a:cubicBezTo>
                    <a:pt x="3477" y="609"/>
                    <a:pt x="3025" y="38"/>
                    <a:pt x="2215" y="2"/>
                  </a:cubicBezTo>
                  <a:cubicBezTo>
                    <a:pt x="2188" y="1"/>
                    <a:pt x="2161" y="0"/>
                    <a:pt x="2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6"/>
            <p:cNvSpPr/>
            <p:nvPr/>
          </p:nvSpPr>
          <p:spPr>
            <a:xfrm>
              <a:off x="2279725" y="3282350"/>
              <a:ext cx="50650" cy="35200"/>
            </a:xfrm>
            <a:custGeom>
              <a:avLst/>
              <a:gdLst/>
              <a:ahLst/>
              <a:cxnLst/>
              <a:rect l="l" t="t" r="r" b="b"/>
              <a:pathLst>
                <a:path w="2026" h="1408" extrusionOk="0">
                  <a:moveTo>
                    <a:pt x="1233" y="0"/>
                  </a:moveTo>
                  <a:cubicBezTo>
                    <a:pt x="773" y="0"/>
                    <a:pt x="293" y="290"/>
                    <a:pt x="156" y="668"/>
                  </a:cubicBezTo>
                  <a:cubicBezTo>
                    <a:pt x="1" y="1061"/>
                    <a:pt x="263" y="1395"/>
                    <a:pt x="739" y="1407"/>
                  </a:cubicBezTo>
                  <a:cubicBezTo>
                    <a:pt x="757" y="1407"/>
                    <a:pt x="775" y="1408"/>
                    <a:pt x="793" y="1408"/>
                  </a:cubicBezTo>
                  <a:cubicBezTo>
                    <a:pt x="1252" y="1408"/>
                    <a:pt x="1721" y="1118"/>
                    <a:pt x="1870" y="740"/>
                  </a:cubicBezTo>
                  <a:cubicBezTo>
                    <a:pt x="2025" y="347"/>
                    <a:pt x="1763" y="25"/>
                    <a:pt x="1287" y="2"/>
                  </a:cubicBezTo>
                  <a:cubicBezTo>
                    <a:pt x="1269" y="1"/>
                    <a:pt x="1251" y="0"/>
                    <a:pt x="1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6"/>
            <p:cNvSpPr/>
            <p:nvPr/>
          </p:nvSpPr>
          <p:spPr>
            <a:xfrm>
              <a:off x="2211575" y="3310325"/>
              <a:ext cx="69375" cy="48600"/>
            </a:xfrm>
            <a:custGeom>
              <a:avLst/>
              <a:gdLst/>
              <a:ahLst/>
              <a:cxnLst/>
              <a:rect l="l" t="t" r="r" b="b"/>
              <a:pathLst>
                <a:path w="2775" h="1944" extrusionOk="0">
                  <a:moveTo>
                    <a:pt x="1720" y="1"/>
                  </a:moveTo>
                  <a:cubicBezTo>
                    <a:pt x="1093" y="1"/>
                    <a:pt x="423" y="398"/>
                    <a:pt x="215" y="919"/>
                  </a:cubicBezTo>
                  <a:cubicBezTo>
                    <a:pt x="0" y="1454"/>
                    <a:pt x="358" y="1907"/>
                    <a:pt x="1001" y="1943"/>
                  </a:cubicBezTo>
                  <a:cubicBezTo>
                    <a:pt x="1018" y="1943"/>
                    <a:pt x="1036" y="1944"/>
                    <a:pt x="1054" y="1944"/>
                  </a:cubicBezTo>
                  <a:cubicBezTo>
                    <a:pt x="1693" y="1944"/>
                    <a:pt x="2363" y="1535"/>
                    <a:pt x="2560" y="1014"/>
                  </a:cubicBezTo>
                  <a:cubicBezTo>
                    <a:pt x="2775" y="478"/>
                    <a:pt x="2417" y="26"/>
                    <a:pt x="1774" y="2"/>
                  </a:cubicBezTo>
                  <a:cubicBezTo>
                    <a:pt x="1756" y="1"/>
                    <a:pt x="1738" y="1"/>
                    <a:pt x="1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6"/>
            <p:cNvSpPr/>
            <p:nvPr/>
          </p:nvSpPr>
          <p:spPr>
            <a:xfrm>
              <a:off x="2362200" y="3285350"/>
              <a:ext cx="39900" cy="28050"/>
            </a:xfrm>
            <a:custGeom>
              <a:avLst/>
              <a:gdLst/>
              <a:ahLst/>
              <a:cxnLst/>
              <a:rect l="l" t="t" r="r" b="b"/>
              <a:pathLst>
                <a:path w="1596" h="1122" extrusionOk="0">
                  <a:moveTo>
                    <a:pt x="985" y="0"/>
                  </a:moveTo>
                  <a:cubicBezTo>
                    <a:pt x="612" y="0"/>
                    <a:pt x="235" y="234"/>
                    <a:pt x="119" y="536"/>
                  </a:cubicBezTo>
                  <a:cubicBezTo>
                    <a:pt x="0" y="846"/>
                    <a:pt x="214" y="1108"/>
                    <a:pt x="583" y="1120"/>
                  </a:cubicBezTo>
                  <a:cubicBezTo>
                    <a:pt x="601" y="1121"/>
                    <a:pt x="619" y="1122"/>
                    <a:pt x="636" y="1122"/>
                  </a:cubicBezTo>
                  <a:cubicBezTo>
                    <a:pt x="1001" y="1122"/>
                    <a:pt x="1375" y="891"/>
                    <a:pt x="1488" y="596"/>
                  </a:cubicBezTo>
                  <a:cubicBezTo>
                    <a:pt x="1595" y="286"/>
                    <a:pt x="1393" y="25"/>
                    <a:pt x="1012" y="1"/>
                  </a:cubicBezTo>
                  <a:cubicBezTo>
                    <a:pt x="1003" y="0"/>
                    <a:pt x="99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6"/>
            <p:cNvSpPr/>
            <p:nvPr/>
          </p:nvSpPr>
          <p:spPr>
            <a:xfrm>
              <a:off x="2359200" y="3317425"/>
              <a:ext cx="51825" cy="35625"/>
            </a:xfrm>
            <a:custGeom>
              <a:avLst/>
              <a:gdLst/>
              <a:ahLst/>
              <a:cxnLst/>
              <a:rect l="l" t="t" r="r" b="b"/>
              <a:pathLst>
                <a:path w="2073" h="1425" extrusionOk="0">
                  <a:moveTo>
                    <a:pt x="1258" y="1"/>
                  </a:moveTo>
                  <a:cubicBezTo>
                    <a:pt x="1051" y="1"/>
                    <a:pt x="824" y="61"/>
                    <a:pt x="620" y="182"/>
                  </a:cubicBezTo>
                  <a:cubicBezTo>
                    <a:pt x="180" y="444"/>
                    <a:pt x="1" y="897"/>
                    <a:pt x="239" y="1194"/>
                  </a:cubicBezTo>
                  <a:cubicBezTo>
                    <a:pt x="360" y="1346"/>
                    <a:pt x="571" y="1424"/>
                    <a:pt x="811" y="1424"/>
                  </a:cubicBezTo>
                  <a:cubicBezTo>
                    <a:pt x="1022" y="1424"/>
                    <a:pt x="1254" y="1364"/>
                    <a:pt x="1465" y="1242"/>
                  </a:cubicBezTo>
                  <a:cubicBezTo>
                    <a:pt x="1906" y="980"/>
                    <a:pt x="2073" y="527"/>
                    <a:pt x="1835" y="242"/>
                  </a:cubicBezTo>
                  <a:cubicBezTo>
                    <a:pt x="1713" y="82"/>
                    <a:pt x="1499" y="1"/>
                    <a:pt x="1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6"/>
            <p:cNvSpPr/>
            <p:nvPr/>
          </p:nvSpPr>
          <p:spPr>
            <a:xfrm>
              <a:off x="2342600" y="3258275"/>
              <a:ext cx="37775" cy="26825"/>
            </a:xfrm>
            <a:custGeom>
              <a:avLst/>
              <a:gdLst/>
              <a:ahLst/>
              <a:cxnLst/>
              <a:rect l="l" t="t" r="r" b="b"/>
              <a:pathLst>
                <a:path w="1511" h="1073" extrusionOk="0">
                  <a:moveTo>
                    <a:pt x="915" y="0"/>
                  </a:moveTo>
                  <a:cubicBezTo>
                    <a:pt x="546" y="12"/>
                    <a:pt x="177" y="250"/>
                    <a:pt x="93" y="548"/>
                  </a:cubicBezTo>
                  <a:cubicBezTo>
                    <a:pt x="0" y="838"/>
                    <a:pt x="214" y="1072"/>
                    <a:pt x="578" y="1072"/>
                  </a:cubicBezTo>
                  <a:cubicBezTo>
                    <a:pt x="587" y="1072"/>
                    <a:pt x="596" y="1072"/>
                    <a:pt x="605" y="1072"/>
                  </a:cubicBezTo>
                  <a:cubicBezTo>
                    <a:pt x="975" y="1072"/>
                    <a:pt x="1344" y="822"/>
                    <a:pt x="1427" y="524"/>
                  </a:cubicBezTo>
                  <a:cubicBezTo>
                    <a:pt x="1510" y="226"/>
                    <a:pt x="1284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6"/>
            <p:cNvSpPr/>
            <p:nvPr/>
          </p:nvSpPr>
          <p:spPr>
            <a:xfrm>
              <a:off x="2331225" y="3298150"/>
              <a:ext cx="25625" cy="18475"/>
            </a:xfrm>
            <a:custGeom>
              <a:avLst/>
              <a:gdLst/>
              <a:ahLst/>
              <a:cxnLst/>
              <a:rect l="l" t="t" r="r" b="b"/>
              <a:pathLst>
                <a:path w="1025" h="739" extrusionOk="0">
                  <a:moveTo>
                    <a:pt x="620" y="1"/>
                  </a:moveTo>
                  <a:cubicBezTo>
                    <a:pt x="370" y="1"/>
                    <a:pt x="120" y="167"/>
                    <a:pt x="60" y="370"/>
                  </a:cubicBezTo>
                  <a:cubicBezTo>
                    <a:pt x="1" y="572"/>
                    <a:pt x="156" y="739"/>
                    <a:pt x="406" y="739"/>
                  </a:cubicBezTo>
                  <a:cubicBezTo>
                    <a:pt x="656" y="727"/>
                    <a:pt x="906" y="560"/>
                    <a:pt x="965" y="358"/>
                  </a:cubicBezTo>
                  <a:cubicBezTo>
                    <a:pt x="1025" y="155"/>
                    <a:pt x="870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6"/>
            <p:cNvSpPr/>
            <p:nvPr/>
          </p:nvSpPr>
          <p:spPr>
            <a:xfrm>
              <a:off x="2077025" y="3457100"/>
              <a:ext cx="27125" cy="19375"/>
            </a:xfrm>
            <a:custGeom>
              <a:avLst/>
              <a:gdLst/>
              <a:ahLst/>
              <a:cxnLst/>
              <a:rect l="l" t="t" r="r" b="b"/>
              <a:pathLst>
                <a:path w="1085" h="775" extrusionOk="0">
                  <a:moveTo>
                    <a:pt x="668" y="1"/>
                  </a:moveTo>
                  <a:cubicBezTo>
                    <a:pt x="418" y="1"/>
                    <a:pt x="144" y="179"/>
                    <a:pt x="72" y="394"/>
                  </a:cubicBezTo>
                  <a:cubicBezTo>
                    <a:pt x="1" y="608"/>
                    <a:pt x="156" y="775"/>
                    <a:pt x="418" y="775"/>
                  </a:cubicBezTo>
                  <a:cubicBezTo>
                    <a:pt x="668" y="775"/>
                    <a:pt x="941" y="596"/>
                    <a:pt x="1013" y="382"/>
                  </a:cubicBezTo>
                  <a:cubicBezTo>
                    <a:pt x="1084" y="167"/>
                    <a:pt x="930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6"/>
            <p:cNvSpPr/>
            <p:nvPr/>
          </p:nvSpPr>
          <p:spPr>
            <a:xfrm>
              <a:off x="2134850" y="3486875"/>
              <a:ext cx="35375" cy="25625"/>
            </a:xfrm>
            <a:custGeom>
              <a:avLst/>
              <a:gdLst/>
              <a:ahLst/>
              <a:cxnLst/>
              <a:rect l="l" t="t" r="r" b="b"/>
              <a:pathLst>
                <a:path w="1415" h="1025" extrusionOk="0">
                  <a:moveTo>
                    <a:pt x="867" y="0"/>
                  </a:moveTo>
                  <a:cubicBezTo>
                    <a:pt x="533" y="12"/>
                    <a:pt x="188" y="238"/>
                    <a:pt x="93" y="524"/>
                  </a:cubicBezTo>
                  <a:cubicBezTo>
                    <a:pt x="0" y="803"/>
                    <a:pt x="190" y="1025"/>
                    <a:pt x="519" y="1025"/>
                  </a:cubicBezTo>
                  <a:cubicBezTo>
                    <a:pt x="528" y="1025"/>
                    <a:pt x="537" y="1024"/>
                    <a:pt x="545" y="1024"/>
                  </a:cubicBezTo>
                  <a:cubicBezTo>
                    <a:pt x="879" y="1024"/>
                    <a:pt x="1236" y="786"/>
                    <a:pt x="1319" y="500"/>
                  </a:cubicBezTo>
                  <a:cubicBezTo>
                    <a:pt x="1414" y="226"/>
                    <a:pt x="1212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6"/>
            <p:cNvSpPr/>
            <p:nvPr/>
          </p:nvSpPr>
          <p:spPr>
            <a:xfrm>
              <a:off x="1850525" y="2846600"/>
              <a:ext cx="82475" cy="52175"/>
            </a:xfrm>
            <a:custGeom>
              <a:avLst/>
              <a:gdLst/>
              <a:ahLst/>
              <a:cxnLst/>
              <a:rect l="l" t="t" r="r" b="b"/>
              <a:pathLst>
                <a:path w="3299" h="2087" extrusionOk="0">
                  <a:moveTo>
                    <a:pt x="2109" y="0"/>
                  </a:moveTo>
                  <a:cubicBezTo>
                    <a:pt x="1374" y="0"/>
                    <a:pt x="564" y="432"/>
                    <a:pt x="286" y="989"/>
                  </a:cubicBezTo>
                  <a:cubicBezTo>
                    <a:pt x="0" y="1561"/>
                    <a:pt x="381" y="2061"/>
                    <a:pt x="1143" y="2085"/>
                  </a:cubicBezTo>
                  <a:cubicBezTo>
                    <a:pt x="1171" y="2086"/>
                    <a:pt x="1199" y="2086"/>
                    <a:pt x="1227" y="2086"/>
                  </a:cubicBezTo>
                  <a:cubicBezTo>
                    <a:pt x="1955" y="2086"/>
                    <a:pt x="2749" y="1647"/>
                    <a:pt x="3012" y="1096"/>
                  </a:cubicBezTo>
                  <a:cubicBezTo>
                    <a:pt x="3298" y="513"/>
                    <a:pt x="2917" y="25"/>
                    <a:pt x="2167" y="1"/>
                  </a:cubicBezTo>
                  <a:cubicBezTo>
                    <a:pt x="2148" y="0"/>
                    <a:pt x="2128" y="0"/>
                    <a:pt x="2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6"/>
            <p:cNvSpPr/>
            <p:nvPr/>
          </p:nvSpPr>
          <p:spPr>
            <a:xfrm>
              <a:off x="1862125" y="2812050"/>
              <a:ext cx="47950" cy="30125"/>
            </a:xfrm>
            <a:custGeom>
              <a:avLst/>
              <a:gdLst/>
              <a:ahLst/>
              <a:cxnLst/>
              <a:rect l="l" t="t" r="r" b="b"/>
              <a:pathLst>
                <a:path w="1918" h="1205" extrusionOk="0">
                  <a:moveTo>
                    <a:pt x="1206" y="0"/>
                  </a:moveTo>
                  <a:cubicBezTo>
                    <a:pt x="781" y="0"/>
                    <a:pt x="327" y="254"/>
                    <a:pt x="167" y="573"/>
                  </a:cubicBezTo>
                  <a:cubicBezTo>
                    <a:pt x="1" y="907"/>
                    <a:pt x="227" y="1192"/>
                    <a:pt x="667" y="1204"/>
                  </a:cubicBezTo>
                  <a:cubicBezTo>
                    <a:pt x="677" y="1205"/>
                    <a:pt x="687" y="1205"/>
                    <a:pt x="698" y="1205"/>
                  </a:cubicBezTo>
                  <a:cubicBezTo>
                    <a:pt x="1130" y="1205"/>
                    <a:pt x="1600" y="959"/>
                    <a:pt x="1763" y="633"/>
                  </a:cubicBezTo>
                  <a:cubicBezTo>
                    <a:pt x="1917" y="299"/>
                    <a:pt x="1703" y="14"/>
                    <a:pt x="1263" y="2"/>
                  </a:cubicBezTo>
                  <a:cubicBezTo>
                    <a:pt x="1244" y="1"/>
                    <a:pt x="1225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6"/>
            <p:cNvSpPr/>
            <p:nvPr/>
          </p:nvSpPr>
          <p:spPr>
            <a:xfrm>
              <a:off x="1796950" y="2835875"/>
              <a:ext cx="65800" cy="41450"/>
            </a:xfrm>
            <a:custGeom>
              <a:avLst/>
              <a:gdLst/>
              <a:ahLst/>
              <a:cxnLst/>
              <a:rect l="l" t="t" r="r" b="b"/>
              <a:pathLst>
                <a:path w="2632" h="1658" extrusionOk="0">
                  <a:moveTo>
                    <a:pt x="1670" y="0"/>
                  </a:moveTo>
                  <a:cubicBezTo>
                    <a:pt x="1089" y="0"/>
                    <a:pt x="457" y="349"/>
                    <a:pt x="238" y="787"/>
                  </a:cubicBezTo>
                  <a:cubicBezTo>
                    <a:pt x="0" y="1240"/>
                    <a:pt x="298" y="1632"/>
                    <a:pt x="905" y="1656"/>
                  </a:cubicBezTo>
                  <a:cubicBezTo>
                    <a:pt x="924" y="1657"/>
                    <a:pt x="943" y="1657"/>
                    <a:pt x="962" y="1657"/>
                  </a:cubicBezTo>
                  <a:cubicBezTo>
                    <a:pt x="1542" y="1657"/>
                    <a:pt x="2174" y="1309"/>
                    <a:pt x="2393" y="870"/>
                  </a:cubicBezTo>
                  <a:cubicBezTo>
                    <a:pt x="2631" y="418"/>
                    <a:pt x="2322" y="25"/>
                    <a:pt x="1726" y="1"/>
                  </a:cubicBezTo>
                  <a:cubicBezTo>
                    <a:pt x="1708" y="1"/>
                    <a:pt x="1689" y="0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6"/>
            <p:cNvSpPr/>
            <p:nvPr/>
          </p:nvSpPr>
          <p:spPr>
            <a:xfrm>
              <a:off x="1962150" y="2925450"/>
              <a:ext cx="65800" cy="42650"/>
            </a:xfrm>
            <a:custGeom>
              <a:avLst/>
              <a:gdLst/>
              <a:ahLst/>
              <a:cxnLst/>
              <a:rect l="l" t="t" r="r" b="b"/>
              <a:pathLst>
                <a:path w="2632" h="1706" extrusionOk="0">
                  <a:moveTo>
                    <a:pt x="1657" y="1"/>
                  </a:moveTo>
                  <a:cubicBezTo>
                    <a:pt x="1066" y="1"/>
                    <a:pt x="433" y="350"/>
                    <a:pt x="214" y="812"/>
                  </a:cubicBezTo>
                  <a:cubicBezTo>
                    <a:pt x="0" y="1276"/>
                    <a:pt x="310" y="1681"/>
                    <a:pt x="917" y="1705"/>
                  </a:cubicBezTo>
                  <a:cubicBezTo>
                    <a:pt x="936" y="1705"/>
                    <a:pt x="955" y="1706"/>
                    <a:pt x="975" y="1706"/>
                  </a:cubicBezTo>
                  <a:cubicBezTo>
                    <a:pt x="1566" y="1706"/>
                    <a:pt x="2209" y="1356"/>
                    <a:pt x="2417" y="895"/>
                  </a:cubicBezTo>
                  <a:cubicBezTo>
                    <a:pt x="2631" y="419"/>
                    <a:pt x="2322" y="26"/>
                    <a:pt x="1715" y="2"/>
                  </a:cubicBezTo>
                  <a:cubicBezTo>
                    <a:pt x="1695" y="1"/>
                    <a:pt x="1676" y="1"/>
                    <a:pt x="1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6"/>
            <p:cNvSpPr/>
            <p:nvPr/>
          </p:nvSpPr>
          <p:spPr>
            <a:xfrm>
              <a:off x="1938625" y="2814750"/>
              <a:ext cx="37825" cy="23850"/>
            </a:xfrm>
            <a:custGeom>
              <a:avLst/>
              <a:gdLst/>
              <a:ahLst/>
              <a:cxnLst/>
              <a:rect l="l" t="t" r="r" b="b"/>
              <a:pathLst>
                <a:path w="1513" h="954" extrusionOk="0">
                  <a:moveTo>
                    <a:pt x="959" y="0"/>
                  </a:moveTo>
                  <a:cubicBezTo>
                    <a:pt x="622" y="0"/>
                    <a:pt x="259" y="199"/>
                    <a:pt x="131" y="453"/>
                  </a:cubicBezTo>
                  <a:cubicBezTo>
                    <a:pt x="0" y="715"/>
                    <a:pt x="179" y="942"/>
                    <a:pt x="524" y="953"/>
                  </a:cubicBezTo>
                  <a:cubicBezTo>
                    <a:pt x="534" y="954"/>
                    <a:pt x="544" y="954"/>
                    <a:pt x="554" y="954"/>
                  </a:cubicBezTo>
                  <a:cubicBezTo>
                    <a:pt x="903" y="954"/>
                    <a:pt x="1266" y="756"/>
                    <a:pt x="1393" y="501"/>
                  </a:cubicBezTo>
                  <a:cubicBezTo>
                    <a:pt x="1513" y="239"/>
                    <a:pt x="1334" y="13"/>
                    <a:pt x="989" y="1"/>
                  </a:cubicBezTo>
                  <a:cubicBezTo>
                    <a:pt x="979" y="1"/>
                    <a:pt x="969" y="0"/>
                    <a:pt x="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6"/>
            <p:cNvSpPr/>
            <p:nvPr/>
          </p:nvSpPr>
          <p:spPr>
            <a:xfrm>
              <a:off x="1810925" y="2901250"/>
              <a:ext cx="63125" cy="40175"/>
            </a:xfrm>
            <a:custGeom>
              <a:avLst/>
              <a:gdLst/>
              <a:ahLst/>
              <a:cxnLst/>
              <a:rect l="l" t="t" r="r" b="b"/>
              <a:pathLst>
                <a:path w="2525" h="1607" extrusionOk="0">
                  <a:moveTo>
                    <a:pt x="1606" y="0"/>
                  </a:moveTo>
                  <a:cubicBezTo>
                    <a:pt x="1354" y="0"/>
                    <a:pt x="1072" y="69"/>
                    <a:pt x="810" y="208"/>
                  </a:cubicBezTo>
                  <a:cubicBezTo>
                    <a:pt x="251" y="506"/>
                    <a:pt x="1" y="1006"/>
                    <a:pt x="251" y="1339"/>
                  </a:cubicBezTo>
                  <a:cubicBezTo>
                    <a:pt x="384" y="1517"/>
                    <a:pt x="632" y="1607"/>
                    <a:pt x="920" y="1607"/>
                  </a:cubicBezTo>
                  <a:cubicBezTo>
                    <a:pt x="1172" y="1607"/>
                    <a:pt x="1454" y="1538"/>
                    <a:pt x="1715" y="1399"/>
                  </a:cubicBezTo>
                  <a:cubicBezTo>
                    <a:pt x="2275" y="1101"/>
                    <a:pt x="2525" y="589"/>
                    <a:pt x="2275" y="268"/>
                  </a:cubicBezTo>
                  <a:cubicBezTo>
                    <a:pt x="2141" y="90"/>
                    <a:pt x="1893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6"/>
            <p:cNvSpPr/>
            <p:nvPr/>
          </p:nvSpPr>
          <p:spPr>
            <a:xfrm>
              <a:off x="1910950" y="2907875"/>
              <a:ext cx="32750" cy="20925"/>
            </a:xfrm>
            <a:custGeom>
              <a:avLst/>
              <a:gdLst/>
              <a:ahLst/>
              <a:cxnLst/>
              <a:rect l="l" t="t" r="r" b="b"/>
              <a:pathLst>
                <a:path w="1310" h="837" extrusionOk="0">
                  <a:moveTo>
                    <a:pt x="833" y="1"/>
                  </a:moveTo>
                  <a:cubicBezTo>
                    <a:pt x="700" y="1"/>
                    <a:pt x="552" y="37"/>
                    <a:pt x="417" y="110"/>
                  </a:cubicBezTo>
                  <a:cubicBezTo>
                    <a:pt x="119" y="265"/>
                    <a:pt x="0" y="526"/>
                    <a:pt x="131" y="693"/>
                  </a:cubicBezTo>
                  <a:cubicBezTo>
                    <a:pt x="201" y="789"/>
                    <a:pt x="333" y="837"/>
                    <a:pt x="484" y="837"/>
                  </a:cubicBezTo>
                  <a:cubicBezTo>
                    <a:pt x="615" y="837"/>
                    <a:pt x="760" y="801"/>
                    <a:pt x="893" y="729"/>
                  </a:cubicBezTo>
                  <a:cubicBezTo>
                    <a:pt x="1179" y="574"/>
                    <a:pt x="1310" y="312"/>
                    <a:pt x="1179" y="134"/>
                  </a:cubicBezTo>
                  <a:cubicBezTo>
                    <a:pt x="1110" y="46"/>
                    <a:pt x="981" y="1"/>
                    <a:pt x="8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6"/>
            <p:cNvSpPr/>
            <p:nvPr/>
          </p:nvSpPr>
          <p:spPr>
            <a:xfrm>
              <a:off x="1924050" y="2877700"/>
              <a:ext cx="37225" cy="23600"/>
            </a:xfrm>
            <a:custGeom>
              <a:avLst/>
              <a:gdLst/>
              <a:ahLst/>
              <a:cxnLst/>
              <a:rect l="l" t="t" r="r" b="b"/>
              <a:pathLst>
                <a:path w="1489" h="944" extrusionOk="0">
                  <a:moveTo>
                    <a:pt x="936" y="1"/>
                  </a:moveTo>
                  <a:cubicBezTo>
                    <a:pt x="787" y="1"/>
                    <a:pt x="621" y="42"/>
                    <a:pt x="464" y="126"/>
                  </a:cubicBezTo>
                  <a:cubicBezTo>
                    <a:pt x="143" y="293"/>
                    <a:pt x="0" y="590"/>
                    <a:pt x="143" y="793"/>
                  </a:cubicBezTo>
                  <a:cubicBezTo>
                    <a:pt x="224" y="893"/>
                    <a:pt x="371" y="944"/>
                    <a:pt x="538" y="944"/>
                  </a:cubicBezTo>
                  <a:cubicBezTo>
                    <a:pt x="690" y="944"/>
                    <a:pt x="859" y="902"/>
                    <a:pt x="1012" y="817"/>
                  </a:cubicBezTo>
                  <a:cubicBezTo>
                    <a:pt x="1345" y="650"/>
                    <a:pt x="1488" y="352"/>
                    <a:pt x="1334" y="162"/>
                  </a:cubicBezTo>
                  <a:cubicBezTo>
                    <a:pt x="1251" y="54"/>
                    <a:pt x="1105" y="1"/>
                    <a:pt x="9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6"/>
            <p:cNvSpPr/>
            <p:nvPr/>
          </p:nvSpPr>
          <p:spPr>
            <a:xfrm>
              <a:off x="1933850" y="2842100"/>
              <a:ext cx="48250" cy="30300"/>
            </a:xfrm>
            <a:custGeom>
              <a:avLst/>
              <a:gdLst/>
              <a:ahLst/>
              <a:cxnLst/>
              <a:rect l="l" t="t" r="r" b="b"/>
              <a:pathLst>
                <a:path w="1930" h="1212" extrusionOk="0">
                  <a:moveTo>
                    <a:pt x="1221" y="0"/>
                  </a:moveTo>
                  <a:cubicBezTo>
                    <a:pt x="1028" y="0"/>
                    <a:pt x="815" y="51"/>
                    <a:pt x="620" y="157"/>
                  </a:cubicBezTo>
                  <a:cubicBezTo>
                    <a:pt x="191" y="383"/>
                    <a:pt x="1" y="764"/>
                    <a:pt x="203" y="1014"/>
                  </a:cubicBezTo>
                  <a:cubicBezTo>
                    <a:pt x="303" y="1146"/>
                    <a:pt x="492" y="1211"/>
                    <a:pt x="709" y="1211"/>
                  </a:cubicBezTo>
                  <a:cubicBezTo>
                    <a:pt x="905" y="1211"/>
                    <a:pt x="1125" y="1158"/>
                    <a:pt x="1323" y="1050"/>
                  </a:cubicBezTo>
                  <a:cubicBezTo>
                    <a:pt x="1751" y="824"/>
                    <a:pt x="1930" y="443"/>
                    <a:pt x="1739" y="193"/>
                  </a:cubicBezTo>
                  <a:cubicBezTo>
                    <a:pt x="1632" y="66"/>
                    <a:pt x="1440" y="0"/>
                    <a:pt x="1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6"/>
            <p:cNvSpPr/>
            <p:nvPr/>
          </p:nvSpPr>
          <p:spPr>
            <a:xfrm>
              <a:off x="1784150" y="2881225"/>
              <a:ext cx="42575" cy="27050"/>
            </a:xfrm>
            <a:custGeom>
              <a:avLst/>
              <a:gdLst/>
              <a:ahLst/>
              <a:cxnLst/>
              <a:rect l="l" t="t" r="r" b="b"/>
              <a:pathLst>
                <a:path w="1703" h="1082" extrusionOk="0">
                  <a:moveTo>
                    <a:pt x="1084" y="1"/>
                  </a:moveTo>
                  <a:cubicBezTo>
                    <a:pt x="914" y="1"/>
                    <a:pt x="725" y="46"/>
                    <a:pt x="548" y="140"/>
                  </a:cubicBezTo>
                  <a:cubicBezTo>
                    <a:pt x="167" y="342"/>
                    <a:pt x="0" y="676"/>
                    <a:pt x="167" y="902"/>
                  </a:cubicBezTo>
                  <a:cubicBezTo>
                    <a:pt x="255" y="1021"/>
                    <a:pt x="419" y="1081"/>
                    <a:pt x="611" y="1081"/>
                  </a:cubicBezTo>
                  <a:cubicBezTo>
                    <a:pt x="782" y="1081"/>
                    <a:pt x="975" y="1033"/>
                    <a:pt x="1155" y="938"/>
                  </a:cubicBezTo>
                  <a:cubicBezTo>
                    <a:pt x="1536" y="735"/>
                    <a:pt x="1703" y="402"/>
                    <a:pt x="1536" y="176"/>
                  </a:cubicBezTo>
                  <a:cubicBezTo>
                    <a:pt x="1447" y="61"/>
                    <a:pt x="127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6"/>
            <p:cNvSpPr/>
            <p:nvPr/>
          </p:nvSpPr>
          <p:spPr>
            <a:xfrm>
              <a:off x="1922250" y="2791525"/>
              <a:ext cx="35975" cy="22975"/>
            </a:xfrm>
            <a:custGeom>
              <a:avLst/>
              <a:gdLst/>
              <a:ahLst/>
              <a:cxnLst/>
              <a:rect l="l" t="t" r="r" b="b"/>
              <a:pathLst>
                <a:path w="1439" h="919" extrusionOk="0">
                  <a:moveTo>
                    <a:pt x="933" y="1"/>
                  </a:moveTo>
                  <a:cubicBezTo>
                    <a:pt x="924" y="1"/>
                    <a:pt x="915" y="1"/>
                    <a:pt x="905" y="1"/>
                  </a:cubicBezTo>
                  <a:cubicBezTo>
                    <a:pt x="560" y="1"/>
                    <a:pt x="203" y="216"/>
                    <a:pt x="108" y="466"/>
                  </a:cubicBezTo>
                  <a:cubicBezTo>
                    <a:pt x="1" y="716"/>
                    <a:pt x="203" y="918"/>
                    <a:pt x="536" y="918"/>
                  </a:cubicBezTo>
                  <a:cubicBezTo>
                    <a:pt x="882" y="906"/>
                    <a:pt x="1239" y="704"/>
                    <a:pt x="1346" y="454"/>
                  </a:cubicBezTo>
                  <a:cubicBezTo>
                    <a:pt x="1439" y="199"/>
                    <a:pt x="1250" y="1"/>
                    <a:pt x="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6"/>
            <p:cNvSpPr/>
            <p:nvPr/>
          </p:nvSpPr>
          <p:spPr>
            <a:xfrm>
              <a:off x="1739275" y="2899000"/>
              <a:ext cx="37150" cy="23850"/>
            </a:xfrm>
            <a:custGeom>
              <a:avLst/>
              <a:gdLst/>
              <a:ahLst/>
              <a:cxnLst/>
              <a:rect l="l" t="t" r="r" b="b"/>
              <a:pathLst>
                <a:path w="1486" h="954" extrusionOk="0">
                  <a:moveTo>
                    <a:pt x="938" y="0"/>
                  </a:moveTo>
                  <a:cubicBezTo>
                    <a:pt x="593" y="12"/>
                    <a:pt x="223" y="227"/>
                    <a:pt x="116" y="489"/>
                  </a:cubicBezTo>
                  <a:cubicBezTo>
                    <a:pt x="0" y="744"/>
                    <a:pt x="189" y="953"/>
                    <a:pt x="518" y="953"/>
                  </a:cubicBezTo>
                  <a:cubicBezTo>
                    <a:pt x="527" y="953"/>
                    <a:pt x="536" y="953"/>
                    <a:pt x="545" y="953"/>
                  </a:cubicBezTo>
                  <a:cubicBezTo>
                    <a:pt x="890" y="953"/>
                    <a:pt x="1271" y="727"/>
                    <a:pt x="1378" y="465"/>
                  </a:cubicBezTo>
                  <a:cubicBezTo>
                    <a:pt x="1486" y="203"/>
                    <a:pt x="1295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6"/>
            <p:cNvSpPr/>
            <p:nvPr/>
          </p:nvSpPr>
          <p:spPr>
            <a:xfrm>
              <a:off x="1909750" y="2825475"/>
              <a:ext cx="24425" cy="15800"/>
            </a:xfrm>
            <a:custGeom>
              <a:avLst/>
              <a:gdLst/>
              <a:ahLst/>
              <a:cxnLst/>
              <a:rect l="l" t="t" r="r" b="b"/>
              <a:pathLst>
                <a:path w="977" h="632" extrusionOk="0">
                  <a:moveTo>
                    <a:pt x="608" y="1"/>
                  </a:moveTo>
                  <a:cubicBezTo>
                    <a:pt x="382" y="12"/>
                    <a:pt x="131" y="155"/>
                    <a:pt x="60" y="322"/>
                  </a:cubicBezTo>
                  <a:cubicBezTo>
                    <a:pt x="1" y="501"/>
                    <a:pt x="131" y="632"/>
                    <a:pt x="358" y="632"/>
                  </a:cubicBezTo>
                  <a:cubicBezTo>
                    <a:pt x="596" y="632"/>
                    <a:pt x="834" y="489"/>
                    <a:pt x="905" y="310"/>
                  </a:cubicBezTo>
                  <a:cubicBezTo>
                    <a:pt x="977" y="143"/>
                    <a:pt x="846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6"/>
            <p:cNvSpPr/>
            <p:nvPr/>
          </p:nvSpPr>
          <p:spPr>
            <a:xfrm>
              <a:off x="1827300" y="2877575"/>
              <a:ext cx="24725" cy="16100"/>
            </a:xfrm>
            <a:custGeom>
              <a:avLst/>
              <a:gdLst/>
              <a:ahLst/>
              <a:cxnLst/>
              <a:rect l="l" t="t" r="r" b="b"/>
              <a:pathLst>
                <a:path w="989" h="644" extrusionOk="0">
                  <a:moveTo>
                    <a:pt x="632" y="0"/>
                  </a:moveTo>
                  <a:cubicBezTo>
                    <a:pt x="393" y="0"/>
                    <a:pt x="143" y="155"/>
                    <a:pt x="72" y="322"/>
                  </a:cubicBezTo>
                  <a:cubicBezTo>
                    <a:pt x="0" y="500"/>
                    <a:pt x="131" y="643"/>
                    <a:pt x="370" y="643"/>
                  </a:cubicBezTo>
                  <a:cubicBezTo>
                    <a:pt x="608" y="631"/>
                    <a:pt x="846" y="488"/>
                    <a:pt x="917" y="310"/>
                  </a:cubicBezTo>
                  <a:cubicBezTo>
                    <a:pt x="989" y="143"/>
                    <a:pt x="858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6"/>
            <p:cNvSpPr/>
            <p:nvPr/>
          </p:nvSpPr>
          <p:spPr>
            <a:xfrm>
              <a:off x="1878500" y="2902275"/>
              <a:ext cx="32475" cy="21150"/>
            </a:xfrm>
            <a:custGeom>
              <a:avLst/>
              <a:gdLst/>
              <a:ahLst/>
              <a:cxnLst/>
              <a:rect l="l" t="t" r="r" b="b"/>
              <a:pathLst>
                <a:path w="1299" h="846" extrusionOk="0">
                  <a:moveTo>
                    <a:pt x="822" y="0"/>
                  </a:moveTo>
                  <a:cubicBezTo>
                    <a:pt x="512" y="0"/>
                    <a:pt x="191" y="203"/>
                    <a:pt x="96" y="429"/>
                  </a:cubicBezTo>
                  <a:cubicBezTo>
                    <a:pt x="0" y="667"/>
                    <a:pt x="179" y="846"/>
                    <a:pt x="489" y="846"/>
                  </a:cubicBezTo>
                  <a:cubicBezTo>
                    <a:pt x="798" y="834"/>
                    <a:pt x="1120" y="643"/>
                    <a:pt x="1215" y="417"/>
                  </a:cubicBezTo>
                  <a:cubicBezTo>
                    <a:pt x="1298" y="179"/>
                    <a:pt x="113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6"/>
            <p:cNvSpPr/>
            <p:nvPr/>
          </p:nvSpPr>
          <p:spPr>
            <a:xfrm>
              <a:off x="1911250" y="2709950"/>
              <a:ext cx="80075" cy="49825"/>
            </a:xfrm>
            <a:custGeom>
              <a:avLst/>
              <a:gdLst/>
              <a:ahLst/>
              <a:cxnLst/>
              <a:rect l="l" t="t" r="r" b="b"/>
              <a:pathLst>
                <a:path w="3203" h="1993" extrusionOk="0">
                  <a:moveTo>
                    <a:pt x="2024" y="1"/>
                  </a:moveTo>
                  <a:cubicBezTo>
                    <a:pt x="1314" y="1"/>
                    <a:pt x="540" y="410"/>
                    <a:pt x="274" y="943"/>
                  </a:cubicBezTo>
                  <a:cubicBezTo>
                    <a:pt x="0" y="1490"/>
                    <a:pt x="369" y="1966"/>
                    <a:pt x="1107" y="1990"/>
                  </a:cubicBezTo>
                  <a:cubicBezTo>
                    <a:pt x="1136" y="1992"/>
                    <a:pt x="1165" y="1992"/>
                    <a:pt x="1194" y="1992"/>
                  </a:cubicBezTo>
                  <a:cubicBezTo>
                    <a:pt x="1909" y="1992"/>
                    <a:pt x="2677" y="1576"/>
                    <a:pt x="2929" y="1038"/>
                  </a:cubicBezTo>
                  <a:cubicBezTo>
                    <a:pt x="3203" y="490"/>
                    <a:pt x="2822" y="26"/>
                    <a:pt x="2084" y="2"/>
                  </a:cubicBezTo>
                  <a:cubicBezTo>
                    <a:pt x="2064" y="1"/>
                    <a:pt x="2044" y="1"/>
                    <a:pt x="2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6"/>
            <p:cNvSpPr/>
            <p:nvPr/>
          </p:nvSpPr>
          <p:spPr>
            <a:xfrm>
              <a:off x="1921950" y="2676925"/>
              <a:ext cx="46750" cy="28925"/>
            </a:xfrm>
            <a:custGeom>
              <a:avLst/>
              <a:gdLst/>
              <a:ahLst/>
              <a:cxnLst/>
              <a:rect l="l" t="t" r="r" b="b"/>
              <a:pathLst>
                <a:path w="1870" h="1157" extrusionOk="0">
                  <a:moveTo>
                    <a:pt x="1185" y="1"/>
                  </a:moveTo>
                  <a:cubicBezTo>
                    <a:pt x="776" y="1"/>
                    <a:pt x="318" y="235"/>
                    <a:pt x="155" y="549"/>
                  </a:cubicBezTo>
                  <a:cubicBezTo>
                    <a:pt x="1" y="871"/>
                    <a:pt x="215" y="1132"/>
                    <a:pt x="656" y="1156"/>
                  </a:cubicBezTo>
                  <a:cubicBezTo>
                    <a:pt x="666" y="1157"/>
                    <a:pt x="676" y="1157"/>
                    <a:pt x="686" y="1157"/>
                  </a:cubicBezTo>
                  <a:cubicBezTo>
                    <a:pt x="1106" y="1157"/>
                    <a:pt x="1552" y="922"/>
                    <a:pt x="1715" y="609"/>
                  </a:cubicBezTo>
                  <a:cubicBezTo>
                    <a:pt x="1870" y="287"/>
                    <a:pt x="1644" y="25"/>
                    <a:pt x="1215" y="1"/>
                  </a:cubicBezTo>
                  <a:cubicBezTo>
                    <a:pt x="1205" y="1"/>
                    <a:pt x="1195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6"/>
            <p:cNvSpPr/>
            <p:nvPr/>
          </p:nvSpPr>
          <p:spPr>
            <a:xfrm>
              <a:off x="2165425" y="2729025"/>
              <a:ext cx="46475" cy="29525"/>
            </a:xfrm>
            <a:custGeom>
              <a:avLst/>
              <a:gdLst/>
              <a:ahLst/>
              <a:cxnLst/>
              <a:rect l="l" t="t" r="r" b="b"/>
              <a:pathLst>
                <a:path w="1859" h="1181" extrusionOk="0">
                  <a:moveTo>
                    <a:pt x="1162" y="1"/>
                  </a:moveTo>
                  <a:cubicBezTo>
                    <a:pt x="742" y="1"/>
                    <a:pt x="295" y="246"/>
                    <a:pt x="156" y="561"/>
                  </a:cubicBezTo>
                  <a:cubicBezTo>
                    <a:pt x="1" y="882"/>
                    <a:pt x="239" y="1156"/>
                    <a:pt x="668" y="1180"/>
                  </a:cubicBezTo>
                  <a:cubicBezTo>
                    <a:pt x="678" y="1180"/>
                    <a:pt x="688" y="1180"/>
                    <a:pt x="698" y="1180"/>
                  </a:cubicBezTo>
                  <a:cubicBezTo>
                    <a:pt x="1129" y="1180"/>
                    <a:pt x="1576" y="934"/>
                    <a:pt x="1715" y="620"/>
                  </a:cubicBezTo>
                  <a:cubicBezTo>
                    <a:pt x="1858" y="299"/>
                    <a:pt x="1632" y="25"/>
                    <a:pt x="1192" y="1"/>
                  </a:cubicBezTo>
                  <a:cubicBezTo>
                    <a:pt x="1182" y="1"/>
                    <a:pt x="1172" y="1"/>
                    <a:pt x="1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6"/>
            <p:cNvSpPr/>
            <p:nvPr/>
          </p:nvSpPr>
          <p:spPr>
            <a:xfrm>
              <a:off x="1858550" y="2699825"/>
              <a:ext cx="64025" cy="39375"/>
            </a:xfrm>
            <a:custGeom>
              <a:avLst/>
              <a:gdLst/>
              <a:ahLst/>
              <a:cxnLst/>
              <a:rect l="l" t="t" r="r" b="b"/>
              <a:pathLst>
                <a:path w="2561" h="1575" extrusionOk="0">
                  <a:moveTo>
                    <a:pt x="1620" y="1"/>
                  </a:moveTo>
                  <a:cubicBezTo>
                    <a:pt x="1053" y="1"/>
                    <a:pt x="445" y="327"/>
                    <a:pt x="227" y="752"/>
                  </a:cubicBezTo>
                  <a:cubicBezTo>
                    <a:pt x="1" y="1181"/>
                    <a:pt x="298" y="1550"/>
                    <a:pt x="882" y="1574"/>
                  </a:cubicBezTo>
                  <a:cubicBezTo>
                    <a:pt x="901" y="1575"/>
                    <a:pt x="921" y="1575"/>
                    <a:pt x="941" y="1575"/>
                  </a:cubicBezTo>
                  <a:cubicBezTo>
                    <a:pt x="1509" y="1575"/>
                    <a:pt x="2127" y="1249"/>
                    <a:pt x="2334" y="824"/>
                  </a:cubicBezTo>
                  <a:cubicBezTo>
                    <a:pt x="2560" y="395"/>
                    <a:pt x="2263" y="26"/>
                    <a:pt x="1679" y="2"/>
                  </a:cubicBezTo>
                  <a:cubicBezTo>
                    <a:pt x="1660" y="1"/>
                    <a:pt x="1640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6"/>
            <p:cNvSpPr/>
            <p:nvPr/>
          </p:nvSpPr>
          <p:spPr>
            <a:xfrm>
              <a:off x="1996675" y="2679625"/>
              <a:ext cx="36625" cy="22700"/>
            </a:xfrm>
            <a:custGeom>
              <a:avLst/>
              <a:gdLst/>
              <a:ahLst/>
              <a:cxnLst/>
              <a:rect l="l" t="t" r="r" b="b"/>
              <a:pathLst>
                <a:path w="1465" h="908" extrusionOk="0">
                  <a:moveTo>
                    <a:pt x="923" y="0"/>
                  </a:moveTo>
                  <a:cubicBezTo>
                    <a:pt x="597" y="0"/>
                    <a:pt x="235" y="187"/>
                    <a:pt x="119" y="429"/>
                  </a:cubicBezTo>
                  <a:cubicBezTo>
                    <a:pt x="0" y="679"/>
                    <a:pt x="167" y="894"/>
                    <a:pt x="512" y="905"/>
                  </a:cubicBezTo>
                  <a:cubicBezTo>
                    <a:pt x="531" y="907"/>
                    <a:pt x="549" y="907"/>
                    <a:pt x="568" y="907"/>
                  </a:cubicBezTo>
                  <a:cubicBezTo>
                    <a:pt x="896" y="907"/>
                    <a:pt x="1233" y="713"/>
                    <a:pt x="1346" y="477"/>
                  </a:cubicBezTo>
                  <a:cubicBezTo>
                    <a:pt x="1465" y="227"/>
                    <a:pt x="1298" y="12"/>
                    <a:pt x="953" y="1"/>
                  </a:cubicBezTo>
                  <a:cubicBezTo>
                    <a:pt x="943" y="0"/>
                    <a:pt x="933" y="0"/>
                    <a:pt x="9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6"/>
            <p:cNvSpPr/>
            <p:nvPr/>
          </p:nvSpPr>
          <p:spPr>
            <a:xfrm>
              <a:off x="1872850" y="2762075"/>
              <a:ext cx="61625" cy="38350"/>
            </a:xfrm>
            <a:custGeom>
              <a:avLst/>
              <a:gdLst/>
              <a:ahLst/>
              <a:cxnLst/>
              <a:rect l="l" t="t" r="r" b="b"/>
              <a:pathLst>
                <a:path w="2465" h="1534" extrusionOk="0">
                  <a:moveTo>
                    <a:pt x="1551" y="1"/>
                  </a:moveTo>
                  <a:cubicBezTo>
                    <a:pt x="1307" y="1"/>
                    <a:pt x="1035" y="64"/>
                    <a:pt x="786" y="191"/>
                  </a:cubicBezTo>
                  <a:cubicBezTo>
                    <a:pt x="238" y="477"/>
                    <a:pt x="0" y="965"/>
                    <a:pt x="238" y="1275"/>
                  </a:cubicBezTo>
                  <a:cubicBezTo>
                    <a:pt x="372" y="1446"/>
                    <a:pt x="618" y="1533"/>
                    <a:pt x="901" y="1533"/>
                  </a:cubicBezTo>
                  <a:cubicBezTo>
                    <a:pt x="1148" y="1533"/>
                    <a:pt x="1424" y="1467"/>
                    <a:pt x="1679" y="1334"/>
                  </a:cubicBezTo>
                  <a:cubicBezTo>
                    <a:pt x="2227" y="1048"/>
                    <a:pt x="2465" y="560"/>
                    <a:pt x="2215" y="251"/>
                  </a:cubicBezTo>
                  <a:cubicBezTo>
                    <a:pt x="2081" y="85"/>
                    <a:pt x="1834" y="1"/>
                    <a:pt x="15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6"/>
            <p:cNvSpPr/>
            <p:nvPr/>
          </p:nvSpPr>
          <p:spPr>
            <a:xfrm>
              <a:off x="1970175" y="2768275"/>
              <a:ext cx="32175" cy="20075"/>
            </a:xfrm>
            <a:custGeom>
              <a:avLst/>
              <a:gdLst/>
              <a:ahLst/>
              <a:cxnLst/>
              <a:rect l="l" t="t" r="r" b="b"/>
              <a:pathLst>
                <a:path w="1287" h="803" extrusionOk="0">
                  <a:moveTo>
                    <a:pt x="816" y="1"/>
                  </a:moveTo>
                  <a:cubicBezTo>
                    <a:pt x="686" y="1"/>
                    <a:pt x="540" y="37"/>
                    <a:pt x="405" y="110"/>
                  </a:cubicBezTo>
                  <a:cubicBezTo>
                    <a:pt x="131" y="253"/>
                    <a:pt x="0" y="503"/>
                    <a:pt x="131" y="669"/>
                  </a:cubicBezTo>
                  <a:cubicBezTo>
                    <a:pt x="201" y="757"/>
                    <a:pt x="329" y="802"/>
                    <a:pt x="476" y="802"/>
                  </a:cubicBezTo>
                  <a:cubicBezTo>
                    <a:pt x="607" y="802"/>
                    <a:pt x="752" y="766"/>
                    <a:pt x="882" y="693"/>
                  </a:cubicBezTo>
                  <a:cubicBezTo>
                    <a:pt x="1167" y="550"/>
                    <a:pt x="1286" y="300"/>
                    <a:pt x="1155" y="134"/>
                  </a:cubicBezTo>
                  <a:cubicBezTo>
                    <a:pt x="1086" y="46"/>
                    <a:pt x="961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6"/>
            <p:cNvSpPr/>
            <p:nvPr/>
          </p:nvSpPr>
          <p:spPr>
            <a:xfrm>
              <a:off x="1982675" y="2739725"/>
              <a:ext cx="36350" cy="22350"/>
            </a:xfrm>
            <a:custGeom>
              <a:avLst/>
              <a:gdLst/>
              <a:ahLst/>
              <a:cxnLst/>
              <a:rect l="l" t="t" r="r" b="b"/>
              <a:pathLst>
                <a:path w="1454" h="894" extrusionOk="0">
                  <a:moveTo>
                    <a:pt x="912" y="1"/>
                  </a:moveTo>
                  <a:cubicBezTo>
                    <a:pt x="768" y="1"/>
                    <a:pt x="609" y="37"/>
                    <a:pt x="465" y="109"/>
                  </a:cubicBezTo>
                  <a:cubicBezTo>
                    <a:pt x="143" y="275"/>
                    <a:pt x="1" y="561"/>
                    <a:pt x="155" y="752"/>
                  </a:cubicBezTo>
                  <a:cubicBezTo>
                    <a:pt x="237" y="846"/>
                    <a:pt x="377" y="893"/>
                    <a:pt x="539" y="893"/>
                  </a:cubicBezTo>
                  <a:cubicBezTo>
                    <a:pt x="685" y="893"/>
                    <a:pt x="848" y="855"/>
                    <a:pt x="1001" y="775"/>
                  </a:cubicBezTo>
                  <a:cubicBezTo>
                    <a:pt x="1322" y="609"/>
                    <a:pt x="1453" y="335"/>
                    <a:pt x="1310" y="144"/>
                  </a:cubicBezTo>
                  <a:cubicBezTo>
                    <a:pt x="1227" y="49"/>
                    <a:pt x="1079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6"/>
            <p:cNvSpPr/>
            <p:nvPr/>
          </p:nvSpPr>
          <p:spPr>
            <a:xfrm>
              <a:off x="1992200" y="2705575"/>
              <a:ext cx="47050" cy="29075"/>
            </a:xfrm>
            <a:custGeom>
              <a:avLst/>
              <a:gdLst/>
              <a:ahLst/>
              <a:cxnLst/>
              <a:rect l="l" t="t" r="r" b="b"/>
              <a:pathLst>
                <a:path w="1882" h="1163" extrusionOk="0">
                  <a:moveTo>
                    <a:pt x="1188" y="1"/>
                  </a:moveTo>
                  <a:cubicBezTo>
                    <a:pt x="998" y="1"/>
                    <a:pt x="788" y="52"/>
                    <a:pt x="596" y="153"/>
                  </a:cubicBezTo>
                  <a:cubicBezTo>
                    <a:pt x="179" y="367"/>
                    <a:pt x="1" y="737"/>
                    <a:pt x="191" y="975"/>
                  </a:cubicBezTo>
                  <a:cubicBezTo>
                    <a:pt x="298" y="1100"/>
                    <a:pt x="483" y="1163"/>
                    <a:pt x="696" y="1163"/>
                  </a:cubicBezTo>
                  <a:cubicBezTo>
                    <a:pt x="888" y="1163"/>
                    <a:pt x="1101" y="1112"/>
                    <a:pt x="1298" y="1010"/>
                  </a:cubicBezTo>
                  <a:cubicBezTo>
                    <a:pt x="1703" y="796"/>
                    <a:pt x="1882" y="427"/>
                    <a:pt x="1691" y="189"/>
                  </a:cubicBezTo>
                  <a:cubicBezTo>
                    <a:pt x="1585" y="64"/>
                    <a:pt x="1399" y="1"/>
                    <a:pt x="1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6"/>
            <p:cNvSpPr/>
            <p:nvPr/>
          </p:nvSpPr>
          <p:spPr>
            <a:xfrm>
              <a:off x="1846350" y="2742950"/>
              <a:ext cx="41700" cy="25775"/>
            </a:xfrm>
            <a:custGeom>
              <a:avLst/>
              <a:gdLst/>
              <a:ahLst/>
              <a:cxnLst/>
              <a:rect l="l" t="t" r="r" b="b"/>
              <a:pathLst>
                <a:path w="1668" h="1031" extrusionOk="0">
                  <a:moveTo>
                    <a:pt x="1063" y="0"/>
                  </a:moveTo>
                  <a:cubicBezTo>
                    <a:pt x="897" y="0"/>
                    <a:pt x="710" y="45"/>
                    <a:pt x="536" y="135"/>
                  </a:cubicBezTo>
                  <a:cubicBezTo>
                    <a:pt x="167" y="325"/>
                    <a:pt x="0" y="646"/>
                    <a:pt x="167" y="861"/>
                  </a:cubicBezTo>
                  <a:cubicBezTo>
                    <a:pt x="255" y="974"/>
                    <a:pt x="417" y="1031"/>
                    <a:pt x="604" y="1031"/>
                  </a:cubicBezTo>
                  <a:cubicBezTo>
                    <a:pt x="771" y="1031"/>
                    <a:pt x="958" y="986"/>
                    <a:pt x="1132" y="897"/>
                  </a:cubicBezTo>
                  <a:cubicBezTo>
                    <a:pt x="1501" y="706"/>
                    <a:pt x="1667" y="385"/>
                    <a:pt x="1501" y="170"/>
                  </a:cubicBezTo>
                  <a:cubicBezTo>
                    <a:pt x="1412" y="57"/>
                    <a:pt x="1251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6"/>
            <p:cNvSpPr/>
            <p:nvPr/>
          </p:nvSpPr>
          <p:spPr>
            <a:xfrm>
              <a:off x="1980300" y="2657575"/>
              <a:ext cx="35075" cy="21775"/>
            </a:xfrm>
            <a:custGeom>
              <a:avLst/>
              <a:gdLst/>
              <a:ahLst/>
              <a:cxnLst/>
              <a:rect l="l" t="t" r="r" b="b"/>
              <a:pathLst>
                <a:path w="1403" h="871" extrusionOk="0">
                  <a:moveTo>
                    <a:pt x="910" y="1"/>
                  </a:moveTo>
                  <a:cubicBezTo>
                    <a:pt x="900" y="1"/>
                    <a:pt x="891" y="1"/>
                    <a:pt x="881" y="1"/>
                  </a:cubicBezTo>
                  <a:cubicBezTo>
                    <a:pt x="548" y="1"/>
                    <a:pt x="191" y="204"/>
                    <a:pt x="96" y="442"/>
                  </a:cubicBezTo>
                  <a:cubicBezTo>
                    <a:pt x="0" y="680"/>
                    <a:pt x="203" y="871"/>
                    <a:pt x="536" y="871"/>
                  </a:cubicBezTo>
                  <a:cubicBezTo>
                    <a:pt x="869" y="871"/>
                    <a:pt x="1215" y="668"/>
                    <a:pt x="1310" y="418"/>
                  </a:cubicBezTo>
                  <a:cubicBezTo>
                    <a:pt x="1402" y="187"/>
                    <a:pt x="1215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6"/>
            <p:cNvSpPr/>
            <p:nvPr/>
          </p:nvSpPr>
          <p:spPr>
            <a:xfrm>
              <a:off x="1968400" y="2690025"/>
              <a:ext cx="23750" cy="14925"/>
            </a:xfrm>
            <a:custGeom>
              <a:avLst/>
              <a:gdLst/>
              <a:ahLst/>
              <a:cxnLst/>
              <a:rect l="l" t="t" r="r" b="b"/>
              <a:pathLst>
                <a:path w="950" h="597" extrusionOk="0">
                  <a:moveTo>
                    <a:pt x="624" y="1"/>
                  </a:moveTo>
                  <a:cubicBezTo>
                    <a:pt x="614" y="1"/>
                    <a:pt x="605" y="1"/>
                    <a:pt x="595" y="1"/>
                  </a:cubicBezTo>
                  <a:cubicBezTo>
                    <a:pt x="369" y="1"/>
                    <a:pt x="131" y="132"/>
                    <a:pt x="60" y="299"/>
                  </a:cubicBezTo>
                  <a:cubicBezTo>
                    <a:pt x="0" y="466"/>
                    <a:pt x="131" y="597"/>
                    <a:pt x="357" y="597"/>
                  </a:cubicBezTo>
                  <a:cubicBezTo>
                    <a:pt x="583" y="585"/>
                    <a:pt x="822" y="454"/>
                    <a:pt x="881" y="287"/>
                  </a:cubicBezTo>
                  <a:cubicBezTo>
                    <a:pt x="950" y="127"/>
                    <a:pt x="832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6"/>
            <p:cNvSpPr/>
            <p:nvPr/>
          </p:nvSpPr>
          <p:spPr>
            <a:xfrm>
              <a:off x="2038925" y="2712350"/>
              <a:ext cx="46775" cy="29250"/>
            </a:xfrm>
            <a:custGeom>
              <a:avLst/>
              <a:gdLst/>
              <a:ahLst/>
              <a:cxnLst/>
              <a:rect l="l" t="t" r="r" b="b"/>
              <a:pathLst>
                <a:path w="1871" h="1170" extrusionOk="0">
                  <a:moveTo>
                    <a:pt x="1186" y="1"/>
                  </a:moveTo>
                  <a:cubicBezTo>
                    <a:pt x="765" y="1"/>
                    <a:pt x="307" y="247"/>
                    <a:pt x="156" y="561"/>
                  </a:cubicBezTo>
                  <a:cubicBezTo>
                    <a:pt x="1" y="882"/>
                    <a:pt x="227" y="1156"/>
                    <a:pt x="668" y="1168"/>
                  </a:cubicBezTo>
                  <a:cubicBezTo>
                    <a:pt x="687" y="1169"/>
                    <a:pt x="706" y="1170"/>
                    <a:pt x="725" y="1170"/>
                  </a:cubicBezTo>
                  <a:cubicBezTo>
                    <a:pt x="1138" y="1170"/>
                    <a:pt x="1579" y="928"/>
                    <a:pt x="1715" y="620"/>
                  </a:cubicBezTo>
                  <a:cubicBezTo>
                    <a:pt x="1870" y="299"/>
                    <a:pt x="1644" y="25"/>
                    <a:pt x="1215" y="1"/>
                  </a:cubicBezTo>
                  <a:cubicBezTo>
                    <a:pt x="1205" y="1"/>
                    <a:pt x="1196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6"/>
            <p:cNvSpPr/>
            <p:nvPr/>
          </p:nvSpPr>
          <p:spPr>
            <a:xfrm>
              <a:off x="2097350" y="2692700"/>
              <a:ext cx="34725" cy="22075"/>
            </a:xfrm>
            <a:custGeom>
              <a:avLst/>
              <a:gdLst/>
              <a:ahLst/>
              <a:cxnLst/>
              <a:rect l="l" t="t" r="r" b="b"/>
              <a:pathLst>
                <a:path w="1389" h="883" extrusionOk="0">
                  <a:moveTo>
                    <a:pt x="883" y="1"/>
                  </a:moveTo>
                  <a:cubicBezTo>
                    <a:pt x="874" y="1"/>
                    <a:pt x="864" y="1"/>
                    <a:pt x="855" y="1"/>
                  </a:cubicBezTo>
                  <a:cubicBezTo>
                    <a:pt x="521" y="1"/>
                    <a:pt x="176" y="204"/>
                    <a:pt x="93" y="454"/>
                  </a:cubicBezTo>
                  <a:cubicBezTo>
                    <a:pt x="0" y="685"/>
                    <a:pt x="189" y="883"/>
                    <a:pt x="505" y="883"/>
                  </a:cubicBezTo>
                  <a:cubicBezTo>
                    <a:pt x="515" y="883"/>
                    <a:pt x="524" y="883"/>
                    <a:pt x="533" y="882"/>
                  </a:cubicBezTo>
                  <a:cubicBezTo>
                    <a:pt x="867" y="882"/>
                    <a:pt x="1212" y="680"/>
                    <a:pt x="1307" y="430"/>
                  </a:cubicBezTo>
                  <a:cubicBezTo>
                    <a:pt x="1388" y="199"/>
                    <a:pt x="12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6"/>
            <p:cNvSpPr/>
            <p:nvPr/>
          </p:nvSpPr>
          <p:spPr>
            <a:xfrm>
              <a:off x="2085675" y="2725475"/>
              <a:ext cx="23825" cy="15200"/>
            </a:xfrm>
            <a:custGeom>
              <a:avLst/>
              <a:gdLst/>
              <a:ahLst/>
              <a:cxnLst/>
              <a:rect l="l" t="t" r="r" b="b"/>
              <a:pathLst>
                <a:path w="953" h="608" extrusionOk="0">
                  <a:moveTo>
                    <a:pt x="584" y="0"/>
                  </a:moveTo>
                  <a:cubicBezTo>
                    <a:pt x="357" y="12"/>
                    <a:pt x="131" y="143"/>
                    <a:pt x="60" y="310"/>
                  </a:cubicBezTo>
                  <a:cubicBezTo>
                    <a:pt x="0" y="476"/>
                    <a:pt x="131" y="607"/>
                    <a:pt x="369" y="607"/>
                  </a:cubicBezTo>
                  <a:cubicBezTo>
                    <a:pt x="595" y="607"/>
                    <a:pt x="834" y="464"/>
                    <a:pt x="893" y="298"/>
                  </a:cubicBezTo>
                  <a:cubicBezTo>
                    <a:pt x="953" y="131"/>
                    <a:pt x="822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6"/>
            <p:cNvSpPr/>
            <p:nvPr/>
          </p:nvSpPr>
          <p:spPr>
            <a:xfrm>
              <a:off x="1888400" y="2739450"/>
              <a:ext cx="24350" cy="15225"/>
            </a:xfrm>
            <a:custGeom>
              <a:avLst/>
              <a:gdLst/>
              <a:ahLst/>
              <a:cxnLst/>
              <a:rect l="l" t="t" r="r" b="b"/>
              <a:pathLst>
                <a:path w="974" h="609" extrusionOk="0">
                  <a:moveTo>
                    <a:pt x="604" y="1"/>
                  </a:moveTo>
                  <a:cubicBezTo>
                    <a:pt x="378" y="13"/>
                    <a:pt x="140" y="144"/>
                    <a:pt x="69" y="310"/>
                  </a:cubicBezTo>
                  <a:cubicBezTo>
                    <a:pt x="0" y="470"/>
                    <a:pt x="118" y="609"/>
                    <a:pt x="339" y="609"/>
                  </a:cubicBezTo>
                  <a:cubicBezTo>
                    <a:pt x="348" y="609"/>
                    <a:pt x="357" y="608"/>
                    <a:pt x="366" y="608"/>
                  </a:cubicBezTo>
                  <a:cubicBezTo>
                    <a:pt x="593" y="608"/>
                    <a:pt x="831" y="465"/>
                    <a:pt x="902" y="298"/>
                  </a:cubicBezTo>
                  <a:cubicBezTo>
                    <a:pt x="974" y="132"/>
                    <a:pt x="843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6"/>
            <p:cNvSpPr/>
            <p:nvPr/>
          </p:nvSpPr>
          <p:spPr>
            <a:xfrm>
              <a:off x="1724900" y="2828150"/>
              <a:ext cx="65800" cy="41425"/>
            </a:xfrm>
            <a:custGeom>
              <a:avLst/>
              <a:gdLst/>
              <a:ahLst/>
              <a:cxnLst/>
              <a:rect l="l" t="t" r="r" b="b"/>
              <a:pathLst>
                <a:path w="2632" h="1657" extrusionOk="0">
                  <a:moveTo>
                    <a:pt x="1721" y="0"/>
                  </a:moveTo>
                  <a:cubicBezTo>
                    <a:pt x="1133" y="0"/>
                    <a:pt x="473" y="342"/>
                    <a:pt x="239" y="787"/>
                  </a:cubicBezTo>
                  <a:cubicBezTo>
                    <a:pt x="1" y="1239"/>
                    <a:pt x="298" y="1632"/>
                    <a:pt x="894" y="1656"/>
                  </a:cubicBezTo>
                  <a:cubicBezTo>
                    <a:pt x="913" y="1656"/>
                    <a:pt x="931" y="1657"/>
                    <a:pt x="950" y="1657"/>
                  </a:cubicBezTo>
                  <a:cubicBezTo>
                    <a:pt x="1531" y="1657"/>
                    <a:pt x="2175" y="1308"/>
                    <a:pt x="2406" y="870"/>
                  </a:cubicBezTo>
                  <a:cubicBezTo>
                    <a:pt x="2632" y="417"/>
                    <a:pt x="2334" y="25"/>
                    <a:pt x="1751" y="1"/>
                  </a:cubicBezTo>
                  <a:cubicBezTo>
                    <a:pt x="1741" y="1"/>
                    <a:pt x="1731" y="0"/>
                    <a:pt x="1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6"/>
            <p:cNvSpPr/>
            <p:nvPr/>
          </p:nvSpPr>
          <p:spPr>
            <a:xfrm>
              <a:off x="1711800" y="2873500"/>
              <a:ext cx="42600" cy="26925"/>
            </a:xfrm>
            <a:custGeom>
              <a:avLst/>
              <a:gdLst/>
              <a:ahLst/>
              <a:cxnLst/>
              <a:rect l="l" t="t" r="r" b="b"/>
              <a:pathLst>
                <a:path w="1704" h="1077" extrusionOk="0">
                  <a:moveTo>
                    <a:pt x="1084" y="0"/>
                  </a:moveTo>
                  <a:cubicBezTo>
                    <a:pt x="915" y="0"/>
                    <a:pt x="725" y="45"/>
                    <a:pt x="549" y="139"/>
                  </a:cubicBezTo>
                  <a:cubicBezTo>
                    <a:pt x="168" y="330"/>
                    <a:pt x="1" y="675"/>
                    <a:pt x="156" y="901"/>
                  </a:cubicBezTo>
                  <a:cubicBezTo>
                    <a:pt x="245" y="1016"/>
                    <a:pt x="413" y="1076"/>
                    <a:pt x="608" y="1076"/>
                  </a:cubicBezTo>
                  <a:cubicBezTo>
                    <a:pt x="777" y="1076"/>
                    <a:pt x="967" y="1031"/>
                    <a:pt x="1144" y="937"/>
                  </a:cubicBezTo>
                  <a:cubicBezTo>
                    <a:pt x="1525" y="735"/>
                    <a:pt x="1703" y="389"/>
                    <a:pt x="1537" y="175"/>
                  </a:cubicBezTo>
                  <a:cubicBezTo>
                    <a:pt x="1447" y="60"/>
                    <a:pt x="1280" y="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6"/>
            <p:cNvSpPr/>
            <p:nvPr/>
          </p:nvSpPr>
          <p:spPr>
            <a:xfrm>
              <a:off x="1755050" y="2869825"/>
              <a:ext cx="24950" cy="15825"/>
            </a:xfrm>
            <a:custGeom>
              <a:avLst/>
              <a:gdLst/>
              <a:ahLst/>
              <a:cxnLst/>
              <a:rect l="l" t="t" r="r" b="b"/>
              <a:pathLst>
                <a:path w="998" h="633" extrusionOk="0">
                  <a:moveTo>
                    <a:pt x="628" y="1"/>
                  </a:moveTo>
                  <a:cubicBezTo>
                    <a:pt x="390" y="1"/>
                    <a:pt x="140" y="143"/>
                    <a:pt x="69" y="322"/>
                  </a:cubicBezTo>
                  <a:cubicBezTo>
                    <a:pt x="0" y="494"/>
                    <a:pt x="118" y="632"/>
                    <a:pt x="339" y="632"/>
                  </a:cubicBezTo>
                  <a:cubicBezTo>
                    <a:pt x="348" y="632"/>
                    <a:pt x="357" y="632"/>
                    <a:pt x="366" y="632"/>
                  </a:cubicBezTo>
                  <a:cubicBezTo>
                    <a:pt x="593" y="632"/>
                    <a:pt x="843" y="489"/>
                    <a:pt x="926" y="310"/>
                  </a:cubicBezTo>
                  <a:cubicBezTo>
                    <a:pt x="997" y="132"/>
                    <a:pt x="866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6"/>
            <p:cNvSpPr/>
            <p:nvPr/>
          </p:nvSpPr>
          <p:spPr>
            <a:xfrm>
              <a:off x="1785625" y="2723050"/>
              <a:ext cx="64325" cy="39975"/>
            </a:xfrm>
            <a:custGeom>
              <a:avLst/>
              <a:gdLst/>
              <a:ahLst/>
              <a:cxnLst/>
              <a:rect l="l" t="t" r="r" b="b"/>
              <a:pathLst>
                <a:path w="2573" h="1599" extrusionOk="0">
                  <a:moveTo>
                    <a:pt x="1634" y="1"/>
                  </a:moveTo>
                  <a:cubicBezTo>
                    <a:pt x="1066" y="1"/>
                    <a:pt x="446" y="337"/>
                    <a:pt x="227" y="752"/>
                  </a:cubicBezTo>
                  <a:cubicBezTo>
                    <a:pt x="1" y="1192"/>
                    <a:pt x="286" y="1573"/>
                    <a:pt x="870" y="1597"/>
                  </a:cubicBezTo>
                  <a:cubicBezTo>
                    <a:pt x="889" y="1598"/>
                    <a:pt x="909" y="1598"/>
                    <a:pt x="928" y="1598"/>
                  </a:cubicBezTo>
                  <a:cubicBezTo>
                    <a:pt x="1507" y="1598"/>
                    <a:pt x="2127" y="1261"/>
                    <a:pt x="2346" y="835"/>
                  </a:cubicBezTo>
                  <a:cubicBezTo>
                    <a:pt x="2572" y="395"/>
                    <a:pt x="2275" y="26"/>
                    <a:pt x="1691" y="2"/>
                  </a:cubicBezTo>
                  <a:cubicBezTo>
                    <a:pt x="1672" y="1"/>
                    <a:pt x="1653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6"/>
            <p:cNvSpPr/>
            <p:nvPr/>
          </p:nvSpPr>
          <p:spPr>
            <a:xfrm>
              <a:off x="1804975" y="2786825"/>
              <a:ext cx="61925" cy="38600"/>
            </a:xfrm>
            <a:custGeom>
              <a:avLst/>
              <a:gdLst/>
              <a:ahLst/>
              <a:cxnLst/>
              <a:rect l="l" t="t" r="r" b="b"/>
              <a:pathLst>
                <a:path w="2477" h="1544" extrusionOk="0">
                  <a:moveTo>
                    <a:pt x="1583" y="1"/>
                  </a:moveTo>
                  <a:cubicBezTo>
                    <a:pt x="1334" y="1"/>
                    <a:pt x="1056" y="67"/>
                    <a:pt x="798" y="201"/>
                  </a:cubicBezTo>
                  <a:cubicBezTo>
                    <a:pt x="251" y="475"/>
                    <a:pt x="1" y="963"/>
                    <a:pt x="251" y="1285"/>
                  </a:cubicBezTo>
                  <a:cubicBezTo>
                    <a:pt x="378" y="1456"/>
                    <a:pt x="621" y="1543"/>
                    <a:pt x="904" y="1543"/>
                  </a:cubicBezTo>
                  <a:cubicBezTo>
                    <a:pt x="1152" y="1543"/>
                    <a:pt x="1431" y="1477"/>
                    <a:pt x="1691" y="1344"/>
                  </a:cubicBezTo>
                  <a:cubicBezTo>
                    <a:pt x="2239" y="1058"/>
                    <a:pt x="2477" y="570"/>
                    <a:pt x="2239" y="249"/>
                  </a:cubicBezTo>
                  <a:cubicBezTo>
                    <a:pt x="2106" y="85"/>
                    <a:pt x="1864" y="1"/>
                    <a:pt x="1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6"/>
            <p:cNvSpPr/>
            <p:nvPr/>
          </p:nvSpPr>
          <p:spPr>
            <a:xfrm>
              <a:off x="1761825" y="2786400"/>
              <a:ext cx="42275" cy="26100"/>
            </a:xfrm>
            <a:custGeom>
              <a:avLst/>
              <a:gdLst/>
              <a:ahLst/>
              <a:cxnLst/>
              <a:rect l="l" t="t" r="r" b="b"/>
              <a:pathLst>
                <a:path w="1691" h="1044" extrusionOk="0">
                  <a:moveTo>
                    <a:pt x="1080" y="0"/>
                  </a:moveTo>
                  <a:cubicBezTo>
                    <a:pt x="911" y="0"/>
                    <a:pt x="721" y="45"/>
                    <a:pt x="548" y="135"/>
                  </a:cubicBezTo>
                  <a:cubicBezTo>
                    <a:pt x="179" y="325"/>
                    <a:pt x="0" y="659"/>
                    <a:pt x="167" y="873"/>
                  </a:cubicBezTo>
                  <a:cubicBezTo>
                    <a:pt x="255" y="986"/>
                    <a:pt x="420" y="1043"/>
                    <a:pt x="611" y="1043"/>
                  </a:cubicBezTo>
                  <a:cubicBezTo>
                    <a:pt x="780" y="1043"/>
                    <a:pt x="969" y="998"/>
                    <a:pt x="1143" y="909"/>
                  </a:cubicBezTo>
                  <a:cubicBezTo>
                    <a:pt x="1512" y="706"/>
                    <a:pt x="1691" y="385"/>
                    <a:pt x="1524" y="171"/>
                  </a:cubicBezTo>
                  <a:cubicBezTo>
                    <a:pt x="1436" y="57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6"/>
            <p:cNvSpPr/>
            <p:nvPr/>
          </p:nvSpPr>
          <p:spPr>
            <a:xfrm>
              <a:off x="1812125" y="2766225"/>
              <a:ext cx="24350" cy="15225"/>
            </a:xfrm>
            <a:custGeom>
              <a:avLst/>
              <a:gdLst/>
              <a:ahLst/>
              <a:cxnLst/>
              <a:rect l="l" t="t" r="r" b="b"/>
              <a:pathLst>
                <a:path w="974" h="609" extrusionOk="0">
                  <a:moveTo>
                    <a:pt x="645" y="1"/>
                  </a:moveTo>
                  <a:cubicBezTo>
                    <a:pt x="637" y="1"/>
                    <a:pt x="628" y="1"/>
                    <a:pt x="619" y="1"/>
                  </a:cubicBezTo>
                  <a:cubicBezTo>
                    <a:pt x="381" y="1"/>
                    <a:pt x="143" y="144"/>
                    <a:pt x="72" y="311"/>
                  </a:cubicBezTo>
                  <a:cubicBezTo>
                    <a:pt x="0" y="477"/>
                    <a:pt x="131" y="608"/>
                    <a:pt x="357" y="608"/>
                  </a:cubicBezTo>
                  <a:cubicBezTo>
                    <a:pt x="596" y="608"/>
                    <a:pt x="834" y="466"/>
                    <a:pt x="905" y="299"/>
                  </a:cubicBezTo>
                  <a:cubicBezTo>
                    <a:pt x="974" y="139"/>
                    <a:pt x="856" y="1"/>
                    <a:pt x="6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6"/>
            <p:cNvSpPr/>
            <p:nvPr/>
          </p:nvSpPr>
          <p:spPr>
            <a:xfrm>
              <a:off x="1938925" y="2762975"/>
              <a:ext cx="31575" cy="20250"/>
            </a:xfrm>
            <a:custGeom>
              <a:avLst/>
              <a:gdLst/>
              <a:ahLst/>
              <a:cxnLst/>
              <a:rect l="l" t="t" r="r" b="b"/>
              <a:pathLst>
                <a:path w="1263" h="810" extrusionOk="0">
                  <a:moveTo>
                    <a:pt x="786" y="0"/>
                  </a:moveTo>
                  <a:cubicBezTo>
                    <a:pt x="488" y="12"/>
                    <a:pt x="167" y="191"/>
                    <a:pt x="84" y="417"/>
                  </a:cubicBezTo>
                  <a:cubicBezTo>
                    <a:pt x="0" y="631"/>
                    <a:pt x="167" y="810"/>
                    <a:pt x="465" y="810"/>
                  </a:cubicBezTo>
                  <a:cubicBezTo>
                    <a:pt x="774" y="798"/>
                    <a:pt x="1084" y="619"/>
                    <a:pt x="1167" y="393"/>
                  </a:cubicBezTo>
                  <a:cubicBezTo>
                    <a:pt x="1262" y="179"/>
                    <a:pt x="1084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6"/>
            <p:cNvSpPr/>
            <p:nvPr/>
          </p:nvSpPr>
          <p:spPr>
            <a:xfrm>
              <a:off x="2047575" y="2782600"/>
              <a:ext cx="80375" cy="51000"/>
            </a:xfrm>
            <a:custGeom>
              <a:avLst/>
              <a:gdLst/>
              <a:ahLst/>
              <a:cxnLst/>
              <a:rect l="l" t="t" r="r" b="b"/>
              <a:pathLst>
                <a:path w="3215" h="2040" extrusionOk="0">
                  <a:moveTo>
                    <a:pt x="2025" y="0"/>
                  </a:moveTo>
                  <a:cubicBezTo>
                    <a:pt x="1302" y="0"/>
                    <a:pt x="517" y="421"/>
                    <a:pt x="262" y="965"/>
                  </a:cubicBezTo>
                  <a:cubicBezTo>
                    <a:pt x="0" y="1525"/>
                    <a:pt x="393" y="2013"/>
                    <a:pt x="1143" y="2037"/>
                  </a:cubicBezTo>
                  <a:cubicBezTo>
                    <a:pt x="1172" y="2038"/>
                    <a:pt x="1200" y="2039"/>
                    <a:pt x="1229" y="2039"/>
                  </a:cubicBezTo>
                  <a:cubicBezTo>
                    <a:pt x="1954" y="2039"/>
                    <a:pt x="2713" y="1611"/>
                    <a:pt x="2965" y="1073"/>
                  </a:cubicBezTo>
                  <a:cubicBezTo>
                    <a:pt x="3215" y="501"/>
                    <a:pt x="2822" y="25"/>
                    <a:pt x="2084" y="1"/>
                  </a:cubicBezTo>
                  <a:cubicBezTo>
                    <a:pt x="2064" y="0"/>
                    <a:pt x="2044" y="0"/>
                    <a:pt x="20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6"/>
            <p:cNvSpPr/>
            <p:nvPr/>
          </p:nvSpPr>
          <p:spPr>
            <a:xfrm>
              <a:off x="2009775" y="2877250"/>
              <a:ext cx="72050" cy="46200"/>
            </a:xfrm>
            <a:custGeom>
              <a:avLst/>
              <a:gdLst/>
              <a:ahLst/>
              <a:cxnLst/>
              <a:rect l="l" t="t" r="r" b="b"/>
              <a:pathLst>
                <a:path w="2882" h="1848" extrusionOk="0">
                  <a:moveTo>
                    <a:pt x="1810" y="0"/>
                  </a:moveTo>
                  <a:cubicBezTo>
                    <a:pt x="1160" y="0"/>
                    <a:pt x="469" y="374"/>
                    <a:pt x="238" y="870"/>
                  </a:cubicBezTo>
                  <a:cubicBezTo>
                    <a:pt x="0" y="1382"/>
                    <a:pt x="345" y="1823"/>
                    <a:pt x="1012" y="1847"/>
                  </a:cubicBezTo>
                  <a:cubicBezTo>
                    <a:pt x="1031" y="1847"/>
                    <a:pt x="1051" y="1848"/>
                    <a:pt x="1070" y="1848"/>
                  </a:cubicBezTo>
                  <a:cubicBezTo>
                    <a:pt x="1721" y="1848"/>
                    <a:pt x="2424" y="1463"/>
                    <a:pt x="2643" y="966"/>
                  </a:cubicBezTo>
                  <a:cubicBezTo>
                    <a:pt x="2881" y="454"/>
                    <a:pt x="2536" y="25"/>
                    <a:pt x="1869" y="1"/>
                  </a:cubicBezTo>
                  <a:cubicBezTo>
                    <a:pt x="1849" y="1"/>
                    <a:pt x="183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6"/>
            <p:cNvSpPr/>
            <p:nvPr/>
          </p:nvSpPr>
          <p:spPr>
            <a:xfrm>
              <a:off x="2057400" y="2748675"/>
              <a:ext cx="46750" cy="29550"/>
            </a:xfrm>
            <a:custGeom>
              <a:avLst/>
              <a:gdLst/>
              <a:ahLst/>
              <a:cxnLst/>
              <a:rect l="l" t="t" r="r" b="b"/>
              <a:pathLst>
                <a:path w="1870" h="1182" extrusionOk="0">
                  <a:moveTo>
                    <a:pt x="1184" y="0"/>
                  </a:moveTo>
                  <a:cubicBezTo>
                    <a:pt x="753" y="0"/>
                    <a:pt x="306" y="246"/>
                    <a:pt x="155" y="560"/>
                  </a:cubicBezTo>
                  <a:cubicBezTo>
                    <a:pt x="0" y="894"/>
                    <a:pt x="226" y="1168"/>
                    <a:pt x="667" y="1179"/>
                  </a:cubicBezTo>
                  <a:cubicBezTo>
                    <a:pt x="686" y="1181"/>
                    <a:pt x="705" y="1181"/>
                    <a:pt x="724" y="1181"/>
                  </a:cubicBezTo>
                  <a:cubicBezTo>
                    <a:pt x="1137" y="1181"/>
                    <a:pt x="1578" y="939"/>
                    <a:pt x="1726" y="620"/>
                  </a:cubicBezTo>
                  <a:cubicBezTo>
                    <a:pt x="1869" y="298"/>
                    <a:pt x="1643" y="25"/>
                    <a:pt x="1214" y="1"/>
                  </a:cubicBezTo>
                  <a:cubicBezTo>
                    <a:pt x="1204" y="1"/>
                    <a:pt x="1194" y="0"/>
                    <a:pt x="1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6"/>
            <p:cNvSpPr/>
            <p:nvPr/>
          </p:nvSpPr>
          <p:spPr>
            <a:xfrm>
              <a:off x="1993975" y="2772175"/>
              <a:ext cx="64025" cy="40550"/>
            </a:xfrm>
            <a:custGeom>
              <a:avLst/>
              <a:gdLst/>
              <a:ahLst/>
              <a:cxnLst/>
              <a:rect l="l" t="t" r="r" b="b"/>
              <a:pathLst>
                <a:path w="2561" h="1622" extrusionOk="0">
                  <a:moveTo>
                    <a:pt x="1609" y="0"/>
                  </a:moveTo>
                  <a:cubicBezTo>
                    <a:pt x="1031" y="0"/>
                    <a:pt x="423" y="337"/>
                    <a:pt x="215" y="763"/>
                  </a:cubicBezTo>
                  <a:cubicBezTo>
                    <a:pt x="1" y="1216"/>
                    <a:pt x="311" y="1597"/>
                    <a:pt x="906" y="1621"/>
                  </a:cubicBezTo>
                  <a:cubicBezTo>
                    <a:pt x="925" y="1621"/>
                    <a:pt x="944" y="1622"/>
                    <a:pt x="963" y="1622"/>
                  </a:cubicBezTo>
                  <a:cubicBezTo>
                    <a:pt x="1532" y="1622"/>
                    <a:pt x="2151" y="1284"/>
                    <a:pt x="2358" y="847"/>
                  </a:cubicBezTo>
                  <a:cubicBezTo>
                    <a:pt x="2561" y="406"/>
                    <a:pt x="2251" y="25"/>
                    <a:pt x="1668" y="1"/>
                  </a:cubicBezTo>
                  <a:cubicBezTo>
                    <a:pt x="1648" y="1"/>
                    <a:pt x="1629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6"/>
            <p:cNvSpPr/>
            <p:nvPr/>
          </p:nvSpPr>
          <p:spPr>
            <a:xfrm>
              <a:off x="2132700" y="2751350"/>
              <a:ext cx="37225" cy="23575"/>
            </a:xfrm>
            <a:custGeom>
              <a:avLst/>
              <a:gdLst/>
              <a:ahLst/>
              <a:cxnLst/>
              <a:rect l="l" t="t" r="r" b="b"/>
              <a:pathLst>
                <a:path w="1489" h="943" extrusionOk="0">
                  <a:moveTo>
                    <a:pt x="936" y="0"/>
                  </a:moveTo>
                  <a:cubicBezTo>
                    <a:pt x="598" y="0"/>
                    <a:pt x="235" y="198"/>
                    <a:pt x="119" y="441"/>
                  </a:cubicBezTo>
                  <a:cubicBezTo>
                    <a:pt x="0" y="703"/>
                    <a:pt x="191" y="930"/>
                    <a:pt x="536" y="942"/>
                  </a:cubicBezTo>
                  <a:cubicBezTo>
                    <a:pt x="546" y="942"/>
                    <a:pt x="555" y="942"/>
                    <a:pt x="565" y="942"/>
                  </a:cubicBezTo>
                  <a:cubicBezTo>
                    <a:pt x="902" y="942"/>
                    <a:pt x="1254" y="744"/>
                    <a:pt x="1370" y="489"/>
                  </a:cubicBezTo>
                  <a:cubicBezTo>
                    <a:pt x="1489" y="239"/>
                    <a:pt x="1298" y="13"/>
                    <a:pt x="965" y="1"/>
                  </a:cubicBezTo>
                  <a:cubicBezTo>
                    <a:pt x="955" y="1"/>
                    <a:pt x="94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6"/>
            <p:cNvSpPr/>
            <p:nvPr/>
          </p:nvSpPr>
          <p:spPr>
            <a:xfrm>
              <a:off x="2009475" y="2835975"/>
              <a:ext cx="62225" cy="39400"/>
            </a:xfrm>
            <a:custGeom>
              <a:avLst/>
              <a:gdLst/>
              <a:ahLst/>
              <a:cxnLst/>
              <a:rect l="l" t="t" r="r" b="b"/>
              <a:pathLst>
                <a:path w="2489" h="1576" extrusionOk="0">
                  <a:moveTo>
                    <a:pt x="1560" y="1"/>
                  </a:moveTo>
                  <a:cubicBezTo>
                    <a:pt x="1311" y="1"/>
                    <a:pt x="1035" y="67"/>
                    <a:pt x="786" y="200"/>
                  </a:cubicBezTo>
                  <a:cubicBezTo>
                    <a:pt x="238" y="497"/>
                    <a:pt x="0" y="986"/>
                    <a:pt x="262" y="1319"/>
                  </a:cubicBezTo>
                  <a:cubicBezTo>
                    <a:pt x="401" y="1489"/>
                    <a:pt x="649" y="1576"/>
                    <a:pt x="931" y="1576"/>
                  </a:cubicBezTo>
                  <a:cubicBezTo>
                    <a:pt x="1183" y="1576"/>
                    <a:pt x="1462" y="1507"/>
                    <a:pt x="1715" y="1367"/>
                  </a:cubicBezTo>
                  <a:cubicBezTo>
                    <a:pt x="2262" y="1081"/>
                    <a:pt x="2489" y="581"/>
                    <a:pt x="2238" y="259"/>
                  </a:cubicBezTo>
                  <a:cubicBezTo>
                    <a:pt x="2099" y="87"/>
                    <a:pt x="1846" y="1"/>
                    <a:pt x="1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6"/>
            <p:cNvSpPr/>
            <p:nvPr/>
          </p:nvSpPr>
          <p:spPr>
            <a:xfrm>
              <a:off x="2108275" y="2842525"/>
              <a:ext cx="32475" cy="20525"/>
            </a:xfrm>
            <a:custGeom>
              <a:avLst/>
              <a:gdLst/>
              <a:ahLst/>
              <a:cxnLst/>
              <a:rect l="l" t="t" r="r" b="b"/>
              <a:pathLst>
                <a:path w="1299" h="821" extrusionOk="0">
                  <a:moveTo>
                    <a:pt x="790" y="1"/>
                  </a:moveTo>
                  <a:cubicBezTo>
                    <a:pt x="663" y="1"/>
                    <a:pt x="524" y="34"/>
                    <a:pt x="394" y="104"/>
                  </a:cubicBezTo>
                  <a:cubicBezTo>
                    <a:pt x="120" y="259"/>
                    <a:pt x="1" y="509"/>
                    <a:pt x="132" y="688"/>
                  </a:cubicBezTo>
                  <a:cubicBezTo>
                    <a:pt x="207" y="776"/>
                    <a:pt x="336" y="821"/>
                    <a:pt x="482" y="821"/>
                  </a:cubicBezTo>
                  <a:cubicBezTo>
                    <a:pt x="613" y="821"/>
                    <a:pt x="759" y="785"/>
                    <a:pt x="894" y="712"/>
                  </a:cubicBezTo>
                  <a:cubicBezTo>
                    <a:pt x="1180" y="557"/>
                    <a:pt x="1299" y="307"/>
                    <a:pt x="1156" y="140"/>
                  </a:cubicBezTo>
                  <a:cubicBezTo>
                    <a:pt x="1078" y="49"/>
                    <a:pt x="943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6"/>
            <p:cNvSpPr/>
            <p:nvPr/>
          </p:nvSpPr>
          <p:spPr>
            <a:xfrm>
              <a:off x="2120200" y="2813025"/>
              <a:ext cx="36625" cy="23125"/>
            </a:xfrm>
            <a:custGeom>
              <a:avLst/>
              <a:gdLst/>
              <a:ahLst/>
              <a:cxnLst/>
              <a:rect l="l" t="t" r="r" b="b"/>
              <a:pathLst>
                <a:path w="1465" h="925" extrusionOk="0">
                  <a:moveTo>
                    <a:pt x="913" y="1"/>
                  </a:moveTo>
                  <a:cubicBezTo>
                    <a:pt x="766" y="1"/>
                    <a:pt x="603" y="40"/>
                    <a:pt x="453" y="118"/>
                  </a:cubicBezTo>
                  <a:cubicBezTo>
                    <a:pt x="143" y="296"/>
                    <a:pt x="0" y="582"/>
                    <a:pt x="155" y="772"/>
                  </a:cubicBezTo>
                  <a:cubicBezTo>
                    <a:pt x="244" y="874"/>
                    <a:pt x="394" y="925"/>
                    <a:pt x="563" y="925"/>
                  </a:cubicBezTo>
                  <a:cubicBezTo>
                    <a:pt x="711" y="925"/>
                    <a:pt x="874" y="886"/>
                    <a:pt x="1024" y="808"/>
                  </a:cubicBezTo>
                  <a:cubicBezTo>
                    <a:pt x="1334" y="630"/>
                    <a:pt x="1465" y="344"/>
                    <a:pt x="1310" y="153"/>
                  </a:cubicBezTo>
                  <a:cubicBezTo>
                    <a:pt x="1227" y="52"/>
                    <a:pt x="1080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6"/>
            <p:cNvSpPr/>
            <p:nvPr/>
          </p:nvSpPr>
          <p:spPr>
            <a:xfrm>
              <a:off x="2129125" y="2778100"/>
              <a:ext cx="47350" cy="29750"/>
            </a:xfrm>
            <a:custGeom>
              <a:avLst/>
              <a:gdLst/>
              <a:ahLst/>
              <a:cxnLst/>
              <a:rect l="l" t="t" r="r" b="b"/>
              <a:pathLst>
                <a:path w="1894" h="1190" extrusionOk="0">
                  <a:moveTo>
                    <a:pt x="1179" y="0"/>
                  </a:moveTo>
                  <a:cubicBezTo>
                    <a:pt x="990" y="0"/>
                    <a:pt x="779" y="51"/>
                    <a:pt x="584" y="157"/>
                  </a:cubicBezTo>
                  <a:cubicBezTo>
                    <a:pt x="167" y="372"/>
                    <a:pt x="0" y="753"/>
                    <a:pt x="203" y="991"/>
                  </a:cubicBezTo>
                  <a:cubicBezTo>
                    <a:pt x="311" y="1124"/>
                    <a:pt x="502" y="1189"/>
                    <a:pt x="721" y="1189"/>
                  </a:cubicBezTo>
                  <a:cubicBezTo>
                    <a:pt x="914" y="1189"/>
                    <a:pt x="1127" y="1139"/>
                    <a:pt x="1322" y="1038"/>
                  </a:cubicBezTo>
                  <a:cubicBezTo>
                    <a:pt x="1727" y="812"/>
                    <a:pt x="1894" y="443"/>
                    <a:pt x="1691" y="193"/>
                  </a:cubicBezTo>
                  <a:cubicBezTo>
                    <a:pt x="1583" y="66"/>
                    <a:pt x="139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6"/>
            <p:cNvSpPr/>
            <p:nvPr/>
          </p:nvSpPr>
          <p:spPr>
            <a:xfrm>
              <a:off x="1982075" y="2816450"/>
              <a:ext cx="42000" cy="26400"/>
            </a:xfrm>
            <a:custGeom>
              <a:avLst/>
              <a:gdLst/>
              <a:ahLst/>
              <a:cxnLst/>
              <a:rect l="l" t="t" r="r" b="b"/>
              <a:pathLst>
                <a:path w="1680" h="1056" extrusionOk="0">
                  <a:moveTo>
                    <a:pt x="1060" y="1"/>
                  </a:moveTo>
                  <a:cubicBezTo>
                    <a:pt x="891" y="1"/>
                    <a:pt x="705" y="46"/>
                    <a:pt x="537" y="135"/>
                  </a:cubicBezTo>
                  <a:cubicBezTo>
                    <a:pt x="167" y="338"/>
                    <a:pt x="1" y="671"/>
                    <a:pt x="179" y="885"/>
                  </a:cubicBezTo>
                  <a:cubicBezTo>
                    <a:pt x="268" y="999"/>
                    <a:pt x="433" y="1056"/>
                    <a:pt x="623" y="1056"/>
                  </a:cubicBezTo>
                  <a:cubicBezTo>
                    <a:pt x="792" y="1056"/>
                    <a:pt x="982" y="1011"/>
                    <a:pt x="1156" y="921"/>
                  </a:cubicBezTo>
                  <a:cubicBezTo>
                    <a:pt x="1525" y="719"/>
                    <a:pt x="1680" y="385"/>
                    <a:pt x="1513" y="171"/>
                  </a:cubicBezTo>
                  <a:cubicBezTo>
                    <a:pt x="1418" y="58"/>
                    <a:pt x="1250" y="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6"/>
            <p:cNvSpPr/>
            <p:nvPr/>
          </p:nvSpPr>
          <p:spPr>
            <a:xfrm>
              <a:off x="2116075" y="2728750"/>
              <a:ext cx="35100" cy="22350"/>
            </a:xfrm>
            <a:custGeom>
              <a:avLst/>
              <a:gdLst/>
              <a:ahLst/>
              <a:cxnLst/>
              <a:rect l="l" t="t" r="r" b="b"/>
              <a:pathLst>
                <a:path w="1404" h="894" extrusionOk="0">
                  <a:moveTo>
                    <a:pt x="856" y="0"/>
                  </a:moveTo>
                  <a:cubicBezTo>
                    <a:pt x="522" y="0"/>
                    <a:pt x="177" y="202"/>
                    <a:pt x="82" y="452"/>
                  </a:cubicBezTo>
                  <a:cubicBezTo>
                    <a:pt x="1" y="696"/>
                    <a:pt x="179" y="894"/>
                    <a:pt x="506" y="894"/>
                  </a:cubicBezTo>
                  <a:cubicBezTo>
                    <a:pt x="515" y="894"/>
                    <a:pt x="525" y="893"/>
                    <a:pt x="534" y="893"/>
                  </a:cubicBezTo>
                  <a:cubicBezTo>
                    <a:pt x="868" y="893"/>
                    <a:pt x="1213" y="691"/>
                    <a:pt x="1308" y="441"/>
                  </a:cubicBezTo>
                  <a:cubicBezTo>
                    <a:pt x="1403" y="191"/>
                    <a:pt x="1201" y="0"/>
                    <a:pt x="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6"/>
            <p:cNvSpPr/>
            <p:nvPr/>
          </p:nvSpPr>
          <p:spPr>
            <a:xfrm>
              <a:off x="2020250" y="2745400"/>
              <a:ext cx="35300" cy="22375"/>
            </a:xfrm>
            <a:custGeom>
              <a:avLst/>
              <a:gdLst/>
              <a:ahLst/>
              <a:cxnLst/>
              <a:rect l="l" t="t" r="r" b="b"/>
              <a:pathLst>
                <a:path w="1412" h="895" extrusionOk="0">
                  <a:moveTo>
                    <a:pt x="907" y="0"/>
                  </a:moveTo>
                  <a:cubicBezTo>
                    <a:pt x="897" y="0"/>
                    <a:pt x="888" y="0"/>
                    <a:pt x="879" y="1"/>
                  </a:cubicBezTo>
                  <a:cubicBezTo>
                    <a:pt x="534" y="1"/>
                    <a:pt x="188" y="203"/>
                    <a:pt x="93" y="453"/>
                  </a:cubicBezTo>
                  <a:cubicBezTo>
                    <a:pt x="0" y="696"/>
                    <a:pt x="178" y="894"/>
                    <a:pt x="505" y="894"/>
                  </a:cubicBezTo>
                  <a:cubicBezTo>
                    <a:pt x="514" y="894"/>
                    <a:pt x="524" y="894"/>
                    <a:pt x="534" y="894"/>
                  </a:cubicBezTo>
                  <a:cubicBezTo>
                    <a:pt x="879" y="894"/>
                    <a:pt x="1224" y="691"/>
                    <a:pt x="1319" y="441"/>
                  </a:cubicBezTo>
                  <a:cubicBezTo>
                    <a:pt x="1412" y="198"/>
                    <a:pt x="1223" y="0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6"/>
            <p:cNvSpPr/>
            <p:nvPr/>
          </p:nvSpPr>
          <p:spPr>
            <a:xfrm>
              <a:off x="2104475" y="2762075"/>
              <a:ext cx="23775" cy="15225"/>
            </a:xfrm>
            <a:custGeom>
              <a:avLst/>
              <a:gdLst/>
              <a:ahLst/>
              <a:cxnLst/>
              <a:rect l="l" t="t" r="r" b="b"/>
              <a:pathLst>
                <a:path w="951" h="609" extrusionOk="0">
                  <a:moveTo>
                    <a:pt x="582" y="1"/>
                  </a:moveTo>
                  <a:cubicBezTo>
                    <a:pt x="355" y="1"/>
                    <a:pt x="117" y="143"/>
                    <a:pt x="58" y="310"/>
                  </a:cubicBezTo>
                  <a:cubicBezTo>
                    <a:pt x="1" y="470"/>
                    <a:pt x="119" y="608"/>
                    <a:pt x="329" y="608"/>
                  </a:cubicBezTo>
                  <a:cubicBezTo>
                    <a:pt x="338" y="608"/>
                    <a:pt x="347" y="608"/>
                    <a:pt x="355" y="608"/>
                  </a:cubicBezTo>
                  <a:cubicBezTo>
                    <a:pt x="594" y="608"/>
                    <a:pt x="832" y="465"/>
                    <a:pt x="891" y="298"/>
                  </a:cubicBezTo>
                  <a:cubicBezTo>
                    <a:pt x="951" y="132"/>
                    <a:pt x="820" y="1"/>
                    <a:pt x="5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6"/>
            <p:cNvSpPr/>
            <p:nvPr/>
          </p:nvSpPr>
          <p:spPr>
            <a:xfrm>
              <a:off x="2131500" y="2696575"/>
              <a:ext cx="46475" cy="28950"/>
            </a:xfrm>
            <a:custGeom>
              <a:avLst/>
              <a:gdLst/>
              <a:ahLst/>
              <a:cxnLst/>
              <a:rect l="l" t="t" r="r" b="b"/>
              <a:pathLst>
                <a:path w="1859" h="1158" extrusionOk="0">
                  <a:moveTo>
                    <a:pt x="1160" y="1"/>
                  </a:moveTo>
                  <a:cubicBezTo>
                    <a:pt x="741" y="1"/>
                    <a:pt x="295" y="235"/>
                    <a:pt x="155" y="549"/>
                  </a:cubicBezTo>
                  <a:cubicBezTo>
                    <a:pt x="1" y="870"/>
                    <a:pt x="239" y="1144"/>
                    <a:pt x="667" y="1156"/>
                  </a:cubicBezTo>
                  <a:cubicBezTo>
                    <a:pt x="686" y="1157"/>
                    <a:pt x="705" y="1158"/>
                    <a:pt x="724" y="1158"/>
                  </a:cubicBezTo>
                  <a:cubicBezTo>
                    <a:pt x="1136" y="1158"/>
                    <a:pt x="1567" y="916"/>
                    <a:pt x="1703" y="608"/>
                  </a:cubicBezTo>
                  <a:cubicBezTo>
                    <a:pt x="1858" y="287"/>
                    <a:pt x="1620" y="13"/>
                    <a:pt x="1191" y="1"/>
                  </a:cubicBezTo>
                  <a:cubicBezTo>
                    <a:pt x="1181" y="1"/>
                    <a:pt x="1171" y="1"/>
                    <a:pt x="1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6"/>
            <p:cNvSpPr/>
            <p:nvPr/>
          </p:nvSpPr>
          <p:spPr>
            <a:xfrm>
              <a:off x="2206225" y="2699250"/>
              <a:ext cx="36625" cy="22975"/>
            </a:xfrm>
            <a:custGeom>
              <a:avLst/>
              <a:gdLst/>
              <a:ahLst/>
              <a:cxnLst/>
              <a:rect l="l" t="t" r="r" b="b"/>
              <a:pathLst>
                <a:path w="1465" h="919" extrusionOk="0">
                  <a:moveTo>
                    <a:pt x="910" y="1"/>
                  </a:moveTo>
                  <a:cubicBezTo>
                    <a:pt x="574" y="1"/>
                    <a:pt x="223" y="187"/>
                    <a:pt x="119" y="430"/>
                  </a:cubicBezTo>
                  <a:cubicBezTo>
                    <a:pt x="0" y="692"/>
                    <a:pt x="191" y="906"/>
                    <a:pt x="536" y="918"/>
                  </a:cubicBezTo>
                  <a:cubicBezTo>
                    <a:pt x="545" y="918"/>
                    <a:pt x="555" y="919"/>
                    <a:pt x="564" y="919"/>
                  </a:cubicBezTo>
                  <a:cubicBezTo>
                    <a:pt x="890" y="919"/>
                    <a:pt x="1242" y="721"/>
                    <a:pt x="1357" y="478"/>
                  </a:cubicBezTo>
                  <a:cubicBezTo>
                    <a:pt x="1465" y="228"/>
                    <a:pt x="1286" y="13"/>
                    <a:pt x="941" y="1"/>
                  </a:cubicBezTo>
                  <a:cubicBezTo>
                    <a:pt x="930" y="1"/>
                    <a:pt x="920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6"/>
            <p:cNvSpPr/>
            <p:nvPr/>
          </p:nvSpPr>
          <p:spPr>
            <a:xfrm>
              <a:off x="2189250" y="2676925"/>
              <a:ext cx="34500" cy="22075"/>
            </a:xfrm>
            <a:custGeom>
              <a:avLst/>
              <a:gdLst/>
              <a:ahLst/>
              <a:cxnLst/>
              <a:rect l="l" t="t" r="r" b="b"/>
              <a:pathLst>
                <a:path w="1380" h="883" extrusionOk="0">
                  <a:moveTo>
                    <a:pt x="874" y="1"/>
                  </a:moveTo>
                  <a:cubicBezTo>
                    <a:pt x="864" y="1"/>
                    <a:pt x="855" y="1"/>
                    <a:pt x="846" y="1"/>
                  </a:cubicBezTo>
                  <a:cubicBezTo>
                    <a:pt x="512" y="1"/>
                    <a:pt x="179" y="204"/>
                    <a:pt x="84" y="442"/>
                  </a:cubicBezTo>
                  <a:cubicBezTo>
                    <a:pt x="0" y="692"/>
                    <a:pt x="203" y="882"/>
                    <a:pt x="536" y="882"/>
                  </a:cubicBezTo>
                  <a:cubicBezTo>
                    <a:pt x="870" y="871"/>
                    <a:pt x="1215" y="668"/>
                    <a:pt x="1298" y="430"/>
                  </a:cubicBezTo>
                  <a:cubicBezTo>
                    <a:pt x="1379" y="199"/>
                    <a:pt x="1190" y="1"/>
                    <a:pt x="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6"/>
            <p:cNvSpPr/>
            <p:nvPr/>
          </p:nvSpPr>
          <p:spPr>
            <a:xfrm>
              <a:off x="2178225" y="2709675"/>
              <a:ext cx="23500" cy="14925"/>
            </a:xfrm>
            <a:custGeom>
              <a:avLst/>
              <a:gdLst/>
              <a:ahLst/>
              <a:cxnLst/>
              <a:rect l="l" t="t" r="r" b="b"/>
              <a:pathLst>
                <a:path w="940" h="597" extrusionOk="0">
                  <a:moveTo>
                    <a:pt x="601" y="0"/>
                  </a:moveTo>
                  <a:cubicBezTo>
                    <a:pt x="591" y="0"/>
                    <a:pt x="582" y="1"/>
                    <a:pt x="572" y="1"/>
                  </a:cubicBezTo>
                  <a:cubicBezTo>
                    <a:pt x="346" y="1"/>
                    <a:pt x="120" y="132"/>
                    <a:pt x="60" y="299"/>
                  </a:cubicBezTo>
                  <a:cubicBezTo>
                    <a:pt x="1" y="465"/>
                    <a:pt x="132" y="596"/>
                    <a:pt x="358" y="596"/>
                  </a:cubicBezTo>
                  <a:cubicBezTo>
                    <a:pt x="584" y="596"/>
                    <a:pt x="822" y="453"/>
                    <a:pt x="882" y="287"/>
                  </a:cubicBezTo>
                  <a:cubicBezTo>
                    <a:pt x="939" y="127"/>
                    <a:pt x="810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6"/>
            <p:cNvSpPr/>
            <p:nvPr/>
          </p:nvSpPr>
          <p:spPr>
            <a:xfrm>
              <a:off x="2024650" y="2812975"/>
              <a:ext cx="24425" cy="15500"/>
            </a:xfrm>
            <a:custGeom>
              <a:avLst/>
              <a:gdLst/>
              <a:ahLst/>
              <a:cxnLst/>
              <a:rect l="l" t="t" r="r" b="b"/>
              <a:pathLst>
                <a:path w="977" h="620" extrusionOk="0">
                  <a:moveTo>
                    <a:pt x="608" y="1"/>
                  </a:moveTo>
                  <a:cubicBezTo>
                    <a:pt x="369" y="1"/>
                    <a:pt x="131" y="143"/>
                    <a:pt x="72" y="310"/>
                  </a:cubicBezTo>
                  <a:cubicBezTo>
                    <a:pt x="0" y="489"/>
                    <a:pt x="131" y="620"/>
                    <a:pt x="369" y="620"/>
                  </a:cubicBezTo>
                  <a:cubicBezTo>
                    <a:pt x="596" y="620"/>
                    <a:pt x="846" y="477"/>
                    <a:pt x="905" y="298"/>
                  </a:cubicBezTo>
                  <a:cubicBezTo>
                    <a:pt x="977" y="131"/>
                    <a:pt x="834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6"/>
            <p:cNvSpPr/>
            <p:nvPr/>
          </p:nvSpPr>
          <p:spPr>
            <a:xfrm>
              <a:off x="2076450" y="2837075"/>
              <a:ext cx="31575" cy="20575"/>
            </a:xfrm>
            <a:custGeom>
              <a:avLst/>
              <a:gdLst/>
              <a:ahLst/>
              <a:cxnLst/>
              <a:rect l="l" t="t" r="r" b="b"/>
              <a:pathLst>
                <a:path w="1263" h="823" extrusionOk="0">
                  <a:moveTo>
                    <a:pt x="786" y="1"/>
                  </a:moveTo>
                  <a:cubicBezTo>
                    <a:pt x="476" y="1"/>
                    <a:pt x="167" y="191"/>
                    <a:pt x="83" y="418"/>
                  </a:cubicBezTo>
                  <a:cubicBezTo>
                    <a:pt x="0" y="644"/>
                    <a:pt x="179" y="822"/>
                    <a:pt x="476" y="822"/>
                  </a:cubicBezTo>
                  <a:cubicBezTo>
                    <a:pt x="786" y="822"/>
                    <a:pt x="1095" y="632"/>
                    <a:pt x="1179" y="406"/>
                  </a:cubicBezTo>
                  <a:cubicBezTo>
                    <a:pt x="1262" y="180"/>
                    <a:pt x="1083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6"/>
            <p:cNvSpPr/>
            <p:nvPr/>
          </p:nvSpPr>
          <p:spPr>
            <a:xfrm>
              <a:off x="2197275" y="2737650"/>
              <a:ext cx="79200" cy="50375"/>
            </a:xfrm>
            <a:custGeom>
              <a:avLst/>
              <a:gdLst/>
              <a:ahLst/>
              <a:cxnLst/>
              <a:rect l="l" t="t" r="r" b="b"/>
              <a:pathLst>
                <a:path w="3168" h="2015" extrusionOk="0">
                  <a:moveTo>
                    <a:pt x="1967" y="0"/>
                  </a:moveTo>
                  <a:cubicBezTo>
                    <a:pt x="1257" y="0"/>
                    <a:pt x="494" y="421"/>
                    <a:pt x="251" y="954"/>
                  </a:cubicBezTo>
                  <a:cubicBezTo>
                    <a:pt x="1" y="1513"/>
                    <a:pt x="406" y="1990"/>
                    <a:pt x="1144" y="2013"/>
                  </a:cubicBezTo>
                  <a:cubicBezTo>
                    <a:pt x="1164" y="2014"/>
                    <a:pt x="1184" y="2014"/>
                    <a:pt x="1204" y="2014"/>
                  </a:cubicBezTo>
                  <a:cubicBezTo>
                    <a:pt x="1936" y="2014"/>
                    <a:pt x="2698" y="1594"/>
                    <a:pt x="2930" y="1061"/>
                  </a:cubicBezTo>
                  <a:cubicBezTo>
                    <a:pt x="3168" y="501"/>
                    <a:pt x="2763" y="37"/>
                    <a:pt x="2025" y="1"/>
                  </a:cubicBezTo>
                  <a:cubicBezTo>
                    <a:pt x="2006" y="1"/>
                    <a:pt x="1986" y="0"/>
                    <a:pt x="1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6"/>
            <p:cNvSpPr/>
            <p:nvPr/>
          </p:nvSpPr>
          <p:spPr>
            <a:xfrm>
              <a:off x="2160675" y="2790400"/>
              <a:ext cx="61650" cy="38600"/>
            </a:xfrm>
            <a:custGeom>
              <a:avLst/>
              <a:gdLst/>
              <a:ahLst/>
              <a:cxnLst/>
              <a:rect l="l" t="t" r="r" b="b"/>
              <a:pathLst>
                <a:path w="2466" h="1544" extrusionOk="0">
                  <a:moveTo>
                    <a:pt x="1526" y="1"/>
                  </a:moveTo>
                  <a:cubicBezTo>
                    <a:pt x="1278" y="1"/>
                    <a:pt x="1002" y="67"/>
                    <a:pt x="751" y="201"/>
                  </a:cubicBezTo>
                  <a:cubicBezTo>
                    <a:pt x="227" y="487"/>
                    <a:pt x="0" y="975"/>
                    <a:pt x="262" y="1285"/>
                  </a:cubicBezTo>
                  <a:cubicBezTo>
                    <a:pt x="402" y="1456"/>
                    <a:pt x="654" y="1543"/>
                    <a:pt x="941" y="1543"/>
                  </a:cubicBezTo>
                  <a:cubicBezTo>
                    <a:pt x="1190" y="1543"/>
                    <a:pt x="1465" y="1477"/>
                    <a:pt x="1715" y="1344"/>
                  </a:cubicBezTo>
                  <a:cubicBezTo>
                    <a:pt x="2251" y="1058"/>
                    <a:pt x="2465" y="570"/>
                    <a:pt x="2191" y="249"/>
                  </a:cubicBezTo>
                  <a:cubicBezTo>
                    <a:pt x="2052" y="85"/>
                    <a:pt x="1807" y="1"/>
                    <a:pt x="1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6"/>
            <p:cNvSpPr/>
            <p:nvPr/>
          </p:nvSpPr>
          <p:spPr>
            <a:xfrm>
              <a:off x="2226800" y="2791250"/>
              <a:ext cx="31225" cy="20275"/>
            </a:xfrm>
            <a:custGeom>
              <a:avLst/>
              <a:gdLst/>
              <a:ahLst/>
              <a:cxnLst/>
              <a:rect l="l" t="t" r="r" b="b"/>
              <a:pathLst>
                <a:path w="1249" h="811" extrusionOk="0">
                  <a:moveTo>
                    <a:pt x="761" y="0"/>
                  </a:moveTo>
                  <a:cubicBezTo>
                    <a:pt x="463" y="12"/>
                    <a:pt x="153" y="191"/>
                    <a:pt x="70" y="417"/>
                  </a:cubicBezTo>
                  <a:cubicBezTo>
                    <a:pt x="1" y="636"/>
                    <a:pt x="166" y="811"/>
                    <a:pt x="458" y="811"/>
                  </a:cubicBezTo>
                  <a:cubicBezTo>
                    <a:pt x="467" y="811"/>
                    <a:pt x="477" y="810"/>
                    <a:pt x="487" y="810"/>
                  </a:cubicBezTo>
                  <a:cubicBezTo>
                    <a:pt x="784" y="810"/>
                    <a:pt x="1094" y="631"/>
                    <a:pt x="1165" y="405"/>
                  </a:cubicBezTo>
                  <a:cubicBezTo>
                    <a:pt x="1249" y="179"/>
                    <a:pt x="105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6"/>
            <p:cNvSpPr/>
            <p:nvPr/>
          </p:nvSpPr>
          <p:spPr>
            <a:xfrm>
              <a:off x="1646925" y="2901950"/>
              <a:ext cx="63425" cy="40225"/>
            </a:xfrm>
            <a:custGeom>
              <a:avLst/>
              <a:gdLst/>
              <a:ahLst/>
              <a:cxnLst/>
              <a:rect l="l" t="t" r="r" b="b"/>
              <a:pathLst>
                <a:path w="2537" h="1609" extrusionOk="0">
                  <a:moveTo>
                    <a:pt x="1629" y="0"/>
                  </a:moveTo>
                  <a:cubicBezTo>
                    <a:pt x="1379" y="0"/>
                    <a:pt x="1098" y="66"/>
                    <a:pt x="834" y="204"/>
                  </a:cubicBezTo>
                  <a:cubicBezTo>
                    <a:pt x="262" y="502"/>
                    <a:pt x="0" y="1014"/>
                    <a:pt x="238" y="1347"/>
                  </a:cubicBezTo>
                  <a:cubicBezTo>
                    <a:pt x="365" y="1518"/>
                    <a:pt x="611" y="1608"/>
                    <a:pt x="898" y="1608"/>
                  </a:cubicBezTo>
                  <a:cubicBezTo>
                    <a:pt x="1151" y="1608"/>
                    <a:pt x="1436" y="1539"/>
                    <a:pt x="1703" y="1395"/>
                  </a:cubicBezTo>
                  <a:cubicBezTo>
                    <a:pt x="2274" y="1097"/>
                    <a:pt x="2536" y="597"/>
                    <a:pt x="2298" y="263"/>
                  </a:cubicBezTo>
                  <a:cubicBezTo>
                    <a:pt x="2170" y="90"/>
                    <a:pt x="1921" y="0"/>
                    <a:pt x="1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6"/>
            <p:cNvSpPr/>
            <p:nvPr/>
          </p:nvSpPr>
          <p:spPr>
            <a:xfrm>
              <a:off x="1746325" y="2959250"/>
              <a:ext cx="33375" cy="21350"/>
            </a:xfrm>
            <a:custGeom>
              <a:avLst/>
              <a:gdLst/>
              <a:ahLst/>
              <a:cxnLst/>
              <a:rect l="l" t="t" r="r" b="b"/>
              <a:pathLst>
                <a:path w="1335" h="854" extrusionOk="0">
                  <a:moveTo>
                    <a:pt x="849" y="1"/>
                  </a:moveTo>
                  <a:cubicBezTo>
                    <a:pt x="716" y="1"/>
                    <a:pt x="568" y="37"/>
                    <a:pt x="430" y="115"/>
                  </a:cubicBezTo>
                  <a:cubicBezTo>
                    <a:pt x="132" y="269"/>
                    <a:pt x="1" y="531"/>
                    <a:pt x="132" y="710"/>
                  </a:cubicBezTo>
                  <a:cubicBezTo>
                    <a:pt x="196" y="806"/>
                    <a:pt x="328" y="853"/>
                    <a:pt x="483" y="853"/>
                  </a:cubicBezTo>
                  <a:cubicBezTo>
                    <a:pt x="617" y="853"/>
                    <a:pt x="768" y="817"/>
                    <a:pt x="906" y="746"/>
                  </a:cubicBezTo>
                  <a:cubicBezTo>
                    <a:pt x="1192" y="579"/>
                    <a:pt x="1334" y="317"/>
                    <a:pt x="1204" y="138"/>
                  </a:cubicBezTo>
                  <a:cubicBezTo>
                    <a:pt x="1133" y="49"/>
                    <a:pt x="1002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6"/>
            <p:cNvSpPr/>
            <p:nvPr/>
          </p:nvSpPr>
          <p:spPr>
            <a:xfrm>
              <a:off x="1760325" y="2928600"/>
              <a:ext cx="37825" cy="24050"/>
            </a:xfrm>
            <a:custGeom>
              <a:avLst/>
              <a:gdLst/>
              <a:ahLst/>
              <a:cxnLst/>
              <a:rect l="l" t="t" r="r" b="b"/>
              <a:pathLst>
                <a:path w="1513" h="962" extrusionOk="0">
                  <a:moveTo>
                    <a:pt x="965" y="1"/>
                  </a:moveTo>
                  <a:cubicBezTo>
                    <a:pt x="814" y="1"/>
                    <a:pt x="645" y="42"/>
                    <a:pt x="489" y="126"/>
                  </a:cubicBezTo>
                  <a:cubicBezTo>
                    <a:pt x="155" y="305"/>
                    <a:pt x="1" y="602"/>
                    <a:pt x="143" y="805"/>
                  </a:cubicBezTo>
                  <a:cubicBezTo>
                    <a:pt x="227" y="908"/>
                    <a:pt x="380" y="962"/>
                    <a:pt x="556" y="962"/>
                  </a:cubicBezTo>
                  <a:cubicBezTo>
                    <a:pt x="705" y="962"/>
                    <a:pt x="871" y="923"/>
                    <a:pt x="1025" y="840"/>
                  </a:cubicBezTo>
                  <a:cubicBezTo>
                    <a:pt x="1358" y="662"/>
                    <a:pt x="1513" y="352"/>
                    <a:pt x="1358" y="162"/>
                  </a:cubicBezTo>
                  <a:cubicBezTo>
                    <a:pt x="1282" y="54"/>
                    <a:pt x="1136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6"/>
            <p:cNvSpPr/>
            <p:nvPr/>
          </p:nvSpPr>
          <p:spPr>
            <a:xfrm>
              <a:off x="1699900" y="2916500"/>
              <a:ext cx="43175" cy="27175"/>
            </a:xfrm>
            <a:custGeom>
              <a:avLst/>
              <a:gdLst/>
              <a:ahLst/>
              <a:cxnLst/>
              <a:rect l="l" t="t" r="r" b="b"/>
              <a:pathLst>
                <a:path w="1727" h="1087" extrusionOk="0">
                  <a:moveTo>
                    <a:pt x="1106" y="1"/>
                  </a:moveTo>
                  <a:cubicBezTo>
                    <a:pt x="935" y="1"/>
                    <a:pt x="743" y="45"/>
                    <a:pt x="560" y="134"/>
                  </a:cubicBezTo>
                  <a:cubicBezTo>
                    <a:pt x="179" y="336"/>
                    <a:pt x="1" y="682"/>
                    <a:pt x="167" y="908"/>
                  </a:cubicBezTo>
                  <a:cubicBezTo>
                    <a:pt x="255" y="1027"/>
                    <a:pt x="420" y="1087"/>
                    <a:pt x="613" y="1087"/>
                  </a:cubicBezTo>
                  <a:cubicBezTo>
                    <a:pt x="786" y="1087"/>
                    <a:pt x="982" y="1039"/>
                    <a:pt x="1167" y="943"/>
                  </a:cubicBezTo>
                  <a:cubicBezTo>
                    <a:pt x="1548" y="741"/>
                    <a:pt x="1727" y="396"/>
                    <a:pt x="1560" y="181"/>
                  </a:cubicBezTo>
                  <a:cubicBezTo>
                    <a:pt x="1471" y="60"/>
                    <a:pt x="1303" y="1"/>
                    <a:pt x="1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6"/>
            <p:cNvSpPr/>
            <p:nvPr/>
          </p:nvSpPr>
          <p:spPr>
            <a:xfrm>
              <a:off x="1713975" y="2953475"/>
              <a:ext cx="32975" cy="21475"/>
            </a:xfrm>
            <a:custGeom>
              <a:avLst/>
              <a:gdLst/>
              <a:ahLst/>
              <a:cxnLst/>
              <a:rect l="l" t="t" r="r" b="b"/>
              <a:pathLst>
                <a:path w="1319" h="859" extrusionOk="0">
                  <a:moveTo>
                    <a:pt x="843" y="0"/>
                  </a:moveTo>
                  <a:cubicBezTo>
                    <a:pt x="521" y="12"/>
                    <a:pt x="200" y="203"/>
                    <a:pt x="92" y="441"/>
                  </a:cubicBezTo>
                  <a:cubicBezTo>
                    <a:pt x="0" y="672"/>
                    <a:pt x="154" y="858"/>
                    <a:pt x="446" y="858"/>
                  </a:cubicBezTo>
                  <a:cubicBezTo>
                    <a:pt x="455" y="858"/>
                    <a:pt x="464" y="858"/>
                    <a:pt x="473" y="858"/>
                  </a:cubicBezTo>
                  <a:cubicBezTo>
                    <a:pt x="795" y="858"/>
                    <a:pt x="1128" y="667"/>
                    <a:pt x="1224" y="429"/>
                  </a:cubicBezTo>
                  <a:cubicBezTo>
                    <a:pt x="1319" y="191"/>
                    <a:pt x="1152" y="0"/>
                    <a:pt x="8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6"/>
            <p:cNvSpPr/>
            <p:nvPr/>
          </p:nvSpPr>
          <p:spPr>
            <a:xfrm>
              <a:off x="1824625" y="2974550"/>
              <a:ext cx="84250" cy="54575"/>
            </a:xfrm>
            <a:custGeom>
              <a:avLst/>
              <a:gdLst/>
              <a:ahLst/>
              <a:cxnLst/>
              <a:rect l="l" t="t" r="r" b="b"/>
              <a:pathLst>
                <a:path w="3370" h="2183" extrusionOk="0">
                  <a:moveTo>
                    <a:pt x="2131" y="1"/>
                  </a:moveTo>
                  <a:cubicBezTo>
                    <a:pt x="1380" y="1"/>
                    <a:pt x="573" y="453"/>
                    <a:pt x="298" y="1027"/>
                  </a:cubicBezTo>
                  <a:cubicBezTo>
                    <a:pt x="0" y="1634"/>
                    <a:pt x="381" y="2146"/>
                    <a:pt x="1155" y="2181"/>
                  </a:cubicBezTo>
                  <a:cubicBezTo>
                    <a:pt x="1174" y="2182"/>
                    <a:pt x="1193" y="2182"/>
                    <a:pt x="1212" y="2182"/>
                  </a:cubicBezTo>
                  <a:cubicBezTo>
                    <a:pt x="1971" y="2182"/>
                    <a:pt x="2794" y="1726"/>
                    <a:pt x="3084" y="1134"/>
                  </a:cubicBezTo>
                  <a:cubicBezTo>
                    <a:pt x="3370" y="538"/>
                    <a:pt x="2977" y="26"/>
                    <a:pt x="2215" y="3"/>
                  </a:cubicBezTo>
                  <a:cubicBezTo>
                    <a:pt x="2187" y="1"/>
                    <a:pt x="2159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6"/>
            <p:cNvSpPr/>
            <p:nvPr/>
          </p:nvSpPr>
          <p:spPr>
            <a:xfrm>
              <a:off x="1836825" y="2938275"/>
              <a:ext cx="48850" cy="31600"/>
            </a:xfrm>
            <a:custGeom>
              <a:avLst/>
              <a:gdLst/>
              <a:ahLst/>
              <a:cxnLst/>
              <a:rect l="l" t="t" r="r" b="b"/>
              <a:pathLst>
                <a:path w="1954" h="1264" extrusionOk="0">
                  <a:moveTo>
                    <a:pt x="1257" y="1"/>
                  </a:moveTo>
                  <a:cubicBezTo>
                    <a:pt x="812" y="1"/>
                    <a:pt x="330" y="259"/>
                    <a:pt x="167" y="596"/>
                  </a:cubicBezTo>
                  <a:cubicBezTo>
                    <a:pt x="0" y="954"/>
                    <a:pt x="215" y="1239"/>
                    <a:pt x="667" y="1263"/>
                  </a:cubicBezTo>
                  <a:cubicBezTo>
                    <a:pt x="677" y="1263"/>
                    <a:pt x="687" y="1263"/>
                    <a:pt x="697" y="1263"/>
                  </a:cubicBezTo>
                  <a:cubicBezTo>
                    <a:pt x="1141" y="1263"/>
                    <a:pt x="1623" y="1006"/>
                    <a:pt x="1786" y="668"/>
                  </a:cubicBezTo>
                  <a:cubicBezTo>
                    <a:pt x="1953" y="311"/>
                    <a:pt x="1727" y="25"/>
                    <a:pt x="1286" y="1"/>
                  </a:cubicBezTo>
                  <a:cubicBezTo>
                    <a:pt x="1276" y="1"/>
                    <a:pt x="1267" y="1"/>
                    <a:pt x="1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6"/>
            <p:cNvSpPr/>
            <p:nvPr/>
          </p:nvSpPr>
          <p:spPr>
            <a:xfrm>
              <a:off x="1769850" y="2963275"/>
              <a:ext cx="67300" cy="43225"/>
            </a:xfrm>
            <a:custGeom>
              <a:avLst/>
              <a:gdLst/>
              <a:ahLst/>
              <a:cxnLst/>
              <a:rect l="l" t="t" r="r" b="b"/>
              <a:pathLst>
                <a:path w="2692" h="1729" extrusionOk="0">
                  <a:moveTo>
                    <a:pt x="1719" y="0"/>
                  </a:moveTo>
                  <a:cubicBezTo>
                    <a:pt x="1125" y="0"/>
                    <a:pt x="470" y="361"/>
                    <a:pt x="239" y="823"/>
                  </a:cubicBezTo>
                  <a:cubicBezTo>
                    <a:pt x="1" y="1299"/>
                    <a:pt x="298" y="1704"/>
                    <a:pt x="917" y="1728"/>
                  </a:cubicBezTo>
                  <a:cubicBezTo>
                    <a:pt x="936" y="1728"/>
                    <a:pt x="955" y="1729"/>
                    <a:pt x="973" y="1729"/>
                  </a:cubicBezTo>
                  <a:cubicBezTo>
                    <a:pt x="1566" y="1729"/>
                    <a:pt x="2222" y="1368"/>
                    <a:pt x="2453" y="906"/>
                  </a:cubicBezTo>
                  <a:cubicBezTo>
                    <a:pt x="2691" y="430"/>
                    <a:pt x="2382" y="25"/>
                    <a:pt x="1775" y="1"/>
                  </a:cubicBezTo>
                  <a:cubicBezTo>
                    <a:pt x="1756" y="0"/>
                    <a:pt x="1737" y="0"/>
                    <a:pt x="17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6"/>
            <p:cNvSpPr/>
            <p:nvPr/>
          </p:nvSpPr>
          <p:spPr>
            <a:xfrm>
              <a:off x="1914800" y="2941225"/>
              <a:ext cx="38725" cy="25075"/>
            </a:xfrm>
            <a:custGeom>
              <a:avLst/>
              <a:gdLst/>
              <a:ahLst/>
              <a:cxnLst/>
              <a:rect l="l" t="t" r="r" b="b"/>
              <a:pathLst>
                <a:path w="1549" h="1003" extrusionOk="0">
                  <a:moveTo>
                    <a:pt x="958" y="0"/>
                  </a:moveTo>
                  <a:cubicBezTo>
                    <a:pt x="616" y="0"/>
                    <a:pt x="256" y="207"/>
                    <a:pt x="132" y="466"/>
                  </a:cubicBezTo>
                  <a:cubicBezTo>
                    <a:pt x="1" y="752"/>
                    <a:pt x="180" y="978"/>
                    <a:pt x="537" y="1002"/>
                  </a:cubicBezTo>
                  <a:cubicBezTo>
                    <a:pt x="546" y="1003"/>
                    <a:pt x="556" y="1003"/>
                    <a:pt x="565" y="1003"/>
                  </a:cubicBezTo>
                  <a:cubicBezTo>
                    <a:pt x="915" y="1003"/>
                    <a:pt x="1290" y="793"/>
                    <a:pt x="1418" y="526"/>
                  </a:cubicBezTo>
                  <a:cubicBezTo>
                    <a:pt x="1549" y="240"/>
                    <a:pt x="1370" y="14"/>
                    <a:pt x="1013" y="2"/>
                  </a:cubicBezTo>
                  <a:cubicBezTo>
                    <a:pt x="995" y="1"/>
                    <a:pt x="976" y="0"/>
                    <a:pt x="9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6"/>
            <p:cNvSpPr/>
            <p:nvPr/>
          </p:nvSpPr>
          <p:spPr>
            <a:xfrm>
              <a:off x="1963925" y="2878750"/>
              <a:ext cx="32775" cy="20875"/>
            </a:xfrm>
            <a:custGeom>
              <a:avLst/>
              <a:gdLst/>
              <a:ahLst/>
              <a:cxnLst/>
              <a:rect l="l" t="t" r="r" b="b"/>
              <a:pathLst>
                <a:path w="1311" h="835" extrusionOk="0">
                  <a:moveTo>
                    <a:pt x="822" y="0"/>
                  </a:moveTo>
                  <a:cubicBezTo>
                    <a:pt x="693" y="0"/>
                    <a:pt x="550" y="36"/>
                    <a:pt x="417" y="108"/>
                  </a:cubicBezTo>
                  <a:cubicBezTo>
                    <a:pt x="131" y="263"/>
                    <a:pt x="0" y="525"/>
                    <a:pt x="131" y="691"/>
                  </a:cubicBezTo>
                  <a:cubicBezTo>
                    <a:pt x="208" y="787"/>
                    <a:pt x="339" y="835"/>
                    <a:pt x="488" y="835"/>
                  </a:cubicBezTo>
                  <a:cubicBezTo>
                    <a:pt x="618" y="835"/>
                    <a:pt x="761" y="799"/>
                    <a:pt x="893" y="727"/>
                  </a:cubicBezTo>
                  <a:cubicBezTo>
                    <a:pt x="1179" y="572"/>
                    <a:pt x="1310" y="310"/>
                    <a:pt x="1179" y="144"/>
                  </a:cubicBezTo>
                  <a:cubicBezTo>
                    <a:pt x="1103" y="48"/>
                    <a:pt x="97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6"/>
            <p:cNvSpPr/>
            <p:nvPr/>
          </p:nvSpPr>
          <p:spPr>
            <a:xfrm>
              <a:off x="1976725" y="2849050"/>
              <a:ext cx="36925" cy="23250"/>
            </a:xfrm>
            <a:custGeom>
              <a:avLst/>
              <a:gdLst/>
              <a:ahLst/>
              <a:cxnLst/>
              <a:rect l="l" t="t" r="r" b="b"/>
              <a:pathLst>
                <a:path w="1477" h="930" extrusionOk="0">
                  <a:moveTo>
                    <a:pt x="929" y="1"/>
                  </a:moveTo>
                  <a:cubicBezTo>
                    <a:pt x="780" y="1"/>
                    <a:pt x="615" y="39"/>
                    <a:pt x="465" y="117"/>
                  </a:cubicBezTo>
                  <a:cubicBezTo>
                    <a:pt x="143" y="296"/>
                    <a:pt x="0" y="582"/>
                    <a:pt x="155" y="772"/>
                  </a:cubicBezTo>
                  <a:cubicBezTo>
                    <a:pt x="239" y="875"/>
                    <a:pt x="388" y="929"/>
                    <a:pt x="559" y="929"/>
                  </a:cubicBezTo>
                  <a:cubicBezTo>
                    <a:pt x="704" y="929"/>
                    <a:pt x="865" y="890"/>
                    <a:pt x="1012" y="808"/>
                  </a:cubicBezTo>
                  <a:cubicBezTo>
                    <a:pt x="1346" y="641"/>
                    <a:pt x="1477" y="343"/>
                    <a:pt x="1322" y="153"/>
                  </a:cubicBezTo>
                  <a:cubicBezTo>
                    <a:pt x="1246" y="51"/>
                    <a:pt x="1098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6"/>
            <p:cNvSpPr/>
            <p:nvPr/>
          </p:nvSpPr>
          <p:spPr>
            <a:xfrm>
              <a:off x="1946350" y="2908225"/>
              <a:ext cx="38725" cy="24750"/>
            </a:xfrm>
            <a:custGeom>
              <a:avLst/>
              <a:gdLst/>
              <a:ahLst/>
              <a:cxnLst/>
              <a:rect l="l" t="t" r="r" b="b"/>
              <a:pathLst>
                <a:path w="1549" h="990" extrusionOk="0">
                  <a:moveTo>
                    <a:pt x="984" y="0"/>
                  </a:moveTo>
                  <a:cubicBezTo>
                    <a:pt x="635" y="0"/>
                    <a:pt x="259" y="210"/>
                    <a:pt x="132" y="465"/>
                  </a:cubicBezTo>
                  <a:cubicBezTo>
                    <a:pt x="1" y="739"/>
                    <a:pt x="180" y="977"/>
                    <a:pt x="537" y="989"/>
                  </a:cubicBezTo>
                  <a:cubicBezTo>
                    <a:pt x="547" y="989"/>
                    <a:pt x="557" y="989"/>
                    <a:pt x="567" y="989"/>
                  </a:cubicBezTo>
                  <a:cubicBezTo>
                    <a:pt x="916" y="989"/>
                    <a:pt x="1291" y="791"/>
                    <a:pt x="1418" y="524"/>
                  </a:cubicBezTo>
                  <a:cubicBezTo>
                    <a:pt x="1549" y="251"/>
                    <a:pt x="1358" y="12"/>
                    <a:pt x="1013" y="1"/>
                  </a:cubicBezTo>
                  <a:cubicBezTo>
                    <a:pt x="1004" y="0"/>
                    <a:pt x="994" y="0"/>
                    <a:pt x="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6"/>
            <p:cNvSpPr/>
            <p:nvPr/>
          </p:nvSpPr>
          <p:spPr>
            <a:xfrm>
              <a:off x="1773725" y="3051625"/>
              <a:ext cx="64900" cy="42250"/>
            </a:xfrm>
            <a:custGeom>
              <a:avLst/>
              <a:gdLst/>
              <a:ahLst/>
              <a:cxnLst/>
              <a:rect l="l" t="t" r="r" b="b"/>
              <a:pathLst>
                <a:path w="2596" h="1690" extrusionOk="0">
                  <a:moveTo>
                    <a:pt x="1660" y="1"/>
                  </a:moveTo>
                  <a:cubicBezTo>
                    <a:pt x="1402" y="1"/>
                    <a:pt x="1113" y="73"/>
                    <a:pt x="846" y="218"/>
                  </a:cubicBezTo>
                  <a:cubicBezTo>
                    <a:pt x="262" y="527"/>
                    <a:pt x="0" y="1063"/>
                    <a:pt x="250" y="1408"/>
                  </a:cubicBezTo>
                  <a:cubicBezTo>
                    <a:pt x="391" y="1593"/>
                    <a:pt x="647" y="1689"/>
                    <a:pt x="945" y="1689"/>
                  </a:cubicBezTo>
                  <a:cubicBezTo>
                    <a:pt x="1203" y="1689"/>
                    <a:pt x="1492" y="1617"/>
                    <a:pt x="1762" y="1468"/>
                  </a:cubicBezTo>
                  <a:cubicBezTo>
                    <a:pt x="2346" y="1158"/>
                    <a:pt x="2596" y="622"/>
                    <a:pt x="2346" y="277"/>
                  </a:cubicBezTo>
                  <a:cubicBezTo>
                    <a:pt x="2207" y="94"/>
                    <a:pt x="1953" y="1"/>
                    <a:pt x="1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6"/>
            <p:cNvSpPr/>
            <p:nvPr/>
          </p:nvSpPr>
          <p:spPr>
            <a:xfrm>
              <a:off x="1909750" y="2969700"/>
              <a:ext cx="49425" cy="31675"/>
            </a:xfrm>
            <a:custGeom>
              <a:avLst/>
              <a:gdLst/>
              <a:ahLst/>
              <a:cxnLst/>
              <a:rect l="l" t="t" r="r" b="b"/>
              <a:pathLst>
                <a:path w="1977" h="1267" extrusionOk="0">
                  <a:moveTo>
                    <a:pt x="1250" y="1"/>
                  </a:moveTo>
                  <a:cubicBezTo>
                    <a:pt x="1052" y="1"/>
                    <a:pt x="833" y="55"/>
                    <a:pt x="632" y="161"/>
                  </a:cubicBezTo>
                  <a:cubicBezTo>
                    <a:pt x="191" y="399"/>
                    <a:pt x="1" y="804"/>
                    <a:pt x="203" y="1054"/>
                  </a:cubicBezTo>
                  <a:cubicBezTo>
                    <a:pt x="311" y="1194"/>
                    <a:pt x="509" y="1266"/>
                    <a:pt x="736" y="1266"/>
                  </a:cubicBezTo>
                  <a:cubicBezTo>
                    <a:pt x="933" y="1266"/>
                    <a:pt x="1153" y="1212"/>
                    <a:pt x="1358" y="1101"/>
                  </a:cubicBezTo>
                  <a:cubicBezTo>
                    <a:pt x="1786" y="875"/>
                    <a:pt x="1977" y="470"/>
                    <a:pt x="1775" y="209"/>
                  </a:cubicBezTo>
                  <a:cubicBezTo>
                    <a:pt x="1667" y="70"/>
                    <a:pt x="1473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6"/>
            <p:cNvSpPr/>
            <p:nvPr/>
          </p:nvSpPr>
          <p:spPr>
            <a:xfrm>
              <a:off x="1756450" y="3010625"/>
              <a:ext cx="43775" cy="28225"/>
            </a:xfrm>
            <a:custGeom>
              <a:avLst/>
              <a:gdLst/>
              <a:ahLst/>
              <a:cxnLst/>
              <a:rect l="l" t="t" r="r" b="b"/>
              <a:pathLst>
                <a:path w="1751" h="1129" extrusionOk="0">
                  <a:moveTo>
                    <a:pt x="1116" y="1"/>
                  </a:moveTo>
                  <a:cubicBezTo>
                    <a:pt x="943" y="1"/>
                    <a:pt x="750" y="49"/>
                    <a:pt x="572" y="143"/>
                  </a:cubicBezTo>
                  <a:cubicBezTo>
                    <a:pt x="179" y="357"/>
                    <a:pt x="1" y="715"/>
                    <a:pt x="167" y="941"/>
                  </a:cubicBezTo>
                  <a:cubicBezTo>
                    <a:pt x="261" y="1066"/>
                    <a:pt x="431" y="1129"/>
                    <a:pt x="627" y="1129"/>
                  </a:cubicBezTo>
                  <a:cubicBezTo>
                    <a:pt x="803" y="1129"/>
                    <a:pt x="999" y="1078"/>
                    <a:pt x="1180" y="977"/>
                  </a:cubicBezTo>
                  <a:cubicBezTo>
                    <a:pt x="1572" y="774"/>
                    <a:pt x="1751" y="417"/>
                    <a:pt x="1572" y="191"/>
                  </a:cubicBezTo>
                  <a:cubicBezTo>
                    <a:pt x="1483" y="64"/>
                    <a:pt x="1313" y="1"/>
                    <a:pt x="1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6"/>
            <p:cNvSpPr/>
            <p:nvPr/>
          </p:nvSpPr>
          <p:spPr>
            <a:xfrm>
              <a:off x="1885050" y="2952550"/>
              <a:ext cx="24950" cy="16425"/>
            </a:xfrm>
            <a:custGeom>
              <a:avLst/>
              <a:gdLst/>
              <a:ahLst/>
              <a:cxnLst/>
              <a:rect l="l" t="t" r="r" b="b"/>
              <a:pathLst>
                <a:path w="998" h="657" extrusionOk="0">
                  <a:moveTo>
                    <a:pt x="659" y="1"/>
                  </a:moveTo>
                  <a:cubicBezTo>
                    <a:pt x="650" y="1"/>
                    <a:pt x="641" y="1"/>
                    <a:pt x="631" y="2"/>
                  </a:cubicBezTo>
                  <a:cubicBezTo>
                    <a:pt x="393" y="2"/>
                    <a:pt x="143" y="144"/>
                    <a:pt x="72" y="335"/>
                  </a:cubicBezTo>
                  <a:cubicBezTo>
                    <a:pt x="0" y="514"/>
                    <a:pt x="143" y="656"/>
                    <a:pt x="381" y="656"/>
                  </a:cubicBezTo>
                  <a:cubicBezTo>
                    <a:pt x="619" y="644"/>
                    <a:pt x="869" y="502"/>
                    <a:pt x="929" y="323"/>
                  </a:cubicBezTo>
                  <a:cubicBezTo>
                    <a:pt x="998" y="140"/>
                    <a:pt x="879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6"/>
            <p:cNvSpPr/>
            <p:nvPr/>
          </p:nvSpPr>
          <p:spPr>
            <a:xfrm>
              <a:off x="1800875" y="3006750"/>
              <a:ext cx="25250" cy="16700"/>
            </a:xfrm>
            <a:custGeom>
              <a:avLst/>
              <a:gdLst/>
              <a:ahLst/>
              <a:cxnLst/>
              <a:rect l="l" t="t" r="r" b="b"/>
              <a:pathLst>
                <a:path w="1010" h="668" extrusionOk="0">
                  <a:moveTo>
                    <a:pt x="641" y="0"/>
                  </a:moveTo>
                  <a:cubicBezTo>
                    <a:pt x="403" y="12"/>
                    <a:pt x="141" y="155"/>
                    <a:pt x="69" y="346"/>
                  </a:cubicBezTo>
                  <a:cubicBezTo>
                    <a:pt x="0" y="518"/>
                    <a:pt x="120" y="668"/>
                    <a:pt x="341" y="668"/>
                  </a:cubicBezTo>
                  <a:cubicBezTo>
                    <a:pt x="350" y="668"/>
                    <a:pt x="358" y="668"/>
                    <a:pt x="367" y="667"/>
                  </a:cubicBezTo>
                  <a:cubicBezTo>
                    <a:pt x="605" y="667"/>
                    <a:pt x="867" y="512"/>
                    <a:pt x="938" y="334"/>
                  </a:cubicBezTo>
                  <a:cubicBezTo>
                    <a:pt x="1010" y="143"/>
                    <a:pt x="879" y="0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6"/>
            <p:cNvSpPr/>
            <p:nvPr/>
          </p:nvSpPr>
          <p:spPr>
            <a:xfrm>
              <a:off x="1852900" y="3032650"/>
              <a:ext cx="33350" cy="22050"/>
            </a:xfrm>
            <a:custGeom>
              <a:avLst/>
              <a:gdLst/>
              <a:ahLst/>
              <a:cxnLst/>
              <a:rect l="l" t="t" r="r" b="b"/>
              <a:pathLst>
                <a:path w="1334" h="882" extrusionOk="0">
                  <a:moveTo>
                    <a:pt x="846" y="0"/>
                  </a:moveTo>
                  <a:cubicBezTo>
                    <a:pt x="524" y="0"/>
                    <a:pt x="191" y="203"/>
                    <a:pt x="96" y="453"/>
                  </a:cubicBezTo>
                  <a:cubicBezTo>
                    <a:pt x="0" y="691"/>
                    <a:pt x="179" y="881"/>
                    <a:pt x="500" y="881"/>
                  </a:cubicBezTo>
                  <a:cubicBezTo>
                    <a:pt x="810" y="881"/>
                    <a:pt x="1143" y="679"/>
                    <a:pt x="1239" y="429"/>
                  </a:cubicBezTo>
                  <a:cubicBezTo>
                    <a:pt x="1334" y="191"/>
                    <a:pt x="1155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6"/>
            <p:cNvSpPr/>
            <p:nvPr/>
          </p:nvSpPr>
          <p:spPr>
            <a:xfrm>
              <a:off x="2555675" y="2539100"/>
              <a:ext cx="74725" cy="46825"/>
            </a:xfrm>
            <a:custGeom>
              <a:avLst/>
              <a:gdLst/>
              <a:ahLst/>
              <a:cxnLst/>
              <a:rect l="l" t="t" r="r" b="b"/>
              <a:pathLst>
                <a:path w="2989" h="1873" extrusionOk="0">
                  <a:moveTo>
                    <a:pt x="1796" y="1"/>
                  </a:moveTo>
                  <a:cubicBezTo>
                    <a:pt x="1112" y="1"/>
                    <a:pt x="399" y="386"/>
                    <a:pt x="202" y="883"/>
                  </a:cubicBezTo>
                  <a:cubicBezTo>
                    <a:pt x="0" y="1395"/>
                    <a:pt x="417" y="1847"/>
                    <a:pt x="1131" y="1871"/>
                  </a:cubicBezTo>
                  <a:cubicBezTo>
                    <a:pt x="1151" y="1872"/>
                    <a:pt x="1171" y="1872"/>
                    <a:pt x="1191" y="1872"/>
                  </a:cubicBezTo>
                  <a:cubicBezTo>
                    <a:pt x="1887" y="1872"/>
                    <a:pt x="2601" y="1476"/>
                    <a:pt x="2798" y="978"/>
                  </a:cubicBezTo>
                  <a:cubicBezTo>
                    <a:pt x="2989" y="466"/>
                    <a:pt x="2572" y="26"/>
                    <a:pt x="1857" y="2"/>
                  </a:cubicBezTo>
                  <a:cubicBezTo>
                    <a:pt x="1837" y="1"/>
                    <a:pt x="1817" y="1"/>
                    <a:pt x="1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6"/>
            <p:cNvSpPr/>
            <p:nvPr/>
          </p:nvSpPr>
          <p:spPr>
            <a:xfrm>
              <a:off x="2669375" y="2609650"/>
              <a:ext cx="59850" cy="38175"/>
            </a:xfrm>
            <a:custGeom>
              <a:avLst/>
              <a:gdLst/>
              <a:ahLst/>
              <a:cxnLst/>
              <a:rect l="l" t="t" r="r" b="b"/>
              <a:pathLst>
                <a:path w="2394" h="1527" extrusionOk="0">
                  <a:moveTo>
                    <a:pt x="1417" y="0"/>
                  </a:moveTo>
                  <a:cubicBezTo>
                    <a:pt x="864" y="0"/>
                    <a:pt x="304" y="314"/>
                    <a:pt x="155" y="728"/>
                  </a:cubicBezTo>
                  <a:cubicBezTo>
                    <a:pt x="0" y="1145"/>
                    <a:pt x="334" y="1502"/>
                    <a:pt x="917" y="1526"/>
                  </a:cubicBezTo>
                  <a:cubicBezTo>
                    <a:pt x="937" y="1526"/>
                    <a:pt x="958" y="1527"/>
                    <a:pt x="978" y="1527"/>
                  </a:cubicBezTo>
                  <a:cubicBezTo>
                    <a:pt x="1541" y="1527"/>
                    <a:pt x="2101" y="1213"/>
                    <a:pt x="2239" y="799"/>
                  </a:cubicBezTo>
                  <a:cubicBezTo>
                    <a:pt x="2393" y="383"/>
                    <a:pt x="2048" y="25"/>
                    <a:pt x="1477" y="2"/>
                  </a:cubicBezTo>
                  <a:cubicBezTo>
                    <a:pt x="1457" y="1"/>
                    <a:pt x="1437" y="0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6"/>
            <p:cNvSpPr/>
            <p:nvPr/>
          </p:nvSpPr>
          <p:spPr>
            <a:xfrm>
              <a:off x="2522625" y="2587925"/>
              <a:ext cx="58650" cy="36075"/>
            </a:xfrm>
            <a:custGeom>
              <a:avLst/>
              <a:gdLst/>
              <a:ahLst/>
              <a:cxnLst/>
              <a:rect l="l" t="t" r="r" b="b"/>
              <a:pathLst>
                <a:path w="2346" h="1443" extrusionOk="0">
                  <a:moveTo>
                    <a:pt x="1413" y="1"/>
                  </a:moveTo>
                  <a:cubicBezTo>
                    <a:pt x="1174" y="1"/>
                    <a:pt x="914" y="64"/>
                    <a:pt x="679" y="192"/>
                  </a:cubicBezTo>
                  <a:cubicBezTo>
                    <a:pt x="179" y="454"/>
                    <a:pt x="0" y="906"/>
                    <a:pt x="274" y="1204"/>
                  </a:cubicBezTo>
                  <a:cubicBezTo>
                    <a:pt x="420" y="1362"/>
                    <a:pt x="666" y="1443"/>
                    <a:pt x="940" y="1443"/>
                  </a:cubicBezTo>
                  <a:cubicBezTo>
                    <a:pt x="1182" y="1443"/>
                    <a:pt x="1445" y="1380"/>
                    <a:pt x="1679" y="1252"/>
                  </a:cubicBezTo>
                  <a:cubicBezTo>
                    <a:pt x="2167" y="990"/>
                    <a:pt x="2346" y="537"/>
                    <a:pt x="2072" y="240"/>
                  </a:cubicBezTo>
                  <a:cubicBezTo>
                    <a:pt x="1927" y="81"/>
                    <a:pt x="1684" y="1"/>
                    <a:pt x="1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6"/>
            <p:cNvSpPr/>
            <p:nvPr/>
          </p:nvSpPr>
          <p:spPr>
            <a:xfrm>
              <a:off x="2616675" y="2594000"/>
              <a:ext cx="30400" cy="18800"/>
            </a:xfrm>
            <a:custGeom>
              <a:avLst/>
              <a:gdLst/>
              <a:ahLst/>
              <a:cxnLst/>
              <a:rect l="l" t="t" r="r" b="b"/>
              <a:pathLst>
                <a:path w="1216" h="752" extrusionOk="0">
                  <a:moveTo>
                    <a:pt x="723" y="1"/>
                  </a:moveTo>
                  <a:cubicBezTo>
                    <a:pt x="598" y="1"/>
                    <a:pt x="463" y="31"/>
                    <a:pt x="346" y="92"/>
                  </a:cubicBezTo>
                  <a:cubicBezTo>
                    <a:pt x="84" y="235"/>
                    <a:pt x="1" y="473"/>
                    <a:pt x="144" y="628"/>
                  </a:cubicBezTo>
                  <a:cubicBezTo>
                    <a:pt x="219" y="710"/>
                    <a:pt x="349" y="752"/>
                    <a:pt x="491" y="752"/>
                  </a:cubicBezTo>
                  <a:cubicBezTo>
                    <a:pt x="617" y="752"/>
                    <a:pt x="752" y="719"/>
                    <a:pt x="870" y="651"/>
                  </a:cubicBezTo>
                  <a:cubicBezTo>
                    <a:pt x="1132" y="509"/>
                    <a:pt x="1215" y="270"/>
                    <a:pt x="1072" y="116"/>
                  </a:cubicBezTo>
                  <a:cubicBezTo>
                    <a:pt x="996" y="40"/>
                    <a:pt x="866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6"/>
            <p:cNvSpPr/>
            <p:nvPr/>
          </p:nvSpPr>
          <p:spPr>
            <a:xfrm>
              <a:off x="2625900" y="2567075"/>
              <a:ext cx="34575" cy="20950"/>
            </a:xfrm>
            <a:custGeom>
              <a:avLst/>
              <a:gdLst/>
              <a:ahLst/>
              <a:cxnLst/>
              <a:rect l="l" t="t" r="r" b="b"/>
              <a:pathLst>
                <a:path w="1383" h="838" extrusionOk="0">
                  <a:moveTo>
                    <a:pt x="824" y="0"/>
                  </a:moveTo>
                  <a:cubicBezTo>
                    <a:pt x="682" y="0"/>
                    <a:pt x="529" y="36"/>
                    <a:pt x="394" y="109"/>
                  </a:cubicBezTo>
                  <a:cubicBezTo>
                    <a:pt x="96" y="264"/>
                    <a:pt x="1" y="526"/>
                    <a:pt x="168" y="704"/>
                  </a:cubicBezTo>
                  <a:cubicBezTo>
                    <a:pt x="249" y="792"/>
                    <a:pt x="391" y="837"/>
                    <a:pt x="550" y="837"/>
                  </a:cubicBezTo>
                  <a:cubicBezTo>
                    <a:pt x="692" y="837"/>
                    <a:pt x="849" y="801"/>
                    <a:pt x="989" y="728"/>
                  </a:cubicBezTo>
                  <a:cubicBezTo>
                    <a:pt x="1275" y="573"/>
                    <a:pt x="1382" y="312"/>
                    <a:pt x="1215" y="133"/>
                  </a:cubicBezTo>
                  <a:cubicBezTo>
                    <a:pt x="1127" y="45"/>
                    <a:pt x="983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6"/>
            <p:cNvSpPr/>
            <p:nvPr/>
          </p:nvSpPr>
          <p:spPr>
            <a:xfrm>
              <a:off x="2494050" y="2570025"/>
              <a:ext cx="39600" cy="24250"/>
            </a:xfrm>
            <a:custGeom>
              <a:avLst/>
              <a:gdLst/>
              <a:ahLst/>
              <a:cxnLst/>
              <a:rect l="l" t="t" r="r" b="b"/>
              <a:pathLst>
                <a:path w="1584" h="970" extrusionOk="0">
                  <a:moveTo>
                    <a:pt x="947" y="1"/>
                  </a:moveTo>
                  <a:cubicBezTo>
                    <a:pt x="789" y="1"/>
                    <a:pt x="618" y="40"/>
                    <a:pt x="465" y="122"/>
                  </a:cubicBezTo>
                  <a:cubicBezTo>
                    <a:pt x="120" y="301"/>
                    <a:pt x="0" y="610"/>
                    <a:pt x="179" y="813"/>
                  </a:cubicBezTo>
                  <a:cubicBezTo>
                    <a:pt x="282" y="916"/>
                    <a:pt x="451" y="970"/>
                    <a:pt x="639" y="970"/>
                  </a:cubicBezTo>
                  <a:cubicBezTo>
                    <a:pt x="799" y="970"/>
                    <a:pt x="973" y="931"/>
                    <a:pt x="1132" y="848"/>
                  </a:cubicBezTo>
                  <a:cubicBezTo>
                    <a:pt x="1465" y="670"/>
                    <a:pt x="1584" y="360"/>
                    <a:pt x="1405" y="158"/>
                  </a:cubicBezTo>
                  <a:cubicBezTo>
                    <a:pt x="1303" y="55"/>
                    <a:pt x="1134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6"/>
            <p:cNvSpPr/>
            <p:nvPr/>
          </p:nvSpPr>
          <p:spPr>
            <a:xfrm>
              <a:off x="2453925" y="2586150"/>
              <a:ext cx="33550" cy="21175"/>
            </a:xfrm>
            <a:custGeom>
              <a:avLst/>
              <a:gdLst/>
              <a:ahLst/>
              <a:cxnLst/>
              <a:rect l="l" t="t" r="r" b="b"/>
              <a:pathLst>
                <a:path w="1342" h="847" extrusionOk="0">
                  <a:moveTo>
                    <a:pt x="837" y="0"/>
                  </a:moveTo>
                  <a:cubicBezTo>
                    <a:pt x="827" y="0"/>
                    <a:pt x="818" y="1"/>
                    <a:pt x="808" y="1"/>
                  </a:cubicBezTo>
                  <a:cubicBezTo>
                    <a:pt x="474" y="1"/>
                    <a:pt x="153" y="191"/>
                    <a:pt x="81" y="430"/>
                  </a:cubicBezTo>
                  <a:cubicBezTo>
                    <a:pt x="1" y="661"/>
                    <a:pt x="200" y="847"/>
                    <a:pt x="516" y="847"/>
                  </a:cubicBezTo>
                  <a:cubicBezTo>
                    <a:pt x="526" y="847"/>
                    <a:pt x="536" y="847"/>
                    <a:pt x="546" y="846"/>
                  </a:cubicBezTo>
                  <a:cubicBezTo>
                    <a:pt x="867" y="846"/>
                    <a:pt x="1201" y="644"/>
                    <a:pt x="1272" y="418"/>
                  </a:cubicBezTo>
                  <a:cubicBezTo>
                    <a:pt x="1341" y="187"/>
                    <a:pt x="1153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6"/>
            <p:cNvSpPr/>
            <p:nvPr/>
          </p:nvSpPr>
          <p:spPr>
            <a:xfrm>
              <a:off x="2533925" y="2566825"/>
              <a:ext cx="22650" cy="14300"/>
            </a:xfrm>
            <a:custGeom>
              <a:avLst/>
              <a:gdLst/>
              <a:ahLst/>
              <a:cxnLst/>
              <a:rect l="l" t="t" r="r" b="b"/>
              <a:pathLst>
                <a:path w="906" h="572" extrusionOk="0">
                  <a:moveTo>
                    <a:pt x="537" y="0"/>
                  </a:moveTo>
                  <a:cubicBezTo>
                    <a:pt x="322" y="0"/>
                    <a:pt x="96" y="131"/>
                    <a:pt x="49" y="286"/>
                  </a:cubicBezTo>
                  <a:cubicBezTo>
                    <a:pt x="1" y="453"/>
                    <a:pt x="144" y="572"/>
                    <a:pt x="370" y="572"/>
                  </a:cubicBezTo>
                  <a:cubicBezTo>
                    <a:pt x="596" y="572"/>
                    <a:pt x="811" y="441"/>
                    <a:pt x="858" y="286"/>
                  </a:cubicBezTo>
                  <a:cubicBezTo>
                    <a:pt x="906" y="119"/>
                    <a:pt x="763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6"/>
            <p:cNvSpPr/>
            <p:nvPr/>
          </p:nvSpPr>
          <p:spPr>
            <a:xfrm>
              <a:off x="2585725" y="2588850"/>
              <a:ext cx="29500" cy="19075"/>
            </a:xfrm>
            <a:custGeom>
              <a:avLst/>
              <a:gdLst/>
              <a:ahLst/>
              <a:cxnLst/>
              <a:rect l="l" t="t" r="r" b="b"/>
              <a:pathLst>
                <a:path w="1180" h="763" extrusionOk="0">
                  <a:moveTo>
                    <a:pt x="703" y="0"/>
                  </a:moveTo>
                  <a:cubicBezTo>
                    <a:pt x="417" y="12"/>
                    <a:pt x="132" y="179"/>
                    <a:pt x="72" y="393"/>
                  </a:cubicBezTo>
                  <a:cubicBezTo>
                    <a:pt x="1" y="595"/>
                    <a:pt x="191" y="762"/>
                    <a:pt x="489" y="762"/>
                  </a:cubicBezTo>
                  <a:cubicBezTo>
                    <a:pt x="775" y="750"/>
                    <a:pt x="1060" y="584"/>
                    <a:pt x="1120" y="369"/>
                  </a:cubicBezTo>
                  <a:cubicBezTo>
                    <a:pt x="1179" y="167"/>
                    <a:pt x="989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6"/>
            <p:cNvSpPr/>
            <p:nvPr/>
          </p:nvSpPr>
          <p:spPr>
            <a:xfrm>
              <a:off x="2424700" y="2563075"/>
              <a:ext cx="39600" cy="24175"/>
            </a:xfrm>
            <a:custGeom>
              <a:avLst/>
              <a:gdLst/>
              <a:ahLst/>
              <a:cxnLst/>
              <a:rect l="l" t="t" r="r" b="b"/>
              <a:pathLst>
                <a:path w="1584" h="967" extrusionOk="0">
                  <a:moveTo>
                    <a:pt x="961" y="1"/>
                  </a:moveTo>
                  <a:cubicBezTo>
                    <a:pt x="798" y="1"/>
                    <a:pt x="621" y="43"/>
                    <a:pt x="465" y="126"/>
                  </a:cubicBezTo>
                  <a:cubicBezTo>
                    <a:pt x="131" y="305"/>
                    <a:pt x="0" y="603"/>
                    <a:pt x="179" y="805"/>
                  </a:cubicBezTo>
                  <a:cubicBezTo>
                    <a:pt x="274" y="912"/>
                    <a:pt x="439" y="966"/>
                    <a:pt x="623" y="966"/>
                  </a:cubicBezTo>
                  <a:cubicBezTo>
                    <a:pt x="786" y="966"/>
                    <a:pt x="963" y="924"/>
                    <a:pt x="1120" y="841"/>
                  </a:cubicBezTo>
                  <a:cubicBezTo>
                    <a:pt x="1453" y="662"/>
                    <a:pt x="1584" y="352"/>
                    <a:pt x="1405" y="162"/>
                  </a:cubicBezTo>
                  <a:cubicBezTo>
                    <a:pt x="1310" y="54"/>
                    <a:pt x="1145" y="1"/>
                    <a:pt x="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6"/>
            <p:cNvSpPr/>
            <p:nvPr/>
          </p:nvSpPr>
          <p:spPr>
            <a:xfrm>
              <a:off x="2464650" y="2559950"/>
              <a:ext cx="22525" cy="14050"/>
            </a:xfrm>
            <a:custGeom>
              <a:avLst/>
              <a:gdLst/>
              <a:ahLst/>
              <a:cxnLst/>
              <a:rect l="l" t="t" r="r" b="b"/>
              <a:pathLst>
                <a:path w="901" h="562" extrusionOk="0">
                  <a:moveTo>
                    <a:pt x="572" y="0"/>
                  </a:moveTo>
                  <a:cubicBezTo>
                    <a:pt x="563" y="0"/>
                    <a:pt x="555" y="1"/>
                    <a:pt x="545" y="1"/>
                  </a:cubicBezTo>
                  <a:cubicBezTo>
                    <a:pt x="319" y="1"/>
                    <a:pt x="105" y="132"/>
                    <a:pt x="57" y="287"/>
                  </a:cubicBezTo>
                  <a:cubicBezTo>
                    <a:pt x="0" y="435"/>
                    <a:pt x="129" y="562"/>
                    <a:pt x="339" y="562"/>
                  </a:cubicBezTo>
                  <a:cubicBezTo>
                    <a:pt x="348" y="562"/>
                    <a:pt x="357" y="561"/>
                    <a:pt x="367" y="561"/>
                  </a:cubicBezTo>
                  <a:cubicBezTo>
                    <a:pt x="581" y="561"/>
                    <a:pt x="807" y="430"/>
                    <a:pt x="855" y="275"/>
                  </a:cubicBezTo>
                  <a:cubicBezTo>
                    <a:pt x="901" y="127"/>
                    <a:pt x="7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6"/>
            <p:cNvSpPr/>
            <p:nvPr/>
          </p:nvSpPr>
          <p:spPr>
            <a:xfrm>
              <a:off x="2358925" y="2714700"/>
              <a:ext cx="78000" cy="49800"/>
            </a:xfrm>
            <a:custGeom>
              <a:avLst/>
              <a:gdLst/>
              <a:ahLst/>
              <a:cxnLst/>
              <a:rect l="l" t="t" r="r" b="b"/>
              <a:pathLst>
                <a:path w="3120" h="1992" extrusionOk="0">
                  <a:moveTo>
                    <a:pt x="1890" y="0"/>
                  </a:moveTo>
                  <a:cubicBezTo>
                    <a:pt x="1179" y="0"/>
                    <a:pt x="455" y="417"/>
                    <a:pt x="226" y="943"/>
                  </a:cubicBezTo>
                  <a:cubicBezTo>
                    <a:pt x="0" y="1491"/>
                    <a:pt x="405" y="1967"/>
                    <a:pt x="1155" y="1991"/>
                  </a:cubicBezTo>
                  <a:cubicBezTo>
                    <a:pt x="1175" y="1991"/>
                    <a:pt x="1195" y="1992"/>
                    <a:pt x="1215" y="1992"/>
                  </a:cubicBezTo>
                  <a:cubicBezTo>
                    <a:pt x="1936" y="1992"/>
                    <a:pt x="2685" y="1583"/>
                    <a:pt x="2905" y="1038"/>
                  </a:cubicBezTo>
                  <a:cubicBezTo>
                    <a:pt x="3119" y="491"/>
                    <a:pt x="2715" y="26"/>
                    <a:pt x="1976" y="2"/>
                  </a:cubicBezTo>
                  <a:cubicBezTo>
                    <a:pt x="1948" y="1"/>
                    <a:pt x="191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6"/>
            <p:cNvSpPr/>
            <p:nvPr/>
          </p:nvSpPr>
          <p:spPr>
            <a:xfrm>
              <a:off x="2365750" y="2681675"/>
              <a:ext cx="45575" cy="28675"/>
            </a:xfrm>
            <a:custGeom>
              <a:avLst/>
              <a:gdLst/>
              <a:ahLst/>
              <a:cxnLst/>
              <a:rect l="l" t="t" r="r" b="b"/>
              <a:pathLst>
                <a:path w="1823" h="1147" extrusionOk="0">
                  <a:moveTo>
                    <a:pt x="1099" y="0"/>
                  </a:moveTo>
                  <a:cubicBezTo>
                    <a:pt x="688" y="0"/>
                    <a:pt x="269" y="242"/>
                    <a:pt x="144" y="550"/>
                  </a:cubicBezTo>
                  <a:cubicBezTo>
                    <a:pt x="1" y="859"/>
                    <a:pt x="251" y="1133"/>
                    <a:pt x="680" y="1145"/>
                  </a:cubicBezTo>
                  <a:cubicBezTo>
                    <a:pt x="698" y="1146"/>
                    <a:pt x="717" y="1146"/>
                    <a:pt x="736" y="1146"/>
                  </a:cubicBezTo>
                  <a:cubicBezTo>
                    <a:pt x="1148" y="1146"/>
                    <a:pt x="1566" y="904"/>
                    <a:pt x="1692" y="597"/>
                  </a:cubicBezTo>
                  <a:cubicBezTo>
                    <a:pt x="1823" y="288"/>
                    <a:pt x="1584" y="14"/>
                    <a:pt x="1156" y="2"/>
                  </a:cubicBezTo>
                  <a:cubicBezTo>
                    <a:pt x="1137" y="1"/>
                    <a:pt x="1118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6"/>
            <p:cNvSpPr/>
            <p:nvPr/>
          </p:nvSpPr>
          <p:spPr>
            <a:xfrm>
              <a:off x="2305050" y="2704600"/>
              <a:ext cx="62225" cy="39375"/>
            </a:xfrm>
            <a:custGeom>
              <a:avLst/>
              <a:gdLst/>
              <a:ahLst/>
              <a:cxnLst/>
              <a:rect l="l" t="t" r="r" b="b"/>
              <a:pathLst>
                <a:path w="2489" h="1575" extrusionOk="0">
                  <a:moveTo>
                    <a:pt x="1512" y="0"/>
                  </a:moveTo>
                  <a:cubicBezTo>
                    <a:pt x="947" y="0"/>
                    <a:pt x="363" y="326"/>
                    <a:pt x="179" y="740"/>
                  </a:cubicBezTo>
                  <a:cubicBezTo>
                    <a:pt x="0" y="1180"/>
                    <a:pt x="321" y="1549"/>
                    <a:pt x="905" y="1573"/>
                  </a:cubicBezTo>
                  <a:cubicBezTo>
                    <a:pt x="925" y="1574"/>
                    <a:pt x="945" y="1574"/>
                    <a:pt x="965" y="1574"/>
                  </a:cubicBezTo>
                  <a:cubicBezTo>
                    <a:pt x="1541" y="1574"/>
                    <a:pt x="2126" y="1249"/>
                    <a:pt x="2310" y="823"/>
                  </a:cubicBezTo>
                  <a:cubicBezTo>
                    <a:pt x="2488" y="383"/>
                    <a:pt x="2167" y="14"/>
                    <a:pt x="1572" y="2"/>
                  </a:cubicBezTo>
                  <a:cubicBezTo>
                    <a:pt x="1552" y="1"/>
                    <a:pt x="1532" y="0"/>
                    <a:pt x="1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6"/>
            <p:cNvSpPr/>
            <p:nvPr/>
          </p:nvSpPr>
          <p:spPr>
            <a:xfrm>
              <a:off x="2440475" y="2684075"/>
              <a:ext cx="36025" cy="22975"/>
            </a:xfrm>
            <a:custGeom>
              <a:avLst/>
              <a:gdLst/>
              <a:ahLst/>
              <a:cxnLst/>
              <a:rect l="l" t="t" r="r" b="b"/>
              <a:pathLst>
                <a:path w="1441" h="919" extrusionOk="0">
                  <a:moveTo>
                    <a:pt x="876" y="1"/>
                  </a:moveTo>
                  <a:cubicBezTo>
                    <a:pt x="540" y="1"/>
                    <a:pt x="200" y="199"/>
                    <a:pt x="96" y="442"/>
                  </a:cubicBezTo>
                  <a:cubicBezTo>
                    <a:pt x="0" y="692"/>
                    <a:pt x="191" y="906"/>
                    <a:pt x="536" y="918"/>
                  </a:cubicBezTo>
                  <a:cubicBezTo>
                    <a:pt x="546" y="918"/>
                    <a:pt x="556" y="918"/>
                    <a:pt x="566" y="918"/>
                  </a:cubicBezTo>
                  <a:cubicBezTo>
                    <a:pt x="891" y="918"/>
                    <a:pt x="1241" y="732"/>
                    <a:pt x="1334" y="489"/>
                  </a:cubicBezTo>
                  <a:cubicBezTo>
                    <a:pt x="1441" y="227"/>
                    <a:pt x="1239" y="13"/>
                    <a:pt x="905" y="1"/>
                  </a:cubicBezTo>
                  <a:cubicBezTo>
                    <a:pt x="896" y="1"/>
                    <a:pt x="886" y="1"/>
                    <a:pt x="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6"/>
            <p:cNvSpPr/>
            <p:nvPr/>
          </p:nvSpPr>
          <p:spPr>
            <a:xfrm>
              <a:off x="2323500" y="2766850"/>
              <a:ext cx="61025" cy="38325"/>
            </a:xfrm>
            <a:custGeom>
              <a:avLst/>
              <a:gdLst/>
              <a:ahLst/>
              <a:cxnLst/>
              <a:rect l="l" t="t" r="r" b="b"/>
              <a:pathLst>
                <a:path w="2441" h="1533" extrusionOk="0">
                  <a:moveTo>
                    <a:pt x="1484" y="0"/>
                  </a:moveTo>
                  <a:cubicBezTo>
                    <a:pt x="1239" y="0"/>
                    <a:pt x="970" y="63"/>
                    <a:pt x="726" y="191"/>
                  </a:cubicBezTo>
                  <a:cubicBezTo>
                    <a:pt x="203" y="476"/>
                    <a:pt x="0" y="964"/>
                    <a:pt x="274" y="1274"/>
                  </a:cubicBezTo>
                  <a:cubicBezTo>
                    <a:pt x="420" y="1446"/>
                    <a:pt x="672" y="1533"/>
                    <a:pt x="955" y="1533"/>
                  </a:cubicBezTo>
                  <a:cubicBezTo>
                    <a:pt x="1201" y="1533"/>
                    <a:pt x="1471" y="1467"/>
                    <a:pt x="1715" y="1334"/>
                  </a:cubicBezTo>
                  <a:cubicBezTo>
                    <a:pt x="2239" y="1048"/>
                    <a:pt x="2441" y="560"/>
                    <a:pt x="2167" y="250"/>
                  </a:cubicBezTo>
                  <a:cubicBezTo>
                    <a:pt x="2020" y="84"/>
                    <a:pt x="1768" y="0"/>
                    <a:pt x="1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6"/>
            <p:cNvSpPr/>
            <p:nvPr/>
          </p:nvSpPr>
          <p:spPr>
            <a:xfrm>
              <a:off x="2420825" y="2773050"/>
              <a:ext cx="31575" cy="20100"/>
            </a:xfrm>
            <a:custGeom>
              <a:avLst/>
              <a:gdLst/>
              <a:ahLst/>
              <a:cxnLst/>
              <a:rect l="l" t="t" r="r" b="b"/>
              <a:pathLst>
                <a:path w="1263" h="804" extrusionOk="0">
                  <a:moveTo>
                    <a:pt x="766" y="0"/>
                  </a:moveTo>
                  <a:cubicBezTo>
                    <a:pt x="636" y="0"/>
                    <a:pt x="493" y="36"/>
                    <a:pt x="370" y="109"/>
                  </a:cubicBezTo>
                  <a:cubicBezTo>
                    <a:pt x="96" y="252"/>
                    <a:pt x="1" y="502"/>
                    <a:pt x="143" y="669"/>
                  </a:cubicBezTo>
                  <a:cubicBezTo>
                    <a:pt x="220" y="759"/>
                    <a:pt x="353" y="803"/>
                    <a:pt x="501" y="803"/>
                  </a:cubicBezTo>
                  <a:cubicBezTo>
                    <a:pt x="628" y="803"/>
                    <a:pt x="767" y="770"/>
                    <a:pt x="894" y="705"/>
                  </a:cubicBezTo>
                  <a:cubicBezTo>
                    <a:pt x="1155" y="550"/>
                    <a:pt x="1263" y="300"/>
                    <a:pt x="1120" y="133"/>
                  </a:cubicBezTo>
                  <a:cubicBezTo>
                    <a:pt x="1044" y="45"/>
                    <a:pt x="913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6"/>
            <p:cNvSpPr/>
            <p:nvPr/>
          </p:nvSpPr>
          <p:spPr>
            <a:xfrm>
              <a:off x="2431250" y="2744375"/>
              <a:ext cx="35725" cy="22450"/>
            </a:xfrm>
            <a:custGeom>
              <a:avLst/>
              <a:gdLst/>
              <a:ahLst/>
              <a:cxnLst/>
              <a:rect l="l" t="t" r="r" b="b"/>
              <a:pathLst>
                <a:path w="1429" h="898" extrusionOk="0">
                  <a:moveTo>
                    <a:pt x="849" y="1"/>
                  </a:moveTo>
                  <a:cubicBezTo>
                    <a:pt x="706" y="1"/>
                    <a:pt x="553" y="37"/>
                    <a:pt x="417" y="113"/>
                  </a:cubicBezTo>
                  <a:cubicBezTo>
                    <a:pt x="107" y="280"/>
                    <a:pt x="0" y="566"/>
                    <a:pt x="155" y="756"/>
                  </a:cubicBezTo>
                  <a:cubicBezTo>
                    <a:pt x="243" y="850"/>
                    <a:pt x="390" y="898"/>
                    <a:pt x="554" y="898"/>
                  </a:cubicBezTo>
                  <a:cubicBezTo>
                    <a:pt x="703" y="898"/>
                    <a:pt x="866" y="859"/>
                    <a:pt x="1012" y="780"/>
                  </a:cubicBezTo>
                  <a:cubicBezTo>
                    <a:pt x="1310" y="613"/>
                    <a:pt x="1429" y="328"/>
                    <a:pt x="1262" y="149"/>
                  </a:cubicBezTo>
                  <a:cubicBezTo>
                    <a:pt x="1172" y="52"/>
                    <a:pt x="101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6"/>
            <p:cNvSpPr/>
            <p:nvPr/>
          </p:nvSpPr>
          <p:spPr>
            <a:xfrm>
              <a:off x="2438100" y="2710350"/>
              <a:ext cx="46450" cy="28925"/>
            </a:xfrm>
            <a:custGeom>
              <a:avLst/>
              <a:gdLst/>
              <a:ahLst/>
              <a:cxnLst/>
              <a:rect l="l" t="t" r="r" b="b"/>
              <a:pathLst>
                <a:path w="1858" h="1157" extrusionOk="0">
                  <a:moveTo>
                    <a:pt x="1136" y="0"/>
                  </a:moveTo>
                  <a:cubicBezTo>
                    <a:pt x="944" y="0"/>
                    <a:pt x="734" y="51"/>
                    <a:pt x="548" y="153"/>
                  </a:cubicBezTo>
                  <a:cubicBezTo>
                    <a:pt x="155" y="367"/>
                    <a:pt x="0" y="724"/>
                    <a:pt x="214" y="962"/>
                  </a:cubicBezTo>
                  <a:cubicBezTo>
                    <a:pt x="330" y="1091"/>
                    <a:pt x="529" y="1157"/>
                    <a:pt x="749" y="1157"/>
                  </a:cubicBezTo>
                  <a:cubicBezTo>
                    <a:pt x="937" y="1157"/>
                    <a:pt x="1141" y="1109"/>
                    <a:pt x="1322" y="1010"/>
                  </a:cubicBezTo>
                  <a:cubicBezTo>
                    <a:pt x="1715" y="796"/>
                    <a:pt x="1857" y="426"/>
                    <a:pt x="1655" y="188"/>
                  </a:cubicBezTo>
                  <a:cubicBezTo>
                    <a:pt x="1542" y="63"/>
                    <a:pt x="1350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6"/>
            <p:cNvSpPr/>
            <p:nvPr/>
          </p:nvSpPr>
          <p:spPr>
            <a:xfrm>
              <a:off x="2294925" y="2747700"/>
              <a:ext cx="41100" cy="25800"/>
            </a:xfrm>
            <a:custGeom>
              <a:avLst/>
              <a:gdLst/>
              <a:ahLst/>
              <a:cxnLst/>
              <a:rect l="l" t="t" r="r" b="b"/>
              <a:pathLst>
                <a:path w="1644" h="1032" extrusionOk="0">
                  <a:moveTo>
                    <a:pt x="1008" y="1"/>
                  </a:moveTo>
                  <a:cubicBezTo>
                    <a:pt x="840" y="1"/>
                    <a:pt x="656" y="45"/>
                    <a:pt x="488" y="135"/>
                  </a:cubicBezTo>
                  <a:cubicBezTo>
                    <a:pt x="143" y="326"/>
                    <a:pt x="0" y="647"/>
                    <a:pt x="179" y="861"/>
                  </a:cubicBezTo>
                  <a:cubicBezTo>
                    <a:pt x="280" y="975"/>
                    <a:pt x="447" y="1031"/>
                    <a:pt x="636" y="1031"/>
                  </a:cubicBezTo>
                  <a:cubicBezTo>
                    <a:pt x="803" y="1031"/>
                    <a:pt x="987" y="987"/>
                    <a:pt x="1155" y="897"/>
                  </a:cubicBezTo>
                  <a:cubicBezTo>
                    <a:pt x="1512" y="707"/>
                    <a:pt x="1643" y="385"/>
                    <a:pt x="1465" y="171"/>
                  </a:cubicBezTo>
                  <a:cubicBezTo>
                    <a:pt x="1364" y="57"/>
                    <a:pt x="1196" y="1"/>
                    <a:pt x="10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6"/>
            <p:cNvSpPr/>
            <p:nvPr/>
          </p:nvSpPr>
          <p:spPr>
            <a:xfrm>
              <a:off x="2422375" y="2662050"/>
              <a:ext cx="34125" cy="21775"/>
            </a:xfrm>
            <a:custGeom>
              <a:avLst/>
              <a:gdLst/>
              <a:ahLst/>
              <a:cxnLst/>
              <a:rect l="l" t="t" r="r" b="b"/>
              <a:pathLst>
                <a:path w="1365" h="871" extrusionOk="0">
                  <a:moveTo>
                    <a:pt x="847" y="1"/>
                  </a:moveTo>
                  <a:cubicBezTo>
                    <a:pt x="838" y="1"/>
                    <a:pt x="829" y="1"/>
                    <a:pt x="820" y="1"/>
                  </a:cubicBezTo>
                  <a:cubicBezTo>
                    <a:pt x="486" y="1"/>
                    <a:pt x="153" y="203"/>
                    <a:pt x="81" y="442"/>
                  </a:cubicBezTo>
                  <a:cubicBezTo>
                    <a:pt x="1" y="684"/>
                    <a:pt x="200" y="871"/>
                    <a:pt x="516" y="871"/>
                  </a:cubicBezTo>
                  <a:cubicBezTo>
                    <a:pt x="526" y="871"/>
                    <a:pt x="536" y="871"/>
                    <a:pt x="546" y="870"/>
                  </a:cubicBezTo>
                  <a:cubicBezTo>
                    <a:pt x="879" y="870"/>
                    <a:pt x="1213" y="668"/>
                    <a:pt x="1284" y="430"/>
                  </a:cubicBezTo>
                  <a:cubicBezTo>
                    <a:pt x="1365" y="198"/>
                    <a:pt x="1165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6"/>
            <p:cNvSpPr/>
            <p:nvPr/>
          </p:nvSpPr>
          <p:spPr>
            <a:xfrm>
              <a:off x="2412550" y="2694500"/>
              <a:ext cx="23175" cy="14925"/>
            </a:xfrm>
            <a:custGeom>
              <a:avLst/>
              <a:gdLst/>
              <a:ahLst/>
              <a:cxnLst/>
              <a:rect l="l" t="t" r="r" b="b"/>
              <a:pathLst>
                <a:path w="927" h="597" extrusionOk="0">
                  <a:moveTo>
                    <a:pt x="558" y="1"/>
                  </a:moveTo>
                  <a:cubicBezTo>
                    <a:pt x="332" y="1"/>
                    <a:pt x="105" y="144"/>
                    <a:pt x="46" y="310"/>
                  </a:cubicBezTo>
                  <a:cubicBezTo>
                    <a:pt x="0" y="470"/>
                    <a:pt x="129" y="597"/>
                    <a:pt x="339" y="597"/>
                  </a:cubicBezTo>
                  <a:cubicBezTo>
                    <a:pt x="348" y="597"/>
                    <a:pt x="358" y="597"/>
                    <a:pt x="367" y="596"/>
                  </a:cubicBezTo>
                  <a:cubicBezTo>
                    <a:pt x="593" y="596"/>
                    <a:pt x="820" y="465"/>
                    <a:pt x="867" y="299"/>
                  </a:cubicBezTo>
                  <a:cubicBezTo>
                    <a:pt x="927" y="132"/>
                    <a:pt x="784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6"/>
            <p:cNvSpPr/>
            <p:nvPr/>
          </p:nvSpPr>
          <p:spPr>
            <a:xfrm>
              <a:off x="2336600" y="2744225"/>
              <a:ext cx="23525" cy="15200"/>
            </a:xfrm>
            <a:custGeom>
              <a:avLst/>
              <a:gdLst/>
              <a:ahLst/>
              <a:cxnLst/>
              <a:rect l="l" t="t" r="r" b="b"/>
              <a:pathLst>
                <a:path w="941" h="608" extrusionOk="0">
                  <a:moveTo>
                    <a:pt x="560" y="0"/>
                  </a:moveTo>
                  <a:cubicBezTo>
                    <a:pt x="333" y="0"/>
                    <a:pt x="107" y="143"/>
                    <a:pt x="48" y="310"/>
                  </a:cubicBezTo>
                  <a:cubicBezTo>
                    <a:pt x="0" y="476"/>
                    <a:pt x="143" y="607"/>
                    <a:pt x="369" y="607"/>
                  </a:cubicBezTo>
                  <a:cubicBezTo>
                    <a:pt x="595" y="607"/>
                    <a:pt x="822" y="465"/>
                    <a:pt x="881" y="298"/>
                  </a:cubicBezTo>
                  <a:cubicBezTo>
                    <a:pt x="941" y="131"/>
                    <a:pt x="798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6"/>
            <p:cNvSpPr/>
            <p:nvPr/>
          </p:nvSpPr>
          <p:spPr>
            <a:xfrm>
              <a:off x="2388975" y="2767725"/>
              <a:ext cx="30675" cy="20275"/>
            </a:xfrm>
            <a:custGeom>
              <a:avLst/>
              <a:gdLst/>
              <a:ahLst/>
              <a:cxnLst/>
              <a:rect l="l" t="t" r="r" b="b"/>
              <a:pathLst>
                <a:path w="1227" h="811" extrusionOk="0">
                  <a:moveTo>
                    <a:pt x="739" y="1"/>
                  </a:moveTo>
                  <a:cubicBezTo>
                    <a:pt x="441" y="13"/>
                    <a:pt x="143" y="191"/>
                    <a:pt x="72" y="417"/>
                  </a:cubicBezTo>
                  <a:cubicBezTo>
                    <a:pt x="1" y="632"/>
                    <a:pt x="191" y="810"/>
                    <a:pt x="489" y="810"/>
                  </a:cubicBezTo>
                  <a:cubicBezTo>
                    <a:pt x="798" y="798"/>
                    <a:pt x="1096" y="620"/>
                    <a:pt x="1167" y="394"/>
                  </a:cubicBezTo>
                  <a:cubicBezTo>
                    <a:pt x="1227" y="179"/>
                    <a:pt x="1048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6"/>
            <p:cNvSpPr/>
            <p:nvPr/>
          </p:nvSpPr>
          <p:spPr>
            <a:xfrm>
              <a:off x="2284800" y="2805775"/>
              <a:ext cx="79800" cy="51600"/>
            </a:xfrm>
            <a:custGeom>
              <a:avLst/>
              <a:gdLst/>
              <a:ahLst/>
              <a:cxnLst/>
              <a:rect l="l" t="t" r="r" b="b"/>
              <a:pathLst>
                <a:path w="3192" h="2064" extrusionOk="0">
                  <a:moveTo>
                    <a:pt x="1951" y="1"/>
                  </a:moveTo>
                  <a:cubicBezTo>
                    <a:pt x="1226" y="1"/>
                    <a:pt x="479" y="429"/>
                    <a:pt x="250" y="979"/>
                  </a:cubicBezTo>
                  <a:cubicBezTo>
                    <a:pt x="0" y="1539"/>
                    <a:pt x="417" y="2027"/>
                    <a:pt x="1167" y="2063"/>
                  </a:cubicBezTo>
                  <a:cubicBezTo>
                    <a:pt x="1187" y="2063"/>
                    <a:pt x="1207" y="2063"/>
                    <a:pt x="1226" y="2063"/>
                  </a:cubicBezTo>
                  <a:cubicBezTo>
                    <a:pt x="1970" y="2063"/>
                    <a:pt x="2733" y="1631"/>
                    <a:pt x="2965" y="1074"/>
                  </a:cubicBezTo>
                  <a:cubicBezTo>
                    <a:pt x="3191" y="515"/>
                    <a:pt x="2775" y="27"/>
                    <a:pt x="2036" y="3"/>
                  </a:cubicBezTo>
                  <a:cubicBezTo>
                    <a:pt x="2008" y="1"/>
                    <a:pt x="1979" y="1"/>
                    <a:pt x="19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6"/>
            <p:cNvSpPr/>
            <p:nvPr/>
          </p:nvSpPr>
          <p:spPr>
            <a:xfrm>
              <a:off x="2347300" y="2866200"/>
              <a:ext cx="32175" cy="20675"/>
            </a:xfrm>
            <a:custGeom>
              <a:avLst/>
              <a:gdLst/>
              <a:ahLst/>
              <a:cxnLst/>
              <a:rect l="l" t="t" r="r" b="b"/>
              <a:pathLst>
                <a:path w="1287" h="827" extrusionOk="0">
                  <a:moveTo>
                    <a:pt x="789" y="1"/>
                  </a:moveTo>
                  <a:cubicBezTo>
                    <a:pt x="656" y="1"/>
                    <a:pt x="511" y="37"/>
                    <a:pt x="382" y="110"/>
                  </a:cubicBezTo>
                  <a:cubicBezTo>
                    <a:pt x="108" y="253"/>
                    <a:pt x="1" y="515"/>
                    <a:pt x="144" y="693"/>
                  </a:cubicBezTo>
                  <a:cubicBezTo>
                    <a:pt x="219" y="781"/>
                    <a:pt x="351" y="826"/>
                    <a:pt x="499" y="826"/>
                  </a:cubicBezTo>
                  <a:cubicBezTo>
                    <a:pt x="631" y="826"/>
                    <a:pt x="776" y="790"/>
                    <a:pt x="906" y="717"/>
                  </a:cubicBezTo>
                  <a:cubicBezTo>
                    <a:pt x="1179" y="562"/>
                    <a:pt x="1287" y="300"/>
                    <a:pt x="1144" y="134"/>
                  </a:cubicBezTo>
                  <a:cubicBezTo>
                    <a:pt x="1068" y="46"/>
                    <a:pt x="937" y="1"/>
                    <a:pt x="7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6"/>
            <p:cNvSpPr/>
            <p:nvPr/>
          </p:nvSpPr>
          <p:spPr>
            <a:xfrm>
              <a:off x="2358325" y="2836550"/>
              <a:ext cx="36325" cy="23125"/>
            </a:xfrm>
            <a:custGeom>
              <a:avLst/>
              <a:gdLst/>
              <a:ahLst/>
              <a:cxnLst/>
              <a:rect l="l" t="t" r="r" b="b"/>
              <a:pathLst>
                <a:path w="1453" h="925" extrusionOk="0">
                  <a:moveTo>
                    <a:pt x="884" y="0"/>
                  </a:moveTo>
                  <a:cubicBezTo>
                    <a:pt x="736" y="0"/>
                    <a:pt x="573" y="39"/>
                    <a:pt x="429" y="117"/>
                  </a:cubicBezTo>
                  <a:cubicBezTo>
                    <a:pt x="119" y="284"/>
                    <a:pt x="0" y="582"/>
                    <a:pt x="167" y="772"/>
                  </a:cubicBezTo>
                  <a:cubicBezTo>
                    <a:pt x="249" y="874"/>
                    <a:pt x="400" y="924"/>
                    <a:pt x="569" y="924"/>
                  </a:cubicBezTo>
                  <a:cubicBezTo>
                    <a:pt x="717" y="924"/>
                    <a:pt x="880" y="886"/>
                    <a:pt x="1024" y="808"/>
                  </a:cubicBezTo>
                  <a:cubicBezTo>
                    <a:pt x="1334" y="629"/>
                    <a:pt x="1453" y="343"/>
                    <a:pt x="1286" y="153"/>
                  </a:cubicBezTo>
                  <a:cubicBezTo>
                    <a:pt x="1204" y="51"/>
                    <a:pt x="1053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6"/>
            <p:cNvSpPr/>
            <p:nvPr/>
          </p:nvSpPr>
          <p:spPr>
            <a:xfrm>
              <a:off x="2365750" y="2801300"/>
              <a:ext cx="47350" cy="29900"/>
            </a:xfrm>
            <a:custGeom>
              <a:avLst/>
              <a:gdLst/>
              <a:ahLst/>
              <a:cxnLst/>
              <a:rect l="l" t="t" r="r" b="b"/>
              <a:pathLst>
                <a:path w="1894" h="1196" extrusionOk="0">
                  <a:moveTo>
                    <a:pt x="1152" y="1"/>
                  </a:moveTo>
                  <a:cubicBezTo>
                    <a:pt x="960" y="1"/>
                    <a:pt x="750" y="52"/>
                    <a:pt x="560" y="158"/>
                  </a:cubicBezTo>
                  <a:cubicBezTo>
                    <a:pt x="156" y="372"/>
                    <a:pt x="1" y="753"/>
                    <a:pt x="215" y="1003"/>
                  </a:cubicBezTo>
                  <a:cubicBezTo>
                    <a:pt x="329" y="1130"/>
                    <a:pt x="524" y="1196"/>
                    <a:pt x="742" y="1196"/>
                  </a:cubicBezTo>
                  <a:cubicBezTo>
                    <a:pt x="935" y="1196"/>
                    <a:pt x="1145" y="1145"/>
                    <a:pt x="1334" y="1039"/>
                  </a:cubicBezTo>
                  <a:cubicBezTo>
                    <a:pt x="1739" y="825"/>
                    <a:pt x="1894" y="444"/>
                    <a:pt x="1680" y="194"/>
                  </a:cubicBezTo>
                  <a:cubicBezTo>
                    <a:pt x="1566" y="67"/>
                    <a:pt x="1371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6"/>
            <p:cNvSpPr/>
            <p:nvPr/>
          </p:nvSpPr>
          <p:spPr>
            <a:xfrm>
              <a:off x="2277650" y="2787575"/>
              <a:ext cx="41400" cy="26100"/>
            </a:xfrm>
            <a:custGeom>
              <a:avLst/>
              <a:gdLst/>
              <a:ahLst/>
              <a:cxnLst/>
              <a:rect l="l" t="t" r="r" b="b"/>
              <a:pathLst>
                <a:path w="1656" h="1044" extrusionOk="0">
                  <a:moveTo>
                    <a:pt x="1024" y="1"/>
                  </a:moveTo>
                  <a:cubicBezTo>
                    <a:pt x="855" y="1"/>
                    <a:pt x="669" y="46"/>
                    <a:pt x="501" y="135"/>
                  </a:cubicBezTo>
                  <a:cubicBezTo>
                    <a:pt x="144" y="326"/>
                    <a:pt x="1" y="659"/>
                    <a:pt x="191" y="874"/>
                  </a:cubicBezTo>
                  <a:cubicBezTo>
                    <a:pt x="286" y="987"/>
                    <a:pt x="454" y="1044"/>
                    <a:pt x="644" y="1044"/>
                  </a:cubicBezTo>
                  <a:cubicBezTo>
                    <a:pt x="813" y="1044"/>
                    <a:pt x="999" y="999"/>
                    <a:pt x="1167" y="909"/>
                  </a:cubicBezTo>
                  <a:cubicBezTo>
                    <a:pt x="1525" y="719"/>
                    <a:pt x="1656" y="385"/>
                    <a:pt x="1477" y="171"/>
                  </a:cubicBezTo>
                  <a:cubicBezTo>
                    <a:pt x="1382" y="58"/>
                    <a:pt x="1214" y="1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6"/>
            <p:cNvSpPr/>
            <p:nvPr/>
          </p:nvSpPr>
          <p:spPr>
            <a:xfrm>
              <a:off x="2262225" y="2836200"/>
              <a:ext cx="23775" cy="15800"/>
            </a:xfrm>
            <a:custGeom>
              <a:avLst/>
              <a:gdLst/>
              <a:ahLst/>
              <a:cxnLst/>
              <a:rect l="l" t="t" r="r" b="b"/>
              <a:pathLst>
                <a:path w="951" h="632" extrusionOk="0">
                  <a:moveTo>
                    <a:pt x="582" y="0"/>
                  </a:moveTo>
                  <a:cubicBezTo>
                    <a:pt x="344" y="12"/>
                    <a:pt x="118" y="155"/>
                    <a:pt x="58" y="322"/>
                  </a:cubicBezTo>
                  <a:cubicBezTo>
                    <a:pt x="1" y="493"/>
                    <a:pt x="131" y="632"/>
                    <a:pt x="341" y="632"/>
                  </a:cubicBezTo>
                  <a:cubicBezTo>
                    <a:pt x="350" y="632"/>
                    <a:pt x="359" y="632"/>
                    <a:pt x="368" y="631"/>
                  </a:cubicBezTo>
                  <a:cubicBezTo>
                    <a:pt x="606" y="631"/>
                    <a:pt x="844" y="488"/>
                    <a:pt x="903" y="310"/>
                  </a:cubicBezTo>
                  <a:cubicBezTo>
                    <a:pt x="951" y="143"/>
                    <a:pt x="808" y="0"/>
                    <a:pt x="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6"/>
            <p:cNvSpPr/>
            <p:nvPr/>
          </p:nvSpPr>
          <p:spPr>
            <a:xfrm>
              <a:off x="2315150" y="2860600"/>
              <a:ext cx="31275" cy="20850"/>
            </a:xfrm>
            <a:custGeom>
              <a:avLst/>
              <a:gdLst/>
              <a:ahLst/>
              <a:cxnLst/>
              <a:rect l="l" t="t" r="r" b="b"/>
              <a:pathLst>
                <a:path w="1251" h="834" extrusionOk="0">
                  <a:moveTo>
                    <a:pt x="763" y="1"/>
                  </a:moveTo>
                  <a:cubicBezTo>
                    <a:pt x="453" y="12"/>
                    <a:pt x="144" y="203"/>
                    <a:pt x="72" y="429"/>
                  </a:cubicBezTo>
                  <a:cubicBezTo>
                    <a:pt x="1" y="655"/>
                    <a:pt x="191" y="834"/>
                    <a:pt x="489" y="834"/>
                  </a:cubicBezTo>
                  <a:cubicBezTo>
                    <a:pt x="799" y="834"/>
                    <a:pt x="1108" y="643"/>
                    <a:pt x="1180" y="405"/>
                  </a:cubicBezTo>
                  <a:cubicBezTo>
                    <a:pt x="1251" y="179"/>
                    <a:pt x="1072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6"/>
            <p:cNvSpPr/>
            <p:nvPr/>
          </p:nvSpPr>
          <p:spPr>
            <a:xfrm>
              <a:off x="2372000" y="2634025"/>
              <a:ext cx="59575" cy="36425"/>
            </a:xfrm>
            <a:custGeom>
              <a:avLst/>
              <a:gdLst/>
              <a:ahLst/>
              <a:cxnLst/>
              <a:rect l="l" t="t" r="r" b="b"/>
              <a:pathLst>
                <a:path w="2383" h="1457" extrusionOk="0">
                  <a:moveTo>
                    <a:pt x="1438" y="0"/>
                  </a:moveTo>
                  <a:cubicBezTo>
                    <a:pt x="1200" y="0"/>
                    <a:pt x="940" y="60"/>
                    <a:pt x="703" y="181"/>
                  </a:cubicBezTo>
                  <a:cubicBezTo>
                    <a:pt x="191" y="455"/>
                    <a:pt x="1" y="920"/>
                    <a:pt x="275" y="1217"/>
                  </a:cubicBezTo>
                  <a:cubicBezTo>
                    <a:pt x="414" y="1375"/>
                    <a:pt x="657" y="1456"/>
                    <a:pt x="931" y="1456"/>
                  </a:cubicBezTo>
                  <a:cubicBezTo>
                    <a:pt x="1174" y="1456"/>
                    <a:pt x="1440" y="1393"/>
                    <a:pt x="1680" y="1265"/>
                  </a:cubicBezTo>
                  <a:cubicBezTo>
                    <a:pt x="2192" y="991"/>
                    <a:pt x="2382" y="539"/>
                    <a:pt x="2108" y="241"/>
                  </a:cubicBezTo>
                  <a:cubicBezTo>
                    <a:pt x="1961" y="81"/>
                    <a:pt x="1714" y="0"/>
                    <a:pt x="1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6"/>
            <p:cNvSpPr/>
            <p:nvPr/>
          </p:nvSpPr>
          <p:spPr>
            <a:xfrm>
              <a:off x="2466975" y="2639925"/>
              <a:ext cx="30975" cy="19000"/>
            </a:xfrm>
            <a:custGeom>
              <a:avLst/>
              <a:gdLst/>
              <a:ahLst/>
              <a:cxnLst/>
              <a:rect l="l" t="t" r="r" b="b"/>
              <a:pathLst>
                <a:path w="1239" h="760" extrusionOk="0">
                  <a:moveTo>
                    <a:pt x="747" y="0"/>
                  </a:moveTo>
                  <a:cubicBezTo>
                    <a:pt x="619" y="0"/>
                    <a:pt x="480" y="33"/>
                    <a:pt x="357" y="100"/>
                  </a:cubicBezTo>
                  <a:cubicBezTo>
                    <a:pt x="95" y="243"/>
                    <a:pt x="0" y="481"/>
                    <a:pt x="143" y="636"/>
                  </a:cubicBezTo>
                  <a:cubicBezTo>
                    <a:pt x="219" y="718"/>
                    <a:pt x="344" y="760"/>
                    <a:pt x="485" y="760"/>
                  </a:cubicBezTo>
                  <a:cubicBezTo>
                    <a:pt x="610" y="760"/>
                    <a:pt x="746" y="727"/>
                    <a:pt x="869" y="660"/>
                  </a:cubicBezTo>
                  <a:cubicBezTo>
                    <a:pt x="1131" y="517"/>
                    <a:pt x="1238" y="279"/>
                    <a:pt x="1095" y="124"/>
                  </a:cubicBezTo>
                  <a:cubicBezTo>
                    <a:pt x="1020" y="42"/>
                    <a:pt x="890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6"/>
            <p:cNvSpPr/>
            <p:nvPr/>
          </p:nvSpPr>
          <p:spPr>
            <a:xfrm>
              <a:off x="2476775" y="2612600"/>
              <a:ext cx="35150" cy="21375"/>
            </a:xfrm>
            <a:custGeom>
              <a:avLst/>
              <a:gdLst/>
              <a:ahLst/>
              <a:cxnLst/>
              <a:rect l="l" t="t" r="r" b="b"/>
              <a:pathLst>
                <a:path w="1406" h="855" extrusionOk="0">
                  <a:moveTo>
                    <a:pt x="846" y="1"/>
                  </a:moveTo>
                  <a:cubicBezTo>
                    <a:pt x="703" y="1"/>
                    <a:pt x="546" y="37"/>
                    <a:pt x="406" y="110"/>
                  </a:cubicBezTo>
                  <a:cubicBezTo>
                    <a:pt x="120" y="265"/>
                    <a:pt x="1" y="538"/>
                    <a:pt x="168" y="717"/>
                  </a:cubicBezTo>
                  <a:cubicBezTo>
                    <a:pt x="250" y="806"/>
                    <a:pt x="398" y="855"/>
                    <a:pt x="563" y="855"/>
                  </a:cubicBezTo>
                  <a:cubicBezTo>
                    <a:pt x="707" y="855"/>
                    <a:pt x="863" y="818"/>
                    <a:pt x="1001" y="741"/>
                  </a:cubicBezTo>
                  <a:cubicBezTo>
                    <a:pt x="1287" y="586"/>
                    <a:pt x="1406" y="312"/>
                    <a:pt x="1239" y="134"/>
                  </a:cubicBezTo>
                  <a:cubicBezTo>
                    <a:pt x="1151" y="46"/>
                    <a:pt x="1007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6"/>
            <p:cNvSpPr/>
            <p:nvPr/>
          </p:nvSpPr>
          <p:spPr>
            <a:xfrm>
              <a:off x="2418450" y="2601625"/>
              <a:ext cx="39900" cy="24425"/>
            </a:xfrm>
            <a:custGeom>
              <a:avLst/>
              <a:gdLst/>
              <a:ahLst/>
              <a:cxnLst/>
              <a:rect l="l" t="t" r="r" b="b"/>
              <a:pathLst>
                <a:path w="1596" h="977" extrusionOk="0">
                  <a:moveTo>
                    <a:pt x="973" y="1"/>
                  </a:moveTo>
                  <a:cubicBezTo>
                    <a:pt x="810" y="1"/>
                    <a:pt x="633" y="43"/>
                    <a:pt x="477" y="132"/>
                  </a:cubicBezTo>
                  <a:cubicBezTo>
                    <a:pt x="131" y="311"/>
                    <a:pt x="0" y="620"/>
                    <a:pt x="191" y="811"/>
                  </a:cubicBezTo>
                  <a:cubicBezTo>
                    <a:pt x="287" y="920"/>
                    <a:pt x="455" y="977"/>
                    <a:pt x="642" y="977"/>
                  </a:cubicBezTo>
                  <a:cubicBezTo>
                    <a:pt x="803" y="977"/>
                    <a:pt x="977" y="935"/>
                    <a:pt x="1131" y="846"/>
                  </a:cubicBezTo>
                  <a:cubicBezTo>
                    <a:pt x="1477" y="668"/>
                    <a:pt x="1596" y="358"/>
                    <a:pt x="1417" y="156"/>
                  </a:cubicBezTo>
                  <a:cubicBezTo>
                    <a:pt x="1322" y="55"/>
                    <a:pt x="1157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6"/>
            <p:cNvSpPr/>
            <p:nvPr/>
          </p:nvSpPr>
          <p:spPr>
            <a:xfrm>
              <a:off x="2493750" y="2511950"/>
              <a:ext cx="76525" cy="46475"/>
            </a:xfrm>
            <a:custGeom>
              <a:avLst/>
              <a:gdLst/>
              <a:ahLst/>
              <a:cxnLst/>
              <a:rect l="l" t="t" r="r" b="b"/>
              <a:pathLst>
                <a:path w="3061" h="1859" extrusionOk="0">
                  <a:moveTo>
                    <a:pt x="1840" y="0"/>
                  </a:moveTo>
                  <a:cubicBezTo>
                    <a:pt x="1305" y="0"/>
                    <a:pt x="725" y="235"/>
                    <a:pt x="405" y="612"/>
                  </a:cubicBezTo>
                  <a:cubicBezTo>
                    <a:pt x="1" y="1100"/>
                    <a:pt x="167" y="1624"/>
                    <a:pt x="798" y="1802"/>
                  </a:cubicBezTo>
                  <a:cubicBezTo>
                    <a:pt x="931" y="1840"/>
                    <a:pt x="1074" y="1859"/>
                    <a:pt x="1220" y="1859"/>
                  </a:cubicBezTo>
                  <a:cubicBezTo>
                    <a:pt x="1755" y="1859"/>
                    <a:pt x="2338" y="1617"/>
                    <a:pt x="2656" y="1243"/>
                  </a:cubicBezTo>
                  <a:cubicBezTo>
                    <a:pt x="3060" y="754"/>
                    <a:pt x="2870" y="231"/>
                    <a:pt x="2251" y="52"/>
                  </a:cubicBezTo>
                  <a:cubicBezTo>
                    <a:pt x="2121" y="17"/>
                    <a:pt x="1982" y="0"/>
                    <a:pt x="1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6"/>
            <p:cNvSpPr/>
            <p:nvPr/>
          </p:nvSpPr>
          <p:spPr>
            <a:xfrm>
              <a:off x="2464875" y="2487375"/>
              <a:ext cx="55100" cy="34725"/>
            </a:xfrm>
            <a:custGeom>
              <a:avLst/>
              <a:gdLst/>
              <a:ahLst/>
              <a:cxnLst/>
              <a:rect l="l" t="t" r="r" b="b"/>
              <a:pathLst>
                <a:path w="2204" h="1389" extrusionOk="0">
                  <a:moveTo>
                    <a:pt x="1344" y="1"/>
                  </a:moveTo>
                  <a:cubicBezTo>
                    <a:pt x="1202" y="1"/>
                    <a:pt x="1049" y="23"/>
                    <a:pt x="894" y="71"/>
                  </a:cubicBezTo>
                  <a:cubicBezTo>
                    <a:pt x="346" y="225"/>
                    <a:pt x="1" y="642"/>
                    <a:pt x="108" y="987"/>
                  </a:cubicBezTo>
                  <a:cubicBezTo>
                    <a:pt x="186" y="1238"/>
                    <a:pt x="489" y="1388"/>
                    <a:pt x="859" y="1388"/>
                  </a:cubicBezTo>
                  <a:cubicBezTo>
                    <a:pt x="999" y="1388"/>
                    <a:pt x="1148" y="1366"/>
                    <a:pt x="1298" y="1321"/>
                  </a:cubicBezTo>
                  <a:cubicBezTo>
                    <a:pt x="1846" y="1154"/>
                    <a:pt x="2203" y="737"/>
                    <a:pt x="2084" y="392"/>
                  </a:cubicBezTo>
                  <a:cubicBezTo>
                    <a:pt x="1999" y="144"/>
                    <a:pt x="1705" y="1"/>
                    <a:pt x="1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6"/>
            <p:cNvSpPr/>
            <p:nvPr/>
          </p:nvSpPr>
          <p:spPr>
            <a:xfrm>
              <a:off x="2525900" y="2469275"/>
              <a:ext cx="37225" cy="23350"/>
            </a:xfrm>
            <a:custGeom>
              <a:avLst/>
              <a:gdLst/>
              <a:ahLst/>
              <a:cxnLst/>
              <a:rect l="l" t="t" r="r" b="b"/>
              <a:pathLst>
                <a:path w="1489" h="934" extrusionOk="0">
                  <a:moveTo>
                    <a:pt x="900" y="1"/>
                  </a:moveTo>
                  <a:cubicBezTo>
                    <a:pt x="806" y="1"/>
                    <a:pt x="706" y="15"/>
                    <a:pt x="608" y="44"/>
                  </a:cubicBezTo>
                  <a:cubicBezTo>
                    <a:pt x="239" y="152"/>
                    <a:pt x="0" y="425"/>
                    <a:pt x="84" y="664"/>
                  </a:cubicBezTo>
                  <a:cubicBezTo>
                    <a:pt x="136" y="836"/>
                    <a:pt x="343" y="934"/>
                    <a:pt x="594" y="934"/>
                  </a:cubicBezTo>
                  <a:cubicBezTo>
                    <a:pt x="690" y="934"/>
                    <a:pt x="792" y="919"/>
                    <a:pt x="893" y="890"/>
                  </a:cubicBezTo>
                  <a:cubicBezTo>
                    <a:pt x="1263" y="771"/>
                    <a:pt x="1489" y="497"/>
                    <a:pt x="1405" y="271"/>
                  </a:cubicBezTo>
                  <a:cubicBezTo>
                    <a:pt x="1354" y="98"/>
                    <a:pt x="1146" y="1"/>
                    <a:pt x="9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6"/>
            <p:cNvSpPr/>
            <p:nvPr/>
          </p:nvSpPr>
          <p:spPr>
            <a:xfrm>
              <a:off x="2529175" y="2441725"/>
              <a:ext cx="33950" cy="20125"/>
            </a:xfrm>
            <a:custGeom>
              <a:avLst/>
              <a:gdLst/>
              <a:ahLst/>
              <a:cxnLst/>
              <a:rect l="l" t="t" r="r" b="b"/>
              <a:pathLst>
                <a:path w="1358" h="805" extrusionOk="0">
                  <a:moveTo>
                    <a:pt x="810" y="0"/>
                  </a:moveTo>
                  <a:cubicBezTo>
                    <a:pt x="557" y="0"/>
                    <a:pt x="283" y="112"/>
                    <a:pt x="155" y="289"/>
                  </a:cubicBezTo>
                  <a:cubicBezTo>
                    <a:pt x="0" y="504"/>
                    <a:pt x="96" y="730"/>
                    <a:pt x="393" y="789"/>
                  </a:cubicBezTo>
                  <a:cubicBezTo>
                    <a:pt x="443" y="800"/>
                    <a:pt x="495" y="805"/>
                    <a:pt x="547" y="805"/>
                  </a:cubicBezTo>
                  <a:cubicBezTo>
                    <a:pt x="797" y="805"/>
                    <a:pt x="1063" y="693"/>
                    <a:pt x="1191" y="515"/>
                  </a:cubicBezTo>
                  <a:cubicBezTo>
                    <a:pt x="1358" y="301"/>
                    <a:pt x="1251" y="75"/>
                    <a:pt x="965" y="15"/>
                  </a:cubicBezTo>
                  <a:cubicBezTo>
                    <a:pt x="915" y="5"/>
                    <a:pt x="863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6"/>
            <p:cNvSpPr/>
            <p:nvPr/>
          </p:nvSpPr>
          <p:spPr>
            <a:xfrm>
              <a:off x="2528575" y="2495175"/>
              <a:ext cx="22950" cy="13950"/>
            </a:xfrm>
            <a:custGeom>
              <a:avLst/>
              <a:gdLst/>
              <a:ahLst/>
              <a:cxnLst/>
              <a:rect l="l" t="t" r="r" b="b"/>
              <a:pathLst>
                <a:path w="918" h="558" extrusionOk="0">
                  <a:moveTo>
                    <a:pt x="559" y="0"/>
                  </a:moveTo>
                  <a:cubicBezTo>
                    <a:pt x="382" y="0"/>
                    <a:pt x="198" y="80"/>
                    <a:pt x="108" y="211"/>
                  </a:cubicBezTo>
                  <a:cubicBezTo>
                    <a:pt x="1" y="354"/>
                    <a:pt x="72" y="509"/>
                    <a:pt x="263" y="544"/>
                  </a:cubicBezTo>
                  <a:cubicBezTo>
                    <a:pt x="299" y="553"/>
                    <a:pt x="337" y="558"/>
                    <a:pt x="376" y="558"/>
                  </a:cubicBezTo>
                  <a:cubicBezTo>
                    <a:pt x="543" y="558"/>
                    <a:pt x="723" y="479"/>
                    <a:pt x="810" y="354"/>
                  </a:cubicBezTo>
                  <a:cubicBezTo>
                    <a:pt x="917" y="211"/>
                    <a:pt x="846" y="56"/>
                    <a:pt x="655" y="9"/>
                  </a:cubicBezTo>
                  <a:cubicBezTo>
                    <a:pt x="624" y="3"/>
                    <a:pt x="592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6"/>
            <p:cNvSpPr/>
            <p:nvPr/>
          </p:nvSpPr>
          <p:spPr>
            <a:xfrm>
              <a:off x="2462500" y="2528325"/>
              <a:ext cx="30675" cy="18550"/>
            </a:xfrm>
            <a:custGeom>
              <a:avLst/>
              <a:gdLst/>
              <a:ahLst/>
              <a:cxnLst/>
              <a:rect l="l" t="t" r="r" b="b"/>
              <a:pathLst>
                <a:path w="1227" h="742" extrusionOk="0">
                  <a:moveTo>
                    <a:pt x="739" y="1"/>
                  </a:moveTo>
                  <a:cubicBezTo>
                    <a:pt x="512" y="1"/>
                    <a:pt x="273" y="109"/>
                    <a:pt x="155" y="266"/>
                  </a:cubicBezTo>
                  <a:cubicBezTo>
                    <a:pt x="0" y="469"/>
                    <a:pt x="96" y="671"/>
                    <a:pt x="358" y="730"/>
                  </a:cubicBezTo>
                  <a:cubicBezTo>
                    <a:pt x="397" y="738"/>
                    <a:pt x="439" y="742"/>
                    <a:pt x="482" y="742"/>
                  </a:cubicBezTo>
                  <a:cubicBezTo>
                    <a:pt x="709" y="742"/>
                    <a:pt x="964" y="639"/>
                    <a:pt x="1084" y="469"/>
                  </a:cubicBezTo>
                  <a:cubicBezTo>
                    <a:pt x="1227" y="278"/>
                    <a:pt x="1132" y="76"/>
                    <a:pt x="881" y="16"/>
                  </a:cubicBezTo>
                  <a:cubicBezTo>
                    <a:pt x="835" y="6"/>
                    <a:pt x="787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6"/>
            <p:cNvSpPr/>
            <p:nvPr/>
          </p:nvSpPr>
          <p:spPr>
            <a:xfrm>
              <a:off x="2581550" y="2520675"/>
              <a:ext cx="23250" cy="14025"/>
            </a:xfrm>
            <a:custGeom>
              <a:avLst/>
              <a:gdLst/>
              <a:ahLst/>
              <a:cxnLst/>
              <a:rect l="l" t="t" r="r" b="b"/>
              <a:pathLst>
                <a:path w="930" h="561" extrusionOk="0">
                  <a:moveTo>
                    <a:pt x="558" y="0"/>
                  </a:moveTo>
                  <a:cubicBezTo>
                    <a:pt x="385" y="0"/>
                    <a:pt x="208" y="85"/>
                    <a:pt x="120" y="203"/>
                  </a:cubicBezTo>
                  <a:cubicBezTo>
                    <a:pt x="1" y="358"/>
                    <a:pt x="84" y="513"/>
                    <a:pt x="275" y="548"/>
                  </a:cubicBezTo>
                  <a:cubicBezTo>
                    <a:pt x="311" y="557"/>
                    <a:pt x="348" y="561"/>
                    <a:pt x="386" y="561"/>
                  </a:cubicBezTo>
                  <a:cubicBezTo>
                    <a:pt x="561" y="561"/>
                    <a:pt x="746" y="475"/>
                    <a:pt x="834" y="358"/>
                  </a:cubicBezTo>
                  <a:cubicBezTo>
                    <a:pt x="930" y="203"/>
                    <a:pt x="858" y="48"/>
                    <a:pt x="668" y="13"/>
                  </a:cubicBezTo>
                  <a:cubicBezTo>
                    <a:pt x="632" y="4"/>
                    <a:pt x="59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6"/>
            <p:cNvSpPr/>
            <p:nvPr/>
          </p:nvSpPr>
          <p:spPr>
            <a:xfrm>
              <a:off x="2481550" y="2455700"/>
              <a:ext cx="32475" cy="20150"/>
            </a:xfrm>
            <a:custGeom>
              <a:avLst/>
              <a:gdLst/>
              <a:ahLst/>
              <a:cxnLst/>
              <a:rect l="l" t="t" r="r" b="b"/>
              <a:pathLst>
                <a:path w="1299" h="806" extrusionOk="0">
                  <a:moveTo>
                    <a:pt x="793" y="0"/>
                  </a:moveTo>
                  <a:cubicBezTo>
                    <a:pt x="710" y="0"/>
                    <a:pt x="623" y="13"/>
                    <a:pt x="536" y="40"/>
                  </a:cubicBezTo>
                  <a:cubicBezTo>
                    <a:pt x="215" y="135"/>
                    <a:pt x="0" y="373"/>
                    <a:pt x="72" y="576"/>
                  </a:cubicBezTo>
                  <a:cubicBezTo>
                    <a:pt x="115" y="721"/>
                    <a:pt x="294" y="805"/>
                    <a:pt x="510" y="805"/>
                  </a:cubicBezTo>
                  <a:cubicBezTo>
                    <a:pt x="594" y="805"/>
                    <a:pt x="684" y="793"/>
                    <a:pt x="774" y="766"/>
                  </a:cubicBezTo>
                  <a:cubicBezTo>
                    <a:pt x="1096" y="671"/>
                    <a:pt x="1298" y="433"/>
                    <a:pt x="1239" y="230"/>
                  </a:cubicBezTo>
                  <a:cubicBezTo>
                    <a:pt x="1187" y="84"/>
                    <a:pt x="1006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6"/>
            <p:cNvSpPr/>
            <p:nvPr/>
          </p:nvSpPr>
          <p:spPr>
            <a:xfrm>
              <a:off x="2639600" y="2527800"/>
              <a:ext cx="37825" cy="23750"/>
            </a:xfrm>
            <a:custGeom>
              <a:avLst/>
              <a:gdLst/>
              <a:ahLst/>
              <a:cxnLst/>
              <a:rect l="l" t="t" r="r" b="b"/>
              <a:pathLst>
                <a:path w="1513" h="950" extrusionOk="0">
                  <a:moveTo>
                    <a:pt x="909" y="0"/>
                  </a:moveTo>
                  <a:cubicBezTo>
                    <a:pt x="813" y="0"/>
                    <a:pt x="711" y="16"/>
                    <a:pt x="608" y="49"/>
                  </a:cubicBezTo>
                  <a:cubicBezTo>
                    <a:pt x="239" y="156"/>
                    <a:pt x="1" y="442"/>
                    <a:pt x="84" y="680"/>
                  </a:cubicBezTo>
                  <a:cubicBezTo>
                    <a:pt x="144" y="852"/>
                    <a:pt x="354" y="950"/>
                    <a:pt x="606" y="950"/>
                  </a:cubicBezTo>
                  <a:cubicBezTo>
                    <a:pt x="702" y="950"/>
                    <a:pt x="804" y="936"/>
                    <a:pt x="906" y="906"/>
                  </a:cubicBezTo>
                  <a:cubicBezTo>
                    <a:pt x="1275" y="787"/>
                    <a:pt x="1513" y="513"/>
                    <a:pt x="1429" y="275"/>
                  </a:cubicBezTo>
                  <a:cubicBezTo>
                    <a:pt x="1361" y="104"/>
                    <a:pt x="1156" y="0"/>
                    <a:pt x="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6"/>
            <p:cNvSpPr/>
            <p:nvPr/>
          </p:nvSpPr>
          <p:spPr>
            <a:xfrm>
              <a:off x="2436000" y="2634975"/>
              <a:ext cx="29750" cy="19075"/>
            </a:xfrm>
            <a:custGeom>
              <a:avLst/>
              <a:gdLst/>
              <a:ahLst/>
              <a:cxnLst/>
              <a:rect l="l" t="t" r="r" b="b"/>
              <a:pathLst>
                <a:path w="1190" h="763" extrusionOk="0">
                  <a:moveTo>
                    <a:pt x="745" y="0"/>
                  </a:moveTo>
                  <a:cubicBezTo>
                    <a:pt x="735" y="0"/>
                    <a:pt x="725" y="0"/>
                    <a:pt x="715" y="1"/>
                  </a:cubicBezTo>
                  <a:cubicBezTo>
                    <a:pt x="429" y="1"/>
                    <a:pt x="132" y="179"/>
                    <a:pt x="60" y="382"/>
                  </a:cubicBezTo>
                  <a:cubicBezTo>
                    <a:pt x="1" y="596"/>
                    <a:pt x="179" y="763"/>
                    <a:pt x="477" y="763"/>
                  </a:cubicBezTo>
                  <a:cubicBezTo>
                    <a:pt x="775" y="763"/>
                    <a:pt x="1060" y="584"/>
                    <a:pt x="1132" y="370"/>
                  </a:cubicBezTo>
                  <a:cubicBezTo>
                    <a:pt x="1189" y="163"/>
                    <a:pt x="1025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6"/>
            <p:cNvSpPr/>
            <p:nvPr/>
          </p:nvSpPr>
          <p:spPr>
            <a:xfrm>
              <a:off x="2545850" y="2653400"/>
              <a:ext cx="76525" cy="48900"/>
            </a:xfrm>
            <a:custGeom>
              <a:avLst/>
              <a:gdLst/>
              <a:ahLst/>
              <a:cxnLst/>
              <a:rect l="l" t="t" r="r" b="b"/>
              <a:pathLst>
                <a:path w="3061" h="1956" extrusionOk="0">
                  <a:moveTo>
                    <a:pt x="1846" y="1"/>
                  </a:moveTo>
                  <a:cubicBezTo>
                    <a:pt x="1138" y="1"/>
                    <a:pt x="411" y="409"/>
                    <a:pt x="214" y="930"/>
                  </a:cubicBezTo>
                  <a:cubicBezTo>
                    <a:pt x="0" y="1466"/>
                    <a:pt x="417" y="1931"/>
                    <a:pt x="1155" y="1954"/>
                  </a:cubicBezTo>
                  <a:cubicBezTo>
                    <a:pt x="1175" y="1955"/>
                    <a:pt x="1195" y="1955"/>
                    <a:pt x="1216" y="1955"/>
                  </a:cubicBezTo>
                  <a:cubicBezTo>
                    <a:pt x="1934" y="1955"/>
                    <a:pt x="2661" y="1547"/>
                    <a:pt x="2858" y="1026"/>
                  </a:cubicBezTo>
                  <a:cubicBezTo>
                    <a:pt x="3060" y="490"/>
                    <a:pt x="2631" y="38"/>
                    <a:pt x="1905" y="2"/>
                  </a:cubicBezTo>
                  <a:cubicBezTo>
                    <a:pt x="1885" y="1"/>
                    <a:pt x="1865" y="1"/>
                    <a:pt x="1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6"/>
            <p:cNvSpPr/>
            <p:nvPr/>
          </p:nvSpPr>
          <p:spPr>
            <a:xfrm>
              <a:off x="2551200" y="2621275"/>
              <a:ext cx="44675" cy="28050"/>
            </a:xfrm>
            <a:custGeom>
              <a:avLst/>
              <a:gdLst/>
              <a:ahLst/>
              <a:cxnLst/>
              <a:rect l="l" t="t" r="r" b="b"/>
              <a:pathLst>
                <a:path w="1787" h="1122" extrusionOk="0">
                  <a:moveTo>
                    <a:pt x="1078" y="0"/>
                  </a:moveTo>
                  <a:cubicBezTo>
                    <a:pt x="669" y="0"/>
                    <a:pt x="236" y="235"/>
                    <a:pt x="120" y="537"/>
                  </a:cubicBezTo>
                  <a:cubicBezTo>
                    <a:pt x="0" y="846"/>
                    <a:pt x="251" y="1108"/>
                    <a:pt x="667" y="1120"/>
                  </a:cubicBezTo>
                  <a:cubicBezTo>
                    <a:pt x="687" y="1121"/>
                    <a:pt x="707" y="1122"/>
                    <a:pt x="727" y="1122"/>
                  </a:cubicBezTo>
                  <a:cubicBezTo>
                    <a:pt x="1137" y="1122"/>
                    <a:pt x="1554" y="891"/>
                    <a:pt x="1667" y="584"/>
                  </a:cubicBezTo>
                  <a:cubicBezTo>
                    <a:pt x="1786" y="275"/>
                    <a:pt x="1536" y="13"/>
                    <a:pt x="1108" y="1"/>
                  </a:cubicBezTo>
                  <a:cubicBezTo>
                    <a:pt x="1098" y="1"/>
                    <a:pt x="1088" y="0"/>
                    <a:pt x="10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6"/>
            <p:cNvSpPr/>
            <p:nvPr/>
          </p:nvSpPr>
          <p:spPr>
            <a:xfrm>
              <a:off x="2491975" y="2643575"/>
              <a:ext cx="61025" cy="38775"/>
            </a:xfrm>
            <a:custGeom>
              <a:avLst/>
              <a:gdLst/>
              <a:ahLst/>
              <a:cxnLst/>
              <a:rect l="l" t="t" r="r" b="b"/>
              <a:pathLst>
                <a:path w="2441" h="1551" extrusionOk="0">
                  <a:moveTo>
                    <a:pt x="1465" y="1"/>
                  </a:moveTo>
                  <a:cubicBezTo>
                    <a:pt x="900" y="1"/>
                    <a:pt x="328" y="326"/>
                    <a:pt x="167" y="728"/>
                  </a:cubicBezTo>
                  <a:cubicBezTo>
                    <a:pt x="0" y="1157"/>
                    <a:pt x="334" y="1526"/>
                    <a:pt x="917" y="1550"/>
                  </a:cubicBezTo>
                  <a:cubicBezTo>
                    <a:pt x="927" y="1550"/>
                    <a:pt x="937" y="1550"/>
                    <a:pt x="948" y="1550"/>
                  </a:cubicBezTo>
                  <a:cubicBezTo>
                    <a:pt x="1510" y="1550"/>
                    <a:pt x="2099" y="1232"/>
                    <a:pt x="2274" y="812"/>
                  </a:cubicBezTo>
                  <a:cubicBezTo>
                    <a:pt x="2441" y="383"/>
                    <a:pt x="2096" y="26"/>
                    <a:pt x="1524" y="2"/>
                  </a:cubicBezTo>
                  <a:cubicBezTo>
                    <a:pt x="1504" y="1"/>
                    <a:pt x="1485" y="1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6"/>
            <p:cNvSpPr/>
            <p:nvPr/>
          </p:nvSpPr>
          <p:spPr>
            <a:xfrm>
              <a:off x="2624725" y="2623650"/>
              <a:ext cx="35450" cy="22375"/>
            </a:xfrm>
            <a:custGeom>
              <a:avLst/>
              <a:gdLst/>
              <a:ahLst/>
              <a:cxnLst/>
              <a:rect l="l" t="t" r="r" b="b"/>
              <a:pathLst>
                <a:path w="1418" h="895" extrusionOk="0">
                  <a:moveTo>
                    <a:pt x="851" y="1"/>
                  </a:moveTo>
                  <a:cubicBezTo>
                    <a:pt x="516" y="1"/>
                    <a:pt x="188" y="187"/>
                    <a:pt x="96" y="430"/>
                  </a:cubicBezTo>
                  <a:cubicBezTo>
                    <a:pt x="0" y="680"/>
                    <a:pt x="203" y="882"/>
                    <a:pt x="536" y="894"/>
                  </a:cubicBezTo>
                  <a:cubicBezTo>
                    <a:pt x="546" y="894"/>
                    <a:pt x="557" y="895"/>
                    <a:pt x="567" y="895"/>
                  </a:cubicBezTo>
                  <a:cubicBezTo>
                    <a:pt x="902" y="895"/>
                    <a:pt x="1229" y="708"/>
                    <a:pt x="1322" y="477"/>
                  </a:cubicBezTo>
                  <a:cubicBezTo>
                    <a:pt x="1417" y="227"/>
                    <a:pt x="1215" y="13"/>
                    <a:pt x="881" y="1"/>
                  </a:cubicBezTo>
                  <a:cubicBezTo>
                    <a:pt x="871" y="1"/>
                    <a:pt x="861" y="1"/>
                    <a:pt x="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6"/>
            <p:cNvSpPr/>
            <p:nvPr/>
          </p:nvSpPr>
          <p:spPr>
            <a:xfrm>
              <a:off x="2663725" y="2567875"/>
              <a:ext cx="30075" cy="18725"/>
            </a:xfrm>
            <a:custGeom>
              <a:avLst/>
              <a:gdLst/>
              <a:ahLst/>
              <a:cxnLst/>
              <a:rect l="l" t="t" r="r" b="b"/>
              <a:pathLst>
                <a:path w="1203" h="749" extrusionOk="0">
                  <a:moveTo>
                    <a:pt x="717" y="1"/>
                  </a:moveTo>
                  <a:cubicBezTo>
                    <a:pt x="593" y="1"/>
                    <a:pt x="457" y="34"/>
                    <a:pt x="333" y="101"/>
                  </a:cubicBezTo>
                  <a:cubicBezTo>
                    <a:pt x="83" y="232"/>
                    <a:pt x="0" y="470"/>
                    <a:pt x="143" y="625"/>
                  </a:cubicBezTo>
                  <a:cubicBezTo>
                    <a:pt x="219" y="707"/>
                    <a:pt x="345" y="749"/>
                    <a:pt x="485" y="749"/>
                  </a:cubicBezTo>
                  <a:cubicBezTo>
                    <a:pt x="610" y="749"/>
                    <a:pt x="746" y="716"/>
                    <a:pt x="869" y="649"/>
                  </a:cubicBezTo>
                  <a:cubicBezTo>
                    <a:pt x="1119" y="506"/>
                    <a:pt x="1203" y="280"/>
                    <a:pt x="1060" y="125"/>
                  </a:cubicBezTo>
                  <a:cubicBezTo>
                    <a:pt x="984" y="43"/>
                    <a:pt x="85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6"/>
            <p:cNvSpPr/>
            <p:nvPr/>
          </p:nvSpPr>
          <p:spPr>
            <a:xfrm>
              <a:off x="2650925" y="2594175"/>
              <a:ext cx="35125" cy="22375"/>
            </a:xfrm>
            <a:custGeom>
              <a:avLst/>
              <a:gdLst/>
              <a:ahLst/>
              <a:cxnLst/>
              <a:rect l="l" t="t" r="r" b="b"/>
              <a:pathLst>
                <a:path w="1405" h="895" extrusionOk="0">
                  <a:moveTo>
                    <a:pt x="839" y="1"/>
                  </a:moveTo>
                  <a:cubicBezTo>
                    <a:pt x="516" y="1"/>
                    <a:pt x="188" y="187"/>
                    <a:pt x="95" y="430"/>
                  </a:cubicBezTo>
                  <a:cubicBezTo>
                    <a:pt x="0" y="668"/>
                    <a:pt x="202" y="883"/>
                    <a:pt x="536" y="894"/>
                  </a:cubicBezTo>
                  <a:cubicBezTo>
                    <a:pt x="546" y="895"/>
                    <a:pt x="556" y="895"/>
                    <a:pt x="566" y="895"/>
                  </a:cubicBezTo>
                  <a:cubicBezTo>
                    <a:pt x="890" y="895"/>
                    <a:pt x="1229" y="708"/>
                    <a:pt x="1310" y="466"/>
                  </a:cubicBezTo>
                  <a:cubicBezTo>
                    <a:pt x="1405" y="228"/>
                    <a:pt x="1203" y="13"/>
                    <a:pt x="869" y="1"/>
                  </a:cubicBezTo>
                  <a:cubicBezTo>
                    <a:pt x="859" y="1"/>
                    <a:pt x="849" y="1"/>
                    <a:pt x="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6"/>
            <p:cNvSpPr/>
            <p:nvPr/>
          </p:nvSpPr>
          <p:spPr>
            <a:xfrm>
              <a:off x="2512200" y="2704600"/>
              <a:ext cx="59850" cy="37500"/>
            </a:xfrm>
            <a:custGeom>
              <a:avLst/>
              <a:gdLst/>
              <a:ahLst/>
              <a:cxnLst/>
              <a:rect l="l" t="t" r="r" b="b"/>
              <a:pathLst>
                <a:path w="2394" h="1500" extrusionOk="0">
                  <a:moveTo>
                    <a:pt x="1436" y="1"/>
                  </a:moveTo>
                  <a:cubicBezTo>
                    <a:pt x="1192" y="1"/>
                    <a:pt x="926" y="64"/>
                    <a:pt x="691" y="192"/>
                  </a:cubicBezTo>
                  <a:cubicBezTo>
                    <a:pt x="179" y="466"/>
                    <a:pt x="1" y="942"/>
                    <a:pt x="275" y="1252"/>
                  </a:cubicBezTo>
                  <a:cubicBezTo>
                    <a:pt x="426" y="1416"/>
                    <a:pt x="674" y="1500"/>
                    <a:pt x="951" y="1500"/>
                  </a:cubicBezTo>
                  <a:cubicBezTo>
                    <a:pt x="1196" y="1500"/>
                    <a:pt x="1463" y="1434"/>
                    <a:pt x="1703" y="1299"/>
                  </a:cubicBezTo>
                  <a:cubicBezTo>
                    <a:pt x="2215" y="1026"/>
                    <a:pt x="2394" y="549"/>
                    <a:pt x="2108" y="240"/>
                  </a:cubicBezTo>
                  <a:cubicBezTo>
                    <a:pt x="1963" y="82"/>
                    <a:pt x="1713" y="1"/>
                    <a:pt x="1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6"/>
            <p:cNvSpPr/>
            <p:nvPr/>
          </p:nvSpPr>
          <p:spPr>
            <a:xfrm>
              <a:off x="2184475" y="2821850"/>
              <a:ext cx="80400" cy="51900"/>
            </a:xfrm>
            <a:custGeom>
              <a:avLst/>
              <a:gdLst/>
              <a:ahLst/>
              <a:cxnLst/>
              <a:rect l="l" t="t" r="r" b="b"/>
              <a:pathLst>
                <a:path w="3216" h="2076" extrusionOk="0">
                  <a:moveTo>
                    <a:pt x="1975" y="1"/>
                  </a:moveTo>
                  <a:cubicBezTo>
                    <a:pt x="1251" y="1"/>
                    <a:pt x="503" y="429"/>
                    <a:pt x="251" y="979"/>
                  </a:cubicBezTo>
                  <a:cubicBezTo>
                    <a:pt x="1" y="1551"/>
                    <a:pt x="406" y="2039"/>
                    <a:pt x="1168" y="2074"/>
                  </a:cubicBezTo>
                  <a:cubicBezTo>
                    <a:pt x="1187" y="2075"/>
                    <a:pt x="1207" y="2075"/>
                    <a:pt x="1226" y="2075"/>
                  </a:cubicBezTo>
                  <a:cubicBezTo>
                    <a:pt x="1959" y="2075"/>
                    <a:pt x="2734" y="1643"/>
                    <a:pt x="2978" y="1086"/>
                  </a:cubicBezTo>
                  <a:cubicBezTo>
                    <a:pt x="3216" y="515"/>
                    <a:pt x="2811" y="27"/>
                    <a:pt x="2061" y="3"/>
                  </a:cubicBezTo>
                  <a:cubicBezTo>
                    <a:pt x="2032" y="1"/>
                    <a:pt x="2004" y="1"/>
                    <a:pt x="19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6"/>
            <p:cNvSpPr/>
            <p:nvPr/>
          </p:nvSpPr>
          <p:spPr>
            <a:xfrm>
              <a:off x="2155625" y="2872675"/>
              <a:ext cx="62525" cy="39875"/>
            </a:xfrm>
            <a:custGeom>
              <a:avLst/>
              <a:gdLst/>
              <a:ahLst/>
              <a:cxnLst/>
              <a:rect l="l" t="t" r="r" b="b"/>
              <a:pathLst>
                <a:path w="2501" h="1595" extrusionOk="0">
                  <a:moveTo>
                    <a:pt x="1549" y="0"/>
                  </a:moveTo>
                  <a:cubicBezTo>
                    <a:pt x="1297" y="0"/>
                    <a:pt x="1018" y="69"/>
                    <a:pt x="762" y="208"/>
                  </a:cubicBezTo>
                  <a:cubicBezTo>
                    <a:pt x="226" y="506"/>
                    <a:pt x="0" y="1006"/>
                    <a:pt x="274" y="1327"/>
                  </a:cubicBezTo>
                  <a:cubicBezTo>
                    <a:pt x="414" y="1505"/>
                    <a:pt x="668" y="1595"/>
                    <a:pt x="957" y="1595"/>
                  </a:cubicBezTo>
                  <a:cubicBezTo>
                    <a:pt x="1209" y="1595"/>
                    <a:pt x="1488" y="1526"/>
                    <a:pt x="1738" y="1387"/>
                  </a:cubicBezTo>
                  <a:cubicBezTo>
                    <a:pt x="2286" y="1089"/>
                    <a:pt x="2500" y="589"/>
                    <a:pt x="2227" y="268"/>
                  </a:cubicBezTo>
                  <a:cubicBezTo>
                    <a:pt x="2087" y="90"/>
                    <a:pt x="1836" y="0"/>
                    <a:pt x="1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6"/>
            <p:cNvSpPr/>
            <p:nvPr/>
          </p:nvSpPr>
          <p:spPr>
            <a:xfrm>
              <a:off x="2249375" y="2892400"/>
              <a:ext cx="32475" cy="20925"/>
            </a:xfrm>
            <a:custGeom>
              <a:avLst/>
              <a:gdLst/>
              <a:ahLst/>
              <a:cxnLst/>
              <a:rect l="l" t="t" r="r" b="b"/>
              <a:pathLst>
                <a:path w="1299" h="837" extrusionOk="0">
                  <a:moveTo>
                    <a:pt x="800" y="1"/>
                  </a:moveTo>
                  <a:cubicBezTo>
                    <a:pt x="668" y="1"/>
                    <a:pt x="523" y="37"/>
                    <a:pt x="393" y="110"/>
                  </a:cubicBezTo>
                  <a:cubicBezTo>
                    <a:pt x="108" y="264"/>
                    <a:pt x="1" y="526"/>
                    <a:pt x="143" y="693"/>
                  </a:cubicBezTo>
                  <a:cubicBezTo>
                    <a:pt x="220" y="789"/>
                    <a:pt x="351" y="837"/>
                    <a:pt x="500" y="837"/>
                  </a:cubicBezTo>
                  <a:cubicBezTo>
                    <a:pt x="630" y="837"/>
                    <a:pt x="773" y="801"/>
                    <a:pt x="905" y="729"/>
                  </a:cubicBezTo>
                  <a:cubicBezTo>
                    <a:pt x="1191" y="574"/>
                    <a:pt x="1298" y="312"/>
                    <a:pt x="1155" y="133"/>
                  </a:cubicBezTo>
                  <a:cubicBezTo>
                    <a:pt x="1080" y="45"/>
                    <a:pt x="948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6"/>
            <p:cNvSpPr/>
            <p:nvPr/>
          </p:nvSpPr>
          <p:spPr>
            <a:xfrm>
              <a:off x="2260675" y="2862450"/>
              <a:ext cx="36950" cy="23425"/>
            </a:xfrm>
            <a:custGeom>
              <a:avLst/>
              <a:gdLst/>
              <a:ahLst/>
              <a:cxnLst/>
              <a:rect l="l" t="t" r="r" b="b"/>
              <a:pathLst>
                <a:path w="1478" h="937" extrusionOk="0">
                  <a:moveTo>
                    <a:pt x="903" y="0"/>
                  </a:moveTo>
                  <a:cubicBezTo>
                    <a:pt x="755" y="0"/>
                    <a:pt x="592" y="39"/>
                    <a:pt x="442" y="117"/>
                  </a:cubicBezTo>
                  <a:cubicBezTo>
                    <a:pt x="132" y="296"/>
                    <a:pt x="1" y="593"/>
                    <a:pt x="168" y="784"/>
                  </a:cubicBezTo>
                  <a:cubicBezTo>
                    <a:pt x="250" y="885"/>
                    <a:pt x="400" y="936"/>
                    <a:pt x="572" y="936"/>
                  </a:cubicBezTo>
                  <a:cubicBezTo>
                    <a:pt x="721" y="936"/>
                    <a:pt x="887" y="897"/>
                    <a:pt x="1037" y="819"/>
                  </a:cubicBezTo>
                  <a:cubicBezTo>
                    <a:pt x="1346" y="641"/>
                    <a:pt x="1477" y="343"/>
                    <a:pt x="1311" y="153"/>
                  </a:cubicBezTo>
                  <a:cubicBezTo>
                    <a:pt x="1222" y="51"/>
                    <a:pt x="1072" y="0"/>
                    <a:pt x="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6"/>
            <p:cNvSpPr/>
            <p:nvPr/>
          </p:nvSpPr>
          <p:spPr>
            <a:xfrm>
              <a:off x="2127625" y="2853125"/>
              <a:ext cx="48250" cy="30450"/>
            </a:xfrm>
            <a:custGeom>
              <a:avLst/>
              <a:gdLst/>
              <a:ahLst/>
              <a:cxnLst/>
              <a:rect l="l" t="t" r="r" b="b"/>
              <a:pathLst>
                <a:path w="1930" h="1218" extrusionOk="0">
                  <a:moveTo>
                    <a:pt x="1190" y="1"/>
                  </a:moveTo>
                  <a:cubicBezTo>
                    <a:pt x="1000" y="1"/>
                    <a:pt x="789" y="52"/>
                    <a:pt x="596" y="157"/>
                  </a:cubicBezTo>
                  <a:cubicBezTo>
                    <a:pt x="179" y="383"/>
                    <a:pt x="1" y="764"/>
                    <a:pt x="203" y="1014"/>
                  </a:cubicBezTo>
                  <a:cubicBezTo>
                    <a:pt x="318" y="1148"/>
                    <a:pt x="516" y="1217"/>
                    <a:pt x="739" y="1217"/>
                  </a:cubicBezTo>
                  <a:cubicBezTo>
                    <a:pt x="931" y="1217"/>
                    <a:pt x="1142" y="1166"/>
                    <a:pt x="1334" y="1062"/>
                  </a:cubicBezTo>
                  <a:cubicBezTo>
                    <a:pt x="1751" y="835"/>
                    <a:pt x="1930" y="442"/>
                    <a:pt x="1715" y="204"/>
                  </a:cubicBezTo>
                  <a:cubicBezTo>
                    <a:pt x="1607" y="70"/>
                    <a:pt x="1412" y="1"/>
                    <a:pt x="1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6"/>
            <p:cNvSpPr/>
            <p:nvPr/>
          </p:nvSpPr>
          <p:spPr>
            <a:xfrm>
              <a:off x="2222650" y="2873700"/>
              <a:ext cx="31800" cy="20875"/>
            </a:xfrm>
            <a:custGeom>
              <a:avLst/>
              <a:gdLst/>
              <a:ahLst/>
              <a:cxnLst/>
              <a:rect l="l" t="t" r="r" b="b"/>
              <a:pathLst>
                <a:path w="1272" h="835" extrusionOk="0">
                  <a:moveTo>
                    <a:pt x="772" y="0"/>
                  </a:moveTo>
                  <a:cubicBezTo>
                    <a:pt x="474" y="12"/>
                    <a:pt x="165" y="203"/>
                    <a:pt x="81" y="429"/>
                  </a:cubicBezTo>
                  <a:cubicBezTo>
                    <a:pt x="0" y="648"/>
                    <a:pt x="177" y="834"/>
                    <a:pt x="471" y="834"/>
                  </a:cubicBezTo>
                  <a:cubicBezTo>
                    <a:pt x="480" y="834"/>
                    <a:pt x="489" y="834"/>
                    <a:pt x="498" y="834"/>
                  </a:cubicBezTo>
                  <a:cubicBezTo>
                    <a:pt x="808" y="834"/>
                    <a:pt x="1117" y="643"/>
                    <a:pt x="1189" y="417"/>
                  </a:cubicBezTo>
                  <a:cubicBezTo>
                    <a:pt x="1272" y="179"/>
                    <a:pt x="1081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6"/>
            <p:cNvSpPr/>
            <p:nvPr/>
          </p:nvSpPr>
          <p:spPr>
            <a:xfrm>
              <a:off x="2114825" y="2913225"/>
              <a:ext cx="82200" cy="53425"/>
            </a:xfrm>
            <a:custGeom>
              <a:avLst/>
              <a:gdLst/>
              <a:ahLst/>
              <a:cxnLst/>
              <a:rect l="l" t="t" r="r" b="b"/>
              <a:pathLst>
                <a:path w="3288" h="2137" extrusionOk="0">
                  <a:moveTo>
                    <a:pt x="2025" y="1"/>
                  </a:moveTo>
                  <a:cubicBezTo>
                    <a:pt x="1297" y="1"/>
                    <a:pt x="515" y="441"/>
                    <a:pt x="263" y="1003"/>
                  </a:cubicBezTo>
                  <a:cubicBezTo>
                    <a:pt x="1" y="1598"/>
                    <a:pt x="406" y="2110"/>
                    <a:pt x="1168" y="2134"/>
                  </a:cubicBezTo>
                  <a:cubicBezTo>
                    <a:pt x="1196" y="2135"/>
                    <a:pt x="1224" y="2136"/>
                    <a:pt x="1252" y="2136"/>
                  </a:cubicBezTo>
                  <a:cubicBezTo>
                    <a:pt x="2001" y="2136"/>
                    <a:pt x="2784" y="1684"/>
                    <a:pt x="3025" y="1110"/>
                  </a:cubicBezTo>
                  <a:cubicBezTo>
                    <a:pt x="3287" y="527"/>
                    <a:pt x="2870" y="27"/>
                    <a:pt x="2108" y="3"/>
                  </a:cubicBezTo>
                  <a:cubicBezTo>
                    <a:pt x="2080" y="2"/>
                    <a:pt x="2053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6"/>
            <p:cNvSpPr/>
            <p:nvPr/>
          </p:nvSpPr>
          <p:spPr>
            <a:xfrm>
              <a:off x="2177350" y="2975775"/>
              <a:ext cx="33050" cy="21500"/>
            </a:xfrm>
            <a:custGeom>
              <a:avLst/>
              <a:gdLst/>
              <a:ahLst/>
              <a:cxnLst/>
              <a:rect l="l" t="t" r="r" b="b"/>
              <a:pathLst>
                <a:path w="1322" h="860" extrusionOk="0">
                  <a:moveTo>
                    <a:pt x="815" y="1"/>
                  </a:moveTo>
                  <a:cubicBezTo>
                    <a:pt x="683" y="1"/>
                    <a:pt x="538" y="37"/>
                    <a:pt x="405" y="108"/>
                  </a:cubicBezTo>
                  <a:cubicBezTo>
                    <a:pt x="119" y="275"/>
                    <a:pt x="0" y="537"/>
                    <a:pt x="143" y="716"/>
                  </a:cubicBezTo>
                  <a:cubicBezTo>
                    <a:pt x="220" y="811"/>
                    <a:pt x="354" y="859"/>
                    <a:pt x="507" y="859"/>
                  </a:cubicBezTo>
                  <a:cubicBezTo>
                    <a:pt x="639" y="859"/>
                    <a:pt x="784" y="823"/>
                    <a:pt x="917" y="751"/>
                  </a:cubicBezTo>
                  <a:cubicBezTo>
                    <a:pt x="1203" y="585"/>
                    <a:pt x="1322" y="323"/>
                    <a:pt x="1179" y="144"/>
                  </a:cubicBezTo>
                  <a:cubicBezTo>
                    <a:pt x="1102" y="48"/>
                    <a:pt x="968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6"/>
            <p:cNvSpPr/>
            <p:nvPr/>
          </p:nvSpPr>
          <p:spPr>
            <a:xfrm>
              <a:off x="2189250" y="294497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932" y="0"/>
                  </a:moveTo>
                  <a:cubicBezTo>
                    <a:pt x="782" y="0"/>
                    <a:pt x="616" y="42"/>
                    <a:pt x="465" y="126"/>
                  </a:cubicBezTo>
                  <a:cubicBezTo>
                    <a:pt x="131" y="305"/>
                    <a:pt x="0" y="614"/>
                    <a:pt x="167" y="805"/>
                  </a:cubicBezTo>
                  <a:cubicBezTo>
                    <a:pt x="249" y="912"/>
                    <a:pt x="402" y="966"/>
                    <a:pt x="576" y="966"/>
                  </a:cubicBezTo>
                  <a:cubicBezTo>
                    <a:pt x="729" y="966"/>
                    <a:pt x="898" y="924"/>
                    <a:pt x="1048" y="840"/>
                  </a:cubicBezTo>
                  <a:cubicBezTo>
                    <a:pt x="1370" y="662"/>
                    <a:pt x="1501" y="364"/>
                    <a:pt x="1334" y="162"/>
                  </a:cubicBezTo>
                  <a:cubicBezTo>
                    <a:pt x="1252" y="54"/>
                    <a:pt x="1102" y="0"/>
                    <a:pt x="9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6"/>
            <p:cNvSpPr/>
            <p:nvPr/>
          </p:nvSpPr>
          <p:spPr>
            <a:xfrm>
              <a:off x="2197875" y="2908500"/>
              <a:ext cx="48550" cy="31125"/>
            </a:xfrm>
            <a:custGeom>
              <a:avLst/>
              <a:gdLst/>
              <a:ahLst/>
              <a:cxnLst/>
              <a:rect l="l" t="t" r="r" b="b"/>
              <a:pathLst>
                <a:path w="1942" h="1245" extrusionOk="0">
                  <a:moveTo>
                    <a:pt x="1195" y="0"/>
                  </a:moveTo>
                  <a:cubicBezTo>
                    <a:pt x="1002" y="0"/>
                    <a:pt x="789" y="52"/>
                    <a:pt x="596" y="156"/>
                  </a:cubicBezTo>
                  <a:cubicBezTo>
                    <a:pt x="179" y="394"/>
                    <a:pt x="1" y="787"/>
                    <a:pt x="215" y="1037"/>
                  </a:cubicBezTo>
                  <a:cubicBezTo>
                    <a:pt x="329" y="1176"/>
                    <a:pt x="526" y="1245"/>
                    <a:pt x="749" y="1245"/>
                  </a:cubicBezTo>
                  <a:cubicBezTo>
                    <a:pt x="946" y="1245"/>
                    <a:pt x="1162" y="1191"/>
                    <a:pt x="1358" y="1085"/>
                  </a:cubicBezTo>
                  <a:cubicBezTo>
                    <a:pt x="1775" y="847"/>
                    <a:pt x="1941" y="454"/>
                    <a:pt x="1727" y="204"/>
                  </a:cubicBezTo>
                  <a:cubicBezTo>
                    <a:pt x="1618" y="69"/>
                    <a:pt x="1420" y="0"/>
                    <a:pt x="1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6"/>
            <p:cNvSpPr/>
            <p:nvPr/>
          </p:nvSpPr>
          <p:spPr>
            <a:xfrm>
              <a:off x="2144675" y="2970150"/>
              <a:ext cx="32400" cy="21450"/>
            </a:xfrm>
            <a:custGeom>
              <a:avLst/>
              <a:gdLst/>
              <a:ahLst/>
              <a:cxnLst/>
              <a:rect l="l" t="t" r="r" b="b"/>
              <a:pathLst>
                <a:path w="1296" h="858" extrusionOk="0">
                  <a:moveTo>
                    <a:pt x="795" y="0"/>
                  </a:moveTo>
                  <a:cubicBezTo>
                    <a:pt x="486" y="0"/>
                    <a:pt x="164" y="202"/>
                    <a:pt x="81" y="441"/>
                  </a:cubicBezTo>
                  <a:cubicBezTo>
                    <a:pt x="0" y="672"/>
                    <a:pt x="177" y="858"/>
                    <a:pt x="470" y="858"/>
                  </a:cubicBezTo>
                  <a:cubicBezTo>
                    <a:pt x="479" y="858"/>
                    <a:pt x="488" y="858"/>
                    <a:pt x="498" y="857"/>
                  </a:cubicBezTo>
                  <a:cubicBezTo>
                    <a:pt x="807" y="857"/>
                    <a:pt x="1129" y="667"/>
                    <a:pt x="1212" y="417"/>
                  </a:cubicBezTo>
                  <a:cubicBezTo>
                    <a:pt x="1295" y="191"/>
                    <a:pt x="110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6"/>
            <p:cNvSpPr/>
            <p:nvPr/>
          </p:nvSpPr>
          <p:spPr>
            <a:xfrm>
              <a:off x="2078525" y="2886625"/>
              <a:ext cx="62525" cy="39925"/>
            </a:xfrm>
            <a:custGeom>
              <a:avLst/>
              <a:gdLst/>
              <a:ahLst/>
              <a:cxnLst/>
              <a:rect l="l" t="t" r="r" b="b"/>
              <a:pathLst>
                <a:path w="2501" h="1597" extrusionOk="0">
                  <a:moveTo>
                    <a:pt x="1559" y="1"/>
                  </a:moveTo>
                  <a:cubicBezTo>
                    <a:pt x="1306" y="1"/>
                    <a:pt x="1027" y="69"/>
                    <a:pt x="774" y="210"/>
                  </a:cubicBezTo>
                  <a:cubicBezTo>
                    <a:pt x="227" y="495"/>
                    <a:pt x="0" y="1007"/>
                    <a:pt x="262" y="1329"/>
                  </a:cubicBezTo>
                  <a:cubicBezTo>
                    <a:pt x="402" y="1507"/>
                    <a:pt x="653" y="1596"/>
                    <a:pt x="940" y="1596"/>
                  </a:cubicBezTo>
                  <a:cubicBezTo>
                    <a:pt x="1192" y="1596"/>
                    <a:pt x="1471" y="1527"/>
                    <a:pt x="1727" y="1388"/>
                  </a:cubicBezTo>
                  <a:cubicBezTo>
                    <a:pt x="2274" y="1091"/>
                    <a:pt x="2501" y="591"/>
                    <a:pt x="2239" y="257"/>
                  </a:cubicBezTo>
                  <a:cubicBezTo>
                    <a:pt x="2094" y="87"/>
                    <a:pt x="1843" y="1"/>
                    <a:pt x="1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6"/>
            <p:cNvSpPr/>
            <p:nvPr/>
          </p:nvSpPr>
          <p:spPr>
            <a:xfrm>
              <a:off x="2623525" y="2649275"/>
              <a:ext cx="45875" cy="28425"/>
            </a:xfrm>
            <a:custGeom>
              <a:avLst/>
              <a:gdLst/>
              <a:ahLst/>
              <a:cxnLst/>
              <a:rect l="l" t="t" r="r" b="b"/>
              <a:pathLst>
                <a:path w="1835" h="1137" extrusionOk="0">
                  <a:moveTo>
                    <a:pt x="1089" y="1"/>
                  </a:moveTo>
                  <a:cubicBezTo>
                    <a:pt x="903" y="1"/>
                    <a:pt x="702" y="49"/>
                    <a:pt x="525" y="143"/>
                  </a:cubicBezTo>
                  <a:cubicBezTo>
                    <a:pt x="132" y="357"/>
                    <a:pt x="1" y="714"/>
                    <a:pt x="215" y="953"/>
                  </a:cubicBezTo>
                  <a:cubicBezTo>
                    <a:pt x="336" y="1073"/>
                    <a:pt x="531" y="1136"/>
                    <a:pt x="745" y="1136"/>
                  </a:cubicBezTo>
                  <a:cubicBezTo>
                    <a:pt x="932" y="1136"/>
                    <a:pt x="1133" y="1088"/>
                    <a:pt x="1310" y="988"/>
                  </a:cubicBezTo>
                  <a:cubicBezTo>
                    <a:pt x="1691" y="774"/>
                    <a:pt x="1834" y="417"/>
                    <a:pt x="1608" y="191"/>
                  </a:cubicBezTo>
                  <a:cubicBezTo>
                    <a:pt x="1494" y="63"/>
                    <a:pt x="1301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6"/>
            <p:cNvSpPr/>
            <p:nvPr/>
          </p:nvSpPr>
          <p:spPr>
            <a:xfrm>
              <a:off x="2483025" y="2685900"/>
              <a:ext cx="40525" cy="25175"/>
            </a:xfrm>
            <a:custGeom>
              <a:avLst/>
              <a:gdLst/>
              <a:ahLst/>
              <a:cxnLst/>
              <a:rect l="l" t="t" r="r" b="b"/>
              <a:pathLst>
                <a:path w="1621" h="1007" extrusionOk="0">
                  <a:moveTo>
                    <a:pt x="966" y="0"/>
                  </a:moveTo>
                  <a:cubicBezTo>
                    <a:pt x="802" y="0"/>
                    <a:pt x="625" y="42"/>
                    <a:pt x="465" y="131"/>
                  </a:cubicBezTo>
                  <a:cubicBezTo>
                    <a:pt x="120" y="321"/>
                    <a:pt x="1" y="631"/>
                    <a:pt x="180" y="845"/>
                  </a:cubicBezTo>
                  <a:cubicBezTo>
                    <a:pt x="281" y="952"/>
                    <a:pt x="449" y="1006"/>
                    <a:pt x="637" y="1006"/>
                  </a:cubicBezTo>
                  <a:cubicBezTo>
                    <a:pt x="802" y="1006"/>
                    <a:pt x="982" y="964"/>
                    <a:pt x="1144" y="881"/>
                  </a:cubicBezTo>
                  <a:cubicBezTo>
                    <a:pt x="1489" y="690"/>
                    <a:pt x="1620" y="369"/>
                    <a:pt x="1430" y="166"/>
                  </a:cubicBezTo>
                  <a:cubicBezTo>
                    <a:pt x="1327" y="57"/>
                    <a:pt x="1156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6"/>
            <p:cNvSpPr/>
            <p:nvPr/>
          </p:nvSpPr>
          <p:spPr>
            <a:xfrm>
              <a:off x="2597375" y="2633775"/>
              <a:ext cx="22600" cy="14650"/>
            </a:xfrm>
            <a:custGeom>
              <a:avLst/>
              <a:gdLst/>
              <a:ahLst/>
              <a:cxnLst/>
              <a:rect l="l" t="t" r="r" b="b"/>
              <a:pathLst>
                <a:path w="904" h="586" extrusionOk="0">
                  <a:moveTo>
                    <a:pt x="535" y="1"/>
                  </a:moveTo>
                  <a:cubicBezTo>
                    <a:pt x="309" y="13"/>
                    <a:pt x="94" y="144"/>
                    <a:pt x="47" y="299"/>
                  </a:cubicBezTo>
                  <a:cubicBezTo>
                    <a:pt x="1" y="458"/>
                    <a:pt x="130" y="585"/>
                    <a:pt x="340" y="585"/>
                  </a:cubicBezTo>
                  <a:cubicBezTo>
                    <a:pt x="349" y="585"/>
                    <a:pt x="358" y="585"/>
                    <a:pt x="368" y="584"/>
                  </a:cubicBezTo>
                  <a:cubicBezTo>
                    <a:pt x="594" y="584"/>
                    <a:pt x="809" y="453"/>
                    <a:pt x="856" y="287"/>
                  </a:cubicBezTo>
                  <a:cubicBezTo>
                    <a:pt x="904" y="132"/>
                    <a:pt x="761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6"/>
            <p:cNvSpPr/>
            <p:nvPr/>
          </p:nvSpPr>
          <p:spPr>
            <a:xfrm>
              <a:off x="2523825" y="2682575"/>
              <a:ext cx="22875" cy="14925"/>
            </a:xfrm>
            <a:custGeom>
              <a:avLst/>
              <a:gdLst/>
              <a:ahLst/>
              <a:cxnLst/>
              <a:rect l="l" t="t" r="r" b="b"/>
              <a:pathLst>
                <a:path w="915" h="597" extrusionOk="0">
                  <a:moveTo>
                    <a:pt x="576" y="1"/>
                  </a:moveTo>
                  <a:cubicBezTo>
                    <a:pt x="567" y="1"/>
                    <a:pt x="557" y="1"/>
                    <a:pt x="548" y="2"/>
                  </a:cubicBezTo>
                  <a:cubicBezTo>
                    <a:pt x="322" y="2"/>
                    <a:pt x="95" y="133"/>
                    <a:pt x="48" y="299"/>
                  </a:cubicBezTo>
                  <a:cubicBezTo>
                    <a:pt x="0" y="466"/>
                    <a:pt x="143" y="597"/>
                    <a:pt x="369" y="597"/>
                  </a:cubicBezTo>
                  <a:cubicBezTo>
                    <a:pt x="595" y="585"/>
                    <a:pt x="822" y="454"/>
                    <a:pt x="869" y="287"/>
                  </a:cubicBezTo>
                  <a:cubicBezTo>
                    <a:pt x="915" y="128"/>
                    <a:pt x="786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6"/>
            <p:cNvSpPr/>
            <p:nvPr/>
          </p:nvSpPr>
          <p:spPr>
            <a:xfrm>
              <a:off x="2576800" y="2705525"/>
              <a:ext cx="29800" cy="19675"/>
            </a:xfrm>
            <a:custGeom>
              <a:avLst/>
              <a:gdLst/>
              <a:ahLst/>
              <a:cxnLst/>
              <a:rect l="l" t="t" r="r" b="b"/>
              <a:pathLst>
                <a:path w="1192" h="787" extrusionOk="0">
                  <a:moveTo>
                    <a:pt x="703" y="0"/>
                  </a:moveTo>
                  <a:cubicBezTo>
                    <a:pt x="417" y="0"/>
                    <a:pt x="119" y="179"/>
                    <a:pt x="60" y="405"/>
                  </a:cubicBezTo>
                  <a:cubicBezTo>
                    <a:pt x="0" y="619"/>
                    <a:pt x="191" y="786"/>
                    <a:pt x="489" y="786"/>
                  </a:cubicBezTo>
                  <a:cubicBezTo>
                    <a:pt x="786" y="786"/>
                    <a:pt x="1072" y="608"/>
                    <a:pt x="1132" y="381"/>
                  </a:cubicBezTo>
                  <a:cubicBezTo>
                    <a:pt x="1191" y="167"/>
                    <a:pt x="1001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6"/>
            <p:cNvSpPr/>
            <p:nvPr/>
          </p:nvSpPr>
          <p:spPr>
            <a:xfrm>
              <a:off x="2088650" y="2616475"/>
              <a:ext cx="78000" cy="48050"/>
            </a:xfrm>
            <a:custGeom>
              <a:avLst/>
              <a:gdLst/>
              <a:ahLst/>
              <a:cxnLst/>
              <a:rect l="l" t="t" r="r" b="b"/>
              <a:pathLst>
                <a:path w="3120" h="1922" extrusionOk="0">
                  <a:moveTo>
                    <a:pt x="1925" y="0"/>
                  </a:moveTo>
                  <a:cubicBezTo>
                    <a:pt x="1224" y="0"/>
                    <a:pt x="490" y="404"/>
                    <a:pt x="250" y="907"/>
                  </a:cubicBezTo>
                  <a:cubicBezTo>
                    <a:pt x="0" y="1443"/>
                    <a:pt x="381" y="1896"/>
                    <a:pt x="1107" y="1919"/>
                  </a:cubicBezTo>
                  <a:cubicBezTo>
                    <a:pt x="1137" y="1921"/>
                    <a:pt x="1166" y="1921"/>
                    <a:pt x="1195" y="1921"/>
                  </a:cubicBezTo>
                  <a:cubicBezTo>
                    <a:pt x="1896" y="1921"/>
                    <a:pt x="2630" y="1517"/>
                    <a:pt x="2870" y="1003"/>
                  </a:cubicBezTo>
                  <a:cubicBezTo>
                    <a:pt x="3120" y="479"/>
                    <a:pt x="2727" y="26"/>
                    <a:pt x="2012" y="2"/>
                  </a:cubicBezTo>
                  <a:cubicBezTo>
                    <a:pt x="1983" y="1"/>
                    <a:pt x="1954" y="0"/>
                    <a:pt x="1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6"/>
            <p:cNvSpPr/>
            <p:nvPr/>
          </p:nvSpPr>
          <p:spPr>
            <a:xfrm>
              <a:off x="2097875" y="2584625"/>
              <a:ext cx="45250" cy="27775"/>
            </a:xfrm>
            <a:custGeom>
              <a:avLst/>
              <a:gdLst/>
              <a:ahLst/>
              <a:cxnLst/>
              <a:rect l="l" t="t" r="r" b="b"/>
              <a:pathLst>
                <a:path w="1810" h="1111" extrusionOk="0">
                  <a:moveTo>
                    <a:pt x="1109" y="1"/>
                  </a:moveTo>
                  <a:cubicBezTo>
                    <a:pt x="708" y="1"/>
                    <a:pt x="279" y="231"/>
                    <a:pt x="143" y="526"/>
                  </a:cubicBezTo>
                  <a:cubicBezTo>
                    <a:pt x="0" y="836"/>
                    <a:pt x="215" y="1098"/>
                    <a:pt x="643" y="1110"/>
                  </a:cubicBezTo>
                  <a:cubicBezTo>
                    <a:pt x="653" y="1110"/>
                    <a:pt x="663" y="1110"/>
                    <a:pt x="673" y="1110"/>
                  </a:cubicBezTo>
                  <a:cubicBezTo>
                    <a:pt x="1082" y="1110"/>
                    <a:pt x="1528" y="876"/>
                    <a:pt x="1667" y="574"/>
                  </a:cubicBezTo>
                  <a:cubicBezTo>
                    <a:pt x="1810" y="276"/>
                    <a:pt x="1584" y="14"/>
                    <a:pt x="1167" y="2"/>
                  </a:cubicBezTo>
                  <a:cubicBezTo>
                    <a:pt x="1148" y="1"/>
                    <a:pt x="1128" y="1"/>
                    <a:pt x="1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6"/>
            <p:cNvSpPr/>
            <p:nvPr/>
          </p:nvSpPr>
          <p:spPr>
            <a:xfrm>
              <a:off x="2036250" y="2606675"/>
              <a:ext cx="62250" cy="38150"/>
            </a:xfrm>
            <a:custGeom>
              <a:avLst/>
              <a:gdLst/>
              <a:ahLst/>
              <a:cxnLst/>
              <a:rect l="l" t="t" r="r" b="b"/>
              <a:pathLst>
                <a:path w="2490" h="1526" extrusionOk="0">
                  <a:moveTo>
                    <a:pt x="1560" y="0"/>
                  </a:moveTo>
                  <a:cubicBezTo>
                    <a:pt x="1005" y="0"/>
                    <a:pt x="410" y="314"/>
                    <a:pt x="215" y="716"/>
                  </a:cubicBezTo>
                  <a:cubicBezTo>
                    <a:pt x="1" y="1145"/>
                    <a:pt x="310" y="1502"/>
                    <a:pt x="882" y="1526"/>
                  </a:cubicBezTo>
                  <a:cubicBezTo>
                    <a:pt x="892" y="1526"/>
                    <a:pt x="903" y="1526"/>
                    <a:pt x="913" y="1526"/>
                  </a:cubicBezTo>
                  <a:cubicBezTo>
                    <a:pt x="1487" y="1526"/>
                    <a:pt x="2088" y="1208"/>
                    <a:pt x="2287" y="799"/>
                  </a:cubicBezTo>
                  <a:cubicBezTo>
                    <a:pt x="2489" y="371"/>
                    <a:pt x="2191" y="13"/>
                    <a:pt x="1620" y="2"/>
                  </a:cubicBezTo>
                  <a:cubicBezTo>
                    <a:pt x="1600" y="1"/>
                    <a:pt x="1580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6"/>
            <p:cNvSpPr/>
            <p:nvPr/>
          </p:nvSpPr>
          <p:spPr>
            <a:xfrm>
              <a:off x="2171100" y="2587050"/>
              <a:ext cx="35725" cy="22075"/>
            </a:xfrm>
            <a:custGeom>
              <a:avLst/>
              <a:gdLst/>
              <a:ahLst/>
              <a:cxnLst/>
              <a:rect l="l" t="t" r="r" b="b"/>
              <a:pathLst>
                <a:path w="1429" h="883" extrusionOk="0">
                  <a:moveTo>
                    <a:pt x="885" y="0"/>
                  </a:moveTo>
                  <a:cubicBezTo>
                    <a:pt x="561" y="0"/>
                    <a:pt x="223" y="175"/>
                    <a:pt x="107" y="417"/>
                  </a:cubicBezTo>
                  <a:cubicBezTo>
                    <a:pt x="0" y="656"/>
                    <a:pt x="179" y="870"/>
                    <a:pt x="512" y="882"/>
                  </a:cubicBezTo>
                  <a:cubicBezTo>
                    <a:pt x="522" y="882"/>
                    <a:pt x="532" y="882"/>
                    <a:pt x="542" y="882"/>
                  </a:cubicBezTo>
                  <a:cubicBezTo>
                    <a:pt x="867" y="882"/>
                    <a:pt x="1218" y="696"/>
                    <a:pt x="1322" y="465"/>
                  </a:cubicBezTo>
                  <a:cubicBezTo>
                    <a:pt x="1429" y="215"/>
                    <a:pt x="1250" y="13"/>
                    <a:pt x="917" y="1"/>
                  </a:cubicBezTo>
                  <a:cubicBezTo>
                    <a:pt x="906" y="0"/>
                    <a:pt x="896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6"/>
            <p:cNvSpPr/>
            <p:nvPr/>
          </p:nvSpPr>
          <p:spPr>
            <a:xfrm>
              <a:off x="2052025" y="2666800"/>
              <a:ext cx="60150" cy="36975"/>
            </a:xfrm>
            <a:custGeom>
              <a:avLst/>
              <a:gdLst/>
              <a:ahLst/>
              <a:cxnLst/>
              <a:rect l="l" t="t" r="r" b="b"/>
              <a:pathLst>
                <a:path w="2406" h="1479" extrusionOk="0">
                  <a:moveTo>
                    <a:pt x="1508" y="1"/>
                  </a:moveTo>
                  <a:cubicBezTo>
                    <a:pt x="1266" y="1"/>
                    <a:pt x="996" y="64"/>
                    <a:pt x="751" y="192"/>
                  </a:cubicBezTo>
                  <a:cubicBezTo>
                    <a:pt x="227" y="466"/>
                    <a:pt x="1" y="930"/>
                    <a:pt x="251" y="1240"/>
                  </a:cubicBezTo>
                  <a:cubicBezTo>
                    <a:pt x="384" y="1398"/>
                    <a:pt x="627" y="1479"/>
                    <a:pt x="905" y="1479"/>
                  </a:cubicBezTo>
                  <a:cubicBezTo>
                    <a:pt x="1150" y="1479"/>
                    <a:pt x="1422" y="1416"/>
                    <a:pt x="1668" y="1287"/>
                  </a:cubicBezTo>
                  <a:cubicBezTo>
                    <a:pt x="2191" y="1014"/>
                    <a:pt x="2406" y="549"/>
                    <a:pt x="2156" y="240"/>
                  </a:cubicBezTo>
                  <a:cubicBezTo>
                    <a:pt x="2023" y="82"/>
                    <a:pt x="1783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6"/>
            <p:cNvSpPr/>
            <p:nvPr/>
          </p:nvSpPr>
          <p:spPr>
            <a:xfrm>
              <a:off x="2147575" y="2672950"/>
              <a:ext cx="31575" cy="19300"/>
            </a:xfrm>
            <a:custGeom>
              <a:avLst/>
              <a:gdLst/>
              <a:ahLst/>
              <a:cxnLst/>
              <a:rect l="l" t="t" r="r" b="b"/>
              <a:pathLst>
                <a:path w="1263" h="772" extrusionOk="0">
                  <a:moveTo>
                    <a:pt x="786" y="1"/>
                  </a:moveTo>
                  <a:cubicBezTo>
                    <a:pt x="661" y="1"/>
                    <a:pt x="522" y="34"/>
                    <a:pt x="394" y="101"/>
                  </a:cubicBezTo>
                  <a:cubicBezTo>
                    <a:pt x="120" y="244"/>
                    <a:pt x="1" y="482"/>
                    <a:pt x="143" y="637"/>
                  </a:cubicBezTo>
                  <a:cubicBezTo>
                    <a:pt x="214" y="726"/>
                    <a:pt x="343" y="771"/>
                    <a:pt x="490" y="771"/>
                  </a:cubicBezTo>
                  <a:cubicBezTo>
                    <a:pt x="616" y="771"/>
                    <a:pt x="755" y="738"/>
                    <a:pt x="882" y="672"/>
                  </a:cubicBezTo>
                  <a:cubicBezTo>
                    <a:pt x="1144" y="529"/>
                    <a:pt x="1263" y="279"/>
                    <a:pt x="1120" y="125"/>
                  </a:cubicBezTo>
                  <a:cubicBezTo>
                    <a:pt x="1050" y="43"/>
                    <a:pt x="927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6"/>
            <p:cNvSpPr/>
            <p:nvPr/>
          </p:nvSpPr>
          <p:spPr>
            <a:xfrm>
              <a:off x="2159175" y="2645075"/>
              <a:ext cx="35450" cy="21800"/>
            </a:xfrm>
            <a:custGeom>
              <a:avLst/>
              <a:gdLst/>
              <a:ahLst/>
              <a:cxnLst/>
              <a:rect l="l" t="t" r="r" b="b"/>
              <a:pathLst>
                <a:path w="1418" h="872" extrusionOk="0">
                  <a:moveTo>
                    <a:pt x="878" y="1"/>
                  </a:moveTo>
                  <a:cubicBezTo>
                    <a:pt x="736" y="1"/>
                    <a:pt x="580" y="37"/>
                    <a:pt x="441" y="109"/>
                  </a:cubicBezTo>
                  <a:cubicBezTo>
                    <a:pt x="132" y="275"/>
                    <a:pt x="1" y="549"/>
                    <a:pt x="156" y="728"/>
                  </a:cubicBezTo>
                  <a:cubicBezTo>
                    <a:pt x="239" y="823"/>
                    <a:pt x="383" y="871"/>
                    <a:pt x="547" y="871"/>
                  </a:cubicBezTo>
                  <a:cubicBezTo>
                    <a:pt x="689" y="871"/>
                    <a:pt x="845" y="835"/>
                    <a:pt x="989" y="763"/>
                  </a:cubicBezTo>
                  <a:cubicBezTo>
                    <a:pt x="1299" y="597"/>
                    <a:pt x="1418" y="323"/>
                    <a:pt x="1263" y="144"/>
                  </a:cubicBezTo>
                  <a:cubicBezTo>
                    <a:pt x="1186" y="49"/>
                    <a:pt x="1042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6"/>
            <p:cNvSpPr/>
            <p:nvPr/>
          </p:nvSpPr>
          <p:spPr>
            <a:xfrm>
              <a:off x="2167525" y="2612225"/>
              <a:ext cx="46150" cy="27975"/>
            </a:xfrm>
            <a:custGeom>
              <a:avLst/>
              <a:gdLst/>
              <a:ahLst/>
              <a:cxnLst/>
              <a:rect l="l" t="t" r="r" b="b"/>
              <a:pathLst>
                <a:path w="1846" h="1119" extrusionOk="0">
                  <a:moveTo>
                    <a:pt x="1140" y="1"/>
                  </a:moveTo>
                  <a:cubicBezTo>
                    <a:pt x="956" y="1"/>
                    <a:pt x="755" y="49"/>
                    <a:pt x="572" y="149"/>
                  </a:cubicBezTo>
                  <a:cubicBezTo>
                    <a:pt x="167" y="351"/>
                    <a:pt x="0" y="708"/>
                    <a:pt x="203" y="934"/>
                  </a:cubicBezTo>
                  <a:cubicBezTo>
                    <a:pt x="311" y="1055"/>
                    <a:pt x="497" y="1118"/>
                    <a:pt x="708" y="1118"/>
                  </a:cubicBezTo>
                  <a:cubicBezTo>
                    <a:pt x="893" y="1118"/>
                    <a:pt x="1097" y="1070"/>
                    <a:pt x="1286" y="970"/>
                  </a:cubicBezTo>
                  <a:cubicBezTo>
                    <a:pt x="1679" y="768"/>
                    <a:pt x="1846" y="411"/>
                    <a:pt x="1643" y="184"/>
                  </a:cubicBezTo>
                  <a:cubicBezTo>
                    <a:pt x="1535" y="64"/>
                    <a:pt x="1349" y="1"/>
                    <a:pt x="1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6"/>
            <p:cNvSpPr/>
            <p:nvPr/>
          </p:nvSpPr>
          <p:spPr>
            <a:xfrm>
              <a:off x="2025250" y="2648400"/>
              <a:ext cx="40800" cy="24875"/>
            </a:xfrm>
            <a:custGeom>
              <a:avLst/>
              <a:gdLst/>
              <a:ahLst/>
              <a:cxnLst/>
              <a:rect l="l" t="t" r="r" b="b"/>
              <a:pathLst>
                <a:path w="1632" h="995" extrusionOk="0">
                  <a:moveTo>
                    <a:pt x="1008" y="0"/>
                  </a:moveTo>
                  <a:cubicBezTo>
                    <a:pt x="846" y="0"/>
                    <a:pt x="665" y="42"/>
                    <a:pt x="500" y="130"/>
                  </a:cubicBezTo>
                  <a:cubicBezTo>
                    <a:pt x="155" y="309"/>
                    <a:pt x="0" y="619"/>
                    <a:pt x="167" y="833"/>
                  </a:cubicBezTo>
                  <a:cubicBezTo>
                    <a:pt x="255" y="940"/>
                    <a:pt x="418" y="994"/>
                    <a:pt x="604" y="994"/>
                  </a:cubicBezTo>
                  <a:cubicBezTo>
                    <a:pt x="769" y="994"/>
                    <a:pt x="952" y="952"/>
                    <a:pt x="1119" y="869"/>
                  </a:cubicBezTo>
                  <a:cubicBezTo>
                    <a:pt x="1477" y="678"/>
                    <a:pt x="1631" y="368"/>
                    <a:pt x="1453" y="166"/>
                  </a:cubicBezTo>
                  <a:cubicBezTo>
                    <a:pt x="1363" y="57"/>
                    <a:pt x="1198" y="0"/>
                    <a:pt x="1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6"/>
            <p:cNvSpPr/>
            <p:nvPr/>
          </p:nvSpPr>
          <p:spPr>
            <a:xfrm>
              <a:off x="2196100" y="2514550"/>
              <a:ext cx="36025" cy="21625"/>
            </a:xfrm>
            <a:custGeom>
              <a:avLst/>
              <a:gdLst/>
              <a:ahLst/>
              <a:cxnLst/>
              <a:rect l="l" t="t" r="r" b="b"/>
              <a:pathLst>
                <a:path w="1441" h="865" extrusionOk="0">
                  <a:moveTo>
                    <a:pt x="883" y="0"/>
                  </a:moveTo>
                  <a:cubicBezTo>
                    <a:pt x="744" y="0"/>
                    <a:pt x="591" y="34"/>
                    <a:pt x="453" y="103"/>
                  </a:cubicBezTo>
                  <a:cubicBezTo>
                    <a:pt x="143" y="258"/>
                    <a:pt x="0" y="531"/>
                    <a:pt x="143" y="710"/>
                  </a:cubicBezTo>
                  <a:cubicBezTo>
                    <a:pt x="227" y="813"/>
                    <a:pt x="375" y="864"/>
                    <a:pt x="543" y="864"/>
                  </a:cubicBezTo>
                  <a:cubicBezTo>
                    <a:pt x="685" y="864"/>
                    <a:pt x="842" y="828"/>
                    <a:pt x="989" y="758"/>
                  </a:cubicBezTo>
                  <a:cubicBezTo>
                    <a:pt x="1298" y="603"/>
                    <a:pt x="1441" y="341"/>
                    <a:pt x="1286" y="150"/>
                  </a:cubicBezTo>
                  <a:cubicBezTo>
                    <a:pt x="1207" y="52"/>
                    <a:pt x="1055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6"/>
            <p:cNvSpPr/>
            <p:nvPr/>
          </p:nvSpPr>
          <p:spPr>
            <a:xfrm>
              <a:off x="2168700" y="2484925"/>
              <a:ext cx="44375" cy="26900"/>
            </a:xfrm>
            <a:custGeom>
              <a:avLst/>
              <a:gdLst/>
              <a:ahLst/>
              <a:cxnLst/>
              <a:rect l="l" t="t" r="r" b="b"/>
              <a:pathLst>
                <a:path w="1775" h="1076" extrusionOk="0">
                  <a:moveTo>
                    <a:pt x="1094" y="0"/>
                  </a:moveTo>
                  <a:cubicBezTo>
                    <a:pt x="706" y="0"/>
                    <a:pt x="291" y="207"/>
                    <a:pt x="144" y="490"/>
                  </a:cubicBezTo>
                  <a:cubicBezTo>
                    <a:pt x="1" y="788"/>
                    <a:pt x="203" y="1050"/>
                    <a:pt x="620" y="1073"/>
                  </a:cubicBezTo>
                  <a:cubicBezTo>
                    <a:pt x="640" y="1075"/>
                    <a:pt x="659" y="1075"/>
                    <a:pt x="679" y="1075"/>
                  </a:cubicBezTo>
                  <a:cubicBezTo>
                    <a:pt x="1068" y="1075"/>
                    <a:pt x="1485" y="857"/>
                    <a:pt x="1632" y="573"/>
                  </a:cubicBezTo>
                  <a:cubicBezTo>
                    <a:pt x="1775" y="288"/>
                    <a:pt x="1561" y="26"/>
                    <a:pt x="1156" y="2"/>
                  </a:cubicBezTo>
                  <a:cubicBezTo>
                    <a:pt x="1135" y="1"/>
                    <a:pt x="1115" y="0"/>
                    <a:pt x="10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6"/>
            <p:cNvSpPr/>
            <p:nvPr/>
          </p:nvSpPr>
          <p:spPr>
            <a:xfrm>
              <a:off x="2270800" y="2560975"/>
              <a:ext cx="34850" cy="21200"/>
            </a:xfrm>
            <a:custGeom>
              <a:avLst/>
              <a:gdLst/>
              <a:ahLst/>
              <a:cxnLst/>
              <a:rect l="l" t="t" r="r" b="b"/>
              <a:pathLst>
                <a:path w="1394" h="848" extrusionOk="0">
                  <a:moveTo>
                    <a:pt x="851" y="0"/>
                  </a:moveTo>
                  <a:cubicBezTo>
                    <a:pt x="703" y="0"/>
                    <a:pt x="540" y="39"/>
                    <a:pt x="394" y="115"/>
                  </a:cubicBezTo>
                  <a:cubicBezTo>
                    <a:pt x="96" y="282"/>
                    <a:pt x="1" y="556"/>
                    <a:pt x="156" y="722"/>
                  </a:cubicBezTo>
                  <a:cubicBezTo>
                    <a:pt x="239" y="806"/>
                    <a:pt x="376" y="847"/>
                    <a:pt x="529" y="847"/>
                  </a:cubicBezTo>
                  <a:cubicBezTo>
                    <a:pt x="682" y="847"/>
                    <a:pt x="852" y="806"/>
                    <a:pt x="1001" y="722"/>
                  </a:cubicBezTo>
                  <a:cubicBezTo>
                    <a:pt x="1287" y="556"/>
                    <a:pt x="1394" y="294"/>
                    <a:pt x="1227" y="127"/>
                  </a:cubicBezTo>
                  <a:cubicBezTo>
                    <a:pt x="1142" y="42"/>
                    <a:pt x="1005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6"/>
            <p:cNvSpPr/>
            <p:nvPr/>
          </p:nvSpPr>
          <p:spPr>
            <a:xfrm>
              <a:off x="2151750" y="2541000"/>
              <a:ext cx="23525" cy="14125"/>
            </a:xfrm>
            <a:custGeom>
              <a:avLst/>
              <a:gdLst/>
              <a:ahLst/>
              <a:cxnLst/>
              <a:rect l="l" t="t" r="r" b="b"/>
              <a:pathLst>
                <a:path w="941" h="565" extrusionOk="0">
                  <a:moveTo>
                    <a:pt x="590" y="0"/>
                  </a:moveTo>
                  <a:cubicBezTo>
                    <a:pt x="488" y="0"/>
                    <a:pt x="375" y="27"/>
                    <a:pt x="274" y="81"/>
                  </a:cubicBezTo>
                  <a:cubicBezTo>
                    <a:pt x="72" y="188"/>
                    <a:pt x="0" y="366"/>
                    <a:pt x="107" y="473"/>
                  </a:cubicBezTo>
                  <a:cubicBezTo>
                    <a:pt x="162" y="535"/>
                    <a:pt x="255" y="564"/>
                    <a:pt x="360" y="564"/>
                  </a:cubicBezTo>
                  <a:cubicBezTo>
                    <a:pt x="459" y="564"/>
                    <a:pt x="568" y="538"/>
                    <a:pt x="667" y="485"/>
                  </a:cubicBezTo>
                  <a:cubicBezTo>
                    <a:pt x="869" y="378"/>
                    <a:pt x="941" y="200"/>
                    <a:pt x="834" y="81"/>
                  </a:cubicBezTo>
                  <a:cubicBezTo>
                    <a:pt x="780" y="27"/>
                    <a:pt x="691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6"/>
            <p:cNvSpPr/>
            <p:nvPr/>
          </p:nvSpPr>
          <p:spPr>
            <a:xfrm>
              <a:off x="2202950" y="2564700"/>
              <a:ext cx="62225" cy="37600"/>
            </a:xfrm>
            <a:custGeom>
              <a:avLst/>
              <a:gdLst/>
              <a:ahLst/>
              <a:cxnLst/>
              <a:rect l="l" t="t" r="r" b="b"/>
              <a:pathLst>
                <a:path w="2489" h="1504" extrusionOk="0">
                  <a:moveTo>
                    <a:pt x="1525" y="0"/>
                  </a:moveTo>
                  <a:cubicBezTo>
                    <a:pt x="1285" y="0"/>
                    <a:pt x="1024" y="59"/>
                    <a:pt x="786" y="180"/>
                  </a:cubicBezTo>
                  <a:cubicBezTo>
                    <a:pt x="238" y="442"/>
                    <a:pt x="0" y="919"/>
                    <a:pt x="262" y="1240"/>
                  </a:cubicBezTo>
                  <a:cubicBezTo>
                    <a:pt x="401" y="1412"/>
                    <a:pt x="665" y="1503"/>
                    <a:pt x="964" y="1503"/>
                  </a:cubicBezTo>
                  <a:cubicBezTo>
                    <a:pt x="1203" y="1503"/>
                    <a:pt x="1465" y="1445"/>
                    <a:pt x="1703" y="1323"/>
                  </a:cubicBezTo>
                  <a:cubicBezTo>
                    <a:pt x="2250" y="1049"/>
                    <a:pt x="2489" y="573"/>
                    <a:pt x="2227" y="264"/>
                  </a:cubicBezTo>
                  <a:cubicBezTo>
                    <a:pt x="2088" y="92"/>
                    <a:pt x="1824" y="0"/>
                    <a:pt x="1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6"/>
            <p:cNvSpPr/>
            <p:nvPr/>
          </p:nvSpPr>
          <p:spPr>
            <a:xfrm>
              <a:off x="2197875" y="2542950"/>
              <a:ext cx="39325" cy="23925"/>
            </a:xfrm>
            <a:custGeom>
              <a:avLst/>
              <a:gdLst/>
              <a:ahLst/>
              <a:cxnLst/>
              <a:rect l="l" t="t" r="r" b="b"/>
              <a:pathLst>
                <a:path w="1573" h="957" extrusionOk="0">
                  <a:moveTo>
                    <a:pt x="967" y="1"/>
                  </a:moveTo>
                  <a:cubicBezTo>
                    <a:pt x="625" y="1"/>
                    <a:pt x="256" y="195"/>
                    <a:pt x="132" y="443"/>
                  </a:cubicBezTo>
                  <a:cubicBezTo>
                    <a:pt x="1" y="705"/>
                    <a:pt x="191" y="931"/>
                    <a:pt x="548" y="955"/>
                  </a:cubicBezTo>
                  <a:cubicBezTo>
                    <a:pt x="568" y="956"/>
                    <a:pt x="587" y="957"/>
                    <a:pt x="606" y="957"/>
                  </a:cubicBezTo>
                  <a:cubicBezTo>
                    <a:pt x="948" y="957"/>
                    <a:pt x="1317" y="762"/>
                    <a:pt x="1441" y="515"/>
                  </a:cubicBezTo>
                  <a:cubicBezTo>
                    <a:pt x="1572" y="253"/>
                    <a:pt x="1382" y="26"/>
                    <a:pt x="1025" y="3"/>
                  </a:cubicBezTo>
                  <a:cubicBezTo>
                    <a:pt x="1006" y="1"/>
                    <a:pt x="986" y="1"/>
                    <a:pt x="9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6"/>
            <p:cNvSpPr/>
            <p:nvPr/>
          </p:nvSpPr>
          <p:spPr>
            <a:xfrm>
              <a:off x="2154425" y="2565625"/>
              <a:ext cx="33950" cy="21150"/>
            </a:xfrm>
            <a:custGeom>
              <a:avLst/>
              <a:gdLst/>
              <a:ahLst/>
              <a:cxnLst/>
              <a:rect l="l" t="t" r="r" b="b"/>
              <a:pathLst>
                <a:path w="1358" h="846" extrusionOk="0">
                  <a:moveTo>
                    <a:pt x="834" y="0"/>
                  </a:moveTo>
                  <a:cubicBezTo>
                    <a:pt x="512" y="0"/>
                    <a:pt x="179" y="191"/>
                    <a:pt x="84" y="429"/>
                  </a:cubicBezTo>
                  <a:cubicBezTo>
                    <a:pt x="0" y="667"/>
                    <a:pt x="191" y="846"/>
                    <a:pt x="524" y="846"/>
                  </a:cubicBezTo>
                  <a:cubicBezTo>
                    <a:pt x="858" y="846"/>
                    <a:pt x="1191" y="643"/>
                    <a:pt x="1274" y="417"/>
                  </a:cubicBezTo>
                  <a:cubicBezTo>
                    <a:pt x="1358" y="179"/>
                    <a:pt x="1167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6"/>
            <p:cNvSpPr/>
            <p:nvPr/>
          </p:nvSpPr>
          <p:spPr>
            <a:xfrm>
              <a:off x="2143400" y="2596875"/>
              <a:ext cx="23250" cy="14625"/>
            </a:xfrm>
            <a:custGeom>
              <a:avLst/>
              <a:gdLst/>
              <a:ahLst/>
              <a:cxnLst/>
              <a:rect l="l" t="t" r="r" b="b"/>
              <a:pathLst>
                <a:path w="930" h="585" extrusionOk="0">
                  <a:moveTo>
                    <a:pt x="572" y="1"/>
                  </a:moveTo>
                  <a:cubicBezTo>
                    <a:pt x="346" y="13"/>
                    <a:pt x="120" y="143"/>
                    <a:pt x="60" y="298"/>
                  </a:cubicBezTo>
                  <a:cubicBezTo>
                    <a:pt x="1" y="465"/>
                    <a:pt x="132" y="584"/>
                    <a:pt x="358" y="584"/>
                  </a:cubicBezTo>
                  <a:cubicBezTo>
                    <a:pt x="584" y="584"/>
                    <a:pt x="811" y="453"/>
                    <a:pt x="870" y="286"/>
                  </a:cubicBezTo>
                  <a:cubicBezTo>
                    <a:pt x="930" y="132"/>
                    <a:pt x="7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6"/>
            <p:cNvSpPr/>
            <p:nvPr/>
          </p:nvSpPr>
          <p:spPr>
            <a:xfrm>
              <a:off x="2066325" y="2645075"/>
              <a:ext cx="23475" cy="14625"/>
            </a:xfrm>
            <a:custGeom>
              <a:avLst/>
              <a:gdLst/>
              <a:ahLst/>
              <a:cxnLst/>
              <a:rect l="l" t="t" r="r" b="b"/>
              <a:pathLst>
                <a:path w="939" h="585" extrusionOk="0">
                  <a:moveTo>
                    <a:pt x="612" y="1"/>
                  </a:moveTo>
                  <a:cubicBezTo>
                    <a:pt x="603" y="1"/>
                    <a:pt x="593" y="1"/>
                    <a:pt x="584" y="1"/>
                  </a:cubicBezTo>
                  <a:cubicBezTo>
                    <a:pt x="357" y="1"/>
                    <a:pt x="131" y="132"/>
                    <a:pt x="60" y="299"/>
                  </a:cubicBezTo>
                  <a:cubicBezTo>
                    <a:pt x="0" y="454"/>
                    <a:pt x="131" y="585"/>
                    <a:pt x="357" y="585"/>
                  </a:cubicBezTo>
                  <a:cubicBezTo>
                    <a:pt x="584" y="585"/>
                    <a:pt x="822" y="442"/>
                    <a:pt x="881" y="287"/>
                  </a:cubicBezTo>
                  <a:cubicBezTo>
                    <a:pt x="938" y="128"/>
                    <a:pt x="821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6"/>
            <p:cNvSpPr/>
            <p:nvPr/>
          </p:nvSpPr>
          <p:spPr>
            <a:xfrm>
              <a:off x="2116675" y="2667725"/>
              <a:ext cx="30625" cy="19375"/>
            </a:xfrm>
            <a:custGeom>
              <a:avLst/>
              <a:gdLst/>
              <a:ahLst/>
              <a:cxnLst/>
              <a:rect l="l" t="t" r="r" b="b"/>
              <a:pathLst>
                <a:path w="1225" h="775" extrusionOk="0">
                  <a:moveTo>
                    <a:pt x="760" y="0"/>
                  </a:moveTo>
                  <a:cubicBezTo>
                    <a:pt x="463" y="0"/>
                    <a:pt x="165" y="179"/>
                    <a:pt x="82" y="393"/>
                  </a:cubicBezTo>
                  <a:cubicBezTo>
                    <a:pt x="1" y="601"/>
                    <a:pt x="166" y="775"/>
                    <a:pt x="447" y="775"/>
                  </a:cubicBezTo>
                  <a:cubicBezTo>
                    <a:pt x="456" y="775"/>
                    <a:pt x="465" y="775"/>
                    <a:pt x="475" y="774"/>
                  </a:cubicBezTo>
                  <a:cubicBezTo>
                    <a:pt x="772" y="774"/>
                    <a:pt x="1070" y="596"/>
                    <a:pt x="1153" y="381"/>
                  </a:cubicBezTo>
                  <a:cubicBezTo>
                    <a:pt x="1225" y="167"/>
                    <a:pt x="105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6"/>
            <p:cNvSpPr/>
            <p:nvPr/>
          </p:nvSpPr>
          <p:spPr>
            <a:xfrm>
              <a:off x="2110075" y="2561250"/>
              <a:ext cx="30975" cy="18500"/>
            </a:xfrm>
            <a:custGeom>
              <a:avLst/>
              <a:gdLst/>
              <a:ahLst/>
              <a:cxnLst/>
              <a:rect l="l" t="t" r="r" b="b"/>
              <a:pathLst>
                <a:path w="1239" h="740" extrusionOk="0">
                  <a:moveTo>
                    <a:pt x="772" y="1"/>
                  </a:moveTo>
                  <a:cubicBezTo>
                    <a:pt x="648" y="1"/>
                    <a:pt x="509" y="31"/>
                    <a:pt x="381" y="92"/>
                  </a:cubicBezTo>
                  <a:cubicBezTo>
                    <a:pt x="119" y="235"/>
                    <a:pt x="0" y="461"/>
                    <a:pt x="131" y="616"/>
                  </a:cubicBezTo>
                  <a:cubicBezTo>
                    <a:pt x="201" y="698"/>
                    <a:pt x="327" y="740"/>
                    <a:pt x="469" y="740"/>
                  </a:cubicBezTo>
                  <a:cubicBezTo>
                    <a:pt x="596" y="740"/>
                    <a:pt x="735" y="707"/>
                    <a:pt x="858" y="640"/>
                  </a:cubicBezTo>
                  <a:cubicBezTo>
                    <a:pt x="1120" y="509"/>
                    <a:pt x="1239" y="271"/>
                    <a:pt x="1108" y="116"/>
                  </a:cubicBezTo>
                  <a:cubicBezTo>
                    <a:pt x="1038" y="40"/>
                    <a:pt x="914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6"/>
            <p:cNvSpPr/>
            <p:nvPr/>
          </p:nvSpPr>
          <p:spPr>
            <a:xfrm>
              <a:off x="2063350" y="2573375"/>
              <a:ext cx="30375" cy="18775"/>
            </a:xfrm>
            <a:custGeom>
              <a:avLst/>
              <a:gdLst/>
              <a:ahLst/>
              <a:cxnLst/>
              <a:rect l="l" t="t" r="r" b="b"/>
              <a:pathLst>
                <a:path w="1215" h="751" extrusionOk="0">
                  <a:moveTo>
                    <a:pt x="750" y="0"/>
                  </a:moveTo>
                  <a:cubicBezTo>
                    <a:pt x="464" y="0"/>
                    <a:pt x="167" y="179"/>
                    <a:pt x="83" y="381"/>
                  </a:cubicBezTo>
                  <a:cubicBezTo>
                    <a:pt x="0" y="595"/>
                    <a:pt x="179" y="750"/>
                    <a:pt x="464" y="750"/>
                  </a:cubicBezTo>
                  <a:cubicBezTo>
                    <a:pt x="750" y="750"/>
                    <a:pt x="1060" y="572"/>
                    <a:pt x="1131" y="369"/>
                  </a:cubicBezTo>
                  <a:cubicBezTo>
                    <a:pt x="1215" y="167"/>
                    <a:pt x="1048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6"/>
            <p:cNvSpPr/>
            <p:nvPr/>
          </p:nvSpPr>
          <p:spPr>
            <a:xfrm>
              <a:off x="2267525" y="2616800"/>
              <a:ext cx="77125" cy="48300"/>
            </a:xfrm>
            <a:custGeom>
              <a:avLst/>
              <a:gdLst/>
              <a:ahLst/>
              <a:cxnLst/>
              <a:rect l="l" t="t" r="r" b="b"/>
              <a:pathLst>
                <a:path w="3085" h="1932" extrusionOk="0">
                  <a:moveTo>
                    <a:pt x="1904" y="0"/>
                  </a:moveTo>
                  <a:cubicBezTo>
                    <a:pt x="1196" y="0"/>
                    <a:pt x="459" y="397"/>
                    <a:pt x="239" y="918"/>
                  </a:cubicBezTo>
                  <a:cubicBezTo>
                    <a:pt x="1" y="1454"/>
                    <a:pt x="394" y="1906"/>
                    <a:pt x="1120" y="1930"/>
                  </a:cubicBezTo>
                  <a:cubicBezTo>
                    <a:pt x="1140" y="1931"/>
                    <a:pt x="1161" y="1931"/>
                    <a:pt x="1181" y="1931"/>
                  </a:cubicBezTo>
                  <a:cubicBezTo>
                    <a:pt x="1890" y="1931"/>
                    <a:pt x="2638" y="1534"/>
                    <a:pt x="2858" y="1013"/>
                  </a:cubicBezTo>
                  <a:cubicBezTo>
                    <a:pt x="3085" y="478"/>
                    <a:pt x="2680" y="37"/>
                    <a:pt x="1965" y="1"/>
                  </a:cubicBezTo>
                  <a:cubicBezTo>
                    <a:pt x="1945" y="1"/>
                    <a:pt x="1925" y="0"/>
                    <a:pt x="1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6"/>
            <p:cNvSpPr/>
            <p:nvPr/>
          </p:nvSpPr>
          <p:spPr>
            <a:xfrm>
              <a:off x="2275275" y="2584950"/>
              <a:ext cx="44975" cy="28025"/>
            </a:xfrm>
            <a:custGeom>
              <a:avLst/>
              <a:gdLst/>
              <a:ahLst/>
              <a:cxnLst/>
              <a:rect l="l" t="t" r="r" b="b"/>
              <a:pathLst>
                <a:path w="1799" h="1121" extrusionOk="0">
                  <a:moveTo>
                    <a:pt x="1112" y="1"/>
                  </a:moveTo>
                  <a:cubicBezTo>
                    <a:pt x="693" y="1"/>
                    <a:pt x="259" y="235"/>
                    <a:pt x="131" y="525"/>
                  </a:cubicBezTo>
                  <a:cubicBezTo>
                    <a:pt x="0" y="835"/>
                    <a:pt x="227" y="1097"/>
                    <a:pt x="655" y="1121"/>
                  </a:cubicBezTo>
                  <a:cubicBezTo>
                    <a:pt x="665" y="1121"/>
                    <a:pt x="675" y="1121"/>
                    <a:pt x="685" y="1121"/>
                  </a:cubicBezTo>
                  <a:cubicBezTo>
                    <a:pt x="1093" y="1121"/>
                    <a:pt x="1528" y="887"/>
                    <a:pt x="1655" y="585"/>
                  </a:cubicBezTo>
                  <a:cubicBezTo>
                    <a:pt x="1798" y="275"/>
                    <a:pt x="1560" y="25"/>
                    <a:pt x="1143" y="1"/>
                  </a:cubicBezTo>
                  <a:cubicBezTo>
                    <a:pt x="1133" y="1"/>
                    <a:pt x="1123" y="1"/>
                    <a:pt x="1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6"/>
            <p:cNvSpPr/>
            <p:nvPr/>
          </p:nvSpPr>
          <p:spPr>
            <a:xfrm>
              <a:off x="2214850" y="2607000"/>
              <a:ext cx="61350" cy="38150"/>
            </a:xfrm>
            <a:custGeom>
              <a:avLst/>
              <a:gdLst/>
              <a:ahLst/>
              <a:cxnLst/>
              <a:rect l="l" t="t" r="r" b="b"/>
              <a:pathLst>
                <a:path w="2454" h="1526" extrusionOk="0">
                  <a:moveTo>
                    <a:pt x="1541" y="0"/>
                  </a:moveTo>
                  <a:cubicBezTo>
                    <a:pt x="978" y="0"/>
                    <a:pt x="378" y="317"/>
                    <a:pt x="191" y="727"/>
                  </a:cubicBezTo>
                  <a:cubicBezTo>
                    <a:pt x="0" y="1143"/>
                    <a:pt x="310" y="1513"/>
                    <a:pt x="881" y="1524"/>
                  </a:cubicBezTo>
                  <a:cubicBezTo>
                    <a:pt x="902" y="1525"/>
                    <a:pt x="922" y="1526"/>
                    <a:pt x="943" y="1526"/>
                  </a:cubicBezTo>
                  <a:cubicBezTo>
                    <a:pt x="1508" y="1526"/>
                    <a:pt x="2091" y="1212"/>
                    <a:pt x="2275" y="798"/>
                  </a:cubicBezTo>
                  <a:cubicBezTo>
                    <a:pt x="2453" y="381"/>
                    <a:pt x="2144" y="24"/>
                    <a:pt x="1572" y="0"/>
                  </a:cubicBezTo>
                  <a:cubicBezTo>
                    <a:pt x="1562" y="0"/>
                    <a:pt x="1551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6"/>
            <p:cNvSpPr/>
            <p:nvPr/>
          </p:nvSpPr>
          <p:spPr>
            <a:xfrm>
              <a:off x="2348500" y="2587625"/>
              <a:ext cx="35450" cy="22100"/>
            </a:xfrm>
            <a:custGeom>
              <a:avLst/>
              <a:gdLst/>
              <a:ahLst/>
              <a:cxnLst/>
              <a:rect l="l" t="t" r="r" b="b"/>
              <a:pathLst>
                <a:path w="1418" h="884" extrusionOk="0">
                  <a:moveTo>
                    <a:pt x="862" y="1"/>
                  </a:moveTo>
                  <a:cubicBezTo>
                    <a:pt x="538" y="1"/>
                    <a:pt x="199" y="176"/>
                    <a:pt x="96" y="418"/>
                  </a:cubicBezTo>
                  <a:cubicBezTo>
                    <a:pt x="0" y="656"/>
                    <a:pt x="179" y="871"/>
                    <a:pt x="512" y="883"/>
                  </a:cubicBezTo>
                  <a:cubicBezTo>
                    <a:pt x="523" y="883"/>
                    <a:pt x="533" y="883"/>
                    <a:pt x="543" y="883"/>
                  </a:cubicBezTo>
                  <a:cubicBezTo>
                    <a:pt x="879" y="883"/>
                    <a:pt x="1218" y="697"/>
                    <a:pt x="1310" y="454"/>
                  </a:cubicBezTo>
                  <a:cubicBezTo>
                    <a:pt x="1417" y="216"/>
                    <a:pt x="1227" y="13"/>
                    <a:pt x="893" y="2"/>
                  </a:cubicBezTo>
                  <a:cubicBezTo>
                    <a:pt x="883" y="1"/>
                    <a:pt x="872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6"/>
            <p:cNvSpPr/>
            <p:nvPr/>
          </p:nvSpPr>
          <p:spPr>
            <a:xfrm>
              <a:off x="2232100" y="2667400"/>
              <a:ext cx="60175" cy="36950"/>
            </a:xfrm>
            <a:custGeom>
              <a:avLst/>
              <a:gdLst/>
              <a:ahLst/>
              <a:cxnLst/>
              <a:rect l="l" t="t" r="r" b="b"/>
              <a:pathLst>
                <a:path w="2407" h="1478" extrusionOk="0">
                  <a:moveTo>
                    <a:pt x="1475" y="1"/>
                  </a:moveTo>
                  <a:cubicBezTo>
                    <a:pt x="1233" y="1"/>
                    <a:pt x="967" y="64"/>
                    <a:pt x="727" y="192"/>
                  </a:cubicBezTo>
                  <a:cubicBezTo>
                    <a:pt x="203" y="466"/>
                    <a:pt x="1" y="930"/>
                    <a:pt x="263" y="1228"/>
                  </a:cubicBezTo>
                  <a:cubicBezTo>
                    <a:pt x="403" y="1394"/>
                    <a:pt x="649" y="1477"/>
                    <a:pt x="928" y="1477"/>
                  </a:cubicBezTo>
                  <a:cubicBezTo>
                    <a:pt x="1170" y="1477"/>
                    <a:pt x="1437" y="1414"/>
                    <a:pt x="1680" y="1287"/>
                  </a:cubicBezTo>
                  <a:cubicBezTo>
                    <a:pt x="2192" y="1013"/>
                    <a:pt x="2406" y="537"/>
                    <a:pt x="2132" y="240"/>
                  </a:cubicBezTo>
                  <a:cubicBezTo>
                    <a:pt x="1993" y="81"/>
                    <a:pt x="1750" y="1"/>
                    <a:pt x="1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6"/>
            <p:cNvSpPr/>
            <p:nvPr/>
          </p:nvSpPr>
          <p:spPr>
            <a:xfrm>
              <a:off x="2327650" y="2673375"/>
              <a:ext cx="31300" cy="19200"/>
            </a:xfrm>
            <a:custGeom>
              <a:avLst/>
              <a:gdLst/>
              <a:ahLst/>
              <a:cxnLst/>
              <a:rect l="l" t="t" r="r" b="b"/>
              <a:pathLst>
                <a:path w="1252" h="768" extrusionOk="0">
                  <a:moveTo>
                    <a:pt x="748" y="1"/>
                  </a:moveTo>
                  <a:cubicBezTo>
                    <a:pt x="626" y="1"/>
                    <a:pt x="493" y="31"/>
                    <a:pt x="370" y="96"/>
                  </a:cubicBezTo>
                  <a:cubicBezTo>
                    <a:pt x="108" y="239"/>
                    <a:pt x="1" y="489"/>
                    <a:pt x="144" y="643"/>
                  </a:cubicBezTo>
                  <a:cubicBezTo>
                    <a:pt x="213" y="725"/>
                    <a:pt x="339" y="767"/>
                    <a:pt x="484" y="767"/>
                  </a:cubicBezTo>
                  <a:cubicBezTo>
                    <a:pt x="611" y="767"/>
                    <a:pt x="753" y="734"/>
                    <a:pt x="882" y="667"/>
                  </a:cubicBezTo>
                  <a:cubicBezTo>
                    <a:pt x="1144" y="524"/>
                    <a:pt x="1251" y="286"/>
                    <a:pt x="1108" y="131"/>
                  </a:cubicBezTo>
                  <a:cubicBezTo>
                    <a:pt x="1030" y="46"/>
                    <a:pt x="897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6"/>
            <p:cNvSpPr/>
            <p:nvPr/>
          </p:nvSpPr>
          <p:spPr>
            <a:xfrm>
              <a:off x="2338375" y="2645675"/>
              <a:ext cx="35150" cy="21750"/>
            </a:xfrm>
            <a:custGeom>
              <a:avLst/>
              <a:gdLst/>
              <a:ahLst/>
              <a:cxnLst/>
              <a:rect l="l" t="t" r="r" b="b"/>
              <a:pathLst>
                <a:path w="1406" h="870" extrusionOk="0">
                  <a:moveTo>
                    <a:pt x="859" y="1"/>
                  </a:moveTo>
                  <a:cubicBezTo>
                    <a:pt x="718" y="1"/>
                    <a:pt x="561" y="37"/>
                    <a:pt x="417" y="108"/>
                  </a:cubicBezTo>
                  <a:cubicBezTo>
                    <a:pt x="120" y="275"/>
                    <a:pt x="1" y="549"/>
                    <a:pt x="155" y="728"/>
                  </a:cubicBezTo>
                  <a:cubicBezTo>
                    <a:pt x="237" y="821"/>
                    <a:pt x="381" y="869"/>
                    <a:pt x="542" y="869"/>
                  </a:cubicBezTo>
                  <a:cubicBezTo>
                    <a:pt x="688" y="869"/>
                    <a:pt x="848" y="830"/>
                    <a:pt x="989" y="751"/>
                  </a:cubicBezTo>
                  <a:cubicBezTo>
                    <a:pt x="1298" y="597"/>
                    <a:pt x="1405" y="323"/>
                    <a:pt x="1251" y="144"/>
                  </a:cubicBezTo>
                  <a:cubicBezTo>
                    <a:pt x="1168" y="48"/>
                    <a:pt x="1023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6"/>
            <p:cNvSpPr/>
            <p:nvPr/>
          </p:nvSpPr>
          <p:spPr>
            <a:xfrm>
              <a:off x="2345825" y="2612675"/>
              <a:ext cx="45850" cy="28125"/>
            </a:xfrm>
            <a:custGeom>
              <a:avLst/>
              <a:gdLst/>
              <a:ahLst/>
              <a:cxnLst/>
              <a:rect l="l" t="t" r="r" b="b"/>
              <a:pathLst>
                <a:path w="1834" h="1125" extrusionOk="0">
                  <a:moveTo>
                    <a:pt x="1115" y="0"/>
                  </a:moveTo>
                  <a:cubicBezTo>
                    <a:pt x="932" y="0"/>
                    <a:pt x="731" y="48"/>
                    <a:pt x="548" y="143"/>
                  </a:cubicBezTo>
                  <a:cubicBezTo>
                    <a:pt x="155" y="357"/>
                    <a:pt x="0" y="702"/>
                    <a:pt x="203" y="940"/>
                  </a:cubicBezTo>
                  <a:cubicBezTo>
                    <a:pt x="311" y="1061"/>
                    <a:pt x="500" y="1124"/>
                    <a:pt x="713" y="1124"/>
                  </a:cubicBezTo>
                  <a:cubicBezTo>
                    <a:pt x="899" y="1124"/>
                    <a:pt x="1103" y="1076"/>
                    <a:pt x="1286" y="976"/>
                  </a:cubicBezTo>
                  <a:cubicBezTo>
                    <a:pt x="1679" y="774"/>
                    <a:pt x="1834" y="416"/>
                    <a:pt x="1619" y="190"/>
                  </a:cubicBezTo>
                  <a:cubicBezTo>
                    <a:pt x="1511" y="63"/>
                    <a:pt x="1325" y="0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6"/>
            <p:cNvSpPr/>
            <p:nvPr/>
          </p:nvSpPr>
          <p:spPr>
            <a:xfrm>
              <a:off x="2204425" y="2648800"/>
              <a:ext cx="40500" cy="24875"/>
            </a:xfrm>
            <a:custGeom>
              <a:avLst/>
              <a:gdLst/>
              <a:ahLst/>
              <a:cxnLst/>
              <a:rect l="l" t="t" r="r" b="b"/>
              <a:pathLst>
                <a:path w="1620" h="995" extrusionOk="0">
                  <a:moveTo>
                    <a:pt x="1004" y="1"/>
                  </a:moveTo>
                  <a:cubicBezTo>
                    <a:pt x="839" y="1"/>
                    <a:pt x="656" y="43"/>
                    <a:pt x="489" y="126"/>
                  </a:cubicBezTo>
                  <a:cubicBezTo>
                    <a:pt x="144" y="317"/>
                    <a:pt x="1" y="626"/>
                    <a:pt x="179" y="829"/>
                  </a:cubicBezTo>
                  <a:cubicBezTo>
                    <a:pt x="275" y="938"/>
                    <a:pt x="444" y="995"/>
                    <a:pt x="632" y="995"/>
                  </a:cubicBezTo>
                  <a:cubicBezTo>
                    <a:pt x="795" y="995"/>
                    <a:pt x="972" y="953"/>
                    <a:pt x="1132" y="864"/>
                  </a:cubicBezTo>
                  <a:cubicBezTo>
                    <a:pt x="1477" y="686"/>
                    <a:pt x="1620" y="364"/>
                    <a:pt x="1441" y="162"/>
                  </a:cubicBezTo>
                  <a:cubicBezTo>
                    <a:pt x="1353" y="54"/>
                    <a:pt x="1190" y="1"/>
                    <a:pt x="10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6"/>
            <p:cNvSpPr/>
            <p:nvPr/>
          </p:nvSpPr>
          <p:spPr>
            <a:xfrm>
              <a:off x="2331225" y="2566200"/>
              <a:ext cx="33600" cy="21175"/>
            </a:xfrm>
            <a:custGeom>
              <a:avLst/>
              <a:gdLst/>
              <a:ahLst/>
              <a:cxnLst/>
              <a:rect l="l" t="t" r="r" b="b"/>
              <a:pathLst>
                <a:path w="1344" h="847" extrusionOk="0">
                  <a:moveTo>
                    <a:pt x="840" y="1"/>
                  </a:moveTo>
                  <a:cubicBezTo>
                    <a:pt x="830" y="1"/>
                    <a:pt x="820" y="1"/>
                    <a:pt x="810" y="1"/>
                  </a:cubicBezTo>
                  <a:cubicBezTo>
                    <a:pt x="477" y="1"/>
                    <a:pt x="156" y="192"/>
                    <a:pt x="72" y="430"/>
                  </a:cubicBezTo>
                  <a:cubicBezTo>
                    <a:pt x="1" y="656"/>
                    <a:pt x="191" y="847"/>
                    <a:pt x="525" y="847"/>
                  </a:cubicBezTo>
                  <a:cubicBezTo>
                    <a:pt x="858" y="835"/>
                    <a:pt x="1179" y="644"/>
                    <a:pt x="1263" y="406"/>
                  </a:cubicBezTo>
                  <a:cubicBezTo>
                    <a:pt x="1344" y="187"/>
                    <a:pt x="1156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6"/>
            <p:cNvSpPr/>
            <p:nvPr/>
          </p:nvSpPr>
          <p:spPr>
            <a:xfrm>
              <a:off x="2320825" y="2597475"/>
              <a:ext cx="22925" cy="14600"/>
            </a:xfrm>
            <a:custGeom>
              <a:avLst/>
              <a:gdLst/>
              <a:ahLst/>
              <a:cxnLst/>
              <a:rect l="l" t="t" r="r" b="b"/>
              <a:pathLst>
                <a:path w="917" h="584" extrusionOk="0">
                  <a:moveTo>
                    <a:pt x="560" y="0"/>
                  </a:moveTo>
                  <a:cubicBezTo>
                    <a:pt x="333" y="0"/>
                    <a:pt x="107" y="131"/>
                    <a:pt x="60" y="298"/>
                  </a:cubicBezTo>
                  <a:cubicBezTo>
                    <a:pt x="0" y="453"/>
                    <a:pt x="143" y="584"/>
                    <a:pt x="357" y="584"/>
                  </a:cubicBezTo>
                  <a:cubicBezTo>
                    <a:pt x="583" y="572"/>
                    <a:pt x="810" y="441"/>
                    <a:pt x="869" y="286"/>
                  </a:cubicBezTo>
                  <a:cubicBezTo>
                    <a:pt x="917" y="13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6"/>
            <p:cNvSpPr/>
            <p:nvPr/>
          </p:nvSpPr>
          <p:spPr>
            <a:xfrm>
              <a:off x="2245500" y="2645400"/>
              <a:ext cx="23250" cy="14900"/>
            </a:xfrm>
            <a:custGeom>
              <a:avLst/>
              <a:gdLst/>
              <a:ahLst/>
              <a:cxnLst/>
              <a:rect l="l" t="t" r="r" b="b"/>
              <a:pathLst>
                <a:path w="930" h="596" extrusionOk="0">
                  <a:moveTo>
                    <a:pt x="560" y="0"/>
                  </a:moveTo>
                  <a:cubicBezTo>
                    <a:pt x="334" y="12"/>
                    <a:pt x="108" y="143"/>
                    <a:pt x="60" y="310"/>
                  </a:cubicBezTo>
                  <a:cubicBezTo>
                    <a:pt x="1" y="465"/>
                    <a:pt x="132" y="596"/>
                    <a:pt x="358" y="596"/>
                  </a:cubicBezTo>
                  <a:cubicBezTo>
                    <a:pt x="584" y="584"/>
                    <a:pt x="810" y="453"/>
                    <a:pt x="870" y="298"/>
                  </a:cubicBezTo>
                  <a:cubicBezTo>
                    <a:pt x="929" y="13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6"/>
            <p:cNvSpPr/>
            <p:nvPr/>
          </p:nvSpPr>
          <p:spPr>
            <a:xfrm>
              <a:off x="2296700" y="2668325"/>
              <a:ext cx="30400" cy="19350"/>
            </a:xfrm>
            <a:custGeom>
              <a:avLst/>
              <a:gdLst/>
              <a:ahLst/>
              <a:cxnLst/>
              <a:rect l="l" t="t" r="r" b="b"/>
              <a:pathLst>
                <a:path w="1216" h="774" extrusionOk="0">
                  <a:moveTo>
                    <a:pt x="739" y="0"/>
                  </a:moveTo>
                  <a:cubicBezTo>
                    <a:pt x="441" y="0"/>
                    <a:pt x="144" y="179"/>
                    <a:pt x="72" y="393"/>
                  </a:cubicBezTo>
                  <a:cubicBezTo>
                    <a:pt x="1" y="607"/>
                    <a:pt x="179" y="774"/>
                    <a:pt x="477" y="774"/>
                  </a:cubicBezTo>
                  <a:cubicBezTo>
                    <a:pt x="775" y="774"/>
                    <a:pt x="1072" y="595"/>
                    <a:pt x="1144" y="381"/>
                  </a:cubicBezTo>
                  <a:cubicBezTo>
                    <a:pt x="1215" y="167"/>
                    <a:pt x="1025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6"/>
            <p:cNvSpPr/>
            <p:nvPr/>
          </p:nvSpPr>
          <p:spPr>
            <a:xfrm>
              <a:off x="2271700" y="2717600"/>
              <a:ext cx="31575" cy="19550"/>
            </a:xfrm>
            <a:custGeom>
              <a:avLst/>
              <a:gdLst/>
              <a:ahLst/>
              <a:cxnLst/>
              <a:rect l="l" t="t" r="r" b="b"/>
              <a:pathLst>
                <a:path w="1263" h="782" extrusionOk="0">
                  <a:moveTo>
                    <a:pt x="776" y="1"/>
                  </a:moveTo>
                  <a:cubicBezTo>
                    <a:pt x="649" y="1"/>
                    <a:pt x="510" y="34"/>
                    <a:pt x="382" y="101"/>
                  </a:cubicBezTo>
                  <a:cubicBezTo>
                    <a:pt x="108" y="244"/>
                    <a:pt x="1" y="494"/>
                    <a:pt x="143" y="648"/>
                  </a:cubicBezTo>
                  <a:cubicBezTo>
                    <a:pt x="212" y="736"/>
                    <a:pt x="338" y="781"/>
                    <a:pt x="481" y="781"/>
                  </a:cubicBezTo>
                  <a:cubicBezTo>
                    <a:pt x="610" y="781"/>
                    <a:pt x="752" y="745"/>
                    <a:pt x="882" y="672"/>
                  </a:cubicBezTo>
                  <a:cubicBezTo>
                    <a:pt x="1155" y="529"/>
                    <a:pt x="1263" y="279"/>
                    <a:pt x="1120" y="125"/>
                  </a:cubicBezTo>
                  <a:cubicBezTo>
                    <a:pt x="1044" y="43"/>
                    <a:pt x="918" y="1"/>
                    <a:pt x="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6"/>
            <p:cNvSpPr/>
            <p:nvPr/>
          </p:nvSpPr>
          <p:spPr>
            <a:xfrm>
              <a:off x="2282725" y="2689325"/>
              <a:ext cx="35725" cy="22125"/>
            </a:xfrm>
            <a:custGeom>
              <a:avLst/>
              <a:gdLst/>
              <a:ahLst/>
              <a:cxnLst/>
              <a:rect l="l" t="t" r="r" b="b"/>
              <a:pathLst>
                <a:path w="1429" h="885" extrusionOk="0">
                  <a:moveTo>
                    <a:pt x="864" y="0"/>
                  </a:moveTo>
                  <a:cubicBezTo>
                    <a:pt x="724" y="0"/>
                    <a:pt x="570" y="36"/>
                    <a:pt x="429" y="113"/>
                  </a:cubicBezTo>
                  <a:cubicBezTo>
                    <a:pt x="119" y="279"/>
                    <a:pt x="0" y="553"/>
                    <a:pt x="155" y="732"/>
                  </a:cubicBezTo>
                  <a:cubicBezTo>
                    <a:pt x="237" y="833"/>
                    <a:pt x="384" y="884"/>
                    <a:pt x="550" y="884"/>
                  </a:cubicBezTo>
                  <a:cubicBezTo>
                    <a:pt x="696" y="884"/>
                    <a:pt x="856" y="845"/>
                    <a:pt x="1000" y="767"/>
                  </a:cubicBezTo>
                  <a:cubicBezTo>
                    <a:pt x="1310" y="601"/>
                    <a:pt x="1429" y="327"/>
                    <a:pt x="1262" y="148"/>
                  </a:cubicBezTo>
                  <a:cubicBezTo>
                    <a:pt x="1178" y="51"/>
                    <a:pt x="1031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6"/>
            <p:cNvSpPr/>
            <p:nvPr/>
          </p:nvSpPr>
          <p:spPr>
            <a:xfrm>
              <a:off x="2240450" y="2712350"/>
              <a:ext cx="30625" cy="19700"/>
            </a:xfrm>
            <a:custGeom>
              <a:avLst/>
              <a:gdLst/>
              <a:ahLst/>
              <a:cxnLst/>
              <a:rect l="l" t="t" r="r" b="b"/>
              <a:pathLst>
                <a:path w="1225" h="788" extrusionOk="0">
                  <a:moveTo>
                    <a:pt x="778" y="1"/>
                  </a:moveTo>
                  <a:cubicBezTo>
                    <a:pt x="769" y="1"/>
                    <a:pt x="760" y="1"/>
                    <a:pt x="750" y="1"/>
                  </a:cubicBezTo>
                  <a:cubicBezTo>
                    <a:pt x="453" y="1"/>
                    <a:pt x="143" y="180"/>
                    <a:pt x="72" y="394"/>
                  </a:cubicBezTo>
                  <a:cubicBezTo>
                    <a:pt x="0" y="620"/>
                    <a:pt x="179" y="787"/>
                    <a:pt x="477" y="787"/>
                  </a:cubicBezTo>
                  <a:cubicBezTo>
                    <a:pt x="774" y="787"/>
                    <a:pt x="1084" y="597"/>
                    <a:pt x="1155" y="382"/>
                  </a:cubicBezTo>
                  <a:cubicBezTo>
                    <a:pt x="1224" y="175"/>
                    <a:pt x="1059" y="1"/>
                    <a:pt x="7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6"/>
            <p:cNvSpPr/>
            <p:nvPr/>
          </p:nvSpPr>
          <p:spPr>
            <a:xfrm>
              <a:off x="1833850" y="2614125"/>
              <a:ext cx="79200" cy="48275"/>
            </a:xfrm>
            <a:custGeom>
              <a:avLst/>
              <a:gdLst/>
              <a:ahLst/>
              <a:cxnLst/>
              <a:rect l="l" t="t" r="r" b="b"/>
              <a:pathLst>
                <a:path w="3168" h="1931" extrusionOk="0">
                  <a:moveTo>
                    <a:pt x="2023" y="0"/>
                  </a:moveTo>
                  <a:cubicBezTo>
                    <a:pt x="1313" y="0"/>
                    <a:pt x="552" y="397"/>
                    <a:pt x="274" y="918"/>
                  </a:cubicBezTo>
                  <a:cubicBezTo>
                    <a:pt x="0" y="1442"/>
                    <a:pt x="370" y="1906"/>
                    <a:pt x="1096" y="1930"/>
                  </a:cubicBezTo>
                  <a:cubicBezTo>
                    <a:pt x="1116" y="1931"/>
                    <a:pt x="1136" y="1931"/>
                    <a:pt x="1156" y="1931"/>
                  </a:cubicBezTo>
                  <a:cubicBezTo>
                    <a:pt x="1855" y="1931"/>
                    <a:pt x="2627" y="1534"/>
                    <a:pt x="2894" y="1013"/>
                  </a:cubicBezTo>
                  <a:cubicBezTo>
                    <a:pt x="3167" y="477"/>
                    <a:pt x="2798" y="37"/>
                    <a:pt x="2084" y="1"/>
                  </a:cubicBezTo>
                  <a:cubicBezTo>
                    <a:pt x="2064" y="0"/>
                    <a:pt x="2043" y="0"/>
                    <a:pt x="20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26"/>
            <p:cNvSpPr/>
            <p:nvPr/>
          </p:nvSpPr>
          <p:spPr>
            <a:xfrm>
              <a:off x="1845150" y="2582275"/>
              <a:ext cx="46175" cy="28025"/>
            </a:xfrm>
            <a:custGeom>
              <a:avLst/>
              <a:gdLst/>
              <a:ahLst/>
              <a:cxnLst/>
              <a:rect l="l" t="t" r="r" b="b"/>
              <a:pathLst>
                <a:path w="1847" h="1121" extrusionOk="0">
                  <a:moveTo>
                    <a:pt x="1185" y="1"/>
                  </a:moveTo>
                  <a:cubicBezTo>
                    <a:pt x="776" y="1"/>
                    <a:pt x="319" y="235"/>
                    <a:pt x="168" y="537"/>
                  </a:cubicBezTo>
                  <a:cubicBezTo>
                    <a:pt x="1" y="835"/>
                    <a:pt x="215" y="1097"/>
                    <a:pt x="632" y="1120"/>
                  </a:cubicBezTo>
                  <a:cubicBezTo>
                    <a:pt x="642" y="1121"/>
                    <a:pt x="652" y="1121"/>
                    <a:pt x="663" y="1121"/>
                  </a:cubicBezTo>
                  <a:cubicBezTo>
                    <a:pt x="1083" y="1121"/>
                    <a:pt x="1529" y="887"/>
                    <a:pt x="1692" y="585"/>
                  </a:cubicBezTo>
                  <a:cubicBezTo>
                    <a:pt x="1846" y="287"/>
                    <a:pt x="1632" y="25"/>
                    <a:pt x="1215" y="1"/>
                  </a:cubicBezTo>
                  <a:cubicBezTo>
                    <a:pt x="1205" y="1"/>
                    <a:pt x="1195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26"/>
            <p:cNvSpPr/>
            <p:nvPr/>
          </p:nvSpPr>
          <p:spPr>
            <a:xfrm>
              <a:off x="1782650" y="2604575"/>
              <a:ext cx="62825" cy="37900"/>
            </a:xfrm>
            <a:custGeom>
              <a:avLst/>
              <a:gdLst/>
              <a:ahLst/>
              <a:cxnLst/>
              <a:rect l="l" t="t" r="r" b="b"/>
              <a:pathLst>
                <a:path w="2513" h="1516" extrusionOk="0">
                  <a:moveTo>
                    <a:pt x="1595" y="1"/>
                  </a:moveTo>
                  <a:cubicBezTo>
                    <a:pt x="1040" y="1"/>
                    <a:pt x="433" y="314"/>
                    <a:pt x="215" y="717"/>
                  </a:cubicBezTo>
                  <a:cubicBezTo>
                    <a:pt x="1" y="1133"/>
                    <a:pt x="286" y="1502"/>
                    <a:pt x="858" y="1514"/>
                  </a:cubicBezTo>
                  <a:cubicBezTo>
                    <a:pt x="878" y="1515"/>
                    <a:pt x="898" y="1515"/>
                    <a:pt x="918" y="1515"/>
                  </a:cubicBezTo>
                  <a:cubicBezTo>
                    <a:pt x="1474" y="1515"/>
                    <a:pt x="2080" y="1202"/>
                    <a:pt x="2298" y="788"/>
                  </a:cubicBezTo>
                  <a:cubicBezTo>
                    <a:pt x="2513" y="371"/>
                    <a:pt x="2227" y="14"/>
                    <a:pt x="1656" y="2"/>
                  </a:cubicBezTo>
                  <a:cubicBezTo>
                    <a:pt x="1636" y="1"/>
                    <a:pt x="1615" y="1"/>
                    <a:pt x="1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6"/>
            <p:cNvSpPr/>
            <p:nvPr/>
          </p:nvSpPr>
          <p:spPr>
            <a:xfrm>
              <a:off x="1918675" y="2584950"/>
              <a:ext cx="36350" cy="22075"/>
            </a:xfrm>
            <a:custGeom>
              <a:avLst/>
              <a:gdLst/>
              <a:ahLst/>
              <a:cxnLst/>
              <a:rect l="l" t="t" r="r" b="b"/>
              <a:pathLst>
                <a:path w="1454" h="883" extrusionOk="0">
                  <a:moveTo>
                    <a:pt x="921" y="1"/>
                  </a:moveTo>
                  <a:cubicBezTo>
                    <a:pt x="596" y="1"/>
                    <a:pt x="235" y="176"/>
                    <a:pt x="120" y="418"/>
                  </a:cubicBezTo>
                  <a:cubicBezTo>
                    <a:pt x="1" y="656"/>
                    <a:pt x="167" y="871"/>
                    <a:pt x="501" y="882"/>
                  </a:cubicBezTo>
                  <a:cubicBezTo>
                    <a:pt x="511" y="883"/>
                    <a:pt x="521" y="883"/>
                    <a:pt x="531" y="883"/>
                  </a:cubicBezTo>
                  <a:cubicBezTo>
                    <a:pt x="856" y="883"/>
                    <a:pt x="1207" y="697"/>
                    <a:pt x="1334" y="466"/>
                  </a:cubicBezTo>
                  <a:cubicBezTo>
                    <a:pt x="1453" y="216"/>
                    <a:pt x="1287" y="13"/>
                    <a:pt x="953" y="1"/>
                  </a:cubicBezTo>
                  <a:cubicBezTo>
                    <a:pt x="943" y="1"/>
                    <a:pt x="932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6"/>
            <p:cNvSpPr/>
            <p:nvPr/>
          </p:nvSpPr>
          <p:spPr>
            <a:xfrm>
              <a:off x="1788600" y="2677525"/>
              <a:ext cx="61050" cy="36975"/>
            </a:xfrm>
            <a:custGeom>
              <a:avLst/>
              <a:gdLst/>
              <a:ahLst/>
              <a:cxnLst/>
              <a:rect l="l" t="t" r="r" b="b"/>
              <a:pathLst>
                <a:path w="2442" h="1479" extrusionOk="0">
                  <a:moveTo>
                    <a:pt x="1558" y="0"/>
                  </a:moveTo>
                  <a:cubicBezTo>
                    <a:pt x="1316" y="0"/>
                    <a:pt x="1043" y="63"/>
                    <a:pt x="786" y="192"/>
                  </a:cubicBezTo>
                  <a:cubicBezTo>
                    <a:pt x="251" y="466"/>
                    <a:pt x="1" y="930"/>
                    <a:pt x="239" y="1239"/>
                  </a:cubicBezTo>
                  <a:cubicBezTo>
                    <a:pt x="365" y="1398"/>
                    <a:pt x="606" y="1478"/>
                    <a:pt x="884" y="1478"/>
                  </a:cubicBezTo>
                  <a:cubicBezTo>
                    <a:pt x="1130" y="1478"/>
                    <a:pt x="1404" y="1415"/>
                    <a:pt x="1656" y="1287"/>
                  </a:cubicBezTo>
                  <a:cubicBezTo>
                    <a:pt x="2203" y="1013"/>
                    <a:pt x="2441" y="549"/>
                    <a:pt x="2203" y="239"/>
                  </a:cubicBezTo>
                  <a:cubicBezTo>
                    <a:pt x="2070" y="81"/>
                    <a:pt x="1834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6"/>
            <p:cNvSpPr/>
            <p:nvPr/>
          </p:nvSpPr>
          <p:spPr>
            <a:xfrm>
              <a:off x="1955600" y="3103600"/>
              <a:ext cx="54175" cy="36400"/>
            </a:xfrm>
            <a:custGeom>
              <a:avLst/>
              <a:gdLst/>
              <a:ahLst/>
              <a:cxnLst/>
              <a:rect l="l" t="t" r="r" b="b"/>
              <a:pathLst>
                <a:path w="2167" h="1456" extrusionOk="0">
                  <a:moveTo>
                    <a:pt x="1367" y="1"/>
                  </a:moveTo>
                  <a:cubicBezTo>
                    <a:pt x="1064" y="1"/>
                    <a:pt x="723" y="116"/>
                    <a:pt x="464" y="329"/>
                  </a:cubicBezTo>
                  <a:cubicBezTo>
                    <a:pt x="48" y="675"/>
                    <a:pt x="0" y="1115"/>
                    <a:pt x="345" y="1341"/>
                  </a:cubicBezTo>
                  <a:cubicBezTo>
                    <a:pt x="470" y="1419"/>
                    <a:pt x="629" y="1456"/>
                    <a:pt x="801" y="1456"/>
                  </a:cubicBezTo>
                  <a:cubicBezTo>
                    <a:pt x="1104" y="1456"/>
                    <a:pt x="1448" y="1340"/>
                    <a:pt x="1715" y="1127"/>
                  </a:cubicBezTo>
                  <a:cubicBezTo>
                    <a:pt x="2119" y="782"/>
                    <a:pt x="2167" y="329"/>
                    <a:pt x="1822" y="115"/>
                  </a:cubicBezTo>
                  <a:cubicBezTo>
                    <a:pt x="1697" y="38"/>
                    <a:pt x="1538" y="1"/>
                    <a:pt x="1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6"/>
            <p:cNvSpPr/>
            <p:nvPr/>
          </p:nvSpPr>
          <p:spPr>
            <a:xfrm>
              <a:off x="1924925" y="3106500"/>
              <a:ext cx="31875" cy="21400"/>
            </a:xfrm>
            <a:custGeom>
              <a:avLst/>
              <a:gdLst/>
              <a:ahLst/>
              <a:cxnLst/>
              <a:rect l="l" t="t" r="r" b="b"/>
              <a:pathLst>
                <a:path w="1275" h="856" extrusionOk="0">
                  <a:moveTo>
                    <a:pt x="815" y="1"/>
                  </a:moveTo>
                  <a:cubicBezTo>
                    <a:pt x="639" y="1"/>
                    <a:pt x="435" y="72"/>
                    <a:pt x="275" y="201"/>
                  </a:cubicBezTo>
                  <a:cubicBezTo>
                    <a:pt x="36" y="392"/>
                    <a:pt x="1" y="666"/>
                    <a:pt x="203" y="785"/>
                  </a:cubicBezTo>
                  <a:cubicBezTo>
                    <a:pt x="277" y="833"/>
                    <a:pt x="371" y="855"/>
                    <a:pt x="473" y="855"/>
                  </a:cubicBezTo>
                  <a:cubicBezTo>
                    <a:pt x="650" y="855"/>
                    <a:pt x="850" y="787"/>
                    <a:pt x="1001" y="666"/>
                  </a:cubicBezTo>
                  <a:cubicBezTo>
                    <a:pt x="1251" y="463"/>
                    <a:pt x="1275" y="201"/>
                    <a:pt x="1072" y="70"/>
                  </a:cubicBezTo>
                  <a:cubicBezTo>
                    <a:pt x="1004" y="23"/>
                    <a:pt x="914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26"/>
            <p:cNvSpPr/>
            <p:nvPr/>
          </p:nvSpPr>
          <p:spPr>
            <a:xfrm>
              <a:off x="1915400" y="3132975"/>
              <a:ext cx="43500" cy="29325"/>
            </a:xfrm>
            <a:custGeom>
              <a:avLst/>
              <a:gdLst/>
              <a:ahLst/>
              <a:cxnLst/>
              <a:rect l="l" t="t" r="r" b="b"/>
              <a:pathLst>
                <a:path w="1740" h="1173" extrusionOk="0">
                  <a:moveTo>
                    <a:pt x="1105" y="1"/>
                  </a:moveTo>
                  <a:cubicBezTo>
                    <a:pt x="861" y="1"/>
                    <a:pt x="584" y="98"/>
                    <a:pt x="370" y="274"/>
                  </a:cubicBezTo>
                  <a:cubicBezTo>
                    <a:pt x="48" y="535"/>
                    <a:pt x="1" y="905"/>
                    <a:pt x="275" y="1083"/>
                  </a:cubicBezTo>
                  <a:cubicBezTo>
                    <a:pt x="373" y="1143"/>
                    <a:pt x="499" y="1172"/>
                    <a:pt x="636" y="1172"/>
                  </a:cubicBezTo>
                  <a:cubicBezTo>
                    <a:pt x="880" y="1172"/>
                    <a:pt x="1156" y="1080"/>
                    <a:pt x="1370" y="905"/>
                  </a:cubicBezTo>
                  <a:cubicBezTo>
                    <a:pt x="1703" y="631"/>
                    <a:pt x="1739" y="274"/>
                    <a:pt x="1465" y="95"/>
                  </a:cubicBezTo>
                  <a:cubicBezTo>
                    <a:pt x="1367" y="31"/>
                    <a:pt x="1241" y="1"/>
                    <a:pt x="1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26"/>
            <p:cNvSpPr/>
            <p:nvPr/>
          </p:nvSpPr>
          <p:spPr>
            <a:xfrm>
              <a:off x="2074950" y="3072550"/>
              <a:ext cx="42875" cy="28725"/>
            </a:xfrm>
            <a:custGeom>
              <a:avLst/>
              <a:gdLst/>
              <a:ahLst/>
              <a:cxnLst/>
              <a:rect l="l" t="t" r="r" b="b"/>
              <a:pathLst>
                <a:path w="1715" h="1149" extrusionOk="0">
                  <a:moveTo>
                    <a:pt x="1070" y="0"/>
                  </a:moveTo>
                  <a:cubicBezTo>
                    <a:pt x="831" y="0"/>
                    <a:pt x="563" y="95"/>
                    <a:pt x="358" y="262"/>
                  </a:cubicBezTo>
                  <a:cubicBezTo>
                    <a:pt x="36" y="524"/>
                    <a:pt x="0" y="881"/>
                    <a:pt x="274" y="1059"/>
                  </a:cubicBezTo>
                  <a:cubicBezTo>
                    <a:pt x="377" y="1119"/>
                    <a:pt x="505" y="1149"/>
                    <a:pt x="641" y="1149"/>
                  </a:cubicBezTo>
                  <a:cubicBezTo>
                    <a:pt x="883" y="1149"/>
                    <a:pt x="1152" y="1056"/>
                    <a:pt x="1358" y="881"/>
                  </a:cubicBezTo>
                  <a:cubicBezTo>
                    <a:pt x="1679" y="619"/>
                    <a:pt x="1715" y="262"/>
                    <a:pt x="1429" y="95"/>
                  </a:cubicBezTo>
                  <a:cubicBezTo>
                    <a:pt x="1330" y="30"/>
                    <a:pt x="1205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6"/>
            <p:cNvSpPr/>
            <p:nvPr/>
          </p:nvSpPr>
          <p:spPr>
            <a:xfrm>
              <a:off x="1979825" y="3137750"/>
              <a:ext cx="38175" cy="27750"/>
            </a:xfrm>
            <a:custGeom>
              <a:avLst/>
              <a:gdLst/>
              <a:ahLst/>
              <a:cxnLst/>
              <a:rect l="l" t="t" r="r" b="b"/>
              <a:pathLst>
                <a:path w="1527" h="1110" extrusionOk="0">
                  <a:moveTo>
                    <a:pt x="962" y="0"/>
                  </a:moveTo>
                  <a:cubicBezTo>
                    <a:pt x="915" y="0"/>
                    <a:pt x="867" y="4"/>
                    <a:pt x="817" y="11"/>
                  </a:cubicBezTo>
                  <a:cubicBezTo>
                    <a:pt x="412" y="83"/>
                    <a:pt x="67" y="368"/>
                    <a:pt x="31" y="678"/>
                  </a:cubicBezTo>
                  <a:cubicBezTo>
                    <a:pt x="1" y="933"/>
                    <a:pt x="215" y="1110"/>
                    <a:pt x="532" y="1110"/>
                  </a:cubicBezTo>
                  <a:cubicBezTo>
                    <a:pt x="585" y="1110"/>
                    <a:pt x="640" y="1105"/>
                    <a:pt x="698" y="1095"/>
                  </a:cubicBezTo>
                  <a:cubicBezTo>
                    <a:pt x="1103" y="1035"/>
                    <a:pt x="1460" y="737"/>
                    <a:pt x="1496" y="440"/>
                  </a:cubicBezTo>
                  <a:cubicBezTo>
                    <a:pt x="1527" y="179"/>
                    <a:pt x="1293" y="0"/>
                    <a:pt x="9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6"/>
            <p:cNvSpPr/>
            <p:nvPr/>
          </p:nvSpPr>
          <p:spPr>
            <a:xfrm>
              <a:off x="2029200" y="3105675"/>
              <a:ext cx="19825" cy="14375"/>
            </a:xfrm>
            <a:custGeom>
              <a:avLst/>
              <a:gdLst/>
              <a:ahLst/>
              <a:cxnLst/>
              <a:rect l="l" t="t" r="r" b="b"/>
              <a:pathLst>
                <a:path w="793" h="575" extrusionOk="0">
                  <a:moveTo>
                    <a:pt x="513" y="1"/>
                  </a:moveTo>
                  <a:cubicBezTo>
                    <a:pt x="485" y="1"/>
                    <a:pt x="456" y="3"/>
                    <a:pt x="426" y="8"/>
                  </a:cubicBezTo>
                  <a:cubicBezTo>
                    <a:pt x="223" y="44"/>
                    <a:pt x="33" y="187"/>
                    <a:pt x="21" y="342"/>
                  </a:cubicBezTo>
                  <a:cubicBezTo>
                    <a:pt x="0" y="476"/>
                    <a:pt x="123" y="575"/>
                    <a:pt x="289" y="575"/>
                  </a:cubicBezTo>
                  <a:cubicBezTo>
                    <a:pt x="314" y="575"/>
                    <a:pt x="340" y="573"/>
                    <a:pt x="366" y="568"/>
                  </a:cubicBezTo>
                  <a:cubicBezTo>
                    <a:pt x="580" y="532"/>
                    <a:pt x="759" y="377"/>
                    <a:pt x="783" y="223"/>
                  </a:cubicBezTo>
                  <a:cubicBezTo>
                    <a:pt x="793" y="90"/>
                    <a:pt x="680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6"/>
            <p:cNvSpPr/>
            <p:nvPr/>
          </p:nvSpPr>
          <p:spPr>
            <a:xfrm>
              <a:off x="1944350" y="3155125"/>
              <a:ext cx="26075" cy="18875"/>
            </a:xfrm>
            <a:custGeom>
              <a:avLst/>
              <a:gdLst/>
              <a:ahLst/>
              <a:cxnLst/>
              <a:rect l="l" t="t" r="r" b="b"/>
              <a:pathLst>
                <a:path w="1043" h="755" extrusionOk="0">
                  <a:moveTo>
                    <a:pt x="649" y="1"/>
                  </a:moveTo>
                  <a:cubicBezTo>
                    <a:pt x="619" y="1"/>
                    <a:pt x="589" y="3"/>
                    <a:pt x="557" y="7"/>
                  </a:cubicBezTo>
                  <a:cubicBezTo>
                    <a:pt x="283" y="54"/>
                    <a:pt x="45" y="257"/>
                    <a:pt x="21" y="459"/>
                  </a:cubicBezTo>
                  <a:cubicBezTo>
                    <a:pt x="1" y="633"/>
                    <a:pt x="148" y="755"/>
                    <a:pt x="364" y="755"/>
                  </a:cubicBezTo>
                  <a:cubicBezTo>
                    <a:pt x="399" y="755"/>
                    <a:pt x="436" y="751"/>
                    <a:pt x="474" y="745"/>
                  </a:cubicBezTo>
                  <a:cubicBezTo>
                    <a:pt x="748" y="709"/>
                    <a:pt x="998" y="507"/>
                    <a:pt x="1022" y="304"/>
                  </a:cubicBezTo>
                  <a:cubicBezTo>
                    <a:pt x="1043" y="124"/>
                    <a:pt x="885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6"/>
            <p:cNvSpPr/>
            <p:nvPr/>
          </p:nvSpPr>
          <p:spPr>
            <a:xfrm>
              <a:off x="1934450" y="3180525"/>
              <a:ext cx="24450" cy="16800"/>
            </a:xfrm>
            <a:custGeom>
              <a:avLst/>
              <a:gdLst/>
              <a:ahLst/>
              <a:cxnLst/>
              <a:rect l="l" t="t" r="r" b="b"/>
              <a:pathLst>
                <a:path w="978" h="672" extrusionOk="0">
                  <a:moveTo>
                    <a:pt x="630" y="1"/>
                  </a:moveTo>
                  <a:cubicBezTo>
                    <a:pt x="479" y="1"/>
                    <a:pt x="307" y="62"/>
                    <a:pt x="191" y="169"/>
                  </a:cubicBezTo>
                  <a:cubicBezTo>
                    <a:pt x="13" y="336"/>
                    <a:pt x="1" y="538"/>
                    <a:pt x="179" y="634"/>
                  </a:cubicBezTo>
                  <a:cubicBezTo>
                    <a:pt x="231" y="659"/>
                    <a:pt x="292" y="671"/>
                    <a:pt x="358" y="671"/>
                  </a:cubicBezTo>
                  <a:cubicBezTo>
                    <a:pt x="505" y="671"/>
                    <a:pt x="675" y="610"/>
                    <a:pt x="798" y="503"/>
                  </a:cubicBezTo>
                  <a:cubicBezTo>
                    <a:pt x="977" y="336"/>
                    <a:pt x="977" y="134"/>
                    <a:pt x="810" y="38"/>
                  </a:cubicBezTo>
                  <a:cubicBezTo>
                    <a:pt x="759" y="13"/>
                    <a:pt x="697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26"/>
            <p:cNvSpPr/>
            <p:nvPr/>
          </p:nvSpPr>
          <p:spPr>
            <a:xfrm>
              <a:off x="1958875" y="3141825"/>
              <a:ext cx="16375" cy="11225"/>
            </a:xfrm>
            <a:custGeom>
              <a:avLst/>
              <a:gdLst/>
              <a:ahLst/>
              <a:cxnLst/>
              <a:rect l="l" t="t" r="r" b="b"/>
              <a:pathLst>
                <a:path w="655" h="449" extrusionOk="0">
                  <a:moveTo>
                    <a:pt x="427" y="1"/>
                  </a:moveTo>
                  <a:cubicBezTo>
                    <a:pt x="323" y="1"/>
                    <a:pt x="206" y="47"/>
                    <a:pt x="131" y="122"/>
                  </a:cubicBezTo>
                  <a:cubicBezTo>
                    <a:pt x="12" y="229"/>
                    <a:pt x="0" y="360"/>
                    <a:pt x="119" y="420"/>
                  </a:cubicBezTo>
                  <a:cubicBezTo>
                    <a:pt x="154" y="439"/>
                    <a:pt x="198" y="448"/>
                    <a:pt x="245" y="448"/>
                  </a:cubicBezTo>
                  <a:cubicBezTo>
                    <a:pt x="343" y="448"/>
                    <a:pt x="456" y="409"/>
                    <a:pt x="536" y="336"/>
                  </a:cubicBezTo>
                  <a:cubicBezTo>
                    <a:pt x="655" y="229"/>
                    <a:pt x="655" y="86"/>
                    <a:pt x="548" y="27"/>
                  </a:cubicBezTo>
                  <a:cubicBezTo>
                    <a:pt x="512" y="9"/>
                    <a:pt x="471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26"/>
            <p:cNvSpPr/>
            <p:nvPr/>
          </p:nvSpPr>
          <p:spPr>
            <a:xfrm>
              <a:off x="2007675" y="3119325"/>
              <a:ext cx="21150" cy="14475"/>
            </a:xfrm>
            <a:custGeom>
              <a:avLst/>
              <a:gdLst/>
              <a:ahLst/>
              <a:cxnLst/>
              <a:rect l="l" t="t" r="r" b="b"/>
              <a:pathLst>
                <a:path w="846" h="579" extrusionOk="0">
                  <a:moveTo>
                    <a:pt x="540" y="1"/>
                  </a:moveTo>
                  <a:cubicBezTo>
                    <a:pt x="409" y="1"/>
                    <a:pt x="262" y="54"/>
                    <a:pt x="155" y="153"/>
                  </a:cubicBezTo>
                  <a:cubicBezTo>
                    <a:pt x="1" y="296"/>
                    <a:pt x="1" y="462"/>
                    <a:pt x="144" y="546"/>
                  </a:cubicBezTo>
                  <a:cubicBezTo>
                    <a:pt x="191" y="568"/>
                    <a:pt x="247" y="579"/>
                    <a:pt x="306" y="579"/>
                  </a:cubicBezTo>
                  <a:cubicBezTo>
                    <a:pt x="438" y="579"/>
                    <a:pt x="584" y="525"/>
                    <a:pt x="691" y="427"/>
                  </a:cubicBezTo>
                  <a:cubicBezTo>
                    <a:pt x="846" y="284"/>
                    <a:pt x="846" y="117"/>
                    <a:pt x="703" y="34"/>
                  </a:cubicBezTo>
                  <a:cubicBezTo>
                    <a:pt x="655" y="12"/>
                    <a:pt x="599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6"/>
            <p:cNvSpPr/>
            <p:nvPr/>
          </p:nvSpPr>
          <p:spPr>
            <a:xfrm>
              <a:off x="1867475" y="3054800"/>
              <a:ext cx="54200" cy="35800"/>
            </a:xfrm>
            <a:custGeom>
              <a:avLst/>
              <a:gdLst/>
              <a:ahLst/>
              <a:cxnLst/>
              <a:rect l="l" t="t" r="r" b="b"/>
              <a:pathLst>
                <a:path w="2168" h="1432" extrusionOk="0">
                  <a:moveTo>
                    <a:pt x="1383" y="0"/>
                  </a:moveTo>
                  <a:cubicBezTo>
                    <a:pt x="1082" y="0"/>
                    <a:pt x="743" y="116"/>
                    <a:pt x="477" y="329"/>
                  </a:cubicBezTo>
                  <a:cubicBezTo>
                    <a:pt x="60" y="662"/>
                    <a:pt x="1" y="1103"/>
                    <a:pt x="346" y="1317"/>
                  </a:cubicBezTo>
                  <a:cubicBezTo>
                    <a:pt x="467" y="1394"/>
                    <a:pt x="624" y="1431"/>
                    <a:pt x="796" y="1431"/>
                  </a:cubicBezTo>
                  <a:cubicBezTo>
                    <a:pt x="1099" y="1431"/>
                    <a:pt x="1445" y="1316"/>
                    <a:pt x="1703" y="1103"/>
                  </a:cubicBezTo>
                  <a:cubicBezTo>
                    <a:pt x="2120" y="769"/>
                    <a:pt x="2168" y="329"/>
                    <a:pt x="1834" y="114"/>
                  </a:cubicBezTo>
                  <a:cubicBezTo>
                    <a:pt x="1710" y="37"/>
                    <a:pt x="1552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6"/>
            <p:cNvSpPr/>
            <p:nvPr/>
          </p:nvSpPr>
          <p:spPr>
            <a:xfrm>
              <a:off x="1827300" y="3083700"/>
              <a:ext cx="43475" cy="28800"/>
            </a:xfrm>
            <a:custGeom>
              <a:avLst/>
              <a:gdLst/>
              <a:ahLst/>
              <a:cxnLst/>
              <a:rect l="l" t="t" r="r" b="b"/>
              <a:pathLst>
                <a:path w="1739" h="1152" extrusionOk="0">
                  <a:moveTo>
                    <a:pt x="1115" y="0"/>
                  </a:moveTo>
                  <a:cubicBezTo>
                    <a:pt x="872" y="0"/>
                    <a:pt x="595" y="93"/>
                    <a:pt x="381" y="268"/>
                  </a:cubicBezTo>
                  <a:cubicBezTo>
                    <a:pt x="60" y="530"/>
                    <a:pt x="0" y="887"/>
                    <a:pt x="274" y="1054"/>
                  </a:cubicBezTo>
                  <a:cubicBezTo>
                    <a:pt x="376" y="1120"/>
                    <a:pt x="506" y="1152"/>
                    <a:pt x="647" y="1152"/>
                  </a:cubicBezTo>
                  <a:cubicBezTo>
                    <a:pt x="887" y="1152"/>
                    <a:pt x="1155" y="1060"/>
                    <a:pt x="1358" y="887"/>
                  </a:cubicBezTo>
                  <a:cubicBezTo>
                    <a:pt x="1691" y="625"/>
                    <a:pt x="1739" y="268"/>
                    <a:pt x="1477" y="90"/>
                  </a:cubicBezTo>
                  <a:cubicBezTo>
                    <a:pt x="1378" y="30"/>
                    <a:pt x="1252" y="0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6"/>
            <p:cNvSpPr/>
            <p:nvPr/>
          </p:nvSpPr>
          <p:spPr>
            <a:xfrm>
              <a:off x="2185725" y="3112925"/>
              <a:ext cx="19300" cy="14300"/>
            </a:xfrm>
            <a:custGeom>
              <a:avLst/>
              <a:gdLst/>
              <a:ahLst/>
              <a:cxnLst/>
              <a:rect l="l" t="t" r="r" b="b"/>
              <a:pathLst>
                <a:path w="772" h="572" extrusionOk="0">
                  <a:moveTo>
                    <a:pt x="476" y="0"/>
                  </a:moveTo>
                  <a:cubicBezTo>
                    <a:pt x="456" y="0"/>
                    <a:pt x="436" y="2"/>
                    <a:pt x="415" y="4"/>
                  </a:cubicBezTo>
                  <a:cubicBezTo>
                    <a:pt x="201" y="40"/>
                    <a:pt x="22" y="194"/>
                    <a:pt x="11" y="349"/>
                  </a:cubicBezTo>
                  <a:cubicBezTo>
                    <a:pt x="0" y="482"/>
                    <a:pt x="113" y="571"/>
                    <a:pt x="280" y="571"/>
                  </a:cubicBezTo>
                  <a:cubicBezTo>
                    <a:pt x="308" y="571"/>
                    <a:pt x="337" y="569"/>
                    <a:pt x="368" y="564"/>
                  </a:cubicBezTo>
                  <a:cubicBezTo>
                    <a:pt x="570" y="540"/>
                    <a:pt x="749" y="385"/>
                    <a:pt x="761" y="230"/>
                  </a:cubicBezTo>
                  <a:cubicBezTo>
                    <a:pt x="771" y="91"/>
                    <a:pt x="648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6"/>
            <p:cNvSpPr/>
            <p:nvPr/>
          </p:nvSpPr>
          <p:spPr>
            <a:xfrm>
              <a:off x="2167600" y="3100625"/>
              <a:ext cx="22225" cy="16150"/>
            </a:xfrm>
            <a:custGeom>
              <a:avLst/>
              <a:gdLst/>
              <a:ahLst/>
              <a:cxnLst/>
              <a:rect l="l" t="t" r="r" b="b"/>
              <a:pathLst>
                <a:path w="889" h="646" extrusionOk="0">
                  <a:moveTo>
                    <a:pt x="563" y="1"/>
                  </a:moveTo>
                  <a:cubicBezTo>
                    <a:pt x="534" y="1"/>
                    <a:pt x="504" y="3"/>
                    <a:pt x="474" y="8"/>
                  </a:cubicBezTo>
                  <a:cubicBezTo>
                    <a:pt x="235" y="44"/>
                    <a:pt x="33" y="222"/>
                    <a:pt x="21" y="389"/>
                  </a:cubicBezTo>
                  <a:cubicBezTo>
                    <a:pt x="0" y="544"/>
                    <a:pt x="133" y="646"/>
                    <a:pt x="325" y="646"/>
                  </a:cubicBezTo>
                  <a:cubicBezTo>
                    <a:pt x="354" y="646"/>
                    <a:pt x="383" y="643"/>
                    <a:pt x="414" y="639"/>
                  </a:cubicBezTo>
                  <a:cubicBezTo>
                    <a:pt x="652" y="603"/>
                    <a:pt x="855" y="436"/>
                    <a:pt x="878" y="258"/>
                  </a:cubicBezTo>
                  <a:cubicBezTo>
                    <a:pt x="889" y="102"/>
                    <a:pt x="75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26"/>
            <p:cNvSpPr/>
            <p:nvPr/>
          </p:nvSpPr>
          <p:spPr>
            <a:xfrm>
              <a:off x="1901200" y="3030325"/>
              <a:ext cx="29025" cy="20725"/>
            </a:xfrm>
            <a:custGeom>
              <a:avLst/>
              <a:gdLst/>
              <a:ahLst/>
              <a:cxnLst/>
              <a:rect l="l" t="t" r="r" b="b"/>
              <a:pathLst>
                <a:path w="1161" h="829" extrusionOk="0">
                  <a:moveTo>
                    <a:pt x="744" y="1"/>
                  </a:moveTo>
                  <a:cubicBezTo>
                    <a:pt x="707" y="1"/>
                    <a:pt x="668" y="4"/>
                    <a:pt x="628" y="10"/>
                  </a:cubicBezTo>
                  <a:cubicBezTo>
                    <a:pt x="331" y="58"/>
                    <a:pt x="57" y="284"/>
                    <a:pt x="21" y="498"/>
                  </a:cubicBezTo>
                  <a:cubicBezTo>
                    <a:pt x="0" y="695"/>
                    <a:pt x="169" y="829"/>
                    <a:pt x="417" y="829"/>
                  </a:cubicBezTo>
                  <a:cubicBezTo>
                    <a:pt x="454" y="829"/>
                    <a:pt x="493" y="826"/>
                    <a:pt x="533" y="820"/>
                  </a:cubicBezTo>
                  <a:cubicBezTo>
                    <a:pt x="843" y="772"/>
                    <a:pt x="1116" y="546"/>
                    <a:pt x="1140" y="331"/>
                  </a:cubicBezTo>
                  <a:cubicBezTo>
                    <a:pt x="1161" y="135"/>
                    <a:pt x="992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26"/>
            <p:cNvSpPr/>
            <p:nvPr/>
          </p:nvSpPr>
          <p:spPr>
            <a:xfrm>
              <a:off x="1855950" y="3105425"/>
              <a:ext cx="25775" cy="18575"/>
            </a:xfrm>
            <a:custGeom>
              <a:avLst/>
              <a:gdLst/>
              <a:ahLst/>
              <a:cxnLst/>
              <a:rect l="l" t="t" r="r" b="b"/>
              <a:pathLst>
                <a:path w="1031" h="743" extrusionOk="0">
                  <a:moveTo>
                    <a:pt x="663" y="0"/>
                  </a:moveTo>
                  <a:cubicBezTo>
                    <a:pt x="633" y="0"/>
                    <a:pt x="601" y="2"/>
                    <a:pt x="569" y="6"/>
                  </a:cubicBezTo>
                  <a:cubicBezTo>
                    <a:pt x="295" y="54"/>
                    <a:pt x="45" y="256"/>
                    <a:pt x="21" y="459"/>
                  </a:cubicBezTo>
                  <a:cubicBezTo>
                    <a:pt x="1" y="623"/>
                    <a:pt x="139" y="742"/>
                    <a:pt x="352" y="742"/>
                  </a:cubicBezTo>
                  <a:cubicBezTo>
                    <a:pt x="387" y="742"/>
                    <a:pt x="424" y="739"/>
                    <a:pt x="462" y="733"/>
                  </a:cubicBezTo>
                  <a:cubicBezTo>
                    <a:pt x="748" y="697"/>
                    <a:pt x="986" y="494"/>
                    <a:pt x="1010" y="292"/>
                  </a:cubicBezTo>
                  <a:cubicBezTo>
                    <a:pt x="1030" y="114"/>
                    <a:pt x="88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26"/>
            <p:cNvSpPr/>
            <p:nvPr/>
          </p:nvSpPr>
          <p:spPr>
            <a:xfrm>
              <a:off x="2173175" y="3065725"/>
              <a:ext cx="31275" cy="21075"/>
            </a:xfrm>
            <a:custGeom>
              <a:avLst/>
              <a:gdLst/>
              <a:ahLst/>
              <a:cxnLst/>
              <a:rect l="l" t="t" r="r" b="b"/>
              <a:pathLst>
                <a:path w="1251" h="843" extrusionOk="0">
                  <a:moveTo>
                    <a:pt x="777" y="1"/>
                  </a:moveTo>
                  <a:cubicBezTo>
                    <a:pt x="599" y="1"/>
                    <a:pt x="403" y="72"/>
                    <a:pt x="251" y="201"/>
                  </a:cubicBezTo>
                  <a:cubicBezTo>
                    <a:pt x="24" y="392"/>
                    <a:pt x="1" y="654"/>
                    <a:pt x="203" y="773"/>
                  </a:cubicBezTo>
                  <a:cubicBezTo>
                    <a:pt x="277" y="821"/>
                    <a:pt x="371" y="843"/>
                    <a:pt x="473" y="843"/>
                  </a:cubicBezTo>
                  <a:cubicBezTo>
                    <a:pt x="650" y="843"/>
                    <a:pt x="849" y="775"/>
                    <a:pt x="1001" y="654"/>
                  </a:cubicBezTo>
                  <a:cubicBezTo>
                    <a:pt x="1227" y="451"/>
                    <a:pt x="1251" y="201"/>
                    <a:pt x="1048" y="70"/>
                  </a:cubicBezTo>
                  <a:cubicBezTo>
                    <a:pt x="971" y="23"/>
                    <a:pt x="877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26"/>
            <p:cNvSpPr/>
            <p:nvPr/>
          </p:nvSpPr>
          <p:spPr>
            <a:xfrm>
              <a:off x="1870750" y="3092425"/>
              <a:ext cx="16400" cy="11000"/>
            </a:xfrm>
            <a:custGeom>
              <a:avLst/>
              <a:gdLst/>
              <a:ahLst/>
              <a:cxnLst/>
              <a:rect l="l" t="t" r="r" b="b"/>
              <a:pathLst>
                <a:path w="656" h="440" extrusionOk="0">
                  <a:moveTo>
                    <a:pt x="420" y="0"/>
                  </a:moveTo>
                  <a:cubicBezTo>
                    <a:pt x="320" y="0"/>
                    <a:pt x="203" y="43"/>
                    <a:pt x="120" y="110"/>
                  </a:cubicBezTo>
                  <a:cubicBezTo>
                    <a:pt x="1" y="217"/>
                    <a:pt x="1" y="360"/>
                    <a:pt x="108" y="419"/>
                  </a:cubicBezTo>
                  <a:cubicBezTo>
                    <a:pt x="143" y="433"/>
                    <a:pt x="182" y="440"/>
                    <a:pt x="224" y="440"/>
                  </a:cubicBezTo>
                  <a:cubicBezTo>
                    <a:pt x="326" y="440"/>
                    <a:pt x="440" y="400"/>
                    <a:pt x="525" y="324"/>
                  </a:cubicBezTo>
                  <a:cubicBezTo>
                    <a:pt x="644" y="217"/>
                    <a:pt x="656" y="86"/>
                    <a:pt x="537" y="26"/>
                  </a:cubicBezTo>
                  <a:cubicBezTo>
                    <a:pt x="504" y="8"/>
                    <a:pt x="46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6"/>
            <p:cNvSpPr/>
            <p:nvPr/>
          </p:nvSpPr>
          <p:spPr>
            <a:xfrm>
              <a:off x="1871050" y="3165025"/>
              <a:ext cx="43775" cy="29550"/>
            </a:xfrm>
            <a:custGeom>
              <a:avLst/>
              <a:gdLst/>
              <a:ahLst/>
              <a:cxnLst/>
              <a:rect l="l" t="t" r="r" b="b"/>
              <a:pathLst>
                <a:path w="1751" h="1182" extrusionOk="0">
                  <a:moveTo>
                    <a:pt x="1104" y="1"/>
                  </a:moveTo>
                  <a:cubicBezTo>
                    <a:pt x="863" y="1"/>
                    <a:pt x="592" y="93"/>
                    <a:pt x="382" y="266"/>
                  </a:cubicBezTo>
                  <a:cubicBezTo>
                    <a:pt x="48" y="539"/>
                    <a:pt x="1" y="908"/>
                    <a:pt x="275" y="1087"/>
                  </a:cubicBezTo>
                  <a:cubicBezTo>
                    <a:pt x="373" y="1151"/>
                    <a:pt x="500" y="1181"/>
                    <a:pt x="638" y="1181"/>
                  </a:cubicBezTo>
                  <a:cubicBezTo>
                    <a:pt x="884" y="1181"/>
                    <a:pt x="1164" y="1084"/>
                    <a:pt x="1370" y="908"/>
                  </a:cubicBezTo>
                  <a:cubicBezTo>
                    <a:pt x="1703" y="635"/>
                    <a:pt x="1751" y="266"/>
                    <a:pt x="1477" y="99"/>
                  </a:cubicBezTo>
                  <a:cubicBezTo>
                    <a:pt x="1376" y="33"/>
                    <a:pt x="1245" y="1"/>
                    <a:pt x="1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6"/>
            <p:cNvSpPr/>
            <p:nvPr/>
          </p:nvSpPr>
          <p:spPr>
            <a:xfrm>
              <a:off x="1900000" y="3187475"/>
              <a:ext cx="26075" cy="18975"/>
            </a:xfrm>
            <a:custGeom>
              <a:avLst/>
              <a:gdLst/>
              <a:ahLst/>
              <a:cxnLst/>
              <a:rect l="l" t="t" r="r" b="b"/>
              <a:pathLst>
                <a:path w="1043" h="759" extrusionOk="0">
                  <a:moveTo>
                    <a:pt x="679" y="1"/>
                  </a:moveTo>
                  <a:cubicBezTo>
                    <a:pt x="644" y="1"/>
                    <a:pt x="607" y="4"/>
                    <a:pt x="569" y="10"/>
                  </a:cubicBezTo>
                  <a:cubicBezTo>
                    <a:pt x="295" y="46"/>
                    <a:pt x="45" y="249"/>
                    <a:pt x="21" y="463"/>
                  </a:cubicBezTo>
                  <a:cubicBezTo>
                    <a:pt x="1" y="637"/>
                    <a:pt x="148" y="758"/>
                    <a:pt x="364" y="758"/>
                  </a:cubicBezTo>
                  <a:cubicBezTo>
                    <a:pt x="399" y="758"/>
                    <a:pt x="436" y="755"/>
                    <a:pt x="474" y="749"/>
                  </a:cubicBezTo>
                  <a:cubicBezTo>
                    <a:pt x="760" y="713"/>
                    <a:pt x="998" y="499"/>
                    <a:pt x="1022" y="296"/>
                  </a:cubicBezTo>
                  <a:cubicBezTo>
                    <a:pt x="1042" y="122"/>
                    <a:pt x="895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6"/>
            <p:cNvSpPr/>
            <p:nvPr/>
          </p:nvSpPr>
          <p:spPr>
            <a:xfrm>
              <a:off x="1914800" y="3173975"/>
              <a:ext cx="16400" cy="11225"/>
            </a:xfrm>
            <a:custGeom>
              <a:avLst/>
              <a:gdLst/>
              <a:ahLst/>
              <a:cxnLst/>
              <a:rect l="l" t="t" r="r" b="b"/>
              <a:pathLst>
                <a:path w="656" h="449" extrusionOk="0">
                  <a:moveTo>
                    <a:pt x="430" y="1"/>
                  </a:moveTo>
                  <a:cubicBezTo>
                    <a:pt x="329" y="1"/>
                    <a:pt x="216" y="47"/>
                    <a:pt x="132" y="122"/>
                  </a:cubicBezTo>
                  <a:cubicBezTo>
                    <a:pt x="13" y="229"/>
                    <a:pt x="1" y="360"/>
                    <a:pt x="120" y="419"/>
                  </a:cubicBezTo>
                  <a:cubicBezTo>
                    <a:pt x="155" y="439"/>
                    <a:pt x="199" y="448"/>
                    <a:pt x="246" y="448"/>
                  </a:cubicBezTo>
                  <a:cubicBezTo>
                    <a:pt x="344" y="448"/>
                    <a:pt x="456" y="408"/>
                    <a:pt x="537" y="336"/>
                  </a:cubicBezTo>
                  <a:cubicBezTo>
                    <a:pt x="656" y="229"/>
                    <a:pt x="656" y="86"/>
                    <a:pt x="549" y="27"/>
                  </a:cubicBezTo>
                  <a:cubicBezTo>
                    <a:pt x="513" y="9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6"/>
            <p:cNvSpPr/>
            <p:nvPr/>
          </p:nvSpPr>
          <p:spPr>
            <a:xfrm>
              <a:off x="1809150" y="3121200"/>
              <a:ext cx="43775" cy="29200"/>
            </a:xfrm>
            <a:custGeom>
              <a:avLst/>
              <a:gdLst/>
              <a:ahLst/>
              <a:cxnLst/>
              <a:rect l="l" t="t" r="r" b="b"/>
              <a:pathLst>
                <a:path w="1751" h="1168" extrusionOk="0">
                  <a:moveTo>
                    <a:pt x="1127" y="1"/>
                  </a:moveTo>
                  <a:cubicBezTo>
                    <a:pt x="883" y="1"/>
                    <a:pt x="607" y="93"/>
                    <a:pt x="393" y="268"/>
                  </a:cubicBezTo>
                  <a:cubicBezTo>
                    <a:pt x="60" y="542"/>
                    <a:pt x="0" y="899"/>
                    <a:pt x="274" y="1078"/>
                  </a:cubicBezTo>
                  <a:cubicBezTo>
                    <a:pt x="373" y="1138"/>
                    <a:pt x="499" y="1167"/>
                    <a:pt x="636" y="1167"/>
                  </a:cubicBezTo>
                  <a:cubicBezTo>
                    <a:pt x="879" y="1167"/>
                    <a:pt x="1156" y="1075"/>
                    <a:pt x="1369" y="899"/>
                  </a:cubicBezTo>
                  <a:cubicBezTo>
                    <a:pt x="1703" y="625"/>
                    <a:pt x="1750" y="268"/>
                    <a:pt x="1488" y="90"/>
                  </a:cubicBezTo>
                  <a:cubicBezTo>
                    <a:pt x="1390" y="30"/>
                    <a:pt x="1264" y="1"/>
                    <a:pt x="1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6"/>
            <p:cNvSpPr/>
            <p:nvPr/>
          </p:nvSpPr>
          <p:spPr>
            <a:xfrm>
              <a:off x="1877425" y="3123150"/>
              <a:ext cx="38200" cy="27775"/>
            </a:xfrm>
            <a:custGeom>
              <a:avLst/>
              <a:gdLst/>
              <a:ahLst/>
              <a:cxnLst/>
              <a:rect l="l" t="t" r="r" b="b"/>
              <a:pathLst>
                <a:path w="1528" h="1111" extrusionOk="0">
                  <a:moveTo>
                    <a:pt x="974" y="1"/>
                  </a:moveTo>
                  <a:cubicBezTo>
                    <a:pt x="927" y="1"/>
                    <a:pt x="879" y="4"/>
                    <a:pt x="829" y="12"/>
                  </a:cubicBezTo>
                  <a:cubicBezTo>
                    <a:pt x="424" y="83"/>
                    <a:pt x="67" y="369"/>
                    <a:pt x="31" y="678"/>
                  </a:cubicBezTo>
                  <a:cubicBezTo>
                    <a:pt x="1" y="934"/>
                    <a:pt x="215" y="1110"/>
                    <a:pt x="532" y="1110"/>
                  </a:cubicBezTo>
                  <a:cubicBezTo>
                    <a:pt x="585" y="1110"/>
                    <a:pt x="641" y="1105"/>
                    <a:pt x="698" y="1095"/>
                  </a:cubicBezTo>
                  <a:cubicBezTo>
                    <a:pt x="1103" y="1036"/>
                    <a:pt x="1460" y="738"/>
                    <a:pt x="1496" y="440"/>
                  </a:cubicBezTo>
                  <a:cubicBezTo>
                    <a:pt x="1527" y="179"/>
                    <a:pt x="1302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6"/>
            <p:cNvSpPr/>
            <p:nvPr/>
          </p:nvSpPr>
          <p:spPr>
            <a:xfrm>
              <a:off x="1849700" y="3151250"/>
              <a:ext cx="26075" cy="18875"/>
            </a:xfrm>
            <a:custGeom>
              <a:avLst/>
              <a:gdLst/>
              <a:ahLst/>
              <a:cxnLst/>
              <a:rect l="l" t="t" r="r" b="b"/>
              <a:pathLst>
                <a:path w="1043" h="755" extrusionOk="0">
                  <a:moveTo>
                    <a:pt x="663" y="1"/>
                  </a:moveTo>
                  <a:cubicBezTo>
                    <a:pt x="633" y="1"/>
                    <a:pt x="601" y="3"/>
                    <a:pt x="569" y="7"/>
                  </a:cubicBezTo>
                  <a:cubicBezTo>
                    <a:pt x="295" y="55"/>
                    <a:pt x="45" y="257"/>
                    <a:pt x="21" y="459"/>
                  </a:cubicBezTo>
                  <a:cubicBezTo>
                    <a:pt x="1" y="634"/>
                    <a:pt x="139" y="755"/>
                    <a:pt x="360" y="755"/>
                  </a:cubicBezTo>
                  <a:cubicBezTo>
                    <a:pt x="396" y="755"/>
                    <a:pt x="434" y="752"/>
                    <a:pt x="474" y="745"/>
                  </a:cubicBezTo>
                  <a:cubicBezTo>
                    <a:pt x="748" y="697"/>
                    <a:pt x="986" y="507"/>
                    <a:pt x="1021" y="293"/>
                  </a:cubicBezTo>
                  <a:cubicBezTo>
                    <a:pt x="1042" y="114"/>
                    <a:pt x="888" y="1"/>
                    <a:pt x="6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6"/>
            <p:cNvSpPr/>
            <p:nvPr/>
          </p:nvSpPr>
          <p:spPr>
            <a:xfrm>
              <a:off x="1853800" y="3131950"/>
              <a:ext cx="16375" cy="11200"/>
            </a:xfrm>
            <a:custGeom>
              <a:avLst/>
              <a:gdLst/>
              <a:ahLst/>
              <a:cxnLst/>
              <a:rect l="l" t="t" r="r" b="b"/>
              <a:pathLst>
                <a:path w="655" h="448" extrusionOk="0">
                  <a:moveTo>
                    <a:pt x="417" y="0"/>
                  </a:moveTo>
                  <a:cubicBezTo>
                    <a:pt x="319" y="0"/>
                    <a:pt x="211" y="40"/>
                    <a:pt x="131" y="112"/>
                  </a:cubicBezTo>
                  <a:cubicBezTo>
                    <a:pt x="12" y="219"/>
                    <a:pt x="0" y="362"/>
                    <a:pt x="119" y="422"/>
                  </a:cubicBezTo>
                  <a:cubicBezTo>
                    <a:pt x="151" y="439"/>
                    <a:pt x="190" y="448"/>
                    <a:pt x="233" y="448"/>
                  </a:cubicBezTo>
                  <a:cubicBezTo>
                    <a:pt x="333" y="448"/>
                    <a:pt x="452" y="402"/>
                    <a:pt x="536" y="326"/>
                  </a:cubicBezTo>
                  <a:cubicBezTo>
                    <a:pt x="655" y="219"/>
                    <a:pt x="655" y="88"/>
                    <a:pt x="548" y="29"/>
                  </a:cubicBezTo>
                  <a:cubicBezTo>
                    <a:pt x="509" y="9"/>
                    <a:pt x="464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6"/>
            <p:cNvSpPr/>
            <p:nvPr/>
          </p:nvSpPr>
          <p:spPr>
            <a:xfrm>
              <a:off x="2315450" y="3126775"/>
              <a:ext cx="21175" cy="14475"/>
            </a:xfrm>
            <a:custGeom>
              <a:avLst/>
              <a:gdLst/>
              <a:ahLst/>
              <a:cxnLst/>
              <a:rect l="l" t="t" r="r" b="b"/>
              <a:pathLst>
                <a:path w="847" h="579" extrusionOk="0">
                  <a:moveTo>
                    <a:pt x="529" y="1"/>
                  </a:moveTo>
                  <a:cubicBezTo>
                    <a:pt x="397" y="1"/>
                    <a:pt x="250" y="54"/>
                    <a:pt x="144" y="152"/>
                  </a:cubicBezTo>
                  <a:cubicBezTo>
                    <a:pt x="1" y="295"/>
                    <a:pt x="13" y="462"/>
                    <a:pt x="156" y="545"/>
                  </a:cubicBezTo>
                  <a:cubicBezTo>
                    <a:pt x="203" y="567"/>
                    <a:pt x="260" y="578"/>
                    <a:pt x="321" y="578"/>
                  </a:cubicBezTo>
                  <a:cubicBezTo>
                    <a:pt x="455" y="578"/>
                    <a:pt x="605" y="525"/>
                    <a:pt x="703" y="426"/>
                  </a:cubicBezTo>
                  <a:cubicBezTo>
                    <a:pt x="846" y="283"/>
                    <a:pt x="834" y="117"/>
                    <a:pt x="691" y="33"/>
                  </a:cubicBezTo>
                  <a:cubicBezTo>
                    <a:pt x="643" y="11"/>
                    <a:pt x="587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6"/>
            <p:cNvSpPr/>
            <p:nvPr/>
          </p:nvSpPr>
          <p:spPr>
            <a:xfrm>
              <a:off x="2214250" y="3063625"/>
              <a:ext cx="30975" cy="21100"/>
            </a:xfrm>
            <a:custGeom>
              <a:avLst/>
              <a:gdLst/>
              <a:ahLst/>
              <a:cxnLst/>
              <a:rect l="l" t="t" r="r" b="b"/>
              <a:pathLst>
                <a:path w="1239" h="844" extrusionOk="0">
                  <a:moveTo>
                    <a:pt x="767" y="1"/>
                  </a:moveTo>
                  <a:cubicBezTo>
                    <a:pt x="591" y="1"/>
                    <a:pt x="394" y="69"/>
                    <a:pt x="251" y="190"/>
                  </a:cubicBezTo>
                  <a:cubicBezTo>
                    <a:pt x="24" y="392"/>
                    <a:pt x="1" y="654"/>
                    <a:pt x="203" y="773"/>
                  </a:cubicBezTo>
                  <a:cubicBezTo>
                    <a:pt x="277" y="821"/>
                    <a:pt x="371" y="844"/>
                    <a:pt x="473" y="844"/>
                  </a:cubicBezTo>
                  <a:cubicBezTo>
                    <a:pt x="650" y="844"/>
                    <a:pt x="849" y="775"/>
                    <a:pt x="1001" y="654"/>
                  </a:cubicBezTo>
                  <a:cubicBezTo>
                    <a:pt x="1227" y="452"/>
                    <a:pt x="1239" y="190"/>
                    <a:pt x="1036" y="71"/>
                  </a:cubicBezTo>
                  <a:cubicBezTo>
                    <a:pt x="963" y="23"/>
                    <a:pt x="868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6"/>
            <p:cNvSpPr/>
            <p:nvPr/>
          </p:nvSpPr>
          <p:spPr>
            <a:xfrm>
              <a:off x="2206225" y="3089800"/>
              <a:ext cx="42575" cy="28875"/>
            </a:xfrm>
            <a:custGeom>
              <a:avLst/>
              <a:gdLst/>
              <a:ahLst/>
              <a:cxnLst/>
              <a:rect l="l" t="t" r="r" b="b"/>
              <a:pathLst>
                <a:path w="1703" h="1155" extrusionOk="0">
                  <a:moveTo>
                    <a:pt x="1054" y="1"/>
                  </a:moveTo>
                  <a:cubicBezTo>
                    <a:pt x="813" y="1"/>
                    <a:pt x="543" y="95"/>
                    <a:pt x="345" y="262"/>
                  </a:cubicBezTo>
                  <a:cubicBezTo>
                    <a:pt x="24" y="536"/>
                    <a:pt x="0" y="893"/>
                    <a:pt x="286" y="1060"/>
                  </a:cubicBezTo>
                  <a:cubicBezTo>
                    <a:pt x="385" y="1125"/>
                    <a:pt x="512" y="1155"/>
                    <a:pt x="649" y="1155"/>
                  </a:cubicBezTo>
                  <a:cubicBezTo>
                    <a:pt x="890" y="1155"/>
                    <a:pt x="1160" y="1060"/>
                    <a:pt x="1357" y="893"/>
                  </a:cubicBezTo>
                  <a:cubicBezTo>
                    <a:pt x="1679" y="619"/>
                    <a:pt x="1703" y="262"/>
                    <a:pt x="1417" y="96"/>
                  </a:cubicBezTo>
                  <a:cubicBezTo>
                    <a:pt x="1318" y="31"/>
                    <a:pt x="1191" y="1"/>
                    <a:pt x="10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6"/>
            <p:cNvSpPr/>
            <p:nvPr/>
          </p:nvSpPr>
          <p:spPr>
            <a:xfrm>
              <a:off x="2270275" y="3094475"/>
              <a:ext cx="37075" cy="27475"/>
            </a:xfrm>
            <a:custGeom>
              <a:avLst/>
              <a:gdLst/>
              <a:ahLst/>
              <a:cxnLst/>
              <a:rect l="l" t="t" r="r" b="b"/>
              <a:pathLst>
                <a:path w="1483" h="1099" extrusionOk="0">
                  <a:moveTo>
                    <a:pt x="946" y="1"/>
                  </a:moveTo>
                  <a:cubicBezTo>
                    <a:pt x="894" y="1"/>
                    <a:pt x="840" y="6"/>
                    <a:pt x="784" y="16"/>
                  </a:cubicBezTo>
                  <a:cubicBezTo>
                    <a:pt x="379" y="75"/>
                    <a:pt x="46" y="361"/>
                    <a:pt x="22" y="659"/>
                  </a:cubicBezTo>
                  <a:cubicBezTo>
                    <a:pt x="1" y="920"/>
                    <a:pt x="236" y="1098"/>
                    <a:pt x="567" y="1098"/>
                  </a:cubicBezTo>
                  <a:cubicBezTo>
                    <a:pt x="614" y="1098"/>
                    <a:pt x="662" y="1095"/>
                    <a:pt x="712" y="1087"/>
                  </a:cubicBezTo>
                  <a:cubicBezTo>
                    <a:pt x="1105" y="1016"/>
                    <a:pt x="1451" y="730"/>
                    <a:pt x="1462" y="432"/>
                  </a:cubicBezTo>
                  <a:cubicBezTo>
                    <a:pt x="1483" y="177"/>
                    <a:pt x="125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6"/>
            <p:cNvSpPr/>
            <p:nvPr/>
          </p:nvSpPr>
          <p:spPr>
            <a:xfrm>
              <a:off x="2235725" y="3111575"/>
              <a:ext cx="25250" cy="18675"/>
            </a:xfrm>
            <a:custGeom>
              <a:avLst/>
              <a:gdLst/>
              <a:ahLst/>
              <a:cxnLst/>
              <a:rect l="l" t="t" r="r" b="b"/>
              <a:pathLst>
                <a:path w="1010" h="747" extrusionOk="0">
                  <a:moveTo>
                    <a:pt x="633" y="1"/>
                  </a:moveTo>
                  <a:cubicBezTo>
                    <a:pt x="598" y="1"/>
                    <a:pt x="561" y="4"/>
                    <a:pt x="523" y="10"/>
                  </a:cubicBezTo>
                  <a:cubicBezTo>
                    <a:pt x="261" y="58"/>
                    <a:pt x="23" y="248"/>
                    <a:pt x="11" y="451"/>
                  </a:cubicBezTo>
                  <a:cubicBezTo>
                    <a:pt x="1" y="625"/>
                    <a:pt x="149" y="746"/>
                    <a:pt x="365" y="746"/>
                  </a:cubicBezTo>
                  <a:cubicBezTo>
                    <a:pt x="400" y="746"/>
                    <a:pt x="437" y="743"/>
                    <a:pt x="475" y="737"/>
                  </a:cubicBezTo>
                  <a:cubicBezTo>
                    <a:pt x="749" y="701"/>
                    <a:pt x="975" y="499"/>
                    <a:pt x="999" y="296"/>
                  </a:cubicBezTo>
                  <a:cubicBezTo>
                    <a:pt x="1009" y="122"/>
                    <a:pt x="852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6"/>
            <p:cNvSpPr/>
            <p:nvPr/>
          </p:nvSpPr>
          <p:spPr>
            <a:xfrm>
              <a:off x="2190450" y="3084625"/>
              <a:ext cx="23825" cy="16250"/>
            </a:xfrm>
            <a:custGeom>
              <a:avLst/>
              <a:gdLst/>
              <a:ahLst/>
              <a:cxnLst/>
              <a:rect l="l" t="t" r="r" b="b"/>
              <a:pathLst>
                <a:path w="953" h="650" extrusionOk="0">
                  <a:moveTo>
                    <a:pt x="586" y="0"/>
                  </a:moveTo>
                  <a:cubicBezTo>
                    <a:pt x="442" y="0"/>
                    <a:pt x="280" y="59"/>
                    <a:pt x="167" y="172"/>
                  </a:cubicBezTo>
                  <a:cubicBezTo>
                    <a:pt x="0" y="326"/>
                    <a:pt x="0" y="517"/>
                    <a:pt x="179" y="612"/>
                  </a:cubicBezTo>
                  <a:cubicBezTo>
                    <a:pt x="230" y="638"/>
                    <a:pt x="291" y="650"/>
                    <a:pt x="357" y="650"/>
                  </a:cubicBezTo>
                  <a:cubicBezTo>
                    <a:pt x="504" y="650"/>
                    <a:pt x="670" y="588"/>
                    <a:pt x="786" y="481"/>
                  </a:cubicBezTo>
                  <a:cubicBezTo>
                    <a:pt x="953" y="326"/>
                    <a:pt x="941" y="124"/>
                    <a:pt x="774" y="41"/>
                  </a:cubicBezTo>
                  <a:cubicBezTo>
                    <a:pt x="720" y="14"/>
                    <a:pt x="655" y="0"/>
                    <a:pt x="5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6"/>
            <p:cNvSpPr/>
            <p:nvPr/>
          </p:nvSpPr>
          <p:spPr>
            <a:xfrm>
              <a:off x="2249075" y="3098600"/>
              <a:ext cx="16100" cy="10975"/>
            </a:xfrm>
            <a:custGeom>
              <a:avLst/>
              <a:gdLst/>
              <a:ahLst/>
              <a:cxnLst/>
              <a:rect l="l" t="t" r="r" b="b"/>
              <a:pathLst>
                <a:path w="644" h="439" extrusionOk="0">
                  <a:moveTo>
                    <a:pt x="399" y="1"/>
                  </a:moveTo>
                  <a:cubicBezTo>
                    <a:pt x="302" y="1"/>
                    <a:pt x="192" y="40"/>
                    <a:pt x="120" y="113"/>
                  </a:cubicBezTo>
                  <a:cubicBezTo>
                    <a:pt x="1" y="220"/>
                    <a:pt x="13" y="351"/>
                    <a:pt x="120" y="410"/>
                  </a:cubicBezTo>
                  <a:cubicBezTo>
                    <a:pt x="158" y="430"/>
                    <a:pt x="205" y="439"/>
                    <a:pt x="253" y="439"/>
                  </a:cubicBezTo>
                  <a:cubicBezTo>
                    <a:pt x="354" y="439"/>
                    <a:pt x="464" y="399"/>
                    <a:pt x="536" y="327"/>
                  </a:cubicBezTo>
                  <a:cubicBezTo>
                    <a:pt x="644" y="220"/>
                    <a:pt x="644" y="89"/>
                    <a:pt x="525" y="29"/>
                  </a:cubicBezTo>
                  <a:cubicBezTo>
                    <a:pt x="490" y="10"/>
                    <a:pt x="446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6"/>
            <p:cNvSpPr/>
            <p:nvPr/>
          </p:nvSpPr>
          <p:spPr>
            <a:xfrm>
              <a:off x="2005000" y="3236750"/>
              <a:ext cx="55400" cy="38000"/>
            </a:xfrm>
            <a:custGeom>
              <a:avLst/>
              <a:gdLst/>
              <a:ahLst/>
              <a:cxnLst/>
              <a:rect l="l" t="t" r="r" b="b"/>
              <a:pathLst>
                <a:path w="2216" h="1520" extrusionOk="0">
                  <a:moveTo>
                    <a:pt x="1386" y="1"/>
                  </a:moveTo>
                  <a:cubicBezTo>
                    <a:pt x="1077" y="1"/>
                    <a:pt x="730" y="122"/>
                    <a:pt x="465" y="349"/>
                  </a:cubicBezTo>
                  <a:cubicBezTo>
                    <a:pt x="48" y="695"/>
                    <a:pt x="1" y="1171"/>
                    <a:pt x="346" y="1397"/>
                  </a:cubicBezTo>
                  <a:cubicBezTo>
                    <a:pt x="476" y="1479"/>
                    <a:pt x="642" y="1519"/>
                    <a:pt x="821" y="1519"/>
                  </a:cubicBezTo>
                  <a:cubicBezTo>
                    <a:pt x="1134" y="1519"/>
                    <a:pt x="1486" y="1398"/>
                    <a:pt x="1751" y="1171"/>
                  </a:cubicBezTo>
                  <a:cubicBezTo>
                    <a:pt x="2167" y="814"/>
                    <a:pt x="2215" y="349"/>
                    <a:pt x="1858" y="123"/>
                  </a:cubicBezTo>
                  <a:cubicBezTo>
                    <a:pt x="1728" y="41"/>
                    <a:pt x="1563" y="1"/>
                    <a:pt x="1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6"/>
            <p:cNvSpPr/>
            <p:nvPr/>
          </p:nvSpPr>
          <p:spPr>
            <a:xfrm>
              <a:off x="1973450" y="3239850"/>
              <a:ext cx="32775" cy="22275"/>
            </a:xfrm>
            <a:custGeom>
              <a:avLst/>
              <a:gdLst/>
              <a:ahLst/>
              <a:cxnLst/>
              <a:rect l="l" t="t" r="r" b="b"/>
              <a:pathLst>
                <a:path w="1311" h="891" extrusionOk="0">
                  <a:moveTo>
                    <a:pt x="826" y="1"/>
                  </a:moveTo>
                  <a:cubicBezTo>
                    <a:pt x="645" y="1"/>
                    <a:pt x="439" y="72"/>
                    <a:pt x="286" y="201"/>
                  </a:cubicBezTo>
                  <a:cubicBezTo>
                    <a:pt x="36" y="404"/>
                    <a:pt x="0" y="690"/>
                    <a:pt x="215" y="821"/>
                  </a:cubicBezTo>
                  <a:cubicBezTo>
                    <a:pt x="288" y="868"/>
                    <a:pt x="382" y="890"/>
                    <a:pt x="485" y="890"/>
                  </a:cubicBezTo>
                  <a:cubicBezTo>
                    <a:pt x="667" y="890"/>
                    <a:pt x="876" y="819"/>
                    <a:pt x="1036" y="690"/>
                  </a:cubicBezTo>
                  <a:cubicBezTo>
                    <a:pt x="1274" y="475"/>
                    <a:pt x="1310" y="201"/>
                    <a:pt x="1096" y="70"/>
                  </a:cubicBezTo>
                  <a:cubicBezTo>
                    <a:pt x="1023" y="23"/>
                    <a:pt x="929" y="1"/>
                    <a:pt x="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6"/>
            <p:cNvSpPr/>
            <p:nvPr/>
          </p:nvSpPr>
          <p:spPr>
            <a:xfrm>
              <a:off x="1963925" y="3267525"/>
              <a:ext cx="44375" cy="30550"/>
            </a:xfrm>
            <a:custGeom>
              <a:avLst/>
              <a:gdLst/>
              <a:ahLst/>
              <a:cxnLst/>
              <a:rect l="l" t="t" r="r" b="b"/>
              <a:pathLst>
                <a:path w="1775" h="1222" extrusionOk="0">
                  <a:moveTo>
                    <a:pt x="1128" y="0"/>
                  </a:moveTo>
                  <a:cubicBezTo>
                    <a:pt x="878" y="0"/>
                    <a:pt x="595" y="97"/>
                    <a:pt x="381" y="273"/>
                  </a:cubicBezTo>
                  <a:cubicBezTo>
                    <a:pt x="48" y="559"/>
                    <a:pt x="0" y="940"/>
                    <a:pt x="286" y="1119"/>
                  </a:cubicBezTo>
                  <a:cubicBezTo>
                    <a:pt x="391" y="1188"/>
                    <a:pt x="524" y="1221"/>
                    <a:pt x="666" y="1221"/>
                  </a:cubicBezTo>
                  <a:cubicBezTo>
                    <a:pt x="915" y="1221"/>
                    <a:pt x="1194" y="1121"/>
                    <a:pt x="1405" y="940"/>
                  </a:cubicBezTo>
                  <a:cubicBezTo>
                    <a:pt x="1739" y="654"/>
                    <a:pt x="1774" y="273"/>
                    <a:pt x="1501" y="95"/>
                  </a:cubicBezTo>
                  <a:cubicBezTo>
                    <a:pt x="1398" y="31"/>
                    <a:pt x="1268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6"/>
            <p:cNvSpPr/>
            <p:nvPr/>
          </p:nvSpPr>
          <p:spPr>
            <a:xfrm>
              <a:off x="2013925" y="3208150"/>
              <a:ext cx="25625" cy="17650"/>
            </a:xfrm>
            <a:custGeom>
              <a:avLst/>
              <a:gdLst/>
              <a:ahLst/>
              <a:cxnLst/>
              <a:rect l="l" t="t" r="r" b="b"/>
              <a:pathLst>
                <a:path w="1025" h="706" extrusionOk="0">
                  <a:moveTo>
                    <a:pt x="644" y="1"/>
                  </a:moveTo>
                  <a:cubicBezTo>
                    <a:pt x="501" y="1"/>
                    <a:pt x="336" y="54"/>
                    <a:pt x="215" y="160"/>
                  </a:cubicBezTo>
                  <a:cubicBezTo>
                    <a:pt x="25" y="326"/>
                    <a:pt x="1" y="541"/>
                    <a:pt x="167" y="648"/>
                  </a:cubicBezTo>
                  <a:cubicBezTo>
                    <a:pt x="228" y="687"/>
                    <a:pt x="303" y="705"/>
                    <a:pt x="385" y="705"/>
                  </a:cubicBezTo>
                  <a:cubicBezTo>
                    <a:pt x="528" y="705"/>
                    <a:pt x="689" y="647"/>
                    <a:pt x="810" y="541"/>
                  </a:cubicBezTo>
                  <a:cubicBezTo>
                    <a:pt x="1001" y="374"/>
                    <a:pt x="1025" y="160"/>
                    <a:pt x="858" y="53"/>
                  </a:cubicBezTo>
                  <a:cubicBezTo>
                    <a:pt x="802" y="18"/>
                    <a:pt x="726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6"/>
            <p:cNvSpPr/>
            <p:nvPr/>
          </p:nvSpPr>
          <p:spPr>
            <a:xfrm>
              <a:off x="2029825" y="3272275"/>
              <a:ext cx="38825" cy="29250"/>
            </a:xfrm>
            <a:custGeom>
              <a:avLst/>
              <a:gdLst/>
              <a:ahLst/>
              <a:cxnLst/>
              <a:rect l="l" t="t" r="r" b="b"/>
              <a:pathLst>
                <a:path w="1553" h="1170" extrusionOk="0">
                  <a:moveTo>
                    <a:pt x="985" y="1"/>
                  </a:moveTo>
                  <a:cubicBezTo>
                    <a:pt x="939" y="1"/>
                    <a:pt x="891" y="4"/>
                    <a:pt x="841" y="12"/>
                  </a:cubicBezTo>
                  <a:cubicBezTo>
                    <a:pt x="424" y="83"/>
                    <a:pt x="67" y="393"/>
                    <a:pt x="31" y="702"/>
                  </a:cubicBezTo>
                  <a:cubicBezTo>
                    <a:pt x="1" y="980"/>
                    <a:pt x="228" y="1169"/>
                    <a:pt x="559" y="1169"/>
                  </a:cubicBezTo>
                  <a:cubicBezTo>
                    <a:pt x="611" y="1169"/>
                    <a:pt x="665" y="1164"/>
                    <a:pt x="722" y="1155"/>
                  </a:cubicBezTo>
                  <a:cubicBezTo>
                    <a:pt x="1139" y="1083"/>
                    <a:pt x="1496" y="774"/>
                    <a:pt x="1532" y="464"/>
                  </a:cubicBezTo>
                  <a:cubicBezTo>
                    <a:pt x="1553" y="182"/>
                    <a:pt x="1317" y="1"/>
                    <a:pt x="9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6"/>
            <p:cNvSpPr/>
            <p:nvPr/>
          </p:nvSpPr>
          <p:spPr>
            <a:xfrm>
              <a:off x="2080100" y="3238750"/>
              <a:ext cx="20125" cy="14975"/>
            </a:xfrm>
            <a:custGeom>
              <a:avLst/>
              <a:gdLst/>
              <a:ahLst/>
              <a:cxnLst/>
              <a:rect l="l" t="t" r="r" b="b"/>
              <a:pathLst>
                <a:path w="805" h="599" extrusionOk="0">
                  <a:moveTo>
                    <a:pt x="515" y="0"/>
                  </a:moveTo>
                  <a:cubicBezTo>
                    <a:pt x="490" y="0"/>
                    <a:pt x="464" y="3"/>
                    <a:pt x="437" y="7"/>
                  </a:cubicBezTo>
                  <a:cubicBezTo>
                    <a:pt x="223" y="43"/>
                    <a:pt x="33" y="198"/>
                    <a:pt x="21" y="365"/>
                  </a:cubicBezTo>
                  <a:cubicBezTo>
                    <a:pt x="0" y="508"/>
                    <a:pt x="120" y="598"/>
                    <a:pt x="291" y="598"/>
                  </a:cubicBezTo>
                  <a:cubicBezTo>
                    <a:pt x="318" y="598"/>
                    <a:pt x="348" y="596"/>
                    <a:pt x="378" y="591"/>
                  </a:cubicBezTo>
                  <a:cubicBezTo>
                    <a:pt x="592" y="555"/>
                    <a:pt x="771" y="400"/>
                    <a:pt x="795" y="234"/>
                  </a:cubicBezTo>
                  <a:cubicBezTo>
                    <a:pt x="805" y="99"/>
                    <a:pt x="68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6"/>
            <p:cNvSpPr/>
            <p:nvPr/>
          </p:nvSpPr>
          <p:spPr>
            <a:xfrm>
              <a:off x="2061925" y="3225950"/>
              <a:ext cx="22825" cy="17025"/>
            </a:xfrm>
            <a:custGeom>
              <a:avLst/>
              <a:gdLst/>
              <a:ahLst/>
              <a:cxnLst/>
              <a:rect l="l" t="t" r="r" b="b"/>
              <a:pathLst>
                <a:path w="913" h="681" extrusionOk="0">
                  <a:moveTo>
                    <a:pt x="578" y="1"/>
                  </a:moveTo>
                  <a:cubicBezTo>
                    <a:pt x="549" y="1"/>
                    <a:pt x="518" y="3"/>
                    <a:pt x="486" y="7"/>
                  </a:cubicBezTo>
                  <a:cubicBezTo>
                    <a:pt x="248" y="43"/>
                    <a:pt x="33" y="222"/>
                    <a:pt x="21" y="412"/>
                  </a:cubicBezTo>
                  <a:cubicBezTo>
                    <a:pt x="0" y="569"/>
                    <a:pt x="146" y="680"/>
                    <a:pt x="343" y="680"/>
                  </a:cubicBezTo>
                  <a:cubicBezTo>
                    <a:pt x="370" y="680"/>
                    <a:pt x="398" y="678"/>
                    <a:pt x="426" y="674"/>
                  </a:cubicBezTo>
                  <a:cubicBezTo>
                    <a:pt x="664" y="626"/>
                    <a:pt x="879" y="448"/>
                    <a:pt x="902" y="269"/>
                  </a:cubicBezTo>
                  <a:cubicBezTo>
                    <a:pt x="913" y="103"/>
                    <a:pt x="779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6"/>
            <p:cNvSpPr/>
            <p:nvPr/>
          </p:nvSpPr>
          <p:spPr>
            <a:xfrm>
              <a:off x="2038725" y="3210725"/>
              <a:ext cx="29625" cy="22000"/>
            </a:xfrm>
            <a:custGeom>
              <a:avLst/>
              <a:gdLst/>
              <a:ahLst/>
              <a:cxnLst/>
              <a:rect l="l" t="t" r="r" b="b"/>
              <a:pathLst>
                <a:path w="1185" h="880" extrusionOk="0">
                  <a:moveTo>
                    <a:pt x="750" y="1"/>
                  </a:moveTo>
                  <a:cubicBezTo>
                    <a:pt x="715" y="1"/>
                    <a:pt x="678" y="3"/>
                    <a:pt x="640" y="9"/>
                  </a:cubicBezTo>
                  <a:cubicBezTo>
                    <a:pt x="318" y="69"/>
                    <a:pt x="45" y="295"/>
                    <a:pt x="21" y="533"/>
                  </a:cubicBezTo>
                  <a:cubicBezTo>
                    <a:pt x="0" y="737"/>
                    <a:pt x="171" y="879"/>
                    <a:pt x="415" y="879"/>
                  </a:cubicBezTo>
                  <a:cubicBezTo>
                    <a:pt x="456" y="879"/>
                    <a:pt x="500" y="875"/>
                    <a:pt x="545" y="866"/>
                  </a:cubicBezTo>
                  <a:cubicBezTo>
                    <a:pt x="866" y="819"/>
                    <a:pt x="1140" y="581"/>
                    <a:pt x="1164" y="343"/>
                  </a:cubicBezTo>
                  <a:cubicBezTo>
                    <a:pt x="1185" y="144"/>
                    <a:pt x="1004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6"/>
            <p:cNvSpPr/>
            <p:nvPr/>
          </p:nvSpPr>
          <p:spPr>
            <a:xfrm>
              <a:off x="1993775" y="3290475"/>
              <a:ext cx="26350" cy="19850"/>
            </a:xfrm>
            <a:custGeom>
              <a:avLst/>
              <a:gdLst/>
              <a:ahLst/>
              <a:cxnLst/>
              <a:rect l="l" t="t" r="r" b="b"/>
              <a:pathLst>
                <a:path w="1054" h="794" extrusionOk="0">
                  <a:moveTo>
                    <a:pt x="676" y="1"/>
                  </a:moveTo>
                  <a:cubicBezTo>
                    <a:pt x="642" y="1"/>
                    <a:pt x="606" y="4"/>
                    <a:pt x="569" y="10"/>
                  </a:cubicBezTo>
                  <a:cubicBezTo>
                    <a:pt x="295" y="58"/>
                    <a:pt x="45" y="272"/>
                    <a:pt x="21" y="486"/>
                  </a:cubicBezTo>
                  <a:cubicBezTo>
                    <a:pt x="0" y="671"/>
                    <a:pt x="148" y="794"/>
                    <a:pt x="372" y="794"/>
                  </a:cubicBezTo>
                  <a:cubicBezTo>
                    <a:pt x="408" y="794"/>
                    <a:pt x="446" y="791"/>
                    <a:pt x="485" y="784"/>
                  </a:cubicBezTo>
                  <a:cubicBezTo>
                    <a:pt x="771" y="736"/>
                    <a:pt x="1009" y="534"/>
                    <a:pt x="1033" y="320"/>
                  </a:cubicBezTo>
                  <a:cubicBezTo>
                    <a:pt x="1054" y="133"/>
                    <a:pt x="903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6"/>
            <p:cNvSpPr/>
            <p:nvPr/>
          </p:nvSpPr>
          <p:spPr>
            <a:xfrm>
              <a:off x="1984750" y="3212675"/>
              <a:ext cx="24450" cy="17000"/>
            </a:xfrm>
            <a:custGeom>
              <a:avLst/>
              <a:gdLst/>
              <a:ahLst/>
              <a:cxnLst/>
              <a:rect l="l" t="t" r="r" b="b"/>
              <a:pathLst>
                <a:path w="978" h="680" extrusionOk="0">
                  <a:moveTo>
                    <a:pt x="627" y="1"/>
                  </a:moveTo>
                  <a:cubicBezTo>
                    <a:pt x="475" y="1"/>
                    <a:pt x="304" y="65"/>
                    <a:pt x="179" y="181"/>
                  </a:cubicBezTo>
                  <a:cubicBezTo>
                    <a:pt x="1" y="336"/>
                    <a:pt x="1" y="550"/>
                    <a:pt x="168" y="634"/>
                  </a:cubicBezTo>
                  <a:cubicBezTo>
                    <a:pt x="225" y="664"/>
                    <a:pt x="293" y="679"/>
                    <a:pt x="365" y="679"/>
                  </a:cubicBezTo>
                  <a:cubicBezTo>
                    <a:pt x="514" y="679"/>
                    <a:pt x="678" y="615"/>
                    <a:pt x="799" y="503"/>
                  </a:cubicBezTo>
                  <a:cubicBezTo>
                    <a:pt x="977" y="336"/>
                    <a:pt x="977" y="134"/>
                    <a:pt x="811" y="38"/>
                  </a:cubicBezTo>
                  <a:cubicBezTo>
                    <a:pt x="756" y="13"/>
                    <a:pt x="693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6"/>
            <p:cNvSpPr/>
            <p:nvPr/>
          </p:nvSpPr>
          <p:spPr>
            <a:xfrm>
              <a:off x="2005900" y="3229275"/>
              <a:ext cx="16400" cy="11500"/>
            </a:xfrm>
            <a:custGeom>
              <a:avLst/>
              <a:gdLst/>
              <a:ahLst/>
              <a:cxnLst/>
              <a:rect l="l" t="t" r="r" b="b"/>
              <a:pathLst>
                <a:path w="656" h="460" extrusionOk="0">
                  <a:moveTo>
                    <a:pt x="410" y="0"/>
                  </a:moveTo>
                  <a:cubicBezTo>
                    <a:pt x="312" y="0"/>
                    <a:pt x="200" y="40"/>
                    <a:pt x="119" y="112"/>
                  </a:cubicBezTo>
                  <a:cubicBezTo>
                    <a:pt x="0" y="232"/>
                    <a:pt x="0" y="363"/>
                    <a:pt x="107" y="434"/>
                  </a:cubicBezTo>
                  <a:cubicBezTo>
                    <a:pt x="143" y="452"/>
                    <a:pt x="185" y="460"/>
                    <a:pt x="229" y="460"/>
                  </a:cubicBezTo>
                  <a:cubicBezTo>
                    <a:pt x="333" y="460"/>
                    <a:pt x="452" y="414"/>
                    <a:pt x="536" y="339"/>
                  </a:cubicBezTo>
                  <a:cubicBezTo>
                    <a:pt x="655" y="232"/>
                    <a:pt x="655" y="89"/>
                    <a:pt x="536" y="29"/>
                  </a:cubicBezTo>
                  <a:cubicBezTo>
                    <a:pt x="501" y="10"/>
                    <a:pt x="457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6"/>
            <p:cNvSpPr/>
            <p:nvPr/>
          </p:nvSpPr>
          <p:spPr>
            <a:xfrm>
              <a:off x="2008575" y="3276675"/>
              <a:ext cx="16700" cy="11800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427" y="0"/>
                  </a:moveTo>
                  <a:cubicBezTo>
                    <a:pt x="322" y="0"/>
                    <a:pt x="203" y="46"/>
                    <a:pt x="119" y="121"/>
                  </a:cubicBezTo>
                  <a:cubicBezTo>
                    <a:pt x="0" y="241"/>
                    <a:pt x="0" y="383"/>
                    <a:pt x="119" y="443"/>
                  </a:cubicBezTo>
                  <a:cubicBezTo>
                    <a:pt x="157" y="462"/>
                    <a:pt x="203" y="471"/>
                    <a:pt x="250" y="471"/>
                  </a:cubicBezTo>
                  <a:cubicBezTo>
                    <a:pt x="353" y="471"/>
                    <a:pt x="467" y="429"/>
                    <a:pt x="548" y="348"/>
                  </a:cubicBezTo>
                  <a:cubicBezTo>
                    <a:pt x="667" y="241"/>
                    <a:pt x="667" y="98"/>
                    <a:pt x="548" y="26"/>
                  </a:cubicBezTo>
                  <a:cubicBezTo>
                    <a:pt x="513" y="9"/>
                    <a:pt x="471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6"/>
            <p:cNvSpPr/>
            <p:nvPr/>
          </p:nvSpPr>
          <p:spPr>
            <a:xfrm>
              <a:off x="2057975" y="3253150"/>
              <a:ext cx="21750" cy="15075"/>
            </a:xfrm>
            <a:custGeom>
              <a:avLst/>
              <a:gdLst/>
              <a:ahLst/>
              <a:cxnLst/>
              <a:rect l="l" t="t" r="r" b="b"/>
              <a:pathLst>
                <a:path w="870" h="603" extrusionOk="0">
                  <a:moveTo>
                    <a:pt x="551" y="0"/>
                  </a:moveTo>
                  <a:cubicBezTo>
                    <a:pt x="420" y="0"/>
                    <a:pt x="274" y="59"/>
                    <a:pt x="168" y="158"/>
                  </a:cubicBezTo>
                  <a:cubicBezTo>
                    <a:pt x="13" y="300"/>
                    <a:pt x="1" y="491"/>
                    <a:pt x="156" y="562"/>
                  </a:cubicBezTo>
                  <a:cubicBezTo>
                    <a:pt x="206" y="590"/>
                    <a:pt x="267" y="603"/>
                    <a:pt x="332" y="603"/>
                  </a:cubicBezTo>
                  <a:cubicBezTo>
                    <a:pt x="464" y="603"/>
                    <a:pt x="611" y="547"/>
                    <a:pt x="715" y="443"/>
                  </a:cubicBezTo>
                  <a:cubicBezTo>
                    <a:pt x="870" y="300"/>
                    <a:pt x="870" y="122"/>
                    <a:pt x="715" y="39"/>
                  </a:cubicBezTo>
                  <a:cubicBezTo>
                    <a:pt x="667" y="13"/>
                    <a:pt x="611" y="0"/>
                    <a:pt x="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6"/>
            <p:cNvSpPr/>
            <p:nvPr/>
          </p:nvSpPr>
          <p:spPr>
            <a:xfrm>
              <a:off x="2044875" y="3291100"/>
              <a:ext cx="55700" cy="38700"/>
            </a:xfrm>
            <a:custGeom>
              <a:avLst/>
              <a:gdLst/>
              <a:ahLst/>
              <a:cxnLst/>
              <a:rect l="l" t="t" r="r" b="b"/>
              <a:pathLst>
                <a:path w="2228" h="1548" extrusionOk="0">
                  <a:moveTo>
                    <a:pt x="1397" y="1"/>
                  </a:moveTo>
                  <a:cubicBezTo>
                    <a:pt x="1085" y="1"/>
                    <a:pt x="735" y="127"/>
                    <a:pt x="477" y="354"/>
                  </a:cubicBezTo>
                  <a:cubicBezTo>
                    <a:pt x="49" y="711"/>
                    <a:pt x="1" y="1188"/>
                    <a:pt x="358" y="1426"/>
                  </a:cubicBezTo>
                  <a:cubicBezTo>
                    <a:pt x="492" y="1507"/>
                    <a:pt x="659" y="1547"/>
                    <a:pt x="839" y="1547"/>
                  </a:cubicBezTo>
                  <a:cubicBezTo>
                    <a:pt x="1155" y="1547"/>
                    <a:pt x="1509" y="1423"/>
                    <a:pt x="1775" y="1188"/>
                  </a:cubicBezTo>
                  <a:cubicBezTo>
                    <a:pt x="2192" y="830"/>
                    <a:pt x="2227" y="354"/>
                    <a:pt x="1870" y="128"/>
                  </a:cubicBezTo>
                  <a:cubicBezTo>
                    <a:pt x="1741" y="41"/>
                    <a:pt x="1575" y="1"/>
                    <a:pt x="1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6"/>
            <p:cNvSpPr/>
            <p:nvPr/>
          </p:nvSpPr>
          <p:spPr>
            <a:xfrm>
              <a:off x="2105025" y="3342325"/>
              <a:ext cx="44650" cy="31325"/>
            </a:xfrm>
            <a:custGeom>
              <a:avLst/>
              <a:gdLst/>
              <a:ahLst/>
              <a:cxnLst/>
              <a:rect l="l" t="t" r="r" b="b"/>
              <a:pathLst>
                <a:path w="1786" h="1253" extrusionOk="0">
                  <a:moveTo>
                    <a:pt x="1108" y="0"/>
                  </a:moveTo>
                  <a:cubicBezTo>
                    <a:pt x="859" y="0"/>
                    <a:pt x="581" y="100"/>
                    <a:pt x="369" y="282"/>
                  </a:cubicBezTo>
                  <a:cubicBezTo>
                    <a:pt x="36" y="579"/>
                    <a:pt x="0" y="960"/>
                    <a:pt x="286" y="1151"/>
                  </a:cubicBezTo>
                  <a:cubicBezTo>
                    <a:pt x="394" y="1220"/>
                    <a:pt x="528" y="1253"/>
                    <a:pt x="671" y="1253"/>
                  </a:cubicBezTo>
                  <a:cubicBezTo>
                    <a:pt x="924" y="1253"/>
                    <a:pt x="1204" y="1150"/>
                    <a:pt x="1417" y="960"/>
                  </a:cubicBezTo>
                  <a:cubicBezTo>
                    <a:pt x="1750" y="674"/>
                    <a:pt x="1786" y="282"/>
                    <a:pt x="1488" y="103"/>
                  </a:cubicBezTo>
                  <a:cubicBezTo>
                    <a:pt x="1384" y="33"/>
                    <a:pt x="1251" y="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6"/>
            <p:cNvSpPr/>
            <p:nvPr/>
          </p:nvSpPr>
          <p:spPr>
            <a:xfrm>
              <a:off x="6002575" y="3865775"/>
              <a:ext cx="53550" cy="42300"/>
            </a:xfrm>
            <a:custGeom>
              <a:avLst/>
              <a:gdLst/>
              <a:ahLst/>
              <a:cxnLst/>
              <a:rect l="l" t="t" r="r" b="b"/>
              <a:pathLst>
                <a:path w="2142" h="1692" extrusionOk="0">
                  <a:moveTo>
                    <a:pt x="843" y="1"/>
                  </a:moveTo>
                  <a:cubicBezTo>
                    <a:pt x="322" y="1"/>
                    <a:pt x="0" y="377"/>
                    <a:pt x="118" y="834"/>
                  </a:cubicBezTo>
                  <a:cubicBezTo>
                    <a:pt x="225" y="1311"/>
                    <a:pt x="749" y="1692"/>
                    <a:pt x="1272" y="1692"/>
                  </a:cubicBezTo>
                  <a:cubicBezTo>
                    <a:pt x="1808" y="1692"/>
                    <a:pt x="2142" y="1311"/>
                    <a:pt x="2023" y="846"/>
                  </a:cubicBezTo>
                  <a:cubicBezTo>
                    <a:pt x="1915" y="382"/>
                    <a:pt x="1391" y="1"/>
                    <a:pt x="868" y="1"/>
                  </a:cubicBezTo>
                  <a:cubicBezTo>
                    <a:pt x="859" y="1"/>
                    <a:pt x="851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6"/>
            <p:cNvSpPr/>
            <p:nvPr/>
          </p:nvSpPr>
          <p:spPr>
            <a:xfrm>
              <a:off x="6031700" y="3815475"/>
              <a:ext cx="72350" cy="56875"/>
            </a:xfrm>
            <a:custGeom>
              <a:avLst/>
              <a:gdLst/>
              <a:ahLst/>
              <a:cxnLst/>
              <a:rect l="l" t="t" r="r" b="b"/>
              <a:pathLst>
                <a:path w="2894" h="2275" extrusionOk="0">
                  <a:moveTo>
                    <a:pt x="1155" y="1"/>
                  </a:moveTo>
                  <a:cubicBezTo>
                    <a:pt x="453" y="1"/>
                    <a:pt x="0" y="501"/>
                    <a:pt x="155" y="1132"/>
                  </a:cubicBezTo>
                  <a:cubicBezTo>
                    <a:pt x="310" y="1751"/>
                    <a:pt x="1012" y="2275"/>
                    <a:pt x="1727" y="2275"/>
                  </a:cubicBezTo>
                  <a:cubicBezTo>
                    <a:pt x="2441" y="2275"/>
                    <a:pt x="2893" y="1763"/>
                    <a:pt x="2727" y="1132"/>
                  </a:cubicBezTo>
                  <a:cubicBezTo>
                    <a:pt x="2572" y="513"/>
                    <a:pt x="1870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6"/>
            <p:cNvSpPr/>
            <p:nvPr/>
          </p:nvSpPr>
          <p:spPr>
            <a:xfrm>
              <a:off x="5924825" y="3874125"/>
              <a:ext cx="42300" cy="33650"/>
            </a:xfrm>
            <a:custGeom>
              <a:avLst/>
              <a:gdLst/>
              <a:ahLst/>
              <a:cxnLst/>
              <a:rect l="l" t="t" r="r" b="b"/>
              <a:pathLst>
                <a:path w="1692" h="1346" extrusionOk="0">
                  <a:moveTo>
                    <a:pt x="691" y="0"/>
                  </a:moveTo>
                  <a:cubicBezTo>
                    <a:pt x="275" y="0"/>
                    <a:pt x="1" y="298"/>
                    <a:pt x="84" y="667"/>
                  </a:cubicBezTo>
                  <a:cubicBezTo>
                    <a:pt x="168" y="1036"/>
                    <a:pt x="584" y="1346"/>
                    <a:pt x="1001" y="1346"/>
                  </a:cubicBezTo>
                  <a:cubicBezTo>
                    <a:pt x="1430" y="1346"/>
                    <a:pt x="1692" y="1048"/>
                    <a:pt x="1608" y="667"/>
                  </a:cubicBezTo>
                  <a:cubicBezTo>
                    <a:pt x="1525" y="298"/>
                    <a:pt x="1108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6"/>
            <p:cNvSpPr/>
            <p:nvPr/>
          </p:nvSpPr>
          <p:spPr>
            <a:xfrm>
              <a:off x="5891200" y="3828400"/>
              <a:ext cx="55100" cy="41650"/>
            </a:xfrm>
            <a:custGeom>
              <a:avLst/>
              <a:gdLst/>
              <a:ahLst/>
              <a:cxnLst/>
              <a:rect l="l" t="t" r="r" b="b"/>
              <a:pathLst>
                <a:path w="2204" h="1666" extrusionOk="0">
                  <a:moveTo>
                    <a:pt x="905" y="0"/>
                  </a:moveTo>
                  <a:cubicBezTo>
                    <a:pt x="666" y="0"/>
                    <a:pt x="446" y="81"/>
                    <a:pt x="298" y="246"/>
                  </a:cubicBezTo>
                  <a:cubicBezTo>
                    <a:pt x="1" y="567"/>
                    <a:pt x="120" y="1091"/>
                    <a:pt x="560" y="1424"/>
                  </a:cubicBezTo>
                  <a:cubicBezTo>
                    <a:pt x="780" y="1585"/>
                    <a:pt x="1042" y="1666"/>
                    <a:pt x="1286" y="1666"/>
                  </a:cubicBezTo>
                  <a:cubicBezTo>
                    <a:pt x="1530" y="1666"/>
                    <a:pt x="1757" y="1585"/>
                    <a:pt x="1906" y="1424"/>
                  </a:cubicBezTo>
                  <a:cubicBezTo>
                    <a:pt x="2203" y="1103"/>
                    <a:pt x="2072" y="567"/>
                    <a:pt x="1632" y="246"/>
                  </a:cubicBezTo>
                  <a:cubicBezTo>
                    <a:pt x="1409" y="83"/>
                    <a:pt x="1148" y="0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6"/>
            <p:cNvSpPr/>
            <p:nvPr/>
          </p:nvSpPr>
          <p:spPr>
            <a:xfrm>
              <a:off x="5966800" y="3906825"/>
              <a:ext cx="42000" cy="32550"/>
            </a:xfrm>
            <a:custGeom>
              <a:avLst/>
              <a:gdLst/>
              <a:ahLst/>
              <a:cxnLst/>
              <a:rect l="l" t="t" r="r" b="b"/>
              <a:pathLst>
                <a:path w="1680" h="1302" extrusionOk="0">
                  <a:moveTo>
                    <a:pt x="683" y="0"/>
                  </a:moveTo>
                  <a:cubicBezTo>
                    <a:pt x="666" y="0"/>
                    <a:pt x="649" y="1"/>
                    <a:pt x="632" y="2"/>
                  </a:cubicBezTo>
                  <a:cubicBezTo>
                    <a:pt x="239" y="26"/>
                    <a:pt x="1" y="335"/>
                    <a:pt x="120" y="692"/>
                  </a:cubicBezTo>
                  <a:cubicBezTo>
                    <a:pt x="223" y="1035"/>
                    <a:pt x="610" y="1301"/>
                    <a:pt x="999" y="1301"/>
                  </a:cubicBezTo>
                  <a:cubicBezTo>
                    <a:pt x="1016" y="1301"/>
                    <a:pt x="1032" y="1301"/>
                    <a:pt x="1048" y="1300"/>
                  </a:cubicBezTo>
                  <a:cubicBezTo>
                    <a:pt x="1441" y="1276"/>
                    <a:pt x="1679" y="966"/>
                    <a:pt x="1560" y="609"/>
                  </a:cubicBezTo>
                  <a:cubicBezTo>
                    <a:pt x="1458" y="256"/>
                    <a:pt x="107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6"/>
            <p:cNvSpPr/>
            <p:nvPr/>
          </p:nvSpPr>
          <p:spPr>
            <a:xfrm>
              <a:off x="5967700" y="3869000"/>
              <a:ext cx="28300" cy="21825"/>
            </a:xfrm>
            <a:custGeom>
              <a:avLst/>
              <a:gdLst/>
              <a:ahLst/>
              <a:cxnLst/>
              <a:rect l="l" t="t" r="r" b="b"/>
              <a:pathLst>
                <a:path w="1132" h="873" extrusionOk="0">
                  <a:moveTo>
                    <a:pt x="476" y="1"/>
                  </a:moveTo>
                  <a:cubicBezTo>
                    <a:pt x="461" y="1"/>
                    <a:pt x="445" y="1"/>
                    <a:pt x="429" y="3"/>
                  </a:cubicBezTo>
                  <a:cubicBezTo>
                    <a:pt x="155" y="15"/>
                    <a:pt x="0" y="217"/>
                    <a:pt x="84" y="467"/>
                  </a:cubicBezTo>
                  <a:cubicBezTo>
                    <a:pt x="153" y="698"/>
                    <a:pt x="412" y="873"/>
                    <a:pt x="677" y="873"/>
                  </a:cubicBezTo>
                  <a:cubicBezTo>
                    <a:pt x="686" y="873"/>
                    <a:pt x="694" y="872"/>
                    <a:pt x="703" y="872"/>
                  </a:cubicBezTo>
                  <a:cubicBezTo>
                    <a:pt x="977" y="860"/>
                    <a:pt x="1132" y="646"/>
                    <a:pt x="1048" y="408"/>
                  </a:cubicBezTo>
                  <a:cubicBezTo>
                    <a:pt x="981" y="173"/>
                    <a:pt x="724" y="1"/>
                    <a:pt x="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6"/>
            <p:cNvSpPr/>
            <p:nvPr/>
          </p:nvSpPr>
          <p:spPr>
            <a:xfrm>
              <a:off x="5794450" y="3861275"/>
              <a:ext cx="41125" cy="32250"/>
            </a:xfrm>
            <a:custGeom>
              <a:avLst/>
              <a:gdLst/>
              <a:ahLst/>
              <a:cxnLst/>
              <a:rect l="l" t="t" r="r" b="b"/>
              <a:pathLst>
                <a:path w="1645" h="1290" extrusionOk="0">
                  <a:moveTo>
                    <a:pt x="681" y="1"/>
                  </a:moveTo>
                  <a:cubicBezTo>
                    <a:pt x="665" y="1"/>
                    <a:pt x="648" y="1"/>
                    <a:pt x="632" y="2"/>
                  </a:cubicBezTo>
                  <a:cubicBezTo>
                    <a:pt x="239" y="26"/>
                    <a:pt x="1" y="336"/>
                    <a:pt x="108" y="693"/>
                  </a:cubicBezTo>
                  <a:cubicBezTo>
                    <a:pt x="199" y="1035"/>
                    <a:pt x="575" y="1290"/>
                    <a:pt x="962" y="1290"/>
                  </a:cubicBezTo>
                  <a:cubicBezTo>
                    <a:pt x="979" y="1290"/>
                    <a:pt x="996" y="1289"/>
                    <a:pt x="1013" y="1288"/>
                  </a:cubicBezTo>
                  <a:cubicBezTo>
                    <a:pt x="1406" y="1264"/>
                    <a:pt x="1644" y="955"/>
                    <a:pt x="1549" y="609"/>
                  </a:cubicBezTo>
                  <a:cubicBezTo>
                    <a:pt x="1446" y="267"/>
                    <a:pt x="1069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6"/>
            <p:cNvSpPr/>
            <p:nvPr/>
          </p:nvSpPr>
          <p:spPr>
            <a:xfrm>
              <a:off x="5734925" y="3847925"/>
              <a:ext cx="52375" cy="42000"/>
            </a:xfrm>
            <a:custGeom>
              <a:avLst/>
              <a:gdLst/>
              <a:ahLst/>
              <a:cxnLst/>
              <a:rect l="l" t="t" r="r" b="b"/>
              <a:pathLst>
                <a:path w="2095" h="1680" extrusionOk="0">
                  <a:moveTo>
                    <a:pt x="870" y="0"/>
                  </a:moveTo>
                  <a:cubicBezTo>
                    <a:pt x="346" y="0"/>
                    <a:pt x="1" y="370"/>
                    <a:pt x="84" y="834"/>
                  </a:cubicBezTo>
                  <a:cubicBezTo>
                    <a:pt x="179" y="1298"/>
                    <a:pt x="691" y="1679"/>
                    <a:pt x="1215" y="1679"/>
                  </a:cubicBezTo>
                  <a:cubicBezTo>
                    <a:pt x="1223" y="1679"/>
                    <a:pt x="1231" y="1680"/>
                    <a:pt x="1240" y="1680"/>
                  </a:cubicBezTo>
                  <a:cubicBezTo>
                    <a:pt x="1761" y="1680"/>
                    <a:pt x="2095" y="1303"/>
                    <a:pt x="2001" y="846"/>
                  </a:cubicBezTo>
                  <a:cubicBezTo>
                    <a:pt x="1906" y="381"/>
                    <a:pt x="1394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6"/>
            <p:cNvSpPr/>
            <p:nvPr/>
          </p:nvSpPr>
          <p:spPr>
            <a:xfrm>
              <a:off x="5657250" y="3856250"/>
              <a:ext cx="41400" cy="33675"/>
            </a:xfrm>
            <a:custGeom>
              <a:avLst/>
              <a:gdLst/>
              <a:ahLst/>
              <a:cxnLst/>
              <a:rect l="l" t="t" r="r" b="b"/>
              <a:pathLst>
                <a:path w="1656" h="1347" extrusionOk="0">
                  <a:moveTo>
                    <a:pt x="691" y="1"/>
                  </a:moveTo>
                  <a:cubicBezTo>
                    <a:pt x="274" y="1"/>
                    <a:pt x="0" y="298"/>
                    <a:pt x="60" y="668"/>
                  </a:cubicBezTo>
                  <a:cubicBezTo>
                    <a:pt x="131" y="1037"/>
                    <a:pt x="536" y="1334"/>
                    <a:pt x="953" y="1346"/>
                  </a:cubicBezTo>
                  <a:cubicBezTo>
                    <a:pt x="1369" y="1346"/>
                    <a:pt x="1655" y="1049"/>
                    <a:pt x="1584" y="668"/>
                  </a:cubicBezTo>
                  <a:cubicBezTo>
                    <a:pt x="1512" y="298"/>
                    <a:pt x="1119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6"/>
            <p:cNvSpPr/>
            <p:nvPr/>
          </p:nvSpPr>
          <p:spPr>
            <a:xfrm>
              <a:off x="5697725" y="3888675"/>
              <a:ext cx="41100" cy="32825"/>
            </a:xfrm>
            <a:custGeom>
              <a:avLst/>
              <a:gdLst/>
              <a:ahLst/>
              <a:cxnLst/>
              <a:rect l="l" t="t" r="r" b="b"/>
              <a:pathLst>
                <a:path w="1644" h="1313" extrusionOk="0">
                  <a:moveTo>
                    <a:pt x="691" y="0"/>
                  </a:moveTo>
                  <a:cubicBezTo>
                    <a:pt x="675" y="0"/>
                    <a:pt x="659" y="1"/>
                    <a:pt x="643" y="2"/>
                  </a:cubicBezTo>
                  <a:cubicBezTo>
                    <a:pt x="239" y="25"/>
                    <a:pt x="0" y="335"/>
                    <a:pt x="96" y="692"/>
                  </a:cubicBezTo>
                  <a:cubicBezTo>
                    <a:pt x="187" y="1046"/>
                    <a:pt x="563" y="1313"/>
                    <a:pt x="951" y="1313"/>
                  </a:cubicBezTo>
                  <a:cubicBezTo>
                    <a:pt x="968" y="1313"/>
                    <a:pt x="984" y="1312"/>
                    <a:pt x="1001" y="1311"/>
                  </a:cubicBezTo>
                  <a:cubicBezTo>
                    <a:pt x="1393" y="1287"/>
                    <a:pt x="1644" y="966"/>
                    <a:pt x="1548" y="609"/>
                  </a:cubicBezTo>
                  <a:cubicBezTo>
                    <a:pt x="1445" y="266"/>
                    <a:pt x="1069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6"/>
            <p:cNvSpPr/>
            <p:nvPr/>
          </p:nvSpPr>
          <p:spPr>
            <a:xfrm>
              <a:off x="5700100" y="3851175"/>
              <a:ext cx="27700" cy="21800"/>
            </a:xfrm>
            <a:custGeom>
              <a:avLst/>
              <a:gdLst/>
              <a:ahLst/>
              <a:cxnLst/>
              <a:rect l="l" t="t" r="r" b="b"/>
              <a:pathLst>
                <a:path w="1108" h="872" extrusionOk="0">
                  <a:moveTo>
                    <a:pt x="455" y="1"/>
                  </a:moveTo>
                  <a:cubicBezTo>
                    <a:pt x="447" y="1"/>
                    <a:pt x="438" y="1"/>
                    <a:pt x="429" y="1"/>
                  </a:cubicBezTo>
                  <a:cubicBezTo>
                    <a:pt x="167" y="13"/>
                    <a:pt x="1" y="228"/>
                    <a:pt x="72" y="466"/>
                  </a:cubicBezTo>
                  <a:cubicBezTo>
                    <a:pt x="130" y="696"/>
                    <a:pt x="388" y="871"/>
                    <a:pt x="653" y="871"/>
                  </a:cubicBezTo>
                  <a:cubicBezTo>
                    <a:pt x="662" y="871"/>
                    <a:pt x="671" y="871"/>
                    <a:pt x="679" y="871"/>
                  </a:cubicBezTo>
                  <a:cubicBezTo>
                    <a:pt x="941" y="859"/>
                    <a:pt x="1108" y="644"/>
                    <a:pt x="1037" y="406"/>
                  </a:cubicBezTo>
                  <a:cubicBezTo>
                    <a:pt x="979" y="176"/>
                    <a:pt x="720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6"/>
            <p:cNvSpPr/>
            <p:nvPr/>
          </p:nvSpPr>
          <p:spPr>
            <a:xfrm>
              <a:off x="5809975" y="3934825"/>
              <a:ext cx="91375" cy="73850"/>
            </a:xfrm>
            <a:custGeom>
              <a:avLst/>
              <a:gdLst/>
              <a:ahLst/>
              <a:cxnLst/>
              <a:rect l="l" t="t" r="r" b="b"/>
              <a:pathLst>
                <a:path w="3655" h="2954" extrusionOk="0">
                  <a:moveTo>
                    <a:pt x="1487" y="1"/>
                  </a:moveTo>
                  <a:cubicBezTo>
                    <a:pt x="584" y="1"/>
                    <a:pt x="1" y="651"/>
                    <a:pt x="166" y="1466"/>
                  </a:cubicBezTo>
                  <a:cubicBezTo>
                    <a:pt x="344" y="2287"/>
                    <a:pt x="1225" y="2954"/>
                    <a:pt x="2142" y="2954"/>
                  </a:cubicBezTo>
                  <a:cubicBezTo>
                    <a:pt x="3059" y="2954"/>
                    <a:pt x="3654" y="2299"/>
                    <a:pt x="3476" y="1477"/>
                  </a:cubicBezTo>
                  <a:cubicBezTo>
                    <a:pt x="3297" y="656"/>
                    <a:pt x="2416" y="1"/>
                    <a:pt x="1511" y="1"/>
                  </a:cubicBezTo>
                  <a:cubicBezTo>
                    <a:pt x="1503" y="1"/>
                    <a:pt x="1495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6"/>
            <p:cNvSpPr/>
            <p:nvPr/>
          </p:nvSpPr>
          <p:spPr>
            <a:xfrm>
              <a:off x="5876025" y="4013725"/>
              <a:ext cx="54150" cy="44075"/>
            </a:xfrm>
            <a:custGeom>
              <a:avLst/>
              <a:gdLst/>
              <a:ahLst/>
              <a:cxnLst/>
              <a:rect l="l" t="t" r="r" b="b"/>
              <a:pathLst>
                <a:path w="2166" h="1763" extrusionOk="0">
                  <a:moveTo>
                    <a:pt x="893" y="0"/>
                  </a:moveTo>
                  <a:cubicBezTo>
                    <a:pt x="346" y="0"/>
                    <a:pt x="0" y="393"/>
                    <a:pt x="107" y="881"/>
                  </a:cubicBezTo>
                  <a:cubicBezTo>
                    <a:pt x="203" y="1369"/>
                    <a:pt x="738" y="1762"/>
                    <a:pt x="1274" y="1762"/>
                  </a:cubicBezTo>
                  <a:cubicBezTo>
                    <a:pt x="1282" y="1763"/>
                    <a:pt x="1290" y="1763"/>
                    <a:pt x="1298" y="1763"/>
                  </a:cubicBezTo>
                  <a:cubicBezTo>
                    <a:pt x="1832" y="1763"/>
                    <a:pt x="2166" y="1362"/>
                    <a:pt x="2060" y="881"/>
                  </a:cubicBezTo>
                  <a:cubicBezTo>
                    <a:pt x="1953" y="393"/>
                    <a:pt x="1429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6"/>
            <p:cNvSpPr/>
            <p:nvPr/>
          </p:nvSpPr>
          <p:spPr>
            <a:xfrm>
              <a:off x="5906375" y="3961325"/>
              <a:ext cx="73550" cy="59275"/>
            </a:xfrm>
            <a:custGeom>
              <a:avLst/>
              <a:gdLst/>
              <a:ahLst/>
              <a:cxnLst/>
              <a:rect l="l" t="t" r="r" b="b"/>
              <a:pathLst>
                <a:path w="2942" h="2371" extrusionOk="0">
                  <a:moveTo>
                    <a:pt x="1203" y="1"/>
                  </a:moveTo>
                  <a:cubicBezTo>
                    <a:pt x="477" y="1"/>
                    <a:pt x="1" y="525"/>
                    <a:pt x="156" y="1179"/>
                  </a:cubicBezTo>
                  <a:cubicBezTo>
                    <a:pt x="298" y="1834"/>
                    <a:pt x="1013" y="2370"/>
                    <a:pt x="1739" y="2370"/>
                  </a:cubicBezTo>
                  <a:cubicBezTo>
                    <a:pt x="2465" y="2370"/>
                    <a:pt x="2942" y="1846"/>
                    <a:pt x="2787" y="1191"/>
                  </a:cubicBezTo>
                  <a:cubicBezTo>
                    <a:pt x="2632" y="537"/>
                    <a:pt x="1930" y="1"/>
                    <a:pt x="1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6"/>
            <p:cNvSpPr/>
            <p:nvPr/>
          </p:nvSpPr>
          <p:spPr>
            <a:xfrm>
              <a:off x="5796550" y="4022350"/>
              <a:ext cx="42850" cy="35150"/>
            </a:xfrm>
            <a:custGeom>
              <a:avLst/>
              <a:gdLst/>
              <a:ahLst/>
              <a:cxnLst/>
              <a:rect l="l" t="t" r="r" b="b"/>
              <a:pathLst>
                <a:path w="1714" h="1406" extrusionOk="0">
                  <a:moveTo>
                    <a:pt x="715" y="1"/>
                  </a:moveTo>
                  <a:cubicBezTo>
                    <a:pt x="286" y="1"/>
                    <a:pt x="0" y="322"/>
                    <a:pt x="72" y="703"/>
                  </a:cubicBezTo>
                  <a:cubicBezTo>
                    <a:pt x="155" y="1096"/>
                    <a:pt x="572" y="1405"/>
                    <a:pt x="1000" y="1405"/>
                  </a:cubicBezTo>
                  <a:cubicBezTo>
                    <a:pt x="1008" y="1406"/>
                    <a:pt x="1016" y="1406"/>
                    <a:pt x="1023" y="1406"/>
                  </a:cubicBezTo>
                  <a:cubicBezTo>
                    <a:pt x="1439" y="1406"/>
                    <a:pt x="1713" y="1089"/>
                    <a:pt x="1631" y="703"/>
                  </a:cubicBezTo>
                  <a:cubicBezTo>
                    <a:pt x="1548" y="322"/>
                    <a:pt x="1131" y="12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6"/>
            <p:cNvSpPr/>
            <p:nvPr/>
          </p:nvSpPr>
          <p:spPr>
            <a:xfrm>
              <a:off x="5834650" y="3875300"/>
              <a:ext cx="71750" cy="54800"/>
            </a:xfrm>
            <a:custGeom>
              <a:avLst/>
              <a:gdLst/>
              <a:ahLst/>
              <a:cxnLst/>
              <a:rect l="l" t="t" r="r" b="b"/>
              <a:pathLst>
                <a:path w="2870" h="2192" extrusionOk="0">
                  <a:moveTo>
                    <a:pt x="1195" y="1"/>
                  </a:moveTo>
                  <a:cubicBezTo>
                    <a:pt x="881" y="1"/>
                    <a:pt x="590" y="108"/>
                    <a:pt x="393" y="322"/>
                  </a:cubicBezTo>
                  <a:cubicBezTo>
                    <a:pt x="0" y="739"/>
                    <a:pt x="155" y="1430"/>
                    <a:pt x="727" y="1870"/>
                  </a:cubicBezTo>
                  <a:cubicBezTo>
                    <a:pt x="1018" y="2084"/>
                    <a:pt x="1361" y="2192"/>
                    <a:pt x="1678" y="2192"/>
                  </a:cubicBezTo>
                  <a:cubicBezTo>
                    <a:pt x="1995" y="2192"/>
                    <a:pt x="2286" y="2084"/>
                    <a:pt x="2477" y="1870"/>
                  </a:cubicBezTo>
                  <a:cubicBezTo>
                    <a:pt x="2870" y="1441"/>
                    <a:pt x="2715" y="751"/>
                    <a:pt x="2132" y="322"/>
                  </a:cubicBezTo>
                  <a:cubicBezTo>
                    <a:pt x="1846" y="108"/>
                    <a:pt x="1509" y="1"/>
                    <a:pt x="1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6"/>
            <p:cNvSpPr/>
            <p:nvPr/>
          </p:nvSpPr>
          <p:spPr>
            <a:xfrm>
              <a:off x="5756350" y="3896375"/>
              <a:ext cx="37250" cy="28750"/>
            </a:xfrm>
            <a:custGeom>
              <a:avLst/>
              <a:gdLst/>
              <a:ahLst/>
              <a:cxnLst/>
              <a:rect l="l" t="t" r="r" b="b"/>
              <a:pathLst>
                <a:path w="1490" h="1150" extrusionOk="0">
                  <a:moveTo>
                    <a:pt x="626" y="0"/>
                  </a:moveTo>
                  <a:cubicBezTo>
                    <a:pt x="459" y="0"/>
                    <a:pt x="305" y="57"/>
                    <a:pt x="203" y="170"/>
                  </a:cubicBezTo>
                  <a:cubicBezTo>
                    <a:pt x="1" y="384"/>
                    <a:pt x="72" y="753"/>
                    <a:pt x="370" y="979"/>
                  </a:cubicBezTo>
                  <a:cubicBezTo>
                    <a:pt x="519" y="1093"/>
                    <a:pt x="695" y="1149"/>
                    <a:pt x="860" y="1149"/>
                  </a:cubicBezTo>
                  <a:cubicBezTo>
                    <a:pt x="1025" y="1149"/>
                    <a:pt x="1180" y="1093"/>
                    <a:pt x="1287" y="979"/>
                  </a:cubicBezTo>
                  <a:cubicBezTo>
                    <a:pt x="1489" y="753"/>
                    <a:pt x="1418" y="396"/>
                    <a:pt x="1120" y="170"/>
                  </a:cubicBezTo>
                  <a:cubicBezTo>
                    <a:pt x="971" y="57"/>
                    <a:pt x="793" y="0"/>
                    <a:pt x="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6"/>
            <p:cNvSpPr/>
            <p:nvPr/>
          </p:nvSpPr>
          <p:spPr>
            <a:xfrm>
              <a:off x="5759925" y="3934325"/>
              <a:ext cx="42600" cy="32825"/>
            </a:xfrm>
            <a:custGeom>
              <a:avLst/>
              <a:gdLst/>
              <a:ahLst/>
              <a:cxnLst/>
              <a:rect l="l" t="t" r="r" b="b"/>
              <a:pathLst>
                <a:path w="1704" h="1313" extrusionOk="0">
                  <a:moveTo>
                    <a:pt x="723" y="0"/>
                  </a:moveTo>
                  <a:cubicBezTo>
                    <a:pt x="534" y="0"/>
                    <a:pt x="358" y="63"/>
                    <a:pt x="239" y="188"/>
                  </a:cubicBezTo>
                  <a:cubicBezTo>
                    <a:pt x="1" y="438"/>
                    <a:pt x="84" y="855"/>
                    <a:pt x="429" y="1116"/>
                  </a:cubicBezTo>
                  <a:cubicBezTo>
                    <a:pt x="602" y="1247"/>
                    <a:pt x="805" y="1313"/>
                    <a:pt x="994" y="1313"/>
                  </a:cubicBezTo>
                  <a:cubicBezTo>
                    <a:pt x="1183" y="1313"/>
                    <a:pt x="1358" y="1247"/>
                    <a:pt x="1477" y="1116"/>
                  </a:cubicBezTo>
                  <a:cubicBezTo>
                    <a:pt x="1703" y="866"/>
                    <a:pt x="1620" y="450"/>
                    <a:pt x="1287" y="188"/>
                  </a:cubicBezTo>
                  <a:cubicBezTo>
                    <a:pt x="1114" y="63"/>
                    <a:pt x="91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26"/>
            <p:cNvSpPr/>
            <p:nvPr/>
          </p:nvSpPr>
          <p:spPr>
            <a:xfrm>
              <a:off x="5762625" y="3974750"/>
              <a:ext cx="55975" cy="43575"/>
            </a:xfrm>
            <a:custGeom>
              <a:avLst/>
              <a:gdLst/>
              <a:ahLst/>
              <a:cxnLst/>
              <a:rect l="l" t="t" r="r" b="b"/>
              <a:pathLst>
                <a:path w="2239" h="1743" extrusionOk="0">
                  <a:moveTo>
                    <a:pt x="939" y="1"/>
                  </a:moveTo>
                  <a:cubicBezTo>
                    <a:pt x="692" y="1"/>
                    <a:pt x="463" y="84"/>
                    <a:pt x="310" y="250"/>
                  </a:cubicBezTo>
                  <a:cubicBezTo>
                    <a:pt x="0" y="595"/>
                    <a:pt x="119" y="1143"/>
                    <a:pt x="560" y="1488"/>
                  </a:cubicBezTo>
                  <a:cubicBezTo>
                    <a:pt x="788" y="1656"/>
                    <a:pt x="1055" y="1742"/>
                    <a:pt x="1304" y="1742"/>
                  </a:cubicBezTo>
                  <a:cubicBezTo>
                    <a:pt x="1549" y="1742"/>
                    <a:pt x="1775" y="1659"/>
                    <a:pt x="1929" y="1488"/>
                  </a:cubicBezTo>
                  <a:cubicBezTo>
                    <a:pt x="2238" y="1143"/>
                    <a:pt x="2131" y="595"/>
                    <a:pt x="1679" y="261"/>
                  </a:cubicBezTo>
                  <a:cubicBezTo>
                    <a:pt x="1457" y="87"/>
                    <a:pt x="1189" y="1"/>
                    <a:pt x="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6"/>
            <p:cNvSpPr/>
            <p:nvPr/>
          </p:nvSpPr>
          <p:spPr>
            <a:xfrm>
              <a:off x="5912625" y="3918175"/>
              <a:ext cx="48850" cy="37450"/>
            </a:xfrm>
            <a:custGeom>
              <a:avLst/>
              <a:gdLst/>
              <a:ahLst/>
              <a:cxnLst/>
              <a:rect l="l" t="t" r="r" b="b"/>
              <a:pathLst>
                <a:path w="1954" h="1498" extrusionOk="0">
                  <a:moveTo>
                    <a:pt x="809" y="0"/>
                  </a:moveTo>
                  <a:cubicBezTo>
                    <a:pt x="593" y="0"/>
                    <a:pt x="394" y="72"/>
                    <a:pt x="263" y="215"/>
                  </a:cubicBezTo>
                  <a:cubicBezTo>
                    <a:pt x="1" y="500"/>
                    <a:pt x="108" y="977"/>
                    <a:pt x="501" y="1274"/>
                  </a:cubicBezTo>
                  <a:cubicBezTo>
                    <a:pt x="697" y="1423"/>
                    <a:pt x="929" y="1498"/>
                    <a:pt x="1145" y="1498"/>
                  </a:cubicBezTo>
                  <a:cubicBezTo>
                    <a:pt x="1361" y="1498"/>
                    <a:pt x="1560" y="1423"/>
                    <a:pt x="1691" y="1274"/>
                  </a:cubicBezTo>
                  <a:cubicBezTo>
                    <a:pt x="1953" y="989"/>
                    <a:pt x="1846" y="512"/>
                    <a:pt x="1453" y="215"/>
                  </a:cubicBezTo>
                  <a:cubicBezTo>
                    <a:pt x="1257" y="72"/>
                    <a:pt x="1025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6"/>
            <p:cNvSpPr/>
            <p:nvPr/>
          </p:nvSpPr>
          <p:spPr>
            <a:xfrm>
              <a:off x="5830475" y="4140625"/>
              <a:ext cx="45575" cy="36275"/>
            </a:xfrm>
            <a:custGeom>
              <a:avLst/>
              <a:gdLst/>
              <a:ahLst/>
              <a:cxnLst/>
              <a:rect l="l" t="t" r="r" b="b"/>
              <a:pathLst>
                <a:path w="1823" h="1451" extrusionOk="0">
                  <a:moveTo>
                    <a:pt x="767" y="1"/>
                  </a:moveTo>
                  <a:cubicBezTo>
                    <a:pt x="572" y="1"/>
                    <a:pt x="389" y="66"/>
                    <a:pt x="263" y="199"/>
                  </a:cubicBezTo>
                  <a:cubicBezTo>
                    <a:pt x="1" y="473"/>
                    <a:pt x="84" y="925"/>
                    <a:pt x="441" y="1223"/>
                  </a:cubicBezTo>
                  <a:cubicBezTo>
                    <a:pt x="629" y="1373"/>
                    <a:pt x="860" y="1451"/>
                    <a:pt x="1075" y="1451"/>
                  </a:cubicBezTo>
                  <a:cubicBezTo>
                    <a:pt x="1268" y="1451"/>
                    <a:pt x="1448" y="1388"/>
                    <a:pt x="1572" y="1258"/>
                  </a:cubicBezTo>
                  <a:cubicBezTo>
                    <a:pt x="1822" y="985"/>
                    <a:pt x="1751" y="520"/>
                    <a:pt x="1382" y="223"/>
                  </a:cubicBezTo>
                  <a:cubicBezTo>
                    <a:pt x="1197" y="75"/>
                    <a:pt x="97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6"/>
            <p:cNvSpPr/>
            <p:nvPr/>
          </p:nvSpPr>
          <p:spPr>
            <a:xfrm>
              <a:off x="5882050" y="4180075"/>
              <a:ext cx="54975" cy="46200"/>
            </a:xfrm>
            <a:custGeom>
              <a:avLst/>
              <a:gdLst/>
              <a:ahLst/>
              <a:cxnLst/>
              <a:rect l="l" t="t" r="r" b="b"/>
              <a:pathLst>
                <a:path w="2199" h="1848" extrusionOk="0">
                  <a:moveTo>
                    <a:pt x="880" y="1"/>
                  </a:moveTo>
                  <a:cubicBezTo>
                    <a:pt x="357" y="1"/>
                    <a:pt x="0" y="397"/>
                    <a:pt x="93" y="883"/>
                  </a:cubicBezTo>
                  <a:cubicBezTo>
                    <a:pt x="188" y="1395"/>
                    <a:pt x="712" y="1823"/>
                    <a:pt x="1271" y="1847"/>
                  </a:cubicBezTo>
                  <a:cubicBezTo>
                    <a:pt x="1279" y="1847"/>
                    <a:pt x="1287" y="1848"/>
                    <a:pt x="1295" y="1848"/>
                  </a:cubicBezTo>
                  <a:cubicBezTo>
                    <a:pt x="1830" y="1848"/>
                    <a:pt x="2199" y="1447"/>
                    <a:pt x="2105" y="942"/>
                  </a:cubicBezTo>
                  <a:cubicBezTo>
                    <a:pt x="2010" y="442"/>
                    <a:pt x="1486" y="14"/>
                    <a:pt x="926" y="2"/>
                  </a:cubicBezTo>
                  <a:cubicBezTo>
                    <a:pt x="911" y="1"/>
                    <a:pt x="895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6"/>
            <p:cNvSpPr/>
            <p:nvPr/>
          </p:nvSpPr>
          <p:spPr>
            <a:xfrm>
              <a:off x="5695050" y="4070275"/>
              <a:ext cx="43775" cy="34375"/>
            </a:xfrm>
            <a:custGeom>
              <a:avLst/>
              <a:gdLst/>
              <a:ahLst/>
              <a:cxnLst/>
              <a:rect l="l" t="t" r="r" b="b"/>
              <a:pathLst>
                <a:path w="1751" h="1375" extrusionOk="0">
                  <a:moveTo>
                    <a:pt x="738" y="0"/>
                  </a:moveTo>
                  <a:cubicBezTo>
                    <a:pt x="537" y="0"/>
                    <a:pt x="351" y="72"/>
                    <a:pt x="227" y="215"/>
                  </a:cubicBezTo>
                  <a:cubicBezTo>
                    <a:pt x="0" y="500"/>
                    <a:pt x="107" y="929"/>
                    <a:pt x="465" y="1191"/>
                  </a:cubicBezTo>
                  <a:cubicBezTo>
                    <a:pt x="628" y="1315"/>
                    <a:pt x="820" y="1375"/>
                    <a:pt x="1003" y="1375"/>
                  </a:cubicBezTo>
                  <a:cubicBezTo>
                    <a:pt x="1207" y="1375"/>
                    <a:pt x="1399" y="1300"/>
                    <a:pt x="1524" y="1155"/>
                  </a:cubicBezTo>
                  <a:cubicBezTo>
                    <a:pt x="1751" y="881"/>
                    <a:pt x="1643" y="441"/>
                    <a:pt x="1286" y="179"/>
                  </a:cubicBezTo>
                  <a:cubicBezTo>
                    <a:pt x="1116" y="60"/>
                    <a:pt x="921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6"/>
            <p:cNvSpPr/>
            <p:nvPr/>
          </p:nvSpPr>
          <p:spPr>
            <a:xfrm>
              <a:off x="5750700" y="4133150"/>
              <a:ext cx="44075" cy="34900"/>
            </a:xfrm>
            <a:custGeom>
              <a:avLst/>
              <a:gdLst/>
              <a:ahLst/>
              <a:cxnLst/>
              <a:rect l="l" t="t" r="r" b="b"/>
              <a:pathLst>
                <a:path w="1763" h="1396" extrusionOk="0">
                  <a:moveTo>
                    <a:pt x="733" y="0"/>
                  </a:moveTo>
                  <a:cubicBezTo>
                    <a:pt x="531" y="0"/>
                    <a:pt x="345" y="75"/>
                    <a:pt x="227" y="224"/>
                  </a:cubicBezTo>
                  <a:cubicBezTo>
                    <a:pt x="1" y="498"/>
                    <a:pt x="96" y="950"/>
                    <a:pt x="465" y="1212"/>
                  </a:cubicBezTo>
                  <a:cubicBezTo>
                    <a:pt x="634" y="1336"/>
                    <a:pt x="829" y="1396"/>
                    <a:pt x="1013" y="1396"/>
                  </a:cubicBezTo>
                  <a:cubicBezTo>
                    <a:pt x="1219" y="1396"/>
                    <a:pt x="1411" y="1321"/>
                    <a:pt x="1537" y="1176"/>
                  </a:cubicBezTo>
                  <a:cubicBezTo>
                    <a:pt x="1763" y="891"/>
                    <a:pt x="1656" y="450"/>
                    <a:pt x="1287" y="188"/>
                  </a:cubicBezTo>
                  <a:cubicBezTo>
                    <a:pt x="1116" y="63"/>
                    <a:pt x="918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6"/>
            <p:cNvSpPr/>
            <p:nvPr/>
          </p:nvSpPr>
          <p:spPr>
            <a:xfrm>
              <a:off x="5881675" y="4106950"/>
              <a:ext cx="29800" cy="23375"/>
            </a:xfrm>
            <a:custGeom>
              <a:avLst/>
              <a:gdLst/>
              <a:ahLst/>
              <a:cxnLst/>
              <a:rect l="l" t="t" r="r" b="b"/>
              <a:pathLst>
                <a:path w="1192" h="935" extrusionOk="0">
                  <a:moveTo>
                    <a:pt x="497" y="0"/>
                  </a:moveTo>
                  <a:cubicBezTo>
                    <a:pt x="356" y="0"/>
                    <a:pt x="226" y="51"/>
                    <a:pt x="143" y="153"/>
                  </a:cubicBezTo>
                  <a:cubicBezTo>
                    <a:pt x="1" y="331"/>
                    <a:pt x="72" y="629"/>
                    <a:pt x="322" y="808"/>
                  </a:cubicBezTo>
                  <a:cubicBezTo>
                    <a:pt x="435" y="892"/>
                    <a:pt x="567" y="934"/>
                    <a:pt x="692" y="934"/>
                  </a:cubicBezTo>
                  <a:cubicBezTo>
                    <a:pt x="828" y="934"/>
                    <a:pt x="955" y="884"/>
                    <a:pt x="1036" y="784"/>
                  </a:cubicBezTo>
                  <a:cubicBezTo>
                    <a:pt x="1191" y="593"/>
                    <a:pt x="1108" y="296"/>
                    <a:pt x="870" y="117"/>
                  </a:cubicBezTo>
                  <a:cubicBezTo>
                    <a:pt x="753" y="39"/>
                    <a:pt x="621" y="0"/>
                    <a:pt x="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6"/>
            <p:cNvSpPr/>
            <p:nvPr/>
          </p:nvSpPr>
          <p:spPr>
            <a:xfrm>
              <a:off x="5736125" y="4035400"/>
              <a:ext cx="76825" cy="60475"/>
            </a:xfrm>
            <a:custGeom>
              <a:avLst/>
              <a:gdLst/>
              <a:ahLst/>
              <a:cxnLst/>
              <a:rect l="l" t="t" r="r" b="b"/>
              <a:pathLst>
                <a:path w="3073" h="2419" extrusionOk="0">
                  <a:moveTo>
                    <a:pt x="1290" y="0"/>
                  </a:moveTo>
                  <a:cubicBezTo>
                    <a:pt x="966" y="0"/>
                    <a:pt x="663" y="108"/>
                    <a:pt x="453" y="324"/>
                  </a:cubicBezTo>
                  <a:cubicBezTo>
                    <a:pt x="0" y="776"/>
                    <a:pt x="131" y="1538"/>
                    <a:pt x="727" y="2026"/>
                  </a:cubicBezTo>
                  <a:cubicBezTo>
                    <a:pt x="1043" y="2287"/>
                    <a:pt x="1428" y="2419"/>
                    <a:pt x="1786" y="2419"/>
                  </a:cubicBezTo>
                  <a:cubicBezTo>
                    <a:pt x="2115" y="2419"/>
                    <a:pt x="2421" y="2308"/>
                    <a:pt x="2632" y="2086"/>
                  </a:cubicBezTo>
                  <a:cubicBezTo>
                    <a:pt x="3072" y="1634"/>
                    <a:pt x="2941" y="860"/>
                    <a:pt x="2334" y="383"/>
                  </a:cubicBezTo>
                  <a:cubicBezTo>
                    <a:pt x="2023" y="129"/>
                    <a:pt x="1644" y="0"/>
                    <a:pt x="1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6"/>
            <p:cNvSpPr/>
            <p:nvPr/>
          </p:nvSpPr>
          <p:spPr>
            <a:xfrm>
              <a:off x="5797775" y="4090800"/>
              <a:ext cx="46975" cy="39325"/>
            </a:xfrm>
            <a:custGeom>
              <a:avLst/>
              <a:gdLst/>
              <a:ahLst/>
              <a:cxnLst/>
              <a:rect l="l" t="t" r="r" b="b"/>
              <a:pathLst>
                <a:path w="1879" h="1573" extrusionOk="0">
                  <a:moveTo>
                    <a:pt x="783" y="1"/>
                  </a:moveTo>
                  <a:cubicBezTo>
                    <a:pt x="309" y="1"/>
                    <a:pt x="0" y="330"/>
                    <a:pt x="70" y="751"/>
                  </a:cubicBezTo>
                  <a:cubicBezTo>
                    <a:pt x="142" y="1192"/>
                    <a:pt x="594" y="1561"/>
                    <a:pt x="1082" y="1573"/>
                  </a:cubicBezTo>
                  <a:cubicBezTo>
                    <a:pt x="1090" y="1573"/>
                    <a:pt x="1098" y="1573"/>
                    <a:pt x="1106" y="1573"/>
                  </a:cubicBezTo>
                  <a:cubicBezTo>
                    <a:pt x="1569" y="1573"/>
                    <a:pt x="1879" y="1232"/>
                    <a:pt x="1809" y="811"/>
                  </a:cubicBezTo>
                  <a:cubicBezTo>
                    <a:pt x="1725" y="370"/>
                    <a:pt x="1285" y="13"/>
                    <a:pt x="809" y="1"/>
                  </a:cubicBezTo>
                  <a:cubicBezTo>
                    <a:pt x="800" y="1"/>
                    <a:pt x="792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6"/>
            <p:cNvSpPr/>
            <p:nvPr/>
          </p:nvSpPr>
          <p:spPr>
            <a:xfrm>
              <a:off x="5838825" y="4056550"/>
              <a:ext cx="42275" cy="34325"/>
            </a:xfrm>
            <a:custGeom>
              <a:avLst/>
              <a:gdLst/>
              <a:ahLst/>
              <a:cxnLst/>
              <a:rect l="l" t="t" r="r" b="b"/>
              <a:pathLst>
                <a:path w="1691" h="1373" extrusionOk="0">
                  <a:moveTo>
                    <a:pt x="692" y="0"/>
                  </a:moveTo>
                  <a:cubicBezTo>
                    <a:pt x="675" y="0"/>
                    <a:pt x="659" y="1"/>
                    <a:pt x="643" y="2"/>
                  </a:cubicBezTo>
                  <a:cubicBezTo>
                    <a:pt x="238" y="26"/>
                    <a:pt x="0" y="347"/>
                    <a:pt x="107" y="728"/>
                  </a:cubicBezTo>
                  <a:cubicBezTo>
                    <a:pt x="210" y="1094"/>
                    <a:pt x="599" y="1372"/>
                    <a:pt x="988" y="1372"/>
                  </a:cubicBezTo>
                  <a:cubicBezTo>
                    <a:pt x="1004" y="1372"/>
                    <a:pt x="1020" y="1372"/>
                    <a:pt x="1036" y="1371"/>
                  </a:cubicBezTo>
                  <a:cubicBezTo>
                    <a:pt x="1453" y="1347"/>
                    <a:pt x="1691" y="1014"/>
                    <a:pt x="1584" y="633"/>
                  </a:cubicBezTo>
                  <a:cubicBezTo>
                    <a:pt x="1481" y="278"/>
                    <a:pt x="1092" y="0"/>
                    <a:pt x="6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6"/>
            <p:cNvSpPr/>
            <p:nvPr/>
          </p:nvSpPr>
          <p:spPr>
            <a:xfrm>
              <a:off x="5840300" y="4016975"/>
              <a:ext cx="28600" cy="22975"/>
            </a:xfrm>
            <a:custGeom>
              <a:avLst/>
              <a:gdLst/>
              <a:ahLst/>
              <a:cxnLst/>
              <a:rect l="l" t="t" r="r" b="b"/>
              <a:pathLst>
                <a:path w="1144" h="919" extrusionOk="0">
                  <a:moveTo>
                    <a:pt x="466" y="1"/>
                  </a:moveTo>
                  <a:cubicBezTo>
                    <a:pt x="457" y="1"/>
                    <a:pt x="449" y="1"/>
                    <a:pt x="441" y="1"/>
                  </a:cubicBezTo>
                  <a:cubicBezTo>
                    <a:pt x="167" y="25"/>
                    <a:pt x="1" y="239"/>
                    <a:pt x="72" y="489"/>
                  </a:cubicBezTo>
                  <a:cubicBezTo>
                    <a:pt x="141" y="732"/>
                    <a:pt x="412" y="919"/>
                    <a:pt x="679" y="919"/>
                  </a:cubicBezTo>
                  <a:cubicBezTo>
                    <a:pt x="687" y="919"/>
                    <a:pt x="695" y="918"/>
                    <a:pt x="703" y="918"/>
                  </a:cubicBezTo>
                  <a:cubicBezTo>
                    <a:pt x="977" y="894"/>
                    <a:pt x="1144" y="680"/>
                    <a:pt x="1072" y="430"/>
                  </a:cubicBezTo>
                  <a:cubicBezTo>
                    <a:pt x="1003" y="187"/>
                    <a:pt x="732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6"/>
            <p:cNvSpPr/>
            <p:nvPr/>
          </p:nvSpPr>
          <p:spPr>
            <a:xfrm>
              <a:off x="5890900" y="3939875"/>
              <a:ext cx="28600" cy="22375"/>
            </a:xfrm>
            <a:custGeom>
              <a:avLst/>
              <a:gdLst/>
              <a:ahLst/>
              <a:cxnLst/>
              <a:rect l="l" t="t" r="r" b="b"/>
              <a:pathLst>
                <a:path w="1144" h="895" extrusionOk="0">
                  <a:moveTo>
                    <a:pt x="467" y="1"/>
                  </a:moveTo>
                  <a:cubicBezTo>
                    <a:pt x="458" y="1"/>
                    <a:pt x="450" y="1"/>
                    <a:pt x="441" y="1"/>
                  </a:cubicBezTo>
                  <a:cubicBezTo>
                    <a:pt x="167" y="13"/>
                    <a:pt x="1" y="228"/>
                    <a:pt x="84" y="478"/>
                  </a:cubicBezTo>
                  <a:cubicBezTo>
                    <a:pt x="153" y="709"/>
                    <a:pt x="413" y="895"/>
                    <a:pt x="679" y="895"/>
                  </a:cubicBezTo>
                  <a:cubicBezTo>
                    <a:pt x="687" y="895"/>
                    <a:pt x="695" y="895"/>
                    <a:pt x="703" y="894"/>
                  </a:cubicBezTo>
                  <a:cubicBezTo>
                    <a:pt x="977" y="871"/>
                    <a:pt x="1144" y="656"/>
                    <a:pt x="1060" y="418"/>
                  </a:cubicBezTo>
                  <a:cubicBezTo>
                    <a:pt x="991" y="176"/>
                    <a:pt x="73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6"/>
            <p:cNvSpPr/>
            <p:nvPr/>
          </p:nvSpPr>
          <p:spPr>
            <a:xfrm>
              <a:off x="5798925" y="3902050"/>
              <a:ext cx="36650" cy="28975"/>
            </a:xfrm>
            <a:custGeom>
              <a:avLst/>
              <a:gdLst/>
              <a:ahLst/>
              <a:cxnLst/>
              <a:rect l="l" t="t" r="r" b="b"/>
              <a:pathLst>
                <a:path w="1466" h="1159" extrusionOk="0">
                  <a:moveTo>
                    <a:pt x="608" y="1"/>
                  </a:moveTo>
                  <a:cubicBezTo>
                    <a:pt x="592" y="1"/>
                    <a:pt x="576" y="1"/>
                    <a:pt x="560" y="2"/>
                  </a:cubicBezTo>
                  <a:cubicBezTo>
                    <a:pt x="203" y="26"/>
                    <a:pt x="1" y="300"/>
                    <a:pt x="84" y="622"/>
                  </a:cubicBezTo>
                  <a:cubicBezTo>
                    <a:pt x="175" y="917"/>
                    <a:pt x="505" y="1159"/>
                    <a:pt x="846" y="1159"/>
                  </a:cubicBezTo>
                  <a:cubicBezTo>
                    <a:pt x="862" y="1159"/>
                    <a:pt x="878" y="1158"/>
                    <a:pt x="894" y="1157"/>
                  </a:cubicBezTo>
                  <a:cubicBezTo>
                    <a:pt x="1251" y="1133"/>
                    <a:pt x="1465" y="860"/>
                    <a:pt x="1370" y="538"/>
                  </a:cubicBezTo>
                  <a:cubicBezTo>
                    <a:pt x="1279" y="242"/>
                    <a:pt x="948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6"/>
            <p:cNvSpPr/>
            <p:nvPr/>
          </p:nvSpPr>
          <p:spPr>
            <a:xfrm>
              <a:off x="5904000" y="4065225"/>
              <a:ext cx="38425" cy="30075"/>
            </a:xfrm>
            <a:custGeom>
              <a:avLst/>
              <a:gdLst/>
              <a:ahLst/>
              <a:cxnLst/>
              <a:rect l="l" t="t" r="r" b="b"/>
              <a:pathLst>
                <a:path w="1537" h="1203" extrusionOk="0">
                  <a:moveTo>
                    <a:pt x="633" y="0"/>
                  </a:moveTo>
                  <a:cubicBezTo>
                    <a:pt x="462" y="0"/>
                    <a:pt x="304" y="60"/>
                    <a:pt x="203" y="179"/>
                  </a:cubicBezTo>
                  <a:cubicBezTo>
                    <a:pt x="0" y="405"/>
                    <a:pt x="84" y="786"/>
                    <a:pt x="393" y="1024"/>
                  </a:cubicBezTo>
                  <a:cubicBezTo>
                    <a:pt x="548" y="1143"/>
                    <a:pt x="730" y="1203"/>
                    <a:pt x="898" y="1203"/>
                  </a:cubicBezTo>
                  <a:cubicBezTo>
                    <a:pt x="1066" y="1203"/>
                    <a:pt x="1221" y="1143"/>
                    <a:pt x="1322" y="1024"/>
                  </a:cubicBezTo>
                  <a:cubicBezTo>
                    <a:pt x="1536" y="798"/>
                    <a:pt x="1453" y="417"/>
                    <a:pt x="1143" y="179"/>
                  </a:cubicBezTo>
                  <a:cubicBezTo>
                    <a:pt x="989" y="60"/>
                    <a:pt x="80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6"/>
            <p:cNvSpPr/>
            <p:nvPr/>
          </p:nvSpPr>
          <p:spPr>
            <a:xfrm>
              <a:off x="5951625" y="4043150"/>
              <a:ext cx="37525" cy="30150"/>
            </a:xfrm>
            <a:custGeom>
              <a:avLst/>
              <a:gdLst/>
              <a:ahLst/>
              <a:cxnLst/>
              <a:rect l="l" t="t" r="r" b="b"/>
              <a:pathLst>
                <a:path w="1501" h="1206" extrusionOk="0">
                  <a:moveTo>
                    <a:pt x="619" y="0"/>
                  </a:moveTo>
                  <a:cubicBezTo>
                    <a:pt x="604" y="0"/>
                    <a:pt x="588" y="1"/>
                    <a:pt x="572" y="2"/>
                  </a:cubicBezTo>
                  <a:cubicBezTo>
                    <a:pt x="203" y="14"/>
                    <a:pt x="0" y="312"/>
                    <a:pt x="96" y="633"/>
                  </a:cubicBezTo>
                  <a:cubicBezTo>
                    <a:pt x="198" y="952"/>
                    <a:pt x="541" y="1206"/>
                    <a:pt x="884" y="1206"/>
                  </a:cubicBezTo>
                  <a:cubicBezTo>
                    <a:pt x="899" y="1206"/>
                    <a:pt x="914" y="1205"/>
                    <a:pt x="929" y="1204"/>
                  </a:cubicBezTo>
                  <a:cubicBezTo>
                    <a:pt x="1298" y="1181"/>
                    <a:pt x="1501" y="895"/>
                    <a:pt x="1405" y="562"/>
                  </a:cubicBezTo>
                  <a:cubicBezTo>
                    <a:pt x="1303" y="243"/>
                    <a:pt x="961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6"/>
            <p:cNvSpPr/>
            <p:nvPr/>
          </p:nvSpPr>
          <p:spPr>
            <a:xfrm>
              <a:off x="5590875" y="3943175"/>
              <a:ext cx="90200" cy="74150"/>
            </a:xfrm>
            <a:custGeom>
              <a:avLst/>
              <a:gdLst/>
              <a:ahLst/>
              <a:cxnLst/>
              <a:rect l="l" t="t" r="r" b="b"/>
              <a:pathLst>
                <a:path w="3608" h="2966" extrusionOk="0">
                  <a:moveTo>
                    <a:pt x="1524" y="0"/>
                  </a:moveTo>
                  <a:cubicBezTo>
                    <a:pt x="619" y="0"/>
                    <a:pt x="0" y="655"/>
                    <a:pt x="143" y="1465"/>
                  </a:cubicBezTo>
                  <a:cubicBezTo>
                    <a:pt x="286" y="2286"/>
                    <a:pt x="1155" y="2965"/>
                    <a:pt x="2072" y="2965"/>
                  </a:cubicBezTo>
                  <a:cubicBezTo>
                    <a:pt x="2989" y="2965"/>
                    <a:pt x="3608" y="2298"/>
                    <a:pt x="3453" y="1477"/>
                  </a:cubicBezTo>
                  <a:cubicBezTo>
                    <a:pt x="3298" y="667"/>
                    <a:pt x="2441" y="0"/>
                    <a:pt x="1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6"/>
            <p:cNvSpPr/>
            <p:nvPr/>
          </p:nvSpPr>
          <p:spPr>
            <a:xfrm>
              <a:off x="5654575" y="4022350"/>
              <a:ext cx="53600" cy="44375"/>
            </a:xfrm>
            <a:custGeom>
              <a:avLst/>
              <a:gdLst/>
              <a:ahLst/>
              <a:cxnLst/>
              <a:rect l="l" t="t" r="r" b="b"/>
              <a:pathLst>
                <a:path w="2144" h="1775" extrusionOk="0">
                  <a:moveTo>
                    <a:pt x="905" y="1"/>
                  </a:moveTo>
                  <a:cubicBezTo>
                    <a:pt x="369" y="1"/>
                    <a:pt x="0" y="393"/>
                    <a:pt x="95" y="882"/>
                  </a:cubicBezTo>
                  <a:cubicBezTo>
                    <a:pt x="179" y="1370"/>
                    <a:pt x="691" y="1763"/>
                    <a:pt x="1238" y="1775"/>
                  </a:cubicBezTo>
                  <a:cubicBezTo>
                    <a:pt x="1774" y="1775"/>
                    <a:pt x="2143" y="1370"/>
                    <a:pt x="2048" y="882"/>
                  </a:cubicBezTo>
                  <a:cubicBezTo>
                    <a:pt x="1953" y="393"/>
                    <a:pt x="1441" y="1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6"/>
            <p:cNvSpPr/>
            <p:nvPr/>
          </p:nvSpPr>
          <p:spPr>
            <a:xfrm>
              <a:off x="5686700" y="3969975"/>
              <a:ext cx="72375" cy="59250"/>
            </a:xfrm>
            <a:custGeom>
              <a:avLst/>
              <a:gdLst/>
              <a:ahLst/>
              <a:cxnLst/>
              <a:rect l="l" t="t" r="r" b="b"/>
              <a:pathLst>
                <a:path w="2895" h="2370" extrusionOk="0">
                  <a:moveTo>
                    <a:pt x="1215" y="0"/>
                  </a:moveTo>
                  <a:cubicBezTo>
                    <a:pt x="489" y="0"/>
                    <a:pt x="1" y="524"/>
                    <a:pt x="132" y="1179"/>
                  </a:cubicBezTo>
                  <a:cubicBezTo>
                    <a:pt x="251" y="1834"/>
                    <a:pt x="942" y="2369"/>
                    <a:pt x="1680" y="2369"/>
                  </a:cubicBezTo>
                  <a:cubicBezTo>
                    <a:pt x="2406" y="2369"/>
                    <a:pt x="2894" y="1845"/>
                    <a:pt x="2763" y="1179"/>
                  </a:cubicBezTo>
                  <a:cubicBezTo>
                    <a:pt x="2632" y="524"/>
                    <a:pt x="194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6"/>
            <p:cNvSpPr/>
            <p:nvPr/>
          </p:nvSpPr>
          <p:spPr>
            <a:xfrm>
              <a:off x="5574800" y="4030975"/>
              <a:ext cx="42275" cy="35450"/>
            </a:xfrm>
            <a:custGeom>
              <a:avLst/>
              <a:gdLst/>
              <a:ahLst/>
              <a:cxnLst/>
              <a:rect l="l" t="t" r="r" b="b"/>
              <a:pathLst>
                <a:path w="1691" h="1418" extrusionOk="0">
                  <a:moveTo>
                    <a:pt x="726" y="1"/>
                  </a:moveTo>
                  <a:cubicBezTo>
                    <a:pt x="298" y="1"/>
                    <a:pt x="0" y="322"/>
                    <a:pt x="72" y="703"/>
                  </a:cubicBezTo>
                  <a:cubicBezTo>
                    <a:pt x="131" y="1096"/>
                    <a:pt x="536" y="1418"/>
                    <a:pt x="965" y="1418"/>
                  </a:cubicBezTo>
                  <a:cubicBezTo>
                    <a:pt x="1393" y="1418"/>
                    <a:pt x="1691" y="1096"/>
                    <a:pt x="1619" y="715"/>
                  </a:cubicBezTo>
                  <a:cubicBezTo>
                    <a:pt x="1548" y="322"/>
                    <a:pt x="1155" y="13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6"/>
            <p:cNvSpPr/>
            <p:nvPr/>
          </p:nvSpPr>
          <p:spPr>
            <a:xfrm>
              <a:off x="5617350" y="3883600"/>
              <a:ext cx="71175" cy="54825"/>
            </a:xfrm>
            <a:custGeom>
              <a:avLst/>
              <a:gdLst/>
              <a:ahLst/>
              <a:cxnLst/>
              <a:rect l="l" t="t" r="r" b="b"/>
              <a:pathLst>
                <a:path w="2847" h="2193" extrusionOk="0">
                  <a:moveTo>
                    <a:pt x="1212" y="1"/>
                  </a:moveTo>
                  <a:cubicBezTo>
                    <a:pt x="899" y="1"/>
                    <a:pt x="607" y="105"/>
                    <a:pt x="406" y="312"/>
                  </a:cubicBezTo>
                  <a:cubicBezTo>
                    <a:pt x="1" y="740"/>
                    <a:pt x="132" y="1431"/>
                    <a:pt x="691" y="1871"/>
                  </a:cubicBezTo>
                  <a:cubicBezTo>
                    <a:pt x="971" y="2086"/>
                    <a:pt x="1310" y="2193"/>
                    <a:pt x="1629" y="2193"/>
                  </a:cubicBezTo>
                  <a:cubicBezTo>
                    <a:pt x="1947" y="2193"/>
                    <a:pt x="2245" y="2086"/>
                    <a:pt x="2442" y="1871"/>
                  </a:cubicBezTo>
                  <a:cubicBezTo>
                    <a:pt x="2846" y="1443"/>
                    <a:pt x="2715" y="752"/>
                    <a:pt x="2156" y="324"/>
                  </a:cubicBezTo>
                  <a:cubicBezTo>
                    <a:pt x="1868" y="108"/>
                    <a:pt x="1529" y="1"/>
                    <a:pt x="1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6"/>
            <p:cNvSpPr/>
            <p:nvPr/>
          </p:nvSpPr>
          <p:spPr>
            <a:xfrm>
              <a:off x="5538475" y="3904700"/>
              <a:ext cx="36925" cy="28750"/>
            </a:xfrm>
            <a:custGeom>
              <a:avLst/>
              <a:gdLst/>
              <a:ahLst/>
              <a:cxnLst/>
              <a:rect l="l" t="t" r="r" b="b"/>
              <a:pathLst>
                <a:path w="1477" h="1150" extrusionOk="0">
                  <a:moveTo>
                    <a:pt x="642" y="1"/>
                  </a:moveTo>
                  <a:cubicBezTo>
                    <a:pt x="477" y="1"/>
                    <a:pt x="322" y="57"/>
                    <a:pt x="215" y="170"/>
                  </a:cubicBezTo>
                  <a:cubicBezTo>
                    <a:pt x="1" y="385"/>
                    <a:pt x="60" y="754"/>
                    <a:pt x="358" y="980"/>
                  </a:cubicBezTo>
                  <a:cubicBezTo>
                    <a:pt x="501" y="1093"/>
                    <a:pt x="673" y="1150"/>
                    <a:pt x="837" y="1150"/>
                  </a:cubicBezTo>
                  <a:cubicBezTo>
                    <a:pt x="1001" y="1150"/>
                    <a:pt x="1156" y="1093"/>
                    <a:pt x="1263" y="980"/>
                  </a:cubicBezTo>
                  <a:cubicBezTo>
                    <a:pt x="1477" y="754"/>
                    <a:pt x="1417" y="396"/>
                    <a:pt x="1132" y="170"/>
                  </a:cubicBezTo>
                  <a:cubicBezTo>
                    <a:pt x="983" y="57"/>
                    <a:pt x="807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6"/>
            <p:cNvSpPr/>
            <p:nvPr/>
          </p:nvSpPr>
          <p:spPr>
            <a:xfrm>
              <a:off x="5540850" y="3942700"/>
              <a:ext cx="42600" cy="32975"/>
            </a:xfrm>
            <a:custGeom>
              <a:avLst/>
              <a:gdLst/>
              <a:ahLst/>
              <a:cxnLst/>
              <a:rect l="l" t="t" r="r" b="b"/>
              <a:pathLst>
                <a:path w="1704" h="1319" extrusionOk="0">
                  <a:moveTo>
                    <a:pt x="732" y="0"/>
                  </a:moveTo>
                  <a:cubicBezTo>
                    <a:pt x="544" y="0"/>
                    <a:pt x="369" y="63"/>
                    <a:pt x="251" y="186"/>
                  </a:cubicBezTo>
                  <a:cubicBezTo>
                    <a:pt x="1" y="448"/>
                    <a:pt x="72" y="865"/>
                    <a:pt x="406" y="1127"/>
                  </a:cubicBezTo>
                  <a:cubicBezTo>
                    <a:pt x="574" y="1253"/>
                    <a:pt x="779" y="1319"/>
                    <a:pt x="972" y="1319"/>
                  </a:cubicBezTo>
                  <a:cubicBezTo>
                    <a:pt x="1160" y="1319"/>
                    <a:pt x="1336" y="1256"/>
                    <a:pt x="1453" y="1127"/>
                  </a:cubicBezTo>
                  <a:cubicBezTo>
                    <a:pt x="1703" y="865"/>
                    <a:pt x="1620" y="448"/>
                    <a:pt x="1299" y="198"/>
                  </a:cubicBezTo>
                  <a:cubicBezTo>
                    <a:pt x="1130" y="66"/>
                    <a:pt x="925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6"/>
            <p:cNvSpPr/>
            <p:nvPr/>
          </p:nvSpPr>
          <p:spPr>
            <a:xfrm>
              <a:off x="5542350" y="3983350"/>
              <a:ext cx="55375" cy="43600"/>
            </a:xfrm>
            <a:custGeom>
              <a:avLst/>
              <a:gdLst/>
              <a:ahLst/>
              <a:cxnLst/>
              <a:rect l="l" t="t" r="r" b="b"/>
              <a:pathLst>
                <a:path w="2215" h="1744" extrusionOk="0">
                  <a:moveTo>
                    <a:pt x="962" y="1"/>
                  </a:moveTo>
                  <a:cubicBezTo>
                    <a:pt x="715" y="1"/>
                    <a:pt x="483" y="84"/>
                    <a:pt x="322" y="251"/>
                  </a:cubicBezTo>
                  <a:cubicBezTo>
                    <a:pt x="0" y="584"/>
                    <a:pt x="96" y="1144"/>
                    <a:pt x="524" y="1489"/>
                  </a:cubicBezTo>
                  <a:cubicBezTo>
                    <a:pt x="746" y="1657"/>
                    <a:pt x="1014" y="1744"/>
                    <a:pt x="1266" y="1744"/>
                  </a:cubicBezTo>
                  <a:cubicBezTo>
                    <a:pt x="1514" y="1744"/>
                    <a:pt x="1746" y="1660"/>
                    <a:pt x="1905" y="1489"/>
                  </a:cubicBezTo>
                  <a:cubicBezTo>
                    <a:pt x="2215" y="1144"/>
                    <a:pt x="2120" y="596"/>
                    <a:pt x="1691" y="251"/>
                  </a:cubicBezTo>
                  <a:cubicBezTo>
                    <a:pt x="1471" y="84"/>
                    <a:pt x="1209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6"/>
            <p:cNvSpPr/>
            <p:nvPr/>
          </p:nvSpPr>
          <p:spPr>
            <a:xfrm>
              <a:off x="5694150" y="3926500"/>
              <a:ext cx="48850" cy="37500"/>
            </a:xfrm>
            <a:custGeom>
              <a:avLst/>
              <a:gdLst/>
              <a:ahLst/>
              <a:cxnLst/>
              <a:rect l="l" t="t" r="r" b="b"/>
              <a:pathLst>
                <a:path w="1954" h="1500" extrusionOk="0">
                  <a:moveTo>
                    <a:pt x="830" y="1"/>
                  </a:moveTo>
                  <a:cubicBezTo>
                    <a:pt x="614" y="1"/>
                    <a:pt x="411" y="72"/>
                    <a:pt x="274" y="215"/>
                  </a:cubicBezTo>
                  <a:cubicBezTo>
                    <a:pt x="1" y="513"/>
                    <a:pt x="96" y="977"/>
                    <a:pt x="489" y="1275"/>
                  </a:cubicBezTo>
                  <a:cubicBezTo>
                    <a:pt x="681" y="1425"/>
                    <a:pt x="913" y="1499"/>
                    <a:pt x="1131" y="1499"/>
                  </a:cubicBezTo>
                  <a:cubicBezTo>
                    <a:pt x="1344" y="1499"/>
                    <a:pt x="1544" y="1428"/>
                    <a:pt x="1679" y="1287"/>
                  </a:cubicBezTo>
                  <a:cubicBezTo>
                    <a:pt x="1953" y="989"/>
                    <a:pt x="1858" y="513"/>
                    <a:pt x="1465" y="215"/>
                  </a:cubicBezTo>
                  <a:cubicBezTo>
                    <a:pt x="1275" y="72"/>
                    <a:pt x="1045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6"/>
            <p:cNvSpPr/>
            <p:nvPr/>
          </p:nvSpPr>
          <p:spPr>
            <a:xfrm>
              <a:off x="5615875" y="4065175"/>
              <a:ext cx="41975" cy="34325"/>
            </a:xfrm>
            <a:custGeom>
              <a:avLst/>
              <a:gdLst/>
              <a:ahLst/>
              <a:cxnLst/>
              <a:rect l="l" t="t" r="r" b="b"/>
              <a:pathLst>
                <a:path w="1679" h="1373" extrusionOk="0">
                  <a:moveTo>
                    <a:pt x="714" y="1"/>
                  </a:moveTo>
                  <a:cubicBezTo>
                    <a:pt x="699" y="1"/>
                    <a:pt x="683" y="1"/>
                    <a:pt x="667" y="2"/>
                  </a:cubicBezTo>
                  <a:cubicBezTo>
                    <a:pt x="262" y="26"/>
                    <a:pt x="0" y="359"/>
                    <a:pt x="95" y="728"/>
                  </a:cubicBezTo>
                  <a:cubicBezTo>
                    <a:pt x="187" y="1094"/>
                    <a:pt x="575" y="1373"/>
                    <a:pt x="965" y="1373"/>
                  </a:cubicBezTo>
                  <a:cubicBezTo>
                    <a:pt x="981" y="1373"/>
                    <a:pt x="996" y="1372"/>
                    <a:pt x="1012" y="1371"/>
                  </a:cubicBezTo>
                  <a:cubicBezTo>
                    <a:pt x="1429" y="1347"/>
                    <a:pt x="1679" y="1026"/>
                    <a:pt x="1584" y="645"/>
                  </a:cubicBezTo>
                  <a:cubicBezTo>
                    <a:pt x="1492" y="279"/>
                    <a:pt x="1104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6"/>
            <p:cNvSpPr/>
            <p:nvPr/>
          </p:nvSpPr>
          <p:spPr>
            <a:xfrm>
              <a:off x="5618850" y="4025600"/>
              <a:ext cx="28300" cy="22975"/>
            </a:xfrm>
            <a:custGeom>
              <a:avLst/>
              <a:gdLst/>
              <a:ahLst/>
              <a:cxnLst/>
              <a:rect l="l" t="t" r="r" b="b"/>
              <a:pathLst>
                <a:path w="1132" h="919" extrusionOk="0">
                  <a:moveTo>
                    <a:pt x="477" y="1"/>
                  </a:moveTo>
                  <a:cubicBezTo>
                    <a:pt x="469" y="1"/>
                    <a:pt x="461" y="1"/>
                    <a:pt x="453" y="1"/>
                  </a:cubicBezTo>
                  <a:cubicBezTo>
                    <a:pt x="179" y="25"/>
                    <a:pt x="0" y="240"/>
                    <a:pt x="72" y="490"/>
                  </a:cubicBezTo>
                  <a:cubicBezTo>
                    <a:pt x="129" y="732"/>
                    <a:pt x="389" y="919"/>
                    <a:pt x="665" y="919"/>
                  </a:cubicBezTo>
                  <a:cubicBezTo>
                    <a:pt x="674" y="919"/>
                    <a:pt x="682" y="919"/>
                    <a:pt x="691" y="918"/>
                  </a:cubicBezTo>
                  <a:cubicBezTo>
                    <a:pt x="965" y="906"/>
                    <a:pt x="1131" y="680"/>
                    <a:pt x="1072" y="430"/>
                  </a:cubicBezTo>
                  <a:cubicBezTo>
                    <a:pt x="1003" y="188"/>
                    <a:pt x="74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6"/>
            <p:cNvSpPr/>
            <p:nvPr/>
          </p:nvSpPr>
          <p:spPr>
            <a:xfrm>
              <a:off x="5743850" y="4206100"/>
              <a:ext cx="44675" cy="35700"/>
            </a:xfrm>
            <a:custGeom>
              <a:avLst/>
              <a:gdLst/>
              <a:ahLst/>
              <a:cxnLst/>
              <a:rect l="l" t="t" r="r" b="b"/>
              <a:pathLst>
                <a:path w="1787" h="1428" extrusionOk="0">
                  <a:moveTo>
                    <a:pt x="751" y="1"/>
                  </a:moveTo>
                  <a:cubicBezTo>
                    <a:pt x="544" y="1"/>
                    <a:pt x="353" y="78"/>
                    <a:pt x="227" y="235"/>
                  </a:cubicBezTo>
                  <a:cubicBezTo>
                    <a:pt x="1" y="521"/>
                    <a:pt x="108" y="973"/>
                    <a:pt x="465" y="1235"/>
                  </a:cubicBezTo>
                  <a:cubicBezTo>
                    <a:pt x="640" y="1365"/>
                    <a:pt x="841" y="1427"/>
                    <a:pt x="1029" y="1427"/>
                  </a:cubicBezTo>
                  <a:cubicBezTo>
                    <a:pt x="1238" y="1427"/>
                    <a:pt x="1430" y="1350"/>
                    <a:pt x="1549" y="1199"/>
                  </a:cubicBezTo>
                  <a:cubicBezTo>
                    <a:pt x="1787" y="913"/>
                    <a:pt x="1668" y="461"/>
                    <a:pt x="1311" y="187"/>
                  </a:cubicBezTo>
                  <a:cubicBezTo>
                    <a:pt x="1136" y="63"/>
                    <a:pt x="937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6"/>
            <p:cNvSpPr/>
            <p:nvPr/>
          </p:nvSpPr>
          <p:spPr>
            <a:xfrm>
              <a:off x="5785525" y="4169775"/>
              <a:ext cx="78325" cy="62950"/>
            </a:xfrm>
            <a:custGeom>
              <a:avLst/>
              <a:gdLst/>
              <a:ahLst/>
              <a:cxnLst/>
              <a:rect l="l" t="t" r="r" b="b"/>
              <a:pathLst>
                <a:path w="3133" h="2518" extrusionOk="0">
                  <a:moveTo>
                    <a:pt x="1311" y="1"/>
                  </a:moveTo>
                  <a:cubicBezTo>
                    <a:pt x="979" y="1"/>
                    <a:pt x="670" y="114"/>
                    <a:pt x="453" y="342"/>
                  </a:cubicBezTo>
                  <a:cubicBezTo>
                    <a:pt x="1" y="807"/>
                    <a:pt x="132" y="1604"/>
                    <a:pt x="751" y="2116"/>
                  </a:cubicBezTo>
                  <a:cubicBezTo>
                    <a:pt x="1073" y="2383"/>
                    <a:pt x="1464" y="2517"/>
                    <a:pt x="1828" y="2517"/>
                  </a:cubicBezTo>
                  <a:cubicBezTo>
                    <a:pt x="2163" y="2517"/>
                    <a:pt x="2475" y="2404"/>
                    <a:pt x="2692" y="2176"/>
                  </a:cubicBezTo>
                  <a:cubicBezTo>
                    <a:pt x="3132" y="1700"/>
                    <a:pt x="3001" y="902"/>
                    <a:pt x="2382" y="402"/>
                  </a:cubicBezTo>
                  <a:cubicBezTo>
                    <a:pt x="2059" y="135"/>
                    <a:pt x="167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6"/>
            <p:cNvSpPr/>
            <p:nvPr/>
          </p:nvSpPr>
          <p:spPr>
            <a:xfrm>
              <a:off x="5702200" y="4156300"/>
              <a:ext cx="54775" cy="46150"/>
            </a:xfrm>
            <a:custGeom>
              <a:avLst/>
              <a:gdLst/>
              <a:ahLst/>
              <a:cxnLst/>
              <a:rect l="l" t="t" r="r" b="b"/>
              <a:pathLst>
                <a:path w="2191" h="1846" extrusionOk="0">
                  <a:moveTo>
                    <a:pt x="917" y="0"/>
                  </a:moveTo>
                  <a:cubicBezTo>
                    <a:pt x="369" y="0"/>
                    <a:pt x="0" y="405"/>
                    <a:pt x="95" y="917"/>
                  </a:cubicBezTo>
                  <a:cubicBezTo>
                    <a:pt x="191" y="1417"/>
                    <a:pt x="714" y="1834"/>
                    <a:pt x="1262" y="1846"/>
                  </a:cubicBezTo>
                  <a:cubicBezTo>
                    <a:pt x="1822" y="1846"/>
                    <a:pt x="2191" y="1429"/>
                    <a:pt x="2096" y="917"/>
                  </a:cubicBezTo>
                  <a:cubicBezTo>
                    <a:pt x="1988" y="417"/>
                    <a:pt x="1465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6"/>
            <p:cNvSpPr/>
            <p:nvPr/>
          </p:nvSpPr>
          <p:spPr>
            <a:xfrm>
              <a:off x="5637300" y="4092900"/>
              <a:ext cx="73550" cy="61625"/>
            </a:xfrm>
            <a:custGeom>
              <a:avLst/>
              <a:gdLst/>
              <a:ahLst/>
              <a:cxnLst/>
              <a:rect l="l" t="t" r="r" b="b"/>
              <a:pathLst>
                <a:path w="2942" h="2465" extrusionOk="0">
                  <a:moveTo>
                    <a:pt x="1239" y="0"/>
                  </a:moveTo>
                  <a:cubicBezTo>
                    <a:pt x="501" y="0"/>
                    <a:pt x="0" y="548"/>
                    <a:pt x="120" y="1227"/>
                  </a:cubicBezTo>
                  <a:cubicBezTo>
                    <a:pt x="239" y="1905"/>
                    <a:pt x="953" y="2465"/>
                    <a:pt x="1691" y="2465"/>
                  </a:cubicBezTo>
                  <a:cubicBezTo>
                    <a:pt x="2441" y="2465"/>
                    <a:pt x="2941" y="1917"/>
                    <a:pt x="2810" y="1239"/>
                  </a:cubicBezTo>
                  <a:cubicBezTo>
                    <a:pt x="2679" y="560"/>
                    <a:pt x="1977" y="12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6"/>
            <p:cNvSpPr/>
            <p:nvPr/>
          </p:nvSpPr>
          <p:spPr>
            <a:xfrm>
              <a:off x="5620925" y="4165525"/>
              <a:ext cx="43200" cy="36625"/>
            </a:xfrm>
            <a:custGeom>
              <a:avLst/>
              <a:gdLst/>
              <a:ahLst/>
              <a:cxnLst/>
              <a:rect l="l" t="t" r="r" b="b"/>
              <a:pathLst>
                <a:path w="1728" h="1465" extrusionOk="0">
                  <a:moveTo>
                    <a:pt x="739" y="0"/>
                  </a:moveTo>
                  <a:cubicBezTo>
                    <a:pt x="298" y="0"/>
                    <a:pt x="1" y="322"/>
                    <a:pt x="72" y="727"/>
                  </a:cubicBezTo>
                  <a:cubicBezTo>
                    <a:pt x="144" y="1132"/>
                    <a:pt x="560" y="1453"/>
                    <a:pt x="989" y="1465"/>
                  </a:cubicBezTo>
                  <a:cubicBezTo>
                    <a:pt x="1429" y="1465"/>
                    <a:pt x="1727" y="1132"/>
                    <a:pt x="1656" y="727"/>
                  </a:cubicBezTo>
                  <a:cubicBezTo>
                    <a:pt x="1584" y="322"/>
                    <a:pt x="1167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6"/>
            <p:cNvSpPr/>
            <p:nvPr/>
          </p:nvSpPr>
          <p:spPr>
            <a:xfrm>
              <a:off x="5587600" y="4115675"/>
              <a:ext cx="56575" cy="45400"/>
            </a:xfrm>
            <a:custGeom>
              <a:avLst/>
              <a:gdLst/>
              <a:ahLst/>
              <a:cxnLst/>
              <a:rect l="l" t="t" r="r" b="b"/>
              <a:pathLst>
                <a:path w="2263" h="1816" extrusionOk="0">
                  <a:moveTo>
                    <a:pt x="969" y="0"/>
                  </a:moveTo>
                  <a:cubicBezTo>
                    <a:pt x="717" y="0"/>
                    <a:pt x="482" y="89"/>
                    <a:pt x="322" y="268"/>
                  </a:cubicBezTo>
                  <a:cubicBezTo>
                    <a:pt x="0" y="613"/>
                    <a:pt x="95" y="1185"/>
                    <a:pt x="536" y="1542"/>
                  </a:cubicBezTo>
                  <a:cubicBezTo>
                    <a:pt x="766" y="1724"/>
                    <a:pt x="1042" y="1816"/>
                    <a:pt x="1300" y="1816"/>
                  </a:cubicBezTo>
                  <a:cubicBezTo>
                    <a:pt x="1550" y="1816"/>
                    <a:pt x="1783" y="1729"/>
                    <a:pt x="1941" y="1554"/>
                  </a:cubicBezTo>
                  <a:cubicBezTo>
                    <a:pt x="2262" y="1197"/>
                    <a:pt x="2167" y="625"/>
                    <a:pt x="1715" y="268"/>
                  </a:cubicBezTo>
                  <a:cubicBezTo>
                    <a:pt x="1488" y="89"/>
                    <a:pt x="1221" y="0"/>
                    <a:pt x="9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6"/>
            <p:cNvSpPr/>
            <p:nvPr/>
          </p:nvSpPr>
          <p:spPr>
            <a:xfrm>
              <a:off x="5663200" y="4200900"/>
              <a:ext cx="42875" cy="35550"/>
            </a:xfrm>
            <a:custGeom>
              <a:avLst/>
              <a:gdLst/>
              <a:ahLst/>
              <a:cxnLst/>
              <a:rect l="l" t="t" r="r" b="b"/>
              <a:pathLst>
                <a:path w="1715" h="1422" extrusionOk="0">
                  <a:moveTo>
                    <a:pt x="714" y="1"/>
                  </a:moveTo>
                  <a:cubicBezTo>
                    <a:pt x="698" y="1"/>
                    <a:pt x="683" y="1"/>
                    <a:pt x="667" y="2"/>
                  </a:cubicBezTo>
                  <a:cubicBezTo>
                    <a:pt x="250" y="26"/>
                    <a:pt x="0" y="371"/>
                    <a:pt x="96" y="764"/>
                  </a:cubicBezTo>
                  <a:cubicBezTo>
                    <a:pt x="186" y="1136"/>
                    <a:pt x="574" y="1422"/>
                    <a:pt x="968" y="1422"/>
                  </a:cubicBezTo>
                  <a:cubicBezTo>
                    <a:pt x="991" y="1422"/>
                    <a:pt x="1013" y="1421"/>
                    <a:pt x="1036" y="1419"/>
                  </a:cubicBezTo>
                  <a:cubicBezTo>
                    <a:pt x="1453" y="1395"/>
                    <a:pt x="1715" y="1062"/>
                    <a:pt x="1608" y="669"/>
                  </a:cubicBezTo>
                  <a:cubicBezTo>
                    <a:pt x="1516" y="291"/>
                    <a:pt x="1115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6"/>
            <p:cNvSpPr/>
            <p:nvPr/>
          </p:nvSpPr>
          <p:spPr>
            <a:xfrm>
              <a:off x="5665875" y="4159825"/>
              <a:ext cx="28900" cy="23900"/>
            </a:xfrm>
            <a:custGeom>
              <a:avLst/>
              <a:gdLst/>
              <a:ahLst/>
              <a:cxnLst/>
              <a:rect l="l" t="t" r="r" b="b"/>
              <a:pathLst>
                <a:path w="1156" h="956" extrusionOk="0">
                  <a:moveTo>
                    <a:pt x="499" y="0"/>
                  </a:moveTo>
                  <a:cubicBezTo>
                    <a:pt x="484" y="0"/>
                    <a:pt x="468" y="1"/>
                    <a:pt x="453" y="2"/>
                  </a:cubicBezTo>
                  <a:cubicBezTo>
                    <a:pt x="179" y="14"/>
                    <a:pt x="0" y="240"/>
                    <a:pt x="72" y="502"/>
                  </a:cubicBezTo>
                  <a:cubicBezTo>
                    <a:pt x="130" y="757"/>
                    <a:pt x="401" y="955"/>
                    <a:pt x="679" y="955"/>
                  </a:cubicBezTo>
                  <a:cubicBezTo>
                    <a:pt x="687" y="955"/>
                    <a:pt x="695" y="955"/>
                    <a:pt x="703" y="955"/>
                  </a:cubicBezTo>
                  <a:cubicBezTo>
                    <a:pt x="977" y="931"/>
                    <a:pt x="1155" y="705"/>
                    <a:pt x="1084" y="443"/>
                  </a:cubicBezTo>
                  <a:cubicBezTo>
                    <a:pt x="1016" y="195"/>
                    <a:pt x="76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6"/>
            <p:cNvSpPr/>
            <p:nvPr/>
          </p:nvSpPr>
          <p:spPr>
            <a:xfrm>
              <a:off x="5672125" y="3948225"/>
              <a:ext cx="28000" cy="22400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67" y="0"/>
                  </a:moveTo>
                  <a:cubicBezTo>
                    <a:pt x="458" y="0"/>
                    <a:pt x="450" y="0"/>
                    <a:pt x="441" y="1"/>
                  </a:cubicBezTo>
                  <a:cubicBezTo>
                    <a:pt x="167" y="25"/>
                    <a:pt x="1" y="227"/>
                    <a:pt x="72" y="477"/>
                  </a:cubicBezTo>
                  <a:cubicBezTo>
                    <a:pt x="128" y="713"/>
                    <a:pt x="375" y="896"/>
                    <a:pt x="633" y="896"/>
                  </a:cubicBezTo>
                  <a:cubicBezTo>
                    <a:pt x="648" y="896"/>
                    <a:pt x="664" y="895"/>
                    <a:pt x="679" y="894"/>
                  </a:cubicBezTo>
                  <a:cubicBezTo>
                    <a:pt x="953" y="882"/>
                    <a:pt x="1120" y="668"/>
                    <a:pt x="1060" y="418"/>
                  </a:cubicBezTo>
                  <a:cubicBezTo>
                    <a:pt x="991" y="175"/>
                    <a:pt x="732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6"/>
            <p:cNvSpPr/>
            <p:nvPr/>
          </p:nvSpPr>
          <p:spPr>
            <a:xfrm>
              <a:off x="5581050" y="3910400"/>
              <a:ext cx="36325" cy="28975"/>
            </a:xfrm>
            <a:custGeom>
              <a:avLst/>
              <a:gdLst/>
              <a:ahLst/>
              <a:cxnLst/>
              <a:rect l="l" t="t" r="r" b="b"/>
              <a:pathLst>
                <a:path w="1453" h="1159" extrusionOk="0">
                  <a:moveTo>
                    <a:pt x="619" y="0"/>
                  </a:moveTo>
                  <a:cubicBezTo>
                    <a:pt x="603" y="0"/>
                    <a:pt x="587" y="1"/>
                    <a:pt x="572" y="2"/>
                  </a:cubicBezTo>
                  <a:cubicBezTo>
                    <a:pt x="215" y="26"/>
                    <a:pt x="0" y="299"/>
                    <a:pt x="84" y="621"/>
                  </a:cubicBezTo>
                  <a:cubicBezTo>
                    <a:pt x="152" y="928"/>
                    <a:pt x="480" y="1158"/>
                    <a:pt x="820" y="1158"/>
                  </a:cubicBezTo>
                  <a:cubicBezTo>
                    <a:pt x="836" y="1158"/>
                    <a:pt x="853" y="1158"/>
                    <a:pt x="869" y="1157"/>
                  </a:cubicBezTo>
                  <a:cubicBezTo>
                    <a:pt x="1227" y="1145"/>
                    <a:pt x="1453" y="859"/>
                    <a:pt x="1369" y="538"/>
                  </a:cubicBezTo>
                  <a:cubicBezTo>
                    <a:pt x="1290" y="242"/>
                    <a:pt x="960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6"/>
            <p:cNvSpPr/>
            <p:nvPr/>
          </p:nvSpPr>
          <p:spPr>
            <a:xfrm>
              <a:off x="5574200" y="3875525"/>
              <a:ext cx="42000" cy="32450"/>
            </a:xfrm>
            <a:custGeom>
              <a:avLst/>
              <a:gdLst/>
              <a:ahLst/>
              <a:cxnLst/>
              <a:rect l="l" t="t" r="r" b="b"/>
              <a:pathLst>
                <a:path w="1680" h="1298" extrusionOk="0">
                  <a:moveTo>
                    <a:pt x="707" y="1"/>
                  </a:moveTo>
                  <a:cubicBezTo>
                    <a:pt x="525" y="1"/>
                    <a:pt x="355" y="60"/>
                    <a:pt x="238" y="182"/>
                  </a:cubicBezTo>
                  <a:cubicBezTo>
                    <a:pt x="0" y="444"/>
                    <a:pt x="72" y="849"/>
                    <a:pt x="405" y="1099"/>
                  </a:cubicBezTo>
                  <a:cubicBezTo>
                    <a:pt x="568" y="1232"/>
                    <a:pt x="767" y="1297"/>
                    <a:pt x="956" y="1297"/>
                  </a:cubicBezTo>
                  <a:cubicBezTo>
                    <a:pt x="1142" y="1297"/>
                    <a:pt x="1317" y="1235"/>
                    <a:pt x="1441" y="1111"/>
                  </a:cubicBezTo>
                  <a:cubicBezTo>
                    <a:pt x="1679" y="849"/>
                    <a:pt x="1596" y="444"/>
                    <a:pt x="1274" y="194"/>
                  </a:cubicBezTo>
                  <a:cubicBezTo>
                    <a:pt x="1104" y="66"/>
                    <a:pt x="899" y="1"/>
                    <a:pt x="7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6"/>
            <p:cNvSpPr/>
            <p:nvPr/>
          </p:nvSpPr>
          <p:spPr>
            <a:xfrm>
              <a:off x="5613475" y="3844025"/>
              <a:ext cx="36050" cy="28375"/>
            </a:xfrm>
            <a:custGeom>
              <a:avLst/>
              <a:gdLst/>
              <a:ahLst/>
              <a:cxnLst/>
              <a:rect l="l" t="t" r="r" b="b"/>
              <a:pathLst>
                <a:path w="1442" h="1135" extrusionOk="0">
                  <a:moveTo>
                    <a:pt x="620" y="0"/>
                  </a:moveTo>
                  <a:cubicBezTo>
                    <a:pt x="604" y="0"/>
                    <a:pt x="588" y="1"/>
                    <a:pt x="572" y="2"/>
                  </a:cubicBezTo>
                  <a:cubicBezTo>
                    <a:pt x="215" y="14"/>
                    <a:pt x="1" y="287"/>
                    <a:pt x="84" y="597"/>
                  </a:cubicBezTo>
                  <a:cubicBezTo>
                    <a:pt x="164" y="904"/>
                    <a:pt x="492" y="1134"/>
                    <a:pt x="822" y="1134"/>
                  </a:cubicBezTo>
                  <a:cubicBezTo>
                    <a:pt x="838" y="1134"/>
                    <a:pt x="854" y="1134"/>
                    <a:pt x="870" y="1133"/>
                  </a:cubicBezTo>
                  <a:cubicBezTo>
                    <a:pt x="1227" y="1109"/>
                    <a:pt x="1442" y="835"/>
                    <a:pt x="1358" y="526"/>
                  </a:cubicBezTo>
                  <a:cubicBezTo>
                    <a:pt x="1279" y="230"/>
                    <a:pt x="95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6"/>
            <p:cNvSpPr/>
            <p:nvPr/>
          </p:nvSpPr>
          <p:spPr>
            <a:xfrm>
              <a:off x="6122525" y="3925025"/>
              <a:ext cx="93100" cy="73550"/>
            </a:xfrm>
            <a:custGeom>
              <a:avLst/>
              <a:gdLst/>
              <a:ahLst/>
              <a:cxnLst/>
              <a:rect l="l" t="t" r="r" b="b"/>
              <a:pathLst>
                <a:path w="3724" h="2942" extrusionOk="0">
                  <a:moveTo>
                    <a:pt x="1451" y="0"/>
                  </a:moveTo>
                  <a:cubicBezTo>
                    <a:pt x="560" y="0"/>
                    <a:pt x="0" y="650"/>
                    <a:pt x="201" y="1453"/>
                  </a:cubicBezTo>
                  <a:cubicBezTo>
                    <a:pt x="415" y="2274"/>
                    <a:pt x="1320" y="2941"/>
                    <a:pt x="2237" y="2941"/>
                  </a:cubicBezTo>
                  <a:cubicBezTo>
                    <a:pt x="2245" y="2941"/>
                    <a:pt x="2253" y="2941"/>
                    <a:pt x="2261" y="2941"/>
                  </a:cubicBezTo>
                  <a:cubicBezTo>
                    <a:pt x="3164" y="2941"/>
                    <a:pt x="3723" y="2279"/>
                    <a:pt x="3511" y="1465"/>
                  </a:cubicBezTo>
                  <a:cubicBezTo>
                    <a:pt x="3285" y="655"/>
                    <a:pt x="2380" y="0"/>
                    <a:pt x="1475" y="0"/>
                  </a:cubicBezTo>
                  <a:cubicBezTo>
                    <a:pt x="1467" y="0"/>
                    <a:pt x="1459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6"/>
            <p:cNvSpPr/>
            <p:nvPr/>
          </p:nvSpPr>
          <p:spPr>
            <a:xfrm>
              <a:off x="6191525" y="4003600"/>
              <a:ext cx="55400" cy="44075"/>
            </a:xfrm>
            <a:custGeom>
              <a:avLst/>
              <a:gdLst/>
              <a:ahLst/>
              <a:cxnLst/>
              <a:rect l="l" t="t" r="r" b="b"/>
              <a:pathLst>
                <a:path w="2216" h="1763" extrusionOk="0">
                  <a:moveTo>
                    <a:pt x="882" y="0"/>
                  </a:moveTo>
                  <a:cubicBezTo>
                    <a:pt x="334" y="0"/>
                    <a:pt x="1" y="393"/>
                    <a:pt x="132" y="881"/>
                  </a:cubicBezTo>
                  <a:cubicBezTo>
                    <a:pt x="263" y="1370"/>
                    <a:pt x="799" y="1763"/>
                    <a:pt x="1346" y="1763"/>
                  </a:cubicBezTo>
                  <a:cubicBezTo>
                    <a:pt x="1882" y="1763"/>
                    <a:pt x="2215" y="1370"/>
                    <a:pt x="2085" y="881"/>
                  </a:cubicBezTo>
                  <a:cubicBezTo>
                    <a:pt x="1954" y="393"/>
                    <a:pt x="1418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6"/>
            <p:cNvSpPr/>
            <p:nvPr/>
          </p:nvSpPr>
          <p:spPr>
            <a:xfrm>
              <a:off x="6220100" y="3951500"/>
              <a:ext cx="74750" cy="58975"/>
            </a:xfrm>
            <a:custGeom>
              <a:avLst/>
              <a:gdLst/>
              <a:ahLst/>
              <a:cxnLst/>
              <a:rect l="l" t="t" r="r" b="b"/>
              <a:pathLst>
                <a:path w="2990" h="2359" extrusionOk="0">
                  <a:moveTo>
                    <a:pt x="1168" y="1"/>
                  </a:moveTo>
                  <a:cubicBezTo>
                    <a:pt x="441" y="1"/>
                    <a:pt x="1" y="525"/>
                    <a:pt x="168" y="1168"/>
                  </a:cubicBezTo>
                  <a:cubicBezTo>
                    <a:pt x="346" y="1822"/>
                    <a:pt x="1072" y="2358"/>
                    <a:pt x="1811" y="2358"/>
                  </a:cubicBezTo>
                  <a:cubicBezTo>
                    <a:pt x="2537" y="2358"/>
                    <a:pt x="2989" y="1834"/>
                    <a:pt x="2799" y="1180"/>
                  </a:cubicBezTo>
                  <a:cubicBezTo>
                    <a:pt x="2620" y="525"/>
                    <a:pt x="1894" y="1"/>
                    <a:pt x="1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6"/>
            <p:cNvSpPr/>
            <p:nvPr/>
          </p:nvSpPr>
          <p:spPr>
            <a:xfrm>
              <a:off x="6112700" y="4012525"/>
              <a:ext cx="43725" cy="34850"/>
            </a:xfrm>
            <a:custGeom>
              <a:avLst/>
              <a:gdLst/>
              <a:ahLst/>
              <a:cxnLst/>
              <a:rect l="l" t="t" r="r" b="b"/>
              <a:pathLst>
                <a:path w="1749" h="1394" extrusionOk="0">
                  <a:moveTo>
                    <a:pt x="666" y="0"/>
                  </a:moveTo>
                  <a:cubicBezTo>
                    <a:pt x="251" y="0"/>
                    <a:pt x="0" y="317"/>
                    <a:pt x="94" y="691"/>
                  </a:cubicBezTo>
                  <a:cubicBezTo>
                    <a:pt x="189" y="1084"/>
                    <a:pt x="618" y="1394"/>
                    <a:pt x="1047" y="1394"/>
                  </a:cubicBezTo>
                  <a:cubicBezTo>
                    <a:pt x="1475" y="1394"/>
                    <a:pt x="1749" y="1084"/>
                    <a:pt x="1642" y="691"/>
                  </a:cubicBezTo>
                  <a:cubicBezTo>
                    <a:pt x="1547" y="310"/>
                    <a:pt x="1118" y="1"/>
                    <a:pt x="689" y="1"/>
                  </a:cubicBezTo>
                  <a:cubicBezTo>
                    <a:pt x="682" y="0"/>
                    <a:pt x="674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6"/>
            <p:cNvSpPr/>
            <p:nvPr/>
          </p:nvSpPr>
          <p:spPr>
            <a:xfrm>
              <a:off x="6139750" y="3846700"/>
              <a:ext cx="72350" cy="54375"/>
            </a:xfrm>
            <a:custGeom>
              <a:avLst/>
              <a:gdLst/>
              <a:ahLst/>
              <a:cxnLst/>
              <a:rect l="l" t="t" r="r" b="b"/>
              <a:pathLst>
                <a:path w="2894" h="2175" extrusionOk="0">
                  <a:moveTo>
                    <a:pt x="1151" y="0"/>
                  </a:moveTo>
                  <a:cubicBezTo>
                    <a:pt x="839" y="0"/>
                    <a:pt x="553" y="105"/>
                    <a:pt x="369" y="311"/>
                  </a:cubicBezTo>
                  <a:cubicBezTo>
                    <a:pt x="0" y="740"/>
                    <a:pt x="179" y="1431"/>
                    <a:pt x="774" y="1847"/>
                  </a:cubicBezTo>
                  <a:cubicBezTo>
                    <a:pt x="1076" y="2065"/>
                    <a:pt x="1427" y="2175"/>
                    <a:pt x="1747" y="2175"/>
                  </a:cubicBezTo>
                  <a:cubicBezTo>
                    <a:pt x="2059" y="2175"/>
                    <a:pt x="2342" y="2071"/>
                    <a:pt x="2524" y="1859"/>
                  </a:cubicBezTo>
                  <a:cubicBezTo>
                    <a:pt x="2893" y="1431"/>
                    <a:pt x="2703" y="752"/>
                    <a:pt x="2108" y="323"/>
                  </a:cubicBezTo>
                  <a:cubicBezTo>
                    <a:pt x="1814" y="107"/>
                    <a:pt x="1469" y="0"/>
                    <a:pt x="1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6"/>
            <p:cNvSpPr/>
            <p:nvPr/>
          </p:nvSpPr>
          <p:spPr>
            <a:xfrm>
              <a:off x="6066825" y="3886775"/>
              <a:ext cx="37525" cy="28525"/>
            </a:xfrm>
            <a:custGeom>
              <a:avLst/>
              <a:gdLst/>
              <a:ahLst/>
              <a:cxnLst/>
              <a:rect l="l" t="t" r="r" b="b"/>
              <a:pathLst>
                <a:path w="1501" h="1141" extrusionOk="0">
                  <a:moveTo>
                    <a:pt x="609" y="0"/>
                  </a:moveTo>
                  <a:cubicBezTo>
                    <a:pt x="444" y="0"/>
                    <a:pt x="292" y="54"/>
                    <a:pt x="191" y="161"/>
                  </a:cubicBezTo>
                  <a:cubicBezTo>
                    <a:pt x="0" y="387"/>
                    <a:pt x="95" y="744"/>
                    <a:pt x="393" y="971"/>
                  </a:cubicBezTo>
                  <a:cubicBezTo>
                    <a:pt x="548" y="1084"/>
                    <a:pt x="726" y="1140"/>
                    <a:pt x="892" y="1140"/>
                  </a:cubicBezTo>
                  <a:cubicBezTo>
                    <a:pt x="1057" y="1140"/>
                    <a:pt x="1209" y="1084"/>
                    <a:pt x="1310" y="971"/>
                  </a:cubicBezTo>
                  <a:cubicBezTo>
                    <a:pt x="1500" y="744"/>
                    <a:pt x="1417" y="387"/>
                    <a:pt x="1107" y="161"/>
                  </a:cubicBezTo>
                  <a:cubicBezTo>
                    <a:pt x="953" y="54"/>
                    <a:pt x="774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6"/>
            <p:cNvSpPr/>
            <p:nvPr/>
          </p:nvSpPr>
          <p:spPr>
            <a:xfrm>
              <a:off x="6072475" y="3924500"/>
              <a:ext cx="42875" cy="32825"/>
            </a:xfrm>
            <a:custGeom>
              <a:avLst/>
              <a:gdLst/>
              <a:ahLst/>
              <a:cxnLst/>
              <a:rect l="l" t="t" r="r" b="b"/>
              <a:pathLst>
                <a:path w="1715" h="1313" extrusionOk="0">
                  <a:moveTo>
                    <a:pt x="689" y="0"/>
                  </a:moveTo>
                  <a:cubicBezTo>
                    <a:pt x="500" y="0"/>
                    <a:pt x="328" y="63"/>
                    <a:pt x="215" y="188"/>
                  </a:cubicBezTo>
                  <a:cubicBezTo>
                    <a:pt x="0" y="438"/>
                    <a:pt x="96" y="855"/>
                    <a:pt x="453" y="1117"/>
                  </a:cubicBezTo>
                  <a:cubicBezTo>
                    <a:pt x="625" y="1248"/>
                    <a:pt x="831" y="1313"/>
                    <a:pt x="1020" y="1313"/>
                  </a:cubicBezTo>
                  <a:cubicBezTo>
                    <a:pt x="1209" y="1313"/>
                    <a:pt x="1382" y="1248"/>
                    <a:pt x="1489" y="1117"/>
                  </a:cubicBezTo>
                  <a:cubicBezTo>
                    <a:pt x="1715" y="867"/>
                    <a:pt x="1608" y="450"/>
                    <a:pt x="1262" y="188"/>
                  </a:cubicBezTo>
                  <a:cubicBezTo>
                    <a:pt x="1084" y="63"/>
                    <a:pt x="87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6"/>
            <p:cNvSpPr/>
            <p:nvPr/>
          </p:nvSpPr>
          <p:spPr>
            <a:xfrm>
              <a:off x="6076950" y="3964900"/>
              <a:ext cx="56575" cy="43400"/>
            </a:xfrm>
            <a:custGeom>
              <a:avLst/>
              <a:gdLst/>
              <a:ahLst/>
              <a:cxnLst/>
              <a:rect l="l" t="t" r="r" b="b"/>
              <a:pathLst>
                <a:path w="2263" h="1736" extrusionOk="0">
                  <a:moveTo>
                    <a:pt x="920" y="1"/>
                  </a:moveTo>
                  <a:cubicBezTo>
                    <a:pt x="673" y="1"/>
                    <a:pt x="446" y="84"/>
                    <a:pt x="298" y="251"/>
                  </a:cubicBezTo>
                  <a:cubicBezTo>
                    <a:pt x="0" y="584"/>
                    <a:pt x="143" y="1132"/>
                    <a:pt x="595" y="1477"/>
                  </a:cubicBezTo>
                  <a:cubicBezTo>
                    <a:pt x="827" y="1650"/>
                    <a:pt x="1098" y="1736"/>
                    <a:pt x="1348" y="1736"/>
                  </a:cubicBezTo>
                  <a:cubicBezTo>
                    <a:pt x="1598" y="1736"/>
                    <a:pt x="1828" y="1650"/>
                    <a:pt x="1976" y="1477"/>
                  </a:cubicBezTo>
                  <a:cubicBezTo>
                    <a:pt x="2262" y="1144"/>
                    <a:pt x="2131" y="596"/>
                    <a:pt x="1667" y="251"/>
                  </a:cubicBezTo>
                  <a:cubicBezTo>
                    <a:pt x="1435" y="84"/>
                    <a:pt x="1167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6"/>
            <p:cNvSpPr/>
            <p:nvPr/>
          </p:nvSpPr>
          <p:spPr>
            <a:xfrm>
              <a:off x="5983225" y="4007450"/>
              <a:ext cx="54450" cy="44100"/>
            </a:xfrm>
            <a:custGeom>
              <a:avLst/>
              <a:gdLst/>
              <a:ahLst/>
              <a:cxnLst/>
              <a:rect l="l" t="t" r="r" b="b"/>
              <a:pathLst>
                <a:path w="2178" h="1764" extrusionOk="0">
                  <a:moveTo>
                    <a:pt x="856" y="1"/>
                  </a:moveTo>
                  <a:cubicBezTo>
                    <a:pt x="334" y="1"/>
                    <a:pt x="0" y="389"/>
                    <a:pt x="106" y="870"/>
                  </a:cubicBezTo>
                  <a:cubicBezTo>
                    <a:pt x="225" y="1359"/>
                    <a:pt x="749" y="1763"/>
                    <a:pt x="1296" y="1763"/>
                  </a:cubicBezTo>
                  <a:cubicBezTo>
                    <a:pt x="1832" y="1763"/>
                    <a:pt x="2177" y="1370"/>
                    <a:pt x="2058" y="882"/>
                  </a:cubicBezTo>
                  <a:cubicBezTo>
                    <a:pt x="1951" y="394"/>
                    <a:pt x="1415" y="1"/>
                    <a:pt x="880" y="1"/>
                  </a:cubicBezTo>
                  <a:cubicBezTo>
                    <a:pt x="872" y="1"/>
                    <a:pt x="864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6"/>
            <p:cNvSpPr/>
            <p:nvPr/>
          </p:nvSpPr>
          <p:spPr>
            <a:xfrm>
              <a:off x="5902500" y="4128625"/>
              <a:ext cx="55100" cy="45550"/>
            </a:xfrm>
            <a:custGeom>
              <a:avLst/>
              <a:gdLst/>
              <a:ahLst/>
              <a:cxnLst/>
              <a:rect l="l" t="t" r="r" b="b"/>
              <a:pathLst>
                <a:path w="2204" h="1822" extrusionOk="0">
                  <a:moveTo>
                    <a:pt x="906" y="0"/>
                  </a:moveTo>
                  <a:cubicBezTo>
                    <a:pt x="358" y="0"/>
                    <a:pt x="1" y="405"/>
                    <a:pt x="108" y="905"/>
                  </a:cubicBezTo>
                  <a:cubicBezTo>
                    <a:pt x="215" y="1405"/>
                    <a:pt x="751" y="1822"/>
                    <a:pt x="1299" y="1822"/>
                  </a:cubicBezTo>
                  <a:cubicBezTo>
                    <a:pt x="1846" y="1822"/>
                    <a:pt x="2204" y="1417"/>
                    <a:pt x="2096" y="905"/>
                  </a:cubicBezTo>
                  <a:cubicBezTo>
                    <a:pt x="1977" y="405"/>
                    <a:pt x="1454" y="0"/>
                    <a:pt x="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6"/>
            <p:cNvSpPr/>
            <p:nvPr/>
          </p:nvSpPr>
          <p:spPr>
            <a:xfrm>
              <a:off x="6070400" y="4218800"/>
              <a:ext cx="56525" cy="46775"/>
            </a:xfrm>
            <a:custGeom>
              <a:avLst/>
              <a:gdLst/>
              <a:ahLst/>
              <a:cxnLst/>
              <a:rect l="l" t="t" r="r" b="b"/>
              <a:pathLst>
                <a:path w="2261" h="1871" extrusionOk="0">
                  <a:moveTo>
                    <a:pt x="905" y="1"/>
                  </a:moveTo>
                  <a:cubicBezTo>
                    <a:pt x="345" y="1"/>
                    <a:pt x="0" y="417"/>
                    <a:pt x="119" y="929"/>
                  </a:cubicBezTo>
                  <a:cubicBezTo>
                    <a:pt x="238" y="1453"/>
                    <a:pt x="798" y="1870"/>
                    <a:pt x="1345" y="1870"/>
                  </a:cubicBezTo>
                  <a:cubicBezTo>
                    <a:pt x="1353" y="1870"/>
                    <a:pt x="1361" y="1870"/>
                    <a:pt x="1368" y="1870"/>
                  </a:cubicBezTo>
                  <a:cubicBezTo>
                    <a:pt x="1915" y="1870"/>
                    <a:pt x="2260" y="1446"/>
                    <a:pt x="2131" y="941"/>
                  </a:cubicBezTo>
                  <a:cubicBezTo>
                    <a:pt x="2000" y="417"/>
                    <a:pt x="1453" y="1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6"/>
            <p:cNvSpPr/>
            <p:nvPr/>
          </p:nvSpPr>
          <p:spPr>
            <a:xfrm>
              <a:off x="6020975" y="3924000"/>
              <a:ext cx="37825" cy="28800"/>
            </a:xfrm>
            <a:custGeom>
              <a:avLst/>
              <a:gdLst/>
              <a:ahLst/>
              <a:cxnLst/>
              <a:rect l="l" t="t" r="r" b="b"/>
              <a:pathLst>
                <a:path w="1513" h="1152" extrusionOk="0">
                  <a:moveTo>
                    <a:pt x="610" y="1"/>
                  </a:moveTo>
                  <a:cubicBezTo>
                    <a:pt x="446" y="1"/>
                    <a:pt x="297" y="55"/>
                    <a:pt x="203" y="160"/>
                  </a:cubicBezTo>
                  <a:cubicBezTo>
                    <a:pt x="1" y="386"/>
                    <a:pt x="84" y="756"/>
                    <a:pt x="394" y="982"/>
                  </a:cubicBezTo>
                  <a:cubicBezTo>
                    <a:pt x="548" y="1095"/>
                    <a:pt x="730" y="1151"/>
                    <a:pt x="897" y="1151"/>
                  </a:cubicBezTo>
                  <a:cubicBezTo>
                    <a:pt x="1063" y="1151"/>
                    <a:pt x="1215" y="1095"/>
                    <a:pt x="1310" y="982"/>
                  </a:cubicBezTo>
                  <a:cubicBezTo>
                    <a:pt x="1513" y="756"/>
                    <a:pt x="1417" y="398"/>
                    <a:pt x="1120" y="172"/>
                  </a:cubicBezTo>
                  <a:cubicBezTo>
                    <a:pt x="963" y="58"/>
                    <a:pt x="779" y="1"/>
                    <a:pt x="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6"/>
            <p:cNvSpPr/>
            <p:nvPr/>
          </p:nvSpPr>
          <p:spPr>
            <a:xfrm>
              <a:off x="6034975" y="3983175"/>
              <a:ext cx="43475" cy="33400"/>
            </a:xfrm>
            <a:custGeom>
              <a:avLst/>
              <a:gdLst/>
              <a:ahLst/>
              <a:cxnLst/>
              <a:rect l="l" t="t" r="r" b="b"/>
              <a:pathLst>
                <a:path w="1739" h="1336" extrusionOk="0">
                  <a:moveTo>
                    <a:pt x="699" y="0"/>
                  </a:moveTo>
                  <a:cubicBezTo>
                    <a:pt x="511" y="0"/>
                    <a:pt x="338" y="63"/>
                    <a:pt x="226" y="186"/>
                  </a:cubicBezTo>
                  <a:cubicBezTo>
                    <a:pt x="0" y="448"/>
                    <a:pt x="107" y="877"/>
                    <a:pt x="453" y="1139"/>
                  </a:cubicBezTo>
                  <a:cubicBezTo>
                    <a:pt x="631" y="1270"/>
                    <a:pt x="840" y="1335"/>
                    <a:pt x="1032" y="1335"/>
                  </a:cubicBezTo>
                  <a:cubicBezTo>
                    <a:pt x="1224" y="1335"/>
                    <a:pt x="1399" y="1270"/>
                    <a:pt x="1512" y="1139"/>
                  </a:cubicBezTo>
                  <a:cubicBezTo>
                    <a:pt x="1739" y="877"/>
                    <a:pt x="1631" y="448"/>
                    <a:pt x="1274" y="198"/>
                  </a:cubicBezTo>
                  <a:cubicBezTo>
                    <a:pt x="1100" y="66"/>
                    <a:pt x="891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6"/>
            <p:cNvSpPr/>
            <p:nvPr/>
          </p:nvSpPr>
          <p:spPr>
            <a:xfrm>
              <a:off x="5984075" y="3955525"/>
              <a:ext cx="43175" cy="33075"/>
            </a:xfrm>
            <a:custGeom>
              <a:avLst/>
              <a:gdLst/>
              <a:ahLst/>
              <a:cxnLst/>
              <a:rect l="l" t="t" r="r" b="b"/>
              <a:pathLst>
                <a:path w="1727" h="1323" extrusionOk="0">
                  <a:moveTo>
                    <a:pt x="706" y="1"/>
                  </a:moveTo>
                  <a:cubicBezTo>
                    <a:pt x="515" y="1"/>
                    <a:pt x="340" y="66"/>
                    <a:pt x="226" y="197"/>
                  </a:cubicBezTo>
                  <a:cubicBezTo>
                    <a:pt x="0" y="447"/>
                    <a:pt x="96" y="864"/>
                    <a:pt x="453" y="1126"/>
                  </a:cubicBezTo>
                  <a:cubicBezTo>
                    <a:pt x="625" y="1257"/>
                    <a:pt x="831" y="1322"/>
                    <a:pt x="1021" y="1322"/>
                  </a:cubicBezTo>
                  <a:cubicBezTo>
                    <a:pt x="1212" y="1322"/>
                    <a:pt x="1387" y="1257"/>
                    <a:pt x="1500" y="1126"/>
                  </a:cubicBezTo>
                  <a:cubicBezTo>
                    <a:pt x="1727" y="876"/>
                    <a:pt x="1620" y="459"/>
                    <a:pt x="1274" y="197"/>
                  </a:cubicBezTo>
                  <a:cubicBezTo>
                    <a:pt x="1102" y="66"/>
                    <a:pt x="896" y="1"/>
                    <a:pt x="7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6"/>
            <p:cNvSpPr/>
            <p:nvPr/>
          </p:nvSpPr>
          <p:spPr>
            <a:xfrm>
              <a:off x="6068900" y="4028350"/>
              <a:ext cx="57175" cy="44225"/>
            </a:xfrm>
            <a:custGeom>
              <a:avLst/>
              <a:gdLst/>
              <a:ahLst/>
              <a:cxnLst/>
              <a:rect l="l" t="t" r="r" b="b"/>
              <a:pathLst>
                <a:path w="2287" h="1769" extrusionOk="0">
                  <a:moveTo>
                    <a:pt x="920" y="0"/>
                  </a:moveTo>
                  <a:cubicBezTo>
                    <a:pt x="672" y="0"/>
                    <a:pt x="446" y="83"/>
                    <a:pt x="298" y="249"/>
                  </a:cubicBezTo>
                  <a:cubicBezTo>
                    <a:pt x="1" y="594"/>
                    <a:pt x="143" y="1154"/>
                    <a:pt x="608" y="1499"/>
                  </a:cubicBezTo>
                  <a:cubicBezTo>
                    <a:pt x="842" y="1679"/>
                    <a:pt x="1115" y="1768"/>
                    <a:pt x="1367" y="1768"/>
                  </a:cubicBezTo>
                  <a:cubicBezTo>
                    <a:pt x="1615" y="1768"/>
                    <a:pt x="1841" y="1682"/>
                    <a:pt x="1989" y="1511"/>
                  </a:cubicBezTo>
                  <a:cubicBezTo>
                    <a:pt x="2287" y="1165"/>
                    <a:pt x="2144" y="606"/>
                    <a:pt x="1679" y="261"/>
                  </a:cubicBezTo>
                  <a:cubicBezTo>
                    <a:pt x="1445" y="86"/>
                    <a:pt x="1172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6"/>
            <p:cNvSpPr/>
            <p:nvPr/>
          </p:nvSpPr>
          <p:spPr>
            <a:xfrm>
              <a:off x="6224275" y="3908350"/>
              <a:ext cx="49150" cy="37350"/>
            </a:xfrm>
            <a:custGeom>
              <a:avLst/>
              <a:gdLst/>
              <a:ahLst/>
              <a:cxnLst/>
              <a:rect l="l" t="t" r="r" b="b"/>
              <a:pathLst>
                <a:path w="1966" h="1494" extrusionOk="0">
                  <a:moveTo>
                    <a:pt x="776" y="0"/>
                  </a:moveTo>
                  <a:cubicBezTo>
                    <a:pt x="560" y="0"/>
                    <a:pt x="364" y="72"/>
                    <a:pt x="239" y="215"/>
                  </a:cubicBezTo>
                  <a:cubicBezTo>
                    <a:pt x="1" y="500"/>
                    <a:pt x="120" y="977"/>
                    <a:pt x="524" y="1274"/>
                  </a:cubicBezTo>
                  <a:cubicBezTo>
                    <a:pt x="735" y="1419"/>
                    <a:pt x="976" y="1493"/>
                    <a:pt x="1193" y="1493"/>
                  </a:cubicBezTo>
                  <a:cubicBezTo>
                    <a:pt x="1407" y="1493"/>
                    <a:pt x="1597" y="1422"/>
                    <a:pt x="1715" y="1274"/>
                  </a:cubicBezTo>
                  <a:cubicBezTo>
                    <a:pt x="1965" y="989"/>
                    <a:pt x="1834" y="512"/>
                    <a:pt x="1429" y="215"/>
                  </a:cubicBezTo>
                  <a:cubicBezTo>
                    <a:pt x="1227" y="72"/>
                    <a:pt x="992" y="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6"/>
            <p:cNvSpPr/>
            <p:nvPr/>
          </p:nvSpPr>
          <p:spPr>
            <a:xfrm>
              <a:off x="6156400" y="4046425"/>
              <a:ext cx="43200" cy="34025"/>
            </a:xfrm>
            <a:custGeom>
              <a:avLst/>
              <a:gdLst/>
              <a:ahLst/>
              <a:cxnLst/>
              <a:rect l="l" t="t" r="r" b="b"/>
              <a:pathLst>
                <a:path w="1728" h="1361" extrusionOk="0">
                  <a:moveTo>
                    <a:pt x="680" y="1"/>
                  </a:moveTo>
                  <a:cubicBezTo>
                    <a:pt x="664" y="1"/>
                    <a:pt x="648" y="1"/>
                    <a:pt x="632" y="2"/>
                  </a:cubicBezTo>
                  <a:cubicBezTo>
                    <a:pt x="227" y="26"/>
                    <a:pt x="1" y="347"/>
                    <a:pt x="120" y="728"/>
                  </a:cubicBezTo>
                  <a:cubicBezTo>
                    <a:pt x="246" y="1083"/>
                    <a:pt x="647" y="1361"/>
                    <a:pt x="1037" y="1361"/>
                  </a:cubicBezTo>
                  <a:cubicBezTo>
                    <a:pt x="1053" y="1361"/>
                    <a:pt x="1069" y="1360"/>
                    <a:pt x="1084" y="1359"/>
                  </a:cubicBezTo>
                  <a:cubicBezTo>
                    <a:pt x="1501" y="1335"/>
                    <a:pt x="1727" y="1014"/>
                    <a:pt x="1596" y="633"/>
                  </a:cubicBezTo>
                  <a:cubicBezTo>
                    <a:pt x="1482" y="278"/>
                    <a:pt x="1071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6"/>
            <p:cNvSpPr/>
            <p:nvPr/>
          </p:nvSpPr>
          <p:spPr>
            <a:xfrm>
              <a:off x="6156125" y="4007125"/>
              <a:ext cx="28875" cy="22700"/>
            </a:xfrm>
            <a:custGeom>
              <a:avLst/>
              <a:gdLst/>
              <a:ahLst/>
              <a:cxnLst/>
              <a:rect l="l" t="t" r="r" b="b"/>
              <a:pathLst>
                <a:path w="1155" h="908" extrusionOk="0">
                  <a:moveTo>
                    <a:pt x="475" y="0"/>
                  </a:moveTo>
                  <a:cubicBezTo>
                    <a:pt x="460" y="0"/>
                    <a:pt x="444" y="1"/>
                    <a:pt x="429" y="2"/>
                  </a:cubicBezTo>
                  <a:cubicBezTo>
                    <a:pt x="155" y="14"/>
                    <a:pt x="0" y="229"/>
                    <a:pt x="83" y="479"/>
                  </a:cubicBezTo>
                  <a:cubicBezTo>
                    <a:pt x="164" y="721"/>
                    <a:pt x="447" y="908"/>
                    <a:pt x="714" y="908"/>
                  </a:cubicBezTo>
                  <a:cubicBezTo>
                    <a:pt x="722" y="908"/>
                    <a:pt x="730" y="908"/>
                    <a:pt x="738" y="907"/>
                  </a:cubicBezTo>
                  <a:cubicBezTo>
                    <a:pt x="1012" y="883"/>
                    <a:pt x="1155" y="669"/>
                    <a:pt x="1072" y="419"/>
                  </a:cubicBezTo>
                  <a:cubicBezTo>
                    <a:pt x="993" y="183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6"/>
            <p:cNvSpPr/>
            <p:nvPr/>
          </p:nvSpPr>
          <p:spPr>
            <a:xfrm>
              <a:off x="6203150" y="3930025"/>
              <a:ext cx="28900" cy="22150"/>
            </a:xfrm>
            <a:custGeom>
              <a:avLst/>
              <a:gdLst/>
              <a:ahLst/>
              <a:cxnLst/>
              <a:rect l="l" t="t" r="r" b="b"/>
              <a:pathLst>
                <a:path w="1156" h="886" extrusionOk="0">
                  <a:moveTo>
                    <a:pt x="474" y="1"/>
                  </a:moveTo>
                  <a:cubicBezTo>
                    <a:pt x="459" y="1"/>
                    <a:pt x="444" y="1"/>
                    <a:pt x="429" y="3"/>
                  </a:cubicBezTo>
                  <a:cubicBezTo>
                    <a:pt x="155" y="14"/>
                    <a:pt x="0" y="229"/>
                    <a:pt x="84" y="479"/>
                  </a:cubicBezTo>
                  <a:cubicBezTo>
                    <a:pt x="162" y="703"/>
                    <a:pt x="431" y="886"/>
                    <a:pt x="682" y="886"/>
                  </a:cubicBezTo>
                  <a:cubicBezTo>
                    <a:pt x="697" y="886"/>
                    <a:pt x="712" y="885"/>
                    <a:pt x="727" y="884"/>
                  </a:cubicBezTo>
                  <a:cubicBezTo>
                    <a:pt x="1000" y="872"/>
                    <a:pt x="1155" y="657"/>
                    <a:pt x="1072" y="419"/>
                  </a:cubicBezTo>
                  <a:cubicBezTo>
                    <a:pt x="982" y="183"/>
                    <a:pt x="723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6"/>
            <p:cNvSpPr/>
            <p:nvPr/>
          </p:nvSpPr>
          <p:spPr>
            <a:xfrm>
              <a:off x="6109375" y="3884200"/>
              <a:ext cx="37250" cy="28675"/>
            </a:xfrm>
            <a:custGeom>
              <a:avLst/>
              <a:gdLst/>
              <a:ahLst/>
              <a:cxnLst/>
              <a:rect l="l" t="t" r="r" b="b"/>
              <a:pathLst>
                <a:path w="1490" h="1147" extrusionOk="0">
                  <a:moveTo>
                    <a:pt x="598" y="0"/>
                  </a:moveTo>
                  <a:cubicBezTo>
                    <a:pt x="581" y="0"/>
                    <a:pt x="565" y="1"/>
                    <a:pt x="548" y="2"/>
                  </a:cubicBezTo>
                  <a:cubicBezTo>
                    <a:pt x="203" y="26"/>
                    <a:pt x="1" y="300"/>
                    <a:pt x="108" y="609"/>
                  </a:cubicBezTo>
                  <a:cubicBezTo>
                    <a:pt x="210" y="916"/>
                    <a:pt x="551" y="1147"/>
                    <a:pt x="882" y="1147"/>
                  </a:cubicBezTo>
                  <a:cubicBezTo>
                    <a:pt x="898" y="1147"/>
                    <a:pt x="914" y="1146"/>
                    <a:pt x="929" y="1145"/>
                  </a:cubicBezTo>
                  <a:cubicBezTo>
                    <a:pt x="1287" y="1133"/>
                    <a:pt x="1489" y="847"/>
                    <a:pt x="1382" y="538"/>
                  </a:cubicBezTo>
                  <a:cubicBezTo>
                    <a:pt x="1280" y="231"/>
                    <a:pt x="939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6"/>
            <p:cNvSpPr/>
            <p:nvPr/>
          </p:nvSpPr>
          <p:spPr>
            <a:xfrm>
              <a:off x="6240100" y="4097350"/>
              <a:ext cx="96125" cy="77425"/>
            </a:xfrm>
            <a:custGeom>
              <a:avLst/>
              <a:gdLst/>
              <a:ahLst/>
              <a:cxnLst/>
              <a:rect l="l" t="t" r="r" b="b"/>
              <a:pathLst>
                <a:path w="3845" h="3097" extrusionOk="0">
                  <a:moveTo>
                    <a:pt x="1475" y="1"/>
                  </a:moveTo>
                  <a:cubicBezTo>
                    <a:pt x="560" y="1"/>
                    <a:pt x="1" y="687"/>
                    <a:pt x="225" y="1537"/>
                  </a:cubicBezTo>
                  <a:cubicBezTo>
                    <a:pt x="451" y="2394"/>
                    <a:pt x="1404" y="3097"/>
                    <a:pt x="2344" y="3097"/>
                  </a:cubicBezTo>
                  <a:cubicBezTo>
                    <a:pt x="3285" y="3097"/>
                    <a:pt x="3844" y="2406"/>
                    <a:pt x="3618" y="1549"/>
                  </a:cubicBezTo>
                  <a:cubicBezTo>
                    <a:pt x="3380" y="691"/>
                    <a:pt x="2428" y="1"/>
                    <a:pt x="1499" y="1"/>
                  </a:cubicBezTo>
                  <a:cubicBezTo>
                    <a:pt x="1491" y="1"/>
                    <a:pt x="1483" y="1"/>
                    <a:pt x="1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6"/>
            <p:cNvSpPr/>
            <p:nvPr/>
          </p:nvSpPr>
          <p:spPr>
            <a:xfrm>
              <a:off x="6312425" y="4180100"/>
              <a:ext cx="57125" cy="46175"/>
            </a:xfrm>
            <a:custGeom>
              <a:avLst/>
              <a:gdLst/>
              <a:ahLst/>
              <a:cxnLst/>
              <a:rect l="l" t="t" r="r" b="b"/>
              <a:pathLst>
                <a:path w="2285" h="1847" extrusionOk="0">
                  <a:moveTo>
                    <a:pt x="857" y="1"/>
                  </a:moveTo>
                  <a:cubicBezTo>
                    <a:pt x="323" y="1"/>
                    <a:pt x="1" y="413"/>
                    <a:pt x="142" y="918"/>
                  </a:cubicBezTo>
                  <a:cubicBezTo>
                    <a:pt x="273" y="1430"/>
                    <a:pt x="844" y="1846"/>
                    <a:pt x="1392" y="1846"/>
                  </a:cubicBezTo>
                  <a:cubicBezTo>
                    <a:pt x="1951" y="1846"/>
                    <a:pt x="2285" y="1441"/>
                    <a:pt x="2142" y="930"/>
                  </a:cubicBezTo>
                  <a:cubicBezTo>
                    <a:pt x="1999" y="418"/>
                    <a:pt x="1440" y="1"/>
                    <a:pt x="880" y="1"/>
                  </a:cubicBezTo>
                  <a:cubicBezTo>
                    <a:pt x="872" y="1"/>
                    <a:pt x="865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6"/>
            <p:cNvSpPr/>
            <p:nvPr/>
          </p:nvSpPr>
          <p:spPr>
            <a:xfrm>
              <a:off x="6340650" y="4125050"/>
              <a:ext cx="77125" cy="62225"/>
            </a:xfrm>
            <a:custGeom>
              <a:avLst/>
              <a:gdLst/>
              <a:ahLst/>
              <a:cxnLst/>
              <a:rect l="l" t="t" r="r" b="b"/>
              <a:pathLst>
                <a:path w="3085" h="2489" extrusionOk="0">
                  <a:moveTo>
                    <a:pt x="1192" y="0"/>
                  </a:moveTo>
                  <a:cubicBezTo>
                    <a:pt x="441" y="0"/>
                    <a:pt x="1" y="548"/>
                    <a:pt x="180" y="1238"/>
                  </a:cubicBezTo>
                  <a:cubicBezTo>
                    <a:pt x="370" y="1929"/>
                    <a:pt x="1144" y="2489"/>
                    <a:pt x="1882" y="2489"/>
                  </a:cubicBezTo>
                  <a:cubicBezTo>
                    <a:pt x="2632" y="2489"/>
                    <a:pt x="3085" y="1929"/>
                    <a:pt x="2882" y="1250"/>
                  </a:cubicBezTo>
                  <a:cubicBezTo>
                    <a:pt x="2692" y="560"/>
                    <a:pt x="1930" y="12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6"/>
            <p:cNvSpPr/>
            <p:nvPr/>
          </p:nvSpPr>
          <p:spPr>
            <a:xfrm>
              <a:off x="6231475" y="4189325"/>
              <a:ext cx="45225" cy="36650"/>
            </a:xfrm>
            <a:custGeom>
              <a:avLst/>
              <a:gdLst/>
              <a:ahLst/>
              <a:cxnLst/>
              <a:rect l="l" t="t" r="r" b="b"/>
              <a:pathLst>
                <a:path w="1809" h="1466" extrusionOk="0">
                  <a:moveTo>
                    <a:pt x="690" y="1"/>
                  </a:moveTo>
                  <a:cubicBezTo>
                    <a:pt x="263" y="1"/>
                    <a:pt x="0" y="329"/>
                    <a:pt x="106" y="727"/>
                  </a:cubicBezTo>
                  <a:cubicBezTo>
                    <a:pt x="213" y="1132"/>
                    <a:pt x="653" y="1465"/>
                    <a:pt x="1094" y="1465"/>
                  </a:cubicBezTo>
                  <a:cubicBezTo>
                    <a:pt x="1534" y="1465"/>
                    <a:pt x="1808" y="1144"/>
                    <a:pt x="1701" y="727"/>
                  </a:cubicBezTo>
                  <a:cubicBezTo>
                    <a:pt x="1594" y="322"/>
                    <a:pt x="1141" y="1"/>
                    <a:pt x="713" y="1"/>
                  </a:cubicBezTo>
                  <a:cubicBezTo>
                    <a:pt x="705" y="1"/>
                    <a:pt x="697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6"/>
            <p:cNvSpPr/>
            <p:nvPr/>
          </p:nvSpPr>
          <p:spPr>
            <a:xfrm>
              <a:off x="6261775" y="4034975"/>
              <a:ext cx="74450" cy="57450"/>
            </a:xfrm>
            <a:custGeom>
              <a:avLst/>
              <a:gdLst/>
              <a:ahLst/>
              <a:cxnLst/>
              <a:rect l="l" t="t" r="r" b="b"/>
              <a:pathLst>
                <a:path w="2978" h="2298" extrusionOk="0">
                  <a:moveTo>
                    <a:pt x="1172" y="0"/>
                  </a:moveTo>
                  <a:cubicBezTo>
                    <a:pt x="851" y="0"/>
                    <a:pt x="559" y="110"/>
                    <a:pt x="370" y="329"/>
                  </a:cubicBezTo>
                  <a:cubicBezTo>
                    <a:pt x="1" y="781"/>
                    <a:pt x="203" y="1508"/>
                    <a:pt x="810" y="1948"/>
                  </a:cubicBezTo>
                  <a:cubicBezTo>
                    <a:pt x="1122" y="2182"/>
                    <a:pt x="1482" y="2298"/>
                    <a:pt x="1809" y="2298"/>
                  </a:cubicBezTo>
                  <a:cubicBezTo>
                    <a:pt x="2133" y="2298"/>
                    <a:pt x="2425" y="2185"/>
                    <a:pt x="2608" y="1960"/>
                  </a:cubicBezTo>
                  <a:cubicBezTo>
                    <a:pt x="2977" y="1508"/>
                    <a:pt x="2775" y="781"/>
                    <a:pt x="2156" y="341"/>
                  </a:cubicBezTo>
                  <a:cubicBezTo>
                    <a:pt x="1850" y="113"/>
                    <a:pt x="1496" y="0"/>
                    <a:pt x="1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6"/>
            <p:cNvSpPr/>
            <p:nvPr/>
          </p:nvSpPr>
          <p:spPr>
            <a:xfrm>
              <a:off x="6188550" y="4096700"/>
              <a:ext cx="44375" cy="34425"/>
            </a:xfrm>
            <a:custGeom>
              <a:avLst/>
              <a:gdLst/>
              <a:ahLst/>
              <a:cxnLst/>
              <a:rect l="l" t="t" r="r" b="b"/>
              <a:pathLst>
                <a:path w="1775" h="1377" extrusionOk="0">
                  <a:moveTo>
                    <a:pt x="709" y="0"/>
                  </a:moveTo>
                  <a:cubicBezTo>
                    <a:pt x="516" y="0"/>
                    <a:pt x="340" y="69"/>
                    <a:pt x="227" y="205"/>
                  </a:cubicBezTo>
                  <a:cubicBezTo>
                    <a:pt x="1" y="467"/>
                    <a:pt x="120" y="908"/>
                    <a:pt x="477" y="1170"/>
                  </a:cubicBezTo>
                  <a:cubicBezTo>
                    <a:pt x="664" y="1308"/>
                    <a:pt x="878" y="1377"/>
                    <a:pt x="1073" y="1377"/>
                  </a:cubicBezTo>
                  <a:cubicBezTo>
                    <a:pt x="1264" y="1377"/>
                    <a:pt x="1437" y="1311"/>
                    <a:pt x="1549" y="1182"/>
                  </a:cubicBezTo>
                  <a:cubicBezTo>
                    <a:pt x="1775" y="908"/>
                    <a:pt x="1668" y="467"/>
                    <a:pt x="1299" y="205"/>
                  </a:cubicBezTo>
                  <a:cubicBezTo>
                    <a:pt x="1114" y="69"/>
                    <a:pt x="903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6"/>
            <p:cNvSpPr/>
            <p:nvPr/>
          </p:nvSpPr>
          <p:spPr>
            <a:xfrm>
              <a:off x="6194225" y="4139175"/>
              <a:ext cx="58350" cy="45575"/>
            </a:xfrm>
            <a:custGeom>
              <a:avLst/>
              <a:gdLst/>
              <a:ahLst/>
              <a:cxnLst/>
              <a:rect l="l" t="t" r="r" b="b"/>
              <a:pathLst>
                <a:path w="2334" h="1823" extrusionOk="0">
                  <a:moveTo>
                    <a:pt x="927" y="1"/>
                  </a:moveTo>
                  <a:cubicBezTo>
                    <a:pt x="676" y="1"/>
                    <a:pt x="447" y="90"/>
                    <a:pt x="298" y="269"/>
                  </a:cubicBezTo>
                  <a:cubicBezTo>
                    <a:pt x="0" y="614"/>
                    <a:pt x="143" y="1197"/>
                    <a:pt x="631" y="1554"/>
                  </a:cubicBezTo>
                  <a:cubicBezTo>
                    <a:pt x="869" y="1733"/>
                    <a:pt x="1146" y="1822"/>
                    <a:pt x="1401" y="1822"/>
                  </a:cubicBezTo>
                  <a:cubicBezTo>
                    <a:pt x="1655" y="1822"/>
                    <a:pt x="1887" y="1733"/>
                    <a:pt x="2036" y="1554"/>
                  </a:cubicBezTo>
                  <a:cubicBezTo>
                    <a:pt x="2334" y="1197"/>
                    <a:pt x="2179" y="626"/>
                    <a:pt x="1691" y="269"/>
                  </a:cubicBezTo>
                  <a:cubicBezTo>
                    <a:pt x="1453" y="90"/>
                    <a:pt x="1179" y="1"/>
                    <a:pt x="9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6"/>
            <p:cNvSpPr/>
            <p:nvPr/>
          </p:nvSpPr>
          <p:spPr>
            <a:xfrm>
              <a:off x="6276975" y="4225025"/>
              <a:ext cx="44650" cy="35800"/>
            </a:xfrm>
            <a:custGeom>
              <a:avLst/>
              <a:gdLst/>
              <a:ahLst/>
              <a:cxnLst/>
              <a:rect l="l" t="t" r="r" b="b"/>
              <a:pathLst>
                <a:path w="1786" h="1432" extrusionOk="0">
                  <a:moveTo>
                    <a:pt x="690" y="0"/>
                  </a:moveTo>
                  <a:cubicBezTo>
                    <a:pt x="674" y="0"/>
                    <a:pt x="659" y="1"/>
                    <a:pt x="643" y="2"/>
                  </a:cubicBezTo>
                  <a:cubicBezTo>
                    <a:pt x="226" y="25"/>
                    <a:pt x="0" y="371"/>
                    <a:pt x="131" y="764"/>
                  </a:cubicBezTo>
                  <a:cubicBezTo>
                    <a:pt x="257" y="1142"/>
                    <a:pt x="681" y="1432"/>
                    <a:pt x="1084" y="1432"/>
                  </a:cubicBezTo>
                  <a:cubicBezTo>
                    <a:pt x="1100" y="1432"/>
                    <a:pt x="1115" y="1431"/>
                    <a:pt x="1131" y="1430"/>
                  </a:cubicBezTo>
                  <a:cubicBezTo>
                    <a:pt x="1548" y="1407"/>
                    <a:pt x="1786" y="1061"/>
                    <a:pt x="1643" y="668"/>
                  </a:cubicBezTo>
                  <a:cubicBezTo>
                    <a:pt x="1517" y="290"/>
                    <a:pt x="1093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6"/>
            <p:cNvSpPr/>
            <p:nvPr/>
          </p:nvSpPr>
          <p:spPr>
            <a:xfrm>
              <a:off x="6276075" y="4183625"/>
              <a:ext cx="29775" cy="23900"/>
            </a:xfrm>
            <a:custGeom>
              <a:avLst/>
              <a:gdLst/>
              <a:ahLst/>
              <a:cxnLst/>
              <a:rect l="l" t="t" r="r" b="b"/>
              <a:pathLst>
                <a:path w="1191" h="956" extrusionOk="0">
                  <a:moveTo>
                    <a:pt x="473" y="1"/>
                  </a:moveTo>
                  <a:cubicBezTo>
                    <a:pt x="458" y="1"/>
                    <a:pt x="444" y="1"/>
                    <a:pt x="429" y="3"/>
                  </a:cubicBezTo>
                  <a:cubicBezTo>
                    <a:pt x="143" y="15"/>
                    <a:pt x="0" y="241"/>
                    <a:pt x="84" y="503"/>
                  </a:cubicBezTo>
                  <a:cubicBezTo>
                    <a:pt x="176" y="768"/>
                    <a:pt x="459" y="956"/>
                    <a:pt x="737" y="956"/>
                  </a:cubicBezTo>
                  <a:cubicBezTo>
                    <a:pt x="745" y="956"/>
                    <a:pt x="754" y="956"/>
                    <a:pt x="762" y="955"/>
                  </a:cubicBezTo>
                  <a:cubicBezTo>
                    <a:pt x="1036" y="931"/>
                    <a:pt x="1191" y="705"/>
                    <a:pt x="1096" y="443"/>
                  </a:cubicBezTo>
                  <a:cubicBezTo>
                    <a:pt x="1017" y="195"/>
                    <a:pt x="735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6"/>
            <p:cNvSpPr/>
            <p:nvPr/>
          </p:nvSpPr>
          <p:spPr>
            <a:xfrm>
              <a:off x="5999850" y="4061050"/>
              <a:ext cx="94075" cy="76825"/>
            </a:xfrm>
            <a:custGeom>
              <a:avLst/>
              <a:gdLst/>
              <a:ahLst/>
              <a:cxnLst/>
              <a:rect l="l" t="t" r="r" b="b"/>
              <a:pathLst>
                <a:path w="3763" h="3073" extrusionOk="0">
                  <a:moveTo>
                    <a:pt x="1512" y="0"/>
                  </a:moveTo>
                  <a:cubicBezTo>
                    <a:pt x="584" y="0"/>
                    <a:pt x="0" y="679"/>
                    <a:pt x="191" y="1524"/>
                  </a:cubicBezTo>
                  <a:cubicBezTo>
                    <a:pt x="393" y="2370"/>
                    <a:pt x="1310" y="3072"/>
                    <a:pt x="2239" y="3072"/>
                  </a:cubicBezTo>
                  <a:cubicBezTo>
                    <a:pt x="3179" y="3072"/>
                    <a:pt x="3763" y="2382"/>
                    <a:pt x="3560" y="1536"/>
                  </a:cubicBezTo>
                  <a:cubicBezTo>
                    <a:pt x="3358" y="691"/>
                    <a:pt x="2441" y="12"/>
                    <a:pt x="1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6"/>
            <p:cNvSpPr/>
            <p:nvPr/>
          </p:nvSpPr>
          <p:spPr>
            <a:xfrm>
              <a:off x="6068950" y="4143200"/>
              <a:ext cx="55925" cy="45850"/>
            </a:xfrm>
            <a:custGeom>
              <a:avLst/>
              <a:gdLst/>
              <a:ahLst/>
              <a:cxnLst/>
              <a:rect l="l" t="t" r="r" b="b"/>
              <a:pathLst>
                <a:path w="2237" h="1834" extrusionOk="0">
                  <a:moveTo>
                    <a:pt x="880" y="0"/>
                  </a:moveTo>
                  <a:cubicBezTo>
                    <a:pt x="334" y="0"/>
                    <a:pt x="0" y="412"/>
                    <a:pt x="118" y="905"/>
                  </a:cubicBezTo>
                  <a:cubicBezTo>
                    <a:pt x="249" y="1417"/>
                    <a:pt x="796" y="1822"/>
                    <a:pt x="1344" y="1834"/>
                  </a:cubicBezTo>
                  <a:cubicBezTo>
                    <a:pt x="1892" y="1834"/>
                    <a:pt x="2237" y="1417"/>
                    <a:pt x="2118" y="917"/>
                  </a:cubicBezTo>
                  <a:cubicBezTo>
                    <a:pt x="1987" y="405"/>
                    <a:pt x="1451" y="0"/>
                    <a:pt x="903" y="0"/>
                  </a:cubicBezTo>
                  <a:cubicBezTo>
                    <a:pt x="896" y="0"/>
                    <a:pt x="888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6"/>
            <p:cNvSpPr/>
            <p:nvPr/>
          </p:nvSpPr>
          <p:spPr>
            <a:xfrm>
              <a:off x="6098675" y="4088725"/>
              <a:ext cx="75625" cy="61650"/>
            </a:xfrm>
            <a:custGeom>
              <a:avLst/>
              <a:gdLst/>
              <a:ahLst/>
              <a:cxnLst/>
              <a:rect l="l" t="t" r="r" b="b"/>
              <a:pathLst>
                <a:path w="3025" h="2466" extrusionOk="0">
                  <a:moveTo>
                    <a:pt x="1203" y="1"/>
                  </a:moveTo>
                  <a:cubicBezTo>
                    <a:pt x="465" y="1"/>
                    <a:pt x="0" y="548"/>
                    <a:pt x="167" y="1227"/>
                  </a:cubicBezTo>
                  <a:cubicBezTo>
                    <a:pt x="334" y="1906"/>
                    <a:pt x="1072" y="2453"/>
                    <a:pt x="1822" y="2465"/>
                  </a:cubicBezTo>
                  <a:cubicBezTo>
                    <a:pt x="2560" y="2465"/>
                    <a:pt x="3024" y="1906"/>
                    <a:pt x="2858" y="1227"/>
                  </a:cubicBezTo>
                  <a:cubicBezTo>
                    <a:pt x="2679" y="560"/>
                    <a:pt x="1941" y="1"/>
                    <a:pt x="1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6"/>
            <p:cNvSpPr/>
            <p:nvPr/>
          </p:nvSpPr>
          <p:spPr>
            <a:xfrm>
              <a:off x="5988225" y="4152125"/>
              <a:ext cx="44375" cy="36650"/>
            </a:xfrm>
            <a:custGeom>
              <a:avLst/>
              <a:gdLst/>
              <a:ahLst/>
              <a:cxnLst/>
              <a:rect l="l" t="t" r="r" b="b"/>
              <a:pathLst>
                <a:path w="1775" h="1466" extrusionOk="0">
                  <a:moveTo>
                    <a:pt x="715" y="1"/>
                  </a:moveTo>
                  <a:cubicBezTo>
                    <a:pt x="287" y="1"/>
                    <a:pt x="1" y="322"/>
                    <a:pt x="96" y="727"/>
                  </a:cubicBezTo>
                  <a:cubicBezTo>
                    <a:pt x="180" y="1132"/>
                    <a:pt x="608" y="1453"/>
                    <a:pt x="1049" y="1465"/>
                  </a:cubicBezTo>
                  <a:cubicBezTo>
                    <a:pt x="1489" y="1465"/>
                    <a:pt x="1775" y="1132"/>
                    <a:pt x="1680" y="727"/>
                  </a:cubicBezTo>
                  <a:cubicBezTo>
                    <a:pt x="1584" y="334"/>
                    <a:pt x="1156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6"/>
            <p:cNvSpPr/>
            <p:nvPr/>
          </p:nvSpPr>
          <p:spPr>
            <a:xfrm>
              <a:off x="5952825" y="4102675"/>
              <a:ext cx="57175" cy="45150"/>
            </a:xfrm>
            <a:custGeom>
              <a:avLst/>
              <a:gdLst/>
              <a:ahLst/>
              <a:cxnLst/>
              <a:rect l="l" t="t" r="r" b="b"/>
              <a:pathLst>
                <a:path w="2287" h="1806" extrusionOk="0">
                  <a:moveTo>
                    <a:pt x="930" y="1"/>
                  </a:moveTo>
                  <a:cubicBezTo>
                    <a:pt x="681" y="1"/>
                    <a:pt x="451" y="87"/>
                    <a:pt x="298" y="264"/>
                  </a:cubicBezTo>
                  <a:cubicBezTo>
                    <a:pt x="0" y="609"/>
                    <a:pt x="119" y="1181"/>
                    <a:pt x="584" y="1538"/>
                  </a:cubicBezTo>
                  <a:cubicBezTo>
                    <a:pt x="822" y="1717"/>
                    <a:pt x="1095" y="1806"/>
                    <a:pt x="1348" y="1806"/>
                  </a:cubicBezTo>
                  <a:cubicBezTo>
                    <a:pt x="1601" y="1806"/>
                    <a:pt x="1834" y="1717"/>
                    <a:pt x="1988" y="1538"/>
                  </a:cubicBezTo>
                  <a:cubicBezTo>
                    <a:pt x="2286" y="1193"/>
                    <a:pt x="2155" y="621"/>
                    <a:pt x="1691" y="264"/>
                  </a:cubicBezTo>
                  <a:cubicBezTo>
                    <a:pt x="1457" y="90"/>
                    <a:pt x="1183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6"/>
            <p:cNvSpPr/>
            <p:nvPr/>
          </p:nvSpPr>
          <p:spPr>
            <a:xfrm>
              <a:off x="6101950" y="4188750"/>
              <a:ext cx="44950" cy="36925"/>
            </a:xfrm>
            <a:custGeom>
              <a:avLst/>
              <a:gdLst/>
              <a:ahLst/>
              <a:cxnLst/>
              <a:rect l="l" t="t" r="r" b="b"/>
              <a:pathLst>
                <a:path w="1798" h="1477" extrusionOk="0">
                  <a:moveTo>
                    <a:pt x="715" y="0"/>
                  </a:moveTo>
                  <a:cubicBezTo>
                    <a:pt x="286" y="0"/>
                    <a:pt x="0" y="322"/>
                    <a:pt x="107" y="738"/>
                  </a:cubicBezTo>
                  <a:cubicBezTo>
                    <a:pt x="203" y="1143"/>
                    <a:pt x="643" y="1476"/>
                    <a:pt x="1084" y="1476"/>
                  </a:cubicBezTo>
                  <a:cubicBezTo>
                    <a:pt x="1524" y="1476"/>
                    <a:pt x="1798" y="1143"/>
                    <a:pt x="1691" y="738"/>
                  </a:cubicBezTo>
                  <a:cubicBezTo>
                    <a:pt x="1596" y="333"/>
                    <a:pt x="1155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6"/>
            <p:cNvSpPr/>
            <p:nvPr/>
          </p:nvSpPr>
          <p:spPr>
            <a:xfrm>
              <a:off x="6157000" y="4168650"/>
              <a:ext cx="58375" cy="46125"/>
            </a:xfrm>
            <a:custGeom>
              <a:avLst/>
              <a:gdLst/>
              <a:ahLst/>
              <a:cxnLst/>
              <a:rect l="l" t="t" r="r" b="b"/>
              <a:pathLst>
                <a:path w="2335" h="1845" extrusionOk="0">
                  <a:moveTo>
                    <a:pt x="934" y="0"/>
                  </a:moveTo>
                  <a:cubicBezTo>
                    <a:pt x="679" y="0"/>
                    <a:pt x="447" y="90"/>
                    <a:pt x="298" y="268"/>
                  </a:cubicBezTo>
                  <a:cubicBezTo>
                    <a:pt x="1" y="626"/>
                    <a:pt x="156" y="1209"/>
                    <a:pt x="632" y="1566"/>
                  </a:cubicBezTo>
                  <a:cubicBezTo>
                    <a:pt x="872" y="1752"/>
                    <a:pt x="1151" y="1844"/>
                    <a:pt x="1408" y="1844"/>
                  </a:cubicBezTo>
                  <a:cubicBezTo>
                    <a:pt x="1660" y="1844"/>
                    <a:pt x="1889" y="1755"/>
                    <a:pt x="2037" y="1578"/>
                  </a:cubicBezTo>
                  <a:cubicBezTo>
                    <a:pt x="2334" y="1221"/>
                    <a:pt x="2192" y="637"/>
                    <a:pt x="1703" y="268"/>
                  </a:cubicBezTo>
                  <a:cubicBezTo>
                    <a:pt x="1465" y="90"/>
                    <a:pt x="1188" y="0"/>
                    <a:pt x="9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6"/>
            <p:cNvSpPr/>
            <p:nvPr/>
          </p:nvSpPr>
          <p:spPr>
            <a:xfrm>
              <a:off x="5945075" y="4182050"/>
              <a:ext cx="58075" cy="46125"/>
            </a:xfrm>
            <a:custGeom>
              <a:avLst/>
              <a:gdLst/>
              <a:ahLst/>
              <a:cxnLst/>
              <a:rect l="l" t="t" r="r" b="b"/>
              <a:pathLst>
                <a:path w="2323" h="1845" extrusionOk="0">
                  <a:moveTo>
                    <a:pt x="955" y="0"/>
                  </a:moveTo>
                  <a:cubicBezTo>
                    <a:pt x="700" y="0"/>
                    <a:pt x="465" y="90"/>
                    <a:pt x="310" y="268"/>
                  </a:cubicBezTo>
                  <a:cubicBezTo>
                    <a:pt x="1" y="625"/>
                    <a:pt x="132" y="1209"/>
                    <a:pt x="596" y="1566"/>
                  </a:cubicBezTo>
                  <a:cubicBezTo>
                    <a:pt x="836" y="1752"/>
                    <a:pt x="1115" y="1844"/>
                    <a:pt x="1373" y="1844"/>
                  </a:cubicBezTo>
                  <a:cubicBezTo>
                    <a:pt x="1627" y="1844"/>
                    <a:pt x="1859" y="1755"/>
                    <a:pt x="2013" y="1578"/>
                  </a:cubicBezTo>
                  <a:cubicBezTo>
                    <a:pt x="2322" y="1209"/>
                    <a:pt x="2191" y="625"/>
                    <a:pt x="1715" y="268"/>
                  </a:cubicBezTo>
                  <a:cubicBezTo>
                    <a:pt x="1483" y="90"/>
                    <a:pt x="1209" y="0"/>
                    <a:pt x="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6"/>
            <p:cNvSpPr/>
            <p:nvPr/>
          </p:nvSpPr>
          <p:spPr>
            <a:xfrm>
              <a:off x="6032300" y="4187525"/>
              <a:ext cx="43775" cy="35500"/>
            </a:xfrm>
            <a:custGeom>
              <a:avLst/>
              <a:gdLst/>
              <a:ahLst/>
              <a:cxnLst/>
              <a:rect l="l" t="t" r="r" b="b"/>
              <a:pathLst>
                <a:path w="1751" h="1420" extrusionOk="0">
                  <a:moveTo>
                    <a:pt x="702" y="0"/>
                  </a:moveTo>
                  <a:cubicBezTo>
                    <a:pt x="686" y="0"/>
                    <a:pt x="671" y="1"/>
                    <a:pt x="655" y="1"/>
                  </a:cubicBezTo>
                  <a:cubicBezTo>
                    <a:pt x="238" y="25"/>
                    <a:pt x="0" y="371"/>
                    <a:pt x="119" y="752"/>
                  </a:cubicBezTo>
                  <a:cubicBezTo>
                    <a:pt x="234" y="1130"/>
                    <a:pt x="646" y="1420"/>
                    <a:pt x="1048" y="1420"/>
                  </a:cubicBezTo>
                  <a:cubicBezTo>
                    <a:pt x="1064" y="1420"/>
                    <a:pt x="1080" y="1419"/>
                    <a:pt x="1095" y="1418"/>
                  </a:cubicBezTo>
                  <a:cubicBezTo>
                    <a:pt x="1512" y="1395"/>
                    <a:pt x="1750" y="1049"/>
                    <a:pt x="1631" y="668"/>
                  </a:cubicBezTo>
                  <a:cubicBezTo>
                    <a:pt x="1505" y="290"/>
                    <a:pt x="1103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6"/>
            <p:cNvSpPr/>
            <p:nvPr/>
          </p:nvSpPr>
          <p:spPr>
            <a:xfrm>
              <a:off x="6032875" y="4146450"/>
              <a:ext cx="29200" cy="23875"/>
            </a:xfrm>
            <a:custGeom>
              <a:avLst/>
              <a:gdLst/>
              <a:ahLst/>
              <a:cxnLst/>
              <a:rect l="l" t="t" r="r" b="b"/>
              <a:pathLst>
                <a:path w="1168" h="955" extrusionOk="0">
                  <a:moveTo>
                    <a:pt x="465" y="1"/>
                  </a:moveTo>
                  <a:cubicBezTo>
                    <a:pt x="457" y="1"/>
                    <a:pt x="449" y="1"/>
                    <a:pt x="441" y="1"/>
                  </a:cubicBezTo>
                  <a:cubicBezTo>
                    <a:pt x="156" y="25"/>
                    <a:pt x="1" y="251"/>
                    <a:pt x="72" y="513"/>
                  </a:cubicBezTo>
                  <a:cubicBezTo>
                    <a:pt x="153" y="768"/>
                    <a:pt x="436" y="954"/>
                    <a:pt x="703" y="954"/>
                  </a:cubicBezTo>
                  <a:cubicBezTo>
                    <a:pt x="711" y="954"/>
                    <a:pt x="719" y="954"/>
                    <a:pt x="727" y="954"/>
                  </a:cubicBezTo>
                  <a:cubicBezTo>
                    <a:pt x="1013" y="930"/>
                    <a:pt x="1168" y="704"/>
                    <a:pt x="1084" y="442"/>
                  </a:cubicBezTo>
                  <a:cubicBezTo>
                    <a:pt x="1015" y="199"/>
                    <a:pt x="73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6"/>
            <p:cNvSpPr/>
            <p:nvPr/>
          </p:nvSpPr>
          <p:spPr>
            <a:xfrm>
              <a:off x="5982575" y="4235175"/>
              <a:ext cx="44975" cy="37525"/>
            </a:xfrm>
            <a:custGeom>
              <a:avLst/>
              <a:gdLst/>
              <a:ahLst/>
              <a:cxnLst/>
              <a:rect l="l" t="t" r="r" b="b"/>
              <a:pathLst>
                <a:path w="1799" h="1501" extrusionOk="0">
                  <a:moveTo>
                    <a:pt x="727" y="0"/>
                  </a:moveTo>
                  <a:cubicBezTo>
                    <a:pt x="286" y="0"/>
                    <a:pt x="1" y="334"/>
                    <a:pt x="96" y="751"/>
                  </a:cubicBezTo>
                  <a:cubicBezTo>
                    <a:pt x="191" y="1155"/>
                    <a:pt x="620" y="1501"/>
                    <a:pt x="1072" y="1501"/>
                  </a:cubicBezTo>
                  <a:cubicBezTo>
                    <a:pt x="1513" y="1501"/>
                    <a:pt x="1799" y="1167"/>
                    <a:pt x="1703" y="751"/>
                  </a:cubicBezTo>
                  <a:cubicBezTo>
                    <a:pt x="1608" y="346"/>
                    <a:pt x="1168" y="0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6"/>
            <p:cNvSpPr/>
            <p:nvPr/>
          </p:nvSpPr>
          <p:spPr>
            <a:xfrm>
              <a:off x="6027225" y="4271450"/>
              <a:ext cx="44375" cy="36400"/>
            </a:xfrm>
            <a:custGeom>
              <a:avLst/>
              <a:gdLst/>
              <a:ahLst/>
              <a:cxnLst/>
              <a:rect l="l" t="t" r="r" b="b"/>
              <a:pathLst>
                <a:path w="1775" h="1456" extrusionOk="0">
                  <a:moveTo>
                    <a:pt x="714" y="1"/>
                  </a:moveTo>
                  <a:cubicBezTo>
                    <a:pt x="699" y="1"/>
                    <a:pt x="683" y="1"/>
                    <a:pt x="667" y="2"/>
                  </a:cubicBezTo>
                  <a:cubicBezTo>
                    <a:pt x="239" y="26"/>
                    <a:pt x="1" y="371"/>
                    <a:pt x="120" y="776"/>
                  </a:cubicBezTo>
                  <a:cubicBezTo>
                    <a:pt x="234" y="1166"/>
                    <a:pt x="647" y="1456"/>
                    <a:pt x="1060" y="1456"/>
                  </a:cubicBezTo>
                  <a:cubicBezTo>
                    <a:pt x="1076" y="1456"/>
                    <a:pt x="1092" y="1455"/>
                    <a:pt x="1108" y="1455"/>
                  </a:cubicBezTo>
                  <a:cubicBezTo>
                    <a:pt x="1525" y="1431"/>
                    <a:pt x="1775" y="1085"/>
                    <a:pt x="1644" y="681"/>
                  </a:cubicBezTo>
                  <a:cubicBezTo>
                    <a:pt x="1529" y="291"/>
                    <a:pt x="1117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6"/>
            <p:cNvSpPr/>
            <p:nvPr/>
          </p:nvSpPr>
          <p:spPr>
            <a:xfrm>
              <a:off x="6027825" y="4229500"/>
              <a:ext cx="29800" cy="24200"/>
            </a:xfrm>
            <a:custGeom>
              <a:avLst/>
              <a:gdLst/>
              <a:ahLst/>
              <a:cxnLst/>
              <a:rect l="l" t="t" r="r" b="b"/>
              <a:pathLst>
                <a:path w="1192" h="968" extrusionOk="0">
                  <a:moveTo>
                    <a:pt x="465" y="1"/>
                  </a:moveTo>
                  <a:cubicBezTo>
                    <a:pt x="457" y="1"/>
                    <a:pt x="449" y="1"/>
                    <a:pt x="441" y="1"/>
                  </a:cubicBezTo>
                  <a:cubicBezTo>
                    <a:pt x="155" y="25"/>
                    <a:pt x="0" y="251"/>
                    <a:pt x="84" y="513"/>
                  </a:cubicBezTo>
                  <a:cubicBezTo>
                    <a:pt x="151" y="772"/>
                    <a:pt x="422" y="968"/>
                    <a:pt x="693" y="968"/>
                  </a:cubicBezTo>
                  <a:cubicBezTo>
                    <a:pt x="708" y="968"/>
                    <a:pt x="723" y="967"/>
                    <a:pt x="739" y="966"/>
                  </a:cubicBezTo>
                  <a:cubicBezTo>
                    <a:pt x="1024" y="954"/>
                    <a:pt x="1191" y="728"/>
                    <a:pt x="1108" y="454"/>
                  </a:cubicBezTo>
                  <a:cubicBezTo>
                    <a:pt x="1027" y="199"/>
                    <a:pt x="743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6"/>
            <p:cNvSpPr/>
            <p:nvPr/>
          </p:nvSpPr>
          <p:spPr>
            <a:xfrm>
              <a:off x="6128725" y="4226250"/>
              <a:ext cx="97325" cy="80400"/>
            </a:xfrm>
            <a:custGeom>
              <a:avLst/>
              <a:gdLst/>
              <a:ahLst/>
              <a:cxnLst/>
              <a:rect l="l" t="t" r="r" b="b"/>
              <a:pathLst>
                <a:path w="3893" h="3216" extrusionOk="0">
                  <a:moveTo>
                    <a:pt x="1537" y="0"/>
                  </a:moveTo>
                  <a:cubicBezTo>
                    <a:pt x="596" y="0"/>
                    <a:pt x="1" y="715"/>
                    <a:pt x="215" y="1596"/>
                  </a:cubicBezTo>
                  <a:cubicBezTo>
                    <a:pt x="441" y="2489"/>
                    <a:pt x="1394" y="3215"/>
                    <a:pt x="2346" y="3215"/>
                  </a:cubicBezTo>
                  <a:cubicBezTo>
                    <a:pt x="2354" y="3215"/>
                    <a:pt x="2362" y="3215"/>
                    <a:pt x="2369" y="3215"/>
                  </a:cubicBezTo>
                  <a:cubicBezTo>
                    <a:pt x="3308" y="3215"/>
                    <a:pt x="3892" y="2493"/>
                    <a:pt x="3668" y="1608"/>
                  </a:cubicBezTo>
                  <a:cubicBezTo>
                    <a:pt x="3442" y="727"/>
                    <a:pt x="2489" y="12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6"/>
            <p:cNvSpPr/>
            <p:nvPr/>
          </p:nvSpPr>
          <p:spPr>
            <a:xfrm>
              <a:off x="6230575" y="4255400"/>
              <a:ext cx="77975" cy="64325"/>
            </a:xfrm>
            <a:custGeom>
              <a:avLst/>
              <a:gdLst/>
              <a:ahLst/>
              <a:cxnLst/>
              <a:rect l="l" t="t" r="r" b="b"/>
              <a:pathLst>
                <a:path w="3119" h="2573" extrusionOk="0">
                  <a:moveTo>
                    <a:pt x="1202" y="1"/>
                  </a:moveTo>
                  <a:cubicBezTo>
                    <a:pt x="454" y="1"/>
                    <a:pt x="0" y="568"/>
                    <a:pt x="177" y="1275"/>
                  </a:cubicBezTo>
                  <a:cubicBezTo>
                    <a:pt x="368" y="1989"/>
                    <a:pt x="1130" y="2573"/>
                    <a:pt x="1892" y="2573"/>
                  </a:cubicBezTo>
                  <a:cubicBezTo>
                    <a:pt x="2666" y="2573"/>
                    <a:pt x="3118" y="1989"/>
                    <a:pt x="2939" y="1287"/>
                  </a:cubicBezTo>
                  <a:cubicBezTo>
                    <a:pt x="2749" y="573"/>
                    <a:pt x="1975" y="1"/>
                    <a:pt x="1225" y="1"/>
                  </a:cubicBezTo>
                  <a:cubicBezTo>
                    <a:pt x="1217" y="1"/>
                    <a:pt x="1209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6"/>
            <p:cNvSpPr/>
            <p:nvPr/>
          </p:nvSpPr>
          <p:spPr>
            <a:xfrm>
              <a:off x="6081400" y="4269900"/>
              <a:ext cx="58975" cy="47225"/>
            </a:xfrm>
            <a:custGeom>
              <a:avLst/>
              <a:gdLst/>
              <a:ahLst/>
              <a:cxnLst/>
              <a:rect l="l" t="t" r="r" b="b"/>
              <a:pathLst>
                <a:path w="2359" h="1889" extrusionOk="0">
                  <a:moveTo>
                    <a:pt x="944" y="0"/>
                  </a:moveTo>
                  <a:cubicBezTo>
                    <a:pt x="687" y="0"/>
                    <a:pt x="452" y="89"/>
                    <a:pt x="298" y="266"/>
                  </a:cubicBezTo>
                  <a:cubicBezTo>
                    <a:pt x="1" y="636"/>
                    <a:pt x="143" y="1231"/>
                    <a:pt x="620" y="1612"/>
                  </a:cubicBezTo>
                  <a:cubicBezTo>
                    <a:pt x="864" y="1796"/>
                    <a:pt x="1147" y="1889"/>
                    <a:pt x="1406" y="1889"/>
                  </a:cubicBezTo>
                  <a:cubicBezTo>
                    <a:pt x="1665" y="1889"/>
                    <a:pt x="1900" y="1796"/>
                    <a:pt x="2048" y="1612"/>
                  </a:cubicBezTo>
                  <a:cubicBezTo>
                    <a:pt x="2358" y="1243"/>
                    <a:pt x="2215" y="647"/>
                    <a:pt x="1727" y="278"/>
                  </a:cubicBezTo>
                  <a:cubicBezTo>
                    <a:pt x="1487" y="92"/>
                    <a:pt x="1204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6"/>
            <p:cNvSpPr/>
            <p:nvPr/>
          </p:nvSpPr>
          <p:spPr>
            <a:xfrm>
              <a:off x="6322800" y="4102675"/>
              <a:ext cx="29800" cy="23300"/>
            </a:xfrm>
            <a:custGeom>
              <a:avLst/>
              <a:gdLst/>
              <a:ahLst/>
              <a:cxnLst/>
              <a:rect l="l" t="t" r="r" b="b"/>
              <a:pathLst>
                <a:path w="1192" h="932" extrusionOk="0">
                  <a:moveTo>
                    <a:pt x="474" y="0"/>
                  </a:moveTo>
                  <a:cubicBezTo>
                    <a:pt x="459" y="0"/>
                    <a:pt x="444" y="1"/>
                    <a:pt x="429" y="2"/>
                  </a:cubicBezTo>
                  <a:cubicBezTo>
                    <a:pt x="155" y="14"/>
                    <a:pt x="1" y="240"/>
                    <a:pt x="96" y="490"/>
                  </a:cubicBezTo>
                  <a:cubicBezTo>
                    <a:pt x="177" y="745"/>
                    <a:pt x="459" y="931"/>
                    <a:pt x="737" y="931"/>
                  </a:cubicBezTo>
                  <a:cubicBezTo>
                    <a:pt x="746" y="931"/>
                    <a:pt x="754" y="931"/>
                    <a:pt x="763" y="931"/>
                  </a:cubicBezTo>
                  <a:cubicBezTo>
                    <a:pt x="1036" y="919"/>
                    <a:pt x="1191" y="693"/>
                    <a:pt x="1096" y="431"/>
                  </a:cubicBezTo>
                  <a:cubicBezTo>
                    <a:pt x="1006" y="194"/>
                    <a:pt x="734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6"/>
            <p:cNvSpPr/>
            <p:nvPr/>
          </p:nvSpPr>
          <p:spPr>
            <a:xfrm>
              <a:off x="6226075" y="4063100"/>
              <a:ext cx="38400" cy="30150"/>
            </a:xfrm>
            <a:custGeom>
              <a:avLst/>
              <a:gdLst/>
              <a:ahLst/>
              <a:cxnLst/>
              <a:rect l="l" t="t" r="r" b="b"/>
              <a:pathLst>
                <a:path w="1536" h="1206" extrusionOk="0">
                  <a:moveTo>
                    <a:pt x="607" y="0"/>
                  </a:moveTo>
                  <a:cubicBezTo>
                    <a:pt x="591" y="0"/>
                    <a:pt x="575" y="1"/>
                    <a:pt x="560" y="2"/>
                  </a:cubicBezTo>
                  <a:cubicBezTo>
                    <a:pt x="202" y="25"/>
                    <a:pt x="0" y="311"/>
                    <a:pt x="119" y="645"/>
                  </a:cubicBezTo>
                  <a:cubicBezTo>
                    <a:pt x="222" y="963"/>
                    <a:pt x="585" y="1206"/>
                    <a:pt x="929" y="1206"/>
                  </a:cubicBezTo>
                  <a:cubicBezTo>
                    <a:pt x="945" y="1206"/>
                    <a:pt x="961" y="1205"/>
                    <a:pt x="976" y="1204"/>
                  </a:cubicBezTo>
                  <a:cubicBezTo>
                    <a:pt x="1334" y="1192"/>
                    <a:pt x="1536" y="895"/>
                    <a:pt x="1417" y="561"/>
                  </a:cubicBezTo>
                  <a:cubicBezTo>
                    <a:pt x="1314" y="243"/>
                    <a:pt x="951" y="0"/>
                    <a:pt x="6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6"/>
            <p:cNvSpPr/>
            <p:nvPr/>
          </p:nvSpPr>
          <p:spPr>
            <a:xfrm>
              <a:off x="6360000" y="4230625"/>
              <a:ext cx="50325" cy="40800"/>
            </a:xfrm>
            <a:custGeom>
              <a:avLst/>
              <a:gdLst/>
              <a:ahLst/>
              <a:cxnLst/>
              <a:rect l="l" t="t" r="r" b="b"/>
              <a:pathLst>
                <a:path w="2013" h="1632" extrusionOk="0">
                  <a:moveTo>
                    <a:pt x="772" y="0"/>
                  </a:moveTo>
                  <a:cubicBezTo>
                    <a:pt x="472" y="0"/>
                    <a:pt x="219" y="146"/>
                    <a:pt x="132" y="409"/>
                  </a:cubicBezTo>
                  <a:cubicBezTo>
                    <a:pt x="1" y="790"/>
                    <a:pt x="287" y="1290"/>
                    <a:pt x="763" y="1516"/>
                  </a:cubicBezTo>
                  <a:cubicBezTo>
                    <a:pt x="925" y="1595"/>
                    <a:pt x="1088" y="1632"/>
                    <a:pt x="1238" y="1632"/>
                  </a:cubicBezTo>
                  <a:cubicBezTo>
                    <a:pt x="1542" y="1632"/>
                    <a:pt x="1794" y="1481"/>
                    <a:pt x="1882" y="1218"/>
                  </a:cubicBezTo>
                  <a:cubicBezTo>
                    <a:pt x="2013" y="837"/>
                    <a:pt x="1727" y="337"/>
                    <a:pt x="1239" y="111"/>
                  </a:cubicBezTo>
                  <a:cubicBezTo>
                    <a:pt x="1081" y="36"/>
                    <a:pt x="921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6"/>
            <p:cNvSpPr/>
            <p:nvPr/>
          </p:nvSpPr>
          <p:spPr>
            <a:xfrm>
              <a:off x="2070300" y="3327375"/>
              <a:ext cx="39125" cy="29700"/>
            </a:xfrm>
            <a:custGeom>
              <a:avLst/>
              <a:gdLst/>
              <a:ahLst/>
              <a:cxnLst/>
              <a:rect l="l" t="t" r="r" b="b"/>
              <a:pathLst>
                <a:path w="1565" h="1188" extrusionOk="0">
                  <a:moveTo>
                    <a:pt x="984" y="0"/>
                  </a:moveTo>
                  <a:cubicBezTo>
                    <a:pt x="938" y="0"/>
                    <a:pt x="890" y="3"/>
                    <a:pt x="841" y="10"/>
                  </a:cubicBezTo>
                  <a:cubicBezTo>
                    <a:pt x="425" y="82"/>
                    <a:pt x="56" y="403"/>
                    <a:pt x="32" y="713"/>
                  </a:cubicBezTo>
                  <a:cubicBezTo>
                    <a:pt x="0" y="997"/>
                    <a:pt x="247" y="1188"/>
                    <a:pt x="592" y="1188"/>
                  </a:cubicBezTo>
                  <a:cubicBezTo>
                    <a:pt x="638" y="1188"/>
                    <a:pt x="685" y="1184"/>
                    <a:pt x="734" y="1177"/>
                  </a:cubicBezTo>
                  <a:cubicBezTo>
                    <a:pt x="1151" y="1106"/>
                    <a:pt x="1508" y="784"/>
                    <a:pt x="1544" y="463"/>
                  </a:cubicBezTo>
                  <a:cubicBezTo>
                    <a:pt x="1565" y="190"/>
                    <a:pt x="1326" y="0"/>
                    <a:pt x="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6"/>
            <p:cNvSpPr/>
            <p:nvPr/>
          </p:nvSpPr>
          <p:spPr>
            <a:xfrm>
              <a:off x="2120825" y="3293225"/>
              <a:ext cx="20200" cy="15250"/>
            </a:xfrm>
            <a:custGeom>
              <a:avLst/>
              <a:gdLst/>
              <a:ahLst/>
              <a:cxnLst/>
              <a:rect l="l" t="t" r="r" b="b"/>
              <a:pathLst>
                <a:path w="808" h="610" extrusionOk="0">
                  <a:moveTo>
                    <a:pt x="508" y="0"/>
                  </a:moveTo>
                  <a:cubicBezTo>
                    <a:pt x="483" y="0"/>
                    <a:pt x="456" y="3"/>
                    <a:pt x="428" y="7"/>
                  </a:cubicBezTo>
                  <a:cubicBezTo>
                    <a:pt x="213" y="43"/>
                    <a:pt x="23" y="210"/>
                    <a:pt x="11" y="364"/>
                  </a:cubicBezTo>
                  <a:cubicBezTo>
                    <a:pt x="1" y="509"/>
                    <a:pt x="125" y="609"/>
                    <a:pt x="299" y="609"/>
                  </a:cubicBezTo>
                  <a:cubicBezTo>
                    <a:pt x="325" y="609"/>
                    <a:pt x="352" y="607"/>
                    <a:pt x="380" y="602"/>
                  </a:cubicBezTo>
                  <a:cubicBezTo>
                    <a:pt x="594" y="567"/>
                    <a:pt x="773" y="400"/>
                    <a:pt x="797" y="245"/>
                  </a:cubicBezTo>
                  <a:cubicBezTo>
                    <a:pt x="807" y="100"/>
                    <a:pt x="682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6"/>
            <p:cNvSpPr/>
            <p:nvPr/>
          </p:nvSpPr>
          <p:spPr>
            <a:xfrm>
              <a:off x="3664125" y="3291975"/>
              <a:ext cx="85175" cy="60725"/>
            </a:xfrm>
            <a:custGeom>
              <a:avLst/>
              <a:gdLst/>
              <a:ahLst/>
              <a:cxnLst/>
              <a:rect l="l" t="t" r="r" b="b"/>
              <a:pathLst>
                <a:path w="3407" h="2429" extrusionOk="0">
                  <a:moveTo>
                    <a:pt x="1822" y="0"/>
                  </a:moveTo>
                  <a:cubicBezTo>
                    <a:pt x="1598" y="0"/>
                    <a:pt x="1366" y="42"/>
                    <a:pt x="1144" y="129"/>
                  </a:cubicBezTo>
                  <a:cubicBezTo>
                    <a:pt x="382" y="426"/>
                    <a:pt x="1" y="1153"/>
                    <a:pt x="311" y="1760"/>
                  </a:cubicBezTo>
                  <a:cubicBezTo>
                    <a:pt x="521" y="2181"/>
                    <a:pt x="1023" y="2429"/>
                    <a:pt x="1573" y="2429"/>
                  </a:cubicBezTo>
                  <a:cubicBezTo>
                    <a:pt x="1800" y="2429"/>
                    <a:pt x="2036" y="2386"/>
                    <a:pt x="2263" y="2296"/>
                  </a:cubicBezTo>
                  <a:cubicBezTo>
                    <a:pt x="3037" y="1998"/>
                    <a:pt x="3406" y="1260"/>
                    <a:pt x="3085" y="664"/>
                  </a:cubicBezTo>
                  <a:cubicBezTo>
                    <a:pt x="2865" y="243"/>
                    <a:pt x="2366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6"/>
            <p:cNvSpPr/>
            <p:nvPr/>
          </p:nvSpPr>
          <p:spPr>
            <a:xfrm>
              <a:off x="3686175" y="3247700"/>
              <a:ext cx="49425" cy="35000"/>
            </a:xfrm>
            <a:custGeom>
              <a:avLst/>
              <a:gdLst/>
              <a:ahLst/>
              <a:cxnLst/>
              <a:rect l="l" t="t" r="r" b="b"/>
              <a:pathLst>
                <a:path w="1977" h="1400" extrusionOk="0">
                  <a:moveTo>
                    <a:pt x="1057" y="1"/>
                  </a:moveTo>
                  <a:cubicBezTo>
                    <a:pt x="925" y="1"/>
                    <a:pt x="788" y="25"/>
                    <a:pt x="655" y="78"/>
                  </a:cubicBezTo>
                  <a:cubicBezTo>
                    <a:pt x="214" y="245"/>
                    <a:pt x="0" y="661"/>
                    <a:pt x="179" y="1007"/>
                  </a:cubicBezTo>
                  <a:cubicBezTo>
                    <a:pt x="305" y="1260"/>
                    <a:pt x="594" y="1400"/>
                    <a:pt x="913" y="1400"/>
                  </a:cubicBezTo>
                  <a:cubicBezTo>
                    <a:pt x="1043" y="1400"/>
                    <a:pt x="1178" y="1376"/>
                    <a:pt x="1310" y="1328"/>
                  </a:cubicBezTo>
                  <a:cubicBezTo>
                    <a:pt x="1762" y="1150"/>
                    <a:pt x="1976" y="733"/>
                    <a:pt x="1786" y="388"/>
                  </a:cubicBezTo>
                  <a:cubicBezTo>
                    <a:pt x="1660" y="144"/>
                    <a:pt x="137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6"/>
            <p:cNvSpPr/>
            <p:nvPr/>
          </p:nvSpPr>
          <p:spPr>
            <a:xfrm>
              <a:off x="3735575" y="3257325"/>
              <a:ext cx="67300" cy="47600"/>
            </a:xfrm>
            <a:custGeom>
              <a:avLst/>
              <a:gdLst/>
              <a:ahLst/>
              <a:cxnLst/>
              <a:rect l="l" t="t" r="r" b="b"/>
              <a:pathLst>
                <a:path w="2692" h="1904" extrusionOk="0">
                  <a:moveTo>
                    <a:pt x="1431" y="0"/>
                  </a:moveTo>
                  <a:cubicBezTo>
                    <a:pt x="1253" y="0"/>
                    <a:pt x="1070" y="32"/>
                    <a:pt x="893" y="98"/>
                  </a:cubicBezTo>
                  <a:cubicBezTo>
                    <a:pt x="286" y="336"/>
                    <a:pt x="0" y="907"/>
                    <a:pt x="250" y="1384"/>
                  </a:cubicBezTo>
                  <a:cubicBezTo>
                    <a:pt x="427" y="1712"/>
                    <a:pt x="824" y="1903"/>
                    <a:pt x="1256" y="1903"/>
                  </a:cubicBezTo>
                  <a:cubicBezTo>
                    <a:pt x="1435" y="1903"/>
                    <a:pt x="1620" y="1870"/>
                    <a:pt x="1798" y="1800"/>
                  </a:cubicBezTo>
                  <a:cubicBezTo>
                    <a:pt x="2406" y="1562"/>
                    <a:pt x="2691" y="991"/>
                    <a:pt x="2441" y="526"/>
                  </a:cubicBezTo>
                  <a:cubicBezTo>
                    <a:pt x="2264" y="189"/>
                    <a:pt x="1865" y="0"/>
                    <a:pt x="1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6"/>
            <p:cNvSpPr/>
            <p:nvPr/>
          </p:nvSpPr>
          <p:spPr>
            <a:xfrm>
              <a:off x="3821000" y="3522875"/>
              <a:ext cx="69975" cy="51825"/>
            </a:xfrm>
            <a:custGeom>
              <a:avLst/>
              <a:gdLst/>
              <a:ahLst/>
              <a:cxnLst/>
              <a:rect l="l" t="t" r="r" b="b"/>
              <a:pathLst>
                <a:path w="2799" h="2073" extrusionOk="0">
                  <a:moveTo>
                    <a:pt x="1476" y="1"/>
                  </a:moveTo>
                  <a:cubicBezTo>
                    <a:pt x="1291" y="1"/>
                    <a:pt x="1101" y="35"/>
                    <a:pt x="917" y="108"/>
                  </a:cubicBezTo>
                  <a:cubicBezTo>
                    <a:pt x="286" y="358"/>
                    <a:pt x="1" y="989"/>
                    <a:pt x="262" y="1501"/>
                  </a:cubicBezTo>
                  <a:cubicBezTo>
                    <a:pt x="449" y="1865"/>
                    <a:pt x="869" y="2072"/>
                    <a:pt x="1323" y="2072"/>
                  </a:cubicBezTo>
                  <a:cubicBezTo>
                    <a:pt x="1508" y="2072"/>
                    <a:pt x="1699" y="2038"/>
                    <a:pt x="1882" y="1965"/>
                  </a:cubicBezTo>
                  <a:cubicBezTo>
                    <a:pt x="2513" y="1703"/>
                    <a:pt x="2799" y="1072"/>
                    <a:pt x="2537" y="560"/>
                  </a:cubicBezTo>
                  <a:cubicBezTo>
                    <a:pt x="2342" y="206"/>
                    <a:pt x="1927" y="1"/>
                    <a:pt x="1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6"/>
            <p:cNvSpPr/>
            <p:nvPr/>
          </p:nvSpPr>
          <p:spPr>
            <a:xfrm>
              <a:off x="3618000" y="3275725"/>
              <a:ext cx="39325" cy="27900"/>
            </a:xfrm>
            <a:custGeom>
              <a:avLst/>
              <a:gdLst/>
              <a:ahLst/>
              <a:cxnLst/>
              <a:rect l="l" t="t" r="r" b="b"/>
              <a:pathLst>
                <a:path w="1573" h="1116" extrusionOk="0">
                  <a:moveTo>
                    <a:pt x="860" y="1"/>
                  </a:moveTo>
                  <a:cubicBezTo>
                    <a:pt x="754" y="1"/>
                    <a:pt x="644" y="21"/>
                    <a:pt x="536" y="64"/>
                  </a:cubicBezTo>
                  <a:cubicBezTo>
                    <a:pt x="179" y="195"/>
                    <a:pt x="0" y="529"/>
                    <a:pt x="131" y="814"/>
                  </a:cubicBezTo>
                  <a:cubicBezTo>
                    <a:pt x="231" y="1006"/>
                    <a:pt x="459" y="1116"/>
                    <a:pt x="709" y="1116"/>
                  </a:cubicBezTo>
                  <a:cubicBezTo>
                    <a:pt x="817" y="1116"/>
                    <a:pt x="929" y="1095"/>
                    <a:pt x="1036" y="1052"/>
                  </a:cubicBezTo>
                  <a:cubicBezTo>
                    <a:pt x="1394" y="921"/>
                    <a:pt x="1572" y="588"/>
                    <a:pt x="1429" y="302"/>
                  </a:cubicBezTo>
                  <a:cubicBezTo>
                    <a:pt x="1329" y="111"/>
                    <a:pt x="1107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6"/>
            <p:cNvSpPr/>
            <p:nvPr/>
          </p:nvSpPr>
          <p:spPr>
            <a:xfrm>
              <a:off x="3726350" y="3340500"/>
              <a:ext cx="64600" cy="46600"/>
            </a:xfrm>
            <a:custGeom>
              <a:avLst/>
              <a:gdLst/>
              <a:ahLst/>
              <a:cxnLst/>
              <a:rect l="l" t="t" r="r" b="b"/>
              <a:pathLst>
                <a:path w="2584" h="1864" extrusionOk="0">
                  <a:moveTo>
                    <a:pt x="1393" y="1"/>
                  </a:moveTo>
                  <a:cubicBezTo>
                    <a:pt x="912" y="1"/>
                    <a:pt x="440" y="247"/>
                    <a:pt x="238" y="640"/>
                  </a:cubicBezTo>
                  <a:cubicBezTo>
                    <a:pt x="0" y="1128"/>
                    <a:pt x="274" y="1652"/>
                    <a:pt x="858" y="1819"/>
                  </a:cubicBezTo>
                  <a:cubicBezTo>
                    <a:pt x="971" y="1849"/>
                    <a:pt x="1088" y="1863"/>
                    <a:pt x="1203" y="1863"/>
                  </a:cubicBezTo>
                  <a:cubicBezTo>
                    <a:pt x="1684" y="1863"/>
                    <a:pt x="2154" y="1617"/>
                    <a:pt x="2346" y="1224"/>
                  </a:cubicBezTo>
                  <a:cubicBezTo>
                    <a:pt x="2584" y="736"/>
                    <a:pt x="2310" y="212"/>
                    <a:pt x="1739" y="45"/>
                  </a:cubicBezTo>
                  <a:cubicBezTo>
                    <a:pt x="1625" y="15"/>
                    <a:pt x="150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6"/>
            <p:cNvSpPr/>
            <p:nvPr/>
          </p:nvSpPr>
          <p:spPr>
            <a:xfrm>
              <a:off x="3654900" y="3378200"/>
              <a:ext cx="33975" cy="24450"/>
            </a:xfrm>
            <a:custGeom>
              <a:avLst/>
              <a:gdLst/>
              <a:ahLst/>
              <a:cxnLst/>
              <a:rect l="l" t="t" r="r" b="b"/>
              <a:pathLst>
                <a:path w="1359" h="978" extrusionOk="0">
                  <a:moveTo>
                    <a:pt x="732" y="0"/>
                  </a:moveTo>
                  <a:cubicBezTo>
                    <a:pt x="485" y="0"/>
                    <a:pt x="236" y="126"/>
                    <a:pt x="132" y="335"/>
                  </a:cubicBezTo>
                  <a:cubicBezTo>
                    <a:pt x="1" y="585"/>
                    <a:pt x="144" y="859"/>
                    <a:pt x="441" y="954"/>
                  </a:cubicBezTo>
                  <a:cubicBezTo>
                    <a:pt x="501" y="970"/>
                    <a:pt x="563" y="978"/>
                    <a:pt x="624" y="978"/>
                  </a:cubicBezTo>
                  <a:cubicBezTo>
                    <a:pt x="877" y="978"/>
                    <a:pt x="1122" y="846"/>
                    <a:pt x="1227" y="644"/>
                  </a:cubicBezTo>
                  <a:cubicBezTo>
                    <a:pt x="1358" y="382"/>
                    <a:pt x="1215" y="109"/>
                    <a:pt x="918" y="25"/>
                  </a:cubicBezTo>
                  <a:cubicBezTo>
                    <a:pt x="857" y="8"/>
                    <a:pt x="795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6"/>
            <p:cNvSpPr/>
            <p:nvPr/>
          </p:nvSpPr>
          <p:spPr>
            <a:xfrm>
              <a:off x="3635850" y="3346900"/>
              <a:ext cx="38725" cy="27575"/>
            </a:xfrm>
            <a:custGeom>
              <a:avLst/>
              <a:gdLst/>
              <a:ahLst/>
              <a:cxnLst/>
              <a:rect l="l" t="t" r="r" b="b"/>
              <a:pathLst>
                <a:path w="1549" h="1103" extrusionOk="0">
                  <a:moveTo>
                    <a:pt x="846" y="0"/>
                  </a:moveTo>
                  <a:cubicBezTo>
                    <a:pt x="558" y="0"/>
                    <a:pt x="271" y="153"/>
                    <a:pt x="156" y="384"/>
                  </a:cubicBezTo>
                  <a:cubicBezTo>
                    <a:pt x="1" y="670"/>
                    <a:pt x="168" y="980"/>
                    <a:pt x="501" y="1075"/>
                  </a:cubicBezTo>
                  <a:cubicBezTo>
                    <a:pt x="570" y="1094"/>
                    <a:pt x="641" y="1103"/>
                    <a:pt x="713" y="1103"/>
                  </a:cubicBezTo>
                  <a:cubicBezTo>
                    <a:pt x="998" y="1103"/>
                    <a:pt x="1280" y="958"/>
                    <a:pt x="1394" y="730"/>
                  </a:cubicBezTo>
                  <a:cubicBezTo>
                    <a:pt x="1549" y="444"/>
                    <a:pt x="1382" y="122"/>
                    <a:pt x="1049" y="27"/>
                  </a:cubicBezTo>
                  <a:cubicBezTo>
                    <a:pt x="982" y="9"/>
                    <a:pt x="914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6"/>
            <p:cNvSpPr/>
            <p:nvPr/>
          </p:nvSpPr>
          <p:spPr>
            <a:xfrm>
              <a:off x="3613225" y="3309200"/>
              <a:ext cx="49750" cy="35525"/>
            </a:xfrm>
            <a:custGeom>
              <a:avLst/>
              <a:gdLst/>
              <a:ahLst/>
              <a:cxnLst/>
              <a:rect l="l" t="t" r="r" b="b"/>
              <a:pathLst>
                <a:path w="1990" h="1421" extrusionOk="0">
                  <a:moveTo>
                    <a:pt x="1083" y="1"/>
                  </a:moveTo>
                  <a:cubicBezTo>
                    <a:pt x="715" y="1"/>
                    <a:pt x="345" y="190"/>
                    <a:pt x="191" y="487"/>
                  </a:cubicBezTo>
                  <a:cubicBezTo>
                    <a:pt x="1" y="856"/>
                    <a:pt x="203" y="1261"/>
                    <a:pt x="644" y="1380"/>
                  </a:cubicBezTo>
                  <a:cubicBezTo>
                    <a:pt x="735" y="1407"/>
                    <a:pt x="829" y="1420"/>
                    <a:pt x="924" y="1420"/>
                  </a:cubicBezTo>
                  <a:cubicBezTo>
                    <a:pt x="1286" y="1420"/>
                    <a:pt x="1648" y="1230"/>
                    <a:pt x="1799" y="928"/>
                  </a:cubicBezTo>
                  <a:cubicBezTo>
                    <a:pt x="1989" y="559"/>
                    <a:pt x="1787" y="154"/>
                    <a:pt x="1346" y="35"/>
                  </a:cubicBezTo>
                  <a:cubicBezTo>
                    <a:pt x="1261" y="12"/>
                    <a:pt x="1172" y="1"/>
                    <a:pt x="1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6"/>
            <p:cNvSpPr/>
            <p:nvPr/>
          </p:nvSpPr>
          <p:spPr>
            <a:xfrm>
              <a:off x="3773675" y="3303025"/>
              <a:ext cx="43475" cy="31050"/>
            </a:xfrm>
            <a:custGeom>
              <a:avLst/>
              <a:gdLst/>
              <a:ahLst/>
              <a:cxnLst/>
              <a:rect l="l" t="t" r="r" b="b"/>
              <a:pathLst>
                <a:path w="1739" h="1242" extrusionOk="0">
                  <a:moveTo>
                    <a:pt x="924" y="1"/>
                  </a:moveTo>
                  <a:cubicBezTo>
                    <a:pt x="607" y="1"/>
                    <a:pt x="289" y="167"/>
                    <a:pt x="155" y="425"/>
                  </a:cubicBezTo>
                  <a:cubicBezTo>
                    <a:pt x="0" y="746"/>
                    <a:pt x="179" y="1103"/>
                    <a:pt x="572" y="1211"/>
                  </a:cubicBezTo>
                  <a:cubicBezTo>
                    <a:pt x="649" y="1232"/>
                    <a:pt x="729" y="1242"/>
                    <a:pt x="809" y="1242"/>
                  </a:cubicBezTo>
                  <a:cubicBezTo>
                    <a:pt x="1132" y="1242"/>
                    <a:pt x="1448" y="1076"/>
                    <a:pt x="1572" y="818"/>
                  </a:cubicBezTo>
                  <a:cubicBezTo>
                    <a:pt x="1739" y="484"/>
                    <a:pt x="1548" y="139"/>
                    <a:pt x="1155" y="32"/>
                  </a:cubicBezTo>
                  <a:cubicBezTo>
                    <a:pt x="1080" y="11"/>
                    <a:pt x="1002" y="1"/>
                    <a:pt x="9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6"/>
            <p:cNvSpPr/>
            <p:nvPr/>
          </p:nvSpPr>
          <p:spPr>
            <a:xfrm>
              <a:off x="3635850" y="3241525"/>
              <a:ext cx="37550" cy="26675"/>
            </a:xfrm>
            <a:custGeom>
              <a:avLst/>
              <a:gdLst/>
              <a:ahLst/>
              <a:cxnLst/>
              <a:rect l="l" t="t" r="r" b="b"/>
              <a:pathLst>
                <a:path w="1502" h="1067" extrusionOk="0">
                  <a:moveTo>
                    <a:pt x="811" y="0"/>
                  </a:moveTo>
                  <a:cubicBezTo>
                    <a:pt x="725" y="0"/>
                    <a:pt x="637" y="13"/>
                    <a:pt x="549" y="39"/>
                  </a:cubicBezTo>
                  <a:cubicBezTo>
                    <a:pt x="203" y="158"/>
                    <a:pt x="1" y="468"/>
                    <a:pt x="108" y="742"/>
                  </a:cubicBezTo>
                  <a:cubicBezTo>
                    <a:pt x="198" y="948"/>
                    <a:pt x="429" y="1066"/>
                    <a:pt x="691" y="1066"/>
                  </a:cubicBezTo>
                  <a:cubicBezTo>
                    <a:pt x="777" y="1066"/>
                    <a:pt x="865" y="1054"/>
                    <a:pt x="953" y="1027"/>
                  </a:cubicBezTo>
                  <a:cubicBezTo>
                    <a:pt x="1299" y="908"/>
                    <a:pt x="1501" y="599"/>
                    <a:pt x="1382" y="325"/>
                  </a:cubicBezTo>
                  <a:cubicBezTo>
                    <a:pt x="1301" y="119"/>
                    <a:pt x="1072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6"/>
            <p:cNvSpPr/>
            <p:nvPr/>
          </p:nvSpPr>
          <p:spPr>
            <a:xfrm>
              <a:off x="3825175" y="3307775"/>
              <a:ext cx="37825" cy="27225"/>
            </a:xfrm>
            <a:custGeom>
              <a:avLst/>
              <a:gdLst/>
              <a:ahLst/>
              <a:cxnLst/>
              <a:rect l="l" t="t" r="r" b="b"/>
              <a:pathLst>
                <a:path w="1513" h="1089" extrusionOk="0">
                  <a:moveTo>
                    <a:pt x="801" y="0"/>
                  </a:moveTo>
                  <a:cubicBezTo>
                    <a:pt x="713" y="0"/>
                    <a:pt x="623" y="14"/>
                    <a:pt x="536" y="44"/>
                  </a:cubicBezTo>
                  <a:cubicBezTo>
                    <a:pt x="179" y="163"/>
                    <a:pt x="0" y="473"/>
                    <a:pt x="119" y="759"/>
                  </a:cubicBezTo>
                  <a:cubicBezTo>
                    <a:pt x="208" y="964"/>
                    <a:pt x="444" y="1089"/>
                    <a:pt x="707" y="1089"/>
                  </a:cubicBezTo>
                  <a:cubicBezTo>
                    <a:pt x="795" y="1089"/>
                    <a:pt x="887" y="1074"/>
                    <a:pt x="977" y="1044"/>
                  </a:cubicBezTo>
                  <a:cubicBezTo>
                    <a:pt x="1322" y="937"/>
                    <a:pt x="1512" y="616"/>
                    <a:pt x="1393" y="330"/>
                  </a:cubicBezTo>
                  <a:cubicBezTo>
                    <a:pt x="1304" y="125"/>
                    <a:pt x="106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6"/>
            <p:cNvSpPr/>
            <p:nvPr/>
          </p:nvSpPr>
          <p:spPr>
            <a:xfrm>
              <a:off x="3661750" y="3276225"/>
              <a:ext cx="25325" cy="18250"/>
            </a:xfrm>
            <a:custGeom>
              <a:avLst/>
              <a:gdLst/>
              <a:ahLst/>
              <a:cxnLst/>
              <a:rect l="l" t="t" r="r" b="b"/>
              <a:pathLst>
                <a:path w="1013" h="730" extrusionOk="0">
                  <a:moveTo>
                    <a:pt x="558" y="0"/>
                  </a:moveTo>
                  <a:cubicBezTo>
                    <a:pt x="496" y="0"/>
                    <a:pt x="432" y="10"/>
                    <a:pt x="370" y="32"/>
                  </a:cubicBezTo>
                  <a:cubicBezTo>
                    <a:pt x="132" y="104"/>
                    <a:pt x="1" y="318"/>
                    <a:pt x="84" y="509"/>
                  </a:cubicBezTo>
                  <a:cubicBezTo>
                    <a:pt x="138" y="643"/>
                    <a:pt x="292" y="730"/>
                    <a:pt x="466" y="730"/>
                  </a:cubicBezTo>
                  <a:cubicBezTo>
                    <a:pt x="524" y="730"/>
                    <a:pt x="584" y="720"/>
                    <a:pt x="644" y="699"/>
                  </a:cubicBezTo>
                  <a:cubicBezTo>
                    <a:pt x="882" y="616"/>
                    <a:pt x="1013" y="401"/>
                    <a:pt x="941" y="223"/>
                  </a:cubicBezTo>
                  <a:cubicBezTo>
                    <a:pt x="889" y="82"/>
                    <a:pt x="732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6"/>
            <p:cNvSpPr/>
            <p:nvPr/>
          </p:nvSpPr>
          <p:spPr>
            <a:xfrm>
              <a:off x="3747475" y="3310325"/>
              <a:ext cx="25625" cy="18425"/>
            </a:xfrm>
            <a:custGeom>
              <a:avLst/>
              <a:gdLst/>
              <a:ahLst/>
              <a:cxnLst/>
              <a:rect l="l" t="t" r="r" b="b"/>
              <a:pathLst>
                <a:path w="1025" h="737" extrusionOk="0">
                  <a:moveTo>
                    <a:pt x="541" y="0"/>
                  </a:moveTo>
                  <a:cubicBezTo>
                    <a:pt x="485" y="0"/>
                    <a:pt x="427" y="9"/>
                    <a:pt x="370" y="26"/>
                  </a:cubicBezTo>
                  <a:cubicBezTo>
                    <a:pt x="132" y="109"/>
                    <a:pt x="1" y="323"/>
                    <a:pt x="72" y="514"/>
                  </a:cubicBezTo>
                  <a:cubicBezTo>
                    <a:pt x="134" y="654"/>
                    <a:pt x="292" y="737"/>
                    <a:pt x="467" y="737"/>
                  </a:cubicBezTo>
                  <a:cubicBezTo>
                    <a:pt x="529" y="737"/>
                    <a:pt x="593" y="726"/>
                    <a:pt x="656" y="704"/>
                  </a:cubicBezTo>
                  <a:cubicBezTo>
                    <a:pt x="894" y="633"/>
                    <a:pt x="1025" y="419"/>
                    <a:pt x="941" y="228"/>
                  </a:cubicBezTo>
                  <a:cubicBezTo>
                    <a:pt x="878" y="83"/>
                    <a:pt x="718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6"/>
            <p:cNvSpPr/>
            <p:nvPr/>
          </p:nvSpPr>
          <p:spPr>
            <a:xfrm>
              <a:off x="3688250" y="3359800"/>
              <a:ext cx="33650" cy="24500"/>
            </a:xfrm>
            <a:custGeom>
              <a:avLst/>
              <a:gdLst/>
              <a:ahLst/>
              <a:cxnLst/>
              <a:rect l="l" t="t" r="r" b="b"/>
              <a:pathLst>
                <a:path w="1346" h="980" extrusionOk="0">
                  <a:moveTo>
                    <a:pt x="717" y="1"/>
                  </a:moveTo>
                  <a:cubicBezTo>
                    <a:pt x="642" y="1"/>
                    <a:pt x="564" y="12"/>
                    <a:pt x="489" y="35"/>
                  </a:cubicBezTo>
                  <a:cubicBezTo>
                    <a:pt x="167" y="142"/>
                    <a:pt x="0" y="428"/>
                    <a:pt x="96" y="678"/>
                  </a:cubicBezTo>
                  <a:cubicBezTo>
                    <a:pt x="176" y="865"/>
                    <a:pt x="384" y="979"/>
                    <a:pt x="618" y="979"/>
                  </a:cubicBezTo>
                  <a:cubicBezTo>
                    <a:pt x="696" y="979"/>
                    <a:pt x="777" y="967"/>
                    <a:pt x="858" y="940"/>
                  </a:cubicBezTo>
                  <a:cubicBezTo>
                    <a:pt x="1167" y="845"/>
                    <a:pt x="1346" y="547"/>
                    <a:pt x="1239" y="297"/>
                  </a:cubicBezTo>
                  <a:cubicBezTo>
                    <a:pt x="1167" y="108"/>
                    <a:pt x="952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6"/>
            <p:cNvSpPr/>
            <p:nvPr/>
          </p:nvSpPr>
          <p:spPr>
            <a:xfrm>
              <a:off x="3599550" y="3147325"/>
              <a:ext cx="83075" cy="57925"/>
            </a:xfrm>
            <a:custGeom>
              <a:avLst/>
              <a:gdLst/>
              <a:ahLst/>
              <a:cxnLst/>
              <a:rect l="l" t="t" r="r" b="b"/>
              <a:pathLst>
                <a:path w="3323" h="2317" extrusionOk="0">
                  <a:moveTo>
                    <a:pt x="1787" y="0"/>
                  </a:moveTo>
                  <a:cubicBezTo>
                    <a:pt x="1571" y="0"/>
                    <a:pt x="1347" y="38"/>
                    <a:pt x="1131" y="116"/>
                  </a:cubicBezTo>
                  <a:cubicBezTo>
                    <a:pt x="369" y="402"/>
                    <a:pt x="0" y="1104"/>
                    <a:pt x="286" y="1676"/>
                  </a:cubicBezTo>
                  <a:cubicBezTo>
                    <a:pt x="496" y="2079"/>
                    <a:pt x="985" y="2317"/>
                    <a:pt x="1523" y="2317"/>
                  </a:cubicBezTo>
                  <a:cubicBezTo>
                    <a:pt x="1746" y="2317"/>
                    <a:pt x="1979" y="2276"/>
                    <a:pt x="2203" y="2188"/>
                  </a:cubicBezTo>
                  <a:cubicBezTo>
                    <a:pt x="2953" y="1902"/>
                    <a:pt x="3322" y="1200"/>
                    <a:pt x="3024" y="628"/>
                  </a:cubicBezTo>
                  <a:cubicBezTo>
                    <a:pt x="2812" y="230"/>
                    <a:pt x="2322" y="0"/>
                    <a:pt x="1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6"/>
            <p:cNvSpPr/>
            <p:nvPr/>
          </p:nvSpPr>
          <p:spPr>
            <a:xfrm>
              <a:off x="3621575" y="3104950"/>
              <a:ext cx="48250" cy="33400"/>
            </a:xfrm>
            <a:custGeom>
              <a:avLst/>
              <a:gdLst/>
              <a:ahLst/>
              <a:cxnLst/>
              <a:rect l="l" t="t" r="r" b="b"/>
              <a:pathLst>
                <a:path w="1930" h="1336" extrusionOk="0">
                  <a:moveTo>
                    <a:pt x="1041" y="1"/>
                  </a:moveTo>
                  <a:cubicBezTo>
                    <a:pt x="913" y="1"/>
                    <a:pt x="781" y="24"/>
                    <a:pt x="655" y="73"/>
                  </a:cubicBezTo>
                  <a:cubicBezTo>
                    <a:pt x="215" y="240"/>
                    <a:pt x="0" y="644"/>
                    <a:pt x="167" y="966"/>
                  </a:cubicBezTo>
                  <a:cubicBezTo>
                    <a:pt x="293" y="1201"/>
                    <a:pt x="574" y="1336"/>
                    <a:pt x="883" y="1336"/>
                  </a:cubicBezTo>
                  <a:cubicBezTo>
                    <a:pt x="1011" y="1336"/>
                    <a:pt x="1145" y="1313"/>
                    <a:pt x="1274" y="1264"/>
                  </a:cubicBezTo>
                  <a:cubicBezTo>
                    <a:pt x="1715" y="1097"/>
                    <a:pt x="1929" y="704"/>
                    <a:pt x="1751" y="371"/>
                  </a:cubicBezTo>
                  <a:cubicBezTo>
                    <a:pt x="1633" y="135"/>
                    <a:pt x="1349" y="1"/>
                    <a:pt x="1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6"/>
            <p:cNvSpPr/>
            <p:nvPr/>
          </p:nvSpPr>
          <p:spPr>
            <a:xfrm>
              <a:off x="3369450" y="3252650"/>
              <a:ext cx="49450" cy="35075"/>
            </a:xfrm>
            <a:custGeom>
              <a:avLst/>
              <a:gdLst/>
              <a:ahLst/>
              <a:cxnLst/>
              <a:rect l="l" t="t" r="r" b="b"/>
              <a:pathLst>
                <a:path w="1978" h="1403" extrusionOk="0">
                  <a:moveTo>
                    <a:pt x="1088" y="1"/>
                  </a:moveTo>
                  <a:cubicBezTo>
                    <a:pt x="959" y="1"/>
                    <a:pt x="824" y="23"/>
                    <a:pt x="691" y="70"/>
                  </a:cubicBezTo>
                  <a:cubicBezTo>
                    <a:pt x="239" y="249"/>
                    <a:pt x="1" y="666"/>
                    <a:pt x="167" y="1011"/>
                  </a:cubicBezTo>
                  <a:cubicBezTo>
                    <a:pt x="278" y="1259"/>
                    <a:pt x="567" y="1402"/>
                    <a:pt x="892" y="1402"/>
                  </a:cubicBezTo>
                  <a:cubicBezTo>
                    <a:pt x="1021" y="1402"/>
                    <a:pt x="1155" y="1380"/>
                    <a:pt x="1287" y="1333"/>
                  </a:cubicBezTo>
                  <a:cubicBezTo>
                    <a:pt x="1739" y="1154"/>
                    <a:pt x="1977" y="725"/>
                    <a:pt x="1811" y="380"/>
                  </a:cubicBezTo>
                  <a:cubicBezTo>
                    <a:pt x="1700" y="142"/>
                    <a:pt x="1413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6"/>
            <p:cNvSpPr/>
            <p:nvPr/>
          </p:nvSpPr>
          <p:spPr>
            <a:xfrm>
              <a:off x="3669800" y="3114125"/>
              <a:ext cx="65500" cy="45650"/>
            </a:xfrm>
            <a:custGeom>
              <a:avLst/>
              <a:gdLst/>
              <a:ahLst/>
              <a:cxnLst/>
              <a:rect l="l" t="t" r="r" b="b"/>
              <a:pathLst>
                <a:path w="2620" h="1826" extrusionOk="0">
                  <a:moveTo>
                    <a:pt x="1411" y="1"/>
                  </a:moveTo>
                  <a:cubicBezTo>
                    <a:pt x="1237" y="1"/>
                    <a:pt x="1056" y="33"/>
                    <a:pt x="881" y="99"/>
                  </a:cubicBezTo>
                  <a:cubicBezTo>
                    <a:pt x="286" y="325"/>
                    <a:pt x="0" y="873"/>
                    <a:pt x="226" y="1325"/>
                  </a:cubicBezTo>
                  <a:cubicBezTo>
                    <a:pt x="396" y="1639"/>
                    <a:pt x="789" y="1826"/>
                    <a:pt x="1216" y="1826"/>
                  </a:cubicBezTo>
                  <a:cubicBezTo>
                    <a:pt x="1389" y="1826"/>
                    <a:pt x="1567" y="1795"/>
                    <a:pt x="1738" y="1730"/>
                  </a:cubicBezTo>
                  <a:cubicBezTo>
                    <a:pt x="2334" y="1504"/>
                    <a:pt x="2620" y="956"/>
                    <a:pt x="2381" y="504"/>
                  </a:cubicBezTo>
                  <a:cubicBezTo>
                    <a:pt x="2213" y="184"/>
                    <a:pt x="1831" y="1"/>
                    <a:pt x="1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6"/>
            <p:cNvSpPr/>
            <p:nvPr/>
          </p:nvSpPr>
          <p:spPr>
            <a:xfrm>
              <a:off x="3554600" y="3131800"/>
              <a:ext cx="38725" cy="26700"/>
            </a:xfrm>
            <a:custGeom>
              <a:avLst/>
              <a:gdLst/>
              <a:ahLst/>
              <a:cxnLst/>
              <a:rect l="l" t="t" r="r" b="b"/>
              <a:pathLst>
                <a:path w="1549" h="1068" extrusionOk="0">
                  <a:moveTo>
                    <a:pt x="850" y="1"/>
                  </a:moveTo>
                  <a:cubicBezTo>
                    <a:pt x="747" y="1"/>
                    <a:pt x="639" y="19"/>
                    <a:pt x="536" y="59"/>
                  </a:cubicBezTo>
                  <a:cubicBezTo>
                    <a:pt x="179" y="190"/>
                    <a:pt x="0" y="511"/>
                    <a:pt x="143" y="773"/>
                  </a:cubicBezTo>
                  <a:cubicBezTo>
                    <a:pt x="236" y="959"/>
                    <a:pt x="462" y="1067"/>
                    <a:pt x="708" y="1067"/>
                  </a:cubicBezTo>
                  <a:cubicBezTo>
                    <a:pt x="808" y="1067"/>
                    <a:pt x="912" y="1049"/>
                    <a:pt x="1012" y="1011"/>
                  </a:cubicBezTo>
                  <a:cubicBezTo>
                    <a:pt x="1370" y="880"/>
                    <a:pt x="1548" y="559"/>
                    <a:pt x="1405" y="297"/>
                  </a:cubicBezTo>
                  <a:cubicBezTo>
                    <a:pt x="1314" y="105"/>
                    <a:pt x="1093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6"/>
            <p:cNvSpPr/>
            <p:nvPr/>
          </p:nvSpPr>
          <p:spPr>
            <a:xfrm>
              <a:off x="3659675" y="3193725"/>
              <a:ext cx="63425" cy="44275"/>
            </a:xfrm>
            <a:custGeom>
              <a:avLst/>
              <a:gdLst/>
              <a:ahLst/>
              <a:cxnLst/>
              <a:rect l="l" t="t" r="r" b="b"/>
              <a:pathLst>
                <a:path w="2537" h="1771" extrusionOk="0">
                  <a:moveTo>
                    <a:pt x="1359" y="0"/>
                  </a:moveTo>
                  <a:cubicBezTo>
                    <a:pt x="897" y="0"/>
                    <a:pt x="441" y="235"/>
                    <a:pt x="250" y="606"/>
                  </a:cubicBezTo>
                  <a:cubicBezTo>
                    <a:pt x="0" y="1070"/>
                    <a:pt x="262" y="1570"/>
                    <a:pt x="834" y="1725"/>
                  </a:cubicBezTo>
                  <a:cubicBezTo>
                    <a:pt x="946" y="1756"/>
                    <a:pt x="1062" y="1771"/>
                    <a:pt x="1178" y="1771"/>
                  </a:cubicBezTo>
                  <a:cubicBezTo>
                    <a:pt x="1643" y="1771"/>
                    <a:pt x="2108" y="1534"/>
                    <a:pt x="2298" y="1153"/>
                  </a:cubicBezTo>
                  <a:cubicBezTo>
                    <a:pt x="2536" y="689"/>
                    <a:pt x="2274" y="189"/>
                    <a:pt x="1703" y="46"/>
                  </a:cubicBezTo>
                  <a:cubicBezTo>
                    <a:pt x="1591" y="15"/>
                    <a:pt x="1475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6"/>
            <p:cNvSpPr/>
            <p:nvPr/>
          </p:nvSpPr>
          <p:spPr>
            <a:xfrm>
              <a:off x="3589725" y="3229375"/>
              <a:ext cx="33350" cy="23300"/>
            </a:xfrm>
            <a:custGeom>
              <a:avLst/>
              <a:gdLst/>
              <a:ahLst/>
              <a:cxnLst/>
              <a:rect l="l" t="t" r="r" b="b"/>
              <a:pathLst>
                <a:path w="1334" h="932" extrusionOk="0">
                  <a:moveTo>
                    <a:pt x="720" y="0"/>
                  </a:moveTo>
                  <a:cubicBezTo>
                    <a:pt x="476" y="0"/>
                    <a:pt x="236" y="124"/>
                    <a:pt x="131" y="323"/>
                  </a:cubicBezTo>
                  <a:cubicBezTo>
                    <a:pt x="0" y="561"/>
                    <a:pt x="131" y="835"/>
                    <a:pt x="429" y="906"/>
                  </a:cubicBezTo>
                  <a:cubicBezTo>
                    <a:pt x="490" y="923"/>
                    <a:pt x="552" y="931"/>
                    <a:pt x="615" y="931"/>
                  </a:cubicBezTo>
                  <a:cubicBezTo>
                    <a:pt x="858" y="931"/>
                    <a:pt x="1099" y="808"/>
                    <a:pt x="1203" y="609"/>
                  </a:cubicBezTo>
                  <a:cubicBezTo>
                    <a:pt x="1334" y="370"/>
                    <a:pt x="1203" y="108"/>
                    <a:pt x="905" y="25"/>
                  </a:cubicBezTo>
                  <a:cubicBezTo>
                    <a:pt x="845" y="8"/>
                    <a:pt x="782" y="0"/>
                    <a:pt x="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6"/>
            <p:cNvSpPr/>
            <p:nvPr/>
          </p:nvSpPr>
          <p:spPr>
            <a:xfrm>
              <a:off x="3571575" y="3199825"/>
              <a:ext cx="37525" cy="26125"/>
            </a:xfrm>
            <a:custGeom>
              <a:avLst/>
              <a:gdLst/>
              <a:ahLst/>
              <a:cxnLst/>
              <a:rect l="l" t="t" r="r" b="b"/>
              <a:pathLst>
                <a:path w="1501" h="1045" extrusionOk="0">
                  <a:moveTo>
                    <a:pt x="818" y="0"/>
                  </a:moveTo>
                  <a:cubicBezTo>
                    <a:pt x="543" y="0"/>
                    <a:pt x="269" y="143"/>
                    <a:pt x="155" y="362"/>
                  </a:cubicBezTo>
                  <a:cubicBezTo>
                    <a:pt x="0" y="636"/>
                    <a:pt x="155" y="933"/>
                    <a:pt x="488" y="1017"/>
                  </a:cubicBezTo>
                  <a:cubicBezTo>
                    <a:pt x="555" y="1036"/>
                    <a:pt x="625" y="1045"/>
                    <a:pt x="694" y="1045"/>
                  </a:cubicBezTo>
                  <a:cubicBezTo>
                    <a:pt x="970" y="1045"/>
                    <a:pt x="1243" y="902"/>
                    <a:pt x="1357" y="683"/>
                  </a:cubicBezTo>
                  <a:cubicBezTo>
                    <a:pt x="1500" y="409"/>
                    <a:pt x="1357" y="112"/>
                    <a:pt x="1024" y="28"/>
                  </a:cubicBezTo>
                  <a:cubicBezTo>
                    <a:pt x="957" y="9"/>
                    <a:pt x="888" y="0"/>
                    <a:pt x="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6"/>
            <p:cNvSpPr/>
            <p:nvPr/>
          </p:nvSpPr>
          <p:spPr>
            <a:xfrm>
              <a:off x="3549550" y="3163650"/>
              <a:ext cx="48825" cy="33925"/>
            </a:xfrm>
            <a:custGeom>
              <a:avLst/>
              <a:gdLst/>
              <a:ahLst/>
              <a:cxnLst/>
              <a:rect l="l" t="t" r="r" b="b"/>
              <a:pathLst>
                <a:path w="1953" h="1357" extrusionOk="0">
                  <a:moveTo>
                    <a:pt x="1071" y="0"/>
                  </a:moveTo>
                  <a:cubicBezTo>
                    <a:pt x="709" y="0"/>
                    <a:pt x="356" y="186"/>
                    <a:pt x="202" y="463"/>
                  </a:cubicBezTo>
                  <a:cubicBezTo>
                    <a:pt x="0" y="821"/>
                    <a:pt x="191" y="1202"/>
                    <a:pt x="631" y="1321"/>
                  </a:cubicBezTo>
                  <a:cubicBezTo>
                    <a:pt x="718" y="1345"/>
                    <a:pt x="807" y="1356"/>
                    <a:pt x="897" y="1356"/>
                  </a:cubicBezTo>
                  <a:cubicBezTo>
                    <a:pt x="1253" y="1356"/>
                    <a:pt x="1610" y="1177"/>
                    <a:pt x="1762" y="892"/>
                  </a:cubicBezTo>
                  <a:cubicBezTo>
                    <a:pt x="1953" y="535"/>
                    <a:pt x="1762" y="154"/>
                    <a:pt x="1334" y="35"/>
                  </a:cubicBezTo>
                  <a:cubicBezTo>
                    <a:pt x="1247" y="11"/>
                    <a:pt x="1159" y="0"/>
                    <a:pt x="10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6"/>
            <p:cNvSpPr/>
            <p:nvPr/>
          </p:nvSpPr>
          <p:spPr>
            <a:xfrm>
              <a:off x="3706400" y="3157775"/>
              <a:ext cx="42600" cy="29600"/>
            </a:xfrm>
            <a:custGeom>
              <a:avLst/>
              <a:gdLst/>
              <a:ahLst/>
              <a:cxnLst/>
              <a:rect l="l" t="t" r="r" b="b"/>
              <a:pathLst>
                <a:path w="1704" h="1184" extrusionOk="0">
                  <a:moveTo>
                    <a:pt x="913" y="0"/>
                  </a:moveTo>
                  <a:cubicBezTo>
                    <a:pt x="599" y="0"/>
                    <a:pt x="291" y="164"/>
                    <a:pt x="167" y="413"/>
                  </a:cubicBezTo>
                  <a:cubicBezTo>
                    <a:pt x="1" y="722"/>
                    <a:pt x="179" y="1056"/>
                    <a:pt x="560" y="1151"/>
                  </a:cubicBezTo>
                  <a:cubicBezTo>
                    <a:pt x="639" y="1173"/>
                    <a:pt x="720" y="1183"/>
                    <a:pt x="800" y="1183"/>
                  </a:cubicBezTo>
                  <a:cubicBezTo>
                    <a:pt x="1111" y="1183"/>
                    <a:pt x="1416" y="1028"/>
                    <a:pt x="1548" y="782"/>
                  </a:cubicBezTo>
                  <a:cubicBezTo>
                    <a:pt x="1703" y="472"/>
                    <a:pt x="1525" y="139"/>
                    <a:pt x="1144" y="32"/>
                  </a:cubicBezTo>
                  <a:cubicBezTo>
                    <a:pt x="1068" y="10"/>
                    <a:pt x="990" y="0"/>
                    <a:pt x="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6"/>
            <p:cNvSpPr/>
            <p:nvPr/>
          </p:nvSpPr>
          <p:spPr>
            <a:xfrm>
              <a:off x="3572750" y="3099225"/>
              <a:ext cx="36350" cy="25475"/>
            </a:xfrm>
            <a:custGeom>
              <a:avLst/>
              <a:gdLst/>
              <a:ahLst/>
              <a:cxnLst/>
              <a:rect l="l" t="t" r="r" b="b"/>
              <a:pathLst>
                <a:path w="1454" h="1019" extrusionOk="0">
                  <a:moveTo>
                    <a:pt x="792" y="1"/>
                  </a:moveTo>
                  <a:cubicBezTo>
                    <a:pt x="709" y="1"/>
                    <a:pt x="622" y="13"/>
                    <a:pt x="537" y="40"/>
                  </a:cubicBezTo>
                  <a:cubicBezTo>
                    <a:pt x="191" y="147"/>
                    <a:pt x="1" y="445"/>
                    <a:pt x="96" y="707"/>
                  </a:cubicBezTo>
                  <a:cubicBezTo>
                    <a:pt x="177" y="897"/>
                    <a:pt x="411" y="1018"/>
                    <a:pt x="669" y="1018"/>
                  </a:cubicBezTo>
                  <a:cubicBezTo>
                    <a:pt x="751" y="1018"/>
                    <a:pt x="835" y="1006"/>
                    <a:pt x="918" y="981"/>
                  </a:cubicBezTo>
                  <a:cubicBezTo>
                    <a:pt x="1263" y="862"/>
                    <a:pt x="1453" y="564"/>
                    <a:pt x="1346" y="314"/>
                  </a:cubicBezTo>
                  <a:cubicBezTo>
                    <a:pt x="1266" y="117"/>
                    <a:pt x="1044" y="1"/>
                    <a:pt x="7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6"/>
            <p:cNvSpPr/>
            <p:nvPr/>
          </p:nvSpPr>
          <p:spPr>
            <a:xfrm>
              <a:off x="3597750" y="3132275"/>
              <a:ext cx="24750" cy="17425"/>
            </a:xfrm>
            <a:custGeom>
              <a:avLst/>
              <a:gdLst/>
              <a:ahLst/>
              <a:cxnLst/>
              <a:rect l="l" t="t" r="r" b="b"/>
              <a:pathLst>
                <a:path w="990" h="697" extrusionOk="0">
                  <a:moveTo>
                    <a:pt x="542" y="0"/>
                  </a:moveTo>
                  <a:cubicBezTo>
                    <a:pt x="482" y="0"/>
                    <a:pt x="420" y="9"/>
                    <a:pt x="358" y="28"/>
                  </a:cubicBezTo>
                  <a:cubicBezTo>
                    <a:pt x="132" y="99"/>
                    <a:pt x="1" y="302"/>
                    <a:pt x="72" y="480"/>
                  </a:cubicBezTo>
                  <a:cubicBezTo>
                    <a:pt x="126" y="616"/>
                    <a:pt x="283" y="696"/>
                    <a:pt x="454" y="696"/>
                  </a:cubicBezTo>
                  <a:cubicBezTo>
                    <a:pt x="509" y="696"/>
                    <a:pt x="565" y="688"/>
                    <a:pt x="620" y="671"/>
                  </a:cubicBezTo>
                  <a:cubicBezTo>
                    <a:pt x="858" y="587"/>
                    <a:pt x="989" y="385"/>
                    <a:pt x="918" y="206"/>
                  </a:cubicBezTo>
                  <a:cubicBezTo>
                    <a:pt x="865" y="74"/>
                    <a:pt x="713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6"/>
            <p:cNvSpPr/>
            <p:nvPr/>
          </p:nvSpPr>
          <p:spPr>
            <a:xfrm>
              <a:off x="3501625" y="3188175"/>
              <a:ext cx="48825" cy="34250"/>
            </a:xfrm>
            <a:custGeom>
              <a:avLst/>
              <a:gdLst/>
              <a:ahLst/>
              <a:cxnLst/>
              <a:rect l="l" t="t" r="r" b="b"/>
              <a:pathLst>
                <a:path w="1953" h="1370" extrusionOk="0">
                  <a:moveTo>
                    <a:pt x="1071" y="0"/>
                  </a:moveTo>
                  <a:cubicBezTo>
                    <a:pt x="939" y="0"/>
                    <a:pt x="801" y="25"/>
                    <a:pt x="667" y="78"/>
                  </a:cubicBezTo>
                  <a:cubicBezTo>
                    <a:pt x="226" y="244"/>
                    <a:pt x="0" y="649"/>
                    <a:pt x="167" y="994"/>
                  </a:cubicBezTo>
                  <a:cubicBezTo>
                    <a:pt x="284" y="1229"/>
                    <a:pt x="567" y="1370"/>
                    <a:pt x="882" y="1370"/>
                  </a:cubicBezTo>
                  <a:cubicBezTo>
                    <a:pt x="1014" y="1370"/>
                    <a:pt x="1152" y="1345"/>
                    <a:pt x="1286" y="1292"/>
                  </a:cubicBezTo>
                  <a:cubicBezTo>
                    <a:pt x="1727" y="1125"/>
                    <a:pt x="1953" y="709"/>
                    <a:pt x="1786" y="375"/>
                  </a:cubicBezTo>
                  <a:cubicBezTo>
                    <a:pt x="1669" y="141"/>
                    <a:pt x="1386" y="0"/>
                    <a:pt x="10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6"/>
            <p:cNvSpPr/>
            <p:nvPr/>
          </p:nvSpPr>
          <p:spPr>
            <a:xfrm>
              <a:off x="3452200" y="3182025"/>
              <a:ext cx="36950" cy="26175"/>
            </a:xfrm>
            <a:custGeom>
              <a:avLst/>
              <a:gdLst/>
              <a:ahLst/>
              <a:cxnLst/>
              <a:rect l="l" t="t" r="r" b="b"/>
              <a:pathLst>
                <a:path w="1478" h="1047" extrusionOk="0">
                  <a:moveTo>
                    <a:pt x="807" y="0"/>
                  </a:moveTo>
                  <a:cubicBezTo>
                    <a:pt x="726" y="0"/>
                    <a:pt x="642" y="12"/>
                    <a:pt x="560" y="38"/>
                  </a:cubicBezTo>
                  <a:cubicBezTo>
                    <a:pt x="203" y="157"/>
                    <a:pt x="1" y="455"/>
                    <a:pt x="108" y="729"/>
                  </a:cubicBezTo>
                  <a:cubicBezTo>
                    <a:pt x="179" y="924"/>
                    <a:pt x="403" y="1047"/>
                    <a:pt x="660" y="1047"/>
                  </a:cubicBezTo>
                  <a:cubicBezTo>
                    <a:pt x="748" y="1047"/>
                    <a:pt x="839" y="1033"/>
                    <a:pt x="929" y="1002"/>
                  </a:cubicBezTo>
                  <a:cubicBezTo>
                    <a:pt x="1275" y="895"/>
                    <a:pt x="1477" y="586"/>
                    <a:pt x="1370" y="324"/>
                  </a:cubicBezTo>
                  <a:cubicBezTo>
                    <a:pt x="1297" y="124"/>
                    <a:pt x="1066" y="0"/>
                    <a:pt x="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6"/>
            <p:cNvSpPr/>
            <p:nvPr/>
          </p:nvSpPr>
          <p:spPr>
            <a:xfrm>
              <a:off x="3476900" y="3216100"/>
              <a:ext cx="25050" cy="17825"/>
            </a:xfrm>
            <a:custGeom>
              <a:avLst/>
              <a:gdLst/>
              <a:ahLst/>
              <a:cxnLst/>
              <a:rect l="l" t="t" r="r" b="b"/>
              <a:pathLst>
                <a:path w="1002" h="713" extrusionOk="0">
                  <a:moveTo>
                    <a:pt x="568" y="0"/>
                  </a:moveTo>
                  <a:cubicBezTo>
                    <a:pt x="508" y="0"/>
                    <a:pt x="444" y="10"/>
                    <a:pt x="382" y="32"/>
                  </a:cubicBezTo>
                  <a:cubicBezTo>
                    <a:pt x="144" y="104"/>
                    <a:pt x="1" y="306"/>
                    <a:pt x="72" y="497"/>
                  </a:cubicBezTo>
                  <a:cubicBezTo>
                    <a:pt x="126" y="632"/>
                    <a:pt x="283" y="713"/>
                    <a:pt x="460" y="713"/>
                  </a:cubicBezTo>
                  <a:cubicBezTo>
                    <a:pt x="516" y="713"/>
                    <a:pt x="574" y="704"/>
                    <a:pt x="632" y="687"/>
                  </a:cubicBezTo>
                  <a:cubicBezTo>
                    <a:pt x="870" y="604"/>
                    <a:pt x="1001" y="401"/>
                    <a:pt x="942" y="223"/>
                  </a:cubicBezTo>
                  <a:cubicBezTo>
                    <a:pt x="889" y="82"/>
                    <a:pt x="739" y="0"/>
                    <a:pt x="5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6"/>
            <p:cNvSpPr/>
            <p:nvPr/>
          </p:nvSpPr>
          <p:spPr>
            <a:xfrm>
              <a:off x="3680800" y="3164750"/>
              <a:ext cx="25025" cy="17675"/>
            </a:xfrm>
            <a:custGeom>
              <a:avLst/>
              <a:gdLst/>
              <a:ahLst/>
              <a:cxnLst/>
              <a:rect l="l" t="t" r="r" b="b"/>
              <a:pathLst>
                <a:path w="1001" h="707" extrusionOk="0">
                  <a:moveTo>
                    <a:pt x="536" y="1"/>
                  </a:moveTo>
                  <a:cubicBezTo>
                    <a:pt x="481" y="1"/>
                    <a:pt x="425" y="9"/>
                    <a:pt x="370" y="26"/>
                  </a:cubicBezTo>
                  <a:cubicBezTo>
                    <a:pt x="132" y="110"/>
                    <a:pt x="1" y="312"/>
                    <a:pt x="84" y="491"/>
                  </a:cubicBezTo>
                  <a:cubicBezTo>
                    <a:pt x="138" y="626"/>
                    <a:pt x="295" y="707"/>
                    <a:pt x="471" y="707"/>
                  </a:cubicBezTo>
                  <a:cubicBezTo>
                    <a:pt x="528" y="707"/>
                    <a:pt x="586" y="699"/>
                    <a:pt x="644" y="681"/>
                  </a:cubicBezTo>
                  <a:cubicBezTo>
                    <a:pt x="870" y="598"/>
                    <a:pt x="1001" y="396"/>
                    <a:pt x="929" y="217"/>
                  </a:cubicBezTo>
                  <a:cubicBezTo>
                    <a:pt x="866" y="82"/>
                    <a:pt x="707" y="1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6"/>
            <p:cNvSpPr/>
            <p:nvPr/>
          </p:nvSpPr>
          <p:spPr>
            <a:xfrm>
              <a:off x="3808200" y="3223250"/>
              <a:ext cx="67000" cy="47150"/>
            </a:xfrm>
            <a:custGeom>
              <a:avLst/>
              <a:gdLst/>
              <a:ahLst/>
              <a:cxnLst/>
              <a:rect l="l" t="t" r="r" b="b"/>
              <a:pathLst>
                <a:path w="2680" h="1886" extrusionOk="0">
                  <a:moveTo>
                    <a:pt x="1417" y="1"/>
                  </a:moveTo>
                  <a:cubicBezTo>
                    <a:pt x="1239" y="1"/>
                    <a:pt x="1056" y="34"/>
                    <a:pt x="882" y="103"/>
                  </a:cubicBezTo>
                  <a:cubicBezTo>
                    <a:pt x="286" y="330"/>
                    <a:pt x="1" y="901"/>
                    <a:pt x="251" y="1366"/>
                  </a:cubicBezTo>
                  <a:cubicBezTo>
                    <a:pt x="427" y="1694"/>
                    <a:pt x="824" y="1885"/>
                    <a:pt x="1256" y="1885"/>
                  </a:cubicBezTo>
                  <a:cubicBezTo>
                    <a:pt x="1435" y="1885"/>
                    <a:pt x="1620" y="1852"/>
                    <a:pt x="1798" y="1782"/>
                  </a:cubicBezTo>
                  <a:cubicBezTo>
                    <a:pt x="2394" y="1556"/>
                    <a:pt x="2679" y="985"/>
                    <a:pt x="2418" y="520"/>
                  </a:cubicBezTo>
                  <a:cubicBezTo>
                    <a:pt x="2241" y="192"/>
                    <a:pt x="1844" y="1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6"/>
            <p:cNvSpPr/>
            <p:nvPr/>
          </p:nvSpPr>
          <p:spPr>
            <a:xfrm>
              <a:off x="3846600" y="3268500"/>
              <a:ext cx="43175" cy="30750"/>
            </a:xfrm>
            <a:custGeom>
              <a:avLst/>
              <a:gdLst/>
              <a:ahLst/>
              <a:cxnLst/>
              <a:rect l="l" t="t" r="r" b="b"/>
              <a:pathLst>
                <a:path w="1727" h="1230" extrusionOk="0">
                  <a:moveTo>
                    <a:pt x="908" y="1"/>
                  </a:moveTo>
                  <a:cubicBezTo>
                    <a:pt x="588" y="1"/>
                    <a:pt x="280" y="167"/>
                    <a:pt x="155" y="425"/>
                  </a:cubicBezTo>
                  <a:cubicBezTo>
                    <a:pt x="0" y="746"/>
                    <a:pt x="179" y="1091"/>
                    <a:pt x="572" y="1199"/>
                  </a:cubicBezTo>
                  <a:cubicBezTo>
                    <a:pt x="649" y="1220"/>
                    <a:pt x="729" y="1230"/>
                    <a:pt x="808" y="1230"/>
                  </a:cubicBezTo>
                  <a:cubicBezTo>
                    <a:pt x="1128" y="1230"/>
                    <a:pt x="1438" y="1064"/>
                    <a:pt x="1572" y="806"/>
                  </a:cubicBezTo>
                  <a:cubicBezTo>
                    <a:pt x="1727" y="484"/>
                    <a:pt x="1536" y="139"/>
                    <a:pt x="1143" y="32"/>
                  </a:cubicBezTo>
                  <a:cubicBezTo>
                    <a:pt x="1066" y="11"/>
                    <a:pt x="987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6"/>
            <p:cNvSpPr/>
            <p:nvPr/>
          </p:nvSpPr>
          <p:spPr>
            <a:xfrm>
              <a:off x="3820400" y="3275800"/>
              <a:ext cx="25325" cy="18250"/>
            </a:xfrm>
            <a:custGeom>
              <a:avLst/>
              <a:gdLst/>
              <a:ahLst/>
              <a:cxnLst/>
              <a:rect l="l" t="t" r="r" b="b"/>
              <a:pathLst>
                <a:path w="1013" h="730" extrusionOk="0">
                  <a:moveTo>
                    <a:pt x="532" y="0"/>
                  </a:moveTo>
                  <a:cubicBezTo>
                    <a:pt x="475" y="0"/>
                    <a:pt x="416" y="8"/>
                    <a:pt x="358" y="26"/>
                  </a:cubicBezTo>
                  <a:cubicBezTo>
                    <a:pt x="132" y="109"/>
                    <a:pt x="1" y="311"/>
                    <a:pt x="84" y="502"/>
                  </a:cubicBezTo>
                  <a:cubicBezTo>
                    <a:pt x="147" y="647"/>
                    <a:pt x="307" y="730"/>
                    <a:pt x="485" y="730"/>
                  </a:cubicBezTo>
                  <a:cubicBezTo>
                    <a:pt x="541" y="730"/>
                    <a:pt x="599" y="721"/>
                    <a:pt x="656" y="704"/>
                  </a:cubicBezTo>
                  <a:cubicBezTo>
                    <a:pt x="894" y="621"/>
                    <a:pt x="1013" y="407"/>
                    <a:pt x="941" y="216"/>
                  </a:cubicBezTo>
                  <a:cubicBezTo>
                    <a:pt x="878" y="81"/>
                    <a:pt x="71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6"/>
            <p:cNvSpPr/>
            <p:nvPr/>
          </p:nvSpPr>
          <p:spPr>
            <a:xfrm>
              <a:off x="3744500" y="3117700"/>
              <a:ext cx="65800" cy="45400"/>
            </a:xfrm>
            <a:custGeom>
              <a:avLst/>
              <a:gdLst/>
              <a:ahLst/>
              <a:cxnLst/>
              <a:rect l="l" t="t" r="r" b="b"/>
              <a:pathLst>
                <a:path w="2632" h="1816" extrusionOk="0">
                  <a:moveTo>
                    <a:pt x="1402" y="1"/>
                  </a:moveTo>
                  <a:cubicBezTo>
                    <a:pt x="1227" y="1"/>
                    <a:pt x="1045" y="32"/>
                    <a:pt x="870" y="99"/>
                  </a:cubicBezTo>
                  <a:cubicBezTo>
                    <a:pt x="286" y="313"/>
                    <a:pt x="1" y="861"/>
                    <a:pt x="239" y="1313"/>
                  </a:cubicBezTo>
                  <a:cubicBezTo>
                    <a:pt x="415" y="1633"/>
                    <a:pt x="806" y="1816"/>
                    <a:pt x="1230" y="1816"/>
                  </a:cubicBezTo>
                  <a:cubicBezTo>
                    <a:pt x="1406" y="1816"/>
                    <a:pt x="1588" y="1784"/>
                    <a:pt x="1763" y="1718"/>
                  </a:cubicBezTo>
                  <a:cubicBezTo>
                    <a:pt x="2346" y="1492"/>
                    <a:pt x="2632" y="944"/>
                    <a:pt x="2382" y="492"/>
                  </a:cubicBezTo>
                  <a:cubicBezTo>
                    <a:pt x="2206" y="181"/>
                    <a:pt x="1822" y="1"/>
                    <a:pt x="1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6"/>
            <p:cNvSpPr/>
            <p:nvPr/>
          </p:nvSpPr>
          <p:spPr>
            <a:xfrm>
              <a:off x="3729325" y="3200275"/>
              <a:ext cx="63425" cy="44275"/>
            </a:xfrm>
            <a:custGeom>
              <a:avLst/>
              <a:gdLst/>
              <a:ahLst/>
              <a:cxnLst/>
              <a:rect l="l" t="t" r="r" b="b"/>
              <a:pathLst>
                <a:path w="2537" h="1771" extrusionOk="0">
                  <a:moveTo>
                    <a:pt x="1353" y="0"/>
                  </a:moveTo>
                  <a:cubicBezTo>
                    <a:pt x="885" y="0"/>
                    <a:pt x="429" y="235"/>
                    <a:pt x="239" y="606"/>
                  </a:cubicBezTo>
                  <a:cubicBezTo>
                    <a:pt x="0" y="1070"/>
                    <a:pt x="274" y="1570"/>
                    <a:pt x="834" y="1725"/>
                  </a:cubicBezTo>
                  <a:cubicBezTo>
                    <a:pt x="949" y="1756"/>
                    <a:pt x="1067" y="1771"/>
                    <a:pt x="1184" y="1771"/>
                  </a:cubicBezTo>
                  <a:cubicBezTo>
                    <a:pt x="1651" y="1771"/>
                    <a:pt x="2108" y="1537"/>
                    <a:pt x="2298" y="1165"/>
                  </a:cubicBezTo>
                  <a:cubicBezTo>
                    <a:pt x="2536" y="689"/>
                    <a:pt x="2263" y="189"/>
                    <a:pt x="1703" y="46"/>
                  </a:cubicBezTo>
                  <a:cubicBezTo>
                    <a:pt x="1588" y="15"/>
                    <a:pt x="1470" y="0"/>
                    <a:pt x="1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6"/>
            <p:cNvSpPr/>
            <p:nvPr/>
          </p:nvSpPr>
          <p:spPr>
            <a:xfrm>
              <a:off x="3793325" y="3181100"/>
              <a:ext cx="42575" cy="29775"/>
            </a:xfrm>
            <a:custGeom>
              <a:avLst/>
              <a:gdLst/>
              <a:ahLst/>
              <a:cxnLst/>
              <a:rect l="l" t="t" r="r" b="b"/>
              <a:pathLst>
                <a:path w="1703" h="1191" extrusionOk="0">
                  <a:moveTo>
                    <a:pt x="910" y="1"/>
                  </a:moveTo>
                  <a:cubicBezTo>
                    <a:pt x="593" y="1"/>
                    <a:pt x="280" y="158"/>
                    <a:pt x="155" y="408"/>
                  </a:cubicBezTo>
                  <a:cubicBezTo>
                    <a:pt x="0" y="718"/>
                    <a:pt x="179" y="1063"/>
                    <a:pt x="560" y="1158"/>
                  </a:cubicBezTo>
                  <a:cubicBezTo>
                    <a:pt x="641" y="1180"/>
                    <a:pt x="724" y="1191"/>
                    <a:pt x="806" y="1191"/>
                  </a:cubicBezTo>
                  <a:cubicBezTo>
                    <a:pt x="1122" y="1191"/>
                    <a:pt x="1425" y="1035"/>
                    <a:pt x="1548" y="789"/>
                  </a:cubicBezTo>
                  <a:cubicBezTo>
                    <a:pt x="1703" y="468"/>
                    <a:pt x="1512" y="134"/>
                    <a:pt x="1131" y="27"/>
                  </a:cubicBezTo>
                  <a:cubicBezTo>
                    <a:pt x="1059" y="9"/>
                    <a:pt x="984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6"/>
            <p:cNvSpPr/>
            <p:nvPr/>
          </p:nvSpPr>
          <p:spPr>
            <a:xfrm>
              <a:off x="3759375" y="3170725"/>
              <a:ext cx="25050" cy="17650"/>
            </a:xfrm>
            <a:custGeom>
              <a:avLst/>
              <a:gdLst/>
              <a:ahLst/>
              <a:cxnLst/>
              <a:rect l="l" t="t" r="r" b="b"/>
              <a:pathLst>
                <a:path w="1002" h="706" extrusionOk="0">
                  <a:moveTo>
                    <a:pt x="525" y="0"/>
                  </a:moveTo>
                  <a:cubicBezTo>
                    <a:pt x="470" y="0"/>
                    <a:pt x="413" y="8"/>
                    <a:pt x="358" y="26"/>
                  </a:cubicBezTo>
                  <a:cubicBezTo>
                    <a:pt x="120" y="97"/>
                    <a:pt x="1" y="311"/>
                    <a:pt x="72" y="490"/>
                  </a:cubicBezTo>
                  <a:cubicBezTo>
                    <a:pt x="136" y="625"/>
                    <a:pt x="294" y="706"/>
                    <a:pt x="471" y="706"/>
                  </a:cubicBezTo>
                  <a:cubicBezTo>
                    <a:pt x="528" y="706"/>
                    <a:pt x="586" y="698"/>
                    <a:pt x="644" y="680"/>
                  </a:cubicBezTo>
                  <a:cubicBezTo>
                    <a:pt x="870" y="597"/>
                    <a:pt x="1001" y="395"/>
                    <a:pt x="918" y="216"/>
                  </a:cubicBezTo>
                  <a:cubicBezTo>
                    <a:pt x="864" y="81"/>
                    <a:pt x="700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6"/>
            <p:cNvSpPr/>
            <p:nvPr/>
          </p:nvSpPr>
          <p:spPr>
            <a:xfrm>
              <a:off x="3622475" y="3212025"/>
              <a:ext cx="32750" cy="23325"/>
            </a:xfrm>
            <a:custGeom>
              <a:avLst/>
              <a:gdLst/>
              <a:ahLst/>
              <a:cxnLst/>
              <a:rect l="l" t="t" r="r" b="b"/>
              <a:pathLst>
                <a:path w="1310" h="933" extrusionOk="0">
                  <a:moveTo>
                    <a:pt x="711" y="1"/>
                  </a:moveTo>
                  <a:cubicBezTo>
                    <a:pt x="634" y="1"/>
                    <a:pt x="554" y="14"/>
                    <a:pt x="476" y="40"/>
                  </a:cubicBezTo>
                  <a:cubicBezTo>
                    <a:pt x="167" y="136"/>
                    <a:pt x="0" y="410"/>
                    <a:pt x="95" y="648"/>
                  </a:cubicBezTo>
                  <a:cubicBezTo>
                    <a:pt x="167" y="827"/>
                    <a:pt x="374" y="932"/>
                    <a:pt x="605" y="932"/>
                  </a:cubicBezTo>
                  <a:cubicBezTo>
                    <a:pt x="680" y="932"/>
                    <a:pt x="757" y="921"/>
                    <a:pt x="834" y="898"/>
                  </a:cubicBezTo>
                  <a:cubicBezTo>
                    <a:pt x="1143" y="802"/>
                    <a:pt x="1310" y="529"/>
                    <a:pt x="1215" y="291"/>
                  </a:cubicBezTo>
                  <a:cubicBezTo>
                    <a:pt x="1143" y="112"/>
                    <a:pt x="939" y="1"/>
                    <a:pt x="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6"/>
            <p:cNvSpPr/>
            <p:nvPr/>
          </p:nvSpPr>
          <p:spPr>
            <a:xfrm>
              <a:off x="3459650" y="3283050"/>
              <a:ext cx="84850" cy="60425"/>
            </a:xfrm>
            <a:custGeom>
              <a:avLst/>
              <a:gdLst/>
              <a:ahLst/>
              <a:cxnLst/>
              <a:rect l="l" t="t" r="r" b="b"/>
              <a:pathLst>
                <a:path w="3394" h="2417" extrusionOk="0">
                  <a:moveTo>
                    <a:pt x="1853" y="0"/>
                  </a:moveTo>
                  <a:cubicBezTo>
                    <a:pt x="1627" y="0"/>
                    <a:pt x="1393" y="42"/>
                    <a:pt x="1167" y="128"/>
                  </a:cubicBezTo>
                  <a:cubicBezTo>
                    <a:pt x="393" y="426"/>
                    <a:pt x="0" y="1152"/>
                    <a:pt x="286" y="1748"/>
                  </a:cubicBezTo>
                  <a:cubicBezTo>
                    <a:pt x="488" y="2169"/>
                    <a:pt x="982" y="2417"/>
                    <a:pt x="1527" y="2417"/>
                  </a:cubicBezTo>
                  <a:cubicBezTo>
                    <a:pt x="1753" y="2417"/>
                    <a:pt x="1988" y="2374"/>
                    <a:pt x="2215" y="2283"/>
                  </a:cubicBezTo>
                  <a:cubicBezTo>
                    <a:pt x="3001" y="1986"/>
                    <a:pt x="3394" y="1260"/>
                    <a:pt x="3096" y="664"/>
                  </a:cubicBezTo>
                  <a:cubicBezTo>
                    <a:pt x="2894" y="243"/>
                    <a:pt x="2399" y="0"/>
                    <a:pt x="1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6"/>
            <p:cNvSpPr/>
            <p:nvPr/>
          </p:nvSpPr>
          <p:spPr>
            <a:xfrm>
              <a:off x="3640625" y="3501325"/>
              <a:ext cx="77125" cy="56825"/>
            </a:xfrm>
            <a:custGeom>
              <a:avLst/>
              <a:gdLst/>
              <a:ahLst/>
              <a:cxnLst/>
              <a:rect l="l" t="t" r="r" b="b"/>
              <a:pathLst>
                <a:path w="3085" h="2273" extrusionOk="0">
                  <a:moveTo>
                    <a:pt x="1663" y="1"/>
                  </a:moveTo>
                  <a:cubicBezTo>
                    <a:pt x="1457" y="1"/>
                    <a:pt x="1243" y="41"/>
                    <a:pt x="1036" y="125"/>
                  </a:cubicBezTo>
                  <a:cubicBezTo>
                    <a:pt x="346" y="399"/>
                    <a:pt x="0" y="1089"/>
                    <a:pt x="274" y="1649"/>
                  </a:cubicBezTo>
                  <a:cubicBezTo>
                    <a:pt x="467" y="2044"/>
                    <a:pt x="922" y="2273"/>
                    <a:pt x="1419" y="2273"/>
                  </a:cubicBezTo>
                  <a:cubicBezTo>
                    <a:pt x="1627" y="2273"/>
                    <a:pt x="1842" y="2233"/>
                    <a:pt x="2048" y="2149"/>
                  </a:cubicBezTo>
                  <a:cubicBezTo>
                    <a:pt x="2739" y="1875"/>
                    <a:pt x="3084" y="1184"/>
                    <a:pt x="2798" y="625"/>
                  </a:cubicBezTo>
                  <a:cubicBezTo>
                    <a:pt x="2605" y="230"/>
                    <a:pt x="2157" y="1"/>
                    <a:pt x="16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6"/>
            <p:cNvSpPr/>
            <p:nvPr/>
          </p:nvSpPr>
          <p:spPr>
            <a:xfrm>
              <a:off x="3483150" y="3238775"/>
              <a:ext cx="49450" cy="34850"/>
            </a:xfrm>
            <a:custGeom>
              <a:avLst/>
              <a:gdLst/>
              <a:ahLst/>
              <a:cxnLst/>
              <a:rect l="l" t="t" r="r" b="b"/>
              <a:pathLst>
                <a:path w="1978" h="1394" extrusionOk="0">
                  <a:moveTo>
                    <a:pt x="1088" y="1"/>
                  </a:moveTo>
                  <a:cubicBezTo>
                    <a:pt x="956" y="1"/>
                    <a:pt x="821" y="25"/>
                    <a:pt x="692" y="78"/>
                  </a:cubicBezTo>
                  <a:cubicBezTo>
                    <a:pt x="239" y="244"/>
                    <a:pt x="1" y="661"/>
                    <a:pt x="168" y="1006"/>
                  </a:cubicBezTo>
                  <a:cubicBezTo>
                    <a:pt x="294" y="1250"/>
                    <a:pt x="580" y="1393"/>
                    <a:pt x="897" y="1393"/>
                  </a:cubicBezTo>
                  <a:cubicBezTo>
                    <a:pt x="1029" y="1393"/>
                    <a:pt x="1166" y="1368"/>
                    <a:pt x="1299" y="1316"/>
                  </a:cubicBezTo>
                  <a:cubicBezTo>
                    <a:pt x="1751" y="1149"/>
                    <a:pt x="1977" y="733"/>
                    <a:pt x="1811" y="387"/>
                  </a:cubicBezTo>
                  <a:cubicBezTo>
                    <a:pt x="1693" y="143"/>
                    <a:pt x="1403" y="1"/>
                    <a:pt x="1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6"/>
            <p:cNvSpPr/>
            <p:nvPr/>
          </p:nvSpPr>
          <p:spPr>
            <a:xfrm>
              <a:off x="3532275" y="3248400"/>
              <a:ext cx="67000" cy="47575"/>
            </a:xfrm>
            <a:custGeom>
              <a:avLst/>
              <a:gdLst/>
              <a:ahLst/>
              <a:cxnLst/>
              <a:rect l="l" t="t" r="r" b="b"/>
              <a:pathLst>
                <a:path w="2680" h="1903" extrusionOk="0">
                  <a:moveTo>
                    <a:pt x="1454" y="0"/>
                  </a:moveTo>
                  <a:cubicBezTo>
                    <a:pt x="1277" y="0"/>
                    <a:pt x="1094" y="32"/>
                    <a:pt x="917" y="98"/>
                  </a:cubicBezTo>
                  <a:cubicBezTo>
                    <a:pt x="310" y="336"/>
                    <a:pt x="0" y="907"/>
                    <a:pt x="227" y="1372"/>
                  </a:cubicBezTo>
                  <a:cubicBezTo>
                    <a:pt x="395" y="1709"/>
                    <a:pt x="785" y="1903"/>
                    <a:pt x="1217" y="1903"/>
                  </a:cubicBezTo>
                  <a:cubicBezTo>
                    <a:pt x="1396" y="1903"/>
                    <a:pt x="1582" y="1870"/>
                    <a:pt x="1763" y="1800"/>
                  </a:cubicBezTo>
                  <a:cubicBezTo>
                    <a:pt x="2382" y="1562"/>
                    <a:pt x="2679" y="991"/>
                    <a:pt x="2441" y="526"/>
                  </a:cubicBezTo>
                  <a:cubicBezTo>
                    <a:pt x="2281" y="188"/>
                    <a:pt x="1887" y="0"/>
                    <a:pt x="1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6"/>
            <p:cNvSpPr/>
            <p:nvPr/>
          </p:nvSpPr>
          <p:spPr>
            <a:xfrm>
              <a:off x="3414400" y="3266700"/>
              <a:ext cx="39325" cy="27950"/>
            </a:xfrm>
            <a:custGeom>
              <a:avLst/>
              <a:gdLst/>
              <a:ahLst/>
              <a:cxnLst/>
              <a:rect l="l" t="t" r="r" b="b"/>
              <a:pathLst>
                <a:path w="1573" h="1118" extrusionOk="0">
                  <a:moveTo>
                    <a:pt x="866" y="1"/>
                  </a:moveTo>
                  <a:cubicBezTo>
                    <a:pt x="762" y="1"/>
                    <a:pt x="654" y="19"/>
                    <a:pt x="548" y="56"/>
                  </a:cubicBezTo>
                  <a:cubicBezTo>
                    <a:pt x="191" y="199"/>
                    <a:pt x="1" y="532"/>
                    <a:pt x="132" y="806"/>
                  </a:cubicBezTo>
                  <a:cubicBezTo>
                    <a:pt x="225" y="1001"/>
                    <a:pt x="456" y="1117"/>
                    <a:pt x="710" y="1117"/>
                  </a:cubicBezTo>
                  <a:cubicBezTo>
                    <a:pt x="813" y="1117"/>
                    <a:pt x="921" y="1098"/>
                    <a:pt x="1025" y="1056"/>
                  </a:cubicBezTo>
                  <a:cubicBezTo>
                    <a:pt x="1382" y="913"/>
                    <a:pt x="1572" y="580"/>
                    <a:pt x="1441" y="306"/>
                  </a:cubicBezTo>
                  <a:cubicBezTo>
                    <a:pt x="1348" y="111"/>
                    <a:pt x="1122" y="1"/>
                    <a:pt x="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6"/>
            <p:cNvSpPr/>
            <p:nvPr/>
          </p:nvSpPr>
          <p:spPr>
            <a:xfrm>
              <a:off x="3520075" y="3331425"/>
              <a:ext cx="64900" cy="46300"/>
            </a:xfrm>
            <a:custGeom>
              <a:avLst/>
              <a:gdLst/>
              <a:ahLst/>
              <a:cxnLst/>
              <a:rect l="l" t="t" r="r" b="b"/>
              <a:pathLst>
                <a:path w="2596" h="1852" extrusionOk="0">
                  <a:moveTo>
                    <a:pt x="1405" y="1"/>
                  </a:moveTo>
                  <a:cubicBezTo>
                    <a:pt x="935" y="1"/>
                    <a:pt x="471" y="246"/>
                    <a:pt x="262" y="634"/>
                  </a:cubicBezTo>
                  <a:cubicBezTo>
                    <a:pt x="0" y="1122"/>
                    <a:pt x="250" y="1646"/>
                    <a:pt x="834" y="1801"/>
                  </a:cubicBezTo>
                  <a:cubicBezTo>
                    <a:pt x="951" y="1835"/>
                    <a:pt x="1072" y="1851"/>
                    <a:pt x="1193" y="1851"/>
                  </a:cubicBezTo>
                  <a:cubicBezTo>
                    <a:pt x="1665" y="1851"/>
                    <a:pt x="2137" y="1606"/>
                    <a:pt x="2346" y="1218"/>
                  </a:cubicBezTo>
                  <a:cubicBezTo>
                    <a:pt x="2596" y="729"/>
                    <a:pt x="2346" y="206"/>
                    <a:pt x="1762" y="51"/>
                  </a:cubicBezTo>
                  <a:cubicBezTo>
                    <a:pt x="1646" y="17"/>
                    <a:pt x="1525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6"/>
            <p:cNvSpPr/>
            <p:nvPr/>
          </p:nvSpPr>
          <p:spPr>
            <a:xfrm>
              <a:off x="3448050" y="3368700"/>
              <a:ext cx="33950" cy="24450"/>
            </a:xfrm>
            <a:custGeom>
              <a:avLst/>
              <a:gdLst/>
              <a:ahLst/>
              <a:cxnLst/>
              <a:rect l="l" t="t" r="r" b="b"/>
              <a:pathLst>
                <a:path w="1358" h="978" extrusionOk="0">
                  <a:moveTo>
                    <a:pt x="751" y="0"/>
                  </a:moveTo>
                  <a:cubicBezTo>
                    <a:pt x="501" y="0"/>
                    <a:pt x="248" y="132"/>
                    <a:pt x="143" y="334"/>
                  </a:cubicBezTo>
                  <a:cubicBezTo>
                    <a:pt x="0" y="596"/>
                    <a:pt x="131" y="870"/>
                    <a:pt x="429" y="953"/>
                  </a:cubicBezTo>
                  <a:cubicBezTo>
                    <a:pt x="489" y="970"/>
                    <a:pt x="552" y="978"/>
                    <a:pt x="614" y="978"/>
                  </a:cubicBezTo>
                  <a:cubicBezTo>
                    <a:pt x="862" y="978"/>
                    <a:pt x="1112" y="852"/>
                    <a:pt x="1226" y="643"/>
                  </a:cubicBezTo>
                  <a:cubicBezTo>
                    <a:pt x="1357" y="393"/>
                    <a:pt x="1226" y="120"/>
                    <a:pt x="929" y="24"/>
                  </a:cubicBezTo>
                  <a:cubicBezTo>
                    <a:pt x="871" y="8"/>
                    <a:pt x="811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6"/>
            <p:cNvSpPr/>
            <p:nvPr/>
          </p:nvSpPr>
          <p:spPr>
            <a:xfrm>
              <a:off x="3429875" y="3337925"/>
              <a:ext cx="38725" cy="27325"/>
            </a:xfrm>
            <a:custGeom>
              <a:avLst/>
              <a:gdLst/>
              <a:ahLst/>
              <a:cxnLst/>
              <a:rect l="l" t="t" r="r" b="b"/>
              <a:pathLst>
                <a:path w="1549" h="1093" extrusionOk="0">
                  <a:moveTo>
                    <a:pt x="854" y="1"/>
                  </a:moveTo>
                  <a:cubicBezTo>
                    <a:pt x="575" y="1"/>
                    <a:pt x="291" y="146"/>
                    <a:pt x="167" y="374"/>
                  </a:cubicBezTo>
                  <a:cubicBezTo>
                    <a:pt x="1" y="660"/>
                    <a:pt x="156" y="970"/>
                    <a:pt x="489" y="1065"/>
                  </a:cubicBezTo>
                  <a:cubicBezTo>
                    <a:pt x="558" y="1084"/>
                    <a:pt x="629" y="1093"/>
                    <a:pt x="701" y="1093"/>
                  </a:cubicBezTo>
                  <a:cubicBezTo>
                    <a:pt x="986" y="1093"/>
                    <a:pt x="1270" y="948"/>
                    <a:pt x="1394" y="719"/>
                  </a:cubicBezTo>
                  <a:cubicBezTo>
                    <a:pt x="1549" y="422"/>
                    <a:pt x="1406" y="112"/>
                    <a:pt x="1060" y="29"/>
                  </a:cubicBezTo>
                  <a:cubicBezTo>
                    <a:pt x="994" y="10"/>
                    <a:pt x="924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6"/>
            <p:cNvSpPr/>
            <p:nvPr/>
          </p:nvSpPr>
          <p:spPr>
            <a:xfrm>
              <a:off x="3408450" y="3300125"/>
              <a:ext cx="50025" cy="35525"/>
            </a:xfrm>
            <a:custGeom>
              <a:avLst/>
              <a:gdLst/>
              <a:ahLst/>
              <a:cxnLst/>
              <a:rect l="l" t="t" r="r" b="b"/>
              <a:pathLst>
                <a:path w="2001" h="1421" extrusionOk="0">
                  <a:moveTo>
                    <a:pt x="1089" y="1"/>
                  </a:moveTo>
                  <a:cubicBezTo>
                    <a:pt x="726" y="1"/>
                    <a:pt x="363" y="189"/>
                    <a:pt x="203" y="481"/>
                  </a:cubicBezTo>
                  <a:cubicBezTo>
                    <a:pt x="0" y="850"/>
                    <a:pt x="179" y="1255"/>
                    <a:pt x="620" y="1386"/>
                  </a:cubicBezTo>
                  <a:cubicBezTo>
                    <a:pt x="705" y="1409"/>
                    <a:pt x="794" y="1420"/>
                    <a:pt x="883" y="1420"/>
                  </a:cubicBezTo>
                  <a:cubicBezTo>
                    <a:pt x="1252" y="1420"/>
                    <a:pt x="1626" y="1231"/>
                    <a:pt x="1798" y="934"/>
                  </a:cubicBezTo>
                  <a:cubicBezTo>
                    <a:pt x="2001" y="553"/>
                    <a:pt x="1810" y="160"/>
                    <a:pt x="1370" y="41"/>
                  </a:cubicBezTo>
                  <a:cubicBezTo>
                    <a:pt x="1278" y="14"/>
                    <a:pt x="1184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6"/>
            <p:cNvSpPr/>
            <p:nvPr/>
          </p:nvSpPr>
          <p:spPr>
            <a:xfrm>
              <a:off x="3568875" y="3294075"/>
              <a:ext cx="43500" cy="30775"/>
            </a:xfrm>
            <a:custGeom>
              <a:avLst/>
              <a:gdLst/>
              <a:ahLst/>
              <a:cxnLst/>
              <a:rect l="l" t="t" r="r" b="b"/>
              <a:pathLst>
                <a:path w="1740" h="1231" extrusionOk="0">
                  <a:moveTo>
                    <a:pt x="940" y="0"/>
                  </a:moveTo>
                  <a:cubicBezTo>
                    <a:pt x="625" y="0"/>
                    <a:pt x="310" y="158"/>
                    <a:pt x="168" y="414"/>
                  </a:cubicBezTo>
                  <a:cubicBezTo>
                    <a:pt x="1" y="747"/>
                    <a:pt x="168" y="1092"/>
                    <a:pt x="561" y="1200"/>
                  </a:cubicBezTo>
                  <a:cubicBezTo>
                    <a:pt x="638" y="1221"/>
                    <a:pt x="718" y="1231"/>
                    <a:pt x="797" y="1231"/>
                  </a:cubicBezTo>
                  <a:cubicBezTo>
                    <a:pt x="1121" y="1231"/>
                    <a:pt x="1439" y="1065"/>
                    <a:pt x="1573" y="807"/>
                  </a:cubicBezTo>
                  <a:cubicBezTo>
                    <a:pt x="1739" y="485"/>
                    <a:pt x="1573" y="140"/>
                    <a:pt x="1180" y="33"/>
                  </a:cubicBezTo>
                  <a:cubicBezTo>
                    <a:pt x="1102" y="11"/>
                    <a:pt x="1021" y="0"/>
                    <a:pt x="9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6"/>
            <p:cNvSpPr/>
            <p:nvPr/>
          </p:nvSpPr>
          <p:spPr>
            <a:xfrm>
              <a:off x="3433450" y="3232575"/>
              <a:ext cx="37225" cy="26650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822" y="1"/>
                  </a:moveTo>
                  <a:cubicBezTo>
                    <a:pt x="737" y="1"/>
                    <a:pt x="648" y="14"/>
                    <a:pt x="560" y="40"/>
                  </a:cubicBezTo>
                  <a:cubicBezTo>
                    <a:pt x="215" y="159"/>
                    <a:pt x="1" y="469"/>
                    <a:pt x="108" y="742"/>
                  </a:cubicBezTo>
                  <a:cubicBezTo>
                    <a:pt x="180" y="942"/>
                    <a:pt x="419" y="1066"/>
                    <a:pt x="681" y="1066"/>
                  </a:cubicBezTo>
                  <a:cubicBezTo>
                    <a:pt x="763" y="1066"/>
                    <a:pt x="847" y="1054"/>
                    <a:pt x="929" y="1028"/>
                  </a:cubicBezTo>
                  <a:cubicBezTo>
                    <a:pt x="1286" y="909"/>
                    <a:pt x="1489" y="600"/>
                    <a:pt x="1394" y="326"/>
                  </a:cubicBezTo>
                  <a:cubicBezTo>
                    <a:pt x="1313" y="119"/>
                    <a:pt x="1083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6"/>
            <p:cNvSpPr/>
            <p:nvPr/>
          </p:nvSpPr>
          <p:spPr>
            <a:xfrm>
              <a:off x="3533775" y="3219500"/>
              <a:ext cx="37225" cy="26500"/>
            </a:xfrm>
            <a:custGeom>
              <a:avLst/>
              <a:gdLst/>
              <a:ahLst/>
              <a:cxnLst/>
              <a:rect l="l" t="t" r="r" b="b"/>
              <a:pathLst>
                <a:path w="1489" h="1060" extrusionOk="0">
                  <a:moveTo>
                    <a:pt x="810" y="0"/>
                  </a:moveTo>
                  <a:cubicBezTo>
                    <a:pt x="724" y="0"/>
                    <a:pt x="636" y="13"/>
                    <a:pt x="548" y="39"/>
                  </a:cubicBezTo>
                  <a:cubicBezTo>
                    <a:pt x="202" y="146"/>
                    <a:pt x="0" y="456"/>
                    <a:pt x="107" y="730"/>
                  </a:cubicBezTo>
                  <a:cubicBezTo>
                    <a:pt x="187" y="935"/>
                    <a:pt x="414" y="1060"/>
                    <a:pt x="673" y="1060"/>
                  </a:cubicBezTo>
                  <a:cubicBezTo>
                    <a:pt x="760" y="1060"/>
                    <a:pt x="851" y="1045"/>
                    <a:pt x="941" y="1015"/>
                  </a:cubicBezTo>
                  <a:cubicBezTo>
                    <a:pt x="1286" y="908"/>
                    <a:pt x="1488" y="587"/>
                    <a:pt x="1381" y="325"/>
                  </a:cubicBezTo>
                  <a:cubicBezTo>
                    <a:pt x="1300" y="119"/>
                    <a:pt x="1071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6"/>
            <p:cNvSpPr/>
            <p:nvPr/>
          </p:nvSpPr>
          <p:spPr>
            <a:xfrm>
              <a:off x="3458450" y="3267150"/>
              <a:ext cx="25325" cy="18275"/>
            </a:xfrm>
            <a:custGeom>
              <a:avLst/>
              <a:gdLst/>
              <a:ahLst/>
              <a:cxnLst/>
              <a:rect l="l" t="t" r="r" b="b"/>
              <a:pathLst>
                <a:path w="1013" h="731" extrusionOk="0">
                  <a:moveTo>
                    <a:pt x="552" y="1"/>
                  </a:moveTo>
                  <a:cubicBezTo>
                    <a:pt x="497" y="1"/>
                    <a:pt x="439" y="9"/>
                    <a:pt x="382" y="26"/>
                  </a:cubicBezTo>
                  <a:cubicBezTo>
                    <a:pt x="144" y="110"/>
                    <a:pt x="1" y="324"/>
                    <a:pt x="72" y="502"/>
                  </a:cubicBezTo>
                  <a:cubicBezTo>
                    <a:pt x="126" y="647"/>
                    <a:pt x="284" y="730"/>
                    <a:pt x="461" y="730"/>
                  </a:cubicBezTo>
                  <a:cubicBezTo>
                    <a:pt x="517" y="730"/>
                    <a:pt x="575" y="722"/>
                    <a:pt x="632" y="705"/>
                  </a:cubicBezTo>
                  <a:cubicBezTo>
                    <a:pt x="870" y="622"/>
                    <a:pt x="1013" y="407"/>
                    <a:pt x="941" y="229"/>
                  </a:cubicBezTo>
                  <a:cubicBezTo>
                    <a:pt x="887" y="84"/>
                    <a:pt x="729" y="1"/>
                    <a:pt x="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6"/>
            <p:cNvSpPr/>
            <p:nvPr/>
          </p:nvSpPr>
          <p:spPr>
            <a:xfrm>
              <a:off x="3404575" y="3200800"/>
              <a:ext cx="48850" cy="34525"/>
            </a:xfrm>
            <a:custGeom>
              <a:avLst/>
              <a:gdLst/>
              <a:ahLst/>
              <a:cxnLst/>
              <a:rect l="l" t="t" r="r" b="b"/>
              <a:pathLst>
                <a:path w="1954" h="1381" extrusionOk="0">
                  <a:moveTo>
                    <a:pt x="1078" y="1"/>
                  </a:moveTo>
                  <a:cubicBezTo>
                    <a:pt x="948" y="1"/>
                    <a:pt x="811" y="24"/>
                    <a:pt x="679" y="73"/>
                  </a:cubicBezTo>
                  <a:cubicBezTo>
                    <a:pt x="239" y="251"/>
                    <a:pt x="1" y="656"/>
                    <a:pt x="155" y="1001"/>
                  </a:cubicBezTo>
                  <a:cubicBezTo>
                    <a:pt x="275" y="1240"/>
                    <a:pt x="564" y="1381"/>
                    <a:pt x="885" y="1381"/>
                  </a:cubicBezTo>
                  <a:cubicBezTo>
                    <a:pt x="1013" y="1381"/>
                    <a:pt x="1146" y="1358"/>
                    <a:pt x="1275" y="1311"/>
                  </a:cubicBezTo>
                  <a:cubicBezTo>
                    <a:pt x="1727" y="1132"/>
                    <a:pt x="1953" y="716"/>
                    <a:pt x="1799" y="382"/>
                  </a:cubicBezTo>
                  <a:cubicBezTo>
                    <a:pt x="1681" y="138"/>
                    <a:pt x="1395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6"/>
            <p:cNvSpPr/>
            <p:nvPr/>
          </p:nvSpPr>
          <p:spPr>
            <a:xfrm>
              <a:off x="3335825" y="3228400"/>
              <a:ext cx="39025" cy="27600"/>
            </a:xfrm>
            <a:custGeom>
              <a:avLst/>
              <a:gdLst/>
              <a:ahLst/>
              <a:cxnLst/>
              <a:rect l="l" t="t" r="r" b="b"/>
              <a:pathLst>
                <a:path w="1561" h="1104" extrusionOk="0">
                  <a:moveTo>
                    <a:pt x="879" y="1"/>
                  </a:moveTo>
                  <a:cubicBezTo>
                    <a:pt x="772" y="1"/>
                    <a:pt x="659" y="21"/>
                    <a:pt x="548" y="64"/>
                  </a:cubicBezTo>
                  <a:cubicBezTo>
                    <a:pt x="191" y="195"/>
                    <a:pt x="0" y="528"/>
                    <a:pt x="131" y="802"/>
                  </a:cubicBezTo>
                  <a:cubicBezTo>
                    <a:pt x="215" y="994"/>
                    <a:pt x="432" y="1104"/>
                    <a:pt x="681" y="1104"/>
                  </a:cubicBezTo>
                  <a:cubicBezTo>
                    <a:pt x="788" y="1104"/>
                    <a:pt x="901" y="1083"/>
                    <a:pt x="1012" y="1040"/>
                  </a:cubicBezTo>
                  <a:cubicBezTo>
                    <a:pt x="1370" y="909"/>
                    <a:pt x="1560" y="576"/>
                    <a:pt x="1429" y="302"/>
                  </a:cubicBezTo>
                  <a:cubicBezTo>
                    <a:pt x="1346" y="111"/>
                    <a:pt x="1129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6"/>
            <p:cNvSpPr/>
            <p:nvPr/>
          </p:nvSpPr>
          <p:spPr>
            <a:xfrm>
              <a:off x="3355175" y="3194775"/>
              <a:ext cx="36925" cy="26225"/>
            </a:xfrm>
            <a:custGeom>
              <a:avLst/>
              <a:gdLst/>
              <a:ahLst/>
              <a:cxnLst/>
              <a:rect l="l" t="t" r="r" b="b"/>
              <a:pathLst>
                <a:path w="1477" h="1049" extrusionOk="0">
                  <a:moveTo>
                    <a:pt x="827" y="1"/>
                  </a:moveTo>
                  <a:cubicBezTo>
                    <a:pt x="743" y="1"/>
                    <a:pt x="657" y="14"/>
                    <a:pt x="572" y="40"/>
                  </a:cubicBezTo>
                  <a:cubicBezTo>
                    <a:pt x="215" y="147"/>
                    <a:pt x="0" y="457"/>
                    <a:pt x="107" y="730"/>
                  </a:cubicBezTo>
                  <a:cubicBezTo>
                    <a:pt x="179" y="926"/>
                    <a:pt x="402" y="1049"/>
                    <a:pt x="655" y="1049"/>
                  </a:cubicBezTo>
                  <a:cubicBezTo>
                    <a:pt x="741" y="1049"/>
                    <a:pt x="830" y="1035"/>
                    <a:pt x="917" y="1004"/>
                  </a:cubicBezTo>
                  <a:cubicBezTo>
                    <a:pt x="1274" y="897"/>
                    <a:pt x="1477" y="588"/>
                    <a:pt x="1381" y="326"/>
                  </a:cubicBezTo>
                  <a:cubicBezTo>
                    <a:pt x="1310" y="119"/>
                    <a:pt x="1082" y="1"/>
                    <a:pt x="8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6"/>
            <p:cNvSpPr/>
            <p:nvPr/>
          </p:nvSpPr>
          <p:spPr>
            <a:xfrm>
              <a:off x="3379575" y="3228875"/>
              <a:ext cx="25025" cy="17975"/>
            </a:xfrm>
            <a:custGeom>
              <a:avLst/>
              <a:gdLst/>
              <a:ahLst/>
              <a:cxnLst/>
              <a:rect l="l" t="t" r="r" b="b"/>
              <a:pathLst>
                <a:path w="1001" h="719" extrusionOk="0">
                  <a:moveTo>
                    <a:pt x="568" y="1"/>
                  </a:moveTo>
                  <a:cubicBezTo>
                    <a:pt x="507" y="1"/>
                    <a:pt x="444" y="11"/>
                    <a:pt x="382" y="33"/>
                  </a:cubicBezTo>
                  <a:cubicBezTo>
                    <a:pt x="143" y="105"/>
                    <a:pt x="1" y="319"/>
                    <a:pt x="72" y="498"/>
                  </a:cubicBezTo>
                  <a:cubicBezTo>
                    <a:pt x="117" y="632"/>
                    <a:pt x="268" y="719"/>
                    <a:pt x="442" y="719"/>
                  </a:cubicBezTo>
                  <a:cubicBezTo>
                    <a:pt x="500" y="719"/>
                    <a:pt x="560" y="709"/>
                    <a:pt x="620" y="688"/>
                  </a:cubicBezTo>
                  <a:cubicBezTo>
                    <a:pt x="870" y="617"/>
                    <a:pt x="1001" y="402"/>
                    <a:pt x="941" y="224"/>
                  </a:cubicBezTo>
                  <a:cubicBezTo>
                    <a:pt x="888" y="83"/>
                    <a:pt x="739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6"/>
            <p:cNvSpPr/>
            <p:nvPr/>
          </p:nvSpPr>
          <p:spPr>
            <a:xfrm>
              <a:off x="3542700" y="3301250"/>
              <a:ext cx="25625" cy="18400"/>
            </a:xfrm>
            <a:custGeom>
              <a:avLst/>
              <a:gdLst/>
              <a:ahLst/>
              <a:cxnLst/>
              <a:rect l="l" t="t" r="r" b="b"/>
              <a:pathLst>
                <a:path w="1025" h="736" extrusionOk="0">
                  <a:moveTo>
                    <a:pt x="561" y="1"/>
                  </a:moveTo>
                  <a:cubicBezTo>
                    <a:pt x="502" y="1"/>
                    <a:pt x="441" y="11"/>
                    <a:pt x="381" y="31"/>
                  </a:cubicBezTo>
                  <a:cubicBezTo>
                    <a:pt x="143" y="103"/>
                    <a:pt x="0" y="317"/>
                    <a:pt x="72" y="508"/>
                  </a:cubicBezTo>
                  <a:cubicBezTo>
                    <a:pt x="135" y="653"/>
                    <a:pt x="295" y="735"/>
                    <a:pt x="472" y="735"/>
                  </a:cubicBezTo>
                  <a:cubicBezTo>
                    <a:pt x="528" y="735"/>
                    <a:pt x="586" y="727"/>
                    <a:pt x="643" y="710"/>
                  </a:cubicBezTo>
                  <a:cubicBezTo>
                    <a:pt x="881" y="627"/>
                    <a:pt x="1024" y="412"/>
                    <a:pt x="953" y="222"/>
                  </a:cubicBezTo>
                  <a:cubicBezTo>
                    <a:pt x="899" y="88"/>
                    <a:pt x="73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6"/>
            <p:cNvSpPr/>
            <p:nvPr/>
          </p:nvSpPr>
          <p:spPr>
            <a:xfrm>
              <a:off x="3481975" y="3350575"/>
              <a:ext cx="33350" cy="24500"/>
            </a:xfrm>
            <a:custGeom>
              <a:avLst/>
              <a:gdLst/>
              <a:ahLst/>
              <a:cxnLst/>
              <a:rect l="l" t="t" r="r" b="b"/>
              <a:pathLst>
                <a:path w="1334" h="980" extrusionOk="0">
                  <a:moveTo>
                    <a:pt x="729" y="0"/>
                  </a:moveTo>
                  <a:cubicBezTo>
                    <a:pt x="654" y="0"/>
                    <a:pt x="576" y="12"/>
                    <a:pt x="500" y="35"/>
                  </a:cubicBezTo>
                  <a:cubicBezTo>
                    <a:pt x="179" y="142"/>
                    <a:pt x="0" y="428"/>
                    <a:pt x="96" y="678"/>
                  </a:cubicBezTo>
                  <a:cubicBezTo>
                    <a:pt x="158" y="865"/>
                    <a:pt x="361" y="979"/>
                    <a:pt x="595" y="979"/>
                  </a:cubicBezTo>
                  <a:cubicBezTo>
                    <a:pt x="672" y="979"/>
                    <a:pt x="753" y="967"/>
                    <a:pt x="834" y="940"/>
                  </a:cubicBezTo>
                  <a:cubicBezTo>
                    <a:pt x="1155" y="833"/>
                    <a:pt x="1334" y="547"/>
                    <a:pt x="1239" y="297"/>
                  </a:cubicBezTo>
                  <a:cubicBezTo>
                    <a:pt x="1176" y="108"/>
                    <a:pt x="963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6"/>
            <p:cNvSpPr/>
            <p:nvPr/>
          </p:nvSpPr>
          <p:spPr>
            <a:xfrm>
              <a:off x="3301300" y="3280675"/>
              <a:ext cx="84850" cy="60475"/>
            </a:xfrm>
            <a:custGeom>
              <a:avLst/>
              <a:gdLst/>
              <a:ahLst/>
              <a:cxnLst/>
              <a:rect l="l" t="t" r="r" b="b"/>
              <a:pathLst>
                <a:path w="3394" h="2419" extrusionOk="0">
                  <a:moveTo>
                    <a:pt x="1885" y="0"/>
                  </a:moveTo>
                  <a:cubicBezTo>
                    <a:pt x="1662" y="0"/>
                    <a:pt x="1429" y="41"/>
                    <a:pt x="1203" y="128"/>
                  </a:cubicBezTo>
                  <a:cubicBezTo>
                    <a:pt x="417" y="426"/>
                    <a:pt x="0" y="1152"/>
                    <a:pt x="274" y="1747"/>
                  </a:cubicBezTo>
                  <a:cubicBezTo>
                    <a:pt x="467" y="2174"/>
                    <a:pt x="947" y="2419"/>
                    <a:pt x="1489" y="2419"/>
                  </a:cubicBezTo>
                  <a:cubicBezTo>
                    <a:pt x="1718" y="2419"/>
                    <a:pt x="1958" y="2375"/>
                    <a:pt x="2191" y="2283"/>
                  </a:cubicBezTo>
                  <a:cubicBezTo>
                    <a:pt x="2977" y="1986"/>
                    <a:pt x="3394" y="1259"/>
                    <a:pt x="3108" y="664"/>
                  </a:cubicBezTo>
                  <a:cubicBezTo>
                    <a:pt x="2914" y="242"/>
                    <a:pt x="2428" y="0"/>
                    <a:pt x="1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6"/>
            <p:cNvSpPr/>
            <p:nvPr/>
          </p:nvSpPr>
          <p:spPr>
            <a:xfrm>
              <a:off x="3360525" y="3329050"/>
              <a:ext cx="65225" cy="46275"/>
            </a:xfrm>
            <a:custGeom>
              <a:avLst/>
              <a:gdLst/>
              <a:ahLst/>
              <a:cxnLst/>
              <a:rect l="l" t="t" r="r" b="b"/>
              <a:pathLst>
                <a:path w="2609" h="1851" extrusionOk="0">
                  <a:moveTo>
                    <a:pt x="1439" y="0"/>
                  </a:moveTo>
                  <a:cubicBezTo>
                    <a:pt x="967" y="0"/>
                    <a:pt x="492" y="246"/>
                    <a:pt x="274" y="634"/>
                  </a:cubicBezTo>
                  <a:cubicBezTo>
                    <a:pt x="1" y="1122"/>
                    <a:pt x="239" y="1646"/>
                    <a:pt x="810" y="1801"/>
                  </a:cubicBezTo>
                  <a:cubicBezTo>
                    <a:pt x="929" y="1835"/>
                    <a:pt x="1053" y="1851"/>
                    <a:pt x="1175" y="1851"/>
                  </a:cubicBezTo>
                  <a:cubicBezTo>
                    <a:pt x="1654" y="1851"/>
                    <a:pt x="2128" y="1606"/>
                    <a:pt x="2346" y="1217"/>
                  </a:cubicBezTo>
                  <a:cubicBezTo>
                    <a:pt x="2608" y="729"/>
                    <a:pt x="2370" y="205"/>
                    <a:pt x="1798" y="51"/>
                  </a:cubicBezTo>
                  <a:cubicBezTo>
                    <a:pt x="1682" y="16"/>
                    <a:pt x="1560" y="0"/>
                    <a:pt x="1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6"/>
            <p:cNvSpPr/>
            <p:nvPr/>
          </p:nvSpPr>
          <p:spPr>
            <a:xfrm>
              <a:off x="3322425" y="3348225"/>
              <a:ext cx="33375" cy="24450"/>
            </a:xfrm>
            <a:custGeom>
              <a:avLst/>
              <a:gdLst/>
              <a:ahLst/>
              <a:cxnLst/>
              <a:rect l="l" t="t" r="r" b="b"/>
              <a:pathLst>
                <a:path w="1335" h="978" extrusionOk="0">
                  <a:moveTo>
                    <a:pt x="736" y="1"/>
                  </a:moveTo>
                  <a:cubicBezTo>
                    <a:pt x="663" y="1"/>
                    <a:pt x="588" y="11"/>
                    <a:pt x="513" y="34"/>
                  </a:cubicBezTo>
                  <a:cubicBezTo>
                    <a:pt x="191" y="141"/>
                    <a:pt x="1" y="427"/>
                    <a:pt x="84" y="677"/>
                  </a:cubicBezTo>
                  <a:cubicBezTo>
                    <a:pt x="146" y="864"/>
                    <a:pt x="350" y="978"/>
                    <a:pt x="583" y="978"/>
                  </a:cubicBezTo>
                  <a:cubicBezTo>
                    <a:pt x="661" y="978"/>
                    <a:pt x="742" y="965"/>
                    <a:pt x="822" y="939"/>
                  </a:cubicBezTo>
                  <a:cubicBezTo>
                    <a:pt x="1144" y="831"/>
                    <a:pt x="1334" y="546"/>
                    <a:pt x="1251" y="296"/>
                  </a:cubicBezTo>
                  <a:cubicBezTo>
                    <a:pt x="1178" y="113"/>
                    <a:pt x="972" y="1"/>
                    <a:pt x="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6"/>
            <p:cNvSpPr/>
            <p:nvPr/>
          </p:nvSpPr>
          <p:spPr>
            <a:xfrm>
              <a:off x="3903450" y="3447825"/>
              <a:ext cx="87250" cy="63700"/>
            </a:xfrm>
            <a:custGeom>
              <a:avLst/>
              <a:gdLst/>
              <a:ahLst/>
              <a:cxnLst/>
              <a:rect l="l" t="t" r="r" b="b"/>
              <a:pathLst>
                <a:path w="3490" h="2548" extrusionOk="0">
                  <a:moveTo>
                    <a:pt x="1821" y="1"/>
                  </a:moveTo>
                  <a:cubicBezTo>
                    <a:pt x="1592" y="1"/>
                    <a:pt x="1357" y="43"/>
                    <a:pt x="1132" y="133"/>
                  </a:cubicBezTo>
                  <a:cubicBezTo>
                    <a:pt x="358" y="443"/>
                    <a:pt x="1" y="1217"/>
                    <a:pt x="334" y="1848"/>
                  </a:cubicBezTo>
                  <a:cubicBezTo>
                    <a:pt x="577" y="2292"/>
                    <a:pt x="1098" y="2548"/>
                    <a:pt x="1655" y="2548"/>
                  </a:cubicBezTo>
                  <a:cubicBezTo>
                    <a:pt x="1889" y="2548"/>
                    <a:pt x="2129" y="2503"/>
                    <a:pt x="2358" y="2408"/>
                  </a:cubicBezTo>
                  <a:cubicBezTo>
                    <a:pt x="3144" y="2098"/>
                    <a:pt x="3489" y="1324"/>
                    <a:pt x="3144" y="693"/>
                  </a:cubicBezTo>
                  <a:cubicBezTo>
                    <a:pt x="2899" y="254"/>
                    <a:pt x="2379" y="1"/>
                    <a:pt x="1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6"/>
            <p:cNvSpPr/>
            <p:nvPr/>
          </p:nvSpPr>
          <p:spPr>
            <a:xfrm>
              <a:off x="3923700" y="3401300"/>
              <a:ext cx="50625" cy="36750"/>
            </a:xfrm>
            <a:custGeom>
              <a:avLst/>
              <a:gdLst/>
              <a:ahLst/>
              <a:cxnLst/>
              <a:rect l="l" t="t" r="r" b="b"/>
              <a:pathLst>
                <a:path w="2025" h="1470" extrusionOk="0">
                  <a:moveTo>
                    <a:pt x="1060" y="1"/>
                  </a:moveTo>
                  <a:cubicBezTo>
                    <a:pt x="925" y="1"/>
                    <a:pt x="787" y="25"/>
                    <a:pt x="655" y="78"/>
                  </a:cubicBezTo>
                  <a:cubicBezTo>
                    <a:pt x="203" y="256"/>
                    <a:pt x="0" y="697"/>
                    <a:pt x="191" y="1066"/>
                  </a:cubicBezTo>
                  <a:cubicBezTo>
                    <a:pt x="334" y="1318"/>
                    <a:pt x="637" y="1469"/>
                    <a:pt x="962" y="1469"/>
                  </a:cubicBezTo>
                  <a:cubicBezTo>
                    <a:pt x="1097" y="1469"/>
                    <a:pt x="1237" y="1443"/>
                    <a:pt x="1369" y="1387"/>
                  </a:cubicBezTo>
                  <a:cubicBezTo>
                    <a:pt x="1822" y="1209"/>
                    <a:pt x="2024" y="768"/>
                    <a:pt x="1834" y="399"/>
                  </a:cubicBezTo>
                  <a:cubicBezTo>
                    <a:pt x="1690" y="146"/>
                    <a:pt x="1386" y="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6"/>
            <p:cNvSpPr/>
            <p:nvPr/>
          </p:nvSpPr>
          <p:spPr>
            <a:xfrm>
              <a:off x="3974900" y="3411375"/>
              <a:ext cx="69075" cy="50225"/>
            </a:xfrm>
            <a:custGeom>
              <a:avLst/>
              <a:gdLst/>
              <a:ahLst/>
              <a:cxnLst/>
              <a:rect l="l" t="t" r="r" b="b"/>
              <a:pathLst>
                <a:path w="2763" h="2009" extrusionOk="0">
                  <a:moveTo>
                    <a:pt x="1436" y="1"/>
                  </a:moveTo>
                  <a:cubicBezTo>
                    <a:pt x="1255" y="1"/>
                    <a:pt x="1070" y="34"/>
                    <a:pt x="893" y="103"/>
                  </a:cubicBezTo>
                  <a:cubicBezTo>
                    <a:pt x="286" y="353"/>
                    <a:pt x="0" y="949"/>
                    <a:pt x="274" y="1449"/>
                  </a:cubicBezTo>
                  <a:cubicBezTo>
                    <a:pt x="468" y="1803"/>
                    <a:pt x="890" y="2008"/>
                    <a:pt x="1335" y="2008"/>
                  </a:cubicBezTo>
                  <a:cubicBezTo>
                    <a:pt x="1518" y="2008"/>
                    <a:pt x="1705" y="1974"/>
                    <a:pt x="1881" y="1901"/>
                  </a:cubicBezTo>
                  <a:cubicBezTo>
                    <a:pt x="2500" y="1651"/>
                    <a:pt x="2762" y="1044"/>
                    <a:pt x="2488" y="544"/>
                  </a:cubicBezTo>
                  <a:cubicBezTo>
                    <a:pt x="2294" y="197"/>
                    <a:pt x="1878" y="1"/>
                    <a:pt x="1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6"/>
            <p:cNvSpPr/>
            <p:nvPr/>
          </p:nvSpPr>
          <p:spPr>
            <a:xfrm>
              <a:off x="3854925" y="3430575"/>
              <a:ext cx="40225" cy="29550"/>
            </a:xfrm>
            <a:custGeom>
              <a:avLst/>
              <a:gdLst/>
              <a:ahLst/>
              <a:cxnLst/>
              <a:rect l="l" t="t" r="r" b="b"/>
              <a:pathLst>
                <a:path w="1609" h="1182" extrusionOk="0">
                  <a:moveTo>
                    <a:pt x="840" y="1"/>
                  </a:moveTo>
                  <a:cubicBezTo>
                    <a:pt x="735" y="1"/>
                    <a:pt x="628" y="20"/>
                    <a:pt x="525" y="61"/>
                  </a:cubicBezTo>
                  <a:cubicBezTo>
                    <a:pt x="168" y="216"/>
                    <a:pt x="1" y="562"/>
                    <a:pt x="144" y="859"/>
                  </a:cubicBezTo>
                  <a:cubicBezTo>
                    <a:pt x="254" y="1063"/>
                    <a:pt x="503" y="1182"/>
                    <a:pt x="766" y="1182"/>
                  </a:cubicBezTo>
                  <a:cubicBezTo>
                    <a:pt x="873" y="1182"/>
                    <a:pt x="982" y="1162"/>
                    <a:pt x="1084" y="1121"/>
                  </a:cubicBezTo>
                  <a:cubicBezTo>
                    <a:pt x="1442" y="966"/>
                    <a:pt x="1608" y="621"/>
                    <a:pt x="1453" y="323"/>
                  </a:cubicBezTo>
                  <a:cubicBezTo>
                    <a:pt x="1343" y="120"/>
                    <a:pt x="1100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6"/>
            <p:cNvSpPr/>
            <p:nvPr/>
          </p:nvSpPr>
          <p:spPr>
            <a:xfrm>
              <a:off x="3968925" y="3498750"/>
              <a:ext cx="66125" cy="48900"/>
            </a:xfrm>
            <a:custGeom>
              <a:avLst/>
              <a:gdLst/>
              <a:ahLst/>
              <a:cxnLst/>
              <a:rect l="l" t="t" r="r" b="b"/>
              <a:pathLst>
                <a:path w="2645" h="1956" extrusionOk="0">
                  <a:moveTo>
                    <a:pt x="1380" y="0"/>
                  </a:moveTo>
                  <a:cubicBezTo>
                    <a:pt x="893" y="0"/>
                    <a:pt x="420" y="258"/>
                    <a:pt x="239" y="668"/>
                  </a:cubicBezTo>
                  <a:cubicBezTo>
                    <a:pt x="1" y="1180"/>
                    <a:pt x="299" y="1740"/>
                    <a:pt x="906" y="1906"/>
                  </a:cubicBezTo>
                  <a:cubicBezTo>
                    <a:pt x="1026" y="1940"/>
                    <a:pt x="1149" y="1955"/>
                    <a:pt x="1271" y="1955"/>
                  </a:cubicBezTo>
                  <a:cubicBezTo>
                    <a:pt x="1764" y="1955"/>
                    <a:pt x="2237" y="1698"/>
                    <a:pt x="2418" y="1287"/>
                  </a:cubicBezTo>
                  <a:cubicBezTo>
                    <a:pt x="2644" y="775"/>
                    <a:pt x="2346" y="216"/>
                    <a:pt x="1739" y="49"/>
                  </a:cubicBezTo>
                  <a:cubicBezTo>
                    <a:pt x="1621" y="16"/>
                    <a:pt x="1500" y="0"/>
                    <a:pt x="1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6"/>
            <p:cNvSpPr/>
            <p:nvPr/>
          </p:nvSpPr>
          <p:spPr>
            <a:xfrm>
              <a:off x="3896900" y="3538375"/>
              <a:ext cx="34550" cy="25600"/>
            </a:xfrm>
            <a:custGeom>
              <a:avLst/>
              <a:gdLst/>
              <a:ahLst/>
              <a:cxnLst/>
              <a:rect l="l" t="t" r="r" b="b"/>
              <a:pathLst>
                <a:path w="1382" h="1024" extrusionOk="0">
                  <a:moveTo>
                    <a:pt x="730" y="0"/>
                  </a:moveTo>
                  <a:cubicBezTo>
                    <a:pt x="471" y="0"/>
                    <a:pt x="225" y="134"/>
                    <a:pt x="120" y="345"/>
                  </a:cubicBezTo>
                  <a:cubicBezTo>
                    <a:pt x="1" y="619"/>
                    <a:pt x="155" y="905"/>
                    <a:pt x="465" y="1000"/>
                  </a:cubicBezTo>
                  <a:cubicBezTo>
                    <a:pt x="524" y="1016"/>
                    <a:pt x="586" y="1024"/>
                    <a:pt x="647" y="1024"/>
                  </a:cubicBezTo>
                  <a:cubicBezTo>
                    <a:pt x="903" y="1024"/>
                    <a:pt x="1157" y="888"/>
                    <a:pt x="1263" y="667"/>
                  </a:cubicBezTo>
                  <a:cubicBezTo>
                    <a:pt x="1382" y="405"/>
                    <a:pt x="1227" y="107"/>
                    <a:pt x="917" y="24"/>
                  </a:cubicBezTo>
                  <a:cubicBezTo>
                    <a:pt x="855" y="8"/>
                    <a:pt x="79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6"/>
            <p:cNvSpPr/>
            <p:nvPr/>
          </p:nvSpPr>
          <p:spPr>
            <a:xfrm>
              <a:off x="3876075" y="3505550"/>
              <a:ext cx="39300" cy="29050"/>
            </a:xfrm>
            <a:custGeom>
              <a:avLst/>
              <a:gdLst/>
              <a:ahLst/>
              <a:cxnLst/>
              <a:rect l="l" t="t" r="r" b="b"/>
              <a:pathLst>
                <a:path w="1572" h="1162" extrusionOk="0">
                  <a:moveTo>
                    <a:pt x="840" y="0"/>
                  </a:moveTo>
                  <a:cubicBezTo>
                    <a:pt x="546" y="0"/>
                    <a:pt x="259" y="155"/>
                    <a:pt x="143" y="396"/>
                  </a:cubicBezTo>
                  <a:cubicBezTo>
                    <a:pt x="0" y="706"/>
                    <a:pt x="179" y="1027"/>
                    <a:pt x="536" y="1134"/>
                  </a:cubicBezTo>
                  <a:cubicBezTo>
                    <a:pt x="604" y="1153"/>
                    <a:pt x="674" y="1161"/>
                    <a:pt x="744" y="1161"/>
                  </a:cubicBezTo>
                  <a:cubicBezTo>
                    <a:pt x="1038" y="1161"/>
                    <a:pt x="1323" y="1006"/>
                    <a:pt x="1429" y="765"/>
                  </a:cubicBezTo>
                  <a:cubicBezTo>
                    <a:pt x="1572" y="456"/>
                    <a:pt x="1405" y="134"/>
                    <a:pt x="1048" y="27"/>
                  </a:cubicBezTo>
                  <a:cubicBezTo>
                    <a:pt x="980" y="9"/>
                    <a:pt x="910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6"/>
            <p:cNvSpPr/>
            <p:nvPr/>
          </p:nvSpPr>
          <p:spPr>
            <a:xfrm>
              <a:off x="3851650" y="3465950"/>
              <a:ext cx="50925" cy="37375"/>
            </a:xfrm>
            <a:custGeom>
              <a:avLst/>
              <a:gdLst/>
              <a:ahLst/>
              <a:cxnLst/>
              <a:rect l="l" t="t" r="r" b="b"/>
              <a:pathLst>
                <a:path w="2037" h="1495" extrusionOk="0">
                  <a:moveTo>
                    <a:pt x="1069" y="1"/>
                  </a:moveTo>
                  <a:cubicBezTo>
                    <a:pt x="698" y="1"/>
                    <a:pt x="332" y="199"/>
                    <a:pt x="179" y="504"/>
                  </a:cubicBezTo>
                  <a:cubicBezTo>
                    <a:pt x="1" y="897"/>
                    <a:pt x="215" y="1325"/>
                    <a:pt x="680" y="1456"/>
                  </a:cubicBezTo>
                  <a:cubicBezTo>
                    <a:pt x="772" y="1482"/>
                    <a:pt x="867" y="1495"/>
                    <a:pt x="961" y="1495"/>
                  </a:cubicBezTo>
                  <a:cubicBezTo>
                    <a:pt x="1339" y="1495"/>
                    <a:pt x="1703" y="1295"/>
                    <a:pt x="1846" y="980"/>
                  </a:cubicBezTo>
                  <a:cubicBezTo>
                    <a:pt x="2037" y="587"/>
                    <a:pt x="1811" y="159"/>
                    <a:pt x="1346" y="40"/>
                  </a:cubicBezTo>
                  <a:cubicBezTo>
                    <a:pt x="1256" y="13"/>
                    <a:pt x="1162" y="1"/>
                    <a:pt x="10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6"/>
            <p:cNvSpPr/>
            <p:nvPr/>
          </p:nvSpPr>
          <p:spPr>
            <a:xfrm>
              <a:off x="4015675" y="3459300"/>
              <a:ext cx="44375" cy="32650"/>
            </a:xfrm>
            <a:custGeom>
              <a:avLst/>
              <a:gdLst/>
              <a:ahLst/>
              <a:cxnLst/>
              <a:rect l="l" t="t" r="r" b="b"/>
              <a:pathLst>
                <a:path w="1775" h="1306" extrusionOk="0">
                  <a:moveTo>
                    <a:pt x="927" y="1"/>
                  </a:moveTo>
                  <a:cubicBezTo>
                    <a:pt x="597" y="1"/>
                    <a:pt x="280" y="171"/>
                    <a:pt x="155" y="448"/>
                  </a:cubicBezTo>
                  <a:cubicBezTo>
                    <a:pt x="0" y="794"/>
                    <a:pt x="203" y="1163"/>
                    <a:pt x="607" y="1270"/>
                  </a:cubicBezTo>
                  <a:cubicBezTo>
                    <a:pt x="690" y="1294"/>
                    <a:pt x="774" y="1306"/>
                    <a:pt x="858" y="1306"/>
                  </a:cubicBezTo>
                  <a:cubicBezTo>
                    <a:pt x="1184" y="1306"/>
                    <a:pt x="1496" y="1131"/>
                    <a:pt x="1619" y="865"/>
                  </a:cubicBezTo>
                  <a:cubicBezTo>
                    <a:pt x="1774" y="520"/>
                    <a:pt x="1572" y="151"/>
                    <a:pt x="1167" y="32"/>
                  </a:cubicBezTo>
                  <a:cubicBezTo>
                    <a:pt x="1088" y="11"/>
                    <a:pt x="1007" y="1"/>
                    <a:pt x="9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6"/>
            <p:cNvSpPr/>
            <p:nvPr/>
          </p:nvSpPr>
          <p:spPr>
            <a:xfrm>
              <a:off x="3871900" y="3394700"/>
              <a:ext cx="38425" cy="28100"/>
            </a:xfrm>
            <a:custGeom>
              <a:avLst/>
              <a:gdLst/>
              <a:ahLst/>
              <a:cxnLst/>
              <a:rect l="l" t="t" r="r" b="b"/>
              <a:pathLst>
                <a:path w="1537" h="1124" extrusionOk="0">
                  <a:moveTo>
                    <a:pt x="806" y="0"/>
                  </a:moveTo>
                  <a:cubicBezTo>
                    <a:pt x="717" y="0"/>
                    <a:pt x="626" y="14"/>
                    <a:pt x="536" y="44"/>
                  </a:cubicBezTo>
                  <a:cubicBezTo>
                    <a:pt x="191" y="163"/>
                    <a:pt x="1" y="496"/>
                    <a:pt x="120" y="782"/>
                  </a:cubicBezTo>
                  <a:cubicBezTo>
                    <a:pt x="218" y="996"/>
                    <a:pt x="457" y="1124"/>
                    <a:pt x="721" y="1124"/>
                  </a:cubicBezTo>
                  <a:cubicBezTo>
                    <a:pt x="809" y="1124"/>
                    <a:pt x="899" y="1110"/>
                    <a:pt x="989" y="1080"/>
                  </a:cubicBezTo>
                  <a:cubicBezTo>
                    <a:pt x="1346" y="961"/>
                    <a:pt x="1536" y="627"/>
                    <a:pt x="1405" y="342"/>
                  </a:cubicBezTo>
                  <a:cubicBezTo>
                    <a:pt x="1316" y="127"/>
                    <a:pt x="1073" y="0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6"/>
            <p:cNvSpPr/>
            <p:nvPr/>
          </p:nvSpPr>
          <p:spPr>
            <a:xfrm>
              <a:off x="3899575" y="3431050"/>
              <a:ext cx="26225" cy="19275"/>
            </a:xfrm>
            <a:custGeom>
              <a:avLst/>
              <a:gdLst/>
              <a:ahLst/>
              <a:cxnLst/>
              <a:rect l="l" t="t" r="r" b="b"/>
              <a:pathLst>
                <a:path w="1049" h="771" extrusionOk="0">
                  <a:moveTo>
                    <a:pt x="547" y="0"/>
                  </a:moveTo>
                  <a:cubicBezTo>
                    <a:pt x="488" y="0"/>
                    <a:pt x="428" y="10"/>
                    <a:pt x="370" y="31"/>
                  </a:cubicBezTo>
                  <a:cubicBezTo>
                    <a:pt x="132" y="114"/>
                    <a:pt x="1" y="340"/>
                    <a:pt x="84" y="531"/>
                  </a:cubicBezTo>
                  <a:cubicBezTo>
                    <a:pt x="148" y="685"/>
                    <a:pt x="322" y="770"/>
                    <a:pt x="507" y="770"/>
                  </a:cubicBezTo>
                  <a:cubicBezTo>
                    <a:pt x="564" y="770"/>
                    <a:pt x="623" y="762"/>
                    <a:pt x="679" y="745"/>
                  </a:cubicBezTo>
                  <a:cubicBezTo>
                    <a:pt x="918" y="662"/>
                    <a:pt x="1049" y="435"/>
                    <a:pt x="965" y="245"/>
                  </a:cubicBezTo>
                  <a:cubicBezTo>
                    <a:pt x="893" y="92"/>
                    <a:pt x="727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6"/>
            <p:cNvSpPr/>
            <p:nvPr/>
          </p:nvSpPr>
          <p:spPr>
            <a:xfrm>
              <a:off x="3988575" y="3467050"/>
              <a:ext cx="26525" cy="19400"/>
            </a:xfrm>
            <a:custGeom>
              <a:avLst/>
              <a:gdLst/>
              <a:ahLst/>
              <a:cxnLst/>
              <a:rect l="l" t="t" r="r" b="b"/>
              <a:pathLst>
                <a:path w="1061" h="776" extrusionOk="0">
                  <a:moveTo>
                    <a:pt x="550" y="1"/>
                  </a:moveTo>
                  <a:cubicBezTo>
                    <a:pt x="490" y="1"/>
                    <a:pt x="429" y="11"/>
                    <a:pt x="370" y="31"/>
                  </a:cubicBezTo>
                  <a:cubicBezTo>
                    <a:pt x="132" y="115"/>
                    <a:pt x="1" y="341"/>
                    <a:pt x="96" y="543"/>
                  </a:cubicBezTo>
                  <a:cubicBezTo>
                    <a:pt x="159" y="687"/>
                    <a:pt x="329" y="776"/>
                    <a:pt x="511" y="776"/>
                  </a:cubicBezTo>
                  <a:cubicBezTo>
                    <a:pt x="571" y="776"/>
                    <a:pt x="632" y="766"/>
                    <a:pt x="691" y="746"/>
                  </a:cubicBezTo>
                  <a:cubicBezTo>
                    <a:pt x="929" y="662"/>
                    <a:pt x="1060" y="436"/>
                    <a:pt x="965" y="234"/>
                  </a:cubicBezTo>
                  <a:cubicBezTo>
                    <a:pt x="902" y="90"/>
                    <a:pt x="732" y="1"/>
                    <a:pt x="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6"/>
            <p:cNvSpPr/>
            <p:nvPr/>
          </p:nvSpPr>
          <p:spPr>
            <a:xfrm>
              <a:off x="3929950" y="3519100"/>
              <a:ext cx="34850" cy="25750"/>
            </a:xfrm>
            <a:custGeom>
              <a:avLst/>
              <a:gdLst/>
              <a:ahLst/>
              <a:cxnLst/>
              <a:rect l="l" t="t" r="r" b="b"/>
              <a:pathLst>
                <a:path w="1394" h="1030" extrusionOk="0">
                  <a:moveTo>
                    <a:pt x="733" y="0"/>
                  </a:moveTo>
                  <a:cubicBezTo>
                    <a:pt x="653" y="0"/>
                    <a:pt x="570" y="15"/>
                    <a:pt x="488" y="45"/>
                  </a:cubicBezTo>
                  <a:cubicBezTo>
                    <a:pt x="167" y="152"/>
                    <a:pt x="0" y="450"/>
                    <a:pt x="119" y="711"/>
                  </a:cubicBezTo>
                  <a:cubicBezTo>
                    <a:pt x="199" y="907"/>
                    <a:pt x="419" y="1030"/>
                    <a:pt x="659" y="1030"/>
                  </a:cubicBezTo>
                  <a:cubicBezTo>
                    <a:pt x="740" y="1030"/>
                    <a:pt x="824" y="1015"/>
                    <a:pt x="905" y="985"/>
                  </a:cubicBezTo>
                  <a:cubicBezTo>
                    <a:pt x="1227" y="878"/>
                    <a:pt x="1393" y="580"/>
                    <a:pt x="1274" y="319"/>
                  </a:cubicBezTo>
                  <a:cubicBezTo>
                    <a:pt x="1185" y="123"/>
                    <a:pt x="970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6"/>
            <p:cNvSpPr/>
            <p:nvPr/>
          </p:nvSpPr>
          <p:spPr>
            <a:xfrm>
              <a:off x="4067175" y="3759550"/>
              <a:ext cx="41100" cy="31225"/>
            </a:xfrm>
            <a:custGeom>
              <a:avLst/>
              <a:gdLst/>
              <a:ahLst/>
              <a:cxnLst/>
              <a:rect l="l" t="t" r="r" b="b"/>
              <a:pathLst>
                <a:path w="1644" h="1249" extrusionOk="0">
                  <a:moveTo>
                    <a:pt x="845" y="0"/>
                  </a:moveTo>
                  <a:cubicBezTo>
                    <a:pt x="707" y="0"/>
                    <a:pt x="566" y="35"/>
                    <a:pt x="441" y="106"/>
                  </a:cubicBezTo>
                  <a:cubicBezTo>
                    <a:pt x="107" y="297"/>
                    <a:pt x="0" y="690"/>
                    <a:pt x="214" y="976"/>
                  </a:cubicBezTo>
                  <a:cubicBezTo>
                    <a:pt x="348" y="1154"/>
                    <a:pt x="569" y="1249"/>
                    <a:pt x="798" y="1249"/>
                  </a:cubicBezTo>
                  <a:cubicBezTo>
                    <a:pt x="936" y="1249"/>
                    <a:pt x="1077" y="1214"/>
                    <a:pt x="1203" y="1142"/>
                  </a:cubicBezTo>
                  <a:cubicBezTo>
                    <a:pt x="1548" y="940"/>
                    <a:pt x="1643" y="559"/>
                    <a:pt x="1429" y="273"/>
                  </a:cubicBezTo>
                  <a:cubicBezTo>
                    <a:pt x="1295" y="95"/>
                    <a:pt x="1074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6"/>
            <p:cNvSpPr/>
            <p:nvPr/>
          </p:nvSpPr>
          <p:spPr>
            <a:xfrm>
              <a:off x="4075800" y="3717725"/>
              <a:ext cx="35150" cy="27350"/>
            </a:xfrm>
            <a:custGeom>
              <a:avLst/>
              <a:gdLst/>
              <a:ahLst/>
              <a:cxnLst/>
              <a:rect l="l" t="t" r="r" b="b"/>
              <a:pathLst>
                <a:path w="1406" h="1094" extrusionOk="0">
                  <a:moveTo>
                    <a:pt x="725" y="1"/>
                  </a:moveTo>
                  <a:cubicBezTo>
                    <a:pt x="443" y="1"/>
                    <a:pt x="176" y="159"/>
                    <a:pt x="96" y="410"/>
                  </a:cubicBezTo>
                  <a:cubicBezTo>
                    <a:pt x="0" y="696"/>
                    <a:pt x="191" y="1006"/>
                    <a:pt x="524" y="1077"/>
                  </a:cubicBezTo>
                  <a:cubicBezTo>
                    <a:pt x="576" y="1088"/>
                    <a:pt x="628" y="1093"/>
                    <a:pt x="680" y="1093"/>
                  </a:cubicBezTo>
                  <a:cubicBezTo>
                    <a:pt x="962" y="1093"/>
                    <a:pt x="1230" y="935"/>
                    <a:pt x="1310" y="684"/>
                  </a:cubicBezTo>
                  <a:cubicBezTo>
                    <a:pt x="1405" y="398"/>
                    <a:pt x="1215" y="89"/>
                    <a:pt x="881" y="17"/>
                  </a:cubicBezTo>
                  <a:cubicBezTo>
                    <a:pt x="830" y="6"/>
                    <a:pt x="777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6"/>
            <p:cNvSpPr/>
            <p:nvPr/>
          </p:nvSpPr>
          <p:spPr>
            <a:xfrm>
              <a:off x="4109725" y="3732225"/>
              <a:ext cx="35450" cy="27425"/>
            </a:xfrm>
            <a:custGeom>
              <a:avLst/>
              <a:gdLst/>
              <a:ahLst/>
              <a:cxnLst/>
              <a:rect l="l" t="t" r="r" b="b"/>
              <a:pathLst>
                <a:path w="1418" h="1097" extrusionOk="0">
                  <a:moveTo>
                    <a:pt x="715" y="0"/>
                  </a:moveTo>
                  <a:cubicBezTo>
                    <a:pt x="440" y="0"/>
                    <a:pt x="185" y="166"/>
                    <a:pt x="96" y="414"/>
                  </a:cubicBezTo>
                  <a:cubicBezTo>
                    <a:pt x="1" y="699"/>
                    <a:pt x="191" y="997"/>
                    <a:pt x="524" y="1080"/>
                  </a:cubicBezTo>
                  <a:cubicBezTo>
                    <a:pt x="578" y="1092"/>
                    <a:pt x="632" y="1097"/>
                    <a:pt x="685" y="1097"/>
                  </a:cubicBezTo>
                  <a:cubicBezTo>
                    <a:pt x="971" y="1097"/>
                    <a:pt x="1232" y="939"/>
                    <a:pt x="1322" y="688"/>
                  </a:cubicBezTo>
                  <a:cubicBezTo>
                    <a:pt x="1417" y="390"/>
                    <a:pt x="1227" y="92"/>
                    <a:pt x="882" y="21"/>
                  </a:cubicBezTo>
                  <a:cubicBezTo>
                    <a:pt x="826" y="7"/>
                    <a:pt x="770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6"/>
            <p:cNvSpPr/>
            <p:nvPr/>
          </p:nvSpPr>
          <p:spPr>
            <a:xfrm>
              <a:off x="3996925" y="3538500"/>
              <a:ext cx="88425" cy="65675"/>
            </a:xfrm>
            <a:custGeom>
              <a:avLst/>
              <a:gdLst/>
              <a:ahLst/>
              <a:cxnLst/>
              <a:rect l="l" t="t" r="r" b="b"/>
              <a:pathLst>
                <a:path w="3537" h="2627" extrusionOk="0">
                  <a:moveTo>
                    <a:pt x="1824" y="0"/>
                  </a:moveTo>
                  <a:cubicBezTo>
                    <a:pt x="1592" y="0"/>
                    <a:pt x="1356" y="45"/>
                    <a:pt x="1131" y="138"/>
                  </a:cubicBezTo>
                  <a:cubicBezTo>
                    <a:pt x="345" y="459"/>
                    <a:pt x="0" y="1245"/>
                    <a:pt x="345" y="1900"/>
                  </a:cubicBezTo>
                  <a:cubicBezTo>
                    <a:pt x="599" y="2356"/>
                    <a:pt x="1133" y="2626"/>
                    <a:pt x="1707" y="2626"/>
                  </a:cubicBezTo>
                  <a:cubicBezTo>
                    <a:pt x="1943" y="2626"/>
                    <a:pt x="2185" y="2580"/>
                    <a:pt x="2417" y="2483"/>
                  </a:cubicBezTo>
                  <a:cubicBezTo>
                    <a:pt x="3191" y="2150"/>
                    <a:pt x="3536" y="1364"/>
                    <a:pt x="3179" y="721"/>
                  </a:cubicBezTo>
                  <a:cubicBezTo>
                    <a:pt x="2926" y="265"/>
                    <a:pt x="2390" y="0"/>
                    <a:pt x="1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6"/>
            <p:cNvSpPr/>
            <p:nvPr/>
          </p:nvSpPr>
          <p:spPr>
            <a:xfrm>
              <a:off x="4083225" y="3651775"/>
              <a:ext cx="71775" cy="54000"/>
            </a:xfrm>
            <a:custGeom>
              <a:avLst/>
              <a:gdLst/>
              <a:ahLst/>
              <a:cxnLst/>
              <a:rect l="l" t="t" r="r" b="b"/>
              <a:pathLst>
                <a:path w="2871" h="2160" extrusionOk="0">
                  <a:moveTo>
                    <a:pt x="1479" y="0"/>
                  </a:moveTo>
                  <a:cubicBezTo>
                    <a:pt x="1288" y="0"/>
                    <a:pt x="1092" y="38"/>
                    <a:pt x="906" y="119"/>
                  </a:cubicBezTo>
                  <a:cubicBezTo>
                    <a:pt x="275" y="381"/>
                    <a:pt x="1" y="1024"/>
                    <a:pt x="287" y="1560"/>
                  </a:cubicBezTo>
                  <a:cubicBezTo>
                    <a:pt x="498" y="1941"/>
                    <a:pt x="939" y="2160"/>
                    <a:pt x="1403" y="2160"/>
                  </a:cubicBezTo>
                  <a:cubicBezTo>
                    <a:pt x="1591" y="2160"/>
                    <a:pt x="1783" y="2124"/>
                    <a:pt x="1965" y="2048"/>
                  </a:cubicBezTo>
                  <a:cubicBezTo>
                    <a:pt x="2597" y="1774"/>
                    <a:pt x="2870" y="1119"/>
                    <a:pt x="2573" y="596"/>
                  </a:cubicBezTo>
                  <a:cubicBezTo>
                    <a:pt x="2363" y="218"/>
                    <a:pt x="1935" y="0"/>
                    <a:pt x="1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6"/>
            <p:cNvSpPr/>
            <p:nvPr/>
          </p:nvSpPr>
          <p:spPr>
            <a:xfrm>
              <a:off x="4064175" y="3590900"/>
              <a:ext cx="66700" cy="50325"/>
            </a:xfrm>
            <a:custGeom>
              <a:avLst/>
              <a:gdLst/>
              <a:ahLst/>
              <a:cxnLst/>
              <a:rect l="l" t="t" r="r" b="b"/>
              <a:pathLst>
                <a:path w="2668" h="2013" extrusionOk="0">
                  <a:moveTo>
                    <a:pt x="1366" y="1"/>
                  </a:moveTo>
                  <a:cubicBezTo>
                    <a:pt x="876" y="1"/>
                    <a:pt x="408" y="267"/>
                    <a:pt x="227" y="685"/>
                  </a:cubicBezTo>
                  <a:cubicBezTo>
                    <a:pt x="1" y="1221"/>
                    <a:pt x="311" y="1792"/>
                    <a:pt x="930" y="1959"/>
                  </a:cubicBezTo>
                  <a:cubicBezTo>
                    <a:pt x="1052" y="1995"/>
                    <a:pt x="1178" y="2012"/>
                    <a:pt x="1303" y="2012"/>
                  </a:cubicBezTo>
                  <a:cubicBezTo>
                    <a:pt x="1796" y="2012"/>
                    <a:pt x="2271" y="1744"/>
                    <a:pt x="2442" y="1316"/>
                  </a:cubicBezTo>
                  <a:cubicBezTo>
                    <a:pt x="2668" y="792"/>
                    <a:pt x="2358" y="233"/>
                    <a:pt x="1739" y="54"/>
                  </a:cubicBezTo>
                  <a:cubicBezTo>
                    <a:pt x="1616" y="18"/>
                    <a:pt x="1491" y="1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6"/>
            <p:cNvSpPr/>
            <p:nvPr/>
          </p:nvSpPr>
          <p:spPr>
            <a:xfrm>
              <a:off x="3991250" y="3631525"/>
              <a:ext cx="35150" cy="26525"/>
            </a:xfrm>
            <a:custGeom>
              <a:avLst/>
              <a:gdLst/>
              <a:ahLst/>
              <a:cxnLst/>
              <a:rect l="l" t="t" r="r" b="b"/>
              <a:pathLst>
                <a:path w="1406" h="1061" extrusionOk="0">
                  <a:moveTo>
                    <a:pt x="732" y="1"/>
                  </a:moveTo>
                  <a:cubicBezTo>
                    <a:pt x="469" y="1"/>
                    <a:pt x="216" y="139"/>
                    <a:pt x="120" y="370"/>
                  </a:cubicBezTo>
                  <a:cubicBezTo>
                    <a:pt x="1" y="644"/>
                    <a:pt x="156" y="941"/>
                    <a:pt x="477" y="1036"/>
                  </a:cubicBezTo>
                  <a:cubicBezTo>
                    <a:pt x="539" y="1052"/>
                    <a:pt x="601" y="1060"/>
                    <a:pt x="663" y="1060"/>
                  </a:cubicBezTo>
                  <a:cubicBezTo>
                    <a:pt x="926" y="1060"/>
                    <a:pt x="1179" y="922"/>
                    <a:pt x="1275" y="691"/>
                  </a:cubicBezTo>
                  <a:cubicBezTo>
                    <a:pt x="1406" y="417"/>
                    <a:pt x="1239" y="120"/>
                    <a:pt x="918" y="24"/>
                  </a:cubicBezTo>
                  <a:cubicBezTo>
                    <a:pt x="856" y="9"/>
                    <a:pt x="794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6"/>
            <p:cNvSpPr/>
            <p:nvPr/>
          </p:nvSpPr>
          <p:spPr>
            <a:xfrm>
              <a:off x="3969825" y="3597975"/>
              <a:ext cx="39625" cy="29775"/>
            </a:xfrm>
            <a:custGeom>
              <a:avLst/>
              <a:gdLst/>
              <a:ahLst/>
              <a:cxnLst/>
              <a:rect l="l" t="t" r="r" b="b"/>
              <a:pathLst>
                <a:path w="1585" h="1191" extrusionOk="0">
                  <a:moveTo>
                    <a:pt x="819" y="0"/>
                  </a:moveTo>
                  <a:cubicBezTo>
                    <a:pt x="524" y="0"/>
                    <a:pt x="248" y="156"/>
                    <a:pt x="144" y="402"/>
                  </a:cubicBezTo>
                  <a:cubicBezTo>
                    <a:pt x="1" y="712"/>
                    <a:pt x="179" y="1057"/>
                    <a:pt x="548" y="1164"/>
                  </a:cubicBezTo>
                  <a:cubicBezTo>
                    <a:pt x="616" y="1182"/>
                    <a:pt x="686" y="1191"/>
                    <a:pt x="755" y="1191"/>
                  </a:cubicBezTo>
                  <a:cubicBezTo>
                    <a:pt x="1050" y="1191"/>
                    <a:pt x="1338" y="1034"/>
                    <a:pt x="1453" y="783"/>
                  </a:cubicBezTo>
                  <a:cubicBezTo>
                    <a:pt x="1584" y="473"/>
                    <a:pt x="1406" y="128"/>
                    <a:pt x="1048" y="33"/>
                  </a:cubicBezTo>
                  <a:cubicBezTo>
                    <a:pt x="972" y="11"/>
                    <a:pt x="895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6"/>
            <p:cNvSpPr/>
            <p:nvPr/>
          </p:nvSpPr>
          <p:spPr>
            <a:xfrm>
              <a:off x="3944225" y="3557050"/>
              <a:ext cx="51525" cy="38525"/>
            </a:xfrm>
            <a:custGeom>
              <a:avLst/>
              <a:gdLst/>
              <a:ahLst/>
              <a:cxnLst/>
              <a:rect l="l" t="t" r="r" b="b"/>
              <a:pathLst>
                <a:path w="2061" h="1541" extrusionOk="0">
                  <a:moveTo>
                    <a:pt x="1078" y="0"/>
                  </a:moveTo>
                  <a:cubicBezTo>
                    <a:pt x="699" y="0"/>
                    <a:pt x="334" y="203"/>
                    <a:pt x="191" y="527"/>
                  </a:cubicBezTo>
                  <a:cubicBezTo>
                    <a:pt x="1" y="932"/>
                    <a:pt x="239" y="1360"/>
                    <a:pt x="703" y="1503"/>
                  </a:cubicBezTo>
                  <a:cubicBezTo>
                    <a:pt x="795" y="1528"/>
                    <a:pt x="888" y="1540"/>
                    <a:pt x="981" y="1540"/>
                  </a:cubicBezTo>
                  <a:cubicBezTo>
                    <a:pt x="1368" y="1540"/>
                    <a:pt x="1738" y="1330"/>
                    <a:pt x="1882" y="1003"/>
                  </a:cubicBezTo>
                  <a:cubicBezTo>
                    <a:pt x="2061" y="610"/>
                    <a:pt x="1834" y="170"/>
                    <a:pt x="1358" y="39"/>
                  </a:cubicBezTo>
                  <a:cubicBezTo>
                    <a:pt x="1266" y="13"/>
                    <a:pt x="1171" y="0"/>
                    <a:pt x="10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6"/>
            <p:cNvSpPr/>
            <p:nvPr/>
          </p:nvSpPr>
          <p:spPr>
            <a:xfrm>
              <a:off x="4040675" y="3504550"/>
              <a:ext cx="44675" cy="33125"/>
            </a:xfrm>
            <a:custGeom>
              <a:avLst/>
              <a:gdLst/>
              <a:ahLst/>
              <a:cxnLst/>
              <a:rect l="l" t="t" r="r" b="b"/>
              <a:pathLst>
                <a:path w="1787" h="1325" extrusionOk="0">
                  <a:moveTo>
                    <a:pt x="927" y="0"/>
                  </a:moveTo>
                  <a:cubicBezTo>
                    <a:pt x="597" y="0"/>
                    <a:pt x="280" y="170"/>
                    <a:pt x="155" y="448"/>
                  </a:cubicBezTo>
                  <a:cubicBezTo>
                    <a:pt x="0" y="805"/>
                    <a:pt x="215" y="1174"/>
                    <a:pt x="619" y="1293"/>
                  </a:cubicBezTo>
                  <a:cubicBezTo>
                    <a:pt x="701" y="1314"/>
                    <a:pt x="783" y="1324"/>
                    <a:pt x="864" y="1324"/>
                  </a:cubicBezTo>
                  <a:cubicBezTo>
                    <a:pt x="1201" y="1324"/>
                    <a:pt x="1519" y="1153"/>
                    <a:pt x="1643" y="865"/>
                  </a:cubicBezTo>
                  <a:cubicBezTo>
                    <a:pt x="1786" y="520"/>
                    <a:pt x="1584" y="150"/>
                    <a:pt x="1167" y="31"/>
                  </a:cubicBezTo>
                  <a:cubicBezTo>
                    <a:pt x="1088" y="10"/>
                    <a:pt x="1007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6"/>
            <p:cNvSpPr/>
            <p:nvPr/>
          </p:nvSpPr>
          <p:spPr>
            <a:xfrm>
              <a:off x="4083225" y="3558325"/>
              <a:ext cx="26825" cy="19800"/>
            </a:xfrm>
            <a:custGeom>
              <a:avLst/>
              <a:gdLst/>
              <a:ahLst/>
              <a:cxnLst/>
              <a:rect l="l" t="t" r="r" b="b"/>
              <a:pathLst>
                <a:path w="1073" h="792" extrusionOk="0">
                  <a:moveTo>
                    <a:pt x="554" y="0"/>
                  </a:moveTo>
                  <a:cubicBezTo>
                    <a:pt x="492" y="0"/>
                    <a:pt x="430" y="11"/>
                    <a:pt x="370" y="35"/>
                  </a:cubicBezTo>
                  <a:cubicBezTo>
                    <a:pt x="120" y="119"/>
                    <a:pt x="1" y="345"/>
                    <a:pt x="96" y="547"/>
                  </a:cubicBezTo>
                  <a:cubicBezTo>
                    <a:pt x="168" y="700"/>
                    <a:pt x="342" y="792"/>
                    <a:pt x="525" y="792"/>
                  </a:cubicBezTo>
                  <a:cubicBezTo>
                    <a:pt x="584" y="792"/>
                    <a:pt x="645" y="782"/>
                    <a:pt x="703" y="762"/>
                  </a:cubicBezTo>
                  <a:cubicBezTo>
                    <a:pt x="953" y="678"/>
                    <a:pt x="1073" y="452"/>
                    <a:pt x="977" y="250"/>
                  </a:cubicBezTo>
                  <a:cubicBezTo>
                    <a:pt x="906" y="98"/>
                    <a:pt x="735" y="0"/>
                    <a:pt x="5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6"/>
            <p:cNvSpPr/>
            <p:nvPr/>
          </p:nvSpPr>
          <p:spPr>
            <a:xfrm>
              <a:off x="4024600" y="3611800"/>
              <a:ext cx="35150" cy="26500"/>
            </a:xfrm>
            <a:custGeom>
              <a:avLst/>
              <a:gdLst/>
              <a:ahLst/>
              <a:cxnLst/>
              <a:rect l="l" t="t" r="r" b="b"/>
              <a:pathLst>
                <a:path w="1406" h="1060" extrusionOk="0">
                  <a:moveTo>
                    <a:pt x="729" y="0"/>
                  </a:moveTo>
                  <a:cubicBezTo>
                    <a:pt x="649" y="0"/>
                    <a:pt x="568" y="13"/>
                    <a:pt x="489" y="40"/>
                  </a:cubicBezTo>
                  <a:cubicBezTo>
                    <a:pt x="155" y="159"/>
                    <a:pt x="0" y="468"/>
                    <a:pt x="119" y="730"/>
                  </a:cubicBezTo>
                  <a:cubicBezTo>
                    <a:pt x="209" y="935"/>
                    <a:pt x="431" y="1060"/>
                    <a:pt x="672" y="1060"/>
                  </a:cubicBezTo>
                  <a:cubicBezTo>
                    <a:pt x="753" y="1060"/>
                    <a:pt x="836" y="1046"/>
                    <a:pt x="917" y="1016"/>
                  </a:cubicBezTo>
                  <a:cubicBezTo>
                    <a:pt x="1239" y="909"/>
                    <a:pt x="1405" y="599"/>
                    <a:pt x="1286" y="325"/>
                  </a:cubicBezTo>
                  <a:cubicBezTo>
                    <a:pt x="1197" y="119"/>
                    <a:pt x="972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6"/>
            <p:cNvSpPr/>
            <p:nvPr/>
          </p:nvSpPr>
          <p:spPr>
            <a:xfrm>
              <a:off x="3894825" y="3344375"/>
              <a:ext cx="64600" cy="46700"/>
            </a:xfrm>
            <a:custGeom>
              <a:avLst/>
              <a:gdLst/>
              <a:ahLst/>
              <a:cxnLst/>
              <a:rect l="l" t="t" r="r" b="b"/>
              <a:pathLst>
                <a:path w="2584" h="1868" extrusionOk="0">
                  <a:moveTo>
                    <a:pt x="1369" y="0"/>
                  </a:moveTo>
                  <a:cubicBezTo>
                    <a:pt x="889" y="0"/>
                    <a:pt x="421" y="247"/>
                    <a:pt x="238" y="640"/>
                  </a:cubicBezTo>
                  <a:cubicBezTo>
                    <a:pt x="0" y="1128"/>
                    <a:pt x="298" y="1652"/>
                    <a:pt x="881" y="1819"/>
                  </a:cubicBezTo>
                  <a:cubicBezTo>
                    <a:pt x="998" y="1852"/>
                    <a:pt x="1117" y="1868"/>
                    <a:pt x="1236" y="1868"/>
                  </a:cubicBezTo>
                  <a:cubicBezTo>
                    <a:pt x="1713" y="1868"/>
                    <a:pt x="2177" y="1614"/>
                    <a:pt x="2358" y="1223"/>
                  </a:cubicBezTo>
                  <a:cubicBezTo>
                    <a:pt x="2584" y="735"/>
                    <a:pt x="2298" y="211"/>
                    <a:pt x="1715" y="45"/>
                  </a:cubicBezTo>
                  <a:cubicBezTo>
                    <a:pt x="1601" y="15"/>
                    <a:pt x="1485" y="0"/>
                    <a:pt x="1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6"/>
            <p:cNvSpPr/>
            <p:nvPr/>
          </p:nvSpPr>
          <p:spPr>
            <a:xfrm>
              <a:off x="3824275" y="3382100"/>
              <a:ext cx="33650" cy="24425"/>
            </a:xfrm>
            <a:custGeom>
              <a:avLst/>
              <a:gdLst/>
              <a:ahLst/>
              <a:cxnLst/>
              <a:rect l="l" t="t" r="r" b="b"/>
              <a:pathLst>
                <a:path w="1346" h="977" extrusionOk="0">
                  <a:moveTo>
                    <a:pt x="717" y="0"/>
                  </a:moveTo>
                  <a:cubicBezTo>
                    <a:pt x="470" y="0"/>
                    <a:pt x="225" y="132"/>
                    <a:pt x="120" y="334"/>
                  </a:cubicBezTo>
                  <a:cubicBezTo>
                    <a:pt x="1" y="596"/>
                    <a:pt x="143" y="869"/>
                    <a:pt x="453" y="953"/>
                  </a:cubicBezTo>
                  <a:cubicBezTo>
                    <a:pt x="511" y="969"/>
                    <a:pt x="571" y="977"/>
                    <a:pt x="631" y="977"/>
                  </a:cubicBezTo>
                  <a:cubicBezTo>
                    <a:pt x="880" y="977"/>
                    <a:pt x="1131" y="845"/>
                    <a:pt x="1227" y="643"/>
                  </a:cubicBezTo>
                  <a:cubicBezTo>
                    <a:pt x="1346" y="381"/>
                    <a:pt x="1203" y="107"/>
                    <a:pt x="893" y="24"/>
                  </a:cubicBezTo>
                  <a:cubicBezTo>
                    <a:pt x="836" y="8"/>
                    <a:pt x="776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6"/>
            <p:cNvSpPr/>
            <p:nvPr/>
          </p:nvSpPr>
          <p:spPr>
            <a:xfrm>
              <a:off x="3804325" y="3351025"/>
              <a:ext cx="38425" cy="27325"/>
            </a:xfrm>
            <a:custGeom>
              <a:avLst/>
              <a:gdLst/>
              <a:ahLst/>
              <a:cxnLst/>
              <a:rect l="l" t="t" r="r" b="b"/>
              <a:pathLst>
                <a:path w="1537" h="1093" extrusionOk="0">
                  <a:moveTo>
                    <a:pt x="814" y="1"/>
                  </a:moveTo>
                  <a:cubicBezTo>
                    <a:pt x="532" y="1"/>
                    <a:pt x="258" y="145"/>
                    <a:pt x="144" y="374"/>
                  </a:cubicBezTo>
                  <a:cubicBezTo>
                    <a:pt x="1" y="660"/>
                    <a:pt x="167" y="969"/>
                    <a:pt x="513" y="1065"/>
                  </a:cubicBezTo>
                  <a:cubicBezTo>
                    <a:pt x="582" y="1084"/>
                    <a:pt x="653" y="1093"/>
                    <a:pt x="723" y="1093"/>
                  </a:cubicBezTo>
                  <a:cubicBezTo>
                    <a:pt x="1005" y="1093"/>
                    <a:pt x="1280" y="948"/>
                    <a:pt x="1394" y="719"/>
                  </a:cubicBezTo>
                  <a:cubicBezTo>
                    <a:pt x="1537" y="434"/>
                    <a:pt x="1370" y="124"/>
                    <a:pt x="1025" y="29"/>
                  </a:cubicBezTo>
                  <a:cubicBezTo>
                    <a:pt x="956" y="10"/>
                    <a:pt x="885" y="1"/>
                    <a:pt x="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6"/>
            <p:cNvSpPr/>
            <p:nvPr/>
          </p:nvSpPr>
          <p:spPr>
            <a:xfrm>
              <a:off x="3859700" y="3316125"/>
              <a:ext cx="43475" cy="31200"/>
            </a:xfrm>
            <a:custGeom>
              <a:avLst/>
              <a:gdLst/>
              <a:ahLst/>
              <a:cxnLst/>
              <a:rect l="l" t="t" r="r" b="b"/>
              <a:pathLst>
                <a:path w="1739" h="1248" extrusionOk="0">
                  <a:moveTo>
                    <a:pt x="919" y="1"/>
                  </a:moveTo>
                  <a:cubicBezTo>
                    <a:pt x="595" y="1"/>
                    <a:pt x="279" y="167"/>
                    <a:pt x="155" y="425"/>
                  </a:cubicBezTo>
                  <a:cubicBezTo>
                    <a:pt x="0" y="758"/>
                    <a:pt x="191" y="1103"/>
                    <a:pt x="584" y="1210"/>
                  </a:cubicBezTo>
                  <a:cubicBezTo>
                    <a:pt x="667" y="1236"/>
                    <a:pt x="752" y="1247"/>
                    <a:pt x="837" y="1247"/>
                  </a:cubicBezTo>
                  <a:cubicBezTo>
                    <a:pt x="1154" y="1247"/>
                    <a:pt x="1462" y="1081"/>
                    <a:pt x="1584" y="818"/>
                  </a:cubicBezTo>
                  <a:cubicBezTo>
                    <a:pt x="1739" y="496"/>
                    <a:pt x="1548" y="139"/>
                    <a:pt x="1155" y="32"/>
                  </a:cubicBezTo>
                  <a:cubicBezTo>
                    <a:pt x="1078" y="11"/>
                    <a:pt x="998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6"/>
            <p:cNvSpPr/>
            <p:nvPr/>
          </p:nvSpPr>
          <p:spPr>
            <a:xfrm>
              <a:off x="3856725" y="3363850"/>
              <a:ext cx="33950" cy="24450"/>
            </a:xfrm>
            <a:custGeom>
              <a:avLst/>
              <a:gdLst/>
              <a:ahLst/>
              <a:cxnLst/>
              <a:rect l="l" t="t" r="r" b="b"/>
              <a:pathLst>
                <a:path w="1358" h="978" extrusionOk="0">
                  <a:moveTo>
                    <a:pt x="721" y="0"/>
                  </a:moveTo>
                  <a:cubicBezTo>
                    <a:pt x="645" y="0"/>
                    <a:pt x="566" y="13"/>
                    <a:pt x="488" y="40"/>
                  </a:cubicBezTo>
                  <a:cubicBezTo>
                    <a:pt x="167" y="135"/>
                    <a:pt x="0" y="421"/>
                    <a:pt x="107" y="671"/>
                  </a:cubicBezTo>
                  <a:cubicBezTo>
                    <a:pt x="199" y="863"/>
                    <a:pt x="416" y="977"/>
                    <a:pt x="658" y="977"/>
                  </a:cubicBezTo>
                  <a:cubicBezTo>
                    <a:pt x="731" y="977"/>
                    <a:pt x="807" y="967"/>
                    <a:pt x="881" y="945"/>
                  </a:cubicBezTo>
                  <a:cubicBezTo>
                    <a:pt x="1191" y="837"/>
                    <a:pt x="1358" y="552"/>
                    <a:pt x="1250" y="302"/>
                  </a:cubicBezTo>
                  <a:cubicBezTo>
                    <a:pt x="1161" y="114"/>
                    <a:pt x="951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6"/>
            <p:cNvSpPr/>
            <p:nvPr/>
          </p:nvSpPr>
          <p:spPr>
            <a:xfrm>
              <a:off x="3693300" y="3438300"/>
              <a:ext cx="87250" cy="63650"/>
            </a:xfrm>
            <a:custGeom>
              <a:avLst/>
              <a:gdLst/>
              <a:ahLst/>
              <a:cxnLst/>
              <a:rect l="l" t="t" r="r" b="b"/>
              <a:pathLst>
                <a:path w="3490" h="2546" extrusionOk="0">
                  <a:moveTo>
                    <a:pt x="1862" y="1"/>
                  </a:moveTo>
                  <a:cubicBezTo>
                    <a:pt x="1633" y="1"/>
                    <a:pt x="1396" y="43"/>
                    <a:pt x="1168" y="133"/>
                  </a:cubicBezTo>
                  <a:cubicBezTo>
                    <a:pt x="382" y="443"/>
                    <a:pt x="1" y="1205"/>
                    <a:pt x="322" y="1836"/>
                  </a:cubicBezTo>
                  <a:cubicBezTo>
                    <a:pt x="542" y="2283"/>
                    <a:pt x="1060" y="2545"/>
                    <a:pt x="1624" y="2545"/>
                  </a:cubicBezTo>
                  <a:cubicBezTo>
                    <a:pt x="1855" y="2545"/>
                    <a:pt x="2094" y="2501"/>
                    <a:pt x="2322" y="2408"/>
                  </a:cubicBezTo>
                  <a:cubicBezTo>
                    <a:pt x="3108" y="2086"/>
                    <a:pt x="3489" y="1324"/>
                    <a:pt x="3156" y="693"/>
                  </a:cubicBezTo>
                  <a:cubicBezTo>
                    <a:pt x="2928" y="254"/>
                    <a:pt x="2419" y="1"/>
                    <a:pt x="1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6"/>
            <p:cNvSpPr/>
            <p:nvPr/>
          </p:nvSpPr>
          <p:spPr>
            <a:xfrm>
              <a:off x="3715625" y="3391775"/>
              <a:ext cx="50325" cy="36750"/>
            </a:xfrm>
            <a:custGeom>
              <a:avLst/>
              <a:gdLst/>
              <a:ahLst/>
              <a:cxnLst/>
              <a:rect l="l" t="t" r="r" b="b"/>
              <a:pathLst>
                <a:path w="2013" h="1470" extrusionOk="0">
                  <a:moveTo>
                    <a:pt x="1070" y="1"/>
                  </a:moveTo>
                  <a:cubicBezTo>
                    <a:pt x="936" y="1"/>
                    <a:pt x="799" y="26"/>
                    <a:pt x="667" y="78"/>
                  </a:cubicBezTo>
                  <a:cubicBezTo>
                    <a:pt x="215" y="268"/>
                    <a:pt x="1" y="709"/>
                    <a:pt x="179" y="1066"/>
                  </a:cubicBezTo>
                  <a:cubicBezTo>
                    <a:pt x="314" y="1318"/>
                    <a:pt x="609" y="1469"/>
                    <a:pt x="934" y="1469"/>
                  </a:cubicBezTo>
                  <a:cubicBezTo>
                    <a:pt x="1069" y="1469"/>
                    <a:pt x="1210" y="1443"/>
                    <a:pt x="1346" y="1387"/>
                  </a:cubicBezTo>
                  <a:cubicBezTo>
                    <a:pt x="1799" y="1209"/>
                    <a:pt x="2013" y="768"/>
                    <a:pt x="1834" y="411"/>
                  </a:cubicBezTo>
                  <a:cubicBezTo>
                    <a:pt x="1699" y="149"/>
                    <a:pt x="1396" y="1"/>
                    <a:pt x="1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6"/>
            <p:cNvSpPr/>
            <p:nvPr/>
          </p:nvSpPr>
          <p:spPr>
            <a:xfrm>
              <a:off x="3766225" y="3402025"/>
              <a:ext cx="68800" cy="49900"/>
            </a:xfrm>
            <a:custGeom>
              <a:avLst/>
              <a:gdLst/>
              <a:ahLst/>
              <a:cxnLst/>
              <a:rect l="l" t="t" r="r" b="b"/>
              <a:pathLst>
                <a:path w="2752" h="1996" extrusionOk="0">
                  <a:moveTo>
                    <a:pt x="1463" y="1"/>
                  </a:moveTo>
                  <a:cubicBezTo>
                    <a:pt x="1281" y="1"/>
                    <a:pt x="1095" y="35"/>
                    <a:pt x="918" y="108"/>
                  </a:cubicBezTo>
                  <a:cubicBezTo>
                    <a:pt x="298" y="346"/>
                    <a:pt x="1" y="953"/>
                    <a:pt x="251" y="1442"/>
                  </a:cubicBezTo>
                  <a:cubicBezTo>
                    <a:pt x="437" y="1797"/>
                    <a:pt x="852" y="1996"/>
                    <a:pt x="1298" y="1996"/>
                  </a:cubicBezTo>
                  <a:cubicBezTo>
                    <a:pt x="1480" y="1996"/>
                    <a:pt x="1667" y="1963"/>
                    <a:pt x="1846" y="1894"/>
                  </a:cubicBezTo>
                  <a:cubicBezTo>
                    <a:pt x="2465" y="1644"/>
                    <a:pt x="2751" y="1037"/>
                    <a:pt x="2501" y="549"/>
                  </a:cubicBezTo>
                  <a:cubicBezTo>
                    <a:pt x="2316" y="203"/>
                    <a:pt x="1903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6"/>
            <p:cNvSpPr/>
            <p:nvPr/>
          </p:nvSpPr>
          <p:spPr>
            <a:xfrm>
              <a:off x="3645975" y="3421175"/>
              <a:ext cx="40200" cy="29425"/>
            </a:xfrm>
            <a:custGeom>
              <a:avLst/>
              <a:gdLst/>
              <a:ahLst/>
              <a:cxnLst/>
              <a:rect l="l" t="t" r="r" b="b"/>
              <a:pathLst>
                <a:path w="1608" h="1177" extrusionOk="0">
                  <a:moveTo>
                    <a:pt x="873" y="0"/>
                  </a:moveTo>
                  <a:cubicBezTo>
                    <a:pt x="762" y="0"/>
                    <a:pt x="647" y="22"/>
                    <a:pt x="536" y="68"/>
                  </a:cubicBezTo>
                  <a:cubicBezTo>
                    <a:pt x="179" y="211"/>
                    <a:pt x="1" y="557"/>
                    <a:pt x="144" y="854"/>
                  </a:cubicBezTo>
                  <a:cubicBezTo>
                    <a:pt x="245" y="1058"/>
                    <a:pt x="486" y="1177"/>
                    <a:pt x="745" y="1177"/>
                  </a:cubicBezTo>
                  <a:cubicBezTo>
                    <a:pt x="850" y="1177"/>
                    <a:pt x="958" y="1157"/>
                    <a:pt x="1060" y="1116"/>
                  </a:cubicBezTo>
                  <a:cubicBezTo>
                    <a:pt x="1429" y="961"/>
                    <a:pt x="1608" y="616"/>
                    <a:pt x="1465" y="318"/>
                  </a:cubicBezTo>
                  <a:cubicBezTo>
                    <a:pt x="1365" y="118"/>
                    <a:pt x="1131" y="0"/>
                    <a:pt x="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6"/>
            <p:cNvSpPr/>
            <p:nvPr/>
          </p:nvSpPr>
          <p:spPr>
            <a:xfrm>
              <a:off x="3599250" y="3361550"/>
              <a:ext cx="33950" cy="24450"/>
            </a:xfrm>
            <a:custGeom>
              <a:avLst/>
              <a:gdLst/>
              <a:ahLst/>
              <a:cxnLst/>
              <a:rect l="l" t="t" r="r" b="b"/>
              <a:pathLst>
                <a:path w="1358" h="978" extrusionOk="0">
                  <a:moveTo>
                    <a:pt x="740" y="1"/>
                  </a:moveTo>
                  <a:cubicBezTo>
                    <a:pt x="493" y="1"/>
                    <a:pt x="246" y="133"/>
                    <a:pt x="131" y="334"/>
                  </a:cubicBezTo>
                  <a:cubicBezTo>
                    <a:pt x="0" y="596"/>
                    <a:pt x="143" y="870"/>
                    <a:pt x="441" y="953"/>
                  </a:cubicBezTo>
                  <a:cubicBezTo>
                    <a:pt x="499" y="969"/>
                    <a:pt x="559" y="977"/>
                    <a:pt x="619" y="977"/>
                  </a:cubicBezTo>
                  <a:cubicBezTo>
                    <a:pt x="869" y="977"/>
                    <a:pt x="1121" y="845"/>
                    <a:pt x="1227" y="644"/>
                  </a:cubicBezTo>
                  <a:cubicBezTo>
                    <a:pt x="1358" y="394"/>
                    <a:pt x="1227" y="108"/>
                    <a:pt x="917" y="25"/>
                  </a:cubicBezTo>
                  <a:cubicBezTo>
                    <a:pt x="859" y="8"/>
                    <a:pt x="800" y="1"/>
                    <a:pt x="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6"/>
            <p:cNvSpPr/>
            <p:nvPr/>
          </p:nvSpPr>
          <p:spPr>
            <a:xfrm>
              <a:off x="3580800" y="3330800"/>
              <a:ext cx="38425" cy="27325"/>
            </a:xfrm>
            <a:custGeom>
              <a:avLst/>
              <a:gdLst/>
              <a:ahLst/>
              <a:cxnLst/>
              <a:rect l="l" t="t" r="r" b="b"/>
              <a:pathLst>
                <a:path w="1537" h="1093" extrusionOk="0">
                  <a:moveTo>
                    <a:pt x="825" y="0"/>
                  </a:moveTo>
                  <a:cubicBezTo>
                    <a:pt x="543" y="0"/>
                    <a:pt x="267" y="145"/>
                    <a:pt x="143" y="373"/>
                  </a:cubicBezTo>
                  <a:cubicBezTo>
                    <a:pt x="0" y="659"/>
                    <a:pt x="143" y="969"/>
                    <a:pt x="488" y="1064"/>
                  </a:cubicBezTo>
                  <a:cubicBezTo>
                    <a:pt x="557" y="1083"/>
                    <a:pt x="628" y="1092"/>
                    <a:pt x="699" y="1092"/>
                  </a:cubicBezTo>
                  <a:cubicBezTo>
                    <a:pt x="981" y="1092"/>
                    <a:pt x="1257" y="947"/>
                    <a:pt x="1381" y="719"/>
                  </a:cubicBezTo>
                  <a:cubicBezTo>
                    <a:pt x="1536" y="433"/>
                    <a:pt x="1381" y="123"/>
                    <a:pt x="1036" y="28"/>
                  </a:cubicBezTo>
                  <a:cubicBezTo>
                    <a:pt x="967" y="9"/>
                    <a:pt x="89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6"/>
            <p:cNvSpPr/>
            <p:nvPr/>
          </p:nvSpPr>
          <p:spPr>
            <a:xfrm>
              <a:off x="3612350" y="3392425"/>
              <a:ext cx="40200" cy="29000"/>
            </a:xfrm>
            <a:custGeom>
              <a:avLst/>
              <a:gdLst/>
              <a:ahLst/>
              <a:cxnLst/>
              <a:rect l="l" t="t" r="r" b="b"/>
              <a:pathLst>
                <a:path w="1608" h="1160" extrusionOk="0">
                  <a:moveTo>
                    <a:pt x="875" y="0"/>
                  </a:moveTo>
                  <a:cubicBezTo>
                    <a:pt x="766" y="0"/>
                    <a:pt x="655" y="21"/>
                    <a:pt x="548" y="63"/>
                  </a:cubicBezTo>
                  <a:cubicBezTo>
                    <a:pt x="179" y="206"/>
                    <a:pt x="0" y="552"/>
                    <a:pt x="143" y="837"/>
                  </a:cubicBezTo>
                  <a:cubicBezTo>
                    <a:pt x="245" y="1041"/>
                    <a:pt x="480" y="1160"/>
                    <a:pt x="739" y="1160"/>
                  </a:cubicBezTo>
                  <a:cubicBezTo>
                    <a:pt x="845" y="1160"/>
                    <a:pt x="954" y="1140"/>
                    <a:pt x="1060" y="1099"/>
                  </a:cubicBezTo>
                  <a:cubicBezTo>
                    <a:pt x="1429" y="956"/>
                    <a:pt x="1608" y="611"/>
                    <a:pt x="1465" y="314"/>
                  </a:cubicBezTo>
                  <a:cubicBezTo>
                    <a:pt x="1364" y="113"/>
                    <a:pt x="1129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6"/>
            <p:cNvSpPr/>
            <p:nvPr/>
          </p:nvSpPr>
          <p:spPr>
            <a:xfrm>
              <a:off x="3757300" y="3489225"/>
              <a:ext cx="66100" cy="48600"/>
            </a:xfrm>
            <a:custGeom>
              <a:avLst/>
              <a:gdLst/>
              <a:ahLst/>
              <a:cxnLst/>
              <a:rect l="l" t="t" r="r" b="b"/>
              <a:pathLst>
                <a:path w="2644" h="1944" extrusionOk="0">
                  <a:moveTo>
                    <a:pt x="1403" y="0"/>
                  </a:moveTo>
                  <a:cubicBezTo>
                    <a:pt x="915" y="0"/>
                    <a:pt x="439" y="258"/>
                    <a:pt x="239" y="668"/>
                  </a:cubicBezTo>
                  <a:cubicBezTo>
                    <a:pt x="1" y="1168"/>
                    <a:pt x="274" y="1728"/>
                    <a:pt x="870" y="1895"/>
                  </a:cubicBezTo>
                  <a:cubicBezTo>
                    <a:pt x="990" y="1928"/>
                    <a:pt x="1113" y="1943"/>
                    <a:pt x="1235" y="1943"/>
                  </a:cubicBezTo>
                  <a:cubicBezTo>
                    <a:pt x="1729" y="1943"/>
                    <a:pt x="2205" y="1686"/>
                    <a:pt x="2406" y="1275"/>
                  </a:cubicBezTo>
                  <a:cubicBezTo>
                    <a:pt x="2644" y="763"/>
                    <a:pt x="2358" y="216"/>
                    <a:pt x="1763" y="49"/>
                  </a:cubicBezTo>
                  <a:cubicBezTo>
                    <a:pt x="1645" y="16"/>
                    <a:pt x="1523" y="0"/>
                    <a:pt x="1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6"/>
            <p:cNvSpPr/>
            <p:nvPr/>
          </p:nvSpPr>
          <p:spPr>
            <a:xfrm>
              <a:off x="3641225" y="3456400"/>
              <a:ext cx="50925" cy="37100"/>
            </a:xfrm>
            <a:custGeom>
              <a:avLst/>
              <a:gdLst/>
              <a:ahLst/>
              <a:cxnLst/>
              <a:rect l="l" t="t" r="r" b="b"/>
              <a:pathLst>
                <a:path w="2037" h="1484" extrusionOk="0">
                  <a:moveTo>
                    <a:pt x="1091" y="1"/>
                  </a:moveTo>
                  <a:cubicBezTo>
                    <a:pt x="716" y="1"/>
                    <a:pt x="354" y="193"/>
                    <a:pt x="203" y="505"/>
                  </a:cubicBezTo>
                  <a:cubicBezTo>
                    <a:pt x="0" y="898"/>
                    <a:pt x="203" y="1314"/>
                    <a:pt x="667" y="1445"/>
                  </a:cubicBezTo>
                  <a:cubicBezTo>
                    <a:pt x="757" y="1472"/>
                    <a:pt x="851" y="1484"/>
                    <a:pt x="944" y="1484"/>
                  </a:cubicBezTo>
                  <a:cubicBezTo>
                    <a:pt x="1319" y="1484"/>
                    <a:pt x="1693" y="1284"/>
                    <a:pt x="1846" y="969"/>
                  </a:cubicBezTo>
                  <a:cubicBezTo>
                    <a:pt x="2036" y="588"/>
                    <a:pt x="1834" y="160"/>
                    <a:pt x="1381" y="41"/>
                  </a:cubicBezTo>
                  <a:cubicBezTo>
                    <a:pt x="1286" y="14"/>
                    <a:pt x="1188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6"/>
            <p:cNvSpPr/>
            <p:nvPr/>
          </p:nvSpPr>
          <p:spPr>
            <a:xfrm>
              <a:off x="3805225" y="3449775"/>
              <a:ext cx="44675" cy="32650"/>
            </a:xfrm>
            <a:custGeom>
              <a:avLst/>
              <a:gdLst/>
              <a:ahLst/>
              <a:cxnLst/>
              <a:rect l="l" t="t" r="r" b="b"/>
              <a:pathLst>
                <a:path w="1787" h="1306" extrusionOk="0">
                  <a:moveTo>
                    <a:pt x="955" y="1"/>
                  </a:moveTo>
                  <a:cubicBezTo>
                    <a:pt x="628" y="1"/>
                    <a:pt x="301" y="171"/>
                    <a:pt x="167" y="448"/>
                  </a:cubicBezTo>
                  <a:cubicBezTo>
                    <a:pt x="1" y="794"/>
                    <a:pt x="203" y="1163"/>
                    <a:pt x="596" y="1270"/>
                  </a:cubicBezTo>
                  <a:cubicBezTo>
                    <a:pt x="678" y="1294"/>
                    <a:pt x="762" y="1305"/>
                    <a:pt x="846" y="1305"/>
                  </a:cubicBezTo>
                  <a:cubicBezTo>
                    <a:pt x="1176" y="1305"/>
                    <a:pt x="1496" y="1129"/>
                    <a:pt x="1620" y="853"/>
                  </a:cubicBezTo>
                  <a:cubicBezTo>
                    <a:pt x="1786" y="520"/>
                    <a:pt x="1596" y="151"/>
                    <a:pt x="1191" y="32"/>
                  </a:cubicBezTo>
                  <a:cubicBezTo>
                    <a:pt x="1114" y="11"/>
                    <a:pt x="1035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6"/>
            <p:cNvSpPr/>
            <p:nvPr/>
          </p:nvSpPr>
          <p:spPr>
            <a:xfrm>
              <a:off x="3690625" y="3421775"/>
              <a:ext cx="26225" cy="19150"/>
            </a:xfrm>
            <a:custGeom>
              <a:avLst/>
              <a:gdLst/>
              <a:ahLst/>
              <a:cxnLst/>
              <a:rect l="l" t="t" r="r" b="b"/>
              <a:pathLst>
                <a:path w="1049" h="766" extrusionOk="0">
                  <a:moveTo>
                    <a:pt x="575" y="0"/>
                  </a:moveTo>
                  <a:cubicBezTo>
                    <a:pt x="512" y="0"/>
                    <a:pt x="447" y="11"/>
                    <a:pt x="382" y="32"/>
                  </a:cubicBezTo>
                  <a:cubicBezTo>
                    <a:pt x="143" y="104"/>
                    <a:pt x="1" y="330"/>
                    <a:pt x="84" y="521"/>
                  </a:cubicBezTo>
                  <a:cubicBezTo>
                    <a:pt x="147" y="673"/>
                    <a:pt x="311" y="765"/>
                    <a:pt x="491" y="765"/>
                  </a:cubicBezTo>
                  <a:cubicBezTo>
                    <a:pt x="549" y="765"/>
                    <a:pt x="609" y="755"/>
                    <a:pt x="667" y="735"/>
                  </a:cubicBezTo>
                  <a:cubicBezTo>
                    <a:pt x="917" y="652"/>
                    <a:pt x="1048" y="425"/>
                    <a:pt x="965" y="235"/>
                  </a:cubicBezTo>
                  <a:cubicBezTo>
                    <a:pt x="912" y="85"/>
                    <a:pt x="755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6"/>
            <p:cNvSpPr/>
            <p:nvPr/>
          </p:nvSpPr>
          <p:spPr>
            <a:xfrm>
              <a:off x="3778425" y="3457525"/>
              <a:ext cx="26225" cy="19400"/>
            </a:xfrm>
            <a:custGeom>
              <a:avLst/>
              <a:gdLst/>
              <a:ahLst/>
              <a:cxnLst/>
              <a:rect l="l" t="t" r="r" b="b"/>
              <a:pathLst>
                <a:path w="1049" h="776" extrusionOk="0">
                  <a:moveTo>
                    <a:pt x="562" y="1"/>
                  </a:moveTo>
                  <a:cubicBezTo>
                    <a:pt x="502" y="1"/>
                    <a:pt x="441" y="11"/>
                    <a:pt x="382" y="31"/>
                  </a:cubicBezTo>
                  <a:cubicBezTo>
                    <a:pt x="144" y="115"/>
                    <a:pt x="1" y="341"/>
                    <a:pt x="84" y="531"/>
                  </a:cubicBezTo>
                  <a:cubicBezTo>
                    <a:pt x="147" y="684"/>
                    <a:pt x="312" y="776"/>
                    <a:pt x="496" y="776"/>
                  </a:cubicBezTo>
                  <a:cubicBezTo>
                    <a:pt x="556" y="776"/>
                    <a:pt x="618" y="766"/>
                    <a:pt x="680" y="746"/>
                  </a:cubicBezTo>
                  <a:cubicBezTo>
                    <a:pt x="918" y="662"/>
                    <a:pt x="1049" y="436"/>
                    <a:pt x="965" y="234"/>
                  </a:cubicBezTo>
                  <a:cubicBezTo>
                    <a:pt x="912" y="90"/>
                    <a:pt x="743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6"/>
            <p:cNvSpPr/>
            <p:nvPr/>
          </p:nvSpPr>
          <p:spPr>
            <a:xfrm>
              <a:off x="3718000" y="3509400"/>
              <a:ext cx="34575" cy="25625"/>
            </a:xfrm>
            <a:custGeom>
              <a:avLst/>
              <a:gdLst/>
              <a:ahLst/>
              <a:cxnLst/>
              <a:rect l="l" t="t" r="r" b="b"/>
              <a:pathLst>
                <a:path w="1383" h="1025" extrusionOk="0">
                  <a:moveTo>
                    <a:pt x="741" y="1"/>
                  </a:moveTo>
                  <a:cubicBezTo>
                    <a:pt x="662" y="1"/>
                    <a:pt x="581" y="13"/>
                    <a:pt x="501" y="40"/>
                  </a:cubicBezTo>
                  <a:cubicBezTo>
                    <a:pt x="180" y="147"/>
                    <a:pt x="1" y="445"/>
                    <a:pt x="108" y="707"/>
                  </a:cubicBezTo>
                  <a:cubicBezTo>
                    <a:pt x="188" y="902"/>
                    <a:pt x="401" y="1025"/>
                    <a:pt x="637" y="1025"/>
                  </a:cubicBezTo>
                  <a:cubicBezTo>
                    <a:pt x="718" y="1025"/>
                    <a:pt x="801" y="1011"/>
                    <a:pt x="882" y="980"/>
                  </a:cubicBezTo>
                  <a:cubicBezTo>
                    <a:pt x="1215" y="873"/>
                    <a:pt x="1382" y="576"/>
                    <a:pt x="1275" y="314"/>
                  </a:cubicBezTo>
                  <a:cubicBezTo>
                    <a:pt x="1194" y="117"/>
                    <a:pt x="979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6"/>
            <p:cNvSpPr/>
            <p:nvPr/>
          </p:nvSpPr>
          <p:spPr>
            <a:xfrm>
              <a:off x="3414100" y="3094025"/>
              <a:ext cx="82475" cy="56925"/>
            </a:xfrm>
            <a:custGeom>
              <a:avLst/>
              <a:gdLst/>
              <a:ahLst/>
              <a:cxnLst/>
              <a:rect l="l" t="t" r="r" b="b"/>
              <a:pathLst>
                <a:path w="3299" h="2277" extrusionOk="0">
                  <a:moveTo>
                    <a:pt x="1808" y="1"/>
                  </a:moveTo>
                  <a:cubicBezTo>
                    <a:pt x="1594" y="1"/>
                    <a:pt x="1371" y="38"/>
                    <a:pt x="1156" y="117"/>
                  </a:cubicBezTo>
                  <a:cubicBezTo>
                    <a:pt x="394" y="403"/>
                    <a:pt x="1" y="1081"/>
                    <a:pt x="275" y="1641"/>
                  </a:cubicBezTo>
                  <a:cubicBezTo>
                    <a:pt x="468" y="2045"/>
                    <a:pt x="947" y="2277"/>
                    <a:pt x="1481" y="2277"/>
                  </a:cubicBezTo>
                  <a:cubicBezTo>
                    <a:pt x="1702" y="2277"/>
                    <a:pt x="1932" y="2237"/>
                    <a:pt x="2156" y="2153"/>
                  </a:cubicBezTo>
                  <a:cubicBezTo>
                    <a:pt x="2906" y="1867"/>
                    <a:pt x="3299" y="1189"/>
                    <a:pt x="3013" y="629"/>
                  </a:cubicBezTo>
                  <a:cubicBezTo>
                    <a:pt x="2818" y="230"/>
                    <a:pt x="2339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6"/>
            <p:cNvSpPr/>
            <p:nvPr/>
          </p:nvSpPr>
          <p:spPr>
            <a:xfrm>
              <a:off x="3437625" y="3052550"/>
              <a:ext cx="47950" cy="32825"/>
            </a:xfrm>
            <a:custGeom>
              <a:avLst/>
              <a:gdLst/>
              <a:ahLst/>
              <a:cxnLst/>
              <a:rect l="l" t="t" r="r" b="b"/>
              <a:pathLst>
                <a:path w="1918" h="1313" extrusionOk="0">
                  <a:moveTo>
                    <a:pt x="1061" y="1"/>
                  </a:moveTo>
                  <a:cubicBezTo>
                    <a:pt x="932" y="1"/>
                    <a:pt x="797" y="24"/>
                    <a:pt x="667" y="73"/>
                  </a:cubicBezTo>
                  <a:cubicBezTo>
                    <a:pt x="227" y="228"/>
                    <a:pt x="0" y="621"/>
                    <a:pt x="167" y="943"/>
                  </a:cubicBezTo>
                  <a:cubicBezTo>
                    <a:pt x="276" y="1178"/>
                    <a:pt x="552" y="1313"/>
                    <a:pt x="859" y="1313"/>
                  </a:cubicBezTo>
                  <a:cubicBezTo>
                    <a:pt x="987" y="1313"/>
                    <a:pt x="1121" y="1289"/>
                    <a:pt x="1250" y="1240"/>
                  </a:cubicBezTo>
                  <a:cubicBezTo>
                    <a:pt x="1691" y="1074"/>
                    <a:pt x="1917" y="681"/>
                    <a:pt x="1751" y="359"/>
                  </a:cubicBezTo>
                  <a:cubicBezTo>
                    <a:pt x="1642" y="133"/>
                    <a:pt x="1367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6"/>
            <p:cNvSpPr/>
            <p:nvPr/>
          </p:nvSpPr>
          <p:spPr>
            <a:xfrm>
              <a:off x="3484950" y="3061575"/>
              <a:ext cx="65200" cy="44700"/>
            </a:xfrm>
            <a:custGeom>
              <a:avLst/>
              <a:gdLst/>
              <a:ahLst/>
              <a:cxnLst/>
              <a:rect l="l" t="t" r="r" b="b"/>
              <a:pathLst>
                <a:path w="2608" h="1788" extrusionOk="0">
                  <a:moveTo>
                    <a:pt x="1427" y="1"/>
                  </a:moveTo>
                  <a:cubicBezTo>
                    <a:pt x="1255" y="1"/>
                    <a:pt x="1076" y="31"/>
                    <a:pt x="905" y="93"/>
                  </a:cubicBezTo>
                  <a:cubicBezTo>
                    <a:pt x="310" y="320"/>
                    <a:pt x="0" y="855"/>
                    <a:pt x="227" y="1296"/>
                  </a:cubicBezTo>
                  <a:cubicBezTo>
                    <a:pt x="378" y="1607"/>
                    <a:pt x="754" y="1787"/>
                    <a:pt x="1171" y="1787"/>
                  </a:cubicBezTo>
                  <a:cubicBezTo>
                    <a:pt x="1346" y="1787"/>
                    <a:pt x="1528" y="1756"/>
                    <a:pt x="1703" y="1689"/>
                  </a:cubicBezTo>
                  <a:cubicBezTo>
                    <a:pt x="2298" y="1463"/>
                    <a:pt x="2608" y="927"/>
                    <a:pt x="2382" y="486"/>
                  </a:cubicBezTo>
                  <a:cubicBezTo>
                    <a:pt x="2222" y="175"/>
                    <a:pt x="1842" y="1"/>
                    <a:pt x="1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6"/>
            <p:cNvSpPr/>
            <p:nvPr/>
          </p:nvSpPr>
          <p:spPr>
            <a:xfrm>
              <a:off x="3370650" y="3078800"/>
              <a:ext cx="38125" cy="26125"/>
            </a:xfrm>
            <a:custGeom>
              <a:avLst/>
              <a:gdLst/>
              <a:ahLst/>
              <a:cxnLst/>
              <a:rect l="l" t="t" r="r" b="b"/>
              <a:pathLst>
                <a:path w="1525" h="1045" extrusionOk="0">
                  <a:moveTo>
                    <a:pt x="858" y="1"/>
                  </a:moveTo>
                  <a:cubicBezTo>
                    <a:pt x="754" y="1"/>
                    <a:pt x="644" y="20"/>
                    <a:pt x="536" y="59"/>
                  </a:cubicBezTo>
                  <a:cubicBezTo>
                    <a:pt x="191" y="190"/>
                    <a:pt x="0" y="500"/>
                    <a:pt x="131" y="762"/>
                  </a:cubicBezTo>
                  <a:cubicBezTo>
                    <a:pt x="216" y="939"/>
                    <a:pt x="437" y="1044"/>
                    <a:pt x="682" y="1044"/>
                  </a:cubicBezTo>
                  <a:cubicBezTo>
                    <a:pt x="783" y="1044"/>
                    <a:pt x="888" y="1026"/>
                    <a:pt x="989" y="988"/>
                  </a:cubicBezTo>
                  <a:cubicBezTo>
                    <a:pt x="1346" y="857"/>
                    <a:pt x="1524" y="547"/>
                    <a:pt x="1405" y="286"/>
                  </a:cubicBezTo>
                  <a:cubicBezTo>
                    <a:pt x="1314" y="103"/>
                    <a:pt x="1100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6"/>
            <p:cNvSpPr/>
            <p:nvPr/>
          </p:nvSpPr>
          <p:spPr>
            <a:xfrm>
              <a:off x="3472450" y="3139550"/>
              <a:ext cx="63125" cy="43575"/>
            </a:xfrm>
            <a:custGeom>
              <a:avLst/>
              <a:gdLst/>
              <a:ahLst/>
              <a:cxnLst/>
              <a:rect l="l" t="t" r="r" b="b"/>
              <a:pathLst>
                <a:path w="2525" h="1743" extrusionOk="0">
                  <a:moveTo>
                    <a:pt x="1381" y="0"/>
                  </a:moveTo>
                  <a:cubicBezTo>
                    <a:pt x="920" y="0"/>
                    <a:pt x="462" y="233"/>
                    <a:pt x="262" y="594"/>
                  </a:cubicBezTo>
                  <a:cubicBezTo>
                    <a:pt x="0" y="1046"/>
                    <a:pt x="250" y="1546"/>
                    <a:pt x="810" y="1701"/>
                  </a:cubicBezTo>
                  <a:cubicBezTo>
                    <a:pt x="917" y="1729"/>
                    <a:pt x="1028" y="1743"/>
                    <a:pt x="1140" y="1743"/>
                  </a:cubicBezTo>
                  <a:cubicBezTo>
                    <a:pt x="1602" y="1743"/>
                    <a:pt x="2073" y="1515"/>
                    <a:pt x="2274" y="1142"/>
                  </a:cubicBezTo>
                  <a:cubicBezTo>
                    <a:pt x="2524" y="689"/>
                    <a:pt x="2286" y="201"/>
                    <a:pt x="1727" y="46"/>
                  </a:cubicBezTo>
                  <a:cubicBezTo>
                    <a:pt x="1614" y="15"/>
                    <a:pt x="1498" y="0"/>
                    <a:pt x="1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6"/>
            <p:cNvSpPr/>
            <p:nvPr/>
          </p:nvSpPr>
          <p:spPr>
            <a:xfrm>
              <a:off x="3402500" y="3174725"/>
              <a:ext cx="33050" cy="22875"/>
            </a:xfrm>
            <a:custGeom>
              <a:avLst/>
              <a:gdLst/>
              <a:ahLst/>
              <a:cxnLst/>
              <a:rect l="l" t="t" r="r" b="b"/>
              <a:pathLst>
                <a:path w="1322" h="915" extrusionOk="0">
                  <a:moveTo>
                    <a:pt x="743" y="1"/>
                  </a:moveTo>
                  <a:cubicBezTo>
                    <a:pt x="499" y="1"/>
                    <a:pt x="250" y="124"/>
                    <a:pt x="143" y="318"/>
                  </a:cubicBezTo>
                  <a:cubicBezTo>
                    <a:pt x="0" y="556"/>
                    <a:pt x="131" y="818"/>
                    <a:pt x="417" y="890"/>
                  </a:cubicBezTo>
                  <a:cubicBezTo>
                    <a:pt x="476" y="907"/>
                    <a:pt x="537" y="915"/>
                    <a:pt x="598" y="915"/>
                  </a:cubicBezTo>
                  <a:cubicBezTo>
                    <a:pt x="836" y="915"/>
                    <a:pt x="1077" y="793"/>
                    <a:pt x="1191" y="604"/>
                  </a:cubicBezTo>
                  <a:cubicBezTo>
                    <a:pt x="1322" y="366"/>
                    <a:pt x="1203" y="104"/>
                    <a:pt x="905" y="20"/>
                  </a:cubicBezTo>
                  <a:cubicBezTo>
                    <a:pt x="853" y="7"/>
                    <a:pt x="798" y="1"/>
                    <a:pt x="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6"/>
            <p:cNvSpPr/>
            <p:nvPr/>
          </p:nvSpPr>
          <p:spPr>
            <a:xfrm>
              <a:off x="3385225" y="3145600"/>
              <a:ext cx="37525" cy="25775"/>
            </a:xfrm>
            <a:custGeom>
              <a:avLst/>
              <a:gdLst/>
              <a:ahLst/>
              <a:cxnLst/>
              <a:rect l="l" t="t" r="r" b="b"/>
              <a:pathLst>
                <a:path w="1501" h="1031" extrusionOk="0">
                  <a:moveTo>
                    <a:pt x="822" y="1"/>
                  </a:moveTo>
                  <a:cubicBezTo>
                    <a:pt x="549" y="1"/>
                    <a:pt x="278" y="136"/>
                    <a:pt x="156" y="352"/>
                  </a:cubicBezTo>
                  <a:cubicBezTo>
                    <a:pt x="1" y="626"/>
                    <a:pt x="144" y="912"/>
                    <a:pt x="477" y="1007"/>
                  </a:cubicBezTo>
                  <a:cubicBezTo>
                    <a:pt x="539" y="1023"/>
                    <a:pt x="603" y="1030"/>
                    <a:pt x="668" y="1030"/>
                  </a:cubicBezTo>
                  <a:cubicBezTo>
                    <a:pt x="941" y="1030"/>
                    <a:pt x="1221" y="895"/>
                    <a:pt x="1346" y="673"/>
                  </a:cubicBezTo>
                  <a:cubicBezTo>
                    <a:pt x="1501" y="411"/>
                    <a:pt x="1358" y="114"/>
                    <a:pt x="1037" y="30"/>
                  </a:cubicBezTo>
                  <a:cubicBezTo>
                    <a:pt x="967" y="11"/>
                    <a:pt x="894" y="1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6"/>
            <p:cNvSpPr/>
            <p:nvPr/>
          </p:nvSpPr>
          <p:spPr>
            <a:xfrm>
              <a:off x="3364400" y="3110175"/>
              <a:ext cx="48825" cy="33375"/>
            </a:xfrm>
            <a:custGeom>
              <a:avLst/>
              <a:gdLst/>
              <a:ahLst/>
              <a:cxnLst/>
              <a:rect l="l" t="t" r="r" b="b"/>
              <a:pathLst>
                <a:path w="1953" h="1335" extrusionOk="0">
                  <a:moveTo>
                    <a:pt x="1097" y="1"/>
                  </a:moveTo>
                  <a:cubicBezTo>
                    <a:pt x="735" y="1"/>
                    <a:pt x="367" y="179"/>
                    <a:pt x="203" y="459"/>
                  </a:cubicBezTo>
                  <a:cubicBezTo>
                    <a:pt x="0" y="805"/>
                    <a:pt x="179" y="1186"/>
                    <a:pt x="608" y="1305"/>
                  </a:cubicBezTo>
                  <a:cubicBezTo>
                    <a:pt x="688" y="1325"/>
                    <a:pt x="772" y="1334"/>
                    <a:pt x="856" y="1334"/>
                  </a:cubicBezTo>
                  <a:cubicBezTo>
                    <a:pt x="1218" y="1334"/>
                    <a:pt x="1586" y="1156"/>
                    <a:pt x="1751" y="876"/>
                  </a:cubicBezTo>
                  <a:cubicBezTo>
                    <a:pt x="1953" y="531"/>
                    <a:pt x="1762" y="150"/>
                    <a:pt x="1346" y="31"/>
                  </a:cubicBezTo>
                  <a:cubicBezTo>
                    <a:pt x="1265" y="10"/>
                    <a:pt x="1181" y="1"/>
                    <a:pt x="1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6"/>
            <p:cNvSpPr/>
            <p:nvPr/>
          </p:nvSpPr>
          <p:spPr>
            <a:xfrm>
              <a:off x="3520075" y="3104450"/>
              <a:ext cx="42575" cy="29050"/>
            </a:xfrm>
            <a:custGeom>
              <a:avLst/>
              <a:gdLst/>
              <a:ahLst/>
              <a:cxnLst/>
              <a:rect l="l" t="t" r="r" b="b"/>
              <a:pathLst>
                <a:path w="1703" h="1162" extrusionOk="0">
                  <a:moveTo>
                    <a:pt x="920" y="1"/>
                  </a:moveTo>
                  <a:cubicBezTo>
                    <a:pt x="616" y="1"/>
                    <a:pt x="311" y="155"/>
                    <a:pt x="179" y="391"/>
                  </a:cubicBezTo>
                  <a:cubicBezTo>
                    <a:pt x="0" y="700"/>
                    <a:pt x="167" y="1034"/>
                    <a:pt x="548" y="1129"/>
                  </a:cubicBezTo>
                  <a:cubicBezTo>
                    <a:pt x="624" y="1151"/>
                    <a:pt x="703" y="1161"/>
                    <a:pt x="782" y="1161"/>
                  </a:cubicBezTo>
                  <a:cubicBezTo>
                    <a:pt x="1087" y="1161"/>
                    <a:pt x="1394" y="1006"/>
                    <a:pt x="1536" y="760"/>
                  </a:cubicBezTo>
                  <a:cubicBezTo>
                    <a:pt x="1703" y="462"/>
                    <a:pt x="1536" y="129"/>
                    <a:pt x="1155" y="33"/>
                  </a:cubicBezTo>
                  <a:cubicBezTo>
                    <a:pt x="1079" y="11"/>
                    <a:pt x="1000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6"/>
            <p:cNvSpPr/>
            <p:nvPr/>
          </p:nvSpPr>
          <p:spPr>
            <a:xfrm>
              <a:off x="3342375" y="2999050"/>
              <a:ext cx="37825" cy="25550"/>
            </a:xfrm>
            <a:custGeom>
              <a:avLst/>
              <a:gdLst/>
              <a:ahLst/>
              <a:cxnLst/>
              <a:rect l="l" t="t" r="r" b="b"/>
              <a:pathLst>
                <a:path w="1513" h="1022" extrusionOk="0">
                  <a:moveTo>
                    <a:pt x="837" y="0"/>
                  </a:moveTo>
                  <a:cubicBezTo>
                    <a:pt x="555" y="0"/>
                    <a:pt x="270" y="144"/>
                    <a:pt x="143" y="368"/>
                  </a:cubicBezTo>
                  <a:cubicBezTo>
                    <a:pt x="0" y="642"/>
                    <a:pt x="155" y="928"/>
                    <a:pt x="488" y="999"/>
                  </a:cubicBezTo>
                  <a:cubicBezTo>
                    <a:pt x="550" y="1014"/>
                    <a:pt x="613" y="1022"/>
                    <a:pt x="676" y="1022"/>
                  </a:cubicBezTo>
                  <a:cubicBezTo>
                    <a:pt x="958" y="1022"/>
                    <a:pt x="1243" y="877"/>
                    <a:pt x="1370" y="654"/>
                  </a:cubicBezTo>
                  <a:cubicBezTo>
                    <a:pt x="1512" y="392"/>
                    <a:pt x="1370" y="106"/>
                    <a:pt x="1024" y="23"/>
                  </a:cubicBezTo>
                  <a:cubicBezTo>
                    <a:pt x="963" y="7"/>
                    <a:pt x="900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6"/>
            <p:cNvSpPr/>
            <p:nvPr/>
          </p:nvSpPr>
          <p:spPr>
            <a:xfrm>
              <a:off x="3361425" y="2955275"/>
              <a:ext cx="47050" cy="31650"/>
            </a:xfrm>
            <a:custGeom>
              <a:avLst/>
              <a:gdLst/>
              <a:ahLst/>
              <a:cxnLst/>
              <a:rect l="l" t="t" r="r" b="b"/>
              <a:pathLst>
                <a:path w="1882" h="1266" extrusionOk="0">
                  <a:moveTo>
                    <a:pt x="1040" y="1"/>
                  </a:moveTo>
                  <a:cubicBezTo>
                    <a:pt x="910" y="1"/>
                    <a:pt x="774" y="24"/>
                    <a:pt x="643" y="71"/>
                  </a:cubicBezTo>
                  <a:cubicBezTo>
                    <a:pt x="215" y="238"/>
                    <a:pt x="0" y="619"/>
                    <a:pt x="167" y="928"/>
                  </a:cubicBezTo>
                  <a:cubicBezTo>
                    <a:pt x="282" y="1143"/>
                    <a:pt x="546" y="1266"/>
                    <a:pt x="840" y="1266"/>
                  </a:cubicBezTo>
                  <a:cubicBezTo>
                    <a:pt x="971" y="1266"/>
                    <a:pt x="1107" y="1242"/>
                    <a:pt x="1239" y="1190"/>
                  </a:cubicBezTo>
                  <a:cubicBezTo>
                    <a:pt x="1667" y="1024"/>
                    <a:pt x="1881" y="643"/>
                    <a:pt x="1715" y="333"/>
                  </a:cubicBezTo>
                  <a:cubicBezTo>
                    <a:pt x="1599" y="118"/>
                    <a:pt x="1334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6"/>
            <p:cNvSpPr/>
            <p:nvPr/>
          </p:nvSpPr>
          <p:spPr>
            <a:xfrm>
              <a:off x="3265575" y="3080975"/>
              <a:ext cx="37225" cy="25250"/>
            </a:xfrm>
            <a:custGeom>
              <a:avLst/>
              <a:gdLst/>
              <a:ahLst/>
              <a:cxnLst/>
              <a:rect l="l" t="t" r="r" b="b"/>
              <a:pathLst>
                <a:path w="1489" h="1010" extrusionOk="0">
                  <a:moveTo>
                    <a:pt x="840" y="1"/>
                  </a:moveTo>
                  <a:cubicBezTo>
                    <a:pt x="576" y="1"/>
                    <a:pt x="306" y="125"/>
                    <a:pt x="167" y="329"/>
                  </a:cubicBezTo>
                  <a:cubicBezTo>
                    <a:pt x="0" y="591"/>
                    <a:pt x="120" y="877"/>
                    <a:pt x="429" y="972"/>
                  </a:cubicBezTo>
                  <a:cubicBezTo>
                    <a:pt x="506" y="998"/>
                    <a:pt x="586" y="1010"/>
                    <a:pt x="667" y="1010"/>
                  </a:cubicBezTo>
                  <a:cubicBezTo>
                    <a:pt x="925" y="1010"/>
                    <a:pt x="1186" y="886"/>
                    <a:pt x="1322" y="687"/>
                  </a:cubicBezTo>
                  <a:cubicBezTo>
                    <a:pt x="1489" y="425"/>
                    <a:pt x="1370" y="127"/>
                    <a:pt x="1060" y="32"/>
                  </a:cubicBezTo>
                  <a:cubicBezTo>
                    <a:pt x="989" y="11"/>
                    <a:pt x="915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6"/>
            <p:cNvSpPr/>
            <p:nvPr/>
          </p:nvSpPr>
          <p:spPr>
            <a:xfrm>
              <a:off x="3402500" y="3014000"/>
              <a:ext cx="25025" cy="16775"/>
            </a:xfrm>
            <a:custGeom>
              <a:avLst/>
              <a:gdLst/>
              <a:ahLst/>
              <a:cxnLst/>
              <a:rect l="l" t="t" r="r" b="b"/>
              <a:pathLst>
                <a:path w="1001" h="671" extrusionOk="0">
                  <a:moveTo>
                    <a:pt x="558" y="1"/>
                  </a:moveTo>
                  <a:cubicBezTo>
                    <a:pt x="382" y="1"/>
                    <a:pt x="203" y="80"/>
                    <a:pt x="119" y="211"/>
                  </a:cubicBezTo>
                  <a:cubicBezTo>
                    <a:pt x="0" y="389"/>
                    <a:pt x="84" y="580"/>
                    <a:pt x="298" y="651"/>
                  </a:cubicBezTo>
                  <a:cubicBezTo>
                    <a:pt x="344" y="664"/>
                    <a:pt x="393" y="670"/>
                    <a:pt x="442" y="670"/>
                  </a:cubicBezTo>
                  <a:cubicBezTo>
                    <a:pt x="618" y="670"/>
                    <a:pt x="797" y="589"/>
                    <a:pt x="881" y="449"/>
                  </a:cubicBezTo>
                  <a:cubicBezTo>
                    <a:pt x="1000" y="282"/>
                    <a:pt x="917" y="80"/>
                    <a:pt x="703" y="20"/>
                  </a:cubicBezTo>
                  <a:cubicBezTo>
                    <a:pt x="656" y="7"/>
                    <a:pt x="60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6"/>
            <p:cNvSpPr/>
            <p:nvPr/>
          </p:nvSpPr>
          <p:spPr>
            <a:xfrm>
              <a:off x="3309025" y="3067125"/>
              <a:ext cx="65825" cy="44800"/>
            </a:xfrm>
            <a:custGeom>
              <a:avLst/>
              <a:gdLst/>
              <a:ahLst/>
              <a:cxnLst/>
              <a:rect l="l" t="t" r="r" b="b"/>
              <a:pathLst>
                <a:path w="2633" h="1792" extrusionOk="0">
                  <a:moveTo>
                    <a:pt x="1466" y="0"/>
                  </a:moveTo>
                  <a:cubicBezTo>
                    <a:pt x="973" y="0"/>
                    <a:pt x="478" y="255"/>
                    <a:pt x="263" y="645"/>
                  </a:cubicBezTo>
                  <a:cubicBezTo>
                    <a:pt x="1" y="1110"/>
                    <a:pt x="251" y="1610"/>
                    <a:pt x="834" y="1753"/>
                  </a:cubicBezTo>
                  <a:cubicBezTo>
                    <a:pt x="944" y="1779"/>
                    <a:pt x="1057" y="1792"/>
                    <a:pt x="1169" y="1792"/>
                  </a:cubicBezTo>
                  <a:cubicBezTo>
                    <a:pt x="1666" y="1792"/>
                    <a:pt x="2157" y="1546"/>
                    <a:pt x="2370" y="1157"/>
                  </a:cubicBezTo>
                  <a:cubicBezTo>
                    <a:pt x="2632" y="681"/>
                    <a:pt x="2358" y="181"/>
                    <a:pt x="1787" y="38"/>
                  </a:cubicBezTo>
                  <a:cubicBezTo>
                    <a:pt x="1682" y="12"/>
                    <a:pt x="1574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6"/>
            <p:cNvSpPr/>
            <p:nvPr/>
          </p:nvSpPr>
          <p:spPr>
            <a:xfrm>
              <a:off x="3337600" y="3034875"/>
              <a:ext cx="41700" cy="28450"/>
            </a:xfrm>
            <a:custGeom>
              <a:avLst/>
              <a:gdLst/>
              <a:ahLst/>
              <a:cxnLst/>
              <a:rect l="l" t="t" r="r" b="b"/>
              <a:pathLst>
                <a:path w="1668" h="1138" extrusionOk="0">
                  <a:moveTo>
                    <a:pt x="931" y="0"/>
                  </a:moveTo>
                  <a:cubicBezTo>
                    <a:pt x="814" y="0"/>
                    <a:pt x="691" y="21"/>
                    <a:pt x="572" y="66"/>
                  </a:cubicBezTo>
                  <a:cubicBezTo>
                    <a:pt x="191" y="221"/>
                    <a:pt x="1" y="566"/>
                    <a:pt x="144" y="840"/>
                  </a:cubicBezTo>
                  <a:cubicBezTo>
                    <a:pt x="242" y="1028"/>
                    <a:pt x="475" y="1137"/>
                    <a:pt x="734" y="1137"/>
                  </a:cubicBezTo>
                  <a:cubicBezTo>
                    <a:pt x="853" y="1137"/>
                    <a:pt x="977" y="1115"/>
                    <a:pt x="1096" y="1066"/>
                  </a:cubicBezTo>
                  <a:cubicBezTo>
                    <a:pt x="1477" y="923"/>
                    <a:pt x="1668" y="578"/>
                    <a:pt x="1525" y="292"/>
                  </a:cubicBezTo>
                  <a:cubicBezTo>
                    <a:pt x="1418" y="104"/>
                    <a:pt x="1188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6"/>
            <p:cNvSpPr/>
            <p:nvPr/>
          </p:nvSpPr>
          <p:spPr>
            <a:xfrm>
              <a:off x="3389400" y="3046850"/>
              <a:ext cx="36350" cy="24900"/>
            </a:xfrm>
            <a:custGeom>
              <a:avLst/>
              <a:gdLst/>
              <a:ahLst/>
              <a:cxnLst/>
              <a:rect l="l" t="t" r="r" b="b"/>
              <a:pathLst>
                <a:path w="1454" h="996" extrusionOk="0">
                  <a:moveTo>
                    <a:pt x="805" y="0"/>
                  </a:moveTo>
                  <a:cubicBezTo>
                    <a:pt x="722" y="0"/>
                    <a:pt x="634" y="13"/>
                    <a:pt x="548" y="40"/>
                  </a:cubicBezTo>
                  <a:cubicBezTo>
                    <a:pt x="203" y="135"/>
                    <a:pt x="0" y="432"/>
                    <a:pt x="108" y="682"/>
                  </a:cubicBezTo>
                  <a:cubicBezTo>
                    <a:pt x="179" y="879"/>
                    <a:pt x="399" y="996"/>
                    <a:pt x="650" y="996"/>
                  </a:cubicBezTo>
                  <a:cubicBezTo>
                    <a:pt x="733" y="996"/>
                    <a:pt x="820" y="983"/>
                    <a:pt x="905" y="956"/>
                  </a:cubicBezTo>
                  <a:cubicBezTo>
                    <a:pt x="1251" y="849"/>
                    <a:pt x="1453" y="552"/>
                    <a:pt x="1346" y="301"/>
                  </a:cubicBezTo>
                  <a:cubicBezTo>
                    <a:pt x="1274" y="114"/>
                    <a:pt x="1056" y="0"/>
                    <a:pt x="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6"/>
            <p:cNvSpPr/>
            <p:nvPr/>
          </p:nvSpPr>
          <p:spPr>
            <a:xfrm>
              <a:off x="3413500" y="3079300"/>
              <a:ext cx="24450" cy="17100"/>
            </a:xfrm>
            <a:custGeom>
              <a:avLst/>
              <a:gdLst/>
              <a:ahLst/>
              <a:cxnLst/>
              <a:rect l="l" t="t" r="r" b="b"/>
              <a:pathLst>
                <a:path w="978" h="684" extrusionOk="0">
                  <a:moveTo>
                    <a:pt x="546" y="0"/>
                  </a:moveTo>
                  <a:cubicBezTo>
                    <a:pt x="488" y="0"/>
                    <a:pt x="428" y="9"/>
                    <a:pt x="370" y="27"/>
                  </a:cubicBezTo>
                  <a:cubicBezTo>
                    <a:pt x="132" y="99"/>
                    <a:pt x="1" y="301"/>
                    <a:pt x="60" y="468"/>
                  </a:cubicBezTo>
                  <a:cubicBezTo>
                    <a:pt x="115" y="603"/>
                    <a:pt x="264" y="684"/>
                    <a:pt x="438" y="684"/>
                  </a:cubicBezTo>
                  <a:cubicBezTo>
                    <a:pt x="493" y="684"/>
                    <a:pt x="550" y="676"/>
                    <a:pt x="608" y="658"/>
                  </a:cubicBezTo>
                  <a:cubicBezTo>
                    <a:pt x="846" y="575"/>
                    <a:pt x="977" y="385"/>
                    <a:pt x="906" y="206"/>
                  </a:cubicBezTo>
                  <a:cubicBezTo>
                    <a:pt x="862" y="74"/>
                    <a:pt x="71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6"/>
            <p:cNvSpPr/>
            <p:nvPr/>
          </p:nvSpPr>
          <p:spPr>
            <a:xfrm>
              <a:off x="3495075" y="3111175"/>
              <a:ext cx="24425" cy="17375"/>
            </a:xfrm>
            <a:custGeom>
              <a:avLst/>
              <a:gdLst/>
              <a:ahLst/>
              <a:cxnLst/>
              <a:rect l="l" t="t" r="r" b="b"/>
              <a:pathLst>
                <a:path w="977" h="695" extrusionOk="0">
                  <a:moveTo>
                    <a:pt x="535" y="1"/>
                  </a:moveTo>
                  <a:cubicBezTo>
                    <a:pt x="480" y="1"/>
                    <a:pt x="424" y="9"/>
                    <a:pt x="369" y="26"/>
                  </a:cubicBezTo>
                  <a:cubicBezTo>
                    <a:pt x="131" y="110"/>
                    <a:pt x="0" y="300"/>
                    <a:pt x="60" y="479"/>
                  </a:cubicBezTo>
                  <a:cubicBezTo>
                    <a:pt x="114" y="614"/>
                    <a:pt x="271" y="695"/>
                    <a:pt x="447" y="695"/>
                  </a:cubicBezTo>
                  <a:cubicBezTo>
                    <a:pt x="503" y="695"/>
                    <a:pt x="562" y="687"/>
                    <a:pt x="619" y="669"/>
                  </a:cubicBezTo>
                  <a:cubicBezTo>
                    <a:pt x="846" y="598"/>
                    <a:pt x="977" y="395"/>
                    <a:pt x="917" y="217"/>
                  </a:cubicBezTo>
                  <a:cubicBezTo>
                    <a:pt x="863" y="82"/>
                    <a:pt x="706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6"/>
            <p:cNvSpPr/>
            <p:nvPr/>
          </p:nvSpPr>
          <p:spPr>
            <a:xfrm>
              <a:off x="3435525" y="3157675"/>
              <a:ext cx="32475" cy="22900"/>
            </a:xfrm>
            <a:custGeom>
              <a:avLst/>
              <a:gdLst/>
              <a:ahLst/>
              <a:cxnLst/>
              <a:rect l="l" t="t" r="r" b="b"/>
              <a:pathLst>
                <a:path w="1299" h="916" extrusionOk="0">
                  <a:moveTo>
                    <a:pt x="718" y="1"/>
                  </a:moveTo>
                  <a:cubicBezTo>
                    <a:pt x="643" y="1"/>
                    <a:pt x="566" y="12"/>
                    <a:pt x="489" y="36"/>
                  </a:cubicBezTo>
                  <a:cubicBezTo>
                    <a:pt x="180" y="131"/>
                    <a:pt x="1" y="405"/>
                    <a:pt x="84" y="631"/>
                  </a:cubicBezTo>
                  <a:cubicBezTo>
                    <a:pt x="156" y="811"/>
                    <a:pt x="357" y="916"/>
                    <a:pt x="584" y="916"/>
                  </a:cubicBezTo>
                  <a:cubicBezTo>
                    <a:pt x="658" y="916"/>
                    <a:pt x="734" y="904"/>
                    <a:pt x="811" y="881"/>
                  </a:cubicBezTo>
                  <a:cubicBezTo>
                    <a:pt x="1120" y="786"/>
                    <a:pt x="1299" y="512"/>
                    <a:pt x="1215" y="274"/>
                  </a:cubicBezTo>
                  <a:cubicBezTo>
                    <a:pt x="1144" y="104"/>
                    <a:pt x="944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6"/>
            <p:cNvSpPr/>
            <p:nvPr/>
          </p:nvSpPr>
          <p:spPr>
            <a:xfrm>
              <a:off x="3439100" y="3025775"/>
              <a:ext cx="32475" cy="21825"/>
            </a:xfrm>
            <a:custGeom>
              <a:avLst/>
              <a:gdLst/>
              <a:ahLst/>
              <a:cxnLst/>
              <a:rect l="l" t="t" r="r" b="b"/>
              <a:pathLst>
                <a:path w="1299" h="873" extrusionOk="0">
                  <a:moveTo>
                    <a:pt x="713" y="0"/>
                  </a:moveTo>
                  <a:cubicBezTo>
                    <a:pt x="479" y="0"/>
                    <a:pt x="248" y="120"/>
                    <a:pt x="144" y="299"/>
                  </a:cubicBezTo>
                  <a:cubicBezTo>
                    <a:pt x="1" y="525"/>
                    <a:pt x="132" y="775"/>
                    <a:pt x="418" y="847"/>
                  </a:cubicBezTo>
                  <a:cubicBezTo>
                    <a:pt x="474" y="864"/>
                    <a:pt x="534" y="872"/>
                    <a:pt x="594" y="872"/>
                  </a:cubicBezTo>
                  <a:cubicBezTo>
                    <a:pt x="825" y="872"/>
                    <a:pt x="1064" y="753"/>
                    <a:pt x="1168" y="573"/>
                  </a:cubicBezTo>
                  <a:cubicBezTo>
                    <a:pt x="1299" y="347"/>
                    <a:pt x="1168" y="97"/>
                    <a:pt x="894" y="25"/>
                  </a:cubicBezTo>
                  <a:cubicBezTo>
                    <a:pt x="835" y="8"/>
                    <a:pt x="774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6"/>
            <p:cNvSpPr/>
            <p:nvPr/>
          </p:nvSpPr>
          <p:spPr>
            <a:xfrm>
              <a:off x="3488825" y="3024625"/>
              <a:ext cx="31875" cy="22000"/>
            </a:xfrm>
            <a:custGeom>
              <a:avLst/>
              <a:gdLst/>
              <a:ahLst/>
              <a:cxnLst/>
              <a:rect l="l" t="t" r="r" b="b"/>
              <a:pathLst>
                <a:path w="1275" h="880" extrusionOk="0">
                  <a:moveTo>
                    <a:pt x="698" y="1"/>
                  </a:moveTo>
                  <a:cubicBezTo>
                    <a:pt x="625" y="1"/>
                    <a:pt x="550" y="12"/>
                    <a:pt x="476" y="36"/>
                  </a:cubicBezTo>
                  <a:cubicBezTo>
                    <a:pt x="167" y="131"/>
                    <a:pt x="0" y="393"/>
                    <a:pt x="84" y="607"/>
                  </a:cubicBezTo>
                  <a:cubicBezTo>
                    <a:pt x="155" y="777"/>
                    <a:pt x="348" y="880"/>
                    <a:pt x="571" y="880"/>
                  </a:cubicBezTo>
                  <a:cubicBezTo>
                    <a:pt x="644" y="880"/>
                    <a:pt x="721" y="869"/>
                    <a:pt x="798" y="845"/>
                  </a:cubicBezTo>
                  <a:cubicBezTo>
                    <a:pt x="1096" y="750"/>
                    <a:pt x="1274" y="500"/>
                    <a:pt x="1179" y="274"/>
                  </a:cubicBezTo>
                  <a:cubicBezTo>
                    <a:pt x="1116" y="104"/>
                    <a:pt x="919" y="1"/>
                    <a:pt x="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6"/>
            <p:cNvSpPr/>
            <p:nvPr/>
          </p:nvSpPr>
          <p:spPr>
            <a:xfrm>
              <a:off x="3225400" y="3156350"/>
              <a:ext cx="83050" cy="58000"/>
            </a:xfrm>
            <a:custGeom>
              <a:avLst/>
              <a:gdLst/>
              <a:ahLst/>
              <a:cxnLst/>
              <a:rect l="l" t="t" r="r" b="b"/>
              <a:pathLst>
                <a:path w="3322" h="2320" extrusionOk="0">
                  <a:moveTo>
                    <a:pt x="1863" y="1"/>
                  </a:moveTo>
                  <a:cubicBezTo>
                    <a:pt x="1643" y="1"/>
                    <a:pt x="1414" y="41"/>
                    <a:pt x="1191" y="124"/>
                  </a:cubicBezTo>
                  <a:cubicBezTo>
                    <a:pt x="417" y="410"/>
                    <a:pt x="0" y="1101"/>
                    <a:pt x="250" y="1672"/>
                  </a:cubicBezTo>
                  <a:cubicBezTo>
                    <a:pt x="436" y="2085"/>
                    <a:pt x="914" y="2319"/>
                    <a:pt x="1452" y="2319"/>
                  </a:cubicBezTo>
                  <a:cubicBezTo>
                    <a:pt x="1673" y="2319"/>
                    <a:pt x="1905" y="2279"/>
                    <a:pt x="2131" y="2196"/>
                  </a:cubicBezTo>
                  <a:cubicBezTo>
                    <a:pt x="2905" y="1898"/>
                    <a:pt x="3322" y="1208"/>
                    <a:pt x="3048" y="636"/>
                  </a:cubicBezTo>
                  <a:cubicBezTo>
                    <a:pt x="2863" y="232"/>
                    <a:pt x="2392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6"/>
            <p:cNvSpPr/>
            <p:nvPr/>
          </p:nvSpPr>
          <p:spPr>
            <a:xfrm>
              <a:off x="3250700" y="3113875"/>
              <a:ext cx="48225" cy="33425"/>
            </a:xfrm>
            <a:custGeom>
              <a:avLst/>
              <a:gdLst/>
              <a:ahLst/>
              <a:cxnLst/>
              <a:rect l="l" t="t" r="r" b="b"/>
              <a:pathLst>
                <a:path w="1929" h="1337" extrusionOk="0">
                  <a:moveTo>
                    <a:pt x="1082" y="1"/>
                  </a:moveTo>
                  <a:cubicBezTo>
                    <a:pt x="954" y="1"/>
                    <a:pt x="820" y="24"/>
                    <a:pt x="691" y="73"/>
                  </a:cubicBezTo>
                  <a:cubicBezTo>
                    <a:pt x="238" y="240"/>
                    <a:pt x="0" y="633"/>
                    <a:pt x="155" y="966"/>
                  </a:cubicBezTo>
                  <a:cubicBezTo>
                    <a:pt x="256" y="1202"/>
                    <a:pt x="529" y="1336"/>
                    <a:pt x="840" y="1336"/>
                  </a:cubicBezTo>
                  <a:cubicBezTo>
                    <a:pt x="969" y="1336"/>
                    <a:pt x="1105" y="1313"/>
                    <a:pt x="1238" y="1264"/>
                  </a:cubicBezTo>
                  <a:cubicBezTo>
                    <a:pt x="1691" y="1097"/>
                    <a:pt x="1929" y="692"/>
                    <a:pt x="1774" y="371"/>
                  </a:cubicBezTo>
                  <a:cubicBezTo>
                    <a:pt x="1665" y="135"/>
                    <a:pt x="138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6"/>
            <p:cNvSpPr/>
            <p:nvPr/>
          </p:nvSpPr>
          <p:spPr>
            <a:xfrm>
              <a:off x="3298025" y="3123075"/>
              <a:ext cx="65800" cy="45700"/>
            </a:xfrm>
            <a:custGeom>
              <a:avLst/>
              <a:gdLst/>
              <a:ahLst/>
              <a:cxnLst/>
              <a:rect l="l" t="t" r="r" b="b"/>
              <a:pathLst>
                <a:path w="2632" h="1828" extrusionOk="0">
                  <a:moveTo>
                    <a:pt x="1466" y="0"/>
                  </a:moveTo>
                  <a:cubicBezTo>
                    <a:pt x="1290" y="0"/>
                    <a:pt x="1107" y="32"/>
                    <a:pt x="929" y="98"/>
                  </a:cubicBezTo>
                  <a:cubicBezTo>
                    <a:pt x="322" y="324"/>
                    <a:pt x="0" y="872"/>
                    <a:pt x="215" y="1324"/>
                  </a:cubicBezTo>
                  <a:cubicBezTo>
                    <a:pt x="358" y="1644"/>
                    <a:pt x="733" y="1827"/>
                    <a:pt x="1154" y="1827"/>
                  </a:cubicBezTo>
                  <a:cubicBezTo>
                    <a:pt x="1330" y="1827"/>
                    <a:pt x="1513" y="1796"/>
                    <a:pt x="1691" y="1729"/>
                  </a:cubicBezTo>
                  <a:cubicBezTo>
                    <a:pt x="2310" y="1503"/>
                    <a:pt x="2632" y="955"/>
                    <a:pt x="2417" y="503"/>
                  </a:cubicBezTo>
                  <a:cubicBezTo>
                    <a:pt x="2266" y="183"/>
                    <a:pt x="1888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6"/>
            <p:cNvSpPr/>
            <p:nvPr/>
          </p:nvSpPr>
          <p:spPr>
            <a:xfrm>
              <a:off x="3182225" y="3140725"/>
              <a:ext cx="38425" cy="26700"/>
            </a:xfrm>
            <a:custGeom>
              <a:avLst/>
              <a:gdLst/>
              <a:ahLst/>
              <a:cxnLst/>
              <a:rect l="l" t="t" r="r" b="b"/>
              <a:pathLst>
                <a:path w="1537" h="1068" extrusionOk="0">
                  <a:moveTo>
                    <a:pt x="879" y="1"/>
                  </a:moveTo>
                  <a:cubicBezTo>
                    <a:pt x="776" y="1"/>
                    <a:pt x="667" y="20"/>
                    <a:pt x="560" y="59"/>
                  </a:cubicBezTo>
                  <a:cubicBezTo>
                    <a:pt x="203" y="190"/>
                    <a:pt x="1" y="511"/>
                    <a:pt x="120" y="773"/>
                  </a:cubicBezTo>
                  <a:cubicBezTo>
                    <a:pt x="204" y="959"/>
                    <a:pt x="427" y="1067"/>
                    <a:pt x="677" y="1067"/>
                  </a:cubicBezTo>
                  <a:cubicBezTo>
                    <a:pt x="779" y="1067"/>
                    <a:pt x="885" y="1049"/>
                    <a:pt x="989" y="1011"/>
                  </a:cubicBezTo>
                  <a:cubicBezTo>
                    <a:pt x="1346" y="880"/>
                    <a:pt x="1537" y="559"/>
                    <a:pt x="1418" y="297"/>
                  </a:cubicBezTo>
                  <a:cubicBezTo>
                    <a:pt x="1334" y="105"/>
                    <a:pt x="1122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6"/>
            <p:cNvSpPr/>
            <p:nvPr/>
          </p:nvSpPr>
          <p:spPr>
            <a:xfrm>
              <a:off x="3282850" y="3202650"/>
              <a:ext cx="64000" cy="44550"/>
            </a:xfrm>
            <a:custGeom>
              <a:avLst/>
              <a:gdLst/>
              <a:ahLst/>
              <a:cxnLst/>
              <a:rect l="l" t="t" r="r" b="b"/>
              <a:pathLst>
                <a:path w="2560" h="1782" extrusionOk="0">
                  <a:moveTo>
                    <a:pt x="1428" y="1"/>
                  </a:moveTo>
                  <a:cubicBezTo>
                    <a:pt x="963" y="1"/>
                    <a:pt x="493" y="235"/>
                    <a:pt x="274" y="606"/>
                  </a:cubicBezTo>
                  <a:cubicBezTo>
                    <a:pt x="0" y="1070"/>
                    <a:pt x="226" y="1582"/>
                    <a:pt x="786" y="1737"/>
                  </a:cubicBezTo>
                  <a:cubicBezTo>
                    <a:pt x="895" y="1767"/>
                    <a:pt x="1009" y="1782"/>
                    <a:pt x="1124" y="1782"/>
                  </a:cubicBezTo>
                  <a:cubicBezTo>
                    <a:pt x="1595" y="1782"/>
                    <a:pt x="2075" y="1539"/>
                    <a:pt x="2286" y="1166"/>
                  </a:cubicBezTo>
                  <a:cubicBezTo>
                    <a:pt x="2560" y="701"/>
                    <a:pt x="2322" y="201"/>
                    <a:pt x="1774" y="46"/>
                  </a:cubicBezTo>
                  <a:cubicBezTo>
                    <a:pt x="1662" y="15"/>
                    <a:pt x="1545" y="1"/>
                    <a:pt x="1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6"/>
            <p:cNvSpPr/>
            <p:nvPr/>
          </p:nvSpPr>
          <p:spPr>
            <a:xfrm>
              <a:off x="3211400" y="3238600"/>
              <a:ext cx="33650" cy="23300"/>
            </a:xfrm>
            <a:custGeom>
              <a:avLst/>
              <a:gdLst/>
              <a:ahLst/>
              <a:cxnLst/>
              <a:rect l="l" t="t" r="r" b="b"/>
              <a:pathLst>
                <a:path w="1346" h="932" extrusionOk="0">
                  <a:moveTo>
                    <a:pt x="748" y="0"/>
                  </a:moveTo>
                  <a:cubicBezTo>
                    <a:pt x="507" y="0"/>
                    <a:pt x="257" y="124"/>
                    <a:pt x="143" y="323"/>
                  </a:cubicBezTo>
                  <a:cubicBezTo>
                    <a:pt x="1" y="561"/>
                    <a:pt x="120" y="835"/>
                    <a:pt x="405" y="906"/>
                  </a:cubicBezTo>
                  <a:cubicBezTo>
                    <a:pt x="466" y="923"/>
                    <a:pt x="529" y="931"/>
                    <a:pt x="592" y="931"/>
                  </a:cubicBezTo>
                  <a:cubicBezTo>
                    <a:pt x="837" y="931"/>
                    <a:pt x="1080" y="810"/>
                    <a:pt x="1203" y="621"/>
                  </a:cubicBezTo>
                  <a:cubicBezTo>
                    <a:pt x="1346" y="371"/>
                    <a:pt x="1227" y="109"/>
                    <a:pt x="929" y="25"/>
                  </a:cubicBezTo>
                  <a:cubicBezTo>
                    <a:pt x="871" y="8"/>
                    <a:pt x="810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6"/>
            <p:cNvSpPr/>
            <p:nvPr/>
          </p:nvSpPr>
          <p:spPr>
            <a:xfrm>
              <a:off x="3194725" y="3208850"/>
              <a:ext cx="38125" cy="26325"/>
            </a:xfrm>
            <a:custGeom>
              <a:avLst/>
              <a:gdLst/>
              <a:ahLst/>
              <a:cxnLst/>
              <a:rect l="l" t="t" r="r" b="b"/>
              <a:pathLst>
                <a:path w="1525" h="1053" extrusionOk="0">
                  <a:moveTo>
                    <a:pt x="868" y="1"/>
                  </a:moveTo>
                  <a:cubicBezTo>
                    <a:pt x="592" y="1"/>
                    <a:pt x="302" y="137"/>
                    <a:pt x="167" y="358"/>
                  </a:cubicBezTo>
                  <a:cubicBezTo>
                    <a:pt x="1" y="632"/>
                    <a:pt x="144" y="929"/>
                    <a:pt x="465" y="1025"/>
                  </a:cubicBezTo>
                  <a:cubicBezTo>
                    <a:pt x="532" y="1044"/>
                    <a:pt x="602" y="1053"/>
                    <a:pt x="671" y="1053"/>
                  </a:cubicBezTo>
                  <a:cubicBezTo>
                    <a:pt x="947" y="1053"/>
                    <a:pt x="1225" y="910"/>
                    <a:pt x="1358" y="691"/>
                  </a:cubicBezTo>
                  <a:cubicBezTo>
                    <a:pt x="1525" y="418"/>
                    <a:pt x="1394" y="120"/>
                    <a:pt x="1060" y="25"/>
                  </a:cubicBezTo>
                  <a:cubicBezTo>
                    <a:pt x="999" y="9"/>
                    <a:pt x="934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6"/>
            <p:cNvSpPr/>
            <p:nvPr/>
          </p:nvSpPr>
          <p:spPr>
            <a:xfrm>
              <a:off x="3174800" y="3172700"/>
              <a:ext cx="49425" cy="34050"/>
            </a:xfrm>
            <a:custGeom>
              <a:avLst/>
              <a:gdLst/>
              <a:ahLst/>
              <a:cxnLst/>
              <a:rect l="l" t="t" r="r" b="b"/>
              <a:pathLst>
                <a:path w="1977" h="1362" extrusionOk="0">
                  <a:moveTo>
                    <a:pt x="1132" y="0"/>
                  </a:moveTo>
                  <a:cubicBezTo>
                    <a:pt x="767" y="0"/>
                    <a:pt x="388" y="180"/>
                    <a:pt x="214" y="470"/>
                  </a:cubicBezTo>
                  <a:cubicBezTo>
                    <a:pt x="0" y="828"/>
                    <a:pt x="167" y="1209"/>
                    <a:pt x="595" y="1328"/>
                  </a:cubicBezTo>
                  <a:cubicBezTo>
                    <a:pt x="679" y="1351"/>
                    <a:pt x="766" y="1362"/>
                    <a:pt x="854" y="1362"/>
                  </a:cubicBezTo>
                  <a:cubicBezTo>
                    <a:pt x="1217" y="1362"/>
                    <a:pt x="1590" y="1175"/>
                    <a:pt x="1762" y="887"/>
                  </a:cubicBezTo>
                  <a:cubicBezTo>
                    <a:pt x="1977" y="542"/>
                    <a:pt x="1798" y="149"/>
                    <a:pt x="1381" y="30"/>
                  </a:cubicBezTo>
                  <a:cubicBezTo>
                    <a:pt x="1301" y="10"/>
                    <a:pt x="1217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6"/>
            <p:cNvSpPr/>
            <p:nvPr/>
          </p:nvSpPr>
          <p:spPr>
            <a:xfrm>
              <a:off x="3332250" y="3166825"/>
              <a:ext cx="43175" cy="29750"/>
            </a:xfrm>
            <a:custGeom>
              <a:avLst/>
              <a:gdLst/>
              <a:ahLst/>
              <a:cxnLst/>
              <a:rect l="l" t="t" r="r" b="b"/>
              <a:pathLst>
                <a:path w="1727" h="1190" extrusionOk="0">
                  <a:moveTo>
                    <a:pt x="970" y="0"/>
                  </a:moveTo>
                  <a:cubicBezTo>
                    <a:pt x="652" y="0"/>
                    <a:pt x="336" y="157"/>
                    <a:pt x="191" y="408"/>
                  </a:cubicBezTo>
                  <a:cubicBezTo>
                    <a:pt x="0" y="717"/>
                    <a:pt x="155" y="1051"/>
                    <a:pt x="536" y="1158"/>
                  </a:cubicBezTo>
                  <a:cubicBezTo>
                    <a:pt x="612" y="1179"/>
                    <a:pt x="690" y="1189"/>
                    <a:pt x="768" y="1189"/>
                  </a:cubicBezTo>
                  <a:cubicBezTo>
                    <a:pt x="1086" y="1189"/>
                    <a:pt x="1405" y="1025"/>
                    <a:pt x="1548" y="777"/>
                  </a:cubicBezTo>
                  <a:cubicBezTo>
                    <a:pt x="1727" y="467"/>
                    <a:pt x="1560" y="134"/>
                    <a:pt x="1191" y="27"/>
                  </a:cubicBezTo>
                  <a:cubicBezTo>
                    <a:pt x="1119" y="9"/>
                    <a:pt x="1044" y="0"/>
                    <a:pt x="9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6"/>
            <p:cNvSpPr/>
            <p:nvPr/>
          </p:nvSpPr>
          <p:spPr>
            <a:xfrm>
              <a:off x="3202475" y="3107875"/>
              <a:ext cx="36325" cy="25625"/>
            </a:xfrm>
            <a:custGeom>
              <a:avLst/>
              <a:gdLst/>
              <a:ahLst/>
              <a:cxnLst/>
              <a:rect l="l" t="t" r="r" b="b"/>
              <a:pathLst>
                <a:path w="1453" h="1025" extrusionOk="0">
                  <a:moveTo>
                    <a:pt x="815" y="0"/>
                  </a:moveTo>
                  <a:cubicBezTo>
                    <a:pt x="732" y="0"/>
                    <a:pt x="646" y="13"/>
                    <a:pt x="560" y="39"/>
                  </a:cubicBezTo>
                  <a:cubicBezTo>
                    <a:pt x="215" y="146"/>
                    <a:pt x="0" y="444"/>
                    <a:pt x="84" y="706"/>
                  </a:cubicBezTo>
                  <a:cubicBezTo>
                    <a:pt x="155" y="902"/>
                    <a:pt x="372" y="1024"/>
                    <a:pt x="621" y="1024"/>
                  </a:cubicBezTo>
                  <a:cubicBezTo>
                    <a:pt x="706" y="1024"/>
                    <a:pt x="794" y="1010"/>
                    <a:pt x="881" y="980"/>
                  </a:cubicBezTo>
                  <a:cubicBezTo>
                    <a:pt x="1239" y="873"/>
                    <a:pt x="1453" y="575"/>
                    <a:pt x="1358" y="313"/>
                  </a:cubicBezTo>
                  <a:cubicBezTo>
                    <a:pt x="1286" y="116"/>
                    <a:pt x="1066" y="0"/>
                    <a:pt x="8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6"/>
            <p:cNvSpPr/>
            <p:nvPr/>
          </p:nvSpPr>
          <p:spPr>
            <a:xfrm>
              <a:off x="3225700" y="3141075"/>
              <a:ext cx="24725" cy="17550"/>
            </a:xfrm>
            <a:custGeom>
              <a:avLst/>
              <a:gdLst/>
              <a:ahLst/>
              <a:cxnLst/>
              <a:rect l="l" t="t" r="r" b="b"/>
              <a:pathLst>
                <a:path w="989" h="702" extrusionOk="0">
                  <a:moveTo>
                    <a:pt x="567" y="0"/>
                  </a:moveTo>
                  <a:cubicBezTo>
                    <a:pt x="507" y="0"/>
                    <a:pt x="444" y="11"/>
                    <a:pt x="381" y="33"/>
                  </a:cubicBezTo>
                  <a:cubicBezTo>
                    <a:pt x="143" y="104"/>
                    <a:pt x="0" y="307"/>
                    <a:pt x="60" y="485"/>
                  </a:cubicBezTo>
                  <a:cubicBezTo>
                    <a:pt x="105" y="621"/>
                    <a:pt x="252" y="701"/>
                    <a:pt x="430" y="701"/>
                  </a:cubicBezTo>
                  <a:cubicBezTo>
                    <a:pt x="487" y="701"/>
                    <a:pt x="547" y="693"/>
                    <a:pt x="607" y="676"/>
                  </a:cubicBezTo>
                  <a:cubicBezTo>
                    <a:pt x="845" y="592"/>
                    <a:pt x="988" y="390"/>
                    <a:pt x="917" y="211"/>
                  </a:cubicBezTo>
                  <a:cubicBezTo>
                    <a:pt x="873" y="80"/>
                    <a:pt x="733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6"/>
            <p:cNvSpPr/>
            <p:nvPr/>
          </p:nvSpPr>
          <p:spPr>
            <a:xfrm>
              <a:off x="3306950" y="3173825"/>
              <a:ext cx="25025" cy="17550"/>
            </a:xfrm>
            <a:custGeom>
              <a:avLst/>
              <a:gdLst/>
              <a:ahLst/>
              <a:cxnLst/>
              <a:rect l="l" t="t" r="r" b="b"/>
              <a:pathLst>
                <a:path w="1001" h="702" extrusionOk="0">
                  <a:moveTo>
                    <a:pt x="570" y="0"/>
                  </a:moveTo>
                  <a:cubicBezTo>
                    <a:pt x="509" y="0"/>
                    <a:pt x="445" y="10"/>
                    <a:pt x="381" y="33"/>
                  </a:cubicBezTo>
                  <a:cubicBezTo>
                    <a:pt x="143" y="104"/>
                    <a:pt x="0" y="306"/>
                    <a:pt x="60" y="485"/>
                  </a:cubicBezTo>
                  <a:cubicBezTo>
                    <a:pt x="114" y="620"/>
                    <a:pt x="271" y="701"/>
                    <a:pt x="447" y="701"/>
                  </a:cubicBezTo>
                  <a:cubicBezTo>
                    <a:pt x="504" y="701"/>
                    <a:pt x="562" y="693"/>
                    <a:pt x="620" y="676"/>
                  </a:cubicBezTo>
                  <a:cubicBezTo>
                    <a:pt x="858" y="604"/>
                    <a:pt x="1001" y="390"/>
                    <a:pt x="929" y="211"/>
                  </a:cubicBezTo>
                  <a:cubicBezTo>
                    <a:pt x="885" y="80"/>
                    <a:pt x="739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6"/>
            <p:cNvSpPr/>
            <p:nvPr/>
          </p:nvSpPr>
          <p:spPr>
            <a:xfrm>
              <a:off x="3245325" y="3221100"/>
              <a:ext cx="32775" cy="23475"/>
            </a:xfrm>
            <a:custGeom>
              <a:avLst/>
              <a:gdLst/>
              <a:ahLst/>
              <a:cxnLst/>
              <a:rect l="l" t="t" r="r" b="b"/>
              <a:pathLst>
                <a:path w="1311" h="939" extrusionOk="0">
                  <a:moveTo>
                    <a:pt x="740" y="0"/>
                  </a:moveTo>
                  <a:cubicBezTo>
                    <a:pt x="666" y="0"/>
                    <a:pt x="589" y="11"/>
                    <a:pt x="513" y="35"/>
                  </a:cubicBezTo>
                  <a:cubicBezTo>
                    <a:pt x="191" y="142"/>
                    <a:pt x="1" y="416"/>
                    <a:pt x="84" y="654"/>
                  </a:cubicBezTo>
                  <a:cubicBezTo>
                    <a:pt x="147" y="833"/>
                    <a:pt x="345" y="938"/>
                    <a:pt x="577" y="938"/>
                  </a:cubicBezTo>
                  <a:cubicBezTo>
                    <a:pt x="652" y="938"/>
                    <a:pt x="731" y="927"/>
                    <a:pt x="810" y="904"/>
                  </a:cubicBezTo>
                  <a:cubicBezTo>
                    <a:pt x="1120" y="797"/>
                    <a:pt x="1311" y="523"/>
                    <a:pt x="1227" y="285"/>
                  </a:cubicBezTo>
                  <a:cubicBezTo>
                    <a:pt x="1164" y="105"/>
                    <a:pt x="966" y="0"/>
                    <a:pt x="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6"/>
            <p:cNvSpPr/>
            <p:nvPr/>
          </p:nvSpPr>
          <p:spPr>
            <a:xfrm>
              <a:off x="3272125" y="3273150"/>
              <a:ext cx="33650" cy="23725"/>
            </a:xfrm>
            <a:custGeom>
              <a:avLst/>
              <a:gdLst/>
              <a:ahLst/>
              <a:cxnLst/>
              <a:rect l="l" t="t" r="r" b="b"/>
              <a:pathLst>
                <a:path w="1346" h="949" extrusionOk="0">
                  <a:moveTo>
                    <a:pt x="762" y="0"/>
                  </a:moveTo>
                  <a:cubicBezTo>
                    <a:pt x="512" y="0"/>
                    <a:pt x="258" y="130"/>
                    <a:pt x="143" y="322"/>
                  </a:cubicBezTo>
                  <a:cubicBezTo>
                    <a:pt x="0" y="572"/>
                    <a:pt x="119" y="846"/>
                    <a:pt x="417" y="929"/>
                  </a:cubicBezTo>
                  <a:cubicBezTo>
                    <a:pt x="472" y="942"/>
                    <a:pt x="528" y="949"/>
                    <a:pt x="584" y="949"/>
                  </a:cubicBezTo>
                  <a:cubicBezTo>
                    <a:pt x="835" y="949"/>
                    <a:pt x="1086" y="824"/>
                    <a:pt x="1203" y="620"/>
                  </a:cubicBezTo>
                  <a:cubicBezTo>
                    <a:pt x="1346" y="370"/>
                    <a:pt x="1227" y="108"/>
                    <a:pt x="941" y="24"/>
                  </a:cubicBezTo>
                  <a:cubicBezTo>
                    <a:pt x="883" y="8"/>
                    <a:pt x="823" y="0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6"/>
            <p:cNvSpPr/>
            <p:nvPr/>
          </p:nvSpPr>
          <p:spPr>
            <a:xfrm>
              <a:off x="3255150" y="3243100"/>
              <a:ext cx="38425" cy="26625"/>
            </a:xfrm>
            <a:custGeom>
              <a:avLst/>
              <a:gdLst/>
              <a:ahLst/>
              <a:cxnLst/>
              <a:rect l="l" t="t" r="r" b="b"/>
              <a:pathLst>
                <a:path w="1537" h="1065" extrusionOk="0">
                  <a:moveTo>
                    <a:pt x="869" y="0"/>
                  </a:moveTo>
                  <a:cubicBezTo>
                    <a:pt x="593" y="0"/>
                    <a:pt x="302" y="138"/>
                    <a:pt x="167" y="369"/>
                  </a:cubicBezTo>
                  <a:cubicBezTo>
                    <a:pt x="1" y="643"/>
                    <a:pt x="144" y="941"/>
                    <a:pt x="477" y="1036"/>
                  </a:cubicBezTo>
                  <a:cubicBezTo>
                    <a:pt x="544" y="1055"/>
                    <a:pt x="613" y="1064"/>
                    <a:pt x="683" y="1064"/>
                  </a:cubicBezTo>
                  <a:cubicBezTo>
                    <a:pt x="959" y="1064"/>
                    <a:pt x="1237" y="921"/>
                    <a:pt x="1370" y="702"/>
                  </a:cubicBezTo>
                  <a:cubicBezTo>
                    <a:pt x="1537" y="417"/>
                    <a:pt x="1394" y="119"/>
                    <a:pt x="1060" y="24"/>
                  </a:cubicBezTo>
                  <a:cubicBezTo>
                    <a:pt x="999" y="8"/>
                    <a:pt x="935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6"/>
            <p:cNvSpPr/>
            <p:nvPr/>
          </p:nvSpPr>
          <p:spPr>
            <a:xfrm>
              <a:off x="3306050" y="3255500"/>
              <a:ext cx="33075" cy="23725"/>
            </a:xfrm>
            <a:custGeom>
              <a:avLst/>
              <a:gdLst/>
              <a:ahLst/>
              <a:cxnLst/>
              <a:rect l="l" t="t" r="r" b="b"/>
              <a:pathLst>
                <a:path w="1323" h="949" extrusionOk="0">
                  <a:moveTo>
                    <a:pt x="747" y="0"/>
                  </a:moveTo>
                  <a:cubicBezTo>
                    <a:pt x="670" y="0"/>
                    <a:pt x="591" y="13"/>
                    <a:pt x="513" y="40"/>
                  </a:cubicBezTo>
                  <a:cubicBezTo>
                    <a:pt x="191" y="135"/>
                    <a:pt x="1" y="421"/>
                    <a:pt x="96" y="659"/>
                  </a:cubicBezTo>
                  <a:cubicBezTo>
                    <a:pt x="158" y="837"/>
                    <a:pt x="354" y="949"/>
                    <a:pt x="583" y="949"/>
                  </a:cubicBezTo>
                  <a:cubicBezTo>
                    <a:pt x="660" y="949"/>
                    <a:pt x="741" y="936"/>
                    <a:pt x="822" y="909"/>
                  </a:cubicBezTo>
                  <a:cubicBezTo>
                    <a:pt x="1132" y="814"/>
                    <a:pt x="1322" y="528"/>
                    <a:pt x="1239" y="290"/>
                  </a:cubicBezTo>
                  <a:cubicBezTo>
                    <a:pt x="1177" y="112"/>
                    <a:pt x="974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6"/>
            <p:cNvSpPr/>
            <p:nvPr/>
          </p:nvSpPr>
          <p:spPr>
            <a:xfrm>
              <a:off x="3812075" y="3829650"/>
              <a:ext cx="54200" cy="41875"/>
            </a:xfrm>
            <a:custGeom>
              <a:avLst/>
              <a:gdLst/>
              <a:ahLst/>
              <a:cxnLst/>
              <a:rect l="l" t="t" r="r" b="b"/>
              <a:pathLst>
                <a:path w="2168" h="1675" extrusionOk="0">
                  <a:moveTo>
                    <a:pt x="1147" y="0"/>
                  </a:moveTo>
                  <a:cubicBezTo>
                    <a:pt x="1003" y="0"/>
                    <a:pt x="855" y="29"/>
                    <a:pt x="715" y="89"/>
                  </a:cubicBezTo>
                  <a:cubicBezTo>
                    <a:pt x="227" y="291"/>
                    <a:pt x="0" y="791"/>
                    <a:pt x="203" y="1208"/>
                  </a:cubicBezTo>
                  <a:cubicBezTo>
                    <a:pt x="347" y="1505"/>
                    <a:pt x="672" y="1675"/>
                    <a:pt x="1024" y="1675"/>
                  </a:cubicBezTo>
                  <a:cubicBezTo>
                    <a:pt x="1166" y="1675"/>
                    <a:pt x="1313" y="1647"/>
                    <a:pt x="1453" y="1589"/>
                  </a:cubicBezTo>
                  <a:cubicBezTo>
                    <a:pt x="1941" y="1374"/>
                    <a:pt x="2167" y="874"/>
                    <a:pt x="1953" y="458"/>
                  </a:cubicBezTo>
                  <a:cubicBezTo>
                    <a:pt x="1810" y="164"/>
                    <a:pt x="1490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6"/>
            <p:cNvSpPr/>
            <p:nvPr/>
          </p:nvSpPr>
          <p:spPr>
            <a:xfrm>
              <a:off x="3896600" y="3745250"/>
              <a:ext cx="40500" cy="31275"/>
            </a:xfrm>
            <a:custGeom>
              <a:avLst/>
              <a:gdLst/>
              <a:ahLst/>
              <a:cxnLst/>
              <a:rect l="l" t="t" r="r" b="b"/>
              <a:pathLst>
                <a:path w="1620" h="1251" extrusionOk="0">
                  <a:moveTo>
                    <a:pt x="845" y="1"/>
                  </a:moveTo>
                  <a:cubicBezTo>
                    <a:pt x="754" y="1"/>
                    <a:pt x="662" y="16"/>
                    <a:pt x="572" y="47"/>
                  </a:cubicBezTo>
                  <a:cubicBezTo>
                    <a:pt x="191" y="178"/>
                    <a:pt x="1" y="548"/>
                    <a:pt x="132" y="869"/>
                  </a:cubicBezTo>
                  <a:cubicBezTo>
                    <a:pt x="230" y="1110"/>
                    <a:pt x="482" y="1251"/>
                    <a:pt x="763" y="1251"/>
                  </a:cubicBezTo>
                  <a:cubicBezTo>
                    <a:pt x="856" y="1251"/>
                    <a:pt x="953" y="1235"/>
                    <a:pt x="1048" y="1202"/>
                  </a:cubicBezTo>
                  <a:cubicBezTo>
                    <a:pt x="1418" y="1071"/>
                    <a:pt x="1620" y="702"/>
                    <a:pt x="1489" y="381"/>
                  </a:cubicBezTo>
                  <a:cubicBezTo>
                    <a:pt x="1390" y="146"/>
                    <a:pt x="1127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6"/>
            <p:cNvSpPr/>
            <p:nvPr/>
          </p:nvSpPr>
          <p:spPr>
            <a:xfrm>
              <a:off x="3862075" y="3846425"/>
              <a:ext cx="42900" cy="33400"/>
            </a:xfrm>
            <a:custGeom>
              <a:avLst/>
              <a:gdLst/>
              <a:ahLst/>
              <a:cxnLst/>
              <a:rect l="l" t="t" r="r" b="b"/>
              <a:pathLst>
                <a:path w="1716" h="1336" extrusionOk="0">
                  <a:moveTo>
                    <a:pt x="905" y="0"/>
                  </a:moveTo>
                  <a:cubicBezTo>
                    <a:pt x="790" y="0"/>
                    <a:pt x="672" y="23"/>
                    <a:pt x="560" y="72"/>
                  </a:cubicBezTo>
                  <a:cubicBezTo>
                    <a:pt x="179" y="239"/>
                    <a:pt x="1" y="632"/>
                    <a:pt x="167" y="965"/>
                  </a:cubicBezTo>
                  <a:cubicBezTo>
                    <a:pt x="277" y="1201"/>
                    <a:pt x="534" y="1335"/>
                    <a:pt x="811" y="1335"/>
                  </a:cubicBezTo>
                  <a:cubicBezTo>
                    <a:pt x="925" y="1335"/>
                    <a:pt x="1044" y="1312"/>
                    <a:pt x="1156" y="1263"/>
                  </a:cubicBezTo>
                  <a:cubicBezTo>
                    <a:pt x="1548" y="1096"/>
                    <a:pt x="1715" y="691"/>
                    <a:pt x="1560" y="370"/>
                  </a:cubicBezTo>
                  <a:cubicBezTo>
                    <a:pt x="1443" y="135"/>
                    <a:pt x="1182" y="0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6"/>
            <p:cNvSpPr/>
            <p:nvPr/>
          </p:nvSpPr>
          <p:spPr>
            <a:xfrm>
              <a:off x="3858500" y="3886350"/>
              <a:ext cx="54200" cy="42400"/>
            </a:xfrm>
            <a:custGeom>
              <a:avLst/>
              <a:gdLst/>
              <a:ahLst/>
              <a:cxnLst/>
              <a:rect l="l" t="t" r="r" b="b"/>
              <a:pathLst>
                <a:path w="2168" h="1696" extrusionOk="0">
                  <a:moveTo>
                    <a:pt x="1140" y="1"/>
                  </a:moveTo>
                  <a:cubicBezTo>
                    <a:pt x="742" y="1"/>
                    <a:pt x="355" y="231"/>
                    <a:pt x="203" y="583"/>
                  </a:cubicBezTo>
                  <a:cubicBezTo>
                    <a:pt x="1" y="1023"/>
                    <a:pt x="239" y="1511"/>
                    <a:pt x="739" y="1654"/>
                  </a:cubicBezTo>
                  <a:cubicBezTo>
                    <a:pt x="835" y="1682"/>
                    <a:pt x="934" y="1696"/>
                    <a:pt x="1032" y="1696"/>
                  </a:cubicBezTo>
                  <a:cubicBezTo>
                    <a:pt x="1433" y="1696"/>
                    <a:pt x="1824" y="1473"/>
                    <a:pt x="1977" y="1119"/>
                  </a:cubicBezTo>
                  <a:cubicBezTo>
                    <a:pt x="2168" y="666"/>
                    <a:pt x="1930" y="190"/>
                    <a:pt x="1441" y="47"/>
                  </a:cubicBezTo>
                  <a:cubicBezTo>
                    <a:pt x="1343" y="16"/>
                    <a:pt x="1241" y="1"/>
                    <a:pt x="1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6"/>
            <p:cNvSpPr/>
            <p:nvPr/>
          </p:nvSpPr>
          <p:spPr>
            <a:xfrm>
              <a:off x="3880225" y="3805675"/>
              <a:ext cx="40825" cy="31825"/>
            </a:xfrm>
            <a:custGeom>
              <a:avLst/>
              <a:gdLst/>
              <a:ahLst/>
              <a:cxnLst/>
              <a:rect l="l" t="t" r="r" b="b"/>
              <a:pathLst>
                <a:path w="1633" h="1273" extrusionOk="0">
                  <a:moveTo>
                    <a:pt x="850" y="1"/>
                  </a:moveTo>
                  <a:cubicBezTo>
                    <a:pt x="758" y="1"/>
                    <a:pt x="664" y="16"/>
                    <a:pt x="572" y="47"/>
                  </a:cubicBezTo>
                  <a:cubicBezTo>
                    <a:pt x="191" y="178"/>
                    <a:pt x="1" y="559"/>
                    <a:pt x="132" y="881"/>
                  </a:cubicBezTo>
                  <a:cubicBezTo>
                    <a:pt x="231" y="1125"/>
                    <a:pt x="495" y="1273"/>
                    <a:pt x="783" y="1273"/>
                  </a:cubicBezTo>
                  <a:cubicBezTo>
                    <a:pt x="875" y="1273"/>
                    <a:pt x="969" y="1258"/>
                    <a:pt x="1061" y="1226"/>
                  </a:cubicBezTo>
                  <a:cubicBezTo>
                    <a:pt x="1430" y="1083"/>
                    <a:pt x="1632" y="714"/>
                    <a:pt x="1501" y="393"/>
                  </a:cubicBezTo>
                  <a:cubicBezTo>
                    <a:pt x="1402" y="149"/>
                    <a:pt x="1138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6"/>
            <p:cNvSpPr/>
            <p:nvPr/>
          </p:nvSpPr>
          <p:spPr>
            <a:xfrm>
              <a:off x="3846300" y="3767775"/>
              <a:ext cx="53600" cy="41150"/>
            </a:xfrm>
            <a:custGeom>
              <a:avLst/>
              <a:gdLst/>
              <a:ahLst/>
              <a:cxnLst/>
              <a:rect l="l" t="t" r="r" b="b"/>
              <a:pathLst>
                <a:path w="2144" h="1646" extrusionOk="0">
                  <a:moveTo>
                    <a:pt x="1126" y="1"/>
                  </a:moveTo>
                  <a:cubicBezTo>
                    <a:pt x="986" y="1"/>
                    <a:pt x="841" y="28"/>
                    <a:pt x="703" y="87"/>
                  </a:cubicBezTo>
                  <a:cubicBezTo>
                    <a:pt x="227" y="289"/>
                    <a:pt x="1" y="778"/>
                    <a:pt x="203" y="1182"/>
                  </a:cubicBezTo>
                  <a:cubicBezTo>
                    <a:pt x="345" y="1476"/>
                    <a:pt x="665" y="1645"/>
                    <a:pt x="1007" y="1645"/>
                  </a:cubicBezTo>
                  <a:cubicBezTo>
                    <a:pt x="1152" y="1645"/>
                    <a:pt x="1300" y="1615"/>
                    <a:pt x="1441" y="1552"/>
                  </a:cubicBezTo>
                  <a:cubicBezTo>
                    <a:pt x="1929" y="1349"/>
                    <a:pt x="2144" y="861"/>
                    <a:pt x="1941" y="444"/>
                  </a:cubicBezTo>
                  <a:cubicBezTo>
                    <a:pt x="1789" y="165"/>
                    <a:pt x="146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6"/>
            <p:cNvSpPr/>
            <p:nvPr/>
          </p:nvSpPr>
          <p:spPr>
            <a:xfrm>
              <a:off x="3773075" y="3800575"/>
              <a:ext cx="42900" cy="33050"/>
            </a:xfrm>
            <a:custGeom>
              <a:avLst/>
              <a:gdLst/>
              <a:ahLst/>
              <a:cxnLst/>
              <a:rect l="l" t="t" r="r" b="b"/>
              <a:pathLst>
                <a:path w="1716" h="1322" extrusionOk="0">
                  <a:moveTo>
                    <a:pt x="913" y="0"/>
                  </a:moveTo>
                  <a:cubicBezTo>
                    <a:pt x="797" y="0"/>
                    <a:pt x="676" y="24"/>
                    <a:pt x="560" y="73"/>
                  </a:cubicBezTo>
                  <a:cubicBezTo>
                    <a:pt x="179" y="240"/>
                    <a:pt x="1" y="632"/>
                    <a:pt x="155" y="954"/>
                  </a:cubicBezTo>
                  <a:cubicBezTo>
                    <a:pt x="274" y="1183"/>
                    <a:pt x="533" y="1322"/>
                    <a:pt x="809" y="1322"/>
                  </a:cubicBezTo>
                  <a:cubicBezTo>
                    <a:pt x="920" y="1322"/>
                    <a:pt x="1034" y="1299"/>
                    <a:pt x="1144" y="1252"/>
                  </a:cubicBezTo>
                  <a:cubicBezTo>
                    <a:pt x="1525" y="1085"/>
                    <a:pt x="1715" y="692"/>
                    <a:pt x="1548" y="359"/>
                  </a:cubicBezTo>
                  <a:cubicBezTo>
                    <a:pt x="1439" y="132"/>
                    <a:pt x="1189" y="0"/>
                    <a:pt x="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6"/>
            <p:cNvSpPr/>
            <p:nvPr/>
          </p:nvSpPr>
          <p:spPr>
            <a:xfrm>
              <a:off x="3791525" y="3760425"/>
              <a:ext cx="40800" cy="31400"/>
            </a:xfrm>
            <a:custGeom>
              <a:avLst/>
              <a:gdLst/>
              <a:ahLst/>
              <a:cxnLst/>
              <a:rect l="l" t="t" r="r" b="b"/>
              <a:pathLst>
                <a:path w="1632" h="1256" extrusionOk="0">
                  <a:moveTo>
                    <a:pt x="862" y="1"/>
                  </a:moveTo>
                  <a:cubicBezTo>
                    <a:pt x="771" y="1"/>
                    <a:pt x="677" y="16"/>
                    <a:pt x="584" y="48"/>
                  </a:cubicBezTo>
                  <a:cubicBezTo>
                    <a:pt x="203" y="179"/>
                    <a:pt x="1" y="548"/>
                    <a:pt x="132" y="869"/>
                  </a:cubicBezTo>
                  <a:cubicBezTo>
                    <a:pt x="229" y="1109"/>
                    <a:pt x="479" y="1256"/>
                    <a:pt x="758" y="1256"/>
                  </a:cubicBezTo>
                  <a:cubicBezTo>
                    <a:pt x="853" y="1256"/>
                    <a:pt x="952" y="1239"/>
                    <a:pt x="1049" y="1203"/>
                  </a:cubicBezTo>
                  <a:cubicBezTo>
                    <a:pt x="1430" y="1072"/>
                    <a:pt x="1632" y="703"/>
                    <a:pt x="1501" y="381"/>
                  </a:cubicBezTo>
                  <a:cubicBezTo>
                    <a:pt x="1402" y="147"/>
                    <a:pt x="1146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6"/>
            <p:cNvSpPr/>
            <p:nvPr/>
          </p:nvSpPr>
          <p:spPr>
            <a:xfrm>
              <a:off x="3820400" y="3801200"/>
              <a:ext cx="27700" cy="21425"/>
            </a:xfrm>
            <a:custGeom>
              <a:avLst/>
              <a:gdLst/>
              <a:ahLst/>
              <a:cxnLst/>
              <a:rect l="l" t="t" r="r" b="b"/>
              <a:pathLst>
                <a:path w="1108" h="857" extrusionOk="0">
                  <a:moveTo>
                    <a:pt x="589" y="1"/>
                  </a:moveTo>
                  <a:cubicBezTo>
                    <a:pt x="525" y="1"/>
                    <a:pt x="459" y="12"/>
                    <a:pt x="394" y="36"/>
                  </a:cubicBezTo>
                  <a:cubicBezTo>
                    <a:pt x="144" y="119"/>
                    <a:pt x="1" y="381"/>
                    <a:pt x="96" y="596"/>
                  </a:cubicBezTo>
                  <a:cubicBezTo>
                    <a:pt x="158" y="756"/>
                    <a:pt x="335" y="857"/>
                    <a:pt x="525" y="857"/>
                  </a:cubicBezTo>
                  <a:cubicBezTo>
                    <a:pt x="588" y="857"/>
                    <a:pt x="653" y="846"/>
                    <a:pt x="715" y="822"/>
                  </a:cubicBezTo>
                  <a:cubicBezTo>
                    <a:pt x="977" y="738"/>
                    <a:pt x="1108" y="476"/>
                    <a:pt x="1025" y="262"/>
                  </a:cubicBezTo>
                  <a:cubicBezTo>
                    <a:pt x="953" y="101"/>
                    <a:pt x="781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6"/>
            <p:cNvSpPr/>
            <p:nvPr/>
          </p:nvSpPr>
          <p:spPr>
            <a:xfrm>
              <a:off x="3740625" y="3863125"/>
              <a:ext cx="92900" cy="72450"/>
            </a:xfrm>
            <a:custGeom>
              <a:avLst/>
              <a:gdLst/>
              <a:ahLst/>
              <a:cxnLst/>
              <a:rect l="l" t="t" r="r" b="b"/>
              <a:pathLst>
                <a:path w="3716" h="2898" extrusionOk="0">
                  <a:moveTo>
                    <a:pt x="1972" y="0"/>
                  </a:moveTo>
                  <a:cubicBezTo>
                    <a:pt x="1726" y="0"/>
                    <a:pt x="1471" y="50"/>
                    <a:pt x="1227" y="154"/>
                  </a:cubicBezTo>
                  <a:cubicBezTo>
                    <a:pt x="394" y="512"/>
                    <a:pt x="1" y="1381"/>
                    <a:pt x="334" y="2095"/>
                  </a:cubicBezTo>
                  <a:cubicBezTo>
                    <a:pt x="578" y="2600"/>
                    <a:pt x="1132" y="2897"/>
                    <a:pt x="1734" y="2897"/>
                  </a:cubicBezTo>
                  <a:cubicBezTo>
                    <a:pt x="1984" y="2897"/>
                    <a:pt x="2242" y="2846"/>
                    <a:pt x="2489" y="2738"/>
                  </a:cubicBezTo>
                  <a:cubicBezTo>
                    <a:pt x="3323" y="2381"/>
                    <a:pt x="3716" y="1500"/>
                    <a:pt x="3358" y="785"/>
                  </a:cubicBezTo>
                  <a:cubicBezTo>
                    <a:pt x="3114" y="289"/>
                    <a:pt x="2566" y="0"/>
                    <a:pt x="1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6"/>
            <p:cNvSpPr/>
            <p:nvPr/>
          </p:nvSpPr>
          <p:spPr>
            <a:xfrm>
              <a:off x="3977575" y="3776925"/>
              <a:ext cx="91700" cy="70400"/>
            </a:xfrm>
            <a:custGeom>
              <a:avLst/>
              <a:gdLst/>
              <a:ahLst/>
              <a:cxnLst/>
              <a:rect l="l" t="t" r="r" b="b"/>
              <a:pathLst>
                <a:path w="3668" h="2816" extrusionOk="0">
                  <a:moveTo>
                    <a:pt x="1897" y="1"/>
                  </a:moveTo>
                  <a:cubicBezTo>
                    <a:pt x="1654" y="1"/>
                    <a:pt x="1404" y="49"/>
                    <a:pt x="1167" y="150"/>
                  </a:cubicBezTo>
                  <a:cubicBezTo>
                    <a:pt x="357" y="495"/>
                    <a:pt x="0" y="1340"/>
                    <a:pt x="357" y="2031"/>
                  </a:cubicBezTo>
                  <a:cubicBezTo>
                    <a:pt x="618" y="2528"/>
                    <a:pt x="1171" y="2816"/>
                    <a:pt x="1763" y="2816"/>
                  </a:cubicBezTo>
                  <a:cubicBezTo>
                    <a:pt x="2008" y="2816"/>
                    <a:pt x="2260" y="2766"/>
                    <a:pt x="2501" y="2662"/>
                  </a:cubicBezTo>
                  <a:cubicBezTo>
                    <a:pt x="3310" y="2317"/>
                    <a:pt x="3667" y="1459"/>
                    <a:pt x="3298" y="769"/>
                  </a:cubicBezTo>
                  <a:cubicBezTo>
                    <a:pt x="3037" y="280"/>
                    <a:pt x="2485" y="1"/>
                    <a:pt x="18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6"/>
            <p:cNvSpPr/>
            <p:nvPr/>
          </p:nvSpPr>
          <p:spPr>
            <a:xfrm>
              <a:off x="3903450" y="3827225"/>
              <a:ext cx="92300" cy="71600"/>
            </a:xfrm>
            <a:custGeom>
              <a:avLst/>
              <a:gdLst/>
              <a:ahLst/>
              <a:cxnLst/>
              <a:rect l="l" t="t" r="r" b="b"/>
              <a:pathLst>
                <a:path w="3692" h="2864" extrusionOk="0">
                  <a:moveTo>
                    <a:pt x="1926" y="1"/>
                  </a:moveTo>
                  <a:cubicBezTo>
                    <a:pt x="1682" y="1"/>
                    <a:pt x="1431" y="49"/>
                    <a:pt x="1191" y="150"/>
                  </a:cubicBezTo>
                  <a:cubicBezTo>
                    <a:pt x="370" y="507"/>
                    <a:pt x="1" y="1364"/>
                    <a:pt x="358" y="2067"/>
                  </a:cubicBezTo>
                  <a:cubicBezTo>
                    <a:pt x="611" y="2573"/>
                    <a:pt x="1168" y="2863"/>
                    <a:pt x="1763" y="2863"/>
                  </a:cubicBezTo>
                  <a:cubicBezTo>
                    <a:pt x="2009" y="2863"/>
                    <a:pt x="2261" y="2814"/>
                    <a:pt x="2501" y="2710"/>
                  </a:cubicBezTo>
                  <a:cubicBezTo>
                    <a:pt x="3322" y="2352"/>
                    <a:pt x="3692" y="1495"/>
                    <a:pt x="3334" y="781"/>
                  </a:cubicBezTo>
                  <a:cubicBezTo>
                    <a:pt x="3073" y="283"/>
                    <a:pt x="2519" y="1"/>
                    <a:pt x="1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6"/>
            <p:cNvSpPr/>
            <p:nvPr/>
          </p:nvSpPr>
          <p:spPr>
            <a:xfrm>
              <a:off x="3724850" y="4074525"/>
              <a:ext cx="95875" cy="76950"/>
            </a:xfrm>
            <a:custGeom>
              <a:avLst/>
              <a:gdLst/>
              <a:ahLst/>
              <a:cxnLst/>
              <a:rect l="l" t="t" r="r" b="b"/>
              <a:pathLst>
                <a:path w="3835" h="3078" extrusionOk="0">
                  <a:moveTo>
                    <a:pt x="2036" y="0"/>
                  </a:moveTo>
                  <a:cubicBezTo>
                    <a:pt x="1784" y="0"/>
                    <a:pt x="1524" y="53"/>
                    <a:pt x="1275" y="164"/>
                  </a:cubicBezTo>
                  <a:cubicBezTo>
                    <a:pt x="418" y="545"/>
                    <a:pt x="1" y="1462"/>
                    <a:pt x="346" y="2224"/>
                  </a:cubicBezTo>
                  <a:cubicBezTo>
                    <a:pt x="600" y="2764"/>
                    <a:pt x="1171" y="3077"/>
                    <a:pt x="1792" y="3077"/>
                  </a:cubicBezTo>
                  <a:cubicBezTo>
                    <a:pt x="2046" y="3077"/>
                    <a:pt x="2308" y="3025"/>
                    <a:pt x="2561" y="2914"/>
                  </a:cubicBezTo>
                  <a:cubicBezTo>
                    <a:pt x="3430" y="2533"/>
                    <a:pt x="3835" y="1604"/>
                    <a:pt x="3466" y="842"/>
                  </a:cubicBezTo>
                  <a:cubicBezTo>
                    <a:pt x="3212" y="311"/>
                    <a:pt x="2648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6"/>
            <p:cNvSpPr/>
            <p:nvPr/>
          </p:nvSpPr>
          <p:spPr>
            <a:xfrm>
              <a:off x="3819800" y="4056075"/>
              <a:ext cx="95875" cy="76650"/>
            </a:xfrm>
            <a:custGeom>
              <a:avLst/>
              <a:gdLst/>
              <a:ahLst/>
              <a:cxnLst/>
              <a:rect l="l" t="t" r="r" b="b"/>
              <a:pathLst>
                <a:path w="3835" h="3066" extrusionOk="0">
                  <a:moveTo>
                    <a:pt x="2019" y="0"/>
                  </a:moveTo>
                  <a:cubicBezTo>
                    <a:pt x="1767" y="0"/>
                    <a:pt x="1509" y="53"/>
                    <a:pt x="1263" y="164"/>
                  </a:cubicBezTo>
                  <a:cubicBezTo>
                    <a:pt x="406" y="533"/>
                    <a:pt x="1" y="1461"/>
                    <a:pt x="370" y="2211"/>
                  </a:cubicBezTo>
                  <a:cubicBezTo>
                    <a:pt x="623" y="2752"/>
                    <a:pt x="1201" y="3065"/>
                    <a:pt x="1821" y="3065"/>
                  </a:cubicBezTo>
                  <a:cubicBezTo>
                    <a:pt x="2075" y="3065"/>
                    <a:pt x="2336" y="3013"/>
                    <a:pt x="2585" y="2902"/>
                  </a:cubicBezTo>
                  <a:cubicBezTo>
                    <a:pt x="3442" y="2521"/>
                    <a:pt x="3835" y="1592"/>
                    <a:pt x="3466" y="842"/>
                  </a:cubicBezTo>
                  <a:cubicBezTo>
                    <a:pt x="3204" y="311"/>
                    <a:pt x="2631" y="0"/>
                    <a:pt x="2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6"/>
            <p:cNvSpPr/>
            <p:nvPr/>
          </p:nvSpPr>
          <p:spPr>
            <a:xfrm>
              <a:off x="3849275" y="3640475"/>
              <a:ext cx="89925" cy="67750"/>
            </a:xfrm>
            <a:custGeom>
              <a:avLst/>
              <a:gdLst/>
              <a:ahLst/>
              <a:cxnLst/>
              <a:rect l="l" t="t" r="r" b="b"/>
              <a:pathLst>
                <a:path w="3597" h="2710" extrusionOk="0">
                  <a:moveTo>
                    <a:pt x="1889" y="0"/>
                  </a:moveTo>
                  <a:cubicBezTo>
                    <a:pt x="1653" y="0"/>
                    <a:pt x="1411" y="46"/>
                    <a:pt x="1179" y="143"/>
                  </a:cubicBezTo>
                  <a:cubicBezTo>
                    <a:pt x="382" y="476"/>
                    <a:pt x="1" y="1286"/>
                    <a:pt x="346" y="1952"/>
                  </a:cubicBezTo>
                  <a:cubicBezTo>
                    <a:pt x="590" y="2432"/>
                    <a:pt x="1125" y="2709"/>
                    <a:pt x="1703" y="2709"/>
                  </a:cubicBezTo>
                  <a:cubicBezTo>
                    <a:pt x="1944" y="2709"/>
                    <a:pt x="2192" y="2661"/>
                    <a:pt x="2430" y="2560"/>
                  </a:cubicBezTo>
                  <a:cubicBezTo>
                    <a:pt x="3227" y="2226"/>
                    <a:pt x="3596" y="1405"/>
                    <a:pt x="3251" y="738"/>
                  </a:cubicBezTo>
                  <a:cubicBezTo>
                    <a:pt x="3006" y="273"/>
                    <a:pt x="2467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6"/>
            <p:cNvSpPr/>
            <p:nvPr/>
          </p:nvSpPr>
          <p:spPr>
            <a:xfrm>
              <a:off x="3870700" y="3591100"/>
              <a:ext cx="52125" cy="38925"/>
            </a:xfrm>
            <a:custGeom>
              <a:avLst/>
              <a:gdLst/>
              <a:ahLst/>
              <a:cxnLst/>
              <a:rect l="l" t="t" r="r" b="b"/>
              <a:pathLst>
                <a:path w="2085" h="1557" extrusionOk="0">
                  <a:moveTo>
                    <a:pt x="1092" y="0"/>
                  </a:moveTo>
                  <a:cubicBezTo>
                    <a:pt x="955" y="0"/>
                    <a:pt x="814" y="26"/>
                    <a:pt x="680" y="82"/>
                  </a:cubicBezTo>
                  <a:cubicBezTo>
                    <a:pt x="215" y="272"/>
                    <a:pt x="1" y="748"/>
                    <a:pt x="203" y="1129"/>
                  </a:cubicBezTo>
                  <a:cubicBezTo>
                    <a:pt x="338" y="1400"/>
                    <a:pt x="653" y="1556"/>
                    <a:pt x="991" y="1556"/>
                  </a:cubicBezTo>
                  <a:cubicBezTo>
                    <a:pt x="1129" y="1556"/>
                    <a:pt x="1271" y="1530"/>
                    <a:pt x="1406" y="1475"/>
                  </a:cubicBezTo>
                  <a:cubicBezTo>
                    <a:pt x="1870" y="1284"/>
                    <a:pt x="2084" y="808"/>
                    <a:pt x="1882" y="427"/>
                  </a:cubicBezTo>
                  <a:cubicBezTo>
                    <a:pt x="1738" y="157"/>
                    <a:pt x="1427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6"/>
            <p:cNvSpPr/>
            <p:nvPr/>
          </p:nvSpPr>
          <p:spPr>
            <a:xfrm>
              <a:off x="3799575" y="3622400"/>
              <a:ext cx="41700" cy="31075"/>
            </a:xfrm>
            <a:custGeom>
              <a:avLst/>
              <a:gdLst/>
              <a:ahLst/>
              <a:cxnLst/>
              <a:rect l="l" t="t" r="r" b="b"/>
              <a:pathLst>
                <a:path w="1668" h="1243" extrusionOk="0">
                  <a:moveTo>
                    <a:pt x="883" y="0"/>
                  </a:moveTo>
                  <a:cubicBezTo>
                    <a:pt x="772" y="0"/>
                    <a:pt x="657" y="22"/>
                    <a:pt x="548" y="68"/>
                  </a:cubicBezTo>
                  <a:cubicBezTo>
                    <a:pt x="179" y="211"/>
                    <a:pt x="0" y="592"/>
                    <a:pt x="155" y="901"/>
                  </a:cubicBezTo>
                  <a:cubicBezTo>
                    <a:pt x="264" y="1119"/>
                    <a:pt x="509" y="1243"/>
                    <a:pt x="777" y="1243"/>
                  </a:cubicBezTo>
                  <a:cubicBezTo>
                    <a:pt x="890" y="1243"/>
                    <a:pt x="1007" y="1221"/>
                    <a:pt x="1119" y="1175"/>
                  </a:cubicBezTo>
                  <a:cubicBezTo>
                    <a:pt x="1489" y="1020"/>
                    <a:pt x="1667" y="651"/>
                    <a:pt x="1500" y="342"/>
                  </a:cubicBezTo>
                  <a:cubicBezTo>
                    <a:pt x="1392" y="124"/>
                    <a:pt x="1147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6"/>
            <p:cNvSpPr/>
            <p:nvPr/>
          </p:nvSpPr>
          <p:spPr>
            <a:xfrm>
              <a:off x="3841825" y="3736500"/>
              <a:ext cx="35750" cy="27325"/>
            </a:xfrm>
            <a:custGeom>
              <a:avLst/>
              <a:gdLst/>
              <a:ahLst/>
              <a:cxnLst/>
              <a:rect l="l" t="t" r="r" b="b"/>
              <a:pathLst>
                <a:path w="1430" h="1093" extrusionOk="0">
                  <a:moveTo>
                    <a:pt x="757" y="0"/>
                  </a:moveTo>
                  <a:cubicBezTo>
                    <a:pt x="494" y="0"/>
                    <a:pt x="237" y="145"/>
                    <a:pt x="132" y="374"/>
                  </a:cubicBezTo>
                  <a:cubicBezTo>
                    <a:pt x="1" y="659"/>
                    <a:pt x="156" y="969"/>
                    <a:pt x="477" y="1064"/>
                  </a:cubicBezTo>
                  <a:cubicBezTo>
                    <a:pt x="542" y="1083"/>
                    <a:pt x="608" y="1092"/>
                    <a:pt x="674" y="1092"/>
                  </a:cubicBezTo>
                  <a:cubicBezTo>
                    <a:pt x="937" y="1092"/>
                    <a:pt x="1194" y="948"/>
                    <a:pt x="1299" y="719"/>
                  </a:cubicBezTo>
                  <a:cubicBezTo>
                    <a:pt x="1430" y="433"/>
                    <a:pt x="1275" y="124"/>
                    <a:pt x="953" y="28"/>
                  </a:cubicBezTo>
                  <a:cubicBezTo>
                    <a:pt x="889" y="9"/>
                    <a:pt x="823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6"/>
            <p:cNvSpPr/>
            <p:nvPr/>
          </p:nvSpPr>
          <p:spPr>
            <a:xfrm>
              <a:off x="3821000" y="3701875"/>
              <a:ext cx="40200" cy="30775"/>
            </a:xfrm>
            <a:custGeom>
              <a:avLst/>
              <a:gdLst/>
              <a:ahLst/>
              <a:cxnLst/>
              <a:rect l="l" t="t" r="r" b="b"/>
              <a:pathLst>
                <a:path w="1608" h="1231" extrusionOk="0">
                  <a:moveTo>
                    <a:pt x="851" y="1"/>
                  </a:moveTo>
                  <a:cubicBezTo>
                    <a:pt x="552" y="1"/>
                    <a:pt x="268" y="165"/>
                    <a:pt x="143" y="413"/>
                  </a:cubicBezTo>
                  <a:cubicBezTo>
                    <a:pt x="1" y="747"/>
                    <a:pt x="167" y="1092"/>
                    <a:pt x="536" y="1199"/>
                  </a:cubicBezTo>
                  <a:cubicBezTo>
                    <a:pt x="609" y="1220"/>
                    <a:pt x="684" y="1230"/>
                    <a:pt x="758" y="1230"/>
                  </a:cubicBezTo>
                  <a:cubicBezTo>
                    <a:pt x="1059" y="1230"/>
                    <a:pt x="1350" y="1064"/>
                    <a:pt x="1465" y="806"/>
                  </a:cubicBezTo>
                  <a:cubicBezTo>
                    <a:pt x="1608" y="485"/>
                    <a:pt x="1441" y="139"/>
                    <a:pt x="1072" y="32"/>
                  </a:cubicBezTo>
                  <a:cubicBezTo>
                    <a:pt x="999" y="11"/>
                    <a:pt x="924" y="1"/>
                    <a:pt x="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6"/>
            <p:cNvSpPr/>
            <p:nvPr/>
          </p:nvSpPr>
          <p:spPr>
            <a:xfrm>
              <a:off x="3684975" y="3624875"/>
              <a:ext cx="40500" cy="30000"/>
            </a:xfrm>
            <a:custGeom>
              <a:avLst/>
              <a:gdLst/>
              <a:ahLst/>
              <a:cxnLst/>
              <a:rect l="l" t="t" r="r" b="b"/>
              <a:pathLst>
                <a:path w="1620" h="1200" extrusionOk="0">
                  <a:moveTo>
                    <a:pt x="869" y="0"/>
                  </a:moveTo>
                  <a:cubicBezTo>
                    <a:pt x="585" y="0"/>
                    <a:pt x="308" y="147"/>
                    <a:pt x="179" y="386"/>
                  </a:cubicBezTo>
                  <a:cubicBezTo>
                    <a:pt x="0" y="695"/>
                    <a:pt x="155" y="1052"/>
                    <a:pt x="512" y="1160"/>
                  </a:cubicBezTo>
                  <a:cubicBezTo>
                    <a:pt x="591" y="1187"/>
                    <a:pt x="675" y="1200"/>
                    <a:pt x="758" y="1200"/>
                  </a:cubicBezTo>
                  <a:cubicBezTo>
                    <a:pt x="1040" y="1200"/>
                    <a:pt x="1324" y="1053"/>
                    <a:pt x="1453" y="814"/>
                  </a:cubicBezTo>
                  <a:cubicBezTo>
                    <a:pt x="1620" y="505"/>
                    <a:pt x="1465" y="159"/>
                    <a:pt x="1120" y="40"/>
                  </a:cubicBezTo>
                  <a:cubicBezTo>
                    <a:pt x="1038" y="13"/>
                    <a:pt x="95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6"/>
            <p:cNvSpPr/>
            <p:nvPr/>
          </p:nvSpPr>
          <p:spPr>
            <a:xfrm>
              <a:off x="3904650" y="3566225"/>
              <a:ext cx="39600" cy="29575"/>
            </a:xfrm>
            <a:custGeom>
              <a:avLst/>
              <a:gdLst/>
              <a:ahLst/>
              <a:cxnLst/>
              <a:rect l="l" t="t" r="r" b="b"/>
              <a:pathLst>
                <a:path w="1584" h="1183" extrusionOk="0">
                  <a:moveTo>
                    <a:pt x="828" y="1"/>
                  </a:moveTo>
                  <a:cubicBezTo>
                    <a:pt x="550" y="1"/>
                    <a:pt x="274" y="147"/>
                    <a:pt x="155" y="386"/>
                  </a:cubicBezTo>
                  <a:cubicBezTo>
                    <a:pt x="0" y="684"/>
                    <a:pt x="155" y="1029"/>
                    <a:pt x="512" y="1148"/>
                  </a:cubicBezTo>
                  <a:cubicBezTo>
                    <a:pt x="589" y="1171"/>
                    <a:pt x="668" y="1182"/>
                    <a:pt x="746" y="1182"/>
                  </a:cubicBezTo>
                  <a:cubicBezTo>
                    <a:pt x="1032" y="1182"/>
                    <a:pt x="1307" y="1037"/>
                    <a:pt x="1429" y="803"/>
                  </a:cubicBezTo>
                  <a:cubicBezTo>
                    <a:pt x="1584" y="493"/>
                    <a:pt x="1429" y="148"/>
                    <a:pt x="1072" y="41"/>
                  </a:cubicBezTo>
                  <a:cubicBezTo>
                    <a:pt x="993" y="14"/>
                    <a:pt x="91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6"/>
            <p:cNvSpPr/>
            <p:nvPr/>
          </p:nvSpPr>
          <p:spPr>
            <a:xfrm>
              <a:off x="3709675" y="3586775"/>
              <a:ext cx="39925" cy="29700"/>
            </a:xfrm>
            <a:custGeom>
              <a:avLst/>
              <a:gdLst/>
              <a:ahLst/>
              <a:cxnLst/>
              <a:rect l="l" t="t" r="r" b="b"/>
              <a:pathLst>
                <a:path w="1597" h="1188" extrusionOk="0">
                  <a:moveTo>
                    <a:pt x="852" y="0"/>
                  </a:moveTo>
                  <a:cubicBezTo>
                    <a:pt x="573" y="0"/>
                    <a:pt x="296" y="147"/>
                    <a:pt x="167" y="386"/>
                  </a:cubicBezTo>
                  <a:cubicBezTo>
                    <a:pt x="1" y="695"/>
                    <a:pt x="143" y="1029"/>
                    <a:pt x="501" y="1148"/>
                  </a:cubicBezTo>
                  <a:cubicBezTo>
                    <a:pt x="580" y="1175"/>
                    <a:pt x="663" y="1188"/>
                    <a:pt x="747" y="1188"/>
                  </a:cubicBezTo>
                  <a:cubicBezTo>
                    <a:pt x="1028" y="1188"/>
                    <a:pt x="1313" y="1041"/>
                    <a:pt x="1441" y="802"/>
                  </a:cubicBezTo>
                  <a:cubicBezTo>
                    <a:pt x="1596" y="493"/>
                    <a:pt x="1453" y="148"/>
                    <a:pt x="1096" y="40"/>
                  </a:cubicBezTo>
                  <a:cubicBezTo>
                    <a:pt x="1017" y="13"/>
                    <a:pt x="934" y="0"/>
                    <a:pt x="8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6"/>
            <p:cNvSpPr/>
            <p:nvPr/>
          </p:nvSpPr>
          <p:spPr>
            <a:xfrm>
              <a:off x="3661750" y="3591225"/>
              <a:ext cx="40225" cy="29975"/>
            </a:xfrm>
            <a:custGeom>
              <a:avLst/>
              <a:gdLst/>
              <a:ahLst/>
              <a:cxnLst/>
              <a:rect l="l" t="t" r="r" b="b"/>
              <a:pathLst>
                <a:path w="1609" h="1199" extrusionOk="0">
                  <a:moveTo>
                    <a:pt x="862" y="1"/>
                  </a:moveTo>
                  <a:cubicBezTo>
                    <a:pt x="580" y="1"/>
                    <a:pt x="296" y="148"/>
                    <a:pt x="167" y="386"/>
                  </a:cubicBezTo>
                  <a:cubicBezTo>
                    <a:pt x="1" y="696"/>
                    <a:pt x="144" y="1041"/>
                    <a:pt x="501" y="1160"/>
                  </a:cubicBezTo>
                  <a:cubicBezTo>
                    <a:pt x="577" y="1186"/>
                    <a:pt x="657" y="1199"/>
                    <a:pt x="738" y="1199"/>
                  </a:cubicBezTo>
                  <a:cubicBezTo>
                    <a:pt x="1022" y="1199"/>
                    <a:pt x="1311" y="1044"/>
                    <a:pt x="1441" y="803"/>
                  </a:cubicBezTo>
                  <a:cubicBezTo>
                    <a:pt x="1608" y="505"/>
                    <a:pt x="1465" y="160"/>
                    <a:pt x="1108" y="41"/>
                  </a:cubicBezTo>
                  <a:cubicBezTo>
                    <a:pt x="1029" y="14"/>
                    <a:pt x="946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6"/>
            <p:cNvSpPr/>
            <p:nvPr/>
          </p:nvSpPr>
          <p:spPr>
            <a:xfrm>
              <a:off x="3732300" y="3608575"/>
              <a:ext cx="70875" cy="53250"/>
            </a:xfrm>
            <a:custGeom>
              <a:avLst/>
              <a:gdLst/>
              <a:ahLst/>
              <a:cxnLst/>
              <a:rect l="l" t="t" r="r" b="b"/>
              <a:pathLst>
                <a:path w="2835" h="2130" extrusionOk="0">
                  <a:moveTo>
                    <a:pt x="1502" y="0"/>
                  </a:moveTo>
                  <a:cubicBezTo>
                    <a:pt x="971" y="0"/>
                    <a:pt x="454" y="297"/>
                    <a:pt x="251" y="752"/>
                  </a:cubicBezTo>
                  <a:cubicBezTo>
                    <a:pt x="0" y="1323"/>
                    <a:pt x="322" y="1919"/>
                    <a:pt x="977" y="2085"/>
                  </a:cubicBezTo>
                  <a:cubicBezTo>
                    <a:pt x="1092" y="2115"/>
                    <a:pt x="1210" y="2129"/>
                    <a:pt x="1327" y="2129"/>
                  </a:cubicBezTo>
                  <a:cubicBezTo>
                    <a:pt x="1864" y="2129"/>
                    <a:pt x="2391" y="1831"/>
                    <a:pt x="2596" y="1371"/>
                  </a:cubicBezTo>
                  <a:cubicBezTo>
                    <a:pt x="2834" y="800"/>
                    <a:pt x="2513" y="216"/>
                    <a:pt x="1870" y="49"/>
                  </a:cubicBezTo>
                  <a:cubicBezTo>
                    <a:pt x="1749" y="16"/>
                    <a:pt x="1625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6"/>
            <p:cNvSpPr/>
            <p:nvPr/>
          </p:nvSpPr>
          <p:spPr>
            <a:xfrm>
              <a:off x="3759975" y="3570125"/>
              <a:ext cx="45575" cy="33725"/>
            </a:xfrm>
            <a:custGeom>
              <a:avLst/>
              <a:gdLst/>
              <a:ahLst/>
              <a:cxnLst/>
              <a:rect l="l" t="t" r="r" b="b"/>
              <a:pathLst>
                <a:path w="1823" h="1349" extrusionOk="0">
                  <a:moveTo>
                    <a:pt x="964" y="0"/>
                  </a:moveTo>
                  <a:cubicBezTo>
                    <a:pt x="838" y="0"/>
                    <a:pt x="708" y="25"/>
                    <a:pt x="584" y="75"/>
                  </a:cubicBezTo>
                  <a:cubicBezTo>
                    <a:pt x="191" y="254"/>
                    <a:pt x="1" y="671"/>
                    <a:pt x="179" y="992"/>
                  </a:cubicBezTo>
                  <a:cubicBezTo>
                    <a:pt x="310" y="1221"/>
                    <a:pt x="570" y="1349"/>
                    <a:pt x="851" y="1349"/>
                  </a:cubicBezTo>
                  <a:cubicBezTo>
                    <a:pt x="979" y="1349"/>
                    <a:pt x="1112" y="1322"/>
                    <a:pt x="1239" y="1266"/>
                  </a:cubicBezTo>
                  <a:cubicBezTo>
                    <a:pt x="1644" y="1087"/>
                    <a:pt x="1822" y="683"/>
                    <a:pt x="1644" y="349"/>
                  </a:cubicBezTo>
                  <a:cubicBezTo>
                    <a:pt x="1520" y="126"/>
                    <a:pt x="1252" y="0"/>
                    <a:pt x="9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6"/>
            <p:cNvSpPr/>
            <p:nvPr/>
          </p:nvSpPr>
          <p:spPr>
            <a:xfrm>
              <a:off x="3817425" y="3584175"/>
              <a:ext cx="39625" cy="29850"/>
            </a:xfrm>
            <a:custGeom>
              <a:avLst/>
              <a:gdLst/>
              <a:ahLst/>
              <a:cxnLst/>
              <a:rect l="l" t="t" r="r" b="b"/>
              <a:pathLst>
                <a:path w="1585" h="1194" extrusionOk="0">
                  <a:moveTo>
                    <a:pt x="839" y="1"/>
                  </a:moveTo>
                  <a:cubicBezTo>
                    <a:pt x="747" y="1"/>
                    <a:pt x="653" y="16"/>
                    <a:pt x="560" y="49"/>
                  </a:cubicBezTo>
                  <a:cubicBezTo>
                    <a:pt x="191" y="168"/>
                    <a:pt x="1" y="525"/>
                    <a:pt x="120" y="823"/>
                  </a:cubicBezTo>
                  <a:cubicBezTo>
                    <a:pt x="218" y="1055"/>
                    <a:pt x="469" y="1193"/>
                    <a:pt x="739" y="1193"/>
                  </a:cubicBezTo>
                  <a:cubicBezTo>
                    <a:pt x="830" y="1193"/>
                    <a:pt x="923" y="1177"/>
                    <a:pt x="1013" y="1145"/>
                  </a:cubicBezTo>
                  <a:cubicBezTo>
                    <a:pt x="1382" y="1014"/>
                    <a:pt x="1584" y="668"/>
                    <a:pt x="1453" y="371"/>
                  </a:cubicBezTo>
                  <a:cubicBezTo>
                    <a:pt x="1355" y="139"/>
                    <a:pt x="1110" y="1"/>
                    <a:pt x="8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6"/>
            <p:cNvSpPr/>
            <p:nvPr/>
          </p:nvSpPr>
          <p:spPr>
            <a:xfrm>
              <a:off x="3845700" y="3622750"/>
              <a:ext cx="26825" cy="20400"/>
            </a:xfrm>
            <a:custGeom>
              <a:avLst/>
              <a:gdLst/>
              <a:ahLst/>
              <a:cxnLst/>
              <a:rect l="l" t="t" r="r" b="b"/>
              <a:pathLst>
                <a:path w="1073" h="816" extrusionOk="0">
                  <a:moveTo>
                    <a:pt x="565" y="0"/>
                  </a:moveTo>
                  <a:cubicBezTo>
                    <a:pt x="505" y="0"/>
                    <a:pt x="443" y="10"/>
                    <a:pt x="382" y="30"/>
                  </a:cubicBezTo>
                  <a:cubicBezTo>
                    <a:pt x="132" y="125"/>
                    <a:pt x="1" y="364"/>
                    <a:pt x="84" y="566"/>
                  </a:cubicBezTo>
                  <a:cubicBezTo>
                    <a:pt x="146" y="717"/>
                    <a:pt x="315" y="815"/>
                    <a:pt x="501" y="815"/>
                  </a:cubicBezTo>
                  <a:cubicBezTo>
                    <a:pt x="564" y="815"/>
                    <a:pt x="628" y="804"/>
                    <a:pt x="691" y="780"/>
                  </a:cubicBezTo>
                  <a:cubicBezTo>
                    <a:pt x="941" y="697"/>
                    <a:pt x="1072" y="459"/>
                    <a:pt x="989" y="256"/>
                  </a:cubicBezTo>
                  <a:cubicBezTo>
                    <a:pt x="926" y="94"/>
                    <a:pt x="754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6"/>
            <p:cNvSpPr/>
            <p:nvPr/>
          </p:nvSpPr>
          <p:spPr>
            <a:xfrm>
              <a:off x="3876075" y="3716150"/>
              <a:ext cx="35725" cy="27350"/>
            </a:xfrm>
            <a:custGeom>
              <a:avLst/>
              <a:gdLst/>
              <a:ahLst/>
              <a:cxnLst/>
              <a:rect l="l" t="t" r="r" b="b"/>
              <a:pathLst>
                <a:path w="1429" h="1094" extrusionOk="0">
                  <a:moveTo>
                    <a:pt x="764" y="1"/>
                  </a:moveTo>
                  <a:cubicBezTo>
                    <a:pt x="681" y="1"/>
                    <a:pt x="596" y="15"/>
                    <a:pt x="512" y="45"/>
                  </a:cubicBezTo>
                  <a:cubicBezTo>
                    <a:pt x="179" y="164"/>
                    <a:pt x="0" y="473"/>
                    <a:pt x="119" y="759"/>
                  </a:cubicBezTo>
                  <a:cubicBezTo>
                    <a:pt x="210" y="968"/>
                    <a:pt x="440" y="1094"/>
                    <a:pt x="692" y="1094"/>
                  </a:cubicBezTo>
                  <a:cubicBezTo>
                    <a:pt x="770" y="1094"/>
                    <a:pt x="850" y="1082"/>
                    <a:pt x="929" y="1057"/>
                  </a:cubicBezTo>
                  <a:cubicBezTo>
                    <a:pt x="1262" y="938"/>
                    <a:pt x="1429" y="616"/>
                    <a:pt x="1322" y="330"/>
                  </a:cubicBezTo>
                  <a:cubicBezTo>
                    <a:pt x="1233" y="125"/>
                    <a:pt x="101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6"/>
            <p:cNvSpPr/>
            <p:nvPr/>
          </p:nvSpPr>
          <p:spPr>
            <a:xfrm>
              <a:off x="3899275" y="4014425"/>
              <a:ext cx="55700" cy="44325"/>
            </a:xfrm>
            <a:custGeom>
              <a:avLst/>
              <a:gdLst/>
              <a:ahLst/>
              <a:cxnLst/>
              <a:rect l="l" t="t" r="r" b="b"/>
              <a:pathLst>
                <a:path w="2228" h="1773" extrusionOk="0">
                  <a:moveTo>
                    <a:pt x="1166" y="0"/>
                  </a:moveTo>
                  <a:cubicBezTo>
                    <a:pt x="1021" y="0"/>
                    <a:pt x="871" y="30"/>
                    <a:pt x="727" y="91"/>
                  </a:cubicBezTo>
                  <a:cubicBezTo>
                    <a:pt x="227" y="318"/>
                    <a:pt x="1" y="841"/>
                    <a:pt x="215" y="1282"/>
                  </a:cubicBezTo>
                  <a:cubicBezTo>
                    <a:pt x="366" y="1593"/>
                    <a:pt x="701" y="1773"/>
                    <a:pt x="1061" y="1773"/>
                  </a:cubicBezTo>
                  <a:cubicBezTo>
                    <a:pt x="1211" y="1773"/>
                    <a:pt x="1366" y="1742"/>
                    <a:pt x="1513" y="1675"/>
                  </a:cubicBezTo>
                  <a:cubicBezTo>
                    <a:pt x="2001" y="1461"/>
                    <a:pt x="2227" y="925"/>
                    <a:pt x="2013" y="484"/>
                  </a:cubicBezTo>
                  <a:cubicBezTo>
                    <a:pt x="1860" y="179"/>
                    <a:pt x="1527" y="0"/>
                    <a:pt x="1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6"/>
            <p:cNvSpPr/>
            <p:nvPr/>
          </p:nvSpPr>
          <p:spPr>
            <a:xfrm>
              <a:off x="3985000" y="3925525"/>
              <a:ext cx="41700" cy="33000"/>
            </a:xfrm>
            <a:custGeom>
              <a:avLst/>
              <a:gdLst/>
              <a:ahLst/>
              <a:cxnLst/>
              <a:rect l="l" t="t" r="r" b="b"/>
              <a:pathLst>
                <a:path w="1668" h="1320" extrusionOk="0">
                  <a:moveTo>
                    <a:pt x="866" y="0"/>
                  </a:moveTo>
                  <a:cubicBezTo>
                    <a:pt x="773" y="0"/>
                    <a:pt x="677" y="17"/>
                    <a:pt x="584" y="52"/>
                  </a:cubicBezTo>
                  <a:cubicBezTo>
                    <a:pt x="191" y="194"/>
                    <a:pt x="1" y="575"/>
                    <a:pt x="144" y="909"/>
                  </a:cubicBezTo>
                  <a:cubicBezTo>
                    <a:pt x="242" y="1167"/>
                    <a:pt x="507" y="1319"/>
                    <a:pt x="793" y="1319"/>
                  </a:cubicBezTo>
                  <a:cubicBezTo>
                    <a:pt x="890" y="1319"/>
                    <a:pt x="989" y="1302"/>
                    <a:pt x="1084" y="1266"/>
                  </a:cubicBezTo>
                  <a:cubicBezTo>
                    <a:pt x="1465" y="1123"/>
                    <a:pt x="1668" y="742"/>
                    <a:pt x="1525" y="409"/>
                  </a:cubicBezTo>
                  <a:cubicBezTo>
                    <a:pt x="1417" y="157"/>
                    <a:pt x="1153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6"/>
            <p:cNvSpPr/>
            <p:nvPr/>
          </p:nvSpPr>
          <p:spPr>
            <a:xfrm>
              <a:off x="3968925" y="3989175"/>
              <a:ext cx="42000" cy="33600"/>
            </a:xfrm>
            <a:custGeom>
              <a:avLst/>
              <a:gdLst/>
              <a:ahLst/>
              <a:cxnLst/>
              <a:rect l="l" t="t" r="r" b="b"/>
              <a:pathLst>
                <a:path w="1680" h="1344" extrusionOk="0">
                  <a:moveTo>
                    <a:pt x="882" y="1"/>
                  </a:moveTo>
                  <a:cubicBezTo>
                    <a:pt x="784" y="1"/>
                    <a:pt x="683" y="18"/>
                    <a:pt x="584" y="54"/>
                  </a:cubicBezTo>
                  <a:cubicBezTo>
                    <a:pt x="203" y="196"/>
                    <a:pt x="1" y="589"/>
                    <a:pt x="144" y="935"/>
                  </a:cubicBezTo>
                  <a:cubicBezTo>
                    <a:pt x="252" y="1186"/>
                    <a:pt x="523" y="1343"/>
                    <a:pt x="813" y="1343"/>
                  </a:cubicBezTo>
                  <a:cubicBezTo>
                    <a:pt x="907" y="1343"/>
                    <a:pt x="1003" y="1327"/>
                    <a:pt x="1096" y="1292"/>
                  </a:cubicBezTo>
                  <a:cubicBezTo>
                    <a:pt x="1489" y="1149"/>
                    <a:pt x="1680" y="756"/>
                    <a:pt x="1549" y="411"/>
                  </a:cubicBezTo>
                  <a:cubicBezTo>
                    <a:pt x="1442" y="152"/>
                    <a:pt x="1175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6"/>
            <p:cNvSpPr/>
            <p:nvPr/>
          </p:nvSpPr>
          <p:spPr>
            <a:xfrm>
              <a:off x="3933825" y="3949175"/>
              <a:ext cx="55075" cy="43375"/>
            </a:xfrm>
            <a:custGeom>
              <a:avLst/>
              <a:gdLst/>
              <a:ahLst/>
              <a:cxnLst/>
              <a:rect l="l" t="t" r="r" b="b"/>
              <a:pathLst>
                <a:path w="2203" h="1735" extrusionOk="0">
                  <a:moveTo>
                    <a:pt x="1154" y="1"/>
                  </a:moveTo>
                  <a:cubicBezTo>
                    <a:pt x="1008" y="1"/>
                    <a:pt x="858" y="31"/>
                    <a:pt x="714" y="94"/>
                  </a:cubicBezTo>
                  <a:cubicBezTo>
                    <a:pt x="214" y="308"/>
                    <a:pt x="0" y="832"/>
                    <a:pt x="214" y="1261"/>
                  </a:cubicBezTo>
                  <a:cubicBezTo>
                    <a:pt x="365" y="1563"/>
                    <a:pt x="694" y="1735"/>
                    <a:pt x="1046" y="1735"/>
                  </a:cubicBezTo>
                  <a:cubicBezTo>
                    <a:pt x="1193" y="1735"/>
                    <a:pt x="1344" y="1705"/>
                    <a:pt x="1488" y="1642"/>
                  </a:cubicBezTo>
                  <a:cubicBezTo>
                    <a:pt x="1976" y="1427"/>
                    <a:pt x="2203" y="903"/>
                    <a:pt x="1988" y="475"/>
                  </a:cubicBezTo>
                  <a:cubicBezTo>
                    <a:pt x="1829" y="173"/>
                    <a:pt x="1504" y="1"/>
                    <a:pt x="1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6"/>
            <p:cNvSpPr/>
            <p:nvPr/>
          </p:nvSpPr>
          <p:spPr>
            <a:xfrm>
              <a:off x="3858800" y="3983950"/>
              <a:ext cx="44075" cy="34700"/>
            </a:xfrm>
            <a:custGeom>
              <a:avLst/>
              <a:gdLst/>
              <a:ahLst/>
              <a:cxnLst/>
              <a:rect l="l" t="t" r="r" b="b"/>
              <a:pathLst>
                <a:path w="1763" h="1388" extrusionOk="0">
                  <a:moveTo>
                    <a:pt x="930" y="0"/>
                  </a:moveTo>
                  <a:cubicBezTo>
                    <a:pt x="814" y="0"/>
                    <a:pt x="695" y="23"/>
                    <a:pt x="584" y="72"/>
                  </a:cubicBezTo>
                  <a:cubicBezTo>
                    <a:pt x="191" y="239"/>
                    <a:pt x="1" y="655"/>
                    <a:pt x="167" y="1001"/>
                  </a:cubicBezTo>
                  <a:cubicBezTo>
                    <a:pt x="285" y="1245"/>
                    <a:pt x="551" y="1387"/>
                    <a:pt x="836" y="1387"/>
                  </a:cubicBezTo>
                  <a:cubicBezTo>
                    <a:pt x="954" y="1387"/>
                    <a:pt x="1076" y="1363"/>
                    <a:pt x="1191" y="1310"/>
                  </a:cubicBezTo>
                  <a:cubicBezTo>
                    <a:pt x="1584" y="1144"/>
                    <a:pt x="1763" y="727"/>
                    <a:pt x="1596" y="382"/>
                  </a:cubicBezTo>
                  <a:cubicBezTo>
                    <a:pt x="1478" y="137"/>
                    <a:pt x="1211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6"/>
            <p:cNvSpPr/>
            <p:nvPr/>
          </p:nvSpPr>
          <p:spPr>
            <a:xfrm>
              <a:off x="3877250" y="3941550"/>
              <a:ext cx="42000" cy="33025"/>
            </a:xfrm>
            <a:custGeom>
              <a:avLst/>
              <a:gdLst/>
              <a:ahLst/>
              <a:cxnLst/>
              <a:rect l="l" t="t" r="r" b="b"/>
              <a:pathLst>
                <a:path w="1680" h="1321" extrusionOk="0">
                  <a:moveTo>
                    <a:pt x="889" y="0"/>
                  </a:moveTo>
                  <a:cubicBezTo>
                    <a:pt x="792" y="0"/>
                    <a:pt x="692" y="17"/>
                    <a:pt x="596" y="54"/>
                  </a:cubicBezTo>
                  <a:cubicBezTo>
                    <a:pt x="215" y="196"/>
                    <a:pt x="1" y="577"/>
                    <a:pt x="144" y="911"/>
                  </a:cubicBezTo>
                  <a:cubicBezTo>
                    <a:pt x="242" y="1169"/>
                    <a:pt x="507" y="1321"/>
                    <a:pt x="793" y="1321"/>
                  </a:cubicBezTo>
                  <a:cubicBezTo>
                    <a:pt x="890" y="1321"/>
                    <a:pt x="989" y="1304"/>
                    <a:pt x="1084" y="1268"/>
                  </a:cubicBezTo>
                  <a:cubicBezTo>
                    <a:pt x="1477" y="1125"/>
                    <a:pt x="1680" y="744"/>
                    <a:pt x="1537" y="399"/>
                  </a:cubicBezTo>
                  <a:cubicBezTo>
                    <a:pt x="1439" y="150"/>
                    <a:pt x="1175" y="0"/>
                    <a:pt x="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6"/>
            <p:cNvSpPr/>
            <p:nvPr/>
          </p:nvSpPr>
          <p:spPr>
            <a:xfrm>
              <a:off x="3907625" y="3984575"/>
              <a:ext cx="28300" cy="22600"/>
            </a:xfrm>
            <a:custGeom>
              <a:avLst/>
              <a:gdLst/>
              <a:ahLst/>
              <a:cxnLst/>
              <a:rect l="l" t="t" r="r" b="b"/>
              <a:pathLst>
                <a:path w="1132" h="904" extrusionOk="0">
                  <a:moveTo>
                    <a:pt x="591" y="0"/>
                  </a:moveTo>
                  <a:cubicBezTo>
                    <a:pt x="525" y="0"/>
                    <a:pt x="458" y="12"/>
                    <a:pt x="393" y="35"/>
                  </a:cubicBezTo>
                  <a:cubicBezTo>
                    <a:pt x="131" y="130"/>
                    <a:pt x="0" y="392"/>
                    <a:pt x="96" y="619"/>
                  </a:cubicBezTo>
                  <a:cubicBezTo>
                    <a:pt x="167" y="798"/>
                    <a:pt x="347" y="903"/>
                    <a:pt x="544" y="903"/>
                  </a:cubicBezTo>
                  <a:cubicBezTo>
                    <a:pt x="608" y="903"/>
                    <a:pt x="674" y="892"/>
                    <a:pt x="738" y="869"/>
                  </a:cubicBezTo>
                  <a:cubicBezTo>
                    <a:pt x="1000" y="773"/>
                    <a:pt x="1131" y="499"/>
                    <a:pt x="1036" y="273"/>
                  </a:cubicBezTo>
                  <a:cubicBezTo>
                    <a:pt x="973" y="103"/>
                    <a:pt x="790" y="0"/>
                    <a:pt x="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6"/>
            <p:cNvSpPr/>
            <p:nvPr/>
          </p:nvSpPr>
          <p:spPr>
            <a:xfrm>
              <a:off x="3928750" y="3916300"/>
              <a:ext cx="36650" cy="28775"/>
            </a:xfrm>
            <a:custGeom>
              <a:avLst/>
              <a:gdLst/>
              <a:ahLst/>
              <a:cxnLst/>
              <a:rect l="l" t="t" r="r" b="b"/>
              <a:pathLst>
                <a:path w="1466" h="1151" extrusionOk="0">
                  <a:moveTo>
                    <a:pt x="772" y="1"/>
                  </a:moveTo>
                  <a:cubicBezTo>
                    <a:pt x="499" y="1"/>
                    <a:pt x="238" y="156"/>
                    <a:pt x="132" y="397"/>
                  </a:cubicBezTo>
                  <a:cubicBezTo>
                    <a:pt x="1" y="694"/>
                    <a:pt x="167" y="1028"/>
                    <a:pt x="501" y="1123"/>
                  </a:cubicBezTo>
                  <a:cubicBezTo>
                    <a:pt x="567" y="1142"/>
                    <a:pt x="634" y="1151"/>
                    <a:pt x="701" y="1151"/>
                  </a:cubicBezTo>
                  <a:cubicBezTo>
                    <a:pt x="971" y="1151"/>
                    <a:pt x="1229" y="1002"/>
                    <a:pt x="1334" y="754"/>
                  </a:cubicBezTo>
                  <a:cubicBezTo>
                    <a:pt x="1465" y="456"/>
                    <a:pt x="1298" y="135"/>
                    <a:pt x="965" y="28"/>
                  </a:cubicBezTo>
                  <a:cubicBezTo>
                    <a:pt x="901" y="10"/>
                    <a:pt x="836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6"/>
            <p:cNvSpPr/>
            <p:nvPr/>
          </p:nvSpPr>
          <p:spPr>
            <a:xfrm>
              <a:off x="3963575" y="3894750"/>
              <a:ext cx="36925" cy="28975"/>
            </a:xfrm>
            <a:custGeom>
              <a:avLst/>
              <a:gdLst/>
              <a:ahLst/>
              <a:cxnLst/>
              <a:rect l="l" t="t" r="r" b="b"/>
              <a:pathLst>
                <a:path w="1477" h="1159" extrusionOk="0">
                  <a:moveTo>
                    <a:pt x="770" y="1"/>
                  </a:moveTo>
                  <a:cubicBezTo>
                    <a:pt x="686" y="1"/>
                    <a:pt x="598" y="15"/>
                    <a:pt x="513" y="44"/>
                  </a:cubicBezTo>
                  <a:cubicBezTo>
                    <a:pt x="179" y="163"/>
                    <a:pt x="1" y="509"/>
                    <a:pt x="132" y="806"/>
                  </a:cubicBezTo>
                  <a:cubicBezTo>
                    <a:pt x="222" y="1023"/>
                    <a:pt x="457" y="1158"/>
                    <a:pt x="716" y="1158"/>
                  </a:cubicBezTo>
                  <a:cubicBezTo>
                    <a:pt x="798" y="1158"/>
                    <a:pt x="882" y="1145"/>
                    <a:pt x="965" y="1116"/>
                  </a:cubicBezTo>
                  <a:cubicBezTo>
                    <a:pt x="1298" y="985"/>
                    <a:pt x="1477" y="652"/>
                    <a:pt x="1346" y="354"/>
                  </a:cubicBezTo>
                  <a:cubicBezTo>
                    <a:pt x="1257" y="130"/>
                    <a:pt x="1026" y="1"/>
                    <a:pt x="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6"/>
            <p:cNvSpPr/>
            <p:nvPr/>
          </p:nvSpPr>
          <p:spPr>
            <a:xfrm>
              <a:off x="3928450" y="3775025"/>
              <a:ext cx="53600" cy="41200"/>
            </a:xfrm>
            <a:custGeom>
              <a:avLst/>
              <a:gdLst/>
              <a:ahLst/>
              <a:cxnLst/>
              <a:rect l="l" t="t" r="r" b="b"/>
              <a:pathLst>
                <a:path w="2144" h="1648" extrusionOk="0">
                  <a:moveTo>
                    <a:pt x="1128" y="1"/>
                  </a:moveTo>
                  <a:cubicBezTo>
                    <a:pt x="982" y="1"/>
                    <a:pt x="833" y="31"/>
                    <a:pt x="691" y="95"/>
                  </a:cubicBezTo>
                  <a:cubicBezTo>
                    <a:pt x="215" y="297"/>
                    <a:pt x="1" y="785"/>
                    <a:pt x="203" y="1190"/>
                  </a:cubicBezTo>
                  <a:cubicBezTo>
                    <a:pt x="354" y="1484"/>
                    <a:pt x="677" y="1647"/>
                    <a:pt x="1021" y="1647"/>
                  </a:cubicBezTo>
                  <a:cubicBezTo>
                    <a:pt x="1165" y="1647"/>
                    <a:pt x="1313" y="1619"/>
                    <a:pt x="1453" y="1559"/>
                  </a:cubicBezTo>
                  <a:cubicBezTo>
                    <a:pt x="1930" y="1357"/>
                    <a:pt x="2144" y="857"/>
                    <a:pt x="1941" y="452"/>
                  </a:cubicBezTo>
                  <a:cubicBezTo>
                    <a:pt x="1791" y="168"/>
                    <a:pt x="1470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6"/>
            <p:cNvSpPr/>
            <p:nvPr/>
          </p:nvSpPr>
          <p:spPr>
            <a:xfrm>
              <a:off x="4048400" y="3679475"/>
              <a:ext cx="40225" cy="30675"/>
            </a:xfrm>
            <a:custGeom>
              <a:avLst/>
              <a:gdLst/>
              <a:ahLst/>
              <a:cxnLst/>
              <a:rect l="l" t="t" r="r" b="b"/>
              <a:pathLst>
                <a:path w="1609" h="1227" extrusionOk="0">
                  <a:moveTo>
                    <a:pt x="821" y="0"/>
                  </a:moveTo>
                  <a:cubicBezTo>
                    <a:pt x="731" y="0"/>
                    <a:pt x="638" y="15"/>
                    <a:pt x="549" y="47"/>
                  </a:cubicBezTo>
                  <a:cubicBezTo>
                    <a:pt x="191" y="178"/>
                    <a:pt x="1" y="535"/>
                    <a:pt x="132" y="845"/>
                  </a:cubicBezTo>
                  <a:cubicBezTo>
                    <a:pt x="239" y="1086"/>
                    <a:pt x="500" y="1227"/>
                    <a:pt x="780" y="1227"/>
                  </a:cubicBezTo>
                  <a:cubicBezTo>
                    <a:pt x="873" y="1227"/>
                    <a:pt x="968" y="1211"/>
                    <a:pt x="1061" y="1178"/>
                  </a:cubicBezTo>
                  <a:cubicBezTo>
                    <a:pt x="1430" y="1047"/>
                    <a:pt x="1608" y="690"/>
                    <a:pt x="1465" y="381"/>
                  </a:cubicBezTo>
                  <a:cubicBezTo>
                    <a:pt x="1366" y="146"/>
                    <a:pt x="1103" y="0"/>
                    <a:pt x="8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6"/>
            <p:cNvSpPr/>
            <p:nvPr/>
          </p:nvSpPr>
          <p:spPr>
            <a:xfrm>
              <a:off x="4033525" y="3738675"/>
              <a:ext cx="40500" cy="31125"/>
            </a:xfrm>
            <a:custGeom>
              <a:avLst/>
              <a:gdLst/>
              <a:ahLst/>
              <a:cxnLst/>
              <a:rect l="l" t="t" r="r" b="b"/>
              <a:pathLst>
                <a:path w="1620" h="1245" extrusionOk="0">
                  <a:moveTo>
                    <a:pt x="841" y="0"/>
                  </a:moveTo>
                  <a:cubicBezTo>
                    <a:pt x="748" y="0"/>
                    <a:pt x="652" y="16"/>
                    <a:pt x="560" y="49"/>
                  </a:cubicBezTo>
                  <a:cubicBezTo>
                    <a:pt x="191" y="179"/>
                    <a:pt x="1" y="549"/>
                    <a:pt x="143" y="858"/>
                  </a:cubicBezTo>
                  <a:cubicBezTo>
                    <a:pt x="241" y="1098"/>
                    <a:pt x="498" y="1245"/>
                    <a:pt x="775" y="1245"/>
                  </a:cubicBezTo>
                  <a:cubicBezTo>
                    <a:pt x="870" y="1245"/>
                    <a:pt x="966" y="1228"/>
                    <a:pt x="1060" y="1192"/>
                  </a:cubicBezTo>
                  <a:cubicBezTo>
                    <a:pt x="1441" y="1061"/>
                    <a:pt x="1620" y="703"/>
                    <a:pt x="1489" y="382"/>
                  </a:cubicBezTo>
                  <a:cubicBezTo>
                    <a:pt x="1382" y="141"/>
                    <a:pt x="1121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6"/>
            <p:cNvSpPr/>
            <p:nvPr/>
          </p:nvSpPr>
          <p:spPr>
            <a:xfrm>
              <a:off x="3999300" y="3701525"/>
              <a:ext cx="53300" cy="40250"/>
            </a:xfrm>
            <a:custGeom>
              <a:avLst/>
              <a:gdLst/>
              <a:ahLst/>
              <a:cxnLst/>
              <a:rect l="l" t="t" r="r" b="b"/>
              <a:pathLst>
                <a:path w="2132" h="1610" extrusionOk="0">
                  <a:moveTo>
                    <a:pt x="1095" y="1"/>
                  </a:moveTo>
                  <a:cubicBezTo>
                    <a:pt x="955" y="1"/>
                    <a:pt x="813" y="27"/>
                    <a:pt x="679" y="82"/>
                  </a:cubicBezTo>
                  <a:cubicBezTo>
                    <a:pt x="215" y="284"/>
                    <a:pt x="0" y="773"/>
                    <a:pt x="215" y="1165"/>
                  </a:cubicBezTo>
                  <a:cubicBezTo>
                    <a:pt x="358" y="1444"/>
                    <a:pt x="682" y="1609"/>
                    <a:pt x="1028" y="1609"/>
                  </a:cubicBezTo>
                  <a:cubicBezTo>
                    <a:pt x="1169" y="1609"/>
                    <a:pt x="1315" y="1581"/>
                    <a:pt x="1453" y="1523"/>
                  </a:cubicBezTo>
                  <a:cubicBezTo>
                    <a:pt x="1917" y="1320"/>
                    <a:pt x="2132" y="844"/>
                    <a:pt x="1917" y="439"/>
                  </a:cubicBezTo>
                  <a:cubicBezTo>
                    <a:pt x="1765" y="160"/>
                    <a:pt x="1438" y="1"/>
                    <a:pt x="10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6"/>
            <p:cNvSpPr/>
            <p:nvPr/>
          </p:nvSpPr>
          <p:spPr>
            <a:xfrm>
              <a:off x="3948100" y="3661675"/>
              <a:ext cx="42000" cy="31625"/>
            </a:xfrm>
            <a:custGeom>
              <a:avLst/>
              <a:gdLst/>
              <a:ahLst/>
              <a:cxnLst/>
              <a:rect l="l" t="t" r="r" b="b"/>
              <a:pathLst>
                <a:path w="1680" h="1265" extrusionOk="0">
                  <a:moveTo>
                    <a:pt x="879" y="1"/>
                  </a:moveTo>
                  <a:cubicBezTo>
                    <a:pt x="766" y="1"/>
                    <a:pt x="649" y="23"/>
                    <a:pt x="536" y="69"/>
                  </a:cubicBezTo>
                  <a:cubicBezTo>
                    <a:pt x="167" y="223"/>
                    <a:pt x="1" y="604"/>
                    <a:pt x="167" y="914"/>
                  </a:cubicBezTo>
                  <a:cubicBezTo>
                    <a:pt x="278" y="1135"/>
                    <a:pt x="534" y="1265"/>
                    <a:pt x="806" y="1265"/>
                  </a:cubicBezTo>
                  <a:cubicBezTo>
                    <a:pt x="914" y="1265"/>
                    <a:pt x="1026" y="1244"/>
                    <a:pt x="1132" y="1200"/>
                  </a:cubicBezTo>
                  <a:cubicBezTo>
                    <a:pt x="1513" y="1033"/>
                    <a:pt x="1679" y="664"/>
                    <a:pt x="1513" y="342"/>
                  </a:cubicBezTo>
                  <a:cubicBezTo>
                    <a:pt x="1395" y="125"/>
                    <a:pt x="1148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6"/>
            <p:cNvSpPr/>
            <p:nvPr/>
          </p:nvSpPr>
          <p:spPr>
            <a:xfrm>
              <a:off x="3928150" y="3700275"/>
              <a:ext cx="40225" cy="30725"/>
            </a:xfrm>
            <a:custGeom>
              <a:avLst/>
              <a:gdLst/>
              <a:ahLst/>
              <a:cxnLst/>
              <a:rect l="l" t="t" r="r" b="b"/>
              <a:pathLst>
                <a:path w="1609" h="1229" extrusionOk="0">
                  <a:moveTo>
                    <a:pt x="841" y="0"/>
                  </a:moveTo>
                  <a:cubicBezTo>
                    <a:pt x="748" y="0"/>
                    <a:pt x="653" y="16"/>
                    <a:pt x="560" y="49"/>
                  </a:cubicBezTo>
                  <a:cubicBezTo>
                    <a:pt x="191" y="180"/>
                    <a:pt x="1" y="537"/>
                    <a:pt x="132" y="846"/>
                  </a:cubicBezTo>
                  <a:cubicBezTo>
                    <a:pt x="230" y="1087"/>
                    <a:pt x="482" y="1228"/>
                    <a:pt x="763" y="1228"/>
                  </a:cubicBezTo>
                  <a:cubicBezTo>
                    <a:pt x="857" y="1228"/>
                    <a:pt x="953" y="1212"/>
                    <a:pt x="1049" y="1180"/>
                  </a:cubicBezTo>
                  <a:cubicBezTo>
                    <a:pt x="1418" y="1049"/>
                    <a:pt x="1608" y="692"/>
                    <a:pt x="1477" y="382"/>
                  </a:cubicBezTo>
                  <a:cubicBezTo>
                    <a:pt x="1379" y="141"/>
                    <a:pt x="1120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6"/>
            <p:cNvSpPr/>
            <p:nvPr/>
          </p:nvSpPr>
          <p:spPr>
            <a:xfrm>
              <a:off x="3974300" y="3734250"/>
              <a:ext cx="27400" cy="21100"/>
            </a:xfrm>
            <a:custGeom>
              <a:avLst/>
              <a:gdLst/>
              <a:ahLst/>
              <a:cxnLst/>
              <a:rect l="l" t="t" r="r" b="b"/>
              <a:pathLst>
                <a:path w="1096" h="844" extrusionOk="0">
                  <a:moveTo>
                    <a:pt x="572" y="0"/>
                  </a:moveTo>
                  <a:cubicBezTo>
                    <a:pt x="509" y="0"/>
                    <a:pt x="444" y="11"/>
                    <a:pt x="381" y="35"/>
                  </a:cubicBezTo>
                  <a:cubicBezTo>
                    <a:pt x="131" y="118"/>
                    <a:pt x="0" y="368"/>
                    <a:pt x="96" y="583"/>
                  </a:cubicBezTo>
                  <a:cubicBezTo>
                    <a:pt x="158" y="743"/>
                    <a:pt x="334" y="844"/>
                    <a:pt x="524" y="844"/>
                  </a:cubicBezTo>
                  <a:cubicBezTo>
                    <a:pt x="587" y="844"/>
                    <a:pt x="652" y="833"/>
                    <a:pt x="715" y="809"/>
                  </a:cubicBezTo>
                  <a:cubicBezTo>
                    <a:pt x="965" y="726"/>
                    <a:pt x="1096" y="476"/>
                    <a:pt x="1000" y="261"/>
                  </a:cubicBezTo>
                  <a:cubicBezTo>
                    <a:pt x="938" y="100"/>
                    <a:pt x="76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6"/>
            <p:cNvSpPr/>
            <p:nvPr/>
          </p:nvSpPr>
          <p:spPr>
            <a:xfrm>
              <a:off x="3994225" y="3671000"/>
              <a:ext cx="35150" cy="26750"/>
            </a:xfrm>
            <a:custGeom>
              <a:avLst/>
              <a:gdLst/>
              <a:ahLst/>
              <a:cxnLst/>
              <a:rect l="l" t="t" r="r" b="b"/>
              <a:pathLst>
                <a:path w="1406" h="1070" extrusionOk="0">
                  <a:moveTo>
                    <a:pt x="722" y="1"/>
                  </a:moveTo>
                  <a:cubicBezTo>
                    <a:pt x="462" y="1"/>
                    <a:pt x="215" y="144"/>
                    <a:pt x="120" y="362"/>
                  </a:cubicBezTo>
                  <a:cubicBezTo>
                    <a:pt x="1" y="648"/>
                    <a:pt x="156" y="946"/>
                    <a:pt x="477" y="1041"/>
                  </a:cubicBezTo>
                  <a:cubicBezTo>
                    <a:pt x="542" y="1060"/>
                    <a:pt x="608" y="1069"/>
                    <a:pt x="673" y="1069"/>
                  </a:cubicBezTo>
                  <a:cubicBezTo>
                    <a:pt x="936" y="1069"/>
                    <a:pt x="1192" y="924"/>
                    <a:pt x="1287" y="696"/>
                  </a:cubicBezTo>
                  <a:cubicBezTo>
                    <a:pt x="1406" y="422"/>
                    <a:pt x="1239" y="112"/>
                    <a:pt x="918" y="29"/>
                  </a:cubicBezTo>
                  <a:cubicBezTo>
                    <a:pt x="853" y="10"/>
                    <a:pt x="787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6"/>
            <p:cNvSpPr/>
            <p:nvPr/>
          </p:nvSpPr>
          <p:spPr>
            <a:xfrm>
              <a:off x="4027575" y="3650975"/>
              <a:ext cx="35450" cy="26750"/>
            </a:xfrm>
            <a:custGeom>
              <a:avLst/>
              <a:gdLst/>
              <a:ahLst/>
              <a:cxnLst/>
              <a:rect l="l" t="t" r="r" b="b"/>
              <a:pathLst>
                <a:path w="1418" h="1070" extrusionOk="0">
                  <a:moveTo>
                    <a:pt x="736" y="0"/>
                  </a:moveTo>
                  <a:cubicBezTo>
                    <a:pt x="653" y="0"/>
                    <a:pt x="570" y="14"/>
                    <a:pt x="489" y="44"/>
                  </a:cubicBezTo>
                  <a:cubicBezTo>
                    <a:pt x="167" y="151"/>
                    <a:pt x="0" y="461"/>
                    <a:pt x="120" y="735"/>
                  </a:cubicBezTo>
                  <a:cubicBezTo>
                    <a:pt x="210" y="944"/>
                    <a:pt x="447" y="1070"/>
                    <a:pt x="697" y="1070"/>
                  </a:cubicBezTo>
                  <a:cubicBezTo>
                    <a:pt x="775" y="1070"/>
                    <a:pt x="853" y="1058"/>
                    <a:pt x="929" y="1032"/>
                  </a:cubicBezTo>
                  <a:cubicBezTo>
                    <a:pt x="1251" y="913"/>
                    <a:pt x="1417" y="604"/>
                    <a:pt x="1298" y="330"/>
                  </a:cubicBezTo>
                  <a:cubicBezTo>
                    <a:pt x="1209" y="125"/>
                    <a:pt x="980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6"/>
            <p:cNvSpPr/>
            <p:nvPr/>
          </p:nvSpPr>
          <p:spPr>
            <a:xfrm>
              <a:off x="3647775" y="3714550"/>
              <a:ext cx="91100" cy="69250"/>
            </a:xfrm>
            <a:custGeom>
              <a:avLst/>
              <a:gdLst/>
              <a:ahLst/>
              <a:cxnLst/>
              <a:rect l="l" t="t" r="r" b="b"/>
              <a:pathLst>
                <a:path w="3644" h="2770" extrusionOk="0">
                  <a:moveTo>
                    <a:pt x="1958" y="0"/>
                  </a:moveTo>
                  <a:cubicBezTo>
                    <a:pt x="1717" y="0"/>
                    <a:pt x="1467" y="47"/>
                    <a:pt x="1226" y="144"/>
                  </a:cubicBezTo>
                  <a:cubicBezTo>
                    <a:pt x="405" y="490"/>
                    <a:pt x="0" y="1311"/>
                    <a:pt x="333" y="2002"/>
                  </a:cubicBezTo>
                  <a:cubicBezTo>
                    <a:pt x="561" y="2490"/>
                    <a:pt x="1098" y="2770"/>
                    <a:pt x="1683" y="2770"/>
                  </a:cubicBezTo>
                  <a:cubicBezTo>
                    <a:pt x="1926" y="2770"/>
                    <a:pt x="2176" y="2722"/>
                    <a:pt x="2417" y="2621"/>
                  </a:cubicBezTo>
                  <a:cubicBezTo>
                    <a:pt x="3251" y="2276"/>
                    <a:pt x="3643" y="1442"/>
                    <a:pt x="3310" y="752"/>
                  </a:cubicBezTo>
                  <a:cubicBezTo>
                    <a:pt x="3074" y="272"/>
                    <a:pt x="2541" y="0"/>
                    <a:pt x="19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6"/>
            <p:cNvSpPr/>
            <p:nvPr/>
          </p:nvSpPr>
          <p:spPr>
            <a:xfrm>
              <a:off x="3671575" y="3664025"/>
              <a:ext cx="52700" cy="39925"/>
            </a:xfrm>
            <a:custGeom>
              <a:avLst/>
              <a:gdLst/>
              <a:ahLst/>
              <a:cxnLst/>
              <a:rect l="l" t="t" r="r" b="b"/>
              <a:pathLst>
                <a:path w="2108" h="1597" extrusionOk="0">
                  <a:moveTo>
                    <a:pt x="1123" y="1"/>
                  </a:moveTo>
                  <a:cubicBezTo>
                    <a:pt x="984" y="1"/>
                    <a:pt x="841" y="27"/>
                    <a:pt x="703" y="82"/>
                  </a:cubicBezTo>
                  <a:cubicBezTo>
                    <a:pt x="227" y="284"/>
                    <a:pt x="1" y="760"/>
                    <a:pt x="191" y="1153"/>
                  </a:cubicBezTo>
                  <a:cubicBezTo>
                    <a:pt x="326" y="1432"/>
                    <a:pt x="635" y="1597"/>
                    <a:pt x="973" y="1597"/>
                  </a:cubicBezTo>
                  <a:cubicBezTo>
                    <a:pt x="1112" y="1597"/>
                    <a:pt x="1255" y="1569"/>
                    <a:pt x="1394" y="1511"/>
                  </a:cubicBezTo>
                  <a:cubicBezTo>
                    <a:pt x="1882" y="1308"/>
                    <a:pt x="2108" y="832"/>
                    <a:pt x="1918" y="439"/>
                  </a:cubicBezTo>
                  <a:cubicBezTo>
                    <a:pt x="1782" y="160"/>
                    <a:pt x="1466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6"/>
            <p:cNvSpPr/>
            <p:nvPr/>
          </p:nvSpPr>
          <p:spPr>
            <a:xfrm>
              <a:off x="3726350" y="3659625"/>
              <a:ext cx="122050" cy="69800"/>
            </a:xfrm>
            <a:custGeom>
              <a:avLst/>
              <a:gdLst/>
              <a:ahLst/>
              <a:cxnLst/>
              <a:rect l="l" t="t" r="r" b="b"/>
              <a:pathLst>
                <a:path w="4882" h="2792" extrusionOk="0">
                  <a:moveTo>
                    <a:pt x="3885" y="1"/>
                  </a:moveTo>
                  <a:cubicBezTo>
                    <a:pt x="3499" y="1"/>
                    <a:pt x="3129" y="212"/>
                    <a:pt x="2977" y="544"/>
                  </a:cubicBezTo>
                  <a:cubicBezTo>
                    <a:pt x="2929" y="639"/>
                    <a:pt x="2905" y="734"/>
                    <a:pt x="2905" y="829"/>
                  </a:cubicBezTo>
                  <a:cubicBezTo>
                    <a:pt x="2763" y="424"/>
                    <a:pt x="2346" y="127"/>
                    <a:pt x="1810" y="103"/>
                  </a:cubicBezTo>
                  <a:cubicBezTo>
                    <a:pt x="1784" y="102"/>
                    <a:pt x="1758" y="101"/>
                    <a:pt x="1732" y="101"/>
                  </a:cubicBezTo>
                  <a:cubicBezTo>
                    <a:pt x="1071" y="101"/>
                    <a:pt x="472" y="530"/>
                    <a:pt x="358" y="1103"/>
                  </a:cubicBezTo>
                  <a:cubicBezTo>
                    <a:pt x="84" y="1413"/>
                    <a:pt x="0" y="1829"/>
                    <a:pt x="179" y="2187"/>
                  </a:cubicBezTo>
                  <a:cubicBezTo>
                    <a:pt x="365" y="2567"/>
                    <a:pt x="797" y="2791"/>
                    <a:pt x="1262" y="2791"/>
                  </a:cubicBezTo>
                  <a:cubicBezTo>
                    <a:pt x="1452" y="2791"/>
                    <a:pt x="1648" y="2754"/>
                    <a:pt x="1834" y="2675"/>
                  </a:cubicBezTo>
                  <a:cubicBezTo>
                    <a:pt x="2191" y="2532"/>
                    <a:pt x="2429" y="2270"/>
                    <a:pt x="2548" y="1972"/>
                  </a:cubicBezTo>
                  <a:cubicBezTo>
                    <a:pt x="2763" y="1794"/>
                    <a:pt x="2905" y="1544"/>
                    <a:pt x="2953" y="1270"/>
                  </a:cubicBezTo>
                  <a:cubicBezTo>
                    <a:pt x="2953" y="1210"/>
                    <a:pt x="2953" y="1163"/>
                    <a:pt x="2953" y="1103"/>
                  </a:cubicBezTo>
                  <a:cubicBezTo>
                    <a:pt x="3036" y="1306"/>
                    <a:pt x="3215" y="1472"/>
                    <a:pt x="3477" y="1544"/>
                  </a:cubicBezTo>
                  <a:cubicBezTo>
                    <a:pt x="3574" y="1573"/>
                    <a:pt x="3673" y="1587"/>
                    <a:pt x="3772" y="1587"/>
                  </a:cubicBezTo>
                  <a:cubicBezTo>
                    <a:pt x="4157" y="1587"/>
                    <a:pt x="4528" y="1375"/>
                    <a:pt x="4680" y="1044"/>
                  </a:cubicBezTo>
                  <a:cubicBezTo>
                    <a:pt x="4882" y="627"/>
                    <a:pt x="4644" y="174"/>
                    <a:pt x="4179" y="43"/>
                  </a:cubicBezTo>
                  <a:cubicBezTo>
                    <a:pt x="4082" y="14"/>
                    <a:pt x="3983" y="1"/>
                    <a:pt x="3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6"/>
            <p:cNvSpPr/>
            <p:nvPr/>
          </p:nvSpPr>
          <p:spPr>
            <a:xfrm>
              <a:off x="3688850" y="3553325"/>
              <a:ext cx="41100" cy="30500"/>
            </a:xfrm>
            <a:custGeom>
              <a:avLst/>
              <a:gdLst/>
              <a:ahLst/>
              <a:cxnLst/>
              <a:rect l="l" t="t" r="r" b="b"/>
              <a:pathLst>
                <a:path w="1644" h="1220" extrusionOk="0">
                  <a:moveTo>
                    <a:pt x="890" y="1"/>
                  </a:moveTo>
                  <a:cubicBezTo>
                    <a:pt x="778" y="1"/>
                    <a:pt x="661" y="23"/>
                    <a:pt x="548" y="69"/>
                  </a:cubicBezTo>
                  <a:cubicBezTo>
                    <a:pt x="179" y="212"/>
                    <a:pt x="0" y="581"/>
                    <a:pt x="155" y="878"/>
                  </a:cubicBezTo>
                  <a:cubicBezTo>
                    <a:pt x="256" y="1096"/>
                    <a:pt x="498" y="1220"/>
                    <a:pt x="761" y="1220"/>
                  </a:cubicBezTo>
                  <a:cubicBezTo>
                    <a:pt x="872" y="1220"/>
                    <a:pt x="986" y="1198"/>
                    <a:pt x="1096" y="1152"/>
                  </a:cubicBezTo>
                  <a:cubicBezTo>
                    <a:pt x="1465" y="997"/>
                    <a:pt x="1643" y="640"/>
                    <a:pt x="1500" y="331"/>
                  </a:cubicBezTo>
                  <a:cubicBezTo>
                    <a:pt x="1392" y="122"/>
                    <a:pt x="1154" y="1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6"/>
            <p:cNvSpPr/>
            <p:nvPr/>
          </p:nvSpPr>
          <p:spPr>
            <a:xfrm>
              <a:off x="3714150" y="3769825"/>
              <a:ext cx="69375" cy="53225"/>
            </a:xfrm>
            <a:custGeom>
              <a:avLst/>
              <a:gdLst/>
              <a:ahLst/>
              <a:cxnLst/>
              <a:rect l="l" t="t" r="r" b="b"/>
              <a:pathLst>
                <a:path w="2775" h="2129" extrusionOk="0">
                  <a:moveTo>
                    <a:pt x="1486" y="1"/>
                  </a:moveTo>
                  <a:cubicBezTo>
                    <a:pt x="976" y="1"/>
                    <a:pt x="473" y="281"/>
                    <a:pt x="262" y="731"/>
                  </a:cubicBezTo>
                  <a:cubicBezTo>
                    <a:pt x="0" y="1279"/>
                    <a:pt x="298" y="1886"/>
                    <a:pt x="917" y="2077"/>
                  </a:cubicBezTo>
                  <a:cubicBezTo>
                    <a:pt x="1038" y="2112"/>
                    <a:pt x="1164" y="2128"/>
                    <a:pt x="1288" y="2128"/>
                  </a:cubicBezTo>
                  <a:cubicBezTo>
                    <a:pt x="1799" y="2128"/>
                    <a:pt x="2302" y="1848"/>
                    <a:pt x="2512" y="1398"/>
                  </a:cubicBezTo>
                  <a:cubicBezTo>
                    <a:pt x="2774" y="838"/>
                    <a:pt x="2477" y="243"/>
                    <a:pt x="1858" y="53"/>
                  </a:cubicBezTo>
                  <a:cubicBezTo>
                    <a:pt x="1736" y="18"/>
                    <a:pt x="1611" y="1"/>
                    <a:pt x="1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6"/>
            <p:cNvSpPr/>
            <p:nvPr/>
          </p:nvSpPr>
          <p:spPr>
            <a:xfrm>
              <a:off x="3637950" y="3812725"/>
              <a:ext cx="36325" cy="28000"/>
            </a:xfrm>
            <a:custGeom>
              <a:avLst/>
              <a:gdLst/>
              <a:ahLst/>
              <a:cxnLst/>
              <a:rect l="l" t="t" r="r" b="b"/>
              <a:pathLst>
                <a:path w="1453" h="1120" extrusionOk="0">
                  <a:moveTo>
                    <a:pt x="787" y="0"/>
                  </a:moveTo>
                  <a:cubicBezTo>
                    <a:pt x="518" y="0"/>
                    <a:pt x="249" y="154"/>
                    <a:pt x="143" y="385"/>
                  </a:cubicBezTo>
                  <a:cubicBezTo>
                    <a:pt x="0" y="682"/>
                    <a:pt x="143" y="992"/>
                    <a:pt x="465" y="1087"/>
                  </a:cubicBezTo>
                  <a:cubicBezTo>
                    <a:pt x="534" y="1109"/>
                    <a:pt x="605" y="1120"/>
                    <a:pt x="675" y="1120"/>
                  </a:cubicBezTo>
                  <a:cubicBezTo>
                    <a:pt x="942" y="1120"/>
                    <a:pt x="1197" y="968"/>
                    <a:pt x="1310" y="742"/>
                  </a:cubicBezTo>
                  <a:cubicBezTo>
                    <a:pt x="1453" y="444"/>
                    <a:pt x="1298" y="135"/>
                    <a:pt x="977" y="27"/>
                  </a:cubicBezTo>
                  <a:cubicBezTo>
                    <a:pt x="915" y="9"/>
                    <a:pt x="851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6"/>
            <p:cNvSpPr/>
            <p:nvPr/>
          </p:nvSpPr>
          <p:spPr>
            <a:xfrm>
              <a:off x="3617700" y="3777200"/>
              <a:ext cx="41100" cy="31500"/>
            </a:xfrm>
            <a:custGeom>
              <a:avLst/>
              <a:gdLst/>
              <a:ahLst/>
              <a:cxnLst/>
              <a:rect l="l" t="t" r="r" b="b"/>
              <a:pathLst>
                <a:path w="1644" h="1260" extrusionOk="0">
                  <a:moveTo>
                    <a:pt x="892" y="0"/>
                  </a:moveTo>
                  <a:cubicBezTo>
                    <a:pt x="592" y="0"/>
                    <a:pt x="289" y="168"/>
                    <a:pt x="155" y="436"/>
                  </a:cubicBezTo>
                  <a:cubicBezTo>
                    <a:pt x="1" y="758"/>
                    <a:pt x="167" y="1115"/>
                    <a:pt x="536" y="1222"/>
                  </a:cubicBezTo>
                  <a:cubicBezTo>
                    <a:pt x="614" y="1247"/>
                    <a:pt x="694" y="1259"/>
                    <a:pt x="773" y="1259"/>
                  </a:cubicBezTo>
                  <a:cubicBezTo>
                    <a:pt x="1070" y="1259"/>
                    <a:pt x="1357" y="1092"/>
                    <a:pt x="1489" y="829"/>
                  </a:cubicBezTo>
                  <a:cubicBezTo>
                    <a:pt x="1644" y="496"/>
                    <a:pt x="1477" y="139"/>
                    <a:pt x="1108" y="32"/>
                  </a:cubicBezTo>
                  <a:cubicBezTo>
                    <a:pt x="1038" y="10"/>
                    <a:pt x="965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6"/>
            <p:cNvSpPr/>
            <p:nvPr/>
          </p:nvSpPr>
          <p:spPr>
            <a:xfrm>
              <a:off x="3919825" y="3612125"/>
              <a:ext cx="51825" cy="39100"/>
            </a:xfrm>
            <a:custGeom>
              <a:avLst/>
              <a:gdLst/>
              <a:ahLst/>
              <a:cxnLst/>
              <a:rect l="l" t="t" r="r" b="b"/>
              <a:pathLst>
                <a:path w="2073" h="1564" extrusionOk="0">
                  <a:moveTo>
                    <a:pt x="1084" y="0"/>
                  </a:moveTo>
                  <a:cubicBezTo>
                    <a:pt x="699" y="0"/>
                    <a:pt x="332" y="204"/>
                    <a:pt x="179" y="539"/>
                  </a:cubicBezTo>
                  <a:cubicBezTo>
                    <a:pt x="0" y="943"/>
                    <a:pt x="227" y="1384"/>
                    <a:pt x="703" y="1527"/>
                  </a:cubicBezTo>
                  <a:cubicBezTo>
                    <a:pt x="795" y="1552"/>
                    <a:pt x="888" y="1564"/>
                    <a:pt x="981" y="1564"/>
                  </a:cubicBezTo>
                  <a:cubicBezTo>
                    <a:pt x="1369" y="1564"/>
                    <a:pt x="1740" y="1354"/>
                    <a:pt x="1894" y="1027"/>
                  </a:cubicBezTo>
                  <a:cubicBezTo>
                    <a:pt x="2072" y="610"/>
                    <a:pt x="1834" y="169"/>
                    <a:pt x="1370" y="38"/>
                  </a:cubicBezTo>
                  <a:cubicBezTo>
                    <a:pt x="1275" y="13"/>
                    <a:pt x="1179" y="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6"/>
            <p:cNvSpPr/>
            <p:nvPr/>
          </p:nvSpPr>
          <p:spPr>
            <a:xfrm>
              <a:off x="3764750" y="3727125"/>
              <a:ext cx="46750" cy="35350"/>
            </a:xfrm>
            <a:custGeom>
              <a:avLst/>
              <a:gdLst/>
              <a:ahLst/>
              <a:cxnLst/>
              <a:rect l="l" t="t" r="r" b="b"/>
              <a:pathLst>
                <a:path w="1870" h="1414" extrusionOk="0">
                  <a:moveTo>
                    <a:pt x="1003" y="0"/>
                  </a:moveTo>
                  <a:cubicBezTo>
                    <a:pt x="660" y="0"/>
                    <a:pt x="323" y="189"/>
                    <a:pt x="179" y="487"/>
                  </a:cubicBezTo>
                  <a:cubicBezTo>
                    <a:pt x="0" y="856"/>
                    <a:pt x="203" y="1261"/>
                    <a:pt x="619" y="1380"/>
                  </a:cubicBezTo>
                  <a:cubicBezTo>
                    <a:pt x="700" y="1403"/>
                    <a:pt x="784" y="1414"/>
                    <a:pt x="867" y="1414"/>
                  </a:cubicBezTo>
                  <a:cubicBezTo>
                    <a:pt x="1214" y="1414"/>
                    <a:pt x="1557" y="1225"/>
                    <a:pt x="1691" y="927"/>
                  </a:cubicBezTo>
                  <a:cubicBezTo>
                    <a:pt x="1870" y="558"/>
                    <a:pt x="1667" y="153"/>
                    <a:pt x="1250" y="34"/>
                  </a:cubicBezTo>
                  <a:cubicBezTo>
                    <a:pt x="1169" y="11"/>
                    <a:pt x="1086" y="0"/>
                    <a:pt x="10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6"/>
            <p:cNvSpPr/>
            <p:nvPr/>
          </p:nvSpPr>
          <p:spPr>
            <a:xfrm>
              <a:off x="3737350" y="3541900"/>
              <a:ext cx="39325" cy="29425"/>
            </a:xfrm>
            <a:custGeom>
              <a:avLst/>
              <a:gdLst/>
              <a:ahLst/>
              <a:cxnLst/>
              <a:rect l="l" t="t" r="r" b="b"/>
              <a:pathLst>
                <a:path w="1573" h="1177" extrusionOk="0">
                  <a:moveTo>
                    <a:pt x="852" y="1"/>
                  </a:moveTo>
                  <a:cubicBezTo>
                    <a:pt x="761" y="1"/>
                    <a:pt x="666" y="16"/>
                    <a:pt x="572" y="49"/>
                  </a:cubicBezTo>
                  <a:cubicBezTo>
                    <a:pt x="203" y="169"/>
                    <a:pt x="1" y="514"/>
                    <a:pt x="132" y="811"/>
                  </a:cubicBezTo>
                  <a:cubicBezTo>
                    <a:pt x="222" y="1045"/>
                    <a:pt x="467" y="1177"/>
                    <a:pt x="740" y="1177"/>
                  </a:cubicBezTo>
                  <a:cubicBezTo>
                    <a:pt x="829" y="1177"/>
                    <a:pt x="922" y="1162"/>
                    <a:pt x="1013" y="1133"/>
                  </a:cubicBezTo>
                  <a:cubicBezTo>
                    <a:pt x="1382" y="1002"/>
                    <a:pt x="1573" y="657"/>
                    <a:pt x="1453" y="359"/>
                  </a:cubicBezTo>
                  <a:cubicBezTo>
                    <a:pt x="1365" y="137"/>
                    <a:pt x="112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6"/>
            <p:cNvSpPr/>
            <p:nvPr/>
          </p:nvSpPr>
          <p:spPr>
            <a:xfrm>
              <a:off x="3784400" y="3544450"/>
              <a:ext cx="26800" cy="20000"/>
            </a:xfrm>
            <a:custGeom>
              <a:avLst/>
              <a:gdLst/>
              <a:ahLst/>
              <a:cxnLst/>
              <a:rect l="l" t="t" r="r" b="b"/>
              <a:pathLst>
                <a:path w="1072" h="800" extrusionOk="0">
                  <a:moveTo>
                    <a:pt x="566" y="1"/>
                  </a:moveTo>
                  <a:cubicBezTo>
                    <a:pt x="505" y="1"/>
                    <a:pt x="442" y="10"/>
                    <a:pt x="381" y="31"/>
                  </a:cubicBezTo>
                  <a:cubicBezTo>
                    <a:pt x="143" y="114"/>
                    <a:pt x="0" y="352"/>
                    <a:pt x="83" y="555"/>
                  </a:cubicBezTo>
                  <a:cubicBezTo>
                    <a:pt x="146" y="707"/>
                    <a:pt x="318" y="799"/>
                    <a:pt x="505" y="799"/>
                  </a:cubicBezTo>
                  <a:cubicBezTo>
                    <a:pt x="566" y="799"/>
                    <a:pt x="629" y="789"/>
                    <a:pt x="691" y="769"/>
                  </a:cubicBezTo>
                  <a:cubicBezTo>
                    <a:pt x="929" y="686"/>
                    <a:pt x="1072" y="448"/>
                    <a:pt x="988" y="245"/>
                  </a:cubicBezTo>
                  <a:cubicBezTo>
                    <a:pt x="925" y="92"/>
                    <a:pt x="754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6"/>
            <p:cNvSpPr/>
            <p:nvPr/>
          </p:nvSpPr>
          <p:spPr>
            <a:xfrm>
              <a:off x="3736775" y="3735425"/>
              <a:ext cx="27400" cy="21125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94" y="1"/>
                  </a:moveTo>
                  <a:cubicBezTo>
                    <a:pt x="531" y="1"/>
                    <a:pt x="467" y="12"/>
                    <a:pt x="405" y="36"/>
                  </a:cubicBezTo>
                  <a:cubicBezTo>
                    <a:pt x="143" y="119"/>
                    <a:pt x="0" y="369"/>
                    <a:pt x="83" y="583"/>
                  </a:cubicBezTo>
                  <a:cubicBezTo>
                    <a:pt x="155" y="744"/>
                    <a:pt x="327" y="845"/>
                    <a:pt x="514" y="845"/>
                  </a:cubicBezTo>
                  <a:cubicBezTo>
                    <a:pt x="576" y="845"/>
                    <a:pt x="640" y="833"/>
                    <a:pt x="703" y="810"/>
                  </a:cubicBezTo>
                  <a:cubicBezTo>
                    <a:pt x="964" y="714"/>
                    <a:pt x="1095" y="476"/>
                    <a:pt x="1012" y="262"/>
                  </a:cubicBezTo>
                  <a:cubicBezTo>
                    <a:pt x="950" y="101"/>
                    <a:pt x="780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6"/>
            <p:cNvSpPr/>
            <p:nvPr/>
          </p:nvSpPr>
          <p:spPr>
            <a:xfrm>
              <a:off x="3673375" y="3791800"/>
              <a:ext cx="36025" cy="28075"/>
            </a:xfrm>
            <a:custGeom>
              <a:avLst/>
              <a:gdLst/>
              <a:ahLst/>
              <a:cxnLst/>
              <a:rect l="l" t="t" r="r" b="b"/>
              <a:pathLst>
                <a:path w="1441" h="1123" extrusionOk="0">
                  <a:moveTo>
                    <a:pt x="766" y="1"/>
                  </a:moveTo>
                  <a:cubicBezTo>
                    <a:pt x="686" y="1"/>
                    <a:pt x="604" y="14"/>
                    <a:pt x="524" y="43"/>
                  </a:cubicBezTo>
                  <a:cubicBezTo>
                    <a:pt x="191" y="162"/>
                    <a:pt x="0" y="495"/>
                    <a:pt x="107" y="781"/>
                  </a:cubicBezTo>
                  <a:cubicBezTo>
                    <a:pt x="188" y="995"/>
                    <a:pt x="415" y="1123"/>
                    <a:pt x="665" y="1123"/>
                  </a:cubicBezTo>
                  <a:cubicBezTo>
                    <a:pt x="748" y="1123"/>
                    <a:pt x="833" y="1108"/>
                    <a:pt x="917" y="1079"/>
                  </a:cubicBezTo>
                  <a:cubicBezTo>
                    <a:pt x="1262" y="960"/>
                    <a:pt x="1441" y="638"/>
                    <a:pt x="1334" y="352"/>
                  </a:cubicBezTo>
                  <a:cubicBezTo>
                    <a:pt x="1252" y="135"/>
                    <a:pt x="1020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6"/>
            <p:cNvSpPr/>
            <p:nvPr/>
          </p:nvSpPr>
          <p:spPr>
            <a:xfrm>
              <a:off x="3707000" y="3854100"/>
              <a:ext cx="36625" cy="28300"/>
            </a:xfrm>
            <a:custGeom>
              <a:avLst/>
              <a:gdLst/>
              <a:ahLst/>
              <a:cxnLst/>
              <a:rect l="l" t="t" r="r" b="b"/>
              <a:pathLst>
                <a:path w="1465" h="1132" extrusionOk="0">
                  <a:moveTo>
                    <a:pt x="787" y="0"/>
                  </a:moveTo>
                  <a:cubicBezTo>
                    <a:pt x="518" y="0"/>
                    <a:pt x="249" y="154"/>
                    <a:pt x="143" y="384"/>
                  </a:cubicBezTo>
                  <a:cubicBezTo>
                    <a:pt x="0" y="682"/>
                    <a:pt x="155" y="1004"/>
                    <a:pt x="477" y="1099"/>
                  </a:cubicBezTo>
                  <a:cubicBezTo>
                    <a:pt x="546" y="1121"/>
                    <a:pt x="616" y="1131"/>
                    <a:pt x="686" y="1131"/>
                  </a:cubicBezTo>
                  <a:cubicBezTo>
                    <a:pt x="953" y="1131"/>
                    <a:pt x="1209" y="978"/>
                    <a:pt x="1322" y="742"/>
                  </a:cubicBezTo>
                  <a:cubicBezTo>
                    <a:pt x="1465" y="444"/>
                    <a:pt x="1310" y="134"/>
                    <a:pt x="977" y="27"/>
                  </a:cubicBezTo>
                  <a:cubicBezTo>
                    <a:pt x="915" y="9"/>
                    <a:pt x="851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6"/>
            <p:cNvSpPr/>
            <p:nvPr/>
          </p:nvSpPr>
          <p:spPr>
            <a:xfrm>
              <a:off x="3686450" y="3818275"/>
              <a:ext cx="41100" cy="31750"/>
            </a:xfrm>
            <a:custGeom>
              <a:avLst/>
              <a:gdLst/>
              <a:ahLst/>
              <a:cxnLst/>
              <a:rect l="l" t="t" r="r" b="b"/>
              <a:pathLst>
                <a:path w="1644" h="1270" extrusionOk="0">
                  <a:moveTo>
                    <a:pt x="886" y="1"/>
                  </a:moveTo>
                  <a:cubicBezTo>
                    <a:pt x="581" y="1"/>
                    <a:pt x="280" y="168"/>
                    <a:pt x="156" y="436"/>
                  </a:cubicBezTo>
                  <a:cubicBezTo>
                    <a:pt x="1" y="770"/>
                    <a:pt x="168" y="1127"/>
                    <a:pt x="537" y="1234"/>
                  </a:cubicBezTo>
                  <a:cubicBezTo>
                    <a:pt x="612" y="1258"/>
                    <a:pt x="689" y="1270"/>
                    <a:pt x="767" y="1270"/>
                  </a:cubicBezTo>
                  <a:cubicBezTo>
                    <a:pt x="1069" y="1270"/>
                    <a:pt x="1366" y="1095"/>
                    <a:pt x="1489" y="829"/>
                  </a:cubicBezTo>
                  <a:cubicBezTo>
                    <a:pt x="1644" y="496"/>
                    <a:pt x="1477" y="139"/>
                    <a:pt x="1108" y="32"/>
                  </a:cubicBezTo>
                  <a:cubicBezTo>
                    <a:pt x="1036" y="11"/>
                    <a:pt x="961" y="1"/>
                    <a:pt x="8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6"/>
            <p:cNvSpPr/>
            <p:nvPr/>
          </p:nvSpPr>
          <p:spPr>
            <a:xfrm>
              <a:off x="3742425" y="3833000"/>
              <a:ext cx="36325" cy="28375"/>
            </a:xfrm>
            <a:custGeom>
              <a:avLst/>
              <a:gdLst/>
              <a:ahLst/>
              <a:cxnLst/>
              <a:rect l="l" t="t" r="r" b="b"/>
              <a:pathLst>
                <a:path w="1453" h="1135" extrusionOk="0">
                  <a:moveTo>
                    <a:pt x="786" y="1"/>
                  </a:moveTo>
                  <a:cubicBezTo>
                    <a:pt x="701" y="1"/>
                    <a:pt x="612" y="16"/>
                    <a:pt x="524" y="50"/>
                  </a:cubicBezTo>
                  <a:cubicBezTo>
                    <a:pt x="191" y="169"/>
                    <a:pt x="0" y="502"/>
                    <a:pt x="119" y="788"/>
                  </a:cubicBezTo>
                  <a:cubicBezTo>
                    <a:pt x="199" y="1001"/>
                    <a:pt x="425" y="1135"/>
                    <a:pt x="672" y="1135"/>
                  </a:cubicBezTo>
                  <a:cubicBezTo>
                    <a:pt x="757" y="1135"/>
                    <a:pt x="844" y="1119"/>
                    <a:pt x="929" y="1086"/>
                  </a:cubicBezTo>
                  <a:cubicBezTo>
                    <a:pt x="1274" y="967"/>
                    <a:pt x="1453" y="633"/>
                    <a:pt x="1346" y="347"/>
                  </a:cubicBezTo>
                  <a:cubicBezTo>
                    <a:pt x="1257" y="134"/>
                    <a:pt x="1036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6"/>
            <p:cNvSpPr/>
            <p:nvPr/>
          </p:nvSpPr>
          <p:spPr>
            <a:xfrm>
              <a:off x="3745100" y="3961150"/>
              <a:ext cx="55375" cy="43600"/>
            </a:xfrm>
            <a:custGeom>
              <a:avLst/>
              <a:gdLst/>
              <a:ahLst/>
              <a:cxnLst/>
              <a:rect l="l" t="t" r="r" b="b"/>
              <a:pathLst>
                <a:path w="2215" h="1744" extrusionOk="0">
                  <a:moveTo>
                    <a:pt x="1176" y="0"/>
                  </a:moveTo>
                  <a:cubicBezTo>
                    <a:pt x="1031" y="0"/>
                    <a:pt x="883" y="29"/>
                    <a:pt x="739" y="91"/>
                  </a:cubicBezTo>
                  <a:cubicBezTo>
                    <a:pt x="239" y="305"/>
                    <a:pt x="0" y="829"/>
                    <a:pt x="215" y="1258"/>
                  </a:cubicBezTo>
                  <a:cubicBezTo>
                    <a:pt x="358" y="1569"/>
                    <a:pt x="685" y="1744"/>
                    <a:pt x="1037" y="1744"/>
                  </a:cubicBezTo>
                  <a:cubicBezTo>
                    <a:pt x="1183" y="1744"/>
                    <a:pt x="1334" y="1714"/>
                    <a:pt x="1477" y="1651"/>
                  </a:cubicBezTo>
                  <a:cubicBezTo>
                    <a:pt x="1977" y="1436"/>
                    <a:pt x="2215" y="913"/>
                    <a:pt x="2013" y="484"/>
                  </a:cubicBezTo>
                  <a:cubicBezTo>
                    <a:pt x="1860" y="179"/>
                    <a:pt x="1532" y="0"/>
                    <a:pt x="1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6"/>
            <p:cNvSpPr/>
            <p:nvPr/>
          </p:nvSpPr>
          <p:spPr>
            <a:xfrm>
              <a:off x="3796000" y="3978625"/>
              <a:ext cx="44075" cy="34675"/>
            </a:xfrm>
            <a:custGeom>
              <a:avLst/>
              <a:gdLst/>
              <a:ahLst/>
              <a:cxnLst/>
              <a:rect l="l" t="t" r="r" b="b"/>
              <a:pathLst>
                <a:path w="1763" h="1387" extrusionOk="0">
                  <a:moveTo>
                    <a:pt x="926" y="1"/>
                  </a:moveTo>
                  <a:cubicBezTo>
                    <a:pt x="812" y="1"/>
                    <a:pt x="696" y="23"/>
                    <a:pt x="584" y="71"/>
                  </a:cubicBezTo>
                  <a:cubicBezTo>
                    <a:pt x="191" y="249"/>
                    <a:pt x="0" y="666"/>
                    <a:pt x="167" y="1011"/>
                  </a:cubicBezTo>
                  <a:cubicBezTo>
                    <a:pt x="285" y="1246"/>
                    <a:pt x="544" y="1386"/>
                    <a:pt x="824" y="1386"/>
                  </a:cubicBezTo>
                  <a:cubicBezTo>
                    <a:pt x="942" y="1386"/>
                    <a:pt x="1063" y="1362"/>
                    <a:pt x="1179" y="1309"/>
                  </a:cubicBezTo>
                  <a:cubicBezTo>
                    <a:pt x="1572" y="1142"/>
                    <a:pt x="1763" y="726"/>
                    <a:pt x="1596" y="380"/>
                  </a:cubicBezTo>
                  <a:cubicBezTo>
                    <a:pt x="1477" y="142"/>
                    <a:pt x="1211" y="1"/>
                    <a:pt x="9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6"/>
            <p:cNvSpPr/>
            <p:nvPr/>
          </p:nvSpPr>
          <p:spPr>
            <a:xfrm>
              <a:off x="3792125" y="4020300"/>
              <a:ext cx="55400" cy="44000"/>
            </a:xfrm>
            <a:custGeom>
              <a:avLst/>
              <a:gdLst/>
              <a:ahLst/>
              <a:cxnLst/>
              <a:rect l="l" t="t" r="r" b="b"/>
              <a:pathLst>
                <a:path w="2216" h="1760" extrusionOk="0">
                  <a:moveTo>
                    <a:pt x="1170" y="1"/>
                  </a:moveTo>
                  <a:cubicBezTo>
                    <a:pt x="762" y="1"/>
                    <a:pt x="365" y="233"/>
                    <a:pt x="203" y="594"/>
                  </a:cubicBezTo>
                  <a:cubicBezTo>
                    <a:pt x="1" y="1059"/>
                    <a:pt x="239" y="1559"/>
                    <a:pt x="739" y="1714"/>
                  </a:cubicBezTo>
                  <a:cubicBezTo>
                    <a:pt x="839" y="1745"/>
                    <a:pt x="942" y="1759"/>
                    <a:pt x="1045" y="1759"/>
                  </a:cubicBezTo>
                  <a:cubicBezTo>
                    <a:pt x="1453" y="1759"/>
                    <a:pt x="1851" y="1525"/>
                    <a:pt x="2013" y="1154"/>
                  </a:cubicBezTo>
                  <a:cubicBezTo>
                    <a:pt x="2215" y="690"/>
                    <a:pt x="1977" y="190"/>
                    <a:pt x="1477" y="47"/>
                  </a:cubicBezTo>
                  <a:cubicBezTo>
                    <a:pt x="1376" y="16"/>
                    <a:pt x="1273" y="1"/>
                    <a:pt x="1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6"/>
            <p:cNvSpPr/>
            <p:nvPr/>
          </p:nvSpPr>
          <p:spPr>
            <a:xfrm>
              <a:off x="3815050" y="3936350"/>
              <a:ext cx="41700" cy="33125"/>
            </a:xfrm>
            <a:custGeom>
              <a:avLst/>
              <a:gdLst/>
              <a:ahLst/>
              <a:cxnLst/>
              <a:rect l="l" t="t" r="r" b="b"/>
              <a:pathLst>
                <a:path w="1668" h="1325" extrusionOk="0">
                  <a:moveTo>
                    <a:pt x="872" y="1"/>
                  </a:moveTo>
                  <a:cubicBezTo>
                    <a:pt x="781" y="1"/>
                    <a:pt x="687" y="16"/>
                    <a:pt x="596" y="47"/>
                  </a:cubicBezTo>
                  <a:cubicBezTo>
                    <a:pt x="203" y="190"/>
                    <a:pt x="0" y="571"/>
                    <a:pt x="131" y="916"/>
                  </a:cubicBezTo>
                  <a:cubicBezTo>
                    <a:pt x="230" y="1168"/>
                    <a:pt x="492" y="1325"/>
                    <a:pt x="784" y="1325"/>
                  </a:cubicBezTo>
                  <a:cubicBezTo>
                    <a:pt x="878" y="1325"/>
                    <a:pt x="976" y="1309"/>
                    <a:pt x="1072" y="1274"/>
                  </a:cubicBezTo>
                  <a:cubicBezTo>
                    <a:pt x="1465" y="1131"/>
                    <a:pt x="1667" y="738"/>
                    <a:pt x="1536" y="404"/>
                  </a:cubicBezTo>
                  <a:cubicBezTo>
                    <a:pt x="1428" y="151"/>
                    <a:pt x="1161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6"/>
            <p:cNvSpPr/>
            <p:nvPr/>
          </p:nvSpPr>
          <p:spPr>
            <a:xfrm>
              <a:off x="3705800" y="3931125"/>
              <a:ext cx="43800" cy="34250"/>
            </a:xfrm>
            <a:custGeom>
              <a:avLst/>
              <a:gdLst/>
              <a:ahLst/>
              <a:cxnLst/>
              <a:rect l="l" t="t" r="r" b="b"/>
              <a:pathLst>
                <a:path w="1752" h="1370" extrusionOk="0">
                  <a:moveTo>
                    <a:pt x="939" y="0"/>
                  </a:moveTo>
                  <a:cubicBezTo>
                    <a:pt x="822" y="0"/>
                    <a:pt x="700" y="25"/>
                    <a:pt x="584" y="78"/>
                  </a:cubicBezTo>
                  <a:cubicBezTo>
                    <a:pt x="191" y="244"/>
                    <a:pt x="1" y="649"/>
                    <a:pt x="156" y="994"/>
                  </a:cubicBezTo>
                  <a:cubicBezTo>
                    <a:pt x="273" y="1229"/>
                    <a:pt x="532" y="1370"/>
                    <a:pt x="813" y="1370"/>
                  </a:cubicBezTo>
                  <a:cubicBezTo>
                    <a:pt x="930" y="1370"/>
                    <a:pt x="1051" y="1345"/>
                    <a:pt x="1168" y="1292"/>
                  </a:cubicBezTo>
                  <a:cubicBezTo>
                    <a:pt x="1561" y="1125"/>
                    <a:pt x="1751" y="709"/>
                    <a:pt x="1584" y="375"/>
                  </a:cubicBezTo>
                  <a:cubicBezTo>
                    <a:pt x="1475" y="140"/>
                    <a:pt x="1219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6"/>
            <p:cNvSpPr/>
            <p:nvPr/>
          </p:nvSpPr>
          <p:spPr>
            <a:xfrm>
              <a:off x="3671875" y="3996075"/>
              <a:ext cx="94675" cy="75325"/>
            </a:xfrm>
            <a:custGeom>
              <a:avLst/>
              <a:gdLst/>
              <a:ahLst/>
              <a:cxnLst/>
              <a:rect l="l" t="t" r="r" b="b"/>
              <a:pathLst>
                <a:path w="3787" h="3013" extrusionOk="0">
                  <a:moveTo>
                    <a:pt x="2027" y="0"/>
                  </a:moveTo>
                  <a:cubicBezTo>
                    <a:pt x="1778" y="0"/>
                    <a:pt x="1521" y="51"/>
                    <a:pt x="1274" y="159"/>
                  </a:cubicBezTo>
                  <a:cubicBezTo>
                    <a:pt x="417" y="528"/>
                    <a:pt x="1" y="1433"/>
                    <a:pt x="346" y="2171"/>
                  </a:cubicBezTo>
                  <a:cubicBezTo>
                    <a:pt x="582" y="2702"/>
                    <a:pt x="1147" y="3013"/>
                    <a:pt x="1762" y="3013"/>
                  </a:cubicBezTo>
                  <a:cubicBezTo>
                    <a:pt x="2014" y="3013"/>
                    <a:pt x="2275" y="2960"/>
                    <a:pt x="2525" y="2849"/>
                  </a:cubicBezTo>
                  <a:cubicBezTo>
                    <a:pt x="3382" y="2468"/>
                    <a:pt x="3787" y="1563"/>
                    <a:pt x="3441" y="825"/>
                  </a:cubicBezTo>
                  <a:cubicBezTo>
                    <a:pt x="3197" y="302"/>
                    <a:pt x="2635" y="0"/>
                    <a:pt x="2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6"/>
            <p:cNvSpPr/>
            <p:nvPr/>
          </p:nvSpPr>
          <p:spPr>
            <a:xfrm>
              <a:off x="3637350" y="3875075"/>
              <a:ext cx="76825" cy="60300"/>
            </a:xfrm>
            <a:custGeom>
              <a:avLst/>
              <a:gdLst/>
              <a:ahLst/>
              <a:cxnLst/>
              <a:rect l="l" t="t" r="r" b="b"/>
              <a:pathLst>
                <a:path w="3073" h="2412" extrusionOk="0">
                  <a:moveTo>
                    <a:pt x="1651" y="1"/>
                  </a:moveTo>
                  <a:cubicBezTo>
                    <a:pt x="1448" y="1"/>
                    <a:pt x="1238" y="42"/>
                    <a:pt x="1036" y="129"/>
                  </a:cubicBezTo>
                  <a:cubicBezTo>
                    <a:pt x="334" y="427"/>
                    <a:pt x="0" y="1141"/>
                    <a:pt x="274" y="1736"/>
                  </a:cubicBezTo>
                  <a:cubicBezTo>
                    <a:pt x="468" y="2167"/>
                    <a:pt x="920" y="2412"/>
                    <a:pt x="1417" y="2412"/>
                  </a:cubicBezTo>
                  <a:cubicBezTo>
                    <a:pt x="1621" y="2412"/>
                    <a:pt x="1832" y="2371"/>
                    <a:pt x="2036" y="2284"/>
                  </a:cubicBezTo>
                  <a:cubicBezTo>
                    <a:pt x="2739" y="1974"/>
                    <a:pt x="3072" y="1248"/>
                    <a:pt x="2798" y="665"/>
                  </a:cubicBezTo>
                  <a:cubicBezTo>
                    <a:pt x="2596" y="243"/>
                    <a:pt x="2143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6"/>
            <p:cNvSpPr/>
            <p:nvPr/>
          </p:nvSpPr>
          <p:spPr>
            <a:xfrm>
              <a:off x="3674550" y="3964750"/>
              <a:ext cx="36950" cy="29500"/>
            </a:xfrm>
            <a:custGeom>
              <a:avLst/>
              <a:gdLst/>
              <a:ahLst/>
              <a:cxnLst/>
              <a:rect l="l" t="t" r="r" b="b"/>
              <a:pathLst>
                <a:path w="1478" h="1180" extrusionOk="0">
                  <a:moveTo>
                    <a:pt x="784" y="0"/>
                  </a:moveTo>
                  <a:cubicBezTo>
                    <a:pt x="703" y="0"/>
                    <a:pt x="619" y="14"/>
                    <a:pt x="536" y="42"/>
                  </a:cubicBezTo>
                  <a:cubicBezTo>
                    <a:pt x="191" y="173"/>
                    <a:pt x="1" y="519"/>
                    <a:pt x="108" y="816"/>
                  </a:cubicBezTo>
                  <a:cubicBezTo>
                    <a:pt x="189" y="1043"/>
                    <a:pt x="423" y="1180"/>
                    <a:pt x="687" y="1180"/>
                  </a:cubicBezTo>
                  <a:cubicBezTo>
                    <a:pt x="770" y="1180"/>
                    <a:pt x="856" y="1166"/>
                    <a:pt x="941" y="1138"/>
                  </a:cubicBezTo>
                  <a:cubicBezTo>
                    <a:pt x="1287" y="1007"/>
                    <a:pt x="1477" y="661"/>
                    <a:pt x="1358" y="364"/>
                  </a:cubicBezTo>
                  <a:cubicBezTo>
                    <a:pt x="1276" y="137"/>
                    <a:pt x="1043" y="0"/>
                    <a:pt x="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6"/>
            <p:cNvSpPr/>
            <p:nvPr/>
          </p:nvSpPr>
          <p:spPr>
            <a:xfrm>
              <a:off x="3676650" y="3006050"/>
              <a:ext cx="80975" cy="55200"/>
            </a:xfrm>
            <a:custGeom>
              <a:avLst/>
              <a:gdLst/>
              <a:ahLst/>
              <a:cxnLst/>
              <a:rect l="l" t="t" r="r" b="b"/>
              <a:pathLst>
                <a:path w="3239" h="2208" extrusionOk="0">
                  <a:moveTo>
                    <a:pt x="1723" y="0"/>
                  </a:moveTo>
                  <a:cubicBezTo>
                    <a:pt x="1512" y="0"/>
                    <a:pt x="1293" y="36"/>
                    <a:pt x="1083" y="112"/>
                  </a:cubicBezTo>
                  <a:cubicBezTo>
                    <a:pt x="357" y="386"/>
                    <a:pt x="0" y="1052"/>
                    <a:pt x="286" y="1600"/>
                  </a:cubicBezTo>
                  <a:cubicBezTo>
                    <a:pt x="496" y="1987"/>
                    <a:pt x="973" y="2207"/>
                    <a:pt x="1495" y="2207"/>
                  </a:cubicBezTo>
                  <a:cubicBezTo>
                    <a:pt x="1712" y="2207"/>
                    <a:pt x="1938" y="2169"/>
                    <a:pt x="2155" y="2088"/>
                  </a:cubicBezTo>
                  <a:cubicBezTo>
                    <a:pt x="2893" y="1814"/>
                    <a:pt x="3239" y="1148"/>
                    <a:pt x="2941" y="600"/>
                  </a:cubicBezTo>
                  <a:cubicBezTo>
                    <a:pt x="2729" y="219"/>
                    <a:pt x="2246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6"/>
            <p:cNvSpPr/>
            <p:nvPr/>
          </p:nvSpPr>
          <p:spPr>
            <a:xfrm>
              <a:off x="3697475" y="2965625"/>
              <a:ext cx="47050" cy="31825"/>
            </a:xfrm>
            <a:custGeom>
              <a:avLst/>
              <a:gdLst/>
              <a:ahLst/>
              <a:cxnLst/>
              <a:rect l="l" t="t" r="r" b="b"/>
              <a:pathLst>
                <a:path w="1882" h="1273" extrusionOk="0">
                  <a:moveTo>
                    <a:pt x="1012" y="1"/>
                  </a:moveTo>
                  <a:cubicBezTo>
                    <a:pt x="886" y="1"/>
                    <a:pt x="756" y="24"/>
                    <a:pt x="631" y="74"/>
                  </a:cubicBezTo>
                  <a:cubicBezTo>
                    <a:pt x="203" y="229"/>
                    <a:pt x="0" y="610"/>
                    <a:pt x="167" y="919"/>
                  </a:cubicBezTo>
                  <a:cubicBezTo>
                    <a:pt x="285" y="1146"/>
                    <a:pt x="563" y="1272"/>
                    <a:pt x="867" y="1272"/>
                  </a:cubicBezTo>
                  <a:cubicBezTo>
                    <a:pt x="994" y="1272"/>
                    <a:pt x="1125" y="1250"/>
                    <a:pt x="1251" y="1205"/>
                  </a:cubicBezTo>
                  <a:cubicBezTo>
                    <a:pt x="1679" y="1050"/>
                    <a:pt x="1882" y="669"/>
                    <a:pt x="1703" y="348"/>
                  </a:cubicBezTo>
                  <a:cubicBezTo>
                    <a:pt x="1586" y="130"/>
                    <a:pt x="131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6"/>
            <p:cNvSpPr/>
            <p:nvPr/>
          </p:nvSpPr>
          <p:spPr>
            <a:xfrm>
              <a:off x="3744500" y="2974400"/>
              <a:ext cx="64325" cy="43475"/>
            </a:xfrm>
            <a:custGeom>
              <a:avLst/>
              <a:gdLst/>
              <a:ahLst/>
              <a:cxnLst/>
              <a:rect l="l" t="t" r="r" b="b"/>
              <a:pathLst>
                <a:path w="2573" h="1739" extrusionOk="0">
                  <a:moveTo>
                    <a:pt x="1365" y="1"/>
                  </a:moveTo>
                  <a:cubicBezTo>
                    <a:pt x="1196" y="1"/>
                    <a:pt x="1023" y="30"/>
                    <a:pt x="858" y="92"/>
                  </a:cubicBezTo>
                  <a:cubicBezTo>
                    <a:pt x="286" y="306"/>
                    <a:pt x="1" y="830"/>
                    <a:pt x="239" y="1259"/>
                  </a:cubicBezTo>
                  <a:cubicBezTo>
                    <a:pt x="406" y="1560"/>
                    <a:pt x="786" y="1738"/>
                    <a:pt x="1200" y="1738"/>
                  </a:cubicBezTo>
                  <a:cubicBezTo>
                    <a:pt x="1374" y="1738"/>
                    <a:pt x="1554" y="1707"/>
                    <a:pt x="1727" y="1640"/>
                  </a:cubicBezTo>
                  <a:cubicBezTo>
                    <a:pt x="2299" y="1425"/>
                    <a:pt x="2572" y="902"/>
                    <a:pt x="2334" y="473"/>
                  </a:cubicBezTo>
                  <a:cubicBezTo>
                    <a:pt x="2165" y="177"/>
                    <a:pt x="1779" y="1"/>
                    <a:pt x="1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6"/>
            <p:cNvSpPr/>
            <p:nvPr/>
          </p:nvSpPr>
          <p:spPr>
            <a:xfrm>
              <a:off x="3632275" y="2991200"/>
              <a:ext cx="37850" cy="25475"/>
            </a:xfrm>
            <a:custGeom>
              <a:avLst/>
              <a:gdLst/>
              <a:ahLst/>
              <a:cxnLst/>
              <a:rect l="l" t="t" r="r" b="b"/>
              <a:pathLst>
                <a:path w="1514" h="1019" extrusionOk="0">
                  <a:moveTo>
                    <a:pt x="815" y="0"/>
                  </a:moveTo>
                  <a:cubicBezTo>
                    <a:pt x="716" y="0"/>
                    <a:pt x="613" y="17"/>
                    <a:pt x="513" y="51"/>
                  </a:cubicBezTo>
                  <a:cubicBezTo>
                    <a:pt x="168" y="182"/>
                    <a:pt x="1" y="480"/>
                    <a:pt x="144" y="730"/>
                  </a:cubicBezTo>
                  <a:cubicBezTo>
                    <a:pt x="237" y="916"/>
                    <a:pt x="458" y="1018"/>
                    <a:pt x="702" y="1018"/>
                  </a:cubicBezTo>
                  <a:cubicBezTo>
                    <a:pt x="800" y="1018"/>
                    <a:pt x="902" y="1002"/>
                    <a:pt x="1001" y="968"/>
                  </a:cubicBezTo>
                  <a:cubicBezTo>
                    <a:pt x="1346" y="837"/>
                    <a:pt x="1513" y="527"/>
                    <a:pt x="1370" y="277"/>
                  </a:cubicBezTo>
                  <a:cubicBezTo>
                    <a:pt x="1277" y="100"/>
                    <a:pt x="1058" y="0"/>
                    <a:pt x="8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6"/>
            <p:cNvSpPr/>
            <p:nvPr/>
          </p:nvSpPr>
          <p:spPr>
            <a:xfrm>
              <a:off x="3743325" y="3063150"/>
              <a:ext cx="61925" cy="42575"/>
            </a:xfrm>
            <a:custGeom>
              <a:avLst/>
              <a:gdLst/>
              <a:ahLst/>
              <a:cxnLst/>
              <a:rect l="l" t="t" r="r" b="b"/>
              <a:pathLst>
                <a:path w="2477" h="1703" extrusionOk="0">
                  <a:moveTo>
                    <a:pt x="1320" y="1"/>
                  </a:moveTo>
                  <a:cubicBezTo>
                    <a:pt x="862" y="1"/>
                    <a:pt x="418" y="224"/>
                    <a:pt x="226" y="578"/>
                  </a:cubicBezTo>
                  <a:cubicBezTo>
                    <a:pt x="0" y="1031"/>
                    <a:pt x="262" y="1507"/>
                    <a:pt x="810" y="1662"/>
                  </a:cubicBezTo>
                  <a:cubicBezTo>
                    <a:pt x="919" y="1690"/>
                    <a:pt x="1032" y="1703"/>
                    <a:pt x="1144" y="1703"/>
                  </a:cubicBezTo>
                  <a:cubicBezTo>
                    <a:pt x="1605" y="1703"/>
                    <a:pt x="2056" y="1478"/>
                    <a:pt x="2238" y="1114"/>
                  </a:cubicBezTo>
                  <a:cubicBezTo>
                    <a:pt x="2477" y="673"/>
                    <a:pt x="2203" y="197"/>
                    <a:pt x="1655" y="42"/>
                  </a:cubicBezTo>
                  <a:cubicBezTo>
                    <a:pt x="1545" y="14"/>
                    <a:pt x="1432" y="1"/>
                    <a:pt x="1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6"/>
            <p:cNvSpPr/>
            <p:nvPr/>
          </p:nvSpPr>
          <p:spPr>
            <a:xfrm>
              <a:off x="3668000" y="3084400"/>
              <a:ext cx="32175" cy="22125"/>
            </a:xfrm>
            <a:custGeom>
              <a:avLst/>
              <a:gdLst/>
              <a:ahLst/>
              <a:cxnLst/>
              <a:rect l="l" t="t" r="r" b="b"/>
              <a:pathLst>
                <a:path w="1287" h="885" extrusionOk="0">
                  <a:moveTo>
                    <a:pt x="689" y="1"/>
                  </a:moveTo>
                  <a:cubicBezTo>
                    <a:pt x="455" y="1"/>
                    <a:pt x="224" y="120"/>
                    <a:pt x="120" y="300"/>
                  </a:cubicBezTo>
                  <a:cubicBezTo>
                    <a:pt x="1" y="538"/>
                    <a:pt x="132" y="788"/>
                    <a:pt x="417" y="859"/>
                  </a:cubicBezTo>
                  <a:cubicBezTo>
                    <a:pt x="476" y="876"/>
                    <a:pt x="538" y="885"/>
                    <a:pt x="599" y="885"/>
                  </a:cubicBezTo>
                  <a:cubicBezTo>
                    <a:pt x="836" y="885"/>
                    <a:pt x="1073" y="765"/>
                    <a:pt x="1168" y="585"/>
                  </a:cubicBezTo>
                  <a:cubicBezTo>
                    <a:pt x="1287" y="347"/>
                    <a:pt x="1156" y="97"/>
                    <a:pt x="870" y="26"/>
                  </a:cubicBezTo>
                  <a:cubicBezTo>
                    <a:pt x="811" y="9"/>
                    <a:pt x="750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6"/>
            <p:cNvSpPr/>
            <p:nvPr/>
          </p:nvSpPr>
          <p:spPr>
            <a:xfrm>
              <a:off x="3649850" y="3056025"/>
              <a:ext cx="36625" cy="25000"/>
            </a:xfrm>
            <a:custGeom>
              <a:avLst/>
              <a:gdLst/>
              <a:ahLst/>
              <a:cxnLst/>
              <a:rect l="l" t="t" r="r" b="b"/>
              <a:pathLst>
                <a:path w="1465" h="1000" extrusionOk="0">
                  <a:moveTo>
                    <a:pt x="775" y="0"/>
                  </a:moveTo>
                  <a:cubicBezTo>
                    <a:pt x="510" y="0"/>
                    <a:pt x="256" y="133"/>
                    <a:pt x="143" y="339"/>
                  </a:cubicBezTo>
                  <a:cubicBezTo>
                    <a:pt x="0" y="601"/>
                    <a:pt x="143" y="887"/>
                    <a:pt x="477" y="970"/>
                  </a:cubicBezTo>
                  <a:cubicBezTo>
                    <a:pt x="545" y="990"/>
                    <a:pt x="615" y="1000"/>
                    <a:pt x="685" y="1000"/>
                  </a:cubicBezTo>
                  <a:cubicBezTo>
                    <a:pt x="948" y="1000"/>
                    <a:pt x="1209" y="867"/>
                    <a:pt x="1322" y="661"/>
                  </a:cubicBezTo>
                  <a:cubicBezTo>
                    <a:pt x="1465" y="399"/>
                    <a:pt x="1310" y="113"/>
                    <a:pt x="989" y="30"/>
                  </a:cubicBezTo>
                  <a:cubicBezTo>
                    <a:pt x="918" y="10"/>
                    <a:pt x="846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6"/>
            <p:cNvSpPr/>
            <p:nvPr/>
          </p:nvSpPr>
          <p:spPr>
            <a:xfrm>
              <a:off x="3627825" y="3021750"/>
              <a:ext cx="47650" cy="32225"/>
            </a:xfrm>
            <a:custGeom>
              <a:avLst/>
              <a:gdLst/>
              <a:ahLst/>
              <a:cxnLst/>
              <a:rect l="l" t="t" r="r" b="b"/>
              <a:pathLst>
                <a:path w="1906" h="1289" extrusionOk="0">
                  <a:moveTo>
                    <a:pt x="1034" y="0"/>
                  </a:moveTo>
                  <a:cubicBezTo>
                    <a:pt x="686" y="0"/>
                    <a:pt x="334" y="168"/>
                    <a:pt x="191" y="436"/>
                  </a:cubicBezTo>
                  <a:cubicBezTo>
                    <a:pt x="0" y="782"/>
                    <a:pt x="203" y="1139"/>
                    <a:pt x="620" y="1258"/>
                  </a:cubicBezTo>
                  <a:cubicBezTo>
                    <a:pt x="703" y="1279"/>
                    <a:pt x="789" y="1289"/>
                    <a:pt x="875" y="1289"/>
                  </a:cubicBezTo>
                  <a:cubicBezTo>
                    <a:pt x="1228" y="1289"/>
                    <a:pt x="1574" y="1119"/>
                    <a:pt x="1727" y="841"/>
                  </a:cubicBezTo>
                  <a:cubicBezTo>
                    <a:pt x="1905" y="508"/>
                    <a:pt x="1715" y="139"/>
                    <a:pt x="1286" y="32"/>
                  </a:cubicBezTo>
                  <a:cubicBezTo>
                    <a:pt x="1204" y="10"/>
                    <a:pt x="1119" y="0"/>
                    <a:pt x="1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6"/>
            <p:cNvSpPr/>
            <p:nvPr/>
          </p:nvSpPr>
          <p:spPr>
            <a:xfrm>
              <a:off x="3528100" y="3024575"/>
              <a:ext cx="47650" cy="32525"/>
            </a:xfrm>
            <a:custGeom>
              <a:avLst/>
              <a:gdLst/>
              <a:ahLst/>
              <a:cxnLst/>
              <a:rect l="l" t="t" r="r" b="b"/>
              <a:pathLst>
                <a:path w="1906" h="1301" extrusionOk="0">
                  <a:moveTo>
                    <a:pt x="1042" y="1"/>
                  </a:moveTo>
                  <a:cubicBezTo>
                    <a:pt x="914" y="1"/>
                    <a:pt x="782" y="24"/>
                    <a:pt x="656" y="73"/>
                  </a:cubicBezTo>
                  <a:cubicBezTo>
                    <a:pt x="227" y="228"/>
                    <a:pt x="1" y="621"/>
                    <a:pt x="167" y="942"/>
                  </a:cubicBezTo>
                  <a:cubicBezTo>
                    <a:pt x="285" y="1169"/>
                    <a:pt x="562" y="1301"/>
                    <a:pt x="865" y="1301"/>
                  </a:cubicBezTo>
                  <a:cubicBezTo>
                    <a:pt x="992" y="1301"/>
                    <a:pt x="1124" y="1277"/>
                    <a:pt x="1251" y="1228"/>
                  </a:cubicBezTo>
                  <a:cubicBezTo>
                    <a:pt x="1691" y="1062"/>
                    <a:pt x="1906" y="681"/>
                    <a:pt x="1739" y="359"/>
                  </a:cubicBezTo>
                  <a:cubicBezTo>
                    <a:pt x="1622" y="133"/>
                    <a:pt x="1345" y="1"/>
                    <a:pt x="10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6"/>
            <p:cNvSpPr/>
            <p:nvPr/>
          </p:nvSpPr>
          <p:spPr>
            <a:xfrm>
              <a:off x="3402200" y="2978025"/>
              <a:ext cx="47350" cy="32050"/>
            </a:xfrm>
            <a:custGeom>
              <a:avLst/>
              <a:gdLst/>
              <a:ahLst/>
              <a:cxnLst/>
              <a:rect l="l" t="t" r="r" b="b"/>
              <a:pathLst>
                <a:path w="1894" h="1282" extrusionOk="0">
                  <a:moveTo>
                    <a:pt x="1038" y="1"/>
                  </a:moveTo>
                  <a:cubicBezTo>
                    <a:pt x="916" y="1"/>
                    <a:pt x="790" y="22"/>
                    <a:pt x="667" y="66"/>
                  </a:cubicBezTo>
                  <a:cubicBezTo>
                    <a:pt x="227" y="233"/>
                    <a:pt x="0" y="614"/>
                    <a:pt x="155" y="923"/>
                  </a:cubicBezTo>
                  <a:cubicBezTo>
                    <a:pt x="264" y="1150"/>
                    <a:pt x="539" y="1282"/>
                    <a:pt x="841" y="1282"/>
                  </a:cubicBezTo>
                  <a:cubicBezTo>
                    <a:pt x="968" y="1282"/>
                    <a:pt x="1100" y="1258"/>
                    <a:pt x="1227" y="1209"/>
                  </a:cubicBezTo>
                  <a:cubicBezTo>
                    <a:pt x="1667" y="1054"/>
                    <a:pt x="1894" y="673"/>
                    <a:pt x="1727" y="352"/>
                  </a:cubicBezTo>
                  <a:cubicBezTo>
                    <a:pt x="1616" y="131"/>
                    <a:pt x="1342" y="1"/>
                    <a:pt x="1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6"/>
            <p:cNvSpPr/>
            <p:nvPr/>
          </p:nvSpPr>
          <p:spPr>
            <a:xfrm>
              <a:off x="3840650" y="3128800"/>
              <a:ext cx="47650" cy="33625"/>
            </a:xfrm>
            <a:custGeom>
              <a:avLst/>
              <a:gdLst/>
              <a:ahLst/>
              <a:cxnLst/>
              <a:rect l="l" t="t" r="r" b="b"/>
              <a:pathLst>
                <a:path w="1906" h="1345" extrusionOk="0">
                  <a:moveTo>
                    <a:pt x="1009" y="0"/>
                  </a:moveTo>
                  <a:cubicBezTo>
                    <a:pt x="757" y="0"/>
                    <a:pt x="500" y="86"/>
                    <a:pt x="322" y="250"/>
                  </a:cubicBezTo>
                  <a:cubicBezTo>
                    <a:pt x="0" y="548"/>
                    <a:pt x="36" y="964"/>
                    <a:pt x="381" y="1203"/>
                  </a:cubicBezTo>
                  <a:cubicBezTo>
                    <a:pt x="532" y="1298"/>
                    <a:pt x="714" y="1344"/>
                    <a:pt x="898" y="1344"/>
                  </a:cubicBezTo>
                  <a:cubicBezTo>
                    <a:pt x="1151" y="1344"/>
                    <a:pt x="1410" y="1256"/>
                    <a:pt x="1596" y="1083"/>
                  </a:cubicBezTo>
                  <a:cubicBezTo>
                    <a:pt x="1905" y="798"/>
                    <a:pt x="1870" y="369"/>
                    <a:pt x="1524" y="143"/>
                  </a:cubicBezTo>
                  <a:cubicBezTo>
                    <a:pt x="1378" y="47"/>
                    <a:pt x="1194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6"/>
            <p:cNvSpPr/>
            <p:nvPr/>
          </p:nvSpPr>
          <p:spPr>
            <a:xfrm>
              <a:off x="3609075" y="3075325"/>
              <a:ext cx="32475" cy="22275"/>
            </a:xfrm>
            <a:custGeom>
              <a:avLst/>
              <a:gdLst/>
              <a:ahLst/>
              <a:cxnLst/>
              <a:rect l="l" t="t" r="r" b="b"/>
              <a:pathLst>
                <a:path w="1299" h="891" extrusionOk="0">
                  <a:moveTo>
                    <a:pt x="714" y="0"/>
                  </a:moveTo>
                  <a:cubicBezTo>
                    <a:pt x="467" y="0"/>
                    <a:pt x="228" y="121"/>
                    <a:pt x="131" y="305"/>
                  </a:cubicBezTo>
                  <a:cubicBezTo>
                    <a:pt x="0" y="544"/>
                    <a:pt x="131" y="794"/>
                    <a:pt x="417" y="865"/>
                  </a:cubicBezTo>
                  <a:cubicBezTo>
                    <a:pt x="476" y="882"/>
                    <a:pt x="537" y="890"/>
                    <a:pt x="598" y="890"/>
                  </a:cubicBezTo>
                  <a:cubicBezTo>
                    <a:pt x="835" y="890"/>
                    <a:pt x="1072" y="769"/>
                    <a:pt x="1167" y="579"/>
                  </a:cubicBezTo>
                  <a:cubicBezTo>
                    <a:pt x="1298" y="353"/>
                    <a:pt x="1167" y="103"/>
                    <a:pt x="881" y="20"/>
                  </a:cubicBezTo>
                  <a:cubicBezTo>
                    <a:pt x="826" y="6"/>
                    <a:pt x="770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6"/>
            <p:cNvSpPr/>
            <p:nvPr/>
          </p:nvSpPr>
          <p:spPr>
            <a:xfrm>
              <a:off x="3587050" y="3032050"/>
              <a:ext cx="36325" cy="24750"/>
            </a:xfrm>
            <a:custGeom>
              <a:avLst/>
              <a:gdLst/>
              <a:ahLst/>
              <a:cxnLst/>
              <a:rect l="l" t="t" r="r" b="b"/>
              <a:pathLst>
                <a:path w="1453" h="990" extrusionOk="0">
                  <a:moveTo>
                    <a:pt x="792" y="0"/>
                  </a:moveTo>
                  <a:cubicBezTo>
                    <a:pt x="520" y="0"/>
                    <a:pt x="258" y="132"/>
                    <a:pt x="143" y="334"/>
                  </a:cubicBezTo>
                  <a:cubicBezTo>
                    <a:pt x="0" y="596"/>
                    <a:pt x="143" y="882"/>
                    <a:pt x="465" y="965"/>
                  </a:cubicBezTo>
                  <a:cubicBezTo>
                    <a:pt x="530" y="982"/>
                    <a:pt x="597" y="990"/>
                    <a:pt x="665" y="990"/>
                  </a:cubicBezTo>
                  <a:cubicBezTo>
                    <a:pt x="931" y="990"/>
                    <a:pt x="1196" y="864"/>
                    <a:pt x="1310" y="655"/>
                  </a:cubicBezTo>
                  <a:cubicBezTo>
                    <a:pt x="1453" y="393"/>
                    <a:pt x="1310" y="108"/>
                    <a:pt x="988" y="24"/>
                  </a:cubicBezTo>
                  <a:cubicBezTo>
                    <a:pt x="924" y="8"/>
                    <a:pt x="858" y="0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6"/>
            <p:cNvSpPr/>
            <p:nvPr/>
          </p:nvSpPr>
          <p:spPr>
            <a:xfrm>
              <a:off x="3560250" y="3063875"/>
              <a:ext cx="36950" cy="25050"/>
            </a:xfrm>
            <a:custGeom>
              <a:avLst/>
              <a:gdLst/>
              <a:ahLst/>
              <a:cxnLst/>
              <a:rect l="l" t="t" r="r" b="b"/>
              <a:pathLst>
                <a:path w="1478" h="1002" extrusionOk="0">
                  <a:moveTo>
                    <a:pt x="801" y="0"/>
                  </a:moveTo>
                  <a:cubicBezTo>
                    <a:pt x="535" y="0"/>
                    <a:pt x="269" y="126"/>
                    <a:pt x="155" y="335"/>
                  </a:cubicBezTo>
                  <a:cubicBezTo>
                    <a:pt x="1" y="609"/>
                    <a:pt x="155" y="883"/>
                    <a:pt x="477" y="978"/>
                  </a:cubicBezTo>
                  <a:cubicBezTo>
                    <a:pt x="539" y="994"/>
                    <a:pt x="603" y="1002"/>
                    <a:pt x="668" y="1002"/>
                  </a:cubicBezTo>
                  <a:cubicBezTo>
                    <a:pt x="937" y="1002"/>
                    <a:pt x="1209" y="868"/>
                    <a:pt x="1334" y="656"/>
                  </a:cubicBezTo>
                  <a:cubicBezTo>
                    <a:pt x="1477" y="394"/>
                    <a:pt x="1322" y="109"/>
                    <a:pt x="1001" y="25"/>
                  </a:cubicBezTo>
                  <a:cubicBezTo>
                    <a:pt x="936" y="8"/>
                    <a:pt x="868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6"/>
            <p:cNvSpPr/>
            <p:nvPr/>
          </p:nvSpPr>
          <p:spPr>
            <a:xfrm>
              <a:off x="3587050" y="2986925"/>
              <a:ext cx="47350" cy="31925"/>
            </a:xfrm>
            <a:custGeom>
              <a:avLst/>
              <a:gdLst/>
              <a:ahLst/>
              <a:cxnLst/>
              <a:rect l="l" t="t" r="r" b="b"/>
              <a:pathLst>
                <a:path w="1894" h="1277" extrusionOk="0">
                  <a:moveTo>
                    <a:pt x="1023" y="0"/>
                  </a:moveTo>
                  <a:cubicBezTo>
                    <a:pt x="677" y="0"/>
                    <a:pt x="332" y="168"/>
                    <a:pt x="179" y="436"/>
                  </a:cubicBezTo>
                  <a:cubicBezTo>
                    <a:pt x="0" y="770"/>
                    <a:pt x="191" y="1139"/>
                    <a:pt x="607" y="1246"/>
                  </a:cubicBezTo>
                  <a:cubicBezTo>
                    <a:pt x="689" y="1267"/>
                    <a:pt x="774" y="1277"/>
                    <a:pt x="859" y="1277"/>
                  </a:cubicBezTo>
                  <a:cubicBezTo>
                    <a:pt x="1208" y="1277"/>
                    <a:pt x="1559" y="1109"/>
                    <a:pt x="1703" y="841"/>
                  </a:cubicBezTo>
                  <a:cubicBezTo>
                    <a:pt x="1893" y="508"/>
                    <a:pt x="1703" y="139"/>
                    <a:pt x="1274" y="31"/>
                  </a:cubicBezTo>
                  <a:cubicBezTo>
                    <a:pt x="1192" y="10"/>
                    <a:pt x="1108" y="0"/>
                    <a:pt x="10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6"/>
            <p:cNvSpPr/>
            <p:nvPr/>
          </p:nvSpPr>
          <p:spPr>
            <a:xfrm>
              <a:off x="3780825" y="3016050"/>
              <a:ext cx="41700" cy="28300"/>
            </a:xfrm>
            <a:custGeom>
              <a:avLst/>
              <a:gdLst/>
              <a:ahLst/>
              <a:cxnLst/>
              <a:rect l="l" t="t" r="r" b="b"/>
              <a:pathLst>
                <a:path w="1668" h="1132" extrusionOk="0">
                  <a:moveTo>
                    <a:pt x="880" y="1"/>
                  </a:moveTo>
                  <a:cubicBezTo>
                    <a:pt x="573" y="1"/>
                    <a:pt x="278" y="154"/>
                    <a:pt x="155" y="390"/>
                  </a:cubicBezTo>
                  <a:cubicBezTo>
                    <a:pt x="0" y="676"/>
                    <a:pt x="179" y="998"/>
                    <a:pt x="560" y="1105"/>
                  </a:cubicBezTo>
                  <a:cubicBezTo>
                    <a:pt x="630" y="1123"/>
                    <a:pt x="703" y="1132"/>
                    <a:pt x="775" y="1132"/>
                  </a:cubicBezTo>
                  <a:cubicBezTo>
                    <a:pt x="1083" y="1132"/>
                    <a:pt x="1387" y="977"/>
                    <a:pt x="1512" y="736"/>
                  </a:cubicBezTo>
                  <a:cubicBezTo>
                    <a:pt x="1667" y="450"/>
                    <a:pt x="1488" y="129"/>
                    <a:pt x="1119" y="33"/>
                  </a:cubicBezTo>
                  <a:cubicBezTo>
                    <a:pt x="1041" y="11"/>
                    <a:pt x="960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6"/>
            <p:cNvSpPr/>
            <p:nvPr/>
          </p:nvSpPr>
          <p:spPr>
            <a:xfrm>
              <a:off x="3649550" y="2960050"/>
              <a:ext cx="35750" cy="24200"/>
            </a:xfrm>
            <a:custGeom>
              <a:avLst/>
              <a:gdLst/>
              <a:ahLst/>
              <a:cxnLst/>
              <a:rect l="l" t="t" r="r" b="b"/>
              <a:pathLst>
                <a:path w="1430" h="968" extrusionOk="0">
                  <a:moveTo>
                    <a:pt x="764" y="0"/>
                  </a:moveTo>
                  <a:cubicBezTo>
                    <a:pt x="682" y="0"/>
                    <a:pt x="597" y="12"/>
                    <a:pt x="513" y="35"/>
                  </a:cubicBezTo>
                  <a:cubicBezTo>
                    <a:pt x="179" y="142"/>
                    <a:pt x="1" y="428"/>
                    <a:pt x="108" y="678"/>
                  </a:cubicBezTo>
                  <a:cubicBezTo>
                    <a:pt x="188" y="856"/>
                    <a:pt x="408" y="968"/>
                    <a:pt x="653" y="968"/>
                  </a:cubicBezTo>
                  <a:cubicBezTo>
                    <a:pt x="736" y="968"/>
                    <a:pt x="821" y="955"/>
                    <a:pt x="905" y="928"/>
                  </a:cubicBezTo>
                  <a:cubicBezTo>
                    <a:pt x="1239" y="833"/>
                    <a:pt x="1429" y="547"/>
                    <a:pt x="1322" y="297"/>
                  </a:cubicBezTo>
                  <a:cubicBezTo>
                    <a:pt x="1241" y="108"/>
                    <a:pt x="1017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6"/>
            <p:cNvSpPr/>
            <p:nvPr/>
          </p:nvSpPr>
          <p:spPr>
            <a:xfrm>
              <a:off x="3674250" y="2991525"/>
              <a:ext cx="24150" cy="16775"/>
            </a:xfrm>
            <a:custGeom>
              <a:avLst/>
              <a:gdLst/>
              <a:ahLst/>
              <a:cxnLst/>
              <a:rect l="l" t="t" r="r" b="b"/>
              <a:pathLst>
                <a:path w="966" h="671" extrusionOk="0">
                  <a:moveTo>
                    <a:pt x="523" y="0"/>
                  </a:moveTo>
                  <a:cubicBezTo>
                    <a:pt x="469" y="0"/>
                    <a:pt x="413" y="9"/>
                    <a:pt x="358" y="26"/>
                  </a:cubicBezTo>
                  <a:cubicBezTo>
                    <a:pt x="132" y="98"/>
                    <a:pt x="1" y="288"/>
                    <a:pt x="72" y="467"/>
                  </a:cubicBezTo>
                  <a:cubicBezTo>
                    <a:pt x="126" y="593"/>
                    <a:pt x="282" y="671"/>
                    <a:pt x="453" y="671"/>
                  </a:cubicBezTo>
                  <a:cubicBezTo>
                    <a:pt x="508" y="671"/>
                    <a:pt x="565" y="663"/>
                    <a:pt x="620" y="645"/>
                  </a:cubicBezTo>
                  <a:cubicBezTo>
                    <a:pt x="846" y="574"/>
                    <a:pt x="965" y="371"/>
                    <a:pt x="894" y="205"/>
                  </a:cubicBezTo>
                  <a:cubicBezTo>
                    <a:pt x="840" y="79"/>
                    <a:pt x="691" y="0"/>
                    <a:pt x="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6"/>
            <p:cNvSpPr/>
            <p:nvPr/>
          </p:nvSpPr>
          <p:spPr>
            <a:xfrm>
              <a:off x="3756100" y="3022775"/>
              <a:ext cx="24150" cy="16800"/>
            </a:xfrm>
            <a:custGeom>
              <a:avLst/>
              <a:gdLst/>
              <a:ahLst/>
              <a:cxnLst/>
              <a:rect l="l" t="t" r="r" b="b"/>
              <a:pathLst>
                <a:path w="966" h="672" extrusionOk="0">
                  <a:moveTo>
                    <a:pt x="514" y="1"/>
                  </a:moveTo>
                  <a:cubicBezTo>
                    <a:pt x="458" y="1"/>
                    <a:pt x="402" y="9"/>
                    <a:pt x="346" y="26"/>
                  </a:cubicBezTo>
                  <a:cubicBezTo>
                    <a:pt x="120" y="98"/>
                    <a:pt x="1" y="288"/>
                    <a:pt x="72" y="467"/>
                  </a:cubicBezTo>
                  <a:cubicBezTo>
                    <a:pt x="126" y="593"/>
                    <a:pt x="282" y="671"/>
                    <a:pt x="453" y="671"/>
                  </a:cubicBezTo>
                  <a:cubicBezTo>
                    <a:pt x="508" y="671"/>
                    <a:pt x="565" y="663"/>
                    <a:pt x="620" y="645"/>
                  </a:cubicBezTo>
                  <a:cubicBezTo>
                    <a:pt x="846" y="574"/>
                    <a:pt x="965" y="372"/>
                    <a:pt x="894" y="205"/>
                  </a:cubicBezTo>
                  <a:cubicBezTo>
                    <a:pt x="840" y="79"/>
                    <a:pt x="684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6"/>
            <p:cNvSpPr/>
            <p:nvPr/>
          </p:nvSpPr>
          <p:spPr>
            <a:xfrm>
              <a:off x="3704025" y="3072850"/>
              <a:ext cx="32475" cy="22300"/>
            </a:xfrm>
            <a:custGeom>
              <a:avLst/>
              <a:gdLst/>
              <a:ahLst/>
              <a:cxnLst/>
              <a:rect l="l" t="t" r="r" b="b"/>
              <a:pathLst>
                <a:path w="1299" h="892" extrusionOk="0">
                  <a:moveTo>
                    <a:pt x="699" y="1"/>
                  </a:moveTo>
                  <a:cubicBezTo>
                    <a:pt x="626" y="1"/>
                    <a:pt x="550" y="12"/>
                    <a:pt x="477" y="35"/>
                  </a:cubicBezTo>
                  <a:cubicBezTo>
                    <a:pt x="167" y="131"/>
                    <a:pt x="0" y="393"/>
                    <a:pt x="108" y="619"/>
                  </a:cubicBezTo>
                  <a:cubicBezTo>
                    <a:pt x="179" y="789"/>
                    <a:pt x="379" y="892"/>
                    <a:pt x="600" y="892"/>
                  </a:cubicBezTo>
                  <a:cubicBezTo>
                    <a:pt x="673" y="892"/>
                    <a:pt x="748" y="881"/>
                    <a:pt x="822" y="857"/>
                  </a:cubicBezTo>
                  <a:cubicBezTo>
                    <a:pt x="1131" y="762"/>
                    <a:pt x="1298" y="500"/>
                    <a:pt x="1191" y="274"/>
                  </a:cubicBezTo>
                  <a:cubicBezTo>
                    <a:pt x="1119" y="103"/>
                    <a:pt x="92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6"/>
            <p:cNvSpPr/>
            <p:nvPr/>
          </p:nvSpPr>
          <p:spPr>
            <a:xfrm>
              <a:off x="3896600" y="3270925"/>
              <a:ext cx="83375" cy="60350"/>
            </a:xfrm>
            <a:custGeom>
              <a:avLst/>
              <a:gdLst/>
              <a:ahLst/>
              <a:cxnLst/>
              <a:rect l="l" t="t" r="r" b="b"/>
              <a:pathLst>
                <a:path w="3335" h="2414" extrusionOk="0">
                  <a:moveTo>
                    <a:pt x="1749" y="1"/>
                  </a:moveTo>
                  <a:cubicBezTo>
                    <a:pt x="1311" y="1"/>
                    <a:pt x="864" y="157"/>
                    <a:pt x="548" y="459"/>
                  </a:cubicBezTo>
                  <a:cubicBezTo>
                    <a:pt x="1" y="983"/>
                    <a:pt x="60" y="1733"/>
                    <a:pt x="679" y="2149"/>
                  </a:cubicBezTo>
                  <a:cubicBezTo>
                    <a:pt x="943" y="2327"/>
                    <a:pt x="1266" y="2413"/>
                    <a:pt x="1592" y="2413"/>
                  </a:cubicBezTo>
                  <a:cubicBezTo>
                    <a:pt x="2033" y="2413"/>
                    <a:pt x="2479" y="2255"/>
                    <a:pt x="2787" y="1947"/>
                  </a:cubicBezTo>
                  <a:cubicBezTo>
                    <a:pt x="3334" y="1423"/>
                    <a:pt x="3263" y="673"/>
                    <a:pt x="2644" y="256"/>
                  </a:cubicBezTo>
                  <a:cubicBezTo>
                    <a:pt x="2387" y="85"/>
                    <a:pt x="2070" y="1"/>
                    <a:pt x="17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6"/>
            <p:cNvSpPr/>
            <p:nvPr/>
          </p:nvSpPr>
          <p:spPr>
            <a:xfrm>
              <a:off x="3978750" y="3258075"/>
              <a:ext cx="48550" cy="35100"/>
            </a:xfrm>
            <a:custGeom>
              <a:avLst/>
              <a:gdLst/>
              <a:ahLst/>
              <a:cxnLst/>
              <a:rect l="l" t="t" r="r" b="b"/>
              <a:pathLst>
                <a:path w="1942" h="1404" extrusionOk="0">
                  <a:moveTo>
                    <a:pt x="1011" y="1"/>
                  </a:moveTo>
                  <a:cubicBezTo>
                    <a:pt x="756" y="1"/>
                    <a:pt x="496" y="92"/>
                    <a:pt x="310" y="270"/>
                  </a:cubicBezTo>
                  <a:cubicBezTo>
                    <a:pt x="1" y="568"/>
                    <a:pt x="37" y="1008"/>
                    <a:pt x="406" y="1246"/>
                  </a:cubicBezTo>
                  <a:cubicBezTo>
                    <a:pt x="557" y="1353"/>
                    <a:pt x="743" y="1403"/>
                    <a:pt x="932" y="1403"/>
                  </a:cubicBezTo>
                  <a:cubicBezTo>
                    <a:pt x="1187" y="1403"/>
                    <a:pt x="1447" y="1311"/>
                    <a:pt x="1632" y="1139"/>
                  </a:cubicBezTo>
                  <a:cubicBezTo>
                    <a:pt x="1942" y="830"/>
                    <a:pt x="1906" y="389"/>
                    <a:pt x="1537" y="151"/>
                  </a:cubicBezTo>
                  <a:cubicBezTo>
                    <a:pt x="1385" y="50"/>
                    <a:pt x="1199" y="1"/>
                    <a:pt x="1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6"/>
            <p:cNvSpPr/>
            <p:nvPr/>
          </p:nvSpPr>
          <p:spPr>
            <a:xfrm>
              <a:off x="3974300" y="3302425"/>
              <a:ext cx="66700" cy="48350"/>
            </a:xfrm>
            <a:custGeom>
              <a:avLst/>
              <a:gdLst/>
              <a:ahLst/>
              <a:cxnLst/>
              <a:rect l="l" t="t" r="r" b="b"/>
              <a:pathLst>
                <a:path w="2668" h="1934" extrusionOk="0">
                  <a:moveTo>
                    <a:pt x="1388" y="0"/>
                  </a:moveTo>
                  <a:cubicBezTo>
                    <a:pt x="1040" y="0"/>
                    <a:pt x="687" y="126"/>
                    <a:pt x="441" y="365"/>
                  </a:cubicBezTo>
                  <a:cubicBezTo>
                    <a:pt x="0" y="782"/>
                    <a:pt x="60" y="1389"/>
                    <a:pt x="560" y="1723"/>
                  </a:cubicBezTo>
                  <a:cubicBezTo>
                    <a:pt x="772" y="1864"/>
                    <a:pt x="1030" y="1933"/>
                    <a:pt x="1289" y="1933"/>
                  </a:cubicBezTo>
                  <a:cubicBezTo>
                    <a:pt x="1639" y="1933"/>
                    <a:pt x="1992" y="1808"/>
                    <a:pt x="2239" y="1568"/>
                  </a:cubicBezTo>
                  <a:cubicBezTo>
                    <a:pt x="2667" y="1139"/>
                    <a:pt x="2608" y="532"/>
                    <a:pt x="2108" y="211"/>
                  </a:cubicBezTo>
                  <a:cubicBezTo>
                    <a:pt x="1900" y="69"/>
                    <a:pt x="164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6"/>
            <p:cNvSpPr/>
            <p:nvPr/>
          </p:nvSpPr>
          <p:spPr>
            <a:xfrm>
              <a:off x="3929050" y="3221075"/>
              <a:ext cx="38425" cy="27475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808" y="1"/>
                  </a:moveTo>
                  <a:cubicBezTo>
                    <a:pt x="603" y="1"/>
                    <a:pt x="395" y="72"/>
                    <a:pt x="251" y="202"/>
                  </a:cubicBezTo>
                  <a:cubicBezTo>
                    <a:pt x="1" y="440"/>
                    <a:pt x="24" y="798"/>
                    <a:pt x="310" y="976"/>
                  </a:cubicBezTo>
                  <a:cubicBezTo>
                    <a:pt x="433" y="1058"/>
                    <a:pt x="585" y="1098"/>
                    <a:pt x="738" y="1098"/>
                  </a:cubicBezTo>
                  <a:cubicBezTo>
                    <a:pt x="940" y="1098"/>
                    <a:pt x="1144" y="1028"/>
                    <a:pt x="1286" y="893"/>
                  </a:cubicBezTo>
                  <a:cubicBezTo>
                    <a:pt x="1536" y="655"/>
                    <a:pt x="1513" y="310"/>
                    <a:pt x="1227" y="119"/>
                  </a:cubicBezTo>
                  <a:cubicBezTo>
                    <a:pt x="1106" y="39"/>
                    <a:pt x="958" y="1"/>
                    <a:pt x="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6"/>
            <p:cNvSpPr/>
            <p:nvPr/>
          </p:nvSpPr>
          <p:spPr>
            <a:xfrm>
              <a:off x="3732000" y="2917275"/>
              <a:ext cx="60450" cy="40425"/>
            </a:xfrm>
            <a:custGeom>
              <a:avLst/>
              <a:gdLst/>
              <a:ahLst/>
              <a:cxnLst/>
              <a:rect l="l" t="t" r="r" b="b"/>
              <a:pathLst>
                <a:path w="2418" h="1617" extrusionOk="0">
                  <a:moveTo>
                    <a:pt x="1276" y="1"/>
                  </a:moveTo>
                  <a:cubicBezTo>
                    <a:pt x="837" y="1"/>
                    <a:pt x="407" y="214"/>
                    <a:pt x="227" y="555"/>
                  </a:cubicBezTo>
                  <a:cubicBezTo>
                    <a:pt x="1" y="972"/>
                    <a:pt x="251" y="1436"/>
                    <a:pt x="798" y="1579"/>
                  </a:cubicBezTo>
                  <a:cubicBezTo>
                    <a:pt x="901" y="1604"/>
                    <a:pt x="1007" y="1616"/>
                    <a:pt x="1113" y="1616"/>
                  </a:cubicBezTo>
                  <a:cubicBezTo>
                    <a:pt x="1561" y="1616"/>
                    <a:pt x="2008" y="1402"/>
                    <a:pt x="2191" y="1055"/>
                  </a:cubicBezTo>
                  <a:cubicBezTo>
                    <a:pt x="2418" y="639"/>
                    <a:pt x="2156" y="174"/>
                    <a:pt x="1608" y="43"/>
                  </a:cubicBezTo>
                  <a:cubicBezTo>
                    <a:pt x="1499" y="14"/>
                    <a:pt x="1387" y="1"/>
                    <a:pt x="1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6"/>
            <p:cNvSpPr/>
            <p:nvPr/>
          </p:nvSpPr>
          <p:spPr>
            <a:xfrm>
              <a:off x="3647775" y="2922800"/>
              <a:ext cx="35725" cy="23875"/>
            </a:xfrm>
            <a:custGeom>
              <a:avLst/>
              <a:gdLst/>
              <a:ahLst/>
              <a:cxnLst/>
              <a:rect l="l" t="t" r="r" b="b"/>
              <a:pathLst>
                <a:path w="1429" h="955" extrusionOk="0">
                  <a:moveTo>
                    <a:pt x="774" y="1"/>
                  </a:moveTo>
                  <a:cubicBezTo>
                    <a:pt x="508" y="1"/>
                    <a:pt x="246" y="133"/>
                    <a:pt x="131" y="334"/>
                  </a:cubicBezTo>
                  <a:cubicBezTo>
                    <a:pt x="0" y="584"/>
                    <a:pt x="143" y="846"/>
                    <a:pt x="464" y="930"/>
                  </a:cubicBezTo>
                  <a:cubicBezTo>
                    <a:pt x="530" y="947"/>
                    <a:pt x="597" y="955"/>
                    <a:pt x="664" y="955"/>
                  </a:cubicBezTo>
                  <a:cubicBezTo>
                    <a:pt x="927" y="955"/>
                    <a:pt x="1184" y="831"/>
                    <a:pt x="1298" y="632"/>
                  </a:cubicBezTo>
                  <a:cubicBezTo>
                    <a:pt x="1429" y="382"/>
                    <a:pt x="1286" y="108"/>
                    <a:pt x="965" y="25"/>
                  </a:cubicBezTo>
                  <a:cubicBezTo>
                    <a:pt x="902" y="9"/>
                    <a:pt x="838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6"/>
            <p:cNvSpPr/>
            <p:nvPr/>
          </p:nvSpPr>
          <p:spPr>
            <a:xfrm>
              <a:off x="3885300" y="3236400"/>
              <a:ext cx="44675" cy="34775"/>
            </a:xfrm>
            <a:custGeom>
              <a:avLst/>
              <a:gdLst/>
              <a:ahLst/>
              <a:cxnLst/>
              <a:rect l="l" t="t" r="r" b="b"/>
              <a:pathLst>
                <a:path w="1787" h="1391" extrusionOk="0">
                  <a:moveTo>
                    <a:pt x="953" y="1"/>
                  </a:moveTo>
                  <a:cubicBezTo>
                    <a:pt x="918" y="1"/>
                    <a:pt x="882" y="2"/>
                    <a:pt x="846" y="6"/>
                  </a:cubicBezTo>
                  <a:cubicBezTo>
                    <a:pt x="369" y="54"/>
                    <a:pt x="0" y="387"/>
                    <a:pt x="36" y="768"/>
                  </a:cubicBezTo>
                  <a:cubicBezTo>
                    <a:pt x="58" y="1127"/>
                    <a:pt x="418" y="1390"/>
                    <a:pt x="868" y="1390"/>
                  </a:cubicBezTo>
                  <a:cubicBezTo>
                    <a:pt x="896" y="1390"/>
                    <a:pt x="924" y="1389"/>
                    <a:pt x="953" y="1387"/>
                  </a:cubicBezTo>
                  <a:cubicBezTo>
                    <a:pt x="1429" y="1340"/>
                    <a:pt x="1786" y="994"/>
                    <a:pt x="1762" y="613"/>
                  </a:cubicBezTo>
                  <a:cubicBezTo>
                    <a:pt x="1729" y="261"/>
                    <a:pt x="1381" y="1"/>
                    <a:pt x="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6"/>
            <p:cNvSpPr/>
            <p:nvPr/>
          </p:nvSpPr>
          <p:spPr>
            <a:xfrm>
              <a:off x="3955850" y="3348900"/>
              <a:ext cx="40200" cy="31525"/>
            </a:xfrm>
            <a:custGeom>
              <a:avLst/>
              <a:gdLst/>
              <a:ahLst/>
              <a:cxnLst/>
              <a:rect l="l" t="t" r="r" b="b"/>
              <a:pathLst>
                <a:path w="1608" h="1261" extrusionOk="0">
                  <a:moveTo>
                    <a:pt x="855" y="1"/>
                  </a:moveTo>
                  <a:cubicBezTo>
                    <a:pt x="820" y="1"/>
                    <a:pt x="785" y="3"/>
                    <a:pt x="750" y="7"/>
                  </a:cubicBezTo>
                  <a:cubicBezTo>
                    <a:pt x="322" y="42"/>
                    <a:pt x="0" y="352"/>
                    <a:pt x="36" y="697"/>
                  </a:cubicBezTo>
                  <a:cubicBezTo>
                    <a:pt x="58" y="1031"/>
                    <a:pt x="381" y="1260"/>
                    <a:pt x="773" y="1260"/>
                  </a:cubicBezTo>
                  <a:cubicBezTo>
                    <a:pt x="801" y="1260"/>
                    <a:pt x="829" y="1259"/>
                    <a:pt x="857" y="1257"/>
                  </a:cubicBezTo>
                  <a:cubicBezTo>
                    <a:pt x="1286" y="1209"/>
                    <a:pt x="1607" y="900"/>
                    <a:pt x="1572" y="554"/>
                  </a:cubicBezTo>
                  <a:cubicBezTo>
                    <a:pt x="1550" y="237"/>
                    <a:pt x="1237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6"/>
            <p:cNvSpPr/>
            <p:nvPr/>
          </p:nvSpPr>
          <p:spPr>
            <a:xfrm>
              <a:off x="3974900" y="3216400"/>
              <a:ext cx="36325" cy="26500"/>
            </a:xfrm>
            <a:custGeom>
              <a:avLst/>
              <a:gdLst/>
              <a:ahLst/>
              <a:cxnLst/>
              <a:rect l="l" t="t" r="r" b="b"/>
              <a:pathLst>
                <a:path w="1453" h="1060" extrusionOk="0">
                  <a:moveTo>
                    <a:pt x="757" y="0"/>
                  </a:moveTo>
                  <a:cubicBezTo>
                    <a:pt x="575" y="0"/>
                    <a:pt x="390" y="60"/>
                    <a:pt x="250" y="175"/>
                  </a:cubicBezTo>
                  <a:cubicBezTo>
                    <a:pt x="0" y="389"/>
                    <a:pt x="0" y="723"/>
                    <a:pt x="250" y="925"/>
                  </a:cubicBezTo>
                  <a:cubicBezTo>
                    <a:pt x="373" y="1015"/>
                    <a:pt x="534" y="1060"/>
                    <a:pt x="695" y="1060"/>
                  </a:cubicBezTo>
                  <a:cubicBezTo>
                    <a:pt x="876" y="1060"/>
                    <a:pt x="1058" y="1003"/>
                    <a:pt x="1191" y="889"/>
                  </a:cubicBezTo>
                  <a:cubicBezTo>
                    <a:pt x="1453" y="663"/>
                    <a:pt x="1453" y="330"/>
                    <a:pt x="1191" y="139"/>
                  </a:cubicBezTo>
                  <a:cubicBezTo>
                    <a:pt x="1069" y="45"/>
                    <a:pt x="914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6"/>
            <p:cNvSpPr/>
            <p:nvPr/>
          </p:nvSpPr>
          <p:spPr>
            <a:xfrm>
              <a:off x="3954650" y="3250100"/>
              <a:ext cx="24725" cy="18225"/>
            </a:xfrm>
            <a:custGeom>
              <a:avLst/>
              <a:gdLst/>
              <a:ahLst/>
              <a:cxnLst/>
              <a:rect l="l" t="t" r="r" b="b"/>
              <a:pathLst>
                <a:path w="989" h="729" extrusionOk="0">
                  <a:moveTo>
                    <a:pt x="511" y="1"/>
                  </a:moveTo>
                  <a:cubicBezTo>
                    <a:pt x="389" y="1"/>
                    <a:pt x="267" y="43"/>
                    <a:pt x="179" y="125"/>
                  </a:cubicBezTo>
                  <a:cubicBezTo>
                    <a:pt x="0" y="268"/>
                    <a:pt x="0" y="494"/>
                    <a:pt x="167" y="637"/>
                  </a:cubicBezTo>
                  <a:cubicBezTo>
                    <a:pt x="251" y="698"/>
                    <a:pt x="358" y="728"/>
                    <a:pt x="466" y="728"/>
                  </a:cubicBezTo>
                  <a:cubicBezTo>
                    <a:pt x="589" y="728"/>
                    <a:pt x="715" y="689"/>
                    <a:pt x="810" y="613"/>
                  </a:cubicBezTo>
                  <a:cubicBezTo>
                    <a:pt x="989" y="458"/>
                    <a:pt x="989" y="232"/>
                    <a:pt x="810" y="101"/>
                  </a:cubicBezTo>
                  <a:cubicBezTo>
                    <a:pt x="726" y="34"/>
                    <a:pt x="61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6"/>
            <p:cNvSpPr/>
            <p:nvPr/>
          </p:nvSpPr>
          <p:spPr>
            <a:xfrm>
              <a:off x="4112700" y="3218475"/>
              <a:ext cx="48550" cy="34650"/>
            </a:xfrm>
            <a:custGeom>
              <a:avLst/>
              <a:gdLst/>
              <a:ahLst/>
              <a:cxnLst/>
              <a:rect l="l" t="t" r="r" b="b"/>
              <a:pathLst>
                <a:path w="1942" h="1386" extrusionOk="0">
                  <a:moveTo>
                    <a:pt x="985" y="0"/>
                  </a:moveTo>
                  <a:cubicBezTo>
                    <a:pt x="730" y="0"/>
                    <a:pt x="475" y="89"/>
                    <a:pt x="298" y="259"/>
                  </a:cubicBezTo>
                  <a:cubicBezTo>
                    <a:pt x="1" y="556"/>
                    <a:pt x="48" y="997"/>
                    <a:pt x="405" y="1235"/>
                  </a:cubicBezTo>
                  <a:cubicBezTo>
                    <a:pt x="562" y="1336"/>
                    <a:pt x="751" y="1386"/>
                    <a:pt x="940" y="1386"/>
                  </a:cubicBezTo>
                  <a:cubicBezTo>
                    <a:pt x="1196" y="1386"/>
                    <a:pt x="1454" y="1294"/>
                    <a:pt x="1632" y="1116"/>
                  </a:cubicBezTo>
                  <a:cubicBezTo>
                    <a:pt x="1941" y="818"/>
                    <a:pt x="1882" y="390"/>
                    <a:pt x="1525" y="152"/>
                  </a:cubicBezTo>
                  <a:cubicBezTo>
                    <a:pt x="1367" y="50"/>
                    <a:pt x="1176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6"/>
            <p:cNvSpPr/>
            <p:nvPr/>
          </p:nvSpPr>
          <p:spPr>
            <a:xfrm>
              <a:off x="4062400" y="3181925"/>
              <a:ext cx="38425" cy="27100"/>
            </a:xfrm>
            <a:custGeom>
              <a:avLst/>
              <a:gdLst/>
              <a:ahLst/>
              <a:cxnLst/>
              <a:rect l="l" t="t" r="r" b="b"/>
              <a:pathLst>
                <a:path w="1537" h="1084" extrusionOk="0">
                  <a:moveTo>
                    <a:pt x="790" y="1"/>
                  </a:moveTo>
                  <a:cubicBezTo>
                    <a:pt x="590" y="1"/>
                    <a:pt x="388" y="71"/>
                    <a:pt x="251" y="209"/>
                  </a:cubicBezTo>
                  <a:cubicBezTo>
                    <a:pt x="1" y="447"/>
                    <a:pt x="36" y="780"/>
                    <a:pt x="322" y="971"/>
                  </a:cubicBezTo>
                  <a:cubicBezTo>
                    <a:pt x="447" y="1046"/>
                    <a:pt x="596" y="1083"/>
                    <a:pt x="744" y="1083"/>
                  </a:cubicBezTo>
                  <a:cubicBezTo>
                    <a:pt x="947" y="1083"/>
                    <a:pt x="1149" y="1013"/>
                    <a:pt x="1286" y="875"/>
                  </a:cubicBezTo>
                  <a:cubicBezTo>
                    <a:pt x="1536" y="637"/>
                    <a:pt x="1501" y="304"/>
                    <a:pt x="1203" y="113"/>
                  </a:cubicBezTo>
                  <a:cubicBezTo>
                    <a:pt x="1083" y="38"/>
                    <a:pt x="937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6"/>
            <p:cNvSpPr/>
            <p:nvPr/>
          </p:nvSpPr>
          <p:spPr>
            <a:xfrm>
              <a:off x="4019250" y="3197100"/>
              <a:ext cx="44950" cy="34250"/>
            </a:xfrm>
            <a:custGeom>
              <a:avLst/>
              <a:gdLst/>
              <a:ahLst/>
              <a:cxnLst/>
              <a:rect l="l" t="t" r="r" b="b"/>
              <a:pathLst>
                <a:path w="1798" h="1370" extrusionOk="0">
                  <a:moveTo>
                    <a:pt x="942" y="1"/>
                  </a:moveTo>
                  <a:cubicBezTo>
                    <a:pt x="906" y="1"/>
                    <a:pt x="870" y="3"/>
                    <a:pt x="834" y="6"/>
                  </a:cubicBezTo>
                  <a:cubicBezTo>
                    <a:pt x="357" y="42"/>
                    <a:pt x="0" y="387"/>
                    <a:pt x="36" y="757"/>
                  </a:cubicBezTo>
                  <a:cubicBezTo>
                    <a:pt x="69" y="1109"/>
                    <a:pt x="427" y="1369"/>
                    <a:pt x="857" y="1369"/>
                  </a:cubicBezTo>
                  <a:cubicBezTo>
                    <a:pt x="892" y="1369"/>
                    <a:pt x="928" y="1367"/>
                    <a:pt x="965" y="1364"/>
                  </a:cubicBezTo>
                  <a:cubicBezTo>
                    <a:pt x="1441" y="1316"/>
                    <a:pt x="1798" y="971"/>
                    <a:pt x="1750" y="602"/>
                  </a:cubicBezTo>
                  <a:cubicBezTo>
                    <a:pt x="1717" y="251"/>
                    <a:pt x="1361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6"/>
            <p:cNvSpPr/>
            <p:nvPr/>
          </p:nvSpPr>
          <p:spPr>
            <a:xfrm>
              <a:off x="4107650" y="3177225"/>
              <a:ext cx="36325" cy="26200"/>
            </a:xfrm>
            <a:custGeom>
              <a:avLst/>
              <a:gdLst/>
              <a:ahLst/>
              <a:cxnLst/>
              <a:rect l="l" t="t" r="r" b="b"/>
              <a:pathLst>
                <a:path w="1453" h="1048" extrusionOk="0">
                  <a:moveTo>
                    <a:pt x="752" y="0"/>
                  </a:moveTo>
                  <a:cubicBezTo>
                    <a:pt x="574" y="0"/>
                    <a:pt x="395" y="57"/>
                    <a:pt x="262" y="170"/>
                  </a:cubicBezTo>
                  <a:cubicBezTo>
                    <a:pt x="0" y="385"/>
                    <a:pt x="12" y="718"/>
                    <a:pt x="274" y="909"/>
                  </a:cubicBezTo>
                  <a:cubicBezTo>
                    <a:pt x="396" y="1003"/>
                    <a:pt x="551" y="1048"/>
                    <a:pt x="707" y="1048"/>
                  </a:cubicBezTo>
                  <a:cubicBezTo>
                    <a:pt x="887" y="1048"/>
                    <a:pt x="1069" y="988"/>
                    <a:pt x="1203" y="873"/>
                  </a:cubicBezTo>
                  <a:cubicBezTo>
                    <a:pt x="1453" y="659"/>
                    <a:pt x="1453" y="337"/>
                    <a:pt x="1191" y="135"/>
                  </a:cubicBezTo>
                  <a:cubicBezTo>
                    <a:pt x="1068" y="45"/>
                    <a:pt x="910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6"/>
            <p:cNvSpPr/>
            <p:nvPr/>
          </p:nvSpPr>
          <p:spPr>
            <a:xfrm>
              <a:off x="4088300" y="3210750"/>
              <a:ext cx="24725" cy="17775"/>
            </a:xfrm>
            <a:custGeom>
              <a:avLst/>
              <a:gdLst/>
              <a:ahLst/>
              <a:cxnLst/>
              <a:rect l="l" t="t" r="r" b="b"/>
              <a:pathLst>
                <a:path w="989" h="711" extrusionOk="0">
                  <a:moveTo>
                    <a:pt x="512" y="0"/>
                  </a:moveTo>
                  <a:cubicBezTo>
                    <a:pt x="390" y="0"/>
                    <a:pt x="268" y="39"/>
                    <a:pt x="179" y="115"/>
                  </a:cubicBezTo>
                  <a:cubicBezTo>
                    <a:pt x="0" y="258"/>
                    <a:pt x="0" y="484"/>
                    <a:pt x="179" y="615"/>
                  </a:cubicBezTo>
                  <a:cubicBezTo>
                    <a:pt x="265" y="678"/>
                    <a:pt x="375" y="711"/>
                    <a:pt x="485" y="711"/>
                  </a:cubicBezTo>
                  <a:cubicBezTo>
                    <a:pt x="604" y="711"/>
                    <a:pt x="723" y="672"/>
                    <a:pt x="810" y="592"/>
                  </a:cubicBezTo>
                  <a:cubicBezTo>
                    <a:pt x="989" y="449"/>
                    <a:pt x="977" y="222"/>
                    <a:pt x="810" y="91"/>
                  </a:cubicBezTo>
                  <a:cubicBezTo>
                    <a:pt x="726" y="30"/>
                    <a:pt x="620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6"/>
            <p:cNvSpPr/>
            <p:nvPr/>
          </p:nvSpPr>
          <p:spPr>
            <a:xfrm>
              <a:off x="4235050" y="3445200"/>
              <a:ext cx="78000" cy="37225"/>
            </a:xfrm>
            <a:custGeom>
              <a:avLst/>
              <a:gdLst/>
              <a:ahLst/>
              <a:cxnLst/>
              <a:rect l="l" t="t" r="r" b="b"/>
              <a:pathLst>
                <a:path w="3120" h="1489" extrusionOk="0">
                  <a:moveTo>
                    <a:pt x="2161" y="1"/>
                  </a:moveTo>
                  <a:cubicBezTo>
                    <a:pt x="1735" y="1"/>
                    <a:pt x="1359" y="248"/>
                    <a:pt x="1274" y="608"/>
                  </a:cubicBezTo>
                  <a:cubicBezTo>
                    <a:pt x="1262" y="631"/>
                    <a:pt x="1262" y="655"/>
                    <a:pt x="1262" y="691"/>
                  </a:cubicBezTo>
                  <a:cubicBezTo>
                    <a:pt x="1238" y="596"/>
                    <a:pt x="1179" y="512"/>
                    <a:pt x="1084" y="441"/>
                  </a:cubicBezTo>
                  <a:cubicBezTo>
                    <a:pt x="970" y="360"/>
                    <a:pt x="830" y="321"/>
                    <a:pt x="690" y="321"/>
                  </a:cubicBezTo>
                  <a:cubicBezTo>
                    <a:pt x="520" y="321"/>
                    <a:pt x="350" y="378"/>
                    <a:pt x="226" y="489"/>
                  </a:cubicBezTo>
                  <a:cubicBezTo>
                    <a:pt x="0" y="703"/>
                    <a:pt x="24" y="1012"/>
                    <a:pt x="274" y="1203"/>
                  </a:cubicBezTo>
                  <a:cubicBezTo>
                    <a:pt x="390" y="1285"/>
                    <a:pt x="533" y="1327"/>
                    <a:pt x="676" y="1327"/>
                  </a:cubicBezTo>
                  <a:cubicBezTo>
                    <a:pt x="843" y="1327"/>
                    <a:pt x="1010" y="1271"/>
                    <a:pt x="1131" y="1155"/>
                  </a:cubicBezTo>
                  <a:cubicBezTo>
                    <a:pt x="1203" y="1084"/>
                    <a:pt x="1250" y="989"/>
                    <a:pt x="1274" y="905"/>
                  </a:cubicBezTo>
                  <a:cubicBezTo>
                    <a:pt x="1346" y="1191"/>
                    <a:pt x="1619" y="1417"/>
                    <a:pt x="1977" y="1477"/>
                  </a:cubicBezTo>
                  <a:cubicBezTo>
                    <a:pt x="2031" y="1485"/>
                    <a:pt x="2084" y="1488"/>
                    <a:pt x="2138" y="1488"/>
                  </a:cubicBezTo>
                  <a:cubicBezTo>
                    <a:pt x="2565" y="1488"/>
                    <a:pt x="2952" y="1241"/>
                    <a:pt x="3036" y="881"/>
                  </a:cubicBezTo>
                  <a:cubicBezTo>
                    <a:pt x="3120" y="477"/>
                    <a:pt x="2810" y="84"/>
                    <a:pt x="2322" y="12"/>
                  </a:cubicBezTo>
                  <a:cubicBezTo>
                    <a:pt x="2268" y="4"/>
                    <a:pt x="2214" y="1"/>
                    <a:pt x="2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6"/>
            <p:cNvSpPr/>
            <p:nvPr/>
          </p:nvSpPr>
          <p:spPr>
            <a:xfrm>
              <a:off x="4288925" y="3386300"/>
              <a:ext cx="38425" cy="28825"/>
            </a:xfrm>
            <a:custGeom>
              <a:avLst/>
              <a:gdLst/>
              <a:ahLst/>
              <a:cxnLst/>
              <a:rect l="l" t="t" r="r" b="b"/>
              <a:pathLst>
                <a:path w="1537" h="1153" extrusionOk="0">
                  <a:moveTo>
                    <a:pt x="772" y="0"/>
                  </a:moveTo>
                  <a:cubicBezTo>
                    <a:pt x="441" y="0"/>
                    <a:pt x="145" y="191"/>
                    <a:pt x="72" y="475"/>
                  </a:cubicBezTo>
                  <a:cubicBezTo>
                    <a:pt x="0" y="785"/>
                    <a:pt x="250" y="1082"/>
                    <a:pt x="631" y="1142"/>
                  </a:cubicBezTo>
                  <a:cubicBezTo>
                    <a:pt x="677" y="1149"/>
                    <a:pt x="723" y="1152"/>
                    <a:pt x="768" y="1152"/>
                  </a:cubicBezTo>
                  <a:cubicBezTo>
                    <a:pt x="1107" y="1152"/>
                    <a:pt x="1402" y="961"/>
                    <a:pt x="1465" y="678"/>
                  </a:cubicBezTo>
                  <a:cubicBezTo>
                    <a:pt x="1536" y="368"/>
                    <a:pt x="1286" y="70"/>
                    <a:pt x="905" y="11"/>
                  </a:cubicBezTo>
                  <a:cubicBezTo>
                    <a:pt x="860" y="4"/>
                    <a:pt x="816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6"/>
            <p:cNvSpPr/>
            <p:nvPr/>
          </p:nvSpPr>
          <p:spPr>
            <a:xfrm>
              <a:off x="4059425" y="3300225"/>
              <a:ext cx="49725" cy="35375"/>
            </a:xfrm>
            <a:custGeom>
              <a:avLst/>
              <a:gdLst/>
              <a:ahLst/>
              <a:cxnLst/>
              <a:rect l="l" t="t" r="r" b="b"/>
              <a:pathLst>
                <a:path w="1989" h="1415" extrusionOk="0">
                  <a:moveTo>
                    <a:pt x="1025" y="1"/>
                  </a:moveTo>
                  <a:cubicBezTo>
                    <a:pt x="856" y="1"/>
                    <a:pt x="681" y="39"/>
                    <a:pt x="524" y="120"/>
                  </a:cubicBezTo>
                  <a:cubicBezTo>
                    <a:pt x="120" y="346"/>
                    <a:pt x="0" y="787"/>
                    <a:pt x="262" y="1108"/>
                  </a:cubicBezTo>
                  <a:cubicBezTo>
                    <a:pt x="424" y="1307"/>
                    <a:pt x="691" y="1415"/>
                    <a:pt x="966" y="1415"/>
                  </a:cubicBezTo>
                  <a:cubicBezTo>
                    <a:pt x="1136" y="1415"/>
                    <a:pt x="1310" y="1373"/>
                    <a:pt x="1465" y="1287"/>
                  </a:cubicBezTo>
                  <a:cubicBezTo>
                    <a:pt x="1882" y="1073"/>
                    <a:pt x="1989" y="620"/>
                    <a:pt x="1739" y="299"/>
                  </a:cubicBezTo>
                  <a:cubicBezTo>
                    <a:pt x="1576" y="106"/>
                    <a:pt x="1306" y="1"/>
                    <a:pt x="1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6"/>
            <p:cNvSpPr/>
            <p:nvPr/>
          </p:nvSpPr>
          <p:spPr>
            <a:xfrm>
              <a:off x="4316300" y="3417425"/>
              <a:ext cx="37825" cy="28200"/>
            </a:xfrm>
            <a:custGeom>
              <a:avLst/>
              <a:gdLst/>
              <a:ahLst/>
              <a:cxnLst/>
              <a:rect l="l" t="t" r="r" b="b"/>
              <a:pathLst>
                <a:path w="1513" h="1128" extrusionOk="0">
                  <a:moveTo>
                    <a:pt x="766" y="0"/>
                  </a:moveTo>
                  <a:cubicBezTo>
                    <a:pt x="456" y="0"/>
                    <a:pt x="177" y="167"/>
                    <a:pt x="96" y="421"/>
                  </a:cubicBezTo>
                  <a:cubicBezTo>
                    <a:pt x="1" y="718"/>
                    <a:pt x="215" y="1028"/>
                    <a:pt x="584" y="1111"/>
                  </a:cubicBezTo>
                  <a:cubicBezTo>
                    <a:pt x="639" y="1122"/>
                    <a:pt x="694" y="1127"/>
                    <a:pt x="748" y="1127"/>
                  </a:cubicBezTo>
                  <a:cubicBezTo>
                    <a:pt x="1057" y="1127"/>
                    <a:pt x="1336" y="960"/>
                    <a:pt x="1417" y="707"/>
                  </a:cubicBezTo>
                  <a:cubicBezTo>
                    <a:pt x="1513" y="397"/>
                    <a:pt x="1298" y="99"/>
                    <a:pt x="929" y="16"/>
                  </a:cubicBezTo>
                  <a:cubicBezTo>
                    <a:pt x="874" y="5"/>
                    <a:pt x="819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6"/>
            <p:cNvSpPr/>
            <p:nvPr/>
          </p:nvSpPr>
          <p:spPr>
            <a:xfrm>
              <a:off x="4277000" y="3418325"/>
              <a:ext cx="25625" cy="19125"/>
            </a:xfrm>
            <a:custGeom>
              <a:avLst/>
              <a:gdLst/>
              <a:ahLst/>
              <a:cxnLst/>
              <a:rect l="l" t="t" r="r" b="b"/>
              <a:pathLst>
                <a:path w="1025" h="765" extrusionOk="0">
                  <a:moveTo>
                    <a:pt x="507" y="0"/>
                  </a:moveTo>
                  <a:cubicBezTo>
                    <a:pt x="309" y="0"/>
                    <a:pt x="122" y="112"/>
                    <a:pt x="72" y="290"/>
                  </a:cubicBezTo>
                  <a:cubicBezTo>
                    <a:pt x="1" y="492"/>
                    <a:pt x="156" y="694"/>
                    <a:pt x="394" y="754"/>
                  </a:cubicBezTo>
                  <a:cubicBezTo>
                    <a:pt x="431" y="761"/>
                    <a:pt x="468" y="764"/>
                    <a:pt x="505" y="764"/>
                  </a:cubicBezTo>
                  <a:cubicBezTo>
                    <a:pt x="714" y="764"/>
                    <a:pt x="904" y="652"/>
                    <a:pt x="965" y="480"/>
                  </a:cubicBezTo>
                  <a:cubicBezTo>
                    <a:pt x="1025" y="266"/>
                    <a:pt x="882" y="63"/>
                    <a:pt x="632" y="16"/>
                  </a:cubicBezTo>
                  <a:cubicBezTo>
                    <a:pt x="591" y="5"/>
                    <a:pt x="548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6"/>
            <p:cNvSpPr/>
            <p:nvPr/>
          </p:nvSpPr>
          <p:spPr>
            <a:xfrm>
              <a:off x="3504300" y="2962700"/>
              <a:ext cx="80375" cy="54425"/>
            </a:xfrm>
            <a:custGeom>
              <a:avLst/>
              <a:gdLst/>
              <a:ahLst/>
              <a:cxnLst/>
              <a:rect l="l" t="t" r="r" b="b"/>
              <a:pathLst>
                <a:path w="3215" h="2177" extrusionOk="0">
                  <a:moveTo>
                    <a:pt x="1760" y="0"/>
                  </a:moveTo>
                  <a:cubicBezTo>
                    <a:pt x="1545" y="0"/>
                    <a:pt x="1322" y="39"/>
                    <a:pt x="1108" y="119"/>
                  </a:cubicBezTo>
                  <a:cubicBezTo>
                    <a:pt x="369" y="381"/>
                    <a:pt x="0" y="1036"/>
                    <a:pt x="274" y="1572"/>
                  </a:cubicBezTo>
                  <a:cubicBezTo>
                    <a:pt x="469" y="1952"/>
                    <a:pt x="939" y="2177"/>
                    <a:pt x="1460" y="2177"/>
                  </a:cubicBezTo>
                  <a:cubicBezTo>
                    <a:pt x="1673" y="2177"/>
                    <a:pt x="1894" y="2139"/>
                    <a:pt x="2108" y="2060"/>
                  </a:cubicBezTo>
                  <a:cubicBezTo>
                    <a:pt x="2846" y="1786"/>
                    <a:pt x="3215" y="1131"/>
                    <a:pt x="2929" y="596"/>
                  </a:cubicBezTo>
                  <a:cubicBezTo>
                    <a:pt x="2736" y="218"/>
                    <a:pt x="2271" y="0"/>
                    <a:pt x="1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6"/>
            <p:cNvSpPr/>
            <p:nvPr/>
          </p:nvSpPr>
          <p:spPr>
            <a:xfrm>
              <a:off x="3526325" y="2922900"/>
              <a:ext cx="46750" cy="31400"/>
            </a:xfrm>
            <a:custGeom>
              <a:avLst/>
              <a:gdLst/>
              <a:ahLst/>
              <a:cxnLst/>
              <a:rect l="l" t="t" r="r" b="b"/>
              <a:pathLst>
                <a:path w="1870" h="1256" extrusionOk="0">
                  <a:moveTo>
                    <a:pt x="1027" y="1"/>
                  </a:moveTo>
                  <a:cubicBezTo>
                    <a:pt x="901" y="1"/>
                    <a:pt x="770" y="23"/>
                    <a:pt x="643" y="68"/>
                  </a:cubicBezTo>
                  <a:cubicBezTo>
                    <a:pt x="215" y="223"/>
                    <a:pt x="0" y="604"/>
                    <a:pt x="167" y="914"/>
                  </a:cubicBezTo>
                  <a:cubicBezTo>
                    <a:pt x="276" y="1132"/>
                    <a:pt x="544" y="1255"/>
                    <a:pt x="843" y="1255"/>
                  </a:cubicBezTo>
                  <a:cubicBezTo>
                    <a:pt x="969" y="1255"/>
                    <a:pt x="1100" y="1233"/>
                    <a:pt x="1227" y="1188"/>
                  </a:cubicBezTo>
                  <a:cubicBezTo>
                    <a:pt x="1655" y="1033"/>
                    <a:pt x="1870" y="652"/>
                    <a:pt x="1715" y="342"/>
                  </a:cubicBezTo>
                  <a:cubicBezTo>
                    <a:pt x="1597" y="124"/>
                    <a:pt x="1327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6"/>
            <p:cNvSpPr/>
            <p:nvPr/>
          </p:nvSpPr>
          <p:spPr>
            <a:xfrm>
              <a:off x="3572750" y="2931500"/>
              <a:ext cx="63725" cy="42775"/>
            </a:xfrm>
            <a:custGeom>
              <a:avLst/>
              <a:gdLst/>
              <a:ahLst/>
              <a:cxnLst/>
              <a:rect l="l" t="t" r="r" b="b"/>
              <a:pathLst>
                <a:path w="2549" h="1711" extrusionOk="0">
                  <a:moveTo>
                    <a:pt x="1389" y="0"/>
                  </a:moveTo>
                  <a:cubicBezTo>
                    <a:pt x="1219" y="0"/>
                    <a:pt x="1042" y="30"/>
                    <a:pt x="870" y="93"/>
                  </a:cubicBezTo>
                  <a:cubicBezTo>
                    <a:pt x="298" y="308"/>
                    <a:pt x="1" y="820"/>
                    <a:pt x="227" y="1236"/>
                  </a:cubicBezTo>
                  <a:cubicBezTo>
                    <a:pt x="386" y="1539"/>
                    <a:pt x="759" y="1711"/>
                    <a:pt x="1170" y="1711"/>
                  </a:cubicBezTo>
                  <a:cubicBezTo>
                    <a:pt x="1341" y="1711"/>
                    <a:pt x="1519" y="1681"/>
                    <a:pt x="1691" y="1617"/>
                  </a:cubicBezTo>
                  <a:cubicBezTo>
                    <a:pt x="2263" y="1403"/>
                    <a:pt x="2549" y="891"/>
                    <a:pt x="2322" y="474"/>
                  </a:cubicBezTo>
                  <a:cubicBezTo>
                    <a:pt x="2163" y="172"/>
                    <a:pt x="1796" y="0"/>
                    <a:pt x="1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6"/>
            <p:cNvSpPr/>
            <p:nvPr/>
          </p:nvSpPr>
          <p:spPr>
            <a:xfrm>
              <a:off x="3461125" y="2948025"/>
              <a:ext cx="37550" cy="25100"/>
            </a:xfrm>
            <a:custGeom>
              <a:avLst/>
              <a:gdLst/>
              <a:ahLst/>
              <a:cxnLst/>
              <a:rect l="l" t="t" r="r" b="b"/>
              <a:pathLst>
                <a:path w="1502" h="1004" extrusionOk="0">
                  <a:moveTo>
                    <a:pt x="819" y="1"/>
                  </a:moveTo>
                  <a:cubicBezTo>
                    <a:pt x="722" y="1"/>
                    <a:pt x="621" y="17"/>
                    <a:pt x="525" y="52"/>
                  </a:cubicBezTo>
                  <a:cubicBezTo>
                    <a:pt x="179" y="183"/>
                    <a:pt x="1" y="480"/>
                    <a:pt x="132" y="730"/>
                  </a:cubicBezTo>
                  <a:cubicBezTo>
                    <a:pt x="215" y="904"/>
                    <a:pt x="424" y="1003"/>
                    <a:pt x="661" y="1003"/>
                  </a:cubicBezTo>
                  <a:cubicBezTo>
                    <a:pt x="764" y="1003"/>
                    <a:pt x="872" y="984"/>
                    <a:pt x="977" y="945"/>
                  </a:cubicBezTo>
                  <a:cubicBezTo>
                    <a:pt x="1322" y="825"/>
                    <a:pt x="1501" y="528"/>
                    <a:pt x="1370" y="278"/>
                  </a:cubicBezTo>
                  <a:cubicBezTo>
                    <a:pt x="1277" y="100"/>
                    <a:pt x="105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6"/>
            <p:cNvSpPr/>
            <p:nvPr/>
          </p:nvSpPr>
          <p:spPr>
            <a:xfrm>
              <a:off x="3455775" y="2978000"/>
              <a:ext cx="47350" cy="31925"/>
            </a:xfrm>
            <a:custGeom>
              <a:avLst/>
              <a:gdLst/>
              <a:ahLst/>
              <a:cxnLst/>
              <a:rect l="l" t="t" r="r" b="b"/>
              <a:pathLst>
                <a:path w="1894" h="1277" extrusionOk="0">
                  <a:moveTo>
                    <a:pt x="1046" y="0"/>
                  </a:moveTo>
                  <a:cubicBezTo>
                    <a:pt x="697" y="0"/>
                    <a:pt x="344" y="168"/>
                    <a:pt x="191" y="436"/>
                  </a:cubicBezTo>
                  <a:cubicBezTo>
                    <a:pt x="1" y="769"/>
                    <a:pt x="179" y="1139"/>
                    <a:pt x="596" y="1246"/>
                  </a:cubicBezTo>
                  <a:cubicBezTo>
                    <a:pt x="678" y="1267"/>
                    <a:pt x="763" y="1277"/>
                    <a:pt x="848" y="1277"/>
                  </a:cubicBezTo>
                  <a:cubicBezTo>
                    <a:pt x="1197" y="1277"/>
                    <a:pt x="1550" y="1109"/>
                    <a:pt x="1703" y="841"/>
                  </a:cubicBezTo>
                  <a:cubicBezTo>
                    <a:pt x="1894" y="508"/>
                    <a:pt x="1715" y="150"/>
                    <a:pt x="1298" y="31"/>
                  </a:cubicBezTo>
                  <a:cubicBezTo>
                    <a:pt x="1217" y="10"/>
                    <a:pt x="1132" y="0"/>
                    <a:pt x="1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6"/>
            <p:cNvSpPr/>
            <p:nvPr/>
          </p:nvSpPr>
          <p:spPr>
            <a:xfrm>
              <a:off x="3531675" y="2896525"/>
              <a:ext cx="36950" cy="24600"/>
            </a:xfrm>
            <a:custGeom>
              <a:avLst/>
              <a:gdLst/>
              <a:ahLst/>
              <a:cxnLst/>
              <a:rect l="l" t="t" r="r" b="b"/>
              <a:pathLst>
                <a:path w="1478" h="984" extrusionOk="0">
                  <a:moveTo>
                    <a:pt x="809" y="1"/>
                  </a:moveTo>
                  <a:cubicBezTo>
                    <a:pt x="711" y="1"/>
                    <a:pt x="610" y="17"/>
                    <a:pt x="513" y="52"/>
                  </a:cubicBezTo>
                  <a:cubicBezTo>
                    <a:pt x="167" y="171"/>
                    <a:pt x="1" y="469"/>
                    <a:pt x="132" y="707"/>
                  </a:cubicBezTo>
                  <a:cubicBezTo>
                    <a:pt x="216" y="884"/>
                    <a:pt x="433" y="984"/>
                    <a:pt x="675" y="984"/>
                  </a:cubicBezTo>
                  <a:cubicBezTo>
                    <a:pt x="774" y="984"/>
                    <a:pt x="877" y="967"/>
                    <a:pt x="977" y="933"/>
                  </a:cubicBezTo>
                  <a:cubicBezTo>
                    <a:pt x="1310" y="814"/>
                    <a:pt x="1477" y="516"/>
                    <a:pt x="1346" y="266"/>
                  </a:cubicBezTo>
                  <a:cubicBezTo>
                    <a:pt x="1262" y="98"/>
                    <a:pt x="1046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6"/>
            <p:cNvSpPr/>
            <p:nvPr/>
          </p:nvSpPr>
          <p:spPr>
            <a:xfrm>
              <a:off x="3875175" y="3199800"/>
              <a:ext cx="44375" cy="34225"/>
            </a:xfrm>
            <a:custGeom>
              <a:avLst/>
              <a:gdLst/>
              <a:ahLst/>
              <a:cxnLst/>
              <a:rect l="l" t="t" r="r" b="b"/>
              <a:pathLst>
                <a:path w="1775" h="1369" extrusionOk="0">
                  <a:moveTo>
                    <a:pt x="945" y="0"/>
                  </a:moveTo>
                  <a:cubicBezTo>
                    <a:pt x="909" y="0"/>
                    <a:pt x="871" y="2"/>
                    <a:pt x="834" y="6"/>
                  </a:cubicBezTo>
                  <a:cubicBezTo>
                    <a:pt x="358" y="41"/>
                    <a:pt x="0" y="387"/>
                    <a:pt x="24" y="756"/>
                  </a:cubicBezTo>
                  <a:cubicBezTo>
                    <a:pt x="57" y="1108"/>
                    <a:pt x="405" y="1368"/>
                    <a:pt x="834" y="1368"/>
                  </a:cubicBezTo>
                  <a:cubicBezTo>
                    <a:pt x="869" y="1368"/>
                    <a:pt x="905" y="1367"/>
                    <a:pt x="941" y="1363"/>
                  </a:cubicBezTo>
                  <a:cubicBezTo>
                    <a:pt x="1417" y="1315"/>
                    <a:pt x="1775" y="970"/>
                    <a:pt x="1751" y="601"/>
                  </a:cubicBezTo>
                  <a:cubicBezTo>
                    <a:pt x="1718" y="250"/>
                    <a:pt x="1372" y="0"/>
                    <a:pt x="9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6"/>
            <p:cNvSpPr/>
            <p:nvPr/>
          </p:nvSpPr>
          <p:spPr>
            <a:xfrm>
              <a:off x="3411125" y="2936025"/>
              <a:ext cx="47050" cy="31650"/>
            </a:xfrm>
            <a:custGeom>
              <a:avLst/>
              <a:gdLst/>
              <a:ahLst/>
              <a:cxnLst/>
              <a:rect l="l" t="t" r="r" b="b"/>
              <a:pathLst>
                <a:path w="1882" h="1266" extrusionOk="0">
                  <a:moveTo>
                    <a:pt x="1040" y="0"/>
                  </a:moveTo>
                  <a:cubicBezTo>
                    <a:pt x="697" y="0"/>
                    <a:pt x="344" y="168"/>
                    <a:pt x="191" y="436"/>
                  </a:cubicBezTo>
                  <a:cubicBezTo>
                    <a:pt x="1" y="758"/>
                    <a:pt x="179" y="1115"/>
                    <a:pt x="584" y="1234"/>
                  </a:cubicBezTo>
                  <a:cubicBezTo>
                    <a:pt x="666" y="1255"/>
                    <a:pt x="751" y="1265"/>
                    <a:pt x="836" y="1265"/>
                  </a:cubicBezTo>
                  <a:cubicBezTo>
                    <a:pt x="1185" y="1265"/>
                    <a:pt x="1538" y="1097"/>
                    <a:pt x="1691" y="829"/>
                  </a:cubicBezTo>
                  <a:cubicBezTo>
                    <a:pt x="1882" y="496"/>
                    <a:pt x="1703" y="151"/>
                    <a:pt x="1287" y="32"/>
                  </a:cubicBezTo>
                  <a:cubicBezTo>
                    <a:pt x="1207" y="10"/>
                    <a:pt x="1124" y="0"/>
                    <a:pt x="1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6"/>
            <p:cNvSpPr/>
            <p:nvPr/>
          </p:nvSpPr>
          <p:spPr>
            <a:xfrm>
              <a:off x="3479000" y="2917350"/>
              <a:ext cx="35450" cy="24025"/>
            </a:xfrm>
            <a:custGeom>
              <a:avLst/>
              <a:gdLst/>
              <a:ahLst/>
              <a:cxnLst/>
              <a:rect l="l" t="t" r="r" b="b"/>
              <a:pathLst>
                <a:path w="1418" h="961" extrusionOk="0">
                  <a:moveTo>
                    <a:pt x="786" y="1"/>
                  </a:moveTo>
                  <a:cubicBezTo>
                    <a:pt x="705" y="1"/>
                    <a:pt x="620" y="13"/>
                    <a:pt x="536" y="40"/>
                  </a:cubicBezTo>
                  <a:cubicBezTo>
                    <a:pt x="203" y="136"/>
                    <a:pt x="0" y="421"/>
                    <a:pt x="107" y="659"/>
                  </a:cubicBezTo>
                  <a:cubicBezTo>
                    <a:pt x="179" y="847"/>
                    <a:pt x="398" y="961"/>
                    <a:pt x="643" y="961"/>
                  </a:cubicBezTo>
                  <a:cubicBezTo>
                    <a:pt x="725" y="961"/>
                    <a:pt x="810" y="948"/>
                    <a:pt x="893" y="921"/>
                  </a:cubicBezTo>
                  <a:cubicBezTo>
                    <a:pt x="1227" y="814"/>
                    <a:pt x="1417" y="540"/>
                    <a:pt x="1322" y="290"/>
                  </a:cubicBezTo>
                  <a:cubicBezTo>
                    <a:pt x="1242" y="112"/>
                    <a:pt x="1028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6"/>
            <p:cNvSpPr/>
            <p:nvPr/>
          </p:nvSpPr>
          <p:spPr>
            <a:xfrm>
              <a:off x="3502800" y="2948350"/>
              <a:ext cx="24150" cy="16500"/>
            </a:xfrm>
            <a:custGeom>
              <a:avLst/>
              <a:gdLst/>
              <a:ahLst/>
              <a:cxnLst/>
              <a:rect l="l" t="t" r="r" b="b"/>
              <a:pathLst>
                <a:path w="966" h="660" extrusionOk="0">
                  <a:moveTo>
                    <a:pt x="530" y="1"/>
                  </a:moveTo>
                  <a:cubicBezTo>
                    <a:pt x="474" y="1"/>
                    <a:pt x="416" y="9"/>
                    <a:pt x="358" y="27"/>
                  </a:cubicBezTo>
                  <a:cubicBezTo>
                    <a:pt x="132" y="98"/>
                    <a:pt x="1" y="289"/>
                    <a:pt x="72" y="455"/>
                  </a:cubicBezTo>
                  <a:cubicBezTo>
                    <a:pt x="126" y="581"/>
                    <a:pt x="275" y="660"/>
                    <a:pt x="442" y="660"/>
                  </a:cubicBezTo>
                  <a:cubicBezTo>
                    <a:pt x="497" y="660"/>
                    <a:pt x="553" y="651"/>
                    <a:pt x="608" y="634"/>
                  </a:cubicBezTo>
                  <a:cubicBezTo>
                    <a:pt x="834" y="562"/>
                    <a:pt x="965" y="372"/>
                    <a:pt x="894" y="205"/>
                  </a:cubicBezTo>
                  <a:cubicBezTo>
                    <a:pt x="849" y="79"/>
                    <a:pt x="702" y="1"/>
                    <a:pt x="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6"/>
            <p:cNvSpPr/>
            <p:nvPr/>
          </p:nvSpPr>
          <p:spPr>
            <a:xfrm>
              <a:off x="3416775" y="2904575"/>
              <a:ext cx="36950" cy="24725"/>
            </a:xfrm>
            <a:custGeom>
              <a:avLst/>
              <a:gdLst/>
              <a:ahLst/>
              <a:cxnLst/>
              <a:rect l="l" t="t" r="r" b="b"/>
              <a:pathLst>
                <a:path w="1478" h="989" extrusionOk="0">
                  <a:moveTo>
                    <a:pt x="819" y="0"/>
                  </a:moveTo>
                  <a:cubicBezTo>
                    <a:pt x="722" y="0"/>
                    <a:pt x="621" y="17"/>
                    <a:pt x="525" y="51"/>
                  </a:cubicBezTo>
                  <a:cubicBezTo>
                    <a:pt x="179" y="170"/>
                    <a:pt x="1" y="468"/>
                    <a:pt x="132" y="718"/>
                  </a:cubicBezTo>
                  <a:cubicBezTo>
                    <a:pt x="216" y="886"/>
                    <a:pt x="424" y="989"/>
                    <a:pt x="661" y="989"/>
                  </a:cubicBezTo>
                  <a:cubicBezTo>
                    <a:pt x="760" y="989"/>
                    <a:pt x="864" y="971"/>
                    <a:pt x="965" y="932"/>
                  </a:cubicBezTo>
                  <a:cubicBezTo>
                    <a:pt x="1311" y="813"/>
                    <a:pt x="1477" y="516"/>
                    <a:pt x="1358" y="277"/>
                  </a:cubicBezTo>
                  <a:cubicBezTo>
                    <a:pt x="1274" y="100"/>
                    <a:pt x="1057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6"/>
            <p:cNvSpPr/>
            <p:nvPr/>
          </p:nvSpPr>
          <p:spPr>
            <a:xfrm>
              <a:off x="3840050" y="3173400"/>
              <a:ext cx="37225" cy="26175"/>
            </a:xfrm>
            <a:custGeom>
              <a:avLst/>
              <a:gdLst/>
              <a:ahLst/>
              <a:cxnLst/>
              <a:rect l="l" t="t" r="r" b="b"/>
              <a:pathLst>
                <a:path w="1489" h="1047" extrusionOk="0">
                  <a:moveTo>
                    <a:pt x="773" y="0"/>
                  </a:moveTo>
                  <a:cubicBezTo>
                    <a:pt x="691" y="0"/>
                    <a:pt x="606" y="12"/>
                    <a:pt x="524" y="38"/>
                  </a:cubicBezTo>
                  <a:cubicBezTo>
                    <a:pt x="191" y="157"/>
                    <a:pt x="1" y="454"/>
                    <a:pt x="120" y="728"/>
                  </a:cubicBezTo>
                  <a:cubicBezTo>
                    <a:pt x="208" y="924"/>
                    <a:pt x="443" y="1046"/>
                    <a:pt x="700" y="1046"/>
                  </a:cubicBezTo>
                  <a:cubicBezTo>
                    <a:pt x="788" y="1046"/>
                    <a:pt x="877" y="1032"/>
                    <a:pt x="965" y="1002"/>
                  </a:cubicBezTo>
                  <a:cubicBezTo>
                    <a:pt x="1298" y="895"/>
                    <a:pt x="1489" y="585"/>
                    <a:pt x="1370" y="323"/>
                  </a:cubicBezTo>
                  <a:cubicBezTo>
                    <a:pt x="1279" y="124"/>
                    <a:pt x="1036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26"/>
            <p:cNvSpPr/>
            <p:nvPr/>
          </p:nvSpPr>
          <p:spPr>
            <a:xfrm>
              <a:off x="3458150" y="2905025"/>
              <a:ext cx="23850" cy="16075"/>
            </a:xfrm>
            <a:custGeom>
              <a:avLst/>
              <a:gdLst/>
              <a:ahLst/>
              <a:cxnLst/>
              <a:rect l="l" t="t" r="r" b="b"/>
              <a:pathLst>
                <a:path w="954" h="643" extrusionOk="0">
                  <a:moveTo>
                    <a:pt x="517" y="1"/>
                  </a:moveTo>
                  <a:cubicBezTo>
                    <a:pt x="465" y="1"/>
                    <a:pt x="411" y="7"/>
                    <a:pt x="358" y="21"/>
                  </a:cubicBezTo>
                  <a:cubicBezTo>
                    <a:pt x="132" y="93"/>
                    <a:pt x="1" y="283"/>
                    <a:pt x="72" y="450"/>
                  </a:cubicBezTo>
                  <a:cubicBezTo>
                    <a:pt x="117" y="566"/>
                    <a:pt x="263" y="643"/>
                    <a:pt x="429" y="643"/>
                  </a:cubicBezTo>
                  <a:cubicBezTo>
                    <a:pt x="484" y="643"/>
                    <a:pt x="540" y="634"/>
                    <a:pt x="596" y="617"/>
                  </a:cubicBezTo>
                  <a:cubicBezTo>
                    <a:pt x="822" y="545"/>
                    <a:pt x="953" y="367"/>
                    <a:pt x="894" y="200"/>
                  </a:cubicBezTo>
                  <a:cubicBezTo>
                    <a:pt x="839" y="72"/>
                    <a:pt x="687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26"/>
            <p:cNvSpPr/>
            <p:nvPr/>
          </p:nvSpPr>
          <p:spPr>
            <a:xfrm>
              <a:off x="3884400" y="3133625"/>
              <a:ext cx="81575" cy="57600"/>
            </a:xfrm>
            <a:custGeom>
              <a:avLst/>
              <a:gdLst/>
              <a:ahLst/>
              <a:cxnLst/>
              <a:rect l="l" t="t" r="r" b="b"/>
              <a:pathLst>
                <a:path w="3263" h="2304" extrusionOk="0">
                  <a:moveTo>
                    <a:pt x="1710" y="0"/>
                  </a:moveTo>
                  <a:cubicBezTo>
                    <a:pt x="1280" y="0"/>
                    <a:pt x="845" y="150"/>
                    <a:pt x="536" y="438"/>
                  </a:cubicBezTo>
                  <a:cubicBezTo>
                    <a:pt x="1" y="926"/>
                    <a:pt x="60" y="1652"/>
                    <a:pt x="655" y="2057"/>
                  </a:cubicBezTo>
                  <a:cubicBezTo>
                    <a:pt x="911" y="2223"/>
                    <a:pt x="1224" y="2304"/>
                    <a:pt x="1541" y="2304"/>
                  </a:cubicBezTo>
                  <a:cubicBezTo>
                    <a:pt x="1976" y="2304"/>
                    <a:pt x="2417" y="2151"/>
                    <a:pt x="2727" y="1855"/>
                  </a:cubicBezTo>
                  <a:cubicBezTo>
                    <a:pt x="3263" y="1355"/>
                    <a:pt x="3191" y="629"/>
                    <a:pt x="2596" y="248"/>
                  </a:cubicBezTo>
                  <a:cubicBezTo>
                    <a:pt x="2339" y="81"/>
                    <a:pt x="2026" y="0"/>
                    <a:pt x="1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6"/>
            <p:cNvSpPr/>
            <p:nvPr/>
          </p:nvSpPr>
          <p:spPr>
            <a:xfrm>
              <a:off x="3964775" y="3121225"/>
              <a:ext cx="47650" cy="33475"/>
            </a:xfrm>
            <a:custGeom>
              <a:avLst/>
              <a:gdLst/>
              <a:ahLst/>
              <a:cxnLst/>
              <a:rect l="l" t="t" r="r" b="b"/>
              <a:pathLst>
                <a:path w="1906" h="1339" extrusionOk="0">
                  <a:moveTo>
                    <a:pt x="994" y="0"/>
                  </a:moveTo>
                  <a:cubicBezTo>
                    <a:pt x="744" y="0"/>
                    <a:pt x="489" y="90"/>
                    <a:pt x="310" y="255"/>
                  </a:cubicBezTo>
                  <a:cubicBezTo>
                    <a:pt x="0" y="541"/>
                    <a:pt x="36" y="970"/>
                    <a:pt x="393" y="1196"/>
                  </a:cubicBezTo>
                  <a:cubicBezTo>
                    <a:pt x="545" y="1292"/>
                    <a:pt x="729" y="1339"/>
                    <a:pt x="914" y="1339"/>
                  </a:cubicBezTo>
                  <a:cubicBezTo>
                    <a:pt x="1165" y="1339"/>
                    <a:pt x="1418" y="1253"/>
                    <a:pt x="1596" y="1089"/>
                  </a:cubicBezTo>
                  <a:cubicBezTo>
                    <a:pt x="1905" y="791"/>
                    <a:pt x="1858" y="374"/>
                    <a:pt x="1500" y="148"/>
                  </a:cubicBezTo>
                  <a:cubicBezTo>
                    <a:pt x="1355" y="48"/>
                    <a:pt x="1176" y="0"/>
                    <a:pt x="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6"/>
            <p:cNvSpPr/>
            <p:nvPr/>
          </p:nvSpPr>
          <p:spPr>
            <a:xfrm>
              <a:off x="3960300" y="3163625"/>
              <a:ext cx="65225" cy="46200"/>
            </a:xfrm>
            <a:custGeom>
              <a:avLst/>
              <a:gdLst/>
              <a:ahLst/>
              <a:cxnLst/>
              <a:rect l="l" t="t" r="r" b="b"/>
              <a:pathLst>
                <a:path w="2609" h="1848" extrusionOk="0">
                  <a:moveTo>
                    <a:pt x="1357" y="0"/>
                  </a:moveTo>
                  <a:cubicBezTo>
                    <a:pt x="1014" y="0"/>
                    <a:pt x="669" y="120"/>
                    <a:pt x="429" y="345"/>
                  </a:cubicBezTo>
                  <a:cubicBezTo>
                    <a:pt x="1" y="750"/>
                    <a:pt x="60" y="1334"/>
                    <a:pt x="536" y="1655"/>
                  </a:cubicBezTo>
                  <a:cubicBezTo>
                    <a:pt x="741" y="1785"/>
                    <a:pt x="991" y="1848"/>
                    <a:pt x="1242" y="1848"/>
                  </a:cubicBezTo>
                  <a:cubicBezTo>
                    <a:pt x="1590" y="1848"/>
                    <a:pt x="1943" y="1728"/>
                    <a:pt x="2191" y="1500"/>
                  </a:cubicBezTo>
                  <a:cubicBezTo>
                    <a:pt x="2608" y="1095"/>
                    <a:pt x="2561" y="512"/>
                    <a:pt x="2072" y="202"/>
                  </a:cubicBezTo>
                  <a:cubicBezTo>
                    <a:pt x="1865" y="66"/>
                    <a:pt x="1612" y="0"/>
                    <a:pt x="1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6"/>
            <p:cNvSpPr/>
            <p:nvPr/>
          </p:nvSpPr>
          <p:spPr>
            <a:xfrm>
              <a:off x="3916250" y="3085775"/>
              <a:ext cx="37525" cy="26350"/>
            </a:xfrm>
            <a:custGeom>
              <a:avLst/>
              <a:gdLst/>
              <a:ahLst/>
              <a:cxnLst/>
              <a:rect l="l" t="t" r="r" b="b"/>
              <a:pathLst>
                <a:path w="1501" h="1054" extrusionOk="0">
                  <a:moveTo>
                    <a:pt x="783" y="0"/>
                  </a:moveTo>
                  <a:cubicBezTo>
                    <a:pt x="586" y="0"/>
                    <a:pt x="387" y="67"/>
                    <a:pt x="251" y="197"/>
                  </a:cubicBezTo>
                  <a:cubicBezTo>
                    <a:pt x="1" y="423"/>
                    <a:pt x="24" y="757"/>
                    <a:pt x="310" y="935"/>
                  </a:cubicBezTo>
                  <a:cubicBezTo>
                    <a:pt x="426" y="1016"/>
                    <a:pt x="569" y="1054"/>
                    <a:pt x="715" y="1054"/>
                  </a:cubicBezTo>
                  <a:cubicBezTo>
                    <a:pt x="914" y="1054"/>
                    <a:pt x="1118" y="983"/>
                    <a:pt x="1263" y="852"/>
                  </a:cubicBezTo>
                  <a:cubicBezTo>
                    <a:pt x="1501" y="626"/>
                    <a:pt x="1477" y="292"/>
                    <a:pt x="1191" y="114"/>
                  </a:cubicBezTo>
                  <a:cubicBezTo>
                    <a:pt x="1074" y="37"/>
                    <a:pt x="929" y="0"/>
                    <a:pt x="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6"/>
            <p:cNvSpPr/>
            <p:nvPr/>
          </p:nvSpPr>
          <p:spPr>
            <a:xfrm>
              <a:off x="3873400" y="3100425"/>
              <a:ext cx="43775" cy="33225"/>
            </a:xfrm>
            <a:custGeom>
              <a:avLst/>
              <a:gdLst/>
              <a:ahLst/>
              <a:cxnLst/>
              <a:rect l="l" t="t" r="r" b="b"/>
              <a:pathLst>
                <a:path w="1751" h="1329" extrusionOk="0">
                  <a:moveTo>
                    <a:pt x="921" y="1"/>
                  </a:moveTo>
                  <a:cubicBezTo>
                    <a:pt x="892" y="1"/>
                    <a:pt x="863" y="2"/>
                    <a:pt x="833" y="4"/>
                  </a:cubicBezTo>
                  <a:cubicBezTo>
                    <a:pt x="357" y="52"/>
                    <a:pt x="0" y="373"/>
                    <a:pt x="36" y="742"/>
                  </a:cubicBezTo>
                  <a:cubicBezTo>
                    <a:pt x="58" y="1088"/>
                    <a:pt x="414" y="1329"/>
                    <a:pt x="841" y="1329"/>
                  </a:cubicBezTo>
                  <a:cubicBezTo>
                    <a:pt x="870" y="1329"/>
                    <a:pt x="899" y="1328"/>
                    <a:pt x="929" y="1326"/>
                  </a:cubicBezTo>
                  <a:cubicBezTo>
                    <a:pt x="1393" y="1278"/>
                    <a:pt x="1750" y="945"/>
                    <a:pt x="1726" y="587"/>
                  </a:cubicBezTo>
                  <a:cubicBezTo>
                    <a:pt x="1693" y="242"/>
                    <a:pt x="1346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6"/>
            <p:cNvSpPr/>
            <p:nvPr/>
          </p:nvSpPr>
          <p:spPr>
            <a:xfrm>
              <a:off x="3960900" y="3081350"/>
              <a:ext cx="35750" cy="25300"/>
            </a:xfrm>
            <a:custGeom>
              <a:avLst/>
              <a:gdLst/>
              <a:ahLst/>
              <a:cxnLst/>
              <a:rect l="l" t="t" r="r" b="b"/>
              <a:pathLst>
                <a:path w="1430" h="1012" extrusionOk="0">
                  <a:moveTo>
                    <a:pt x="737" y="0"/>
                  </a:moveTo>
                  <a:cubicBezTo>
                    <a:pt x="566" y="0"/>
                    <a:pt x="393" y="54"/>
                    <a:pt x="262" y="160"/>
                  </a:cubicBezTo>
                  <a:cubicBezTo>
                    <a:pt x="0" y="374"/>
                    <a:pt x="0" y="695"/>
                    <a:pt x="262" y="886"/>
                  </a:cubicBezTo>
                  <a:cubicBezTo>
                    <a:pt x="380" y="970"/>
                    <a:pt x="531" y="1012"/>
                    <a:pt x="685" y="1012"/>
                  </a:cubicBezTo>
                  <a:cubicBezTo>
                    <a:pt x="861" y="1012"/>
                    <a:pt x="1040" y="958"/>
                    <a:pt x="1179" y="850"/>
                  </a:cubicBezTo>
                  <a:cubicBezTo>
                    <a:pt x="1429" y="636"/>
                    <a:pt x="1429" y="314"/>
                    <a:pt x="1167" y="136"/>
                  </a:cubicBezTo>
                  <a:cubicBezTo>
                    <a:pt x="1048" y="45"/>
                    <a:pt x="893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6"/>
            <p:cNvSpPr/>
            <p:nvPr/>
          </p:nvSpPr>
          <p:spPr>
            <a:xfrm>
              <a:off x="3941250" y="3113700"/>
              <a:ext cx="24150" cy="17275"/>
            </a:xfrm>
            <a:custGeom>
              <a:avLst/>
              <a:gdLst/>
              <a:ahLst/>
              <a:cxnLst/>
              <a:rect l="l" t="t" r="r" b="b"/>
              <a:pathLst>
                <a:path w="966" h="691" extrusionOk="0">
                  <a:moveTo>
                    <a:pt x="503" y="1"/>
                  </a:moveTo>
                  <a:cubicBezTo>
                    <a:pt x="385" y="1"/>
                    <a:pt x="262" y="40"/>
                    <a:pt x="167" y="116"/>
                  </a:cubicBezTo>
                  <a:cubicBezTo>
                    <a:pt x="1" y="259"/>
                    <a:pt x="1" y="473"/>
                    <a:pt x="167" y="604"/>
                  </a:cubicBezTo>
                  <a:cubicBezTo>
                    <a:pt x="247" y="661"/>
                    <a:pt x="354" y="691"/>
                    <a:pt x="461" y="691"/>
                  </a:cubicBezTo>
                  <a:cubicBezTo>
                    <a:pt x="580" y="691"/>
                    <a:pt x="699" y="655"/>
                    <a:pt x="786" y="580"/>
                  </a:cubicBezTo>
                  <a:cubicBezTo>
                    <a:pt x="965" y="437"/>
                    <a:pt x="965" y="211"/>
                    <a:pt x="786" y="92"/>
                  </a:cubicBezTo>
                  <a:cubicBezTo>
                    <a:pt x="709" y="31"/>
                    <a:pt x="607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6"/>
            <p:cNvSpPr/>
            <p:nvPr/>
          </p:nvSpPr>
          <p:spPr>
            <a:xfrm>
              <a:off x="4125800" y="3015375"/>
              <a:ext cx="47050" cy="32475"/>
            </a:xfrm>
            <a:custGeom>
              <a:avLst/>
              <a:gdLst/>
              <a:ahLst/>
              <a:cxnLst/>
              <a:rect l="l" t="t" r="r" b="b"/>
              <a:pathLst>
                <a:path w="1882" h="1299" extrusionOk="0">
                  <a:moveTo>
                    <a:pt x="962" y="1"/>
                  </a:moveTo>
                  <a:cubicBezTo>
                    <a:pt x="715" y="1"/>
                    <a:pt x="469" y="86"/>
                    <a:pt x="298" y="251"/>
                  </a:cubicBezTo>
                  <a:cubicBezTo>
                    <a:pt x="1" y="525"/>
                    <a:pt x="48" y="941"/>
                    <a:pt x="405" y="1156"/>
                  </a:cubicBezTo>
                  <a:cubicBezTo>
                    <a:pt x="557" y="1252"/>
                    <a:pt x="739" y="1298"/>
                    <a:pt x="921" y="1298"/>
                  </a:cubicBezTo>
                  <a:cubicBezTo>
                    <a:pt x="1167" y="1298"/>
                    <a:pt x="1413" y="1213"/>
                    <a:pt x="1584" y="1049"/>
                  </a:cubicBezTo>
                  <a:cubicBezTo>
                    <a:pt x="1882" y="763"/>
                    <a:pt x="1822" y="358"/>
                    <a:pt x="1477" y="144"/>
                  </a:cubicBezTo>
                  <a:cubicBezTo>
                    <a:pt x="1325" y="48"/>
                    <a:pt x="1143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6"/>
            <p:cNvSpPr/>
            <p:nvPr/>
          </p:nvSpPr>
          <p:spPr>
            <a:xfrm>
              <a:off x="4162700" y="3083700"/>
              <a:ext cx="44100" cy="33050"/>
            </a:xfrm>
            <a:custGeom>
              <a:avLst/>
              <a:gdLst/>
              <a:ahLst/>
              <a:cxnLst/>
              <a:rect l="l" t="t" r="r" b="b"/>
              <a:pathLst>
                <a:path w="1764" h="1322" extrusionOk="0">
                  <a:moveTo>
                    <a:pt x="908" y="1"/>
                  </a:moveTo>
                  <a:cubicBezTo>
                    <a:pt x="872" y="1"/>
                    <a:pt x="835" y="2"/>
                    <a:pt x="799" y="6"/>
                  </a:cubicBezTo>
                  <a:cubicBezTo>
                    <a:pt x="334" y="54"/>
                    <a:pt x="1" y="375"/>
                    <a:pt x="37" y="732"/>
                  </a:cubicBezTo>
                  <a:cubicBezTo>
                    <a:pt x="80" y="1072"/>
                    <a:pt x="437" y="1321"/>
                    <a:pt x="856" y="1321"/>
                  </a:cubicBezTo>
                  <a:cubicBezTo>
                    <a:pt x="892" y="1321"/>
                    <a:pt x="929" y="1320"/>
                    <a:pt x="965" y="1316"/>
                  </a:cubicBezTo>
                  <a:cubicBezTo>
                    <a:pt x="1430" y="1268"/>
                    <a:pt x="1763" y="947"/>
                    <a:pt x="1715" y="578"/>
                  </a:cubicBezTo>
                  <a:cubicBezTo>
                    <a:pt x="1683" y="249"/>
                    <a:pt x="1327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6"/>
            <p:cNvSpPr/>
            <p:nvPr/>
          </p:nvSpPr>
          <p:spPr>
            <a:xfrm>
              <a:off x="4127000" y="3058450"/>
              <a:ext cx="36625" cy="25200"/>
            </a:xfrm>
            <a:custGeom>
              <a:avLst/>
              <a:gdLst/>
              <a:ahLst/>
              <a:cxnLst/>
              <a:rect l="l" t="t" r="r" b="b"/>
              <a:pathLst>
                <a:path w="1465" h="1008" extrusionOk="0">
                  <a:moveTo>
                    <a:pt x="751" y="1"/>
                  </a:moveTo>
                  <a:cubicBezTo>
                    <a:pt x="668" y="1"/>
                    <a:pt x="583" y="13"/>
                    <a:pt x="500" y="40"/>
                  </a:cubicBezTo>
                  <a:cubicBezTo>
                    <a:pt x="167" y="147"/>
                    <a:pt x="0" y="445"/>
                    <a:pt x="131" y="695"/>
                  </a:cubicBezTo>
                  <a:cubicBezTo>
                    <a:pt x="230" y="892"/>
                    <a:pt x="463" y="1008"/>
                    <a:pt x="714" y="1008"/>
                  </a:cubicBezTo>
                  <a:cubicBezTo>
                    <a:pt x="797" y="1008"/>
                    <a:pt x="882" y="995"/>
                    <a:pt x="965" y="969"/>
                  </a:cubicBezTo>
                  <a:cubicBezTo>
                    <a:pt x="1298" y="861"/>
                    <a:pt x="1465" y="564"/>
                    <a:pt x="1334" y="314"/>
                  </a:cubicBezTo>
                  <a:cubicBezTo>
                    <a:pt x="1235" y="117"/>
                    <a:pt x="1002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6"/>
            <p:cNvSpPr/>
            <p:nvPr/>
          </p:nvSpPr>
          <p:spPr>
            <a:xfrm>
              <a:off x="4169250" y="3020050"/>
              <a:ext cx="80400" cy="55500"/>
            </a:xfrm>
            <a:custGeom>
              <a:avLst/>
              <a:gdLst/>
              <a:ahLst/>
              <a:cxnLst/>
              <a:rect l="l" t="t" r="r" b="b"/>
              <a:pathLst>
                <a:path w="3216" h="2220" extrusionOk="0">
                  <a:moveTo>
                    <a:pt x="1644" y="0"/>
                  </a:moveTo>
                  <a:cubicBezTo>
                    <a:pt x="1218" y="0"/>
                    <a:pt x="791" y="144"/>
                    <a:pt x="501" y="421"/>
                  </a:cubicBezTo>
                  <a:cubicBezTo>
                    <a:pt x="1" y="897"/>
                    <a:pt x="96" y="1600"/>
                    <a:pt x="703" y="1981"/>
                  </a:cubicBezTo>
                  <a:cubicBezTo>
                    <a:pt x="959" y="2141"/>
                    <a:pt x="1268" y="2219"/>
                    <a:pt x="1578" y="2219"/>
                  </a:cubicBezTo>
                  <a:cubicBezTo>
                    <a:pt x="2002" y="2219"/>
                    <a:pt x="2426" y="2073"/>
                    <a:pt x="2715" y="1790"/>
                  </a:cubicBezTo>
                  <a:cubicBezTo>
                    <a:pt x="3216" y="1314"/>
                    <a:pt x="3120" y="611"/>
                    <a:pt x="2513" y="230"/>
                  </a:cubicBezTo>
                  <a:cubicBezTo>
                    <a:pt x="2258" y="76"/>
                    <a:pt x="1951" y="0"/>
                    <a:pt x="1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6"/>
            <p:cNvSpPr/>
            <p:nvPr/>
          </p:nvSpPr>
          <p:spPr>
            <a:xfrm>
              <a:off x="4246950" y="3008150"/>
              <a:ext cx="47050" cy="32250"/>
            </a:xfrm>
            <a:custGeom>
              <a:avLst/>
              <a:gdLst/>
              <a:ahLst/>
              <a:cxnLst/>
              <a:rect l="l" t="t" r="r" b="b"/>
              <a:pathLst>
                <a:path w="1882" h="1290" extrusionOk="0">
                  <a:moveTo>
                    <a:pt x="955" y="1"/>
                  </a:moveTo>
                  <a:cubicBezTo>
                    <a:pt x="709" y="1"/>
                    <a:pt x="463" y="84"/>
                    <a:pt x="298" y="242"/>
                  </a:cubicBezTo>
                  <a:cubicBezTo>
                    <a:pt x="0" y="528"/>
                    <a:pt x="60" y="933"/>
                    <a:pt x="417" y="1147"/>
                  </a:cubicBezTo>
                  <a:cubicBezTo>
                    <a:pt x="569" y="1243"/>
                    <a:pt x="753" y="1290"/>
                    <a:pt x="936" y="1290"/>
                  </a:cubicBezTo>
                  <a:cubicBezTo>
                    <a:pt x="1184" y="1290"/>
                    <a:pt x="1431" y="1204"/>
                    <a:pt x="1596" y="1040"/>
                  </a:cubicBezTo>
                  <a:cubicBezTo>
                    <a:pt x="1882" y="766"/>
                    <a:pt x="1822" y="361"/>
                    <a:pt x="1465" y="135"/>
                  </a:cubicBezTo>
                  <a:cubicBezTo>
                    <a:pt x="1314" y="45"/>
                    <a:pt x="1134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6"/>
            <p:cNvSpPr/>
            <p:nvPr/>
          </p:nvSpPr>
          <p:spPr>
            <a:xfrm>
              <a:off x="4245150" y="3048925"/>
              <a:ext cx="64325" cy="44550"/>
            </a:xfrm>
            <a:custGeom>
              <a:avLst/>
              <a:gdLst/>
              <a:ahLst/>
              <a:cxnLst/>
              <a:rect l="l" t="t" r="r" b="b"/>
              <a:pathLst>
                <a:path w="2573" h="1782" extrusionOk="0">
                  <a:moveTo>
                    <a:pt x="1290" y="1"/>
                  </a:moveTo>
                  <a:cubicBezTo>
                    <a:pt x="954" y="1"/>
                    <a:pt x="621" y="118"/>
                    <a:pt x="394" y="338"/>
                  </a:cubicBezTo>
                  <a:cubicBezTo>
                    <a:pt x="1" y="730"/>
                    <a:pt x="72" y="1290"/>
                    <a:pt x="561" y="1588"/>
                  </a:cubicBezTo>
                  <a:cubicBezTo>
                    <a:pt x="772" y="1719"/>
                    <a:pt x="1022" y="1781"/>
                    <a:pt x="1271" y="1781"/>
                  </a:cubicBezTo>
                  <a:cubicBezTo>
                    <a:pt x="1610" y="1781"/>
                    <a:pt x="1946" y="1665"/>
                    <a:pt x="2180" y="1445"/>
                  </a:cubicBezTo>
                  <a:cubicBezTo>
                    <a:pt x="2573" y="1052"/>
                    <a:pt x="2489" y="492"/>
                    <a:pt x="1989" y="195"/>
                  </a:cubicBezTo>
                  <a:cubicBezTo>
                    <a:pt x="1783" y="64"/>
                    <a:pt x="1536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6"/>
            <p:cNvSpPr/>
            <p:nvPr/>
          </p:nvSpPr>
          <p:spPr>
            <a:xfrm>
              <a:off x="4197825" y="2974075"/>
              <a:ext cx="36950" cy="25325"/>
            </a:xfrm>
            <a:custGeom>
              <a:avLst/>
              <a:gdLst/>
              <a:ahLst/>
              <a:cxnLst/>
              <a:rect l="l" t="t" r="r" b="b"/>
              <a:pathLst>
                <a:path w="1478" h="1013" extrusionOk="0">
                  <a:moveTo>
                    <a:pt x="752" y="0"/>
                  </a:moveTo>
                  <a:cubicBezTo>
                    <a:pt x="558" y="0"/>
                    <a:pt x="365" y="64"/>
                    <a:pt x="227" y="188"/>
                  </a:cubicBezTo>
                  <a:cubicBezTo>
                    <a:pt x="1" y="415"/>
                    <a:pt x="37" y="724"/>
                    <a:pt x="322" y="903"/>
                  </a:cubicBezTo>
                  <a:cubicBezTo>
                    <a:pt x="442" y="977"/>
                    <a:pt x="584" y="1012"/>
                    <a:pt x="726" y="1012"/>
                  </a:cubicBezTo>
                  <a:cubicBezTo>
                    <a:pt x="923" y="1012"/>
                    <a:pt x="1119" y="944"/>
                    <a:pt x="1251" y="819"/>
                  </a:cubicBezTo>
                  <a:cubicBezTo>
                    <a:pt x="1477" y="593"/>
                    <a:pt x="1442" y="284"/>
                    <a:pt x="1156" y="105"/>
                  </a:cubicBezTo>
                  <a:cubicBezTo>
                    <a:pt x="1035" y="35"/>
                    <a:pt x="893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6"/>
            <p:cNvSpPr/>
            <p:nvPr/>
          </p:nvSpPr>
          <p:spPr>
            <a:xfrm>
              <a:off x="4156450" y="2988150"/>
              <a:ext cx="43500" cy="31875"/>
            </a:xfrm>
            <a:custGeom>
              <a:avLst/>
              <a:gdLst/>
              <a:ahLst/>
              <a:cxnLst/>
              <a:rect l="l" t="t" r="r" b="b"/>
              <a:pathLst>
                <a:path w="1740" h="1275" extrusionOk="0">
                  <a:moveTo>
                    <a:pt x="900" y="0"/>
                  </a:moveTo>
                  <a:cubicBezTo>
                    <a:pt x="863" y="0"/>
                    <a:pt x="825" y="2"/>
                    <a:pt x="787" y="6"/>
                  </a:cubicBezTo>
                  <a:cubicBezTo>
                    <a:pt x="334" y="42"/>
                    <a:pt x="1" y="363"/>
                    <a:pt x="49" y="709"/>
                  </a:cubicBezTo>
                  <a:cubicBezTo>
                    <a:pt x="81" y="1037"/>
                    <a:pt x="425" y="1274"/>
                    <a:pt x="840" y="1274"/>
                  </a:cubicBezTo>
                  <a:cubicBezTo>
                    <a:pt x="877" y="1274"/>
                    <a:pt x="915" y="1272"/>
                    <a:pt x="953" y="1268"/>
                  </a:cubicBezTo>
                  <a:cubicBezTo>
                    <a:pt x="1406" y="1233"/>
                    <a:pt x="1739" y="911"/>
                    <a:pt x="1692" y="566"/>
                  </a:cubicBezTo>
                  <a:cubicBezTo>
                    <a:pt x="1659" y="238"/>
                    <a:pt x="1315" y="0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6"/>
            <p:cNvSpPr/>
            <p:nvPr/>
          </p:nvSpPr>
          <p:spPr>
            <a:xfrm>
              <a:off x="4241600" y="2969675"/>
              <a:ext cx="35125" cy="24475"/>
            </a:xfrm>
            <a:custGeom>
              <a:avLst/>
              <a:gdLst/>
              <a:ahLst/>
              <a:cxnLst/>
              <a:rect l="l" t="t" r="r" b="b"/>
              <a:pathLst>
                <a:path w="1405" h="979" extrusionOk="0">
                  <a:moveTo>
                    <a:pt x="706" y="1"/>
                  </a:moveTo>
                  <a:cubicBezTo>
                    <a:pt x="535" y="1"/>
                    <a:pt x="365" y="54"/>
                    <a:pt x="238" y="162"/>
                  </a:cubicBezTo>
                  <a:cubicBezTo>
                    <a:pt x="0" y="364"/>
                    <a:pt x="12" y="674"/>
                    <a:pt x="262" y="852"/>
                  </a:cubicBezTo>
                  <a:cubicBezTo>
                    <a:pt x="385" y="936"/>
                    <a:pt x="539" y="978"/>
                    <a:pt x="693" y="978"/>
                  </a:cubicBezTo>
                  <a:cubicBezTo>
                    <a:pt x="867" y="978"/>
                    <a:pt x="1040" y="924"/>
                    <a:pt x="1167" y="817"/>
                  </a:cubicBezTo>
                  <a:cubicBezTo>
                    <a:pt x="1405" y="614"/>
                    <a:pt x="1381" y="305"/>
                    <a:pt x="1131" y="126"/>
                  </a:cubicBezTo>
                  <a:cubicBezTo>
                    <a:pt x="1008" y="42"/>
                    <a:pt x="857" y="1"/>
                    <a:pt x="7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6"/>
            <p:cNvSpPr/>
            <p:nvPr/>
          </p:nvSpPr>
          <p:spPr>
            <a:xfrm>
              <a:off x="4223425" y="3000875"/>
              <a:ext cx="23850" cy="16600"/>
            </a:xfrm>
            <a:custGeom>
              <a:avLst/>
              <a:gdLst/>
              <a:ahLst/>
              <a:cxnLst/>
              <a:rect l="l" t="t" r="r" b="b"/>
              <a:pathLst>
                <a:path w="954" h="664" extrusionOk="0">
                  <a:moveTo>
                    <a:pt x="474" y="0"/>
                  </a:moveTo>
                  <a:cubicBezTo>
                    <a:pt x="359" y="0"/>
                    <a:pt x="243" y="36"/>
                    <a:pt x="156" y="105"/>
                  </a:cubicBezTo>
                  <a:cubicBezTo>
                    <a:pt x="1" y="247"/>
                    <a:pt x="1" y="462"/>
                    <a:pt x="179" y="581"/>
                  </a:cubicBezTo>
                  <a:cubicBezTo>
                    <a:pt x="262" y="636"/>
                    <a:pt x="363" y="663"/>
                    <a:pt x="464" y="663"/>
                  </a:cubicBezTo>
                  <a:cubicBezTo>
                    <a:pt x="581" y="663"/>
                    <a:pt x="697" y="627"/>
                    <a:pt x="787" y="557"/>
                  </a:cubicBezTo>
                  <a:cubicBezTo>
                    <a:pt x="953" y="426"/>
                    <a:pt x="941" y="212"/>
                    <a:pt x="763" y="93"/>
                  </a:cubicBezTo>
                  <a:cubicBezTo>
                    <a:pt x="683" y="30"/>
                    <a:pt x="579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6"/>
            <p:cNvSpPr/>
            <p:nvPr/>
          </p:nvSpPr>
          <p:spPr>
            <a:xfrm>
              <a:off x="3949000" y="3329800"/>
              <a:ext cx="25025" cy="18500"/>
            </a:xfrm>
            <a:custGeom>
              <a:avLst/>
              <a:gdLst/>
              <a:ahLst/>
              <a:cxnLst/>
              <a:rect l="l" t="t" r="r" b="b"/>
              <a:pathLst>
                <a:path w="1001" h="740" extrusionOk="0">
                  <a:moveTo>
                    <a:pt x="523" y="1"/>
                  </a:moveTo>
                  <a:cubicBezTo>
                    <a:pt x="399" y="1"/>
                    <a:pt x="274" y="40"/>
                    <a:pt x="179" y="116"/>
                  </a:cubicBezTo>
                  <a:cubicBezTo>
                    <a:pt x="0" y="271"/>
                    <a:pt x="0" y="509"/>
                    <a:pt x="167" y="640"/>
                  </a:cubicBezTo>
                  <a:cubicBezTo>
                    <a:pt x="251" y="707"/>
                    <a:pt x="361" y="740"/>
                    <a:pt x="473" y="740"/>
                  </a:cubicBezTo>
                  <a:cubicBezTo>
                    <a:pt x="599" y="740"/>
                    <a:pt x="727" y="698"/>
                    <a:pt x="822" y="616"/>
                  </a:cubicBezTo>
                  <a:cubicBezTo>
                    <a:pt x="1000" y="461"/>
                    <a:pt x="1000" y="235"/>
                    <a:pt x="822" y="92"/>
                  </a:cubicBezTo>
                  <a:cubicBezTo>
                    <a:pt x="738" y="31"/>
                    <a:pt x="631" y="1"/>
                    <a:pt x="5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6"/>
            <p:cNvSpPr/>
            <p:nvPr/>
          </p:nvSpPr>
          <p:spPr>
            <a:xfrm>
              <a:off x="3696275" y="2933975"/>
              <a:ext cx="31575" cy="21275"/>
            </a:xfrm>
            <a:custGeom>
              <a:avLst/>
              <a:gdLst/>
              <a:ahLst/>
              <a:cxnLst/>
              <a:rect l="l" t="t" r="r" b="b"/>
              <a:pathLst>
                <a:path w="1263" h="851" extrusionOk="0">
                  <a:moveTo>
                    <a:pt x="671" y="0"/>
                  </a:moveTo>
                  <a:cubicBezTo>
                    <a:pt x="599" y="0"/>
                    <a:pt x="526" y="10"/>
                    <a:pt x="453" y="30"/>
                  </a:cubicBezTo>
                  <a:cubicBezTo>
                    <a:pt x="168" y="125"/>
                    <a:pt x="1" y="375"/>
                    <a:pt x="96" y="590"/>
                  </a:cubicBezTo>
                  <a:cubicBezTo>
                    <a:pt x="168" y="750"/>
                    <a:pt x="366" y="851"/>
                    <a:pt x="582" y="851"/>
                  </a:cubicBezTo>
                  <a:cubicBezTo>
                    <a:pt x="653" y="851"/>
                    <a:pt x="727" y="840"/>
                    <a:pt x="799" y="816"/>
                  </a:cubicBezTo>
                  <a:cubicBezTo>
                    <a:pt x="1096" y="733"/>
                    <a:pt x="1263" y="483"/>
                    <a:pt x="1168" y="256"/>
                  </a:cubicBezTo>
                  <a:cubicBezTo>
                    <a:pt x="1096" y="94"/>
                    <a:pt x="894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6"/>
            <p:cNvSpPr/>
            <p:nvPr/>
          </p:nvSpPr>
          <p:spPr>
            <a:xfrm>
              <a:off x="4194850" y="3554000"/>
              <a:ext cx="87850" cy="66000"/>
            </a:xfrm>
            <a:custGeom>
              <a:avLst/>
              <a:gdLst/>
              <a:ahLst/>
              <a:cxnLst/>
              <a:rect l="l" t="t" r="r" b="b"/>
              <a:pathLst>
                <a:path w="3514" h="2640" extrusionOk="0">
                  <a:moveTo>
                    <a:pt x="1782" y="1"/>
                  </a:moveTo>
                  <a:cubicBezTo>
                    <a:pt x="1311" y="1"/>
                    <a:pt x="841" y="181"/>
                    <a:pt x="525" y="518"/>
                  </a:cubicBezTo>
                  <a:cubicBezTo>
                    <a:pt x="1" y="1089"/>
                    <a:pt x="108" y="1923"/>
                    <a:pt x="787" y="2363"/>
                  </a:cubicBezTo>
                  <a:cubicBezTo>
                    <a:pt x="1066" y="2550"/>
                    <a:pt x="1398" y="2639"/>
                    <a:pt x="1728" y="2639"/>
                  </a:cubicBezTo>
                  <a:cubicBezTo>
                    <a:pt x="2200" y="2639"/>
                    <a:pt x="2669" y="2457"/>
                    <a:pt x="2977" y="2113"/>
                  </a:cubicBezTo>
                  <a:cubicBezTo>
                    <a:pt x="3513" y="1530"/>
                    <a:pt x="3382" y="708"/>
                    <a:pt x="2715" y="268"/>
                  </a:cubicBezTo>
                  <a:cubicBezTo>
                    <a:pt x="2437" y="87"/>
                    <a:pt x="2109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6"/>
            <p:cNvSpPr/>
            <p:nvPr/>
          </p:nvSpPr>
          <p:spPr>
            <a:xfrm>
              <a:off x="4180275" y="3512775"/>
              <a:ext cx="51225" cy="38100"/>
            </a:xfrm>
            <a:custGeom>
              <a:avLst/>
              <a:gdLst/>
              <a:ahLst/>
              <a:cxnLst/>
              <a:rect l="l" t="t" r="r" b="b"/>
              <a:pathLst>
                <a:path w="2049" h="1524" extrusionOk="0">
                  <a:moveTo>
                    <a:pt x="1036" y="1"/>
                  </a:moveTo>
                  <a:cubicBezTo>
                    <a:pt x="763" y="1"/>
                    <a:pt x="491" y="102"/>
                    <a:pt x="310" y="298"/>
                  </a:cubicBezTo>
                  <a:cubicBezTo>
                    <a:pt x="0" y="631"/>
                    <a:pt x="60" y="1107"/>
                    <a:pt x="453" y="1369"/>
                  </a:cubicBezTo>
                  <a:cubicBezTo>
                    <a:pt x="615" y="1473"/>
                    <a:pt x="808" y="1523"/>
                    <a:pt x="1002" y="1523"/>
                  </a:cubicBezTo>
                  <a:cubicBezTo>
                    <a:pt x="1276" y="1523"/>
                    <a:pt x="1550" y="1422"/>
                    <a:pt x="1739" y="1226"/>
                  </a:cubicBezTo>
                  <a:cubicBezTo>
                    <a:pt x="2048" y="881"/>
                    <a:pt x="1977" y="405"/>
                    <a:pt x="1584" y="155"/>
                  </a:cubicBezTo>
                  <a:cubicBezTo>
                    <a:pt x="1421" y="51"/>
                    <a:pt x="1228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6"/>
            <p:cNvSpPr/>
            <p:nvPr/>
          </p:nvSpPr>
          <p:spPr>
            <a:xfrm>
              <a:off x="4236525" y="3498750"/>
              <a:ext cx="69375" cy="51475"/>
            </a:xfrm>
            <a:custGeom>
              <a:avLst/>
              <a:gdLst/>
              <a:ahLst/>
              <a:cxnLst/>
              <a:rect l="l" t="t" r="r" b="b"/>
              <a:pathLst>
                <a:path w="2775" h="2059" extrusionOk="0">
                  <a:moveTo>
                    <a:pt x="1399" y="1"/>
                  </a:moveTo>
                  <a:cubicBezTo>
                    <a:pt x="1030" y="1"/>
                    <a:pt x="663" y="139"/>
                    <a:pt x="417" y="406"/>
                  </a:cubicBezTo>
                  <a:cubicBezTo>
                    <a:pt x="1" y="847"/>
                    <a:pt x="84" y="1502"/>
                    <a:pt x="620" y="1847"/>
                  </a:cubicBezTo>
                  <a:cubicBezTo>
                    <a:pt x="846" y="1989"/>
                    <a:pt x="1110" y="2059"/>
                    <a:pt x="1372" y="2059"/>
                  </a:cubicBezTo>
                  <a:cubicBezTo>
                    <a:pt x="1745" y="2059"/>
                    <a:pt x="2113" y="1917"/>
                    <a:pt x="2358" y="1645"/>
                  </a:cubicBezTo>
                  <a:cubicBezTo>
                    <a:pt x="2775" y="1192"/>
                    <a:pt x="2668" y="549"/>
                    <a:pt x="2132" y="204"/>
                  </a:cubicBezTo>
                  <a:cubicBezTo>
                    <a:pt x="1912" y="67"/>
                    <a:pt x="1655" y="1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6"/>
            <p:cNvSpPr/>
            <p:nvPr/>
          </p:nvSpPr>
          <p:spPr>
            <a:xfrm>
              <a:off x="4131750" y="3567700"/>
              <a:ext cx="40800" cy="30775"/>
            </a:xfrm>
            <a:custGeom>
              <a:avLst/>
              <a:gdLst/>
              <a:ahLst/>
              <a:cxnLst/>
              <a:rect l="l" t="t" r="r" b="b"/>
              <a:pathLst>
                <a:path w="1632" h="1231" extrusionOk="0">
                  <a:moveTo>
                    <a:pt x="833" y="0"/>
                  </a:moveTo>
                  <a:cubicBezTo>
                    <a:pt x="614" y="0"/>
                    <a:pt x="397" y="83"/>
                    <a:pt x="251" y="244"/>
                  </a:cubicBezTo>
                  <a:cubicBezTo>
                    <a:pt x="1" y="518"/>
                    <a:pt x="48" y="899"/>
                    <a:pt x="358" y="1101"/>
                  </a:cubicBezTo>
                  <a:cubicBezTo>
                    <a:pt x="490" y="1189"/>
                    <a:pt x="643" y="1231"/>
                    <a:pt x="796" y="1231"/>
                  </a:cubicBezTo>
                  <a:cubicBezTo>
                    <a:pt x="1016" y="1231"/>
                    <a:pt x="1234" y="1144"/>
                    <a:pt x="1382" y="982"/>
                  </a:cubicBezTo>
                  <a:cubicBezTo>
                    <a:pt x="1632" y="720"/>
                    <a:pt x="1584" y="327"/>
                    <a:pt x="1275" y="125"/>
                  </a:cubicBezTo>
                  <a:cubicBezTo>
                    <a:pt x="1142" y="41"/>
                    <a:pt x="987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6"/>
            <p:cNvSpPr/>
            <p:nvPr/>
          </p:nvSpPr>
          <p:spPr>
            <a:xfrm>
              <a:off x="4152600" y="3598600"/>
              <a:ext cx="48525" cy="38800"/>
            </a:xfrm>
            <a:custGeom>
              <a:avLst/>
              <a:gdLst/>
              <a:ahLst/>
              <a:cxnLst/>
              <a:rect l="l" t="t" r="r" b="b"/>
              <a:pathLst>
                <a:path w="1941" h="1552" extrusionOk="0">
                  <a:moveTo>
                    <a:pt x="997" y="0"/>
                  </a:moveTo>
                  <a:cubicBezTo>
                    <a:pt x="955" y="0"/>
                    <a:pt x="912" y="3"/>
                    <a:pt x="869" y="8"/>
                  </a:cubicBezTo>
                  <a:cubicBezTo>
                    <a:pt x="369" y="67"/>
                    <a:pt x="0" y="448"/>
                    <a:pt x="60" y="877"/>
                  </a:cubicBezTo>
                  <a:cubicBezTo>
                    <a:pt x="114" y="1269"/>
                    <a:pt x="497" y="1551"/>
                    <a:pt x="944" y="1551"/>
                  </a:cubicBezTo>
                  <a:cubicBezTo>
                    <a:pt x="986" y="1551"/>
                    <a:pt x="1029" y="1549"/>
                    <a:pt x="1072" y="1544"/>
                  </a:cubicBezTo>
                  <a:cubicBezTo>
                    <a:pt x="1572" y="1484"/>
                    <a:pt x="1941" y="1091"/>
                    <a:pt x="1881" y="663"/>
                  </a:cubicBezTo>
                  <a:cubicBezTo>
                    <a:pt x="1827" y="282"/>
                    <a:pt x="1444" y="0"/>
                    <a:pt x="9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6"/>
            <p:cNvSpPr/>
            <p:nvPr/>
          </p:nvSpPr>
          <p:spPr>
            <a:xfrm>
              <a:off x="4126400" y="3529075"/>
              <a:ext cx="38725" cy="29325"/>
            </a:xfrm>
            <a:custGeom>
              <a:avLst/>
              <a:gdLst/>
              <a:ahLst/>
              <a:cxnLst/>
              <a:rect l="l" t="t" r="r" b="b"/>
              <a:pathLst>
                <a:path w="1549" h="1173" extrusionOk="0">
                  <a:moveTo>
                    <a:pt x="796" y="0"/>
                  </a:moveTo>
                  <a:cubicBezTo>
                    <a:pt x="601" y="0"/>
                    <a:pt x="405" y="69"/>
                    <a:pt x="262" y="205"/>
                  </a:cubicBezTo>
                  <a:cubicBezTo>
                    <a:pt x="0" y="443"/>
                    <a:pt x="24" y="813"/>
                    <a:pt x="298" y="1027"/>
                  </a:cubicBezTo>
                  <a:cubicBezTo>
                    <a:pt x="428" y="1124"/>
                    <a:pt x="590" y="1173"/>
                    <a:pt x="753" y="1173"/>
                  </a:cubicBezTo>
                  <a:cubicBezTo>
                    <a:pt x="948" y="1173"/>
                    <a:pt x="1144" y="1104"/>
                    <a:pt x="1286" y="967"/>
                  </a:cubicBezTo>
                  <a:cubicBezTo>
                    <a:pt x="1548" y="729"/>
                    <a:pt x="1524" y="360"/>
                    <a:pt x="1251" y="146"/>
                  </a:cubicBezTo>
                  <a:cubicBezTo>
                    <a:pt x="1120" y="48"/>
                    <a:pt x="958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6"/>
            <p:cNvSpPr/>
            <p:nvPr/>
          </p:nvSpPr>
          <p:spPr>
            <a:xfrm>
              <a:off x="4171350" y="3554650"/>
              <a:ext cx="26200" cy="19975"/>
            </a:xfrm>
            <a:custGeom>
              <a:avLst/>
              <a:gdLst/>
              <a:ahLst/>
              <a:cxnLst/>
              <a:rect l="l" t="t" r="r" b="b"/>
              <a:pathLst>
                <a:path w="1048" h="799" extrusionOk="0">
                  <a:moveTo>
                    <a:pt x="536" y="0"/>
                  </a:moveTo>
                  <a:cubicBezTo>
                    <a:pt x="406" y="0"/>
                    <a:pt x="275" y="45"/>
                    <a:pt x="179" y="135"/>
                  </a:cubicBezTo>
                  <a:cubicBezTo>
                    <a:pt x="0" y="301"/>
                    <a:pt x="12" y="552"/>
                    <a:pt x="203" y="694"/>
                  </a:cubicBezTo>
                  <a:cubicBezTo>
                    <a:pt x="289" y="765"/>
                    <a:pt x="398" y="798"/>
                    <a:pt x="507" y="798"/>
                  </a:cubicBezTo>
                  <a:cubicBezTo>
                    <a:pt x="639" y="798"/>
                    <a:pt x="772" y="750"/>
                    <a:pt x="869" y="659"/>
                  </a:cubicBezTo>
                  <a:cubicBezTo>
                    <a:pt x="1048" y="492"/>
                    <a:pt x="1036" y="242"/>
                    <a:pt x="846" y="99"/>
                  </a:cubicBezTo>
                  <a:cubicBezTo>
                    <a:pt x="758" y="33"/>
                    <a:pt x="647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6"/>
            <p:cNvSpPr/>
            <p:nvPr/>
          </p:nvSpPr>
          <p:spPr>
            <a:xfrm>
              <a:off x="4274325" y="3553750"/>
              <a:ext cx="26225" cy="19975"/>
            </a:xfrm>
            <a:custGeom>
              <a:avLst/>
              <a:gdLst/>
              <a:ahLst/>
              <a:cxnLst/>
              <a:rect l="l" t="t" r="r" b="b"/>
              <a:pathLst>
                <a:path w="1049" h="799" extrusionOk="0">
                  <a:moveTo>
                    <a:pt x="524" y="0"/>
                  </a:moveTo>
                  <a:cubicBezTo>
                    <a:pt x="394" y="0"/>
                    <a:pt x="264" y="45"/>
                    <a:pt x="167" y="135"/>
                  </a:cubicBezTo>
                  <a:cubicBezTo>
                    <a:pt x="1" y="302"/>
                    <a:pt x="13" y="552"/>
                    <a:pt x="203" y="695"/>
                  </a:cubicBezTo>
                  <a:cubicBezTo>
                    <a:pt x="295" y="765"/>
                    <a:pt x="407" y="798"/>
                    <a:pt x="517" y="798"/>
                  </a:cubicBezTo>
                  <a:cubicBezTo>
                    <a:pt x="649" y="798"/>
                    <a:pt x="779" y="750"/>
                    <a:pt x="870" y="659"/>
                  </a:cubicBezTo>
                  <a:cubicBezTo>
                    <a:pt x="1049" y="492"/>
                    <a:pt x="1025" y="242"/>
                    <a:pt x="834" y="99"/>
                  </a:cubicBezTo>
                  <a:cubicBezTo>
                    <a:pt x="746" y="33"/>
                    <a:pt x="636" y="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6"/>
            <p:cNvSpPr/>
            <p:nvPr/>
          </p:nvSpPr>
          <p:spPr>
            <a:xfrm>
              <a:off x="4171650" y="3386575"/>
              <a:ext cx="85750" cy="62625"/>
            </a:xfrm>
            <a:custGeom>
              <a:avLst/>
              <a:gdLst/>
              <a:ahLst/>
              <a:cxnLst/>
              <a:rect l="l" t="t" r="r" b="b"/>
              <a:pathLst>
                <a:path w="3430" h="2505" extrusionOk="0">
                  <a:moveTo>
                    <a:pt x="1738" y="1"/>
                  </a:moveTo>
                  <a:cubicBezTo>
                    <a:pt x="1283" y="1"/>
                    <a:pt x="832" y="166"/>
                    <a:pt x="524" y="488"/>
                  </a:cubicBezTo>
                  <a:cubicBezTo>
                    <a:pt x="0" y="1036"/>
                    <a:pt x="107" y="1821"/>
                    <a:pt x="762" y="2250"/>
                  </a:cubicBezTo>
                  <a:cubicBezTo>
                    <a:pt x="1036" y="2421"/>
                    <a:pt x="1361" y="2504"/>
                    <a:pt x="1683" y="2504"/>
                  </a:cubicBezTo>
                  <a:cubicBezTo>
                    <a:pt x="2145" y="2504"/>
                    <a:pt x="2604" y="2334"/>
                    <a:pt x="2905" y="2012"/>
                  </a:cubicBezTo>
                  <a:cubicBezTo>
                    <a:pt x="3429" y="1452"/>
                    <a:pt x="3310" y="667"/>
                    <a:pt x="2655" y="250"/>
                  </a:cubicBezTo>
                  <a:cubicBezTo>
                    <a:pt x="2380" y="83"/>
                    <a:pt x="2058" y="1"/>
                    <a:pt x="1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6"/>
            <p:cNvSpPr/>
            <p:nvPr/>
          </p:nvSpPr>
          <p:spPr>
            <a:xfrm>
              <a:off x="4157650" y="3347475"/>
              <a:ext cx="49725" cy="36125"/>
            </a:xfrm>
            <a:custGeom>
              <a:avLst/>
              <a:gdLst/>
              <a:ahLst/>
              <a:cxnLst/>
              <a:rect l="l" t="t" r="r" b="b"/>
              <a:pathLst>
                <a:path w="1989" h="1445" extrusionOk="0">
                  <a:moveTo>
                    <a:pt x="1015" y="1"/>
                  </a:moveTo>
                  <a:cubicBezTo>
                    <a:pt x="749" y="1"/>
                    <a:pt x="485" y="96"/>
                    <a:pt x="310" y="278"/>
                  </a:cubicBezTo>
                  <a:cubicBezTo>
                    <a:pt x="1" y="599"/>
                    <a:pt x="60" y="1052"/>
                    <a:pt x="453" y="1290"/>
                  </a:cubicBezTo>
                  <a:cubicBezTo>
                    <a:pt x="612" y="1394"/>
                    <a:pt x="800" y="1445"/>
                    <a:pt x="987" y="1445"/>
                  </a:cubicBezTo>
                  <a:cubicBezTo>
                    <a:pt x="1250" y="1445"/>
                    <a:pt x="1511" y="1346"/>
                    <a:pt x="1691" y="1159"/>
                  </a:cubicBezTo>
                  <a:cubicBezTo>
                    <a:pt x="1989" y="838"/>
                    <a:pt x="1929" y="385"/>
                    <a:pt x="1548" y="147"/>
                  </a:cubicBezTo>
                  <a:cubicBezTo>
                    <a:pt x="1391" y="48"/>
                    <a:pt x="1203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6"/>
            <p:cNvSpPr/>
            <p:nvPr/>
          </p:nvSpPr>
          <p:spPr>
            <a:xfrm>
              <a:off x="4110325" y="3399575"/>
              <a:ext cx="39900" cy="29200"/>
            </a:xfrm>
            <a:custGeom>
              <a:avLst/>
              <a:gdLst/>
              <a:ahLst/>
              <a:cxnLst/>
              <a:rect l="l" t="t" r="r" b="b"/>
              <a:pathLst>
                <a:path w="1596" h="1168" extrusionOk="0">
                  <a:moveTo>
                    <a:pt x="821" y="1"/>
                  </a:moveTo>
                  <a:cubicBezTo>
                    <a:pt x="607" y="1"/>
                    <a:pt x="391" y="82"/>
                    <a:pt x="250" y="230"/>
                  </a:cubicBezTo>
                  <a:cubicBezTo>
                    <a:pt x="0" y="480"/>
                    <a:pt x="48" y="849"/>
                    <a:pt x="346" y="1051"/>
                  </a:cubicBezTo>
                  <a:cubicBezTo>
                    <a:pt x="472" y="1129"/>
                    <a:pt x="620" y="1167"/>
                    <a:pt x="769" y="1167"/>
                  </a:cubicBezTo>
                  <a:cubicBezTo>
                    <a:pt x="983" y="1167"/>
                    <a:pt x="1198" y="1087"/>
                    <a:pt x="1346" y="932"/>
                  </a:cubicBezTo>
                  <a:cubicBezTo>
                    <a:pt x="1596" y="682"/>
                    <a:pt x="1548" y="313"/>
                    <a:pt x="1239" y="123"/>
                  </a:cubicBezTo>
                  <a:cubicBezTo>
                    <a:pt x="1117" y="40"/>
                    <a:pt x="969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6"/>
            <p:cNvSpPr/>
            <p:nvPr/>
          </p:nvSpPr>
          <p:spPr>
            <a:xfrm>
              <a:off x="4208850" y="3478425"/>
              <a:ext cx="32175" cy="25250"/>
            </a:xfrm>
            <a:custGeom>
              <a:avLst/>
              <a:gdLst/>
              <a:ahLst/>
              <a:cxnLst/>
              <a:rect l="l" t="t" r="r" b="b"/>
              <a:pathLst>
                <a:path w="1287" h="1010" extrusionOk="0">
                  <a:moveTo>
                    <a:pt x="652" y="1"/>
                  </a:moveTo>
                  <a:cubicBezTo>
                    <a:pt x="626" y="1"/>
                    <a:pt x="599" y="2"/>
                    <a:pt x="572" y="5"/>
                  </a:cubicBezTo>
                  <a:cubicBezTo>
                    <a:pt x="239" y="41"/>
                    <a:pt x="0" y="303"/>
                    <a:pt x="48" y="576"/>
                  </a:cubicBezTo>
                  <a:cubicBezTo>
                    <a:pt x="81" y="828"/>
                    <a:pt x="335" y="1009"/>
                    <a:pt x="635" y="1009"/>
                  </a:cubicBezTo>
                  <a:cubicBezTo>
                    <a:pt x="661" y="1009"/>
                    <a:pt x="688" y="1008"/>
                    <a:pt x="715" y="1005"/>
                  </a:cubicBezTo>
                  <a:cubicBezTo>
                    <a:pt x="1048" y="969"/>
                    <a:pt x="1286" y="719"/>
                    <a:pt x="1251" y="433"/>
                  </a:cubicBezTo>
                  <a:cubicBezTo>
                    <a:pt x="1207" y="182"/>
                    <a:pt x="952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6"/>
            <p:cNvSpPr/>
            <p:nvPr/>
          </p:nvSpPr>
          <p:spPr>
            <a:xfrm>
              <a:off x="4173125" y="3456700"/>
              <a:ext cx="36050" cy="28575"/>
            </a:xfrm>
            <a:custGeom>
              <a:avLst/>
              <a:gdLst/>
              <a:ahLst/>
              <a:cxnLst/>
              <a:rect l="l" t="t" r="r" b="b"/>
              <a:pathLst>
                <a:path w="1442" h="1143" extrusionOk="0">
                  <a:moveTo>
                    <a:pt x="724" y="1"/>
                  </a:moveTo>
                  <a:cubicBezTo>
                    <a:pt x="697" y="1"/>
                    <a:pt x="671" y="2"/>
                    <a:pt x="644" y="5"/>
                  </a:cubicBezTo>
                  <a:cubicBezTo>
                    <a:pt x="263" y="52"/>
                    <a:pt x="1" y="338"/>
                    <a:pt x="36" y="648"/>
                  </a:cubicBezTo>
                  <a:cubicBezTo>
                    <a:pt x="80" y="929"/>
                    <a:pt x="360" y="1142"/>
                    <a:pt x="697" y="1142"/>
                  </a:cubicBezTo>
                  <a:cubicBezTo>
                    <a:pt x="730" y="1142"/>
                    <a:pt x="764" y="1140"/>
                    <a:pt x="798" y="1136"/>
                  </a:cubicBezTo>
                  <a:cubicBezTo>
                    <a:pt x="1179" y="1088"/>
                    <a:pt x="1441" y="802"/>
                    <a:pt x="1394" y="493"/>
                  </a:cubicBezTo>
                  <a:cubicBezTo>
                    <a:pt x="1361" y="206"/>
                    <a:pt x="1061" y="1"/>
                    <a:pt x="7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6"/>
            <p:cNvSpPr/>
            <p:nvPr/>
          </p:nvSpPr>
          <p:spPr>
            <a:xfrm>
              <a:off x="4130575" y="3428700"/>
              <a:ext cx="47050" cy="36950"/>
            </a:xfrm>
            <a:custGeom>
              <a:avLst/>
              <a:gdLst/>
              <a:ahLst/>
              <a:cxnLst/>
              <a:rect l="l" t="t" r="r" b="b"/>
              <a:pathLst>
                <a:path w="1882" h="1478" extrusionOk="0">
                  <a:moveTo>
                    <a:pt x="952" y="0"/>
                  </a:moveTo>
                  <a:cubicBezTo>
                    <a:pt x="917" y="0"/>
                    <a:pt x="881" y="2"/>
                    <a:pt x="845" y="6"/>
                  </a:cubicBezTo>
                  <a:cubicBezTo>
                    <a:pt x="357" y="65"/>
                    <a:pt x="0" y="434"/>
                    <a:pt x="60" y="839"/>
                  </a:cubicBezTo>
                  <a:cubicBezTo>
                    <a:pt x="103" y="1208"/>
                    <a:pt x="473" y="1478"/>
                    <a:pt x="907" y="1478"/>
                  </a:cubicBezTo>
                  <a:cubicBezTo>
                    <a:pt x="950" y="1478"/>
                    <a:pt x="993" y="1475"/>
                    <a:pt x="1036" y="1470"/>
                  </a:cubicBezTo>
                  <a:cubicBezTo>
                    <a:pt x="1536" y="1422"/>
                    <a:pt x="1881" y="1041"/>
                    <a:pt x="1822" y="637"/>
                  </a:cubicBezTo>
                  <a:cubicBezTo>
                    <a:pt x="1778" y="272"/>
                    <a:pt x="1396" y="0"/>
                    <a:pt x="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6"/>
            <p:cNvSpPr/>
            <p:nvPr/>
          </p:nvSpPr>
          <p:spPr>
            <a:xfrm>
              <a:off x="4145750" y="3492725"/>
              <a:ext cx="32175" cy="25225"/>
            </a:xfrm>
            <a:custGeom>
              <a:avLst/>
              <a:gdLst/>
              <a:ahLst/>
              <a:cxnLst/>
              <a:rect l="l" t="t" r="r" b="b"/>
              <a:pathLst>
                <a:path w="1287" h="1009" extrusionOk="0">
                  <a:moveTo>
                    <a:pt x="652" y="0"/>
                  </a:moveTo>
                  <a:cubicBezTo>
                    <a:pt x="626" y="0"/>
                    <a:pt x="599" y="1"/>
                    <a:pt x="572" y="4"/>
                  </a:cubicBezTo>
                  <a:cubicBezTo>
                    <a:pt x="250" y="40"/>
                    <a:pt x="0" y="290"/>
                    <a:pt x="36" y="564"/>
                  </a:cubicBezTo>
                  <a:cubicBezTo>
                    <a:pt x="69" y="827"/>
                    <a:pt x="333" y="1009"/>
                    <a:pt x="634" y="1009"/>
                  </a:cubicBezTo>
                  <a:cubicBezTo>
                    <a:pt x="661" y="1009"/>
                    <a:pt x="688" y="1007"/>
                    <a:pt x="715" y="1004"/>
                  </a:cubicBezTo>
                  <a:cubicBezTo>
                    <a:pt x="1048" y="969"/>
                    <a:pt x="1286" y="707"/>
                    <a:pt x="1250" y="433"/>
                  </a:cubicBezTo>
                  <a:cubicBezTo>
                    <a:pt x="1218" y="181"/>
                    <a:pt x="953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6"/>
            <p:cNvSpPr/>
            <p:nvPr/>
          </p:nvSpPr>
          <p:spPr>
            <a:xfrm>
              <a:off x="4095150" y="3457600"/>
              <a:ext cx="36325" cy="28550"/>
            </a:xfrm>
            <a:custGeom>
              <a:avLst/>
              <a:gdLst/>
              <a:ahLst/>
              <a:cxnLst/>
              <a:rect l="l" t="t" r="r" b="b"/>
              <a:pathLst>
                <a:path w="1453" h="1142" extrusionOk="0">
                  <a:moveTo>
                    <a:pt x="738" y="1"/>
                  </a:moveTo>
                  <a:cubicBezTo>
                    <a:pt x="710" y="1"/>
                    <a:pt x="683" y="2"/>
                    <a:pt x="655" y="4"/>
                  </a:cubicBezTo>
                  <a:cubicBezTo>
                    <a:pt x="274" y="52"/>
                    <a:pt x="0" y="338"/>
                    <a:pt x="48" y="647"/>
                  </a:cubicBezTo>
                  <a:cubicBezTo>
                    <a:pt x="80" y="929"/>
                    <a:pt x="359" y="1142"/>
                    <a:pt x="697" y="1142"/>
                  </a:cubicBezTo>
                  <a:cubicBezTo>
                    <a:pt x="730" y="1142"/>
                    <a:pt x="764" y="1140"/>
                    <a:pt x="798" y="1136"/>
                  </a:cubicBezTo>
                  <a:cubicBezTo>
                    <a:pt x="1179" y="1088"/>
                    <a:pt x="1453" y="802"/>
                    <a:pt x="1405" y="493"/>
                  </a:cubicBezTo>
                  <a:cubicBezTo>
                    <a:pt x="1372" y="206"/>
                    <a:pt x="1083" y="1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6"/>
            <p:cNvSpPr/>
            <p:nvPr/>
          </p:nvSpPr>
          <p:spPr>
            <a:xfrm>
              <a:off x="4091275" y="3499200"/>
              <a:ext cx="36325" cy="28925"/>
            </a:xfrm>
            <a:custGeom>
              <a:avLst/>
              <a:gdLst/>
              <a:ahLst/>
              <a:cxnLst/>
              <a:rect l="l" t="t" r="r" b="b"/>
              <a:pathLst>
                <a:path w="1453" h="1157" extrusionOk="0">
                  <a:moveTo>
                    <a:pt x="757" y="1"/>
                  </a:moveTo>
                  <a:cubicBezTo>
                    <a:pt x="723" y="1"/>
                    <a:pt x="689" y="3"/>
                    <a:pt x="655" y="7"/>
                  </a:cubicBezTo>
                  <a:cubicBezTo>
                    <a:pt x="274" y="43"/>
                    <a:pt x="0" y="341"/>
                    <a:pt x="36" y="650"/>
                  </a:cubicBezTo>
                  <a:cubicBezTo>
                    <a:pt x="79" y="943"/>
                    <a:pt x="360" y="1157"/>
                    <a:pt x="697" y="1157"/>
                  </a:cubicBezTo>
                  <a:cubicBezTo>
                    <a:pt x="730" y="1157"/>
                    <a:pt x="764" y="1155"/>
                    <a:pt x="798" y="1150"/>
                  </a:cubicBezTo>
                  <a:cubicBezTo>
                    <a:pt x="1179" y="1103"/>
                    <a:pt x="1453" y="817"/>
                    <a:pt x="1417" y="495"/>
                  </a:cubicBezTo>
                  <a:cubicBezTo>
                    <a:pt x="1374" y="214"/>
                    <a:pt x="1094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6"/>
            <p:cNvSpPr/>
            <p:nvPr/>
          </p:nvSpPr>
          <p:spPr>
            <a:xfrm>
              <a:off x="4066575" y="3410525"/>
              <a:ext cx="46750" cy="36675"/>
            </a:xfrm>
            <a:custGeom>
              <a:avLst/>
              <a:gdLst/>
              <a:ahLst/>
              <a:cxnLst/>
              <a:rect l="l" t="t" r="r" b="b"/>
              <a:pathLst>
                <a:path w="1870" h="1467" extrusionOk="0">
                  <a:moveTo>
                    <a:pt x="956" y="1"/>
                  </a:moveTo>
                  <a:cubicBezTo>
                    <a:pt x="919" y="1"/>
                    <a:pt x="883" y="3"/>
                    <a:pt x="846" y="6"/>
                  </a:cubicBezTo>
                  <a:cubicBezTo>
                    <a:pt x="357" y="66"/>
                    <a:pt x="0" y="435"/>
                    <a:pt x="48" y="828"/>
                  </a:cubicBezTo>
                  <a:cubicBezTo>
                    <a:pt x="91" y="1197"/>
                    <a:pt x="461" y="1467"/>
                    <a:pt x="895" y="1467"/>
                  </a:cubicBezTo>
                  <a:cubicBezTo>
                    <a:pt x="938" y="1467"/>
                    <a:pt x="981" y="1464"/>
                    <a:pt x="1024" y="1459"/>
                  </a:cubicBezTo>
                  <a:cubicBezTo>
                    <a:pt x="1512" y="1411"/>
                    <a:pt x="1869" y="1042"/>
                    <a:pt x="1822" y="637"/>
                  </a:cubicBezTo>
                  <a:cubicBezTo>
                    <a:pt x="1778" y="263"/>
                    <a:pt x="1398" y="1"/>
                    <a:pt x="9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6"/>
            <p:cNvSpPr/>
            <p:nvPr/>
          </p:nvSpPr>
          <p:spPr>
            <a:xfrm>
              <a:off x="4105275" y="3362875"/>
              <a:ext cx="37525" cy="27750"/>
            </a:xfrm>
            <a:custGeom>
              <a:avLst/>
              <a:gdLst/>
              <a:ahLst/>
              <a:cxnLst/>
              <a:rect l="l" t="t" r="r" b="b"/>
              <a:pathLst>
                <a:path w="1501" h="1110" extrusionOk="0">
                  <a:moveTo>
                    <a:pt x="772" y="0"/>
                  </a:moveTo>
                  <a:cubicBezTo>
                    <a:pt x="585" y="0"/>
                    <a:pt x="397" y="63"/>
                    <a:pt x="262" y="186"/>
                  </a:cubicBezTo>
                  <a:cubicBezTo>
                    <a:pt x="0" y="424"/>
                    <a:pt x="24" y="769"/>
                    <a:pt x="298" y="972"/>
                  </a:cubicBezTo>
                  <a:cubicBezTo>
                    <a:pt x="423" y="1064"/>
                    <a:pt x="581" y="1110"/>
                    <a:pt x="740" y="1110"/>
                  </a:cubicBezTo>
                  <a:cubicBezTo>
                    <a:pt x="927" y="1110"/>
                    <a:pt x="1115" y="1047"/>
                    <a:pt x="1250" y="924"/>
                  </a:cubicBezTo>
                  <a:cubicBezTo>
                    <a:pt x="1500" y="698"/>
                    <a:pt x="1488" y="341"/>
                    <a:pt x="1214" y="138"/>
                  </a:cubicBezTo>
                  <a:cubicBezTo>
                    <a:pt x="1089" y="45"/>
                    <a:pt x="931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6"/>
            <p:cNvSpPr/>
            <p:nvPr/>
          </p:nvSpPr>
          <p:spPr>
            <a:xfrm>
              <a:off x="4149025" y="3387275"/>
              <a:ext cx="25325" cy="18825"/>
            </a:xfrm>
            <a:custGeom>
              <a:avLst/>
              <a:gdLst/>
              <a:ahLst/>
              <a:cxnLst/>
              <a:rect l="l" t="t" r="r" b="b"/>
              <a:pathLst>
                <a:path w="1013" h="753" extrusionOk="0">
                  <a:moveTo>
                    <a:pt x="519" y="1"/>
                  </a:moveTo>
                  <a:cubicBezTo>
                    <a:pt x="392" y="1"/>
                    <a:pt x="264" y="43"/>
                    <a:pt x="167" y="127"/>
                  </a:cubicBezTo>
                  <a:cubicBezTo>
                    <a:pt x="0" y="281"/>
                    <a:pt x="12" y="520"/>
                    <a:pt x="191" y="662"/>
                  </a:cubicBezTo>
                  <a:cubicBezTo>
                    <a:pt x="278" y="722"/>
                    <a:pt x="388" y="752"/>
                    <a:pt x="497" y="752"/>
                  </a:cubicBezTo>
                  <a:cubicBezTo>
                    <a:pt x="627" y="752"/>
                    <a:pt x="755" y="711"/>
                    <a:pt x="846" y="627"/>
                  </a:cubicBezTo>
                  <a:cubicBezTo>
                    <a:pt x="1012" y="472"/>
                    <a:pt x="1000" y="234"/>
                    <a:pt x="822" y="91"/>
                  </a:cubicBezTo>
                  <a:cubicBezTo>
                    <a:pt x="734" y="31"/>
                    <a:pt x="627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6"/>
            <p:cNvSpPr/>
            <p:nvPr/>
          </p:nvSpPr>
          <p:spPr>
            <a:xfrm>
              <a:off x="4015975" y="3357325"/>
              <a:ext cx="67275" cy="49250"/>
            </a:xfrm>
            <a:custGeom>
              <a:avLst/>
              <a:gdLst/>
              <a:ahLst/>
              <a:cxnLst/>
              <a:rect l="l" t="t" r="r" b="b"/>
              <a:pathLst>
                <a:path w="2691" h="1970" extrusionOk="0">
                  <a:moveTo>
                    <a:pt x="1388" y="1"/>
                  </a:moveTo>
                  <a:cubicBezTo>
                    <a:pt x="1029" y="1"/>
                    <a:pt x="668" y="133"/>
                    <a:pt x="417" y="384"/>
                  </a:cubicBezTo>
                  <a:cubicBezTo>
                    <a:pt x="0" y="825"/>
                    <a:pt x="60" y="1432"/>
                    <a:pt x="572" y="1765"/>
                  </a:cubicBezTo>
                  <a:cubicBezTo>
                    <a:pt x="788" y="1903"/>
                    <a:pt x="1042" y="1969"/>
                    <a:pt x="1296" y="1969"/>
                  </a:cubicBezTo>
                  <a:cubicBezTo>
                    <a:pt x="1659" y="1969"/>
                    <a:pt x="2022" y="1834"/>
                    <a:pt x="2274" y="1575"/>
                  </a:cubicBezTo>
                  <a:cubicBezTo>
                    <a:pt x="2691" y="1146"/>
                    <a:pt x="2620" y="527"/>
                    <a:pt x="2108" y="205"/>
                  </a:cubicBezTo>
                  <a:cubicBezTo>
                    <a:pt x="1895" y="67"/>
                    <a:pt x="1642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6"/>
            <p:cNvSpPr/>
            <p:nvPr/>
          </p:nvSpPr>
          <p:spPr>
            <a:xfrm>
              <a:off x="4132050" y="3320625"/>
              <a:ext cx="33075" cy="24200"/>
            </a:xfrm>
            <a:custGeom>
              <a:avLst/>
              <a:gdLst/>
              <a:ahLst/>
              <a:cxnLst/>
              <a:rect l="l" t="t" r="r" b="b"/>
              <a:pathLst>
                <a:path w="1323" h="968" extrusionOk="0">
                  <a:moveTo>
                    <a:pt x="674" y="0"/>
                  </a:moveTo>
                  <a:cubicBezTo>
                    <a:pt x="511" y="0"/>
                    <a:pt x="347" y="54"/>
                    <a:pt x="227" y="161"/>
                  </a:cubicBezTo>
                  <a:cubicBezTo>
                    <a:pt x="1" y="364"/>
                    <a:pt x="24" y="673"/>
                    <a:pt x="263" y="852"/>
                  </a:cubicBezTo>
                  <a:cubicBezTo>
                    <a:pt x="372" y="929"/>
                    <a:pt x="512" y="967"/>
                    <a:pt x="652" y="967"/>
                  </a:cubicBezTo>
                  <a:cubicBezTo>
                    <a:pt x="818" y="967"/>
                    <a:pt x="986" y="914"/>
                    <a:pt x="1108" y="804"/>
                  </a:cubicBezTo>
                  <a:cubicBezTo>
                    <a:pt x="1322" y="602"/>
                    <a:pt x="1310" y="292"/>
                    <a:pt x="1072" y="126"/>
                  </a:cubicBezTo>
                  <a:cubicBezTo>
                    <a:pt x="961" y="42"/>
                    <a:pt x="81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6"/>
            <p:cNvSpPr/>
            <p:nvPr/>
          </p:nvSpPr>
          <p:spPr>
            <a:xfrm>
              <a:off x="4031750" y="3245600"/>
              <a:ext cx="41100" cy="30425"/>
            </a:xfrm>
            <a:custGeom>
              <a:avLst/>
              <a:gdLst/>
              <a:ahLst/>
              <a:cxnLst/>
              <a:rect l="l" t="t" r="r" b="b"/>
              <a:pathLst>
                <a:path w="1644" h="1217" extrusionOk="0">
                  <a:moveTo>
                    <a:pt x="856" y="1"/>
                  </a:moveTo>
                  <a:cubicBezTo>
                    <a:pt x="490" y="1"/>
                    <a:pt x="149" y="216"/>
                    <a:pt x="84" y="519"/>
                  </a:cubicBezTo>
                  <a:cubicBezTo>
                    <a:pt x="0" y="853"/>
                    <a:pt x="274" y="1162"/>
                    <a:pt x="691" y="1210"/>
                  </a:cubicBezTo>
                  <a:cubicBezTo>
                    <a:pt x="727" y="1214"/>
                    <a:pt x="763" y="1216"/>
                    <a:pt x="799" y="1216"/>
                  </a:cubicBezTo>
                  <a:cubicBezTo>
                    <a:pt x="1163" y="1216"/>
                    <a:pt x="1496" y="1001"/>
                    <a:pt x="1572" y="698"/>
                  </a:cubicBezTo>
                  <a:cubicBezTo>
                    <a:pt x="1643" y="364"/>
                    <a:pt x="1369" y="55"/>
                    <a:pt x="965" y="7"/>
                  </a:cubicBezTo>
                  <a:cubicBezTo>
                    <a:pt x="928" y="3"/>
                    <a:pt x="892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6"/>
            <p:cNvSpPr/>
            <p:nvPr/>
          </p:nvSpPr>
          <p:spPr>
            <a:xfrm>
              <a:off x="4076100" y="3257250"/>
              <a:ext cx="40800" cy="28950"/>
            </a:xfrm>
            <a:custGeom>
              <a:avLst/>
              <a:gdLst/>
              <a:ahLst/>
              <a:cxnLst/>
              <a:rect l="l" t="t" r="r" b="b"/>
              <a:pathLst>
                <a:path w="1632" h="1158" extrusionOk="0">
                  <a:moveTo>
                    <a:pt x="831" y="0"/>
                  </a:moveTo>
                  <a:cubicBezTo>
                    <a:pt x="683" y="0"/>
                    <a:pt x="534" y="36"/>
                    <a:pt x="405" y="113"/>
                  </a:cubicBezTo>
                  <a:cubicBezTo>
                    <a:pt x="84" y="303"/>
                    <a:pt x="0" y="672"/>
                    <a:pt x="226" y="922"/>
                  </a:cubicBezTo>
                  <a:cubicBezTo>
                    <a:pt x="360" y="1077"/>
                    <a:pt x="569" y="1157"/>
                    <a:pt x="786" y="1157"/>
                  </a:cubicBezTo>
                  <a:cubicBezTo>
                    <a:pt x="936" y="1157"/>
                    <a:pt x="1090" y="1119"/>
                    <a:pt x="1227" y="1041"/>
                  </a:cubicBezTo>
                  <a:cubicBezTo>
                    <a:pt x="1548" y="851"/>
                    <a:pt x="1631" y="494"/>
                    <a:pt x="1405" y="232"/>
                  </a:cubicBezTo>
                  <a:cubicBezTo>
                    <a:pt x="1269" y="82"/>
                    <a:pt x="1052" y="0"/>
                    <a:pt x="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6"/>
            <p:cNvSpPr/>
            <p:nvPr/>
          </p:nvSpPr>
          <p:spPr>
            <a:xfrm>
              <a:off x="4268075" y="3237475"/>
              <a:ext cx="62825" cy="44875"/>
            </a:xfrm>
            <a:custGeom>
              <a:avLst/>
              <a:gdLst/>
              <a:ahLst/>
              <a:cxnLst/>
              <a:rect l="l" t="t" r="r" b="b"/>
              <a:pathLst>
                <a:path w="2513" h="1795" extrusionOk="0">
                  <a:moveTo>
                    <a:pt x="1267" y="1"/>
                  </a:moveTo>
                  <a:cubicBezTo>
                    <a:pt x="801" y="1"/>
                    <a:pt x="365" y="235"/>
                    <a:pt x="203" y="606"/>
                  </a:cubicBezTo>
                  <a:cubicBezTo>
                    <a:pt x="1" y="1082"/>
                    <a:pt x="310" y="1594"/>
                    <a:pt x="906" y="1749"/>
                  </a:cubicBezTo>
                  <a:cubicBezTo>
                    <a:pt x="1022" y="1780"/>
                    <a:pt x="1141" y="1795"/>
                    <a:pt x="1258" y="1795"/>
                  </a:cubicBezTo>
                  <a:cubicBezTo>
                    <a:pt x="1724" y="1795"/>
                    <a:pt x="2161" y="1559"/>
                    <a:pt x="2322" y="1178"/>
                  </a:cubicBezTo>
                  <a:cubicBezTo>
                    <a:pt x="2513" y="701"/>
                    <a:pt x="2203" y="201"/>
                    <a:pt x="1620" y="46"/>
                  </a:cubicBezTo>
                  <a:cubicBezTo>
                    <a:pt x="1503" y="15"/>
                    <a:pt x="1384" y="1"/>
                    <a:pt x="1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6"/>
            <p:cNvSpPr/>
            <p:nvPr/>
          </p:nvSpPr>
          <p:spPr>
            <a:xfrm>
              <a:off x="4265400" y="3166350"/>
              <a:ext cx="82475" cy="58350"/>
            </a:xfrm>
            <a:custGeom>
              <a:avLst/>
              <a:gdLst/>
              <a:ahLst/>
              <a:cxnLst/>
              <a:rect l="l" t="t" r="r" b="b"/>
              <a:pathLst>
                <a:path w="3299" h="2334" extrusionOk="0">
                  <a:moveTo>
                    <a:pt x="1657" y="1"/>
                  </a:moveTo>
                  <a:cubicBezTo>
                    <a:pt x="1225" y="1"/>
                    <a:pt x="796" y="151"/>
                    <a:pt x="501" y="439"/>
                  </a:cubicBezTo>
                  <a:cubicBezTo>
                    <a:pt x="1" y="951"/>
                    <a:pt x="96" y="1677"/>
                    <a:pt x="727" y="2082"/>
                  </a:cubicBezTo>
                  <a:cubicBezTo>
                    <a:pt x="992" y="2252"/>
                    <a:pt x="1309" y="2333"/>
                    <a:pt x="1625" y="2333"/>
                  </a:cubicBezTo>
                  <a:cubicBezTo>
                    <a:pt x="2064" y="2333"/>
                    <a:pt x="2501" y="2177"/>
                    <a:pt x="2799" y="1879"/>
                  </a:cubicBezTo>
                  <a:cubicBezTo>
                    <a:pt x="3299" y="1379"/>
                    <a:pt x="3191" y="641"/>
                    <a:pt x="2560" y="248"/>
                  </a:cubicBezTo>
                  <a:cubicBezTo>
                    <a:pt x="2293" y="82"/>
                    <a:pt x="1974" y="1"/>
                    <a:pt x="1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6"/>
            <p:cNvSpPr/>
            <p:nvPr/>
          </p:nvSpPr>
          <p:spPr>
            <a:xfrm>
              <a:off x="4236525" y="3104375"/>
              <a:ext cx="47650" cy="33350"/>
            </a:xfrm>
            <a:custGeom>
              <a:avLst/>
              <a:gdLst/>
              <a:ahLst/>
              <a:cxnLst/>
              <a:rect l="l" t="t" r="r" b="b"/>
              <a:pathLst>
                <a:path w="1906" h="1334" extrusionOk="0">
                  <a:moveTo>
                    <a:pt x="960" y="1"/>
                  </a:moveTo>
                  <a:cubicBezTo>
                    <a:pt x="710" y="1"/>
                    <a:pt x="463" y="86"/>
                    <a:pt x="298" y="251"/>
                  </a:cubicBezTo>
                  <a:cubicBezTo>
                    <a:pt x="1" y="536"/>
                    <a:pt x="60" y="965"/>
                    <a:pt x="417" y="1191"/>
                  </a:cubicBezTo>
                  <a:cubicBezTo>
                    <a:pt x="573" y="1287"/>
                    <a:pt x="757" y="1333"/>
                    <a:pt x="942" y="1333"/>
                  </a:cubicBezTo>
                  <a:cubicBezTo>
                    <a:pt x="1195" y="1333"/>
                    <a:pt x="1447" y="1245"/>
                    <a:pt x="1620" y="1072"/>
                  </a:cubicBezTo>
                  <a:cubicBezTo>
                    <a:pt x="1906" y="787"/>
                    <a:pt x="1846" y="370"/>
                    <a:pt x="1489" y="144"/>
                  </a:cubicBezTo>
                  <a:cubicBezTo>
                    <a:pt x="1332" y="47"/>
                    <a:pt x="1145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6"/>
            <p:cNvSpPr/>
            <p:nvPr/>
          </p:nvSpPr>
          <p:spPr>
            <a:xfrm>
              <a:off x="4343400" y="3196800"/>
              <a:ext cx="66100" cy="46875"/>
            </a:xfrm>
            <a:custGeom>
              <a:avLst/>
              <a:gdLst/>
              <a:ahLst/>
              <a:cxnLst/>
              <a:rect l="l" t="t" r="r" b="b"/>
              <a:pathLst>
                <a:path w="2644" h="1875" extrusionOk="0">
                  <a:moveTo>
                    <a:pt x="1308" y="1"/>
                  </a:moveTo>
                  <a:cubicBezTo>
                    <a:pt x="965" y="1"/>
                    <a:pt x="626" y="119"/>
                    <a:pt x="393" y="352"/>
                  </a:cubicBezTo>
                  <a:cubicBezTo>
                    <a:pt x="0" y="757"/>
                    <a:pt x="83" y="1352"/>
                    <a:pt x="595" y="1673"/>
                  </a:cubicBezTo>
                  <a:cubicBezTo>
                    <a:pt x="810" y="1808"/>
                    <a:pt x="1065" y="1874"/>
                    <a:pt x="1317" y="1874"/>
                  </a:cubicBezTo>
                  <a:cubicBezTo>
                    <a:pt x="1666" y="1874"/>
                    <a:pt x="2010" y="1749"/>
                    <a:pt x="2238" y="1507"/>
                  </a:cubicBezTo>
                  <a:cubicBezTo>
                    <a:pt x="2643" y="1102"/>
                    <a:pt x="2548" y="519"/>
                    <a:pt x="2036" y="197"/>
                  </a:cubicBezTo>
                  <a:cubicBezTo>
                    <a:pt x="1818" y="65"/>
                    <a:pt x="1562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26"/>
            <p:cNvSpPr/>
            <p:nvPr/>
          </p:nvSpPr>
          <p:spPr>
            <a:xfrm>
              <a:off x="4293375" y="3118225"/>
              <a:ext cx="38125" cy="26500"/>
            </a:xfrm>
            <a:custGeom>
              <a:avLst/>
              <a:gdLst/>
              <a:ahLst/>
              <a:cxnLst/>
              <a:rect l="l" t="t" r="r" b="b"/>
              <a:pathLst>
                <a:path w="1525" h="1060" extrusionOk="0">
                  <a:moveTo>
                    <a:pt x="765" y="0"/>
                  </a:moveTo>
                  <a:cubicBezTo>
                    <a:pt x="565" y="0"/>
                    <a:pt x="369" y="67"/>
                    <a:pt x="239" y="197"/>
                  </a:cubicBezTo>
                  <a:cubicBezTo>
                    <a:pt x="1" y="423"/>
                    <a:pt x="48" y="768"/>
                    <a:pt x="346" y="947"/>
                  </a:cubicBezTo>
                  <a:cubicBezTo>
                    <a:pt x="467" y="1022"/>
                    <a:pt x="612" y="1059"/>
                    <a:pt x="759" y="1059"/>
                  </a:cubicBezTo>
                  <a:cubicBezTo>
                    <a:pt x="959" y="1059"/>
                    <a:pt x="1161" y="989"/>
                    <a:pt x="1299" y="852"/>
                  </a:cubicBezTo>
                  <a:cubicBezTo>
                    <a:pt x="1525" y="625"/>
                    <a:pt x="1477" y="292"/>
                    <a:pt x="1191" y="113"/>
                  </a:cubicBezTo>
                  <a:cubicBezTo>
                    <a:pt x="1064" y="37"/>
                    <a:pt x="913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26"/>
            <p:cNvSpPr/>
            <p:nvPr/>
          </p:nvSpPr>
          <p:spPr>
            <a:xfrm>
              <a:off x="4327325" y="3241750"/>
              <a:ext cx="39900" cy="30325"/>
            </a:xfrm>
            <a:custGeom>
              <a:avLst/>
              <a:gdLst/>
              <a:ahLst/>
              <a:cxnLst/>
              <a:rect l="l" t="t" r="r" b="b"/>
              <a:pathLst>
                <a:path w="1596" h="1213" extrusionOk="0">
                  <a:moveTo>
                    <a:pt x="818" y="0"/>
                  </a:moveTo>
                  <a:cubicBezTo>
                    <a:pt x="784" y="0"/>
                    <a:pt x="749" y="2"/>
                    <a:pt x="714" y="6"/>
                  </a:cubicBezTo>
                  <a:cubicBezTo>
                    <a:pt x="298" y="42"/>
                    <a:pt x="0" y="340"/>
                    <a:pt x="48" y="673"/>
                  </a:cubicBezTo>
                  <a:cubicBezTo>
                    <a:pt x="92" y="984"/>
                    <a:pt x="417" y="1212"/>
                    <a:pt x="799" y="1212"/>
                  </a:cubicBezTo>
                  <a:cubicBezTo>
                    <a:pt x="826" y="1212"/>
                    <a:pt x="853" y="1211"/>
                    <a:pt x="881" y="1209"/>
                  </a:cubicBezTo>
                  <a:cubicBezTo>
                    <a:pt x="1298" y="1173"/>
                    <a:pt x="1596" y="864"/>
                    <a:pt x="1548" y="530"/>
                  </a:cubicBezTo>
                  <a:cubicBezTo>
                    <a:pt x="1504" y="225"/>
                    <a:pt x="1182" y="0"/>
                    <a:pt x="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26"/>
            <p:cNvSpPr/>
            <p:nvPr/>
          </p:nvSpPr>
          <p:spPr>
            <a:xfrm>
              <a:off x="4338025" y="3113625"/>
              <a:ext cx="36350" cy="25600"/>
            </a:xfrm>
            <a:custGeom>
              <a:avLst/>
              <a:gdLst/>
              <a:ahLst/>
              <a:cxnLst/>
              <a:rect l="l" t="t" r="r" b="b"/>
              <a:pathLst>
                <a:path w="1454" h="1024" extrusionOk="0">
                  <a:moveTo>
                    <a:pt x="733" y="0"/>
                  </a:moveTo>
                  <a:cubicBezTo>
                    <a:pt x="555" y="0"/>
                    <a:pt x="379" y="58"/>
                    <a:pt x="251" y="166"/>
                  </a:cubicBezTo>
                  <a:cubicBezTo>
                    <a:pt x="1" y="381"/>
                    <a:pt x="25" y="702"/>
                    <a:pt x="286" y="893"/>
                  </a:cubicBezTo>
                  <a:cubicBezTo>
                    <a:pt x="413" y="981"/>
                    <a:pt x="568" y="1023"/>
                    <a:pt x="722" y="1023"/>
                  </a:cubicBezTo>
                  <a:cubicBezTo>
                    <a:pt x="901" y="1023"/>
                    <a:pt x="1081" y="966"/>
                    <a:pt x="1215" y="857"/>
                  </a:cubicBezTo>
                  <a:cubicBezTo>
                    <a:pt x="1453" y="643"/>
                    <a:pt x="1429" y="321"/>
                    <a:pt x="1168" y="131"/>
                  </a:cubicBezTo>
                  <a:cubicBezTo>
                    <a:pt x="1041" y="43"/>
                    <a:pt x="886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26"/>
            <p:cNvSpPr/>
            <p:nvPr/>
          </p:nvSpPr>
          <p:spPr>
            <a:xfrm>
              <a:off x="4319875" y="3146275"/>
              <a:ext cx="24725" cy="17550"/>
            </a:xfrm>
            <a:custGeom>
              <a:avLst/>
              <a:gdLst/>
              <a:ahLst/>
              <a:cxnLst/>
              <a:rect l="l" t="t" r="r" b="b"/>
              <a:pathLst>
                <a:path w="989" h="702" extrusionOk="0">
                  <a:moveTo>
                    <a:pt x="494" y="0"/>
                  </a:moveTo>
                  <a:cubicBezTo>
                    <a:pt x="374" y="0"/>
                    <a:pt x="254" y="36"/>
                    <a:pt x="167" y="111"/>
                  </a:cubicBezTo>
                  <a:cubicBezTo>
                    <a:pt x="0" y="254"/>
                    <a:pt x="12" y="480"/>
                    <a:pt x="203" y="611"/>
                  </a:cubicBezTo>
                  <a:cubicBezTo>
                    <a:pt x="286" y="672"/>
                    <a:pt x="391" y="702"/>
                    <a:pt x="495" y="702"/>
                  </a:cubicBezTo>
                  <a:cubicBezTo>
                    <a:pt x="614" y="702"/>
                    <a:pt x="733" y="663"/>
                    <a:pt x="822" y="587"/>
                  </a:cubicBezTo>
                  <a:cubicBezTo>
                    <a:pt x="989" y="444"/>
                    <a:pt x="977" y="218"/>
                    <a:pt x="798" y="87"/>
                  </a:cubicBezTo>
                  <a:cubicBezTo>
                    <a:pt x="713" y="30"/>
                    <a:pt x="603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26"/>
            <p:cNvSpPr/>
            <p:nvPr/>
          </p:nvSpPr>
          <p:spPr>
            <a:xfrm>
              <a:off x="4321350" y="3062625"/>
              <a:ext cx="64625" cy="44700"/>
            </a:xfrm>
            <a:custGeom>
              <a:avLst/>
              <a:gdLst/>
              <a:ahLst/>
              <a:cxnLst/>
              <a:rect l="l" t="t" r="r" b="b"/>
              <a:pathLst>
                <a:path w="2585" h="1788" extrusionOk="0">
                  <a:moveTo>
                    <a:pt x="1292" y="1"/>
                  </a:moveTo>
                  <a:cubicBezTo>
                    <a:pt x="954" y="1"/>
                    <a:pt x="621" y="117"/>
                    <a:pt x="394" y="337"/>
                  </a:cubicBezTo>
                  <a:cubicBezTo>
                    <a:pt x="1" y="718"/>
                    <a:pt x="84" y="1290"/>
                    <a:pt x="584" y="1599"/>
                  </a:cubicBezTo>
                  <a:cubicBezTo>
                    <a:pt x="796" y="1725"/>
                    <a:pt x="1045" y="1787"/>
                    <a:pt x="1293" y="1787"/>
                  </a:cubicBezTo>
                  <a:cubicBezTo>
                    <a:pt x="1631" y="1787"/>
                    <a:pt x="1965" y="1671"/>
                    <a:pt x="2192" y="1444"/>
                  </a:cubicBezTo>
                  <a:cubicBezTo>
                    <a:pt x="2585" y="1052"/>
                    <a:pt x="2501" y="492"/>
                    <a:pt x="2001" y="194"/>
                  </a:cubicBezTo>
                  <a:cubicBezTo>
                    <a:pt x="1790" y="63"/>
                    <a:pt x="1540" y="1"/>
                    <a:pt x="1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26"/>
            <p:cNvSpPr/>
            <p:nvPr/>
          </p:nvSpPr>
          <p:spPr>
            <a:xfrm>
              <a:off x="4318975" y="3223250"/>
              <a:ext cx="25025" cy="17900"/>
            </a:xfrm>
            <a:custGeom>
              <a:avLst/>
              <a:gdLst/>
              <a:ahLst/>
              <a:cxnLst/>
              <a:rect l="l" t="t" r="r" b="b"/>
              <a:pathLst>
                <a:path w="1001" h="716" extrusionOk="0">
                  <a:moveTo>
                    <a:pt x="501" y="0"/>
                  </a:moveTo>
                  <a:cubicBezTo>
                    <a:pt x="379" y="0"/>
                    <a:pt x="256" y="39"/>
                    <a:pt x="167" y="115"/>
                  </a:cubicBezTo>
                  <a:cubicBezTo>
                    <a:pt x="1" y="258"/>
                    <a:pt x="13" y="484"/>
                    <a:pt x="203" y="615"/>
                  </a:cubicBezTo>
                  <a:cubicBezTo>
                    <a:pt x="287" y="683"/>
                    <a:pt x="395" y="716"/>
                    <a:pt x="502" y="716"/>
                  </a:cubicBezTo>
                  <a:cubicBezTo>
                    <a:pt x="624" y="716"/>
                    <a:pt x="746" y="674"/>
                    <a:pt x="834" y="592"/>
                  </a:cubicBezTo>
                  <a:cubicBezTo>
                    <a:pt x="1001" y="449"/>
                    <a:pt x="989" y="223"/>
                    <a:pt x="798" y="92"/>
                  </a:cubicBezTo>
                  <a:cubicBezTo>
                    <a:pt x="715" y="30"/>
                    <a:pt x="608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26"/>
            <p:cNvSpPr/>
            <p:nvPr/>
          </p:nvSpPr>
          <p:spPr>
            <a:xfrm>
              <a:off x="4387150" y="3249800"/>
              <a:ext cx="67000" cy="47625"/>
            </a:xfrm>
            <a:custGeom>
              <a:avLst/>
              <a:gdLst/>
              <a:ahLst/>
              <a:cxnLst/>
              <a:rect l="l" t="t" r="r" b="b"/>
              <a:pathLst>
                <a:path w="2680" h="1905" extrusionOk="0">
                  <a:moveTo>
                    <a:pt x="1331" y="0"/>
                  </a:moveTo>
                  <a:cubicBezTo>
                    <a:pt x="975" y="0"/>
                    <a:pt x="624" y="130"/>
                    <a:pt x="393" y="375"/>
                  </a:cubicBezTo>
                  <a:cubicBezTo>
                    <a:pt x="0" y="792"/>
                    <a:pt x="107" y="1387"/>
                    <a:pt x="631" y="1708"/>
                  </a:cubicBezTo>
                  <a:cubicBezTo>
                    <a:pt x="847" y="1841"/>
                    <a:pt x="1099" y="1905"/>
                    <a:pt x="1349" y="1905"/>
                  </a:cubicBezTo>
                  <a:cubicBezTo>
                    <a:pt x="1705" y="1905"/>
                    <a:pt x="2055" y="1775"/>
                    <a:pt x="2286" y="1530"/>
                  </a:cubicBezTo>
                  <a:cubicBezTo>
                    <a:pt x="2679" y="1113"/>
                    <a:pt x="2572" y="518"/>
                    <a:pt x="2048" y="196"/>
                  </a:cubicBezTo>
                  <a:cubicBezTo>
                    <a:pt x="1832" y="64"/>
                    <a:pt x="1580" y="0"/>
                    <a:pt x="1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26"/>
            <p:cNvSpPr/>
            <p:nvPr/>
          </p:nvSpPr>
          <p:spPr>
            <a:xfrm>
              <a:off x="4396675" y="31420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781" y="0"/>
                  </a:moveTo>
                  <a:cubicBezTo>
                    <a:pt x="420" y="0"/>
                    <a:pt x="103" y="204"/>
                    <a:pt x="60" y="495"/>
                  </a:cubicBezTo>
                  <a:cubicBezTo>
                    <a:pt x="0" y="816"/>
                    <a:pt x="286" y="1114"/>
                    <a:pt x="691" y="1162"/>
                  </a:cubicBezTo>
                  <a:cubicBezTo>
                    <a:pt x="727" y="1166"/>
                    <a:pt x="763" y="1168"/>
                    <a:pt x="799" y="1168"/>
                  </a:cubicBezTo>
                  <a:cubicBezTo>
                    <a:pt x="1159" y="1168"/>
                    <a:pt x="1470" y="954"/>
                    <a:pt x="1524" y="662"/>
                  </a:cubicBezTo>
                  <a:cubicBezTo>
                    <a:pt x="1584" y="340"/>
                    <a:pt x="1298" y="54"/>
                    <a:pt x="893" y="7"/>
                  </a:cubicBezTo>
                  <a:cubicBezTo>
                    <a:pt x="855" y="2"/>
                    <a:pt x="818" y="0"/>
                    <a:pt x="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26"/>
            <p:cNvSpPr/>
            <p:nvPr/>
          </p:nvSpPr>
          <p:spPr>
            <a:xfrm>
              <a:off x="4351725" y="3165100"/>
              <a:ext cx="40200" cy="28150"/>
            </a:xfrm>
            <a:custGeom>
              <a:avLst/>
              <a:gdLst/>
              <a:ahLst/>
              <a:cxnLst/>
              <a:rect l="l" t="t" r="r" b="b"/>
              <a:pathLst>
                <a:path w="1608" h="1126" extrusionOk="0">
                  <a:moveTo>
                    <a:pt x="798" y="0"/>
                  </a:moveTo>
                  <a:cubicBezTo>
                    <a:pt x="652" y="0"/>
                    <a:pt x="506" y="36"/>
                    <a:pt x="381" y="108"/>
                  </a:cubicBezTo>
                  <a:cubicBezTo>
                    <a:pt x="72" y="298"/>
                    <a:pt x="0" y="644"/>
                    <a:pt x="239" y="894"/>
                  </a:cubicBezTo>
                  <a:cubicBezTo>
                    <a:pt x="381" y="1044"/>
                    <a:pt x="597" y="1125"/>
                    <a:pt x="814" y="1125"/>
                  </a:cubicBezTo>
                  <a:cubicBezTo>
                    <a:pt x="958" y="1125"/>
                    <a:pt x="1103" y="1089"/>
                    <a:pt x="1227" y="1013"/>
                  </a:cubicBezTo>
                  <a:cubicBezTo>
                    <a:pt x="1536" y="822"/>
                    <a:pt x="1608" y="477"/>
                    <a:pt x="1370" y="227"/>
                  </a:cubicBezTo>
                  <a:cubicBezTo>
                    <a:pt x="1228" y="78"/>
                    <a:pt x="1013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26"/>
            <p:cNvSpPr/>
            <p:nvPr/>
          </p:nvSpPr>
          <p:spPr>
            <a:xfrm>
              <a:off x="3807300" y="3096175"/>
              <a:ext cx="20875" cy="14350"/>
            </a:xfrm>
            <a:custGeom>
              <a:avLst/>
              <a:gdLst/>
              <a:ahLst/>
              <a:cxnLst/>
              <a:rect l="l" t="t" r="r" b="b"/>
              <a:pathLst>
                <a:path w="835" h="574" extrusionOk="0">
                  <a:moveTo>
                    <a:pt x="440" y="0"/>
                  </a:moveTo>
                  <a:cubicBezTo>
                    <a:pt x="367" y="0"/>
                    <a:pt x="292" y="18"/>
                    <a:pt x="227" y="55"/>
                  </a:cubicBezTo>
                  <a:cubicBezTo>
                    <a:pt x="60" y="150"/>
                    <a:pt x="1" y="329"/>
                    <a:pt x="120" y="460"/>
                  </a:cubicBezTo>
                  <a:cubicBezTo>
                    <a:pt x="185" y="532"/>
                    <a:pt x="294" y="574"/>
                    <a:pt x="408" y="574"/>
                  </a:cubicBezTo>
                  <a:cubicBezTo>
                    <a:pt x="480" y="574"/>
                    <a:pt x="555" y="557"/>
                    <a:pt x="620" y="519"/>
                  </a:cubicBezTo>
                  <a:cubicBezTo>
                    <a:pt x="787" y="424"/>
                    <a:pt x="834" y="245"/>
                    <a:pt x="727" y="114"/>
                  </a:cubicBezTo>
                  <a:cubicBezTo>
                    <a:pt x="662" y="42"/>
                    <a:pt x="553" y="0"/>
                    <a:pt x="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26"/>
            <p:cNvSpPr/>
            <p:nvPr/>
          </p:nvSpPr>
          <p:spPr>
            <a:xfrm>
              <a:off x="3807600" y="3040850"/>
              <a:ext cx="47050" cy="35425"/>
            </a:xfrm>
            <a:custGeom>
              <a:avLst/>
              <a:gdLst/>
              <a:ahLst/>
              <a:cxnLst/>
              <a:rect l="l" t="t" r="r" b="b"/>
              <a:pathLst>
                <a:path w="1882" h="1417" extrusionOk="0">
                  <a:moveTo>
                    <a:pt x="995" y="0"/>
                  </a:moveTo>
                  <a:cubicBezTo>
                    <a:pt x="957" y="0"/>
                    <a:pt x="920" y="2"/>
                    <a:pt x="882" y="6"/>
                  </a:cubicBezTo>
                  <a:cubicBezTo>
                    <a:pt x="382" y="53"/>
                    <a:pt x="1" y="411"/>
                    <a:pt x="36" y="803"/>
                  </a:cubicBezTo>
                  <a:cubicBezTo>
                    <a:pt x="58" y="1155"/>
                    <a:pt x="426" y="1416"/>
                    <a:pt x="886" y="1416"/>
                  </a:cubicBezTo>
                  <a:cubicBezTo>
                    <a:pt x="924" y="1416"/>
                    <a:pt x="962" y="1414"/>
                    <a:pt x="1001" y="1411"/>
                  </a:cubicBezTo>
                  <a:cubicBezTo>
                    <a:pt x="1501" y="1363"/>
                    <a:pt x="1882" y="1006"/>
                    <a:pt x="1846" y="613"/>
                  </a:cubicBezTo>
                  <a:cubicBezTo>
                    <a:pt x="1824" y="261"/>
                    <a:pt x="1446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26"/>
            <p:cNvSpPr/>
            <p:nvPr/>
          </p:nvSpPr>
          <p:spPr>
            <a:xfrm>
              <a:off x="3867150" y="3012525"/>
              <a:ext cx="58950" cy="43825"/>
            </a:xfrm>
            <a:custGeom>
              <a:avLst/>
              <a:gdLst/>
              <a:ahLst/>
              <a:cxnLst/>
              <a:rect l="l" t="t" r="r" b="b"/>
              <a:pathLst>
                <a:path w="2358" h="1753" extrusionOk="0">
                  <a:moveTo>
                    <a:pt x="1238" y="1"/>
                  </a:moveTo>
                  <a:cubicBezTo>
                    <a:pt x="1191" y="1"/>
                    <a:pt x="1143" y="3"/>
                    <a:pt x="1095" y="8"/>
                  </a:cubicBezTo>
                  <a:cubicBezTo>
                    <a:pt x="464" y="67"/>
                    <a:pt x="0" y="508"/>
                    <a:pt x="36" y="984"/>
                  </a:cubicBezTo>
                  <a:cubicBezTo>
                    <a:pt x="80" y="1434"/>
                    <a:pt x="539" y="1753"/>
                    <a:pt x="1105" y="1753"/>
                  </a:cubicBezTo>
                  <a:cubicBezTo>
                    <a:pt x="1153" y="1753"/>
                    <a:pt x="1201" y="1751"/>
                    <a:pt x="1250" y="1746"/>
                  </a:cubicBezTo>
                  <a:cubicBezTo>
                    <a:pt x="1881" y="1686"/>
                    <a:pt x="2357" y="1246"/>
                    <a:pt x="2310" y="758"/>
                  </a:cubicBezTo>
                  <a:cubicBezTo>
                    <a:pt x="2266" y="318"/>
                    <a:pt x="1797" y="1"/>
                    <a:pt x="1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26"/>
            <p:cNvSpPr/>
            <p:nvPr/>
          </p:nvSpPr>
          <p:spPr>
            <a:xfrm>
              <a:off x="4013275" y="3125925"/>
              <a:ext cx="76225" cy="57600"/>
            </a:xfrm>
            <a:custGeom>
              <a:avLst/>
              <a:gdLst/>
              <a:ahLst/>
              <a:cxnLst/>
              <a:rect l="l" t="t" r="r" b="b"/>
              <a:pathLst>
                <a:path w="3049" h="2304" extrusionOk="0">
                  <a:moveTo>
                    <a:pt x="1563" y="0"/>
                  </a:moveTo>
                  <a:cubicBezTo>
                    <a:pt x="1507" y="0"/>
                    <a:pt x="1451" y="3"/>
                    <a:pt x="1394" y="8"/>
                  </a:cubicBezTo>
                  <a:cubicBezTo>
                    <a:pt x="596" y="91"/>
                    <a:pt x="1" y="663"/>
                    <a:pt x="72" y="1294"/>
                  </a:cubicBezTo>
                  <a:cubicBezTo>
                    <a:pt x="138" y="1874"/>
                    <a:pt x="738" y="2304"/>
                    <a:pt x="1464" y="2304"/>
                  </a:cubicBezTo>
                  <a:cubicBezTo>
                    <a:pt x="1527" y="2304"/>
                    <a:pt x="1591" y="2301"/>
                    <a:pt x="1656" y="2294"/>
                  </a:cubicBezTo>
                  <a:cubicBezTo>
                    <a:pt x="2454" y="2211"/>
                    <a:pt x="3049" y="1627"/>
                    <a:pt x="2966" y="996"/>
                  </a:cubicBezTo>
                  <a:cubicBezTo>
                    <a:pt x="2899" y="421"/>
                    <a:pt x="2289" y="0"/>
                    <a:pt x="1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26"/>
            <p:cNvSpPr/>
            <p:nvPr/>
          </p:nvSpPr>
          <p:spPr>
            <a:xfrm>
              <a:off x="3934700" y="3025400"/>
              <a:ext cx="60450" cy="42025"/>
            </a:xfrm>
            <a:custGeom>
              <a:avLst/>
              <a:gdLst/>
              <a:ahLst/>
              <a:cxnLst/>
              <a:rect l="l" t="t" r="r" b="b"/>
              <a:pathLst>
                <a:path w="2418" h="1681" extrusionOk="0">
                  <a:moveTo>
                    <a:pt x="1259" y="1"/>
                  </a:moveTo>
                  <a:cubicBezTo>
                    <a:pt x="937" y="1"/>
                    <a:pt x="611" y="111"/>
                    <a:pt x="382" y="326"/>
                  </a:cubicBezTo>
                  <a:cubicBezTo>
                    <a:pt x="1" y="695"/>
                    <a:pt x="48" y="1219"/>
                    <a:pt x="501" y="1505"/>
                  </a:cubicBezTo>
                  <a:cubicBezTo>
                    <a:pt x="688" y="1623"/>
                    <a:pt x="917" y="1680"/>
                    <a:pt x="1147" y="1680"/>
                  </a:cubicBezTo>
                  <a:cubicBezTo>
                    <a:pt x="1472" y="1680"/>
                    <a:pt x="1802" y="1566"/>
                    <a:pt x="2025" y="1350"/>
                  </a:cubicBezTo>
                  <a:cubicBezTo>
                    <a:pt x="2418" y="981"/>
                    <a:pt x="2358" y="457"/>
                    <a:pt x="1906" y="171"/>
                  </a:cubicBezTo>
                  <a:cubicBezTo>
                    <a:pt x="1717" y="57"/>
                    <a:pt x="1489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26"/>
            <p:cNvSpPr/>
            <p:nvPr/>
          </p:nvSpPr>
          <p:spPr>
            <a:xfrm>
              <a:off x="3832600" y="3079675"/>
              <a:ext cx="48250" cy="33125"/>
            </a:xfrm>
            <a:custGeom>
              <a:avLst/>
              <a:gdLst/>
              <a:ahLst/>
              <a:cxnLst/>
              <a:rect l="l" t="t" r="r" b="b"/>
              <a:pathLst>
                <a:path w="1930" h="1325" extrusionOk="0">
                  <a:moveTo>
                    <a:pt x="1018" y="1"/>
                  </a:moveTo>
                  <a:cubicBezTo>
                    <a:pt x="864" y="1"/>
                    <a:pt x="705" y="35"/>
                    <a:pt x="560" y="108"/>
                  </a:cubicBezTo>
                  <a:cubicBezTo>
                    <a:pt x="156" y="298"/>
                    <a:pt x="1" y="703"/>
                    <a:pt x="227" y="1013"/>
                  </a:cubicBezTo>
                  <a:cubicBezTo>
                    <a:pt x="374" y="1214"/>
                    <a:pt x="643" y="1325"/>
                    <a:pt x="924" y="1325"/>
                  </a:cubicBezTo>
                  <a:cubicBezTo>
                    <a:pt x="1075" y="1325"/>
                    <a:pt x="1229" y="1293"/>
                    <a:pt x="1370" y="1227"/>
                  </a:cubicBezTo>
                  <a:cubicBezTo>
                    <a:pt x="1787" y="1024"/>
                    <a:pt x="1930" y="620"/>
                    <a:pt x="1703" y="310"/>
                  </a:cubicBezTo>
                  <a:cubicBezTo>
                    <a:pt x="1558" y="111"/>
                    <a:pt x="1295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26"/>
            <p:cNvSpPr/>
            <p:nvPr/>
          </p:nvSpPr>
          <p:spPr>
            <a:xfrm>
              <a:off x="4000775" y="3066525"/>
              <a:ext cx="41100" cy="28675"/>
            </a:xfrm>
            <a:custGeom>
              <a:avLst/>
              <a:gdLst/>
              <a:ahLst/>
              <a:cxnLst/>
              <a:rect l="l" t="t" r="r" b="b"/>
              <a:pathLst>
                <a:path w="1644" h="1147" extrusionOk="0">
                  <a:moveTo>
                    <a:pt x="847" y="0"/>
                  </a:moveTo>
                  <a:cubicBezTo>
                    <a:pt x="630" y="0"/>
                    <a:pt x="413" y="73"/>
                    <a:pt x="263" y="217"/>
                  </a:cubicBezTo>
                  <a:cubicBezTo>
                    <a:pt x="1" y="467"/>
                    <a:pt x="37" y="836"/>
                    <a:pt x="346" y="1027"/>
                  </a:cubicBezTo>
                  <a:cubicBezTo>
                    <a:pt x="477" y="1107"/>
                    <a:pt x="634" y="1147"/>
                    <a:pt x="793" y="1147"/>
                  </a:cubicBezTo>
                  <a:cubicBezTo>
                    <a:pt x="1011" y="1147"/>
                    <a:pt x="1230" y="1071"/>
                    <a:pt x="1382" y="919"/>
                  </a:cubicBezTo>
                  <a:cubicBezTo>
                    <a:pt x="1644" y="669"/>
                    <a:pt x="1608" y="312"/>
                    <a:pt x="1299" y="122"/>
                  </a:cubicBezTo>
                  <a:cubicBezTo>
                    <a:pt x="1167" y="41"/>
                    <a:pt x="1007" y="0"/>
                    <a:pt x="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26"/>
            <p:cNvSpPr/>
            <p:nvPr/>
          </p:nvSpPr>
          <p:spPr>
            <a:xfrm>
              <a:off x="4021625" y="3047225"/>
              <a:ext cx="22050" cy="17025"/>
            </a:xfrm>
            <a:custGeom>
              <a:avLst/>
              <a:gdLst/>
              <a:ahLst/>
              <a:cxnLst/>
              <a:rect l="l" t="t" r="r" b="b"/>
              <a:pathLst>
                <a:path w="882" h="681" extrusionOk="0">
                  <a:moveTo>
                    <a:pt x="457" y="0"/>
                  </a:moveTo>
                  <a:cubicBezTo>
                    <a:pt x="447" y="0"/>
                    <a:pt x="438" y="0"/>
                    <a:pt x="429" y="1"/>
                  </a:cubicBezTo>
                  <a:cubicBezTo>
                    <a:pt x="191" y="13"/>
                    <a:pt x="0" y="179"/>
                    <a:pt x="0" y="358"/>
                  </a:cubicBezTo>
                  <a:cubicBezTo>
                    <a:pt x="12" y="541"/>
                    <a:pt x="188" y="680"/>
                    <a:pt x="424" y="680"/>
                  </a:cubicBezTo>
                  <a:cubicBezTo>
                    <a:pt x="433" y="680"/>
                    <a:pt x="443" y="680"/>
                    <a:pt x="453" y="679"/>
                  </a:cubicBezTo>
                  <a:cubicBezTo>
                    <a:pt x="691" y="667"/>
                    <a:pt x="881" y="513"/>
                    <a:pt x="870" y="322"/>
                  </a:cubicBezTo>
                  <a:cubicBezTo>
                    <a:pt x="870" y="139"/>
                    <a:pt x="683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26"/>
            <p:cNvSpPr/>
            <p:nvPr/>
          </p:nvSpPr>
          <p:spPr>
            <a:xfrm>
              <a:off x="3971325" y="2996625"/>
              <a:ext cx="28600" cy="21775"/>
            </a:xfrm>
            <a:custGeom>
              <a:avLst/>
              <a:gdLst/>
              <a:ahLst/>
              <a:cxnLst/>
              <a:rect l="l" t="t" r="r" b="b"/>
              <a:pathLst>
                <a:path w="1144" h="871" extrusionOk="0">
                  <a:moveTo>
                    <a:pt x="589" y="0"/>
                  </a:moveTo>
                  <a:cubicBezTo>
                    <a:pt x="579" y="0"/>
                    <a:pt x="570" y="0"/>
                    <a:pt x="560" y="1"/>
                  </a:cubicBezTo>
                  <a:cubicBezTo>
                    <a:pt x="250" y="13"/>
                    <a:pt x="0" y="215"/>
                    <a:pt x="0" y="453"/>
                  </a:cubicBezTo>
                  <a:cubicBezTo>
                    <a:pt x="12" y="695"/>
                    <a:pt x="247" y="870"/>
                    <a:pt x="543" y="870"/>
                  </a:cubicBezTo>
                  <a:cubicBezTo>
                    <a:pt x="552" y="870"/>
                    <a:pt x="562" y="870"/>
                    <a:pt x="572" y="870"/>
                  </a:cubicBezTo>
                  <a:cubicBezTo>
                    <a:pt x="893" y="858"/>
                    <a:pt x="1143" y="644"/>
                    <a:pt x="1131" y="405"/>
                  </a:cubicBezTo>
                  <a:cubicBezTo>
                    <a:pt x="1131" y="175"/>
                    <a:pt x="88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26"/>
            <p:cNvSpPr/>
            <p:nvPr/>
          </p:nvSpPr>
          <p:spPr>
            <a:xfrm>
              <a:off x="3915350" y="3066250"/>
              <a:ext cx="19975" cy="14075"/>
            </a:xfrm>
            <a:custGeom>
              <a:avLst/>
              <a:gdLst/>
              <a:ahLst/>
              <a:cxnLst/>
              <a:rect l="l" t="t" r="r" b="b"/>
              <a:pathLst>
                <a:path w="799" h="563" extrusionOk="0">
                  <a:moveTo>
                    <a:pt x="420" y="0"/>
                  </a:moveTo>
                  <a:cubicBezTo>
                    <a:pt x="384" y="0"/>
                    <a:pt x="347" y="4"/>
                    <a:pt x="310" y="14"/>
                  </a:cubicBezTo>
                  <a:cubicBezTo>
                    <a:pt x="120" y="61"/>
                    <a:pt x="1" y="216"/>
                    <a:pt x="48" y="359"/>
                  </a:cubicBezTo>
                  <a:cubicBezTo>
                    <a:pt x="87" y="484"/>
                    <a:pt x="227" y="563"/>
                    <a:pt x="380" y="563"/>
                  </a:cubicBezTo>
                  <a:cubicBezTo>
                    <a:pt x="416" y="563"/>
                    <a:pt x="453" y="558"/>
                    <a:pt x="489" y="549"/>
                  </a:cubicBezTo>
                  <a:cubicBezTo>
                    <a:pt x="679" y="502"/>
                    <a:pt x="799" y="347"/>
                    <a:pt x="751" y="192"/>
                  </a:cubicBezTo>
                  <a:cubicBezTo>
                    <a:pt x="712" y="77"/>
                    <a:pt x="573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26"/>
            <p:cNvSpPr/>
            <p:nvPr/>
          </p:nvSpPr>
          <p:spPr>
            <a:xfrm>
              <a:off x="2102375" y="3280125"/>
              <a:ext cx="22875" cy="17325"/>
            </a:xfrm>
            <a:custGeom>
              <a:avLst/>
              <a:gdLst/>
              <a:ahLst/>
              <a:cxnLst/>
              <a:rect l="l" t="t" r="r" b="b"/>
              <a:pathLst>
                <a:path w="915" h="693" extrusionOk="0">
                  <a:moveTo>
                    <a:pt x="574" y="1"/>
                  </a:moveTo>
                  <a:cubicBezTo>
                    <a:pt x="546" y="1"/>
                    <a:pt x="517" y="3"/>
                    <a:pt x="487" y="7"/>
                  </a:cubicBezTo>
                  <a:cubicBezTo>
                    <a:pt x="249" y="55"/>
                    <a:pt x="35" y="234"/>
                    <a:pt x="11" y="424"/>
                  </a:cubicBezTo>
                  <a:cubicBezTo>
                    <a:pt x="0" y="581"/>
                    <a:pt x="137" y="692"/>
                    <a:pt x="341" y="692"/>
                  </a:cubicBezTo>
                  <a:cubicBezTo>
                    <a:pt x="369" y="692"/>
                    <a:pt x="398" y="690"/>
                    <a:pt x="427" y="686"/>
                  </a:cubicBezTo>
                  <a:cubicBezTo>
                    <a:pt x="678" y="638"/>
                    <a:pt x="880" y="460"/>
                    <a:pt x="904" y="269"/>
                  </a:cubicBezTo>
                  <a:cubicBezTo>
                    <a:pt x="914" y="11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26"/>
            <p:cNvSpPr/>
            <p:nvPr/>
          </p:nvSpPr>
          <p:spPr>
            <a:xfrm>
              <a:off x="2078900" y="3264800"/>
              <a:ext cx="29675" cy="22300"/>
            </a:xfrm>
            <a:custGeom>
              <a:avLst/>
              <a:gdLst/>
              <a:ahLst/>
              <a:cxnLst/>
              <a:rect l="l" t="t" r="r" b="b"/>
              <a:pathLst>
                <a:path w="1187" h="892" extrusionOk="0">
                  <a:moveTo>
                    <a:pt x="770" y="0"/>
                  </a:moveTo>
                  <a:cubicBezTo>
                    <a:pt x="729" y="0"/>
                    <a:pt x="685" y="4"/>
                    <a:pt x="640" y="13"/>
                  </a:cubicBezTo>
                  <a:cubicBezTo>
                    <a:pt x="319" y="61"/>
                    <a:pt x="45" y="299"/>
                    <a:pt x="21" y="537"/>
                  </a:cubicBezTo>
                  <a:cubicBezTo>
                    <a:pt x="0" y="755"/>
                    <a:pt x="178" y="891"/>
                    <a:pt x="437" y="891"/>
                  </a:cubicBezTo>
                  <a:cubicBezTo>
                    <a:pt x="476" y="891"/>
                    <a:pt x="516" y="888"/>
                    <a:pt x="557" y="882"/>
                  </a:cubicBezTo>
                  <a:cubicBezTo>
                    <a:pt x="866" y="835"/>
                    <a:pt x="1152" y="596"/>
                    <a:pt x="1176" y="346"/>
                  </a:cubicBezTo>
                  <a:cubicBezTo>
                    <a:pt x="1186" y="143"/>
                    <a:pt x="1014" y="0"/>
                    <a:pt x="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26"/>
            <p:cNvSpPr/>
            <p:nvPr/>
          </p:nvSpPr>
          <p:spPr>
            <a:xfrm>
              <a:off x="2019375" y="3307150"/>
              <a:ext cx="26350" cy="19850"/>
            </a:xfrm>
            <a:custGeom>
              <a:avLst/>
              <a:gdLst/>
              <a:ahLst/>
              <a:cxnLst/>
              <a:rect l="l" t="t" r="r" b="b"/>
              <a:pathLst>
                <a:path w="1054" h="794" extrusionOk="0">
                  <a:moveTo>
                    <a:pt x="682" y="0"/>
                  </a:moveTo>
                  <a:cubicBezTo>
                    <a:pt x="646" y="0"/>
                    <a:pt x="608" y="3"/>
                    <a:pt x="569" y="10"/>
                  </a:cubicBezTo>
                  <a:cubicBezTo>
                    <a:pt x="283" y="57"/>
                    <a:pt x="45" y="272"/>
                    <a:pt x="21" y="486"/>
                  </a:cubicBezTo>
                  <a:cubicBezTo>
                    <a:pt x="0" y="671"/>
                    <a:pt x="157" y="793"/>
                    <a:pt x="375" y="793"/>
                  </a:cubicBezTo>
                  <a:cubicBezTo>
                    <a:pt x="410" y="793"/>
                    <a:pt x="447" y="790"/>
                    <a:pt x="485" y="784"/>
                  </a:cubicBezTo>
                  <a:cubicBezTo>
                    <a:pt x="771" y="736"/>
                    <a:pt x="1021" y="522"/>
                    <a:pt x="1033" y="307"/>
                  </a:cubicBezTo>
                  <a:cubicBezTo>
                    <a:pt x="1053" y="123"/>
                    <a:pt x="906" y="0"/>
                    <a:pt x="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26"/>
            <p:cNvSpPr/>
            <p:nvPr/>
          </p:nvSpPr>
          <p:spPr>
            <a:xfrm>
              <a:off x="2048750" y="3331850"/>
              <a:ext cx="16700" cy="11925"/>
            </a:xfrm>
            <a:custGeom>
              <a:avLst/>
              <a:gdLst/>
              <a:ahLst/>
              <a:cxnLst/>
              <a:rect l="l" t="t" r="r" b="b"/>
              <a:pathLst>
                <a:path w="668" h="477" extrusionOk="0">
                  <a:moveTo>
                    <a:pt x="417" y="0"/>
                  </a:moveTo>
                  <a:cubicBezTo>
                    <a:pt x="315" y="0"/>
                    <a:pt x="201" y="48"/>
                    <a:pt x="120" y="129"/>
                  </a:cubicBezTo>
                  <a:cubicBezTo>
                    <a:pt x="1" y="236"/>
                    <a:pt x="1" y="379"/>
                    <a:pt x="120" y="451"/>
                  </a:cubicBezTo>
                  <a:cubicBezTo>
                    <a:pt x="155" y="468"/>
                    <a:pt x="197" y="476"/>
                    <a:pt x="241" y="476"/>
                  </a:cubicBezTo>
                  <a:cubicBezTo>
                    <a:pt x="346" y="476"/>
                    <a:pt x="465" y="431"/>
                    <a:pt x="548" y="355"/>
                  </a:cubicBezTo>
                  <a:cubicBezTo>
                    <a:pt x="667" y="236"/>
                    <a:pt x="667" y="93"/>
                    <a:pt x="548" y="34"/>
                  </a:cubicBezTo>
                  <a:cubicBezTo>
                    <a:pt x="510" y="11"/>
                    <a:pt x="465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26"/>
            <p:cNvSpPr/>
            <p:nvPr/>
          </p:nvSpPr>
          <p:spPr>
            <a:xfrm>
              <a:off x="2098750" y="3307850"/>
              <a:ext cx="21775" cy="15400"/>
            </a:xfrm>
            <a:custGeom>
              <a:avLst/>
              <a:gdLst/>
              <a:ahLst/>
              <a:cxnLst/>
              <a:rect l="l" t="t" r="r" b="b"/>
              <a:pathLst>
                <a:path w="871" h="616" extrusionOk="0">
                  <a:moveTo>
                    <a:pt x="539" y="1"/>
                  </a:moveTo>
                  <a:cubicBezTo>
                    <a:pt x="407" y="1"/>
                    <a:pt x="260" y="56"/>
                    <a:pt x="156" y="160"/>
                  </a:cubicBezTo>
                  <a:cubicBezTo>
                    <a:pt x="1" y="303"/>
                    <a:pt x="1" y="494"/>
                    <a:pt x="156" y="577"/>
                  </a:cubicBezTo>
                  <a:cubicBezTo>
                    <a:pt x="204" y="603"/>
                    <a:pt x="262" y="615"/>
                    <a:pt x="323" y="615"/>
                  </a:cubicBezTo>
                  <a:cubicBezTo>
                    <a:pt x="457" y="615"/>
                    <a:pt x="609" y="556"/>
                    <a:pt x="715" y="458"/>
                  </a:cubicBezTo>
                  <a:cubicBezTo>
                    <a:pt x="870" y="303"/>
                    <a:pt x="870" y="125"/>
                    <a:pt x="715" y="41"/>
                  </a:cubicBezTo>
                  <a:cubicBezTo>
                    <a:pt x="665" y="14"/>
                    <a:pt x="604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26"/>
            <p:cNvSpPr/>
            <p:nvPr/>
          </p:nvSpPr>
          <p:spPr>
            <a:xfrm>
              <a:off x="1939025" y="3220800"/>
              <a:ext cx="38800" cy="28525"/>
            </a:xfrm>
            <a:custGeom>
              <a:avLst/>
              <a:gdLst/>
              <a:ahLst/>
              <a:cxnLst/>
              <a:rect l="l" t="t" r="r" b="b"/>
              <a:pathLst>
                <a:path w="1552" h="1141" extrusionOk="0">
                  <a:moveTo>
                    <a:pt x="986" y="0"/>
                  </a:moveTo>
                  <a:cubicBezTo>
                    <a:pt x="940" y="0"/>
                    <a:pt x="891" y="4"/>
                    <a:pt x="842" y="11"/>
                  </a:cubicBezTo>
                  <a:cubicBezTo>
                    <a:pt x="425" y="82"/>
                    <a:pt x="68" y="380"/>
                    <a:pt x="32" y="690"/>
                  </a:cubicBezTo>
                  <a:cubicBezTo>
                    <a:pt x="1" y="961"/>
                    <a:pt x="226" y="1141"/>
                    <a:pt x="563" y="1141"/>
                  </a:cubicBezTo>
                  <a:cubicBezTo>
                    <a:pt x="610" y="1141"/>
                    <a:pt x="659" y="1137"/>
                    <a:pt x="711" y="1130"/>
                  </a:cubicBezTo>
                  <a:cubicBezTo>
                    <a:pt x="1116" y="1059"/>
                    <a:pt x="1485" y="761"/>
                    <a:pt x="1520" y="451"/>
                  </a:cubicBezTo>
                  <a:cubicBezTo>
                    <a:pt x="1552" y="180"/>
                    <a:pt x="131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26"/>
            <p:cNvSpPr/>
            <p:nvPr/>
          </p:nvSpPr>
          <p:spPr>
            <a:xfrm>
              <a:off x="1989550" y="3187825"/>
              <a:ext cx="19900" cy="14675"/>
            </a:xfrm>
            <a:custGeom>
              <a:avLst/>
              <a:gdLst/>
              <a:ahLst/>
              <a:cxnLst/>
              <a:rect l="l" t="t" r="r" b="b"/>
              <a:pathLst>
                <a:path w="796" h="587" extrusionOk="0">
                  <a:moveTo>
                    <a:pt x="515" y="1"/>
                  </a:moveTo>
                  <a:cubicBezTo>
                    <a:pt x="487" y="1"/>
                    <a:pt x="458" y="3"/>
                    <a:pt x="428" y="8"/>
                  </a:cubicBezTo>
                  <a:cubicBezTo>
                    <a:pt x="214" y="44"/>
                    <a:pt x="35" y="199"/>
                    <a:pt x="11" y="354"/>
                  </a:cubicBezTo>
                  <a:cubicBezTo>
                    <a:pt x="1" y="488"/>
                    <a:pt x="117" y="587"/>
                    <a:pt x="288" y="587"/>
                  </a:cubicBezTo>
                  <a:cubicBezTo>
                    <a:pt x="313" y="587"/>
                    <a:pt x="340" y="585"/>
                    <a:pt x="368" y="580"/>
                  </a:cubicBezTo>
                  <a:cubicBezTo>
                    <a:pt x="583" y="544"/>
                    <a:pt x="761" y="389"/>
                    <a:pt x="785" y="235"/>
                  </a:cubicBezTo>
                  <a:cubicBezTo>
                    <a:pt x="795" y="91"/>
                    <a:pt x="683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26"/>
            <p:cNvSpPr/>
            <p:nvPr/>
          </p:nvSpPr>
          <p:spPr>
            <a:xfrm>
              <a:off x="1971450" y="3175075"/>
              <a:ext cx="22825" cy="16725"/>
            </a:xfrm>
            <a:custGeom>
              <a:avLst/>
              <a:gdLst/>
              <a:ahLst/>
              <a:cxnLst/>
              <a:rect l="l" t="t" r="r" b="b"/>
              <a:pathLst>
                <a:path w="913" h="669" extrusionOk="0">
                  <a:moveTo>
                    <a:pt x="580" y="0"/>
                  </a:moveTo>
                  <a:cubicBezTo>
                    <a:pt x="553" y="0"/>
                    <a:pt x="526" y="2"/>
                    <a:pt x="497" y="6"/>
                  </a:cubicBezTo>
                  <a:cubicBezTo>
                    <a:pt x="259" y="42"/>
                    <a:pt x="45" y="221"/>
                    <a:pt x="21" y="399"/>
                  </a:cubicBezTo>
                  <a:cubicBezTo>
                    <a:pt x="0" y="565"/>
                    <a:pt x="142" y="668"/>
                    <a:pt x="337" y="668"/>
                  </a:cubicBezTo>
                  <a:cubicBezTo>
                    <a:pt x="365" y="668"/>
                    <a:pt x="395" y="666"/>
                    <a:pt x="426" y="661"/>
                  </a:cubicBezTo>
                  <a:cubicBezTo>
                    <a:pt x="664" y="626"/>
                    <a:pt x="878" y="447"/>
                    <a:pt x="902" y="268"/>
                  </a:cubicBezTo>
                  <a:cubicBezTo>
                    <a:pt x="912" y="111"/>
                    <a:pt x="775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26"/>
            <p:cNvSpPr/>
            <p:nvPr/>
          </p:nvSpPr>
          <p:spPr>
            <a:xfrm>
              <a:off x="1931275" y="3198900"/>
              <a:ext cx="26050" cy="19150"/>
            </a:xfrm>
            <a:custGeom>
              <a:avLst/>
              <a:gdLst/>
              <a:ahLst/>
              <a:cxnLst/>
              <a:rect l="l" t="t" r="r" b="b"/>
              <a:pathLst>
                <a:path w="1042" h="766" extrusionOk="0">
                  <a:moveTo>
                    <a:pt x="656" y="0"/>
                  </a:moveTo>
                  <a:cubicBezTo>
                    <a:pt x="628" y="0"/>
                    <a:pt x="599" y="2"/>
                    <a:pt x="568" y="6"/>
                  </a:cubicBezTo>
                  <a:cubicBezTo>
                    <a:pt x="294" y="54"/>
                    <a:pt x="44" y="256"/>
                    <a:pt x="21" y="470"/>
                  </a:cubicBezTo>
                  <a:cubicBezTo>
                    <a:pt x="0" y="644"/>
                    <a:pt x="147" y="766"/>
                    <a:pt x="371" y="766"/>
                  </a:cubicBezTo>
                  <a:cubicBezTo>
                    <a:pt x="407" y="766"/>
                    <a:pt x="445" y="763"/>
                    <a:pt x="485" y="756"/>
                  </a:cubicBezTo>
                  <a:cubicBezTo>
                    <a:pt x="759" y="720"/>
                    <a:pt x="997" y="506"/>
                    <a:pt x="1021" y="304"/>
                  </a:cubicBezTo>
                  <a:cubicBezTo>
                    <a:pt x="1042" y="124"/>
                    <a:pt x="884" y="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26"/>
            <p:cNvSpPr/>
            <p:nvPr/>
          </p:nvSpPr>
          <p:spPr>
            <a:xfrm>
              <a:off x="1967500" y="3201775"/>
              <a:ext cx="21450" cy="14975"/>
            </a:xfrm>
            <a:custGeom>
              <a:avLst/>
              <a:gdLst/>
              <a:ahLst/>
              <a:cxnLst/>
              <a:rect l="l" t="t" r="r" b="b"/>
              <a:pathLst>
                <a:path w="858" h="599" extrusionOk="0">
                  <a:moveTo>
                    <a:pt x="545" y="1"/>
                  </a:moveTo>
                  <a:cubicBezTo>
                    <a:pt x="414" y="1"/>
                    <a:pt x="262" y="54"/>
                    <a:pt x="155" y="153"/>
                  </a:cubicBezTo>
                  <a:cubicBezTo>
                    <a:pt x="0" y="296"/>
                    <a:pt x="0" y="486"/>
                    <a:pt x="143" y="558"/>
                  </a:cubicBezTo>
                  <a:cubicBezTo>
                    <a:pt x="194" y="585"/>
                    <a:pt x="255" y="598"/>
                    <a:pt x="319" y="598"/>
                  </a:cubicBezTo>
                  <a:cubicBezTo>
                    <a:pt x="452" y="598"/>
                    <a:pt x="599" y="543"/>
                    <a:pt x="703" y="439"/>
                  </a:cubicBezTo>
                  <a:cubicBezTo>
                    <a:pt x="858" y="296"/>
                    <a:pt x="858" y="117"/>
                    <a:pt x="703" y="34"/>
                  </a:cubicBezTo>
                  <a:cubicBezTo>
                    <a:pt x="659" y="12"/>
                    <a:pt x="604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26"/>
            <p:cNvSpPr/>
            <p:nvPr/>
          </p:nvSpPr>
          <p:spPr>
            <a:xfrm>
              <a:off x="2010650" y="3163925"/>
              <a:ext cx="43500" cy="29750"/>
            </a:xfrm>
            <a:custGeom>
              <a:avLst/>
              <a:gdLst/>
              <a:ahLst/>
              <a:cxnLst/>
              <a:rect l="l" t="t" r="r" b="b"/>
              <a:pathLst>
                <a:path w="1740" h="1190" extrusionOk="0">
                  <a:moveTo>
                    <a:pt x="1102" y="1"/>
                  </a:moveTo>
                  <a:cubicBezTo>
                    <a:pt x="856" y="1"/>
                    <a:pt x="576" y="98"/>
                    <a:pt x="370" y="274"/>
                  </a:cubicBezTo>
                  <a:cubicBezTo>
                    <a:pt x="48" y="548"/>
                    <a:pt x="1" y="917"/>
                    <a:pt x="286" y="1095"/>
                  </a:cubicBezTo>
                  <a:cubicBezTo>
                    <a:pt x="385" y="1159"/>
                    <a:pt x="510" y="1190"/>
                    <a:pt x="647" y="1190"/>
                  </a:cubicBezTo>
                  <a:cubicBezTo>
                    <a:pt x="890" y="1190"/>
                    <a:pt x="1168" y="1092"/>
                    <a:pt x="1382" y="917"/>
                  </a:cubicBezTo>
                  <a:cubicBezTo>
                    <a:pt x="1703" y="643"/>
                    <a:pt x="1739" y="274"/>
                    <a:pt x="1465" y="95"/>
                  </a:cubicBezTo>
                  <a:cubicBezTo>
                    <a:pt x="1367" y="31"/>
                    <a:pt x="1240" y="1"/>
                    <a:pt x="1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26"/>
            <p:cNvSpPr/>
            <p:nvPr/>
          </p:nvSpPr>
          <p:spPr>
            <a:xfrm>
              <a:off x="2278000" y="3133950"/>
              <a:ext cx="19575" cy="14400"/>
            </a:xfrm>
            <a:custGeom>
              <a:avLst/>
              <a:gdLst/>
              <a:ahLst/>
              <a:cxnLst/>
              <a:rect l="l" t="t" r="r" b="b"/>
              <a:pathLst>
                <a:path w="783" h="576" extrusionOk="0">
                  <a:moveTo>
                    <a:pt x="499" y="1"/>
                  </a:moveTo>
                  <a:cubicBezTo>
                    <a:pt x="472" y="1"/>
                    <a:pt x="444" y="3"/>
                    <a:pt x="415" y="8"/>
                  </a:cubicBezTo>
                  <a:cubicBezTo>
                    <a:pt x="201" y="44"/>
                    <a:pt x="22" y="199"/>
                    <a:pt x="10" y="354"/>
                  </a:cubicBezTo>
                  <a:cubicBezTo>
                    <a:pt x="0" y="486"/>
                    <a:pt x="122" y="575"/>
                    <a:pt x="292" y="575"/>
                  </a:cubicBezTo>
                  <a:cubicBezTo>
                    <a:pt x="320" y="575"/>
                    <a:pt x="349" y="573"/>
                    <a:pt x="380" y="568"/>
                  </a:cubicBezTo>
                  <a:cubicBezTo>
                    <a:pt x="582" y="532"/>
                    <a:pt x="761" y="377"/>
                    <a:pt x="772" y="223"/>
                  </a:cubicBezTo>
                  <a:cubicBezTo>
                    <a:pt x="783" y="90"/>
                    <a:pt x="66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26"/>
            <p:cNvSpPr/>
            <p:nvPr/>
          </p:nvSpPr>
          <p:spPr>
            <a:xfrm>
              <a:off x="2259825" y="3121475"/>
              <a:ext cx="21975" cy="16450"/>
            </a:xfrm>
            <a:custGeom>
              <a:avLst/>
              <a:gdLst/>
              <a:ahLst/>
              <a:cxnLst/>
              <a:rect l="l" t="t" r="r" b="b"/>
              <a:pathLst>
                <a:path w="879" h="658" extrusionOk="0">
                  <a:moveTo>
                    <a:pt x="553" y="0"/>
                  </a:moveTo>
                  <a:cubicBezTo>
                    <a:pt x="524" y="0"/>
                    <a:pt x="494" y="3"/>
                    <a:pt x="464" y="7"/>
                  </a:cubicBezTo>
                  <a:cubicBezTo>
                    <a:pt x="225" y="43"/>
                    <a:pt x="23" y="222"/>
                    <a:pt x="11" y="400"/>
                  </a:cubicBezTo>
                  <a:cubicBezTo>
                    <a:pt x="1" y="556"/>
                    <a:pt x="144" y="657"/>
                    <a:pt x="330" y="657"/>
                  </a:cubicBezTo>
                  <a:cubicBezTo>
                    <a:pt x="358" y="657"/>
                    <a:pt x="387" y="655"/>
                    <a:pt x="416" y="650"/>
                  </a:cubicBezTo>
                  <a:cubicBezTo>
                    <a:pt x="654" y="614"/>
                    <a:pt x="857" y="436"/>
                    <a:pt x="868" y="257"/>
                  </a:cubicBezTo>
                  <a:cubicBezTo>
                    <a:pt x="879" y="102"/>
                    <a:pt x="745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26"/>
            <p:cNvSpPr/>
            <p:nvPr/>
          </p:nvSpPr>
          <p:spPr>
            <a:xfrm>
              <a:off x="5919475" y="3686025"/>
              <a:ext cx="36650" cy="27450"/>
            </a:xfrm>
            <a:custGeom>
              <a:avLst/>
              <a:gdLst/>
              <a:ahLst/>
              <a:cxnLst/>
              <a:rect l="l" t="t" r="r" b="b"/>
              <a:pathLst>
                <a:path w="1466" h="1098" extrusionOk="0">
                  <a:moveTo>
                    <a:pt x="590" y="1"/>
                  </a:moveTo>
                  <a:cubicBezTo>
                    <a:pt x="548" y="1"/>
                    <a:pt x="506" y="4"/>
                    <a:pt x="465" y="11"/>
                  </a:cubicBezTo>
                  <a:cubicBezTo>
                    <a:pt x="143" y="83"/>
                    <a:pt x="1" y="369"/>
                    <a:pt x="143" y="666"/>
                  </a:cubicBezTo>
                  <a:cubicBezTo>
                    <a:pt x="266" y="922"/>
                    <a:pt x="564" y="1098"/>
                    <a:pt x="856" y="1098"/>
                  </a:cubicBezTo>
                  <a:cubicBezTo>
                    <a:pt x="905" y="1098"/>
                    <a:pt x="953" y="1093"/>
                    <a:pt x="1001" y="1083"/>
                  </a:cubicBezTo>
                  <a:cubicBezTo>
                    <a:pt x="1322" y="1023"/>
                    <a:pt x="1465" y="726"/>
                    <a:pt x="1322" y="440"/>
                  </a:cubicBezTo>
                  <a:cubicBezTo>
                    <a:pt x="1197" y="179"/>
                    <a:pt x="889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26"/>
            <p:cNvSpPr/>
            <p:nvPr/>
          </p:nvSpPr>
          <p:spPr>
            <a:xfrm>
              <a:off x="5875725" y="3662725"/>
              <a:ext cx="41700" cy="30775"/>
            </a:xfrm>
            <a:custGeom>
              <a:avLst/>
              <a:gdLst/>
              <a:ahLst/>
              <a:cxnLst/>
              <a:rect l="l" t="t" r="r" b="b"/>
              <a:pathLst>
                <a:path w="1668" h="1231" extrusionOk="0">
                  <a:moveTo>
                    <a:pt x="689" y="0"/>
                  </a:moveTo>
                  <a:cubicBezTo>
                    <a:pt x="637" y="0"/>
                    <a:pt x="586" y="5"/>
                    <a:pt x="536" y="15"/>
                  </a:cubicBezTo>
                  <a:cubicBezTo>
                    <a:pt x="167" y="86"/>
                    <a:pt x="0" y="408"/>
                    <a:pt x="155" y="741"/>
                  </a:cubicBezTo>
                  <a:cubicBezTo>
                    <a:pt x="300" y="1031"/>
                    <a:pt x="644" y="1231"/>
                    <a:pt x="981" y="1231"/>
                  </a:cubicBezTo>
                  <a:cubicBezTo>
                    <a:pt x="1032" y="1231"/>
                    <a:pt x="1082" y="1227"/>
                    <a:pt x="1131" y="1217"/>
                  </a:cubicBezTo>
                  <a:cubicBezTo>
                    <a:pt x="1501" y="1146"/>
                    <a:pt x="1667" y="812"/>
                    <a:pt x="1501" y="479"/>
                  </a:cubicBezTo>
                  <a:cubicBezTo>
                    <a:pt x="1367" y="191"/>
                    <a:pt x="1019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26"/>
            <p:cNvSpPr/>
            <p:nvPr/>
          </p:nvSpPr>
          <p:spPr>
            <a:xfrm>
              <a:off x="5852500" y="3596800"/>
              <a:ext cx="53900" cy="39700"/>
            </a:xfrm>
            <a:custGeom>
              <a:avLst/>
              <a:gdLst/>
              <a:ahLst/>
              <a:cxnLst/>
              <a:rect l="l" t="t" r="r" b="b"/>
              <a:pathLst>
                <a:path w="2156" h="1588" extrusionOk="0">
                  <a:moveTo>
                    <a:pt x="894" y="1"/>
                  </a:moveTo>
                  <a:cubicBezTo>
                    <a:pt x="586" y="1"/>
                    <a:pt x="313" y="130"/>
                    <a:pt x="191" y="366"/>
                  </a:cubicBezTo>
                  <a:cubicBezTo>
                    <a:pt x="1" y="735"/>
                    <a:pt x="239" y="1223"/>
                    <a:pt x="727" y="1461"/>
                  </a:cubicBezTo>
                  <a:cubicBezTo>
                    <a:pt x="903" y="1547"/>
                    <a:pt x="1088" y="1588"/>
                    <a:pt x="1262" y="1588"/>
                  </a:cubicBezTo>
                  <a:cubicBezTo>
                    <a:pt x="1571" y="1588"/>
                    <a:pt x="1843" y="1459"/>
                    <a:pt x="1965" y="1223"/>
                  </a:cubicBezTo>
                  <a:cubicBezTo>
                    <a:pt x="2156" y="854"/>
                    <a:pt x="1918" y="366"/>
                    <a:pt x="1429" y="128"/>
                  </a:cubicBezTo>
                  <a:cubicBezTo>
                    <a:pt x="1253" y="42"/>
                    <a:pt x="1068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26"/>
            <p:cNvSpPr/>
            <p:nvPr/>
          </p:nvSpPr>
          <p:spPr>
            <a:xfrm>
              <a:off x="6162075" y="3712325"/>
              <a:ext cx="36925" cy="27875"/>
            </a:xfrm>
            <a:custGeom>
              <a:avLst/>
              <a:gdLst/>
              <a:ahLst/>
              <a:cxnLst/>
              <a:rect l="l" t="t" r="r" b="b"/>
              <a:pathLst>
                <a:path w="1477" h="1115" extrusionOk="0">
                  <a:moveTo>
                    <a:pt x="590" y="1"/>
                  </a:moveTo>
                  <a:cubicBezTo>
                    <a:pt x="361" y="1"/>
                    <a:pt x="169" y="105"/>
                    <a:pt x="95" y="293"/>
                  </a:cubicBezTo>
                  <a:cubicBezTo>
                    <a:pt x="0" y="555"/>
                    <a:pt x="215" y="900"/>
                    <a:pt x="560" y="1043"/>
                  </a:cubicBezTo>
                  <a:cubicBezTo>
                    <a:pt x="673" y="1092"/>
                    <a:pt x="785" y="1115"/>
                    <a:pt x="890" y="1115"/>
                  </a:cubicBezTo>
                  <a:cubicBezTo>
                    <a:pt x="1118" y="1115"/>
                    <a:pt x="1308" y="1008"/>
                    <a:pt x="1381" y="829"/>
                  </a:cubicBezTo>
                  <a:cubicBezTo>
                    <a:pt x="1477" y="555"/>
                    <a:pt x="1262" y="221"/>
                    <a:pt x="917" y="67"/>
                  </a:cubicBezTo>
                  <a:cubicBezTo>
                    <a:pt x="805" y="22"/>
                    <a:pt x="694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26"/>
            <p:cNvSpPr/>
            <p:nvPr/>
          </p:nvSpPr>
          <p:spPr>
            <a:xfrm>
              <a:off x="5921275" y="3592925"/>
              <a:ext cx="53900" cy="39725"/>
            </a:xfrm>
            <a:custGeom>
              <a:avLst/>
              <a:gdLst/>
              <a:ahLst/>
              <a:cxnLst/>
              <a:rect l="l" t="t" r="r" b="b"/>
              <a:pathLst>
                <a:path w="2156" h="1589" extrusionOk="0">
                  <a:moveTo>
                    <a:pt x="885" y="1"/>
                  </a:moveTo>
                  <a:cubicBezTo>
                    <a:pt x="580" y="1"/>
                    <a:pt x="312" y="130"/>
                    <a:pt x="191" y="366"/>
                  </a:cubicBezTo>
                  <a:cubicBezTo>
                    <a:pt x="0" y="723"/>
                    <a:pt x="238" y="1223"/>
                    <a:pt x="726" y="1461"/>
                  </a:cubicBezTo>
                  <a:cubicBezTo>
                    <a:pt x="907" y="1547"/>
                    <a:pt x="1093" y="1588"/>
                    <a:pt x="1267" y="1588"/>
                  </a:cubicBezTo>
                  <a:cubicBezTo>
                    <a:pt x="1575" y="1588"/>
                    <a:pt x="1843" y="1459"/>
                    <a:pt x="1965" y="1223"/>
                  </a:cubicBezTo>
                  <a:cubicBezTo>
                    <a:pt x="2155" y="854"/>
                    <a:pt x="1905" y="366"/>
                    <a:pt x="1417" y="128"/>
                  </a:cubicBezTo>
                  <a:cubicBezTo>
                    <a:pt x="1241" y="42"/>
                    <a:pt x="1057" y="1"/>
                    <a:pt x="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26"/>
            <p:cNvSpPr/>
            <p:nvPr/>
          </p:nvSpPr>
          <p:spPr>
            <a:xfrm>
              <a:off x="5939425" y="3642125"/>
              <a:ext cx="73850" cy="54725"/>
            </a:xfrm>
            <a:custGeom>
              <a:avLst/>
              <a:gdLst/>
              <a:ahLst/>
              <a:cxnLst/>
              <a:rect l="l" t="t" r="r" b="b"/>
              <a:pathLst>
                <a:path w="2954" h="2189" extrusionOk="0">
                  <a:moveTo>
                    <a:pt x="1216" y="1"/>
                  </a:moveTo>
                  <a:cubicBezTo>
                    <a:pt x="798" y="1"/>
                    <a:pt x="430" y="177"/>
                    <a:pt x="262" y="505"/>
                  </a:cubicBezTo>
                  <a:cubicBezTo>
                    <a:pt x="0" y="1005"/>
                    <a:pt x="334" y="1684"/>
                    <a:pt x="1012" y="2017"/>
                  </a:cubicBezTo>
                  <a:cubicBezTo>
                    <a:pt x="1256" y="2133"/>
                    <a:pt x="1509" y="2189"/>
                    <a:pt x="1746" y="2189"/>
                  </a:cubicBezTo>
                  <a:cubicBezTo>
                    <a:pt x="2167" y="2189"/>
                    <a:pt x="2535" y="2012"/>
                    <a:pt x="2703" y="1684"/>
                  </a:cubicBezTo>
                  <a:cubicBezTo>
                    <a:pt x="2953" y="1172"/>
                    <a:pt x="2620" y="505"/>
                    <a:pt x="1941" y="172"/>
                  </a:cubicBezTo>
                  <a:cubicBezTo>
                    <a:pt x="1701" y="56"/>
                    <a:pt x="1451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26"/>
            <p:cNvSpPr/>
            <p:nvPr/>
          </p:nvSpPr>
          <p:spPr>
            <a:xfrm>
              <a:off x="6051925" y="3650900"/>
              <a:ext cx="70875" cy="52075"/>
            </a:xfrm>
            <a:custGeom>
              <a:avLst/>
              <a:gdLst/>
              <a:ahLst/>
              <a:cxnLst/>
              <a:rect l="l" t="t" r="r" b="b"/>
              <a:pathLst>
                <a:path w="2835" h="2083" extrusionOk="0">
                  <a:moveTo>
                    <a:pt x="1140" y="0"/>
                  </a:moveTo>
                  <a:cubicBezTo>
                    <a:pt x="1057" y="0"/>
                    <a:pt x="974" y="8"/>
                    <a:pt x="894" y="23"/>
                  </a:cubicBezTo>
                  <a:cubicBezTo>
                    <a:pt x="275" y="142"/>
                    <a:pt x="1" y="702"/>
                    <a:pt x="287" y="1262"/>
                  </a:cubicBezTo>
                  <a:cubicBezTo>
                    <a:pt x="535" y="1749"/>
                    <a:pt x="1136" y="2082"/>
                    <a:pt x="1695" y="2082"/>
                  </a:cubicBezTo>
                  <a:cubicBezTo>
                    <a:pt x="1779" y="2082"/>
                    <a:pt x="1861" y="2075"/>
                    <a:pt x="1942" y="2059"/>
                  </a:cubicBezTo>
                  <a:cubicBezTo>
                    <a:pt x="2573" y="1940"/>
                    <a:pt x="2835" y="1381"/>
                    <a:pt x="2549" y="821"/>
                  </a:cubicBezTo>
                  <a:cubicBezTo>
                    <a:pt x="2290" y="334"/>
                    <a:pt x="1697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26"/>
            <p:cNvSpPr/>
            <p:nvPr/>
          </p:nvSpPr>
          <p:spPr>
            <a:xfrm>
              <a:off x="6006700" y="3683525"/>
              <a:ext cx="47950" cy="35650"/>
            </a:xfrm>
            <a:custGeom>
              <a:avLst/>
              <a:gdLst/>
              <a:ahLst/>
              <a:cxnLst/>
              <a:rect l="l" t="t" r="r" b="b"/>
              <a:pathLst>
                <a:path w="1918" h="1426" extrusionOk="0">
                  <a:moveTo>
                    <a:pt x="777" y="0"/>
                  </a:moveTo>
                  <a:cubicBezTo>
                    <a:pt x="720" y="0"/>
                    <a:pt x="663" y="5"/>
                    <a:pt x="607" y="16"/>
                  </a:cubicBezTo>
                  <a:cubicBezTo>
                    <a:pt x="191" y="99"/>
                    <a:pt x="0" y="480"/>
                    <a:pt x="191" y="861"/>
                  </a:cubicBezTo>
                  <a:cubicBezTo>
                    <a:pt x="356" y="1193"/>
                    <a:pt x="756" y="1425"/>
                    <a:pt x="1140" y="1425"/>
                  </a:cubicBezTo>
                  <a:cubicBezTo>
                    <a:pt x="1197" y="1425"/>
                    <a:pt x="1254" y="1420"/>
                    <a:pt x="1310" y="1409"/>
                  </a:cubicBezTo>
                  <a:cubicBezTo>
                    <a:pt x="1738" y="1326"/>
                    <a:pt x="1917" y="945"/>
                    <a:pt x="1727" y="564"/>
                  </a:cubicBezTo>
                  <a:cubicBezTo>
                    <a:pt x="1561" y="232"/>
                    <a:pt x="1161" y="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26"/>
            <p:cNvSpPr/>
            <p:nvPr/>
          </p:nvSpPr>
          <p:spPr>
            <a:xfrm>
              <a:off x="5899825" y="3632250"/>
              <a:ext cx="41100" cy="30725"/>
            </a:xfrm>
            <a:custGeom>
              <a:avLst/>
              <a:gdLst/>
              <a:ahLst/>
              <a:cxnLst/>
              <a:rect l="l" t="t" r="r" b="b"/>
              <a:pathLst>
                <a:path w="1644" h="1229" extrusionOk="0">
                  <a:moveTo>
                    <a:pt x="671" y="0"/>
                  </a:moveTo>
                  <a:cubicBezTo>
                    <a:pt x="419" y="0"/>
                    <a:pt x="201" y="114"/>
                    <a:pt x="120" y="317"/>
                  </a:cubicBezTo>
                  <a:cubicBezTo>
                    <a:pt x="1" y="615"/>
                    <a:pt x="215" y="984"/>
                    <a:pt x="596" y="1150"/>
                  </a:cubicBezTo>
                  <a:cubicBezTo>
                    <a:pt x="722" y="1204"/>
                    <a:pt x="850" y="1229"/>
                    <a:pt x="970" y="1229"/>
                  </a:cubicBezTo>
                  <a:cubicBezTo>
                    <a:pt x="1225" y="1229"/>
                    <a:pt x="1444" y="1115"/>
                    <a:pt x="1525" y="912"/>
                  </a:cubicBezTo>
                  <a:cubicBezTo>
                    <a:pt x="1644" y="615"/>
                    <a:pt x="1430" y="245"/>
                    <a:pt x="1037" y="79"/>
                  </a:cubicBezTo>
                  <a:cubicBezTo>
                    <a:pt x="915" y="25"/>
                    <a:pt x="78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26"/>
            <p:cNvSpPr/>
            <p:nvPr/>
          </p:nvSpPr>
          <p:spPr>
            <a:xfrm>
              <a:off x="6014125" y="3658725"/>
              <a:ext cx="27725" cy="20925"/>
            </a:xfrm>
            <a:custGeom>
              <a:avLst/>
              <a:gdLst/>
              <a:ahLst/>
              <a:cxnLst/>
              <a:rect l="l" t="t" r="r" b="b"/>
              <a:pathLst>
                <a:path w="1109" h="837" extrusionOk="0">
                  <a:moveTo>
                    <a:pt x="444" y="0"/>
                  </a:moveTo>
                  <a:cubicBezTo>
                    <a:pt x="275" y="0"/>
                    <a:pt x="129" y="80"/>
                    <a:pt x="72" y="210"/>
                  </a:cubicBezTo>
                  <a:cubicBezTo>
                    <a:pt x="1" y="413"/>
                    <a:pt x="144" y="675"/>
                    <a:pt x="406" y="782"/>
                  </a:cubicBezTo>
                  <a:cubicBezTo>
                    <a:pt x="492" y="819"/>
                    <a:pt x="578" y="837"/>
                    <a:pt x="658" y="837"/>
                  </a:cubicBezTo>
                  <a:cubicBezTo>
                    <a:pt x="833" y="837"/>
                    <a:pt x="979" y="754"/>
                    <a:pt x="1037" y="615"/>
                  </a:cubicBezTo>
                  <a:cubicBezTo>
                    <a:pt x="1108" y="413"/>
                    <a:pt x="953" y="163"/>
                    <a:pt x="691" y="56"/>
                  </a:cubicBezTo>
                  <a:cubicBezTo>
                    <a:pt x="608" y="18"/>
                    <a:pt x="524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26"/>
            <p:cNvSpPr/>
            <p:nvPr/>
          </p:nvSpPr>
          <p:spPr>
            <a:xfrm>
              <a:off x="6103125" y="3726100"/>
              <a:ext cx="37250" cy="27775"/>
            </a:xfrm>
            <a:custGeom>
              <a:avLst/>
              <a:gdLst/>
              <a:ahLst/>
              <a:cxnLst/>
              <a:rect l="l" t="t" r="r" b="b"/>
              <a:pathLst>
                <a:path w="1490" h="1111" extrusionOk="0">
                  <a:moveTo>
                    <a:pt x="610" y="1"/>
                  </a:moveTo>
                  <a:cubicBezTo>
                    <a:pt x="561" y="1"/>
                    <a:pt x="513" y="6"/>
                    <a:pt x="465" y="16"/>
                  </a:cubicBezTo>
                  <a:cubicBezTo>
                    <a:pt x="144" y="75"/>
                    <a:pt x="1" y="373"/>
                    <a:pt x="156" y="671"/>
                  </a:cubicBezTo>
                  <a:cubicBezTo>
                    <a:pt x="281" y="931"/>
                    <a:pt x="598" y="1110"/>
                    <a:pt x="899" y="1110"/>
                  </a:cubicBezTo>
                  <a:cubicBezTo>
                    <a:pt x="942" y="1110"/>
                    <a:pt x="984" y="1107"/>
                    <a:pt x="1025" y="1099"/>
                  </a:cubicBezTo>
                  <a:cubicBezTo>
                    <a:pt x="1346" y="1028"/>
                    <a:pt x="1489" y="730"/>
                    <a:pt x="1334" y="432"/>
                  </a:cubicBezTo>
                  <a:cubicBezTo>
                    <a:pt x="1202" y="177"/>
                    <a:pt x="902" y="1"/>
                    <a:pt x="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26"/>
            <p:cNvSpPr/>
            <p:nvPr/>
          </p:nvSpPr>
          <p:spPr>
            <a:xfrm>
              <a:off x="6058475" y="3702325"/>
              <a:ext cx="42300" cy="31375"/>
            </a:xfrm>
            <a:custGeom>
              <a:avLst/>
              <a:gdLst/>
              <a:ahLst/>
              <a:cxnLst/>
              <a:rect l="l" t="t" r="r" b="b"/>
              <a:pathLst>
                <a:path w="1692" h="1255" extrusionOk="0">
                  <a:moveTo>
                    <a:pt x="683" y="0"/>
                  </a:moveTo>
                  <a:cubicBezTo>
                    <a:pt x="634" y="0"/>
                    <a:pt x="585" y="5"/>
                    <a:pt x="537" y="14"/>
                  </a:cubicBezTo>
                  <a:cubicBezTo>
                    <a:pt x="168" y="86"/>
                    <a:pt x="1" y="419"/>
                    <a:pt x="168" y="752"/>
                  </a:cubicBezTo>
                  <a:cubicBezTo>
                    <a:pt x="323" y="1053"/>
                    <a:pt x="677" y="1254"/>
                    <a:pt x="1009" y="1254"/>
                  </a:cubicBezTo>
                  <a:cubicBezTo>
                    <a:pt x="1059" y="1254"/>
                    <a:pt x="1108" y="1250"/>
                    <a:pt x="1156" y="1241"/>
                  </a:cubicBezTo>
                  <a:cubicBezTo>
                    <a:pt x="1537" y="1169"/>
                    <a:pt x="1692" y="836"/>
                    <a:pt x="1513" y="490"/>
                  </a:cubicBezTo>
                  <a:cubicBezTo>
                    <a:pt x="1368" y="200"/>
                    <a:pt x="1016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26"/>
            <p:cNvSpPr/>
            <p:nvPr/>
          </p:nvSpPr>
          <p:spPr>
            <a:xfrm>
              <a:off x="2047875" y="3087450"/>
              <a:ext cx="25025" cy="16900"/>
            </a:xfrm>
            <a:custGeom>
              <a:avLst/>
              <a:gdLst/>
              <a:ahLst/>
              <a:cxnLst/>
              <a:rect l="l" t="t" r="r" b="b"/>
              <a:pathLst>
                <a:path w="1001" h="676" extrusionOk="0">
                  <a:moveTo>
                    <a:pt x="621" y="1"/>
                  </a:moveTo>
                  <a:cubicBezTo>
                    <a:pt x="482" y="1"/>
                    <a:pt x="323" y="56"/>
                    <a:pt x="202" y="154"/>
                  </a:cubicBezTo>
                  <a:cubicBezTo>
                    <a:pt x="12" y="309"/>
                    <a:pt x="0" y="523"/>
                    <a:pt x="155" y="618"/>
                  </a:cubicBezTo>
                  <a:cubicBezTo>
                    <a:pt x="216" y="657"/>
                    <a:pt x="293" y="676"/>
                    <a:pt x="375" y="676"/>
                  </a:cubicBezTo>
                  <a:cubicBezTo>
                    <a:pt x="517" y="676"/>
                    <a:pt x="673" y="621"/>
                    <a:pt x="786" y="523"/>
                  </a:cubicBezTo>
                  <a:cubicBezTo>
                    <a:pt x="976" y="368"/>
                    <a:pt x="1000" y="154"/>
                    <a:pt x="833" y="59"/>
                  </a:cubicBezTo>
                  <a:cubicBezTo>
                    <a:pt x="777" y="19"/>
                    <a:pt x="702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26"/>
            <p:cNvSpPr/>
            <p:nvPr/>
          </p:nvSpPr>
          <p:spPr>
            <a:xfrm>
              <a:off x="2039900" y="3186300"/>
              <a:ext cx="26050" cy="19250"/>
            </a:xfrm>
            <a:custGeom>
              <a:avLst/>
              <a:gdLst/>
              <a:ahLst/>
              <a:cxnLst/>
              <a:rect l="l" t="t" r="r" b="b"/>
              <a:pathLst>
                <a:path w="1042" h="770" extrusionOk="0">
                  <a:moveTo>
                    <a:pt x="671" y="0"/>
                  </a:moveTo>
                  <a:cubicBezTo>
                    <a:pt x="635" y="0"/>
                    <a:pt x="597" y="3"/>
                    <a:pt x="557" y="10"/>
                  </a:cubicBezTo>
                  <a:cubicBezTo>
                    <a:pt x="283" y="57"/>
                    <a:pt x="45" y="260"/>
                    <a:pt x="21" y="462"/>
                  </a:cubicBezTo>
                  <a:cubicBezTo>
                    <a:pt x="1" y="647"/>
                    <a:pt x="157" y="770"/>
                    <a:pt x="376" y="770"/>
                  </a:cubicBezTo>
                  <a:cubicBezTo>
                    <a:pt x="411" y="770"/>
                    <a:pt x="448" y="767"/>
                    <a:pt x="486" y="760"/>
                  </a:cubicBezTo>
                  <a:cubicBezTo>
                    <a:pt x="760" y="712"/>
                    <a:pt x="998" y="510"/>
                    <a:pt x="1021" y="307"/>
                  </a:cubicBezTo>
                  <a:cubicBezTo>
                    <a:pt x="1042" y="123"/>
                    <a:pt x="895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26"/>
            <p:cNvSpPr/>
            <p:nvPr/>
          </p:nvSpPr>
          <p:spPr>
            <a:xfrm>
              <a:off x="2054400" y="3173025"/>
              <a:ext cx="16400" cy="11275"/>
            </a:xfrm>
            <a:custGeom>
              <a:avLst/>
              <a:gdLst/>
              <a:ahLst/>
              <a:cxnLst/>
              <a:rect l="l" t="t" r="r" b="b"/>
              <a:pathLst>
                <a:path w="656" h="451" extrusionOk="0">
                  <a:moveTo>
                    <a:pt x="411" y="0"/>
                  </a:moveTo>
                  <a:cubicBezTo>
                    <a:pt x="313" y="0"/>
                    <a:pt x="200" y="40"/>
                    <a:pt x="120" y="112"/>
                  </a:cubicBezTo>
                  <a:cubicBezTo>
                    <a:pt x="1" y="219"/>
                    <a:pt x="1" y="362"/>
                    <a:pt x="120" y="422"/>
                  </a:cubicBezTo>
                  <a:cubicBezTo>
                    <a:pt x="154" y="441"/>
                    <a:pt x="197" y="450"/>
                    <a:pt x="243" y="450"/>
                  </a:cubicBezTo>
                  <a:cubicBezTo>
                    <a:pt x="341" y="450"/>
                    <a:pt x="456" y="408"/>
                    <a:pt x="537" y="327"/>
                  </a:cubicBezTo>
                  <a:cubicBezTo>
                    <a:pt x="656" y="219"/>
                    <a:pt x="656" y="88"/>
                    <a:pt x="537" y="29"/>
                  </a:cubicBezTo>
                  <a:cubicBezTo>
                    <a:pt x="502" y="9"/>
                    <a:pt x="458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26"/>
            <p:cNvSpPr/>
            <p:nvPr/>
          </p:nvSpPr>
          <p:spPr>
            <a:xfrm>
              <a:off x="1770300" y="3113925"/>
              <a:ext cx="38725" cy="27650"/>
            </a:xfrm>
            <a:custGeom>
              <a:avLst/>
              <a:gdLst/>
              <a:ahLst/>
              <a:cxnLst/>
              <a:rect l="l" t="t" r="r" b="b"/>
              <a:pathLst>
                <a:path w="1549" h="1106" extrusionOk="0">
                  <a:moveTo>
                    <a:pt x="1003" y="0"/>
                  </a:moveTo>
                  <a:cubicBezTo>
                    <a:pt x="955" y="0"/>
                    <a:pt x="904" y="4"/>
                    <a:pt x="852" y="12"/>
                  </a:cubicBezTo>
                  <a:cubicBezTo>
                    <a:pt x="447" y="71"/>
                    <a:pt x="78" y="369"/>
                    <a:pt x="42" y="666"/>
                  </a:cubicBezTo>
                  <a:cubicBezTo>
                    <a:pt x="0" y="927"/>
                    <a:pt x="224" y="1106"/>
                    <a:pt x="552" y="1106"/>
                  </a:cubicBezTo>
                  <a:cubicBezTo>
                    <a:pt x="599" y="1106"/>
                    <a:pt x="647" y="1102"/>
                    <a:pt x="697" y="1095"/>
                  </a:cubicBezTo>
                  <a:cubicBezTo>
                    <a:pt x="1102" y="1024"/>
                    <a:pt x="1459" y="726"/>
                    <a:pt x="1507" y="428"/>
                  </a:cubicBezTo>
                  <a:cubicBezTo>
                    <a:pt x="1548" y="169"/>
                    <a:pt x="1328" y="0"/>
                    <a:pt x="10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26"/>
            <p:cNvSpPr/>
            <p:nvPr/>
          </p:nvSpPr>
          <p:spPr>
            <a:xfrm>
              <a:off x="5364950" y="3510575"/>
              <a:ext cx="61325" cy="44900"/>
            </a:xfrm>
            <a:custGeom>
              <a:avLst/>
              <a:gdLst/>
              <a:ahLst/>
              <a:cxnLst/>
              <a:rect l="l" t="t" r="r" b="b"/>
              <a:pathLst>
                <a:path w="2453" h="1796" extrusionOk="0">
                  <a:moveTo>
                    <a:pt x="1075" y="0"/>
                  </a:moveTo>
                  <a:cubicBezTo>
                    <a:pt x="727" y="0"/>
                    <a:pt x="409" y="145"/>
                    <a:pt x="250" y="410"/>
                  </a:cubicBezTo>
                  <a:cubicBezTo>
                    <a:pt x="0" y="826"/>
                    <a:pt x="226" y="1386"/>
                    <a:pt x="762" y="1648"/>
                  </a:cubicBezTo>
                  <a:cubicBezTo>
                    <a:pt x="962" y="1748"/>
                    <a:pt x="1174" y="1795"/>
                    <a:pt x="1376" y="1795"/>
                  </a:cubicBezTo>
                  <a:cubicBezTo>
                    <a:pt x="1727" y="1795"/>
                    <a:pt x="2044" y="1651"/>
                    <a:pt x="2203" y="1386"/>
                  </a:cubicBezTo>
                  <a:cubicBezTo>
                    <a:pt x="2453" y="969"/>
                    <a:pt x="2215" y="410"/>
                    <a:pt x="1679" y="148"/>
                  </a:cubicBezTo>
                  <a:cubicBezTo>
                    <a:pt x="1484" y="48"/>
                    <a:pt x="1274" y="0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26"/>
            <p:cNvSpPr/>
            <p:nvPr/>
          </p:nvSpPr>
          <p:spPr>
            <a:xfrm>
              <a:off x="5326550" y="3514275"/>
              <a:ext cx="36025" cy="26150"/>
            </a:xfrm>
            <a:custGeom>
              <a:avLst/>
              <a:gdLst/>
              <a:ahLst/>
              <a:cxnLst/>
              <a:rect l="l" t="t" r="r" b="b"/>
              <a:pathLst>
                <a:path w="1441" h="1046" extrusionOk="0">
                  <a:moveTo>
                    <a:pt x="636" y="1"/>
                  </a:moveTo>
                  <a:cubicBezTo>
                    <a:pt x="430" y="1"/>
                    <a:pt x="242" y="85"/>
                    <a:pt x="143" y="238"/>
                  </a:cubicBezTo>
                  <a:cubicBezTo>
                    <a:pt x="0" y="488"/>
                    <a:pt x="131" y="809"/>
                    <a:pt x="441" y="964"/>
                  </a:cubicBezTo>
                  <a:cubicBezTo>
                    <a:pt x="556" y="1020"/>
                    <a:pt x="678" y="1046"/>
                    <a:pt x="793" y="1046"/>
                  </a:cubicBezTo>
                  <a:cubicBezTo>
                    <a:pt x="1000" y="1046"/>
                    <a:pt x="1187" y="962"/>
                    <a:pt x="1286" y="809"/>
                  </a:cubicBezTo>
                  <a:cubicBezTo>
                    <a:pt x="1441" y="559"/>
                    <a:pt x="1298" y="238"/>
                    <a:pt x="989" y="83"/>
                  </a:cubicBezTo>
                  <a:cubicBezTo>
                    <a:pt x="873" y="27"/>
                    <a:pt x="752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26"/>
            <p:cNvSpPr/>
            <p:nvPr/>
          </p:nvSpPr>
          <p:spPr>
            <a:xfrm>
              <a:off x="5335175" y="3546800"/>
              <a:ext cx="49150" cy="36125"/>
            </a:xfrm>
            <a:custGeom>
              <a:avLst/>
              <a:gdLst/>
              <a:ahLst/>
              <a:cxnLst/>
              <a:rect l="l" t="t" r="r" b="b"/>
              <a:pathLst>
                <a:path w="1966" h="1445" extrusionOk="0">
                  <a:moveTo>
                    <a:pt x="879" y="1"/>
                  </a:moveTo>
                  <a:cubicBezTo>
                    <a:pt x="598" y="1"/>
                    <a:pt x="340" y="117"/>
                    <a:pt x="203" y="330"/>
                  </a:cubicBezTo>
                  <a:cubicBezTo>
                    <a:pt x="1" y="663"/>
                    <a:pt x="191" y="1116"/>
                    <a:pt x="620" y="1330"/>
                  </a:cubicBezTo>
                  <a:cubicBezTo>
                    <a:pt x="775" y="1407"/>
                    <a:pt x="940" y="1444"/>
                    <a:pt x="1098" y="1444"/>
                  </a:cubicBezTo>
                  <a:cubicBezTo>
                    <a:pt x="1378" y="1444"/>
                    <a:pt x="1633" y="1329"/>
                    <a:pt x="1763" y="1116"/>
                  </a:cubicBezTo>
                  <a:cubicBezTo>
                    <a:pt x="1965" y="770"/>
                    <a:pt x="1787" y="330"/>
                    <a:pt x="1358" y="115"/>
                  </a:cubicBezTo>
                  <a:cubicBezTo>
                    <a:pt x="1203" y="38"/>
                    <a:pt x="103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26"/>
            <p:cNvSpPr/>
            <p:nvPr/>
          </p:nvSpPr>
          <p:spPr>
            <a:xfrm>
              <a:off x="5410475" y="3552625"/>
              <a:ext cx="46175" cy="34300"/>
            </a:xfrm>
            <a:custGeom>
              <a:avLst/>
              <a:gdLst/>
              <a:ahLst/>
              <a:cxnLst/>
              <a:rect l="l" t="t" r="r" b="b"/>
              <a:pathLst>
                <a:path w="1847" h="1372" extrusionOk="0">
                  <a:moveTo>
                    <a:pt x="792" y="0"/>
                  </a:moveTo>
                  <a:cubicBezTo>
                    <a:pt x="739" y="0"/>
                    <a:pt x="685" y="5"/>
                    <a:pt x="632" y="13"/>
                  </a:cubicBezTo>
                  <a:cubicBezTo>
                    <a:pt x="215" y="97"/>
                    <a:pt x="1" y="454"/>
                    <a:pt x="156" y="823"/>
                  </a:cubicBezTo>
                  <a:cubicBezTo>
                    <a:pt x="291" y="1157"/>
                    <a:pt x="665" y="1372"/>
                    <a:pt x="1043" y="1372"/>
                  </a:cubicBezTo>
                  <a:cubicBezTo>
                    <a:pt x="1097" y="1372"/>
                    <a:pt x="1150" y="1368"/>
                    <a:pt x="1203" y="1359"/>
                  </a:cubicBezTo>
                  <a:cubicBezTo>
                    <a:pt x="1632" y="1275"/>
                    <a:pt x="1846" y="906"/>
                    <a:pt x="1692" y="537"/>
                  </a:cubicBezTo>
                  <a:cubicBezTo>
                    <a:pt x="1546" y="214"/>
                    <a:pt x="1171" y="0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26"/>
            <p:cNvSpPr/>
            <p:nvPr/>
          </p:nvSpPr>
          <p:spPr>
            <a:xfrm>
              <a:off x="5378350" y="3574075"/>
              <a:ext cx="31275" cy="23250"/>
            </a:xfrm>
            <a:custGeom>
              <a:avLst/>
              <a:gdLst/>
              <a:ahLst/>
              <a:cxnLst/>
              <a:rect l="l" t="t" r="r" b="b"/>
              <a:pathLst>
                <a:path w="1251" h="930" extrusionOk="0">
                  <a:moveTo>
                    <a:pt x="560" y="1"/>
                  </a:moveTo>
                  <a:cubicBezTo>
                    <a:pt x="520" y="1"/>
                    <a:pt x="480" y="4"/>
                    <a:pt x="441" y="13"/>
                  </a:cubicBezTo>
                  <a:cubicBezTo>
                    <a:pt x="155" y="60"/>
                    <a:pt x="0" y="310"/>
                    <a:pt x="107" y="560"/>
                  </a:cubicBezTo>
                  <a:cubicBezTo>
                    <a:pt x="200" y="776"/>
                    <a:pt x="443" y="930"/>
                    <a:pt x="699" y="930"/>
                  </a:cubicBezTo>
                  <a:cubicBezTo>
                    <a:pt x="739" y="930"/>
                    <a:pt x="781" y="926"/>
                    <a:pt x="822" y="918"/>
                  </a:cubicBezTo>
                  <a:cubicBezTo>
                    <a:pt x="1107" y="870"/>
                    <a:pt x="1250" y="620"/>
                    <a:pt x="1155" y="370"/>
                  </a:cubicBezTo>
                  <a:cubicBezTo>
                    <a:pt x="1063" y="154"/>
                    <a:pt x="81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26"/>
            <p:cNvSpPr/>
            <p:nvPr/>
          </p:nvSpPr>
          <p:spPr>
            <a:xfrm>
              <a:off x="5383700" y="3605275"/>
              <a:ext cx="27700" cy="20675"/>
            </a:xfrm>
            <a:custGeom>
              <a:avLst/>
              <a:gdLst/>
              <a:ahLst/>
              <a:cxnLst/>
              <a:rect l="l" t="t" r="r" b="b"/>
              <a:pathLst>
                <a:path w="1108" h="827" extrusionOk="0">
                  <a:moveTo>
                    <a:pt x="495" y="1"/>
                  </a:moveTo>
                  <a:cubicBezTo>
                    <a:pt x="321" y="1"/>
                    <a:pt x="169" y="78"/>
                    <a:pt x="96" y="217"/>
                  </a:cubicBezTo>
                  <a:cubicBezTo>
                    <a:pt x="0" y="420"/>
                    <a:pt x="131" y="670"/>
                    <a:pt x="381" y="777"/>
                  </a:cubicBezTo>
                  <a:cubicBezTo>
                    <a:pt x="460" y="810"/>
                    <a:pt x="541" y="826"/>
                    <a:pt x="620" y="826"/>
                  </a:cubicBezTo>
                  <a:cubicBezTo>
                    <a:pt x="792" y="826"/>
                    <a:pt x="947" y="749"/>
                    <a:pt x="1012" y="610"/>
                  </a:cubicBezTo>
                  <a:cubicBezTo>
                    <a:pt x="1108" y="420"/>
                    <a:pt x="989" y="170"/>
                    <a:pt x="739" y="51"/>
                  </a:cubicBezTo>
                  <a:cubicBezTo>
                    <a:pt x="657" y="17"/>
                    <a:pt x="573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26"/>
            <p:cNvSpPr/>
            <p:nvPr/>
          </p:nvSpPr>
          <p:spPr>
            <a:xfrm>
              <a:off x="5384875" y="3557775"/>
              <a:ext cx="18800" cy="13775"/>
            </a:xfrm>
            <a:custGeom>
              <a:avLst/>
              <a:gdLst/>
              <a:ahLst/>
              <a:cxnLst/>
              <a:rect l="l" t="t" r="r" b="b"/>
              <a:pathLst>
                <a:path w="752" h="551" extrusionOk="0">
                  <a:moveTo>
                    <a:pt x="329" y="0"/>
                  </a:moveTo>
                  <a:cubicBezTo>
                    <a:pt x="215" y="0"/>
                    <a:pt x="113" y="51"/>
                    <a:pt x="72" y="141"/>
                  </a:cubicBezTo>
                  <a:cubicBezTo>
                    <a:pt x="1" y="272"/>
                    <a:pt x="84" y="438"/>
                    <a:pt x="251" y="510"/>
                  </a:cubicBezTo>
                  <a:cubicBezTo>
                    <a:pt x="311" y="538"/>
                    <a:pt x="371" y="551"/>
                    <a:pt x="428" y="551"/>
                  </a:cubicBezTo>
                  <a:cubicBezTo>
                    <a:pt x="542" y="551"/>
                    <a:pt x="640" y="498"/>
                    <a:pt x="680" y="403"/>
                  </a:cubicBezTo>
                  <a:cubicBezTo>
                    <a:pt x="751" y="272"/>
                    <a:pt x="668" y="105"/>
                    <a:pt x="489" y="34"/>
                  </a:cubicBezTo>
                  <a:cubicBezTo>
                    <a:pt x="437" y="11"/>
                    <a:pt x="382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26"/>
            <p:cNvSpPr/>
            <p:nvPr/>
          </p:nvSpPr>
          <p:spPr>
            <a:xfrm>
              <a:off x="5427450" y="3529975"/>
              <a:ext cx="24125" cy="17875"/>
            </a:xfrm>
            <a:custGeom>
              <a:avLst/>
              <a:gdLst/>
              <a:ahLst/>
              <a:cxnLst/>
              <a:rect l="l" t="t" r="r" b="b"/>
              <a:pathLst>
                <a:path w="965" h="715" extrusionOk="0">
                  <a:moveTo>
                    <a:pt x="432" y="1"/>
                  </a:moveTo>
                  <a:cubicBezTo>
                    <a:pt x="281" y="1"/>
                    <a:pt x="142" y="65"/>
                    <a:pt x="84" y="181"/>
                  </a:cubicBezTo>
                  <a:cubicBezTo>
                    <a:pt x="1" y="360"/>
                    <a:pt x="108" y="574"/>
                    <a:pt x="334" y="669"/>
                  </a:cubicBezTo>
                  <a:cubicBezTo>
                    <a:pt x="402" y="700"/>
                    <a:pt x="475" y="714"/>
                    <a:pt x="544" y="714"/>
                  </a:cubicBezTo>
                  <a:cubicBezTo>
                    <a:pt x="691" y="714"/>
                    <a:pt x="825" y="648"/>
                    <a:pt x="882" y="526"/>
                  </a:cubicBezTo>
                  <a:cubicBezTo>
                    <a:pt x="965" y="360"/>
                    <a:pt x="858" y="134"/>
                    <a:pt x="632" y="38"/>
                  </a:cubicBezTo>
                  <a:cubicBezTo>
                    <a:pt x="567" y="13"/>
                    <a:pt x="498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26"/>
            <p:cNvSpPr/>
            <p:nvPr/>
          </p:nvSpPr>
          <p:spPr>
            <a:xfrm>
              <a:off x="5305125" y="3586125"/>
              <a:ext cx="49425" cy="36600"/>
            </a:xfrm>
            <a:custGeom>
              <a:avLst/>
              <a:gdLst/>
              <a:ahLst/>
              <a:cxnLst/>
              <a:rect l="l" t="t" r="r" b="b"/>
              <a:pathLst>
                <a:path w="1977" h="1464" extrusionOk="0">
                  <a:moveTo>
                    <a:pt x="879" y="0"/>
                  </a:moveTo>
                  <a:cubicBezTo>
                    <a:pt x="594" y="0"/>
                    <a:pt x="332" y="119"/>
                    <a:pt x="203" y="340"/>
                  </a:cubicBezTo>
                  <a:cubicBezTo>
                    <a:pt x="0" y="674"/>
                    <a:pt x="179" y="1126"/>
                    <a:pt x="607" y="1340"/>
                  </a:cubicBezTo>
                  <a:cubicBezTo>
                    <a:pt x="765" y="1423"/>
                    <a:pt x="935" y="1463"/>
                    <a:pt x="1097" y="1463"/>
                  </a:cubicBezTo>
                  <a:cubicBezTo>
                    <a:pt x="1377" y="1463"/>
                    <a:pt x="1634" y="1345"/>
                    <a:pt x="1762" y="1126"/>
                  </a:cubicBezTo>
                  <a:cubicBezTo>
                    <a:pt x="1977" y="793"/>
                    <a:pt x="1786" y="340"/>
                    <a:pt x="1357" y="114"/>
                  </a:cubicBezTo>
                  <a:cubicBezTo>
                    <a:pt x="1204" y="37"/>
                    <a:pt x="1038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26"/>
            <p:cNvSpPr/>
            <p:nvPr/>
          </p:nvSpPr>
          <p:spPr>
            <a:xfrm>
              <a:off x="5348275" y="3613750"/>
              <a:ext cx="31575" cy="23675"/>
            </a:xfrm>
            <a:custGeom>
              <a:avLst/>
              <a:gdLst/>
              <a:ahLst/>
              <a:cxnLst/>
              <a:rect l="l" t="t" r="r" b="b"/>
              <a:pathLst>
                <a:path w="1263" h="947" extrusionOk="0">
                  <a:moveTo>
                    <a:pt x="546" y="1"/>
                  </a:moveTo>
                  <a:cubicBezTo>
                    <a:pt x="511" y="1"/>
                    <a:pt x="476" y="3"/>
                    <a:pt x="441" y="9"/>
                  </a:cubicBezTo>
                  <a:cubicBezTo>
                    <a:pt x="155" y="69"/>
                    <a:pt x="1" y="319"/>
                    <a:pt x="108" y="569"/>
                  </a:cubicBezTo>
                  <a:cubicBezTo>
                    <a:pt x="191" y="799"/>
                    <a:pt x="450" y="946"/>
                    <a:pt x="713" y="946"/>
                  </a:cubicBezTo>
                  <a:cubicBezTo>
                    <a:pt x="750" y="946"/>
                    <a:pt x="786" y="944"/>
                    <a:pt x="822" y="938"/>
                  </a:cubicBezTo>
                  <a:cubicBezTo>
                    <a:pt x="1108" y="878"/>
                    <a:pt x="1263" y="628"/>
                    <a:pt x="1155" y="378"/>
                  </a:cubicBezTo>
                  <a:cubicBezTo>
                    <a:pt x="1061" y="148"/>
                    <a:pt x="802" y="1"/>
                    <a:pt x="5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26"/>
            <p:cNvSpPr/>
            <p:nvPr/>
          </p:nvSpPr>
          <p:spPr>
            <a:xfrm>
              <a:off x="5355125" y="3597350"/>
              <a:ext cx="18475" cy="13900"/>
            </a:xfrm>
            <a:custGeom>
              <a:avLst/>
              <a:gdLst/>
              <a:ahLst/>
              <a:cxnLst/>
              <a:rect l="l" t="t" r="r" b="b"/>
              <a:pathLst>
                <a:path w="739" h="556" extrusionOk="0">
                  <a:moveTo>
                    <a:pt x="328" y="1"/>
                  </a:moveTo>
                  <a:cubicBezTo>
                    <a:pt x="214" y="1"/>
                    <a:pt x="109" y="52"/>
                    <a:pt x="60" y="141"/>
                  </a:cubicBezTo>
                  <a:cubicBezTo>
                    <a:pt x="0" y="272"/>
                    <a:pt x="84" y="439"/>
                    <a:pt x="250" y="522"/>
                  </a:cubicBezTo>
                  <a:cubicBezTo>
                    <a:pt x="302" y="544"/>
                    <a:pt x="356" y="555"/>
                    <a:pt x="408" y="555"/>
                  </a:cubicBezTo>
                  <a:cubicBezTo>
                    <a:pt x="524" y="555"/>
                    <a:pt x="630" y="502"/>
                    <a:pt x="679" y="403"/>
                  </a:cubicBezTo>
                  <a:cubicBezTo>
                    <a:pt x="739" y="272"/>
                    <a:pt x="655" y="106"/>
                    <a:pt x="489" y="34"/>
                  </a:cubicBezTo>
                  <a:cubicBezTo>
                    <a:pt x="436" y="12"/>
                    <a:pt x="38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26"/>
            <p:cNvSpPr/>
            <p:nvPr/>
          </p:nvSpPr>
          <p:spPr>
            <a:xfrm>
              <a:off x="5205400" y="3532225"/>
              <a:ext cx="49150" cy="35800"/>
            </a:xfrm>
            <a:custGeom>
              <a:avLst/>
              <a:gdLst/>
              <a:ahLst/>
              <a:cxnLst/>
              <a:rect l="l" t="t" r="r" b="b"/>
              <a:pathLst>
                <a:path w="1966" h="1432" extrusionOk="0">
                  <a:moveTo>
                    <a:pt x="887" y="1"/>
                  </a:moveTo>
                  <a:cubicBezTo>
                    <a:pt x="610" y="1"/>
                    <a:pt x="352" y="116"/>
                    <a:pt x="215" y="329"/>
                  </a:cubicBezTo>
                  <a:cubicBezTo>
                    <a:pt x="1" y="663"/>
                    <a:pt x="179" y="1103"/>
                    <a:pt x="608" y="1318"/>
                  </a:cubicBezTo>
                  <a:cubicBezTo>
                    <a:pt x="758" y="1395"/>
                    <a:pt x="923" y="1432"/>
                    <a:pt x="1081" y="1432"/>
                  </a:cubicBezTo>
                  <a:cubicBezTo>
                    <a:pt x="1361" y="1432"/>
                    <a:pt x="1621" y="1316"/>
                    <a:pt x="1751" y="1103"/>
                  </a:cubicBezTo>
                  <a:cubicBezTo>
                    <a:pt x="1965" y="770"/>
                    <a:pt x="1786" y="329"/>
                    <a:pt x="1358" y="115"/>
                  </a:cubicBezTo>
                  <a:cubicBezTo>
                    <a:pt x="1207" y="38"/>
                    <a:pt x="1044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26"/>
            <p:cNvSpPr/>
            <p:nvPr/>
          </p:nvSpPr>
          <p:spPr>
            <a:xfrm>
              <a:off x="5283100" y="3534750"/>
              <a:ext cx="45850" cy="34125"/>
            </a:xfrm>
            <a:custGeom>
              <a:avLst/>
              <a:gdLst/>
              <a:ahLst/>
              <a:cxnLst/>
              <a:rect l="l" t="t" r="r" b="b"/>
              <a:pathLst>
                <a:path w="1834" h="1365" extrusionOk="0">
                  <a:moveTo>
                    <a:pt x="811" y="1"/>
                  </a:moveTo>
                  <a:cubicBezTo>
                    <a:pt x="759" y="1"/>
                    <a:pt x="707" y="5"/>
                    <a:pt x="655" y="14"/>
                  </a:cubicBezTo>
                  <a:cubicBezTo>
                    <a:pt x="226" y="97"/>
                    <a:pt x="0" y="455"/>
                    <a:pt x="155" y="824"/>
                  </a:cubicBezTo>
                  <a:cubicBezTo>
                    <a:pt x="278" y="1143"/>
                    <a:pt x="642" y="1364"/>
                    <a:pt x="1016" y="1364"/>
                  </a:cubicBezTo>
                  <a:cubicBezTo>
                    <a:pt x="1074" y="1364"/>
                    <a:pt x="1133" y="1359"/>
                    <a:pt x="1191" y="1348"/>
                  </a:cubicBezTo>
                  <a:cubicBezTo>
                    <a:pt x="1619" y="1264"/>
                    <a:pt x="1834" y="907"/>
                    <a:pt x="1691" y="538"/>
                  </a:cubicBezTo>
                  <a:cubicBezTo>
                    <a:pt x="1555" y="215"/>
                    <a:pt x="118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26"/>
            <p:cNvSpPr/>
            <p:nvPr/>
          </p:nvSpPr>
          <p:spPr>
            <a:xfrm>
              <a:off x="5266725" y="3569300"/>
              <a:ext cx="31275" cy="23275"/>
            </a:xfrm>
            <a:custGeom>
              <a:avLst/>
              <a:gdLst/>
              <a:ahLst/>
              <a:cxnLst/>
              <a:rect l="l" t="t" r="r" b="b"/>
              <a:pathLst>
                <a:path w="1251" h="931" extrusionOk="0">
                  <a:moveTo>
                    <a:pt x="570" y="0"/>
                  </a:moveTo>
                  <a:cubicBezTo>
                    <a:pt x="527" y="0"/>
                    <a:pt x="484" y="5"/>
                    <a:pt x="441" y="13"/>
                  </a:cubicBezTo>
                  <a:cubicBezTo>
                    <a:pt x="155" y="61"/>
                    <a:pt x="0" y="311"/>
                    <a:pt x="107" y="561"/>
                  </a:cubicBezTo>
                  <a:cubicBezTo>
                    <a:pt x="189" y="776"/>
                    <a:pt x="440" y="930"/>
                    <a:pt x="691" y="930"/>
                  </a:cubicBezTo>
                  <a:cubicBezTo>
                    <a:pt x="731" y="930"/>
                    <a:pt x="771" y="926"/>
                    <a:pt x="810" y="918"/>
                  </a:cubicBezTo>
                  <a:cubicBezTo>
                    <a:pt x="1096" y="858"/>
                    <a:pt x="1250" y="620"/>
                    <a:pt x="1155" y="358"/>
                  </a:cubicBezTo>
                  <a:cubicBezTo>
                    <a:pt x="1063" y="145"/>
                    <a:pt x="824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26"/>
            <p:cNvSpPr/>
            <p:nvPr/>
          </p:nvSpPr>
          <p:spPr>
            <a:xfrm>
              <a:off x="5257500" y="3545575"/>
              <a:ext cx="18475" cy="13575"/>
            </a:xfrm>
            <a:custGeom>
              <a:avLst/>
              <a:gdLst/>
              <a:ahLst/>
              <a:cxnLst/>
              <a:rect l="l" t="t" r="r" b="b"/>
              <a:pathLst>
                <a:path w="739" h="543" extrusionOk="0">
                  <a:moveTo>
                    <a:pt x="328" y="0"/>
                  </a:moveTo>
                  <a:cubicBezTo>
                    <a:pt x="213" y="0"/>
                    <a:pt x="109" y="51"/>
                    <a:pt x="60" y="141"/>
                  </a:cubicBezTo>
                  <a:cubicBezTo>
                    <a:pt x="0" y="272"/>
                    <a:pt x="72" y="438"/>
                    <a:pt x="238" y="510"/>
                  </a:cubicBezTo>
                  <a:cubicBezTo>
                    <a:pt x="294" y="532"/>
                    <a:pt x="352" y="543"/>
                    <a:pt x="406" y="543"/>
                  </a:cubicBezTo>
                  <a:cubicBezTo>
                    <a:pt x="524" y="543"/>
                    <a:pt x="626" y="492"/>
                    <a:pt x="667" y="403"/>
                  </a:cubicBezTo>
                  <a:cubicBezTo>
                    <a:pt x="738" y="272"/>
                    <a:pt x="655" y="105"/>
                    <a:pt x="488" y="33"/>
                  </a:cubicBezTo>
                  <a:cubicBezTo>
                    <a:pt x="436" y="11"/>
                    <a:pt x="381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26"/>
            <p:cNvSpPr/>
            <p:nvPr/>
          </p:nvSpPr>
          <p:spPr>
            <a:xfrm>
              <a:off x="5508700" y="3674600"/>
              <a:ext cx="63150" cy="47150"/>
            </a:xfrm>
            <a:custGeom>
              <a:avLst/>
              <a:gdLst/>
              <a:ahLst/>
              <a:cxnLst/>
              <a:rect l="l" t="t" r="r" b="b"/>
              <a:pathLst>
                <a:path w="2526" h="1886" extrusionOk="0">
                  <a:moveTo>
                    <a:pt x="1097" y="1"/>
                  </a:moveTo>
                  <a:cubicBezTo>
                    <a:pt x="737" y="1"/>
                    <a:pt x="411" y="151"/>
                    <a:pt x="251" y="433"/>
                  </a:cubicBezTo>
                  <a:cubicBezTo>
                    <a:pt x="1" y="873"/>
                    <a:pt x="251" y="1457"/>
                    <a:pt x="811" y="1730"/>
                  </a:cubicBezTo>
                  <a:cubicBezTo>
                    <a:pt x="1016" y="1835"/>
                    <a:pt x="1234" y="1886"/>
                    <a:pt x="1440" y="1886"/>
                  </a:cubicBezTo>
                  <a:cubicBezTo>
                    <a:pt x="1796" y="1886"/>
                    <a:pt x="2117" y="1736"/>
                    <a:pt x="2275" y="1457"/>
                  </a:cubicBezTo>
                  <a:cubicBezTo>
                    <a:pt x="2525" y="1016"/>
                    <a:pt x="2275" y="433"/>
                    <a:pt x="1715" y="147"/>
                  </a:cubicBezTo>
                  <a:cubicBezTo>
                    <a:pt x="1514" y="48"/>
                    <a:pt x="1300" y="1"/>
                    <a:pt x="1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26"/>
            <p:cNvSpPr/>
            <p:nvPr/>
          </p:nvSpPr>
          <p:spPr>
            <a:xfrm>
              <a:off x="5469425" y="3678475"/>
              <a:ext cx="36925" cy="27650"/>
            </a:xfrm>
            <a:custGeom>
              <a:avLst/>
              <a:gdLst/>
              <a:ahLst/>
              <a:cxnLst/>
              <a:rect l="l" t="t" r="r" b="b"/>
              <a:pathLst>
                <a:path w="1477" h="1106" extrusionOk="0">
                  <a:moveTo>
                    <a:pt x="649" y="0"/>
                  </a:moveTo>
                  <a:cubicBezTo>
                    <a:pt x="437" y="0"/>
                    <a:pt x="243" y="92"/>
                    <a:pt x="143" y="254"/>
                  </a:cubicBezTo>
                  <a:cubicBezTo>
                    <a:pt x="0" y="504"/>
                    <a:pt x="143" y="849"/>
                    <a:pt x="465" y="1016"/>
                  </a:cubicBezTo>
                  <a:cubicBezTo>
                    <a:pt x="586" y="1076"/>
                    <a:pt x="713" y="1106"/>
                    <a:pt x="833" y="1106"/>
                  </a:cubicBezTo>
                  <a:cubicBezTo>
                    <a:pt x="1043" y="1106"/>
                    <a:pt x="1231" y="1016"/>
                    <a:pt x="1322" y="849"/>
                  </a:cubicBezTo>
                  <a:cubicBezTo>
                    <a:pt x="1477" y="599"/>
                    <a:pt x="1334" y="254"/>
                    <a:pt x="1000" y="87"/>
                  </a:cubicBezTo>
                  <a:cubicBezTo>
                    <a:pt x="887" y="28"/>
                    <a:pt x="76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26"/>
            <p:cNvSpPr/>
            <p:nvPr/>
          </p:nvSpPr>
          <p:spPr>
            <a:xfrm>
              <a:off x="5479250" y="3712700"/>
              <a:ext cx="50325" cy="37925"/>
            </a:xfrm>
            <a:custGeom>
              <a:avLst/>
              <a:gdLst/>
              <a:ahLst/>
              <a:cxnLst/>
              <a:rect l="l" t="t" r="r" b="b"/>
              <a:pathLst>
                <a:path w="2013" h="1517" extrusionOk="0">
                  <a:moveTo>
                    <a:pt x="875" y="1"/>
                  </a:moveTo>
                  <a:cubicBezTo>
                    <a:pt x="590" y="1"/>
                    <a:pt x="331" y="122"/>
                    <a:pt x="203" y="349"/>
                  </a:cubicBezTo>
                  <a:cubicBezTo>
                    <a:pt x="0" y="695"/>
                    <a:pt x="191" y="1171"/>
                    <a:pt x="643" y="1397"/>
                  </a:cubicBezTo>
                  <a:cubicBezTo>
                    <a:pt x="801" y="1478"/>
                    <a:pt x="970" y="1516"/>
                    <a:pt x="1133" y="1516"/>
                  </a:cubicBezTo>
                  <a:cubicBezTo>
                    <a:pt x="1424" y="1516"/>
                    <a:pt x="1692" y="1393"/>
                    <a:pt x="1822" y="1171"/>
                  </a:cubicBezTo>
                  <a:cubicBezTo>
                    <a:pt x="2012" y="814"/>
                    <a:pt x="1822" y="349"/>
                    <a:pt x="1369" y="123"/>
                  </a:cubicBezTo>
                  <a:cubicBezTo>
                    <a:pt x="1209" y="41"/>
                    <a:pt x="1038" y="1"/>
                    <a:pt x="8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26"/>
            <p:cNvSpPr/>
            <p:nvPr/>
          </p:nvSpPr>
          <p:spPr>
            <a:xfrm>
              <a:off x="5493525" y="3639325"/>
              <a:ext cx="29200" cy="21650"/>
            </a:xfrm>
            <a:custGeom>
              <a:avLst/>
              <a:gdLst/>
              <a:ahLst/>
              <a:cxnLst/>
              <a:rect l="l" t="t" r="r" b="b"/>
              <a:pathLst>
                <a:path w="1168" h="866" extrusionOk="0">
                  <a:moveTo>
                    <a:pt x="512" y="0"/>
                  </a:moveTo>
                  <a:cubicBezTo>
                    <a:pt x="345" y="0"/>
                    <a:pt x="196" y="71"/>
                    <a:pt x="120" y="201"/>
                  </a:cubicBezTo>
                  <a:cubicBezTo>
                    <a:pt x="1" y="403"/>
                    <a:pt x="120" y="665"/>
                    <a:pt x="382" y="796"/>
                  </a:cubicBezTo>
                  <a:cubicBezTo>
                    <a:pt x="472" y="843"/>
                    <a:pt x="569" y="866"/>
                    <a:pt x="663" y="866"/>
                  </a:cubicBezTo>
                  <a:cubicBezTo>
                    <a:pt x="830" y="866"/>
                    <a:pt x="984" y="795"/>
                    <a:pt x="1060" y="665"/>
                  </a:cubicBezTo>
                  <a:cubicBezTo>
                    <a:pt x="1168" y="474"/>
                    <a:pt x="1060" y="201"/>
                    <a:pt x="798" y="70"/>
                  </a:cubicBezTo>
                  <a:cubicBezTo>
                    <a:pt x="704" y="23"/>
                    <a:pt x="605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26"/>
            <p:cNvSpPr/>
            <p:nvPr/>
          </p:nvSpPr>
          <p:spPr>
            <a:xfrm>
              <a:off x="5556325" y="3718925"/>
              <a:ext cx="47650" cy="35950"/>
            </a:xfrm>
            <a:custGeom>
              <a:avLst/>
              <a:gdLst/>
              <a:ahLst/>
              <a:cxnLst/>
              <a:rect l="l" t="t" r="r" b="b"/>
              <a:pathLst>
                <a:path w="1906" h="1438" extrusionOk="0">
                  <a:moveTo>
                    <a:pt x="819" y="0"/>
                  </a:moveTo>
                  <a:cubicBezTo>
                    <a:pt x="760" y="0"/>
                    <a:pt x="701" y="6"/>
                    <a:pt x="644" y="17"/>
                  </a:cubicBezTo>
                  <a:cubicBezTo>
                    <a:pt x="215" y="100"/>
                    <a:pt x="1" y="481"/>
                    <a:pt x="168" y="862"/>
                  </a:cubicBezTo>
                  <a:cubicBezTo>
                    <a:pt x="313" y="1204"/>
                    <a:pt x="701" y="1438"/>
                    <a:pt x="1082" y="1438"/>
                  </a:cubicBezTo>
                  <a:cubicBezTo>
                    <a:pt x="1139" y="1438"/>
                    <a:pt x="1195" y="1433"/>
                    <a:pt x="1251" y="1422"/>
                  </a:cubicBezTo>
                  <a:cubicBezTo>
                    <a:pt x="1692" y="1339"/>
                    <a:pt x="1906" y="946"/>
                    <a:pt x="1739" y="565"/>
                  </a:cubicBezTo>
                  <a:cubicBezTo>
                    <a:pt x="1585" y="225"/>
                    <a:pt x="1198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26"/>
            <p:cNvSpPr/>
            <p:nvPr/>
          </p:nvSpPr>
          <p:spPr>
            <a:xfrm>
              <a:off x="5588475" y="3677200"/>
              <a:ext cx="24450" cy="18600"/>
            </a:xfrm>
            <a:custGeom>
              <a:avLst/>
              <a:gdLst/>
              <a:ahLst/>
              <a:cxnLst/>
              <a:rect l="l" t="t" r="r" b="b"/>
              <a:pathLst>
                <a:path w="978" h="744" extrusionOk="0">
                  <a:moveTo>
                    <a:pt x="412" y="1"/>
                  </a:moveTo>
                  <a:cubicBezTo>
                    <a:pt x="386" y="1"/>
                    <a:pt x="360" y="3"/>
                    <a:pt x="334" y="7"/>
                  </a:cubicBezTo>
                  <a:cubicBezTo>
                    <a:pt x="108" y="55"/>
                    <a:pt x="1" y="257"/>
                    <a:pt x="84" y="448"/>
                  </a:cubicBezTo>
                  <a:cubicBezTo>
                    <a:pt x="156" y="622"/>
                    <a:pt x="360" y="743"/>
                    <a:pt x="552" y="743"/>
                  </a:cubicBezTo>
                  <a:cubicBezTo>
                    <a:pt x="583" y="743"/>
                    <a:pt x="614" y="740"/>
                    <a:pt x="644" y="733"/>
                  </a:cubicBezTo>
                  <a:cubicBezTo>
                    <a:pt x="870" y="698"/>
                    <a:pt x="977" y="495"/>
                    <a:pt x="894" y="293"/>
                  </a:cubicBezTo>
                  <a:cubicBezTo>
                    <a:pt x="820" y="115"/>
                    <a:pt x="608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26"/>
            <p:cNvSpPr/>
            <p:nvPr/>
          </p:nvSpPr>
          <p:spPr>
            <a:xfrm>
              <a:off x="5559600" y="3661375"/>
              <a:ext cx="28025" cy="21000"/>
            </a:xfrm>
            <a:custGeom>
              <a:avLst/>
              <a:gdLst/>
              <a:ahLst/>
              <a:cxnLst/>
              <a:rect l="l" t="t" r="r" b="b"/>
              <a:pathLst>
                <a:path w="1121" h="840" extrusionOk="0">
                  <a:moveTo>
                    <a:pt x="481" y="0"/>
                  </a:moveTo>
                  <a:cubicBezTo>
                    <a:pt x="447" y="0"/>
                    <a:pt x="414" y="3"/>
                    <a:pt x="382" y="9"/>
                  </a:cubicBezTo>
                  <a:cubicBezTo>
                    <a:pt x="120" y="57"/>
                    <a:pt x="1" y="283"/>
                    <a:pt x="96" y="509"/>
                  </a:cubicBezTo>
                  <a:cubicBezTo>
                    <a:pt x="179" y="706"/>
                    <a:pt x="406" y="840"/>
                    <a:pt x="636" y="840"/>
                  </a:cubicBezTo>
                  <a:cubicBezTo>
                    <a:pt x="671" y="840"/>
                    <a:pt x="705" y="837"/>
                    <a:pt x="739" y="831"/>
                  </a:cubicBezTo>
                  <a:cubicBezTo>
                    <a:pt x="989" y="783"/>
                    <a:pt x="1120" y="557"/>
                    <a:pt x="1013" y="331"/>
                  </a:cubicBezTo>
                  <a:cubicBezTo>
                    <a:pt x="930" y="134"/>
                    <a:pt x="703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26"/>
            <p:cNvSpPr/>
            <p:nvPr/>
          </p:nvSpPr>
          <p:spPr>
            <a:xfrm>
              <a:off x="5524200" y="3642575"/>
              <a:ext cx="36325" cy="27350"/>
            </a:xfrm>
            <a:custGeom>
              <a:avLst/>
              <a:gdLst/>
              <a:ahLst/>
              <a:cxnLst/>
              <a:rect l="l" t="t" r="r" b="b"/>
              <a:pathLst>
                <a:path w="1453" h="1094" extrusionOk="0">
                  <a:moveTo>
                    <a:pt x="613" y="0"/>
                  </a:moveTo>
                  <a:cubicBezTo>
                    <a:pt x="571" y="0"/>
                    <a:pt x="530" y="4"/>
                    <a:pt x="488" y="11"/>
                  </a:cubicBezTo>
                  <a:cubicBezTo>
                    <a:pt x="167" y="83"/>
                    <a:pt x="0" y="368"/>
                    <a:pt x="119" y="666"/>
                  </a:cubicBezTo>
                  <a:cubicBezTo>
                    <a:pt x="234" y="916"/>
                    <a:pt x="531" y="1094"/>
                    <a:pt x="828" y="1094"/>
                  </a:cubicBezTo>
                  <a:cubicBezTo>
                    <a:pt x="870" y="1094"/>
                    <a:pt x="911" y="1090"/>
                    <a:pt x="953" y="1083"/>
                  </a:cubicBezTo>
                  <a:cubicBezTo>
                    <a:pt x="1286" y="1011"/>
                    <a:pt x="1453" y="725"/>
                    <a:pt x="1322" y="428"/>
                  </a:cubicBezTo>
                  <a:cubicBezTo>
                    <a:pt x="1207" y="177"/>
                    <a:pt x="909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26"/>
            <p:cNvSpPr/>
            <p:nvPr/>
          </p:nvSpPr>
          <p:spPr>
            <a:xfrm>
              <a:off x="5523900" y="3741350"/>
              <a:ext cx="32175" cy="24450"/>
            </a:xfrm>
            <a:custGeom>
              <a:avLst/>
              <a:gdLst/>
              <a:ahLst/>
              <a:cxnLst/>
              <a:rect l="l" t="t" r="r" b="b"/>
              <a:pathLst>
                <a:path w="1287" h="978" extrusionOk="0">
                  <a:moveTo>
                    <a:pt x="564" y="1"/>
                  </a:moveTo>
                  <a:cubicBezTo>
                    <a:pt x="523" y="1"/>
                    <a:pt x="482" y="5"/>
                    <a:pt x="441" y="13"/>
                  </a:cubicBezTo>
                  <a:cubicBezTo>
                    <a:pt x="143" y="72"/>
                    <a:pt x="0" y="334"/>
                    <a:pt x="107" y="596"/>
                  </a:cubicBezTo>
                  <a:cubicBezTo>
                    <a:pt x="210" y="822"/>
                    <a:pt x="472" y="978"/>
                    <a:pt x="726" y="978"/>
                  </a:cubicBezTo>
                  <a:cubicBezTo>
                    <a:pt x="766" y="978"/>
                    <a:pt x="806" y="974"/>
                    <a:pt x="846" y="965"/>
                  </a:cubicBezTo>
                  <a:cubicBezTo>
                    <a:pt x="1143" y="918"/>
                    <a:pt x="1286" y="656"/>
                    <a:pt x="1179" y="382"/>
                  </a:cubicBezTo>
                  <a:cubicBezTo>
                    <a:pt x="1076" y="156"/>
                    <a:pt x="823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26"/>
            <p:cNvSpPr/>
            <p:nvPr/>
          </p:nvSpPr>
          <p:spPr>
            <a:xfrm>
              <a:off x="5462575" y="3644975"/>
              <a:ext cx="28000" cy="20850"/>
            </a:xfrm>
            <a:custGeom>
              <a:avLst/>
              <a:gdLst/>
              <a:ahLst/>
              <a:cxnLst/>
              <a:rect l="l" t="t" r="r" b="b"/>
              <a:pathLst>
                <a:path w="1120" h="834" extrusionOk="0">
                  <a:moveTo>
                    <a:pt x="480" y="0"/>
                  </a:moveTo>
                  <a:cubicBezTo>
                    <a:pt x="309" y="0"/>
                    <a:pt x="160" y="77"/>
                    <a:pt x="96" y="213"/>
                  </a:cubicBezTo>
                  <a:cubicBezTo>
                    <a:pt x="1" y="415"/>
                    <a:pt x="131" y="677"/>
                    <a:pt x="393" y="784"/>
                  </a:cubicBezTo>
                  <a:cubicBezTo>
                    <a:pt x="472" y="818"/>
                    <a:pt x="553" y="834"/>
                    <a:pt x="632" y="834"/>
                  </a:cubicBezTo>
                  <a:cubicBezTo>
                    <a:pt x="804" y="834"/>
                    <a:pt x="959" y="757"/>
                    <a:pt x="1024" y="618"/>
                  </a:cubicBezTo>
                  <a:cubicBezTo>
                    <a:pt x="1120" y="415"/>
                    <a:pt x="989" y="165"/>
                    <a:pt x="739" y="58"/>
                  </a:cubicBezTo>
                  <a:cubicBezTo>
                    <a:pt x="652" y="19"/>
                    <a:pt x="56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26"/>
            <p:cNvSpPr/>
            <p:nvPr/>
          </p:nvSpPr>
          <p:spPr>
            <a:xfrm>
              <a:off x="5495925" y="3665400"/>
              <a:ext cx="18775" cy="14300"/>
            </a:xfrm>
            <a:custGeom>
              <a:avLst/>
              <a:gdLst/>
              <a:ahLst/>
              <a:cxnLst/>
              <a:rect l="l" t="t" r="r" b="b"/>
              <a:pathLst>
                <a:path w="751" h="572" extrusionOk="0">
                  <a:moveTo>
                    <a:pt x="327" y="0"/>
                  </a:moveTo>
                  <a:cubicBezTo>
                    <a:pt x="213" y="0"/>
                    <a:pt x="108" y="56"/>
                    <a:pt x="60" y="146"/>
                  </a:cubicBezTo>
                  <a:cubicBezTo>
                    <a:pt x="0" y="289"/>
                    <a:pt x="83" y="455"/>
                    <a:pt x="262" y="539"/>
                  </a:cubicBezTo>
                  <a:cubicBezTo>
                    <a:pt x="317" y="561"/>
                    <a:pt x="374" y="572"/>
                    <a:pt x="427" y="572"/>
                  </a:cubicBezTo>
                  <a:cubicBezTo>
                    <a:pt x="546" y="572"/>
                    <a:pt x="649" y="518"/>
                    <a:pt x="691" y="420"/>
                  </a:cubicBezTo>
                  <a:cubicBezTo>
                    <a:pt x="750" y="289"/>
                    <a:pt x="667" y="110"/>
                    <a:pt x="488" y="39"/>
                  </a:cubicBezTo>
                  <a:cubicBezTo>
                    <a:pt x="435" y="12"/>
                    <a:pt x="38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26"/>
            <p:cNvSpPr/>
            <p:nvPr/>
          </p:nvSpPr>
          <p:spPr>
            <a:xfrm>
              <a:off x="5530150" y="3724175"/>
              <a:ext cx="19075" cy="14450"/>
            </a:xfrm>
            <a:custGeom>
              <a:avLst/>
              <a:gdLst/>
              <a:ahLst/>
              <a:cxnLst/>
              <a:rect l="l" t="t" r="r" b="b"/>
              <a:pathLst>
                <a:path w="763" h="578" extrusionOk="0">
                  <a:moveTo>
                    <a:pt x="335" y="0"/>
                  </a:moveTo>
                  <a:cubicBezTo>
                    <a:pt x="216" y="0"/>
                    <a:pt x="113" y="54"/>
                    <a:pt x="72" y="152"/>
                  </a:cubicBezTo>
                  <a:cubicBezTo>
                    <a:pt x="0" y="295"/>
                    <a:pt x="95" y="462"/>
                    <a:pt x="274" y="545"/>
                  </a:cubicBezTo>
                  <a:cubicBezTo>
                    <a:pt x="326" y="567"/>
                    <a:pt x="381" y="578"/>
                    <a:pt x="434" y="578"/>
                  </a:cubicBezTo>
                  <a:cubicBezTo>
                    <a:pt x="552" y="578"/>
                    <a:pt x="662" y="525"/>
                    <a:pt x="703" y="426"/>
                  </a:cubicBezTo>
                  <a:cubicBezTo>
                    <a:pt x="762" y="295"/>
                    <a:pt x="679" y="117"/>
                    <a:pt x="500" y="33"/>
                  </a:cubicBezTo>
                  <a:cubicBezTo>
                    <a:pt x="445" y="11"/>
                    <a:pt x="389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26"/>
            <p:cNvSpPr/>
            <p:nvPr/>
          </p:nvSpPr>
          <p:spPr>
            <a:xfrm>
              <a:off x="5573000" y="3695000"/>
              <a:ext cx="25025" cy="18775"/>
            </a:xfrm>
            <a:custGeom>
              <a:avLst/>
              <a:gdLst/>
              <a:ahLst/>
              <a:cxnLst/>
              <a:rect l="l" t="t" r="r" b="b"/>
              <a:pathLst>
                <a:path w="1001" h="751" extrusionOk="0">
                  <a:moveTo>
                    <a:pt x="430" y="0"/>
                  </a:moveTo>
                  <a:cubicBezTo>
                    <a:pt x="275" y="0"/>
                    <a:pt x="141" y="67"/>
                    <a:pt x="84" y="188"/>
                  </a:cubicBezTo>
                  <a:cubicBezTo>
                    <a:pt x="1" y="379"/>
                    <a:pt x="120" y="605"/>
                    <a:pt x="358" y="700"/>
                  </a:cubicBezTo>
                  <a:cubicBezTo>
                    <a:pt x="430" y="734"/>
                    <a:pt x="505" y="750"/>
                    <a:pt x="577" y="750"/>
                  </a:cubicBezTo>
                  <a:cubicBezTo>
                    <a:pt x="727" y="750"/>
                    <a:pt x="861" y="679"/>
                    <a:pt x="918" y="557"/>
                  </a:cubicBezTo>
                  <a:cubicBezTo>
                    <a:pt x="1001" y="379"/>
                    <a:pt x="882" y="141"/>
                    <a:pt x="656" y="45"/>
                  </a:cubicBezTo>
                  <a:cubicBezTo>
                    <a:pt x="579" y="15"/>
                    <a:pt x="502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26"/>
            <p:cNvSpPr/>
            <p:nvPr/>
          </p:nvSpPr>
          <p:spPr>
            <a:xfrm>
              <a:off x="5590875" y="3742050"/>
              <a:ext cx="63725" cy="48050"/>
            </a:xfrm>
            <a:custGeom>
              <a:avLst/>
              <a:gdLst/>
              <a:ahLst/>
              <a:cxnLst/>
              <a:rect l="l" t="t" r="r" b="b"/>
              <a:pathLst>
                <a:path w="2549" h="1922" extrusionOk="0">
                  <a:moveTo>
                    <a:pt x="1101" y="0"/>
                  </a:moveTo>
                  <a:cubicBezTo>
                    <a:pt x="737" y="0"/>
                    <a:pt x="410" y="155"/>
                    <a:pt x="250" y="437"/>
                  </a:cubicBezTo>
                  <a:cubicBezTo>
                    <a:pt x="0" y="878"/>
                    <a:pt x="262" y="1473"/>
                    <a:pt x="834" y="1771"/>
                  </a:cubicBezTo>
                  <a:cubicBezTo>
                    <a:pt x="1038" y="1873"/>
                    <a:pt x="1253" y="1922"/>
                    <a:pt x="1456" y="1922"/>
                  </a:cubicBezTo>
                  <a:cubicBezTo>
                    <a:pt x="1821" y="1922"/>
                    <a:pt x="2149" y="1764"/>
                    <a:pt x="2310" y="1473"/>
                  </a:cubicBezTo>
                  <a:cubicBezTo>
                    <a:pt x="2548" y="1033"/>
                    <a:pt x="2286" y="437"/>
                    <a:pt x="1727" y="152"/>
                  </a:cubicBezTo>
                  <a:cubicBezTo>
                    <a:pt x="1521" y="49"/>
                    <a:pt x="1305" y="0"/>
                    <a:pt x="1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26"/>
            <p:cNvSpPr/>
            <p:nvPr/>
          </p:nvSpPr>
          <p:spPr>
            <a:xfrm>
              <a:off x="5671225" y="3744700"/>
              <a:ext cx="25025" cy="18950"/>
            </a:xfrm>
            <a:custGeom>
              <a:avLst/>
              <a:gdLst/>
              <a:ahLst/>
              <a:cxnLst/>
              <a:rect l="l" t="t" r="r" b="b"/>
              <a:pathLst>
                <a:path w="1001" h="758" extrusionOk="0">
                  <a:moveTo>
                    <a:pt x="429" y="0"/>
                  </a:moveTo>
                  <a:cubicBezTo>
                    <a:pt x="398" y="0"/>
                    <a:pt x="366" y="3"/>
                    <a:pt x="334" y="10"/>
                  </a:cubicBezTo>
                  <a:cubicBezTo>
                    <a:pt x="108" y="58"/>
                    <a:pt x="1" y="260"/>
                    <a:pt x="84" y="462"/>
                  </a:cubicBezTo>
                  <a:cubicBezTo>
                    <a:pt x="166" y="637"/>
                    <a:pt x="372" y="758"/>
                    <a:pt x="572" y="758"/>
                  </a:cubicBezTo>
                  <a:cubicBezTo>
                    <a:pt x="604" y="758"/>
                    <a:pt x="636" y="755"/>
                    <a:pt x="668" y="748"/>
                  </a:cubicBezTo>
                  <a:cubicBezTo>
                    <a:pt x="894" y="700"/>
                    <a:pt x="1001" y="498"/>
                    <a:pt x="906" y="296"/>
                  </a:cubicBezTo>
                  <a:cubicBezTo>
                    <a:pt x="824" y="121"/>
                    <a:pt x="62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26"/>
            <p:cNvSpPr/>
            <p:nvPr/>
          </p:nvSpPr>
          <p:spPr>
            <a:xfrm>
              <a:off x="5641775" y="3728550"/>
              <a:ext cx="28300" cy="21400"/>
            </a:xfrm>
            <a:custGeom>
              <a:avLst/>
              <a:gdLst/>
              <a:ahLst/>
              <a:cxnLst/>
              <a:rect l="l" t="t" r="r" b="b"/>
              <a:pathLst>
                <a:path w="1132" h="856" extrusionOk="0">
                  <a:moveTo>
                    <a:pt x="497" y="0"/>
                  </a:moveTo>
                  <a:cubicBezTo>
                    <a:pt x="458" y="0"/>
                    <a:pt x="419" y="4"/>
                    <a:pt x="381" y="13"/>
                  </a:cubicBezTo>
                  <a:cubicBezTo>
                    <a:pt x="131" y="61"/>
                    <a:pt x="0" y="287"/>
                    <a:pt x="107" y="513"/>
                  </a:cubicBezTo>
                  <a:cubicBezTo>
                    <a:pt x="190" y="720"/>
                    <a:pt x="427" y="856"/>
                    <a:pt x="651" y="856"/>
                  </a:cubicBezTo>
                  <a:cubicBezTo>
                    <a:pt x="685" y="856"/>
                    <a:pt x="718" y="853"/>
                    <a:pt x="750" y="846"/>
                  </a:cubicBezTo>
                  <a:cubicBezTo>
                    <a:pt x="1012" y="787"/>
                    <a:pt x="1131" y="561"/>
                    <a:pt x="1036" y="334"/>
                  </a:cubicBezTo>
                  <a:cubicBezTo>
                    <a:pt x="944" y="141"/>
                    <a:pt x="723" y="0"/>
                    <a:pt x="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26"/>
            <p:cNvSpPr/>
            <p:nvPr/>
          </p:nvSpPr>
          <p:spPr>
            <a:xfrm>
              <a:off x="5605750" y="3709425"/>
              <a:ext cx="36925" cy="27775"/>
            </a:xfrm>
            <a:custGeom>
              <a:avLst/>
              <a:gdLst/>
              <a:ahLst/>
              <a:cxnLst/>
              <a:rect l="l" t="t" r="r" b="b"/>
              <a:pathLst>
                <a:path w="1477" h="1111" extrusionOk="0">
                  <a:moveTo>
                    <a:pt x="645" y="1"/>
                  </a:moveTo>
                  <a:cubicBezTo>
                    <a:pt x="596" y="1"/>
                    <a:pt x="548" y="6"/>
                    <a:pt x="500" y="16"/>
                  </a:cubicBezTo>
                  <a:cubicBezTo>
                    <a:pt x="167" y="76"/>
                    <a:pt x="0" y="373"/>
                    <a:pt x="131" y="671"/>
                  </a:cubicBezTo>
                  <a:cubicBezTo>
                    <a:pt x="246" y="932"/>
                    <a:pt x="553" y="1110"/>
                    <a:pt x="852" y="1110"/>
                  </a:cubicBezTo>
                  <a:cubicBezTo>
                    <a:pt x="894" y="1110"/>
                    <a:pt x="936" y="1107"/>
                    <a:pt x="977" y="1099"/>
                  </a:cubicBezTo>
                  <a:cubicBezTo>
                    <a:pt x="1310" y="1028"/>
                    <a:pt x="1477" y="730"/>
                    <a:pt x="1346" y="433"/>
                  </a:cubicBezTo>
                  <a:cubicBezTo>
                    <a:pt x="1233" y="177"/>
                    <a:pt x="937" y="1"/>
                    <a:pt x="6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26"/>
            <p:cNvSpPr/>
            <p:nvPr/>
          </p:nvSpPr>
          <p:spPr>
            <a:xfrm>
              <a:off x="5564375" y="3761900"/>
              <a:ext cx="32475" cy="24725"/>
            </a:xfrm>
            <a:custGeom>
              <a:avLst/>
              <a:gdLst/>
              <a:ahLst/>
              <a:cxnLst/>
              <a:rect l="l" t="t" r="r" b="b"/>
              <a:pathLst>
                <a:path w="1299" h="989" extrusionOk="0">
                  <a:moveTo>
                    <a:pt x="564" y="0"/>
                  </a:moveTo>
                  <a:cubicBezTo>
                    <a:pt x="523" y="0"/>
                    <a:pt x="482" y="4"/>
                    <a:pt x="441" y="12"/>
                  </a:cubicBezTo>
                  <a:cubicBezTo>
                    <a:pt x="143" y="72"/>
                    <a:pt x="0" y="334"/>
                    <a:pt x="108" y="596"/>
                  </a:cubicBezTo>
                  <a:cubicBezTo>
                    <a:pt x="210" y="832"/>
                    <a:pt x="473" y="989"/>
                    <a:pt x="734" y="989"/>
                  </a:cubicBezTo>
                  <a:cubicBezTo>
                    <a:pt x="776" y="989"/>
                    <a:pt x="817" y="985"/>
                    <a:pt x="858" y="977"/>
                  </a:cubicBezTo>
                  <a:cubicBezTo>
                    <a:pt x="1155" y="917"/>
                    <a:pt x="1298" y="655"/>
                    <a:pt x="1179" y="393"/>
                  </a:cubicBezTo>
                  <a:cubicBezTo>
                    <a:pt x="1076" y="157"/>
                    <a:pt x="823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26"/>
            <p:cNvSpPr/>
            <p:nvPr/>
          </p:nvSpPr>
          <p:spPr>
            <a:xfrm>
              <a:off x="5656050" y="3762725"/>
              <a:ext cx="25025" cy="19200"/>
            </a:xfrm>
            <a:custGeom>
              <a:avLst/>
              <a:gdLst/>
              <a:ahLst/>
              <a:cxnLst/>
              <a:rect l="l" t="t" r="r" b="b"/>
              <a:pathLst>
                <a:path w="1001" h="768" extrusionOk="0">
                  <a:moveTo>
                    <a:pt x="425" y="1"/>
                  </a:moveTo>
                  <a:cubicBezTo>
                    <a:pt x="270" y="1"/>
                    <a:pt x="133" y="76"/>
                    <a:pt x="84" y="206"/>
                  </a:cubicBezTo>
                  <a:cubicBezTo>
                    <a:pt x="1" y="384"/>
                    <a:pt x="120" y="622"/>
                    <a:pt x="358" y="718"/>
                  </a:cubicBezTo>
                  <a:cubicBezTo>
                    <a:pt x="430" y="752"/>
                    <a:pt x="506" y="768"/>
                    <a:pt x="579" y="768"/>
                  </a:cubicBezTo>
                  <a:cubicBezTo>
                    <a:pt x="732" y="768"/>
                    <a:pt x="869" y="696"/>
                    <a:pt x="917" y="575"/>
                  </a:cubicBezTo>
                  <a:cubicBezTo>
                    <a:pt x="1001" y="384"/>
                    <a:pt x="882" y="146"/>
                    <a:pt x="644" y="51"/>
                  </a:cubicBezTo>
                  <a:cubicBezTo>
                    <a:pt x="572" y="17"/>
                    <a:pt x="497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26"/>
            <p:cNvSpPr/>
            <p:nvPr/>
          </p:nvSpPr>
          <p:spPr>
            <a:xfrm>
              <a:off x="5417625" y="3654925"/>
              <a:ext cx="47050" cy="35375"/>
            </a:xfrm>
            <a:custGeom>
              <a:avLst/>
              <a:gdLst/>
              <a:ahLst/>
              <a:cxnLst/>
              <a:rect l="l" t="t" r="r" b="b"/>
              <a:pathLst>
                <a:path w="1882" h="1415" extrusionOk="0">
                  <a:moveTo>
                    <a:pt x="823" y="1"/>
                  </a:moveTo>
                  <a:cubicBezTo>
                    <a:pt x="763" y="1"/>
                    <a:pt x="703" y="6"/>
                    <a:pt x="644" y="17"/>
                  </a:cubicBezTo>
                  <a:cubicBezTo>
                    <a:pt x="215" y="100"/>
                    <a:pt x="1" y="470"/>
                    <a:pt x="155" y="851"/>
                  </a:cubicBezTo>
                  <a:cubicBezTo>
                    <a:pt x="289" y="1191"/>
                    <a:pt x="673" y="1415"/>
                    <a:pt x="1052" y="1415"/>
                  </a:cubicBezTo>
                  <a:cubicBezTo>
                    <a:pt x="1111" y="1415"/>
                    <a:pt x="1169" y="1409"/>
                    <a:pt x="1227" y="1398"/>
                  </a:cubicBezTo>
                  <a:cubicBezTo>
                    <a:pt x="1656" y="1315"/>
                    <a:pt x="1882" y="934"/>
                    <a:pt x="1715" y="553"/>
                  </a:cubicBezTo>
                  <a:cubicBezTo>
                    <a:pt x="1581" y="223"/>
                    <a:pt x="1207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26"/>
            <p:cNvSpPr/>
            <p:nvPr/>
          </p:nvSpPr>
          <p:spPr>
            <a:xfrm>
              <a:off x="5450375" y="3614300"/>
              <a:ext cx="24425" cy="18100"/>
            </a:xfrm>
            <a:custGeom>
              <a:avLst/>
              <a:gdLst/>
              <a:ahLst/>
              <a:cxnLst/>
              <a:rect l="l" t="t" r="r" b="b"/>
              <a:pathLst>
                <a:path w="977" h="724" extrusionOk="0">
                  <a:moveTo>
                    <a:pt x="435" y="1"/>
                  </a:moveTo>
                  <a:cubicBezTo>
                    <a:pt x="401" y="1"/>
                    <a:pt x="367" y="4"/>
                    <a:pt x="334" y="11"/>
                  </a:cubicBezTo>
                  <a:cubicBezTo>
                    <a:pt x="108" y="47"/>
                    <a:pt x="0" y="237"/>
                    <a:pt x="84" y="440"/>
                  </a:cubicBezTo>
                  <a:cubicBezTo>
                    <a:pt x="155" y="603"/>
                    <a:pt x="350" y="723"/>
                    <a:pt x="540" y="723"/>
                  </a:cubicBezTo>
                  <a:cubicBezTo>
                    <a:pt x="571" y="723"/>
                    <a:pt x="601" y="720"/>
                    <a:pt x="631" y="713"/>
                  </a:cubicBezTo>
                  <a:cubicBezTo>
                    <a:pt x="858" y="678"/>
                    <a:pt x="977" y="475"/>
                    <a:pt x="893" y="285"/>
                  </a:cubicBezTo>
                  <a:cubicBezTo>
                    <a:pt x="822" y="112"/>
                    <a:pt x="630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26"/>
            <p:cNvSpPr/>
            <p:nvPr/>
          </p:nvSpPr>
          <p:spPr>
            <a:xfrm>
              <a:off x="5422100" y="3598550"/>
              <a:ext cx="27400" cy="20725"/>
            </a:xfrm>
            <a:custGeom>
              <a:avLst/>
              <a:gdLst/>
              <a:ahLst/>
              <a:cxnLst/>
              <a:rect l="l" t="t" r="r" b="b"/>
              <a:pathLst>
                <a:path w="1096" h="829" extrusionOk="0">
                  <a:moveTo>
                    <a:pt x="480" y="1"/>
                  </a:moveTo>
                  <a:cubicBezTo>
                    <a:pt x="447" y="1"/>
                    <a:pt x="414" y="4"/>
                    <a:pt x="381" y="10"/>
                  </a:cubicBezTo>
                  <a:cubicBezTo>
                    <a:pt x="131" y="58"/>
                    <a:pt x="0" y="284"/>
                    <a:pt x="96" y="498"/>
                  </a:cubicBezTo>
                  <a:cubicBezTo>
                    <a:pt x="168" y="695"/>
                    <a:pt x="394" y="829"/>
                    <a:pt x="616" y="829"/>
                  </a:cubicBezTo>
                  <a:cubicBezTo>
                    <a:pt x="649" y="829"/>
                    <a:pt x="682" y="826"/>
                    <a:pt x="715" y="820"/>
                  </a:cubicBezTo>
                  <a:cubicBezTo>
                    <a:pt x="977" y="772"/>
                    <a:pt x="1096" y="546"/>
                    <a:pt x="1012" y="331"/>
                  </a:cubicBezTo>
                  <a:cubicBezTo>
                    <a:pt x="929" y="135"/>
                    <a:pt x="702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26"/>
            <p:cNvSpPr/>
            <p:nvPr/>
          </p:nvSpPr>
          <p:spPr>
            <a:xfrm>
              <a:off x="5391725" y="3628050"/>
              <a:ext cx="31875" cy="23750"/>
            </a:xfrm>
            <a:custGeom>
              <a:avLst/>
              <a:gdLst/>
              <a:ahLst/>
              <a:cxnLst/>
              <a:rect l="l" t="t" r="r" b="b"/>
              <a:pathLst>
                <a:path w="1275" h="950" extrusionOk="0">
                  <a:moveTo>
                    <a:pt x="550" y="0"/>
                  </a:moveTo>
                  <a:cubicBezTo>
                    <a:pt x="514" y="0"/>
                    <a:pt x="477" y="3"/>
                    <a:pt x="441" y="9"/>
                  </a:cubicBezTo>
                  <a:cubicBezTo>
                    <a:pt x="156" y="68"/>
                    <a:pt x="1" y="318"/>
                    <a:pt x="108" y="568"/>
                  </a:cubicBezTo>
                  <a:cubicBezTo>
                    <a:pt x="200" y="794"/>
                    <a:pt x="453" y="949"/>
                    <a:pt x="711" y="949"/>
                  </a:cubicBezTo>
                  <a:cubicBezTo>
                    <a:pt x="752" y="949"/>
                    <a:pt x="793" y="946"/>
                    <a:pt x="834" y="937"/>
                  </a:cubicBezTo>
                  <a:cubicBezTo>
                    <a:pt x="1120" y="878"/>
                    <a:pt x="1275" y="628"/>
                    <a:pt x="1168" y="378"/>
                  </a:cubicBezTo>
                  <a:cubicBezTo>
                    <a:pt x="1073" y="148"/>
                    <a:pt x="81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26"/>
            <p:cNvSpPr/>
            <p:nvPr/>
          </p:nvSpPr>
          <p:spPr>
            <a:xfrm>
              <a:off x="5434900" y="3631600"/>
              <a:ext cx="24425" cy="18350"/>
            </a:xfrm>
            <a:custGeom>
              <a:avLst/>
              <a:gdLst/>
              <a:ahLst/>
              <a:cxnLst/>
              <a:rect l="l" t="t" r="r" b="b"/>
              <a:pathLst>
                <a:path w="977" h="734" extrusionOk="0">
                  <a:moveTo>
                    <a:pt x="425" y="0"/>
                  </a:moveTo>
                  <a:cubicBezTo>
                    <a:pt x="274" y="0"/>
                    <a:pt x="140" y="67"/>
                    <a:pt x="84" y="188"/>
                  </a:cubicBezTo>
                  <a:cubicBezTo>
                    <a:pt x="0" y="367"/>
                    <a:pt x="107" y="593"/>
                    <a:pt x="334" y="688"/>
                  </a:cubicBezTo>
                  <a:cubicBezTo>
                    <a:pt x="406" y="719"/>
                    <a:pt x="481" y="733"/>
                    <a:pt x="551" y="733"/>
                  </a:cubicBezTo>
                  <a:cubicBezTo>
                    <a:pt x="703" y="733"/>
                    <a:pt x="836" y="667"/>
                    <a:pt x="893" y="545"/>
                  </a:cubicBezTo>
                  <a:cubicBezTo>
                    <a:pt x="977" y="367"/>
                    <a:pt x="869" y="141"/>
                    <a:pt x="643" y="45"/>
                  </a:cubicBezTo>
                  <a:cubicBezTo>
                    <a:pt x="571" y="15"/>
                    <a:pt x="496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26"/>
            <p:cNvSpPr/>
            <p:nvPr/>
          </p:nvSpPr>
          <p:spPr>
            <a:xfrm>
              <a:off x="5465250" y="3584900"/>
              <a:ext cx="49450" cy="36425"/>
            </a:xfrm>
            <a:custGeom>
              <a:avLst/>
              <a:gdLst/>
              <a:ahLst/>
              <a:cxnLst/>
              <a:rect l="l" t="t" r="r" b="b"/>
              <a:pathLst>
                <a:path w="1978" h="1457" extrusionOk="0">
                  <a:moveTo>
                    <a:pt x="859" y="1"/>
                  </a:moveTo>
                  <a:cubicBezTo>
                    <a:pt x="576" y="1"/>
                    <a:pt x="320" y="117"/>
                    <a:pt x="191" y="330"/>
                  </a:cubicBezTo>
                  <a:cubicBezTo>
                    <a:pt x="1" y="675"/>
                    <a:pt x="191" y="1127"/>
                    <a:pt x="632" y="1342"/>
                  </a:cubicBezTo>
                  <a:cubicBezTo>
                    <a:pt x="787" y="1419"/>
                    <a:pt x="954" y="1456"/>
                    <a:pt x="1113" y="1456"/>
                  </a:cubicBezTo>
                  <a:cubicBezTo>
                    <a:pt x="1395" y="1456"/>
                    <a:pt x="1653" y="1340"/>
                    <a:pt x="1775" y="1127"/>
                  </a:cubicBezTo>
                  <a:cubicBezTo>
                    <a:pt x="1977" y="782"/>
                    <a:pt x="1775" y="330"/>
                    <a:pt x="1346" y="115"/>
                  </a:cubicBezTo>
                  <a:cubicBezTo>
                    <a:pt x="1187" y="38"/>
                    <a:pt x="101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26"/>
            <p:cNvSpPr/>
            <p:nvPr/>
          </p:nvSpPr>
          <p:spPr>
            <a:xfrm>
              <a:off x="5509000" y="3612475"/>
              <a:ext cx="31575" cy="23550"/>
            </a:xfrm>
            <a:custGeom>
              <a:avLst/>
              <a:gdLst/>
              <a:ahLst/>
              <a:cxnLst/>
              <a:rect l="l" t="t" r="r" b="b"/>
              <a:pathLst>
                <a:path w="1263" h="942" extrusionOk="0">
                  <a:moveTo>
                    <a:pt x="549" y="0"/>
                  </a:moveTo>
                  <a:cubicBezTo>
                    <a:pt x="509" y="0"/>
                    <a:pt x="469" y="4"/>
                    <a:pt x="430" y="13"/>
                  </a:cubicBezTo>
                  <a:cubicBezTo>
                    <a:pt x="144" y="72"/>
                    <a:pt x="1" y="322"/>
                    <a:pt x="108" y="572"/>
                  </a:cubicBezTo>
                  <a:cubicBezTo>
                    <a:pt x="200" y="788"/>
                    <a:pt x="452" y="941"/>
                    <a:pt x="711" y="941"/>
                  </a:cubicBezTo>
                  <a:cubicBezTo>
                    <a:pt x="752" y="941"/>
                    <a:pt x="793" y="938"/>
                    <a:pt x="834" y="929"/>
                  </a:cubicBezTo>
                  <a:cubicBezTo>
                    <a:pt x="1120" y="882"/>
                    <a:pt x="1263" y="632"/>
                    <a:pt x="1156" y="370"/>
                  </a:cubicBezTo>
                  <a:cubicBezTo>
                    <a:pt x="1053" y="154"/>
                    <a:pt x="800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26"/>
            <p:cNvSpPr/>
            <p:nvPr/>
          </p:nvSpPr>
          <p:spPr>
            <a:xfrm>
              <a:off x="5515250" y="3595975"/>
              <a:ext cx="18775" cy="13975"/>
            </a:xfrm>
            <a:custGeom>
              <a:avLst/>
              <a:gdLst/>
              <a:ahLst/>
              <a:cxnLst/>
              <a:rect l="l" t="t" r="r" b="b"/>
              <a:pathLst>
                <a:path w="751" h="559" extrusionOk="0">
                  <a:moveTo>
                    <a:pt x="312" y="1"/>
                  </a:moveTo>
                  <a:cubicBezTo>
                    <a:pt x="198" y="1"/>
                    <a:pt x="100" y="53"/>
                    <a:pt x="60" y="149"/>
                  </a:cubicBezTo>
                  <a:cubicBezTo>
                    <a:pt x="1" y="280"/>
                    <a:pt x="84" y="446"/>
                    <a:pt x="263" y="518"/>
                  </a:cubicBezTo>
                  <a:cubicBezTo>
                    <a:pt x="318" y="546"/>
                    <a:pt x="377" y="559"/>
                    <a:pt x="432" y="559"/>
                  </a:cubicBezTo>
                  <a:cubicBezTo>
                    <a:pt x="542" y="559"/>
                    <a:pt x="640" y="506"/>
                    <a:pt x="680" y="411"/>
                  </a:cubicBezTo>
                  <a:cubicBezTo>
                    <a:pt x="751" y="280"/>
                    <a:pt x="656" y="113"/>
                    <a:pt x="489" y="42"/>
                  </a:cubicBezTo>
                  <a:cubicBezTo>
                    <a:pt x="430" y="14"/>
                    <a:pt x="369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26"/>
            <p:cNvSpPr/>
            <p:nvPr/>
          </p:nvSpPr>
          <p:spPr>
            <a:xfrm>
              <a:off x="5154200" y="3523350"/>
              <a:ext cx="45575" cy="33900"/>
            </a:xfrm>
            <a:custGeom>
              <a:avLst/>
              <a:gdLst/>
              <a:ahLst/>
              <a:cxnLst/>
              <a:rect l="l" t="t" r="r" b="b"/>
              <a:pathLst>
                <a:path w="1823" h="1356" extrusionOk="0">
                  <a:moveTo>
                    <a:pt x="836" y="0"/>
                  </a:moveTo>
                  <a:cubicBezTo>
                    <a:pt x="776" y="0"/>
                    <a:pt x="715" y="6"/>
                    <a:pt x="655" y="18"/>
                  </a:cubicBezTo>
                  <a:cubicBezTo>
                    <a:pt x="227" y="89"/>
                    <a:pt x="1" y="446"/>
                    <a:pt x="132" y="815"/>
                  </a:cubicBezTo>
                  <a:cubicBezTo>
                    <a:pt x="255" y="1135"/>
                    <a:pt x="619" y="1356"/>
                    <a:pt x="993" y="1356"/>
                  </a:cubicBezTo>
                  <a:cubicBezTo>
                    <a:pt x="1051" y="1356"/>
                    <a:pt x="1110" y="1350"/>
                    <a:pt x="1167" y="1339"/>
                  </a:cubicBezTo>
                  <a:cubicBezTo>
                    <a:pt x="1596" y="1256"/>
                    <a:pt x="1822" y="899"/>
                    <a:pt x="1679" y="530"/>
                  </a:cubicBezTo>
                  <a:cubicBezTo>
                    <a:pt x="1557" y="212"/>
                    <a:pt x="1205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26"/>
            <p:cNvSpPr/>
            <p:nvPr/>
          </p:nvSpPr>
          <p:spPr>
            <a:xfrm>
              <a:off x="1891600" y="2670600"/>
              <a:ext cx="31575" cy="19300"/>
            </a:xfrm>
            <a:custGeom>
              <a:avLst/>
              <a:gdLst/>
              <a:ahLst/>
              <a:cxnLst/>
              <a:rect l="l" t="t" r="r" b="b"/>
              <a:pathLst>
                <a:path w="1263" h="772" extrusionOk="0">
                  <a:moveTo>
                    <a:pt x="795" y="1"/>
                  </a:moveTo>
                  <a:cubicBezTo>
                    <a:pt x="670" y="1"/>
                    <a:pt x="531" y="34"/>
                    <a:pt x="405" y="100"/>
                  </a:cubicBezTo>
                  <a:cubicBezTo>
                    <a:pt x="119" y="242"/>
                    <a:pt x="0" y="493"/>
                    <a:pt x="131" y="647"/>
                  </a:cubicBezTo>
                  <a:cubicBezTo>
                    <a:pt x="194" y="729"/>
                    <a:pt x="318" y="771"/>
                    <a:pt x="460" y="771"/>
                  </a:cubicBezTo>
                  <a:cubicBezTo>
                    <a:pt x="587" y="771"/>
                    <a:pt x="729" y="738"/>
                    <a:pt x="857" y="671"/>
                  </a:cubicBezTo>
                  <a:cubicBezTo>
                    <a:pt x="1143" y="528"/>
                    <a:pt x="1262" y="290"/>
                    <a:pt x="1131" y="135"/>
                  </a:cubicBezTo>
                  <a:cubicBezTo>
                    <a:pt x="1067" y="46"/>
                    <a:pt x="941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26"/>
            <p:cNvSpPr/>
            <p:nvPr/>
          </p:nvSpPr>
          <p:spPr>
            <a:xfrm>
              <a:off x="1904400" y="2643000"/>
              <a:ext cx="35725" cy="21750"/>
            </a:xfrm>
            <a:custGeom>
              <a:avLst/>
              <a:gdLst/>
              <a:ahLst/>
              <a:cxnLst/>
              <a:rect l="l" t="t" r="r" b="b"/>
              <a:pathLst>
                <a:path w="1429" h="870" extrusionOk="0">
                  <a:moveTo>
                    <a:pt x="894" y="0"/>
                  </a:moveTo>
                  <a:cubicBezTo>
                    <a:pt x="753" y="0"/>
                    <a:pt x="596" y="36"/>
                    <a:pt x="453" y="108"/>
                  </a:cubicBezTo>
                  <a:cubicBezTo>
                    <a:pt x="131" y="275"/>
                    <a:pt x="0" y="549"/>
                    <a:pt x="143" y="727"/>
                  </a:cubicBezTo>
                  <a:cubicBezTo>
                    <a:pt x="218" y="821"/>
                    <a:pt x="356" y="869"/>
                    <a:pt x="516" y="869"/>
                  </a:cubicBezTo>
                  <a:cubicBezTo>
                    <a:pt x="661" y="869"/>
                    <a:pt x="824" y="830"/>
                    <a:pt x="977" y="751"/>
                  </a:cubicBezTo>
                  <a:cubicBezTo>
                    <a:pt x="1286" y="596"/>
                    <a:pt x="1429" y="323"/>
                    <a:pt x="1274" y="144"/>
                  </a:cubicBezTo>
                  <a:cubicBezTo>
                    <a:pt x="1198" y="48"/>
                    <a:pt x="105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26"/>
            <p:cNvSpPr/>
            <p:nvPr/>
          </p:nvSpPr>
          <p:spPr>
            <a:xfrm>
              <a:off x="1913925" y="2610100"/>
              <a:ext cx="46450" cy="28000"/>
            </a:xfrm>
            <a:custGeom>
              <a:avLst/>
              <a:gdLst/>
              <a:ahLst/>
              <a:cxnLst/>
              <a:rect l="l" t="t" r="r" b="b"/>
              <a:pathLst>
                <a:path w="1858" h="1120" extrusionOk="0">
                  <a:moveTo>
                    <a:pt x="1163" y="0"/>
                  </a:moveTo>
                  <a:cubicBezTo>
                    <a:pt x="982" y="0"/>
                    <a:pt x="781" y="46"/>
                    <a:pt x="596" y="138"/>
                  </a:cubicBezTo>
                  <a:cubicBezTo>
                    <a:pt x="179" y="353"/>
                    <a:pt x="0" y="698"/>
                    <a:pt x="191" y="936"/>
                  </a:cubicBezTo>
                  <a:cubicBezTo>
                    <a:pt x="292" y="1057"/>
                    <a:pt x="475" y="1120"/>
                    <a:pt x="687" y="1120"/>
                  </a:cubicBezTo>
                  <a:cubicBezTo>
                    <a:pt x="873" y="1120"/>
                    <a:pt x="1080" y="1072"/>
                    <a:pt x="1274" y="972"/>
                  </a:cubicBezTo>
                  <a:cubicBezTo>
                    <a:pt x="1679" y="769"/>
                    <a:pt x="1858" y="412"/>
                    <a:pt x="1667" y="186"/>
                  </a:cubicBezTo>
                  <a:cubicBezTo>
                    <a:pt x="1564" y="63"/>
                    <a:pt x="1377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26"/>
            <p:cNvSpPr/>
            <p:nvPr/>
          </p:nvSpPr>
          <p:spPr>
            <a:xfrm>
              <a:off x="2010650" y="2585550"/>
              <a:ext cx="45575" cy="28025"/>
            </a:xfrm>
            <a:custGeom>
              <a:avLst/>
              <a:gdLst/>
              <a:ahLst/>
              <a:cxnLst/>
              <a:rect l="l" t="t" r="r" b="b"/>
              <a:pathLst>
                <a:path w="1823" h="1121" extrusionOk="0">
                  <a:moveTo>
                    <a:pt x="1149" y="1"/>
                  </a:moveTo>
                  <a:cubicBezTo>
                    <a:pt x="741" y="1"/>
                    <a:pt x="295" y="235"/>
                    <a:pt x="144" y="537"/>
                  </a:cubicBezTo>
                  <a:cubicBezTo>
                    <a:pt x="1" y="835"/>
                    <a:pt x="215" y="1097"/>
                    <a:pt x="644" y="1120"/>
                  </a:cubicBezTo>
                  <a:cubicBezTo>
                    <a:pt x="654" y="1121"/>
                    <a:pt x="664" y="1121"/>
                    <a:pt x="674" y="1121"/>
                  </a:cubicBezTo>
                  <a:cubicBezTo>
                    <a:pt x="1083" y="1121"/>
                    <a:pt x="1528" y="887"/>
                    <a:pt x="1680" y="585"/>
                  </a:cubicBezTo>
                  <a:cubicBezTo>
                    <a:pt x="1822" y="287"/>
                    <a:pt x="1608" y="25"/>
                    <a:pt x="1179" y="1"/>
                  </a:cubicBezTo>
                  <a:cubicBezTo>
                    <a:pt x="1169" y="1"/>
                    <a:pt x="1159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26"/>
            <p:cNvSpPr/>
            <p:nvPr/>
          </p:nvSpPr>
          <p:spPr>
            <a:xfrm>
              <a:off x="2130325" y="2514125"/>
              <a:ext cx="44650" cy="27150"/>
            </a:xfrm>
            <a:custGeom>
              <a:avLst/>
              <a:gdLst/>
              <a:ahLst/>
              <a:cxnLst/>
              <a:rect l="l" t="t" r="r" b="b"/>
              <a:pathLst>
                <a:path w="1786" h="1086" extrusionOk="0">
                  <a:moveTo>
                    <a:pt x="1112" y="0"/>
                  </a:moveTo>
                  <a:cubicBezTo>
                    <a:pt x="716" y="0"/>
                    <a:pt x="282" y="222"/>
                    <a:pt x="143" y="513"/>
                  </a:cubicBezTo>
                  <a:cubicBezTo>
                    <a:pt x="0" y="822"/>
                    <a:pt x="214" y="1072"/>
                    <a:pt x="631" y="1084"/>
                  </a:cubicBezTo>
                  <a:cubicBezTo>
                    <a:pt x="650" y="1085"/>
                    <a:pt x="670" y="1086"/>
                    <a:pt x="689" y="1086"/>
                  </a:cubicBezTo>
                  <a:cubicBezTo>
                    <a:pt x="1089" y="1086"/>
                    <a:pt x="1507" y="856"/>
                    <a:pt x="1643" y="572"/>
                  </a:cubicBezTo>
                  <a:cubicBezTo>
                    <a:pt x="1786" y="275"/>
                    <a:pt x="1560" y="24"/>
                    <a:pt x="1143" y="1"/>
                  </a:cubicBezTo>
                  <a:cubicBezTo>
                    <a:pt x="1133" y="0"/>
                    <a:pt x="1123" y="0"/>
                    <a:pt x="1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26"/>
            <p:cNvSpPr/>
            <p:nvPr/>
          </p:nvSpPr>
          <p:spPr>
            <a:xfrm>
              <a:off x="2045175" y="2458150"/>
              <a:ext cx="44375" cy="26550"/>
            </a:xfrm>
            <a:custGeom>
              <a:avLst/>
              <a:gdLst/>
              <a:ahLst/>
              <a:cxnLst/>
              <a:rect l="l" t="t" r="r" b="b"/>
              <a:pathLst>
                <a:path w="1775" h="1062" extrusionOk="0">
                  <a:moveTo>
                    <a:pt x="1113" y="1"/>
                  </a:moveTo>
                  <a:cubicBezTo>
                    <a:pt x="716" y="1"/>
                    <a:pt x="283" y="223"/>
                    <a:pt x="144" y="501"/>
                  </a:cubicBezTo>
                  <a:cubicBezTo>
                    <a:pt x="1" y="799"/>
                    <a:pt x="215" y="1049"/>
                    <a:pt x="620" y="1061"/>
                  </a:cubicBezTo>
                  <a:cubicBezTo>
                    <a:pt x="630" y="1061"/>
                    <a:pt x="641" y="1061"/>
                    <a:pt x="652" y="1061"/>
                  </a:cubicBezTo>
                  <a:cubicBezTo>
                    <a:pt x="1059" y="1061"/>
                    <a:pt x="1493" y="839"/>
                    <a:pt x="1632" y="561"/>
                  </a:cubicBezTo>
                  <a:cubicBezTo>
                    <a:pt x="1775" y="263"/>
                    <a:pt x="1561" y="13"/>
                    <a:pt x="1144" y="1"/>
                  </a:cubicBezTo>
                  <a:cubicBezTo>
                    <a:pt x="1134" y="1"/>
                    <a:pt x="1123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26"/>
            <p:cNvSpPr/>
            <p:nvPr/>
          </p:nvSpPr>
          <p:spPr>
            <a:xfrm>
              <a:off x="1948450" y="2647350"/>
              <a:ext cx="31275" cy="19025"/>
            </a:xfrm>
            <a:custGeom>
              <a:avLst/>
              <a:gdLst/>
              <a:ahLst/>
              <a:cxnLst/>
              <a:rect l="l" t="t" r="r" b="b"/>
              <a:pathLst>
                <a:path w="1251" h="761" extrusionOk="0">
                  <a:moveTo>
                    <a:pt x="790" y="1"/>
                  </a:moveTo>
                  <a:cubicBezTo>
                    <a:pt x="664" y="1"/>
                    <a:pt x="522" y="34"/>
                    <a:pt x="393" y="101"/>
                  </a:cubicBezTo>
                  <a:cubicBezTo>
                    <a:pt x="119" y="244"/>
                    <a:pt x="0" y="482"/>
                    <a:pt x="119" y="637"/>
                  </a:cubicBezTo>
                  <a:cubicBezTo>
                    <a:pt x="189" y="719"/>
                    <a:pt x="315" y="761"/>
                    <a:pt x="459" y="761"/>
                  </a:cubicBezTo>
                  <a:cubicBezTo>
                    <a:pt x="587" y="761"/>
                    <a:pt x="729" y="728"/>
                    <a:pt x="858" y="661"/>
                  </a:cubicBezTo>
                  <a:cubicBezTo>
                    <a:pt x="1131" y="530"/>
                    <a:pt x="1250" y="280"/>
                    <a:pt x="1120" y="125"/>
                  </a:cubicBezTo>
                  <a:cubicBezTo>
                    <a:pt x="1056" y="43"/>
                    <a:pt x="933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26"/>
            <p:cNvSpPr/>
            <p:nvPr/>
          </p:nvSpPr>
          <p:spPr>
            <a:xfrm>
              <a:off x="1964525" y="2606250"/>
              <a:ext cx="35450" cy="21325"/>
            </a:xfrm>
            <a:custGeom>
              <a:avLst/>
              <a:gdLst/>
              <a:ahLst/>
              <a:cxnLst/>
              <a:rect l="l" t="t" r="r" b="b"/>
              <a:pathLst>
                <a:path w="1418" h="853" extrusionOk="0">
                  <a:moveTo>
                    <a:pt x="894" y="0"/>
                  </a:moveTo>
                  <a:cubicBezTo>
                    <a:pt x="753" y="0"/>
                    <a:pt x="596" y="36"/>
                    <a:pt x="453" y="114"/>
                  </a:cubicBezTo>
                  <a:cubicBezTo>
                    <a:pt x="143" y="269"/>
                    <a:pt x="0" y="542"/>
                    <a:pt x="143" y="709"/>
                  </a:cubicBezTo>
                  <a:cubicBezTo>
                    <a:pt x="226" y="805"/>
                    <a:pt x="370" y="853"/>
                    <a:pt x="534" y="853"/>
                  </a:cubicBezTo>
                  <a:cubicBezTo>
                    <a:pt x="676" y="853"/>
                    <a:pt x="833" y="817"/>
                    <a:pt x="977" y="745"/>
                  </a:cubicBezTo>
                  <a:cubicBezTo>
                    <a:pt x="1286" y="590"/>
                    <a:pt x="1417" y="316"/>
                    <a:pt x="1274" y="138"/>
                  </a:cubicBezTo>
                  <a:cubicBezTo>
                    <a:pt x="1198" y="48"/>
                    <a:pt x="105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26"/>
            <p:cNvSpPr/>
            <p:nvPr/>
          </p:nvSpPr>
          <p:spPr>
            <a:xfrm>
              <a:off x="1991000" y="2625175"/>
              <a:ext cx="35450" cy="21600"/>
            </a:xfrm>
            <a:custGeom>
              <a:avLst/>
              <a:gdLst/>
              <a:ahLst/>
              <a:cxnLst/>
              <a:rect l="l" t="t" r="r" b="b"/>
              <a:pathLst>
                <a:path w="1418" h="864" extrusionOk="0">
                  <a:moveTo>
                    <a:pt x="891" y="1"/>
                  </a:moveTo>
                  <a:cubicBezTo>
                    <a:pt x="748" y="1"/>
                    <a:pt x="588" y="40"/>
                    <a:pt x="441" y="119"/>
                  </a:cubicBezTo>
                  <a:cubicBezTo>
                    <a:pt x="132" y="274"/>
                    <a:pt x="1" y="547"/>
                    <a:pt x="144" y="726"/>
                  </a:cubicBezTo>
                  <a:cubicBezTo>
                    <a:pt x="220" y="815"/>
                    <a:pt x="362" y="864"/>
                    <a:pt x="524" y="864"/>
                  </a:cubicBezTo>
                  <a:cubicBezTo>
                    <a:pt x="665" y="864"/>
                    <a:pt x="822" y="827"/>
                    <a:pt x="965" y="750"/>
                  </a:cubicBezTo>
                  <a:cubicBezTo>
                    <a:pt x="1287" y="595"/>
                    <a:pt x="1418" y="321"/>
                    <a:pt x="1263" y="143"/>
                  </a:cubicBezTo>
                  <a:cubicBezTo>
                    <a:pt x="1188" y="49"/>
                    <a:pt x="1050" y="1"/>
                    <a:pt x="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26"/>
            <p:cNvSpPr/>
            <p:nvPr/>
          </p:nvSpPr>
          <p:spPr>
            <a:xfrm>
              <a:off x="1952900" y="2570375"/>
              <a:ext cx="46175" cy="27700"/>
            </a:xfrm>
            <a:custGeom>
              <a:avLst/>
              <a:gdLst/>
              <a:ahLst/>
              <a:cxnLst/>
              <a:rect l="l" t="t" r="r" b="b"/>
              <a:pathLst>
                <a:path w="1847" h="1108" extrusionOk="0">
                  <a:moveTo>
                    <a:pt x="1168" y="0"/>
                  </a:moveTo>
                  <a:cubicBezTo>
                    <a:pt x="983" y="0"/>
                    <a:pt x="775" y="48"/>
                    <a:pt x="584" y="144"/>
                  </a:cubicBezTo>
                  <a:cubicBezTo>
                    <a:pt x="180" y="346"/>
                    <a:pt x="1" y="692"/>
                    <a:pt x="191" y="918"/>
                  </a:cubicBezTo>
                  <a:cubicBezTo>
                    <a:pt x="293" y="1045"/>
                    <a:pt x="476" y="1107"/>
                    <a:pt x="686" y="1107"/>
                  </a:cubicBezTo>
                  <a:cubicBezTo>
                    <a:pt x="870" y="1107"/>
                    <a:pt x="1074" y="1060"/>
                    <a:pt x="1263" y="965"/>
                  </a:cubicBezTo>
                  <a:cubicBezTo>
                    <a:pt x="1668" y="763"/>
                    <a:pt x="1846" y="406"/>
                    <a:pt x="1656" y="180"/>
                  </a:cubicBezTo>
                  <a:cubicBezTo>
                    <a:pt x="1555" y="60"/>
                    <a:pt x="1375" y="0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26"/>
            <p:cNvSpPr/>
            <p:nvPr/>
          </p:nvSpPr>
          <p:spPr>
            <a:xfrm>
              <a:off x="1902900" y="2563525"/>
              <a:ext cx="34475" cy="21175"/>
            </a:xfrm>
            <a:custGeom>
              <a:avLst/>
              <a:gdLst/>
              <a:ahLst/>
              <a:cxnLst/>
              <a:rect l="l" t="t" r="r" b="b"/>
              <a:pathLst>
                <a:path w="1379" h="847" extrusionOk="0">
                  <a:moveTo>
                    <a:pt x="898" y="1"/>
                  </a:moveTo>
                  <a:cubicBezTo>
                    <a:pt x="889" y="1"/>
                    <a:pt x="879" y="1"/>
                    <a:pt x="870" y="1"/>
                  </a:cubicBezTo>
                  <a:cubicBezTo>
                    <a:pt x="536" y="1"/>
                    <a:pt x="191" y="192"/>
                    <a:pt x="96" y="430"/>
                  </a:cubicBezTo>
                  <a:cubicBezTo>
                    <a:pt x="1" y="668"/>
                    <a:pt x="191" y="846"/>
                    <a:pt x="525" y="846"/>
                  </a:cubicBezTo>
                  <a:cubicBezTo>
                    <a:pt x="846" y="835"/>
                    <a:pt x="1191" y="644"/>
                    <a:pt x="1287" y="418"/>
                  </a:cubicBezTo>
                  <a:cubicBezTo>
                    <a:pt x="1379" y="187"/>
                    <a:pt x="1202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26"/>
            <p:cNvSpPr/>
            <p:nvPr/>
          </p:nvSpPr>
          <p:spPr>
            <a:xfrm>
              <a:off x="1890700" y="2594800"/>
              <a:ext cx="23550" cy="14600"/>
            </a:xfrm>
            <a:custGeom>
              <a:avLst/>
              <a:gdLst/>
              <a:ahLst/>
              <a:cxnLst/>
              <a:rect l="l" t="t" r="r" b="b"/>
              <a:pathLst>
                <a:path w="942" h="584" extrusionOk="0">
                  <a:moveTo>
                    <a:pt x="596" y="0"/>
                  </a:moveTo>
                  <a:cubicBezTo>
                    <a:pt x="370" y="12"/>
                    <a:pt x="131" y="143"/>
                    <a:pt x="72" y="298"/>
                  </a:cubicBezTo>
                  <a:cubicBezTo>
                    <a:pt x="1" y="453"/>
                    <a:pt x="131" y="584"/>
                    <a:pt x="346" y="584"/>
                  </a:cubicBezTo>
                  <a:cubicBezTo>
                    <a:pt x="572" y="584"/>
                    <a:pt x="810" y="441"/>
                    <a:pt x="882" y="286"/>
                  </a:cubicBezTo>
                  <a:cubicBezTo>
                    <a:pt x="941" y="131"/>
                    <a:pt x="810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26"/>
            <p:cNvSpPr/>
            <p:nvPr/>
          </p:nvSpPr>
          <p:spPr>
            <a:xfrm>
              <a:off x="1811525" y="2642725"/>
              <a:ext cx="23825" cy="14900"/>
            </a:xfrm>
            <a:custGeom>
              <a:avLst/>
              <a:gdLst/>
              <a:ahLst/>
              <a:cxnLst/>
              <a:rect l="l" t="t" r="r" b="b"/>
              <a:pathLst>
                <a:path w="953" h="596" extrusionOk="0">
                  <a:moveTo>
                    <a:pt x="608" y="0"/>
                  </a:moveTo>
                  <a:cubicBezTo>
                    <a:pt x="381" y="12"/>
                    <a:pt x="143" y="143"/>
                    <a:pt x="72" y="298"/>
                  </a:cubicBezTo>
                  <a:cubicBezTo>
                    <a:pt x="0" y="465"/>
                    <a:pt x="131" y="595"/>
                    <a:pt x="358" y="595"/>
                  </a:cubicBezTo>
                  <a:cubicBezTo>
                    <a:pt x="584" y="584"/>
                    <a:pt x="822" y="453"/>
                    <a:pt x="882" y="298"/>
                  </a:cubicBezTo>
                  <a:cubicBezTo>
                    <a:pt x="953" y="131"/>
                    <a:pt x="834" y="0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26"/>
            <p:cNvSpPr/>
            <p:nvPr/>
          </p:nvSpPr>
          <p:spPr>
            <a:xfrm>
              <a:off x="1856250" y="2671000"/>
              <a:ext cx="31200" cy="19375"/>
            </a:xfrm>
            <a:custGeom>
              <a:avLst/>
              <a:gdLst/>
              <a:ahLst/>
              <a:cxnLst/>
              <a:rect l="l" t="t" r="r" b="b"/>
              <a:pathLst>
                <a:path w="1248" h="775" extrusionOk="0">
                  <a:moveTo>
                    <a:pt x="783" y="0"/>
                  </a:moveTo>
                  <a:cubicBezTo>
                    <a:pt x="486" y="0"/>
                    <a:pt x="176" y="179"/>
                    <a:pt x="93" y="393"/>
                  </a:cubicBezTo>
                  <a:cubicBezTo>
                    <a:pt x="0" y="601"/>
                    <a:pt x="154" y="775"/>
                    <a:pt x="434" y="775"/>
                  </a:cubicBezTo>
                  <a:cubicBezTo>
                    <a:pt x="443" y="775"/>
                    <a:pt x="452" y="775"/>
                    <a:pt x="462" y="774"/>
                  </a:cubicBezTo>
                  <a:cubicBezTo>
                    <a:pt x="759" y="774"/>
                    <a:pt x="1069" y="596"/>
                    <a:pt x="1164" y="381"/>
                  </a:cubicBezTo>
                  <a:cubicBezTo>
                    <a:pt x="1248" y="167"/>
                    <a:pt x="1081" y="0"/>
                    <a:pt x="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26"/>
            <p:cNvSpPr/>
            <p:nvPr/>
          </p:nvSpPr>
          <p:spPr>
            <a:xfrm>
              <a:off x="1834450" y="2504575"/>
              <a:ext cx="77400" cy="46525"/>
            </a:xfrm>
            <a:custGeom>
              <a:avLst/>
              <a:gdLst/>
              <a:ahLst/>
              <a:cxnLst/>
              <a:rect l="l" t="t" r="r" b="b"/>
              <a:pathLst>
                <a:path w="3096" h="1861" extrusionOk="0">
                  <a:moveTo>
                    <a:pt x="1975" y="1"/>
                  </a:moveTo>
                  <a:cubicBezTo>
                    <a:pt x="1288" y="1"/>
                    <a:pt x="528" y="386"/>
                    <a:pt x="274" y="883"/>
                  </a:cubicBezTo>
                  <a:cubicBezTo>
                    <a:pt x="0" y="1395"/>
                    <a:pt x="357" y="1823"/>
                    <a:pt x="1060" y="1859"/>
                  </a:cubicBezTo>
                  <a:cubicBezTo>
                    <a:pt x="1081" y="1860"/>
                    <a:pt x="1101" y="1860"/>
                    <a:pt x="1122" y="1860"/>
                  </a:cubicBezTo>
                  <a:cubicBezTo>
                    <a:pt x="1820" y="1860"/>
                    <a:pt x="2580" y="1475"/>
                    <a:pt x="2834" y="978"/>
                  </a:cubicBezTo>
                  <a:cubicBezTo>
                    <a:pt x="3096" y="466"/>
                    <a:pt x="2739" y="37"/>
                    <a:pt x="2036" y="2"/>
                  </a:cubicBezTo>
                  <a:cubicBezTo>
                    <a:pt x="2016" y="1"/>
                    <a:pt x="1996" y="1"/>
                    <a:pt x="19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26"/>
            <p:cNvSpPr/>
            <p:nvPr/>
          </p:nvSpPr>
          <p:spPr>
            <a:xfrm>
              <a:off x="1845450" y="2474200"/>
              <a:ext cx="45275" cy="26575"/>
            </a:xfrm>
            <a:custGeom>
              <a:avLst/>
              <a:gdLst/>
              <a:ahLst/>
              <a:cxnLst/>
              <a:rect l="l" t="t" r="r" b="b"/>
              <a:pathLst>
                <a:path w="1811" h="1063" extrusionOk="0">
                  <a:moveTo>
                    <a:pt x="1131" y="1"/>
                  </a:moveTo>
                  <a:cubicBezTo>
                    <a:pt x="730" y="1"/>
                    <a:pt x="303" y="219"/>
                    <a:pt x="156" y="502"/>
                  </a:cubicBezTo>
                  <a:cubicBezTo>
                    <a:pt x="1" y="800"/>
                    <a:pt x="203" y="1050"/>
                    <a:pt x="620" y="1062"/>
                  </a:cubicBezTo>
                  <a:cubicBezTo>
                    <a:pt x="630" y="1062"/>
                    <a:pt x="641" y="1062"/>
                    <a:pt x="652" y="1062"/>
                  </a:cubicBezTo>
                  <a:cubicBezTo>
                    <a:pt x="1060" y="1062"/>
                    <a:pt x="1505" y="840"/>
                    <a:pt x="1656" y="562"/>
                  </a:cubicBezTo>
                  <a:cubicBezTo>
                    <a:pt x="1811" y="264"/>
                    <a:pt x="1596" y="14"/>
                    <a:pt x="1191" y="2"/>
                  </a:cubicBezTo>
                  <a:cubicBezTo>
                    <a:pt x="1171" y="1"/>
                    <a:pt x="1151" y="1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26"/>
            <p:cNvSpPr/>
            <p:nvPr/>
          </p:nvSpPr>
          <p:spPr>
            <a:xfrm>
              <a:off x="1784150" y="2495350"/>
              <a:ext cx="61625" cy="36675"/>
            </a:xfrm>
            <a:custGeom>
              <a:avLst/>
              <a:gdLst/>
              <a:ahLst/>
              <a:cxnLst/>
              <a:rect l="l" t="t" r="r" b="b"/>
              <a:pathLst>
                <a:path w="2465" h="1467" extrusionOk="0">
                  <a:moveTo>
                    <a:pt x="1558" y="0"/>
                  </a:moveTo>
                  <a:cubicBezTo>
                    <a:pt x="1015" y="0"/>
                    <a:pt x="421" y="302"/>
                    <a:pt x="214" y="692"/>
                  </a:cubicBezTo>
                  <a:cubicBezTo>
                    <a:pt x="0" y="1097"/>
                    <a:pt x="274" y="1442"/>
                    <a:pt x="834" y="1466"/>
                  </a:cubicBezTo>
                  <a:cubicBezTo>
                    <a:pt x="844" y="1466"/>
                    <a:pt x="855" y="1466"/>
                    <a:pt x="866" y="1466"/>
                  </a:cubicBezTo>
                  <a:cubicBezTo>
                    <a:pt x="1428" y="1466"/>
                    <a:pt x="2040" y="1161"/>
                    <a:pt x="2250" y="764"/>
                  </a:cubicBezTo>
                  <a:cubicBezTo>
                    <a:pt x="2465" y="359"/>
                    <a:pt x="2179" y="13"/>
                    <a:pt x="1619" y="2"/>
                  </a:cubicBezTo>
                  <a:cubicBezTo>
                    <a:pt x="1599" y="1"/>
                    <a:pt x="1579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26"/>
            <p:cNvSpPr/>
            <p:nvPr/>
          </p:nvSpPr>
          <p:spPr>
            <a:xfrm>
              <a:off x="1917500" y="2476325"/>
              <a:ext cx="35425" cy="21475"/>
            </a:xfrm>
            <a:custGeom>
              <a:avLst/>
              <a:gdLst/>
              <a:ahLst/>
              <a:cxnLst/>
              <a:rect l="l" t="t" r="r" b="b"/>
              <a:pathLst>
                <a:path w="1417" h="859" extrusionOk="0">
                  <a:moveTo>
                    <a:pt x="929" y="1"/>
                  </a:moveTo>
                  <a:cubicBezTo>
                    <a:pt x="595" y="1"/>
                    <a:pt x="238" y="179"/>
                    <a:pt x="119" y="405"/>
                  </a:cubicBezTo>
                  <a:cubicBezTo>
                    <a:pt x="0" y="644"/>
                    <a:pt x="167" y="846"/>
                    <a:pt x="488" y="858"/>
                  </a:cubicBezTo>
                  <a:cubicBezTo>
                    <a:pt x="498" y="858"/>
                    <a:pt x="508" y="858"/>
                    <a:pt x="518" y="858"/>
                  </a:cubicBezTo>
                  <a:cubicBezTo>
                    <a:pt x="843" y="858"/>
                    <a:pt x="1182" y="673"/>
                    <a:pt x="1298" y="453"/>
                  </a:cubicBezTo>
                  <a:cubicBezTo>
                    <a:pt x="1417" y="215"/>
                    <a:pt x="1250" y="12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26"/>
            <p:cNvSpPr/>
            <p:nvPr/>
          </p:nvSpPr>
          <p:spPr>
            <a:xfrm>
              <a:off x="1796950" y="2553025"/>
              <a:ext cx="59550" cy="35600"/>
            </a:xfrm>
            <a:custGeom>
              <a:avLst/>
              <a:gdLst/>
              <a:ahLst/>
              <a:cxnLst/>
              <a:rect l="l" t="t" r="r" b="b"/>
              <a:pathLst>
                <a:path w="2382" h="1424" extrusionOk="0">
                  <a:moveTo>
                    <a:pt x="1510" y="1"/>
                  </a:moveTo>
                  <a:cubicBezTo>
                    <a:pt x="1273" y="1"/>
                    <a:pt x="1007" y="61"/>
                    <a:pt x="762" y="183"/>
                  </a:cubicBezTo>
                  <a:cubicBezTo>
                    <a:pt x="238" y="445"/>
                    <a:pt x="0" y="897"/>
                    <a:pt x="226" y="1183"/>
                  </a:cubicBezTo>
                  <a:cubicBezTo>
                    <a:pt x="354" y="1343"/>
                    <a:pt x="592" y="1424"/>
                    <a:pt x="868" y="1424"/>
                  </a:cubicBezTo>
                  <a:cubicBezTo>
                    <a:pt x="1106" y="1424"/>
                    <a:pt x="1371" y="1364"/>
                    <a:pt x="1619" y="1243"/>
                  </a:cubicBezTo>
                  <a:cubicBezTo>
                    <a:pt x="2143" y="969"/>
                    <a:pt x="2381" y="528"/>
                    <a:pt x="2143" y="231"/>
                  </a:cubicBezTo>
                  <a:cubicBezTo>
                    <a:pt x="2016" y="78"/>
                    <a:pt x="1781" y="1"/>
                    <a:pt x="1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26"/>
            <p:cNvSpPr/>
            <p:nvPr/>
          </p:nvSpPr>
          <p:spPr>
            <a:xfrm>
              <a:off x="1903500" y="2532250"/>
              <a:ext cx="34850" cy="20925"/>
            </a:xfrm>
            <a:custGeom>
              <a:avLst/>
              <a:gdLst/>
              <a:ahLst/>
              <a:cxnLst/>
              <a:rect l="l" t="t" r="r" b="b"/>
              <a:pathLst>
                <a:path w="1394" h="837" extrusionOk="0">
                  <a:moveTo>
                    <a:pt x="884" y="0"/>
                  </a:moveTo>
                  <a:cubicBezTo>
                    <a:pt x="744" y="0"/>
                    <a:pt x="587" y="36"/>
                    <a:pt x="441" y="109"/>
                  </a:cubicBezTo>
                  <a:cubicBezTo>
                    <a:pt x="131" y="264"/>
                    <a:pt x="0" y="526"/>
                    <a:pt x="131" y="693"/>
                  </a:cubicBezTo>
                  <a:cubicBezTo>
                    <a:pt x="208" y="788"/>
                    <a:pt x="349" y="836"/>
                    <a:pt x="512" y="836"/>
                  </a:cubicBezTo>
                  <a:cubicBezTo>
                    <a:pt x="653" y="836"/>
                    <a:pt x="809" y="800"/>
                    <a:pt x="953" y="728"/>
                  </a:cubicBezTo>
                  <a:cubicBezTo>
                    <a:pt x="1263" y="573"/>
                    <a:pt x="1394" y="312"/>
                    <a:pt x="1251" y="133"/>
                  </a:cubicBezTo>
                  <a:cubicBezTo>
                    <a:pt x="1175" y="45"/>
                    <a:pt x="1040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26"/>
            <p:cNvSpPr/>
            <p:nvPr/>
          </p:nvSpPr>
          <p:spPr>
            <a:xfrm>
              <a:off x="1912725" y="2500675"/>
              <a:ext cx="45575" cy="26875"/>
            </a:xfrm>
            <a:custGeom>
              <a:avLst/>
              <a:gdLst/>
              <a:ahLst/>
              <a:cxnLst/>
              <a:rect l="l" t="t" r="r" b="b"/>
              <a:pathLst>
                <a:path w="1823" h="1075" extrusionOk="0">
                  <a:moveTo>
                    <a:pt x="1147" y="1"/>
                  </a:moveTo>
                  <a:cubicBezTo>
                    <a:pt x="967" y="1"/>
                    <a:pt x="766" y="45"/>
                    <a:pt x="584" y="134"/>
                  </a:cubicBezTo>
                  <a:cubicBezTo>
                    <a:pt x="179" y="336"/>
                    <a:pt x="1" y="682"/>
                    <a:pt x="191" y="896"/>
                  </a:cubicBezTo>
                  <a:cubicBezTo>
                    <a:pt x="285" y="1015"/>
                    <a:pt x="462" y="1075"/>
                    <a:pt x="668" y="1075"/>
                  </a:cubicBezTo>
                  <a:cubicBezTo>
                    <a:pt x="852" y="1075"/>
                    <a:pt x="1060" y="1027"/>
                    <a:pt x="1251" y="932"/>
                  </a:cubicBezTo>
                  <a:cubicBezTo>
                    <a:pt x="1644" y="741"/>
                    <a:pt x="1822" y="396"/>
                    <a:pt x="1632" y="181"/>
                  </a:cubicBezTo>
                  <a:cubicBezTo>
                    <a:pt x="1536" y="60"/>
                    <a:pt x="1355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26"/>
            <p:cNvSpPr/>
            <p:nvPr/>
          </p:nvSpPr>
          <p:spPr>
            <a:xfrm>
              <a:off x="1771925" y="2535375"/>
              <a:ext cx="39925" cy="23900"/>
            </a:xfrm>
            <a:custGeom>
              <a:avLst/>
              <a:gdLst/>
              <a:ahLst/>
              <a:cxnLst/>
              <a:rect l="l" t="t" r="r" b="b"/>
              <a:pathLst>
                <a:path w="1597" h="956" extrusionOk="0">
                  <a:moveTo>
                    <a:pt x="1029" y="0"/>
                  </a:moveTo>
                  <a:cubicBezTo>
                    <a:pt x="866" y="0"/>
                    <a:pt x="683" y="42"/>
                    <a:pt x="513" y="127"/>
                  </a:cubicBezTo>
                  <a:cubicBezTo>
                    <a:pt x="156" y="294"/>
                    <a:pt x="1" y="603"/>
                    <a:pt x="156" y="794"/>
                  </a:cubicBezTo>
                  <a:cubicBezTo>
                    <a:pt x="238" y="901"/>
                    <a:pt x="394" y="955"/>
                    <a:pt x="576" y="955"/>
                  </a:cubicBezTo>
                  <a:cubicBezTo>
                    <a:pt x="736" y="955"/>
                    <a:pt x="917" y="913"/>
                    <a:pt x="1084" y="829"/>
                  </a:cubicBezTo>
                  <a:cubicBezTo>
                    <a:pt x="1442" y="651"/>
                    <a:pt x="1596" y="353"/>
                    <a:pt x="1442" y="151"/>
                  </a:cubicBezTo>
                  <a:cubicBezTo>
                    <a:pt x="1360" y="51"/>
                    <a:pt x="1207" y="0"/>
                    <a:pt x="1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26"/>
            <p:cNvSpPr/>
            <p:nvPr/>
          </p:nvSpPr>
          <p:spPr>
            <a:xfrm>
              <a:off x="1902000" y="2455800"/>
              <a:ext cx="33975" cy="20550"/>
            </a:xfrm>
            <a:custGeom>
              <a:avLst/>
              <a:gdLst/>
              <a:ahLst/>
              <a:cxnLst/>
              <a:rect l="l" t="t" r="r" b="b"/>
              <a:pathLst>
                <a:path w="1359" h="822" extrusionOk="0">
                  <a:moveTo>
                    <a:pt x="858" y="0"/>
                  </a:moveTo>
                  <a:cubicBezTo>
                    <a:pt x="537" y="12"/>
                    <a:pt x="191" y="191"/>
                    <a:pt x="96" y="417"/>
                  </a:cubicBezTo>
                  <a:cubicBezTo>
                    <a:pt x="1" y="643"/>
                    <a:pt x="191" y="822"/>
                    <a:pt x="513" y="822"/>
                  </a:cubicBezTo>
                  <a:cubicBezTo>
                    <a:pt x="834" y="810"/>
                    <a:pt x="1168" y="631"/>
                    <a:pt x="1263" y="405"/>
                  </a:cubicBezTo>
                  <a:cubicBezTo>
                    <a:pt x="1358" y="179"/>
                    <a:pt x="1180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26"/>
            <p:cNvSpPr/>
            <p:nvPr/>
          </p:nvSpPr>
          <p:spPr>
            <a:xfrm>
              <a:off x="1890175" y="2486150"/>
              <a:ext cx="22875" cy="13725"/>
            </a:xfrm>
            <a:custGeom>
              <a:avLst/>
              <a:gdLst/>
              <a:ahLst/>
              <a:cxnLst/>
              <a:rect l="l" t="t" r="r" b="b"/>
              <a:pathLst>
                <a:path w="915" h="549" extrusionOk="0">
                  <a:moveTo>
                    <a:pt x="569" y="0"/>
                  </a:moveTo>
                  <a:cubicBezTo>
                    <a:pt x="355" y="0"/>
                    <a:pt x="129" y="131"/>
                    <a:pt x="57" y="274"/>
                  </a:cubicBezTo>
                  <a:cubicBezTo>
                    <a:pt x="0" y="423"/>
                    <a:pt x="107" y="549"/>
                    <a:pt x="315" y="549"/>
                  </a:cubicBezTo>
                  <a:cubicBezTo>
                    <a:pt x="324" y="549"/>
                    <a:pt x="333" y="549"/>
                    <a:pt x="343" y="548"/>
                  </a:cubicBezTo>
                  <a:cubicBezTo>
                    <a:pt x="557" y="548"/>
                    <a:pt x="784" y="417"/>
                    <a:pt x="855" y="274"/>
                  </a:cubicBezTo>
                  <a:cubicBezTo>
                    <a:pt x="914" y="120"/>
                    <a:pt x="795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26"/>
            <p:cNvSpPr/>
            <p:nvPr/>
          </p:nvSpPr>
          <p:spPr>
            <a:xfrm>
              <a:off x="2000525" y="2532525"/>
              <a:ext cx="77425" cy="46550"/>
            </a:xfrm>
            <a:custGeom>
              <a:avLst/>
              <a:gdLst/>
              <a:ahLst/>
              <a:cxnLst/>
              <a:rect l="l" t="t" r="r" b="b"/>
              <a:pathLst>
                <a:path w="3097" h="1862" extrusionOk="0">
                  <a:moveTo>
                    <a:pt x="1922" y="1"/>
                  </a:moveTo>
                  <a:cubicBezTo>
                    <a:pt x="1234" y="1"/>
                    <a:pt x="514" y="382"/>
                    <a:pt x="263" y="884"/>
                  </a:cubicBezTo>
                  <a:cubicBezTo>
                    <a:pt x="1" y="1396"/>
                    <a:pt x="382" y="1836"/>
                    <a:pt x="1096" y="1860"/>
                  </a:cubicBezTo>
                  <a:cubicBezTo>
                    <a:pt x="1117" y="1861"/>
                    <a:pt x="1138" y="1861"/>
                    <a:pt x="1158" y="1861"/>
                  </a:cubicBezTo>
                  <a:cubicBezTo>
                    <a:pt x="1856" y="1861"/>
                    <a:pt x="2604" y="1476"/>
                    <a:pt x="2847" y="979"/>
                  </a:cubicBezTo>
                  <a:cubicBezTo>
                    <a:pt x="3097" y="455"/>
                    <a:pt x="2716" y="27"/>
                    <a:pt x="2013" y="3"/>
                  </a:cubicBezTo>
                  <a:cubicBezTo>
                    <a:pt x="1983" y="1"/>
                    <a:pt x="195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26"/>
            <p:cNvSpPr/>
            <p:nvPr/>
          </p:nvSpPr>
          <p:spPr>
            <a:xfrm>
              <a:off x="2010350" y="2501575"/>
              <a:ext cx="44975" cy="26875"/>
            </a:xfrm>
            <a:custGeom>
              <a:avLst/>
              <a:gdLst/>
              <a:ahLst/>
              <a:cxnLst/>
              <a:rect l="l" t="t" r="r" b="b"/>
              <a:pathLst>
                <a:path w="1799" h="1075" extrusionOk="0">
                  <a:moveTo>
                    <a:pt x="1111" y="1"/>
                  </a:moveTo>
                  <a:cubicBezTo>
                    <a:pt x="720" y="1"/>
                    <a:pt x="292" y="230"/>
                    <a:pt x="156" y="503"/>
                  </a:cubicBezTo>
                  <a:cubicBezTo>
                    <a:pt x="1" y="812"/>
                    <a:pt x="215" y="1062"/>
                    <a:pt x="632" y="1074"/>
                  </a:cubicBezTo>
                  <a:cubicBezTo>
                    <a:pt x="642" y="1074"/>
                    <a:pt x="653" y="1075"/>
                    <a:pt x="663" y="1075"/>
                  </a:cubicBezTo>
                  <a:cubicBezTo>
                    <a:pt x="1072" y="1075"/>
                    <a:pt x="1517" y="852"/>
                    <a:pt x="1656" y="562"/>
                  </a:cubicBezTo>
                  <a:cubicBezTo>
                    <a:pt x="1799" y="265"/>
                    <a:pt x="1584" y="15"/>
                    <a:pt x="1168" y="3"/>
                  </a:cubicBezTo>
                  <a:cubicBezTo>
                    <a:pt x="1149" y="2"/>
                    <a:pt x="1130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26"/>
            <p:cNvSpPr/>
            <p:nvPr/>
          </p:nvSpPr>
          <p:spPr>
            <a:xfrm>
              <a:off x="1949625" y="2523025"/>
              <a:ext cx="61350" cy="36975"/>
            </a:xfrm>
            <a:custGeom>
              <a:avLst/>
              <a:gdLst/>
              <a:ahLst/>
              <a:cxnLst/>
              <a:rect l="l" t="t" r="r" b="b"/>
              <a:pathLst>
                <a:path w="2454" h="1479" extrusionOk="0">
                  <a:moveTo>
                    <a:pt x="1535" y="1"/>
                  </a:moveTo>
                  <a:cubicBezTo>
                    <a:pt x="993" y="1"/>
                    <a:pt x="410" y="302"/>
                    <a:pt x="203" y="692"/>
                  </a:cubicBezTo>
                  <a:cubicBezTo>
                    <a:pt x="1" y="1109"/>
                    <a:pt x="287" y="1454"/>
                    <a:pt x="858" y="1478"/>
                  </a:cubicBezTo>
                  <a:cubicBezTo>
                    <a:pt x="869" y="1478"/>
                    <a:pt x="880" y="1479"/>
                    <a:pt x="890" y="1479"/>
                  </a:cubicBezTo>
                  <a:cubicBezTo>
                    <a:pt x="1453" y="1479"/>
                    <a:pt x="2053" y="1173"/>
                    <a:pt x="2251" y="776"/>
                  </a:cubicBezTo>
                  <a:cubicBezTo>
                    <a:pt x="2454" y="359"/>
                    <a:pt x="2168" y="14"/>
                    <a:pt x="1596" y="2"/>
                  </a:cubicBezTo>
                  <a:cubicBezTo>
                    <a:pt x="1576" y="1"/>
                    <a:pt x="1556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26"/>
            <p:cNvSpPr/>
            <p:nvPr/>
          </p:nvSpPr>
          <p:spPr>
            <a:xfrm>
              <a:off x="2082700" y="2504000"/>
              <a:ext cx="35425" cy="21475"/>
            </a:xfrm>
            <a:custGeom>
              <a:avLst/>
              <a:gdLst/>
              <a:ahLst/>
              <a:cxnLst/>
              <a:rect l="l" t="t" r="r" b="b"/>
              <a:pathLst>
                <a:path w="1417" h="859" extrusionOk="0">
                  <a:moveTo>
                    <a:pt x="885" y="0"/>
                  </a:moveTo>
                  <a:cubicBezTo>
                    <a:pt x="561" y="0"/>
                    <a:pt x="223" y="175"/>
                    <a:pt x="119" y="406"/>
                  </a:cubicBezTo>
                  <a:cubicBezTo>
                    <a:pt x="0" y="644"/>
                    <a:pt x="167" y="846"/>
                    <a:pt x="500" y="858"/>
                  </a:cubicBezTo>
                  <a:cubicBezTo>
                    <a:pt x="510" y="858"/>
                    <a:pt x="520" y="859"/>
                    <a:pt x="530" y="859"/>
                  </a:cubicBezTo>
                  <a:cubicBezTo>
                    <a:pt x="855" y="859"/>
                    <a:pt x="1194" y="672"/>
                    <a:pt x="1310" y="441"/>
                  </a:cubicBezTo>
                  <a:cubicBezTo>
                    <a:pt x="1417" y="203"/>
                    <a:pt x="1250" y="13"/>
                    <a:pt x="917" y="1"/>
                  </a:cubicBezTo>
                  <a:cubicBezTo>
                    <a:pt x="906" y="0"/>
                    <a:pt x="896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26"/>
            <p:cNvSpPr/>
            <p:nvPr/>
          </p:nvSpPr>
          <p:spPr>
            <a:xfrm>
              <a:off x="2078825" y="2528350"/>
              <a:ext cx="45550" cy="27200"/>
            </a:xfrm>
            <a:custGeom>
              <a:avLst/>
              <a:gdLst/>
              <a:ahLst/>
              <a:cxnLst/>
              <a:rect l="l" t="t" r="r" b="b"/>
              <a:pathLst>
                <a:path w="1822" h="1088" extrusionOk="0">
                  <a:moveTo>
                    <a:pt x="1136" y="1"/>
                  </a:moveTo>
                  <a:cubicBezTo>
                    <a:pt x="955" y="1"/>
                    <a:pt x="754" y="46"/>
                    <a:pt x="572" y="134"/>
                  </a:cubicBezTo>
                  <a:cubicBezTo>
                    <a:pt x="167" y="337"/>
                    <a:pt x="0" y="682"/>
                    <a:pt x="191" y="908"/>
                  </a:cubicBezTo>
                  <a:cubicBezTo>
                    <a:pt x="291" y="1027"/>
                    <a:pt x="475" y="1087"/>
                    <a:pt x="683" y="1087"/>
                  </a:cubicBezTo>
                  <a:cubicBezTo>
                    <a:pt x="870" y="1087"/>
                    <a:pt x="1077" y="1039"/>
                    <a:pt x="1262" y="944"/>
                  </a:cubicBezTo>
                  <a:cubicBezTo>
                    <a:pt x="1655" y="741"/>
                    <a:pt x="1822" y="396"/>
                    <a:pt x="1631" y="182"/>
                  </a:cubicBezTo>
                  <a:cubicBezTo>
                    <a:pt x="1529" y="61"/>
                    <a:pt x="1345" y="1"/>
                    <a:pt x="1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26"/>
            <p:cNvSpPr/>
            <p:nvPr/>
          </p:nvSpPr>
          <p:spPr>
            <a:xfrm>
              <a:off x="2013925" y="2479875"/>
              <a:ext cx="35750" cy="21200"/>
            </a:xfrm>
            <a:custGeom>
              <a:avLst/>
              <a:gdLst/>
              <a:ahLst/>
              <a:cxnLst/>
              <a:rect l="l" t="t" r="r" b="b"/>
              <a:pathLst>
                <a:path w="1430" h="848" extrusionOk="0">
                  <a:moveTo>
                    <a:pt x="898" y="1"/>
                  </a:moveTo>
                  <a:cubicBezTo>
                    <a:pt x="574" y="1"/>
                    <a:pt x="235" y="176"/>
                    <a:pt x="120" y="406"/>
                  </a:cubicBezTo>
                  <a:cubicBezTo>
                    <a:pt x="1" y="644"/>
                    <a:pt x="179" y="835"/>
                    <a:pt x="501" y="847"/>
                  </a:cubicBezTo>
                  <a:cubicBezTo>
                    <a:pt x="511" y="847"/>
                    <a:pt x="522" y="847"/>
                    <a:pt x="532" y="847"/>
                  </a:cubicBezTo>
                  <a:cubicBezTo>
                    <a:pt x="856" y="847"/>
                    <a:pt x="1195" y="673"/>
                    <a:pt x="1310" y="454"/>
                  </a:cubicBezTo>
                  <a:cubicBezTo>
                    <a:pt x="1429" y="216"/>
                    <a:pt x="1251" y="13"/>
                    <a:pt x="929" y="1"/>
                  </a:cubicBezTo>
                  <a:cubicBezTo>
                    <a:pt x="919" y="1"/>
                    <a:pt x="908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26"/>
            <p:cNvSpPr/>
            <p:nvPr/>
          </p:nvSpPr>
          <p:spPr>
            <a:xfrm>
              <a:off x="1955600" y="2484450"/>
              <a:ext cx="45250" cy="26775"/>
            </a:xfrm>
            <a:custGeom>
              <a:avLst/>
              <a:gdLst/>
              <a:ahLst/>
              <a:cxnLst/>
              <a:rect l="l" t="t" r="r" b="b"/>
              <a:pathLst>
                <a:path w="1810" h="1071" extrusionOk="0">
                  <a:moveTo>
                    <a:pt x="1129" y="1"/>
                  </a:moveTo>
                  <a:cubicBezTo>
                    <a:pt x="948" y="1"/>
                    <a:pt x="748" y="46"/>
                    <a:pt x="560" y="140"/>
                  </a:cubicBezTo>
                  <a:cubicBezTo>
                    <a:pt x="167" y="342"/>
                    <a:pt x="0" y="676"/>
                    <a:pt x="179" y="890"/>
                  </a:cubicBezTo>
                  <a:cubicBezTo>
                    <a:pt x="281" y="1011"/>
                    <a:pt x="461" y="1071"/>
                    <a:pt x="669" y="1071"/>
                  </a:cubicBezTo>
                  <a:cubicBezTo>
                    <a:pt x="850" y="1071"/>
                    <a:pt x="1050" y="1026"/>
                    <a:pt x="1238" y="938"/>
                  </a:cubicBezTo>
                  <a:cubicBezTo>
                    <a:pt x="1631" y="735"/>
                    <a:pt x="1810" y="402"/>
                    <a:pt x="1619" y="176"/>
                  </a:cubicBezTo>
                  <a:cubicBezTo>
                    <a:pt x="1517" y="61"/>
                    <a:pt x="133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26"/>
            <p:cNvSpPr/>
            <p:nvPr/>
          </p:nvSpPr>
          <p:spPr>
            <a:xfrm>
              <a:off x="2120800" y="2482200"/>
              <a:ext cx="44950" cy="26800"/>
            </a:xfrm>
            <a:custGeom>
              <a:avLst/>
              <a:gdLst/>
              <a:ahLst/>
              <a:cxnLst/>
              <a:rect l="l" t="t" r="r" b="b"/>
              <a:pathLst>
                <a:path w="1798" h="1072" extrusionOk="0">
                  <a:moveTo>
                    <a:pt x="1121" y="0"/>
                  </a:moveTo>
                  <a:cubicBezTo>
                    <a:pt x="939" y="0"/>
                    <a:pt x="739" y="45"/>
                    <a:pt x="560" y="135"/>
                  </a:cubicBezTo>
                  <a:cubicBezTo>
                    <a:pt x="167" y="337"/>
                    <a:pt x="0" y="670"/>
                    <a:pt x="191" y="897"/>
                  </a:cubicBezTo>
                  <a:cubicBezTo>
                    <a:pt x="293" y="1011"/>
                    <a:pt x="477" y="1072"/>
                    <a:pt x="686" y="1072"/>
                  </a:cubicBezTo>
                  <a:cubicBezTo>
                    <a:pt x="867" y="1072"/>
                    <a:pt x="1068" y="1026"/>
                    <a:pt x="1250" y="932"/>
                  </a:cubicBezTo>
                  <a:cubicBezTo>
                    <a:pt x="1643" y="730"/>
                    <a:pt x="1798" y="397"/>
                    <a:pt x="1607" y="170"/>
                  </a:cubicBezTo>
                  <a:cubicBezTo>
                    <a:pt x="1507" y="57"/>
                    <a:pt x="1326" y="0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26"/>
            <p:cNvSpPr/>
            <p:nvPr/>
          </p:nvSpPr>
          <p:spPr>
            <a:xfrm>
              <a:off x="2066625" y="2483175"/>
              <a:ext cx="33650" cy="20550"/>
            </a:xfrm>
            <a:custGeom>
              <a:avLst/>
              <a:gdLst/>
              <a:ahLst/>
              <a:cxnLst/>
              <a:rect l="l" t="t" r="r" b="b"/>
              <a:pathLst>
                <a:path w="1346" h="822" extrusionOk="0">
                  <a:moveTo>
                    <a:pt x="834" y="0"/>
                  </a:moveTo>
                  <a:cubicBezTo>
                    <a:pt x="512" y="0"/>
                    <a:pt x="179" y="191"/>
                    <a:pt x="95" y="417"/>
                  </a:cubicBezTo>
                  <a:cubicBezTo>
                    <a:pt x="0" y="643"/>
                    <a:pt x="191" y="822"/>
                    <a:pt x="512" y="822"/>
                  </a:cubicBezTo>
                  <a:cubicBezTo>
                    <a:pt x="845" y="810"/>
                    <a:pt x="1179" y="631"/>
                    <a:pt x="1262" y="405"/>
                  </a:cubicBezTo>
                  <a:cubicBezTo>
                    <a:pt x="1346" y="179"/>
                    <a:pt x="1155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26"/>
            <p:cNvSpPr/>
            <p:nvPr/>
          </p:nvSpPr>
          <p:spPr>
            <a:xfrm>
              <a:off x="2055375" y="2513525"/>
              <a:ext cx="22875" cy="14050"/>
            </a:xfrm>
            <a:custGeom>
              <a:avLst/>
              <a:gdLst/>
              <a:ahLst/>
              <a:cxnLst/>
              <a:rect l="l" t="t" r="r" b="b"/>
              <a:pathLst>
                <a:path w="915" h="562" extrusionOk="0">
                  <a:moveTo>
                    <a:pt x="569" y="1"/>
                  </a:moveTo>
                  <a:cubicBezTo>
                    <a:pt x="355" y="13"/>
                    <a:pt x="117" y="132"/>
                    <a:pt x="57" y="287"/>
                  </a:cubicBezTo>
                  <a:cubicBezTo>
                    <a:pt x="0" y="435"/>
                    <a:pt x="118" y="561"/>
                    <a:pt x="327" y="561"/>
                  </a:cubicBezTo>
                  <a:cubicBezTo>
                    <a:pt x="336" y="561"/>
                    <a:pt x="345" y="561"/>
                    <a:pt x="355" y="560"/>
                  </a:cubicBezTo>
                  <a:cubicBezTo>
                    <a:pt x="569" y="560"/>
                    <a:pt x="795" y="429"/>
                    <a:pt x="855" y="275"/>
                  </a:cubicBezTo>
                  <a:cubicBezTo>
                    <a:pt x="914" y="120"/>
                    <a:pt x="783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26"/>
            <p:cNvSpPr/>
            <p:nvPr/>
          </p:nvSpPr>
          <p:spPr>
            <a:xfrm>
              <a:off x="2124350" y="2456675"/>
              <a:ext cx="35150" cy="20875"/>
            </a:xfrm>
            <a:custGeom>
              <a:avLst/>
              <a:gdLst/>
              <a:ahLst/>
              <a:cxnLst/>
              <a:rect l="l" t="t" r="r" b="b"/>
              <a:pathLst>
                <a:path w="1406" h="835" extrusionOk="0">
                  <a:moveTo>
                    <a:pt x="874" y="0"/>
                  </a:moveTo>
                  <a:cubicBezTo>
                    <a:pt x="550" y="0"/>
                    <a:pt x="212" y="175"/>
                    <a:pt x="108" y="394"/>
                  </a:cubicBezTo>
                  <a:cubicBezTo>
                    <a:pt x="1" y="632"/>
                    <a:pt x="168" y="822"/>
                    <a:pt x="501" y="834"/>
                  </a:cubicBezTo>
                  <a:cubicBezTo>
                    <a:pt x="511" y="835"/>
                    <a:pt x="521" y="835"/>
                    <a:pt x="532" y="835"/>
                  </a:cubicBezTo>
                  <a:cubicBezTo>
                    <a:pt x="845" y="835"/>
                    <a:pt x="1183" y="660"/>
                    <a:pt x="1287" y="441"/>
                  </a:cubicBezTo>
                  <a:cubicBezTo>
                    <a:pt x="1406" y="203"/>
                    <a:pt x="1227" y="13"/>
                    <a:pt x="906" y="1"/>
                  </a:cubicBezTo>
                  <a:cubicBezTo>
                    <a:pt x="895" y="0"/>
                    <a:pt x="885" y="0"/>
                    <a:pt x="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26"/>
            <p:cNvSpPr/>
            <p:nvPr/>
          </p:nvSpPr>
          <p:spPr>
            <a:xfrm>
              <a:off x="2108275" y="2436150"/>
              <a:ext cx="33375" cy="20250"/>
            </a:xfrm>
            <a:custGeom>
              <a:avLst/>
              <a:gdLst/>
              <a:ahLst/>
              <a:cxnLst/>
              <a:rect l="l" t="t" r="r" b="b"/>
              <a:pathLst>
                <a:path w="1335" h="810" extrusionOk="0">
                  <a:moveTo>
                    <a:pt x="823" y="0"/>
                  </a:moveTo>
                  <a:cubicBezTo>
                    <a:pt x="501" y="12"/>
                    <a:pt x="168" y="191"/>
                    <a:pt x="84" y="417"/>
                  </a:cubicBezTo>
                  <a:cubicBezTo>
                    <a:pt x="1" y="631"/>
                    <a:pt x="191" y="810"/>
                    <a:pt x="513" y="810"/>
                  </a:cubicBezTo>
                  <a:cubicBezTo>
                    <a:pt x="834" y="810"/>
                    <a:pt x="1156" y="619"/>
                    <a:pt x="1251" y="393"/>
                  </a:cubicBezTo>
                  <a:cubicBezTo>
                    <a:pt x="1334" y="179"/>
                    <a:pt x="1144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26"/>
            <p:cNvSpPr/>
            <p:nvPr/>
          </p:nvSpPr>
          <p:spPr>
            <a:xfrm>
              <a:off x="2097275" y="2466200"/>
              <a:ext cx="22650" cy="13725"/>
            </a:xfrm>
            <a:custGeom>
              <a:avLst/>
              <a:gdLst/>
              <a:ahLst/>
              <a:cxnLst/>
              <a:rect l="l" t="t" r="r" b="b"/>
              <a:pathLst>
                <a:path w="906" h="549" extrusionOk="0">
                  <a:moveTo>
                    <a:pt x="560" y="1"/>
                  </a:moveTo>
                  <a:cubicBezTo>
                    <a:pt x="346" y="1"/>
                    <a:pt x="120" y="132"/>
                    <a:pt x="60" y="275"/>
                  </a:cubicBezTo>
                  <a:cubicBezTo>
                    <a:pt x="0" y="429"/>
                    <a:pt x="131" y="548"/>
                    <a:pt x="346" y="548"/>
                  </a:cubicBezTo>
                  <a:cubicBezTo>
                    <a:pt x="560" y="548"/>
                    <a:pt x="786" y="417"/>
                    <a:pt x="846" y="275"/>
                  </a:cubicBezTo>
                  <a:cubicBezTo>
                    <a:pt x="905" y="120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26"/>
            <p:cNvSpPr/>
            <p:nvPr/>
          </p:nvSpPr>
          <p:spPr>
            <a:xfrm>
              <a:off x="1982375" y="2433450"/>
              <a:ext cx="75925" cy="45300"/>
            </a:xfrm>
            <a:custGeom>
              <a:avLst/>
              <a:gdLst/>
              <a:ahLst/>
              <a:cxnLst/>
              <a:rect l="l" t="t" r="r" b="b"/>
              <a:pathLst>
                <a:path w="3037" h="1812" extrusionOk="0">
                  <a:moveTo>
                    <a:pt x="1903" y="0"/>
                  </a:moveTo>
                  <a:cubicBezTo>
                    <a:pt x="1229" y="0"/>
                    <a:pt x="493" y="373"/>
                    <a:pt x="251" y="858"/>
                  </a:cubicBezTo>
                  <a:cubicBezTo>
                    <a:pt x="1" y="1358"/>
                    <a:pt x="358" y="1775"/>
                    <a:pt x="1060" y="1811"/>
                  </a:cubicBezTo>
                  <a:cubicBezTo>
                    <a:pt x="1081" y="1812"/>
                    <a:pt x="1101" y="1812"/>
                    <a:pt x="1121" y="1812"/>
                  </a:cubicBezTo>
                  <a:cubicBezTo>
                    <a:pt x="1807" y="1812"/>
                    <a:pt x="2544" y="1428"/>
                    <a:pt x="2787" y="954"/>
                  </a:cubicBezTo>
                  <a:cubicBezTo>
                    <a:pt x="3037" y="454"/>
                    <a:pt x="2668" y="37"/>
                    <a:pt x="1965" y="1"/>
                  </a:cubicBezTo>
                  <a:cubicBezTo>
                    <a:pt x="1945" y="0"/>
                    <a:pt x="1924" y="0"/>
                    <a:pt x="1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26"/>
            <p:cNvSpPr/>
            <p:nvPr/>
          </p:nvSpPr>
          <p:spPr>
            <a:xfrm>
              <a:off x="1829375" y="2428075"/>
              <a:ext cx="76225" cy="45025"/>
            </a:xfrm>
            <a:custGeom>
              <a:avLst/>
              <a:gdLst/>
              <a:ahLst/>
              <a:cxnLst/>
              <a:rect l="l" t="t" r="r" b="b"/>
              <a:pathLst>
                <a:path w="3049" h="1801" extrusionOk="0">
                  <a:moveTo>
                    <a:pt x="1939" y="1"/>
                  </a:moveTo>
                  <a:cubicBezTo>
                    <a:pt x="1265" y="1"/>
                    <a:pt x="528" y="373"/>
                    <a:pt x="263" y="847"/>
                  </a:cubicBezTo>
                  <a:cubicBezTo>
                    <a:pt x="1" y="1347"/>
                    <a:pt x="346" y="1776"/>
                    <a:pt x="1049" y="1800"/>
                  </a:cubicBezTo>
                  <a:cubicBezTo>
                    <a:pt x="1069" y="1800"/>
                    <a:pt x="1090" y="1801"/>
                    <a:pt x="1111" y="1801"/>
                  </a:cubicBezTo>
                  <a:cubicBezTo>
                    <a:pt x="1797" y="1801"/>
                    <a:pt x="2545" y="1428"/>
                    <a:pt x="2799" y="942"/>
                  </a:cubicBezTo>
                  <a:cubicBezTo>
                    <a:pt x="3049" y="454"/>
                    <a:pt x="2704" y="26"/>
                    <a:pt x="2001" y="2"/>
                  </a:cubicBezTo>
                  <a:cubicBezTo>
                    <a:pt x="1981" y="1"/>
                    <a:pt x="1960" y="1"/>
                    <a:pt x="19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26"/>
            <p:cNvSpPr/>
            <p:nvPr/>
          </p:nvSpPr>
          <p:spPr>
            <a:xfrm>
              <a:off x="2108575" y="2400975"/>
              <a:ext cx="49750" cy="29550"/>
            </a:xfrm>
            <a:custGeom>
              <a:avLst/>
              <a:gdLst/>
              <a:ahLst/>
              <a:cxnLst/>
              <a:rect l="l" t="t" r="r" b="b"/>
              <a:pathLst>
                <a:path w="1990" h="1182" extrusionOk="0">
                  <a:moveTo>
                    <a:pt x="1225" y="1"/>
                  </a:moveTo>
                  <a:cubicBezTo>
                    <a:pt x="779" y="1"/>
                    <a:pt x="315" y="243"/>
                    <a:pt x="156" y="562"/>
                  </a:cubicBezTo>
                  <a:cubicBezTo>
                    <a:pt x="1" y="883"/>
                    <a:pt x="251" y="1157"/>
                    <a:pt x="703" y="1181"/>
                  </a:cubicBezTo>
                  <a:cubicBezTo>
                    <a:pt x="714" y="1181"/>
                    <a:pt x="725" y="1181"/>
                    <a:pt x="735" y="1181"/>
                  </a:cubicBezTo>
                  <a:cubicBezTo>
                    <a:pt x="1191" y="1181"/>
                    <a:pt x="1683" y="936"/>
                    <a:pt x="1834" y="621"/>
                  </a:cubicBezTo>
                  <a:cubicBezTo>
                    <a:pt x="1989" y="288"/>
                    <a:pt x="1739" y="14"/>
                    <a:pt x="1287" y="2"/>
                  </a:cubicBezTo>
                  <a:cubicBezTo>
                    <a:pt x="1266" y="1"/>
                    <a:pt x="1246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26"/>
            <p:cNvSpPr/>
            <p:nvPr/>
          </p:nvSpPr>
          <p:spPr>
            <a:xfrm>
              <a:off x="1991900" y="2403700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125" y="0"/>
                  </a:moveTo>
                  <a:cubicBezTo>
                    <a:pt x="728" y="0"/>
                    <a:pt x="295" y="222"/>
                    <a:pt x="155" y="501"/>
                  </a:cubicBezTo>
                  <a:cubicBezTo>
                    <a:pt x="1" y="786"/>
                    <a:pt x="215" y="1024"/>
                    <a:pt x="632" y="1048"/>
                  </a:cubicBezTo>
                  <a:cubicBezTo>
                    <a:pt x="642" y="1049"/>
                    <a:pt x="652" y="1049"/>
                    <a:pt x="662" y="1049"/>
                  </a:cubicBezTo>
                  <a:cubicBezTo>
                    <a:pt x="1059" y="1049"/>
                    <a:pt x="1493" y="827"/>
                    <a:pt x="1632" y="548"/>
                  </a:cubicBezTo>
                  <a:cubicBezTo>
                    <a:pt x="1775" y="262"/>
                    <a:pt x="1560" y="24"/>
                    <a:pt x="1156" y="0"/>
                  </a:cubicBezTo>
                  <a:cubicBezTo>
                    <a:pt x="1145" y="0"/>
                    <a:pt x="1135" y="0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26"/>
            <p:cNvSpPr/>
            <p:nvPr/>
          </p:nvSpPr>
          <p:spPr>
            <a:xfrm>
              <a:off x="1932075" y="2424500"/>
              <a:ext cx="60450" cy="35525"/>
            </a:xfrm>
            <a:custGeom>
              <a:avLst/>
              <a:gdLst/>
              <a:ahLst/>
              <a:cxnLst/>
              <a:rect l="l" t="t" r="r" b="b"/>
              <a:pathLst>
                <a:path w="2418" h="1421" extrusionOk="0">
                  <a:moveTo>
                    <a:pt x="1521" y="1"/>
                  </a:moveTo>
                  <a:cubicBezTo>
                    <a:pt x="979" y="1"/>
                    <a:pt x="410" y="290"/>
                    <a:pt x="215" y="669"/>
                  </a:cubicBezTo>
                  <a:cubicBezTo>
                    <a:pt x="0" y="1062"/>
                    <a:pt x="286" y="1407"/>
                    <a:pt x="846" y="1419"/>
                  </a:cubicBezTo>
                  <a:cubicBezTo>
                    <a:pt x="866" y="1420"/>
                    <a:pt x="886" y="1420"/>
                    <a:pt x="907" y="1420"/>
                  </a:cubicBezTo>
                  <a:cubicBezTo>
                    <a:pt x="1450" y="1420"/>
                    <a:pt x="2032" y="1119"/>
                    <a:pt x="2227" y="740"/>
                  </a:cubicBezTo>
                  <a:cubicBezTo>
                    <a:pt x="2417" y="347"/>
                    <a:pt x="2132" y="14"/>
                    <a:pt x="1584" y="2"/>
                  </a:cubicBezTo>
                  <a:cubicBezTo>
                    <a:pt x="1563" y="1"/>
                    <a:pt x="1542" y="1"/>
                    <a:pt x="1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26"/>
            <p:cNvSpPr/>
            <p:nvPr/>
          </p:nvSpPr>
          <p:spPr>
            <a:xfrm>
              <a:off x="2063050" y="2406075"/>
              <a:ext cx="34850" cy="20575"/>
            </a:xfrm>
            <a:custGeom>
              <a:avLst/>
              <a:gdLst/>
              <a:ahLst/>
              <a:cxnLst/>
              <a:rect l="l" t="t" r="r" b="b"/>
              <a:pathLst>
                <a:path w="1394" h="823" extrusionOk="0">
                  <a:moveTo>
                    <a:pt x="874" y="0"/>
                  </a:moveTo>
                  <a:cubicBezTo>
                    <a:pt x="561" y="0"/>
                    <a:pt x="223" y="175"/>
                    <a:pt x="107" y="394"/>
                  </a:cubicBezTo>
                  <a:cubicBezTo>
                    <a:pt x="0" y="620"/>
                    <a:pt x="167" y="810"/>
                    <a:pt x="488" y="822"/>
                  </a:cubicBezTo>
                  <a:cubicBezTo>
                    <a:pt x="499" y="823"/>
                    <a:pt x="510" y="823"/>
                    <a:pt x="521" y="823"/>
                  </a:cubicBezTo>
                  <a:cubicBezTo>
                    <a:pt x="834" y="823"/>
                    <a:pt x="1171" y="659"/>
                    <a:pt x="1286" y="429"/>
                  </a:cubicBezTo>
                  <a:cubicBezTo>
                    <a:pt x="1393" y="203"/>
                    <a:pt x="1227" y="13"/>
                    <a:pt x="905" y="1"/>
                  </a:cubicBezTo>
                  <a:cubicBezTo>
                    <a:pt x="895" y="0"/>
                    <a:pt x="885" y="0"/>
                    <a:pt x="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26"/>
            <p:cNvSpPr/>
            <p:nvPr/>
          </p:nvSpPr>
          <p:spPr>
            <a:xfrm>
              <a:off x="2059175" y="242967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109" y="1"/>
                  </a:moveTo>
                  <a:cubicBezTo>
                    <a:pt x="932" y="1"/>
                    <a:pt x="737" y="46"/>
                    <a:pt x="560" y="140"/>
                  </a:cubicBezTo>
                  <a:cubicBezTo>
                    <a:pt x="167" y="331"/>
                    <a:pt x="0" y="664"/>
                    <a:pt x="191" y="878"/>
                  </a:cubicBezTo>
                  <a:cubicBezTo>
                    <a:pt x="285" y="992"/>
                    <a:pt x="463" y="1049"/>
                    <a:pt x="668" y="1049"/>
                  </a:cubicBezTo>
                  <a:cubicBezTo>
                    <a:pt x="850" y="1049"/>
                    <a:pt x="1054" y="1004"/>
                    <a:pt x="1239" y="914"/>
                  </a:cubicBezTo>
                  <a:cubicBezTo>
                    <a:pt x="1620" y="712"/>
                    <a:pt x="1786" y="390"/>
                    <a:pt x="1596" y="176"/>
                  </a:cubicBezTo>
                  <a:cubicBezTo>
                    <a:pt x="1494" y="61"/>
                    <a:pt x="1313" y="1"/>
                    <a:pt x="1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26"/>
            <p:cNvSpPr/>
            <p:nvPr/>
          </p:nvSpPr>
          <p:spPr>
            <a:xfrm>
              <a:off x="2047350" y="2386125"/>
              <a:ext cx="32925" cy="19700"/>
            </a:xfrm>
            <a:custGeom>
              <a:avLst/>
              <a:gdLst/>
              <a:ahLst/>
              <a:cxnLst/>
              <a:rect l="l" t="t" r="r" b="b"/>
              <a:pathLst>
                <a:path w="1317" h="788" extrusionOk="0">
                  <a:moveTo>
                    <a:pt x="849" y="0"/>
                  </a:moveTo>
                  <a:cubicBezTo>
                    <a:pt x="839" y="0"/>
                    <a:pt x="829" y="1"/>
                    <a:pt x="819" y="1"/>
                  </a:cubicBezTo>
                  <a:cubicBezTo>
                    <a:pt x="509" y="1"/>
                    <a:pt x="176" y="180"/>
                    <a:pt x="92" y="406"/>
                  </a:cubicBezTo>
                  <a:cubicBezTo>
                    <a:pt x="0" y="613"/>
                    <a:pt x="176" y="787"/>
                    <a:pt x="468" y="787"/>
                  </a:cubicBezTo>
                  <a:cubicBezTo>
                    <a:pt x="478" y="787"/>
                    <a:pt x="487" y="787"/>
                    <a:pt x="497" y="787"/>
                  </a:cubicBezTo>
                  <a:cubicBezTo>
                    <a:pt x="819" y="787"/>
                    <a:pt x="1152" y="608"/>
                    <a:pt x="1235" y="382"/>
                  </a:cubicBezTo>
                  <a:cubicBezTo>
                    <a:pt x="1316" y="174"/>
                    <a:pt x="1151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26"/>
            <p:cNvSpPr/>
            <p:nvPr/>
          </p:nvSpPr>
          <p:spPr>
            <a:xfrm>
              <a:off x="2036250" y="2415300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60" y="1"/>
                  </a:moveTo>
                  <a:cubicBezTo>
                    <a:pt x="346" y="13"/>
                    <a:pt x="120" y="132"/>
                    <a:pt x="60" y="287"/>
                  </a:cubicBezTo>
                  <a:cubicBezTo>
                    <a:pt x="1" y="429"/>
                    <a:pt x="120" y="548"/>
                    <a:pt x="334" y="548"/>
                  </a:cubicBezTo>
                  <a:cubicBezTo>
                    <a:pt x="560" y="548"/>
                    <a:pt x="775" y="418"/>
                    <a:pt x="834" y="275"/>
                  </a:cubicBezTo>
                  <a:cubicBezTo>
                    <a:pt x="894" y="120"/>
                    <a:pt x="775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26"/>
            <p:cNvSpPr/>
            <p:nvPr/>
          </p:nvSpPr>
          <p:spPr>
            <a:xfrm>
              <a:off x="2015425" y="2374150"/>
              <a:ext cx="33950" cy="19850"/>
            </a:xfrm>
            <a:custGeom>
              <a:avLst/>
              <a:gdLst/>
              <a:ahLst/>
              <a:cxnLst/>
              <a:rect l="l" t="t" r="r" b="b"/>
              <a:pathLst>
                <a:path w="1358" h="794" extrusionOk="0">
                  <a:moveTo>
                    <a:pt x="852" y="0"/>
                  </a:moveTo>
                  <a:cubicBezTo>
                    <a:pt x="716" y="0"/>
                    <a:pt x="566" y="33"/>
                    <a:pt x="429" y="99"/>
                  </a:cubicBezTo>
                  <a:cubicBezTo>
                    <a:pt x="131" y="242"/>
                    <a:pt x="0" y="492"/>
                    <a:pt x="143" y="659"/>
                  </a:cubicBezTo>
                  <a:cubicBezTo>
                    <a:pt x="220" y="748"/>
                    <a:pt x="356" y="793"/>
                    <a:pt x="513" y="793"/>
                  </a:cubicBezTo>
                  <a:cubicBezTo>
                    <a:pt x="647" y="793"/>
                    <a:pt x="798" y="760"/>
                    <a:pt x="941" y="694"/>
                  </a:cubicBezTo>
                  <a:cubicBezTo>
                    <a:pt x="1238" y="540"/>
                    <a:pt x="1358" y="289"/>
                    <a:pt x="1227" y="135"/>
                  </a:cubicBezTo>
                  <a:cubicBezTo>
                    <a:pt x="1150" y="45"/>
                    <a:pt x="1011" y="0"/>
                    <a:pt x="8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26"/>
            <p:cNvSpPr/>
            <p:nvPr/>
          </p:nvSpPr>
          <p:spPr>
            <a:xfrm>
              <a:off x="2083275" y="2311200"/>
              <a:ext cx="74150" cy="42975"/>
            </a:xfrm>
            <a:custGeom>
              <a:avLst/>
              <a:gdLst/>
              <a:ahLst/>
              <a:cxnLst/>
              <a:rect l="l" t="t" r="r" b="b"/>
              <a:pathLst>
                <a:path w="2966" h="1719" extrusionOk="0">
                  <a:moveTo>
                    <a:pt x="1837" y="1"/>
                  </a:moveTo>
                  <a:cubicBezTo>
                    <a:pt x="1570" y="1"/>
                    <a:pt x="1277" y="58"/>
                    <a:pt x="1001" y="176"/>
                  </a:cubicBezTo>
                  <a:cubicBezTo>
                    <a:pt x="334" y="474"/>
                    <a:pt x="1" y="1010"/>
                    <a:pt x="263" y="1391"/>
                  </a:cubicBezTo>
                  <a:cubicBezTo>
                    <a:pt x="422" y="1605"/>
                    <a:pt x="744" y="1719"/>
                    <a:pt x="1120" y="1719"/>
                  </a:cubicBezTo>
                  <a:cubicBezTo>
                    <a:pt x="1392" y="1719"/>
                    <a:pt x="1692" y="1659"/>
                    <a:pt x="1977" y="1534"/>
                  </a:cubicBezTo>
                  <a:cubicBezTo>
                    <a:pt x="2644" y="1248"/>
                    <a:pt x="2966" y="700"/>
                    <a:pt x="2704" y="331"/>
                  </a:cubicBezTo>
                  <a:cubicBezTo>
                    <a:pt x="2543" y="115"/>
                    <a:pt x="2215" y="1"/>
                    <a:pt x="18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26"/>
            <p:cNvSpPr/>
            <p:nvPr/>
          </p:nvSpPr>
          <p:spPr>
            <a:xfrm>
              <a:off x="1857950" y="2383025"/>
              <a:ext cx="75350" cy="44275"/>
            </a:xfrm>
            <a:custGeom>
              <a:avLst/>
              <a:gdLst/>
              <a:ahLst/>
              <a:cxnLst/>
              <a:rect l="l" t="t" r="r" b="b"/>
              <a:pathLst>
                <a:path w="3014" h="1771" extrusionOk="0">
                  <a:moveTo>
                    <a:pt x="1909" y="0"/>
                  </a:moveTo>
                  <a:cubicBezTo>
                    <a:pt x="1637" y="0"/>
                    <a:pt x="1337" y="60"/>
                    <a:pt x="1049" y="185"/>
                  </a:cubicBezTo>
                  <a:cubicBezTo>
                    <a:pt x="358" y="482"/>
                    <a:pt x="1" y="1042"/>
                    <a:pt x="251" y="1423"/>
                  </a:cubicBezTo>
                  <a:cubicBezTo>
                    <a:pt x="396" y="1651"/>
                    <a:pt x="717" y="1770"/>
                    <a:pt x="1098" y="1770"/>
                  </a:cubicBezTo>
                  <a:cubicBezTo>
                    <a:pt x="1375" y="1770"/>
                    <a:pt x="1682" y="1708"/>
                    <a:pt x="1977" y="1578"/>
                  </a:cubicBezTo>
                  <a:cubicBezTo>
                    <a:pt x="2668" y="1280"/>
                    <a:pt x="3013" y="720"/>
                    <a:pt x="2763" y="339"/>
                  </a:cubicBezTo>
                  <a:cubicBezTo>
                    <a:pt x="2610" y="117"/>
                    <a:pt x="2288" y="0"/>
                    <a:pt x="1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26"/>
            <p:cNvSpPr/>
            <p:nvPr/>
          </p:nvSpPr>
          <p:spPr>
            <a:xfrm>
              <a:off x="1940700" y="2365175"/>
              <a:ext cx="75350" cy="43850"/>
            </a:xfrm>
            <a:custGeom>
              <a:avLst/>
              <a:gdLst/>
              <a:ahLst/>
              <a:cxnLst/>
              <a:rect l="l" t="t" r="r" b="b"/>
              <a:pathLst>
                <a:path w="3014" h="1754" extrusionOk="0">
                  <a:moveTo>
                    <a:pt x="1897" y="0"/>
                  </a:moveTo>
                  <a:cubicBezTo>
                    <a:pt x="1625" y="0"/>
                    <a:pt x="1325" y="60"/>
                    <a:pt x="1037" y="184"/>
                  </a:cubicBezTo>
                  <a:cubicBezTo>
                    <a:pt x="358" y="482"/>
                    <a:pt x="1" y="1029"/>
                    <a:pt x="263" y="1410"/>
                  </a:cubicBezTo>
                  <a:cubicBezTo>
                    <a:pt x="414" y="1637"/>
                    <a:pt x="736" y="1753"/>
                    <a:pt x="1114" y="1753"/>
                  </a:cubicBezTo>
                  <a:cubicBezTo>
                    <a:pt x="1391" y="1753"/>
                    <a:pt x="1697" y="1691"/>
                    <a:pt x="1989" y="1565"/>
                  </a:cubicBezTo>
                  <a:cubicBezTo>
                    <a:pt x="2668" y="1268"/>
                    <a:pt x="3013" y="720"/>
                    <a:pt x="2751" y="339"/>
                  </a:cubicBezTo>
                  <a:cubicBezTo>
                    <a:pt x="2598" y="117"/>
                    <a:pt x="2276" y="0"/>
                    <a:pt x="1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26"/>
            <p:cNvSpPr/>
            <p:nvPr/>
          </p:nvSpPr>
          <p:spPr>
            <a:xfrm>
              <a:off x="1988625" y="2320200"/>
              <a:ext cx="74750" cy="43175"/>
            </a:xfrm>
            <a:custGeom>
              <a:avLst/>
              <a:gdLst/>
              <a:ahLst/>
              <a:cxnLst/>
              <a:rect l="l" t="t" r="r" b="b"/>
              <a:pathLst>
                <a:path w="2990" h="1727" extrusionOk="0">
                  <a:moveTo>
                    <a:pt x="1881" y="0"/>
                  </a:moveTo>
                  <a:cubicBezTo>
                    <a:pt x="1610" y="0"/>
                    <a:pt x="1310" y="60"/>
                    <a:pt x="1025" y="185"/>
                  </a:cubicBezTo>
                  <a:cubicBezTo>
                    <a:pt x="346" y="471"/>
                    <a:pt x="1" y="1007"/>
                    <a:pt x="263" y="1388"/>
                  </a:cubicBezTo>
                  <a:cubicBezTo>
                    <a:pt x="415" y="1610"/>
                    <a:pt x="738" y="1727"/>
                    <a:pt x="1117" y="1727"/>
                  </a:cubicBezTo>
                  <a:cubicBezTo>
                    <a:pt x="1388" y="1727"/>
                    <a:pt x="1689" y="1667"/>
                    <a:pt x="1977" y="1543"/>
                  </a:cubicBezTo>
                  <a:cubicBezTo>
                    <a:pt x="2656" y="1245"/>
                    <a:pt x="2989" y="709"/>
                    <a:pt x="2727" y="328"/>
                  </a:cubicBezTo>
                  <a:cubicBezTo>
                    <a:pt x="2575" y="114"/>
                    <a:pt x="2255" y="0"/>
                    <a:pt x="1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26"/>
            <p:cNvSpPr/>
            <p:nvPr/>
          </p:nvSpPr>
          <p:spPr>
            <a:xfrm>
              <a:off x="2155325" y="2389475"/>
              <a:ext cx="75025" cy="44375"/>
            </a:xfrm>
            <a:custGeom>
              <a:avLst/>
              <a:gdLst/>
              <a:ahLst/>
              <a:cxnLst/>
              <a:rect l="l" t="t" r="r" b="b"/>
              <a:pathLst>
                <a:path w="3001" h="1775" extrusionOk="0">
                  <a:moveTo>
                    <a:pt x="1863" y="1"/>
                  </a:moveTo>
                  <a:cubicBezTo>
                    <a:pt x="1589" y="1"/>
                    <a:pt x="1287" y="63"/>
                    <a:pt x="1000" y="188"/>
                  </a:cubicBezTo>
                  <a:cubicBezTo>
                    <a:pt x="322" y="486"/>
                    <a:pt x="0" y="1046"/>
                    <a:pt x="274" y="1427"/>
                  </a:cubicBezTo>
                  <a:cubicBezTo>
                    <a:pt x="433" y="1655"/>
                    <a:pt x="760" y="1774"/>
                    <a:pt x="1139" y="1774"/>
                  </a:cubicBezTo>
                  <a:cubicBezTo>
                    <a:pt x="1413" y="1774"/>
                    <a:pt x="1715" y="1712"/>
                    <a:pt x="2000" y="1581"/>
                  </a:cubicBezTo>
                  <a:cubicBezTo>
                    <a:pt x="2679" y="1284"/>
                    <a:pt x="3001" y="724"/>
                    <a:pt x="2727" y="343"/>
                  </a:cubicBezTo>
                  <a:cubicBezTo>
                    <a:pt x="2562" y="116"/>
                    <a:pt x="2238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26"/>
            <p:cNvSpPr/>
            <p:nvPr/>
          </p:nvSpPr>
          <p:spPr>
            <a:xfrm>
              <a:off x="2172575" y="2431625"/>
              <a:ext cx="75625" cy="45075"/>
            </a:xfrm>
            <a:custGeom>
              <a:avLst/>
              <a:gdLst/>
              <a:ahLst/>
              <a:cxnLst/>
              <a:rect l="l" t="t" r="r" b="b"/>
              <a:pathLst>
                <a:path w="3025" h="1803" extrusionOk="0">
                  <a:moveTo>
                    <a:pt x="1867" y="0"/>
                  </a:moveTo>
                  <a:cubicBezTo>
                    <a:pt x="1590" y="0"/>
                    <a:pt x="1286" y="63"/>
                    <a:pt x="1001" y="193"/>
                  </a:cubicBezTo>
                  <a:cubicBezTo>
                    <a:pt x="322" y="491"/>
                    <a:pt x="1" y="1050"/>
                    <a:pt x="275" y="1455"/>
                  </a:cubicBezTo>
                  <a:cubicBezTo>
                    <a:pt x="433" y="1683"/>
                    <a:pt x="764" y="1803"/>
                    <a:pt x="1149" y="1803"/>
                  </a:cubicBezTo>
                  <a:cubicBezTo>
                    <a:pt x="1428" y="1803"/>
                    <a:pt x="1735" y="1740"/>
                    <a:pt x="2025" y="1610"/>
                  </a:cubicBezTo>
                  <a:cubicBezTo>
                    <a:pt x="2703" y="1300"/>
                    <a:pt x="3025" y="741"/>
                    <a:pt x="2739" y="348"/>
                  </a:cubicBezTo>
                  <a:cubicBezTo>
                    <a:pt x="2580" y="120"/>
                    <a:pt x="2249" y="0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26"/>
            <p:cNvSpPr/>
            <p:nvPr/>
          </p:nvSpPr>
          <p:spPr>
            <a:xfrm>
              <a:off x="2144300" y="2338450"/>
              <a:ext cx="43475" cy="25450"/>
            </a:xfrm>
            <a:custGeom>
              <a:avLst/>
              <a:gdLst/>
              <a:ahLst/>
              <a:cxnLst/>
              <a:rect l="l" t="t" r="r" b="b"/>
              <a:pathLst>
                <a:path w="1739" h="1018" extrusionOk="0">
                  <a:moveTo>
                    <a:pt x="1078" y="0"/>
                  </a:moveTo>
                  <a:cubicBezTo>
                    <a:pt x="921" y="0"/>
                    <a:pt x="748" y="36"/>
                    <a:pt x="584" y="110"/>
                  </a:cubicBezTo>
                  <a:cubicBezTo>
                    <a:pt x="191" y="277"/>
                    <a:pt x="1" y="598"/>
                    <a:pt x="155" y="825"/>
                  </a:cubicBezTo>
                  <a:cubicBezTo>
                    <a:pt x="246" y="949"/>
                    <a:pt x="437" y="1018"/>
                    <a:pt x="658" y="1018"/>
                  </a:cubicBezTo>
                  <a:cubicBezTo>
                    <a:pt x="817" y="1018"/>
                    <a:pt x="991" y="982"/>
                    <a:pt x="1156" y="908"/>
                  </a:cubicBezTo>
                  <a:cubicBezTo>
                    <a:pt x="1548" y="741"/>
                    <a:pt x="1739" y="420"/>
                    <a:pt x="1584" y="194"/>
                  </a:cubicBezTo>
                  <a:cubicBezTo>
                    <a:pt x="1487" y="69"/>
                    <a:pt x="1297" y="0"/>
                    <a:pt x="10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26"/>
            <p:cNvSpPr/>
            <p:nvPr/>
          </p:nvSpPr>
          <p:spPr>
            <a:xfrm>
              <a:off x="2086850" y="2370550"/>
              <a:ext cx="35150" cy="20500"/>
            </a:xfrm>
            <a:custGeom>
              <a:avLst/>
              <a:gdLst/>
              <a:ahLst/>
              <a:cxnLst/>
              <a:rect l="l" t="t" r="r" b="b"/>
              <a:pathLst>
                <a:path w="1406" h="820" extrusionOk="0">
                  <a:moveTo>
                    <a:pt x="870" y="0"/>
                  </a:moveTo>
                  <a:cubicBezTo>
                    <a:pt x="744" y="0"/>
                    <a:pt x="606" y="29"/>
                    <a:pt x="477" y="88"/>
                  </a:cubicBezTo>
                  <a:cubicBezTo>
                    <a:pt x="156" y="231"/>
                    <a:pt x="1" y="481"/>
                    <a:pt x="132" y="660"/>
                  </a:cubicBezTo>
                  <a:cubicBezTo>
                    <a:pt x="201" y="764"/>
                    <a:pt x="351" y="819"/>
                    <a:pt x="528" y="819"/>
                  </a:cubicBezTo>
                  <a:cubicBezTo>
                    <a:pt x="655" y="819"/>
                    <a:pt x="795" y="791"/>
                    <a:pt x="929" y="731"/>
                  </a:cubicBezTo>
                  <a:cubicBezTo>
                    <a:pt x="1251" y="588"/>
                    <a:pt x="1406" y="338"/>
                    <a:pt x="1275" y="160"/>
                  </a:cubicBezTo>
                  <a:cubicBezTo>
                    <a:pt x="1198" y="56"/>
                    <a:pt x="1045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26"/>
            <p:cNvSpPr/>
            <p:nvPr/>
          </p:nvSpPr>
          <p:spPr>
            <a:xfrm>
              <a:off x="2054700" y="2353900"/>
              <a:ext cx="44075" cy="25525"/>
            </a:xfrm>
            <a:custGeom>
              <a:avLst/>
              <a:gdLst/>
              <a:ahLst/>
              <a:cxnLst/>
              <a:rect l="l" t="t" r="r" b="b"/>
              <a:pathLst>
                <a:path w="1763" h="1021" extrusionOk="0">
                  <a:moveTo>
                    <a:pt x="1100" y="0"/>
                  </a:moveTo>
                  <a:cubicBezTo>
                    <a:pt x="731" y="0"/>
                    <a:pt x="333" y="192"/>
                    <a:pt x="179" y="445"/>
                  </a:cubicBezTo>
                  <a:cubicBezTo>
                    <a:pt x="1" y="730"/>
                    <a:pt x="179" y="980"/>
                    <a:pt x="572" y="1016"/>
                  </a:cubicBezTo>
                  <a:cubicBezTo>
                    <a:pt x="603" y="1019"/>
                    <a:pt x="633" y="1020"/>
                    <a:pt x="664" y="1020"/>
                  </a:cubicBezTo>
                  <a:cubicBezTo>
                    <a:pt x="1033" y="1020"/>
                    <a:pt x="1431" y="828"/>
                    <a:pt x="1596" y="576"/>
                  </a:cubicBezTo>
                  <a:cubicBezTo>
                    <a:pt x="1763" y="302"/>
                    <a:pt x="1584" y="40"/>
                    <a:pt x="1191" y="4"/>
                  </a:cubicBezTo>
                  <a:cubicBezTo>
                    <a:pt x="1161" y="1"/>
                    <a:pt x="1131" y="0"/>
                    <a:pt x="1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26"/>
            <p:cNvSpPr/>
            <p:nvPr/>
          </p:nvSpPr>
          <p:spPr>
            <a:xfrm>
              <a:off x="2124075" y="2375000"/>
              <a:ext cx="33950" cy="19625"/>
            </a:xfrm>
            <a:custGeom>
              <a:avLst/>
              <a:gdLst/>
              <a:ahLst/>
              <a:cxnLst/>
              <a:rect l="l" t="t" r="r" b="b"/>
              <a:pathLst>
                <a:path w="1358" h="785" extrusionOk="0">
                  <a:moveTo>
                    <a:pt x="847" y="1"/>
                  </a:moveTo>
                  <a:cubicBezTo>
                    <a:pt x="710" y="1"/>
                    <a:pt x="557" y="34"/>
                    <a:pt x="417" y="101"/>
                  </a:cubicBezTo>
                  <a:cubicBezTo>
                    <a:pt x="119" y="244"/>
                    <a:pt x="0" y="494"/>
                    <a:pt x="143" y="660"/>
                  </a:cubicBezTo>
                  <a:cubicBezTo>
                    <a:pt x="219" y="742"/>
                    <a:pt x="355" y="784"/>
                    <a:pt x="510" y="784"/>
                  </a:cubicBezTo>
                  <a:cubicBezTo>
                    <a:pt x="648" y="784"/>
                    <a:pt x="801" y="751"/>
                    <a:pt x="941" y="684"/>
                  </a:cubicBezTo>
                  <a:cubicBezTo>
                    <a:pt x="1226" y="541"/>
                    <a:pt x="1357" y="291"/>
                    <a:pt x="1214" y="125"/>
                  </a:cubicBezTo>
                  <a:cubicBezTo>
                    <a:pt x="1139" y="43"/>
                    <a:pt x="1003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26"/>
            <p:cNvSpPr/>
            <p:nvPr/>
          </p:nvSpPr>
          <p:spPr>
            <a:xfrm>
              <a:off x="2118100" y="2356250"/>
              <a:ext cx="22650" cy="13325"/>
            </a:xfrm>
            <a:custGeom>
              <a:avLst/>
              <a:gdLst/>
              <a:ahLst/>
              <a:cxnLst/>
              <a:rect l="l" t="t" r="r" b="b"/>
              <a:pathLst>
                <a:path w="906" h="533" extrusionOk="0">
                  <a:moveTo>
                    <a:pt x="557" y="0"/>
                  </a:moveTo>
                  <a:cubicBezTo>
                    <a:pt x="467" y="0"/>
                    <a:pt x="367" y="21"/>
                    <a:pt x="275" y="65"/>
                  </a:cubicBezTo>
                  <a:cubicBezTo>
                    <a:pt x="84" y="160"/>
                    <a:pt x="1" y="327"/>
                    <a:pt x="96" y="446"/>
                  </a:cubicBezTo>
                  <a:cubicBezTo>
                    <a:pt x="146" y="502"/>
                    <a:pt x="236" y="532"/>
                    <a:pt x="340" y="532"/>
                  </a:cubicBezTo>
                  <a:cubicBezTo>
                    <a:pt x="433" y="532"/>
                    <a:pt x="536" y="508"/>
                    <a:pt x="632" y="458"/>
                  </a:cubicBezTo>
                  <a:cubicBezTo>
                    <a:pt x="822" y="363"/>
                    <a:pt x="906" y="196"/>
                    <a:pt x="811" y="89"/>
                  </a:cubicBezTo>
                  <a:cubicBezTo>
                    <a:pt x="759" y="30"/>
                    <a:pt x="665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26"/>
            <p:cNvSpPr/>
            <p:nvPr/>
          </p:nvSpPr>
          <p:spPr>
            <a:xfrm>
              <a:off x="1812425" y="2532275"/>
              <a:ext cx="23450" cy="14025"/>
            </a:xfrm>
            <a:custGeom>
              <a:avLst/>
              <a:gdLst/>
              <a:ahLst/>
              <a:cxnLst/>
              <a:rect l="l" t="t" r="r" b="b"/>
              <a:pathLst>
                <a:path w="938" h="561" extrusionOk="0">
                  <a:moveTo>
                    <a:pt x="622" y="0"/>
                  </a:moveTo>
                  <a:cubicBezTo>
                    <a:pt x="614" y="0"/>
                    <a:pt x="605" y="0"/>
                    <a:pt x="595" y="1"/>
                  </a:cubicBezTo>
                  <a:cubicBezTo>
                    <a:pt x="369" y="1"/>
                    <a:pt x="143" y="132"/>
                    <a:pt x="72" y="287"/>
                  </a:cubicBezTo>
                  <a:cubicBezTo>
                    <a:pt x="0" y="441"/>
                    <a:pt x="131" y="561"/>
                    <a:pt x="345" y="561"/>
                  </a:cubicBezTo>
                  <a:cubicBezTo>
                    <a:pt x="572" y="561"/>
                    <a:pt x="798" y="430"/>
                    <a:pt x="869" y="275"/>
                  </a:cubicBezTo>
                  <a:cubicBezTo>
                    <a:pt x="938" y="127"/>
                    <a:pt x="821" y="0"/>
                    <a:pt x="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26"/>
            <p:cNvSpPr/>
            <p:nvPr/>
          </p:nvSpPr>
          <p:spPr>
            <a:xfrm>
              <a:off x="1860700" y="2554025"/>
              <a:ext cx="30625" cy="18475"/>
            </a:xfrm>
            <a:custGeom>
              <a:avLst/>
              <a:gdLst/>
              <a:ahLst/>
              <a:cxnLst/>
              <a:rect l="l" t="t" r="r" b="b"/>
              <a:pathLst>
                <a:path w="1225" h="739" extrusionOk="0">
                  <a:moveTo>
                    <a:pt x="772" y="0"/>
                  </a:moveTo>
                  <a:cubicBezTo>
                    <a:pt x="474" y="0"/>
                    <a:pt x="177" y="167"/>
                    <a:pt x="81" y="381"/>
                  </a:cubicBezTo>
                  <a:cubicBezTo>
                    <a:pt x="1" y="577"/>
                    <a:pt x="154" y="739"/>
                    <a:pt x="422" y="739"/>
                  </a:cubicBezTo>
                  <a:cubicBezTo>
                    <a:pt x="431" y="739"/>
                    <a:pt x="441" y="739"/>
                    <a:pt x="450" y="738"/>
                  </a:cubicBezTo>
                  <a:cubicBezTo>
                    <a:pt x="736" y="738"/>
                    <a:pt x="1046" y="572"/>
                    <a:pt x="1129" y="369"/>
                  </a:cubicBezTo>
                  <a:cubicBezTo>
                    <a:pt x="1224" y="155"/>
                    <a:pt x="105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26"/>
            <p:cNvSpPr/>
            <p:nvPr/>
          </p:nvSpPr>
          <p:spPr>
            <a:xfrm>
              <a:off x="1724450" y="2638200"/>
              <a:ext cx="57475" cy="38625"/>
            </a:xfrm>
            <a:custGeom>
              <a:avLst/>
              <a:gdLst/>
              <a:ahLst/>
              <a:cxnLst/>
              <a:rect l="l" t="t" r="r" b="b"/>
              <a:pathLst>
                <a:path w="2299" h="1545" extrusionOk="0">
                  <a:moveTo>
                    <a:pt x="1508" y="1"/>
                  </a:moveTo>
                  <a:cubicBezTo>
                    <a:pt x="1417" y="1"/>
                    <a:pt x="1321" y="9"/>
                    <a:pt x="1221" y="26"/>
                  </a:cubicBezTo>
                  <a:cubicBezTo>
                    <a:pt x="602" y="145"/>
                    <a:pt x="78" y="562"/>
                    <a:pt x="31" y="979"/>
                  </a:cubicBezTo>
                  <a:cubicBezTo>
                    <a:pt x="1" y="1315"/>
                    <a:pt x="324" y="1544"/>
                    <a:pt x="789" y="1544"/>
                  </a:cubicBezTo>
                  <a:cubicBezTo>
                    <a:pt x="884" y="1544"/>
                    <a:pt x="985" y="1535"/>
                    <a:pt x="1090" y="1515"/>
                  </a:cubicBezTo>
                  <a:cubicBezTo>
                    <a:pt x="1709" y="1408"/>
                    <a:pt x="2245" y="979"/>
                    <a:pt x="2269" y="574"/>
                  </a:cubicBezTo>
                  <a:cubicBezTo>
                    <a:pt x="2299" y="225"/>
                    <a:pt x="1977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6"/>
            <p:cNvSpPr/>
            <p:nvPr/>
          </p:nvSpPr>
          <p:spPr>
            <a:xfrm>
              <a:off x="1724600" y="2680450"/>
              <a:ext cx="40525" cy="25150"/>
            </a:xfrm>
            <a:custGeom>
              <a:avLst/>
              <a:gdLst/>
              <a:ahLst/>
              <a:cxnLst/>
              <a:rect l="l" t="t" r="r" b="b"/>
              <a:pathLst>
                <a:path w="1621" h="1006" extrusionOk="0">
                  <a:moveTo>
                    <a:pt x="1052" y="1"/>
                  </a:moveTo>
                  <a:cubicBezTo>
                    <a:pt x="811" y="1"/>
                    <a:pt x="537" y="91"/>
                    <a:pt x="334" y="253"/>
                  </a:cubicBezTo>
                  <a:cubicBezTo>
                    <a:pt x="37" y="491"/>
                    <a:pt x="1" y="801"/>
                    <a:pt x="263" y="944"/>
                  </a:cubicBezTo>
                  <a:cubicBezTo>
                    <a:pt x="350" y="986"/>
                    <a:pt x="456" y="1006"/>
                    <a:pt x="570" y="1006"/>
                  </a:cubicBezTo>
                  <a:cubicBezTo>
                    <a:pt x="811" y="1006"/>
                    <a:pt x="1088" y="915"/>
                    <a:pt x="1299" y="753"/>
                  </a:cubicBezTo>
                  <a:cubicBezTo>
                    <a:pt x="1596" y="515"/>
                    <a:pt x="1620" y="206"/>
                    <a:pt x="1358" y="63"/>
                  </a:cubicBezTo>
                  <a:cubicBezTo>
                    <a:pt x="1271" y="21"/>
                    <a:pt x="1165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6"/>
            <p:cNvSpPr/>
            <p:nvPr/>
          </p:nvSpPr>
          <p:spPr>
            <a:xfrm>
              <a:off x="1757950" y="2711825"/>
              <a:ext cx="40500" cy="25475"/>
            </a:xfrm>
            <a:custGeom>
              <a:avLst/>
              <a:gdLst/>
              <a:ahLst/>
              <a:cxnLst/>
              <a:rect l="l" t="t" r="r" b="b"/>
              <a:pathLst>
                <a:path w="1620" h="1019" extrusionOk="0">
                  <a:moveTo>
                    <a:pt x="1040" y="0"/>
                  </a:moveTo>
                  <a:cubicBezTo>
                    <a:pt x="801" y="0"/>
                    <a:pt x="529" y="93"/>
                    <a:pt x="322" y="260"/>
                  </a:cubicBezTo>
                  <a:cubicBezTo>
                    <a:pt x="24" y="498"/>
                    <a:pt x="0" y="808"/>
                    <a:pt x="262" y="951"/>
                  </a:cubicBezTo>
                  <a:cubicBezTo>
                    <a:pt x="350" y="997"/>
                    <a:pt x="457" y="1018"/>
                    <a:pt x="573" y="1018"/>
                  </a:cubicBezTo>
                  <a:cubicBezTo>
                    <a:pt x="817" y="1018"/>
                    <a:pt x="1096" y="922"/>
                    <a:pt x="1298" y="760"/>
                  </a:cubicBezTo>
                  <a:cubicBezTo>
                    <a:pt x="1596" y="510"/>
                    <a:pt x="1620" y="201"/>
                    <a:pt x="1358" y="70"/>
                  </a:cubicBezTo>
                  <a:cubicBezTo>
                    <a:pt x="1267" y="23"/>
                    <a:pt x="1157" y="0"/>
                    <a:pt x="1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6"/>
            <p:cNvSpPr/>
            <p:nvPr/>
          </p:nvSpPr>
          <p:spPr>
            <a:xfrm>
              <a:off x="1741275" y="2761825"/>
              <a:ext cx="40800" cy="25825"/>
            </a:xfrm>
            <a:custGeom>
              <a:avLst/>
              <a:gdLst/>
              <a:ahLst/>
              <a:cxnLst/>
              <a:rect l="l" t="t" r="r" b="b"/>
              <a:pathLst>
                <a:path w="1632" h="1033" extrusionOk="0">
                  <a:moveTo>
                    <a:pt x="1049" y="0"/>
                  </a:moveTo>
                  <a:cubicBezTo>
                    <a:pt x="806" y="0"/>
                    <a:pt x="529" y="93"/>
                    <a:pt x="322" y="261"/>
                  </a:cubicBezTo>
                  <a:cubicBezTo>
                    <a:pt x="24" y="511"/>
                    <a:pt x="1" y="820"/>
                    <a:pt x="263" y="963"/>
                  </a:cubicBezTo>
                  <a:cubicBezTo>
                    <a:pt x="353" y="1010"/>
                    <a:pt x="464" y="1033"/>
                    <a:pt x="584" y="1033"/>
                  </a:cubicBezTo>
                  <a:cubicBezTo>
                    <a:pt x="826" y="1033"/>
                    <a:pt x="1103" y="940"/>
                    <a:pt x="1310" y="773"/>
                  </a:cubicBezTo>
                  <a:cubicBezTo>
                    <a:pt x="1608" y="523"/>
                    <a:pt x="1632" y="201"/>
                    <a:pt x="1370" y="70"/>
                  </a:cubicBezTo>
                  <a:cubicBezTo>
                    <a:pt x="1279" y="23"/>
                    <a:pt x="1168" y="0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6"/>
            <p:cNvSpPr/>
            <p:nvPr/>
          </p:nvSpPr>
          <p:spPr>
            <a:xfrm>
              <a:off x="1687400" y="2705150"/>
              <a:ext cx="32175" cy="22200"/>
            </a:xfrm>
            <a:custGeom>
              <a:avLst/>
              <a:gdLst/>
              <a:ahLst/>
              <a:cxnLst/>
              <a:rect l="l" t="t" r="r" b="b"/>
              <a:pathLst>
                <a:path w="1287" h="888" extrusionOk="0">
                  <a:moveTo>
                    <a:pt x="856" y="1"/>
                  </a:moveTo>
                  <a:cubicBezTo>
                    <a:pt x="789" y="1"/>
                    <a:pt x="718" y="9"/>
                    <a:pt x="643" y="27"/>
                  </a:cubicBezTo>
                  <a:cubicBezTo>
                    <a:pt x="286" y="111"/>
                    <a:pt x="1" y="361"/>
                    <a:pt x="1" y="587"/>
                  </a:cubicBezTo>
                  <a:cubicBezTo>
                    <a:pt x="1" y="774"/>
                    <a:pt x="176" y="887"/>
                    <a:pt x="425" y="887"/>
                  </a:cubicBezTo>
                  <a:cubicBezTo>
                    <a:pt x="493" y="887"/>
                    <a:pt x="567" y="879"/>
                    <a:pt x="643" y="861"/>
                  </a:cubicBezTo>
                  <a:cubicBezTo>
                    <a:pt x="1001" y="789"/>
                    <a:pt x="1286" y="527"/>
                    <a:pt x="1286" y="301"/>
                  </a:cubicBezTo>
                  <a:cubicBezTo>
                    <a:pt x="1277" y="114"/>
                    <a:pt x="1099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6"/>
            <p:cNvSpPr/>
            <p:nvPr/>
          </p:nvSpPr>
          <p:spPr>
            <a:xfrm>
              <a:off x="1575175" y="2510850"/>
              <a:ext cx="46175" cy="27125"/>
            </a:xfrm>
            <a:custGeom>
              <a:avLst/>
              <a:gdLst/>
              <a:ahLst/>
              <a:cxnLst/>
              <a:rect l="l" t="t" r="r" b="b"/>
              <a:pathLst>
                <a:path w="1847" h="1085" extrusionOk="0">
                  <a:moveTo>
                    <a:pt x="1207" y="0"/>
                  </a:moveTo>
                  <a:cubicBezTo>
                    <a:pt x="799" y="0"/>
                    <a:pt x="342" y="223"/>
                    <a:pt x="168" y="513"/>
                  </a:cubicBezTo>
                  <a:cubicBezTo>
                    <a:pt x="1" y="810"/>
                    <a:pt x="191" y="1072"/>
                    <a:pt x="608" y="1084"/>
                  </a:cubicBezTo>
                  <a:cubicBezTo>
                    <a:pt x="619" y="1084"/>
                    <a:pt x="629" y="1085"/>
                    <a:pt x="640" y="1085"/>
                  </a:cubicBezTo>
                  <a:cubicBezTo>
                    <a:pt x="1049" y="1085"/>
                    <a:pt x="1505" y="862"/>
                    <a:pt x="1668" y="572"/>
                  </a:cubicBezTo>
                  <a:cubicBezTo>
                    <a:pt x="1846" y="275"/>
                    <a:pt x="1644" y="13"/>
                    <a:pt x="1239" y="1"/>
                  </a:cubicBezTo>
                  <a:cubicBezTo>
                    <a:pt x="1229" y="0"/>
                    <a:pt x="1218" y="0"/>
                    <a:pt x="1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6"/>
            <p:cNvSpPr/>
            <p:nvPr/>
          </p:nvSpPr>
          <p:spPr>
            <a:xfrm>
              <a:off x="1727875" y="2557525"/>
              <a:ext cx="39625" cy="24025"/>
            </a:xfrm>
            <a:custGeom>
              <a:avLst/>
              <a:gdLst/>
              <a:ahLst/>
              <a:cxnLst/>
              <a:rect l="l" t="t" r="r" b="b"/>
              <a:pathLst>
                <a:path w="1585" h="961" extrusionOk="0">
                  <a:moveTo>
                    <a:pt x="1024" y="0"/>
                  </a:moveTo>
                  <a:cubicBezTo>
                    <a:pt x="791" y="0"/>
                    <a:pt x="524" y="88"/>
                    <a:pt x="322" y="241"/>
                  </a:cubicBezTo>
                  <a:cubicBezTo>
                    <a:pt x="37" y="467"/>
                    <a:pt x="1" y="765"/>
                    <a:pt x="263" y="896"/>
                  </a:cubicBezTo>
                  <a:cubicBezTo>
                    <a:pt x="350" y="940"/>
                    <a:pt x="459" y="961"/>
                    <a:pt x="575" y="961"/>
                  </a:cubicBezTo>
                  <a:cubicBezTo>
                    <a:pt x="808" y="961"/>
                    <a:pt x="1072" y="876"/>
                    <a:pt x="1263" y="717"/>
                  </a:cubicBezTo>
                  <a:cubicBezTo>
                    <a:pt x="1561" y="491"/>
                    <a:pt x="1584" y="193"/>
                    <a:pt x="1322" y="63"/>
                  </a:cubicBezTo>
                  <a:cubicBezTo>
                    <a:pt x="1238" y="20"/>
                    <a:pt x="1135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6"/>
            <p:cNvSpPr/>
            <p:nvPr/>
          </p:nvSpPr>
          <p:spPr>
            <a:xfrm>
              <a:off x="1513575" y="2477200"/>
              <a:ext cx="34775" cy="20575"/>
            </a:xfrm>
            <a:custGeom>
              <a:avLst/>
              <a:gdLst/>
              <a:ahLst/>
              <a:cxnLst/>
              <a:rect l="l" t="t" r="r" b="b"/>
              <a:pathLst>
                <a:path w="1391" h="823" extrusionOk="0">
                  <a:moveTo>
                    <a:pt x="933" y="1"/>
                  </a:moveTo>
                  <a:cubicBezTo>
                    <a:pt x="924" y="1"/>
                    <a:pt x="915" y="1"/>
                    <a:pt x="905" y="1"/>
                  </a:cubicBezTo>
                  <a:cubicBezTo>
                    <a:pt x="584" y="1"/>
                    <a:pt x="227" y="192"/>
                    <a:pt x="119" y="418"/>
                  </a:cubicBezTo>
                  <a:cubicBezTo>
                    <a:pt x="0" y="644"/>
                    <a:pt x="179" y="823"/>
                    <a:pt x="500" y="823"/>
                  </a:cubicBezTo>
                  <a:cubicBezTo>
                    <a:pt x="822" y="811"/>
                    <a:pt x="1179" y="620"/>
                    <a:pt x="1286" y="394"/>
                  </a:cubicBezTo>
                  <a:cubicBezTo>
                    <a:pt x="1390" y="186"/>
                    <a:pt x="1236" y="1"/>
                    <a:pt x="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6"/>
            <p:cNvSpPr/>
            <p:nvPr/>
          </p:nvSpPr>
          <p:spPr>
            <a:xfrm>
              <a:off x="1647400" y="2647725"/>
              <a:ext cx="58050" cy="38825"/>
            </a:xfrm>
            <a:custGeom>
              <a:avLst/>
              <a:gdLst/>
              <a:ahLst/>
              <a:cxnLst/>
              <a:rect l="l" t="t" r="r" b="b"/>
              <a:pathLst>
                <a:path w="2322" h="1553" extrusionOk="0">
                  <a:moveTo>
                    <a:pt x="1530" y="1"/>
                  </a:moveTo>
                  <a:cubicBezTo>
                    <a:pt x="1439" y="1"/>
                    <a:pt x="1343" y="9"/>
                    <a:pt x="1243" y="26"/>
                  </a:cubicBezTo>
                  <a:cubicBezTo>
                    <a:pt x="624" y="145"/>
                    <a:pt x="77" y="562"/>
                    <a:pt x="41" y="979"/>
                  </a:cubicBezTo>
                  <a:cubicBezTo>
                    <a:pt x="1" y="1328"/>
                    <a:pt x="321" y="1552"/>
                    <a:pt x="797" y="1552"/>
                  </a:cubicBezTo>
                  <a:cubicBezTo>
                    <a:pt x="889" y="1552"/>
                    <a:pt x="987" y="1544"/>
                    <a:pt x="1089" y="1527"/>
                  </a:cubicBezTo>
                  <a:cubicBezTo>
                    <a:pt x="1708" y="1408"/>
                    <a:pt x="2243" y="979"/>
                    <a:pt x="2291" y="574"/>
                  </a:cubicBezTo>
                  <a:cubicBezTo>
                    <a:pt x="2321" y="225"/>
                    <a:pt x="1999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6"/>
            <p:cNvSpPr/>
            <p:nvPr/>
          </p:nvSpPr>
          <p:spPr>
            <a:xfrm>
              <a:off x="1647225" y="2690100"/>
              <a:ext cx="40800" cy="25225"/>
            </a:xfrm>
            <a:custGeom>
              <a:avLst/>
              <a:gdLst/>
              <a:ahLst/>
              <a:cxnLst/>
              <a:rect l="l" t="t" r="r" b="b"/>
              <a:pathLst>
                <a:path w="1632" h="1009" extrusionOk="0">
                  <a:moveTo>
                    <a:pt x="1048" y="0"/>
                  </a:moveTo>
                  <a:cubicBezTo>
                    <a:pt x="812" y="0"/>
                    <a:pt x="541" y="93"/>
                    <a:pt x="334" y="260"/>
                  </a:cubicBezTo>
                  <a:cubicBezTo>
                    <a:pt x="36" y="498"/>
                    <a:pt x="0" y="808"/>
                    <a:pt x="262" y="939"/>
                  </a:cubicBezTo>
                  <a:cubicBezTo>
                    <a:pt x="349" y="986"/>
                    <a:pt x="459" y="1009"/>
                    <a:pt x="578" y="1009"/>
                  </a:cubicBezTo>
                  <a:cubicBezTo>
                    <a:pt x="816" y="1009"/>
                    <a:pt x="1092" y="919"/>
                    <a:pt x="1298" y="760"/>
                  </a:cubicBezTo>
                  <a:cubicBezTo>
                    <a:pt x="1596" y="510"/>
                    <a:pt x="1631" y="201"/>
                    <a:pt x="1358" y="70"/>
                  </a:cubicBezTo>
                  <a:cubicBezTo>
                    <a:pt x="1271" y="23"/>
                    <a:pt x="1164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6"/>
            <p:cNvSpPr/>
            <p:nvPr/>
          </p:nvSpPr>
          <p:spPr>
            <a:xfrm>
              <a:off x="1688000" y="2680475"/>
              <a:ext cx="21750" cy="15000"/>
            </a:xfrm>
            <a:custGeom>
              <a:avLst/>
              <a:gdLst/>
              <a:ahLst/>
              <a:cxnLst/>
              <a:rect l="l" t="t" r="r" b="b"/>
              <a:pathLst>
                <a:path w="870" h="600" extrusionOk="0">
                  <a:moveTo>
                    <a:pt x="559" y="1"/>
                  </a:moveTo>
                  <a:cubicBezTo>
                    <a:pt x="518" y="1"/>
                    <a:pt x="474" y="5"/>
                    <a:pt x="429" y="14"/>
                  </a:cubicBezTo>
                  <a:cubicBezTo>
                    <a:pt x="191" y="74"/>
                    <a:pt x="0" y="240"/>
                    <a:pt x="0" y="395"/>
                  </a:cubicBezTo>
                  <a:cubicBezTo>
                    <a:pt x="0" y="521"/>
                    <a:pt x="125" y="599"/>
                    <a:pt x="299" y="599"/>
                  </a:cubicBezTo>
                  <a:cubicBezTo>
                    <a:pt x="340" y="599"/>
                    <a:pt x="384" y="595"/>
                    <a:pt x="429" y="586"/>
                  </a:cubicBezTo>
                  <a:cubicBezTo>
                    <a:pt x="667" y="526"/>
                    <a:pt x="870" y="359"/>
                    <a:pt x="858" y="205"/>
                  </a:cubicBezTo>
                  <a:cubicBezTo>
                    <a:pt x="858" y="79"/>
                    <a:pt x="733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6"/>
            <p:cNvSpPr/>
            <p:nvPr/>
          </p:nvSpPr>
          <p:spPr>
            <a:xfrm>
              <a:off x="1776700" y="2666800"/>
              <a:ext cx="21450" cy="14825"/>
            </a:xfrm>
            <a:custGeom>
              <a:avLst/>
              <a:gdLst/>
              <a:ahLst/>
              <a:cxnLst/>
              <a:rect l="l" t="t" r="r" b="b"/>
              <a:pathLst>
                <a:path w="858" h="593" extrusionOk="0">
                  <a:moveTo>
                    <a:pt x="548" y="0"/>
                  </a:moveTo>
                  <a:cubicBezTo>
                    <a:pt x="506" y="0"/>
                    <a:pt x="462" y="4"/>
                    <a:pt x="417" y="13"/>
                  </a:cubicBezTo>
                  <a:cubicBezTo>
                    <a:pt x="191" y="73"/>
                    <a:pt x="0" y="240"/>
                    <a:pt x="0" y="394"/>
                  </a:cubicBezTo>
                  <a:cubicBezTo>
                    <a:pt x="0" y="515"/>
                    <a:pt x="123" y="592"/>
                    <a:pt x="285" y="592"/>
                  </a:cubicBezTo>
                  <a:cubicBezTo>
                    <a:pt x="330" y="592"/>
                    <a:pt x="379" y="586"/>
                    <a:pt x="429" y="573"/>
                  </a:cubicBezTo>
                  <a:cubicBezTo>
                    <a:pt x="667" y="525"/>
                    <a:pt x="858" y="359"/>
                    <a:pt x="858" y="204"/>
                  </a:cubicBezTo>
                  <a:cubicBezTo>
                    <a:pt x="858" y="79"/>
                    <a:pt x="725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6"/>
            <p:cNvSpPr/>
            <p:nvPr/>
          </p:nvSpPr>
          <p:spPr>
            <a:xfrm>
              <a:off x="1663150" y="2551300"/>
              <a:ext cx="56875" cy="37325"/>
            </a:xfrm>
            <a:custGeom>
              <a:avLst/>
              <a:gdLst/>
              <a:ahLst/>
              <a:cxnLst/>
              <a:rect l="l" t="t" r="r" b="b"/>
              <a:pathLst>
                <a:path w="2275" h="1493" extrusionOk="0">
                  <a:moveTo>
                    <a:pt x="1492" y="0"/>
                  </a:moveTo>
                  <a:cubicBezTo>
                    <a:pt x="1402" y="0"/>
                    <a:pt x="1307" y="8"/>
                    <a:pt x="1209" y="26"/>
                  </a:cubicBezTo>
                  <a:cubicBezTo>
                    <a:pt x="601" y="133"/>
                    <a:pt x="78" y="550"/>
                    <a:pt x="30" y="943"/>
                  </a:cubicBezTo>
                  <a:cubicBezTo>
                    <a:pt x="0" y="1280"/>
                    <a:pt x="317" y="1493"/>
                    <a:pt x="775" y="1493"/>
                  </a:cubicBezTo>
                  <a:cubicBezTo>
                    <a:pt x="867" y="1493"/>
                    <a:pt x="964" y="1484"/>
                    <a:pt x="1066" y="1466"/>
                  </a:cubicBezTo>
                  <a:cubicBezTo>
                    <a:pt x="1685" y="1359"/>
                    <a:pt x="2209" y="943"/>
                    <a:pt x="2245" y="550"/>
                  </a:cubicBezTo>
                  <a:cubicBezTo>
                    <a:pt x="2274" y="221"/>
                    <a:pt x="1954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6"/>
            <p:cNvSpPr/>
            <p:nvPr/>
          </p:nvSpPr>
          <p:spPr>
            <a:xfrm>
              <a:off x="1708225" y="2598175"/>
              <a:ext cx="58975" cy="36025"/>
            </a:xfrm>
            <a:custGeom>
              <a:avLst/>
              <a:gdLst/>
              <a:ahLst/>
              <a:cxnLst/>
              <a:rect l="l" t="t" r="r" b="b"/>
              <a:pathLst>
                <a:path w="2359" h="1441" extrusionOk="0">
                  <a:moveTo>
                    <a:pt x="1523" y="1"/>
                  </a:moveTo>
                  <a:cubicBezTo>
                    <a:pt x="1176" y="1"/>
                    <a:pt x="775" y="128"/>
                    <a:pt x="477" y="353"/>
                  </a:cubicBezTo>
                  <a:cubicBezTo>
                    <a:pt x="37" y="699"/>
                    <a:pt x="1" y="1151"/>
                    <a:pt x="382" y="1342"/>
                  </a:cubicBezTo>
                  <a:cubicBezTo>
                    <a:pt x="512" y="1409"/>
                    <a:pt x="672" y="1440"/>
                    <a:pt x="844" y="1440"/>
                  </a:cubicBezTo>
                  <a:cubicBezTo>
                    <a:pt x="1192" y="1440"/>
                    <a:pt x="1587" y="1311"/>
                    <a:pt x="1882" y="1080"/>
                  </a:cubicBezTo>
                  <a:cubicBezTo>
                    <a:pt x="2323" y="734"/>
                    <a:pt x="2358" y="294"/>
                    <a:pt x="1966" y="91"/>
                  </a:cubicBezTo>
                  <a:cubicBezTo>
                    <a:pt x="1842" y="30"/>
                    <a:pt x="1689" y="1"/>
                    <a:pt x="15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6"/>
            <p:cNvSpPr/>
            <p:nvPr/>
          </p:nvSpPr>
          <p:spPr>
            <a:xfrm>
              <a:off x="1660325" y="2610150"/>
              <a:ext cx="40200" cy="24525"/>
            </a:xfrm>
            <a:custGeom>
              <a:avLst/>
              <a:gdLst/>
              <a:ahLst/>
              <a:cxnLst/>
              <a:rect l="l" t="t" r="r" b="b"/>
              <a:pathLst>
                <a:path w="1608" h="981" extrusionOk="0">
                  <a:moveTo>
                    <a:pt x="1033" y="0"/>
                  </a:moveTo>
                  <a:cubicBezTo>
                    <a:pt x="799" y="0"/>
                    <a:pt x="532" y="85"/>
                    <a:pt x="333" y="244"/>
                  </a:cubicBezTo>
                  <a:cubicBezTo>
                    <a:pt x="36" y="482"/>
                    <a:pt x="0" y="779"/>
                    <a:pt x="262" y="910"/>
                  </a:cubicBezTo>
                  <a:cubicBezTo>
                    <a:pt x="349" y="958"/>
                    <a:pt x="459" y="980"/>
                    <a:pt x="578" y="980"/>
                  </a:cubicBezTo>
                  <a:cubicBezTo>
                    <a:pt x="815" y="980"/>
                    <a:pt x="1088" y="890"/>
                    <a:pt x="1286" y="732"/>
                  </a:cubicBezTo>
                  <a:cubicBezTo>
                    <a:pt x="1584" y="494"/>
                    <a:pt x="1607" y="196"/>
                    <a:pt x="1345" y="65"/>
                  </a:cubicBezTo>
                  <a:cubicBezTo>
                    <a:pt x="1258" y="21"/>
                    <a:pt x="1150" y="0"/>
                    <a:pt x="10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6"/>
            <p:cNvSpPr/>
            <p:nvPr/>
          </p:nvSpPr>
          <p:spPr>
            <a:xfrm>
              <a:off x="1701100" y="2585825"/>
              <a:ext cx="21450" cy="14425"/>
            </a:xfrm>
            <a:custGeom>
              <a:avLst/>
              <a:gdLst/>
              <a:ahLst/>
              <a:cxnLst/>
              <a:rect l="l" t="t" r="r" b="b"/>
              <a:pathLst>
                <a:path w="858" h="577" extrusionOk="0">
                  <a:moveTo>
                    <a:pt x="554" y="1"/>
                  </a:moveTo>
                  <a:cubicBezTo>
                    <a:pt x="514" y="1"/>
                    <a:pt x="472" y="5"/>
                    <a:pt x="429" y="14"/>
                  </a:cubicBezTo>
                  <a:cubicBezTo>
                    <a:pt x="191" y="74"/>
                    <a:pt x="0" y="228"/>
                    <a:pt x="0" y="383"/>
                  </a:cubicBezTo>
                  <a:cubicBezTo>
                    <a:pt x="0" y="506"/>
                    <a:pt x="120" y="576"/>
                    <a:pt x="289" y="576"/>
                  </a:cubicBezTo>
                  <a:cubicBezTo>
                    <a:pt x="333" y="576"/>
                    <a:pt x="380" y="571"/>
                    <a:pt x="429" y="562"/>
                  </a:cubicBezTo>
                  <a:cubicBezTo>
                    <a:pt x="667" y="502"/>
                    <a:pt x="857" y="347"/>
                    <a:pt x="857" y="193"/>
                  </a:cubicBezTo>
                  <a:cubicBezTo>
                    <a:pt x="848" y="77"/>
                    <a:pt x="722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6"/>
            <p:cNvSpPr/>
            <p:nvPr/>
          </p:nvSpPr>
          <p:spPr>
            <a:xfrm>
              <a:off x="1545725" y="2480775"/>
              <a:ext cx="46150" cy="26850"/>
            </a:xfrm>
            <a:custGeom>
              <a:avLst/>
              <a:gdLst/>
              <a:ahLst/>
              <a:cxnLst/>
              <a:rect l="l" t="t" r="r" b="b"/>
              <a:pathLst>
                <a:path w="1846" h="1074" extrusionOk="0">
                  <a:moveTo>
                    <a:pt x="1207" y="1"/>
                  </a:moveTo>
                  <a:cubicBezTo>
                    <a:pt x="798" y="1"/>
                    <a:pt x="353" y="223"/>
                    <a:pt x="179" y="513"/>
                  </a:cubicBezTo>
                  <a:cubicBezTo>
                    <a:pt x="0" y="799"/>
                    <a:pt x="203" y="1061"/>
                    <a:pt x="607" y="1073"/>
                  </a:cubicBezTo>
                  <a:cubicBezTo>
                    <a:pt x="618" y="1073"/>
                    <a:pt x="628" y="1073"/>
                    <a:pt x="639" y="1073"/>
                  </a:cubicBezTo>
                  <a:cubicBezTo>
                    <a:pt x="1048" y="1073"/>
                    <a:pt x="1505" y="851"/>
                    <a:pt x="1667" y="561"/>
                  </a:cubicBezTo>
                  <a:cubicBezTo>
                    <a:pt x="1846" y="263"/>
                    <a:pt x="1643" y="13"/>
                    <a:pt x="1238" y="1"/>
                  </a:cubicBezTo>
                  <a:cubicBezTo>
                    <a:pt x="1228" y="1"/>
                    <a:pt x="1217" y="1"/>
                    <a:pt x="1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6"/>
            <p:cNvSpPr/>
            <p:nvPr/>
          </p:nvSpPr>
          <p:spPr>
            <a:xfrm>
              <a:off x="1617750" y="2483150"/>
              <a:ext cx="36350" cy="21200"/>
            </a:xfrm>
            <a:custGeom>
              <a:avLst/>
              <a:gdLst/>
              <a:ahLst/>
              <a:cxnLst/>
              <a:rect l="l" t="t" r="r" b="b"/>
              <a:pathLst>
                <a:path w="1454" h="848" extrusionOk="0">
                  <a:moveTo>
                    <a:pt x="945" y="1"/>
                  </a:moveTo>
                  <a:cubicBezTo>
                    <a:pt x="620" y="1"/>
                    <a:pt x="270" y="176"/>
                    <a:pt x="143" y="406"/>
                  </a:cubicBezTo>
                  <a:cubicBezTo>
                    <a:pt x="0" y="632"/>
                    <a:pt x="167" y="835"/>
                    <a:pt x="489" y="847"/>
                  </a:cubicBezTo>
                  <a:cubicBezTo>
                    <a:pt x="499" y="847"/>
                    <a:pt x="510" y="847"/>
                    <a:pt x="520" y="847"/>
                  </a:cubicBezTo>
                  <a:cubicBezTo>
                    <a:pt x="845" y="847"/>
                    <a:pt x="1195" y="673"/>
                    <a:pt x="1322" y="442"/>
                  </a:cubicBezTo>
                  <a:cubicBezTo>
                    <a:pt x="1453" y="216"/>
                    <a:pt x="1298" y="13"/>
                    <a:pt x="977" y="1"/>
                  </a:cubicBezTo>
                  <a:cubicBezTo>
                    <a:pt x="966" y="1"/>
                    <a:pt x="956" y="1"/>
                    <a:pt x="9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6"/>
            <p:cNvSpPr/>
            <p:nvPr/>
          </p:nvSpPr>
          <p:spPr>
            <a:xfrm>
              <a:off x="1603750" y="2462625"/>
              <a:ext cx="34475" cy="20275"/>
            </a:xfrm>
            <a:custGeom>
              <a:avLst/>
              <a:gdLst/>
              <a:ahLst/>
              <a:cxnLst/>
              <a:rect l="l" t="t" r="r" b="b"/>
              <a:pathLst>
                <a:path w="1379" h="811" extrusionOk="0">
                  <a:moveTo>
                    <a:pt x="912" y="0"/>
                  </a:moveTo>
                  <a:cubicBezTo>
                    <a:pt x="902" y="0"/>
                    <a:pt x="892" y="1"/>
                    <a:pt x="882" y="1"/>
                  </a:cubicBezTo>
                  <a:cubicBezTo>
                    <a:pt x="560" y="1"/>
                    <a:pt x="215" y="191"/>
                    <a:pt x="108" y="406"/>
                  </a:cubicBezTo>
                  <a:cubicBezTo>
                    <a:pt x="1" y="632"/>
                    <a:pt x="168" y="811"/>
                    <a:pt x="501" y="811"/>
                  </a:cubicBezTo>
                  <a:cubicBezTo>
                    <a:pt x="822" y="811"/>
                    <a:pt x="1168" y="620"/>
                    <a:pt x="1275" y="394"/>
                  </a:cubicBezTo>
                  <a:cubicBezTo>
                    <a:pt x="1379" y="175"/>
                    <a:pt x="1214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6"/>
            <p:cNvSpPr/>
            <p:nvPr/>
          </p:nvSpPr>
          <p:spPr>
            <a:xfrm>
              <a:off x="1590375" y="2492700"/>
              <a:ext cx="23525" cy="14025"/>
            </a:xfrm>
            <a:custGeom>
              <a:avLst/>
              <a:gdLst/>
              <a:ahLst/>
              <a:cxnLst/>
              <a:rect l="l" t="t" r="r" b="b"/>
              <a:pathLst>
                <a:path w="941" h="561" extrusionOk="0">
                  <a:moveTo>
                    <a:pt x="595" y="0"/>
                  </a:moveTo>
                  <a:cubicBezTo>
                    <a:pt x="381" y="12"/>
                    <a:pt x="143" y="131"/>
                    <a:pt x="72" y="286"/>
                  </a:cubicBezTo>
                  <a:cubicBezTo>
                    <a:pt x="0" y="441"/>
                    <a:pt x="119" y="560"/>
                    <a:pt x="333" y="560"/>
                  </a:cubicBezTo>
                  <a:cubicBezTo>
                    <a:pt x="560" y="560"/>
                    <a:pt x="798" y="429"/>
                    <a:pt x="869" y="274"/>
                  </a:cubicBezTo>
                  <a:cubicBezTo>
                    <a:pt x="941" y="119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6"/>
            <p:cNvSpPr/>
            <p:nvPr/>
          </p:nvSpPr>
          <p:spPr>
            <a:xfrm>
              <a:off x="1603450" y="2518875"/>
              <a:ext cx="78625" cy="46500"/>
            </a:xfrm>
            <a:custGeom>
              <a:avLst/>
              <a:gdLst/>
              <a:ahLst/>
              <a:cxnLst/>
              <a:rect l="l" t="t" r="r" b="b"/>
              <a:pathLst>
                <a:path w="3145" h="1860" extrusionOk="0">
                  <a:moveTo>
                    <a:pt x="2035" y="0"/>
                  </a:moveTo>
                  <a:cubicBezTo>
                    <a:pt x="1348" y="0"/>
                    <a:pt x="576" y="385"/>
                    <a:pt x="287" y="882"/>
                  </a:cubicBezTo>
                  <a:cubicBezTo>
                    <a:pt x="1" y="1394"/>
                    <a:pt x="334" y="1835"/>
                    <a:pt x="1049" y="1859"/>
                  </a:cubicBezTo>
                  <a:cubicBezTo>
                    <a:pt x="1069" y="1859"/>
                    <a:pt x="1089" y="1860"/>
                    <a:pt x="1110" y="1860"/>
                  </a:cubicBezTo>
                  <a:cubicBezTo>
                    <a:pt x="1798" y="1860"/>
                    <a:pt x="2581" y="1474"/>
                    <a:pt x="2858" y="966"/>
                  </a:cubicBezTo>
                  <a:cubicBezTo>
                    <a:pt x="3144" y="454"/>
                    <a:pt x="2799" y="25"/>
                    <a:pt x="2096" y="1"/>
                  </a:cubicBezTo>
                  <a:cubicBezTo>
                    <a:pt x="2076" y="0"/>
                    <a:pt x="2056" y="0"/>
                    <a:pt x="2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6"/>
            <p:cNvSpPr/>
            <p:nvPr/>
          </p:nvSpPr>
          <p:spPr>
            <a:xfrm>
              <a:off x="1628475" y="2568300"/>
              <a:ext cx="30975" cy="18775"/>
            </a:xfrm>
            <a:custGeom>
              <a:avLst/>
              <a:gdLst/>
              <a:ahLst/>
              <a:cxnLst/>
              <a:rect l="l" t="t" r="r" b="b"/>
              <a:pathLst>
                <a:path w="1239" h="751" extrusionOk="0">
                  <a:moveTo>
                    <a:pt x="798" y="1"/>
                  </a:moveTo>
                  <a:cubicBezTo>
                    <a:pt x="500" y="13"/>
                    <a:pt x="191" y="179"/>
                    <a:pt x="95" y="382"/>
                  </a:cubicBezTo>
                  <a:cubicBezTo>
                    <a:pt x="0" y="596"/>
                    <a:pt x="155" y="751"/>
                    <a:pt x="441" y="751"/>
                  </a:cubicBezTo>
                  <a:cubicBezTo>
                    <a:pt x="738" y="751"/>
                    <a:pt x="1048" y="572"/>
                    <a:pt x="1143" y="370"/>
                  </a:cubicBezTo>
                  <a:cubicBezTo>
                    <a:pt x="1238" y="167"/>
                    <a:pt x="1084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6"/>
            <p:cNvSpPr/>
            <p:nvPr/>
          </p:nvSpPr>
          <p:spPr>
            <a:xfrm>
              <a:off x="1636450" y="2837625"/>
              <a:ext cx="75475" cy="52225"/>
            </a:xfrm>
            <a:custGeom>
              <a:avLst/>
              <a:gdLst/>
              <a:ahLst/>
              <a:cxnLst/>
              <a:rect l="l" t="t" r="r" b="b"/>
              <a:pathLst>
                <a:path w="3019" h="2089" extrusionOk="0">
                  <a:moveTo>
                    <a:pt x="1995" y="0"/>
                  </a:moveTo>
                  <a:cubicBezTo>
                    <a:pt x="1874" y="0"/>
                    <a:pt x="1745" y="13"/>
                    <a:pt x="1610" y="38"/>
                  </a:cubicBezTo>
                  <a:cubicBezTo>
                    <a:pt x="812" y="181"/>
                    <a:pt x="110" y="753"/>
                    <a:pt x="50" y="1312"/>
                  </a:cubicBezTo>
                  <a:cubicBezTo>
                    <a:pt x="1" y="1779"/>
                    <a:pt x="415" y="2089"/>
                    <a:pt x="1023" y="2089"/>
                  </a:cubicBezTo>
                  <a:cubicBezTo>
                    <a:pt x="1144" y="2089"/>
                    <a:pt x="1273" y="2076"/>
                    <a:pt x="1408" y="2051"/>
                  </a:cubicBezTo>
                  <a:cubicBezTo>
                    <a:pt x="2229" y="1896"/>
                    <a:pt x="2920" y="1324"/>
                    <a:pt x="2979" y="765"/>
                  </a:cubicBezTo>
                  <a:cubicBezTo>
                    <a:pt x="3019" y="308"/>
                    <a:pt x="2603" y="0"/>
                    <a:pt x="1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6"/>
            <p:cNvSpPr/>
            <p:nvPr/>
          </p:nvSpPr>
          <p:spPr>
            <a:xfrm>
              <a:off x="1627075" y="2811175"/>
              <a:ext cx="43875" cy="30125"/>
            </a:xfrm>
            <a:custGeom>
              <a:avLst/>
              <a:gdLst/>
              <a:ahLst/>
              <a:cxnLst/>
              <a:rect l="l" t="t" r="r" b="b"/>
              <a:pathLst>
                <a:path w="1755" h="1205" extrusionOk="0">
                  <a:moveTo>
                    <a:pt x="1174" y="0"/>
                  </a:moveTo>
                  <a:cubicBezTo>
                    <a:pt x="1100" y="0"/>
                    <a:pt x="1020" y="8"/>
                    <a:pt x="937" y="25"/>
                  </a:cubicBezTo>
                  <a:cubicBezTo>
                    <a:pt x="473" y="108"/>
                    <a:pt x="56" y="442"/>
                    <a:pt x="20" y="763"/>
                  </a:cubicBezTo>
                  <a:cubicBezTo>
                    <a:pt x="1" y="1028"/>
                    <a:pt x="232" y="1204"/>
                    <a:pt x="581" y="1204"/>
                  </a:cubicBezTo>
                  <a:cubicBezTo>
                    <a:pt x="655" y="1204"/>
                    <a:pt x="735" y="1196"/>
                    <a:pt x="818" y="1180"/>
                  </a:cubicBezTo>
                  <a:cubicBezTo>
                    <a:pt x="1294" y="1096"/>
                    <a:pt x="1699" y="763"/>
                    <a:pt x="1735" y="442"/>
                  </a:cubicBezTo>
                  <a:cubicBezTo>
                    <a:pt x="1755" y="176"/>
                    <a:pt x="1523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6"/>
            <p:cNvSpPr/>
            <p:nvPr/>
          </p:nvSpPr>
          <p:spPr>
            <a:xfrm>
              <a:off x="1706850" y="2797350"/>
              <a:ext cx="34650" cy="23825"/>
            </a:xfrm>
            <a:custGeom>
              <a:avLst/>
              <a:gdLst/>
              <a:ahLst/>
              <a:cxnLst/>
              <a:rect l="l" t="t" r="r" b="b"/>
              <a:pathLst>
                <a:path w="1386" h="953" extrusionOk="0">
                  <a:moveTo>
                    <a:pt x="910" y="1"/>
                  </a:moveTo>
                  <a:cubicBezTo>
                    <a:pt x="855" y="1"/>
                    <a:pt x="796" y="6"/>
                    <a:pt x="735" y="18"/>
                  </a:cubicBezTo>
                  <a:cubicBezTo>
                    <a:pt x="366" y="90"/>
                    <a:pt x="44" y="352"/>
                    <a:pt x="20" y="602"/>
                  </a:cubicBezTo>
                  <a:cubicBezTo>
                    <a:pt x="0" y="810"/>
                    <a:pt x="196" y="953"/>
                    <a:pt x="476" y="953"/>
                  </a:cubicBezTo>
                  <a:cubicBezTo>
                    <a:pt x="531" y="953"/>
                    <a:pt x="590" y="947"/>
                    <a:pt x="651" y="935"/>
                  </a:cubicBezTo>
                  <a:cubicBezTo>
                    <a:pt x="1032" y="864"/>
                    <a:pt x="1342" y="602"/>
                    <a:pt x="1366" y="352"/>
                  </a:cubicBezTo>
                  <a:cubicBezTo>
                    <a:pt x="1386" y="143"/>
                    <a:pt x="1190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6"/>
            <p:cNvSpPr/>
            <p:nvPr/>
          </p:nvSpPr>
          <p:spPr>
            <a:xfrm>
              <a:off x="1679650" y="2781700"/>
              <a:ext cx="32775" cy="23000"/>
            </a:xfrm>
            <a:custGeom>
              <a:avLst/>
              <a:gdLst/>
              <a:ahLst/>
              <a:cxnLst/>
              <a:rect l="l" t="t" r="r" b="b"/>
              <a:pathLst>
                <a:path w="1311" h="920" extrusionOk="0">
                  <a:moveTo>
                    <a:pt x="865" y="0"/>
                  </a:moveTo>
                  <a:cubicBezTo>
                    <a:pt x="799" y="0"/>
                    <a:pt x="729" y="8"/>
                    <a:pt x="656" y="25"/>
                  </a:cubicBezTo>
                  <a:cubicBezTo>
                    <a:pt x="299" y="109"/>
                    <a:pt x="1" y="370"/>
                    <a:pt x="1" y="609"/>
                  </a:cubicBezTo>
                  <a:cubicBezTo>
                    <a:pt x="1" y="798"/>
                    <a:pt x="189" y="919"/>
                    <a:pt x="446" y="919"/>
                  </a:cubicBezTo>
                  <a:cubicBezTo>
                    <a:pt x="512" y="919"/>
                    <a:pt x="583" y="911"/>
                    <a:pt x="656" y="894"/>
                  </a:cubicBezTo>
                  <a:cubicBezTo>
                    <a:pt x="1013" y="811"/>
                    <a:pt x="1311" y="549"/>
                    <a:pt x="1299" y="311"/>
                  </a:cubicBezTo>
                  <a:cubicBezTo>
                    <a:pt x="1299" y="122"/>
                    <a:pt x="1118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6"/>
            <p:cNvSpPr/>
            <p:nvPr/>
          </p:nvSpPr>
          <p:spPr>
            <a:xfrm>
              <a:off x="1678475" y="2815475"/>
              <a:ext cx="22050" cy="15575"/>
            </a:xfrm>
            <a:custGeom>
              <a:avLst/>
              <a:gdLst/>
              <a:ahLst/>
              <a:cxnLst/>
              <a:rect l="l" t="t" r="r" b="b"/>
              <a:pathLst>
                <a:path w="882" h="623" extrusionOk="0">
                  <a:moveTo>
                    <a:pt x="590" y="0"/>
                  </a:moveTo>
                  <a:cubicBezTo>
                    <a:pt x="543" y="0"/>
                    <a:pt x="493" y="7"/>
                    <a:pt x="441" y="20"/>
                  </a:cubicBezTo>
                  <a:cubicBezTo>
                    <a:pt x="191" y="79"/>
                    <a:pt x="0" y="258"/>
                    <a:pt x="0" y="412"/>
                  </a:cubicBezTo>
                  <a:cubicBezTo>
                    <a:pt x="0" y="543"/>
                    <a:pt x="117" y="622"/>
                    <a:pt x="287" y="622"/>
                  </a:cubicBezTo>
                  <a:cubicBezTo>
                    <a:pt x="335" y="622"/>
                    <a:pt x="386" y="616"/>
                    <a:pt x="441" y="603"/>
                  </a:cubicBezTo>
                  <a:cubicBezTo>
                    <a:pt x="679" y="555"/>
                    <a:pt x="881" y="377"/>
                    <a:pt x="881" y="210"/>
                  </a:cubicBezTo>
                  <a:cubicBezTo>
                    <a:pt x="881" y="80"/>
                    <a:pt x="758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6"/>
            <p:cNvSpPr/>
            <p:nvPr/>
          </p:nvSpPr>
          <p:spPr>
            <a:xfrm>
              <a:off x="1617450" y="2763950"/>
              <a:ext cx="61050" cy="38400"/>
            </a:xfrm>
            <a:custGeom>
              <a:avLst/>
              <a:gdLst/>
              <a:ahLst/>
              <a:cxnLst/>
              <a:rect l="l" t="t" r="r" b="b"/>
              <a:pathLst>
                <a:path w="2442" h="1536" extrusionOk="0">
                  <a:moveTo>
                    <a:pt x="1586" y="1"/>
                  </a:moveTo>
                  <a:cubicBezTo>
                    <a:pt x="1228" y="1"/>
                    <a:pt x="813" y="141"/>
                    <a:pt x="501" y="390"/>
                  </a:cubicBezTo>
                  <a:cubicBezTo>
                    <a:pt x="48" y="759"/>
                    <a:pt x="1" y="1223"/>
                    <a:pt x="393" y="1438"/>
                  </a:cubicBezTo>
                  <a:cubicBezTo>
                    <a:pt x="522" y="1504"/>
                    <a:pt x="682" y="1536"/>
                    <a:pt x="856" y="1536"/>
                  </a:cubicBezTo>
                  <a:cubicBezTo>
                    <a:pt x="1213" y="1536"/>
                    <a:pt x="1629" y="1400"/>
                    <a:pt x="1941" y="1152"/>
                  </a:cubicBezTo>
                  <a:cubicBezTo>
                    <a:pt x="2394" y="783"/>
                    <a:pt x="2441" y="307"/>
                    <a:pt x="2048" y="104"/>
                  </a:cubicBezTo>
                  <a:cubicBezTo>
                    <a:pt x="1920" y="34"/>
                    <a:pt x="1760" y="1"/>
                    <a:pt x="1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6"/>
            <p:cNvSpPr/>
            <p:nvPr/>
          </p:nvSpPr>
          <p:spPr>
            <a:xfrm>
              <a:off x="1718350" y="2751825"/>
              <a:ext cx="31575" cy="19775"/>
            </a:xfrm>
            <a:custGeom>
              <a:avLst/>
              <a:gdLst/>
              <a:ahLst/>
              <a:cxnLst/>
              <a:rect l="l" t="t" r="r" b="b"/>
              <a:pathLst>
                <a:path w="1263" h="791" extrusionOk="0">
                  <a:moveTo>
                    <a:pt x="809" y="0"/>
                  </a:moveTo>
                  <a:cubicBezTo>
                    <a:pt x="623" y="0"/>
                    <a:pt x="414" y="69"/>
                    <a:pt x="263" y="196"/>
                  </a:cubicBezTo>
                  <a:cubicBezTo>
                    <a:pt x="25" y="387"/>
                    <a:pt x="1" y="625"/>
                    <a:pt x="203" y="732"/>
                  </a:cubicBezTo>
                  <a:cubicBezTo>
                    <a:pt x="275" y="772"/>
                    <a:pt x="362" y="790"/>
                    <a:pt x="455" y="790"/>
                  </a:cubicBezTo>
                  <a:cubicBezTo>
                    <a:pt x="642" y="790"/>
                    <a:pt x="854" y="716"/>
                    <a:pt x="1013" y="589"/>
                  </a:cubicBezTo>
                  <a:cubicBezTo>
                    <a:pt x="1239" y="399"/>
                    <a:pt x="1263" y="161"/>
                    <a:pt x="1060" y="53"/>
                  </a:cubicBezTo>
                  <a:cubicBezTo>
                    <a:pt x="989" y="18"/>
                    <a:pt x="90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6"/>
            <p:cNvSpPr/>
            <p:nvPr/>
          </p:nvSpPr>
          <p:spPr>
            <a:xfrm>
              <a:off x="1720150" y="2723725"/>
              <a:ext cx="35725" cy="22375"/>
            </a:xfrm>
            <a:custGeom>
              <a:avLst/>
              <a:gdLst/>
              <a:ahLst/>
              <a:cxnLst/>
              <a:rect l="l" t="t" r="r" b="b"/>
              <a:pathLst>
                <a:path w="1429" h="895" extrusionOk="0">
                  <a:moveTo>
                    <a:pt x="924" y="1"/>
                  </a:moveTo>
                  <a:cubicBezTo>
                    <a:pt x="715" y="1"/>
                    <a:pt x="471" y="80"/>
                    <a:pt x="286" y="225"/>
                  </a:cubicBezTo>
                  <a:cubicBezTo>
                    <a:pt x="24" y="439"/>
                    <a:pt x="0" y="713"/>
                    <a:pt x="238" y="832"/>
                  </a:cubicBezTo>
                  <a:cubicBezTo>
                    <a:pt x="312" y="875"/>
                    <a:pt x="406" y="895"/>
                    <a:pt x="509" y="895"/>
                  </a:cubicBezTo>
                  <a:cubicBezTo>
                    <a:pt x="720" y="895"/>
                    <a:pt x="967" y="810"/>
                    <a:pt x="1143" y="665"/>
                  </a:cubicBezTo>
                  <a:cubicBezTo>
                    <a:pt x="1405" y="451"/>
                    <a:pt x="1429" y="189"/>
                    <a:pt x="1191" y="58"/>
                  </a:cubicBezTo>
                  <a:cubicBezTo>
                    <a:pt x="1117" y="19"/>
                    <a:pt x="1025" y="1"/>
                    <a:pt x="9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6"/>
            <p:cNvSpPr/>
            <p:nvPr/>
          </p:nvSpPr>
          <p:spPr>
            <a:xfrm>
              <a:off x="1654075" y="2726700"/>
              <a:ext cx="40800" cy="25525"/>
            </a:xfrm>
            <a:custGeom>
              <a:avLst/>
              <a:gdLst/>
              <a:ahLst/>
              <a:cxnLst/>
              <a:rect l="l" t="t" r="r" b="b"/>
              <a:pathLst>
                <a:path w="1632" h="1021" extrusionOk="0">
                  <a:moveTo>
                    <a:pt x="1057" y="0"/>
                  </a:moveTo>
                  <a:cubicBezTo>
                    <a:pt x="818" y="0"/>
                    <a:pt x="541" y="93"/>
                    <a:pt x="333" y="261"/>
                  </a:cubicBezTo>
                  <a:cubicBezTo>
                    <a:pt x="24" y="499"/>
                    <a:pt x="0" y="808"/>
                    <a:pt x="262" y="951"/>
                  </a:cubicBezTo>
                  <a:cubicBezTo>
                    <a:pt x="352" y="998"/>
                    <a:pt x="464" y="1021"/>
                    <a:pt x="583" y="1021"/>
                  </a:cubicBezTo>
                  <a:cubicBezTo>
                    <a:pt x="824" y="1021"/>
                    <a:pt x="1098" y="928"/>
                    <a:pt x="1298" y="761"/>
                  </a:cubicBezTo>
                  <a:cubicBezTo>
                    <a:pt x="1607" y="523"/>
                    <a:pt x="1631" y="201"/>
                    <a:pt x="1369" y="70"/>
                  </a:cubicBezTo>
                  <a:cubicBezTo>
                    <a:pt x="1283" y="23"/>
                    <a:pt x="1174" y="0"/>
                    <a:pt x="10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6"/>
            <p:cNvSpPr/>
            <p:nvPr/>
          </p:nvSpPr>
          <p:spPr>
            <a:xfrm>
              <a:off x="1684125" y="2754375"/>
              <a:ext cx="28900" cy="20175"/>
            </a:xfrm>
            <a:custGeom>
              <a:avLst/>
              <a:gdLst/>
              <a:ahLst/>
              <a:cxnLst/>
              <a:rect l="l" t="t" r="r" b="b"/>
              <a:pathLst>
                <a:path w="1156" h="807" extrusionOk="0">
                  <a:moveTo>
                    <a:pt x="762" y="1"/>
                  </a:moveTo>
                  <a:cubicBezTo>
                    <a:pt x="703" y="1"/>
                    <a:pt x="639" y="8"/>
                    <a:pt x="572" y="23"/>
                  </a:cubicBezTo>
                  <a:cubicBezTo>
                    <a:pt x="263" y="94"/>
                    <a:pt x="1" y="332"/>
                    <a:pt x="1" y="535"/>
                  </a:cubicBezTo>
                  <a:cubicBezTo>
                    <a:pt x="1" y="704"/>
                    <a:pt x="165" y="807"/>
                    <a:pt x="392" y="807"/>
                  </a:cubicBezTo>
                  <a:cubicBezTo>
                    <a:pt x="452" y="807"/>
                    <a:pt x="517" y="800"/>
                    <a:pt x="584" y="785"/>
                  </a:cubicBezTo>
                  <a:cubicBezTo>
                    <a:pt x="894" y="713"/>
                    <a:pt x="1155" y="475"/>
                    <a:pt x="1144" y="273"/>
                  </a:cubicBezTo>
                  <a:cubicBezTo>
                    <a:pt x="1144" y="103"/>
                    <a:pt x="987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6"/>
            <p:cNvSpPr/>
            <p:nvPr/>
          </p:nvSpPr>
          <p:spPr>
            <a:xfrm>
              <a:off x="1510900" y="2406650"/>
              <a:ext cx="77400" cy="44425"/>
            </a:xfrm>
            <a:custGeom>
              <a:avLst/>
              <a:gdLst/>
              <a:ahLst/>
              <a:cxnLst/>
              <a:rect l="l" t="t" r="r" b="b"/>
              <a:pathLst>
                <a:path w="3096" h="1777" extrusionOk="0">
                  <a:moveTo>
                    <a:pt x="2020" y="0"/>
                  </a:moveTo>
                  <a:cubicBezTo>
                    <a:pt x="1345" y="0"/>
                    <a:pt x="586" y="362"/>
                    <a:pt x="298" y="835"/>
                  </a:cubicBezTo>
                  <a:cubicBezTo>
                    <a:pt x="0" y="1335"/>
                    <a:pt x="334" y="1752"/>
                    <a:pt x="1024" y="1776"/>
                  </a:cubicBezTo>
                  <a:cubicBezTo>
                    <a:pt x="1045" y="1776"/>
                    <a:pt x="1065" y="1777"/>
                    <a:pt x="1086" y="1777"/>
                  </a:cubicBezTo>
                  <a:cubicBezTo>
                    <a:pt x="1762" y="1777"/>
                    <a:pt x="2533" y="1404"/>
                    <a:pt x="2810" y="930"/>
                  </a:cubicBezTo>
                  <a:cubicBezTo>
                    <a:pt x="3096" y="442"/>
                    <a:pt x="2774" y="25"/>
                    <a:pt x="2084" y="2"/>
                  </a:cubicBezTo>
                  <a:cubicBezTo>
                    <a:pt x="2063" y="1"/>
                    <a:pt x="2041" y="0"/>
                    <a:pt x="2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6"/>
            <p:cNvSpPr/>
            <p:nvPr/>
          </p:nvSpPr>
          <p:spPr>
            <a:xfrm>
              <a:off x="1524575" y="2377175"/>
              <a:ext cx="44975" cy="25675"/>
            </a:xfrm>
            <a:custGeom>
              <a:avLst/>
              <a:gdLst/>
              <a:ahLst/>
              <a:cxnLst/>
              <a:rect l="l" t="t" r="r" b="b"/>
              <a:pathLst>
                <a:path w="1799" h="1027" extrusionOk="0">
                  <a:moveTo>
                    <a:pt x="1146" y="0"/>
                  </a:moveTo>
                  <a:cubicBezTo>
                    <a:pt x="766" y="0"/>
                    <a:pt x="337" y="218"/>
                    <a:pt x="168" y="490"/>
                  </a:cubicBezTo>
                  <a:cubicBezTo>
                    <a:pt x="1" y="764"/>
                    <a:pt x="191" y="1014"/>
                    <a:pt x="596" y="1026"/>
                  </a:cubicBezTo>
                  <a:cubicBezTo>
                    <a:pt x="607" y="1026"/>
                    <a:pt x="618" y="1026"/>
                    <a:pt x="628" y="1026"/>
                  </a:cubicBezTo>
                  <a:cubicBezTo>
                    <a:pt x="1025" y="1026"/>
                    <a:pt x="1470" y="816"/>
                    <a:pt x="1632" y="538"/>
                  </a:cubicBezTo>
                  <a:cubicBezTo>
                    <a:pt x="1799" y="252"/>
                    <a:pt x="1608" y="14"/>
                    <a:pt x="1203" y="2"/>
                  </a:cubicBezTo>
                  <a:cubicBezTo>
                    <a:pt x="1184" y="1"/>
                    <a:pt x="1165" y="0"/>
                    <a:pt x="1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6"/>
            <p:cNvSpPr/>
            <p:nvPr/>
          </p:nvSpPr>
          <p:spPr>
            <a:xfrm>
              <a:off x="1462675" y="2397450"/>
              <a:ext cx="61625" cy="35450"/>
            </a:xfrm>
            <a:custGeom>
              <a:avLst/>
              <a:gdLst/>
              <a:ahLst/>
              <a:cxnLst/>
              <a:rect l="l" t="t" r="r" b="b"/>
              <a:pathLst>
                <a:path w="2465" h="1418" extrusionOk="0">
                  <a:moveTo>
                    <a:pt x="1623" y="0"/>
                  </a:moveTo>
                  <a:cubicBezTo>
                    <a:pt x="1083" y="0"/>
                    <a:pt x="472" y="294"/>
                    <a:pt x="238" y="667"/>
                  </a:cubicBezTo>
                  <a:cubicBezTo>
                    <a:pt x="0" y="1060"/>
                    <a:pt x="250" y="1393"/>
                    <a:pt x="798" y="1417"/>
                  </a:cubicBezTo>
                  <a:cubicBezTo>
                    <a:pt x="809" y="1418"/>
                    <a:pt x="820" y="1418"/>
                    <a:pt x="831" y="1418"/>
                  </a:cubicBezTo>
                  <a:cubicBezTo>
                    <a:pt x="1382" y="1418"/>
                    <a:pt x="1993" y="1124"/>
                    <a:pt x="2227" y="739"/>
                  </a:cubicBezTo>
                  <a:cubicBezTo>
                    <a:pt x="2465" y="358"/>
                    <a:pt x="2203" y="24"/>
                    <a:pt x="1655" y="0"/>
                  </a:cubicBezTo>
                  <a:cubicBezTo>
                    <a:pt x="1645" y="0"/>
                    <a:pt x="1634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6"/>
            <p:cNvSpPr/>
            <p:nvPr/>
          </p:nvSpPr>
          <p:spPr>
            <a:xfrm>
              <a:off x="1595125" y="2379275"/>
              <a:ext cx="35750" cy="20600"/>
            </a:xfrm>
            <a:custGeom>
              <a:avLst/>
              <a:gdLst/>
              <a:ahLst/>
              <a:cxnLst/>
              <a:rect l="l" t="t" r="r" b="b"/>
              <a:pathLst>
                <a:path w="1430" h="824" extrusionOk="0">
                  <a:moveTo>
                    <a:pt x="922" y="1"/>
                  </a:moveTo>
                  <a:cubicBezTo>
                    <a:pt x="609" y="1"/>
                    <a:pt x="270" y="175"/>
                    <a:pt x="132" y="394"/>
                  </a:cubicBezTo>
                  <a:cubicBezTo>
                    <a:pt x="1" y="620"/>
                    <a:pt x="155" y="811"/>
                    <a:pt x="477" y="823"/>
                  </a:cubicBezTo>
                  <a:cubicBezTo>
                    <a:pt x="487" y="823"/>
                    <a:pt x="497" y="823"/>
                    <a:pt x="507" y="823"/>
                  </a:cubicBezTo>
                  <a:cubicBezTo>
                    <a:pt x="821" y="823"/>
                    <a:pt x="1172" y="649"/>
                    <a:pt x="1298" y="430"/>
                  </a:cubicBezTo>
                  <a:cubicBezTo>
                    <a:pt x="1429" y="204"/>
                    <a:pt x="1275" y="13"/>
                    <a:pt x="953" y="1"/>
                  </a:cubicBezTo>
                  <a:cubicBezTo>
                    <a:pt x="943" y="1"/>
                    <a:pt x="933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6"/>
            <p:cNvSpPr/>
            <p:nvPr/>
          </p:nvSpPr>
          <p:spPr>
            <a:xfrm>
              <a:off x="1564775" y="2458875"/>
              <a:ext cx="30675" cy="17900"/>
            </a:xfrm>
            <a:custGeom>
              <a:avLst/>
              <a:gdLst/>
              <a:ahLst/>
              <a:cxnLst/>
              <a:rect l="l" t="t" r="r" b="b"/>
              <a:pathLst>
                <a:path w="1227" h="716" extrusionOk="0">
                  <a:moveTo>
                    <a:pt x="793" y="0"/>
                  </a:moveTo>
                  <a:cubicBezTo>
                    <a:pt x="671" y="0"/>
                    <a:pt x="533" y="30"/>
                    <a:pt x="405" y="91"/>
                  </a:cubicBezTo>
                  <a:cubicBezTo>
                    <a:pt x="131" y="222"/>
                    <a:pt x="0" y="449"/>
                    <a:pt x="107" y="591"/>
                  </a:cubicBezTo>
                  <a:cubicBezTo>
                    <a:pt x="170" y="673"/>
                    <a:pt x="287" y="715"/>
                    <a:pt x="423" y="715"/>
                  </a:cubicBezTo>
                  <a:cubicBezTo>
                    <a:pt x="544" y="715"/>
                    <a:pt x="681" y="682"/>
                    <a:pt x="810" y="615"/>
                  </a:cubicBezTo>
                  <a:cubicBezTo>
                    <a:pt x="1096" y="484"/>
                    <a:pt x="1227" y="258"/>
                    <a:pt x="1107" y="115"/>
                  </a:cubicBezTo>
                  <a:cubicBezTo>
                    <a:pt x="1050" y="39"/>
                    <a:pt x="933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6"/>
            <p:cNvSpPr/>
            <p:nvPr/>
          </p:nvSpPr>
          <p:spPr>
            <a:xfrm>
              <a:off x="1578450" y="2433125"/>
              <a:ext cx="34550" cy="20100"/>
            </a:xfrm>
            <a:custGeom>
              <a:avLst/>
              <a:gdLst/>
              <a:ahLst/>
              <a:cxnLst/>
              <a:rect l="l" t="t" r="r" b="b"/>
              <a:pathLst>
                <a:path w="1382" h="804" extrusionOk="0">
                  <a:moveTo>
                    <a:pt x="900" y="0"/>
                  </a:moveTo>
                  <a:cubicBezTo>
                    <a:pt x="762" y="0"/>
                    <a:pt x="605" y="36"/>
                    <a:pt x="453" y="109"/>
                  </a:cubicBezTo>
                  <a:cubicBezTo>
                    <a:pt x="144" y="252"/>
                    <a:pt x="1" y="502"/>
                    <a:pt x="120" y="669"/>
                  </a:cubicBezTo>
                  <a:cubicBezTo>
                    <a:pt x="190" y="759"/>
                    <a:pt x="327" y="804"/>
                    <a:pt x="487" y="804"/>
                  </a:cubicBezTo>
                  <a:cubicBezTo>
                    <a:pt x="625" y="804"/>
                    <a:pt x="781" y="771"/>
                    <a:pt x="930" y="705"/>
                  </a:cubicBezTo>
                  <a:cubicBezTo>
                    <a:pt x="1239" y="550"/>
                    <a:pt x="1382" y="300"/>
                    <a:pt x="1251" y="133"/>
                  </a:cubicBezTo>
                  <a:cubicBezTo>
                    <a:pt x="1182" y="45"/>
                    <a:pt x="1053" y="0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6"/>
            <p:cNvSpPr/>
            <p:nvPr/>
          </p:nvSpPr>
          <p:spPr>
            <a:xfrm>
              <a:off x="1589175" y="2402725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171" y="0"/>
                  </a:moveTo>
                  <a:cubicBezTo>
                    <a:pt x="993" y="0"/>
                    <a:pt x="793" y="45"/>
                    <a:pt x="608" y="135"/>
                  </a:cubicBezTo>
                  <a:cubicBezTo>
                    <a:pt x="203" y="325"/>
                    <a:pt x="0" y="647"/>
                    <a:pt x="179" y="861"/>
                  </a:cubicBezTo>
                  <a:cubicBezTo>
                    <a:pt x="268" y="976"/>
                    <a:pt x="443" y="1036"/>
                    <a:pt x="648" y="1036"/>
                  </a:cubicBezTo>
                  <a:cubicBezTo>
                    <a:pt x="826" y="1036"/>
                    <a:pt x="1027" y="991"/>
                    <a:pt x="1215" y="897"/>
                  </a:cubicBezTo>
                  <a:cubicBezTo>
                    <a:pt x="1620" y="706"/>
                    <a:pt x="1810" y="385"/>
                    <a:pt x="1632" y="170"/>
                  </a:cubicBezTo>
                  <a:cubicBezTo>
                    <a:pt x="1543" y="57"/>
                    <a:pt x="1372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6"/>
            <p:cNvSpPr/>
            <p:nvPr/>
          </p:nvSpPr>
          <p:spPr>
            <a:xfrm>
              <a:off x="1448975" y="2436200"/>
              <a:ext cx="39625" cy="22950"/>
            </a:xfrm>
            <a:custGeom>
              <a:avLst/>
              <a:gdLst/>
              <a:ahLst/>
              <a:cxnLst/>
              <a:rect l="l" t="t" r="r" b="b"/>
              <a:pathLst>
                <a:path w="1585" h="918" extrusionOk="0">
                  <a:moveTo>
                    <a:pt x="1036" y="1"/>
                  </a:moveTo>
                  <a:cubicBezTo>
                    <a:pt x="880" y="1"/>
                    <a:pt x="703" y="40"/>
                    <a:pt x="536" y="117"/>
                  </a:cubicBezTo>
                  <a:cubicBezTo>
                    <a:pt x="179" y="284"/>
                    <a:pt x="1" y="582"/>
                    <a:pt x="144" y="760"/>
                  </a:cubicBezTo>
                  <a:cubicBezTo>
                    <a:pt x="221" y="863"/>
                    <a:pt x="374" y="917"/>
                    <a:pt x="556" y="917"/>
                  </a:cubicBezTo>
                  <a:cubicBezTo>
                    <a:pt x="710" y="917"/>
                    <a:pt x="884" y="878"/>
                    <a:pt x="1048" y="796"/>
                  </a:cubicBezTo>
                  <a:cubicBezTo>
                    <a:pt x="1417" y="629"/>
                    <a:pt x="1584" y="332"/>
                    <a:pt x="1441" y="153"/>
                  </a:cubicBezTo>
                  <a:cubicBezTo>
                    <a:pt x="1365" y="51"/>
                    <a:pt x="1214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6"/>
            <p:cNvSpPr/>
            <p:nvPr/>
          </p:nvSpPr>
          <p:spPr>
            <a:xfrm>
              <a:off x="1626975" y="2312350"/>
              <a:ext cx="35150" cy="19900"/>
            </a:xfrm>
            <a:custGeom>
              <a:avLst/>
              <a:gdLst/>
              <a:ahLst/>
              <a:cxnLst/>
              <a:rect l="l" t="t" r="r" b="b"/>
              <a:pathLst>
                <a:path w="1406" h="796" extrusionOk="0">
                  <a:moveTo>
                    <a:pt x="901" y="1"/>
                  </a:moveTo>
                  <a:cubicBezTo>
                    <a:pt x="768" y="1"/>
                    <a:pt x="619" y="31"/>
                    <a:pt x="477" y="95"/>
                  </a:cubicBezTo>
                  <a:cubicBezTo>
                    <a:pt x="155" y="237"/>
                    <a:pt x="1" y="487"/>
                    <a:pt x="120" y="654"/>
                  </a:cubicBezTo>
                  <a:cubicBezTo>
                    <a:pt x="193" y="747"/>
                    <a:pt x="336" y="796"/>
                    <a:pt x="504" y="796"/>
                  </a:cubicBezTo>
                  <a:cubicBezTo>
                    <a:pt x="638" y="796"/>
                    <a:pt x="787" y="765"/>
                    <a:pt x="929" y="702"/>
                  </a:cubicBezTo>
                  <a:cubicBezTo>
                    <a:pt x="1239" y="559"/>
                    <a:pt x="1406" y="309"/>
                    <a:pt x="1275" y="142"/>
                  </a:cubicBezTo>
                  <a:cubicBezTo>
                    <a:pt x="1208" y="49"/>
                    <a:pt x="1068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6"/>
            <p:cNvSpPr/>
            <p:nvPr/>
          </p:nvSpPr>
          <p:spPr>
            <a:xfrm>
              <a:off x="1602875" y="2284875"/>
              <a:ext cx="44075" cy="24800"/>
            </a:xfrm>
            <a:custGeom>
              <a:avLst/>
              <a:gdLst/>
              <a:ahLst/>
              <a:cxnLst/>
              <a:rect l="l" t="t" r="r" b="b"/>
              <a:pathLst>
                <a:path w="1763" h="992" extrusionOk="0">
                  <a:moveTo>
                    <a:pt x="1129" y="1"/>
                  </a:moveTo>
                  <a:cubicBezTo>
                    <a:pt x="761" y="1"/>
                    <a:pt x="337" y="196"/>
                    <a:pt x="179" y="455"/>
                  </a:cubicBezTo>
                  <a:cubicBezTo>
                    <a:pt x="0" y="729"/>
                    <a:pt x="179" y="967"/>
                    <a:pt x="560" y="991"/>
                  </a:cubicBezTo>
                  <a:cubicBezTo>
                    <a:pt x="571" y="991"/>
                    <a:pt x="582" y="992"/>
                    <a:pt x="593" y="992"/>
                  </a:cubicBezTo>
                  <a:cubicBezTo>
                    <a:pt x="978" y="992"/>
                    <a:pt x="1422" y="793"/>
                    <a:pt x="1584" y="527"/>
                  </a:cubicBezTo>
                  <a:cubicBezTo>
                    <a:pt x="1762" y="253"/>
                    <a:pt x="1584" y="15"/>
                    <a:pt x="1191" y="3"/>
                  </a:cubicBezTo>
                  <a:cubicBezTo>
                    <a:pt x="1170" y="2"/>
                    <a:pt x="1150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6"/>
            <p:cNvSpPr/>
            <p:nvPr/>
          </p:nvSpPr>
          <p:spPr>
            <a:xfrm>
              <a:off x="1693950" y="2355250"/>
              <a:ext cx="34250" cy="19525"/>
            </a:xfrm>
            <a:custGeom>
              <a:avLst/>
              <a:gdLst/>
              <a:ahLst/>
              <a:cxnLst/>
              <a:rect l="l" t="t" r="r" b="b"/>
              <a:pathLst>
                <a:path w="1370" h="781" extrusionOk="0">
                  <a:moveTo>
                    <a:pt x="886" y="1"/>
                  </a:moveTo>
                  <a:cubicBezTo>
                    <a:pt x="742" y="1"/>
                    <a:pt x="578" y="39"/>
                    <a:pt x="429" y="117"/>
                  </a:cubicBezTo>
                  <a:cubicBezTo>
                    <a:pt x="131" y="260"/>
                    <a:pt x="0" y="510"/>
                    <a:pt x="143" y="664"/>
                  </a:cubicBezTo>
                  <a:cubicBezTo>
                    <a:pt x="215" y="742"/>
                    <a:pt x="340" y="781"/>
                    <a:pt x="486" y="781"/>
                  </a:cubicBezTo>
                  <a:cubicBezTo>
                    <a:pt x="632" y="781"/>
                    <a:pt x="798" y="742"/>
                    <a:pt x="953" y="664"/>
                  </a:cubicBezTo>
                  <a:cubicBezTo>
                    <a:pt x="1251" y="522"/>
                    <a:pt x="1370" y="272"/>
                    <a:pt x="1227" y="117"/>
                  </a:cubicBezTo>
                  <a:cubicBezTo>
                    <a:pt x="1155" y="39"/>
                    <a:pt x="1030" y="1"/>
                    <a:pt x="8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6"/>
            <p:cNvSpPr/>
            <p:nvPr/>
          </p:nvSpPr>
          <p:spPr>
            <a:xfrm>
              <a:off x="1582025" y="2336750"/>
              <a:ext cx="23250" cy="13075"/>
            </a:xfrm>
            <a:custGeom>
              <a:avLst/>
              <a:gdLst/>
              <a:ahLst/>
              <a:cxnLst/>
              <a:rect l="l" t="t" r="r" b="b"/>
              <a:pathLst>
                <a:path w="930" h="523" extrusionOk="0">
                  <a:moveTo>
                    <a:pt x="598" y="1"/>
                  </a:moveTo>
                  <a:cubicBezTo>
                    <a:pt x="503" y="1"/>
                    <a:pt x="397" y="25"/>
                    <a:pt x="298" y="71"/>
                  </a:cubicBezTo>
                  <a:cubicBezTo>
                    <a:pt x="84" y="178"/>
                    <a:pt x="1" y="345"/>
                    <a:pt x="96" y="440"/>
                  </a:cubicBezTo>
                  <a:cubicBezTo>
                    <a:pt x="145" y="495"/>
                    <a:pt x="232" y="522"/>
                    <a:pt x="332" y="522"/>
                  </a:cubicBezTo>
                  <a:cubicBezTo>
                    <a:pt x="427" y="522"/>
                    <a:pt x="534" y="498"/>
                    <a:pt x="632" y="452"/>
                  </a:cubicBezTo>
                  <a:cubicBezTo>
                    <a:pt x="834" y="345"/>
                    <a:pt x="929" y="178"/>
                    <a:pt x="834" y="83"/>
                  </a:cubicBezTo>
                  <a:cubicBezTo>
                    <a:pt x="785" y="28"/>
                    <a:pt x="698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6"/>
            <p:cNvSpPr/>
            <p:nvPr/>
          </p:nvSpPr>
          <p:spPr>
            <a:xfrm>
              <a:off x="1627575" y="2358750"/>
              <a:ext cx="60450" cy="34850"/>
            </a:xfrm>
            <a:custGeom>
              <a:avLst/>
              <a:gdLst/>
              <a:ahLst/>
              <a:cxnLst/>
              <a:rect l="l" t="t" r="r" b="b"/>
              <a:pathLst>
                <a:path w="2418" h="1394" extrusionOk="0">
                  <a:moveTo>
                    <a:pt x="1566" y="0"/>
                  </a:moveTo>
                  <a:cubicBezTo>
                    <a:pt x="1335" y="0"/>
                    <a:pt x="1074" y="55"/>
                    <a:pt x="822" y="167"/>
                  </a:cubicBezTo>
                  <a:cubicBezTo>
                    <a:pt x="274" y="417"/>
                    <a:pt x="0" y="846"/>
                    <a:pt x="215" y="1144"/>
                  </a:cubicBezTo>
                  <a:cubicBezTo>
                    <a:pt x="333" y="1309"/>
                    <a:pt x="577" y="1393"/>
                    <a:pt x="863" y="1393"/>
                  </a:cubicBezTo>
                  <a:cubicBezTo>
                    <a:pt x="1093" y="1393"/>
                    <a:pt x="1352" y="1338"/>
                    <a:pt x="1596" y="1227"/>
                  </a:cubicBezTo>
                  <a:cubicBezTo>
                    <a:pt x="2155" y="977"/>
                    <a:pt x="2417" y="536"/>
                    <a:pt x="2203" y="239"/>
                  </a:cubicBezTo>
                  <a:cubicBezTo>
                    <a:pt x="2085" y="82"/>
                    <a:pt x="1849" y="0"/>
                    <a:pt x="1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6"/>
            <p:cNvSpPr/>
            <p:nvPr/>
          </p:nvSpPr>
          <p:spPr>
            <a:xfrm>
              <a:off x="1625500" y="2338500"/>
              <a:ext cx="39000" cy="22125"/>
            </a:xfrm>
            <a:custGeom>
              <a:avLst/>
              <a:gdLst/>
              <a:ahLst/>
              <a:cxnLst/>
              <a:rect l="l" t="t" r="r" b="b"/>
              <a:pathLst>
                <a:path w="1560" h="885" extrusionOk="0">
                  <a:moveTo>
                    <a:pt x="1015" y="0"/>
                  </a:moveTo>
                  <a:cubicBezTo>
                    <a:pt x="678" y="0"/>
                    <a:pt x="305" y="175"/>
                    <a:pt x="155" y="406"/>
                  </a:cubicBezTo>
                  <a:cubicBezTo>
                    <a:pt x="0" y="656"/>
                    <a:pt x="155" y="870"/>
                    <a:pt x="500" y="882"/>
                  </a:cubicBezTo>
                  <a:cubicBezTo>
                    <a:pt x="521" y="883"/>
                    <a:pt x="542" y="884"/>
                    <a:pt x="563" y="884"/>
                  </a:cubicBezTo>
                  <a:cubicBezTo>
                    <a:pt x="893" y="884"/>
                    <a:pt x="1259" y="712"/>
                    <a:pt x="1405" y="477"/>
                  </a:cubicBezTo>
                  <a:cubicBezTo>
                    <a:pt x="1560" y="239"/>
                    <a:pt x="1393" y="25"/>
                    <a:pt x="1048" y="1"/>
                  </a:cubicBezTo>
                  <a:cubicBezTo>
                    <a:pt x="1037" y="1"/>
                    <a:pt x="1026" y="0"/>
                    <a:pt x="1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6"/>
            <p:cNvSpPr/>
            <p:nvPr/>
          </p:nvSpPr>
          <p:spPr>
            <a:xfrm>
              <a:off x="1581525" y="2359625"/>
              <a:ext cx="33775" cy="19400"/>
            </a:xfrm>
            <a:custGeom>
              <a:avLst/>
              <a:gdLst/>
              <a:ahLst/>
              <a:cxnLst/>
              <a:rect l="l" t="t" r="r" b="b"/>
              <a:pathLst>
                <a:path w="1351" h="776" extrusionOk="0">
                  <a:moveTo>
                    <a:pt x="896" y="1"/>
                  </a:moveTo>
                  <a:cubicBezTo>
                    <a:pt x="886" y="1"/>
                    <a:pt x="876" y="1"/>
                    <a:pt x="866" y="1"/>
                  </a:cubicBezTo>
                  <a:cubicBezTo>
                    <a:pt x="545" y="1"/>
                    <a:pt x="211" y="180"/>
                    <a:pt x="104" y="394"/>
                  </a:cubicBezTo>
                  <a:cubicBezTo>
                    <a:pt x="0" y="602"/>
                    <a:pt x="153" y="776"/>
                    <a:pt x="455" y="776"/>
                  </a:cubicBezTo>
                  <a:cubicBezTo>
                    <a:pt x="465" y="776"/>
                    <a:pt x="475" y="776"/>
                    <a:pt x="485" y="775"/>
                  </a:cubicBezTo>
                  <a:cubicBezTo>
                    <a:pt x="795" y="775"/>
                    <a:pt x="1140" y="597"/>
                    <a:pt x="1247" y="382"/>
                  </a:cubicBezTo>
                  <a:cubicBezTo>
                    <a:pt x="1351" y="175"/>
                    <a:pt x="1198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6"/>
            <p:cNvSpPr/>
            <p:nvPr/>
          </p:nvSpPr>
          <p:spPr>
            <a:xfrm>
              <a:off x="1568125" y="2388525"/>
              <a:ext cx="23150" cy="13425"/>
            </a:xfrm>
            <a:custGeom>
              <a:avLst/>
              <a:gdLst/>
              <a:ahLst/>
              <a:cxnLst/>
              <a:rect l="l" t="t" r="r" b="b"/>
              <a:pathLst>
                <a:path w="926" h="537" extrusionOk="0">
                  <a:moveTo>
                    <a:pt x="592" y="0"/>
                  </a:moveTo>
                  <a:cubicBezTo>
                    <a:pt x="378" y="12"/>
                    <a:pt x="152" y="131"/>
                    <a:pt x="69" y="274"/>
                  </a:cubicBezTo>
                  <a:cubicBezTo>
                    <a:pt x="0" y="422"/>
                    <a:pt x="106" y="537"/>
                    <a:pt x="301" y="537"/>
                  </a:cubicBezTo>
                  <a:cubicBezTo>
                    <a:pt x="311" y="537"/>
                    <a:pt x="321" y="537"/>
                    <a:pt x="331" y="536"/>
                  </a:cubicBezTo>
                  <a:cubicBezTo>
                    <a:pt x="545" y="536"/>
                    <a:pt x="783" y="417"/>
                    <a:pt x="854" y="262"/>
                  </a:cubicBezTo>
                  <a:cubicBezTo>
                    <a:pt x="926" y="119"/>
                    <a:pt x="807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6"/>
            <p:cNvSpPr/>
            <p:nvPr/>
          </p:nvSpPr>
          <p:spPr>
            <a:xfrm>
              <a:off x="1489250" y="2433150"/>
              <a:ext cx="23375" cy="13450"/>
            </a:xfrm>
            <a:custGeom>
              <a:avLst/>
              <a:gdLst/>
              <a:ahLst/>
              <a:cxnLst/>
              <a:rect l="l" t="t" r="r" b="b"/>
              <a:pathLst>
                <a:path w="935" h="538" extrusionOk="0">
                  <a:moveTo>
                    <a:pt x="633" y="0"/>
                  </a:moveTo>
                  <a:cubicBezTo>
                    <a:pt x="624" y="0"/>
                    <a:pt x="614" y="1"/>
                    <a:pt x="604" y="1"/>
                  </a:cubicBezTo>
                  <a:cubicBezTo>
                    <a:pt x="390" y="1"/>
                    <a:pt x="152" y="120"/>
                    <a:pt x="80" y="275"/>
                  </a:cubicBezTo>
                  <a:cubicBezTo>
                    <a:pt x="1" y="412"/>
                    <a:pt x="106" y="538"/>
                    <a:pt x="304" y="538"/>
                  </a:cubicBezTo>
                  <a:cubicBezTo>
                    <a:pt x="312" y="538"/>
                    <a:pt x="321" y="537"/>
                    <a:pt x="330" y="537"/>
                  </a:cubicBezTo>
                  <a:cubicBezTo>
                    <a:pt x="545" y="537"/>
                    <a:pt x="783" y="418"/>
                    <a:pt x="866" y="263"/>
                  </a:cubicBezTo>
                  <a:cubicBezTo>
                    <a:pt x="934" y="115"/>
                    <a:pt x="829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6"/>
            <p:cNvSpPr/>
            <p:nvPr/>
          </p:nvSpPr>
          <p:spPr>
            <a:xfrm>
              <a:off x="1535000" y="2454000"/>
              <a:ext cx="30675" cy="18175"/>
            </a:xfrm>
            <a:custGeom>
              <a:avLst/>
              <a:gdLst/>
              <a:ahLst/>
              <a:cxnLst/>
              <a:rect l="l" t="t" r="r" b="b"/>
              <a:pathLst>
                <a:path w="1227" h="727" extrusionOk="0">
                  <a:moveTo>
                    <a:pt x="786" y="1"/>
                  </a:moveTo>
                  <a:cubicBezTo>
                    <a:pt x="513" y="13"/>
                    <a:pt x="203" y="167"/>
                    <a:pt x="96" y="370"/>
                  </a:cubicBezTo>
                  <a:cubicBezTo>
                    <a:pt x="1" y="572"/>
                    <a:pt x="155" y="727"/>
                    <a:pt x="441" y="727"/>
                  </a:cubicBezTo>
                  <a:cubicBezTo>
                    <a:pt x="727" y="715"/>
                    <a:pt x="1036" y="548"/>
                    <a:pt x="1132" y="358"/>
                  </a:cubicBezTo>
                  <a:cubicBezTo>
                    <a:pt x="1227" y="155"/>
                    <a:pt x="1072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6"/>
            <p:cNvSpPr/>
            <p:nvPr/>
          </p:nvSpPr>
          <p:spPr>
            <a:xfrm>
              <a:off x="1539775" y="2355500"/>
              <a:ext cx="30075" cy="17175"/>
            </a:xfrm>
            <a:custGeom>
              <a:avLst/>
              <a:gdLst/>
              <a:ahLst/>
              <a:cxnLst/>
              <a:rect l="l" t="t" r="r" b="b"/>
              <a:pathLst>
                <a:path w="1203" h="687" extrusionOk="0">
                  <a:moveTo>
                    <a:pt x="781" y="1"/>
                  </a:moveTo>
                  <a:cubicBezTo>
                    <a:pt x="664" y="1"/>
                    <a:pt x="532" y="28"/>
                    <a:pt x="405" y="83"/>
                  </a:cubicBezTo>
                  <a:cubicBezTo>
                    <a:pt x="131" y="214"/>
                    <a:pt x="0" y="428"/>
                    <a:pt x="107" y="571"/>
                  </a:cubicBezTo>
                  <a:cubicBezTo>
                    <a:pt x="171" y="647"/>
                    <a:pt x="288" y="686"/>
                    <a:pt x="424" y="686"/>
                  </a:cubicBezTo>
                  <a:cubicBezTo>
                    <a:pt x="542" y="686"/>
                    <a:pt x="675" y="656"/>
                    <a:pt x="798" y="595"/>
                  </a:cubicBezTo>
                  <a:cubicBezTo>
                    <a:pt x="1072" y="464"/>
                    <a:pt x="1203" y="250"/>
                    <a:pt x="1095" y="107"/>
                  </a:cubicBezTo>
                  <a:cubicBezTo>
                    <a:pt x="1032" y="37"/>
                    <a:pt x="917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6"/>
            <p:cNvSpPr/>
            <p:nvPr/>
          </p:nvSpPr>
          <p:spPr>
            <a:xfrm>
              <a:off x="1493425" y="2366800"/>
              <a:ext cx="30000" cy="17300"/>
            </a:xfrm>
            <a:custGeom>
              <a:avLst/>
              <a:gdLst/>
              <a:ahLst/>
              <a:cxnLst/>
              <a:rect l="l" t="t" r="r" b="b"/>
              <a:pathLst>
                <a:path w="1200" h="692" extrusionOk="0">
                  <a:moveTo>
                    <a:pt x="771" y="0"/>
                  </a:moveTo>
                  <a:cubicBezTo>
                    <a:pt x="497" y="0"/>
                    <a:pt x="187" y="167"/>
                    <a:pt x="92" y="357"/>
                  </a:cubicBezTo>
                  <a:cubicBezTo>
                    <a:pt x="0" y="541"/>
                    <a:pt x="129" y="691"/>
                    <a:pt x="395" y="691"/>
                  </a:cubicBezTo>
                  <a:cubicBezTo>
                    <a:pt x="405" y="691"/>
                    <a:pt x="415" y="691"/>
                    <a:pt x="425" y="691"/>
                  </a:cubicBezTo>
                  <a:cubicBezTo>
                    <a:pt x="699" y="691"/>
                    <a:pt x="1009" y="536"/>
                    <a:pt x="1104" y="345"/>
                  </a:cubicBezTo>
                  <a:cubicBezTo>
                    <a:pt x="1199" y="143"/>
                    <a:pt x="1056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6"/>
            <p:cNvSpPr/>
            <p:nvPr/>
          </p:nvSpPr>
          <p:spPr>
            <a:xfrm>
              <a:off x="1682925" y="2406950"/>
              <a:ext cx="76825" cy="44725"/>
            </a:xfrm>
            <a:custGeom>
              <a:avLst/>
              <a:gdLst/>
              <a:ahLst/>
              <a:cxnLst/>
              <a:rect l="l" t="t" r="r" b="b"/>
              <a:pathLst>
                <a:path w="3073" h="1789" extrusionOk="0">
                  <a:moveTo>
                    <a:pt x="1975" y="0"/>
                  </a:moveTo>
                  <a:cubicBezTo>
                    <a:pt x="1300" y="0"/>
                    <a:pt x="552" y="373"/>
                    <a:pt x="287" y="847"/>
                  </a:cubicBezTo>
                  <a:cubicBezTo>
                    <a:pt x="1" y="1335"/>
                    <a:pt x="346" y="1764"/>
                    <a:pt x="1037" y="1787"/>
                  </a:cubicBezTo>
                  <a:cubicBezTo>
                    <a:pt x="1058" y="1788"/>
                    <a:pt x="1079" y="1788"/>
                    <a:pt x="1100" y="1788"/>
                  </a:cubicBezTo>
                  <a:cubicBezTo>
                    <a:pt x="1786" y="1788"/>
                    <a:pt x="2533" y="1416"/>
                    <a:pt x="2799" y="942"/>
                  </a:cubicBezTo>
                  <a:cubicBezTo>
                    <a:pt x="3073" y="442"/>
                    <a:pt x="2727" y="25"/>
                    <a:pt x="2037" y="1"/>
                  </a:cubicBezTo>
                  <a:cubicBezTo>
                    <a:pt x="2016" y="1"/>
                    <a:pt x="1996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6"/>
            <p:cNvSpPr/>
            <p:nvPr/>
          </p:nvSpPr>
          <p:spPr>
            <a:xfrm>
              <a:off x="1695150" y="2377500"/>
              <a:ext cx="44675" cy="25925"/>
            </a:xfrm>
            <a:custGeom>
              <a:avLst/>
              <a:gdLst/>
              <a:ahLst/>
              <a:cxnLst/>
              <a:rect l="l" t="t" r="r" b="b"/>
              <a:pathLst>
                <a:path w="1787" h="1037" extrusionOk="0">
                  <a:moveTo>
                    <a:pt x="1158" y="0"/>
                  </a:moveTo>
                  <a:cubicBezTo>
                    <a:pt x="761" y="0"/>
                    <a:pt x="317" y="211"/>
                    <a:pt x="167" y="489"/>
                  </a:cubicBezTo>
                  <a:cubicBezTo>
                    <a:pt x="0" y="775"/>
                    <a:pt x="203" y="1013"/>
                    <a:pt x="607" y="1037"/>
                  </a:cubicBezTo>
                  <a:cubicBezTo>
                    <a:pt x="618" y="1037"/>
                    <a:pt x="628" y="1037"/>
                    <a:pt x="638" y="1037"/>
                  </a:cubicBezTo>
                  <a:cubicBezTo>
                    <a:pt x="1035" y="1037"/>
                    <a:pt x="1469" y="815"/>
                    <a:pt x="1631" y="536"/>
                  </a:cubicBezTo>
                  <a:cubicBezTo>
                    <a:pt x="1786" y="263"/>
                    <a:pt x="1596" y="13"/>
                    <a:pt x="1191" y="1"/>
                  </a:cubicBezTo>
                  <a:cubicBezTo>
                    <a:pt x="1180" y="0"/>
                    <a:pt x="1169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6"/>
            <p:cNvSpPr/>
            <p:nvPr/>
          </p:nvSpPr>
          <p:spPr>
            <a:xfrm>
              <a:off x="1634125" y="2398000"/>
              <a:ext cx="61050" cy="35225"/>
            </a:xfrm>
            <a:custGeom>
              <a:avLst/>
              <a:gdLst/>
              <a:ahLst/>
              <a:cxnLst/>
              <a:rect l="l" t="t" r="r" b="b"/>
              <a:pathLst>
                <a:path w="2442" h="1409" extrusionOk="0">
                  <a:moveTo>
                    <a:pt x="1568" y="1"/>
                  </a:moveTo>
                  <a:cubicBezTo>
                    <a:pt x="1026" y="1"/>
                    <a:pt x="444" y="291"/>
                    <a:pt x="227" y="669"/>
                  </a:cubicBezTo>
                  <a:cubicBezTo>
                    <a:pt x="0" y="1062"/>
                    <a:pt x="262" y="1395"/>
                    <a:pt x="810" y="1407"/>
                  </a:cubicBezTo>
                  <a:cubicBezTo>
                    <a:pt x="831" y="1408"/>
                    <a:pt x="852" y="1409"/>
                    <a:pt x="873" y="1409"/>
                  </a:cubicBezTo>
                  <a:cubicBezTo>
                    <a:pt x="1416" y="1409"/>
                    <a:pt x="2009" y="1119"/>
                    <a:pt x="2215" y="740"/>
                  </a:cubicBezTo>
                  <a:cubicBezTo>
                    <a:pt x="2441" y="348"/>
                    <a:pt x="2179" y="14"/>
                    <a:pt x="1631" y="2"/>
                  </a:cubicBezTo>
                  <a:cubicBezTo>
                    <a:pt x="1610" y="1"/>
                    <a:pt x="1589" y="1"/>
                    <a:pt x="1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6"/>
            <p:cNvSpPr/>
            <p:nvPr/>
          </p:nvSpPr>
          <p:spPr>
            <a:xfrm>
              <a:off x="1765675" y="2379875"/>
              <a:ext cx="35450" cy="20300"/>
            </a:xfrm>
            <a:custGeom>
              <a:avLst/>
              <a:gdLst/>
              <a:ahLst/>
              <a:cxnLst/>
              <a:rect l="l" t="t" r="r" b="b"/>
              <a:pathLst>
                <a:path w="1418" h="812" extrusionOk="0">
                  <a:moveTo>
                    <a:pt x="909" y="0"/>
                  </a:moveTo>
                  <a:cubicBezTo>
                    <a:pt x="596" y="0"/>
                    <a:pt x="258" y="163"/>
                    <a:pt x="132" y="382"/>
                  </a:cubicBezTo>
                  <a:cubicBezTo>
                    <a:pt x="1" y="608"/>
                    <a:pt x="168" y="811"/>
                    <a:pt x="489" y="811"/>
                  </a:cubicBezTo>
                  <a:cubicBezTo>
                    <a:pt x="500" y="811"/>
                    <a:pt x="511" y="811"/>
                    <a:pt x="522" y="811"/>
                  </a:cubicBezTo>
                  <a:cubicBezTo>
                    <a:pt x="834" y="811"/>
                    <a:pt x="1172" y="648"/>
                    <a:pt x="1299" y="430"/>
                  </a:cubicBezTo>
                  <a:cubicBezTo>
                    <a:pt x="1418" y="203"/>
                    <a:pt x="1263" y="13"/>
                    <a:pt x="941" y="1"/>
                  </a:cubicBezTo>
                  <a:cubicBezTo>
                    <a:pt x="931" y="1"/>
                    <a:pt x="920" y="0"/>
                    <a:pt x="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6"/>
            <p:cNvSpPr/>
            <p:nvPr/>
          </p:nvSpPr>
          <p:spPr>
            <a:xfrm>
              <a:off x="1645125" y="2453725"/>
              <a:ext cx="58975" cy="34225"/>
            </a:xfrm>
            <a:custGeom>
              <a:avLst/>
              <a:gdLst/>
              <a:ahLst/>
              <a:cxnLst/>
              <a:rect l="l" t="t" r="r" b="b"/>
              <a:pathLst>
                <a:path w="2359" h="1369" extrusionOk="0">
                  <a:moveTo>
                    <a:pt x="1524" y="1"/>
                  </a:moveTo>
                  <a:cubicBezTo>
                    <a:pt x="1288" y="1"/>
                    <a:pt x="1022" y="60"/>
                    <a:pt x="775" y="178"/>
                  </a:cubicBezTo>
                  <a:cubicBezTo>
                    <a:pt x="251" y="428"/>
                    <a:pt x="1" y="857"/>
                    <a:pt x="227" y="1143"/>
                  </a:cubicBezTo>
                  <a:cubicBezTo>
                    <a:pt x="346" y="1294"/>
                    <a:pt x="572" y="1368"/>
                    <a:pt x="835" y="1368"/>
                  </a:cubicBezTo>
                  <a:cubicBezTo>
                    <a:pt x="1071" y="1368"/>
                    <a:pt x="1337" y="1308"/>
                    <a:pt x="1584" y="1190"/>
                  </a:cubicBezTo>
                  <a:cubicBezTo>
                    <a:pt x="2108" y="940"/>
                    <a:pt x="2358" y="500"/>
                    <a:pt x="2132" y="226"/>
                  </a:cubicBezTo>
                  <a:cubicBezTo>
                    <a:pt x="2013" y="75"/>
                    <a:pt x="1787" y="1"/>
                    <a:pt x="1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6"/>
            <p:cNvSpPr/>
            <p:nvPr/>
          </p:nvSpPr>
          <p:spPr>
            <a:xfrm>
              <a:off x="1737700" y="2459450"/>
              <a:ext cx="30400" cy="17700"/>
            </a:xfrm>
            <a:custGeom>
              <a:avLst/>
              <a:gdLst/>
              <a:ahLst/>
              <a:cxnLst/>
              <a:rect l="l" t="t" r="r" b="b"/>
              <a:pathLst>
                <a:path w="1216" h="708" extrusionOk="0">
                  <a:moveTo>
                    <a:pt x="782" y="1"/>
                  </a:moveTo>
                  <a:cubicBezTo>
                    <a:pt x="660" y="1"/>
                    <a:pt x="522" y="31"/>
                    <a:pt x="394" y="92"/>
                  </a:cubicBezTo>
                  <a:cubicBezTo>
                    <a:pt x="120" y="223"/>
                    <a:pt x="1" y="449"/>
                    <a:pt x="120" y="592"/>
                  </a:cubicBezTo>
                  <a:cubicBezTo>
                    <a:pt x="183" y="668"/>
                    <a:pt x="301" y="707"/>
                    <a:pt x="438" y="707"/>
                  </a:cubicBezTo>
                  <a:cubicBezTo>
                    <a:pt x="558" y="707"/>
                    <a:pt x="694" y="677"/>
                    <a:pt x="822" y="616"/>
                  </a:cubicBezTo>
                  <a:cubicBezTo>
                    <a:pt x="1096" y="485"/>
                    <a:pt x="1215" y="259"/>
                    <a:pt x="1096" y="116"/>
                  </a:cubicBezTo>
                  <a:cubicBezTo>
                    <a:pt x="1039" y="40"/>
                    <a:pt x="921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6"/>
            <p:cNvSpPr/>
            <p:nvPr/>
          </p:nvSpPr>
          <p:spPr>
            <a:xfrm>
              <a:off x="1750500" y="2433675"/>
              <a:ext cx="34550" cy="20100"/>
            </a:xfrm>
            <a:custGeom>
              <a:avLst/>
              <a:gdLst/>
              <a:ahLst/>
              <a:cxnLst/>
              <a:rect l="l" t="t" r="r" b="b"/>
              <a:pathLst>
                <a:path w="1382" h="804" extrusionOk="0">
                  <a:moveTo>
                    <a:pt x="885" y="0"/>
                  </a:moveTo>
                  <a:cubicBezTo>
                    <a:pt x="749" y="0"/>
                    <a:pt x="596" y="33"/>
                    <a:pt x="453" y="99"/>
                  </a:cubicBezTo>
                  <a:cubicBezTo>
                    <a:pt x="144" y="254"/>
                    <a:pt x="1" y="504"/>
                    <a:pt x="144" y="671"/>
                  </a:cubicBezTo>
                  <a:cubicBezTo>
                    <a:pt x="213" y="759"/>
                    <a:pt x="345" y="804"/>
                    <a:pt x="500" y="804"/>
                  </a:cubicBezTo>
                  <a:cubicBezTo>
                    <a:pt x="638" y="804"/>
                    <a:pt x="795" y="768"/>
                    <a:pt x="941" y="695"/>
                  </a:cubicBezTo>
                  <a:cubicBezTo>
                    <a:pt x="1239" y="552"/>
                    <a:pt x="1382" y="302"/>
                    <a:pt x="1251" y="135"/>
                  </a:cubicBezTo>
                  <a:cubicBezTo>
                    <a:pt x="1180" y="45"/>
                    <a:pt x="1044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6"/>
            <p:cNvSpPr/>
            <p:nvPr/>
          </p:nvSpPr>
          <p:spPr>
            <a:xfrm>
              <a:off x="1760625" y="2403150"/>
              <a:ext cx="44975" cy="25950"/>
            </a:xfrm>
            <a:custGeom>
              <a:avLst/>
              <a:gdLst/>
              <a:ahLst/>
              <a:cxnLst/>
              <a:rect l="l" t="t" r="r" b="b"/>
              <a:pathLst>
                <a:path w="1799" h="1038" extrusionOk="0">
                  <a:moveTo>
                    <a:pt x="1132" y="0"/>
                  </a:moveTo>
                  <a:cubicBezTo>
                    <a:pt x="957" y="0"/>
                    <a:pt x="763" y="43"/>
                    <a:pt x="584" y="130"/>
                  </a:cubicBezTo>
                  <a:cubicBezTo>
                    <a:pt x="191" y="332"/>
                    <a:pt x="0" y="653"/>
                    <a:pt x="179" y="868"/>
                  </a:cubicBezTo>
                  <a:cubicBezTo>
                    <a:pt x="267" y="981"/>
                    <a:pt x="442" y="1038"/>
                    <a:pt x="646" y="1038"/>
                  </a:cubicBezTo>
                  <a:cubicBezTo>
                    <a:pt x="827" y="1038"/>
                    <a:pt x="1030" y="993"/>
                    <a:pt x="1215" y="904"/>
                  </a:cubicBezTo>
                  <a:cubicBezTo>
                    <a:pt x="1620" y="713"/>
                    <a:pt x="1798" y="380"/>
                    <a:pt x="1620" y="177"/>
                  </a:cubicBezTo>
                  <a:cubicBezTo>
                    <a:pt x="1523" y="61"/>
                    <a:pt x="1341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6"/>
            <p:cNvSpPr/>
            <p:nvPr/>
          </p:nvSpPr>
          <p:spPr>
            <a:xfrm>
              <a:off x="1787125" y="2450825"/>
              <a:ext cx="30375" cy="17675"/>
            </a:xfrm>
            <a:custGeom>
              <a:avLst/>
              <a:gdLst/>
              <a:ahLst/>
              <a:cxnLst/>
              <a:rect l="l" t="t" r="r" b="b"/>
              <a:pathLst>
                <a:path w="1215" h="707" extrusionOk="0">
                  <a:moveTo>
                    <a:pt x="773" y="1"/>
                  </a:moveTo>
                  <a:cubicBezTo>
                    <a:pt x="651" y="1"/>
                    <a:pt x="515" y="31"/>
                    <a:pt x="393" y="92"/>
                  </a:cubicBezTo>
                  <a:cubicBezTo>
                    <a:pt x="119" y="223"/>
                    <a:pt x="0" y="449"/>
                    <a:pt x="119" y="592"/>
                  </a:cubicBezTo>
                  <a:cubicBezTo>
                    <a:pt x="183" y="668"/>
                    <a:pt x="300" y="707"/>
                    <a:pt x="437" y="707"/>
                  </a:cubicBezTo>
                  <a:cubicBezTo>
                    <a:pt x="558" y="707"/>
                    <a:pt x="694" y="677"/>
                    <a:pt x="822" y="616"/>
                  </a:cubicBezTo>
                  <a:cubicBezTo>
                    <a:pt x="1096" y="485"/>
                    <a:pt x="1215" y="259"/>
                    <a:pt x="1096" y="116"/>
                  </a:cubicBezTo>
                  <a:cubicBezTo>
                    <a:pt x="1032" y="40"/>
                    <a:pt x="911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6"/>
            <p:cNvSpPr/>
            <p:nvPr/>
          </p:nvSpPr>
          <p:spPr>
            <a:xfrm>
              <a:off x="1799625" y="2425075"/>
              <a:ext cx="34550" cy="20075"/>
            </a:xfrm>
            <a:custGeom>
              <a:avLst/>
              <a:gdLst/>
              <a:ahLst/>
              <a:cxnLst/>
              <a:rect l="l" t="t" r="r" b="b"/>
              <a:pathLst>
                <a:path w="1382" h="803" extrusionOk="0">
                  <a:moveTo>
                    <a:pt x="885" y="1"/>
                  </a:moveTo>
                  <a:cubicBezTo>
                    <a:pt x="747" y="1"/>
                    <a:pt x="593" y="37"/>
                    <a:pt x="453" y="110"/>
                  </a:cubicBezTo>
                  <a:cubicBezTo>
                    <a:pt x="143" y="253"/>
                    <a:pt x="0" y="503"/>
                    <a:pt x="143" y="669"/>
                  </a:cubicBezTo>
                  <a:cubicBezTo>
                    <a:pt x="212" y="757"/>
                    <a:pt x="344" y="802"/>
                    <a:pt x="499" y="802"/>
                  </a:cubicBezTo>
                  <a:cubicBezTo>
                    <a:pt x="638" y="802"/>
                    <a:pt x="795" y="766"/>
                    <a:pt x="941" y="693"/>
                  </a:cubicBezTo>
                  <a:cubicBezTo>
                    <a:pt x="1238" y="550"/>
                    <a:pt x="1381" y="300"/>
                    <a:pt x="1250" y="134"/>
                  </a:cubicBezTo>
                  <a:cubicBezTo>
                    <a:pt x="1175" y="46"/>
                    <a:pt x="1040" y="1"/>
                    <a:pt x="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6"/>
            <p:cNvSpPr/>
            <p:nvPr/>
          </p:nvSpPr>
          <p:spPr>
            <a:xfrm>
              <a:off x="1809450" y="2394675"/>
              <a:ext cx="44675" cy="25925"/>
            </a:xfrm>
            <a:custGeom>
              <a:avLst/>
              <a:gdLst/>
              <a:ahLst/>
              <a:cxnLst/>
              <a:rect l="l" t="t" r="r" b="b"/>
              <a:pathLst>
                <a:path w="1787" h="1037" extrusionOk="0">
                  <a:moveTo>
                    <a:pt x="1148" y="1"/>
                  </a:moveTo>
                  <a:cubicBezTo>
                    <a:pt x="969" y="1"/>
                    <a:pt x="768" y="46"/>
                    <a:pt x="584" y="135"/>
                  </a:cubicBezTo>
                  <a:cubicBezTo>
                    <a:pt x="179" y="326"/>
                    <a:pt x="0" y="659"/>
                    <a:pt x="179" y="862"/>
                  </a:cubicBezTo>
                  <a:cubicBezTo>
                    <a:pt x="274" y="976"/>
                    <a:pt x="452" y="1036"/>
                    <a:pt x="657" y="1036"/>
                  </a:cubicBezTo>
                  <a:cubicBezTo>
                    <a:pt x="834" y="1036"/>
                    <a:pt x="1032" y="991"/>
                    <a:pt x="1215" y="897"/>
                  </a:cubicBezTo>
                  <a:cubicBezTo>
                    <a:pt x="1619" y="707"/>
                    <a:pt x="1786" y="385"/>
                    <a:pt x="1619" y="171"/>
                  </a:cubicBezTo>
                  <a:cubicBezTo>
                    <a:pt x="1525" y="58"/>
                    <a:pt x="1350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6"/>
            <p:cNvSpPr/>
            <p:nvPr/>
          </p:nvSpPr>
          <p:spPr>
            <a:xfrm>
              <a:off x="1732350" y="2532975"/>
              <a:ext cx="30975" cy="18250"/>
            </a:xfrm>
            <a:custGeom>
              <a:avLst/>
              <a:gdLst/>
              <a:ahLst/>
              <a:cxnLst/>
              <a:rect l="l" t="t" r="r" b="b"/>
              <a:pathLst>
                <a:path w="1239" h="730" extrusionOk="0">
                  <a:moveTo>
                    <a:pt x="795" y="1"/>
                  </a:moveTo>
                  <a:cubicBezTo>
                    <a:pt x="672" y="1"/>
                    <a:pt x="533" y="31"/>
                    <a:pt x="405" y="92"/>
                  </a:cubicBezTo>
                  <a:cubicBezTo>
                    <a:pt x="131" y="223"/>
                    <a:pt x="0" y="461"/>
                    <a:pt x="119" y="604"/>
                  </a:cubicBezTo>
                  <a:cubicBezTo>
                    <a:pt x="184" y="688"/>
                    <a:pt x="308" y="730"/>
                    <a:pt x="453" y="730"/>
                  </a:cubicBezTo>
                  <a:cubicBezTo>
                    <a:pt x="576" y="730"/>
                    <a:pt x="715" y="700"/>
                    <a:pt x="846" y="640"/>
                  </a:cubicBezTo>
                  <a:cubicBezTo>
                    <a:pt x="1120" y="497"/>
                    <a:pt x="1239" y="271"/>
                    <a:pt x="1120" y="116"/>
                  </a:cubicBezTo>
                  <a:cubicBezTo>
                    <a:pt x="1056" y="40"/>
                    <a:pt x="935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6"/>
            <p:cNvSpPr/>
            <p:nvPr/>
          </p:nvSpPr>
          <p:spPr>
            <a:xfrm>
              <a:off x="1745750" y="2506600"/>
              <a:ext cx="34850" cy="20575"/>
            </a:xfrm>
            <a:custGeom>
              <a:avLst/>
              <a:gdLst/>
              <a:ahLst/>
              <a:cxnLst/>
              <a:rect l="l" t="t" r="r" b="b"/>
              <a:pathLst>
                <a:path w="1394" h="823" extrusionOk="0">
                  <a:moveTo>
                    <a:pt x="886" y="0"/>
                  </a:moveTo>
                  <a:cubicBezTo>
                    <a:pt x="748" y="0"/>
                    <a:pt x="595" y="33"/>
                    <a:pt x="453" y="99"/>
                  </a:cubicBezTo>
                  <a:cubicBezTo>
                    <a:pt x="143" y="254"/>
                    <a:pt x="0" y="516"/>
                    <a:pt x="131" y="683"/>
                  </a:cubicBezTo>
                  <a:cubicBezTo>
                    <a:pt x="203" y="774"/>
                    <a:pt x="345" y="822"/>
                    <a:pt x="510" y="822"/>
                  </a:cubicBezTo>
                  <a:cubicBezTo>
                    <a:pt x="647" y="822"/>
                    <a:pt x="800" y="789"/>
                    <a:pt x="941" y="718"/>
                  </a:cubicBezTo>
                  <a:cubicBezTo>
                    <a:pt x="1250" y="564"/>
                    <a:pt x="1393" y="302"/>
                    <a:pt x="1262" y="135"/>
                  </a:cubicBezTo>
                  <a:cubicBezTo>
                    <a:pt x="1185" y="45"/>
                    <a:pt x="1046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6"/>
            <p:cNvSpPr/>
            <p:nvPr/>
          </p:nvSpPr>
          <p:spPr>
            <a:xfrm>
              <a:off x="1755850" y="2475225"/>
              <a:ext cx="45275" cy="26625"/>
            </a:xfrm>
            <a:custGeom>
              <a:avLst/>
              <a:gdLst/>
              <a:ahLst/>
              <a:cxnLst/>
              <a:rect l="l" t="t" r="r" b="b"/>
              <a:pathLst>
                <a:path w="1811" h="1065" extrusionOk="0">
                  <a:moveTo>
                    <a:pt x="1158" y="1"/>
                  </a:moveTo>
                  <a:cubicBezTo>
                    <a:pt x="976" y="1"/>
                    <a:pt x="772" y="46"/>
                    <a:pt x="584" y="140"/>
                  </a:cubicBezTo>
                  <a:cubicBezTo>
                    <a:pt x="191" y="330"/>
                    <a:pt x="1" y="664"/>
                    <a:pt x="180" y="890"/>
                  </a:cubicBezTo>
                  <a:cubicBezTo>
                    <a:pt x="275" y="1005"/>
                    <a:pt x="453" y="1065"/>
                    <a:pt x="659" y="1065"/>
                  </a:cubicBezTo>
                  <a:cubicBezTo>
                    <a:pt x="838" y="1065"/>
                    <a:pt x="1039" y="1020"/>
                    <a:pt x="1227" y="926"/>
                  </a:cubicBezTo>
                  <a:cubicBezTo>
                    <a:pt x="1632" y="723"/>
                    <a:pt x="1811" y="390"/>
                    <a:pt x="1644" y="176"/>
                  </a:cubicBezTo>
                  <a:cubicBezTo>
                    <a:pt x="1548" y="61"/>
                    <a:pt x="1367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6"/>
            <p:cNvSpPr/>
            <p:nvPr/>
          </p:nvSpPr>
          <p:spPr>
            <a:xfrm>
              <a:off x="1621325" y="2436650"/>
              <a:ext cx="39600" cy="22975"/>
            </a:xfrm>
            <a:custGeom>
              <a:avLst/>
              <a:gdLst/>
              <a:ahLst/>
              <a:cxnLst/>
              <a:rect l="l" t="t" r="r" b="b"/>
              <a:pathLst>
                <a:path w="1584" h="919" extrusionOk="0">
                  <a:moveTo>
                    <a:pt x="1024" y="0"/>
                  </a:moveTo>
                  <a:cubicBezTo>
                    <a:pt x="868" y="0"/>
                    <a:pt x="691" y="40"/>
                    <a:pt x="524" y="123"/>
                  </a:cubicBezTo>
                  <a:cubicBezTo>
                    <a:pt x="167" y="290"/>
                    <a:pt x="0" y="576"/>
                    <a:pt x="143" y="766"/>
                  </a:cubicBezTo>
                  <a:cubicBezTo>
                    <a:pt x="226" y="868"/>
                    <a:pt x="379" y="918"/>
                    <a:pt x="559" y="918"/>
                  </a:cubicBezTo>
                  <a:cubicBezTo>
                    <a:pt x="716" y="918"/>
                    <a:pt x="893" y="880"/>
                    <a:pt x="1060" y="802"/>
                  </a:cubicBezTo>
                  <a:cubicBezTo>
                    <a:pt x="1417" y="635"/>
                    <a:pt x="1584" y="337"/>
                    <a:pt x="1429" y="147"/>
                  </a:cubicBezTo>
                  <a:cubicBezTo>
                    <a:pt x="1353" y="52"/>
                    <a:pt x="1202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6"/>
            <p:cNvSpPr/>
            <p:nvPr/>
          </p:nvSpPr>
          <p:spPr>
            <a:xfrm>
              <a:off x="1751400" y="2359950"/>
              <a:ext cx="33650" cy="19675"/>
            </a:xfrm>
            <a:custGeom>
              <a:avLst/>
              <a:gdLst/>
              <a:ahLst/>
              <a:cxnLst/>
              <a:rect l="l" t="t" r="r" b="b"/>
              <a:pathLst>
                <a:path w="1346" h="787" extrusionOk="0">
                  <a:moveTo>
                    <a:pt x="846" y="0"/>
                  </a:moveTo>
                  <a:cubicBezTo>
                    <a:pt x="536" y="12"/>
                    <a:pt x="203" y="191"/>
                    <a:pt x="96" y="405"/>
                  </a:cubicBezTo>
                  <a:cubicBezTo>
                    <a:pt x="0" y="619"/>
                    <a:pt x="179" y="786"/>
                    <a:pt x="489" y="786"/>
                  </a:cubicBezTo>
                  <a:cubicBezTo>
                    <a:pt x="810" y="786"/>
                    <a:pt x="1143" y="607"/>
                    <a:pt x="1239" y="381"/>
                  </a:cubicBezTo>
                  <a:cubicBezTo>
                    <a:pt x="1346" y="167"/>
                    <a:pt x="1167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6"/>
            <p:cNvSpPr/>
            <p:nvPr/>
          </p:nvSpPr>
          <p:spPr>
            <a:xfrm>
              <a:off x="1738900" y="2389125"/>
              <a:ext cx="22950" cy="13400"/>
            </a:xfrm>
            <a:custGeom>
              <a:avLst/>
              <a:gdLst/>
              <a:ahLst/>
              <a:cxnLst/>
              <a:rect l="l" t="t" r="r" b="b"/>
              <a:pathLst>
                <a:path w="918" h="536" extrusionOk="0">
                  <a:moveTo>
                    <a:pt x="584" y="0"/>
                  </a:moveTo>
                  <a:cubicBezTo>
                    <a:pt x="369" y="0"/>
                    <a:pt x="131" y="119"/>
                    <a:pt x="72" y="274"/>
                  </a:cubicBezTo>
                  <a:cubicBezTo>
                    <a:pt x="0" y="417"/>
                    <a:pt x="119" y="536"/>
                    <a:pt x="334" y="536"/>
                  </a:cubicBezTo>
                  <a:cubicBezTo>
                    <a:pt x="548" y="536"/>
                    <a:pt x="774" y="405"/>
                    <a:pt x="846" y="262"/>
                  </a:cubicBezTo>
                  <a:cubicBezTo>
                    <a:pt x="917" y="119"/>
                    <a:pt x="798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6"/>
            <p:cNvSpPr/>
            <p:nvPr/>
          </p:nvSpPr>
          <p:spPr>
            <a:xfrm>
              <a:off x="1661500" y="2433475"/>
              <a:ext cx="23250" cy="13700"/>
            </a:xfrm>
            <a:custGeom>
              <a:avLst/>
              <a:gdLst/>
              <a:ahLst/>
              <a:cxnLst/>
              <a:rect l="l" t="t" r="r" b="b"/>
              <a:pathLst>
                <a:path w="930" h="548" extrusionOk="0">
                  <a:moveTo>
                    <a:pt x="584" y="0"/>
                  </a:moveTo>
                  <a:cubicBezTo>
                    <a:pt x="370" y="0"/>
                    <a:pt x="144" y="131"/>
                    <a:pt x="72" y="274"/>
                  </a:cubicBezTo>
                  <a:cubicBezTo>
                    <a:pt x="1" y="429"/>
                    <a:pt x="120" y="548"/>
                    <a:pt x="334" y="548"/>
                  </a:cubicBezTo>
                  <a:cubicBezTo>
                    <a:pt x="548" y="548"/>
                    <a:pt x="787" y="417"/>
                    <a:pt x="858" y="274"/>
                  </a:cubicBezTo>
                  <a:cubicBezTo>
                    <a:pt x="929" y="119"/>
                    <a:pt x="810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6"/>
            <p:cNvSpPr/>
            <p:nvPr/>
          </p:nvSpPr>
          <p:spPr>
            <a:xfrm>
              <a:off x="1663600" y="2281525"/>
              <a:ext cx="33350" cy="19050"/>
            </a:xfrm>
            <a:custGeom>
              <a:avLst/>
              <a:gdLst/>
              <a:ahLst/>
              <a:cxnLst/>
              <a:rect l="l" t="t" r="r" b="b"/>
              <a:pathLst>
                <a:path w="1334" h="762" extrusionOk="0">
                  <a:moveTo>
                    <a:pt x="869" y="1"/>
                  </a:moveTo>
                  <a:cubicBezTo>
                    <a:pt x="677" y="1"/>
                    <a:pt x="452" y="69"/>
                    <a:pt x="286" y="196"/>
                  </a:cubicBezTo>
                  <a:cubicBezTo>
                    <a:pt x="36" y="375"/>
                    <a:pt x="0" y="601"/>
                    <a:pt x="214" y="708"/>
                  </a:cubicBezTo>
                  <a:cubicBezTo>
                    <a:pt x="287" y="745"/>
                    <a:pt x="377" y="762"/>
                    <a:pt x="474" y="762"/>
                  </a:cubicBezTo>
                  <a:cubicBezTo>
                    <a:pt x="666" y="762"/>
                    <a:pt x="886" y="696"/>
                    <a:pt x="1060" y="577"/>
                  </a:cubicBezTo>
                  <a:cubicBezTo>
                    <a:pt x="1310" y="399"/>
                    <a:pt x="1334" y="161"/>
                    <a:pt x="1119" y="54"/>
                  </a:cubicBezTo>
                  <a:cubicBezTo>
                    <a:pt x="1052" y="18"/>
                    <a:pt x="96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6"/>
            <p:cNvSpPr/>
            <p:nvPr/>
          </p:nvSpPr>
          <p:spPr>
            <a:xfrm>
              <a:off x="1731775" y="2307700"/>
              <a:ext cx="69700" cy="43000"/>
            </a:xfrm>
            <a:custGeom>
              <a:avLst/>
              <a:gdLst/>
              <a:ahLst/>
              <a:cxnLst/>
              <a:rect l="l" t="t" r="r" b="b"/>
              <a:pathLst>
                <a:path w="2788" h="1720" extrusionOk="0">
                  <a:moveTo>
                    <a:pt x="1811" y="1"/>
                  </a:moveTo>
                  <a:cubicBezTo>
                    <a:pt x="1727" y="1"/>
                    <a:pt x="1639" y="7"/>
                    <a:pt x="1547" y="19"/>
                  </a:cubicBezTo>
                  <a:cubicBezTo>
                    <a:pt x="821" y="114"/>
                    <a:pt x="166" y="566"/>
                    <a:pt x="83" y="1031"/>
                  </a:cubicBezTo>
                  <a:cubicBezTo>
                    <a:pt x="1" y="1441"/>
                    <a:pt x="379" y="1719"/>
                    <a:pt x="958" y="1719"/>
                  </a:cubicBezTo>
                  <a:cubicBezTo>
                    <a:pt x="1051" y="1719"/>
                    <a:pt x="1148" y="1712"/>
                    <a:pt x="1250" y="1697"/>
                  </a:cubicBezTo>
                  <a:cubicBezTo>
                    <a:pt x="1976" y="1602"/>
                    <a:pt x="2631" y="1150"/>
                    <a:pt x="2714" y="685"/>
                  </a:cubicBezTo>
                  <a:cubicBezTo>
                    <a:pt x="2787" y="279"/>
                    <a:pt x="2396" y="1"/>
                    <a:pt x="1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6"/>
            <p:cNvSpPr/>
            <p:nvPr/>
          </p:nvSpPr>
          <p:spPr>
            <a:xfrm>
              <a:off x="1724775" y="2272425"/>
              <a:ext cx="40475" cy="24750"/>
            </a:xfrm>
            <a:custGeom>
              <a:avLst/>
              <a:gdLst/>
              <a:ahLst/>
              <a:cxnLst/>
              <a:rect l="l" t="t" r="r" b="b"/>
              <a:pathLst>
                <a:path w="1619" h="990" extrusionOk="0">
                  <a:moveTo>
                    <a:pt x="1063" y="1"/>
                  </a:moveTo>
                  <a:cubicBezTo>
                    <a:pt x="1010" y="1"/>
                    <a:pt x="956" y="5"/>
                    <a:pt x="899" y="13"/>
                  </a:cubicBezTo>
                  <a:cubicBezTo>
                    <a:pt x="470" y="72"/>
                    <a:pt x="89" y="334"/>
                    <a:pt x="41" y="596"/>
                  </a:cubicBezTo>
                  <a:cubicBezTo>
                    <a:pt x="0" y="833"/>
                    <a:pt x="217" y="989"/>
                    <a:pt x="552" y="989"/>
                  </a:cubicBezTo>
                  <a:cubicBezTo>
                    <a:pt x="606" y="989"/>
                    <a:pt x="662" y="985"/>
                    <a:pt x="720" y="977"/>
                  </a:cubicBezTo>
                  <a:cubicBezTo>
                    <a:pt x="1137" y="918"/>
                    <a:pt x="1530" y="656"/>
                    <a:pt x="1577" y="394"/>
                  </a:cubicBezTo>
                  <a:cubicBezTo>
                    <a:pt x="1618" y="157"/>
                    <a:pt x="1393" y="1"/>
                    <a:pt x="10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6"/>
            <p:cNvSpPr/>
            <p:nvPr/>
          </p:nvSpPr>
          <p:spPr>
            <a:xfrm>
              <a:off x="1672800" y="2298200"/>
              <a:ext cx="55500" cy="33900"/>
            </a:xfrm>
            <a:custGeom>
              <a:avLst/>
              <a:gdLst/>
              <a:ahLst/>
              <a:cxnLst/>
              <a:rect l="l" t="t" r="r" b="b"/>
              <a:pathLst>
                <a:path w="2220" h="1356" extrusionOk="0">
                  <a:moveTo>
                    <a:pt x="1466" y="1"/>
                  </a:moveTo>
                  <a:cubicBezTo>
                    <a:pt x="1394" y="1"/>
                    <a:pt x="1318" y="6"/>
                    <a:pt x="1239" y="18"/>
                  </a:cubicBezTo>
                  <a:cubicBezTo>
                    <a:pt x="668" y="89"/>
                    <a:pt x="144" y="446"/>
                    <a:pt x="73" y="815"/>
                  </a:cubicBezTo>
                  <a:cubicBezTo>
                    <a:pt x="0" y="1135"/>
                    <a:pt x="303" y="1356"/>
                    <a:pt x="763" y="1356"/>
                  </a:cubicBezTo>
                  <a:cubicBezTo>
                    <a:pt x="835" y="1356"/>
                    <a:pt x="911" y="1350"/>
                    <a:pt x="989" y="1339"/>
                  </a:cubicBezTo>
                  <a:cubicBezTo>
                    <a:pt x="1561" y="1268"/>
                    <a:pt x="2097" y="899"/>
                    <a:pt x="2168" y="530"/>
                  </a:cubicBezTo>
                  <a:cubicBezTo>
                    <a:pt x="2220" y="221"/>
                    <a:pt x="1924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6"/>
            <p:cNvSpPr/>
            <p:nvPr/>
          </p:nvSpPr>
          <p:spPr>
            <a:xfrm>
              <a:off x="1796750" y="2263550"/>
              <a:ext cx="31950" cy="19550"/>
            </a:xfrm>
            <a:custGeom>
              <a:avLst/>
              <a:gdLst/>
              <a:ahLst/>
              <a:cxnLst/>
              <a:rect l="l" t="t" r="r" b="b"/>
              <a:pathLst>
                <a:path w="1278" h="782" extrusionOk="0">
                  <a:moveTo>
                    <a:pt x="843" y="1"/>
                  </a:moveTo>
                  <a:cubicBezTo>
                    <a:pt x="801" y="1"/>
                    <a:pt x="757" y="4"/>
                    <a:pt x="711" y="11"/>
                  </a:cubicBezTo>
                  <a:cubicBezTo>
                    <a:pt x="377" y="46"/>
                    <a:pt x="68" y="261"/>
                    <a:pt x="32" y="475"/>
                  </a:cubicBezTo>
                  <a:cubicBezTo>
                    <a:pt x="1" y="651"/>
                    <a:pt x="177" y="782"/>
                    <a:pt x="450" y="782"/>
                  </a:cubicBezTo>
                  <a:cubicBezTo>
                    <a:pt x="491" y="782"/>
                    <a:pt x="534" y="779"/>
                    <a:pt x="580" y="773"/>
                  </a:cubicBezTo>
                  <a:cubicBezTo>
                    <a:pt x="913" y="725"/>
                    <a:pt x="1211" y="523"/>
                    <a:pt x="1246" y="308"/>
                  </a:cubicBezTo>
                  <a:cubicBezTo>
                    <a:pt x="1277" y="124"/>
                    <a:pt x="1105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6"/>
            <p:cNvSpPr/>
            <p:nvPr/>
          </p:nvSpPr>
          <p:spPr>
            <a:xfrm>
              <a:off x="1802000" y="2311575"/>
              <a:ext cx="33075" cy="19150"/>
            </a:xfrm>
            <a:custGeom>
              <a:avLst/>
              <a:gdLst/>
              <a:ahLst/>
              <a:cxnLst/>
              <a:rect l="l" t="t" r="r" b="b"/>
              <a:pathLst>
                <a:path w="1323" h="766" extrusionOk="0">
                  <a:moveTo>
                    <a:pt x="839" y="0"/>
                  </a:moveTo>
                  <a:cubicBezTo>
                    <a:pt x="659" y="0"/>
                    <a:pt x="455" y="61"/>
                    <a:pt x="298" y="173"/>
                  </a:cubicBezTo>
                  <a:cubicBezTo>
                    <a:pt x="36" y="352"/>
                    <a:pt x="0" y="590"/>
                    <a:pt x="203" y="709"/>
                  </a:cubicBezTo>
                  <a:cubicBezTo>
                    <a:pt x="275" y="747"/>
                    <a:pt x="368" y="766"/>
                    <a:pt x="470" y="766"/>
                  </a:cubicBezTo>
                  <a:cubicBezTo>
                    <a:pt x="654" y="766"/>
                    <a:pt x="868" y="705"/>
                    <a:pt x="1036" y="590"/>
                  </a:cubicBezTo>
                  <a:cubicBezTo>
                    <a:pt x="1286" y="411"/>
                    <a:pt x="1322" y="173"/>
                    <a:pt x="1120" y="66"/>
                  </a:cubicBezTo>
                  <a:cubicBezTo>
                    <a:pt x="1044" y="22"/>
                    <a:pt x="946" y="0"/>
                    <a:pt x="8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6"/>
            <p:cNvSpPr/>
            <p:nvPr/>
          </p:nvSpPr>
          <p:spPr>
            <a:xfrm>
              <a:off x="1801400" y="2283000"/>
              <a:ext cx="43200" cy="24725"/>
            </a:xfrm>
            <a:custGeom>
              <a:avLst/>
              <a:gdLst/>
              <a:ahLst/>
              <a:cxnLst/>
              <a:rect l="l" t="t" r="r" b="b"/>
              <a:pathLst>
                <a:path w="1728" h="989" extrusionOk="0">
                  <a:moveTo>
                    <a:pt x="1101" y="1"/>
                  </a:moveTo>
                  <a:cubicBezTo>
                    <a:pt x="863" y="1"/>
                    <a:pt x="593" y="77"/>
                    <a:pt x="382" y="221"/>
                  </a:cubicBezTo>
                  <a:cubicBezTo>
                    <a:pt x="48" y="447"/>
                    <a:pt x="1" y="757"/>
                    <a:pt x="263" y="911"/>
                  </a:cubicBezTo>
                  <a:cubicBezTo>
                    <a:pt x="358" y="963"/>
                    <a:pt x="484" y="989"/>
                    <a:pt x="621" y="989"/>
                  </a:cubicBezTo>
                  <a:cubicBezTo>
                    <a:pt x="860" y="989"/>
                    <a:pt x="1134" y="912"/>
                    <a:pt x="1346" y="768"/>
                  </a:cubicBezTo>
                  <a:cubicBezTo>
                    <a:pt x="1679" y="530"/>
                    <a:pt x="1727" y="233"/>
                    <a:pt x="1465" y="78"/>
                  </a:cubicBezTo>
                  <a:cubicBezTo>
                    <a:pt x="1365" y="26"/>
                    <a:pt x="1238" y="1"/>
                    <a:pt x="1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6"/>
            <p:cNvSpPr/>
            <p:nvPr/>
          </p:nvSpPr>
          <p:spPr>
            <a:xfrm>
              <a:off x="1773775" y="2249425"/>
              <a:ext cx="29975" cy="18850"/>
            </a:xfrm>
            <a:custGeom>
              <a:avLst/>
              <a:gdLst/>
              <a:ahLst/>
              <a:cxnLst/>
              <a:rect l="l" t="t" r="r" b="b"/>
              <a:pathLst>
                <a:path w="1199" h="754" extrusionOk="0">
                  <a:moveTo>
                    <a:pt x="790" y="1"/>
                  </a:moveTo>
                  <a:cubicBezTo>
                    <a:pt x="740" y="1"/>
                    <a:pt x="686" y="6"/>
                    <a:pt x="629" y="16"/>
                  </a:cubicBezTo>
                  <a:cubicBezTo>
                    <a:pt x="296" y="75"/>
                    <a:pt x="22" y="278"/>
                    <a:pt x="10" y="480"/>
                  </a:cubicBezTo>
                  <a:cubicBezTo>
                    <a:pt x="0" y="651"/>
                    <a:pt x="176" y="753"/>
                    <a:pt x="423" y="753"/>
                  </a:cubicBezTo>
                  <a:cubicBezTo>
                    <a:pt x="470" y="753"/>
                    <a:pt x="519" y="750"/>
                    <a:pt x="570" y="742"/>
                  </a:cubicBezTo>
                  <a:cubicBezTo>
                    <a:pt x="903" y="683"/>
                    <a:pt x="1177" y="468"/>
                    <a:pt x="1189" y="278"/>
                  </a:cubicBezTo>
                  <a:cubicBezTo>
                    <a:pt x="1199" y="111"/>
                    <a:pt x="1030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6"/>
            <p:cNvSpPr/>
            <p:nvPr/>
          </p:nvSpPr>
          <p:spPr>
            <a:xfrm>
              <a:off x="1770800" y="2277275"/>
              <a:ext cx="20450" cy="12950"/>
            </a:xfrm>
            <a:custGeom>
              <a:avLst/>
              <a:gdLst/>
              <a:ahLst/>
              <a:cxnLst/>
              <a:rect l="l" t="t" r="r" b="b"/>
              <a:pathLst>
                <a:path w="818" h="518" extrusionOk="0">
                  <a:moveTo>
                    <a:pt x="525" y="1"/>
                  </a:moveTo>
                  <a:cubicBezTo>
                    <a:pt x="494" y="1"/>
                    <a:pt x="461" y="4"/>
                    <a:pt x="427" y="9"/>
                  </a:cubicBezTo>
                  <a:cubicBezTo>
                    <a:pt x="201" y="57"/>
                    <a:pt x="22" y="200"/>
                    <a:pt x="10" y="331"/>
                  </a:cubicBezTo>
                  <a:cubicBezTo>
                    <a:pt x="0" y="441"/>
                    <a:pt x="117" y="518"/>
                    <a:pt x="289" y="518"/>
                  </a:cubicBezTo>
                  <a:cubicBezTo>
                    <a:pt x="321" y="518"/>
                    <a:pt x="356" y="515"/>
                    <a:pt x="391" y="509"/>
                  </a:cubicBezTo>
                  <a:cubicBezTo>
                    <a:pt x="606" y="462"/>
                    <a:pt x="796" y="331"/>
                    <a:pt x="808" y="188"/>
                  </a:cubicBezTo>
                  <a:cubicBezTo>
                    <a:pt x="818" y="77"/>
                    <a:pt x="69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6"/>
            <p:cNvSpPr/>
            <p:nvPr/>
          </p:nvSpPr>
          <p:spPr>
            <a:xfrm>
              <a:off x="1709175" y="2327900"/>
              <a:ext cx="20775" cy="13225"/>
            </a:xfrm>
            <a:custGeom>
              <a:avLst/>
              <a:gdLst/>
              <a:ahLst/>
              <a:cxnLst/>
              <a:rect l="l" t="t" r="r" b="b"/>
              <a:pathLst>
                <a:path w="831" h="529" extrusionOk="0">
                  <a:moveTo>
                    <a:pt x="536" y="0"/>
                  </a:moveTo>
                  <a:cubicBezTo>
                    <a:pt x="505" y="0"/>
                    <a:pt x="473" y="3"/>
                    <a:pt x="439" y="8"/>
                  </a:cubicBezTo>
                  <a:cubicBezTo>
                    <a:pt x="213" y="56"/>
                    <a:pt x="23" y="199"/>
                    <a:pt x="11" y="342"/>
                  </a:cubicBezTo>
                  <a:cubicBezTo>
                    <a:pt x="1" y="452"/>
                    <a:pt x="117" y="529"/>
                    <a:pt x="290" y="529"/>
                  </a:cubicBezTo>
                  <a:cubicBezTo>
                    <a:pt x="322" y="529"/>
                    <a:pt x="356" y="526"/>
                    <a:pt x="392" y="520"/>
                  </a:cubicBezTo>
                  <a:cubicBezTo>
                    <a:pt x="618" y="473"/>
                    <a:pt x="808" y="330"/>
                    <a:pt x="820" y="199"/>
                  </a:cubicBezTo>
                  <a:cubicBezTo>
                    <a:pt x="830" y="78"/>
                    <a:pt x="705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6"/>
            <p:cNvSpPr/>
            <p:nvPr/>
          </p:nvSpPr>
          <p:spPr>
            <a:xfrm>
              <a:off x="1839200" y="2295500"/>
              <a:ext cx="33075" cy="19075"/>
            </a:xfrm>
            <a:custGeom>
              <a:avLst/>
              <a:gdLst/>
              <a:ahLst/>
              <a:cxnLst/>
              <a:rect l="l" t="t" r="r" b="b"/>
              <a:pathLst>
                <a:path w="1323" h="763" extrusionOk="0">
                  <a:moveTo>
                    <a:pt x="846" y="1"/>
                  </a:moveTo>
                  <a:cubicBezTo>
                    <a:pt x="653" y="1"/>
                    <a:pt x="432" y="67"/>
                    <a:pt x="275" y="185"/>
                  </a:cubicBezTo>
                  <a:cubicBezTo>
                    <a:pt x="25" y="364"/>
                    <a:pt x="1" y="602"/>
                    <a:pt x="215" y="709"/>
                  </a:cubicBezTo>
                  <a:cubicBezTo>
                    <a:pt x="287" y="745"/>
                    <a:pt x="379" y="762"/>
                    <a:pt x="477" y="762"/>
                  </a:cubicBezTo>
                  <a:cubicBezTo>
                    <a:pt x="670" y="762"/>
                    <a:pt x="891" y="696"/>
                    <a:pt x="1048" y="578"/>
                  </a:cubicBezTo>
                  <a:cubicBezTo>
                    <a:pt x="1299" y="399"/>
                    <a:pt x="1322" y="161"/>
                    <a:pt x="1108" y="54"/>
                  </a:cubicBezTo>
                  <a:cubicBezTo>
                    <a:pt x="1036" y="18"/>
                    <a:pt x="944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6"/>
            <p:cNvSpPr/>
            <p:nvPr/>
          </p:nvSpPr>
          <p:spPr>
            <a:xfrm>
              <a:off x="1859675" y="2336775"/>
              <a:ext cx="69200" cy="43375"/>
            </a:xfrm>
            <a:custGeom>
              <a:avLst/>
              <a:gdLst/>
              <a:ahLst/>
              <a:cxnLst/>
              <a:rect l="l" t="t" r="r" b="b"/>
              <a:pathLst>
                <a:path w="2768" h="1735" extrusionOk="0">
                  <a:moveTo>
                    <a:pt x="1803" y="1"/>
                  </a:moveTo>
                  <a:cubicBezTo>
                    <a:pt x="1712" y="1"/>
                    <a:pt x="1615" y="8"/>
                    <a:pt x="1515" y="22"/>
                  </a:cubicBezTo>
                  <a:cubicBezTo>
                    <a:pt x="789" y="118"/>
                    <a:pt x="146" y="582"/>
                    <a:pt x="63" y="1046"/>
                  </a:cubicBezTo>
                  <a:cubicBezTo>
                    <a:pt x="1" y="1448"/>
                    <a:pt x="385" y="1734"/>
                    <a:pt x="969" y="1734"/>
                  </a:cubicBezTo>
                  <a:cubicBezTo>
                    <a:pt x="1059" y="1734"/>
                    <a:pt x="1154" y="1727"/>
                    <a:pt x="1253" y="1713"/>
                  </a:cubicBezTo>
                  <a:cubicBezTo>
                    <a:pt x="1980" y="1618"/>
                    <a:pt x="2635" y="1153"/>
                    <a:pt x="2706" y="689"/>
                  </a:cubicBezTo>
                  <a:cubicBezTo>
                    <a:pt x="2768" y="278"/>
                    <a:pt x="2378" y="1"/>
                    <a:pt x="1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6"/>
            <p:cNvSpPr/>
            <p:nvPr/>
          </p:nvSpPr>
          <p:spPr>
            <a:xfrm>
              <a:off x="1853025" y="2313225"/>
              <a:ext cx="40525" cy="25225"/>
            </a:xfrm>
            <a:custGeom>
              <a:avLst/>
              <a:gdLst/>
              <a:ahLst/>
              <a:cxnLst/>
              <a:rect l="l" t="t" r="r" b="b"/>
              <a:pathLst>
                <a:path w="1621" h="1009" extrusionOk="0">
                  <a:moveTo>
                    <a:pt x="1050" y="0"/>
                  </a:moveTo>
                  <a:cubicBezTo>
                    <a:pt x="998" y="0"/>
                    <a:pt x="944" y="4"/>
                    <a:pt x="888" y="12"/>
                  </a:cubicBezTo>
                  <a:cubicBezTo>
                    <a:pt x="472" y="71"/>
                    <a:pt x="91" y="333"/>
                    <a:pt x="43" y="607"/>
                  </a:cubicBezTo>
                  <a:cubicBezTo>
                    <a:pt x="1" y="850"/>
                    <a:pt x="239" y="1008"/>
                    <a:pt x="592" y="1008"/>
                  </a:cubicBezTo>
                  <a:cubicBezTo>
                    <a:pt x="637" y="1008"/>
                    <a:pt x="685" y="1006"/>
                    <a:pt x="734" y="1000"/>
                  </a:cubicBezTo>
                  <a:cubicBezTo>
                    <a:pt x="1162" y="941"/>
                    <a:pt x="1543" y="667"/>
                    <a:pt x="1579" y="393"/>
                  </a:cubicBezTo>
                  <a:cubicBezTo>
                    <a:pt x="1620" y="165"/>
                    <a:pt x="1392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6"/>
            <p:cNvSpPr/>
            <p:nvPr/>
          </p:nvSpPr>
          <p:spPr>
            <a:xfrm>
              <a:off x="1801650" y="2339300"/>
              <a:ext cx="55525" cy="34475"/>
            </a:xfrm>
            <a:custGeom>
              <a:avLst/>
              <a:gdLst/>
              <a:ahLst/>
              <a:cxnLst/>
              <a:rect l="l" t="t" r="r" b="b"/>
              <a:pathLst>
                <a:path w="2221" h="1379" extrusionOk="0">
                  <a:moveTo>
                    <a:pt x="1455" y="0"/>
                  </a:moveTo>
                  <a:cubicBezTo>
                    <a:pt x="1383" y="0"/>
                    <a:pt x="1307" y="5"/>
                    <a:pt x="1229" y="17"/>
                  </a:cubicBezTo>
                  <a:cubicBezTo>
                    <a:pt x="645" y="100"/>
                    <a:pt x="122" y="457"/>
                    <a:pt x="62" y="838"/>
                  </a:cubicBezTo>
                  <a:cubicBezTo>
                    <a:pt x="0" y="1157"/>
                    <a:pt x="313" y="1379"/>
                    <a:pt x="776" y="1379"/>
                  </a:cubicBezTo>
                  <a:cubicBezTo>
                    <a:pt x="848" y="1379"/>
                    <a:pt x="924" y="1373"/>
                    <a:pt x="1003" y="1362"/>
                  </a:cubicBezTo>
                  <a:cubicBezTo>
                    <a:pt x="1586" y="1291"/>
                    <a:pt x="2110" y="921"/>
                    <a:pt x="2169" y="552"/>
                  </a:cubicBezTo>
                  <a:cubicBezTo>
                    <a:pt x="2221" y="223"/>
                    <a:pt x="1916" y="0"/>
                    <a:pt x="1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6"/>
            <p:cNvSpPr/>
            <p:nvPr/>
          </p:nvSpPr>
          <p:spPr>
            <a:xfrm>
              <a:off x="1925600" y="2304125"/>
              <a:ext cx="31725" cy="20050"/>
            </a:xfrm>
            <a:custGeom>
              <a:avLst/>
              <a:gdLst/>
              <a:ahLst/>
              <a:cxnLst/>
              <a:rect l="l" t="t" r="r" b="b"/>
              <a:pathLst>
                <a:path w="1269" h="802" extrusionOk="0">
                  <a:moveTo>
                    <a:pt x="795" y="1"/>
                  </a:moveTo>
                  <a:cubicBezTo>
                    <a:pt x="761" y="1"/>
                    <a:pt x="725" y="3"/>
                    <a:pt x="688" y="7"/>
                  </a:cubicBezTo>
                  <a:cubicBezTo>
                    <a:pt x="355" y="54"/>
                    <a:pt x="57" y="269"/>
                    <a:pt x="21" y="483"/>
                  </a:cubicBezTo>
                  <a:cubicBezTo>
                    <a:pt x="1" y="669"/>
                    <a:pt x="178" y="802"/>
                    <a:pt x="452" y="802"/>
                  </a:cubicBezTo>
                  <a:cubicBezTo>
                    <a:pt x="493" y="802"/>
                    <a:pt x="536" y="799"/>
                    <a:pt x="581" y="793"/>
                  </a:cubicBezTo>
                  <a:cubicBezTo>
                    <a:pt x="914" y="745"/>
                    <a:pt x="1212" y="531"/>
                    <a:pt x="1248" y="316"/>
                  </a:cubicBezTo>
                  <a:cubicBezTo>
                    <a:pt x="1269" y="126"/>
                    <a:pt x="1073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6"/>
            <p:cNvSpPr/>
            <p:nvPr/>
          </p:nvSpPr>
          <p:spPr>
            <a:xfrm>
              <a:off x="1931775" y="2352950"/>
              <a:ext cx="33375" cy="19575"/>
            </a:xfrm>
            <a:custGeom>
              <a:avLst/>
              <a:gdLst/>
              <a:ahLst/>
              <a:cxnLst/>
              <a:rect l="l" t="t" r="r" b="b"/>
              <a:pathLst>
                <a:path w="1335" h="783" extrusionOk="0">
                  <a:moveTo>
                    <a:pt x="836" y="0"/>
                  </a:moveTo>
                  <a:cubicBezTo>
                    <a:pt x="652" y="0"/>
                    <a:pt x="443" y="61"/>
                    <a:pt x="286" y="173"/>
                  </a:cubicBezTo>
                  <a:cubicBezTo>
                    <a:pt x="36" y="352"/>
                    <a:pt x="1" y="602"/>
                    <a:pt x="215" y="721"/>
                  </a:cubicBezTo>
                  <a:cubicBezTo>
                    <a:pt x="287" y="763"/>
                    <a:pt x="381" y="783"/>
                    <a:pt x="483" y="783"/>
                  </a:cubicBezTo>
                  <a:cubicBezTo>
                    <a:pt x="671" y="783"/>
                    <a:pt x="887" y="717"/>
                    <a:pt x="1048" y="602"/>
                  </a:cubicBezTo>
                  <a:cubicBezTo>
                    <a:pt x="1298" y="423"/>
                    <a:pt x="1334" y="185"/>
                    <a:pt x="1120" y="66"/>
                  </a:cubicBezTo>
                  <a:cubicBezTo>
                    <a:pt x="1044" y="22"/>
                    <a:pt x="944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6"/>
            <p:cNvSpPr/>
            <p:nvPr/>
          </p:nvSpPr>
          <p:spPr>
            <a:xfrm>
              <a:off x="1930575" y="2323950"/>
              <a:ext cx="43200" cy="25125"/>
            </a:xfrm>
            <a:custGeom>
              <a:avLst/>
              <a:gdLst/>
              <a:ahLst/>
              <a:cxnLst/>
              <a:rect l="l" t="t" r="r" b="b"/>
              <a:pathLst>
                <a:path w="1728" h="1005" extrusionOk="0">
                  <a:moveTo>
                    <a:pt x="1101" y="0"/>
                  </a:moveTo>
                  <a:cubicBezTo>
                    <a:pt x="859" y="0"/>
                    <a:pt x="587" y="82"/>
                    <a:pt x="382" y="226"/>
                  </a:cubicBezTo>
                  <a:cubicBezTo>
                    <a:pt x="49" y="464"/>
                    <a:pt x="1" y="774"/>
                    <a:pt x="275" y="928"/>
                  </a:cubicBezTo>
                  <a:cubicBezTo>
                    <a:pt x="374" y="980"/>
                    <a:pt x="500" y="1005"/>
                    <a:pt x="637" y="1005"/>
                  </a:cubicBezTo>
                  <a:cubicBezTo>
                    <a:pt x="879" y="1005"/>
                    <a:pt x="1153" y="926"/>
                    <a:pt x="1358" y="774"/>
                  </a:cubicBezTo>
                  <a:cubicBezTo>
                    <a:pt x="1692" y="547"/>
                    <a:pt x="1727" y="226"/>
                    <a:pt x="1465" y="83"/>
                  </a:cubicBezTo>
                  <a:cubicBezTo>
                    <a:pt x="1366" y="27"/>
                    <a:pt x="1238" y="0"/>
                    <a:pt x="1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6"/>
            <p:cNvSpPr/>
            <p:nvPr/>
          </p:nvSpPr>
          <p:spPr>
            <a:xfrm>
              <a:off x="1902000" y="2289900"/>
              <a:ext cx="29750" cy="18950"/>
            </a:xfrm>
            <a:custGeom>
              <a:avLst/>
              <a:gdLst/>
              <a:ahLst/>
              <a:cxnLst/>
              <a:rect l="l" t="t" r="r" b="b"/>
              <a:pathLst>
                <a:path w="1190" h="758" extrusionOk="0">
                  <a:moveTo>
                    <a:pt x="770" y="1"/>
                  </a:moveTo>
                  <a:cubicBezTo>
                    <a:pt x="719" y="1"/>
                    <a:pt x="664" y="6"/>
                    <a:pt x="608" y="16"/>
                  </a:cubicBezTo>
                  <a:cubicBezTo>
                    <a:pt x="287" y="76"/>
                    <a:pt x="13" y="278"/>
                    <a:pt x="1" y="481"/>
                  </a:cubicBezTo>
                  <a:cubicBezTo>
                    <a:pt x="1" y="648"/>
                    <a:pt x="171" y="758"/>
                    <a:pt x="411" y="758"/>
                  </a:cubicBezTo>
                  <a:cubicBezTo>
                    <a:pt x="462" y="758"/>
                    <a:pt x="516" y="753"/>
                    <a:pt x="572" y="742"/>
                  </a:cubicBezTo>
                  <a:cubicBezTo>
                    <a:pt x="906" y="683"/>
                    <a:pt x="1180" y="481"/>
                    <a:pt x="1180" y="278"/>
                  </a:cubicBezTo>
                  <a:cubicBezTo>
                    <a:pt x="1189" y="111"/>
                    <a:pt x="1013" y="1"/>
                    <a:pt x="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6"/>
            <p:cNvSpPr/>
            <p:nvPr/>
          </p:nvSpPr>
          <p:spPr>
            <a:xfrm>
              <a:off x="1899625" y="2318225"/>
              <a:ext cx="20225" cy="13075"/>
            </a:xfrm>
            <a:custGeom>
              <a:avLst/>
              <a:gdLst/>
              <a:ahLst/>
              <a:cxnLst/>
              <a:rect l="l" t="t" r="r" b="b"/>
              <a:pathLst>
                <a:path w="809" h="523" extrusionOk="0">
                  <a:moveTo>
                    <a:pt x="536" y="1"/>
                  </a:moveTo>
                  <a:cubicBezTo>
                    <a:pt x="498" y="1"/>
                    <a:pt x="459" y="5"/>
                    <a:pt x="417" y="14"/>
                  </a:cubicBezTo>
                  <a:cubicBezTo>
                    <a:pt x="191" y="50"/>
                    <a:pt x="13" y="193"/>
                    <a:pt x="1" y="336"/>
                  </a:cubicBezTo>
                  <a:cubicBezTo>
                    <a:pt x="1" y="446"/>
                    <a:pt x="119" y="523"/>
                    <a:pt x="292" y="523"/>
                  </a:cubicBezTo>
                  <a:cubicBezTo>
                    <a:pt x="324" y="523"/>
                    <a:pt x="358" y="520"/>
                    <a:pt x="394" y="514"/>
                  </a:cubicBezTo>
                  <a:cubicBezTo>
                    <a:pt x="608" y="467"/>
                    <a:pt x="798" y="324"/>
                    <a:pt x="798" y="193"/>
                  </a:cubicBezTo>
                  <a:cubicBezTo>
                    <a:pt x="808" y="77"/>
                    <a:pt x="693" y="1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6"/>
            <p:cNvSpPr/>
            <p:nvPr/>
          </p:nvSpPr>
          <p:spPr>
            <a:xfrm>
              <a:off x="1838675" y="2369725"/>
              <a:ext cx="20500" cy="13200"/>
            </a:xfrm>
            <a:custGeom>
              <a:avLst/>
              <a:gdLst/>
              <a:ahLst/>
              <a:cxnLst/>
              <a:rect l="l" t="t" r="r" b="b"/>
              <a:pathLst>
                <a:path w="820" h="528" extrusionOk="0">
                  <a:moveTo>
                    <a:pt x="549" y="1"/>
                  </a:moveTo>
                  <a:cubicBezTo>
                    <a:pt x="511" y="1"/>
                    <a:pt x="470" y="5"/>
                    <a:pt x="427" y="14"/>
                  </a:cubicBezTo>
                  <a:cubicBezTo>
                    <a:pt x="200" y="50"/>
                    <a:pt x="10" y="193"/>
                    <a:pt x="10" y="336"/>
                  </a:cubicBezTo>
                  <a:cubicBezTo>
                    <a:pt x="0" y="451"/>
                    <a:pt x="115" y="528"/>
                    <a:pt x="279" y="528"/>
                  </a:cubicBezTo>
                  <a:cubicBezTo>
                    <a:pt x="318" y="528"/>
                    <a:pt x="359" y="523"/>
                    <a:pt x="403" y="514"/>
                  </a:cubicBezTo>
                  <a:cubicBezTo>
                    <a:pt x="617" y="478"/>
                    <a:pt x="808" y="336"/>
                    <a:pt x="819" y="193"/>
                  </a:cubicBezTo>
                  <a:cubicBezTo>
                    <a:pt x="819" y="77"/>
                    <a:pt x="711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6"/>
            <p:cNvSpPr/>
            <p:nvPr/>
          </p:nvSpPr>
          <p:spPr>
            <a:xfrm>
              <a:off x="1708025" y="2454600"/>
              <a:ext cx="30300" cy="17900"/>
            </a:xfrm>
            <a:custGeom>
              <a:avLst/>
              <a:gdLst/>
              <a:ahLst/>
              <a:cxnLst/>
              <a:rect l="l" t="t" r="r" b="b"/>
              <a:pathLst>
                <a:path w="1212" h="716" extrusionOk="0">
                  <a:moveTo>
                    <a:pt x="771" y="0"/>
                  </a:moveTo>
                  <a:cubicBezTo>
                    <a:pt x="485" y="0"/>
                    <a:pt x="188" y="167"/>
                    <a:pt x="92" y="370"/>
                  </a:cubicBezTo>
                  <a:cubicBezTo>
                    <a:pt x="0" y="554"/>
                    <a:pt x="142" y="715"/>
                    <a:pt x="409" y="715"/>
                  </a:cubicBezTo>
                  <a:cubicBezTo>
                    <a:pt x="418" y="715"/>
                    <a:pt x="428" y="715"/>
                    <a:pt x="438" y="715"/>
                  </a:cubicBezTo>
                  <a:cubicBezTo>
                    <a:pt x="723" y="715"/>
                    <a:pt x="1033" y="548"/>
                    <a:pt x="1116" y="346"/>
                  </a:cubicBezTo>
                  <a:cubicBezTo>
                    <a:pt x="1212" y="155"/>
                    <a:pt x="1057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6"/>
            <p:cNvSpPr/>
            <p:nvPr/>
          </p:nvSpPr>
          <p:spPr>
            <a:xfrm>
              <a:off x="1679375" y="2500025"/>
              <a:ext cx="30675" cy="18200"/>
            </a:xfrm>
            <a:custGeom>
              <a:avLst/>
              <a:gdLst/>
              <a:ahLst/>
              <a:cxnLst/>
              <a:rect l="l" t="t" r="r" b="b"/>
              <a:pathLst>
                <a:path w="1227" h="728" extrusionOk="0">
                  <a:moveTo>
                    <a:pt x="797" y="0"/>
                  </a:moveTo>
                  <a:cubicBezTo>
                    <a:pt x="673" y="0"/>
                    <a:pt x="534" y="33"/>
                    <a:pt x="405" y="100"/>
                  </a:cubicBezTo>
                  <a:cubicBezTo>
                    <a:pt x="131" y="231"/>
                    <a:pt x="0" y="458"/>
                    <a:pt x="119" y="612"/>
                  </a:cubicBezTo>
                  <a:cubicBezTo>
                    <a:pt x="183" y="688"/>
                    <a:pt x="303" y="727"/>
                    <a:pt x="444" y="727"/>
                  </a:cubicBezTo>
                  <a:cubicBezTo>
                    <a:pt x="567" y="727"/>
                    <a:pt x="705" y="697"/>
                    <a:pt x="834" y="636"/>
                  </a:cubicBezTo>
                  <a:cubicBezTo>
                    <a:pt x="1107" y="505"/>
                    <a:pt x="1226" y="267"/>
                    <a:pt x="1119" y="124"/>
                  </a:cubicBezTo>
                  <a:cubicBezTo>
                    <a:pt x="1056" y="42"/>
                    <a:pt x="936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6"/>
            <p:cNvSpPr/>
            <p:nvPr/>
          </p:nvSpPr>
          <p:spPr>
            <a:xfrm>
              <a:off x="1692750" y="2474150"/>
              <a:ext cx="34850" cy="20375"/>
            </a:xfrm>
            <a:custGeom>
              <a:avLst/>
              <a:gdLst/>
              <a:ahLst/>
              <a:cxnLst/>
              <a:rect l="l" t="t" r="r" b="b"/>
              <a:pathLst>
                <a:path w="1394" h="815" extrusionOk="0">
                  <a:moveTo>
                    <a:pt x="885" y="1"/>
                  </a:moveTo>
                  <a:cubicBezTo>
                    <a:pt x="749" y="1"/>
                    <a:pt x="596" y="34"/>
                    <a:pt x="453" y="99"/>
                  </a:cubicBezTo>
                  <a:cubicBezTo>
                    <a:pt x="144" y="254"/>
                    <a:pt x="1" y="504"/>
                    <a:pt x="132" y="671"/>
                  </a:cubicBezTo>
                  <a:cubicBezTo>
                    <a:pt x="202" y="767"/>
                    <a:pt x="337" y="815"/>
                    <a:pt x="495" y="815"/>
                  </a:cubicBezTo>
                  <a:cubicBezTo>
                    <a:pt x="632" y="815"/>
                    <a:pt x="786" y="779"/>
                    <a:pt x="930" y="707"/>
                  </a:cubicBezTo>
                  <a:cubicBezTo>
                    <a:pt x="1251" y="552"/>
                    <a:pt x="1394" y="302"/>
                    <a:pt x="1251" y="135"/>
                  </a:cubicBezTo>
                  <a:cubicBezTo>
                    <a:pt x="1180" y="45"/>
                    <a:pt x="1044" y="1"/>
                    <a:pt x="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6"/>
            <p:cNvSpPr/>
            <p:nvPr/>
          </p:nvSpPr>
          <p:spPr>
            <a:xfrm>
              <a:off x="1700800" y="2521675"/>
              <a:ext cx="30975" cy="18200"/>
            </a:xfrm>
            <a:custGeom>
              <a:avLst/>
              <a:gdLst/>
              <a:ahLst/>
              <a:cxnLst/>
              <a:rect l="l" t="t" r="r" b="b"/>
              <a:pathLst>
                <a:path w="1239" h="728" extrusionOk="0">
                  <a:moveTo>
                    <a:pt x="795" y="0"/>
                  </a:moveTo>
                  <a:cubicBezTo>
                    <a:pt x="672" y="0"/>
                    <a:pt x="533" y="30"/>
                    <a:pt x="405" y="92"/>
                  </a:cubicBezTo>
                  <a:cubicBezTo>
                    <a:pt x="131" y="223"/>
                    <a:pt x="0" y="461"/>
                    <a:pt x="119" y="604"/>
                  </a:cubicBezTo>
                  <a:cubicBezTo>
                    <a:pt x="182" y="686"/>
                    <a:pt x="302" y="727"/>
                    <a:pt x="442" y="727"/>
                  </a:cubicBezTo>
                  <a:cubicBezTo>
                    <a:pt x="566" y="727"/>
                    <a:pt x="705" y="695"/>
                    <a:pt x="834" y="627"/>
                  </a:cubicBezTo>
                  <a:cubicBezTo>
                    <a:pt x="1108" y="496"/>
                    <a:pt x="1239" y="270"/>
                    <a:pt x="1120" y="115"/>
                  </a:cubicBezTo>
                  <a:cubicBezTo>
                    <a:pt x="1056" y="39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6"/>
            <p:cNvSpPr/>
            <p:nvPr/>
          </p:nvSpPr>
          <p:spPr>
            <a:xfrm>
              <a:off x="1713900" y="2495325"/>
              <a:ext cx="35150" cy="20625"/>
            </a:xfrm>
            <a:custGeom>
              <a:avLst/>
              <a:gdLst/>
              <a:ahLst/>
              <a:cxnLst/>
              <a:rect l="l" t="t" r="r" b="b"/>
              <a:pathLst>
                <a:path w="1406" h="825" extrusionOk="0">
                  <a:moveTo>
                    <a:pt x="906" y="1"/>
                  </a:moveTo>
                  <a:cubicBezTo>
                    <a:pt x="768" y="1"/>
                    <a:pt x="611" y="37"/>
                    <a:pt x="465" y="110"/>
                  </a:cubicBezTo>
                  <a:cubicBezTo>
                    <a:pt x="143" y="253"/>
                    <a:pt x="0" y="515"/>
                    <a:pt x="143" y="681"/>
                  </a:cubicBezTo>
                  <a:cubicBezTo>
                    <a:pt x="213" y="777"/>
                    <a:pt x="348" y="825"/>
                    <a:pt x="506" y="825"/>
                  </a:cubicBezTo>
                  <a:cubicBezTo>
                    <a:pt x="643" y="825"/>
                    <a:pt x="797" y="789"/>
                    <a:pt x="941" y="717"/>
                  </a:cubicBezTo>
                  <a:cubicBezTo>
                    <a:pt x="1262" y="562"/>
                    <a:pt x="1405" y="300"/>
                    <a:pt x="1262" y="134"/>
                  </a:cubicBezTo>
                  <a:cubicBezTo>
                    <a:pt x="1193" y="46"/>
                    <a:pt x="1061" y="1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6"/>
            <p:cNvSpPr/>
            <p:nvPr/>
          </p:nvSpPr>
          <p:spPr>
            <a:xfrm>
              <a:off x="1649600" y="2495350"/>
              <a:ext cx="30600" cy="18200"/>
            </a:xfrm>
            <a:custGeom>
              <a:avLst/>
              <a:gdLst/>
              <a:ahLst/>
              <a:cxnLst/>
              <a:rect l="l" t="t" r="r" b="b"/>
              <a:pathLst>
                <a:path w="1224" h="728" extrusionOk="0">
                  <a:moveTo>
                    <a:pt x="803" y="1"/>
                  </a:moveTo>
                  <a:cubicBezTo>
                    <a:pt x="794" y="1"/>
                    <a:pt x="784" y="1"/>
                    <a:pt x="774" y="2"/>
                  </a:cubicBezTo>
                  <a:cubicBezTo>
                    <a:pt x="489" y="2"/>
                    <a:pt x="179" y="168"/>
                    <a:pt x="96" y="371"/>
                  </a:cubicBezTo>
                  <a:cubicBezTo>
                    <a:pt x="0" y="573"/>
                    <a:pt x="155" y="728"/>
                    <a:pt x="441" y="728"/>
                  </a:cubicBezTo>
                  <a:cubicBezTo>
                    <a:pt x="727" y="728"/>
                    <a:pt x="1036" y="561"/>
                    <a:pt x="1132" y="359"/>
                  </a:cubicBezTo>
                  <a:cubicBezTo>
                    <a:pt x="1224" y="163"/>
                    <a:pt x="1071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6"/>
            <p:cNvSpPr/>
            <p:nvPr/>
          </p:nvSpPr>
          <p:spPr>
            <a:xfrm>
              <a:off x="1266225" y="2404575"/>
              <a:ext cx="78600" cy="44725"/>
            </a:xfrm>
            <a:custGeom>
              <a:avLst/>
              <a:gdLst/>
              <a:ahLst/>
              <a:cxnLst/>
              <a:rect l="l" t="t" r="r" b="b"/>
              <a:pathLst>
                <a:path w="3144" h="1789" extrusionOk="0">
                  <a:moveTo>
                    <a:pt x="2081" y="0"/>
                  </a:moveTo>
                  <a:cubicBezTo>
                    <a:pt x="1405" y="0"/>
                    <a:pt x="634" y="373"/>
                    <a:pt x="322" y="847"/>
                  </a:cubicBezTo>
                  <a:cubicBezTo>
                    <a:pt x="0" y="1335"/>
                    <a:pt x="310" y="1751"/>
                    <a:pt x="1000" y="1787"/>
                  </a:cubicBezTo>
                  <a:cubicBezTo>
                    <a:pt x="1021" y="1788"/>
                    <a:pt x="1042" y="1788"/>
                    <a:pt x="1063" y="1788"/>
                  </a:cubicBezTo>
                  <a:cubicBezTo>
                    <a:pt x="1750" y="1788"/>
                    <a:pt x="2522" y="1415"/>
                    <a:pt x="2822" y="930"/>
                  </a:cubicBezTo>
                  <a:cubicBezTo>
                    <a:pt x="3143" y="442"/>
                    <a:pt x="2834" y="25"/>
                    <a:pt x="2143" y="1"/>
                  </a:cubicBezTo>
                  <a:cubicBezTo>
                    <a:pt x="2123" y="0"/>
                    <a:pt x="2102" y="0"/>
                    <a:pt x="20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6"/>
            <p:cNvSpPr/>
            <p:nvPr/>
          </p:nvSpPr>
          <p:spPr>
            <a:xfrm>
              <a:off x="1281700" y="2375100"/>
              <a:ext cx="45850" cy="25700"/>
            </a:xfrm>
            <a:custGeom>
              <a:avLst/>
              <a:gdLst/>
              <a:ahLst/>
              <a:cxnLst/>
              <a:rect l="l" t="t" r="r" b="b"/>
              <a:pathLst>
                <a:path w="1834" h="1028" extrusionOk="0">
                  <a:moveTo>
                    <a:pt x="1218" y="1"/>
                  </a:moveTo>
                  <a:cubicBezTo>
                    <a:pt x="821" y="1"/>
                    <a:pt x="365" y="211"/>
                    <a:pt x="191" y="490"/>
                  </a:cubicBezTo>
                  <a:cubicBezTo>
                    <a:pt x="0" y="775"/>
                    <a:pt x="179" y="1013"/>
                    <a:pt x="584" y="1025"/>
                  </a:cubicBezTo>
                  <a:cubicBezTo>
                    <a:pt x="603" y="1027"/>
                    <a:pt x="623" y="1027"/>
                    <a:pt x="643" y="1027"/>
                  </a:cubicBezTo>
                  <a:cubicBezTo>
                    <a:pt x="1034" y="1027"/>
                    <a:pt x="1473" y="809"/>
                    <a:pt x="1643" y="537"/>
                  </a:cubicBezTo>
                  <a:cubicBezTo>
                    <a:pt x="1834" y="251"/>
                    <a:pt x="1655" y="13"/>
                    <a:pt x="1250" y="1"/>
                  </a:cubicBezTo>
                  <a:cubicBezTo>
                    <a:pt x="1240" y="1"/>
                    <a:pt x="1229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6"/>
            <p:cNvSpPr/>
            <p:nvPr/>
          </p:nvSpPr>
          <p:spPr>
            <a:xfrm>
              <a:off x="1218600" y="2395625"/>
              <a:ext cx="62525" cy="35225"/>
            </a:xfrm>
            <a:custGeom>
              <a:avLst/>
              <a:gdLst/>
              <a:ahLst/>
              <a:cxnLst/>
              <a:rect l="l" t="t" r="r" b="b"/>
              <a:pathLst>
                <a:path w="2501" h="1409" extrusionOk="0">
                  <a:moveTo>
                    <a:pt x="1653" y="1"/>
                  </a:moveTo>
                  <a:cubicBezTo>
                    <a:pt x="1118" y="1"/>
                    <a:pt x="503" y="291"/>
                    <a:pt x="262" y="669"/>
                  </a:cubicBezTo>
                  <a:cubicBezTo>
                    <a:pt x="0" y="1050"/>
                    <a:pt x="238" y="1383"/>
                    <a:pt x="786" y="1407"/>
                  </a:cubicBezTo>
                  <a:cubicBezTo>
                    <a:pt x="806" y="1408"/>
                    <a:pt x="827" y="1408"/>
                    <a:pt x="847" y="1408"/>
                  </a:cubicBezTo>
                  <a:cubicBezTo>
                    <a:pt x="1392" y="1408"/>
                    <a:pt x="1998" y="1107"/>
                    <a:pt x="2250" y="740"/>
                  </a:cubicBezTo>
                  <a:cubicBezTo>
                    <a:pt x="2501" y="347"/>
                    <a:pt x="2262" y="14"/>
                    <a:pt x="1715" y="2"/>
                  </a:cubicBezTo>
                  <a:cubicBezTo>
                    <a:pt x="1694" y="1"/>
                    <a:pt x="1673" y="1"/>
                    <a:pt x="1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6"/>
            <p:cNvSpPr/>
            <p:nvPr/>
          </p:nvSpPr>
          <p:spPr>
            <a:xfrm>
              <a:off x="1352550" y="2377500"/>
              <a:ext cx="36025" cy="20275"/>
            </a:xfrm>
            <a:custGeom>
              <a:avLst/>
              <a:gdLst/>
              <a:ahLst/>
              <a:cxnLst/>
              <a:rect l="l" t="t" r="r" b="b"/>
              <a:pathLst>
                <a:path w="1441" h="811" extrusionOk="0">
                  <a:moveTo>
                    <a:pt x="944" y="0"/>
                  </a:moveTo>
                  <a:cubicBezTo>
                    <a:pt x="630" y="0"/>
                    <a:pt x="281" y="163"/>
                    <a:pt x="143" y="382"/>
                  </a:cubicBezTo>
                  <a:cubicBezTo>
                    <a:pt x="0" y="608"/>
                    <a:pt x="143" y="798"/>
                    <a:pt x="464" y="810"/>
                  </a:cubicBezTo>
                  <a:cubicBezTo>
                    <a:pt x="475" y="811"/>
                    <a:pt x="486" y="811"/>
                    <a:pt x="497" y="811"/>
                  </a:cubicBezTo>
                  <a:cubicBezTo>
                    <a:pt x="810" y="811"/>
                    <a:pt x="1160" y="648"/>
                    <a:pt x="1298" y="429"/>
                  </a:cubicBezTo>
                  <a:cubicBezTo>
                    <a:pt x="1441" y="203"/>
                    <a:pt x="1298" y="13"/>
                    <a:pt x="976" y="1"/>
                  </a:cubicBezTo>
                  <a:cubicBezTo>
                    <a:pt x="965" y="0"/>
                    <a:pt x="955" y="0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6"/>
            <p:cNvSpPr/>
            <p:nvPr/>
          </p:nvSpPr>
          <p:spPr>
            <a:xfrm>
              <a:off x="1218000" y="2463050"/>
              <a:ext cx="59250" cy="34300"/>
            </a:xfrm>
            <a:custGeom>
              <a:avLst/>
              <a:gdLst/>
              <a:ahLst/>
              <a:cxnLst/>
              <a:rect l="l" t="t" r="r" b="b"/>
              <a:pathLst>
                <a:path w="2370" h="1372" extrusionOk="0">
                  <a:moveTo>
                    <a:pt x="1579" y="1"/>
                  </a:moveTo>
                  <a:cubicBezTo>
                    <a:pt x="1345" y="1"/>
                    <a:pt x="1077" y="58"/>
                    <a:pt x="822" y="174"/>
                  </a:cubicBezTo>
                  <a:cubicBezTo>
                    <a:pt x="274" y="436"/>
                    <a:pt x="0" y="865"/>
                    <a:pt x="191" y="1151"/>
                  </a:cubicBezTo>
                  <a:cubicBezTo>
                    <a:pt x="299" y="1297"/>
                    <a:pt x="523" y="1372"/>
                    <a:pt x="791" y="1372"/>
                  </a:cubicBezTo>
                  <a:cubicBezTo>
                    <a:pt x="1025" y="1372"/>
                    <a:pt x="1293" y="1315"/>
                    <a:pt x="1548" y="1198"/>
                  </a:cubicBezTo>
                  <a:cubicBezTo>
                    <a:pt x="2096" y="936"/>
                    <a:pt x="2370" y="508"/>
                    <a:pt x="2179" y="222"/>
                  </a:cubicBezTo>
                  <a:cubicBezTo>
                    <a:pt x="2071" y="76"/>
                    <a:pt x="184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6"/>
            <p:cNvSpPr/>
            <p:nvPr/>
          </p:nvSpPr>
          <p:spPr>
            <a:xfrm>
              <a:off x="1333500" y="2431250"/>
              <a:ext cx="34850" cy="19925"/>
            </a:xfrm>
            <a:custGeom>
              <a:avLst/>
              <a:gdLst/>
              <a:ahLst/>
              <a:cxnLst/>
              <a:rect l="l" t="t" r="r" b="b"/>
              <a:pathLst>
                <a:path w="1394" h="797" extrusionOk="0">
                  <a:moveTo>
                    <a:pt x="916" y="1"/>
                  </a:moveTo>
                  <a:cubicBezTo>
                    <a:pt x="778" y="1"/>
                    <a:pt x="622" y="34"/>
                    <a:pt x="476" y="101"/>
                  </a:cubicBezTo>
                  <a:cubicBezTo>
                    <a:pt x="155" y="244"/>
                    <a:pt x="0" y="506"/>
                    <a:pt x="119" y="672"/>
                  </a:cubicBezTo>
                  <a:cubicBezTo>
                    <a:pt x="182" y="755"/>
                    <a:pt x="312" y="796"/>
                    <a:pt x="468" y="796"/>
                  </a:cubicBezTo>
                  <a:cubicBezTo>
                    <a:pt x="607" y="796"/>
                    <a:pt x="766" y="763"/>
                    <a:pt x="917" y="696"/>
                  </a:cubicBezTo>
                  <a:cubicBezTo>
                    <a:pt x="1226" y="542"/>
                    <a:pt x="1393" y="291"/>
                    <a:pt x="1274" y="125"/>
                  </a:cubicBezTo>
                  <a:cubicBezTo>
                    <a:pt x="1205" y="43"/>
                    <a:pt x="1072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6"/>
            <p:cNvSpPr/>
            <p:nvPr/>
          </p:nvSpPr>
          <p:spPr>
            <a:xfrm>
              <a:off x="1345400" y="2400750"/>
              <a:ext cx="45550" cy="25975"/>
            </a:xfrm>
            <a:custGeom>
              <a:avLst/>
              <a:gdLst/>
              <a:ahLst/>
              <a:cxnLst/>
              <a:rect l="l" t="t" r="r" b="b"/>
              <a:pathLst>
                <a:path w="1822" h="1039" extrusionOk="0">
                  <a:moveTo>
                    <a:pt x="1194" y="0"/>
                  </a:moveTo>
                  <a:cubicBezTo>
                    <a:pt x="1018" y="0"/>
                    <a:pt x="818" y="42"/>
                    <a:pt x="631" y="130"/>
                  </a:cubicBezTo>
                  <a:cubicBezTo>
                    <a:pt x="215" y="321"/>
                    <a:pt x="0" y="654"/>
                    <a:pt x="167" y="869"/>
                  </a:cubicBezTo>
                  <a:cubicBezTo>
                    <a:pt x="249" y="982"/>
                    <a:pt x="418" y="1039"/>
                    <a:pt x="620" y="1039"/>
                  </a:cubicBezTo>
                  <a:cubicBezTo>
                    <a:pt x="800" y="1039"/>
                    <a:pt x="1007" y="994"/>
                    <a:pt x="1203" y="904"/>
                  </a:cubicBezTo>
                  <a:cubicBezTo>
                    <a:pt x="1608" y="714"/>
                    <a:pt x="1822" y="380"/>
                    <a:pt x="1655" y="166"/>
                  </a:cubicBezTo>
                  <a:cubicBezTo>
                    <a:pt x="1572" y="57"/>
                    <a:pt x="1399" y="0"/>
                    <a:pt x="1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6"/>
            <p:cNvSpPr/>
            <p:nvPr/>
          </p:nvSpPr>
          <p:spPr>
            <a:xfrm>
              <a:off x="1440650" y="2378100"/>
              <a:ext cx="45250" cy="25925"/>
            </a:xfrm>
            <a:custGeom>
              <a:avLst/>
              <a:gdLst/>
              <a:ahLst/>
              <a:cxnLst/>
              <a:rect l="l" t="t" r="r" b="b"/>
              <a:pathLst>
                <a:path w="1810" h="1037" extrusionOk="0">
                  <a:moveTo>
                    <a:pt x="1183" y="0"/>
                  </a:moveTo>
                  <a:cubicBezTo>
                    <a:pt x="797" y="0"/>
                    <a:pt x="341" y="211"/>
                    <a:pt x="179" y="489"/>
                  </a:cubicBezTo>
                  <a:cubicBezTo>
                    <a:pt x="0" y="774"/>
                    <a:pt x="179" y="1013"/>
                    <a:pt x="584" y="1036"/>
                  </a:cubicBezTo>
                  <a:cubicBezTo>
                    <a:pt x="594" y="1037"/>
                    <a:pt x="604" y="1037"/>
                    <a:pt x="614" y="1037"/>
                  </a:cubicBezTo>
                  <a:cubicBezTo>
                    <a:pt x="1012" y="1037"/>
                    <a:pt x="1469" y="815"/>
                    <a:pt x="1631" y="536"/>
                  </a:cubicBezTo>
                  <a:cubicBezTo>
                    <a:pt x="1810" y="262"/>
                    <a:pt x="1620" y="12"/>
                    <a:pt x="1215" y="1"/>
                  </a:cubicBezTo>
                  <a:cubicBezTo>
                    <a:pt x="1204" y="0"/>
                    <a:pt x="1194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6"/>
            <p:cNvSpPr/>
            <p:nvPr/>
          </p:nvSpPr>
          <p:spPr>
            <a:xfrm>
              <a:off x="1562975" y="2312000"/>
              <a:ext cx="44375" cy="25050"/>
            </a:xfrm>
            <a:custGeom>
              <a:avLst/>
              <a:gdLst/>
              <a:ahLst/>
              <a:cxnLst/>
              <a:rect l="l" t="t" r="r" b="b"/>
              <a:pathLst>
                <a:path w="1775" h="1002" extrusionOk="0">
                  <a:moveTo>
                    <a:pt x="1157" y="1"/>
                  </a:moveTo>
                  <a:cubicBezTo>
                    <a:pt x="761" y="1"/>
                    <a:pt x="329" y="200"/>
                    <a:pt x="167" y="478"/>
                  </a:cubicBezTo>
                  <a:cubicBezTo>
                    <a:pt x="1" y="751"/>
                    <a:pt x="179" y="990"/>
                    <a:pt x="584" y="1001"/>
                  </a:cubicBezTo>
                  <a:cubicBezTo>
                    <a:pt x="595" y="1002"/>
                    <a:pt x="606" y="1002"/>
                    <a:pt x="616" y="1002"/>
                  </a:cubicBezTo>
                  <a:cubicBezTo>
                    <a:pt x="1013" y="1002"/>
                    <a:pt x="1446" y="792"/>
                    <a:pt x="1608" y="525"/>
                  </a:cubicBezTo>
                  <a:cubicBezTo>
                    <a:pt x="1775" y="251"/>
                    <a:pt x="1584" y="13"/>
                    <a:pt x="1191" y="1"/>
                  </a:cubicBezTo>
                  <a:cubicBezTo>
                    <a:pt x="1180" y="1"/>
                    <a:pt x="1169" y="1"/>
                    <a:pt x="1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6"/>
            <p:cNvSpPr/>
            <p:nvPr/>
          </p:nvSpPr>
          <p:spPr>
            <a:xfrm>
              <a:off x="1486475" y="2259925"/>
              <a:ext cx="44075" cy="24750"/>
            </a:xfrm>
            <a:custGeom>
              <a:avLst/>
              <a:gdLst/>
              <a:ahLst/>
              <a:cxnLst/>
              <a:rect l="l" t="t" r="r" b="b"/>
              <a:pathLst>
                <a:path w="1763" h="990" extrusionOk="0">
                  <a:moveTo>
                    <a:pt x="1158" y="0"/>
                  </a:moveTo>
                  <a:cubicBezTo>
                    <a:pt x="773" y="0"/>
                    <a:pt x="341" y="199"/>
                    <a:pt x="168" y="465"/>
                  </a:cubicBezTo>
                  <a:cubicBezTo>
                    <a:pt x="1" y="739"/>
                    <a:pt x="179" y="977"/>
                    <a:pt x="584" y="989"/>
                  </a:cubicBezTo>
                  <a:cubicBezTo>
                    <a:pt x="595" y="989"/>
                    <a:pt x="605" y="989"/>
                    <a:pt x="616" y="989"/>
                  </a:cubicBezTo>
                  <a:cubicBezTo>
                    <a:pt x="1001" y="989"/>
                    <a:pt x="1434" y="779"/>
                    <a:pt x="1596" y="513"/>
                  </a:cubicBezTo>
                  <a:cubicBezTo>
                    <a:pt x="1763" y="251"/>
                    <a:pt x="1584" y="13"/>
                    <a:pt x="1191" y="1"/>
                  </a:cubicBezTo>
                  <a:cubicBezTo>
                    <a:pt x="1180" y="0"/>
                    <a:pt x="1169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6"/>
            <p:cNvSpPr/>
            <p:nvPr/>
          </p:nvSpPr>
          <p:spPr>
            <a:xfrm>
              <a:off x="1375450" y="2435350"/>
              <a:ext cx="30700" cy="17650"/>
            </a:xfrm>
            <a:custGeom>
              <a:avLst/>
              <a:gdLst/>
              <a:ahLst/>
              <a:cxnLst/>
              <a:rect l="l" t="t" r="r" b="b"/>
              <a:pathLst>
                <a:path w="1228" h="706" extrusionOk="0">
                  <a:moveTo>
                    <a:pt x="811" y="1"/>
                  </a:moveTo>
                  <a:cubicBezTo>
                    <a:pt x="690" y="1"/>
                    <a:pt x="551" y="31"/>
                    <a:pt x="418" y="92"/>
                  </a:cubicBezTo>
                  <a:cubicBezTo>
                    <a:pt x="144" y="223"/>
                    <a:pt x="1" y="437"/>
                    <a:pt x="108" y="580"/>
                  </a:cubicBezTo>
                  <a:cubicBezTo>
                    <a:pt x="166" y="664"/>
                    <a:pt x="283" y="706"/>
                    <a:pt x="424" y="706"/>
                  </a:cubicBezTo>
                  <a:cubicBezTo>
                    <a:pt x="543" y="706"/>
                    <a:pt x="679" y="676"/>
                    <a:pt x="810" y="616"/>
                  </a:cubicBezTo>
                  <a:cubicBezTo>
                    <a:pt x="1084" y="485"/>
                    <a:pt x="1227" y="258"/>
                    <a:pt x="1120" y="116"/>
                  </a:cubicBezTo>
                  <a:cubicBezTo>
                    <a:pt x="1063" y="39"/>
                    <a:pt x="948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6"/>
            <p:cNvSpPr/>
            <p:nvPr/>
          </p:nvSpPr>
          <p:spPr>
            <a:xfrm>
              <a:off x="1395100" y="2397100"/>
              <a:ext cx="34550" cy="19850"/>
            </a:xfrm>
            <a:custGeom>
              <a:avLst/>
              <a:gdLst/>
              <a:ahLst/>
              <a:cxnLst/>
              <a:rect l="l" t="t" r="r" b="b"/>
              <a:pathLst>
                <a:path w="1382" h="794" extrusionOk="0">
                  <a:moveTo>
                    <a:pt x="911" y="1"/>
                  </a:moveTo>
                  <a:cubicBezTo>
                    <a:pt x="774" y="1"/>
                    <a:pt x="617" y="37"/>
                    <a:pt x="465" y="110"/>
                  </a:cubicBezTo>
                  <a:cubicBezTo>
                    <a:pt x="155" y="253"/>
                    <a:pt x="1" y="503"/>
                    <a:pt x="120" y="669"/>
                  </a:cubicBezTo>
                  <a:cubicBezTo>
                    <a:pt x="183" y="751"/>
                    <a:pt x="313" y="793"/>
                    <a:pt x="469" y="793"/>
                  </a:cubicBezTo>
                  <a:cubicBezTo>
                    <a:pt x="607" y="793"/>
                    <a:pt x="766" y="760"/>
                    <a:pt x="917" y="693"/>
                  </a:cubicBezTo>
                  <a:cubicBezTo>
                    <a:pt x="1227" y="550"/>
                    <a:pt x="1382" y="300"/>
                    <a:pt x="1263" y="133"/>
                  </a:cubicBezTo>
                  <a:cubicBezTo>
                    <a:pt x="1194" y="46"/>
                    <a:pt x="1065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6"/>
            <p:cNvSpPr/>
            <p:nvPr/>
          </p:nvSpPr>
          <p:spPr>
            <a:xfrm>
              <a:off x="1418325" y="2414675"/>
              <a:ext cx="34850" cy="20050"/>
            </a:xfrm>
            <a:custGeom>
              <a:avLst/>
              <a:gdLst/>
              <a:ahLst/>
              <a:cxnLst/>
              <a:rect l="l" t="t" r="r" b="b"/>
              <a:pathLst>
                <a:path w="1394" h="802" extrusionOk="0">
                  <a:moveTo>
                    <a:pt x="917" y="0"/>
                  </a:moveTo>
                  <a:cubicBezTo>
                    <a:pt x="780" y="0"/>
                    <a:pt x="623" y="36"/>
                    <a:pt x="477" y="109"/>
                  </a:cubicBezTo>
                  <a:cubicBezTo>
                    <a:pt x="155" y="252"/>
                    <a:pt x="0" y="502"/>
                    <a:pt x="131" y="669"/>
                  </a:cubicBezTo>
                  <a:cubicBezTo>
                    <a:pt x="194" y="757"/>
                    <a:pt x="323" y="802"/>
                    <a:pt x="477" y="802"/>
                  </a:cubicBezTo>
                  <a:cubicBezTo>
                    <a:pt x="614" y="802"/>
                    <a:pt x="771" y="766"/>
                    <a:pt x="917" y="693"/>
                  </a:cubicBezTo>
                  <a:cubicBezTo>
                    <a:pt x="1239" y="550"/>
                    <a:pt x="1393" y="300"/>
                    <a:pt x="1262" y="133"/>
                  </a:cubicBezTo>
                  <a:cubicBezTo>
                    <a:pt x="1200" y="45"/>
                    <a:pt x="1070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6"/>
            <p:cNvSpPr/>
            <p:nvPr/>
          </p:nvSpPr>
          <p:spPr>
            <a:xfrm>
              <a:off x="1387075" y="2364025"/>
              <a:ext cx="44950" cy="25500"/>
            </a:xfrm>
            <a:custGeom>
              <a:avLst/>
              <a:gdLst/>
              <a:ahLst/>
              <a:cxnLst/>
              <a:rect l="l" t="t" r="r" b="b"/>
              <a:pathLst>
                <a:path w="1798" h="1020" extrusionOk="0">
                  <a:moveTo>
                    <a:pt x="1180" y="0"/>
                  </a:moveTo>
                  <a:cubicBezTo>
                    <a:pt x="1002" y="0"/>
                    <a:pt x="798" y="45"/>
                    <a:pt x="607" y="135"/>
                  </a:cubicBezTo>
                  <a:cubicBezTo>
                    <a:pt x="203" y="325"/>
                    <a:pt x="0" y="647"/>
                    <a:pt x="155" y="849"/>
                  </a:cubicBezTo>
                  <a:cubicBezTo>
                    <a:pt x="237" y="963"/>
                    <a:pt x="406" y="1019"/>
                    <a:pt x="606" y="1019"/>
                  </a:cubicBezTo>
                  <a:cubicBezTo>
                    <a:pt x="785" y="1019"/>
                    <a:pt x="988" y="975"/>
                    <a:pt x="1179" y="885"/>
                  </a:cubicBezTo>
                  <a:cubicBezTo>
                    <a:pt x="1596" y="694"/>
                    <a:pt x="1798" y="373"/>
                    <a:pt x="1631" y="171"/>
                  </a:cubicBezTo>
                  <a:cubicBezTo>
                    <a:pt x="1549" y="57"/>
                    <a:pt x="1381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6"/>
            <p:cNvSpPr/>
            <p:nvPr/>
          </p:nvSpPr>
          <p:spPr>
            <a:xfrm>
              <a:off x="1203700" y="2434125"/>
              <a:ext cx="40225" cy="23075"/>
            </a:xfrm>
            <a:custGeom>
              <a:avLst/>
              <a:gdLst/>
              <a:ahLst/>
              <a:cxnLst/>
              <a:rect l="l" t="t" r="r" b="b"/>
              <a:pathLst>
                <a:path w="1609" h="923" extrusionOk="0">
                  <a:moveTo>
                    <a:pt x="1069" y="0"/>
                  </a:moveTo>
                  <a:cubicBezTo>
                    <a:pt x="913" y="0"/>
                    <a:pt x="733" y="39"/>
                    <a:pt x="560" y="117"/>
                  </a:cubicBezTo>
                  <a:cubicBezTo>
                    <a:pt x="191" y="284"/>
                    <a:pt x="1" y="581"/>
                    <a:pt x="132" y="772"/>
                  </a:cubicBezTo>
                  <a:cubicBezTo>
                    <a:pt x="207" y="872"/>
                    <a:pt x="354" y="922"/>
                    <a:pt x="530" y="922"/>
                  </a:cubicBezTo>
                  <a:cubicBezTo>
                    <a:pt x="689" y="922"/>
                    <a:pt x="873" y="881"/>
                    <a:pt x="1049" y="796"/>
                  </a:cubicBezTo>
                  <a:cubicBezTo>
                    <a:pt x="1418" y="629"/>
                    <a:pt x="1608" y="343"/>
                    <a:pt x="1465" y="153"/>
                  </a:cubicBezTo>
                  <a:cubicBezTo>
                    <a:pt x="1395" y="51"/>
                    <a:pt x="1248" y="0"/>
                    <a:pt x="1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6"/>
            <p:cNvSpPr/>
            <p:nvPr/>
          </p:nvSpPr>
          <p:spPr>
            <a:xfrm>
              <a:off x="1339750" y="2357550"/>
              <a:ext cx="34250" cy="19675"/>
            </a:xfrm>
            <a:custGeom>
              <a:avLst/>
              <a:gdLst/>
              <a:ahLst/>
              <a:cxnLst/>
              <a:rect l="l" t="t" r="r" b="b"/>
              <a:pathLst>
                <a:path w="1370" h="787" extrusionOk="0">
                  <a:moveTo>
                    <a:pt x="893" y="1"/>
                  </a:moveTo>
                  <a:cubicBezTo>
                    <a:pt x="583" y="1"/>
                    <a:pt x="226" y="180"/>
                    <a:pt x="107" y="406"/>
                  </a:cubicBezTo>
                  <a:cubicBezTo>
                    <a:pt x="0" y="620"/>
                    <a:pt x="155" y="787"/>
                    <a:pt x="476" y="787"/>
                  </a:cubicBezTo>
                  <a:cubicBezTo>
                    <a:pt x="786" y="775"/>
                    <a:pt x="1143" y="596"/>
                    <a:pt x="1262" y="382"/>
                  </a:cubicBezTo>
                  <a:cubicBezTo>
                    <a:pt x="1369" y="168"/>
                    <a:pt x="1214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6"/>
            <p:cNvSpPr/>
            <p:nvPr/>
          </p:nvSpPr>
          <p:spPr>
            <a:xfrm>
              <a:off x="1325150" y="2386725"/>
              <a:ext cx="23550" cy="13425"/>
            </a:xfrm>
            <a:custGeom>
              <a:avLst/>
              <a:gdLst/>
              <a:ahLst/>
              <a:cxnLst/>
              <a:rect l="l" t="t" r="r" b="b"/>
              <a:pathLst>
                <a:path w="942" h="537" extrusionOk="0">
                  <a:moveTo>
                    <a:pt x="620" y="1"/>
                  </a:moveTo>
                  <a:cubicBezTo>
                    <a:pt x="405" y="1"/>
                    <a:pt x="167" y="120"/>
                    <a:pt x="84" y="275"/>
                  </a:cubicBezTo>
                  <a:cubicBezTo>
                    <a:pt x="1" y="418"/>
                    <a:pt x="120" y="537"/>
                    <a:pt x="334" y="537"/>
                  </a:cubicBezTo>
                  <a:cubicBezTo>
                    <a:pt x="548" y="525"/>
                    <a:pt x="786" y="406"/>
                    <a:pt x="858" y="263"/>
                  </a:cubicBezTo>
                  <a:cubicBezTo>
                    <a:pt x="941" y="108"/>
                    <a:pt x="834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6"/>
            <p:cNvSpPr/>
            <p:nvPr/>
          </p:nvSpPr>
          <p:spPr>
            <a:xfrm>
              <a:off x="1244500" y="2431075"/>
              <a:ext cx="23825" cy="13725"/>
            </a:xfrm>
            <a:custGeom>
              <a:avLst/>
              <a:gdLst/>
              <a:ahLst/>
              <a:cxnLst/>
              <a:rect l="l" t="t" r="r" b="b"/>
              <a:pathLst>
                <a:path w="953" h="549" extrusionOk="0">
                  <a:moveTo>
                    <a:pt x="619" y="1"/>
                  </a:moveTo>
                  <a:cubicBezTo>
                    <a:pt x="405" y="1"/>
                    <a:pt x="167" y="132"/>
                    <a:pt x="83" y="275"/>
                  </a:cubicBezTo>
                  <a:cubicBezTo>
                    <a:pt x="0" y="429"/>
                    <a:pt x="107" y="549"/>
                    <a:pt x="322" y="549"/>
                  </a:cubicBezTo>
                  <a:cubicBezTo>
                    <a:pt x="536" y="537"/>
                    <a:pt x="786" y="418"/>
                    <a:pt x="869" y="263"/>
                  </a:cubicBezTo>
                  <a:cubicBezTo>
                    <a:pt x="953" y="120"/>
                    <a:pt x="833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6"/>
            <p:cNvSpPr/>
            <p:nvPr/>
          </p:nvSpPr>
          <p:spPr>
            <a:xfrm>
              <a:off x="1284375" y="2457250"/>
              <a:ext cx="30875" cy="17900"/>
            </a:xfrm>
            <a:custGeom>
              <a:avLst/>
              <a:gdLst/>
              <a:ahLst/>
              <a:cxnLst/>
              <a:rect l="l" t="t" r="r" b="b"/>
              <a:pathLst>
                <a:path w="1235" h="716" extrusionOk="0">
                  <a:moveTo>
                    <a:pt x="841" y="1"/>
                  </a:moveTo>
                  <a:cubicBezTo>
                    <a:pt x="831" y="1"/>
                    <a:pt x="820" y="1"/>
                    <a:pt x="810" y="2"/>
                  </a:cubicBezTo>
                  <a:cubicBezTo>
                    <a:pt x="524" y="2"/>
                    <a:pt x="215" y="168"/>
                    <a:pt x="108" y="359"/>
                  </a:cubicBezTo>
                  <a:cubicBezTo>
                    <a:pt x="0" y="561"/>
                    <a:pt x="143" y="716"/>
                    <a:pt x="429" y="716"/>
                  </a:cubicBezTo>
                  <a:cubicBezTo>
                    <a:pt x="715" y="716"/>
                    <a:pt x="1024" y="549"/>
                    <a:pt x="1132" y="347"/>
                  </a:cubicBezTo>
                  <a:cubicBezTo>
                    <a:pt x="1235" y="152"/>
                    <a:pt x="1106" y="1"/>
                    <a:pt x="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6"/>
            <p:cNvSpPr/>
            <p:nvPr/>
          </p:nvSpPr>
          <p:spPr>
            <a:xfrm>
              <a:off x="1277525" y="2303075"/>
              <a:ext cx="76825" cy="42925"/>
            </a:xfrm>
            <a:custGeom>
              <a:avLst/>
              <a:gdLst/>
              <a:ahLst/>
              <a:cxnLst/>
              <a:rect l="l" t="t" r="r" b="b"/>
              <a:pathLst>
                <a:path w="3073" h="1717" extrusionOk="0">
                  <a:moveTo>
                    <a:pt x="2031" y="0"/>
                  </a:moveTo>
                  <a:cubicBezTo>
                    <a:pt x="1368" y="0"/>
                    <a:pt x="610" y="350"/>
                    <a:pt x="310" y="811"/>
                  </a:cubicBezTo>
                  <a:cubicBezTo>
                    <a:pt x="1" y="1287"/>
                    <a:pt x="298" y="1692"/>
                    <a:pt x="989" y="1716"/>
                  </a:cubicBezTo>
                  <a:cubicBezTo>
                    <a:pt x="1010" y="1716"/>
                    <a:pt x="1031" y="1717"/>
                    <a:pt x="1052" y="1717"/>
                  </a:cubicBezTo>
                  <a:cubicBezTo>
                    <a:pt x="1716" y="1717"/>
                    <a:pt x="2475" y="1356"/>
                    <a:pt x="2775" y="894"/>
                  </a:cubicBezTo>
                  <a:cubicBezTo>
                    <a:pt x="3072" y="430"/>
                    <a:pt x="2775" y="25"/>
                    <a:pt x="2096" y="1"/>
                  </a:cubicBezTo>
                  <a:cubicBezTo>
                    <a:pt x="2075" y="0"/>
                    <a:pt x="2053" y="0"/>
                    <a:pt x="20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6"/>
            <p:cNvSpPr/>
            <p:nvPr/>
          </p:nvSpPr>
          <p:spPr>
            <a:xfrm>
              <a:off x="1292700" y="2274800"/>
              <a:ext cx="44675" cy="24750"/>
            </a:xfrm>
            <a:custGeom>
              <a:avLst/>
              <a:gdLst/>
              <a:ahLst/>
              <a:cxnLst/>
              <a:rect l="l" t="t" r="r" b="b"/>
              <a:pathLst>
                <a:path w="1787" h="990" extrusionOk="0">
                  <a:moveTo>
                    <a:pt x="1193" y="1"/>
                  </a:moveTo>
                  <a:cubicBezTo>
                    <a:pt x="797" y="1"/>
                    <a:pt x="353" y="199"/>
                    <a:pt x="179" y="465"/>
                  </a:cubicBezTo>
                  <a:cubicBezTo>
                    <a:pt x="1" y="739"/>
                    <a:pt x="179" y="977"/>
                    <a:pt x="572" y="989"/>
                  </a:cubicBezTo>
                  <a:cubicBezTo>
                    <a:pt x="583" y="990"/>
                    <a:pt x="593" y="990"/>
                    <a:pt x="604" y="990"/>
                  </a:cubicBezTo>
                  <a:cubicBezTo>
                    <a:pt x="990" y="990"/>
                    <a:pt x="1434" y="780"/>
                    <a:pt x="1608" y="513"/>
                  </a:cubicBezTo>
                  <a:cubicBezTo>
                    <a:pt x="1787" y="239"/>
                    <a:pt x="1620" y="13"/>
                    <a:pt x="1227" y="1"/>
                  </a:cubicBezTo>
                  <a:cubicBezTo>
                    <a:pt x="1216" y="1"/>
                    <a:pt x="1204" y="1"/>
                    <a:pt x="1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6"/>
            <p:cNvSpPr/>
            <p:nvPr/>
          </p:nvSpPr>
          <p:spPr>
            <a:xfrm>
              <a:off x="1230800" y="2294425"/>
              <a:ext cx="61350" cy="34000"/>
            </a:xfrm>
            <a:custGeom>
              <a:avLst/>
              <a:gdLst/>
              <a:ahLst/>
              <a:cxnLst/>
              <a:rect l="l" t="t" r="r" b="b"/>
              <a:pathLst>
                <a:path w="2454" h="1360" extrusionOk="0">
                  <a:moveTo>
                    <a:pt x="1615" y="0"/>
                  </a:moveTo>
                  <a:cubicBezTo>
                    <a:pt x="1083" y="0"/>
                    <a:pt x="491" y="279"/>
                    <a:pt x="250" y="645"/>
                  </a:cubicBezTo>
                  <a:cubicBezTo>
                    <a:pt x="0" y="1014"/>
                    <a:pt x="238" y="1335"/>
                    <a:pt x="774" y="1359"/>
                  </a:cubicBezTo>
                  <a:cubicBezTo>
                    <a:pt x="785" y="1359"/>
                    <a:pt x="796" y="1360"/>
                    <a:pt x="807" y="1360"/>
                  </a:cubicBezTo>
                  <a:cubicBezTo>
                    <a:pt x="1336" y="1360"/>
                    <a:pt x="1958" y="1078"/>
                    <a:pt x="2203" y="704"/>
                  </a:cubicBezTo>
                  <a:cubicBezTo>
                    <a:pt x="2453" y="335"/>
                    <a:pt x="2215" y="14"/>
                    <a:pt x="1679" y="2"/>
                  </a:cubicBezTo>
                  <a:cubicBezTo>
                    <a:pt x="1658" y="1"/>
                    <a:pt x="1636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6"/>
            <p:cNvSpPr/>
            <p:nvPr/>
          </p:nvSpPr>
          <p:spPr>
            <a:xfrm>
              <a:off x="1362075" y="2276875"/>
              <a:ext cx="35425" cy="19700"/>
            </a:xfrm>
            <a:custGeom>
              <a:avLst/>
              <a:gdLst/>
              <a:ahLst/>
              <a:cxnLst/>
              <a:rect l="l" t="t" r="r" b="b"/>
              <a:pathLst>
                <a:path w="1417" h="788" extrusionOk="0">
                  <a:moveTo>
                    <a:pt x="933" y="1"/>
                  </a:moveTo>
                  <a:cubicBezTo>
                    <a:pt x="630" y="1"/>
                    <a:pt x="281" y="163"/>
                    <a:pt x="143" y="371"/>
                  </a:cubicBezTo>
                  <a:cubicBezTo>
                    <a:pt x="0" y="597"/>
                    <a:pt x="143" y="775"/>
                    <a:pt x="452" y="787"/>
                  </a:cubicBezTo>
                  <a:cubicBezTo>
                    <a:pt x="463" y="788"/>
                    <a:pt x="474" y="788"/>
                    <a:pt x="485" y="788"/>
                  </a:cubicBezTo>
                  <a:cubicBezTo>
                    <a:pt x="799" y="788"/>
                    <a:pt x="1147" y="625"/>
                    <a:pt x="1274" y="418"/>
                  </a:cubicBezTo>
                  <a:cubicBezTo>
                    <a:pt x="1417" y="192"/>
                    <a:pt x="1274" y="13"/>
                    <a:pt x="964" y="1"/>
                  </a:cubicBezTo>
                  <a:cubicBezTo>
                    <a:pt x="954" y="1"/>
                    <a:pt x="943" y="1"/>
                    <a:pt x="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6"/>
            <p:cNvSpPr/>
            <p:nvPr/>
          </p:nvSpPr>
          <p:spPr>
            <a:xfrm>
              <a:off x="1237950" y="2347975"/>
              <a:ext cx="58350" cy="32875"/>
            </a:xfrm>
            <a:custGeom>
              <a:avLst/>
              <a:gdLst/>
              <a:ahLst/>
              <a:cxnLst/>
              <a:rect l="l" t="t" r="r" b="b"/>
              <a:pathLst>
                <a:path w="2334" h="1315" extrusionOk="0">
                  <a:moveTo>
                    <a:pt x="1554" y="1"/>
                  </a:moveTo>
                  <a:cubicBezTo>
                    <a:pt x="1325" y="1"/>
                    <a:pt x="1062" y="58"/>
                    <a:pt x="810" y="170"/>
                  </a:cubicBezTo>
                  <a:cubicBezTo>
                    <a:pt x="274" y="408"/>
                    <a:pt x="0" y="825"/>
                    <a:pt x="203" y="1098"/>
                  </a:cubicBezTo>
                  <a:cubicBezTo>
                    <a:pt x="303" y="1243"/>
                    <a:pt x="517" y="1315"/>
                    <a:pt x="776" y="1315"/>
                  </a:cubicBezTo>
                  <a:cubicBezTo>
                    <a:pt x="1006" y="1315"/>
                    <a:pt x="1272" y="1258"/>
                    <a:pt x="1524" y="1146"/>
                  </a:cubicBezTo>
                  <a:cubicBezTo>
                    <a:pt x="2060" y="896"/>
                    <a:pt x="2334" y="479"/>
                    <a:pt x="2131" y="217"/>
                  </a:cubicBezTo>
                  <a:cubicBezTo>
                    <a:pt x="2024" y="72"/>
                    <a:pt x="1810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6"/>
            <p:cNvSpPr/>
            <p:nvPr/>
          </p:nvSpPr>
          <p:spPr>
            <a:xfrm>
              <a:off x="1343300" y="2328600"/>
              <a:ext cx="34275" cy="19275"/>
            </a:xfrm>
            <a:custGeom>
              <a:avLst/>
              <a:gdLst/>
              <a:ahLst/>
              <a:cxnLst/>
              <a:rect l="l" t="t" r="r" b="b"/>
              <a:pathLst>
                <a:path w="1371" h="771" extrusionOk="0">
                  <a:moveTo>
                    <a:pt x="903" y="0"/>
                  </a:moveTo>
                  <a:cubicBezTo>
                    <a:pt x="771" y="0"/>
                    <a:pt x="620" y="33"/>
                    <a:pt x="477" y="99"/>
                  </a:cubicBezTo>
                  <a:cubicBezTo>
                    <a:pt x="168" y="242"/>
                    <a:pt x="1" y="492"/>
                    <a:pt x="120" y="647"/>
                  </a:cubicBezTo>
                  <a:cubicBezTo>
                    <a:pt x="183" y="729"/>
                    <a:pt x="313" y="771"/>
                    <a:pt x="467" y="771"/>
                  </a:cubicBezTo>
                  <a:cubicBezTo>
                    <a:pt x="604" y="771"/>
                    <a:pt x="760" y="738"/>
                    <a:pt x="906" y="671"/>
                  </a:cubicBezTo>
                  <a:cubicBezTo>
                    <a:pt x="1215" y="528"/>
                    <a:pt x="1370" y="290"/>
                    <a:pt x="1251" y="135"/>
                  </a:cubicBezTo>
                  <a:cubicBezTo>
                    <a:pt x="1187" y="45"/>
                    <a:pt x="1057" y="0"/>
                    <a:pt x="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6"/>
            <p:cNvSpPr/>
            <p:nvPr/>
          </p:nvSpPr>
          <p:spPr>
            <a:xfrm>
              <a:off x="1355225" y="2299350"/>
              <a:ext cx="44375" cy="24975"/>
            </a:xfrm>
            <a:custGeom>
              <a:avLst/>
              <a:gdLst/>
              <a:ahLst/>
              <a:cxnLst/>
              <a:rect l="l" t="t" r="r" b="b"/>
              <a:pathLst>
                <a:path w="1775" h="999" extrusionOk="0">
                  <a:moveTo>
                    <a:pt x="1172" y="1"/>
                  </a:moveTo>
                  <a:cubicBezTo>
                    <a:pt x="997" y="1"/>
                    <a:pt x="797" y="43"/>
                    <a:pt x="607" y="126"/>
                  </a:cubicBezTo>
                  <a:cubicBezTo>
                    <a:pt x="203" y="317"/>
                    <a:pt x="0" y="626"/>
                    <a:pt x="155" y="829"/>
                  </a:cubicBezTo>
                  <a:cubicBezTo>
                    <a:pt x="237" y="942"/>
                    <a:pt x="402" y="999"/>
                    <a:pt x="602" y="999"/>
                  </a:cubicBezTo>
                  <a:cubicBezTo>
                    <a:pt x="779" y="999"/>
                    <a:pt x="983" y="954"/>
                    <a:pt x="1179" y="865"/>
                  </a:cubicBezTo>
                  <a:cubicBezTo>
                    <a:pt x="1584" y="686"/>
                    <a:pt x="1774" y="364"/>
                    <a:pt x="1619" y="162"/>
                  </a:cubicBezTo>
                  <a:cubicBezTo>
                    <a:pt x="1537" y="55"/>
                    <a:pt x="1371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6"/>
            <p:cNvSpPr/>
            <p:nvPr/>
          </p:nvSpPr>
          <p:spPr>
            <a:xfrm>
              <a:off x="1216200" y="2331525"/>
              <a:ext cx="39325" cy="22125"/>
            </a:xfrm>
            <a:custGeom>
              <a:avLst/>
              <a:gdLst/>
              <a:ahLst/>
              <a:cxnLst/>
              <a:rect l="l" t="t" r="r" b="b"/>
              <a:pathLst>
                <a:path w="1573" h="885" extrusionOk="0">
                  <a:moveTo>
                    <a:pt x="1038" y="1"/>
                  </a:moveTo>
                  <a:cubicBezTo>
                    <a:pt x="885" y="1"/>
                    <a:pt x="712" y="37"/>
                    <a:pt x="549" y="113"/>
                  </a:cubicBezTo>
                  <a:cubicBezTo>
                    <a:pt x="191" y="280"/>
                    <a:pt x="1" y="554"/>
                    <a:pt x="132" y="732"/>
                  </a:cubicBezTo>
                  <a:cubicBezTo>
                    <a:pt x="202" y="834"/>
                    <a:pt x="350" y="885"/>
                    <a:pt x="526" y="885"/>
                  </a:cubicBezTo>
                  <a:cubicBezTo>
                    <a:pt x="681" y="885"/>
                    <a:pt x="858" y="846"/>
                    <a:pt x="1025" y="768"/>
                  </a:cubicBezTo>
                  <a:cubicBezTo>
                    <a:pt x="1394" y="601"/>
                    <a:pt x="1573" y="328"/>
                    <a:pt x="1442" y="149"/>
                  </a:cubicBezTo>
                  <a:cubicBezTo>
                    <a:pt x="1370" y="52"/>
                    <a:pt x="1219" y="1"/>
                    <a:pt x="1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6"/>
            <p:cNvSpPr/>
            <p:nvPr/>
          </p:nvSpPr>
          <p:spPr>
            <a:xfrm>
              <a:off x="1349375" y="2257850"/>
              <a:ext cx="33850" cy="18800"/>
            </a:xfrm>
            <a:custGeom>
              <a:avLst/>
              <a:gdLst/>
              <a:ahLst/>
              <a:cxnLst/>
              <a:rect l="l" t="t" r="r" b="b"/>
              <a:pathLst>
                <a:path w="1354" h="752" extrusionOk="0">
                  <a:moveTo>
                    <a:pt x="877" y="0"/>
                  </a:moveTo>
                  <a:cubicBezTo>
                    <a:pt x="568" y="0"/>
                    <a:pt x="234" y="179"/>
                    <a:pt x="115" y="381"/>
                  </a:cubicBezTo>
                  <a:cubicBezTo>
                    <a:pt x="0" y="588"/>
                    <a:pt x="152" y="751"/>
                    <a:pt x="441" y="751"/>
                  </a:cubicBezTo>
                  <a:cubicBezTo>
                    <a:pt x="452" y="751"/>
                    <a:pt x="462" y="751"/>
                    <a:pt x="472" y="751"/>
                  </a:cubicBezTo>
                  <a:cubicBezTo>
                    <a:pt x="782" y="751"/>
                    <a:pt x="1127" y="572"/>
                    <a:pt x="1234" y="370"/>
                  </a:cubicBezTo>
                  <a:cubicBezTo>
                    <a:pt x="1353" y="167"/>
                    <a:pt x="1187" y="0"/>
                    <a:pt x="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6"/>
            <p:cNvSpPr/>
            <p:nvPr/>
          </p:nvSpPr>
          <p:spPr>
            <a:xfrm>
              <a:off x="1335275" y="2285825"/>
              <a:ext cx="23250" cy="12825"/>
            </a:xfrm>
            <a:custGeom>
              <a:avLst/>
              <a:gdLst/>
              <a:ahLst/>
              <a:cxnLst/>
              <a:rect l="l" t="t" r="r" b="b"/>
              <a:pathLst>
                <a:path w="930" h="513" extrusionOk="0">
                  <a:moveTo>
                    <a:pt x="608" y="1"/>
                  </a:moveTo>
                  <a:cubicBezTo>
                    <a:pt x="393" y="1"/>
                    <a:pt x="155" y="120"/>
                    <a:pt x="84" y="263"/>
                  </a:cubicBezTo>
                  <a:cubicBezTo>
                    <a:pt x="0" y="405"/>
                    <a:pt x="108" y="513"/>
                    <a:pt x="322" y="513"/>
                  </a:cubicBezTo>
                  <a:cubicBezTo>
                    <a:pt x="536" y="513"/>
                    <a:pt x="774" y="394"/>
                    <a:pt x="846" y="251"/>
                  </a:cubicBezTo>
                  <a:cubicBezTo>
                    <a:pt x="929" y="108"/>
                    <a:pt x="810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6"/>
            <p:cNvSpPr/>
            <p:nvPr/>
          </p:nvSpPr>
          <p:spPr>
            <a:xfrm>
              <a:off x="1435000" y="2328675"/>
              <a:ext cx="76500" cy="43525"/>
            </a:xfrm>
            <a:custGeom>
              <a:avLst/>
              <a:gdLst/>
              <a:ahLst/>
              <a:cxnLst/>
              <a:rect l="l" t="t" r="r" b="b"/>
              <a:pathLst>
                <a:path w="3060" h="1741" extrusionOk="0">
                  <a:moveTo>
                    <a:pt x="1997" y="0"/>
                  </a:moveTo>
                  <a:cubicBezTo>
                    <a:pt x="1333" y="0"/>
                    <a:pt x="586" y="361"/>
                    <a:pt x="298" y="823"/>
                  </a:cubicBezTo>
                  <a:cubicBezTo>
                    <a:pt x="0" y="1299"/>
                    <a:pt x="310" y="1716"/>
                    <a:pt x="1000" y="1739"/>
                  </a:cubicBezTo>
                  <a:cubicBezTo>
                    <a:pt x="1021" y="1740"/>
                    <a:pt x="1042" y="1740"/>
                    <a:pt x="1063" y="1740"/>
                  </a:cubicBezTo>
                  <a:cubicBezTo>
                    <a:pt x="1727" y="1740"/>
                    <a:pt x="2486" y="1379"/>
                    <a:pt x="2774" y="906"/>
                  </a:cubicBezTo>
                  <a:cubicBezTo>
                    <a:pt x="3060" y="430"/>
                    <a:pt x="2738" y="25"/>
                    <a:pt x="2060" y="1"/>
                  </a:cubicBezTo>
                  <a:cubicBezTo>
                    <a:pt x="2039" y="0"/>
                    <a:pt x="2018" y="0"/>
                    <a:pt x="19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6"/>
            <p:cNvSpPr/>
            <p:nvPr/>
          </p:nvSpPr>
          <p:spPr>
            <a:xfrm>
              <a:off x="1448975" y="2300100"/>
              <a:ext cx="44375" cy="25050"/>
            </a:xfrm>
            <a:custGeom>
              <a:avLst/>
              <a:gdLst/>
              <a:ahLst/>
              <a:cxnLst/>
              <a:rect l="l" t="t" r="r" b="b"/>
              <a:pathLst>
                <a:path w="1775" h="1002" extrusionOk="0">
                  <a:moveTo>
                    <a:pt x="1171" y="1"/>
                  </a:moveTo>
                  <a:cubicBezTo>
                    <a:pt x="774" y="1"/>
                    <a:pt x="341" y="211"/>
                    <a:pt x="167" y="477"/>
                  </a:cubicBezTo>
                  <a:cubicBezTo>
                    <a:pt x="1" y="751"/>
                    <a:pt x="179" y="989"/>
                    <a:pt x="572" y="1001"/>
                  </a:cubicBezTo>
                  <a:cubicBezTo>
                    <a:pt x="583" y="1002"/>
                    <a:pt x="594" y="1002"/>
                    <a:pt x="605" y="1002"/>
                  </a:cubicBezTo>
                  <a:cubicBezTo>
                    <a:pt x="1001" y="1002"/>
                    <a:pt x="1446" y="792"/>
                    <a:pt x="1608" y="525"/>
                  </a:cubicBezTo>
                  <a:cubicBezTo>
                    <a:pt x="1775" y="251"/>
                    <a:pt x="1596" y="13"/>
                    <a:pt x="1203" y="1"/>
                  </a:cubicBezTo>
                  <a:cubicBezTo>
                    <a:pt x="1192" y="1"/>
                    <a:pt x="1182" y="1"/>
                    <a:pt x="1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6"/>
            <p:cNvSpPr/>
            <p:nvPr/>
          </p:nvSpPr>
          <p:spPr>
            <a:xfrm>
              <a:off x="1387375" y="2320025"/>
              <a:ext cx="61025" cy="34300"/>
            </a:xfrm>
            <a:custGeom>
              <a:avLst/>
              <a:gdLst/>
              <a:ahLst/>
              <a:cxnLst/>
              <a:rect l="l" t="t" r="r" b="b"/>
              <a:pathLst>
                <a:path w="2441" h="1372" extrusionOk="0">
                  <a:moveTo>
                    <a:pt x="1593" y="0"/>
                  </a:moveTo>
                  <a:cubicBezTo>
                    <a:pt x="1060" y="0"/>
                    <a:pt x="467" y="290"/>
                    <a:pt x="238" y="645"/>
                  </a:cubicBezTo>
                  <a:cubicBezTo>
                    <a:pt x="0" y="1026"/>
                    <a:pt x="250" y="1347"/>
                    <a:pt x="786" y="1371"/>
                  </a:cubicBezTo>
                  <a:cubicBezTo>
                    <a:pt x="797" y="1371"/>
                    <a:pt x="808" y="1371"/>
                    <a:pt x="819" y="1371"/>
                  </a:cubicBezTo>
                  <a:cubicBezTo>
                    <a:pt x="1359" y="1371"/>
                    <a:pt x="1969" y="1090"/>
                    <a:pt x="2203" y="716"/>
                  </a:cubicBezTo>
                  <a:cubicBezTo>
                    <a:pt x="2441" y="335"/>
                    <a:pt x="2191" y="14"/>
                    <a:pt x="1655" y="2"/>
                  </a:cubicBezTo>
                  <a:cubicBezTo>
                    <a:pt x="1634" y="1"/>
                    <a:pt x="1614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6"/>
            <p:cNvSpPr/>
            <p:nvPr/>
          </p:nvSpPr>
          <p:spPr>
            <a:xfrm>
              <a:off x="1518625" y="2302475"/>
              <a:ext cx="35150" cy="19700"/>
            </a:xfrm>
            <a:custGeom>
              <a:avLst/>
              <a:gdLst/>
              <a:ahLst/>
              <a:cxnLst/>
              <a:rect l="l" t="t" r="r" b="b"/>
              <a:pathLst>
                <a:path w="1406" h="788" extrusionOk="0">
                  <a:moveTo>
                    <a:pt x="910" y="1"/>
                  </a:moveTo>
                  <a:cubicBezTo>
                    <a:pt x="607" y="1"/>
                    <a:pt x="258" y="163"/>
                    <a:pt x="132" y="370"/>
                  </a:cubicBezTo>
                  <a:cubicBezTo>
                    <a:pt x="1" y="597"/>
                    <a:pt x="144" y="775"/>
                    <a:pt x="465" y="787"/>
                  </a:cubicBezTo>
                  <a:cubicBezTo>
                    <a:pt x="475" y="788"/>
                    <a:pt x="486" y="788"/>
                    <a:pt x="497" y="788"/>
                  </a:cubicBezTo>
                  <a:cubicBezTo>
                    <a:pt x="799" y="788"/>
                    <a:pt x="1148" y="625"/>
                    <a:pt x="1275" y="418"/>
                  </a:cubicBezTo>
                  <a:cubicBezTo>
                    <a:pt x="1406" y="192"/>
                    <a:pt x="1263" y="1"/>
                    <a:pt x="941" y="1"/>
                  </a:cubicBezTo>
                  <a:cubicBezTo>
                    <a:pt x="931" y="1"/>
                    <a:pt x="920" y="1"/>
                    <a:pt x="9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6"/>
            <p:cNvSpPr/>
            <p:nvPr/>
          </p:nvSpPr>
          <p:spPr>
            <a:xfrm>
              <a:off x="1512375" y="2325025"/>
              <a:ext cx="44375" cy="25200"/>
            </a:xfrm>
            <a:custGeom>
              <a:avLst/>
              <a:gdLst/>
              <a:ahLst/>
              <a:cxnLst/>
              <a:rect l="l" t="t" r="r" b="b"/>
              <a:pathLst>
                <a:path w="1775" h="1008" extrusionOk="0">
                  <a:moveTo>
                    <a:pt x="1164" y="1"/>
                  </a:moveTo>
                  <a:cubicBezTo>
                    <a:pt x="988" y="1"/>
                    <a:pt x="786" y="46"/>
                    <a:pt x="596" y="135"/>
                  </a:cubicBezTo>
                  <a:cubicBezTo>
                    <a:pt x="191" y="314"/>
                    <a:pt x="1" y="635"/>
                    <a:pt x="167" y="838"/>
                  </a:cubicBezTo>
                  <a:cubicBezTo>
                    <a:pt x="249" y="951"/>
                    <a:pt x="418" y="1008"/>
                    <a:pt x="617" y="1008"/>
                  </a:cubicBezTo>
                  <a:cubicBezTo>
                    <a:pt x="794" y="1008"/>
                    <a:pt x="994" y="963"/>
                    <a:pt x="1179" y="873"/>
                  </a:cubicBezTo>
                  <a:cubicBezTo>
                    <a:pt x="1584" y="695"/>
                    <a:pt x="1775" y="373"/>
                    <a:pt x="1620" y="171"/>
                  </a:cubicBezTo>
                  <a:cubicBezTo>
                    <a:pt x="1532" y="57"/>
                    <a:pt x="1363" y="1"/>
                    <a:pt x="1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6"/>
            <p:cNvSpPr/>
            <p:nvPr/>
          </p:nvSpPr>
          <p:spPr>
            <a:xfrm>
              <a:off x="1454925" y="2280150"/>
              <a:ext cx="35150" cy="19700"/>
            </a:xfrm>
            <a:custGeom>
              <a:avLst/>
              <a:gdLst/>
              <a:ahLst/>
              <a:cxnLst/>
              <a:rect l="l" t="t" r="r" b="b"/>
              <a:pathLst>
                <a:path w="1406" h="788" extrusionOk="0">
                  <a:moveTo>
                    <a:pt x="921" y="1"/>
                  </a:moveTo>
                  <a:cubicBezTo>
                    <a:pt x="608" y="1"/>
                    <a:pt x="270" y="163"/>
                    <a:pt x="132" y="370"/>
                  </a:cubicBezTo>
                  <a:cubicBezTo>
                    <a:pt x="1" y="585"/>
                    <a:pt x="144" y="775"/>
                    <a:pt x="453" y="787"/>
                  </a:cubicBezTo>
                  <a:cubicBezTo>
                    <a:pt x="464" y="788"/>
                    <a:pt x="475" y="788"/>
                    <a:pt x="486" y="788"/>
                  </a:cubicBezTo>
                  <a:cubicBezTo>
                    <a:pt x="799" y="788"/>
                    <a:pt x="1137" y="625"/>
                    <a:pt x="1275" y="418"/>
                  </a:cubicBezTo>
                  <a:cubicBezTo>
                    <a:pt x="1406" y="192"/>
                    <a:pt x="1263" y="13"/>
                    <a:pt x="953" y="1"/>
                  </a:cubicBezTo>
                  <a:cubicBezTo>
                    <a:pt x="942" y="1"/>
                    <a:pt x="932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6"/>
            <p:cNvSpPr/>
            <p:nvPr/>
          </p:nvSpPr>
          <p:spPr>
            <a:xfrm>
              <a:off x="1397775" y="2284350"/>
              <a:ext cx="44375" cy="24875"/>
            </a:xfrm>
            <a:custGeom>
              <a:avLst/>
              <a:gdLst/>
              <a:ahLst/>
              <a:cxnLst/>
              <a:rect l="l" t="t" r="r" b="b"/>
              <a:pathLst>
                <a:path w="1775" h="995" extrusionOk="0">
                  <a:moveTo>
                    <a:pt x="1166" y="1"/>
                  </a:moveTo>
                  <a:cubicBezTo>
                    <a:pt x="992" y="1"/>
                    <a:pt x="795" y="43"/>
                    <a:pt x="608" y="131"/>
                  </a:cubicBezTo>
                  <a:cubicBezTo>
                    <a:pt x="203" y="310"/>
                    <a:pt x="1" y="619"/>
                    <a:pt x="167" y="834"/>
                  </a:cubicBezTo>
                  <a:cubicBezTo>
                    <a:pt x="250" y="941"/>
                    <a:pt x="416" y="995"/>
                    <a:pt x="614" y="995"/>
                  </a:cubicBezTo>
                  <a:cubicBezTo>
                    <a:pt x="789" y="995"/>
                    <a:pt x="990" y="953"/>
                    <a:pt x="1179" y="869"/>
                  </a:cubicBezTo>
                  <a:cubicBezTo>
                    <a:pt x="1572" y="679"/>
                    <a:pt x="1775" y="369"/>
                    <a:pt x="1620" y="167"/>
                  </a:cubicBezTo>
                  <a:cubicBezTo>
                    <a:pt x="1537" y="58"/>
                    <a:pt x="1367" y="1"/>
                    <a:pt x="1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6"/>
            <p:cNvSpPr/>
            <p:nvPr/>
          </p:nvSpPr>
          <p:spPr>
            <a:xfrm>
              <a:off x="1557325" y="2282275"/>
              <a:ext cx="44075" cy="24800"/>
            </a:xfrm>
            <a:custGeom>
              <a:avLst/>
              <a:gdLst/>
              <a:ahLst/>
              <a:cxnLst/>
              <a:rect l="l" t="t" r="r" b="b"/>
              <a:pathLst>
                <a:path w="1763" h="992" extrusionOk="0">
                  <a:moveTo>
                    <a:pt x="1133" y="0"/>
                  </a:moveTo>
                  <a:cubicBezTo>
                    <a:pt x="960" y="0"/>
                    <a:pt x="766" y="43"/>
                    <a:pt x="584" y="131"/>
                  </a:cubicBezTo>
                  <a:cubicBezTo>
                    <a:pt x="191" y="309"/>
                    <a:pt x="1" y="619"/>
                    <a:pt x="167" y="821"/>
                  </a:cubicBezTo>
                  <a:cubicBezTo>
                    <a:pt x="249" y="935"/>
                    <a:pt x="415" y="991"/>
                    <a:pt x="612" y="991"/>
                  </a:cubicBezTo>
                  <a:cubicBezTo>
                    <a:pt x="788" y="991"/>
                    <a:pt x="989" y="947"/>
                    <a:pt x="1179" y="857"/>
                  </a:cubicBezTo>
                  <a:cubicBezTo>
                    <a:pt x="1572" y="678"/>
                    <a:pt x="1763" y="369"/>
                    <a:pt x="1596" y="166"/>
                  </a:cubicBezTo>
                  <a:cubicBezTo>
                    <a:pt x="1506" y="58"/>
                    <a:pt x="1334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6"/>
            <p:cNvSpPr/>
            <p:nvPr/>
          </p:nvSpPr>
          <p:spPr>
            <a:xfrm>
              <a:off x="1505225" y="2283150"/>
              <a:ext cx="33675" cy="19075"/>
            </a:xfrm>
            <a:custGeom>
              <a:avLst/>
              <a:gdLst/>
              <a:ahLst/>
              <a:cxnLst/>
              <a:rect l="l" t="t" r="r" b="b"/>
              <a:pathLst>
                <a:path w="1347" h="763" extrusionOk="0">
                  <a:moveTo>
                    <a:pt x="870" y="0"/>
                  </a:moveTo>
                  <a:cubicBezTo>
                    <a:pt x="561" y="0"/>
                    <a:pt x="215" y="179"/>
                    <a:pt x="108" y="381"/>
                  </a:cubicBezTo>
                  <a:cubicBezTo>
                    <a:pt x="1" y="596"/>
                    <a:pt x="168" y="762"/>
                    <a:pt x="477" y="762"/>
                  </a:cubicBezTo>
                  <a:cubicBezTo>
                    <a:pt x="787" y="751"/>
                    <a:pt x="1132" y="584"/>
                    <a:pt x="1239" y="370"/>
                  </a:cubicBezTo>
                  <a:cubicBezTo>
                    <a:pt x="1346" y="167"/>
                    <a:pt x="1180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6"/>
            <p:cNvSpPr/>
            <p:nvPr/>
          </p:nvSpPr>
          <p:spPr>
            <a:xfrm>
              <a:off x="1491925" y="2311425"/>
              <a:ext cx="22850" cy="12850"/>
            </a:xfrm>
            <a:custGeom>
              <a:avLst/>
              <a:gdLst/>
              <a:ahLst/>
              <a:cxnLst/>
              <a:rect l="l" t="t" r="r" b="b"/>
              <a:pathLst>
                <a:path w="914" h="514" extrusionOk="0">
                  <a:moveTo>
                    <a:pt x="581" y="1"/>
                  </a:moveTo>
                  <a:cubicBezTo>
                    <a:pt x="378" y="1"/>
                    <a:pt x="140" y="120"/>
                    <a:pt x="69" y="262"/>
                  </a:cubicBezTo>
                  <a:cubicBezTo>
                    <a:pt x="0" y="399"/>
                    <a:pt x="95" y="513"/>
                    <a:pt x="290" y="513"/>
                  </a:cubicBezTo>
                  <a:cubicBezTo>
                    <a:pt x="299" y="513"/>
                    <a:pt x="309" y="513"/>
                    <a:pt x="319" y="513"/>
                  </a:cubicBezTo>
                  <a:cubicBezTo>
                    <a:pt x="533" y="513"/>
                    <a:pt x="759" y="393"/>
                    <a:pt x="831" y="251"/>
                  </a:cubicBezTo>
                  <a:cubicBezTo>
                    <a:pt x="914" y="108"/>
                    <a:pt x="79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6"/>
            <p:cNvSpPr/>
            <p:nvPr/>
          </p:nvSpPr>
          <p:spPr>
            <a:xfrm>
              <a:off x="1563275" y="2258425"/>
              <a:ext cx="34850" cy="19700"/>
            </a:xfrm>
            <a:custGeom>
              <a:avLst/>
              <a:gdLst/>
              <a:ahLst/>
              <a:cxnLst/>
              <a:rect l="l" t="t" r="r" b="b"/>
              <a:pathLst>
                <a:path w="1394" h="788" extrusionOk="0">
                  <a:moveTo>
                    <a:pt x="909" y="1"/>
                  </a:moveTo>
                  <a:cubicBezTo>
                    <a:pt x="596" y="1"/>
                    <a:pt x="258" y="163"/>
                    <a:pt x="132" y="370"/>
                  </a:cubicBezTo>
                  <a:cubicBezTo>
                    <a:pt x="1" y="585"/>
                    <a:pt x="155" y="775"/>
                    <a:pt x="465" y="787"/>
                  </a:cubicBezTo>
                  <a:cubicBezTo>
                    <a:pt x="475" y="787"/>
                    <a:pt x="486" y="788"/>
                    <a:pt x="497" y="788"/>
                  </a:cubicBezTo>
                  <a:cubicBezTo>
                    <a:pt x="799" y="788"/>
                    <a:pt x="1148" y="625"/>
                    <a:pt x="1263" y="418"/>
                  </a:cubicBezTo>
                  <a:cubicBezTo>
                    <a:pt x="1394" y="204"/>
                    <a:pt x="1251" y="13"/>
                    <a:pt x="941" y="1"/>
                  </a:cubicBezTo>
                  <a:cubicBezTo>
                    <a:pt x="930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6"/>
            <p:cNvSpPr/>
            <p:nvPr/>
          </p:nvSpPr>
          <p:spPr>
            <a:xfrm>
              <a:off x="1536775" y="2267375"/>
              <a:ext cx="22650" cy="12825"/>
            </a:xfrm>
            <a:custGeom>
              <a:avLst/>
              <a:gdLst/>
              <a:ahLst/>
              <a:cxnLst/>
              <a:rect l="l" t="t" r="r" b="b"/>
              <a:pathLst>
                <a:path w="906" h="513" extrusionOk="0">
                  <a:moveTo>
                    <a:pt x="584" y="0"/>
                  </a:moveTo>
                  <a:cubicBezTo>
                    <a:pt x="382" y="0"/>
                    <a:pt x="144" y="119"/>
                    <a:pt x="72" y="262"/>
                  </a:cubicBezTo>
                  <a:cubicBezTo>
                    <a:pt x="1" y="405"/>
                    <a:pt x="120" y="512"/>
                    <a:pt x="322" y="512"/>
                  </a:cubicBezTo>
                  <a:cubicBezTo>
                    <a:pt x="537" y="512"/>
                    <a:pt x="763" y="393"/>
                    <a:pt x="834" y="250"/>
                  </a:cubicBezTo>
                  <a:cubicBezTo>
                    <a:pt x="906" y="108"/>
                    <a:pt x="79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6"/>
            <p:cNvSpPr/>
            <p:nvPr/>
          </p:nvSpPr>
          <p:spPr>
            <a:xfrm>
              <a:off x="1427250" y="2237000"/>
              <a:ext cx="75325" cy="42025"/>
            </a:xfrm>
            <a:custGeom>
              <a:avLst/>
              <a:gdLst/>
              <a:ahLst/>
              <a:cxnLst/>
              <a:rect l="l" t="t" r="r" b="b"/>
              <a:pathLst>
                <a:path w="3013" h="1681" extrusionOk="0">
                  <a:moveTo>
                    <a:pt x="1991" y="1"/>
                  </a:moveTo>
                  <a:cubicBezTo>
                    <a:pt x="1332" y="1"/>
                    <a:pt x="579" y="342"/>
                    <a:pt x="286" y="799"/>
                  </a:cubicBezTo>
                  <a:cubicBezTo>
                    <a:pt x="0" y="1263"/>
                    <a:pt x="298" y="1656"/>
                    <a:pt x="977" y="1680"/>
                  </a:cubicBezTo>
                  <a:cubicBezTo>
                    <a:pt x="998" y="1681"/>
                    <a:pt x="1020" y="1681"/>
                    <a:pt x="1041" y="1681"/>
                  </a:cubicBezTo>
                  <a:cubicBezTo>
                    <a:pt x="1704" y="1681"/>
                    <a:pt x="2438" y="1332"/>
                    <a:pt x="2715" y="882"/>
                  </a:cubicBezTo>
                  <a:cubicBezTo>
                    <a:pt x="3013" y="418"/>
                    <a:pt x="2691" y="25"/>
                    <a:pt x="2025" y="1"/>
                  </a:cubicBezTo>
                  <a:cubicBezTo>
                    <a:pt x="2013" y="1"/>
                    <a:pt x="2002" y="1"/>
                    <a:pt x="1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6"/>
            <p:cNvSpPr/>
            <p:nvPr/>
          </p:nvSpPr>
          <p:spPr>
            <a:xfrm>
              <a:off x="1380525" y="2228650"/>
              <a:ext cx="59850" cy="33100"/>
            </a:xfrm>
            <a:custGeom>
              <a:avLst/>
              <a:gdLst/>
              <a:ahLst/>
              <a:cxnLst/>
              <a:rect l="l" t="t" r="r" b="b"/>
              <a:pathLst>
                <a:path w="2394" h="1324" extrusionOk="0">
                  <a:moveTo>
                    <a:pt x="1558" y="0"/>
                  </a:moveTo>
                  <a:cubicBezTo>
                    <a:pt x="1048" y="0"/>
                    <a:pt x="467" y="277"/>
                    <a:pt x="238" y="621"/>
                  </a:cubicBezTo>
                  <a:cubicBezTo>
                    <a:pt x="0" y="990"/>
                    <a:pt x="238" y="1299"/>
                    <a:pt x="774" y="1323"/>
                  </a:cubicBezTo>
                  <a:cubicBezTo>
                    <a:pt x="785" y="1323"/>
                    <a:pt x="797" y="1324"/>
                    <a:pt x="808" y="1324"/>
                  </a:cubicBezTo>
                  <a:cubicBezTo>
                    <a:pt x="1336" y="1324"/>
                    <a:pt x="1934" y="1054"/>
                    <a:pt x="2167" y="692"/>
                  </a:cubicBezTo>
                  <a:cubicBezTo>
                    <a:pt x="2393" y="323"/>
                    <a:pt x="2155" y="14"/>
                    <a:pt x="1619" y="2"/>
                  </a:cubicBezTo>
                  <a:cubicBezTo>
                    <a:pt x="1599" y="1"/>
                    <a:pt x="1578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6"/>
            <p:cNvSpPr/>
            <p:nvPr/>
          </p:nvSpPr>
          <p:spPr>
            <a:xfrm>
              <a:off x="1503150" y="2233575"/>
              <a:ext cx="43775" cy="24175"/>
            </a:xfrm>
            <a:custGeom>
              <a:avLst/>
              <a:gdLst/>
              <a:ahLst/>
              <a:cxnLst/>
              <a:rect l="l" t="t" r="r" b="b"/>
              <a:pathLst>
                <a:path w="1751" h="967" extrusionOk="0">
                  <a:moveTo>
                    <a:pt x="1147" y="0"/>
                  </a:moveTo>
                  <a:cubicBezTo>
                    <a:pt x="975" y="0"/>
                    <a:pt x="780" y="42"/>
                    <a:pt x="596" y="126"/>
                  </a:cubicBezTo>
                  <a:cubicBezTo>
                    <a:pt x="191" y="305"/>
                    <a:pt x="1" y="614"/>
                    <a:pt x="167" y="805"/>
                  </a:cubicBezTo>
                  <a:cubicBezTo>
                    <a:pt x="249" y="912"/>
                    <a:pt x="416" y="966"/>
                    <a:pt x="612" y="966"/>
                  </a:cubicBezTo>
                  <a:cubicBezTo>
                    <a:pt x="786" y="966"/>
                    <a:pt x="983" y="924"/>
                    <a:pt x="1167" y="840"/>
                  </a:cubicBezTo>
                  <a:cubicBezTo>
                    <a:pt x="1560" y="662"/>
                    <a:pt x="1751" y="352"/>
                    <a:pt x="1596" y="162"/>
                  </a:cubicBezTo>
                  <a:cubicBezTo>
                    <a:pt x="1507" y="54"/>
                    <a:pt x="1342" y="0"/>
                    <a:pt x="1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6"/>
            <p:cNvSpPr/>
            <p:nvPr/>
          </p:nvSpPr>
          <p:spPr>
            <a:xfrm>
              <a:off x="1256200" y="2328675"/>
              <a:ext cx="23050" cy="12850"/>
            </a:xfrm>
            <a:custGeom>
              <a:avLst/>
              <a:gdLst/>
              <a:ahLst/>
              <a:cxnLst/>
              <a:rect l="l" t="t" r="r" b="b"/>
              <a:pathLst>
                <a:path w="922" h="514" extrusionOk="0">
                  <a:moveTo>
                    <a:pt x="643" y="0"/>
                  </a:moveTo>
                  <a:cubicBezTo>
                    <a:pt x="634" y="0"/>
                    <a:pt x="625" y="1"/>
                    <a:pt x="616" y="1"/>
                  </a:cubicBezTo>
                  <a:cubicBezTo>
                    <a:pt x="401" y="1"/>
                    <a:pt x="163" y="120"/>
                    <a:pt x="80" y="263"/>
                  </a:cubicBezTo>
                  <a:cubicBezTo>
                    <a:pt x="0" y="399"/>
                    <a:pt x="94" y="514"/>
                    <a:pt x="289" y="514"/>
                  </a:cubicBezTo>
                  <a:cubicBezTo>
                    <a:pt x="298" y="514"/>
                    <a:pt x="308" y="514"/>
                    <a:pt x="318" y="513"/>
                  </a:cubicBezTo>
                  <a:cubicBezTo>
                    <a:pt x="532" y="513"/>
                    <a:pt x="770" y="394"/>
                    <a:pt x="854" y="251"/>
                  </a:cubicBezTo>
                  <a:cubicBezTo>
                    <a:pt x="922" y="115"/>
                    <a:pt x="827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6"/>
            <p:cNvSpPr/>
            <p:nvPr/>
          </p:nvSpPr>
          <p:spPr>
            <a:xfrm>
              <a:off x="1299950" y="2348925"/>
              <a:ext cx="30500" cy="17025"/>
            </a:xfrm>
            <a:custGeom>
              <a:avLst/>
              <a:gdLst/>
              <a:ahLst/>
              <a:cxnLst/>
              <a:rect l="l" t="t" r="r" b="b"/>
              <a:pathLst>
                <a:path w="1220" h="681" extrusionOk="0">
                  <a:moveTo>
                    <a:pt x="825" y="0"/>
                  </a:moveTo>
                  <a:cubicBezTo>
                    <a:pt x="815" y="0"/>
                    <a:pt x="805" y="0"/>
                    <a:pt x="794" y="1"/>
                  </a:cubicBezTo>
                  <a:cubicBezTo>
                    <a:pt x="520" y="1"/>
                    <a:pt x="211" y="156"/>
                    <a:pt x="104" y="346"/>
                  </a:cubicBezTo>
                  <a:cubicBezTo>
                    <a:pt x="0" y="530"/>
                    <a:pt x="129" y="680"/>
                    <a:pt x="395" y="680"/>
                  </a:cubicBezTo>
                  <a:cubicBezTo>
                    <a:pt x="405" y="680"/>
                    <a:pt x="415" y="680"/>
                    <a:pt x="425" y="679"/>
                  </a:cubicBezTo>
                  <a:cubicBezTo>
                    <a:pt x="699" y="679"/>
                    <a:pt x="1009" y="525"/>
                    <a:pt x="1116" y="334"/>
                  </a:cubicBezTo>
                  <a:cubicBezTo>
                    <a:pt x="1219" y="150"/>
                    <a:pt x="1090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6"/>
            <p:cNvSpPr/>
            <p:nvPr/>
          </p:nvSpPr>
          <p:spPr>
            <a:xfrm>
              <a:off x="3040250" y="2307825"/>
              <a:ext cx="71750" cy="42950"/>
            </a:xfrm>
            <a:custGeom>
              <a:avLst/>
              <a:gdLst/>
              <a:ahLst/>
              <a:cxnLst/>
              <a:rect l="l" t="t" r="r" b="b"/>
              <a:pathLst>
                <a:path w="2870" h="1718" extrusionOk="0">
                  <a:moveTo>
                    <a:pt x="1635" y="0"/>
                  </a:moveTo>
                  <a:cubicBezTo>
                    <a:pt x="1042" y="0"/>
                    <a:pt x="439" y="301"/>
                    <a:pt x="227" y="716"/>
                  </a:cubicBezTo>
                  <a:cubicBezTo>
                    <a:pt x="0" y="1180"/>
                    <a:pt x="346" y="1621"/>
                    <a:pt x="1012" y="1704"/>
                  </a:cubicBezTo>
                  <a:cubicBezTo>
                    <a:pt x="1084" y="1713"/>
                    <a:pt x="1155" y="1717"/>
                    <a:pt x="1227" y="1717"/>
                  </a:cubicBezTo>
                  <a:cubicBezTo>
                    <a:pt x="1831" y="1717"/>
                    <a:pt x="2442" y="1417"/>
                    <a:pt x="2644" y="1002"/>
                  </a:cubicBezTo>
                  <a:cubicBezTo>
                    <a:pt x="2870" y="537"/>
                    <a:pt x="2513" y="97"/>
                    <a:pt x="1846" y="14"/>
                  </a:cubicBezTo>
                  <a:cubicBezTo>
                    <a:pt x="1776" y="5"/>
                    <a:pt x="1705" y="0"/>
                    <a:pt x="1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6"/>
            <p:cNvSpPr/>
            <p:nvPr/>
          </p:nvSpPr>
          <p:spPr>
            <a:xfrm>
              <a:off x="3048875" y="2277900"/>
              <a:ext cx="41700" cy="24825"/>
            </a:xfrm>
            <a:custGeom>
              <a:avLst/>
              <a:gdLst/>
              <a:ahLst/>
              <a:cxnLst/>
              <a:rect l="l" t="t" r="r" b="b"/>
              <a:pathLst>
                <a:path w="1668" h="993" extrusionOk="0">
                  <a:moveTo>
                    <a:pt x="947" y="0"/>
                  </a:moveTo>
                  <a:cubicBezTo>
                    <a:pt x="602" y="0"/>
                    <a:pt x="248" y="169"/>
                    <a:pt x="132" y="413"/>
                  </a:cubicBezTo>
                  <a:cubicBezTo>
                    <a:pt x="1" y="687"/>
                    <a:pt x="203" y="937"/>
                    <a:pt x="584" y="984"/>
                  </a:cubicBezTo>
                  <a:cubicBezTo>
                    <a:pt x="627" y="990"/>
                    <a:pt x="670" y="992"/>
                    <a:pt x="713" y="992"/>
                  </a:cubicBezTo>
                  <a:cubicBezTo>
                    <a:pt x="1064" y="992"/>
                    <a:pt x="1409" y="824"/>
                    <a:pt x="1537" y="580"/>
                  </a:cubicBezTo>
                  <a:cubicBezTo>
                    <a:pt x="1668" y="306"/>
                    <a:pt x="1465" y="56"/>
                    <a:pt x="1072" y="8"/>
                  </a:cubicBezTo>
                  <a:cubicBezTo>
                    <a:pt x="1031" y="3"/>
                    <a:pt x="989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6"/>
            <p:cNvSpPr/>
            <p:nvPr/>
          </p:nvSpPr>
          <p:spPr>
            <a:xfrm>
              <a:off x="2992325" y="2294225"/>
              <a:ext cx="57175" cy="33900"/>
            </a:xfrm>
            <a:custGeom>
              <a:avLst/>
              <a:gdLst/>
              <a:ahLst/>
              <a:cxnLst/>
              <a:rect l="l" t="t" r="r" b="b"/>
              <a:pathLst>
                <a:path w="2287" h="1356" extrusionOk="0">
                  <a:moveTo>
                    <a:pt x="1314" y="1"/>
                  </a:moveTo>
                  <a:cubicBezTo>
                    <a:pt x="839" y="1"/>
                    <a:pt x="362" y="226"/>
                    <a:pt x="191" y="558"/>
                  </a:cubicBezTo>
                  <a:cubicBezTo>
                    <a:pt x="1" y="927"/>
                    <a:pt x="274" y="1284"/>
                    <a:pt x="810" y="1343"/>
                  </a:cubicBezTo>
                  <a:cubicBezTo>
                    <a:pt x="871" y="1352"/>
                    <a:pt x="932" y="1356"/>
                    <a:pt x="993" y="1356"/>
                  </a:cubicBezTo>
                  <a:cubicBezTo>
                    <a:pt x="1463" y="1356"/>
                    <a:pt x="1938" y="1122"/>
                    <a:pt x="2096" y="796"/>
                  </a:cubicBezTo>
                  <a:cubicBezTo>
                    <a:pt x="2287" y="427"/>
                    <a:pt x="2013" y="69"/>
                    <a:pt x="1477" y="10"/>
                  </a:cubicBezTo>
                  <a:cubicBezTo>
                    <a:pt x="1423" y="4"/>
                    <a:pt x="1369" y="1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6"/>
            <p:cNvSpPr/>
            <p:nvPr/>
          </p:nvSpPr>
          <p:spPr>
            <a:xfrm>
              <a:off x="3140850" y="2382250"/>
              <a:ext cx="57775" cy="35075"/>
            </a:xfrm>
            <a:custGeom>
              <a:avLst/>
              <a:gdLst/>
              <a:ahLst/>
              <a:cxnLst/>
              <a:rect l="l" t="t" r="r" b="b"/>
              <a:pathLst>
                <a:path w="2311" h="1403" extrusionOk="0">
                  <a:moveTo>
                    <a:pt x="1291" y="1"/>
                  </a:moveTo>
                  <a:cubicBezTo>
                    <a:pt x="815" y="1"/>
                    <a:pt x="348" y="236"/>
                    <a:pt x="179" y="573"/>
                  </a:cubicBezTo>
                  <a:cubicBezTo>
                    <a:pt x="1" y="966"/>
                    <a:pt x="287" y="1323"/>
                    <a:pt x="834" y="1394"/>
                  </a:cubicBezTo>
                  <a:cubicBezTo>
                    <a:pt x="887" y="1400"/>
                    <a:pt x="941" y="1403"/>
                    <a:pt x="994" y="1403"/>
                  </a:cubicBezTo>
                  <a:cubicBezTo>
                    <a:pt x="1481" y="1403"/>
                    <a:pt x="1971" y="1165"/>
                    <a:pt x="2132" y="811"/>
                  </a:cubicBezTo>
                  <a:cubicBezTo>
                    <a:pt x="2311" y="430"/>
                    <a:pt x="2013" y="73"/>
                    <a:pt x="1477" y="13"/>
                  </a:cubicBezTo>
                  <a:cubicBezTo>
                    <a:pt x="1415" y="5"/>
                    <a:pt x="1353" y="1"/>
                    <a:pt x="1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6"/>
            <p:cNvSpPr/>
            <p:nvPr/>
          </p:nvSpPr>
          <p:spPr>
            <a:xfrm>
              <a:off x="3116150" y="2285400"/>
              <a:ext cx="33075" cy="19650"/>
            </a:xfrm>
            <a:custGeom>
              <a:avLst/>
              <a:gdLst/>
              <a:ahLst/>
              <a:cxnLst/>
              <a:rect l="l" t="t" r="r" b="b"/>
              <a:pathLst>
                <a:path w="1323" h="786" extrusionOk="0">
                  <a:moveTo>
                    <a:pt x="753" y="0"/>
                  </a:moveTo>
                  <a:cubicBezTo>
                    <a:pt x="480" y="0"/>
                    <a:pt x="193" y="135"/>
                    <a:pt x="108" y="327"/>
                  </a:cubicBezTo>
                  <a:cubicBezTo>
                    <a:pt x="1" y="541"/>
                    <a:pt x="167" y="744"/>
                    <a:pt x="477" y="780"/>
                  </a:cubicBezTo>
                  <a:cubicBezTo>
                    <a:pt x="509" y="783"/>
                    <a:pt x="541" y="785"/>
                    <a:pt x="573" y="785"/>
                  </a:cubicBezTo>
                  <a:cubicBezTo>
                    <a:pt x="853" y="785"/>
                    <a:pt x="1130" y="650"/>
                    <a:pt x="1215" y="458"/>
                  </a:cubicBezTo>
                  <a:cubicBezTo>
                    <a:pt x="1322" y="244"/>
                    <a:pt x="1155" y="41"/>
                    <a:pt x="846" y="6"/>
                  </a:cubicBezTo>
                  <a:cubicBezTo>
                    <a:pt x="815" y="2"/>
                    <a:pt x="784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6"/>
            <p:cNvSpPr/>
            <p:nvPr/>
          </p:nvSpPr>
          <p:spPr>
            <a:xfrm>
              <a:off x="3006625" y="2350300"/>
              <a:ext cx="55375" cy="33000"/>
            </a:xfrm>
            <a:custGeom>
              <a:avLst/>
              <a:gdLst/>
              <a:ahLst/>
              <a:cxnLst/>
              <a:rect l="l" t="t" r="r" b="b"/>
              <a:pathLst>
                <a:path w="2215" h="1320" extrusionOk="0">
                  <a:moveTo>
                    <a:pt x="1271" y="0"/>
                  </a:moveTo>
                  <a:cubicBezTo>
                    <a:pt x="1079" y="0"/>
                    <a:pt x="877" y="41"/>
                    <a:pt x="691" y="124"/>
                  </a:cubicBezTo>
                  <a:cubicBezTo>
                    <a:pt x="202" y="339"/>
                    <a:pt x="0" y="743"/>
                    <a:pt x="226" y="1041"/>
                  </a:cubicBezTo>
                  <a:cubicBezTo>
                    <a:pt x="371" y="1222"/>
                    <a:pt x="640" y="1320"/>
                    <a:pt x="938" y="1320"/>
                  </a:cubicBezTo>
                  <a:cubicBezTo>
                    <a:pt x="1130" y="1320"/>
                    <a:pt x="1333" y="1280"/>
                    <a:pt x="1524" y="1196"/>
                  </a:cubicBezTo>
                  <a:cubicBezTo>
                    <a:pt x="2012" y="993"/>
                    <a:pt x="2215" y="577"/>
                    <a:pt x="1976" y="279"/>
                  </a:cubicBezTo>
                  <a:cubicBezTo>
                    <a:pt x="1839" y="98"/>
                    <a:pt x="1568" y="0"/>
                    <a:pt x="1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6"/>
            <p:cNvSpPr/>
            <p:nvPr/>
          </p:nvSpPr>
          <p:spPr>
            <a:xfrm>
              <a:off x="3094425" y="2361975"/>
              <a:ext cx="28900" cy="17225"/>
            </a:xfrm>
            <a:custGeom>
              <a:avLst/>
              <a:gdLst/>
              <a:ahLst/>
              <a:cxnLst/>
              <a:rect l="l" t="t" r="r" b="b"/>
              <a:pathLst>
                <a:path w="1156" h="689" extrusionOk="0">
                  <a:moveTo>
                    <a:pt x="657" y="1"/>
                  </a:moveTo>
                  <a:cubicBezTo>
                    <a:pt x="558" y="1"/>
                    <a:pt x="454" y="21"/>
                    <a:pt x="358" y="62"/>
                  </a:cubicBezTo>
                  <a:cubicBezTo>
                    <a:pt x="108" y="169"/>
                    <a:pt x="0" y="384"/>
                    <a:pt x="119" y="538"/>
                  </a:cubicBezTo>
                  <a:cubicBezTo>
                    <a:pt x="200" y="634"/>
                    <a:pt x="344" y="689"/>
                    <a:pt x="502" y="689"/>
                  </a:cubicBezTo>
                  <a:cubicBezTo>
                    <a:pt x="599" y="689"/>
                    <a:pt x="702" y="667"/>
                    <a:pt x="798" y="622"/>
                  </a:cubicBezTo>
                  <a:cubicBezTo>
                    <a:pt x="1048" y="515"/>
                    <a:pt x="1155" y="300"/>
                    <a:pt x="1036" y="145"/>
                  </a:cubicBezTo>
                  <a:cubicBezTo>
                    <a:pt x="956" y="51"/>
                    <a:pt x="813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6"/>
            <p:cNvSpPr/>
            <p:nvPr/>
          </p:nvSpPr>
          <p:spPr>
            <a:xfrm>
              <a:off x="3105150" y="2337675"/>
              <a:ext cx="32750" cy="19400"/>
            </a:xfrm>
            <a:custGeom>
              <a:avLst/>
              <a:gdLst/>
              <a:ahLst/>
              <a:cxnLst/>
              <a:rect l="l" t="t" r="r" b="b"/>
              <a:pathLst>
                <a:path w="1310" h="776" extrusionOk="0">
                  <a:moveTo>
                    <a:pt x="742" y="0"/>
                  </a:moveTo>
                  <a:cubicBezTo>
                    <a:pt x="630" y="0"/>
                    <a:pt x="512" y="23"/>
                    <a:pt x="405" y="70"/>
                  </a:cubicBezTo>
                  <a:cubicBezTo>
                    <a:pt x="119" y="189"/>
                    <a:pt x="0" y="439"/>
                    <a:pt x="143" y="606"/>
                  </a:cubicBezTo>
                  <a:cubicBezTo>
                    <a:pt x="223" y="715"/>
                    <a:pt x="384" y="775"/>
                    <a:pt x="563" y="775"/>
                  </a:cubicBezTo>
                  <a:cubicBezTo>
                    <a:pt x="675" y="775"/>
                    <a:pt x="794" y="751"/>
                    <a:pt x="905" y="701"/>
                  </a:cubicBezTo>
                  <a:cubicBezTo>
                    <a:pt x="1191" y="582"/>
                    <a:pt x="1310" y="332"/>
                    <a:pt x="1167" y="165"/>
                  </a:cubicBezTo>
                  <a:cubicBezTo>
                    <a:pt x="1080" y="56"/>
                    <a:pt x="917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6"/>
            <p:cNvSpPr/>
            <p:nvPr/>
          </p:nvSpPr>
          <p:spPr>
            <a:xfrm>
              <a:off x="3112875" y="2308575"/>
              <a:ext cx="42600" cy="25075"/>
            </a:xfrm>
            <a:custGeom>
              <a:avLst/>
              <a:gdLst/>
              <a:ahLst/>
              <a:cxnLst/>
              <a:rect l="l" t="t" r="r" b="b"/>
              <a:pathLst>
                <a:path w="1704" h="1003" extrusionOk="0">
                  <a:moveTo>
                    <a:pt x="971" y="1"/>
                  </a:moveTo>
                  <a:cubicBezTo>
                    <a:pt x="824" y="1"/>
                    <a:pt x="669" y="30"/>
                    <a:pt x="524" y="91"/>
                  </a:cubicBezTo>
                  <a:cubicBezTo>
                    <a:pt x="155" y="246"/>
                    <a:pt x="1" y="567"/>
                    <a:pt x="179" y="793"/>
                  </a:cubicBezTo>
                  <a:cubicBezTo>
                    <a:pt x="295" y="931"/>
                    <a:pt x="504" y="1002"/>
                    <a:pt x="732" y="1002"/>
                  </a:cubicBezTo>
                  <a:cubicBezTo>
                    <a:pt x="879" y="1002"/>
                    <a:pt x="1035" y="973"/>
                    <a:pt x="1179" y="912"/>
                  </a:cubicBezTo>
                  <a:cubicBezTo>
                    <a:pt x="1548" y="746"/>
                    <a:pt x="1703" y="436"/>
                    <a:pt x="1513" y="210"/>
                  </a:cubicBezTo>
                  <a:cubicBezTo>
                    <a:pt x="1404" y="72"/>
                    <a:pt x="1198" y="1"/>
                    <a:pt x="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6"/>
            <p:cNvSpPr/>
            <p:nvPr/>
          </p:nvSpPr>
          <p:spPr>
            <a:xfrm>
              <a:off x="2981900" y="2330500"/>
              <a:ext cx="37525" cy="22300"/>
            </a:xfrm>
            <a:custGeom>
              <a:avLst/>
              <a:gdLst/>
              <a:ahLst/>
              <a:cxnLst/>
              <a:rect l="l" t="t" r="r" b="b"/>
              <a:pathLst>
                <a:path w="1501" h="892" extrusionOk="0">
                  <a:moveTo>
                    <a:pt x="867" y="1"/>
                  </a:moveTo>
                  <a:cubicBezTo>
                    <a:pt x="738" y="1"/>
                    <a:pt x="602" y="27"/>
                    <a:pt x="477" y="83"/>
                  </a:cubicBezTo>
                  <a:cubicBezTo>
                    <a:pt x="144" y="226"/>
                    <a:pt x="1" y="500"/>
                    <a:pt x="156" y="702"/>
                  </a:cubicBezTo>
                  <a:cubicBezTo>
                    <a:pt x="250" y="826"/>
                    <a:pt x="434" y="892"/>
                    <a:pt x="638" y="892"/>
                  </a:cubicBezTo>
                  <a:cubicBezTo>
                    <a:pt x="768" y="892"/>
                    <a:pt x="907" y="865"/>
                    <a:pt x="1037" y="809"/>
                  </a:cubicBezTo>
                  <a:cubicBezTo>
                    <a:pt x="1358" y="666"/>
                    <a:pt x="1501" y="392"/>
                    <a:pt x="1346" y="190"/>
                  </a:cubicBezTo>
                  <a:cubicBezTo>
                    <a:pt x="1252" y="66"/>
                    <a:pt x="1068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6"/>
            <p:cNvSpPr/>
            <p:nvPr/>
          </p:nvSpPr>
          <p:spPr>
            <a:xfrm>
              <a:off x="3100975" y="2264325"/>
              <a:ext cx="31275" cy="18900"/>
            </a:xfrm>
            <a:custGeom>
              <a:avLst/>
              <a:gdLst/>
              <a:ahLst/>
              <a:cxnLst/>
              <a:rect l="l" t="t" r="r" b="b"/>
              <a:pathLst>
                <a:path w="1251" h="756" extrusionOk="0">
                  <a:moveTo>
                    <a:pt x="711" y="1"/>
                  </a:moveTo>
                  <a:cubicBezTo>
                    <a:pt x="423" y="1"/>
                    <a:pt x="150" y="148"/>
                    <a:pt x="84" y="337"/>
                  </a:cubicBezTo>
                  <a:cubicBezTo>
                    <a:pt x="0" y="551"/>
                    <a:pt x="179" y="730"/>
                    <a:pt x="477" y="753"/>
                  </a:cubicBezTo>
                  <a:cubicBezTo>
                    <a:pt x="498" y="755"/>
                    <a:pt x="519" y="756"/>
                    <a:pt x="540" y="756"/>
                  </a:cubicBezTo>
                  <a:cubicBezTo>
                    <a:pt x="827" y="756"/>
                    <a:pt x="1101" y="609"/>
                    <a:pt x="1179" y="420"/>
                  </a:cubicBezTo>
                  <a:cubicBezTo>
                    <a:pt x="1250" y="206"/>
                    <a:pt x="1072" y="27"/>
                    <a:pt x="774" y="3"/>
                  </a:cubicBezTo>
                  <a:cubicBezTo>
                    <a:pt x="753" y="2"/>
                    <a:pt x="732" y="1"/>
                    <a:pt x="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6"/>
            <p:cNvSpPr/>
            <p:nvPr/>
          </p:nvSpPr>
          <p:spPr>
            <a:xfrm>
              <a:off x="2943500" y="2342025"/>
              <a:ext cx="31875" cy="19500"/>
            </a:xfrm>
            <a:custGeom>
              <a:avLst/>
              <a:gdLst/>
              <a:ahLst/>
              <a:cxnLst/>
              <a:rect l="l" t="t" r="r" b="b"/>
              <a:pathLst>
                <a:path w="1275" h="780" extrusionOk="0">
                  <a:moveTo>
                    <a:pt x="735" y="0"/>
                  </a:moveTo>
                  <a:cubicBezTo>
                    <a:pt x="446" y="0"/>
                    <a:pt x="162" y="148"/>
                    <a:pt x="84" y="348"/>
                  </a:cubicBezTo>
                  <a:cubicBezTo>
                    <a:pt x="1" y="562"/>
                    <a:pt x="180" y="753"/>
                    <a:pt x="477" y="777"/>
                  </a:cubicBezTo>
                  <a:cubicBezTo>
                    <a:pt x="498" y="778"/>
                    <a:pt x="519" y="779"/>
                    <a:pt x="541" y="779"/>
                  </a:cubicBezTo>
                  <a:cubicBezTo>
                    <a:pt x="829" y="779"/>
                    <a:pt x="1114" y="631"/>
                    <a:pt x="1192" y="432"/>
                  </a:cubicBezTo>
                  <a:cubicBezTo>
                    <a:pt x="1275" y="217"/>
                    <a:pt x="1108" y="27"/>
                    <a:pt x="799" y="3"/>
                  </a:cubicBezTo>
                  <a:cubicBezTo>
                    <a:pt x="778" y="1"/>
                    <a:pt x="756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6"/>
            <p:cNvSpPr/>
            <p:nvPr/>
          </p:nvSpPr>
          <p:spPr>
            <a:xfrm>
              <a:off x="3090550" y="2291750"/>
              <a:ext cx="21450" cy="12875"/>
            </a:xfrm>
            <a:custGeom>
              <a:avLst/>
              <a:gdLst/>
              <a:ahLst/>
              <a:cxnLst/>
              <a:rect l="l" t="t" r="r" b="b"/>
              <a:pathLst>
                <a:path w="858" h="515" extrusionOk="0">
                  <a:moveTo>
                    <a:pt x="504" y="1"/>
                  </a:moveTo>
                  <a:cubicBezTo>
                    <a:pt x="302" y="1"/>
                    <a:pt x="117" y="104"/>
                    <a:pt x="60" y="228"/>
                  </a:cubicBezTo>
                  <a:cubicBezTo>
                    <a:pt x="1" y="371"/>
                    <a:pt x="132" y="502"/>
                    <a:pt x="334" y="514"/>
                  </a:cubicBezTo>
                  <a:cubicBezTo>
                    <a:pt x="345" y="514"/>
                    <a:pt x="357" y="515"/>
                    <a:pt x="368" y="515"/>
                  </a:cubicBezTo>
                  <a:cubicBezTo>
                    <a:pt x="560" y="515"/>
                    <a:pt x="754" y="422"/>
                    <a:pt x="810" y="287"/>
                  </a:cubicBezTo>
                  <a:cubicBezTo>
                    <a:pt x="858" y="145"/>
                    <a:pt x="739" y="14"/>
                    <a:pt x="536" y="2"/>
                  </a:cubicBezTo>
                  <a:cubicBezTo>
                    <a:pt x="525" y="1"/>
                    <a:pt x="515" y="1"/>
                    <a:pt x="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6"/>
            <p:cNvSpPr/>
            <p:nvPr/>
          </p:nvSpPr>
          <p:spPr>
            <a:xfrm>
              <a:off x="3019700" y="2329850"/>
              <a:ext cx="21775" cy="13175"/>
            </a:xfrm>
            <a:custGeom>
              <a:avLst/>
              <a:gdLst/>
              <a:ahLst/>
              <a:cxnLst/>
              <a:rect l="l" t="t" r="r" b="b"/>
              <a:pathLst>
                <a:path w="871" h="527" extrusionOk="0">
                  <a:moveTo>
                    <a:pt x="506" y="1"/>
                  </a:moveTo>
                  <a:cubicBezTo>
                    <a:pt x="313" y="1"/>
                    <a:pt x="117" y="104"/>
                    <a:pt x="60" y="240"/>
                  </a:cubicBezTo>
                  <a:cubicBezTo>
                    <a:pt x="1" y="383"/>
                    <a:pt x="132" y="514"/>
                    <a:pt x="334" y="526"/>
                  </a:cubicBezTo>
                  <a:cubicBezTo>
                    <a:pt x="345" y="526"/>
                    <a:pt x="355" y="526"/>
                    <a:pt x="365" y="526"/>
                  </a:cubicBezTo>
                  <a:cubicBezTo>
                    <a:pt x="558" y="526"/>
                    <a:pt x="754" y="423"/>
                    <a:pt x="811" y="287"/>
                  </a:cubicBezTo>
                  <a:cubicBezTo>
                    <a:pt x="870" y="145"/>
                    <a:pt x="751" y="14"/>
                    <a:pt x="537" y="2"/>
                  </a:cubicBezTo>
                  <a:cubicBezTo>
                    <a:pt x="526" y="1"/>
                    <a:pt x="51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6"/>
            <p:cNvSpPr/>
            <p:nvPr/>
          </p:nvSpPr>
          <p:spPr>
            <a:xfrm>
              <a:off x="3065850" y="2354875"/>
              <a:ext cx="28300" cy="17350"/>
            </a:xfrm>
            <a:custGeom>
              <a:avLst/>
              <a:gdLst/>
              <a:ahLst/>
              <a:cxnLst/>
              <a:rect l="l" t="t" r="r" b="b"/>
              <a:pathLst>
                <a:path w="1132" h="694" extrusionOk="0">
                  <a:moveTo>
                    <a:pt x="668" y="0"/>
                  </a:moveTo>
                  <a:cubicBezTo>
                    <a:pt x="406" y="0"/>
                    <a:pt x="152" y="128"/>
                    <a:pt x="84" y="310"/>
                  </a:cubicBezTo>
                  <a:cubicBezTo>
                    <a:pt x="0" y="501"/>
                    <a:pt x="167" y="668"/>
                    <a:pt x="441" y="691"/>
                  </a:cubicBezTo>
                  <a:cubicBezTo>
                    <a:pt x="461" y="693"/>
                    <a:pt x="481" y="694"/>
                    <a:pt x="501" y="694"/>
                  </a:cubicBezTo>
                  <a:cubicBezTo>
                    <a:pt x="754" y="694"/>
                    <a:pt x="994" y="558"/>
                    <a:pt x="1060" y="382"/>
                  </a:cubicBezTo>
                  <a:cubicBezTo>
                    <a:pt x="1131" y="191"/>
                    <a:pt x="977" y="25"/>
                    <a:pt x="703" y="1"/>
                  </a:cubicBezTo>
                  <a:cubicBezTo>
                    <a:pt x="691" y="0"/>
                    <a:pt x="680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6"/>
            <p:cNvSpPr/>
            <p:nvPr/>
          </p:nvSpPr>
          <p:spPr>
            <a:xfrm>
              <a:off x="3089075" y="2196175"/>
              <a:ext cx="69975" cy="41125"/>
            </a:xfrm>
            <a:custGeom>
              <a:avLst/>
              <a:gdLst/>
              <a:ahLst/>
              <a:cxnLst/>
              <a:rect l="l" t="t" r="r" b="b"/>
              <a:pathLst>
                <a:path w="2799" h="1645" extrusionOk="0">
                  <a:moveTo>
                    <a:pt x="1578" y="1"/>
                  </a:moveTo>
                  <a:cubicBezTo>
                    <a:pt x="1000" y="1"/>
                    <a:pt x="416" y="280"/>
                    <a:pt x="226" y="681"/>
                  </a:cubicBezTo>
                  <a:cubicBezTo>
                    <a:pt x="0" y="1122"/>
                    <a:pt x="345" y="1551"/>
                    <a:pt x="1000" y="1634"/>
                  </a:cubicBezTo>
                  <a:cubicBezTo>
                    <a:pt x="1065" y="1641"/>
                    <a:pt x="1131" y="1645"/>
                    <a:pt x="1197" y="1645"/>
                  </a:cubicBezTo>
                  <a:cubicBezTo>
                    <a:pt x="1790" y="1645"/>
                    <a:pt x="2380" y="1363"/>
                    <a:pt x="2584" y="955"/>
                  </a:cubicBezTo>
                  <a:cubicBezTo>
                    <a:pt x="2798" y="515"/>
                    <a:pt x="2453" y="86"/>
                    <a:pt x="1798" y="15"/>
                  </a:cubicBezTo>
                  <a:cubicBezTo>
                    <a:pt x="1725" y="5"/>
                    <a:pt x="1651" y="1"/>
                    <a:pt x="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6"/>
            <p:cNvSpPr/>
            <p:nvPr/>
          </p:nvSpPr>
          <p:spPr>
            <a:xfrm>
              <a:off x="3097100" y="2167475"/>
              <a:ext cx="40800" cy="23625"/>
            </a:xfrm>
            <a:custGeom>
              <a:avLst/>
              <a:gdLst/>
              <a:ahLst/>
              <a:cxnLst/>
              <a:rect l="l" t="t" r="r" b="b"/>
              <a:pathLst>
                <a:path w="1632" h="945" extrusionOk="0">
                  <a:moveTo>
                    <a:pt x="923" y="0"/>
                  </a:moveTo>
                  <a:cubicBezTo>
                    <a:pt x="582" y="0"/>
                    <a:pt x="248" y="166"/>
                    <a:pt x="132" y="389"/>
                  </a:cubicBezTo>
                  <a:cubicBezTo>
                    <a:pt x="1" y="651"/>
                    <a:pt x="203" y="901"/>
                    <a:pt x="584" y="937"/>
                  </a:cubicBezTo>
                  <a:cubicBezTo>
                    <a:pt x="628" y="942"/>
                    <a:pt x="672" y="945"/>
                    <a:pt x="716" y="945"/>
                  </a:cubicBezTo>
                  <a:cubicBezTo>
                    <a:pt x="1054" y="945"/>
                    <a:pt x="1385" y="787"/>
                    <a:pt x="1501" y="556"/>
                  </a:cubicBezTo>
                  <a:cubicBezTo>
                    <a:pt x="1632" y="294"/>
                    <a:pt x="1429" y="44"/>
                    <a:pt x="1048" y="8"/>
                  </a:cubicBezTo>
                  <a:cubicBezTo>
                    <a:pt x="1007" y="3"/>
                    <a:pt x="965" y="0"/>
                    <a:pt x="9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6"/>
            <p:cNvSpPr/>
            <p:nvPr/>
          </p:nvSpPr>
          <p:spPr>
            <a:xfrm>
              <a:off x="3314700" y="2229375"/>
              <a:ext cx="41100" cy="24225"/>
            </a:xfrm>
            <a:custGeom>
              <a:avLst/>
              <a:gdLst/>
              <a:ahLst/>
              <a:cxnLst/>
              <a:rect l="l" t="t" r="r" b="b"/>
              <a:pathLst>
                <a:path w="1644" h="969" extrusionOk="0">
                  <a:moveTo>
                    <a:pt x="911" y="1"/>
                  </a:moveTo>
                  <a:cubicBezTo>
                    <a:pt x="570" y="1"/>
                    <a:pt x="237" y="168"/>
                    <a:pt x="131" y="401"/>
                  </a:cubicBezTo>
                  <a:cubicBezTo>
                    <a:pt x="0" y="663"/>
                    <a:pt x="226" y="925"/>
                    <a:pt x="607" y="961"/>
                  </a:cubicBezTo>
                  <a:cubicBezTo>
                    <a:pt x="649" y="966"/>
                    <a:pt x="691" y="969"/>
                    <a:pt x="733" y="969"/>
                  </a:cubicBezTo>
                  <a:cubicBezTo>
                    <a:pt x="1076" y="969"/>
                    <a:pt x="1418" y="801"/>
                    <a:pt x="1524" y="568"/>
                  </a:cubicBezTo>
                  <a:cubicBezTo>
                    <a:pt x="1643" y="306"/>
                    <a:pt x="1429" y="56"/>
                    <a:pt x="1036" y="8"/>
                  </a:cubicBezTo>
                  <a:cubicBezTo>
                    <a:pt x="994" y="3"/>
                    <a:pt x="952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6"/>
            <p:cNvSpPr/>
            <p:nvPr/>
          </p:nvSpPr>
          <p:spPr>
            <a:xfrm>
              <a:off x="3042025" y="2182900"/>
              <a:ext cx="55700" cy="32625"/>
            </a:xfrm>
            <a:custGeom>
              <a:avLst/>
              <a:gdLst/>
              <a:ahLst/>
              <a:cxnLst/>
              <a:rect l="l" t="t" r="r" b="b"/>
              <a:pathLst>
                <a:path w="2228" h="1305" extrusionOk="0">
                  <a:moveTo>
                    <a:pt x="1282" y="1"/>
                  </a:moveTo>
                  <a:cubicBezTo>
                    <a:pt x="818" y="1"/>
                    <a:pt x="350" y="225"/>
                    <a:pt x="179" y="546"/>
                  </a:cubicBezTo>
                  <a:cubicBezTo>
                    <a:pt x="1" y="903"/>
                    <a:pt x="275" y="1236"/>
                    <a:pt x="787" y="1296"/>
                  </a:cubicBezTo>
                  <a:cubicBezTo>
                    <a:pt x="841" y="1302"/>
                    <a:pt x="895" y="1305"/>
                    <a:pt x="950" y="1305"/>
                  </a:cubicBezTo>
                  <a:cubicBezTo>
                    <a:pt x="1422" y="1305"/>
                    <a:pt x="1889" y="1080"/>
                    <a:pt x="2049" y="760"/>
                  </a:cubicBezTo>
                  <a:cubicBezTo>
                    <a:pt x="2227" y="415"/>
                    <a:pt x="1954" y="81"/>
                    <a:pt x="1442" y="10"/>
                  </a:cubicBezTo>
                  <a:cubicBezTo>
                    <a:pt x="1389" y="4"/>
                    <a:pt x="1335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6"/>
            <p:cNvSpPr/>
            <p:nvPr/>
          </p:nvSpPr>
          <p:spPr>
            <a:xfrm>
              <a:off x="3162875" y="2174375"/>
              <a:ext cx="32475" cy="19050"/>
            </a:xfrm>
            <a:custGeom>
              <a:avLst/>
              <a:gdLst/>
              <a:ahLst/>
              <a:cxnLst/>
              <a:rect l="l" t="t" r="r" b="b"/>
              <a:pathLst>
                <a:path w="1299" h="762" extrusionOk="0">
                  <a:moveTo>
                    <a:pt x="741" y="0"/>
                  </a:moveTo>
                  <a:cubicBezTo>
                    <a:pt x="470" y="0"/>
                    <a:pt x="193" y="134"/>
                    <a:pt x="108" y="315"/>
                  </a:cubicBezTo>
                  <a:cubicBezTo>
                    <a:pt x="1" y="530"/>
                    <a:pt x="168" y="720"/>
                    <a:pt x="465" y="756"/>
                  </a:cubicBezTo>
                  <a:cubicBezTo>
                    <a:pt x="497" y="759"/>
                    <a:pt x="529" y="761"/>
                    <a:pt x="561" y="761"/>
                  </a:cubicBezTo>
                  <a:cubicBezTo>
                    <a:pt x="839" y="761"/>
                    <a:pt x="1107" y="628"/>
                    <a:pt x="1203" y="446"/>
                  </a:cubicBezTo>
                  <a:cubicBezTo>
                    <a:pt x="1299" y="244"/>
                    <a:pt x="1132" y="41"/>
                    <a:pt x="834" y="6"/>
                  </a:cubicBezTo>
                  <a:cubicBezTo>
                    <a:pt x="803" y="2"/>
                    <a:pt x="772" y="0"/>
                    <a:pt x="7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6"/>
            <p:cNvSpPr/>
            <p:nvPr/>
          </p:nvSpPr>
          <p:spPr>
            <a:xfrm>
              <a:off x="3056325" y="2236800"/>
              <a:ext cx="54200" cy="31700"/>
            </a:xfrm>
            <a:custGeom>
              <a:avLst/>
              <a:gdLst/>
              <a:ahLst/>
              <a:cxnLst/>
              <a:rect l="l" t="t" r="r" b="b"/>
              <a:pathLst>
                <a:path w="2168" h="1268" extrusionOk="0">
                  <a:moveTo>
                    <a:pt x="1232" y="1"/>
                  </a:moveTo>
                  <a:cubicBezTo>
                    <a:pt x="1047" y="1"/>
                    <a:pt x="851" y="38"/>
                    <a:pt x="667" y="116"/>
                  </a:cubicBezTo>
                  <a:cubicBezTo>
                    <a:pt x="203" y="319"/>
                    <a:pt x="0" y="711"/>
                    <a:pt x="227" y="997"/>
                  </a:cubicBezTo>
                  <a:cubicBezTo>
                    <a:pt x="373" y="1173"/>
                    <a:pt x="640" y="1267"/>
                    <a:pt x="935" y="1267"/>
                  </a:cubicBezTo>
                  <a:cubicBezTo>
                    <a:pt x="1121" y="1267"/>
                    <a:pt x="1317" y="1230"/>
                    <a:pt x="1501" y="1152"/>
                  </a:cubicBezTo>
                  <a:cubicBezTo>
                    <a:pt x="1977" y="950"/>
                    <a:pt x="2167" y="557"/>
                    <a:pt x="1941" y="271"/>
                  </a:cubicBezTo>
                  <a:cubicBezTo>
                    <a:pt x="1795" y="95"/>
                    <a:pt x="152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6"/>
            <p:cNvSpPr/>
            <p:nvPr/>
          </p:nvSpPr>
          <p:spPr>
            <a:xfrm>
              <a:off x="3142350" y="2247950"/>
              <a:ext cx="28300" cy="16525"/>
            </a:xfrm>
            <a:custGeom>
              <a:avLst/>
              <a:gdLst/>
              <a:ahLst/>
              <a:cxnLst/>
              <a:rect l="l" t="t" r="r" b="b"/>
              <a:pathLst>
                <a:path w="1132" h="661" extrusionOk="0">
                  <a:moveTo>
                    <a:pt x="650" y="1"/>
                  </a:moveTo>
                  <a:cubicBezTo>
                    <a:pt x="550" y="1"/>
                    <a:pt x="444" y="21"/>
                    <a:pt x="346" y="63"/>
                  </a:cubicBezTo>
                  <a:cubicBezTo>
                    <a:pt x="107" y="170"/>
                    <a:pt x="0" y="373"/>
                    <a:pt x="131" y="515"/>
                  </a:cubicBezTo>
                  <a:cubicBezTo>
                    <a:pt x="204" y="610"/>
                    <a:pt x="344" y="660"/>
                    <a:pt x="496" y="660"/>
                  </a:cubicBezTo>
                  <a:cubicBezTo>
                    <a:pt x="593" y="660"/>
                    <a:pt x="694" y="640"/>
                    <a:pt x="786" y="599"/>
                  </a:cubicBezTo>
                  <a:cubicBezTo>
                    <a:pt x="1036" y="492"/>
                    <a:pt x="1131" y="289"/>
                    <a:pt x="1012" y="134"/>
                  </a:cubicBezTo>
                  <a:cubicBezTo>
                    <a:pt x="940" y="48"/>
                    <a:pt x="803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6"/>
            <p:cNvSpPr/>
            <p:nvPr/>
          </p:nvSpPr>
          <p:spPr>
            <a:xfrm>
              <a:off x="3152775" y="2224650"/>
              <a:ext cx="31850" cy="18600"/>
            </a:xfrm>
            <a:custGeom>
              <a:avLst/>
              <a:gdLst/>
              <a:ahLst/>
              <a:cxnLst/>
              <a:rect l="l" t="t" r="r" b="b"/>
              <a:pathLst>
                <a:path w="1274" h="744" extrusionOk="0">
                  <a:moveTo>
                    <a:pt x="712" y="0"/>
                  </a:moveTo>
                  <a:cubicBezTo>
                    <a:pt x="604" y="0"/>
                    <a:pt x="489" y="21"/>
                    <a:pt x="381" y="66"/>
                  </a:cubicBezTo>
                  <a:cubicBezTo>
                    <a:pt x="107" y="185"/>
                    <a:pt x="0" y="424"/>
                    <a:pt x="131" y="590"/>
                  </a:cubicBezTo>
                  <a:cubicBezTo>
                    <a:pt x="217" y="691"/>
                    <a:pt x="373" y="744"/>
                    <a:pt x="543" y="744"/>
                  </a:cubicBezTo>
                  <a:cubicBezTo>
                    <a:pt x="654" y="744"/>
                    <a:pt x="772" y="721"/>
                    <a:pt x="881" y="674"/>
                  </a:cubicBezTo>
                  <a:cubicBezTo>
                    <a:pt x="1167" y="555"/>
                    <a:pt x="1274" y="328"/>
                    <a:pt x="1131" y="162"/>
                  </a:cubicBezTo>
                  <a:cubicBezTo>
                    <a:pt x="1050" y="58"/>
                    <a:pt x="890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6"/>
            <p:cNvSpPr/>
            <p:nvPr/>
          </p:nvSpPr>
          <p:spPr>
            <a:xfrm>
              <a:off x="3160200" y="2196875"/>
              <a:ext cx="41400" cy="23950"/>
            </a:xfrm>
            <a:custGeom>
              <a:avLst/>
              <a:gdLst/>
              <a:ahLst/>
              <a:cxnLst/>
              <a:rect l="l" t="t" r="r" b="b"/>
              <a:pathLst>
                <a:path w="1656" h="958" extrusionOk="0">
                  <a:moveTo>
                    <a:pt x="930" y="0"/>
                  </a:moveTo>
                  <a:cubicBezTo>
                    <a:pt x="788" y="0"/>
                    <a:pt x="638" y="27"/>
                    <a:pt x="501" y="82"/>
                  </a:cubicBezTo>
                  <a:cubicBezTo>
                    <a:pt x="144" y="237"/>
                    <a:pt x="1" y="534"/>
                    <a:pt x="179" y="749"/>
                  </a:cubicBezTo>
                  <a:cubicBezTo>
                    <a:pt x="288" y="886"/>
                    <a:pt x="489" y="958"/>
                    <a:pt x="713" y="958"/>
                  </a:cubicBezTo>
                  <a:cubicBezTo>
                    <a:pt x="858" y="958"/>
                    <a:pt x="1011" y="928"/>
                    <a:pt x="1156" y="868"/>
                  </a:cubicBezTo>
                  <a:cubicBezTo>
                    <a:pt x="1513" y="713"/>
                    <a:pt x="1656" y="415"/>
                    <a:pt x="1477" y="201"/>
                  </a:cubicBezTo>
                  <a:cubicBezTo>
                    <a:pt x="1367" y="69"/>
                    <a:pt x="115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6"/>
            <p:cNvSpPr/>
            <p:nvPr/>
          </p:nvSpPr>
          <p:spPr>
            <a:xfrm>
              <a:off x="3032200" y="2217900"/>
              <a:ext cx="36650" cy="21225"/>
            </a:xfrm>
            <a:custGeom>
              <a:avLst/>
              <a:gdLst/>
              <a:ahLst/>
              <a:cxnLst/>
              <a:rect l="l" t="t" r="r" b="b"/>
              <a:pathLst>
                <a:path w="1466" h="849" extrusionOk="0">
                  <a:moveTo>
                    <a:pt x="831" y="1"/>
                  </a:moveTo>
                  <a:cubicBezTo>
                    <a:pt x="707" y="1"/>
                    <a:pt x="576" y="24"/>
                    <a:pt x="453" y="74"/>
                  </a:cubicBezTo>
                  <a:cubicBezTo>
                    <a:pt x="132" y="217"/>
                    <a:pt x="1" y="479"/>
                    <a:pt x="156" y="670"/>
                  </a:cubicBezTo>
                  <a:cubicBezTo>
                    <a:pt x="249" y="785"/>
                    <a:pt x="426" y="848"/>
                    <a:pt x="622" y="848"/>
                  </a:cubicBezTo>
                  <a:cubicBezTo>
                    <a:pt x="750" y="848"/>
                    <a:pt x="886" y="821"/>
                    <a:pt x="1013" y="765"/>
                  </a:cubicBezTo>
                  <a:cubicBezTo>
                    <a:pt x="1323" y="634"/>
                    <a:pt x="1465" y="372"/>
                    <a:pt x="1311" y="182"/>
                  </a:cubicBezTo>
                  <a:cubicBezTo>
                    <a:pt x="1215" y="64"/>
                    <a:pt x="1032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6"/>
            <p:cNvSpPr/>
            <p:nvPr/>
          </p:nvSpPr>
          <p:spPr>
            <a:xfrm>
              <a:off x="3148000" y="2154500"/>
              <a:ext cx="30675" cy="18000"/>
            </a:xfrm>
            <a:custGeom>
              <a:avLst/>
              <a:gdLst/>
              <a:ahLst/>
              <a:cxnLst/>
              <a:rect l="l" t="t" r="r" b="b"/>
              <a:pathLst>
                <a:path w="1227" h="720" extrusionOk="0">
                  <a:moveTo>
                    <a:pt x="685" y="0"/>
                  </a:moveTo>
                  <a:cubicBezTo>
                    <a:pt x="411" y="0"/>
                    <a:pt x="149" y="137"/>
                    <a:pt x="72" y="324"/>
                  </a:cubicBezTo>
                  <a:cubicBezTo>
                    <a:pt x="1" y="527"/>
                    <a:pt x="179" y="694"/>
                    <a:pt x="477" y="717"/>
                  </a:cubicBezTo>
                  <a:cubicBezTo>
                    <a:pt x="499" y="719"/>
                    <a:pt x="520" y="720"/>
                    <a:pt x="542" y="720"/>
                  </a:cubicBezTo>
                  <a:cubicBezTo>
                    <a:pt x="817" y="720"/>
                    <a:pt x="1077" y="583"/>
                    <a:pt x="1144" y="396"/>
                  </a:cubicBezTo>
                  <a:cubicBezTo>
                    <a:pt x="1227" y="193"/>
                    <a:pt x="1048" y="15"/>
                    <a:pt x="751" y="3"/>
                  </a:cubicBezTo>
                  <a:cubicBezTo>
                    <a:pt x="729" y="1"/>
                    <a:pt x="707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6"/>
            <p:cNvSpPr/>
            <p:nvPr/>
          </p:nvSpPr>
          <p:spPr>
            <a:xfrm>
              <a:off x="3138175" y="2180725"/>
              <a:ext cx="20875" cy="12275"/>
            </a:xfrm>
            <a:custGeom>
              <a:avLst/>
              <a:gdLst/>
              <a:ahLst/>
              <a:cxnLst/>
              <a:rect l="l" t="t" r="r" b="b"/>
              <a:pathLst>
                <a:path w="835" h="491" extrusionOk="0">
                  <a:moveTo>
                    <a:pt x="478" y="1"/>
                  </a:moveTo>
                  <a:cubicBezTo>
                    <a:pt x="288" y="1"/>
                    <a:pt x="104" y="93"/>
                    <a:pt x="48" y="228"/>
                  </a:cubicBezTo>
                  <a:cubicBezTo>
                    <a:pt x="1" y="359"/>
                    <a:pt x="120" y="478"/>
                    <a:pt x="322" y="490"/>
                  </a:cubicBezTo>
                  <a:cubicBezTo>
                    <a:pt x="334" y="491"/>
                    <a:pt x="345" y="491"/>
                    <a:pt x="356" y="491"/>
                  </a:cubicBezTo>
                  <a:cubicBezTo>
                    <a:pt x="547" y="491"/>
                    <a:pt x="730" y="399"/>
                    <a:pt x="775" y="276"/>
                  </a:cubicBezTo>
                  <a:cubicBezTo>
                    <a:pt x="834" y="133"/>
                    <a:pt x="715" y="14"/>
                    <a:pt x="513" y="2"/>
                  </a:cubicBezTo>
                  <a:cubicBezTo>
                    <a:pt x="501" y="1"/>
                    <a:pt x="490" y="1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6"/>
            <p:cNvSpPr/>
            <p:nvPr/>
          </p:nvSpPr>
          <p:spPr>
            <a:xfrm>
              <a:off x="3201875" y="2205925"/>
              <a:ext cx="41100" cy="24150"/>
            </a:xfrm>
            <a:custGeom>
              <a:avLst/>
              <a:gdLst/>
              <a:ahLst/>
              <a:cxnLst/>
              <a:rect l="l" t="t" r="r" b="b"/>
              <a:pathLst>
                <a:path w="1644" h="966" extrusionOk="0">
                  <a:moveTo>
                    <a:pt x="944" y="1"/>
                  </a:moveTo>
                  <a:cubicBezTo>
                    <a:pt x="594" y="1"/>
                    <a:pt x="240" y="160"/>
                    <a:pt x="132" y="399"/>
                  </a:cubicBezTo>
                  <a:cubicBezTo>
                    <a:pt x="1" y="672"/>
                    <a:pt x="215" y="923"/>
                    <a:pt x="596" y="958"/>
                  </a:cubicBezTo>
                  <a:cubicBezTo>
                    <a:pt x="637" y="963"/>
                    <a:pt x="679" y="966"/>
                    <a:pt x="721" y="966"/>
                  </a:cubicBezTo>
                  <a:cubicBezTo>
                    <a:pt x="1064" y="966"/>
                    <a:pt x="1407" y="799"/>
                    <a:pt x="1513" y="565"/>
                  </a:cubicBezTo>
                  <a:cubicBezTo>
                    <a:pt x="1644" y="303"/>
                    <a:pt x="1429" y="53"/>
                    <a:pt x="1048" y="6"/>
                  </a:cubicBezTo>
                  <a:cubicBezTo>
                    <a:pt x="1014" y="3"/>
                    <a:pt x="979" y="1"/>
                    <a:pt x="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6"/>
            <p:cNvSpPr/>
            <p:nvPr/>
          </p:nvSpPr>
          <p:spPr>
            <a:xfrm>
              <a:off x="3252775" y="2192900"/>
              <a:ext cx="30675" cy="18300"/>
            </a:xfrm>
            <a:custGeom>
              <a:avLst/>
              <a:gdLst/>
              <a:ahLst/>
              <a:cxnLst/>
              <a:rect l="l" t="t" r="r" b="b"/>
              <a:pathLst>
                <a:path w="1227" h="732" extrusionOk="0">
                  <a:moveTo>
                    <a:pt x="685" y="0"/>
                  </a:moveTo>
                  <a:cubicBezTo>
                    <a:pt x="411" y="0"/>
                    <a:pt x="149" y="137"/>
                    <a:pt x="72" y="324"/>
                  </a:cubicBezTo>
                  <a:cubicBezTo>
                    <a:pt x="1" y="527"/>
                    <a:pt x="191" y="705"/>
                    <a:pt x="489" y="729"/>
                  </a:cubicBezTo>
                  <a:cubicBezTo>
                    <a:pt x="509" y="731"/>
                    <a:pt x="529" y="732"/>
                    <a:pt x="550" y="732"/>
                  </a:cubicBezTo>
                  <a:cubicBezTo>
                    <a:pt x="826" y="732"/>
                    <a:pt x="1089" y="584"/>
                    <a:pt x="1155" y="396"/>
                  </a:cubicBezTo>
                  <a:cubicBezTo>
                    <a:pt x="1227" y="193"/>
                    <a:pt x="1048" y="15"/>
                    <a:pt x="751" y="3"/>
                  </a:cubicBezTo>
                  <a:cubicBezTo>
                    <a:pt x="729" y="1"/>
                    <a:pt x="707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6"/>
            <p:cNvSpPr/>
            <p:nvPr/>
          </p:nvSpPr>
          <p:spPr>
            <a:xfrm>
              <a:off x="3243550" y="2219425"/>
              <a:ext cx="20850" cy="12575"/>
            </a:xfrm>
            <a:custGeom>
              <a:avLst/>
              <a:gdLst/>
              <a:ahLst/>
              <a:cxnLst/>
              <a:rect l="l" t="t" r="r" b="b"/>
              <a:pathLst>
                <a:path w="834" h="503" extrusionOk="0">
                  <a:moveTo>
                    <a:pt x="469" y="1"/>
                  </a:moveTo>
                  <a:cubicBezTo>
                    <a:pt x="278" y="1"/>
                    <a:pt x="93" y="103"/>
                    <a:pt x="48" y="228"/>
                  </a:cubicBezTo>
                  <a:cubicBezTo>
                    <a:pt x="0" y="371"/>
                    <a:pt x="119" y="490"/>
                    <a:pt x="322" y="502"/>
                  </a:cubicBezTo>
                  <a:cubicBezTo>
                    <a:pt x="333" y="502"/>
                    <a:pt x="345" y="503"/>
                    <a:pt x="356" y="503"/>
                  </a:cubicBezTo>
                  <a:cubicBezTo>
                    <a:pt x="547" y="503"/>
                    <a:pt x="729" y="410"/>
                    <a:pt x="774" y="275"/>
                  </a:cubicBezTo>
                  <a:cubicBezTo>
                    <a:pt x="834" y="144"/>
                    <a:pt x="703" y="25"/>
                    <a:pt x="500" y="2"/>
                  </a:cubicBezTo>
                  <a:cubicBezTo>
                    <a:pt x="490" y="1"/>
                    <a:pt x="480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6"/>
            <p:cNvSpPr/>
            <p:nvPr/>
          </p:nvSpPr>
          <p:spPr>
            <a:xfrm>
              <a:off x="3069125" y="2217275"/>
              <a:ext cx="21150" cy="12400"/>
            </a:xfrm>
            <a:custGeom>
              <a:avLst/>
              <a:gdLst/>
              <a:ahLst/>
              <a:cxnLst/>
              <a:rect l="l" t="t" r="r" b="b"/>
              <a:pathLst>
                <a:path w="846" h="496" extrusionOk="0">
                  <a:moveTo>
                    <a:pt x="467" y="1"/>
                  </a:moveTo>
                  <a:cubicBezTo>
                    <a:pt x="283" y="1"/>
                    <a:pt x="103" y="100"/>
                    <a:pt x="60" y="218"/>
                  </a:cubicBezTo>
                  <a:cubicBezTo>
                    <a:pt x="0" y="361"/>
                    <a:pt x="119" y="480"/>
                    <a:pt x="322" y="492"/>
                  </a:cubicBezTo>
                  <a:cubicBezTo>
                    <a:pt x="341" y="495"/>
                    <a:pt x="360" y="496"/>
                    <a:pt x="379" y="496"/>
                  </a:cubicBezTo>
                  <a:cubicBezTo>
                    <a:pt x="563" y="496"/>
                    <a:pt x="743" y="397"/>
                    <a:pt x="786" y="278"/>
                  </a:cubicBezTo>
                  <a:cubicBezTo>
                    <a:pt x="846" y="135"/>
                    <a:pt x="727" y="16"/>
                    <a:pt x="524" y="4"/>
                  </a:cubicBezTo>
                  <a:cubicBezTo>
                    <a:pt x="505" y="2"/>
                    <a:pt x="486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6"/>
            <p:cNvSpPr/>
            <p:nvPr/>
          </p:nvSpPr>
          <p:spPr>
            <a:xfrm>
              <a:off x="2928925" y="2282550"/>
              <a:ext cx="56875" cy="33675"/>
            </a:xfrm>
            <a:custGeom>
              <a:avLst/>
              <a:gdLst/>
              <a:ahLst/>
              <a:cxnLst/>
              <a:rect l="l" t="t" r="r" b="b"/>
              <a:pathLst>
                <a:path w="2275" h="1347" extrusionOk="0">
                  <a:moveTo>
                    <a:pt x="1306" y="0"/>
                  </a:moveTo>
                  <a:cubicBezTo>
                    <a:pt x="836" y="0"/>
                    <a:pt x="360" y="234"/>
                    <a:pt x="191" y="560"/>
                  </a:cubicBezTo>
                  <a:cubicBezTo>
                    <a:pt x="1" y="929"/>
                    <a:pt x="262" y="1275"/>
                    <a:pt x="798" y="1334"/>
                  </a:cubicBezTo>
                  <a:cubicBezTo>
                    <a:pt x="859" y="1342"/>
                    <a:pt x="920" y="1346"/>
                    <a:pt x="981" y="1346"/>
                  </a:cubicBezTo>
                  <a:cubicBezTo>
                    <a:pt x="1451" y="1346"/>
                    <a:pt x="1927" y="1113"/>
                    <a:pt x="2096" y="786"/>
                  </a:cubicBezTo>
                  <a:cubicBezTo>
                    <a:pt x="2275" y="417"/>
                    <a:pt x="2013" y="72"/>
                    <a:pt x="1489" y="13"/>
                  </a:cubicBezTo>
                  <a:cubicBezTo>
                    <a:pt x="1428" y="4"/>
                    <a:pt x="1367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6"/>
            <p:cNvSpPr/>
            <p:nvPr/>
          </p:nvSpPr>
          <p:spPr>
            <a:xfrm>
              <a:off x="2918200" y="2318600"/>
              <a:ext cx="37250" cy="22025"/>
            </a:xfrm>
            <a:custGeom>
              <a:avLst/>
              <a:gdLst/>
              <a:ahLst/>
              <a:cxnLst/>
              <a:rect l="l" t="t" r="r" b="b"/>
              <a:pathLst>
                <a:path w="1490" h="881" extrusionOk="0">
                  <a:moveTo>
                    <a:pt x="863" y="0"/>
                  </a:moveTo>
                  <a:cubicBezTo>
                    <a:pt x="734" y="0"/>
                    <a:pt x="595" y="27"/>
                    <a:pt x="465" y="83"/>
                  </a:cubicBezTo>
                  <a:cubicBezTo>
                    <a:pt x="144" y="226"/>
                    <a:pt x="1" y="499"/>
                    <a:pt x="156" y="702"/>
                  </a:cubicBezTo>
                  <a:cubicBezTo>
                    <a:pt x="242" y="817"/>
                    <a:pt x="420" y="880"/>
                    <a:pt x="622" y="880"/>
                  </a:cubicBezTo>
                  <a:cubicBezTo>
                    <a:pt x="753" y="880"/>
                    <a:pt x="893" y="853"/>
                    <a:pt x="1025" y="797"/>
                  </a:cubicBezTo>
                  <a:cubicBezTo>
                    <a:pt x="1346" y="666"/>
                    <a:pt x="1489" y="392"/>
                    <a:pt x="1334" y="190"/>
                  </a:cubicBezTo>
                  <a:cubicBezTo>
                    <a:pt x="1247" y="66"/>
                    <a:pt x="1067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6"/>
            <p:cNvSpPr/>
            <p:nvPr/>
          </p:nvSpPr>
          <p:spPr>
            <a:xfrm>
              <a:off x="2956000" y="2317950"/>
              <a:ext cx="21475" cy="13175"/>
            </a:xfrm>
            <a:custGeom>
              <a:avLst/>
              <a:gdLst/>
              <a:ahLst/>
              <a:cxnLst/>
              <a:rect l="l" t="t" r="r" b="b"/>
              <a:pathLst>
                <a:path w="859" h="527" extrusionOk="0">
                  <a:moveTo>
                    <a:pt x="506" y="1"/>
                  </a:moveTo>
                  <a:cubicBezTo>
                    <a:pt x="313" y="1"/>
                    <a:pt x="117" y="104"/>
                    <a:pt x="61" y="240"/>
                  </a:cubicBezTo>
                  <a:cubicBezTo>
                    <a:pt x="1" y="382"/>
                    <a:pt x="120" y="502"/>
                    <a:pt x="322" y="525"/>
                  </a:cubicBezTo>
                  <a:cubicBezTo>
                    <a:pt x="333" y="526"/>
                    <a:pt x="343" y="526"/>
                    <a:pt x="353" y="526"/>
                  </a:cubicBezTo>
                  <a:cubicBezTo>
                    <a:pt x="546" y="526"/>
                    <a:pt x="742" y="423"/>
                    <a:pt x="799" y="287"/>
                  </a:cubicBezTo>
                  <a:cubicBezTo>
                    <a:pt x="858" y="144"/>
                    <a:pt x="739" y="13"/>
                    <a:pt x="537" y="1"/>
                  </a:cubicBezTo>
                  <a:cubicBezTo>
                    <a:pt x="526" y="1"/>
                    <a:pt x="51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6"/>
            <p:cNvSpPr/>
            <p:nvPr/>
          </p:nvSpPr>
          <p:spPr>
            <a:xfrm>
              <a:off x="2978325" y="2197775"/>
              <a:ext cx="56000" cy="32650"/>
            </a:xfrm>
            <a:custGeom>
              <a:avLst/>
              <a:gdLst/>
              <a:ahLst/>
              <a:cxnLst/>
              <a:rect l="l" t="t" r="r" b="b"/>
              <a:pathLst>
                <a:path w="2240" h="1306" extrusionOk="0">
                  <a:moveTo>
                    <a:pt x="1287" y="1"/>
                  </a:moveTo>
                  <a:cubicBezTo>
                    <a:pt x="823" y="1"/>
                    <a:pt x="351" y="215"/>
                    <a:pt x="191" y="534"/>
                  </a:cubicBezTo>
                  <a:cubicBezTo>
                    <a:pt x="1" y="891"/>
                    <a:pt x="275" y="1237"/>
                    <a:pt x="787" y="1296"/>
                  </a:cubicBezTo>
                  <a:cubicBezTo>
                    <a:pt x="841" y="1302"/>
                    <a:pt x="895" y="1305"/>
                    <a:pt x="950" y="1305"/>
                  </a:cubicBezTo>
                  <a:cubicBezTo>
                    <a:pt x="1424" y="1305"/>
                    <a:pt x="1901" y="1081"/>
                    <a:pt x="2061" y="760"/>
                  </a:cubicBezTo>
                  <a:cubicBezTo>
                    <a:pt x="2239" y="403"/>
                    <a:pt x="1977" y="70"/>
                    <a:pt x="1454" y="10"/>
                  </a:cubicBezTo>
                  <a:cubicBezTo>
                    <a:pt x="1399" y="4"/>
                    <a:pt x="1343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6"/>
            <p:cNvSpPr/>
            <p:nvPr/>
          </p:nvSpPr>
          <p:spPr>
            <a:xfrm>
              <a:off x="2997375" y="2252875"/>
              <a:ext cx="54500" cy="31775"/>
            </a:xfrm>
            <a:custGeom>
              <a:avLst/>
              <a:gdLst/>
              <a:ahLst/>
              <a:cxnLst/>
              <a:rect l="l" t="t" r="r" b="b"/>
              <a:pathLst>
                <a:path w="2180" h="1271" extrusionOk="0">
                  <a:moveTo>
                    <a:pt x="1248" y="1"/>
                  </a:moveTo>
                  <a:cubicBezTo>
                    <a:pt x="1061" y="1"/>
                    <a:pt x="863" y="38"/>
                    <a:pt x="680" y="116"/>
                  </a:cubicBezTo>
                  <a:cubicBezTo>
                    <a:pt x="203" y="318"/>
                    <a:pt x="1" y="711"/>
                    <a:pt x="227" y="997"/>
                  </a:cubicBezTo>
                  <a:cubicBezTo>
                    <a:pt x="364" y="1178"/>
                    <a:pt x="629" y="1271"/>
                    <a:pt x="922" y="1271"/>
                  </a:cubicBezTo>
                  <a:cubicBezTo>
                    <a:pt x="1112" y="1271"/>
                    <a:pt x="1314" y="1232"/>
                    <a:pt x="1501" y="1152"/>
                  </a:cubicBezTo>
                  <a:cubicBezTo>
                    <a:pt x="1977" y="950"/>
                    <a:pt x="2180" y="557"/>
                    <a:pt x="1954" y="271"/>
                  </a:cubicBezTo>
                  <a:cubicBezTo>
                    <a:pt x="1815" y="95"/>
                    <a:pt x="1545" y="1"/>
                    <a:pt x="1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6"/>
            <p:cNvSpPr/>
            <p:nvPr/>
          </p:nvSpPr>
          <p:spPr>
            <a:xfrm>
              <a:off x="2959275" y="2248550"/>
              <a:ext cx="36950" cy="21500"/>
            </a:xfrm>
            <a:custGeom>
              <a:avLst/>
              <a:gdLst/>
              <a:ahLst/>
              <a:cxnLst/>
              <a:rect l="l" t="t" r="r" b="b"/>
              <a:pathLst>
                <a:path w="1478" h="860" extrusionOk="0">
                  <a:moveTo>
                    <a:pt x="843" y="1"/>
                  </a:moveTo>
                  <a:cubicBezTo>
                    <a:pt x="719" y="1"/>
                    <a:pt x="588" y="25"/>
                    <a:pt x="465" y="75"/>
                  </a:cubicBezTo>
                  <a:cubicBezTo>
                    <a:pt x="144" y="218"/>
                    <a:pt x="1" y="480"/>
                    <a:pt x="156" y="670"/>
                  </a:cubicBezTo>
                  <a:cubicBezTo>
                    <a:pt x="243" y="794"/>
                    <a:pt x="424" y="860"/>
                    <a:pt x="624" y="860"/>
                  </a:cubicBezTo>
                  <a:cubicBezTo>
                    <a:pt x="752" y="860"/>
                    <a:pt x="888" y="833"/>
                    <a:pt x="1013" y="777"/>
                  </a:cubicBezTo>
                  <a:cubicBezTo>
                    <a:pt x="1334" y="646"/>
                    <a:pt x="1477" y="372"/>
                    <a:pt x="1323" y="182"/>
                  </a:cubicBezTo>
                  <a:cubicBezTo>
                    <a:pt x="1227" y="64"/>
                    <a:pt x="1044" y="1"/>
                    <a:pt x="8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6"/>
            <p:cNvSpPr/>
            <p:nvPr/>
          </p:nvSpPr>
          <p:spPr>
            <a:xfrm>
              <a:off x="3002750" y="2234300"/>
              <a:ext cx="21150" cy="12575"/>
            </a:xfrm>
            <a:custGeom>
              <a:avLst/>
              <a:gdLst/>
              <a:ahLst/>
              <a:cxnLst/>
              <a:rect l="l" t="t" r="r" b="b"/>
              <a:pathLst>
                <a:path w="846" h="503" extrusionOk="0">
                  <a:moveTo>
                    <a:pt x="490" y="1"/>
                  </a:moveTo>
                  <a:cubicBezTo>
                    <a:pt x="298" y="1"/>
                    <a:pt x="105" y="93"/>
                    <a:pt x="60" y="228"/>
                  </a:cubicBezTo>
                  <a:cubicBezTo>
                    <a:pt x="0" y="359"/>
                    <a:pt x="119" y="490"/>
                    <a:pt x="322" y="502"/>
                  </a:cubicBezTo>
                  <a:cubicBezTo>
                    <a:pt x="333" y="503"/>
                    <a:pt x="345" y="503"/>
                    <a:pt x="356" y="503"/>
                  </a:cubicBezTo>
                  <a:cubicBezTo>
                    <a:pt x="548" y="503"/>
                    <a:pt x="741" y="410"/>
                    <a:pt x="786" y="276"/>
                  </a:cubicBezTo>
                  <a:cubicBezTo>
                    <a:pt x="846" y="133"/>
                    <a:pt x="727" y="14"/>
                    <a:pt x="524" y="2"/>
                  </a:cubicBezTo>
                  <a:cubicBezTo>
                    <a:pt x="513" y="1"/>
                    <a:pt x="50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6"/>
            <p:cNvSpPr/>
            <p:nvPr/>
          </p:nvSpPr>
          <p:spPr>
            <a:xfrm>
              <a:off x="3114375" y="2241150"/>
              <a:ext cx="27700" cy="16500"/>
            </a:xfrm>
            <a:custGeom>
              <a:avLst/>
              <a:gdLst/>
              <a:ahLst/>
              <a:cxnLst/>
              <a:rect l="l" t="t" r="r" b="b"/>
              <a:pathLst>
                <a:path w="1108" h="660" extrusionOk="0">
                  <a:moveTo>
                    <a:pt x="645" y="1"/>
                  </a:moveTo>
                  <a:cubicBezTo>
                    <a:pt x="394" y="1"/>
                    <a:pt x="140" y="128"/>
                    <a:pt x="72" y="299"/>
                  </a:cubicBezTo>
                  <a:cubicBezTo>
                    <a:pt x="0" y="478"/>
                    <a:pt x="167" y="645"/>
                    <a:pt x="429" y="657"/>
                  </a:cubicBezTo>
                  <a:cubicBezTo>
                    <a:pt x="450" y="658"/>
                    <a:pt x="472" y="659"/>
                    <a:pt x="493" y="659"/>
                  </a:cubicBezTo>
                  <a:cubicBezTo>
                    <a:pt x="743" y="659"/>
                    <a:pt x="970" y="534"/>
                    <a:pt x="1036" y="359"/>
                  </a:cubicBezTo>
                  <a:cubicBezTo>
                    <a:pt x="1107" y="180"/>
                    <a:pt x="953" y="25"/>
                    <a:pt x="679" y="2"/>
                  </a:cubicBezTo>
                  <a:cubicBezTo>
                    <a:pt x="668" y="1"/>
                    <a:pt x="657" y="1"/>
                    <a:pt x="6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6"/>
            <p:cNvSpPr/>
            <p:nvPr/>
          </p:nvSpPr>
          <p:spPr>
            <a:xfrm>
              <a:off x="3212300" y="2267700"/>
              <a:ext cx="70575" cy="42300"/>
            </a:xfrm>
            <a:custGeom>
              <a:avLst/>
              <a:gdLst/>
              <a:ahLst/>
              <a:cxnLst/>
              <a:rect l="l" t="t" r="r" b="b"/>
              <a:pathLst>
                <a:path w="2823" h="1692" extrusionOk="0">
                  <a:moveTo>
                    <a:pt x="1604" y="1"/>
                  </a:moveTo>
                  <a:cubicBezTo>
                    <a:pt x="1000" y="1"/>
                    <a:pt x="408" y="293"/>
                    <a:pt x="215" y="702"/>
                  </a:cubicBezTo>
                  <a:cubicBezTo>
                    <a:pt x="0" y="1166"/>
                    <a:pt x="357" y="1607"/>
                    <a:pt x="1024" y="1678"/>
                  </a:cubicBezTo>
                  <a:cubicBezTo>
                    <a:pt x="1097" y="1687"/>
                    <a:pt x="1171" y="1692"/>
                    <a:pt x="1245" y="1692"/>
                  </a:cubicBezTo>
                  <a:cubicBezTo>
                    <a:pt x="1842" y="1692"/>
                    <a:pt x="2428" y="1401"/>
                    <a:pt x="2608" y="988"/>
                  </a:cubicBezTo>
                  <a:cubicBezTo>
                    <a:pt x="2822" y="535"/>
                    <a:pt x="2453" y="95"/>
                    <a:pt x="1798" y="11"/>
                  </a:cubicBezTo>
                  <a:cubicBezTo>
                    <a:pt x="1734" y="4"/>
                    <a:pt x="1669" y="1"/>
                    <a:pt x="1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6"/>
            <p:cNvSpPr/>
            <p:nvPr/>
          </p:nvSpPr>
          <p:spPr>
            <a:xfrm>
              <a:off x="3181625" y="2345075"/>
              <a:ext cx="63150" cy="38100"/>
            </a:xfrm>
            <a:custGeom>
              <a:avLst/>
              <a:gdLst/>
              <a:ahLst/>
              <a:cxnLst/>
              <a:rect l="l" t="t" r="r" b="b"/>
              <a:pathLst>
                <a:path w="2526" h="1524" extrusionOk="0">
                  <a:moveTo>
                    <a:pt x="1420" y="1"/>
                  </a:moveTo>
                  <a:cubicBezTo>
                    <a:pt x="895" y="1"/>
                    <a:pt x="373" y="259"/>
                    <a:pt x="203" y="631"/>
                  </a:cubicBezTo>
                  <a:cubicBezTo>
                    <a:pt x="1" y="1048"/>
                    <a:pt x="322" y="1441"/>
                    <a:pt x="918" y="1512"/>
                  </a:cubicBezTo>
                  <a:cubicBezTo>
                    <a:pt x="980" y="1520"/>
                    <a:pt x="1043" y="1523"/>
                    <a:pt x="1106" y="1523"/>
                  </a:cubicBezTo>
                  <a:cubicBezTo>
                    <a:pt x="1633" y="1523"/>
                    <a:pt x="2164" y="1265"/>
                    <a:pt x="2335" y="893"/>
                  </a:cubicBezTo>
                  <a:cubicBezTo>
                    <a:pt x="2525" y="476"/>
                    <a:pt x="2204" y="83"/>
                    <a:pt x="1608" y="12"/>
                  </a:cubicBezTo>
                  <a:cubicBezTo>
                    <a:pt x="1546" y="4"/>
                    <a:pt x="1483" y="1"/>
                    <a:pt x="1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6"/>
            <p:cNvSpPr/>
            <p:nvPr/>
          </p:nvSpPr>
          <p:spPr>
            <a:xfrm>
              <a:off x="3219450" y="2238300"/>
              <a:ext cx="41100" cy="24525"/>
            </a:xfrm>
            <a:custGeom>
              <a:avLst/>
              <a:gdLst/>
              <a:ahLst/>
              <a:cxnLst/>
              <a:rect l="l" t="t" r="r" b="b"/>
              <a:pathLst>
                <a:path w="1644" h="981" extrusionOk="0">
                  <a:moveTo>
                    <a:pt x="919" y="1"/>
                  </a:moveTo>
                  <a:cubicBezTo>
                    <a:pt x="570" y="1"/>
                    <a:pt x="236" y="168"/>
                    <a:pt x="119" y="401"/>
                  </a:cubicBezTo>
                  <a:cubicBezTo>
                    <a:pt x="0" y="675"/>
                    <a:pt x="202" y="925"/>
                    <a:pt x="595" y="973"/>
                  </a:cubicBezTo>
                  <a:cubicBezTo>
                    <a:pt x="635" y="978"/>
                    <a:pt x="675" y="980"/>
                    <a:pt x="715" y="980"/>
                  </a:cubicBezTo>
                  <a:cubicBezTo>
                    <a:pt x="1060" y="980"/>
                    <a:pt x="1405" y="803"/>
                    <a:pt x="1512" y="568"/>
                  </a:cubicBezTo>
                  <a:cubicBezTo>
                    <a:pt x="1643" y="306"/>
                    <a:pt x="1429" y="56"/>
                    <a:pt x="1048" y="9"/>
                  </a:cubicBezTo>
                  <a:cubicBezTo>
                    <a:pt x="1005" y="3"/>
                    <a:pt x="962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6"/>
            <p:cNvSpPr/>
            <p:nvPr/>
          </p:nvSpPr>
          <p:spPr>
            <a:xfrm>
              <a:off x="3164075" y="2254350"/>
              <a:ext cx="56275" cy="33500"/>
            </a:xfrm>
            <a:custGeom>
              <a:avLst/>
              <a:gdLst/>
              <a:ahLst/>
              <a:cxnLst/>
              <a:rect l="l" t="t" r="r" b="b"/>
              <a:pathLst>
                <a:path w="2251" h="1340" extrusionOk="0">
                  <a:moveTo>
                    <a:pt x="1278" y="0"/>
                  </a:moveTo>
                  <a:cubicBezTo>
                    <a:pt x="804" y="0"/>
                    <a:pt x="329" y="226"/>
                    <a:pt x="179" y="557"/>
                  </a:cubicBezTo>
                  <a:cubicBezTo>
                    <a:pt x="0" y="914"/>
                    <a:pt x="286" y="1260"/>
                    <a:pt x="810" y="1331"/>
                  </a:cubicBezTo>
                  <a:cubicBezTo>
                    <a:pt x="862" y="1337"/>
                    <a:pt x="915" y="1340"/>
                    <a:pt x="967" y="1340"/>
                  </a:cubicBezTo>
                  <a:cubicBezTo>
                    <a:pt x="1444" y="1340"/>
                    <a:pt x="1923" y="1105"/>
                    <a:pt x="2084" y="783"/>
                  </a:cubicBezTo>
                  <a:cubicBezTo>
                    <a:pt x="2251" y="414"/>
                    <a:pt x="1965" y="69"/>
                    <a:pt x="1441" y="9"/>
                  </a:cubicBezTo>
                  <a:cubicBezTo>
                    <a:pt x="1387" y="3"/>
                    <a:pt x="1333" y="0"/>
                    <a:pt x="1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6"/>
            <p:cNvSpPr/>
            <p:nvPr/>
          </p:nvSpPr>
          <p:spPr>
            <a:xfrm>
              <a:off x="3286400" y="2245500"/>
              <a:ext cx="32475" cy="19450"/>
            </a:xfrm>
            <a:custGeom>
              <a:avLst/>
              <a:gdLst/>
              <a:ahLst/>
              <a:cxnLst/>
              <a:rect l="l" t="t" r="r" b="b"/>
              <a:pathLst>
                <a:path w="1299" h="778" extrusionOk="0">
                  <a:moveTo>
                    <a:pt x="726" y="1"/>
                  </a:moveTo>
                  <a:cubicBezTo>
                    <a:pt x="449" y="1"/>
                    <a:pt x="182" y="136"/>
                    <a:pt x="96" y="328"/>
                  </a:cubicBezTo>
                  <a:cubicBezTo>
                    <a:pt x="1" y="530"/>
                    <a:pt x="168" y="733"/>
                    <a:pt x="477" y="768"/>
                  </a:cubicBezTo>
                  <a:cubicBezTo>
                    <a:pt x="518" y="774"/>
                    <a:pt x="558" y="777"/>
                    <a:pt x="598" y="777"/>
                  </a:cubicBezTo>
                  <a:cubicBezTo>
                    <a:pt x="867" y="777"/>
                    <a:pt x="1121" y="645"/>
                    <a:pt x="1203" y="459"/>
                  </a:cubicBezTo>
                  <a:cubicBezTo>
                    <a:pt x="1299" y="244"/>
                    <a:pt x="1132" y="42"/>
                    <a:pt x="822" y="6"/>
                  </a:cubicBezTo>
                  <a:cubicBezTo>
                    <a:pt x="791" y="3"/>
                    <a:pt x="758" y="1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6"/>
            <p:cNvSpPr/>
            <p:nvPr/>
          </p:nvSpPr>
          <p:spPr>
            <a:xfrm>
              <a:off x="3179850" y="2309725"/>
              <a:ext cx="54800" cy="32375"/>
            </a:xfrm>
            <a:custGeom>
              <a:avLst/>
              <a:gdLst/>
              <a:ahLst/>
              <a:cxnLst/>
              <a:rect l="l" t="t" r="r" b="b"/>
              <a:pathLst>
                <a:path w="2192" h="1295" extrusionOk="0">
                  <a:moveTo>
                    <a:pt x="1231" y="1"/>
                  </a:moveTo>
                  <a:cubicBezTo>
                    <a:pt x="1043" y="1"/>
                    <a:pt x="846" y="38"/>
                    <a:pt x="667" y="116"/>
                  </a:cubicBezTo>
                  <a:cubicBezTo>
                    <a:pt x="191" y="319"/>
                    <a:pt x="0" y="723"/>
                    <a:pt x="239" y="1021"/>
                  </a:cubicBezTo>
                  <a:cubicBezTo>
                    <a:pt x="383" y="1202"/>
                    <a:pt x="655" y="1295"/>
                    <a:pt x="949" y="1295"/>
                  </a:cubicBezTo>
                  <a:cubicBezTo>
                    <a:pt x="1141" y="1295"/>
                    <a:pt x="1342" y="1255"/>
                    <a:pt x="1524" y="1176"/>
                  </a:cubicBezTo>
                  <a:cubicBezTo>
                    <a:pt x="2001" y="962"/>
                    <a:pt x="2191" y="557"/>
                    <a:pt x="1953" y="271"/>
                  </a:cubicBezTo>
                  <a:cubicBezTo>
                    <a:pt x="1807" y="95"/>
                    <a:pt x="1530" y="1"/>
                    <a:pt x="1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6"/>
            <p:cNvSpPr/>
            <p:nvPr/>
          </p:nvSpPr>
          <p:spPr>
            <a:xfrm>
              <a:off x="3267075" y="2321175"/>
              <a:ext cx="28575" cy="16825"/>
            </a:xfrm>
            <a:custGeom>
              <a:avLst/>
              <a:gdLst/>
              <a:ahLst/>
              <a:cxnLst/>
              <a:rect l="l" t="t" r="r" b="b"/>
              <a:pathLst>
                <a:path w="1143" h="673" extrusionOk="0">
                  <a:moveTo>
                    <a:pt x="650" y="1"/>
                  </a:moveTo>
                  <a:cubicBezTo>
                    <a:pt x="550" y="1"/>
                    <a:pt x="444" y="21"/>
                    <a:pt x="345" y="63"/>
                  </a:cubicBezTo>
                  <a:cubicBezTo>
                    <a:pt x="95" y="170"/>
                    <a:pt x="0" y="373"/>
                    <a:pt x="131" y="527"/>
                  </a:cubicBezTo>
                  <a:cubicBezTo>
                    <a:pt x="211" y="622"/>
                    <a:pt x="354" y="672"/>
                    <a:pt x="510" y="672"/>
                  </a:cubicBezTo>
                  <a:cubicBezTo>
                    <a:pt x="609" y="672"/>
                    <a:pt x="713" y="652"/>
                    <a:pt x="810" y="611"/>
                  </a:cubicBezTo>
                  <a:cubicBezTo>
                    <a:pt x="1048" y="504"/>
                    <a:pt x="1143" y="289"/>
                    <a:pt x="1012" y="134"/>
                  </a:cubicBezTo>
                  <a:cubicBezTo>
                    <a:pt x="940" y="48"/>
                    <a:pt x="802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6"/>
            <p:cNvSpPr/>
            <p:nvPr/>
          </p:nvSpPr>
          <p:spPr>
            <a:xfrm>
              <a:off x="3276875" y="2297175"/>
              <a:ext cx="32475" cy="18975"/>
            </a:xfrm>
            <a:custGeom>
              <a:avLst/>
              <a:gdLst/>
              <a:ahLst/>
              <a:cxnLst/>
              <a:rect l="l" t="t" r="r" b="b"/>
              <a:pathLst>
                <a:path w="1299" h="759" extrusionOk="0">
                  <a:moveTo>
                    <a:pt x="736" y="0"/>
                  </a:moveTo>
                  <a:cubicBezTo>
                    <a:pt x="622" y="0"/>
                    <a:pt x="502" y="23"/>
                    <a:pt x="394" y="70"/>
                  </a:cubicBezTo>
                  <a:cubicBezTo>
                    <a:pt x="108" y="190"/>
                    <a:pt x="1" y="428"/>
                    <a:pt x="144" y="594"/>
                  </a:cubicBezTo>
                  <a:cubicBezTo>
                    <a:pt x="238" y="703"/>
                    <a:pt x="399" y="759"/>
                    <a:pt x="575" y="759"/>
                  </a:cubicBezTo>
                  <a:cubicBezTo>
                    <a:pt x="687" y="759"/>
                    <a:pt x="806" y="736"/>
                    <a:pt x="918" y="690"/>
                  </a:cubicBezTo>
                  <a:cubicBezTo>
                    <a:pt x="1192" y="571"/>
                    <a:pt x="1299" y="332"/>
                    <a:pt x="1156" y="154"/>
                  </a:cubicBezTo>
                  <a:cubicBezTo>
                    <a:pt x="1070" y="53"/>
                    <a:pt x="910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6"/>
            <p:cNvSpPr/>
            <p:nvPr/>
          </p:nvSpPr>
          <p:spPr>
            <a:xfrm>
              <a:off x="3283725" y="2268475"/>
              <a:ext cx="42000" cy="24700"/>
            </a:xfrm>
            <a:custGeom>
              <a:avLst/>
              <a:gdLst/>
              <a:ahLst/>
              <a:cxnLst/>
              <a:rect l="l" t="t" r="r" b="b"/>
              <a:pathLst>
                <a:path w="1680" h="988" extrusionOk="0">
                  <a:moveTo>
                    <a:pt x="936" y="1"/>
                  </a:moveTo>
                  <a:cubicBezTo>
                    <a:pt x="793" y="1"/>
                    <a:pt x="642" y="28"/>
                    <a:pt x="501" y="87"/>
                  </a:cubicBezTo>
                  <a:cubicBezTo>
                    <a:pt x="144" y="242"/>
                    <a:pt x="1" y="552"/>
                    <a:pt x="191" y="778"/>
                  </a:cubicBezTo>
                  <a:cubicBezTo>
                    <a:pt x="307" y="916"/>
                    <a:pt x="516" y="987"/>
                    <a:pt x="744" y="987"/>
                  </a:cubicBezTo>
                  <a:cubicBezTo>
                    <a:pt x="892" y="987"/>
                    <a:pt x="1047" y="958"/>
                    <a:pt x="1191" y="897"/>
                  </a:cubicBezTo>
                  <a:cubicBezTo>
                    <a:pt x="1549" y="742"/>
                    <a:pt x="1680" y="433"/>
                    <a:pt x="1501" y="206"/>
                  </a:cubicBezTo>
                  <a:cubicBezTo>
                    <a:pt x="1383" y="74"/>
                    <a:pt x="1170" y="1"/>
                    <a:pt x="9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6"/>
            <p:cNvSpPr/>
            <p:nvPr/>
          </p:nvSpPr>
          <p:spPr>
            <a:xfrm>
              <a:off x="3154550" y="2290150"/>
              <a:ext cx="37225" cy="21750"/>
            </a:xfrm>
            <a:custGeom>
              <a:avLst/>
              <a:gdLst/>
              <a:ahLst/>
              <a:cxnLst/>
              <a:rect l="l" t="t" r="r" b="b"/>
              <a:pathLst>
                <a:path w="1489" h="870" extrusionOk="0">
                  <a:moveTo>
                    <a:pt x="846" y="0"/>
                  </a:moveTo>
                  <a:cubicBezTo>
                    <a:pt x="716" y="0"/>
                    <a:pt x="579" y="26"/>
                    <a:pt x="453" y="78"/>
                  </a:cubicBezTo>
                  <a:cubicBezTo>
                    <a:pt x="131" y="221"/>
                    <a:pt x="0" y="494"/>
                    <a:pt x="167" y="685"/>
                  </a:cubicBezTo>
                  <a:cubicBezTo>
                    <a:pt x="261" y="808"/>
                    <a:pt x="443" y="869"/>
                    <a:pt x="643" y="869"/>
                  </a:cubicBezTo>
                  <a:cubicBezTo>
                    <a:pt x="773" y="869"/>
                    <a:pt x="910" y="843"/>
                    <a:pt x="1036" y="792"/>
                  </a:cubicBezTo>
                  <a:cubicBezTo>
                    <a:pt x="1358" y="649"/>
                    <a:pt x="1489" y="375"/>
                    <a:pt x="1322" y="185"/>
                  </a:cubicBezTo>
                  <a:cubicBezTo>
                    <a:pt x="1228" y="62"/>
                    <a:pt x="1046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6"/>
            <p:cNvSpPr/>
            <p:nvPr/>
          </p:nvSpPr>
          <p:spPr>
            <a:xfrm>
              <a:off x="3270625" y="2224800"/>
              <a:ext cx="30700" cy="18800"/>
            </a:xfrm>
            <a:custGeom>
              <a:avLst/>
              <a:gdLst/>
              <a:ahLst/>
              <a:cxnLst/>
              <a:rect l="l" t="t" r="r" b="b"/>
              <a:pathLst>
                <a:path w="1228" h="752" extrusionOk="0">
                  <a:moveTo>
                    <a:pt x="715" y="0"/>
                  </a:moveTo>
                  <a:cubicBezTo>
                    <a:pt x="419" y="0"/>
                    <a:pt x="141" y="140"/>
                    <a:pt x="72" y="334"/>
                  </a:cubicBezTo>
                  <a:cubicBezTo>
                    <a:pt x="1" y="549"/>
                    <a:pt x="179" y="727"/>
                    <a:pt x="477" y="751"/>
                  </a:cubicBezTo>
                  <a:cubicBezTo>
                    <a:pt x="489" y="751"/>
                    <a:pt x="501" y="752"/>
                    <a:pt x="513" y="752"/>
                  </a:cubicBezTo>
                  <a:cubicBezTo>
                    <a:pt x="810" y="752"/>
                    <a:pt x="1087" y="612"/>
                    <a:pt x="1156" y="418"/>
                  </a:cubicBezTo>
                  <a:cubicBezTo>
                    <a:pt x="1227" y="203"/>
                    <a:pt x="1049" y="25"/>
                    <a:pt x="751" y="1"/>
                  </a:cubicBezTo>
                  <a:cubicBezTo>
                    <a:pt x="739" y="0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6"/>
            <p:cNvSpPr/>
            <p:nvPr/>
          </p:nvSpPr>
          <p:spPr>
            <a:xfrm>
              <a:off x="3186100" y="2232200"/>
              <a:ext cx="30975" cy="18600"/>
            </a:xfrm>
            <a:custGeom>
              <a:avLst/>
              <a:gdLst/>
              <a:ahLst/>
              <a:cxnLst/>
              <a:rect l="l" t="t" r="r" b="b"/>
              <a:pathLst>
                <a:path w="1239" h="744" extrusionOk="0">
                  <a:moveTo>
                    <a:pt x="690" y="0"/>
                  </a:moveTo>
                  <a:cubicBezTo>
                    <a:pt x="413" y="0"/>
                    <a:pt x="150" y="147"/>
                    <a:pt x="72" y="336"/>
                  </a:cubicBezTo>
                  <a:cubicBezTo>
                    <a:pt x="1" y="538"/>
                    <a:pt x="179" y="717"/>
                    <a:pt x="477" y="741"/>
                  </a:cubicBezTo>
                  <a:cubicBezTo>
                    <a:pt x="498" y="742"/>
                    <a:pt x="519" y="743"/>
                    <a:pt x="540" y="743"/>
                  </a:cubicBezTo>
                  <a:cubicBezTo>
                    <a:pt x="826" y="743"/>
                    <a:pt x="1090" y="596"/>
                    <a:pt x="1167" y="407"/>
                  </a:cubicBezTo>
                  <a:cubicBezTo>
                    <a:pt x="1239" y="205"/>
                    <a:pt x="1060" y="14"/>
                    <a:pt x="751" y="2"/>
                  </a:cubicBezTo>
                  <a:cubicBezTo>
                    <a:pt x="730" y="1"/>
                    <a:pt x="710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6"/>
            <p:cNvSpPr/>
            <p:nvPr/>
          </p:nvSpPr>
          <p:spPr>
            <a:xfrm>
              <a:off x="3261100" y="2251875"/>
              <a:ext cx="20875" cy="12875"/>
            </a:xfrm>
            <a:custGeom>
              <a:avLst/>
              <a:gdLst/>
              <a:ahLst/>
              <a:cxnLst/>
              <a:rect l="l" t="t" r="r" b="b"/>
              <a:pathLst>
                <a:path w="835" h="515" extrusionOk="0">
                  <a:moveTo>
                    <a:pt x="482" y="0"/>
                  </a:moveTo>
                  <a:cubicBezTo>
                    <a:pt x="289" y="0"/>
                    <a:pt x="94" y="103"/>
                    <a:pt x="49" y="228"/>
                  </a:cubicBezTo>
                  <a:cubicBezTo>
                    <a:pt x="1" y="370"/>
                    <a:pt x="132" y="501"/>
                    <a:pt x="334" y="513"/>
                  </a:cubicBezTo>
                  <a:cubicBezTo>
                    <a:pt x="345" y="514"/>
                    <a:pt x="355" y="514"/>
                    <a:pt x="365" y="514"/>
                  </a:cubicBezTo>
                  <a:cubicBezTo>
                    <a:pt x="557" y="514"/>
                    <a:pt x="742" y="411"/>
                    <a:pt x="787" y="287"/>
                  </a:cubicBezTo>
                  <a:cubicBezTo>
                    <a:pt x="834" y="144"/>
                    <a:pt x="715" y="13"/>
                    <a:pt x="513" y="1"/>
                  </a:cubicBezTo>
                  <a:cubicBezTo>
                    <a:pt x="503" y="1"/>
                    <a:pt x="492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6"/>
            <p:cNvSpPr/>
            <p:nvPr/>
          </p:nvSpPr>
          <p:spPr>
            <a:xfrm>
              <a:off x="3283725" y="2199025"/>
              <a:ext cx="40500" cy="24225"/>
            </a:xfrm>
            <a:custGeom>
              <a:avLst/>
              <a:gdLst/>
              <a:ahLst/>
              <a:cxnLst/>
              <a:rect l="l" t="t" r="r" b="b"/>
              <a:pathLst>
                <a:path w="1620" h="969" extrusionOk="0">
                  <a:moveTo>
                    <a:pt x="900" y="0"/>
                  </a:moveTo>
                  <a:cubicBezTo>
                    <a:pt x="559" y="0"/>
                    <a:pt x="226" y="167"/>
                    <a:pt x="120" y="401"/>
                  </a:cubicBezTo>
                  <a:cubicBezTo>
                    <a:pt x="1" y="663"/>
                    <a:pt x="203" y="913"/>
                    <a:pt x="596" y="960"/>
                  </a:cubicBezTo>
                  <a:cubicBezTo>
                    <a:pt x="638" y="966"/>
                    <a:pt x="679" y="968"/>
                    <a:pt x="721" y="968"/>
                  </a:cubicBezTo>
                  <a:cubicBezTo>
                    <a:pt x="1062" y="968"/>
                    <a:pt x="1395" y="801"/>
                    <a:pt x="1501" y="567"/>
                  </a:cubicBezTo>
                  <a:cubicBezTo>
                    <a:pt x="1620" y="306"/>
                    <a:pt x="1406" y="56"/>
                    <a:pt x="1025" y="8"/>
                  </a:cubicBezTo>
                  <a:cubicBezTo>
                    <a:pt x="983" y="3"/>
                    <a:pt x="941" y="0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6"/>
            <p:cNvSpPr/>
            <p:nvPr/>
          </p:nvSpPr>
          <p:spPr>
            <a:xfrm>
              <a:off x="3350100" y="2206225"/>
              <a:ext cx="32475" cy="19350"/>
            </a:xfrm>
            <a:custGeom>
              <a:avLst/>
              <a:gdLst/>
              <a:ahLst/>
              <a:cxnLst/>
              <a:rect l="l" t="t" r="r" b="b"/>
              <a:pathLst>
                <a:path w="1299" h="774" extrusionOk="0">
                  <a:moveTo>
                    <a:pt x="717" y="0"/>
                  </a:moveTo>
                  <a:cubicBezTo>
                    <a:pt x="449" y="0"/>
                    <a:pt x="181" y="134"/>
                    <a:pt x="96" y="315"/>
                  </a:cubicBezTo>
                  <a:cubicBezTo>
                    <a:pt x="1" y="530"/>
                    <a:pt x="168" y="732"/>
                    <a:pt x="477" y="768"/>
                  </a:cubicBezTo>
                  <a:cubicBezTo>
                    <a:pt x="509" y="771"/>
                    <a:pt x="541" y="773"/>
                    <a:pt x="573" y="773"/>
                  </a:cubicBezTo>
                  <a:cubicBezTo>
                    <a:pt x="851" y="773"/>
                    <a:pt x="1118" y="638"/>
                    <a:pt x="1203" y="446"/>
                  </a:cubicBezTo>
                  <a:cubicBezTo>
                    <a:pt x="1299" y="244"/>
                    <a:pt x="1120" y="41"/>
                    <a:pt x="810" y="6"/>
                  </a:cubicBezTo>
                  <a:cubicBezTo>
                    <a:pt x="780" y="2"/>
                    <a:pt x="749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6"/>
            <p:cNvSpPr/>
            <p:nvPr/>
          </p:nvSpPr>
          <p:spPr>
            <a:xfrm>
              <a:off x="3334325" y="2186050"/>
              <a:ext cx="30400" cy="18250"/>
            </a:xfrm>
            <a:custGeom>
              <a:avLst/>
              <a:gdLst/>
              <a:ahLst/>
              <a:cxnLst/>
              <a:rect l="l" t="t" r="r" b="b"/>
              <a:pathLst>
                <a:path w="1216" h="730" extrusionOk="0">
                  <a:moveTo>
                    <a:pt x="674" y="0"/>
                  </a:moveTo>
                  <a:cubicBezTo>
                    <a:pt x="399" y="0"/>
                    <a:pt x="138" y="137"/>
                    <a:pt x="72" y="324"/>
                  </a:cubicBezTo>
                  <a:cubicBezTo>
                    <a:pt x="1" y="527"/>
                    <a:pt x="179" y="705"/>
                    <a:pt x="477" y="729"/>
                  </a:cubicBezTo>
                  <a:cubicBezTo>
                    <a:pt x="489" y="730"/>
                    <a:pt x="501" y="730"/>
                    <a:pt x="513" y="730"/>
                  </a:cubicBezTo>
                  <a:cubicBezTo>
                    <a:pt x="809" y="730"/>
                    <a:pt x="1087" y="590"/>
                    <a:pt x="1144" y="396"/>
                  </a:cubicBezTo>
                  <a:cubicBezTo>
                    <a:pt x="1215" y="194"/>
                    <a:pt x="1037" y="15"/>
                    <a:pt x="739" y="3"/>
                  </a:cubicBezTo>
                  <a:cubicBezTo>
                    <a:pt x="717" y="1"/>
                    <a:pt x="695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6"/>
            <p:cNvSpPr/>
            <p:nvPr/>
          </p:nvSpPr>
          <p:spPr>
            <a:xfrm>
              <a:off x="3325100" y="2212575"/>
              <a:ext cx="20875" cy="12575"/>
            </a:xfrm>
            <a:custGeom>
              <a:avLst/>
              <a:gdLst/>
              <a:ahLst/>
              <a:cxnLst/>
              <a:rect l="l" t="t" r="r" b="b"/>
              <a:pathLst>
                <a:path w="835" h="503" extrusionOk="0">
                  <a:moveTo>
                    <a:pt x="467" y="1"/>
                  </a:moveTo>
                  <a:cubicBezTo>
                    <a:pt x="276" y="1"/>
                    <a:pt x="93" y="93"/>
                    <a:pt x="48" y="228"/>
                  </a:cubicBezTo>
                  <a:cubicBezTo>
                    <a:pt x="1" y="359"/>
                    <a:pt x="132" y="490"/>
                    <a:pt x="334" y="502"/>
                  </a:cubicBezTo>
                  <a:cubicBezTo>
                    <a:pt x="346" y="502"/>
                    <a:pt x="357" y="503"/>
                    <a:pt x="368" y="503"/>
                  </a:cubicBezTo>
                  <a:cubicBezTo>
                    <a:pt x="559" y="503"/>
                    <a:pt x="742" y="410"/>
                    <a:pt x="787" y="276"/>
                  </a:cubicBezTo>
                  <a:cubicBezTo>
                    <a:pt x="834" y="133"/>
                    <a:pt x="703" y="14"/>
                    <a:pt x="501" y="2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6"/>
            <p:cNvSpPr/>
            <p:nvPr/>
          </p:nvSpPr>
          <p:spPr>
            <a:xfrm>
              <a:off x="3192050" y="2289375"/>
              <a:ext cx="21150" cy="12925"/>
            </a:xfrm>
            <a:custGeom>
              <a:avLst/>
              <a:gdLst/>
              <a:ahLst/>
              <a:cxnLst/>
              <a:rect l="l" t="t" r="r" b="b"/>
              <a:pathLst>
                <a:path w="846" h="517" extrusionOk="0">
                  <a:moveTo>
                    <a:pt x="492" y="1"/>
                  </a:moveTo>
                  <a:cubicBezTo>
                    <a:pt x="290" y="1"/>
                    <a:pt x="105" y="104"/>
                    <a:pt x="48" y="240"/>
                  </a:cubicBezTo>
                  <a:cubicBezTo>
                    <a:pt x="1" y="382"/>
                    <a:pt x="120" y="502"/>
                    <a:pt x="334" y="513"/>
                  </a:cubicBezTo>
                  <a:cubicBezTo>
                    <a:pt x="353" y="516"/>
                    <a:pt x="372" y="517"/>
                    <a:pt x="391" y="517"/>
                  </a:cubicBezTo>
                  <a:cubicBezTo>
                    <a:pt x="575" y="517"/>
                    <a:pt x="755" y="417"/>
                    <a:pt x="798" y="287"/>
                  </a:cubicBezTo>
                  <a:cubicBezTo>
                    <a:pt x="846" y="144"/>
                    <a:pt x="727" y="13"/>
                    <a:pt x="525" y="1"/>
                  </a:cubicBezTo>
                  <a:cubicBezTo>
                    <a:pt x="514" y="1"/>
                    <a:pt x="50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6"/>
            <p:cNvSpPr/>
            <p:nvPr/>
          </p:nvSpPr>
          <p:spPr>
            <a:xfrm>
              <a:off x="3238775" y="2314075"/>
              <a:ext cx="27725" cy="17075"/>
            </a:xfrm>
            <a:custGeom>
              <a:avLst/>
              <a:gdLst/>
              <a:ahLst/>
              <a:cxnLst/>
              <a:rect l="l" t="t" r="r" b="b"/>
              <a:pathLst>
                <a:path w="1109" h="683" extrusionOk="0">
                  <a:moveTo>
                    <a:pt x="645" y="1"/>
                  </a:moveTo>
                  <a:cubicBezTo>
                    <a:pt x="383" y="1"/>
                    <a:pt x="129" y="129"/>
                    <a:pt x="60" y="311"/>
                  </a:cubicBezTo>
                  <a:cubicBezTo>
                    <a:pt x="1" y="490"/>
                    <a:pt x="168" y="657"/>
                    <a:pt x="430" y="680"/>
                  </a:cubicBezTo>
                  <a:cubicBezTo>
                    <a:pt x="450" y="682"/>
                    <a:pt x="470" y="683"/>
                    <a:pt x="490" y="683"/>
                  </a:cubicBezTo>
                  <a:cubicBezTo>
                    <a:pt x="742" y="683"/>
                    <a:pt x="982" y="547"/>
                    <a:pt x="1049" y="371"/>
                  </a:cubicBezTo>
                  <a:cubicBezTo>
                    <a:pt x="1108" y="192"/>
                    <a:pt x="942" y="26"/>
                    <a:pt x="680" y="2"/>
                  </a:cubicBezTo>
                  <a:cubicBezTo>
                    <a:pt x="668" y="1"/>
                    <a:pt x="656" y="1"/>
                    <a:pt x="6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6"/>
            <p:cNvSpPr/>
            <p:nvPr/>
          </p:nvSpPr>
          <p:spPr>
            <a:xfrm>
              <a:off x="3343850" y="2240325"/>
              <a:ext cx="69975" cy="41925"/>
            </a:xfrm>
            <a:custGeom>
              <a:avLst/>
              <a:gdLst/>
              <a:ahLst/>
              <a:cxnLst/>
              <a:rect l="l" t="t" r="r" b="b"/>
              <a:pathLst>
                <a:path w="2799" h="1677" extrusionOk="0">
                  <a:moveTo>
                    <a:pt x="1566" y="0"/>
                  </a:moveTo>
                  <a:cubicBezTo>
                    <a:pt x="973" y="0"/>
                    <a:pt x="385" y="282"/>
                    <a:pt x="203" y="690"/>
                  </a:cubicBezTo>
                  <a:cubicBezTo>
                    <a:pt x="1" y="1154"/>
                    <a:pt x="370" y="1582"/>
                    <a:pt x="1037" y="1666"/>
                  </a:cubicBezTo>
                  <a:cubicBezTo>
                    <a:pt x="1103" y="1673"/>
                    <a:pt x="1170" y="1676"/>
                    <a:pt x="1236" y="1676"/>
                  </a:cubicBezTo>
                  <a:cubicBezTo>
                    <a:pt x="1838" y="1676"/>
                    <a:pt x="2425" y="1393"/>
                    <a:pt x="2596" y="975"/>
                  </a:cubicBezTo>
                  <a:cubicBezTo>
                    <a:pt x="2799" y="523"/>
                    <a:pt x="2418" y="94"/>
                    <a:pt x="1763" y="11"/>
                  </a:cubicBezTo>
                  <a:cubicBezTo>
                    <a:pt x="1698" y="4"/>
                    <a:pt x="1632" y="0"/>
                    <a:pt x="1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6"/>
            <p:cNvSpPr/>
            <p:nvPr/>
          </p:nvSpPr>
          <p:spPr>
            <a:xfrm>
              <a:off x="3312600" y="2281750"/>
              <a:ext cx="54200" cy="32200"/>
            </a:xfrm>
            <a:custGeom>
              <a:avLst/>
              <a:gdLst/>
              <a:ahLst/>
              <a:cxnLst/>
              <a:rect l="l" t="t" r="r" b="b"/>
              <a:pathLst>
                <a:path w="2168" h="1288" extrusionOk="0">
                  <a:moveTo>
                    <a:pt x="1204" y="1"/>
                  </a:moveTo>
                  <a:cubicBezTo>
                    <a:pt x="1018" y="1"/>
                    <a:pt x="823" y="38"/>
                    <a:pt x="644" y="116"/>
                  </a:cubicBezTo>
                  <a:cubicBezTo>
                    <a:pt x="179" y="318"/>
                    <a:pt x="1" y="723"/>
                    <a:pt x="239" y="1009"/>
                  </a:cubicBezTo>
                  <a:cubicBezTo>
                    <a:pt x="391" y="1190"/>
                    <a:pt x="663" y="1288"/>
                    <a:pt x="957" y="1288"/>
                  </a:cubicBezTo>
                  <a:cubicBezTo>
                    <a:pt x="1145" y="1288"/>
                    <a:pt x="1343" y="1248"/>
                    <a:pt x="1525" y="1164"/>
                  </a:cubicBezTo>
                  <a:cubicBezTo>
                    <a:pt x="2001" y="961"/>
                    <a:pt x="2168" y="557"/>
                    <a:pt x="1929" y="271"/>
                  </a:cubicBezTo>
                  <a:cubicBezTo>
                    <a:pt x="1776" y="95"/>
                    <a:pt x="1501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6"/>
            <p:cNvSpPr/>
            <p:nvPr/>
          </p:nvSpPr>
          <p:spPr>
            <a:xfrm>
              <a:off x="3370950" y="2286100"/>
              <a:ext cx="27700" cy="17025"/>
            </a:xfrm>
            <a:custGeom>
              <a:avLst/>
              <a:gdLst/>
              <a:ahLst/>
              <a:cxnLst/>
              <a:rect l="l" t="t" r="r" b="b"/>
              <a:pathLst>
                <a:path w="1108" h="681" extrusionOk="0">
                  <a:moveTo>
                    <a:pt x="632" y="1"/>
                  </a:moveTo>
                  <a:cubicBezTo>
                    <a:pt x="371" y="1"/>
                    <a:pt x="129" y="129"/>
                    <a:pt x="72" y="311"/>
                  </a:cubicBezTo>
                  <a:cubicBezTo>
                    <a:pt x="0" y="490"/>
                    <a:pt x="167" y="656"/>
                    <a:pt x="441" y="680"/>
                  </a:cubicBezTo>
                  <a:cubicBezTo>
                    <a:pt x="452" y="681"/>
                    <a:pt x="464" y="681"/>
                    <a:pt x="475" y="681"/>
                  </a:cubicBezTo>
                  <a:cubicBezTo>
                    <a:pt x="736" y="681"/>
                    <a:pt x="979" y="553"/>
                    <a:pt x="1036" y="371"/>
                  </a:cubicBezTo>
                  <a:cubicBezTo>
                    <a:pt x="1108" y="192"/>
                    <a:pt x="929" y="25"/>
                    <a:pt x="667" y="2"/>
                  </a:cubicBezTo>
                  <a:cubicBezTo>
                    <a:pt x="655" y="1"/>
                    <a:pt x="644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6"/>
            <p:cNvSpPr/>
            <p:nvPr/>
          </p:nvSpPr>
          <p:spPr>
            <a:xfrm>
              <a:off x="2843200" y="2456650"/>
              <a:ext cx="74450" cy="45325"/>
            </a:xfrm>
            <a:custGeom>
              <a:avLst/>
              <a:gdLst/>
              <a:ahLst/>
              <a:cxnLst/>
              <a:rect l="l" t="t" r="r" b="b"/>
              <a:pathLst>
                <a:path w="2978" h="1813" extrusionOk="0">
                  <a:moveTo>
                    <a:pt x="1735" y="1"/>
                  </a:moveTo>
                  <a:cubicBezTo>
                    <a:pt x="1119" y="1"/>
                    <a:pt x="486" y="305"/>
                    <a:pt x="262" y="752"/>
                  </a:cubicBezTo>
                  <a:cubicBezTo>
                    <a:pt x="1" y="1240"/>
                    <a:pt x="346" y="1716"/>
                    <a:pt x="1024" y="1800"/>
                  </a:cubicBezTo>
                  <a:cubicBezTo>
                    <a:pt x="1096" y="1808"/>
                    <a:pt x="1168" y="1812"/>
                    <a:pt x="1240" y="1812"/>
                  </a:cubicBezTo>
                  <a:cubicBezTo>
                    <a:pt x="1867" y="1812"/>
                    <a:pt x="2503" y="1499"/>
                    <a:pt x="2727" y="1061"/>
                  </a:cubicBezTo>
                  <a:cubicBezTo>
                    <a:pt x="2977" y="561"/>
                    <a:pt x="2632" y="97"/>
                    <a:pt x="1953" y="14"/>
                  </a:cubicBezTo>
                  <a:cubicBezTo>
                    <a:pt x="1881" y="5"/>
                    <a:pt x="1808" y="1"/>
                    <a:pt x="1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6"/>
            <p:cNvSpPr/>
            <p:nvPr/>
          </p:nvSpPr>
          <p:spPr>
            <a:xfrm>
              <a:off x="2853625" y="2424950"/>
              <a:ext cx="43475" cy="26275"/>
            </a:xfrm>
            <a:custGeom>
              <a:avLst/>
              <a:gdLst/>
              <a:ahLst/>
              <a:cxnLst/>
              <a:rect l="l" t="t" r="r" b="b"/>
              <a:pathLst>
                <a:path w="1739" h="1051" extrusionOk="0">
                  <a:moveTo>
                    <a:pt x="1009" y="0"/>
                  </a:moveTo>
                  <a:cubicBezTo>
                    <a:pt x="651" y="0"/>
                    <a:pt x="283" y="180"/>
                    <a:pt x="155" y="436"/>
                  </a:cubicBezTo>
                  <a:cubicBezTo>
                    <a:pt x="0" y="722"/>
                    <a:pt x="203" y="996"/>
                    <a:pt x="596" y="1044"/>
                  </a:cubicBezTo>
                  <a:cubicBezTo>
                    <a:pt x="637" y="1048"/>
                    <a:pt x="679" y="1051"/>
                    <a:pt x="722" y="1051"/>
                  </a:cubicBezTo>
                  <a:cubicBezTo>
                    <a:pt x="1088" y="1051"/>
                    <a:pt x="1456" y="871"/>
                    <a:pt x="1584" y="615"/>
                  </a:cubicBezTo>
                  <a:cubicBezTo>
                    <a:pt x="1739" y="329"/>
                    <a:pt x="1536" y="55"/>
                    <a:pt x="1131" y="8"/>
                  </a:cubicBezTo>
                  <a:cubicBezTo>
                    <a:pt x="1091" y="3"/>
                    <a:pt x="1050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6"/>
            <p:cNvSpPr/>
            <p:nvPr/>
          </p:nvSpPr>
          <p:spPr>
            <a:xfrm>
              <a:off x="2794675" y="2442100"/>
              <a:ext cx="59275" cy="36025"/>
            </a:xfrm>
            <a:custGeom>
              <a:avLst/>
              <a:gdLst/>
              <a:ahLst/>
              <a:cxnLst/>
              <a:rect l="l" t="t" r="r" b="b"/>
              <a:pathLst>
                <a:path w="2371" h="1441" extrusionOk="0">
                  <a:moveTo>
                    <a:pt x="1380" y="1"/>
                  </a:moveTo>
                  <a:cubicBezTo>
                    <a:pt x="895" y="1"/>
                    <a:pt x="395" y="246"/>
                    <a:pt x="215" y="596"/>
                  </a:cubicBezTo>
                  <a:cubicBezTo>
                    <a:pt x="1" y="989"/>
                    <a:pt x="275" y="1358"/>
                    <a:pt x="810" y="1429"/>
                  </a:cubicBezTo>
                  <a:cubicBezTo>
                    <a:pt x="869" y="1437"/>
                    <a:pt x="929" y="1440"/>
                    <a:pt x="988" y="1440"/>
                  </a:cubicBezTo>
                  <a:cubicBezTo>
                    <a:pt x="1484" y="1440"/>
                    <a:pt x="1987" y="1185"/>
                    <a:pt x="2168" y="834"/>
                  </a:cubicBezTo>
                  <a:cubicBezTo>
                    <a:pt x="2370" y="453"/>
                    <a:pt x="2096" y="84"/>
                    <a:pt x="1561" y="12"/>
                  </a:cubicBezTo>
                  <a:cubicBezTo>
                    <a:pt x="1501" y="4"/>
                    <a:pt x="1441" y="1"/>
                    <a:pt x="1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6"/>
            <p:cNvSpPr/>
            <p:nvPr/>
          </p:nvSpPr>
          <p:spPr>
            <a:xfrm>
              <a:off x="2922675" y="2432725"/>
              <a:ext cx="34550" cy="20825"/>
            </a:xfrm>
            <a:custGeom>
              <a:avLst/>
              <a:gdLst/>
              <a:ahLst/>
              <a:cxnLst/>
              <a:rect l="l" t="t" r="r" b="b"/>
              <a:pathLst>
                <a:path w="1382" h="833" extrusionOk="0">
                  <a:moveTo>
                    <a:pt x="806" y="1"/>
                  </a:moveTo>
                  <a:cubicBezTo>
                    <a:pt x="516" y="1"/>
                    <a:pt x="226" y="138"/>
                    <a:pt x="120" y="352"/>
                  </a:cubicBezTo>
                  <a:cubicBezTo>
                    <a:pt x="0" y="578"/>
                    <a:pt x="167" y="792"/>
                    <a:pt x="477" y="828"/>
                  </a:cubicBezTo>
                  <a:cubicBezTo>
                    <a:pt x="508" y="831"/>
                    <a:pt x="539" y="833"/>
                    <a:pt x="570" y="833"/>
                  </a:cubicBezTo>
                  <a:cubicBezTo>
                    <a:pt x="863" y="833"/>
                    <a:pt x="1155" y="687"/>
                    <a:pt x="1263" y="483"/>
                  </a:cubicBezTo>
                  <a:cubicBezTo>
                    <a:pt x="1382" y="256"/>
                    <a:pt x="1215" y="42"/>
                    <a:pt x="905" y="6"/>
                  </a:cubicBezTo>
                  <a:cubicBezTo>
                    <a:pt x="872" y="3"/>
                    <a:pt x="839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6"/>
            <p:cNvSpPr/>
            <p:nvPr/>
          </p:nvSpPr>
          <p:spPr>
            <a:xfrm>
              <a:off x="2807475" y="2501600"/>
              <a:ext cx="57175" cy="34900"/>
            </a:xfrm>
            <a:custGeom>
              <a:avLst/>
              <a:gdLst/>
              <a:ahLst/>
              <a:cxnLst/>
              <a:rect l="l" t="t" r="r" b="b"/>
              <a:pathLst>
                <a:path w="2287" h="1396" extrusionOk="0">
                  <a:moveTo>
                    <a:pt x="1342" y="0"/>
                  </a:moveTo>
                  <a:cubicBezTo>
                    <a:pt x="1143" y="0"/>
                    <a:pt x="930" y="43"/>
                    <a:pt x="727" y="133"/>
                  </a:cubicBezTo>
                  <a:cubicBezTo>
                    <a:pt x="227" y="347"/>
                    <a:pt x="1" y="787"/>
                    <a:pt x="227" y="1097"/>
                  </a:cubicBezTo>
                  <a:cubicBezTo>
                    <a:pt x="364" y="1292"/>
                    <a:pt x="638" y="1395"/>
                    <a:pt x="944" y="1395"/>
                  </a:cubicBezTo>
                  <a:cubicBezTo>
                    <a:pt x="1142" y="1395"/>
                    <a:pt x="1352" y="1352"/>
                    <a:pt x="1549" y="1264"/>
                  </a:cubicBezTo>
                  <a:cubicBezTo>
                    <a:pt x="2061" y="1037"/>
                    <a:pt x="2287" y="609"/>
                    <a:pt x="2049" y="287"/>
                  </a:cubicBezTo>
                  <a:cubicBezTo>
                    <a:pt x="1912" y="100"/>
                    <a:pt x="1645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6"/>
            <p:cNvSpPr/>
            <p:nvPr/>
          </p:nvSpPr>
          <p:spPr>
            <a:xfrm>
              <a:off x="2897675" y="2513875"/>
              <a:ext cx="29775" cy="18175"/>
            </a:xfrm>
            <a:custGeom>
              <a:avLst/>
              <a:gdLst/>
              <a:ahLst/>
              <a:cxnLst/>
              <a:rect l="l" t="t" r="r" b="b"/>
              <a:pathLst>
                <a:path w="1191" h="727" extrusionOk="0">
                  <a:moveTo>
                    <a:pt x="701" y="0"/>
                  </a:moveTo>
                  <a:cubicBezTo>
                    <a:pt x="597" y="0"/>
                    <a:pt x="485" y="23"/>
                    <a:pt x="381" y="70"/>
                  </a:cubicBezTo>
                  <a:cubicBezTo>
                    <a:pt x="119" y="177"/>
                    <a:pt x="0" y="404"/>
                    <a:pt x="119" y="570"/>
                  </a:cubicBezTo>
                  <a:cubicBezTo>
                    <a:pt x="193" y="673"/>
                    <a:pt x="340" y="726"/>
                    <a:pt x="503" y="726"/>
                  </a:cubicBezTo>
                  <a:cubicBezTo>
                    <a:pt x="603" y="726"/>
                    <a:pt x="710" y="706"/>
                    <a:pt x="810" y="666"/>
                  </a:cubicBezTo>
                  <a:cubicBezTo>
                    <a:pt x="1084" y="546"/>
                    <a:pt x="1191" y="320"/>
                    <a:pt x="1072" y="154"/>
                  </a:cubicBezTo>
                  <a:cubicBezTo>
                    <a:pt x="1000" y="53"/>
                    <a:pt x="859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6"/>
            <p:cNvSpPr/>
            <p:nvPr/>
          </p:nvSpPr>
          <p:spPr>
            <a:xfrm>
              <a:off x="2909575" y="2488150"/>
              <a:ext cx="33650" cy="20425"/>
            </a:xfrm>
            <a:custGeom>
              <a:avLst/>
              <a:gdLst/>
              <a:ahLst/>
              <a:cxnLst/>
              <a:rect l="l" t="t" r="r" b="b"/>
              <a:pathLst>
                <a:path w="1346" h="817" extrusionOk="0">
                  <a:moveTo>
                    <a:pt x="781" y="1"/>
                  </a:moveTo>
                  <a:cubicBezTo>
                    <a:pt x="666" y="1"/>
                    <a:pt x="544" y="25"/>
                    <a:pt x="429" y="75"/>
                  </a:cubicBezTo>
                  <a:cubicBezTo>
                    <a:pt x="132" y="206"/>
                    <a:pt x="1" y="456"/>
                    <a:pt x="132" y="647"/>
                  </a:cubicBezTo>
                  <a:cubicBezTo>
                    <a:pt x="219" y="756"/>
                    <a:pt x="383" y="817"/>
                    <a:pt x="565" y="817"/>
                  </a:cubicBezTo>
                  <a:cubicBezTo>
                    <a:pt x="680" y="817"/>
                    <a:pt x="802" y="793"/>
                    <a:pt x="917" y="742"/>
                  </a:cubicBezTo>
                  <a:cubicBezTo>
                    <a:pt x="1215" y="611"/>
                    <a:pt x="1346" y="361"/>
                    <a:pt x="1215" y="171"/>
                  </a:cubicBezTo>
                  <a:cubicBezTo>
                    <a:pt x="1127" y="61"/>
                    <a:pt x="964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6"/>
            <p:cNvSpPr/>
            <p:nvPr/>
          </p:nvSpPr>
          <p:spPr>
            <a:xfrm>
              <a:off x="2918500" y="2457300"/>
              <a:ext cx="43775" cy="26475"/>
            </a:xfrm>
            <a:custGeom>
              <a:avLst/>
              <a:gdLst/>
              <a:ahLst/>
              <a:cxnLst/>
              <a:rect l="l" t="t" r="r" b="b"/>
              <a:pathLst>
                <a:path w="1751" h="1059" extrusionOk="0">
                  <a:moveTo>
                    <a:pt x="1011" y="0"/>
                  </a:moveTo>
                  <a:cubicBezTo>
                    <a:pt x="863" y="0"/>
                    <a:pt x="707" y="31"/>
                    <a:pt x="560" y="95"/>
                  </a:cubicBezTo>
                  <a:cubicBezTo>
                    <a:pt x="167" y="273"/>
                    <a:pt x="1" y="595"/>
                    <a:pt x="179" y="833"/>
                  </a:cubicBezTo>
                  <a:cubicBezTo>
                    <a:pt x="289" y="980"/>
                    <a:pt x="503" y="1059"/>
                    <a:pt x="743" y="1059"/>
                  </a:cubicBezTo>
                  <a:cubicBezTo>
                    <a:pt x="893" y="1059"/>
                    <a:pt x="1052" y="1028"/>
                    <a:pt x="1203" y="964"/>
                  </a:cubicBezTo>
                  <a:cubicBezTo>
                    <a:pt x="1584" y="797"/>
                    <a:pt x="1751" y="464"/>
                    <a:pt x="1572" y="226"/>
                  </a:cubicBezTo>
                  <a:cubicBezTo>
                    <a:pt x="1462" y="79"/>
                    <a:pt x="1248" y="0"/>
                    <a:pt x="1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6"/>
            <p:cNvSpPr/>
            <p:nvPr/>
          </p:nvSpPr>
          <p:spPr>
            <a:xfrm>
              <a:off x="2783075" y="2480600"/>
              <a:ext cx="38725" cy="23400"/>
            </a:xfrm>
            <a:custGeom>
              <a:avLst/>
              <a:gdLst/>
              <a:ahLst/>
              <a:cxnLst/>
              <a:rect l="l" t="t" r="r" b="b"/>
              <a:pathLst>
                <a:path w="1549" h="936" extrusionOk="0">
                  <a:moveTo>
                    <a:pt x="916" y="1"/>
                  </a:moveTo>
                  <a:cubicBezTo>
                    <a:pt x="782" y="1"/>
                    <a:pt x="637" y="30"/>
                    <a:pt x="501" y="92"/>
                  </a:cubicBezTo>
                  <a:cubicBezTo>
                    <a:pt x="155" y="234"/>
                    <a:pt x="0" y="532"/>
                    <a:pt x="155" y="734"/>
                  </a:cubicBezTo>
                  <a:cubicBezTo>
                    <a:pt x="251" y="866"/>
                    <a:pt x="436" y="935"/>
                    <a:pt x="645" y="935"/>
                  </a:cubicBezTo>
                  <a:cubicBezTo>
                    <a:pt x="776" y="935"/>
                    <a:pt x="916" y="908"/>
                    <a:pt x="1048" y="854"/>
                  </a:cubicBezTo>
                  <a:cubicBezTo>
                    <a:pt x="1393" y="699"/>
                    <a:pt x="1548" y="413"/>
                    <a:pt x="1393" y="199"/>
                  </a:cubicBezTo>
                  <a:cubicBezTo>
                    <a:pt x="1300" y="69"/>
                    <a:pt x="1120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6"/>
            <p:cNvSpPr/>
            <p:nvPr/>
          </p:nvSpPr>
          <p:spPr>
            <a:xfrm>
              <a:off x="2907800" y="2410500"/>
              <a:ext cx="32750" cy="20075"/>
            </a:xfrm>
            <a:custGeom>
              <a:avLst/>
              <a:gdLst/>
              <a:ahLst/>
              <a:cxnLst/>
              <a:rect l="l" t="t" r="r" b="b"/>
              <a:pathLst>
                <a:path w="1310" h="803" extrusionOk="0">
                  <a:moveTo>
                    <a:pt x="762" y="0"/>
                  </a:moveTo>
                  <a:cubicBezTo>
                    <a:pt x="472" y="0"/>
                    <a:pt x="185" y="159"/>
                    <a:pt x="95" y="359"/>
                  </a:cubicBezTo>
                  <a:cubicBezTo>
                    <a:pt x="0" y="586"/>
                    <a:pt x="179" y="776"/>
                    <a:pt x="488" y="800"/>
                  </a:cubicBezTo>
                  <a:cubicBezTo>
                    <a:pt x="509" y="802"/>
                    <a:pt x="529" y="802"/>
                    <a:pt x="550" y="802"/>
                  </a:cubicBezTo>
                  <a:cubicBezTo>
                    <a:pt x="850" y="802"/>
                    <a:pt x="1137" y="643"/>
                    <a:pt x="1215" y="443"/>
                  </a:cubicBezTo>
                  <a:cubicBezTo>
                    <a:pt x="1310" y="217"/>
                    <a:pt x="1131" y="26"/>
                    <a:pt x="822" y="2"/>
                  </a:cubicBezTo>
                  <a:cubicBezTo>
                    <a:pt x="802" y="1"/>
                    <a:pt x="782" y="0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6"/>
            <p:cNvSpPr/>
            <p:nvPr/>
          </p:nvSpPr>
          <p:spPr>
            <a:xfrm>
              <a:off x="2896475" y="2439650"/>
              <a:ext cx="22350" cy="13550"/>
            </a:xfrm>
            <a:custGeom>
              <a:avLst/>
              <a:gdLst/>
              <a:ahLst/>
              <a:cxnLst/>
              <a:rect l="l" t="t" r="r" b="b"/>
              <a:pathLst>
                <a:path w="894" h="542" extrusionOk="0">
                  <a:moveTo>
                    <a:pt x="505" y="0"/>
                  </a:moveTo>
                  <a:cubicBezTo>
                    <a:pt x="310" y="0"/>
                    <a:pt x="126" y="111"/>
                    <a:pt x="60" y="241"/>
                  </a:cubicBezTo>
                  <a:cubicBezTo>
                    <a:pt x="1" y="396"/>
                    <a:pt x="120" y="527"/>
                    <a:pt x="334" y="539"/>
                  </a:cubicBezTo>
                  <a:cubicBezTo>
                    <a:pt x="353" y="541"/>
                    <a:pt x="371" y="542"/>
                    <a:pt x="390" y="542"/>
                  </a:cubicBezTo>
                  <a:cubicBezTo>
                    <a:pt x="584" y="542"/>
                    <a:pt x="768" y="431"/>
                    <a:pt x="822" y="301"/>
                  </a:cubicBezTo>
                  <a:cubicBezTo>
                    <a:pt x="894" y="146"/>
                    <a:pt x="763" y="15"/>
                    <a:pt x="560" y="3"/>
                  </a:cubicBezTo>
                  <a:cubicBezTo>
                    <a:pt x="542" y="1"/>
                    <a:pt x="523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6"/>
            <p:cNvSpPr/>
            <p:nvPr/>
          </p:nvSpPr>
          <p:spPr>
            <a:xfrm>
              <a:off x="2822075" y="2479875"/>
              <a:ext cx="22650" cy="13825"/>
            </a:xfrm>
            <a:custGeom>
              <a:avLst/>
              <a:gdLst/>
              <a:ahLst/>
              <a:cxnLst/>
              <a:rect l="l" t="t" r="r" b="b"/>
              <a:pathLst>
                <a:path w="906" h="553" extrusionOk="0">
                  <a:moveTo>
                    <a:pt x="539" y="1"/>
                  </a:moveTo>
                  <a:cubicBezTo>
                    <a:pt x="335" y="1"/>
                    <a:pt x="128" y="105"/>
                    <a:pt x="72" y="251"/>
                  </a:cubicBezTo>
                  <a:cubicBezTo>
                    <a:pt x="0" y="406"/>
                    <a:pt x="119" y="537"/>
                    <a:pt x="334" y="549"/>
                  </a:cubicBezTo>
                  <a:cubicBezTo>
                    <a:pt x="352" y="551"/>
                    <a:pt x="371" y="552"/>
                    <a:pt x="389" y="552"/>
                  </a:cubicBezTo>
                  <a:cubicBezTo>
                    <a:pt x="586" y="552"/>
                    <a:pt x="779" y="441"/>
                    <a:pt x="834" y="299"/>
                  </a:cubicBezTo>
                  <a:cubicBezTo>
                    <a:pt x="905" y="156"/>
                    <a:pt x="786" y="13"/>
                    <a:pt x="572" y="1"/>
                  </a:cubicBezTo>
                  <a:cubicBezTo>
                    <a:pt x="561" y="1"/>
                    <a:pt x="550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6"/>
            <p:cNvSpPr/>
            <p:nvPr/>
          </p:nvSpPr>
          <p:spPr>
            <a:xfrm>
              <a:off x="2868500" y="2506325"/>
              <a:ext cx="29500" cy="18300"/>
            </a:xfrm>
            <a:custGeom>
              <a:avLst/>
              <a:gdLst/>
              <a:ahLst/>
              <a:cxnLst/>
              <a:rect l="l" t="t" r="r" b="b"/>
              <a:pathLst>
                <a:path w="1180" h="732" extrusionOk="0">
                  <a:moveTo>
                    <a:pt x="682" y="1"/>
                  </a:moveTo>
                  <a:cubicBezTo>
                    <a:pt x="425" y="1"/>
                    <a:pt x="162" y="147"/>
                    <a:pt x="84" y="325"/>
                  </a:cubicBezTo>
                  <a:cubicBezTo>
                    <a:pt x="1" y="527"/>
                    <a:pt x="155" y="706"/>
                    <a:pt x="441" y="729"/>
                  </a:cubicBezTo>
                  <a:cubicBezTo>
                    <a:pt x="460" y="731"/>
                    <a:pt x="479" y="732"/>
                    <a:pt x="498" y="732"/>
                  </a:cubicBezTo>
                  <a:cubicBezTo>
                    <a:pt x="755" y="732"/>
                    <a:pt x="1018" y="585"/>
                    <a:pt x="1096" y="408"/>
                  </a:cubicBezTo>
                  <a:cubicBezTo>
                    <a:pt x="1179" y="206"/>
                    <a:pt x="1013" y="27"/>
                    <a:pt x="739" y="3"/>
                  </a:cubicBezTo>
                  <a:cubicBezTo>
                    <a:pt x="720" y="1"/>
                    <a:pt x="701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6"/>
            <p:cNvSpPr/>
            <p:nvPr/>
          </p:nvSpPr>
          <p:spPr>
            <a:xfrm>
              <a:off x="2767600" y="2535550"/>
              <a:ext cx="75625" cy="46875"/>
            </a:xfrm>
            <a:custGeom>
              <a:avLst/>
              <a:gdLst/>
              <a:ahLst/>
              <a:cxnLst/>
              <a:rect l="l" t="t" r="r" b="b"/>
              <a:pathLst>
                <a:path w="3025" h="1875" extrusionOk="0">
                  <a:moveTo>
                    <a:pt x="1779" y="0"/>
                  </a:moveTo>
                  <a:cubicBezTo>
                    <a:pt x="1150" y="0"/>
                    <a:pt x="509" y="325"/>
                    <a:pt x="262" y="775"/>
                  </a:cubicBezTo>
                  <a:cubicBezTo>
                    <a:pt x="0" y="1287"/>
                    <a:pt x="334" y="1775"/>
                    <a:pt x="1024" y="1858"/>
                  </a:cubicBezTo>
                  <a:cubicBezTo>
                    <a:pt x="1103" y="1869"/>
                    <a:pt x="1183" y="1874"/>
                    <a:pt x="1262" y="1874"/>
                  </a:cubicBezTo>
                  <a:cubicBezTo>
                    <a:pt x="1894" y="1874"/>
                    <a:pt x="2530" y="1551"/>
                    <a:pt x="2763" y="1096"/>
                  </a:cubicBezTo>
                  <a:cubicBezTo>
                    <a:pt x="3025" y="584"/>
                    <a:pt x="2679" y="108"/>
                    <a:pt x="1989" y="13"/>
                  </a:cubicBezTo>
                  <a:cubicBezTo>
                    <a:pt x="1919" y="4"/>
                    <a:pt x="1849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6"/>
            <p:cNvSpPr/>
            <p:nvPr/>
          </p:nvSpPr>
          <p:spPr>
            <a:xfrm>
              <a:off x="2714325" y="2627550"/>
              <a:ext cx="61325" cy="38400"/>
            </a:xfrm>
            <a:custGeom>
              <a:avLst/>
              <a:gdLst/>
              <a:ahLst/>
              <a:cxnLst/>
              <a:rect l="l" t="t" r="r" b="b"/>
              <a:pathLst>
                <a:path w="2453" h="1536" extrusionOk="0">
                  <a:moveTo>
                    <a:pt x="1447" y="1"/>
                  </a:moveTo>
                  <a:cubicBezTo>
                    <a:pt x="946" y="1"/>
                    <a:pt x="417" y="269"/>
                    <a:pt x="214" y="643"/>
                  </a:cubicBezTo>
                  <a:cubicBezTo>
                    <a:pt x="0" y="1060"/>
                    <a:pt x="274" y="1453"/>
                    <a:pt x="822" y="1524"/>
                  </a:cubicBezTo>
                  <a:cubicBezTo>
                    <a:pt x="881" y="1532"/>
                    <a:pt x="942" y="1535"/>
                    <a:pt x="1002" y="1535"/>
                  </a:cubicBezTo>
                  <a:cubicBezTo>
                    <a:pt x="1511" y="1535"/>
                    <a:pt x="2036" y="1276"/>
                    <a:pt x="2238" y="893"/>
                  </a:cubicBezTo>
                  <a:cubicBezTo>
                    <a:pt x="2453" y="476"/>
                    <a:pt x="2179" y="83"/>
                    <a:pt x="1619" y="12"/>
                  </a:cubicBezTo>
                  <a:cubicBezTo>
                    <a:pt x="1563" y="4"/>
                    <a:pt x="1505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6"/>
            <p:cNvSpPr/>
            <p:nvPr/>
          </p:nvSpPr>
          <p:spPr>
            <a:xfrm>
              <a:off x="2730675" y="2581975"/>
              <a:ext cx="58075" cy="35900"/>
            </a:xfrm>
            <a:custGeom>
              <a:avLst/>
              <a:gdLst/>
              <a:ahLst/>
              <a:cxnLst/>
              <a:rect l="l" t="t" r="r" b="b"/>
              <a:pathLst>
                <a:path w="2323" h="1436" extrusionOk="0">
                  <a:moveTo>
                    <a:pt x="1369" y="1"/>
                  </a:moveTo>
                  <a:cubicBezTo>
                    <a:pt x="1167" y="1"/>
                    <a:pt x="952" y="44"/>
                    <a:pt x="751" y="132"/>
                  </a:cubicBezTo>
                  <a:cubicBezTo>
                    <a:pt x="239" y="358"/>
                    <a:pt x="1" y="799"/>
                    <a:pt x="227" y="1132"/>
                  </a:cubicBezTo>
                  <a:cubicBezTo>
                    <a:pt x="365" y="1328"/>
                    <a:pt x="640" y="1436"/>
                    <a:pt x="953" y="1436"/>
                  </a:cubicBezTo>
                  <a:cubicBezTo>
                    <a:pt x="1153" y="1436"/>
                    <a:pt x="1368" y="1392"/>
                    <a:pt x="1573" y="1299"/>
                  </a:cubicBezTo>
                  <a:cubicBezTo>
                    <a:pt x="2085" y="1073"/>
                    <a:pt x="2323" y="620"/>
                    <a:pt x="2096" y="299"/>
                  </a:cubicBezTo>
                  <a:cubicBezTo>
                    <a:pt x="1959" y="104"/>
                    <a:pt x="1681" y="1"/>
                    <a:pt x="1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6"/>
            <p:cNvSpPr/>
            <p:nvPr/>
          </p:nvSpPr>
          <p:spPr>
            <a:xfrm>
              <a:off x="2822375" y="2594525"/>
              <a:ext cx="30075" cy="18725"/>
            </a:xfrm>
            <a:custGeom>
              <a:avLst/>
              <a:gdLst/>
              <a:ahLst/>
              <a:cxnLst/>
              <a:rect l="l" t="t" r="r" b="b"/>
              <a:pathLst>
                <a:path w="1203" h="749" extrusionOk="0">
                  <a:moveTo>
                    <a:pt x="710" y="1"/>
                  </a:moveTo>
                  <a:cubicBezTo>
                    <a:pt x="604" y="1"/>
                    <a:pt x="490" y="24"/>
                    <a:pt x="381" y="71"/>
                  </a:cubicBezTo>
                  <a:cubicBezTo>
                    <a:pt x="119" y="190"/>
                    <a:pt x="0" y="428"/>
                    <a:pt x="119" y="595"/>
                  </a:cubicBezTo>
                  <a:cubicBezTo>
                    <a:pt x="191" y="695"/>
                    <a:pt x="332" y="748"/>
                    <a:pt x="493" y="748"/>
                  </a:cubicBezTo>
                  <a:cubicBezTo>
                    <a:pt x="599" y="748"/>
                    <a:pt x="713" y="725"/>
                    <a:pt x="822" y="678"/>
                  </a:cubicBezTo>
                  <a:cubicBezTo>
                    <a:pt x="1084" y="559"/>
                    <a:pt x="1203" y="333"/>
                    <a:pt x="1084" y="154"/>
                  </a:cubicBezTo>
                  <a:cubicBezTo>
                    <a:pt x="1012" y="54"/>
                    <a:pt x="871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6"/>
            <p:cNvSpPr/>
            <p:nvPr/>
          </p:nvSpPr>
          <p:spPr>
            <a:xfrm>
              <a:off x="2834575" y="2568000"/>
              <a:ext cx="34250" cy="21150"/>
            </a:xfrm>
            <a:custGeom>
              <a:avLst/>
              <a:gdLst/>
              <a:ahLst/>
              <a:cxnLst/>
              <a:rect l="l" t="t" r="r" b="b"/>
              <a:pathLst>
                <a:path w="1370" h="846" extrusionOk="0">
                  <a:moveTo>
                    <a:pt x="804" y="1"/>
                  </a:moveTo>
                  <a:cubicBezTo>
                    <a:pt x="685" y="1"/>
                    <a:pt x="558" y="28"/>
                    <a:pt x="441" y="84"/>
                  </a:cubicBezTo>
                  <a:cubicBezTo>
                    <a:pt x="143" y="215"/>
                    <a:pt x="0" y="477"/>
                    <a:pt x="143" y="667"/>
                  </a:cubicBezTo>
                  <a:cubicBezTo>
                    <a:pt x="222" y="783"/>
                    <a:pt x="385" y="846"/>
                    <a:pt x="569" y="846"/>
                  </a:cubicBezTo>
                  <a:cubicBezTo>
                    <a:pt x="689" y="846"/>
                    <a:pt x="819" y="819"/>
                    <a:pt x="941" y="763"/>
                  </a:cubicBezTo>
                  <a:cubicBezTo>
                    <a:pt x="1238" y="632"/>
                    <a:pt x="1369" y="370"/>
                    <a:pt x="1238" y="179"/>
                  </a:cubicBezTo>
                  <a:cubicBezTo>
                    <a:pt x="1152" y="64"/>
                    <a:pt x="987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6"/>
            <p:cNvSpPr/>
            <p:nvPr/>
          </p:nvSpPr>
          <p:spPr>
            <a:xfrm>
              <a:off x="2844100" y="2536375"/>
              <a:ext cx="44375" cy="27375"/>
            </a:xfrm>
            <a:custGeom>
              <a:avLst/>
              <a:gdLst/>
              <a:ahLst/>
              <a:cxnLst/>
              <a:rect l="l" t="t" r="r" b="b"/>
              <a:pathLst>
                <a:path w="1775" h="1095" extrusionOk="0">
                  <a:moveTo>
                    <a:pt x="1043" y="1"/>
                  </a:moveTo>
                  <a:cubicBezTo>
                    <a:pt x="890" y="1"/>
                    <a:pt x="726" y="33"/>
                    <a:pt x="572" y="99"/>
                  </a:cubicBezTo>
                  <a:cubicBezTo>
                    <a:pt x="179" y="277"/>
                    <a:pt x="0" y="611"/>
                    <a:pt x="179" y="861"/>
                  </a:cubicBezTo>
                  <a:cubicBezTo>
                    <a:pt x="288" y="1013"/>
                    <a:pt x="503" y="1095"/>
                    <a:pt x="743" y="1095"/>
                  </a:cubicBezTo>
                  <a:cubicBezTo>
                    <a:pt x="897" y="1095"/>
                    <a:pt x="1061" y="1062"/>
                    <a:pt x="1215" y="992"/>
                  </a:cubicBezTo>
                  <a:cubicBezTo>
                    <a:pt x="1608" y="813"/>
                    <a:pt x="1774" y="480"/>
                    <a:pt x="1596" y="230"/>
                  </a:cubicBezTo>
                  <a:cubicBezTo>
                    <a:pt x="1487" y="78"/>
                    <a:pt x="1278" y="1"/>
                    <a:pt x="10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6"/>
            <p:cNvSpPr/>
            <p:nvPr/>
          </p:nvSpPr>
          <p:spPr>
            <a:xfrm>
              <a:off x="2764025" y="2516325"/>
              <a:ext cx="38725" cy="23675"/>
            </a:xfrm>
            <a:custGeom>
              <a:avLst/>
              <a:gdLst/>
              <a:ahLst/>
              <a:cxnLst/>
              <a:rect l="l" t="t" r="r" b="b"/>
              <a:pathLst>
                <a:path w="1549" h="947" extrusionOk="0">
                  <a:moveTo>
                    <a:pt x="920" y="0"/>
                  </a:moveTo>
                  <a:cubicBezTo>
                    <a:pt x="783" y="0"/>
                    <a:pt x="637" y="30"/>
                    <a:pt x="501" y="91"/>
                  </a:cubicBezTo>
                  <a:cubicBezTo>
                    <a:pt x="155" y="234"/>
                    <a:pt x="0" y="532"/>
                    <a:pt x="155" y="746"/>
                  </a:cubicBezTo>
                  <a:cubicBezTo>
                    <a:pt x="251" y="878"/>
                    <a:pt x="441" y="947"/>
                    <a:pt x="651" y="947"/>
                  </a:cubicBezTo>
                  <a:cubicBezTo>
                    <a:pt x="781" y="947"/>
                    <a:pt x="920" y="920"/>
                    <a:pt x="1048" y="865"/>
                  </a:cubicBezTo>
                  <a:cubicBezTo>
                    <a:pt x="1393" y="710"/>
                    <a:pt x="1548" y="413"/>
                    <a:pt x="1405" y="198"/>
                  </a:cubicBezTo>
                  <a:cubicBezTo>
                    <a:pt x="1312" y="69"/>
                    <a:pt x="1127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6"/>
            <p:cNvSpPr/>
            <p:nvPr/>
          </p:nvSpPr>
          <p:spPr>
            <a:xfrm>
              <a:off x="2746175" y="2559600"/>
              <a:ext cx="22625" cy="14150"/>
            </a:xfrm>
            <a:custGeom>
              <a:avLst/>
              <a:gdLst/>
              <a:ahLst/>
              <a:cxnLst/>
              <a:rect l="l" t="t" r="r" b="b"/>
              <a:pathLst>
                <a:path w="905" h="566" extrusionOk="0">
                  <a:moveTo>
                    <a:pt x="516" y="0"/>
                  </a:moveTo>
                  <a:cubicBezTo>
                    <a:pt x="320" y="0"/>
                    <a:pt x="126" y="112"/>
                    <a:pt x="72" y="253"/>
                  </a:cubicBezTo>
                  <a:cubicBezTo>
                    <a:pt x="0" y="408"/>
                    <a:pt x="119" y="551"/>
                    <a:pt x="333" y="563"/>
                  </a:cubicBezTo>
                  <a:cubicBezTo>
                    <a:pt x="352" y="565"/>
                    <a:pt x="370" y="566"/>
                    <a:pt x="389" y="566"/>
                  </a:cubicBezTo>
                  <a:cubicBezTo>
                    <a:pt x="586" y="566"/>
                    <a:pt x="780" y="454"/>
                    <a:pt x="845" y="313"/>
                  </a:cubicBezTo>
                  <a:cubicBezTo>
                    <a:pt x="905" y="158"/>
                    <a:pt x="786" y="15"/>
                    <a:pt x="572" y="3"/>
                  </a:cubicBezTo>
                  <a:cubicBezTo>
                    <a:pt x="553" y="1"/>
                    <a:pt x="535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6"/>
            <p:cNvSpPr/>
            <p:nvPr/>
          </p:nvSpPr>
          <p:spPr>
            <a:xfrm>
              <a:off x="2792600" y="2586750"/>
              <a:ext cx="30075" cy="18850"/>
            </a:xfrm>
            <a:custGeom>
              <a:avLst/>
              <a:gdLst/>
              <a:ahLst/>
              <a:cxnLst/>
              <a:rect l="l" t="t" r="r" b="b"/>
              <a:pathLst>
                <a:path w="1203" h="754" extrusionOk="0">
                  <a:moveTo>
                    <a:pt x="729" y="0"/>
                  </a:moveTo>
                  <a:cubicBezTo>
                    <a:pt x="454" y="0"/>
                    <a:pt x="176" y="140"/>
                    <a:pt x="96" y="346"/>
                  </a:cubicBezTo>
                  <a:cubicBezTo>
                    <a:pt x="0" y="548"/>
                    <a:pt x="167" y="739"/>
                    <a:pt x="453" y="751"/>
                  </a:cubicBezTo>
                  <a:cubicBezTo>
                    <a:pt x="472" y="753"/>
                    <a:pt x="490" y="753"/>
                    <a:pt x="509" y="753"/>
                  </a:cubicBezTo>
                  <a:cubicBezTo>
                    <a:pt x="768" y="753"/>
                    <a:pt x="1042" y="606"/>
                    <a:pt x="1120" y="418"/>
                  </a:cubicBezTo>
                  <a:cubicBezTo>
                    <a:pt x="1203" y="215"/>
                    <a:pt x="1048" y="25"/>
                    <a:pt x="762" y="1"/>
                  </a:cubicBezTo>
                  <a:cubicBezTo>
                    <a:pt x="751" y="0"/>
                    <a:pt x="740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6"/>
            <p:cNvSpPr/>
            <p:nvPr/>
          </p:nvSpPr>
          <p:spPr>
            <a:xfrm>
              <a:off x="2863150" y="2381550"/>
              <a:ext cx="55675" cy="33300"/>
            </a:xfrm>
            <a:custGeom>
              <a:avLst/>
              <a:gdLst/>
              <a:ahLst/>
              <a:cxnLst/>
              <a:rect l="l" t="t" r="r" b="b"/>
              <a:pathLst>
                <a:path w="2227" h="1332" extrusionOk="0">
                  <a:moveTo>
                    <a:pt x="1297" y="1"/>
                  </a:moveTo>
                  <a:cubicBezTo>
                    <a:pt x="1105" y="1"/>
                    <a:pt x="898" y="41"/>
                    <a:pt x="703" y="124"/>
                  </a:cubicBezTo>
                  <a:cubicBezTo>
                    <a:pt x="215" y="339"/>
                    <a:pt x="0" y="744"/>
                    <a:pt x="215" y="1053"/>
                  </a:cubicBezTo>
                  <a:cubicBezTo>
                    <a:pt x="352" y="1234"/>
                    <a:pt x="623" y="1332"/>
                    <a:pt x="926" y="1332"/>
                  </a:cubicBezTo>
                  <a:cubicBezTo>
                    <a:pt x="1121" y="1332"/>
                    <a:pt x="1329" y="1292"/>
                    <a:pt x="1524" y="1208"/>
                  </a:cubicBezTo>
                  <a:cubicBezTo>
                    <a:pt x="2012" y="994"/>
                    <a:pt x="2227" y="577"/>
                    <a:pt x="2000" y="279"/>
                  </a:cubicBezTo>
                  <a:cubicBezTo>
                    <a:pt x="1863" y="98"/>
                    <a:pt x="1597" y="1"/>
                    <a:pt x="1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6"/>
            <p:cNvSpPr/>
            <p:nvPr/>
          </p:nvSpPr>
          <p:spPr>
            <a:xfrm>
              <a:off x="2951550" y="2393225"/>
              <a:ext cx="28900" cy="17400"/>
            </a:xfrm>
            <a:custGeom>
              <a:avLst/>
              <a:gdLst/>
              <a:ahLst/>
              <a:cxnLst/>
              <a:rect l="l" t="t" r="r" b="b"/>
              <a:pathLst>
                <a:path w="1156" h="696" extrusionOk="0">
                  <a:moveTo>
                    <a:pt x="666" y="1"/>
                  </a:moveTo>
                  <a:cubicBezTo>
                    <a:pt x="566" y="1"/>
                    <a:pt x="459" y="21"/>
                    <a:pt x="358" y="62"/>
                  </a:cubicBezTo>
                  <a:cubicBezTo>
                    <a:pt x="108" y="181"/>
                    <a:pt x="0" y="396"/>
                    <a:pt x="119" y="550"/>
                  </a:cubicBezTo>
                  <a:cubicBezTo>
                    <a:pt x="192" y="645"/>
                    <a:pt x="332" y="695"/>
                    <a:pt x="490" y="695"/>
                  </a:cubicBezTo>
                  <a:cubicBezTo>
                    <a:pt x="590" y="695"/>
                    <a:pt x="697" y="675"/>
                    <a:pt x="798" y="634"/>
                  </a:cubicBezTo>
                  <a:cubicBezTo>
                    <a:pt x="1048" y="527"/>
                    <a:pt x="1155" y="300"/>
                    <a:pt x="1036" y="146"/>
                  </a:cubicBezTo>
                  <a:cubicBezTo>
                    <a:pt x="963" y="51"/>
                    <a:pt x="823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6"/>
            <p:cNvSpPr/>
            <p:nvPr/>
          </p:nvSpPr>
          <p:spPr>
            <a:xfrm>
              <a:off x="2962850" y="2368625"/>
              <a:ext cx="32775" cy="19700"/>
            </a:xfrm>
            <a:custGeom>
              <a:avLst/>
              <a:gdLst/>
              <a:ahLst/>
              <a:cxnLst/>
              <a:rect l="l" t="t" r="r" b="b"/>
              <a:pathLst>
                <a:path w="1311" h="788" extrusionOk="0">
                  <a:moveTo>
                    <a:pt x="757" y="1"/>
                  </a:moveTo>
                  <a:cubicBezTo>
                    <a:pt x="644" y="1"/>
                    <a:pt x="522" y="23"/>
                    <a:pt x="406" y="70"/>
                  </a:cubicBezTo>
                  <a:cubicBezTo>
                    <a:pt x="120" y="201"/>
                    <a:pt x="1" y="439"/>
                    <a:pt x="132" y="618"/>
                  </a:cubicBezTo>
                  <a:cubicBezTo>
                    <a:pt x="212" y="727"/>
                    <a:pt x="373" y="787"/>
                    <a:pt x="554" y="787"/>
                  </a:cubicBezTo>
                  <a:cubicBezTo>
                    <a:pt x="668" y="787"/>
                    <a:pt x="791" y="764"/>
                    <a:pt x="906" y="713"/>
                  </a:cubicBezTo>
                  <a:cubicBezTo>
                    <a:pt x="1191" y="582"/>
                    <a:pt x="1311" y="344"/>
                    <a:pt x="1180" y="165"/>
                  </a:cubicBezTo>
                  <a:cubicBezTo>
                    <a:pt x="1092" y="56"/>
                    <a:pt x="935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6"/>
            <p:cNvSpPr/>
            <p:nvPr/>
          </p:nvSpPr>
          <p:spPr>
            <a:xfrm>
              <a:off x="2909275" y="2354225"/>
              <a:ext cx="37525" cy="22300"/>
            </a:xfrm>
            <a:custGeom>
              <a:avLst/>
              <a:gdLst/>
              <a:ahLst/>
              <a:cxnLst/>
              <a:rect l="l" t="t" r="r" b="b"/>
              <a:pathLst>
                <a:path w="1501" h="892" extrusionOk="0">
                  <a:moveTo>
                    <a:pt x="868" y="1"/>
                  </a:moveTo>
                  <a:cubicBezTo>
                    <a:pt x="740" y="1"/>
                    <a:pt x="604" y="25"/>
                    <a:pt x="477" y="74"/>
                  </a:cubicBezTo>
                  <a:cubicBezTo>
                    <a:pt x="144" y="217"/>
                    <a:pt x="1" y="503"/>
                    <a:pt x="155" y="705"/>
                  </a:cubicBezTo>
                  <a:cubicBezTo>
                    <a:pt x="252" y="824"/>
                    <a:pt x="440" y="892"/>
                    <a:pt x="649" y="892"/>
                  </a:cubicBezTo>
                  <a:cubicBezTo>
                    <a:pt x="776" y="892"/>
                    <a:pt x="910" y="867"/>
                    <a:pt x="1037" y="813"/>
                  </a:cubicBezTo>
                  <a:cubicBezTo>
                    <a:pt x="1358" y="670"/>
                    <a:pt x="1501" y="384"/>
                    <a:pt x="1358" y="182"/>
                  </a:cubicBezTo>
                  <a:cubicBezTo>
                    <a:pt x="1262" y="64"/>
                    <a:pt x="1075" y="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6"/>
            <p:cNvSpPr/>
            <p:nvPr/>
          </p:nvSpPr>
          <p:spPr>
            <a:xfrm>
              <a:off x="2922975" y="2386075"/>
              <a:ext cx="28600" cy="17425"/>
            </a:xfrm>
            <a:custGeom>
              <a:avLst/>
              <a:gdLst/>
              <a:ahLst/>
              <a:cxnLst/>
              <a:rect l="l" t="t" r="r" b="b"/>
              <a:pathLst>
                <a:path w="1144" h="697" extrusionOk="0">
                  <a:moveTo>
                    <a:pt x="654" y="0"/>
                  </a:moveTo>
                  <a:cubicBezTo>
                    <a:pt x="400" y="0"/>
                    <a:pt x="149" y="136"/>
                    <a:pt x="72" y="313"/>
                  </a:cubicBezTo>
                  <a:cubicBezTo>
                    <a:pt x="0" y="503"/>
                    <a:pt x="155" y="682"/>
                    <a:pt x="429" y="694"/>
                  </a:cubicBezTo>
                  <a:cubicBezTo>
                    <a:pt x="449" y="695"/>
                    <a:pt x="469" y="696"/>
                    <a:pt x="489" y="696"/>
                  </a:cubicBezTo>
                  <a:cubicBezTo>
                    <a:pt x="744" y="696"/>
                    <a:pt x="994" y="561"/>
                    <a:pt x="1060" y="384"/>
                  </a:cubicBezTo>
                  <a:cubicBezTo>
                    <a:pt x="1143" y="193"/>
                    <a:pt x="989" y="27"/>
                    <a:pt x="715" y="3"/>
                  </a:cubicBezTo>
                  <a:cubicBezTo>
                    <a:pt x="695" y="1"/>
                    <a:pt x="675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6"/>
            <p:cNvSpPr/>
            <p:nvPr/>
          </p:nvSpPr>
          <p:spPr>
            <a:xfrm>
              <a:off x="3021500" y="2414175"/>
              <a:ext cx="73250" cy="44725"/>
            </a:xfrm>
            <a:custGeom>
              <a:avLst/>
              <a:gdLst/>
              <a:ahLst/>
              <a:cxnLst/>
              <a:rect l="l" t="t" r="r" b="b"/>
              <a:pathLst>
                <a:path w="2930" h="1789" extrusionOk="0">
                  <a:moveTo>
                    <a:pt x="1705" y="0"/>
                  </a:moveTo>
                  <a:cubicBezTo>
                    <a:pt x="1093" y="0"/>
                    <a:pt x="466" y="306"/>
                    <a:pt x="250" y="748"/>
                  </a:cubicBezTo>
                  <a:cubicBezTo>
                    <a:pt x="0" y="1225"/>
                    <a:pt x="358" y="1689"/>
                    <a:pt x="1036" y="1772"/>
                  </a:cubicBezTo>
                  <a:cubicBezTo>
                    <a:pt x="1116" y="1783"/>
                    <a:pt x="1196" y="1788"/>
                    <a:pt x="1276" y="1788"/>
                  </a:cubicBezTo>
                  <a:cubicBezTo>
                    <a:pt x="1890" y="1788"/>
                    <a:pt x="2492" y="1478"/>
                    <a:pt x="2703" y="1046"/>
                  </a:cubicBezTo>
                  <a:cubicBezTo>
                    <a:pt x="2929" y="558"/>
                    <a:pt x="2572" y="93"/>
                    <a:pt x="1893" y="10"/>
                  </a:cubicBezTo>
                  <a:cubicBezTo>
                    <a:pt x="1831" y="3"/>
                    <a:pt x="1768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6"/>
            <p:cNvSpPr/>
            <p:nvPr/>
          </p:nvSpPr>
          <p:spPr>
            <a:xfrm>
              <a:off x="3030425" y="2382975"/>
              <a:ext cx="42900" cy="26000"/>
            </a:xfrm>
            <a:custGeom>
              <a:avLst/>
              <a:gdLst/>
              <a:ahLst/>
              <a:cxnLst/>
              <a:rect l="l" t="t" r="r" b="b"/>
              <a:pathLst>
                <a:path w="1716" h="1040" extrusionOk="0">
                  <a:moveTo>
                    <a:pt x="985" y="1"/>
                  </a:moveTo>
                  <a:cubicBezTo>
                    <a:pt x="629" y="1"/>
                    <a:pt x="272" y="179"/>
                    <a:pt x="143" y="425"/>
                  </a:cubicBezTo>
                  <a:cubicBezTo>
                    <a:pt x="1" y="710"/>
                    <a:pt x="215" y="984"/>
                    <a:pt x="608" y="1032"/>
                  </a:cubicBezTo>
                  <a:cubicBezTo>
                    <a:pt x="648" y="1037"/>
                    <a:pt x="689" y="1039"/>
                    <a:pt x="730" y="1039"/>
                  </a:cubicBezTo>
                  <a:cubicBezTo>
                    <a:pt x="1086" y="1039"/>
                    <a:pt x="1444" y="860"/>
                    <a:pt x="1572" y="603"/>
                  </a:cubicBezTo>
                  <a:cubicBezTo>
                    <a:pt x="1715" y="329"/>
                    <a:pt x="1501" y="56"/>
                    <a:pt x="1108" y="8"/>
                  </a:cubicBezTo>
                  <a:cubicBezTo>
                    <a:pt x="1067" y="3"/>
                    <a:pt x="1026" y="1"/>
                    <a:pt x="9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6"/>
            <p:cNvSpPr/>
            <p:nvPr/>
          </p:nvSpPr>
          <p:spPr>
            <a:xfrm>
              <a:off x="2972975" y="2399925"/>
              <a:ext cx="58075" cy="35350"/>
            </a:xfrm>
            <a:custGeom>
              <a:avLst/>
              <a:gdLst/>
              <a:ahLst/>
              <a:cxnLst/>
              <a:rect l="l" t="t" r="r" b="b"/>
              <a:pathLst>
                <a:path w="2323" h="1414" extrusionOk="0">
                  <a:moveTo>
                    <a:pt x="1358" y="0"/>
                  </a:moveTo>
                  <a:cubicBezTo>
                    <a:pt x="867" y="0"/>
                    <a:pt x="363" y="247"/>
                    <a:pt x="191" y="592"/>
                  </a:cubicBezTo>
                  <a:cubicBezTo>
                    <a:pt x="1" y="973"/>
                    <a:pt x="274" y="1342"/>
                    <a:pt x="810" y="1402"/>
                  </a:cubicBezTo>
                  <a:cubicBezTo>
                    <a:pt x="871" y="1410"/>
                    <a:pt x="933" y="1413"/>
                    <a:pt x="994" y="1413"/>
                  </a:cubicBezTo>
                  <a:cubicBezTo>
                    <a:pt x="1485" y="1413"/>
                    <a:pt x="1974" y="1169"/>
                    <a:pt x="2144" y="830"/>
                  </a:cubicBezTo>
                  <a:cubicBezTo>
                    <a:pt x="2322" y="437"/>
                    <a:pt x="2049" y="80"/>
                    <a:pt x="1513" y="9"/>
                  </a:cubicBezTo>
                  <a:cubicBezTo>
                    <a:pt x="1462" y="3"/>
                    <a:pt x="1410" y="0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6"/>
            <p:cNvSpPr/>
            <p:nvPr/>
          </p:nvSpPr>
          <p:spPr>
            <a:xfrm>
              <a:off x="3099175" y="2390775"/>
              <a:ext cx="33975" cy="20525"/>
            </a:xfrm>
            <a:custGeom>
              <a:avLst/>
              <a:gdLst/>
              <a:ahLst/>
              <a:cxnLst/>
              <a:rect l="l" t="t" r="r" b="b"/>
              <a:pathLst>
                <a:path w="1359" h="821" extrusionOk="0">
                  <a:moveTo>
                    <a:pt x="774" y="0"/>
                  </a:moveTo>
                  <a:cubicBezTo>
                    <a:pt x="492" y="0"/>
                    <a:pt x="204" y="136"/>
                    <a:pt x="108" y="339"/>
                  </a:cubicBezTo>
                  <a:cubicBezTo>
                    <a:pt x="1" y="565"/>
                    <a:pt x="168" y="779"/>
                    <a:pt x="489" y="815"/>
                  </a:cubicBezTo>
                  <a:cubicBezTo>
                    <a:pt x="519" y="819"/>
                    <a:pt x="549" y="820"/>
                    <a:pt x="580" y="820"/>
                  </a:cubicBezTo>
                  <a:cubicBezTo>
                    <a:pt x="863" y="820"/>
                    <a:pt x="1154" y="675"/>
                    <a:pt x="1251" y="482"/>
                  </a:cubicBezTo>
                  <a:cubicBezTo>
                    <a:pt x="1358" y="256"/>
                    <a:pt x="1192" y="41"/>
                    <a:pt x="870" y="5"/>
                  </a:cubicBezTo>
                  <a:cubicBezTo>
                    <a:pt x="838" y="2"/>
                    <a:pt x="806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6"/>
            <p:cNvSpPr/>
            <p:nvPr/>
          </p:nvSpPr>
          <p:spPr>
            <a:xfrm>
              <a:off x="3140550" y="2341300"/>
              <a:ext cx="28600" cy="17075"/>
            </a:xfrm>
            <a:custGeom>
              <a:avLst/>
              <a:gdLst/>
              <a:ahLst/>
              <a:cxnLst/>
              <a:rect l="l" t="t" r="r" b="b"/>
              <a:pathLst>
                <a:path w="1144" h="683" extrusionOk="0">
                  <a:moveTo>
                    <a:pt x="647" y="0"/>
                  </a:moveTo>
                  <a:cubicBezTo>
                    <a:pt x="548" y="0"/>
                    <a:pt x="444" y="21"/>
                    <a:pt x="346" y="68"/>
                  </a:cubicBezTo>
                  <a:cubicBezTo>
                    <a:pt x="96" y="175"/>
                    <a:pt x="1" y="389"/>
                    <a:pt x="120" y="532"/>
                  </a:cubicBezTo>
                  <a:cubicBezTo>
                    <a:pt x="193" y="627"/>
                    <a:pt x="339" y="682"/>
                    <a:pt x="499" y="682"/>
                  </a:cubicBezTo>
                  <a:cubicBezTo>
                    <a:pt x="598" y="682"/>
                    <a:pt x="703" y="661"/>
                    <a:pt x="799" y="615"/>
                  </a:cubicBezTo>
                  <a:cubicBezTo>
                    <a:pt x="1049" y="508"/>
                    <a:pt x="1144" y="294"/>
                    <a:pt x="1025" y="139"/>
                  </a:cubicBezTo>
                  <a:cubicBezTo>
                    <a:pt x="945" y="52"/>
                    <a:pt x="803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6"/>
            <p:cNvSpPr/>
            <p:nvPr/>
          </p:nvSpPr>
          <p:spPr>
            <a:xfrm>
              <a:off x="3150975" y="2317125"/>
              <a:ext cx="32475" cy="19275"/>
            </a:xfrm>
            <a:custGeom>
              <a:avLst/>
              <a:gdLst/>
              <a:ahLst/>
              <a:cxnLst/>
              <a:rect l="l" t="t" r="r" b="b"/>
              <a:pathLst>
                <a:path w="1299" h="771" extrusionOk="0">
                  <a:moveTo>
                    <a:pt x="731" y="1"/>
                  </a:moveTo>
                  <a:cubicBezTo>
                    <a:pt x="618" y="1"/>
                    <a:pt x="500" y="24"/>
                    <a:pt x="393" y="70"/>
                  </a:cubicBezTo>
                  <a:cubicBezTo>
                    <a:pt x="108" y="189"/>
                    <a:pt x="1" y="427"/>
                    <a:pt x="132" y="606"/>
                  </a:cubicBezTo>
                  <a:cubicBezTo>
                    <a:pt x="219" y="715"/>
                    <a:pt x="381" y="771"/>
                    <a:pt x="559" y="771"/>
                  </a:cubicBezTo>
                  <a:cubicBezTo>
                    <a:pt x="673" y="771"/>
                    <a:pt x="794" y="748"/>
                    <a:pt x="905" y="701"/>
                  </a:cubicBezTo>
                  <a:cubicBezTo>
                    <a:pt x="1179" y="570"/>
                    <a:pt x="1298" y="332"/>
                    <a:pt x="1155" y="165"/>
                  </a:cubicBezTo>
                  <a:cubicBezTo>
                    <a:pt x="1068" y="57"/>
                    <a:pt x="906" y="1"/>
                    <a:pt x="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6"/>
            <p:cNvSpPr/>
            <p:nvPr/>
          </p:nvSpPr>
          <p:spPr>
            <a:xfrm>
              <a:off x="3125975" y="2365175"/>
              <a:ext cx="33650" cy="20525"/>
            </a:xfrm>
            <a:custGeom>
              <a:avLst/>
              <a:gdLst/>
              <a:ahLst/>
              <a:cxnLst/>
              <a:rect l="l" t="t" r="r" b="b"/>
              <a:pathLst>
                <a:path w="1346" h="821" extrusionOk="0">
                  <a:moveTo>
                    <a:pt x="773" y="0"/>
                  </a:moveTo>
                  <a:cubicBezTo>
                    <a:pt x="492" y="0"/>
                    <a:pt x="204" y="136"/>
                    <a:pt x="108" y="339"/>
                  </a:cubicBezTo>
                  <a:cubicBezTo>
                    <a:pt x="0" y="565"/>
                    <a:pt x="179" y="768"/>
                    <a:pt x="489" y="815"/>
                  </a:cubicBezTo>
                  <a:cubicBezTo>
                    <a:pt x="519" y="819"/>
                    <a:pt x="549" y="820"/>
                    <a:pt x="579" y="820"/>
                  </a:cubicBezTo>
                  <a:cubicBezTo>
                    <a:pt x="863" y="820"/>
                    <a:pt x="1154" y="675"/>
                    <a:pt x="1251" y="482"/>
                  </a:cubicBezTo>
                  <a:cubicBezTo>
                    <a:pt x="1346" y="256"/>
                    <a:pt x="1179" y="41"/>
                    <a:pt x="870" y="6"/>
                  </a:cubicBezTo>
                  <a:cubicBezTo>
                    <a:pt x="838" y="2"/>
                    <a:pt x="806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6"/>
            <p:cNvSpPr/>
            <p:nvPr/>
          </p:nvSpPr>
          <p:spPr>
            <a:xfrm>
              <a:off x="2987275" y="2458525"/>
              <a:ext cx="56575" cy="34300"/>
            </a:xfrm>
            <a:custGeom>
              <a:avLst/>
              <a:gdLst/>
              <a:ahLst/>
              <a:cxnLst/>
              <a:rect l="l" t="t" r="r" b="b"/>
              <a:pathLst>
                <a:path w="2263" h="1372" extrusionOk="0">
                  <a:moveTo>
                    <a:pt x="1293" y="0"/>
                  </a:moveTo>
                  <a:cubicBezTo>
                    <a:pt x="1098" y="0"/>
                    <a:pt x="892" y="41"/>
                    <a:pt x="703" y="129"/>
                  </a:cubicBezTo>
                  <a:cubicBezTo>
                    <a:pt x="203" y="343"/>
                    <a:pt x="0" y="772"/>
                    <a:pt x="226" y="1082"/>
                  </a:cubicBezTo>
                  <a:cubicBezTo>
                    <a:pt x="372" y="1271"/>
                    <a:pt x="652" y="1372"/>
                    <a:pt x="962" y="1372"/>
                  </a:cubicBezTo>
                  <a:cubicBezTo>
                    <a:pt x="1158" y="1372"/>
                    <a:pt x="1366" y="1331"/>
                    <a:pt x="1560" y="1248"/>
                  </a:cubicBezTo>
                  <a:cubicBezTo>
                    <a:pt x="2048" y="1022"/>
                    <a:pt x="2262" y="594"/>
                    <a:pt x="2024" y="284"/>
                  </a:cubicBezTo>
                  <a:cubicBezTo>
                    <a:pt x="1879" y="102"/>
                    <a:pt x="1600" y="0"/>
                    <a:pt x="1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6"/>
            <p:cNvSpPr/>
            <p:nvPr/>
          </p:nvSpPr>
          <p:spPr>
            <a:xfrm>
              <a:off x="3095900" y="2415000"/>
              <a:ext cx="43200" cy="26025"/>
            </a:xfrm>
            <a:custGeom>
              <a:avLst/>
              <a:gdLst/>
              <a:ahLst/>
              <a:cxnLst/>
              <a:rect l="l" t="t" r="r" b="b"/>
              <a:pathLst>
                <a:path w="1728" h="1041" extrusionOk="0">
                  <a:moveTo>
                    <a:pt x="984" y="1"/>
                  </a:moveTo>
                  <a:cubicBezTo>
                    <a:pt x="836" y="1"/>
                    <a:pt x="680" y="31"/>
                    <a:pt x="537" y="96"/>
                  </a:cubicBezTo>
                  <a:cubicBezTo>
                    <a:pt x="156" y="263"/>
                    <a:pt x="1" y="584"/>
                    <a:pt x="180" y="822"/>
                  </a:cubicBezTo>
                  <a:cubicBezTo>
                    <a:pt x="294" y="966"/>
                    <a:pt x="504" y="1040"/>
                    <a:pt x="736" y="1040"/>
                  </a:cubicBezTo>
                  <a:cubicBezTo>
                    <a:pt x="889" y="1040"/>
                    <a:pt x="1052" y="1008"/>
                    <a:pt x="1203" y="941"/>
                  </a:cubicBezTo>
                  <a:cubicBezTo>
                    <a:pt x="1573" y="775"/>
                    <a:pt x="1727" y="453"/>
                    <a:pt x="1549" y="215"/>
                  </a:cubicBezTo>
                  <a:cubicBezTo>
                    <a:pt x="1432" y="77"/>
                    <a:pt x="1218" y="1"/>
                    <a:pt x="9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6"/>
            <p:cNvSpPr/>
            <p:nvPr/>
          </p:nvSpPr>
          <p:spPr>
            <a:xfrm>
              <a:off x="2962275" y="2437950"/>
              <a:ext cx="38100" cy="22900"/>
            </a:xfrm>
            <a:custGeom>
              <a:avLst/>
              <a:gdLst/>
              <a:ahLst/>
              <a:cxnLst/>
              <a:rect l="l" t="t" r="r" b="b"/>
              <a:pathLst>
                <a:path w="1524" h="916" extrusionOk="0">
                  <a:moveTo>
                    <a:pt x="879" y="1"/>
                  </a:moveTo>
                  <a:cubicBezTo>
                    <a:pt x="747" y="1"/>
                    <a:pt x="606" y="27"/>
                    <a:pt x="476" y="83"/>
                  </a:cubicBezTo>
                  <a:cubicBezTo>
                    <a:pt x="143" y="226"/>
                    <a:pt x="0" y="512"/>
                    <a:pt x="155" y="726"/>
                  </a:cubicBezTo>
                  <a:cubicBezTo>
                    <a:pt x="249" y="850"/>
                    <a:pt x="437" y="915"/>
                    <a:pt x="645" y="915"/>
                  </a:cubicBezTo>
                  <a:cubicBezTo>
                    <a:pt x="777" y="915"/>
                    <a:pt x="918" y="889"/>
                    <a:pt x="1048" y="833"/>
                  </a:cubicBezTo>
                  <a:cubicBezTo>
                    <a:pt x="1381" y="690"/>
                    <a:pt x="1524" y="393"/>
                    <a:pt x="1369" y="190"/>
                  </a:cubicBezTo>
                  <a:cubicBezTo>
                    <a:pt x="1275" y="67"/>
                    <a:pt x="108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6"/>
            <p:cNvSpPr/>
            <p:nvPr/>
          </p:nvSpPr>
          <p:spPr>
            <a:xfrm>
              <a:off x="3073300" y="2397425"/>
              <a:ext cx="21750" cy="13475"/>
            </a:xfrm>
            <a:custGeom>
              <a:avLst/>
              <a:gdLst/>
              <a:ahLst/>
              <a:cxnLst/>
              <a:rect l="l" t="t" r="r" b="b"/>
              <a:pathLst>
                <a:path w="870" h="539" extrusionOk="0">
                  <a:moveTo>
                    <a:pt x="505" y="1"/>
                  </a:moveTo>
                  <a:cubicBezTo>
                    <a:pt x="311" y="1"/>
                    <a:pt x="105" y="104"/>
                    <a:pt x="60" y="240"/>
                  </a:cubicBezTo>
                  <a:cubicBezTo>
                    <a:pt x="0" y="394"/>
                    <a:pt x="119" y="525"/>
                    <a:pt x="333" y="537"/>
                  </a:cubicBezTo>
                  <a:cubicBezTo>
                    <a:pt x="344" y="538"/>
                    <a:pt x="355" y="538"/>
                    <a:pt x="366" y="538"/>
                  </a:cubicBezTo>
                  <a:cubicBezTo>
                    <a:pt x="569" y="538"/>
                    <a:pt x="764" y="435"/>
                    <a:pt x="810" y="299"/>
                  </a:cubicBezTo>
                  <a:cubicBezTo>
                    <a:pt x="869" y="156"/>
                    <a:pt x="750" y="13"/>
                    <a:pt x="536" y="1"/>
                  </a:cubicBezTo>
                  <a:cubicBezTo>
                    <a:pt x="526" y="1"/>
                    <a:pt x="51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6"/>
            <p:cNvSpPr/>
            <p:nvPr/>
          </p:nvSpPr>
          <p:spPr>
            <a:xfrm>
              <a:off x="3000950" y="2437025"/>
              <a:ext cx="22050" cy="13750"/>
            </a:xfrm>
            <a:custGeom>
              <a:avLst/>
              <a:gdLst/>
              <a:ahLst/>
              <a:cxnLst/>
              <a:rect l="l" t="t" r="r" b="b"/>
              <a:pathLst>
                <a:path w="882" h="550" extrusionOk="0">
                  <a:moveTo>
                    <a:pt x="516" y="0"/>
                  </a:moveTo>
                  <a:cubicBezTo>
                    <a:pt x="313" y="0"/>
                    <a:pt x="117" y="104"/>
                    <a:pt x="60" y="251"/>
                  </a:cubicBezTo>
                  <a:cubicBezTo>
                    <a:pt x="1" y="394"/>
                    <a:pt x="120" y="537"/>
                    <a:pt x="334" y="549"/>
                  </a:cubicBezTo>
                  <a:cubicBezTo>
                    <a:pt x="344" y="549"/>
                    <a:pt x="355" y="550"/>
                    <a:pt x="365" y="550"/>
                  </a:cubicBezTo>
                  <a:cubicBezTo>
                    <a:pt x="559" y="550"/>
                    <a:pt x="766" y="446"/>
                    <a:pt x="822" y="299"/>
                  </a:cubicBezTo>
                  <a:cubicBezTo>
                    <a:pt x="882" y="156"/>
                    <a:pt x="751" y="25"/>
                    <a:pt x="549" y="1"/>
                  </a:cubicBezTo>
                  <a:cubicBezTo>
                    <a:pt x="538" y="0"/>
                    <a:pt x="527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6"/>
            <p:cNvSpPr/>
            <p:nvPr/>
          </p:nvSpPr>
          <p:spPr>
            <a:xfrm>
              <a:off x="3047700" y="2463175"/>
              <a:ext cx="28875" cy="18000"/>
            </a:xfrm>
            <a:custGeom>
              <a:avLst/>
              <a:gdLst/>
              <a:ahLst/>
              <a:cxnLst/>
              <a:rect l="l" t="t" r="r" b="b"/>
              <a:pathLst>
                <a:path w="1155" h="720" extrusionOk="0">
                  <a:moveTo>
                    <a:pt x="654" y="0"/>
                  </a:moveTo>
                  <a:cubicBezTo>
                    <a:pt x="400" y="0"/>
                    <a:pt x="150" y="137"/>
                    <a:pt x="83" y="324"/>
                  </a:cubicBezTo>
                  <a:cubicBezTo>
                    <a:pt x="0" y="527"/>
                    <a:pt x="167" y="693"/>
                    <a:pt x="441" y="717"/>
                  </a:cubicBezTo>
                  <a:cubicBezTo>
                    <a:pt x="462" y="719"/>
                    <a:pt x="482" y="720"/>
                    <a:pt x="503" y="720"/>
                  </a:cubicBezTo>
                  <a:cubicBezTo>
                    <a:pt x="767" y="720"/>
                    <a:pt x="1017" y="583"/>
                    <a:pt x="1084" y="396"/>
                  </a:cubicBezTo>
                  <a:cubicBezTo>
                    <a:pt x="1155" y="193"/>
                    <a:pt x="1000" y="27"/>
                    <a:pt x="714" y="3"/>
                  </a:cubicBezTo>
                  <a:cubicBezTo>
                    <a:pt x="694" y="1"/>
                    <a:pt x="67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6"/>
            <p:cNvSpPr/>
            <p:nvPr/>
          </p:nvSpPr>
          <p:spPr>
            <a:xfrm>
              <a:off x="3243250" y="2128975"/>
              <a:ext cx="68775" cy="39950"/>
            </a:xfrm>
            <a:custGeom>
              <a:avLst/>
              <a:gdLst/>
              <a:ahLst/>
              <a:cxnLst/>
              <a:rect l="l" t="t" r="r" b="b"/>
              <a:pathLst>
                <a:path w="2751" h="1598" extrusionOk="0">
                  <a:moveTo>
                    <a:pt x="1551" y="1"/>
                  </a:moveTo>
                  <a:cubicBezTo>
                    <a:pt x="970" y="1"/>
                    <a:pt x="396" y="270"/>
                    <a:pt x="215" y="655"/>
                  </a:cubicBezTo>
                  <a:cubicBezTo>
                    <a:pt x="1" y="1095"/>
                    <a:pt x="358" y="1512"/>
                    <a:pt x="1001" y="1584"/>
                  </a:cubicBezTo>
                  <a:cubicBezTo>
                    <a:pt x="1075" y="1593"/>
                    <a:pt x="1150" y="1598"/>
                    <a:pt x="1224" y="1598"/>
                  </a:cubicBezTo>
                  <a:cubicBezTo>
                    <a:pt x="1806" y="1598"/>
                    <a:pt x="2369" y="1319"/>
                    <a:pt x="2548" y="929"/>
                  </a:cubicBezTo>
                  <a:cubicBezTo>
                    <a:pt x="2751" y="500"/>
                    <a:pt x="2394" y="83"/>
                    <a:pt x="1751" y="12"/>
                  </a:cubicBezTo>
                  <a:cubicBezTo>
                    <a:pt x="1684" y="5"/>
                    <a:pt x="1618" y="1"/>
                    <a:pt x="15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6"/>
            <p:cNvSpPr/>
            <p:nvPr/>
          </p:nvSpPr>
          <p:spPr>
            <a:xfrm>
              <a:off x="3250100" y="2100875"/>
              <a:ext cx="39900" cy="23250"/>
            </a:xfrm>
            <a:custGeom>
              <a:avLst/>
              <a:gdLst/>
              <a:ahLst/>
              <a:cxnLst/>
              <a:rect l="l" t="t" r="r" b="b"/>
              <a:pathLst>
                <a:path w="1596" h="930" extrusionOk="0">
                  <a:moveTo>
                    <a:pt x="911" y="0"/>
                  </a:moveTo>
                  <a:cubicBezTo>
                    <a:pt x="572" y="0"/>
                    <a:pt x="228" y="158"/>
                    <a:pt x="119" y="386"/>
                  </a:cubicBezTo>
                  <a:cubicBezTo>
                    <a:pt x="0" y="636"/>
                    <a:pt x="203" y="874"/>
                    <a:pt x="584" y="922"/>
                  </a:cubicBezTo>
                  <a:cubicBezTo>
                    <a:pt x="624" y="927"/>
                    <a:pt x="665" y="929"/>
                    <a:pt x="706" y="929"/>
                  </a:cubicBezTo>
                  <a:cubicBezTo>
                    <a:pt x="1038" y="929"/>
                    <a:pt x="1371" y="763"/>
                    <a:pt x="1477" y="541"/>
                  </a:cubicBezTo>
                  <a:cubicBezTo>
                    <a:pt x="1596" y="291"/>
                    <a:pt x="1393" y="52"/>
                    <a:pt x="1012" y="5"/>
                  </a:cubicBezTo>
                  <a:cubicBezTo>
                    <a:pt x="979" y="2"/>
                    <a:pt x="945" y="0"/>
                    <a:pt x="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6"/>
            <p:cNvSpPr/>
            <p:nvPr/>
          </p:nvSpPr>
          <p:spPr>
            <a:xfrm>
              <a:off x="3196525" y="2116225"/>
              <a:ext cx="54500" cy="31750"/>
            </a:xfrm>
            <a:custGeom>
              <a:avLst/>
              <a:gdLst/>
              <a:ahLst/>
              <a:cxnLst/>
              <a:rect l="l" t="t" r="r" b="b"/>
              <a:pathLst>
                <a:path w="2180" h="1270" extrusionOk="0">
                  <a:moveTo>
                    <a:pt x="1227" y="0"/>
                  </a:moveTo>
                  <a:cubicBezTo>
                    <a:pt x="768" y="0"/>
                    <a:pt x="316" y="214"/>
                    <a:pt x="167" y="522"/>
                  </a:cubicBezTo>
                  <a:cubicBezTo>
                    <a:pt x="0" y="867"/>
                    <a:pt x="274" y="1201"/>
                    <a:pt x="786" y="1260"/>
                  </a:cubicBezTo>
                  <a:cubicBezTo>
                    <a:pt x="839" y="1266"/>
                    <a:pt x="892" y="1269"/>
                    <a:pt x="946" y="1269"/>
                  </a:cubicBezTo>
                  <a:cubicBezTo>
                    <a:pt x="1407" y="1269"/>
                    <a:pt x="1863" y="1046"/>
                    <a:pt x="2012" y="736"/>
                  </a:cubicBezTo>
                  <a:cubicBezTo>
                    <a:pt x="2179" y="391"/>
                    <a:pt x="1893" y="69"/>
                    <a:pt x="1393" y="10"/>
                  </a:cubicBezTo>
                  <a:cubicBezTo>
                    <a:pt x="1338" y="4"/>
                    <a:pt x="128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6"/>
            <p:cNvSpPr/>
            <p:nvPr/>
          </p:nvSpPr>
          <p:spPr>
            <a:xfrm>
              <a:off x="3315275" y="2107750"/>
              <a:ext cx="31575" cy="18400"/>
            </a:xfrm>
            <a:custGeom>
              <a:avLst/>
              <a:gdLst/>
              <a:ahLst/>
              <a:cxnLst/>
              <a:rect l="l" t="t" r="r" b="b"/>
              <a:pathLst>
                <a:path w="1263" h="736" extrusionOk="0">
                  <a:moveTo>
                    <a:pt x="728" y="1"/>
                  </a:moveTo>
                  <a:cubicBezTo>
                    <a:pt x="452" y="1"/>
                    <a:pt x="173" y="127"/>
                    <a:pt x="96" y="313"/>
                  </a:cubicBezTo>
                  <a:cubicBezTo>
                    <a:pt x="1" y="504"/>
                    <a:pt x="168" y="694"/>
                    <a:pt x="465" y="730"/>
                  </a:cubicBezTo>
                  <a:cubicBezTo>
                    <a:pt x="498" y="734"/>
                    <a:pt x="531" y="736"/>
                    <a:pt x="564" y="736"/>
                  </a:cubicBezTo>
                  <a:cubicBezTo>
                    <a:pt x="831" y="736"/>
                    <a:pt x="1095" y="612"/>
                    <a:pt x="1180" y="432"/>
                  </a:cubicBezTo>
                  <a:cubicBezTo>
                    <a:pt x="1263" y="230"/>
                    <a:pt x="1096" y="39"/>
                    <a:pt x="799" y="4"/>
                  </a:cubicBezTo>
                  <a:cubicBezTo>
                    <a:pt x="775" y="2"/>
                    <a:pt x="752" y="1"/>
                    <a:pt x="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6"/>
            <p:cNvSpPr/>
            <p:nvPr/>
          </p:nvSpPr>
          <p:spPr>
            <a:xfrm>
              <a:off x="3212000" y="2168550"/>
              <a:ext cx="53300" cy="30750"/>
            </a:xfrm>
            <a:custGeom>
              <a:avLst/>
              <a:gdLst/>
              <a:ahLst/>
              <a:cxnLst/>
              <a:rect l="l" t="t" r="r" b="b"/>
              <a:pathLst>
                <a:path w="2132" h="1230" extrusionOk="0">
                  <a:moveTo>
                    <a:pt x="1182" y="1"/>
                  </a:moveTo>
                  <a:cubicBezTo>
                    <a:pt x="1003" y="1"/>
                    <a:pt x="815" y="35"/>
                    <a:pt x="643" y="108"/>
                  </a:cubicBezTo>
                  <a:cubicBezTo>
                    <a:pt x="179" y="310"/>
                    <a:pt x="0" y="691"/>
                    <a:pt x="238" y="965"/>
                  </a:cubicBezTo>
                  <a:cubicBezTo>
                    <a:pt x="377" y="1140"/>
                    <a:pt x="645" y="1230"/>
                    <a:pt x="935" y="1230"/>
                  </a:cubicBezTo>
                  <a:cubicBezTo>
                    <a:pt x="1119" y="1230"/>
                    <a:pt x="1313" y="1194"/>
                    <a:pt x="1489" y="1120"/>
                  </a:cubicBezTo>
                  <a:cubicBezTo>
                    <a:pt x="1953" y="917"/>
                    <a:pt x="2132" y="536"/>
                    <a:pt x="1893" y="262"/>
                  </a:cubicBezTo>
                  <a:cubicBezTo>
                    <a:pt x="1746" y="93"/>
                    <a:pt x="1475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6"/>
            <p:cNvSpPr/>
            <p:nvPr/>
          </p:nvSpPr>
          <p:spPr>
            <a:xfrm>
              <a:off x="3296825" y="2179425"/>
              <a:ext cx="28000" cy="16000"/>
            </a:xfrm>
            <a:custGeom>
              <a:avLst/>
              <a:gdLst/>
              <a:ahLst/>
              <a:cxnLst/>
              <a:rect l="l" t="t" r="r" b="b"/>
              <a:pathLst>
                <a:path w="1120" h="640" extrusionOk="0">
                  <a:moveTo>
                    <a:pt x="616" y="1"/>
                  </a:moveTo>
                  <a:cubicBezTo>
                    <a:pt x="522" y="1"/>
                    <a:pt x="424" y="18"/>
                    <a:pt x="334" y="54"/>
                  </a:cubicBezTo>
                  <a:cubicBezTo>
                    <a:pt x="96" y="161"/>
                    <a:pt x="1" y="363"/>
                    <a:pt x="132" y="506"/>
                  </a:cubicBezTo>
                  <a:cubicBezTo>
                    <a:pt x="204" y="593"/>
                    <a:pt x="341" y="640"/>
                    <a:pt x="491" y="640"/>
                  </a:cubicBezTo>
                  <a:cubicBezTo>
                    <a:pt x="589" y="640"/>
                    <a:pt x="693" y="620"/>
                    <a:pt x="786" y="578"/>
                  </a:cubicBezTo>
                  <a:cubicBezTo>
                    <a:pt x="1025" y="482"/>
                    <a:pt x="1120" y="280"/>
                    <a:pt x="989" y="137"/>
                  </a:cubicBezTo>
                  <a:cubicBezTo>
                    <a:pt x="915" y="48"/>
                    <a:pt x="7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6"/>
            <p:cNvSpPr/>
            <p:nvPr/>
          </p:nvSpPr>
          <p:spPr>
            <a:xfrm>
              <a:off x="3306350" y="2156675"/>
              <a:ext cx="31575" cy="18125"/>
            </a:xfrm>
            <a:custGeom>
              <a:avLst/>
              <a:gdLst/>
              <a:ahLst/>
              <a:cxnLst/>
              <a:rect l="l" t="t" r="r" b="b"/>
              <a:pathLst>
                <a:path w="1263" h="725" extrusionOk="0">
                  <a:moveTo>
                    <a:pt x="711" y="1"/>
                  </a:moveTo>
                  <a:cubicBezTo>
                    <a:pt x="601" y="1"/>
                    <a:pt x="486" y="24"/>
                    <a:pt x="382" y="71"/>
                  </a:cubicBezTo>
                  <a:cubicBezTo>
                    <a:pt x="108" y="178"/>
                    <a:pt x="1" y="404"/>
                    <a:pt x="144" y="571"/>
                  </a:cubicBezTo>
                  <a:cubicBezTo>
                    <a:pt x="230" y="671"/>
                    <a:pt x="385" y="724"/>
                    <a:pt x="553" y="724"/>
                  </a:cubicBezTo>
                  <a:cubicBezTo>
                    <a:pt x="663" y="724"/>
                    <a:pt x="778" y="701"/>
                    <a:pt x="882" y="654"/>
                  </a:cubicBezTo>
                  <a:cubicBezTo>
                    <a:pt x="1156" y="535"/>
                    <a:pt x="1263" y="321"/>
                    <a:pt x="1120" y="154"/>
                  </a:cubicBezTo>
                  <a:cubicBezTo>
                    <a:pt x="1034" y="54"/>
                    <a:pt x="878" y="1"/>
                    <a:pt x="7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6"/>
            <p:cNvSpPr/>
            <p:nvPr/>
          </p:nvSpPr>
          <p:spPr>
            <a:xfrm>
              <a:off x="3312900" y="2129600"/>
              <a:ext cx="40800" cy="23400"/>
            </a:xfrm>
            <a:custGeom>
              <a:avLst/>
              <a:gdLst/>
              <a:ahLst/>
              <a:cxnLst/>
              <a:rect l="l" t="t" r="r" b="b"/>
              <a:pathLst>
                <a:path w="1632" h="936" extrusionOk="0">
                  <a:moveTo>
                    <a:pt x="905" y="1"/>
                  </a:moveTo>
                  <a:cubicBezTo>
                    <a:pt x="766" y="1"/>
                    <a:pt x="621" y="27"/>
                    <a:pt x="489" y="82"/>
                  </a:cubicBezTo>
                  <a:cubicBezTo>
                    <a:pt x="143" y="237"/>
                    <a:pt x="1" y="523"/>
                    <a:pt x="191" y="737"/>
                  </a:cubicBezTo>
                  <a:cubicBezTo>
                    <a:pt x="299" y="866"/>
                    <a:pt x="498" y="935"/>
                    <a:pt x="717" y="935"/>
                  </a:cubicBezTo>
                  <a:cubicBezTo>
                    <a:pt x="861" y="935"/>
                    <a:pt x="1014" y="905"/>
                    <a:pt x="1155" y="844"/>
                  </a:cubicBezTo>
                  <a:cubicBezTo>
                    <a:pt x="1501" y="701"/>
                    <a:pt x="1632" y="404"/>
                    <a:pt x="1453" y="201"/>
                  </a:cubicBezTo>
                  <a:cubicBezTo>
                    <a:pt x="1336" y="69"/>
                    <a:pt x="1128" y="1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6"/>
            <p:cNvSpPr/>
            <p:nvPr/>
          </p:nvSpPr>
          <p:spPr>
            <a:xfrm>
              <a:off x="3187300" y="2150025"/>
              <a:ext cx="36025" cy="20700"/>
            </a:xfrm>
            <a:custGeom>
              <a:avLst/>
              <a:gdLst/>
              <a:ahLst/>
              <a:cxnLst/>
              <a:rect l="l" t="t" r="r" b="b"/>
              <a:pathLst>
                <a:path w="1441" h="828" extrusionOk="0">
                  <a:moveTo>
                    <a:pt x="809" y="1"/>
                  </a:moveTo>
                  <a:cubicBezTo>
                    <a:pt x="687" y="1"/>
                    <a:pt x="559" y="25"/>
                    <a:pt x="441" y="75"/>
                  </a:cubicBezTo>
                  <a:cubicBezTo>
                    <a:pt x="131" y="206"/>
                    <a:pt x="0" y="468"/>
                    <a:pt x="155" y="646"/>
                  </a:cubicBezTo>
                  <a:cubicBezTo>
                    <a:pt x="251" y="764"/>
                    <a:pt x="433" y="827"/>
                    <a:pt x="632" y="827"/>
                  </a:cubicBezTo>
                  <a:cubicBezTo>
                    <a:pt x="754" y="827"/>
                    <a:pt x="882" y="803"/>
                    <a:pt x="1000" y="753"/>
                  </a:cubicBezTo>
                  <a:cubicBezTo>
                    <a:pt x="1322" y="622"/>
                    <a:pt x="1441" y="361"/>
                    <a:pt x="1286" y="182"/>
                  </a:cubicBezTo>
                  <a:cubicBezTo>
                    <a:pt x="1190" y="64"/>
                    <a:pt x="1008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6"/>
            <p:cNvSpPr/>
            <p:nvPr/>
          </p:nvSpPr>
          <p:spPr>
            <a:xfrm>
              <a:off x="3335225" y="2047550"/>
              <a:ext cx="32175" cy="18000"/>
            </a:xfrm>
            <a:custGeom>
              <a:avLst/>
              <a:gdLst/>
              <a:ahLst/>
              <a:cxnLst/>
              <a:rect l="l" t="t" r="r" b="b"/>
              <a:pathLst>
                <a:path w="1287" h="720" extrusionOk="0">
                  <a:moveTo>
                    <a:pt x="719" y="0"/>
                  </a:moveTo>
                  <a:cubicBezTo>
                    <a:pt x="610" y="0"/>
                    <a:pt x="497" y="21"/>
                    <a:pt x="393" y="66"/>
                  </a:cubicBezTo>
                  <a:cubicBezTo>
                    <a:pt x="120" y="173"/>
                    <a:pt x="1" y="400"/>
                    <a:pt x="143" y="566"/>
                  </a:cubicBezTo>
                  <a:cubicBezTo>
                    <a:pt x="226" y="664"/>
                    <a:pt x="390" y="719"/>
                    <a:pt x="572" y="719"/>
                  </a:cubicBezTo>
                  <a:cubicBezTo>
                    <a:pt x="677" y="719"/>
                    <a:pt x="789" y="701"/>
                    <a:pt x="894" y="661"/>
                  </a:cubicBezTo>
                  <a:cubicBezTo>
                    <a:pt x="1167" y="554"/>
                    <a:pt x="1286" y="328"/>
                    <a:pt x="1144" y="161"/>
                  </a:cubicBezTo>
                  <a:cubicBezTo>
                    <a:pt x="1062" y="58"/>
                    <a:pt x="897" y="0"/>
                    <a:pt x="7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6"/>
            <p:cNvSpPr/>
            <p:nvPr/>
          </p:nvSpPr>
          <p:spPr>
            <a:xfrm>
              <a:off x="3309925" y="2020600"/>
              <a:ext cx="39625" cy="22275"/>
            </a:xfrm>
            <a:custGeom>
              <a:avLst/>
              <a:gdLst/>
              <a:ahLst/>
              <a:cxnLst/>
              <a:rect l="l" t="t" r="r" b="b"/>
              <a:pathLst>
                <a:path w="1585" h="891" extrusionOk="0">
                  <a:moveTo>
                    <a:pt x="871" y="1"/>
                  </a:moveTo>
                  <a:cubicBezTo>
                    <a:pt x="552" y="1"/>
                    <a:pt x="244" y="153"/>
                    <a:pt x="131" y="358"/>
                  </a:cubicBezTo>
                  <a:cubicBezTo>
                    <a:pt x="1" y="596"/>
                    <a:pt x="203" y="835"/>
                    <a:pt x="560" y="882"/>
                  </a:cubicBezTo>
                  <a:cubicBezTo>
                    <a:pt x="605" y="888"/>
                    <a:pt x="651" y="891"/>
                    <a:pt x="696" y="891"/>
                  </a:cubicBezTo>
                  <a:cubicBezTo>
                    <a:pt x="1024" y="891"/>
                    <a:pt x="1349" y="746"/>
                    <a:pt x="1453" y="537"/>
                  </a:cubicBezTo>
                  <a:cubicBezTo>
                    <a:pt x="1584" y="287"/>
                    <a:pt x="1382" y="61"/>
                    <a:pt x="1024" y="13"/>
                  </a:cubicBezTo>
                  <a:cubicBezTo>
                    <a:pt x="973" y="5"/>
                    <a:pt x="922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6"/>
            <p:cNvSpPr/>
            <p:nvPr/>
          </p:nvSpPr>
          <p:spPr>
            <a:xfrm>
              <a:off x="3403400" y="2092550"/>
              <a:ext cx="30975" cy="17675"/>
            </a:xfrm>
            <a:custGeom>
              <a:avLst/>
              <a:gdLst/>
              <a:ahLst/>
              <a:cxnLst/>
              <a:rect l="l" t="t" r="r" b="b"/>
              <a:pathLst>
                <a:path w="1239" h="707" extrusionOk="0">
                  <a:moveTo>
                    <a:pt x="689" y="1"/>
                  </a:moveTo>
                  <a:cubicBezTo>
                    <a:pt x="572" y="1"/>
                    <a:pt x="451" y="25"/>
                    <a:pt x="345" y="76"/>
                  </a:cubicBezTo>
                  <a:cubicBezTo>
                    <a:pt x="83" y="195"/>
                    <a:pt x="0" y="409"/>
                    <a:pt x="155" y="564"/>
                  </a:cubicBezTo>
                  <a:cubicBezTo>
                    <a:pt x="247" y="656"/>
                    <a:pt x="403" y="706"/>
                    <a:pt x="567" y="706"/>
                  </a:cubicBezTo>
                  <a:cubicBezTo>
                    <a:pt x="678" y="706"/>
                    <a:pt x="792" y="684"/>
                    <a:pt x="893" y="635"/>
                  </a:cubicBezTo>
                  <a:cubicBezTo>
                    <a:pt x="1155" y="516"/>
                    <a:pt x="1238" y="290"/>
                    <a:pt x="1084" y="135"/>
                  </a:cubicBezTo>
                  <a:cubicBezTo>
                    <a:pt x="994" y="46"/>
                    <a:pt x="846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6"/>
            <p:cNvSpPr/>
            <p:nvPr/>
          </p:nvSpPr>
          <p:spPr>
            <a:xfrm>
              <a:off x="3296225" y="2066525"/>
              <a:ext cx="21175" cy="11800"/>
            </a:xfrm>
            <a:custGeom>
              <a:avLst/>
              <a:gdLst/>
              <a:ahLst/>
              <a:cxnLst/>
              <a:rect l="l" t="t" r="r" b="b"/>
              <a:pathLst>
                <a:path w="847" h="472" extrusionOk="0">
                  <a:moveTo>
                    <a:pt x="474" y="0"/>
                  </a:moveTo>
                  <a:cubicBezTo>
                    <a:pt x="396" y="0"/>
                    <a:pt x="313" y="16"/>
                    <a:pt x="239" y="45"/>
                  </a:cubicBezTo>
                  <a:cubicBezTo>
                    <a:pt x="72" y="129"/>
                    <a:pt x="1" y="272"/>
                    <a:pt x="108" y="379"/>
                  </a:cubicBezTo>
                  <a:cubicBezTo>
                    <a:pt x="164" y="441"/>
                    <a:pt x="264" y="471"/>
                    <a:pt x="373" y="471"/>
                  </a:cubicBezTo>
                  <a:cubicBezTo>
                    <a:pt x="451" y="471"/>
                    <a:pt x="534" y="456"/>
                    <a:pt x="608" y="426"/>
                  </a:cubicBezTo>
                  <a:cubicBezTo>
                    <a:pt x="787" y="343"/>
                    <a:pt x="846" y="200"/>
                    <a:pt x="739" y="93"/>
                  </a:cubicBezTo>
                  <a:cubicBezTo>
                    <a:pt x="683" y="30"/>
                    <a:pt x="58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6"/>
            <p:cNvSpPr/>
            <p:nvPr/>
          </p:nvSpPr>
          <p:spPr>
            <a:xfrm>
              <a:off x="3343275" y="2092075"/>
              <a:ext cx="55075" cy="31450"/>
            </a:xfrm>
            <a:custGeom>
              <a:avLst/>
              <a:gdLst/>
              <a:ahLst/>
              <a:cxnLst/>
              <a:rect l="l" t="t" r="r" b="b"/>
              <a:pathLst>
                <a:path w="2203" h="1258" extrusionOk="0">
                  <a:moveTo>
                    <a:pt x="1234" y="0"/>
                  </a:moveTo>
                  <a:cubicBezTo>
                    <a:pt x="1051" y="0"/>
                    <a:pt x="858" y="35"/>
                    <a:pt x="679" y="107"/>
                  </a:cubicBezTo>
                  <a:cubicBezTo>
                    <a:pt x="202" y="297"/>
                    <a:pt x="0" y="690"/>
                    <a:pt x="238" y="976"/>
                  </a:cubicBezTo>
                  <a:cubicBezTo>
                    <a:pt x="389" y="1157"/>
                    <a:pt x="680" y="1257"/>
                    <a:pt x="993" y="1257"/>
                  </a:cubicBezTo>
                  <a:cubicBezTo>
                    <a:pt x="1174" y="1257"/>
                    <a:pt x="1362" y="1224"/>
                    <a:pt x="1536" y="1155"/>
                  </a:cubicBezTo>
                  <a:cubicBezTo>
                    <a:pt x="2012" y="952"/>
                    <a:pt x="2203" y="571"/>
                    <a:pt x="1965" y="273"/>
                  </a:cubicBezTo>
                  <a:cubicBezTo>
                    <a:pt x="1816" y="95"/>
                    <a:pt x="1538" y="0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6"/>
            <p:cNvSpPr/>
            <p:nvPr/>
          </p:nvSpPr>
          <p:spPr>
            <a:xfrm>
              <a:off x="3337900" y="2072175"/>
              <a:ext cx="34850" cy="20050"/>
            </a:xfrm>
            <a:custGeom>
              <a:avLst/>
              <a:gdLst/>
              <a:ahLst/>
              <a:cxnLst/>
              <a:rect l="l" t="t" r="r" b="b"/>
              <a:pathLst>
                <a:path w="1394" h="802" extrusionOk="0">
                  <a:moveTo>
                    <a:pt x="767" y="1"/>
                  </a:moveTo>
                  <a:cubicBezTo>
                    <a:pt x="483" y="1"/>
                    <a:pt x="201" y="133"/>
                    <a:pt x="108" y="319"/>
                  </a:cubicBezTo>
                  <a:cubicBezTo>
                    <a:pt x="1" y="534"/>
                    <a:pt x="167" y="748"/>
                    <a:pt x="501" y="796"/>
                  </a:cubicBezTo>
                  <a:cubicBezTo>
                    <a:pt x="534" y="799"/>
                    <a:pt x="567" y="801"/>
                    <a:pt x="601" y="801"/>
                  </a:cubicBezTo>
                  <a:cubicBezTo>
                    <a:pt x="891" y="801"/>
                    <a:pt x="1180" y="666"/>
                    <a:pt x="1287" y="474"/>
                  </a:cubicBezTo>
                  <a:cubicBezTo>
                    <a:pt x="1394" y="260"/>
                    <a:pt x="1215" y="46"/>
                    <a:pt x="894" y="10"/>
                  </a:cubicBezTo>
                  <a:cubicBezTo>
                    <a:pt x="852" y="4"/>
                    <a:pt x="8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6"/>
            <p:cNvSpPr/>
            <p:nvPr/>
          </p:nvSpPr>
          <p:spPr>
            <a:xfrm>
              <a:off x="3299800" y="2088175"/>
              <a:ext cx="30100" cy="17650"/>
            </a:xfrm>
            <a:custGeom>
              <a:avLst/>
              <a:gdLst/>
              <a:ahLst/>
              <a:cxnLst/>
              <a:rect l="l" t="t" r="r" b="b"/>
              <a:pathLst>
                <a:path w="1204" h="706" extrusionOk="0">
                  <a:moveTo>
                    <a:pt x="692" y="0"/>
                  </a:moveTo>
                  <a:cubicBezTo>
                    <a:pt x="407" y="0"/>
                    <a:pt x="141" y="139"/>
                    <a:pt x="72" y="322"/>
                  </a:cubicBezTo>
                  <a:cubicBezTo>
                    <a:pt x="1" y="513"/>
                    <a:pt x="179" y="691"/>
                    <a:pt x="477" y="703"/>
                  </a:cubicBezTo>
                  <a:cubicBezTo>
                    <a:pt x="498" y="705"/>
                    <a:pt x="519" y="706"/>
                    <a:pt x="540" y="706"/>
                  </a:cubicBezTo>
                  <a:cubicBezTo>
                    <a:pt x="805" y="706"/>
                    <a:pt x="1066" y="570"/>
                    <a:pt x="1132" y="394"/>
                  </a:cubicBezTo>
                  <a:cubicBezTo>
                    <a:pt x="1203" y="191"/>
                    <a:pt x="1013" y="25"/>
                    <a:pt x="727" y="1"/>
                  </a:cubicBezTo>
                  <a:cubicBezTo>
                    <a:pt x="715" y="0"/>
                    <a:pt x="704" y="0"/>
                    <a:pt x="6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6"/>
            <p:cNvSpPr/>
            <p:nvPr/>
          </p:nvSpPr>
          <p:spPr>
            <a:xfrm>
              <a:off x="3290575" y="2113750"/>
              <a:ext cx="20575" cy="12275"/>
            </a:xfrm>
            <a:custGeom>
              <a:avLst/>
              <a:gdLst/>
              <a:ahLst/>
              <a:cxnLst/>
              <a:rect l="l" t="t" r="r" b="b"/>
              <a:pathLst>
                <a:path w="823" h="491" extrusionOk="0">
                  <a:moveTo>
                    <a:pt x="467" y="1"/>
                  </a:moveTo>
                  <a:cubicBezTo>
                    <a:pt x="277" y="1"/>
                    <a:pt x="104" y="93"/>
                    <a:pt x="48" y="228"/>
                  </a:cubicBezTo>
                  <a:cubicBezTo>
                    <a:pt x="1" y="359"/>
                    <a:pt x="132" y="478"/>
                    <a:pt x="322" y="490"/>
                  </a:cubicBezTo>
                  <a:cubicBezTo>
                    <a:pt x="334" y="491"/>
                    <a:pt x="345" y="491"/>
                    <a:pt x="356" y="491"/>
                  </a:cubicBezTo>
                  <a:cubicBezTo>
                    <a:pt x="547" y="491"/>
                    <a:pt x="730" y="399"/>
                    <a:pt x="775" y="276"/>
                  </a:cubicBezTo>
                  <a:cubicBezTo>
                    <a:pt x="822" y="133"/>
                    <a:pt x="703" y="26"/>
                    <a:pt x="501" y="2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6"/>
            <p:cNvSpPr/>
            <p:nvPr/>
          </p:nvSpPr>
          <p:spPr>
            <a:xfrm>
              <a:off x="3223600" y="2149475"/>
              <a:ext cx="20875" cy="12275"/>
            </a:xfrm>
            <a:custGeom>
              <a:avLst/>
              <a:gdLst/>
              <a:ahLst/>
              <a:cxnLst/>
              <a:rect l="l" t="t" r="r" b="b"/>
              <a:pathLst>
                <a:path w="835" h="491" extrusionOk="0">
                  <a:moveTo>
                    <a:pt x="478" y="1"/>
                  </a:moveTo>
                  <a:cubicBezTo>
                    <a:pt x="288" y="1"/>
                    <a:pt x="105" y="92"/>
                    <a:pt x="60" y="216"/>
                  </a:cubicBezTo>
                  <a:cubicBezTo>
                    <a:pt x="1" y="347"/>
                    <a:pt x="132" y="466"/>
                    <a:pt x="322" y="490"/>
                  </a:cubicBezTo>
                  <a:cubicBezTo>
                    <a:pt x="332" y="490"/>
                    <a:pt x="343" y="491"/>
                    <a:pt x="353" y="491"/>
                  </a:cubicBezTo>
                  <a:cubicBezTo>
                    <a:pt x="545" y="491"/>
                    <a:pt x="729" y="388"/>
                    <a:pt x="775" y="263"/>
                  </a:cubicBezTo>
                  <a:cubicBezTo>
                    <a:pt x="834" y="133"/>
                    <a:pt x="703" y="13"/>
                    <a:pt x="513" y="2"/>
                  </a:cubicBezTo>
                  <a:cubicBezTo>
                    <a:pt x="501" y="1"/>
                    <a:pt x="490" y="1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6"/>
            <p:cNvSpPr/>
            <p:nvPr/>
          </p:nvSpPr>
          <p:spPr>
            <a:xfrm>
              <a:off x="3269150" y="2172700"/>
              <a:ext cx="27100" cy="16175"/>
            </a:xfrm>
            <a:custGeom>
              <a:avLst/>
              <a:gdLst/>
              <a:ahLst/>
              <a:cxnLst/>
              <a:rect l="l" t="t" r="r" b="b"/>
              <a:pathLst>
                <a:path w="1084" h="647" extrusionOk="0">
                  <a:moveTo>
                    <a:pt x="632" y="0"/>
                  </a:moveTo>
                  <a:cubicBezTo>
                    <a:pt x="371" y="0"/>
                    <a:pt x="129" y="127"/>
                    <a:pt x="72" y="287"/>
                  </a:cubicBezTo>
                  <a:cubicBezTo>
                    <a:pt x="0" y="466"/>
                    <a:pt x="167" y="632"/>
                    <a:pt x="429" y="644"/>
                  </a:cubicBezTo>
                  <a:cubicBezTo>
                    <a:pt x="450" y="646"/>
                    <a:pt x="470" y="647"/>
                    <a:pt x="491" y="647"/>
                  </a:cubicBezTo>
                  <a:cubicBezTo>
                    <a:pt x="733" y="647"/>
                    <a:pt x="969" y="523"/>
                    <a:pt x="1024" y="358"/>
                  </a:cubicBezTo>
                  <a:cubicBezTo>
                    <a:pt x="1084" y="180"/>
                    <a:pt x="929" y="25"/>
                    <a:pt x="667" y="1"/>
                  </a:cubicBezTo>
                  <a:cubicBezTo>
                    <a:pt x="656" y="1"/>
                    <a:pt x="644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6"/>
            <p:cNvSpPr/>
            <p:nvPr/>
          </p:nvSpPr>
          <p:spPr>
            <a:xfrm>
              <a:off x="3259925" y="2081200"/>
              <a:ext cx="27400" cy="15475"/>
            </a:xfrm>
            <a:custGeom>
              <a:avLst/>
              <a:gdLst/>
              <a:ahLst/>
              <a:cxnLst/>
              <a:rect l="l" t="t" r="r" b="b"/>
              <a:pathLst>
                <a:path w="1096" h="619" extrusionOk="0">
                  <a:moveTo>
                    <a:pt x="611" y="0"/>
                  </a:moveTo>
                  <a:cubicBezTo>
                    <a:pt x="520" y="0"/>
                    <a:pt x="423" y="18"/>
                    <a:pt x="334" y="54"/>
                  </a:cubicBezTo>
                  <a:cubicBezTo>
                    <a:pt x="96" y="161"/>
                    <a:pt x="0" y="351"/>
                    <a:pt x="131" y="482"/>
                  </a:cubicBezTo>
                  <a:cubicBezTo>
                    <a:pt x="205" y="571"/>
                    <a:pt x="344" y="619"/>
                    <a:pt x="496" y="619"/>
                  </a:cubicBezTo>
                  <a:cubicBezTo>
                    <a:pt x="588" y="619"/>
                    <a:pt x="685" y="601"/>
                    <a:pt x="774" y="566"/>
                  </a:cubicBezTo>
                  <a:cubicBezTo>
                    <a:pt x="1000" y="458"/>
                    <a:pt x="1096" y="268"/>
                    <a:pt x="977" y="137"/>
                  </a:cubicBezTo>
                  <a:cubicBezTo>
                    <a:pt x="902" y="48"/>
                    <a:pt x="763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6"/>
            <p:cNvSpPr/>
            <p:nvPr/>
          </p:nvSpPr>
          <p:spPr>
            <a:xfrm>
              <a:off x="3218850" y="2088400"/>
              <a:ext cx="26800" cy="15600"/>
            </a:xfrm>
            <a:custGeom>
              <a:avLst/>
              <a:gdLst/>
              <a:ahLst/>
              <a:cxnLst/>
              <a:rect l="l" t="t" r="r" b="b"/>
              <a:pathLst>
                <a:path w="1072" h="624" extrusionOk="0">
                  <a:moveTo>
                    <a:pt x="593" y="1"/>
                  </a:moveTo>
                  <a:cubicBezTo>
                    <a:pt x="353" y="1"/>
                    <a:pt x="126" y="124"/>
                    <a:pt x="72" y="278"/>
                  </a:cubicBezTo>
                  <a:cubicBezTo>
                    <a:pt x="0" y="444"/>
                    <a:pt x="155" y="599"/>
                    <a:pt x="417" y="623"/>
                  </a:cubicBezTo>
                  <a:cubicBezTo>
                    <a:pt x="429" y="623"/>
                    <a:pt x="441" y="624"/>
                    <a:pt x="453" y="624"/>
                  </a:cubicBezTo>
                  <a:cubicBezTo>
                    <a:pt x="703" y="624"/>
                    <a:pt x="944" y="508"/>
                    <a:pt x="1000" y="337"/>
                  </a:cubicBezTo>
                  <a:cubicBezTo>
                    <a:pt x="1072" y="170"/>
                    <a:pt x="905" y="16"/>
                    <a:pt x="655" y="4"/>
                  </a:cubicBezTo>
                  <a:cubicBezTo>
                    <a:pt x="634" y="2"/>
                    <a:pt x="61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6"/>
            <p:cNvSpPr/>
            <p:nvPr/>
          </p:nvSpPr>
          <p:spPr>
            <a:xfrm>
              <a:off x="3402800" y="2142075"/>
              <a:ext cx="68475" cy="40250"/>
            </a:xfrm>
            <a:custGeom>
              <a:avLst/>
              <a:gdLst/>
              <a:ahLst/>
              <a:cxnLst/>
              <a:rect l="l" t="t" r="r" b="b"/>
              <a:pathLst>
                <a:path w="2739" h="1610" extrusionOk="0">
                  <a:moveTo>
                    <a:pt x="1516" y="1"/>
                  </a:moveTo>
                  <a:cubicBezTo>
                    <a:pt x="937" y="1"/>
                    <a:pt x="372" y="271"/>
                    <a:pt x="191" y="667"/>
                  </a:cubicBezTo>
                  <a:cubicBezTo>
                    <a:pt x="0" y="1107"/>
                    <a:pt x="369" y="1524"/>
                    <a:pt x="1024" y="1595"/>
                  </a:cubicBezTo>
                  <a:cubicBezTo>
                    <a:pt x="1098" y="1605"/>
                    <a:pt x="1173" y="1609"/>
                    <a:pt x="1247" y="1609"/>
                  </a:cubicBezTo>
                  <a:cubicBezTo>
                    <a:pt x="1827" y="1609"/>
                    <a:pt x="2379" y="1331"/>
                    <a:pt x="2548" y="940"/>
                  </a:cubicBezTo>
                  <a:cubicBezTo>
                    <a:pt x="2739" y="500"/>
                    <a:pt x="2370" y="83"/>
                    <a:pt x="1715" y="12"/>
                  </a:cubicBezTo>
                  <a:cubicBezTo>
                    <a:pt x="1649" y="4"/>
                    <a:pt x="1582" y="1"/>
                    <a:pt x="1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6"/>
            <p:cNvSpPr/>
            <p:nvPr/>
          </p:nvSpPr>
          <p:spPr>
            <a:xfrm>
              <a:off x="3408150" y="2113875"/>
              <a:ext cx="39900" cy="23350"/>
            </a:xfrm>
            <a:custGeom>
              <a:avLst/>
              <a:gdLst/>
              <a:ahLst/>
              <a:cxnLst/>
              <a:rect l="l" t="t" r="r" b="b"/>
              <a:pathLst>
                <a:path w="1596" h="934" extrusionOk="0">
                  <a:moveTo>
                    <a:pt x="879" y="1"/>
                  </a:moveTo>
                  <a:cubicBezTo>
                    <a:pt x="547" y="1"/>
                    <a:pt x="215" y="167"/>
                    <a:pt x="120" y="390"/>
                  </a:cubicBezTo>
                  <a:cubicBezTo>
                    <a:pt x="1" y="640"/>
                    <a:pt x="227" y="878"/>
                    <a:pt x="596" y="925"/>
                  </a:cubicBezTo>
                  <a:cubicBezTo>
                    <a:pt x="638" y="931"/>
                    <a:pt x="679" y="933"/>
                    <a:pt x="721" y="933"/>
                  </a:cubicBezTo>
                  <a:cubicBezTo>
                    <a:pt x="1062" y="933"/>
                    <a:pt x="1393" y="767"/>
                    <a:pt x="1489" y="544"/>
                  </a:cubicBezTo>
                  <a:cubicBezTo>
                    <a:pt x="1596" y="294"/>
                    <a:pt x="1382" y="56"/>
                    <a:pt x="1001" y="9"/>
                  </a:cubicBezTo>
                  <a:cubicBezTo>
                    <a:pt x="960" y="4"/>
                    <a:pt x="920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6"/>
            <p:cNvSpPr/>
            <p:nvPr/>
          </p:nvSpPr>
          <p:spPr>
            <a:xfrm>
              <a:off x="3355175" y="2129325"/>
              <a:ext cx="54500" cy="31750"/>
            </a:xfrm>
            <a:custGeom>
              <a:avLst/>
              <a:gdLst/>
              <a:ahLst/>
              <a:cxnLst/>
              <a:rect l="l" t="t" r="r" b="b"/>
              <a:pathLst>
                <a:path w="2180" h="1270" extrusionOk="0">
                  <a:moveTo>
                    <a:pt x="1204" y="0"/>
                  </a:moveTo>
                  <a:cubicBezTo>
                    <a:pt x="747" y="0"/>
                    <a:pt x="304" y="214"/>
                    <a:pt x="155" y="522"/>
                  </a:cubicBezTo>
                  <a:cubicBezTo>
                    <a:pt x="0" y="867"/>
                    <a:pt x="286" y="1200"/>
                    <a:pt x="810" y="1260"/>
                  </a:cubicBezTo>
                  <a:cubicBezTo>
                    <a:pt x="863" y="1266"/>
                    <a:pt x="916" y="1269"/>
                    <a:pt x="969" y="1269"/>
                  </a:cubicBezTo>
                  <a:cubicBezTo>
                    <a:pt x="1431" y="1269"/>
                    <a:pt x="1886" y="1046"/>
                    <a:pt x="2024" y="736"/>
                  </a:cubicBezTo>
                  <a:cubicBezTo>
                    <a:pt x="2179" y="391"/>
                    <a:pt x="1881" y="69"/>
                    <a:pt x="1369" y="10"/>
                  </a:cubicBezTo>
                  <a:cubicBezTo>
                    <a:pt x="1314" y="3"/>
                    <a:pt x="1259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6"/>
            <p:cNvSpPr/>
            <p:nvPr/>
          </p:nvSpPr>
          <p:spPr>
            <a:xfrm>
              <a:off x="3473925" y="2120800"/>
              <a:ext cx="31575" cy="18450"/>
            </a:xfrm>
            <a:custGeom>
              <a:avLst/>
              <a:gdLst/>
              <a:ahLst/>
              <a:cxnLst/>
              <a:rect l="l" t="t" r="r" b="b"/>
              <a:pathLst>
                <a:path w="1263" h="738" extrusionOk="0">
                  <a:moveTo>
                    <a:pt x="693" y="0"/>
                  </a:moveTo>
                  <a:cubicBezTo>
                    <a:pt x="425" y="0"/>
                    <a:pt x="159" y="133"/>
                    <a:pt x="84" y="303"/>
                  </a:cubicBezTo>
                  <a:cubicBezTo>
                    <a:pt x="1" y="506"/>
                    <a:pt x="168" y="708"/>
                    <a:pt x="465" y="732"/>
                  </a:cubicBezTo>
                  <a:cubicBezTo>
                    <a:pt x="499" y="736"/>
                    <a:pt x="534" y="738"/>
                    <a:pt x="568" y="738"/>
                  </a:cubicBezTo>
                  <a:cubicBezTo>
                    <a:pt x="840" y="738"/>
                    <a:pt x="1094" y="614"/>
                    <a:pt x="1168" y="434"/>
                  </a:cubicBezTo>
                  <a:cubicBezTo>
                    <a:pt x="1263" y="232"/>
                    <a:pt x="1084" y="41"/>
                    <a:pt x="787" y="6"/>
                  </a:cubicBezTo>
                  <a:cubicBezTo>
                    <a:pt x="756" y="2"/>
                    <a:pt x="725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6"/>
            <p:cNvSpPr/>
            <p:nvPr/>
          </p:nvSpPr>
          <p:spPr>
            <a:xfrm>
              <a:off x="3372425" y="2181875"/>
              <a:ext cx="53325" cy="30950"/>
            </a:xfrm>
            <a:custGeom>
              <a:avLst/>
              <a:gdLst/>
              <a:ahLst/>
              <a:cxnLst/>
              <a:rect l="l" t="t" r="r" b="b"/>
              <a:pathLst>
                <a:path w="2133" h="1238" extrusionOk="0">
                  <a:moveTo>
                    <a:pt x="1174" y="0"/>
                  </a:moveTo>
                  <a:cubicBezTo>
                    <a:pt x="989" y="0"/>
                    <a:pt x="796" y="37"/>
                    <a:pt x="620" y="110"/>
                  </a:cubicBezTo>
                  <a:cubicBezTo>
                    <a:pt x="168" y="313"/>
                    <a:pt x="1" y="694"/>
                    <a:pt x="239" y="968"/>
                  </a:cubicBezTo>
                  <a:cubicBezTo>
                    <a:pt x="393" y="1143"/>
                    <a:pt x="663" y="1238"/>
                    <a:pt x="956" y="1238"/>
                  </a:cubicBezTo>
                  <a:cubicBezTo>
                    <a:pt x="1141" y="1238"/>
                    <a:pt x="1334" y="1201"/>
                    <a:pt x="1513" y="1123"/>
                  </a:cubicBezTo>
                  <a:cubicBezTo>
                    <a:pt x="1965" y="920"/>
                    <a:pt x="2132" y="539"/>
                    <a:pt x="1882" y="265"/>
                  </a:cubicBezTo>
                  <a:cubicBezTo>
                    <a:pt x="1736" y="90"/>
                    <a:pt x="1466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6"/>
            <p:cNvSpPr/>
            <p:nvPr/>
          </p:nvSpPr>
          <p:spPr>
            <a:xfrm>
              <a:off x="3457575" y="2192825"/>
              <a:ext cx="28000" cy="16000"/>
            </a:xfrm>
            <a:custGeom>
              <a:avLst/>
              <a:gdLst/>
              <a:ahLst/>
              <a:cxnLst/>
              <a:rect l="l" t="t" r="r" b="b"/>
              <a:pathLst>
                <a:path w="1120" h="640" extrusionOk="0">
                  <a:moveTo>
                    <a:pt x="604" y="0"/>
                  </a:moveTo>
                  <a:cubicBezTo>
                    <a:pt x="509" y="0"/>
                    <a:pt x="411" y="18"/>
                    <a:pt x="321" y="53"/>
                  </a:cubicBezTo>
                  <a:cubicBezTo>
                    <a:pt x="95" y="161"/>
                    <a:pt x="0" y="363"/>
                    <a:pt x="131" y="506"/>
                  </a:cubicBezTo>
                  <a:cubicBezTo>
                    <a:pt x="210" y="592"/>
                    <a:pt x="351" y="640"/>
                    <a:pt x="502" y="640"/>
                  </a:cubicBezTo>
                  <a:cubicBezTo>
                    <a:pt x="601" y="640"/>
                    <a:pt x="704" y="620"/>
                    <a:pt x="798" y="577"/>
                  </a:cubicBezTo>
                  <a:cubicBezTo>
                    <a:pt x="1024" y="482"/>
                    <a:pt x="1119" y="280"/>
                    <a:pt x="988" y="137"/>
                  </a:cubicBezTo>
                  <a:cubicBezTo>
                    <a:pt x="907" y="48"/>
                    <a:pt x="76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6"/>
            <p:cNvSpPr/>
            <p:nvPr/>
          </p:nvSpPr>
          <p:spPr>
            <a:xfrm>
              <a:off x="3466500" y="2170000"/>
              <a:ext cx="31275" cy="18200"/>
            </a:xfrm>
            <a:custGeom>
              <a:avLst/>
              <a:gdLst/>
              <a:ahLst/>
              <a:cxnLst/>
              <a:rect l="l" t="t" r="r" b="b"/>
              <a:pathLst>
                <a:path w="1251" h="728" extrusionOk="0">
                  <a:moveTo>
                    <a:pt x="683" y="1"/>
                  </a:moveTo>
                  <a:cubicBezTo>
                    <a:pt x="575" y="1"/>
                    <a:pt x="462" y="21"/>
                    <a:pt x="357" y="62"/>
                  </a:cubicBezTo>
                  <a:cubicBezTo>
                    <a:pt x="95" y="181"/>
                    <a:pt x="0" y="407"/>
                    <a:pt x="143" y="574"/>
                  </a:cubicBezTo>
                  <a:cubicBezTo>
                    <a:pt x="229" y="674"/>
                    <a:pt x="389" y="727"/>
                    <a:pt x="560" y="727"/>
                  </a:cubicBezTo>
                  <a:cubicBezTo>
                    <a:pt x="672" y="727"/>
                    <a:pt x="789" y="704"/>
                    <a:pt x="893" y="657"/>
                  </a:cubicBezTo>
                  <a:cubicBezTo>
                    <a:pt x="1155" y="538"/>
                    <a:pt x="1250" y="312"/>
                    <a:pt x="1107" y="157"/>
                  </a:cubicBezTo>
                  <a:cubicBezTo>
                    <a:pt x="1019" y="54"/>
                    <a:pt x="858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6"/>
            <p:cNvSpPr/>
            <p:nvPr/>
          </p:nvSpPr>
          <p:spPr>
            <a:xfrm>
              <a:off x="3472150" y="2142700"/>
              <a:ext cx="41100" cy="23450"/>
            </a:xfrm>
            <a:custGeom>
              <a:avLst/>
              <a:gdLst/>
              <a:ahLst/>
              <a:cxnLst/>
              <a:rect l="l" t="t" r="r" b="b"/>
              <a:pathLst>
                <a:path w="1644" h="938" extrusionOk="0">
                  <a:moveTo>
                    <a:pt x="893" y="0"/>
                  </a:moveTo>
                  <a:cubicBezTo>
                    <a:pt x="754" y="0"/>
                    <a:pt x="609" y="27"/>
                    <a:pt x="477" y="82"/>
                  </a:cubicBezTo>
                  <a:cubicBezTo>
                    <a:pt x="131" y="237"/>
                    <a:pt x="0" y="523"/>
                    <a:pt x="191" y="737"/>
                  </a:cubicBezTo>
                  <a:cubicBezTo>
                    <a:pt x="308" y="869"/>
                    <a:pt x="520" y="938"/>
                    <a:pt x="747" y="938"/>
                  </a:cubicBezTo>
                  <a:cubicBezTo>
                    <a:pt x="888" y="938"/>
                    <a:pt x="1035" y="911"/>
                    <a:pt x="1167" y="856"/>
                  </a:cubicBezTo>
                  <a:cubicBezTo>
                    <a:pt x="1513" y="701"/>
                    <a:pt x="1643" y="404"/>
                    <a:pt x="1441" y="201"/>
                  </a:cubicBezTo>
                  <a:cubicBezTo>
                    <a:pt x="1324" y="69"/>
                    <a:pt x="1116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6"/>
            <p:cNvSpPr/>
            <p:nvPr/>
          </p:nvSpPr>
          <p:spPr>
            <a:xfrm>
              <a:off x="3346825" y="2163325"/>
              <a:ext cx="36050" cy="20800"/>
            </a:xfrm>
            <a:custGeom>
              <a:avLst/>
              <a:gdLst/>
              <a:ahLst/>
              <a:cxnLst/>
              <a:rect l="l" t="t" r="r" b="b"/>
              <a:pathLst>
                <a:path w="1442" h="832" extrusionOk="0">
                  <a:moveTo>
                    <a:pt x="815" y="1"/>
                  </a:moveTo>
                  <a:cubicBezTo>
                    <a:pt x="688" y="1"/>
                    <a:pt x="553" y="26"/>
                    <a:pt x="430" y="79"/>
                  </a:cubicBezTo>
                  <a:cubicBezTo>
                    <a:pt x="120" y="210"/>
                    <a:pt x="1" y="471"/>
                    <a:pt x="168" y="650"/>
                  </a:cubicBezTo>
                  <a:cubicBezTo>
                    <a:pt x="271" y="768"/>
                    <a:pt x="456" y="831"/>
                    <a:pt x="655" y="831"/>
                  </a:cubicBezTo>
                  <a:cubicBezTo>
                    <a:pt x="778" y="831"/>
                    <a:pt x="907" y="807"/>
                    <a:pt x="1025" y="757"/>
                  </a:cubicBezTo>
                  <a:cubicBezTo>
                    <a:pt x="1322" y="614"/>
                    <a:pt x="1442" y="364"/>
                    <a:pt x="1275" y="174"/>
                  </a:cubicBezTo>
                  <a:cubicBezTo>
                    <a:pt x="1182" y="59"/>
                    <a:pt x="1007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6"/>
            <p:cNvSpPr/>
            <p:nvPr/>
          </p:nvSpPr>
          <p:spPr>
            <a:xfrm>
              <a:off x="3457575" y="2101225"/>
              <a:ext cx="30075" cy="17700"/>
            </a:xfrm>
            <a:custGeom>
              <a:avLst/>
              <a:gdLst/>
              <a:ahLst/>
              <a:cxnLst/>
              <a:rect l="l" t="t" r="r" b="b"/>
              <a:pathLst>
                <a:path w="1203" h="708" extrusionOk="0">
                  <a:moveTo>
                    <a:pt x="651" y="0"/>
                  </a:moveTo>
                  <a:cubicBezTo>
                    <a:pt x="386" y="0"/>
                    <a:pt x="127" y="136"/>
                    <a:pt x="71" y="312"/>
                  </a:cubicBezTo>
                  <a:cubicBezTo>
                    <a:pt x="0" y="515"/>
                    <a:pt x="191" y="681"/>
                    <a:pt x="488" y="705"/>
                  </a:cubicBezTo>
                  <a:cubicBezTo>
                    <a:pt x="510" y="707"/>
                    <a:pt x="532" y="708"/>
                    <a:pt x="553" y="708"/>
                  </a:cubicBezTo>
                  <a:cubicBezTo>
                    <a:pt x="826" y="708"/>
                    <a:pt x="1076" y="571"/>
                    <a:pt x="1131" y="384"/>
                  </a:cubicBezTo>
                  <a:cubicBezTo>
                    <a:pt x="1203" y="193"/>
                    <a:pt x="1012" y="15"/>
                    <a:pt x="714" y="3"/>
                  </a:cubicBezTo>
                  <a:cubicBezTo>
                    <a:pt x="693" y="1"/>
                    <a:pt x="6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6"/>
            <p:cNvSpPr/>
            <p:nvPr/>
          </p:nvSpPr>
          <p:spPr>
            <a:xfrm>
              <a:off x="3449225" y="2126850"/>
              <a:ext cx="20275" cy="12275"/>
            </a:xfrm>
            <a:custGeom>
              <a:avLst/>
              <a:gdLst/>
              <a:ahLst/>
              <a:cxnLst/>
              <a:rect l="l" t="t" r="r" b="b"/>
              <a:pathLst>
                <a:path w="811" h="491" extrusionOk="0">
                  <a:moveTo>
                    <a:pt x="455" y="1"/>
                  </a:moveTo>
                  <a:cubicBezTo>
                    <a:pt x="265" y="1"/>
                    <a:pt x="93" y="92"/>
                    <a:pt x="48" y="216"/>
                  </a:cubicBezTo>
                  <a:cubicBezTo>
                    <a:pt x="1" y="359"/>
                    <a:pt x="132" y="478"/>
                    <a:pt x="334" y="490"/>
                  </a:cubicBezTo>
                  <a:cubicBezTo>
                    <a:pt x="345" y="491"/>
                    <a:pt x="357" y="491"/>
                    <a:pt x="368" y="491"/>
                  </a:cubicBezTo>
                  <a:cubicBezTo>
                    <a:pt x="558" y="491"/>
                    <a:pt x="730" y="399"/>
                    <a:pt x="775" y="276"/>
                  </a:cubicBezTo>
                  <a:cubicBezTo>
                    <a:pt x="810" y="133"/>
                    <a:pt x="691" y="14"/>
                    <a:pt x="489" y="2"/>
                  </a:cubicBezTo>
                  <a:cubicBezTo>
                    <a:pt x="477" y="1"/>
                    <a:pt x="466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6"/>
            <p:cNvSpPr/>
            <p:nvPr/>
          </p:nvSpPr>
          <p:spPr>
            <a:xfrm>
              <a:off x="3383150" y="2162575"/>
              <a:ext cx="20550" cy="12275"/>
            </a:xfrm>
            <a:custGeom>
              <a:avLst/>
              <a:gdLst/>
              <a:ahLst/>
              <a:cxnLst/>
              <a:rect l="l" t="t" r="r" b="b"/>
              <a:pathLst>
                <a:path w="822" h="491" extrusionOk="0">
                  <a:moveTo>
                    <a:pt x="466" y="0"/>
                  </a:moveTo>
                  <a:cubicBezTo>
                    <a:pt x="276" y="0"/>
                    <a:pt x="93" y="93"/>
                    <a:pt x="48" y="228"/>
                  </a:cubicBezTo>
                  <a:cubicBezTo>
                    <a:pt x="0" y="359"/>
                    <a:pt x="131" y="478"/>
                    <a:pt x="334" y="490"/>
                  </a:cubicBezTo>
                  <a:cubicBezTo>
                    <a:pt x="345" y="490"/>
                    <a:pt x="357" y="491"/>
                    <a:pt x="368" y="491"/>
                  </a:cubicBezTo>
                  <a:cubicBezTo>
                    <a:pt x="559" y="491"/>
                    <a:pt x="741" y="399"/>
                    <a:pt x="774" y="275"/>
                  </a:cubicBezTo>
                  <a:cubicBezTo>
                    <a:pt x="822" y="144"/>
                    <a:pt x="703" y="13"/>
                    <a:pt x="501" y="1"/>
                  </a:cubicBezTo>
                  <a:cubicBezTo>
                    <a:pt x="489" y="1"/>
                    <a:pt x="478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6"/>
            <p:cNvSpPr/>
            <p:nvPr/>
          </p:nvSpPr>
          <p:spPr>
            <a:xfrm>
              <a:off x="3429875" y="2186100"/>
              <a:ext cx="26825" cy="16175"/>
            </a:xfrm>
            <a:custGeom>
              <a:avLst/>
              <a:gdLst/>
              <a:ahLst/>
              <a:cxnLst/>
              <a:rect l="l" t="t" r="r" b="b"/>
              <a:pathLst>
                <a:path w="1073" h="647" extrusionOk="0">
                  <a:moveTo>
                    <a:pt x="606" y="0"/>
                  </a:moveTo>
                  <a:cubicBezTo>
                    <a:pt x="346" y="0"/>
                    <a:pt x="106" y="116"/>
                    <a:pt x="60" y="287"/>
                  </a:cubicBezTo>
                  <a:cubicBezTo>
                    <a:pt x="1" y="465"/>
                    <a:pt x="167" y="632"/>
                    <a:pt x="429" y="644"/>
                  </a:cubicBezTo>
                  <a:cubicBezTo>
                    <a:pt x="450" y="646"/>
                    <a:pt x="471" y="647"/>
                    <a:pt x="491" y="647"/>
                  </a:cubicBezTo>
                  <a:cubicBezTo>
                    <a:pt x="731" y="647"/>
                    <a:pt x="958" y="523"/>
                    <a:pt x="1013" y="358"/>
                  </a:cubicBezTo>
                  <a:cubicBezTo>
                    <a:pt x="1072" y="180"/>
                    <a:pt x="906" y="25"/>
                    <a:pt x="644" y="1"/>
                  </a:cubicBezTo>
                  <a:cubicBezTo>
                    <a:pt x="631" y="0"/>
                    <a:pt x="618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6"/>
            <p:cNvSpPr/>
            <p:nvPr/>
          </p:nvSpPr>
          <p:spPr>
            <a:xfrm>
              <a:off x="3408750" y="2226450"/>
              <a:ext cx="28000" cy="16300"/>
            </a:xfrm>
            <a:custGeom>
              <a:avLst/>
              <a:gdLst/>
              <a:ahLst/>
              <a:cxnLst/>
              <a:rect l="l" t="t" r="r" b="b"/>
              <a:pathLst>
                <a:path w="1120" h="652" extrusionOk="0">
                  <a:moveTo>
                    <a:pt x="616" y="1"/>
                  </a:moveTo>
                  <a:cubicBezTo>
                    <a:pt x="522" y="1"/>
                    <a:pt x="423" y="18"/>
                    <a:pt x="334" y="54"/>
                  </a:cubicBezTo>
                  <a:cubicBezTo>
                    <a:pt x="96" y="161"/>
                    <a:pt x="0" y="363"/>
                    <a:pt x="131" y="518"/>
                  </a:cubicBezTo>
                  <a:cubicBezTo>
                    <a:pt x="211" y="605"/>
                    <a:pt x="351" y="652"/>
                    <a:pt x="502" y="652"/>
                  </a:cubicBezTo>
                  <a:cubicBezTo>
                    <a:pt x="601" y="652"/>
                    <a:pt x="704" y="632"/>
                    <a:pt x="798" y="590"/>
                  </a:cubicBezTo>
                  <a:cubicBezTo>
                    <a:pt x="1036" y="483"/>
                    <a:pt x="1120" y="280"/>
                    <a:pt x="1001" y="137"/>
                  </a:cubicBezTo>
                  <a:cubicBezTo>
                    <a:pt x="919" y="48"/>
                    <a:pt x="772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6"/>
            <p:cNvSpPr/>
            <p:nvPr/>
          </p:nvSpPr>
          <p:spPr>
            <a:xfrm>
              <a:off x="3417975" y="2203350"/>
              <a:ext cx="31575" cy="18375"/>
            </a:xfrm>
            <a:custGeom>
              <a:avLst/>
              <a:gdLst/>
              <a:ahLst/>
              <a:cxnLst/>
              <a:rect l="l" t="t" r="r" b="b"/>
              <a:pathLst>
                <a:path w="1263" h="735" extrusionOk="0">
                  <a:moveTo>
                    <a:pt x="689" y="0"/>
                  </a:moveTo>
                  <a:cubicBezTo>
                    <a:pt x="581" y="0"/>
                    <a:pt x="469" y="20"/>
                    <a:pt x="370" y="61"/>
                  </a:cubicBezTo>
                  <a:cubicBezTo>
                    <a:pt x="96" y="180"/>
                    <a:pt x="0" y="418"/>
                    <a:pt x="143" y="573"/>
                  </a:cubicBezTo>
                  <a:cubicBezTo>
                    <a:pt x="232" y="677"/>
                    <a:pt x="400" y="734"/>
                    <a:pt x="577" y="734"/>
                  </a:cubicBezTo>
                  <a:cubicBezTo>
                    <a:pt x="684" y="734"/>
                    <a:pt x="795" y="713"/>
                    <a:pt x="893" y="668"/>
                  </a:cubicBezTo>
                  <a:cubicBezTo>
                    <a:pt x="1167" y="549"/>
                    <a:pt x="1263" y="323"/>
                    <a:pt x="1120" y="156"/>
                  </a:cubicBezTo>
                  <a:cubicBezTo>
                    <a:pt x="1031" y="53"/>
                    <a:pt x="865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6"/>
            <p:cNvSpPr/>
            <p:nvPr/>
          </p:nvSpPr>
          <p:spPr>
            <a:xfrm>
              <a:off x="3380775" y="2219675"/>
              <a:ext cx="27100" cy="16500"/>
            </a:xfrm>
            <a:custGeom>
              <a:avLst/>
              <a:gdLst/>
              <a:ahLst/>
              <a:cxnLst/>
              <a:rect l="l" t="t" r="r" b="b"/>
              <a:pathLst>
                <a:path w="1084" h="660" extrusionOk="0">
                  <a:moveTo>
                    <a:pt x="593" y="1"/>
                  </a:moveTo>
                  <a:cubicBezTo>
                    <a:pt x="351" y="1"/>
                    <a:pt x="115" y="126"/>
                    <a:pt x="60" y="301"/>
                  </a:cubicBezTo>
                  <a:cubicBezTo>
                    <a:pt x="0" y="480"/>
                    <a:pt x="167" y="634"/>
                    <a:pt x="441" y="658"/>
                  </a:cubicBezTo>
                  <a:cubicBezTo>
                    <a:pt x="452" y="659"/>
                    <a:pt x="463" y="659"/>
                    <a:pt x="474" y="659"/>
                  </a:cubicBezTo>
                  <a:cubicBezTo>
                    <a:pt x="724" y="659"/>
                    <a:pt x="967" y="532"/>
                    <a:pt x="1024" y="361"/>
                  </a:cubicBezTo>
                  <a:cubicBezTo>
                    <a:pt x="1084" y="182"/>
                    <a:pt x="917" y="15"/>
                    <a:pt x="655" y="3"/>
                  </a:cubicBezTo>
                  <a:cubicBezTo>
                    <a:pt x="634" y="2"/>
                    <a:pt x="614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6"/>
            <p:cNvSpPr/>
            <p:nvPr/>
          </p:nvSpPr>
          <p:spPr>
            <a:xfrm>
              <a:off x="3017625" y="2109050"/>
              <a:ext cx="69075" cy="39850"/>
            </a:xfrm>
            <a:custGeom>
              <a:avLst/>
              <a:gdLst/>
              <a:ahLst/>
              <a:cxnLst/>
              <a:rect l="l" t="t" r="r" b="b"/>
              <a:pathLst>
                <a:path w="2763" h="1594" extrusionOk="0">
                  <a:moveTo>
                    <a:pt x="1587" y="0"/>
                  </a:moveTo>
                  <a:cubicBezTo>
                    <a:pt x="1006" y="0"/>
                    <a:pt x="430" y="271"/>
                    <a:pt x="227" y="666"/>
                  </a:cubicBezTo>
                  <a:cubicBezTo>
                    <a:pt x="1" y="1095"/>
                    <a:pt x="334" y="1511"/>
                    <a:pt x="977" y="1583"/>
                  </a:cubicBezTo>
                  <a:cubicBezTo>
                    <a:pt x="1043" y="1590"/>
                    <a:pt x="1110" y="1594"/>
                    <a:pt x="1177" y="1594"/>
                  </a:cubicBezTo>
                  <a:cubicBezTo>
                    <a:pt x="1759" y="1594"/>
                    <a:pt x="2344" y="1323"/>
                    <a:pt x="2537" y="928"/>
                  </a:cubicBezTo>
                  <a:cubicBezTo>
                    <a:pt x="2763" y="499"/>
                    <a:pt x="2418" y="83"/>
                    <a:pt x="1787" y="11"/>
                  </a:cubicBezTo>
                  <a:cubicBezTo>
                    <a:pt x="1720" y="4"/>
                    <a:pt x="1654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6"/>
            <p:cNvSpPr/>
            <p:nvPr/>
          </p:nvSpPr>
          <p:spPr>
            <a:xfrm>
              <a:off x="3025950" y="2081425"/>
              <a:ext cx="40225" cy="22975"/>
            </a:xfrm>
            <a:custGeom>
              <a:avLst/>
              <a:gdLst/>
              <a:ahLst/>
              <a:cxnLst/>
              <a:rect l="l" t="t" r="r" b="b"/>
              <a:pathLst>
                <a:path w="1609" h="919" extrusionOk="0">
                  <a:moveTo>
                    <a:pt x="908" y="1"/>
                  </a:moveTo>
                  <a:cubicBezTo>
                    <a:pt x="578" y="1"/>
                    <a:pt x="248" y="157"/>
                    <a:pt x="132" y="378"/>
                  </a:cubicBezTo>
                  <a:cubicBezTo>
                    <a:pt x="1" y="628"/>
                    <a:pt x="191" y="866"/>
                    <a:pt x="572" y="914"/>
                  </a:cubicBezTo>
                  <a:cubicBezTo>
                    <a:pt x="606" y="917"/>
                    <a:pt x="640" y="919"/>
                    <a:pt x="673" y="919"/>
                  </a:cubicBezTo>
                  <a:cubicBezTo>
                    <a:pt x="1013" y="919"/>
                    <a:pt x="1358" y="760"/>
                    <a:pt x="1477" y="533"/>
                  </a:cubicBezTo>
                  <a:cubicBezTo>
                    <a:pt x="1608" y="283"/>
                    <a:pt x="1418" y="45"/>
                    <a:pt x="1037" y="9"/>
                  </a:cubicBezTo>
                  <a:cubicBezTo>
                    <a:pt x="994" y="3"/>
                    <a:pt x="951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6"/>
            <p:cNvSpPr/>
            <p:nvPr/>
          </p:nvSpPr>
          <p:spPr>
            <a:xfrm>
              <a:off x="2971800" y="2096575"/>
              <a:ext cx="54775" cy="31450"/>
            </a:xfrm>
            <a:custGeom>
              <a:avLst/>
              <a:gdLst/>
              <a:ahLst/>
              <a:cxnLst/>
              <a:rect l="l" t="t" r="r" b="b"/>
              <a:pathLst>
                <a:path w="2191" h="1258" extrusionOk="0">
                  <a:moveTo>
                    <a:pt x="1254" y="1"/>
                  </a:moveTo>
                  <a:cubicBezTo>
                    <a:pt x="801" y="1"/>
                    <a:pt x="338" y="214"/>
                    <a:pt x="179" y="522"/>
                  </a:cubicBezTo>
                  <a:cubicBezTo>
                    <a:pt x="0" y="855"/>
                    <a:pt x="262" y="1189"/>
                    <a:pt x="762" y="1248"/>
                  </a:cubicBezTo>
                  <a:cubicBezTo>
                    <a:pt x="815" y="1255"/>
                    <a:pt x="868" y="1258"/>
                    <a:pt x="922" y="1258"/>
                  </a:cubicBezTo>
                  <a:cubicBezTo>
                    <a:pt x="1386" y="1258"/>
                    <a:pt x="1852" y="1034"/>
                    <a:pt x="2012" y="725"/>
                  </a:cubicBezTo>
                  <a:cubicBezTo>
                    <a:pt x="2191" y="391"/>
                    <a:pt x="1929" y="58"/>
                    <a:pt x="1417" y="10"/>
                  </a:cubicBezTo>
                  <a:cubicBezTo>
                    <a:pt x="1363" y="4"/>
                    <a:pt x="1309" y="1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6"/>
            <p:cNvSpPr/>
            <p:nvPr/>
          </p:nvSpPr>
          <p:spPr>
            <a:xfrm>
              <a:off x="3090850" y="2088125"/>
              <a:ext cx="31875" cy="18400"/>
            </a:xfrm>
            <a:custGeom>
              <a:avLst/>
              <a:gdLst/>
              <a:ahLst/>
              <a:cxnLst/>
              <a:rect l="l" t="t" r="r" b="b"/>
              <a:pathLst>
                <a:path w="1275" h="736" extrusionOk="0">
                  <a:moveTo>
                    <a:pt x="752" y="0"/>
                  </a:moveTo>
                  <a:cubicBezTo>
                    <a:pt x="475" y="0"/>
                    <a:pt x="194" y="126"/>
                    <a:pt x="96" y="312"/>
                  </a:cubicBezTo>
                  <a:cubicBezTo>
                    <a:pt x="1" y="503"/>
                    <a:pt x="155" y="693"/>
                    <a:pt x="453" y="729"/>
                  </a:cubicBezTo>
                  <a:cubicBezTo>
                    <a:pt x="486" y="733"/>
                    <a:pt x="519" y="735"/>
                    <a:pt x="552" y="735"/>
                  </a:cubicBezTo>
                  <a:cubicBezTo>
                    <a:pt x="819" y="735"/>
                    <a:pt x="1083" y="612"/>
                    <a:pt x="1167" y="431"/>
                  </a:cubicBezTo>
                  <a:cubicBezTo>
                    <a:pt x="1274" y="229"/>
                    <a:pt x="1120" y="39"/>
                    <a:pt x="822" y="3"/>
                  </a:cubicBezTo>
                  <a:cubicBezTo>
                    <a:pt x="799" y="1"/>
                    <a:pt x="775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6"/>
            <p:cNvSpPr/>
            <p:nvPr/>
          </p:nvSpPr>
          <p:spPr>
            <a:xfrm>
              <a:off x="2979525" y="2158925"/>
              <a:ext cx="53300" cy="30575"/>
            </a:xfrm>
            <a:custGeom>
              <a:avLst/>
              <a:gdLst/>
              <a:ahLst/>
              <a:cxnLst/>
              <a:rect l="l" t="t" r="r" b="b"/>
              <a:pathLst>
                <a:path w="2132" h="1223" extrusionOk="0">
                  <a:moveTo>
                    <a:pt x="1231" y="1"/>
                  </a:moveTo>
                  <a:cubicBezTo>
                    <a:pt x="1046" y="1"/>
                    <a:pt x="849" y="37"/>
                    <a:pt x="667" y="112"/>
                  </a:cubicBezTo>
                  <a:cubicBezTo>
                    <a:pt x="191" y="302"/>
                    <a:pt x="1" y="683"/>
                    <a:pt x="215" y="957"/>
                  </a:cubicBezTo>
                  <a:cubicBezTo>
                    <a:pt x="353" y="1132"/>
                    <a:pt x="617" y="1222"/>
                    <a:pt x="906" y="1222"/>
                  </a:cubicBezTo>
                  <a:cubicBezTo>
                    <a:pt x="1090" y="1222"/>
                    <a:pt x="1285" y="1186"/>
                    <a:pt x="1465" y="1112"/>
                  </a:cubicBezTo>
                  <a:cubicBezTo>
                    <a:pt x="1929" y="909"/>
                    <a:pt x="2132" y="528"/>
                    <a:pt x="1906" y="255"/>
                  </a:cubicBezTo>
                  <a:cubicBezTo>
                    <a:pt x="1775" y="88"/>
                    <a:pt x="1517" y="1"/>
                    <a:pt x="1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6"/>
            <p:cNvSpPr/>
            <p:nvPr/>
          </p:nvSpPr>
          <p:spPr>
            <a:xfrm>
              <a:off x="3069725" y="2159175"/>
              <a:ext cx="27700" cy="16025"/>
            </a:xfrm>
            <a:custGeom>
              <a:avLst/>
              <a:gdLst/>
              <a:ahLst/>
              <a:cxnLst/>
              <a:rect l="l" t="t" r="r" b="b"/>
              <a:pathLst>
                <a:path w="1108" h="641" extrusionOk="0">
                  <a:moveTo>
                    <a:pt x="620" y="1"/>
                  </a:moveTo>
                  <a:cubicBezTo>
                    <a:pt x="527" y="1"/>
                    <a:pt x="428" y="18"/>
                    <a:pt x="334" y="54"/>
                  </a:cubicBezTo>
                  <a:cubicBezTo>
                    <a:pt x="95" y="161"/>
                    <a:pt x="0" y="364"/>
                    <a:pt x="107" y="507"/>
                  </a:cubicBezTo>
                  <a:cubicBezTo>
                    <a:pt x="179" y="593"/>
                    <a:pt x="317" y="640"/>
                    <a:pt x="467" y="640"/>
                  </a:cubicBezTo>
                  <a:cubicBezTo>
                    <a:pt x="565" y="640"/>
                    <a:pt x="668" y="620"/>
                    <a:pt x="762" y="578"/>
                  </a:cubicBezTo>
                  <a:cubicBezTo>
                    <a:pt x="1000" y="483"/>
                    <a:pt x="1107" y="280"/>
                    <a:pt x="988" y="137"/>
                  </a:cubicBezTo>
                  <a:cubicBezTo>
                    <a:pt x="914" y="48"/>
                    <a:pt x="775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6"/>
            <p:cNvSpPr/>
            <p:nvPr/>
          </p:nvSpPr>
          <p:spPr>
            <a:xfrm>
              <a:off x="3079825" y="2136675"/>
              <a:ext cx="31600" cy="17950"/>
            </a:xfrm>
            <a:custGeom>
              <a:avLst/>
              <a:gdLst/>
              <a:ahLst/>
              <a:cxnLst/>
              <a:rect l="l" t="t" r="r" b="b"/>
              <a:pathLst>
                <a:path w="1264" h="718" extrusionOk="0">
                  <a:moveTo>
                    <a:pt x="715" y="0"/>
                  </a:moveTo>
                  <a:cubicBezTo>
                    <a:pt x="609" y="0"/>
                    <a:pt x="498" y="20"/>
                    <a:pt x="394" y="61"/>
                  </a:cubicBezTo>
                  <a:cubicBezTo>
                    <a:pt x="120" y="180"/>
                    <a:pt x="1" y="406"/>
                    <a:pt x="144" y="561"/>
                  </a:cubicBezTo>
                  <a:cubicBezTo>
                    <a:pt x="225" y="664"/>
                    <a:pt x="384" y="717"/>
                    <a:pt x="558" y="717"/>
                  </a:cubicBezTo>
                  <a:cubicBezTo>
                    <a:pt x="665" y="717"/>
                    <a:pt x="778" y="697"/>
                    <a:pt x="882" y="656"/>
                  </a:cubicBezTo>
                  <a:cubicBezTo>
                    <a:pt x="1144" y="537"/>
                    <a:pt x="1263" y="311"/>
                    <a:pt x="1132" y="156"/>
                  </a:cubicBezTo>
                  <a:cubicBezTo>
                    <a:pt x="1044" y="53"/>
                    <a:pt x="88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6"/>
            <p:cNvSpPr/>
            <p:nvPr/>
          </p:nvSpPr>
          <p:spPr>
            <a:xfrm>
              <a:off x="3087575" y="2109725"/>
              <a:ext cx="40800" cy="23225"/>
            </a:xfrm>
            <a:custGeom>
              <a:avLst/>
              <a:gdLst/>
              <a:ahLst/>
              <a:cxnLst/>
              <a:rect l="l" t="t" r="r" b="b"/>
              <a:pathLst>
                <a:path w="1632" h="929" extrusionOk="0">
                  <a:moveTo>
                    <a:pt x="938" y="0"/>
                  </a:moveTo>
                  <a:cubicBezTo>
                    <a:pt x="795" y="0"/>
                    <a:pt x="642" y="30"/>
                    <a:pt x="501" y="91"/>
                  </a:cubicBezTo>
                  <a:cubicBezTo>
                    <a:pt x="143" y="234"/>
                    <a:pt x="1" y="520"/>
                    <a:pt x="179" y="734"/>
                  </a:cubicBezTo>
                  <a:cubicBezTo>
                    <a:pt x="281" y="859"/>
                    <a:pt x="483" y="929"/>
                    <a:pt x="705" y="929"/>
                  </a:cubicBezTo>
                  <a:cubicBezTo>
                    <a:pt x="845" y="929"/>
                    <a:pt x="994" y="901"/>
                    <a:pt x="1132" y="841"/>
                  </a:cubicBezTo>
                  <a:cubicBezTo>
                    <a:pt x="1489" y="699"/>
                    <a:pt x="1632" y="401"/>
                    <a:pt x="1453" y="199"/>
                  </a:cubicBezTo>
                  <a:cubicBezTo>
                    <a:pt x="1352" y="69"/>
                    <a:pt x="1156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6"/>
            <p:cNvSpPr/>
            <p:nvPr/>
          </p:nvSpPr>
          <p:spPr>
            <a:xfrm>
              <a:off x="3172400" y="2095725"/>
              <a:ext cx="40225" cy="23050"/>
            </a:xfrm>
            <a:custGeom>
              <a:avLst/>
              <a:gdLst/>
              <a:ahLst/>
              <a:cxnLst/>
              <a:rect l="l" t="t" r="r" b="b"/>
              <a:pathLst>
                <a:path w="1609" h="922" extrusionOk="0">
                  <a:moveTo>
                    <a:pt x="911" y="1"/>
                  </a:moveTo>
                  <a:cubicBezTo>
                    <a:pt x="571" y="1"/>
                    <a:pt x="238" y="167"/>
                    <a:pt x="132" y="389"/>
                  </a:cubicBezTo>
                  <a:cubicBezTo>
                    <a:pt x="1" y="639"/>
                    <a:pt x="215" y="878"/>
                    <a:pt x="584" y="913"/>
                  </a:cubicBezTo>
                  <a:cubicBezTo>
                    <a:pt x="628" y="919"/>
                    <a:pt x="672" y="921"/>
                    <a:pt x="716" y="921"/>
                  </a:cubicBezTo>
                  <a:cubicBezTo>
                    <a:pt x="1055" y="921"/>
                    <a:pt x="1384" y="765"/>
                    <a:pt x="1489" y="544"/>
                  </a:cubicBezTo>
                  <a:cubicBezTo>
                    <a:pt x="1608" y="294"/>
                    <a:pt x="1406" y="56"/>
                    <a:pt x="1037" y="8"/>
                  </a:cubicBezTo>
                  <a:cubicBezTo>
                    <a:pt x="995" y="3"/>
                    <a:pt x="953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6"/>
            <p:cNvSpPr/>
            <p:nvPr/>
          </p:nvSpPr>
          <p:spPr>
            <a:xfrm>
              <a:off x="3276600" y="2043025"/>
              <a:ext cx="39600" cy="22675"/>
            </a:xfrm>
            <a:custGeom>
              <a:avLst/>
              <a:gdLst/>
              <a:ahLst/>
              <a:cxnLst/>
              <a:rect l="l" t="t" r="r" b="b"/>
              <a:pathLst>
                <a:path w="1584" h="907" extrusionOk="0">
                  <a:moveTo>
                    <a:pt x="884" y="1"/>
                  </a:moveTo>
                  <a:cubicBezTo>
                    <a:pt x="553" y="1"/>
                    <a:pt x="224" y="157"/>
                    <a:pt x="119" y="378"/>
                  </a:cubicBezTo>
                  <a:cubicBezTo>
                    <a:pt x="0" y="616"/>
                    <a:pt x="214" y="854"/>
                    <a:pt x="583" y="902"/>
                  </a:cubicBezTo>
                  <a:cubicBezTo>
                    <a:pt x="617" y="905"/>
                    <a:pt x="651" y="907"/>
                    <a:pt x="685" y="907"/>
                  </a:cubicBezTo>
                  <a:cubicBezTo>
                    <a:pt x="1024" y="907"/>
                    <a:pt x="1367" y="749"/>
                    <a:pt x="1464" y="533"/>
                  </a:cubicBezTo>
                  <a:cubicBezTo>
                    <a:pt x="1584" y="283"/>
                    <a:pt x="1381" y="45"/>
                    <a:pt x="1012" y="9"/>
                  </a:cubicBezTo>
                  <a:cubicBezTo>
                    <a:pt x="970" y="4"/>
                    <a:pt x="927" y="1"/>
                    <a:pt x="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6"/>
            <p:cNvSpPr/>
            <p:nvPr/>
          </p:nvSpPr>
          <p:spPr>
            <a:xfrm>
              <a:off x="2921825" y="208367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898" y="0"/>
                  </a:moveTo>
                  <a:cubicBezTo>
                    <a:pt x="876" y="0"/>
                    <a:pt x="854" y="1"/>
                    <a:pt x="832" y="2"/>
                  </a:cubicBezTo>
                  <a:cubicBezTo>
                    <a:pt x="439" y="14"/>
                    <a:pt x="94" y="240"/>
                    <a:pt x="46" y="490"/>
                  </a:cubicBezTo>
                  <a:cubicBezTo>
                    <a:pt x="0" y="733"/>
                    <a:pt x="268" y="920"/>
                    <a:pt x="643" y="920"/>
                  </a:cubicBezTo>
                  <a:cubicBezTo>
                    <a:pt x="654" y="920"/>
                    <a:pt x="666" y="919"/>
                    <a:pt x="677" y="919"/>
                  </a:cubicBezTo>
                  <a:cubicBezTo>
                    <a:pt x="1070" y="895"/>
                    <a:pt x="1428" y="681"/>
                    <a:pt x="1463" y="431"/>
                  </a:cubicBezTo>
                  <a:cubicBezTo>
                    <a:pt x="1508" y="184"/>
                    <a:pt x="1256" y="0"/>
                    <a:pt x="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6"/>
            <p:cNvSpPr/>
            <p:nvPr/>
          </p:nvSpPr>
          <p:spPr>
            <a:xfrm>
              <a:off x="3119125" y="2143400"/>
              <a:ext cx="27700" cy="15800"/>
            </a:xfrm>
            <a:custGeom>
              <a:avLst/>
              <a:gdLst/>
              <a:ahLst/>
              <a:cxnLst/>
              <a:rect l="l" t="t" r="r" b="b"/>
              <a:pathLst>
                <a:path w="1108" h="632" extrusionOk="0">
                  <a:moveTo>
                    <a:pt x="616" y="1"/>
                  </a:moveTo>
                  <a:cubicBezTo>
                    <a:pt x="522" y="1"/>
                    <a:pt x="424" y="18"/>
                    <a:pt x="334" y="54"/>
                  </a:cubicBezTo>
                  <a:cubicBezTo>
                    <a:pt x="96" y="161"/>
                    <a:pt x="1" y="352"/>
                    <a:pt x="120" y="495"/>
                  </a:cubicBezTo>
                  <a:cubicBezTo>
                    <a:pt x="194" y="584"/>
                    <a:pt x="333" y="631"/>
                    <a:pt x="485" y="631"/>
                  </a:cubicBezTo>
                  <a:cubicBezTo>
                    <a:pt x="577" y="631"/>
                    <a:pt x="673" y="614"/>
                    <a:pt x="763" y="578"/>
                  </a:cubicBezTo>
                  <a:cubicBezTo>
                    <a:pt x="1001" y="471"/>
                    <a:pt x="1108" y="280"/>
                    <a:pt x="989" y="137"/>
                  </a:cubicBezTo>
                  <a:cubicBezTo>
                    <a:pt x="915" y="48"/>
                    <a:pt x="7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6"/>
            <p:cNvSpPr/>
            <p:nvPr/>
          </p:nvSpPr>
          <p:spPr>
            <a:xfrm>
              <a:off x="3132225" y="2109575"/>
              <a:ext cx="31275" cy="17800"/>
            </a:xfrm>
            <a:custGeom>
              <a:avLst/>
              <a:gdLst/>
              <a:ahLst/>
              <a:cxnLst/>
              <a:rect l="l" t="t" r="r" b="b"/>
              <a:pathLst>
                <a:path w="1251" h="712" extrusionOk="0">
                  <a:moveTo>
                    <a:pt x="702" y="1"/>
                  </a:moveTo>
                  <a:cubicBezTo>
                    <a:pt x="597" y="1"/>
                    <a:pt x="486" y="21"/>
                    <a:pt x="381" y="62"/>
                  </a:cubicBezTo>
                  <a:cubicBezTo>
                    <a:pt x="108" y="181"/>
                    <a:pt x="0" y="395"/>
                    <a:pt x="131" y="562"/>
                  </a:cubicBezTo>
                  <a:cubicBezTo>
                    <a:pt x="212" y="657"/>
                    <a:pt x="370" y="712"/>
                    <a:pt x="543" y="712"/>
                  </a:cubicBezTo>
                  <a:cubicBezTo>
                    <a:pt x="651" y="712"/>
                    <a:pt x="765" y="691"/>
                    <a:pt x="870" y="645"/>
                  </a:cubicBezTo>
                  <a:cubicBezTo>
                    <a:pt x="1143" y="538"/>
                    <a:pt x="1251" y="312"/>
                    <a:pt x="1108" y="157"/>
                  </a:cubicBezTo>
                  <a:cubicBezTo>
                    <a:pt x="1027" y="54"/>
                    <a:pt x="873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6"/>
            <p:cNvSpPr/>
            <p:nvPr/>
          </p:nvSpPr>
          <p:spPr>
            <a:xfrm>
              <a:off x="3156025" y="2127725"/>
              <a:ext cx="31300" cy="17825"/>
            </a:xfrm>
            <a:custGeom>
              <a:avLst/>
              <a:gdLst/>
              <a:ahLst/>
              <a:cxnLst/>
              <a:rect l="l" t="t" r="r" b="b"/>
              <a:pathLst>
                <a:path w="1252" h="713" extrusionOk="0">
                  <a:moveTo>
                    <a:pt x="712" y="0"/>
                  </a:moveTo>
                  <a:cubicBezTo>
                    <a:pt x="603" y="0"/>
                    <a:pt x="488" y="20"/>
                    <a:pt x="382" y="62"/>
                  </a:cubicBezTo>
                  <a:cubicBezTo>
                    <a:pt x="108" y="181"/>
                    <a:pt x="1" y="395"/>
                    <a:pt x="144" y="562"/>
                  </a:cubicBezTo>
                  <a:cubicBezTo>
                    <a:pt x="225" y="657"/>
                    <a:pt x="382" y="712"/>
                    <a:pt x="553" y="712"/>
                  </a:cubicBezTo>
                  <a:cubicBezTo>
                    <a:pt x="659" y="712"/>
                    <a:pt x="770" y="691"/>
                    <a:pt x="870" y="645"/>
                  </a:cubicBezTo>
                  <a:cubicBezTo>
                    <a:pt x="1144" y="538"/>
                    <a:pt x="1251" y="312"/>
                    <a:pt x="1120" y="145"/>
                  </a:cubicBezTo>
                  <a:cubicBezTo>
                    <a:pt x="1040" y="50"/>
                    <a:pt x="884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26"/>
            <p:cNvSpPr/>
            <p:nvPr/>
          </p:nvSpPr>
          <p:spPr>
            <a:xfrm>
              <a:off x="3120925" y="2078675"/>
              <a:ext cx="40500" cy="22900"/>
            </a:xfrm>
            <a:custGeom>
              <a:avLst/>
              <a:gdLst/>
              <a:ahLst/>
              <a:cxnLst/>
              <a:rect l="l" t="t" r="r" b="b"/>
              <a:pathLst>
                <a:path w="1620" h="916" extrusionOk="0">
                  <a:moveTo>
                    <a:pt x="918" y="1"/>
                  </a:moveTo>
                  <a:cubicBezTo>
                    <a:pt x="777" y="1"/>
                    <a:pt x="627" y="28"/>
                    <a:pt x="488" y="83"/>
                  </a:cubicBezTo>
                  <a:cubicBezTo>
                    <a:pt x="143" y="226"/>
                    <a:pt x="0" y="512"/>
                    <a:pt x="167" y="726"/>
                  </a:cubicBezTo>
                  <a:cubicBezTo>
                    <a:pt x="276" y="850"/>
                    <a:pt x="478" y="916"/>
                    <a:pt x="698" y="916"/>
                  </a:cubicBezTo>
                  <a:cubicBezTo>
                    <a:pt x="838" y="916"/>
                    <a:pt x="985" y="889"/>
                    <a:pt x="1119" y="833"/>
                  </a:cubicBezTo>
                  <a:cubicBezTo>
                    <a:pt x="1476" y="690"/>
                    <a:pt x="1619" y="405"/>
                    <a:pt x="1441" y="190"/>
                  </a:cubicBezTo>
                  <a:cubicBezTo>
                    <a:pt x="1339" y="67"/>
                    <a:pt x="1139" y="1"/>
                    <a:pt x="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26"/>
            <p:cNvSpPr/>
            <p:nvPr/>
          </p:nvSpPr>
          <p:spPr>
            <a:xfrm>
              <a:off x="2961675" y="2130075"/>
              <a:ext cx="35725" cy="20500"/>
            </a:xfrm>
            <a:custGeom>
              <a:avLst/>
              <a:gdLst/>
              <a:ahLst/>
              <a:cxnLst/>
              <a:rect l="l" t="t" r="r" b="b"/>
              <a:pathLst>
                <a:path w="1429" h="820" extrusionOk="0">
                  <a:moveTo>
                    <a:pt x="826" y="1"/>
                  </a:moveTo>
                  <a:cubicBezTo>
                    <a:pt x="703" y="1"/>
                    <a:pt x="572" y="24"/>
                    <a:pt x="453" y="75"/>
                  </a:cubicBezTo>
                  <a:cubicBezTo>
                    <a:pt x="131" y="206"/>
                    <a:pt x="0" y="468"/>
                    <a:pt x="143" y="647"/>
                  </a:cubicBezTo>
                  <a:cubicBezTo>
                    <a:pt x="236" y="761"/>
                    <a:pt x="407" y="820"/>
                    <a:pt x="598" y="820"/>
                  </a:cubicBezTo>
                  <a:cubicBezTo>
                    <a:pt x="725" y="820"/>
                    <a:pt x="860" y="794"/>
                    <a:pt x="988" y="742"/>
                  </a:cubicBezTo>
                  <a:cubicBezTo>
                    <a:pt x="1298" y="611"/>
                    <a:pt x="1429" y="361"/>
                    <a:pt x="1286" y="170"/>
                  </a:cubicBezTo>
                  <a:cubicBezTo>
                    <a:pt x="1198" y="61"/>
                    <a:pt x="1021" y="1"/>
                    <a:pt x="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6"/>
            <p:cNvSpPr/>
            <p:nvPr/>
          </p:nvSpPr>
          <p:spPr>
            <a:xfrm>
              <a:off x="3076275" y="2068775"/>
              <a:ext cx="30075" cy="17425"/>
            </a:xfrm>
            <a:custGeom>
              <a:avLst/>
              <a:gdLst/>
              <a:ahLst/>
              <a:cxnLst/>
              <a:rect l="l" t="t" r="r" b="b"/>
              <a:pathLst>
                <a:path w="1203" h="697" extrusionOk="0">
                  <a:moveTo>
                    <a:pt x="685" y="0"/>
                  </a:moveTo>
                  <a:cubicBezTo>
                    <a:pt x="410" y="0"/>
                    <a:pt x="150" y="136"/>
                    <a:pt x="83" y="313"/>
                  </a:cubicBezTo>
                  <a:cubicBezTo>
                    <a:pt x="0" y="503"/>
                    <a:pt x="167" y="682"/>
                    <a:pt x="464" y="694"/>
                  </a:cubicBezTo>
                  <a:cubicBezTo>
                    <a:pt x="485" y="695"/>
                    <a:pt x="506" y="696"/>
                    <a:pt x="527" y="696"/>
                  </a:cubicBezTo>
                  <a:cubicBezTo>
                    <a:pt x="793" y="696"/>
                    <a:pt x="1054" y="560"/>
                    <a:pt x="1131" y="384"/>
                  </a:cubicBezTo>
                  <a:cubicBezTo>
                    <a:pt x="1203" y="193"/>
                    <a:pt x="1036" y="27"/>
                    <a:pt x="750" y="3"/>
                  </a:cubicBezTo>
                  <a:cubicBezTo>
                    <a:pt x="728" y="1"/>
                    <a:pt x="707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6"/>
            <p:cNvSpPr/>
            <p:nvPr/>
          </p:nvSpPr>
          <p:spPr>
            <a:xfrm>
              <a:off x="3066450" y="2094100"/>
              <a:ext cx="20550" cy="12000"/>
            </a:xfrm>
            <a:custGeom>
              <a:avLst/>
              <a:gdLst/>
              <a:ahLst/>
              <a:cxnLst/>
              <a:rect l="l" t="t" r="r" b="b"/>
              <a:pathLst>
                <a:path w="822" h="480" extrusionOk="0">
                  <a:moveTo>
                    <a:pt x="468" y="1"/>
                  </a:moveTo>
                  <a:cubicBezTo>
                    <a:pt x="286" y="1"/>
                    <a:pt x="93" y="93"/>
                    <a:pt x="48" y="216"/>
                  </a:cubicBezTo>
                  <a:cubicBezTo>
                    <a:pt x="0" y="347"/>
                    <a:pt x="107" y="466"/>
                    <a:pt x="310" y="478"/>
                  </a:cubicBezTo>
                  <a:cubicBezTo>
                    <a:pt x="321" y="479"/>
                    <a:pt x="333" y="479"/>
                    <a:pt x="344" y="479"/>
                  </a:cubicBezTo>
                  <a:cubicBezTo>
                    <a:pt x="535" y="479"/>
                    <a:pt x="717" y="387"/>
                    <a:pt x="762" y="264"/>
                  </a:cubicBezTo>
                  <a:cubicBezTo>
                    <a:pt x="822" y="133"/>
                    <a:pt x="703" y="26"/>
                    <a:pt x="500" y="2"/>
                  </a:cubicBezTo>
                  <a:cubicBezTo>
                    <a:pt x="489" y="1"/>
                    <a:pt x="479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26"/>
            <p:cNvSpPr/>
            <p:nvPr/>
          </p:nvSpPr>
          <p:spPr>
            <a:xfrm>
              <a:off x="2997975" y="2129525"/>
              <a:ext cx="20875" cy="12000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480" y="1"/>
                  </a:moveTo>
                  <a:cubicBezTo>
                    <a:pt x="298" y="1"/>
                    <a:pt x="105" y="93"/>
                    <a:pt x="60" y="216"/>
                  </a:cubicBezTo>
                  <a:cubicBezTo>
                    <a:pt x="1" y="347"/>
                    <a:pt x="120" y="466"/>
                    <a:pt x="310" y="478"/>
                  </a:cubicBezTo>
                  <a:cubicBezTo>
                    <a:pt x="322" y="479"/>
                    <a:pt x="333" y="479"/>
                    <a:pt x="345" y="479"/>
                  </a:cubicBezTo>
                  <a:cubicBezTo>
                    <a:pt x="535" y="479"/>
                    <a:pt x="718" y="387"/>
                    <a:pt x="775" y="264"/>
                  </a:cubicBezTo>
                  <a:cubicBezTo>
                    <a:pt x="834" y="133"/>
                    <a:pt x="715" y="14"/>
                    <a:pt x="513" y="2"/>
                  </a:cubicBezTo>
                  <a:cubicBezTo>
                    <a:pt x="502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26"/>
            <p:cNvSpPr/>
            <p:nvPr/>
          </p:nvSpPr>
          <p:spPr>
            <a:xfrm>
              <a:off x="3038475" y="2156925"/>
              <a:ext cx="27400" cy="16125"/>
            </a:xfrm>
            <a:custGeom>
              <a:avLst/>
              <a:gdLst/>
              <a:ahLst/>
              <a:cxnLst/>
              <a:rect l="l" t="t" r="r" b="b"/>
              <a:pathLst>
                <a:path w="1096" h="645" extrusionOk="0">
                  <a:moveTo>
                    <a:pt x="642" y="0"/>
                  </a:moveTo>
                  <a:cubicBezTo>
                    <a:pt x="392" y="0"/>
                    <a:pt x="140" y="117"/>
                    <a:pt x="71" y="287"/>
                  </a:cubicBezTo>
                  <a:cubicBezTo>
                    <a:pt x="0" y="466"/>
                    <a:pt x="155" y="620"/>
                    <a:pt x="417" y="644"/>
                  </a:cubicBezTo>
                  <a:cubicBezTo>
                    <a:pt x="428" y="645"/>
                    <a:pt x="439" y="645"/>
                    <a:pt x="450" y="645"/>
                  </a:cubicBezTo>
                  <a:cubicBezTo>
                    <a:pt x="701" y="645"/>
                    <a:pt x="956" y="518"/>
                    <a:pt x="1024" y="358"/>
                  </a:cubicBezTo>
                  <a:cubicBezTo>
                    <a:pt x="1095" y="180"/>
                    <a:pt x="941" y="25"/>
                    <a:pt x="679" y="1"/>
                  </a:cubicBezTo>
                  <a:cubicBezTo>
                    <a:pt x="667" y="1"/>
                    <a:pt x="655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6"/>
            <p:cNvSpPr/>
            <p:nvPr/>
          </p:nvSpPr>
          <p:spPr>
            <a:xfrm>
              <a:off x="3014350" y="2015575"/>
              <a:ext cx="67600" cy="38375"/>
            </a:xfrm>
            <a:custGeom>
              <a:avLst/>
              <a:gdLst/>
              <a:ahLst/>
              <a:cxnLst/>
              <a:rect l="l" t="t" r="r" b="b"/>
              <a:pathLst>
                <a:path w="2704" h="1535" extrusionOk="0">
                  <a:moveTo>
                    <a:pt x="1554" y="1"/>
                  </a:moveTo>
                  <a:cubicBezTo>
                    <a:pt x="984" y="1"/>
                    <a:pt x="418" y="268"/>
                    <a:pt x="215" y="631"/>
                  </a:cubicBezTo>
                  <a:cubicBezTo>
                    <a:pt x="1" y="1059"/>
                    <a:pt x="322" y="1452"/>
                    <a:pt x="953" y="1524"/>
                  </a:cubicBezTo>
                  <a:cubicBezTo>
                    <a:pt x="1018" y="1531"/>
                    <a:pt x="1084" y="1535"/>
                    <a:pt x="1150" y="1535"/>
                  </a:cubicBezTo>
                  <a:cubicBezTo>
                    <a:pt x="1722" y="1535"/>
                    <a:pt x="2297" y="1266"/>
                    <a:pt x="2489" y="893"/>
                  </a:cubicBezTo>
                  <a:cubicBezTo>
                    <a:pt x="2703" y="476"/>
                    <a:pt x="2370" y="83"/>
                    <a:pt x="1751" y="12"/>
                  </a:cubicBezTo>
                  <a:cubicBezTo>
                    <a:pt x="1685" y="4"/>
                    <a:pt x="1620" y="1"/>
                    <a:pt x="1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6"/>
            <p:cNvSpPr/>
            <p:nvPr/>
          </p:nvSpPr>
          <p:spPr>
            <a:xfrm>
              <a:off x="2931925" y="2199800"/>
              <a:ext cx="38675" cy="24150"/>
            </a:xfrm>
            <a:custGeom>
              <a:avLst/>
              <a:gdLst/>
              <a:ahLst/>
              <a:cxnLst/>
              <a:rect l="l" t="t" r="r" b="b"/>
              <a:pathLst>
                <a:path w="1547" h="966" extrusionOk="0">
                  <a:moveTo>
                    <a:pt x="893" y="0"/>
                  </a:moveTo>
                  <a:cubicBezTo>
                    <a:pt x="881" y="0"/>
                    <a:pt x="869" y="0"/>
                    <a:pt x="857" y="1"/>
                  </a:cubicBezTo>
                  <a:cubicBezTo>
                    <a:pt x="452" y="25"/>
                    <a:pt x="95" y="251"/>
                    <a:pt x="47" y="513"/>
                  </a:cubicBezTo>
                  <a:cubicBezTo>
                    <a:pt x="1" y="767"/>
                    <a:pt x="281" y="966"/>
                    <a:pt x="668" y="966"/>
                  </a:cubicBezTo>
                  <a:cubicBezTo>
                    <a:pt x="679" y="966"/>
                    <a:pt x="691" y="965"/>
                    <a:pt x="702" y="965"/>
                  </a:cubicBezTo>
                  <a:cubicBezTo>
                    <a:pt x="1095" y="941"/>
                    <a:pt x="1464" y="715"/>
                    <a:pt x="1512" y="453"/>
                  </a:cubicBezTo>
                  <a:cubicBezTo>
                    <a:pt x="1546" y="187"/>
                    <a:pt x="1278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6"/>
            <p:cNvSpPr/>
            <p:nvPr/>
          </p:nvSpPr>
          <p:spPr>
            <a:xfrm>
              <a:off x="2969100" y="2003400"/>
              <a:ext cx="53900" cy="30275"/>
            </a:xfrm>
            <a:custGeom>
              <a:avLst/>
              <a:gdLst/>
              <a:ahLst/>
              <a:cxnLst/>
              <a:rect l="l" t="t" r="r" b="b"/>
              <a:pathLst>
                <a:path w="2156" h="1211" extrusionOk="0">
                  <a:moveTo>
                    <a:pt x="1243" y="1"/>
                  </a:moveTo>
                  <a:cubicBezTo>
                    <a:pt x="792" y="1"/>
                    <a:pt x="339" y="212"/>
                    <a:pt x="179" y="499"/>
                  </a:cubicBezTo>
                  <a:cubicBezTo>
                    <a:pt x="1" y="832"/>
                    <a:pt x="263" y="1153"/>
                    <a:pt x="763" y="1201"/>
                  </a:cubicBezTo>
                  <a:cubicBezTo>
                    <a:pt x="817" y="1208"/>
                    <a:pt x="871" y="1211"/>
                    <a:pt x="926" y="1211"/>
                  </a:cubicBezTo>
                  <a:cubicBezTo>
                    <a:pt x="1377" y="1211"/>
                    <a:pt x="1830" y="1000"/>
                    <a:pt x="1989" y="713"/>
                  </a:cubicBezTo>
                  <a:cubicBezTo>
                    <a:pt x="2156" y="380"/>
                    <a:pt x="1906" y="70"/>
                    <a:pt x="1406" y="10"/>
                  </a:cubicBezTo>
                  <a:cubicBezTo>
                    <a:pt x="1352" y="4"/>
                    <a:pt x="1297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6"/>
            <p:cNvSpPr/>
            <p:nvPr/>
          </p:nvSpPr>
          <p:spPr>
            <a:xfrm>
              <a:off x="3086100" y="1995475"/>
              <a:ext cx="31275" cy="17575"/>
            </a:xfrm>
            <a:custGeom>
              <a:avLst/>
              <a:gdLst/>
              <a:ahLst/>
              <a:cxnLst/>
              <a:rect l="l" t="t" r="r" b="b"/>
              <a:pathLst>
                <a:path w="1251" h="703" extrusionOk="0">
                  <a:moveTo>
                    <a:pt x="710" y="0"/>
                  </a:moveTo>
                  <a:cubicBezTo>
                    <a:pt x="446" y="0"/>
                    <a:pt x="191" y="122"/>
                    <a:pt x="95" y="292"/>
                  </a:cubicBezTo>
                  <a:cubicBezTo>
                    <a:pt x="0" y="482"/>
                    <a:pt x="155" y="673"/>
                    <a:pt x="452" y="697"/>
                  </a:cubicBezTo>
                  <a:cubicBezTo>
                    <a:pt x="484" y="701"/>
                    <a:pt x="516" y="702"/>
                    <a:pt x="549" y="702"/>
                  </a:cubicBezTo>
                  <a:cubicBezTo>
                    <a:pt x="807" y="702"/>
                    <a:pt x="1070" y="580"/>
                    <a:pt x="1155" y="411"/>
                  </a:cubicBezTo>
                  <a:cubicBezTo>
                    <a:pt x="1250" y="220"/>
                    <a:pt x="1095" y="42"/>
                    <a:pt x="810" y="6"/>
                  </a:cubicBezTo>
                  <a:cubicBezTo>
                    <a:pt x="777" y="2"/>
                    <a:pt x="74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6"/>
            <p:cNvSpPr/>
            <p:nvPr/>
          </p:nvSpPr>
          <p:spPr>
            <a:xfrm>
              <a:off x="2982200" y="2053550"/>
              <a:ext cx="52425" cy="29400"/>
            </a:xfrm>
            <a:custGeom>
              <a:avLst/>
              <a:gdLst/>
              <a:ahLst/>
              <a:cxnLst/>
              <a:rect l="l" t="t" r="r" b="b"/>
              <a:pathLst>
                <a:path w="2097" h="1176" extrusionOk="0">
                  <a:moveTo>
                    <a:pt x="1217" y="0"/>
                  </a:moveTo>
                  <a:cubicBezTo>
                    <a:pt x="1034" y="0"/>
                    <a:pt x="839" y="36"/>
                    <a:pt x="656" y="112"/>
                  </a:cubicBezTo>
                  <a:cubicBezTo>
                    <a:pt x="203" y="290"/>
                    <a:pt x="1" y="660"/>
                    <a:pt x="227" y="922"/>
                  </a:cubicBezTo>
                  <a:cubicBezTo>
                    <a:pt x="357" y="1088"/>
                    <a:pt x="611" y="1175"/>
                    <a:pt x="891" y="1175"/>
                  </a:cubicBezTo>
                  <a:cubicBezTo>
                    <a:pt x="1072" y="1175"/>
                    <a:pt x="1264" y="1139"/>
                    <a:pt x="1441" y="1064"/>
                  </a:cubicBezTo>
                  <a:cubicBezTo>
                    <a:pt x="1906" y="874"/>
                    <a:pt x="2096" y="505"/>
                    <a:pt x="1882" y="243"/>
                  </a:cubicBezTo>
                  <a:cubicBezTo>
                    <a:pt x="1745" y="85"/>
                    <a:pt x="1496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6"/>
            <p:cNvSpPr/>
            <p:nvPr/>
          </p:nvSpPr>
          <p:spPr>
            <a:xfrm>
              <a:off x="3075375" y="2042300"/>
              <a:ext cx="30975" cy="17100"/>
            </a:xfrm>
            <a:custGeom>
              <a:avLst/>
              <a:gdLst/>
              <a:ahLst/>
              <a:cxnLst/>
              <a:rect l="l" t="t" r="r" b="b"/>
              <a:pathLst>
                <a:path w="1239" h="684" extrusionOk="0">
                  <a:moveTo>
                    <a:pt x="707" y="0"/>
                  </a:moveTo>
                  <a:cubicBezTo>
                    <a:pt x="601" y="0"/>
                    <a:pt x="487" y="20"/>
                    <a:pt x="381" y="62"/>
                  </a:cubicBezTo>
                  <a:cubicBezTo>
                    <a:pt x="119" y="169"/>
                    <a:pt x="0" y="383"/>
                    <a:pt x="131" y="538"/>
                  </a:cubicBezTo>
                  <a:cubicBezTo>
                    <a:pt x="212" y="633"/>
                    <a:pt x="363" y="683"/>
                    <a:pt x="532" y="683"/>
                  </a:cubicBezTo>
                  <a:cubicBezTo>
                    <a:pt x="638" y="683"/>
                    <a:pt x="752" y="663"/>
                    <a:pt x="858" y="621"/>
                  </a:cubicBezTo>
                  <a:cubicBezTo>
                    <a:pt x="1131" y="514"/>
                    <a:pt x="1239" y="300"/>
                    <a:pt x="1108" y="145"/>
                  </a:cubicBezTo>
                  <a:cubicBezTo>
                    <a:pt x="1027" y="50"/>
                    <a:pt x="876" y="0"/>
                    <a:pt x="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6"/>
            <p:cNvSpPr/>
            <p:nvPr/>
          </p:nvSpPr>
          <p:spPr>
            <a:xfrm>
              <a:off x="3082825" y="2016175"/>
              <a:ext cx="40200" cy="22300"/>
            </a:xfrm>
            <a:custGeom>
              <a:avLst/>
              <a:gdLst/>
              <a:ahLst/>
              <a:cxnLst/>
              <a:rect l="l" t="t" r="r" b="b"/>
              <a:pathLst>
                <a:path w="1608" h="892" extrusionOk="0">
                  <a:moveTo>
                    <a:pt x="917" y="1"/>
                  </a:moveTo>
                  <a:cubicBezTo>
                    <a:pt x="780" y="1"/>
                    <a:pt x="634" y="27"/>
                    <a:pt x="500" y="83"/>
                  </a:cubicBezTo>
                  <a:cubicBezTo>
                    <a:pt x="155" y="226"/>
                    <a:pt x="0" y="512"/>
                    <a:pt x="179" y="702"/>
                  </a:cubicBezTo>
                  <a:cubicBezTo>
                    <a:pt x="280" y="826"/>
                    <a:pt x="476" y="892"/>
                    <a:pt x="693" y="892"/>
                  </a:cubicBezTo>
                  <a:cubicBezTo>
                    <a:pt x="832" y="892"/>
                    <a:pt x="980" y="865"/>
                    <a:pt x="1119" y="809"/>
                  </a:cubicBezTo>
                  <a:cubicBezTo>
                    <a:pt x="1465" y="666"/>
                    <a:pt x="1607" y="392"/>
                    <a:pt x="1441" y="190"/>
                  </a:cubicBezTo>
                  <a:cubicBezTo>
                    <a:pt x="1332" y="66"/>
                    <a:pt x="1134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6"/>
            <p:cNvSpPr/>
            <p:nvPr/>
          </p:nvSpPr>
          <p:spPr>
            <a:xfrm>
              <a:off x="2959275" y="2035850"/>
              <a:ext cx="35450" cy="19700"/>
            </a:xfrm>
            <a:custGeom>
              <a:avLst/>
              <a:gdLst/>
              <a:ahLst/>
              <a:cxnLst/>
              <a:rect l="l" t="t" r="r" b="b"/>
              <a:pathLst>
                <a:path w="1418" h="788" extrusionOk="0">
                  <a:moveTo>
                    <a:pt x="814" y="0"/>
                  </a:moveTo>
                  <a:cubicBezTo>
                    <a:pt x="692" y="0"/>
                    <a:pt x="562" y="23"/>
                    <a:pt x="441" y="70"/>
                  </a:cubicBezTo>
                  <a:cubicBezTo>
                    <a:pt x="132" y="201"/>
                    <a:pt x="1" y="439"/>
                    <a:pt x="144" y="617"/>
                  </a:cubicBezTo>
                  <a:cubicBezTo>
                    <a:pt x="231" y="727"/>
                    <a:pt x="404" y="787"/>
                    <a:pt x="596" y="787"/>
                  </a:cubicBezTo>
                  <a:cubicBezTo>
                    <a:pt x="717" y="787"/>
                    <a:pt x="846" y="763"/>
                    <a:pt x="965" y="713"/>
                  </a:cubicBezTo>
                  <a:cubicBezTo>
                    <a:pt x="1275" y="594"/>
                    <a:pt x="1418" y="344"/>
                    <a:pt x="1263" y="165"/>
                  </a:cubicBezTo>
                  <a:cubicBezTo>
                    <a:pt x="1176" y="56"/>
                    <a:pt x="1005" y="0"/>
                    <a:pt x="8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6"/>
            <p:cNvSpPr/>
            <p:nvPr/>
          </p:nvSpPr>
          <p:spPr>
            <a:xfrm>
              <a:off x="2910200" y="2179125"/>
              <a:ext cx="28550" cy="18400"/>
            </a:xfrm>
            <a:custGeom>
              <a:avLst/>
              <a:gdLst/>
              <a:ahLst/>
              <a:cxnLst/>
              <a:rect l="l" t="t" r="r" b="b"/>
              <a:pathLst>
                <a:path w="1142" h="736" extrusionOk="0">
                  <a:moveTo>
                    <a:pt x="688" y="1"/>
                  </a:moveTo>
                  <a:cubicBezTo>
                    <a:pt x="658" y="1"/>
                    <a:pt x="627" y="2"/>
                    <a:pt x="595" y="6"/>
                  </a:cubicBezTo>
                  <a:cubicBezTo>
                    <a:pt x="285" y="30"/>
                    <a:pt x="23" y="220"/>
                    <a:pt x="11" y="411"/>
                  </a:cubicBezTo>
                  <a:cubicBezTo>
                    <a:pt x="0" y="599"/>
                    <a:pt x="204" y="735"/>
                    <a:pt x="480" y="735"/>
                  </a:cubicBezTo>
                  <a:cubicBezTo>
                    <a:pt x="502" y="735"/>
                    <a:pt x="524" y="734"/>
                    <a:pt x="547" y="732"/>
                  </a:cubicBezTo>
                  <a:cubicBezTo>
                    <a:pt x="857" y="697"/>
                    <a:pt x="1119" y="518"/>
                    <a:pt x="1131" y="316"/>
                  </a:cubicBezTo>
                  <a:cubicBezTo>
                    <a:pt x="1141" y="134"/>
                    <a:pt x="951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6"/>
            <p:cNvSpPr/>
            <p:nvPr/>
          </p:nvSpPr>
          <p:spPr>
            <a:xfrm>
              <a:off x="3061975" y="2001250"/>
              <a:ext cx="20275" cy="11675"/>
            </a:xfrm>
            <a:custGeom>
              <a:avLst/>
              <a:gdLst/>
              <a:ahLst/>
              <a:cxnLst/>
              <a:rect l="l" t="t" r="r" b="b"/>
              <a:pathLst>
                <a:path w="811" h="467" extrusionOk="0">
                  <a:moveTo>
                    <a:pt x="468" y="0"/>
                  </a:moveTo>
                  <a:cubicBezTo>
                    <a:pt x="288" y="0"/>
                    <a:pt x="105" y="91"/>
                    <a:pt x="60" y="204"/>
                  </a:cubicBezTo>
                  <a:cubicBezTo>
                    <a:pt x="1" y="335"/>
                    <a:pt x="120" y="454"/>
                    <a:pt x="310" y="466"/>
                  </a:cubicBezTo>
                  <a:cubicBezTo>
                    <a:pt x="322" y="466"/>
                    <a:pt x="333" y="467"/>
                    <a:pt x="344" y="467"/>
                  </a:cubicBezTo>
                  <a:cubicBezTo>
                    <a:pt x="534" y="467"/>
                    <a:pt x="706" y="375"/>
                    <a:pt x="763" y="251"/>
                  </a:cubicBezTo>
                  <a:cubicBezTo>
                    <a:pt x="810" y="132"/>
                    <a:pt x="691" y="13"/>
                    <a:pt x="501" y="1"/>
                  </a:cubicBezTo>
                  <a:cubicBezTo>
                    <a:pt x="490" y="1"/>
                    <a:pt x="479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6"/>
            <p:cNvSpPr/>
            <p:nvPr/>
          </p:nvSpPr>
          <p:spPr>
            <a:xfrm>
              <a:off x="3162575" y="2051000"/>
              <a:ext cx="67900" cy="38675"/>
            </a:xfrm>
            <a:custGeom>
              <a:avLst/>
              <a:gdLst/>
              <a:ahLst/>
              <a:cxnLst/>
              <a:rect l="l" t="t" r="r" b="b"/>
              <a:pathLst>
                <a:path w="2716" h="1547" extrusionOk="0">
                  <a:moveTo>
                    <a:pt x="1525" y="0"/>
                  </a:moveTo>
                  <a:cubicBezTo>
                    <a:pt x="957" y="0"/>
                    <a:pt x="395" y="260"/>
                    <a:pt x="203" y="643"/>
                  </a:cubicBezTo>
                  <a:cubicBezTo>
                    <a:pt x="1" y="1059"/>
                    <a:pt x="346" y="1464"/>
                    <a:pt x="977" y="1535"/>
                  </a:cubicBezTo>
                  <a:cubicBezTo>
                    <a:pt x="1042" y="1543"/>
                    <a:pt x="1108" y="1546"/>
                    <a:pt x="1174" y="1546"/>
                  </a:cubicBezTo>
                  <a:cubicBezTo>
                    <a:pt x="1746" y="1546"/>
                    <a:pt x="2320" y="1278"/>
                    <a:pt x="2501" y="904"/>
                  </a:cubicBezTo>
                  <a:cubicBezTo>
                    <a:pt x="2716" y="476"/>
                    <a:pt x="2370" y="83"/>
                    <a:pt x="1727" y="11"/>
                  </a:cubicBezTo>
                  <a:cubicBezTo>
                    <a:pt x="1660" y="4"/>
                    <a:pt x="1592" y="0"/>
                    <a:pt x="1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6"/>
            <p:cNvSpPr/>
            <p:nvPr/>
          </p:nvSpPr>
          <p:spPr>
            <a:xfrm>
              <a:off x="3169725" y="2023775"/>
              <a:ext cx="39625" cy="22375"/>
            </a:xfrm>
            <a:custGeom>
              <a:avLst/>
              <a:gdLst/>
              <a:ahLst/>
              <a:cxnLst/>
              <a:rect l="l" t="t" r="r" b="b"/>
              <a:pathLst>
                <a:path w="1585" h="895" extrusionOk="0">
                  <a:moveTo>
                    <a:pt x="906" y="0"/>
                  </a:moveTo>
                  <a:cubicBezTo>
                    <a:pt x="571" y="0"/>
                    <a:pt x="238" y="148"/>
                    <a:pt x="120" y="374"/>
                  </a:cubicBezTo>
                  <a:cubicBezTo>
                    <a:pt x="1" y="612"/>
                    <a:pt x="203" y="850"/>
                    <a:pt x="572" y="886"/>
                  </a:cubicBezTo>
                  <a:cubicBezTo>
                    <a:pt x="615" y="892"/>
                    <a:pt x="658" y="894"/>
                    <a:pt x="701" y="894"/>
                  </a:cubicBezTo>
                  <a:cubicBezTo>
                    <a:pt x="1029" y="894"/>
                    <a:pt x="1349" y="740"/>
                    <a:pt x="1465" y="529"/>
                  </a:cubicBezTo>
                  <a:cubicBezTo>
                    <a:pt x="1584" y="279"/>
                    <a:pt x="1382" y="53"/>
                    <a:pt x="1013" y="5"/>
                  </a:cubicBezTo>
                  <a:cubicBezTo>
                    <a:pt x="977" y="2"/>
                    <a:pt x="942" y="0"/>
                    <a:pt x="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6"/>
            <p:cNvSpPr/>
            <p:nvPr/>
          </p:nvSpPr>
          <p:spPr>
            <a:xfrm>
              <a:off x="3116750" y="2038525"/>
              <a:ext cx="53900" cy="30800"/>
            </a:xfrm>
            <a:custGeom>
              <a:avLst/>
              <a:gdLst/>
              <a:ahLst/>
              <a:cxnLst/>
              <a:rect l="l" t="t" r="r" b="b"/>
              <a:pathLst>
                <a:path w="2156" h="1232" extrusionOk="0">
                  <a:moveTo>
                    <a:pt x="1219" y="1"/>
                  </a:moveTo>
                  <a:cubicBezTo>
                    <a:pt x="768" y="1"/>
                    <a:pt x="316" y="213"/>
                    <a:pt x="167" y="510"/>
                  </a:cubicBezTo>
                  <a:cubicBezTo>
                    <a:pt x="0" y="844"/>
                    <a:pt x="262" y="1165"/>
                    <a:pt x="762" y="1225"/>
                  </a:cubicBezTo>
                  <a:cubicBezTo>
                    <a:pt x="808" y="1229"/>
                    <a:pt x="854" y="1231"/>
                    <a:pt x="900" y="1231"/>
                  </a:cubicBezTo>
                  <a:cubicBezTo>
                    <a:pt x="1369" y="1231"/>
                    <a:pt x="1837" y="1016"/>
                    <a:pt x="1989" y="713"/>
                  </a:cubicBezTo>
                  <a:cubicBezTo>
                    <a:pt x="2155" y="380"/>
                    <a:pt x="1882" y="70"/>
                    <a:pt x="1381" y="10"/>
                  </a:cubicBezTo>
                  <a:cubicBezTo>
                    <a:pt x="1328" y="4"/>
                    <a:pt x="1273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6"/>
            <p:cNvSpPr/>
            <p:nvPr/>
          </p:nvSpPr>
          <p:spPr>
            <a:xfrm>
              <a:off x="3233725" y="2030375"/>
              <a:ext cx="31575" cy="18025"/>
            </a:xfrm>
            <a:custGeom>
              <a:avLst/>
              <a:gdLst/>
              <a:ahLst/>
              <a:cxnLst/>
              <a:rect l="l" t="t" r="r" b="b"/>
              <a:pathLst>
                <a:path w="1263" h="721" extrusionOk="0">
                  <a:moveTo>
                    <a:pt x="739" y="0"/>
                  </a:moveTo>
                  <a:cubicBezTo>
                    <a:pt x="463" y="0"/>
                    <a:pt x="183" y="125"/>
                    <a:pt x="96" y="301"/>
                  </a:cubicBezTo>
                  <a:cubicBezTo>
                    <a:pt x="1" y="491"/>
                    <a:pt x="167" y="682"/>
                    <a:pt x="465" y="717"/>
                  </a:cubicBezTo>
                  <a:cubicBezTo>
                    <a:pt x="487" y="719"/>
                    <a:pt x="510" y="720"/>
                    <a:pt x="533" y="720"/>
                  </a:cubicBezTo>
                  <a:cubicBezTo>
                    <a:pt x="800" y="720"/>
                    <a:pt x="1080" y="595"/>
                    <a:pt x="1167" y="420"/>
                  </a:cubicBezTo>
                  <a:cubicBezTo>
                    <a:pt x="1263" y="229"/>
                    <a:pt x="1096" y="39"/>
                    <a:pt x="810" y="3"/>
                  </a:cubicBezTo>
                  <a:cubicBezTo>
                    <a:pt x="787" y="1"/>
                    <a:pt x="763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6"/>
            <p:cNvSpPr/>
            <p:nvPr/>
          </p:nvSpPr>
          <p:spPr>
            <a:xfrm>
              <a:off x="3231350" y="2051600"/>
              <a:ext cx="40200" cy="22600"/>
            </a:xfrm>
            <a:custGeom>
              <a:avLst/>
              <a:gdLst/>
              <a:ahLst/>
              <a:cxnLst/>
              <a:rect l="l" t="t" r="r" b="b"/>
              <a:pathLst>
                <a:path w="1608" h="904" extrusionOk="0">
                  <a:moveTo>
                    <a:pt x="906" y="0"/>
                  </a:moveTo>
                  <a:cubicBezTo>
                    <a:pt x="768" y="0"/>
                    <a:pt x="623" y="27"/>
                    <a:pt x="488" y="83"/>
                  </a:cubicBezTo>
                  <a:cubicBezTo>
                    <a:pt x="143" y="226"/>
                    <a:pt x="0" y="511"/>
                    <a:pt x="179" y="714"/>
                  </a:cubicBezTo>
                  <a:cubicBezTo>
                    <a:pt x="288" y="837"/>
                    <a:pt x="490" y="903"/>
                    <a:pt x="710" y="903"/>
                  </a:cubicBezTo>
                  <a:cubicBezTo>
                    <a:pt x="850" y="903"/>
                    <a:pt x="997" y="877"/>
                    <a:pt x="1131" y="821"/>
                  </a:cubicBezTo>
                  <a:cubicBezTo>
                    <a:pt x="1477" y="678"/>
                    <a:pt x="1608" y="392"/>
                    <a:pt x="1429" y="190"/>
                  </a:cubicBezTo>
                  <a:cubicBezTo>
                    <a:pt x="1320" y="66"/>
                    <a:pt x="1122" y="0"/>
                    <a:pt x="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6"/>
            <p:cNvSpPr/>
            <p:nvPr/>
          </p:nvSpPr>
          <p:spPr>
            <a:xfrm>
              <a:off x="3172100" y="2005075"/>
              <a:ext cx="31300" cy="17800"/>
            </a:xfrm>
            <a:custGeom>
              <a:avLst/>
              <a:gdLst/>
              <a:ahLst/>
              <a:cxnLst/>
              <a:rect l="l" t="t" r="r" b="b"/>
              <a:pathLst>
                <a:path w="1252" h="712" extrusionOk="0">
                  <a:moveTo>
                    <a:pt x="728" y="0"/>
                  </a:moveTo>
                  <a:cubicBezTo>
                    <a:pt x="453" y="0"/>
                    <a:pt x="184" y="125"/>
                    <a:pt x="96" y="301"/>
                  </a:cubicBezTo>
                  <a:cubicBezTo>
                    <a:pt x="1" y="491"/>
                    <a:pt x="156" y="670"/>
                    <a:pt x="453" y="705"/>
                  </a:cubicBezTo>
                  <a:cubicBezTo>
                    <a:pt x="485" y="709"/>
                    <a:pt x="517" y="711"/>
                    <a:pt x="550" y="711"/>
                  </a:cubicBezTo>
                  <a:cubicBezTo>
                    <a:pt x="808" y="711"/>
                    <a:pt x="1071" y="589"/>
                    <a:pt x="1156" y="420"/>
                  </a:cubicBezTo>
                  <a:cubicBezTo>
                    <a:pt x="1251" y="229"/>
                    <a:pt x="1084" y="39"/>
                    <a:pt x="799" y="3"/>
                  </a:cubicBezTo>
                  <a:cubicBezTo>
                    <a:pt x="775" y="1"/>
                    <a:pt x="752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6"/>
            <p:cNvSpPr/>
            <p:nvPr/>
          </p:nvSpPr>
          <p:spPr>
            <a:xfrm>
              <a:off x="3120325" y="2005450"/>
              <a:ext cx="39900" cy="22300"/>
            </a:xfrm>
            <a:custGeom>
              <a:avLst/>
              <a:gdLst/>
              <a:ahLst/>
              <a:cxnLst/>
              <a:rect l="l" t="t" r="r" b="b"/>
              <a:pathLst>
                <a:path w="1596" h="892" extrusionOk="0">
                  <a:moveTo>
                    <a:pt x="905" y="1"/>
                  </a:moveTo>
                  <a:cubicBezTo>
                    <a:pt x="768" y="1"/>
                    <a:pt x="623" y="28"/>
                    <a:pt x="488" y="83"/>
                  </a:cubicBezTo>
                  <a:cubicBezTo>
                    <a:pt x="143" y="226"/>
                    <a:pt x="0" y="500"/>
                    <a:pt x="167" y="702"/>
                  </a:cubicBezTo>
                  <a:cubicBezTo>
                    <a:pt x="269" y="826"/>
                    <a:pt x="468" y="892"/>
                    <a:pt x="687" y="892"/>
                  </a:cubicBezTo>
                  <a:cubicBezTo>
                    <a:pt x="826" y="892"/>
                    <a:pt x="973" y="865"/>
                    <a:pt x="1108" y="810"/>
                  </a:cubicBezTo>
                  <a:cubicBezTo>
                    <a:pt x="1453" y="667"/>
                    <a:pt x="1596" y="381"/>
                    <a:pt x="1417" y="190"/>
                  </a:cubicBezTo>
                  <a:cubicBezTo>
                    <a:pt x="1315" y="67"/>
                    <a:pt x="1120" y="1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6"/>
            <p:cNvSpPr/>
            <p:nvPr/>
          </p:nvSpPr>
          <p:spPr>
            <a:xfrm>
              <a:off x="3267075" y="2014975"/>
              <a:ext cx="40200" cy="22300"/>
            </a:xfrm>
            <a:custGeom>
              <a:avLst/>
              <a:gdLst/>
              <a:ahLst/>
              <a:cxnLst/>
              <a:rect l="l" t="t" r="r" b="b"/>
              <a:pathLst>
                <a:path w="1608" h="892" extrusionOk="0">
                  <a:moveTo>
                    <a:pt x="900" y="1"/>
                  </a:moveTo>
                  <a:cubicBezTo>
                    <a:pt x="762" y="1"/>
                    <a:pt x="618" y="28"/>
                    <a:pt x="488" y="83"/>
                  </a:cubicBezTo>
                  <a:cubicBezTo>
                    <a:pt x="143" y="226"/>
                    <a:pt x="0" y="500"/>
                    <a:pt x="179" y="702"/>
                  </a:cubicBezTo>
                  <a:cubicBezTo>
                    <a:pt x="288" y="826"/>
                    <a:pt x="490" y="892"/>
                    <a:pt x="710" y="892"/>
                  </a:cubicBezTo>
                  <a:cubicBezTo>
                    <a:pt x="850" y="892"/>
                    <a:pt x="997" y="865"/>
                    <a:pt x="1131" y="810"/>
                  </a:cubicBezTo>
                  <a:cubicBezTo>
                    <a:pt x="1464" y="667"/>
                    <a:pt x="1607" y="381"/>
                    <a:pt x="1429" y="190"/>
                  </a:cubicBezTo>
                  <a:cubicBezTo>
                    <a:pt x="1320" y="67"/>
                    <a:pt x="1117" y="1"/>
                    <a:pt x="9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6"/>
            <p:cNvSpPr/>
            <p:nvPr/>
          </p:nvSpPr>
          <p:spPr>
            <a:xfrm>
              <a:off x="3218850" y="2011375"/>
              <a:ext cx="29775" cy="17325"/>
            </a:xfrm>
            <a:custGeom>
              <a:avLst/>
              <a:gdLst/>
              <a:ahLst/>
              <a:cxnLst/>
              <a:rect l="l" t="t" r="r" b="b"/>
              <a:pathLst>
                <a:path w="1191" h="693" extrusionOk="0">
                  <a:moveTo>
                    <a:pt x="690" y="0"/>
                  </a:moveTo>
                  <a:cubicBezTo>
                    <a:pt x="417" y="0"/>
                    <a:pt x="151" y="128"/>
                    <a:pt x="72" y="311"/>
                  </a:cubicBezTo>
                  <a:cubicBezTo>
                    <a:pt x="0" y="501"/>
                    <a:pt x="179" y="668"/>
                    <a:pt x="465" y="692"/>
                  </a:cubicBezTo>
                  <a:cubicBezTo>
                    <a:pt x="477" y="692"/>
                    <a:pt x="490" y="692"/>
                    <a:pt x="502" y="692"/>
                  </a:cubicBezTo>
                  <a:cubicBezTo>
                    <a:pt x="786" y="692"/>
                    <a:pt x="1051" y="565"/>
                    <a:pt x="1119" y="382"/>
                  </a:cubicBezTo>
                  <a:cubicBezTo>
                    <a:pt x="1191" y="192"/>
                    <a:pt x="1012" y="25"/>
                    <a:pt x="726" y="1"/>
                  </a:cubicBezTo>
                  <a:cubicBezTo>
                    <a:pt x="714" y="1"/>
                    <a:pt x="702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6"/>
            <p:cNvSpPr/>
            <p:nvPr/>
          </p:nvSpPr>
          <p:spPr>
            <a:xfrm>
              <a:off x="3209625" y="2036375"/>
              <a:ext cx="20250" cy="11675"/>
            </a:xfrm>
            <a:custGeom>
              <a:avLst/>
              <a:gdLst/>
              <a:ahLst/>
              <a:cxnLst/>
              <a:rect l="l" t="t" r="r" b="b"/>
              <a:pathLst>
                <a:path w="810" h="467" extrusionOk="0">
                  <a:moveTo>
                    <a:pt x="466" y="0"/>
                  </a:moveTo>
                  <a:cubicBezTo>
                    <a:pt x="277" y="0"/>
                    <a:pt x="105" y="91"/>
                    <a:pt x="60" y="204"/>
                  </a:cubicBezTo>
                  <a:cubicBezTo>
                    <a:pt x="0" y="335"/>
                    <a:pt x="119" y="454"/>
                    <a:pt x="322" y="466"/>
                  </a:cubicBezTo>
                  <a:cubicBezTo>
                    <a:pt x="332" y="466"/>
                    <a:pt x="343" y="467"/>
                    <a:pt x="354" y="467"/>
                  </a:cubicBezTo>
                  <a:cubicBezTo>
                    <a:pt x="534" y="467"/>
                    <a:pt x="717" y="375"/>
                    <a:pt x="762" y="251"/>
                  </a:cubicBezTo>
                  <a:cubicBezTo>
                    <a:pt x="810" y="132"/>
                    <a:pt x="691" y="13"/>
                    <a:pt x="500" y="1"/>
                  </a:cubicBezTo>
                  <a:cubicBezTo>
                    <a:pt x="489" y="1"/>
                    <a:pt x="477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6"/>
            <p:cNvSpPr/>
            <p:nvPr/>
          </p:nvSpPr>
          <p:spPr>
            <a:xfrm>
              <a:off x="2924500" y="2043175"/>
              <a:ext cx="29700" cy="17975"/>
            </a:xfrm>
            <a:custGeom>
              <a:avLst/>
              <a:gdLst/>
              <a:ahLst/>
              <a:cxnLst/>
              <a:rect l="l" t="t" r="r" b="b"/>
              <a:pathLst>
                <a:path w="1188" h="719" extrusionOk="0">
                  <a:moveTo>
                    <a:pt x="716" y="1"/>
                  </a:moveTo>
                  <a:cubicBezTo>
                    <a:pt x="696" y="1"/>
                    <a:pt x="675" y="1"/>
                    <a:pt x="654" y="3"/>
                  </a:cubicBezTo>
                  <a:cubicBezTo>
                    <a:pt x="344" y="15"/>
                    <a:pt x="58" y="182"/>
                    <a:pt x="35" y="384"/>
                  </a:cubicBezTo>
                  <a:cubicBezTo>
                    <a:pt x="0" y="568"/>
                    <a:pt x="198" y="718"/>
                    <a:pt x="490" y="718"/>
                  </a:cubicBezTo>
                  <a:cubicBezTo>
                    <a:pt x="500" y="718"/>
                    <a:pt x="512" y="718"/>
                    <a:pt x="523" y="717"/>
                  </a:cubicBezTo>
                  <a:cubicBezTo>
                    <a:pt x="832" y="705"/>
                    <a:pt x="1118" y="527"/>
                    <a:pt x="1154" y="336"/>
                  </a:cubicBezTo>
                  <a:cubicBezTo>
                    <a:pt x="1187" y="148"/>
                    <a:pt x="993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6"/>
            <p:cNvSpPr/>
            <p:nvPr/>
          </p:nvSpPr>
          <p:spPr>
            <a:xfrm>
              <a:off x="2895625" y="2060725"/>
              <a:ext cx="27950" cy="17425"/>
            </a:xfrm>
            <a:custGeom>
              <a:avLst/>
              <a:gdLst/>
              <a:ahLst/>
              <a:cxnLst/>
              <a:rect l="l" t="t" r="r" b="b"/>
              <a:pathLst>
                <a:path w="1118" h="697" extrusionOk="0">
                  <a:moveTo>
                    <a:pt x="654" y="1"/>
                  </a:moveTo>
                  <a:cubicBezTo>
                    <a:pt x="631" y="1"/>
                    <a:pt x="607" y="2"/>
                    <a:pt x="582" y="3"/>
                  </a:cubicBezTo>
                  <a:cubicBezTo>
                    <a:pt x="285" y="27"/>
                    <a:pt x="35" y="206"/>
                    <a:pt x="23" y="396"/>
                  </a:cubicBezTo>
                  <a:cubicBezTo>
                    <a:pt x="1" y="572"/>
                    <a:pt x="201" y="697"/>
                    <a:pt x="466" y="697"/>
                  </a:cubicBezTo>
                  <a:cubicBezTo>
                    <a:pt x="488" y="697"/>
                    <a:pt x="511" y="696"/>
                    <a:pt x="535" y="694"/>
                  </a:cubicBezTo>
                  <a:cubicBezTo>
                    <a:pt x="844" y="670"/>
                    <a:pt x="1094" y="492"/>
                    <a:pt x="1106" y="301"/>
                  </a:cubicBezTo>
                  <a:cubicBezTo>
                    <a:pt x="1117" y="126"/>
                    <a:pt x="92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6"/>
            <p:cNvSpPr/>
            <p:nvPr/>
          </p:nvSpPr>
          <p:spPr>
            <a:xfrm>
              <a:off x="2936075" y="2063975"/>
              <a:ext cx="18750" cy="11750"/>
            </a:xfrm>
            <a:custGeom>
              <a:avLst/>
              <a:gdLst/>
              <a:ahLst/>
              <a:cxnLst/>
              <a:rect l="l" t="t" r="r" b="b"/>
              <a:pathLst>
                <a:path w="750" h="470" extrusionOk="0">
                  <a:moveTo>
                    <a:pt x="455" y="1"/>
                  </a:moveTo>
                  <a:cubicBezTo>
                    <a:pt x="435" y="1"/>
                    <a:pt x="414" y="2"/>
                    <a:pt x="393" y="4"/>
                  </a:cubicBezTo>
                  <a:cubicBezTo>
                    <a:pt x="179" y="16"/>
                    <a:pt x="12" y="135"/>
                    <a:pt x="0" y="266"/>
                  </a:cubicBezTo>
                  <a:cubicBezTo>
                    <a:pt x="0" y="389"/>
                    <a:pt x="136" y="470"/>
                    <a:pt x="319" y="470"/>
                  </a:cubicBezTo>
                  <a:cubicBezTo>
                    <a:pt x="332" y="470"/>
                    <a:pt x="345" y="470"/>
                    <a:pt x="357" y="469"/>
                  </a:cubicBezTo>
                  <a:cubicBezTo>
                    <a:pt x="560" y="445"/>
                    <a:pt x="738" y="326"/>
                    <a:pt x="738" y="195"/>
                  </a:cubicBezTo>
                  <a:cubicBezTo>
                    <a:pt x="749" y="88"/>
                    <a:pt x="626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6"/>
            <p:cNvSpPr/>
            <p:nvPr/>
          </p:nvSpPr>
          <p:spPr>
            <a:xfrm>
              <a:off x="2884075" y="2109550"/>
              <a:ext cx="65025" cy="39750"/>
            </a:xfrm>
            <a:custGeom>
              <a:avLst/>
              <a:gdLst/>
              <a:ahLst/>
              <a:cxnLst/>
              <a:rect l="l" t="t" r="r" b="b"/>
              <a:pathLst>
                <a:path w="2601" h="1590" extrusionOk="0">
                  <a:moveTo>
                    <a:pt x="1546" y="0"/>
                  </a:moveTo>
                  <a:cubicBezTo>
                    <a:pt x="1515" y="0"/>
                    <a:pt x="1482" y="1"/>
                    <a:pt x="1449" y="3"/>
                  </a:cubicBezTo>
                  <a:cubicBezTo>
                    <a:pt x="771" y="27"/>
                    <a:pt x="163" y="408"/>
                    <a:pt x="80" y="848"/>
                  </a:cubicBezTo>
                  <a:cubicBezTo>
                    <a:pt x="1" y="1267"/>
                    <a:pt x="438" y="1589"/>
                    <a:pt x="1065" y="1589"/>
                  </a:cubicBezTo>
                  <a:cubicBezTo>
                    <a:pt x="1097" y="1589"/>
                    <a:pt x="1130" y="1588"/>
                    <a:pt x="1163" y="1587"/>
                  </a:cubicBezTo>
                  <a:cubicBezTo>
                    <a:pt x="1842" y="1551"/>
                    <a:pt x="2449" y="1170"/>
                    <a:pt x="2533" y="729"/>
                  </a:cubicBezTo>
                  <a:cubicBezTo>
                    <a:pt x="2601" y="322"/>
                    <a:pt x="2163" y="0"/>
                    <a:pt x="1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6"/>
            <p:cNvSpPr/>
            <p:nvPr/>
          </p:nvSpPr>
          <p:spPr>
            <a:xfrm>
              <a:off x="2842050" y="2136050"/>
              <a:ext cx="38325" cy="23600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18" y="1"/>
                  </a:moveTo>
                  <a:cubicBezTo>
                    <a:pt x="898" y="1"/>
                    <a:pt x="877" y="1"/>
                    <a:pt x="856" y="3"/>
                  </a:cubicBezTo>
                  <a:cubicBezTo>
                    <a:pt x="451" y="15"/>
                    <a:pt x="94" y="241"/>
                    <a:pt x="47" y="503"/>
                  </a:cubicBezTo>
                  <a:cubicBezTo>
                    <a:pt x="0" y="757"/>
                    <a:pt x="257" y="944"/>
                    <a:pt x="642" y="944"/>
                  </a:cubicBezTo>
                  <a:cubicBezTo>
                    <a:pt x="654" y="944"/>
                    <a:pt x="666" y="944"/>
                    <a:pt x="678" y="943"/>
                  </a:cubicBezTo>
                  <a:cubicBezTo>
                    <a:pt x="1070" y="920"/>
                    <a:pt x="1440" y="693"/>
                    <a:pt x="1487" y="443"/>
                  </a:cubicBezTo>
                  <a:cubicBezTo>
                    <a:pt x="1532" y="195"/>
                    <a:pt x="1279" y="1"/>
                    <a:pt x="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6"/>
            <p:cNvSpPr/>
            <p:nvPr/>
          </p:nvSpPr>
          <p:spPr>
            <a:xfrm>
              <a:off x="2867675" y="2154225"/>
              <a:ext cx="51975" cy="32250"/>
            </a:xfrm>
            <a:custGeom>
              <a:avLst/>
              <a:gdLst/>
              <a:ahLst/>
              <a:cxnLst/>
              <a:rect l="l" t="t" r="r" b="b"/>
              <a:pathLst>
                <a:path w="2079" h="1290" extrusionOk="0">
                  <a:moveTo>
                    <a:pt x="1221" y="1"/>
                  </a:moveTo>
                  <a:cubicBezTo>
                    <a:pt x="1199" y="1"/>
                    <a:pt x="1176" y="1"/>
                    <a:pt x="1153" y="2"/>
                  </a:cubicBezTo>
                  <a:cubicBezTo>
                    <a:pt x="617" y="26"/>
                    <a:pt x="129" y="335"/>
                    <a:pt x="57" y="693"/>
                  </a:cubicBezTo>
                  <a:cubicBezTo>
                    <a:pt x="0" y="1024"/>
                    <a:pt x="349" y="1289"/>
                    <a:pt x="861" y="1289"/>
                  </a:cubicBezTo>
                  <a:cubicBezTo>
                    <a:pt x="882" y="1289"/>
                    <a:pt x="904" y="1289"/>
                    <a:pt x="927" y="1288"/>
                  </a:cubicBezTo>
                  <a:cubicBezTo>
                    <a:pt x="1474" y="1264"/>
                    <a:pt x="1962" y="955"/>
                    <a:pt x="2022" y="597"/>
                  </a:cubicBezTo>
                  <a:cubicBezTo>
                    <a:pt x="2079" y="255"/>
                    <a:pt x="1732" y="1"/>
                    <a:pt x="1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6"/>
            <p:cNvSpPr/>
            <p:nvPr/>
          </p:nvSpPr>
          <p:spPr>
            <a:xfrm>
              <a:off x="2850075" y="2098000"/>
              <a:ext cx="30300" cy="18200"/>
            </a:xfrm>
            <a:custGeom>
              <a:avLst/>
              <a:gdLst/>
              <a:ahLst/>
              <a:cxnLst/>
              <a:rect l="l" t="t" r="r" b="b"/>
              <a:pathLst>
                <a:path w="1212" h="728" extrusionOk="0">
                  <a:moveTo>
                    <a:pt x="714" y="0"/>
                  </a:moveTo>
                  <a:cubicBezTo>
                    <a:pt x="702" y="0"/>
                    <a:pt x="690" y="0"/>
                    <a:pt x="678" y="1"/>
                  </a:cubicBezTo>
                  <a:cubicBezTo>
                    <a:pt x="357" y="13"/>
                    <a:pt x="71" y="191"/>
                    <a:pt x="35" y="382"/>
                  </a:cubicBezTo>
                  <a:cubicBezTo>
                    <a:pt x="1" y="577"/>
                    <a:pt x="210" y="728"/>
                    <a:pt x="502" y="728"/>
                  </a:cubicBezTo>
                  <a:cubicBezTo>
                    <a:pt x="513" y="728"/>
                    <a:pt x="524" y="727"/>
                    <a:pt x="535" y="727"/>
                  </a:cubicBezTo>
                  <a:cubicBezTo>
                    <a:pt x="845" y="715"/>
                    <a:pt x="1130" y="537"/>
                    <a:pt x="1166" y="334"/>
                  </a:cubicBezTo>
                  <a:cubicBezTo>
                    <a:pt x="1212" y="140"/>
                    <a:pt x="1005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6"/>
            <p:cNvSpPr/>
            <p:nvPr/>
          </p:nvSpPr>
          <p:spPr>
            <a:xfrm>
              <a:off x="2881900" y="2085400"/>
              <a:ext cx="40200" cy="22950"/>
            </a:xfrm>
            <a:custGeom>
              <a:avLst/>
              <a:gdLst/>
              <a:ahLst/>
              <a:cxnLst/>
              <a:rect l="l" t="t" r="r" b="b"/>
              <a:pathLst>
                <a:path w="1608" h="918" extrusionOk="0">
                  <a:moveTo>
                    <a:pt x="945" y="0"/>
                  </a:moveTo>
                  <a:cubicBezTo>
                    <a:pt x="749" y="0"/>
                    <a:pt x="540" y="55"/>
                    <a:pt x="369" y="159"/>
                  </a:cubicBezTo>
                  <a:cubicBezTo>
                    <a:pt x="60" y="350"/>
                    <a:pt x="0" y="636"/>
                    <a:pt x="250" y="802"/>
                  </a:cubicBezTo>
                  <a:cubicBezTo>
                    <a:pt x="360" y="879"/>
                    <a:pt x="515" y="918"/>
                    <a:pt x="680" y="918"/>
                  </a:cubicBezTo>
                  <a:cubicBezTo>
                    <a:pt x="874" y="918"/>
                    <a:pt x="1083" y="864"/>
                    <a:pt x="1250" y="755"/>
                  </a:cubicBezTo>
                  <a:cubicBezTo>
                    <a:pt x="1560" y="564"/>
                    <a:pt x="1608" y="279"/>
                    <a:pt x="1370" y="112"/>
                  </a:cubicBezTo>
                  <a:cubicBezTo>
                    <a:pt x="1257" y="37"/>
                    <a:pt x="1106" y="0"/>
                    <a:pt x="9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6"/>
            <p:cNvSpPr/>
            <p:nvPr/>
          </p:nvSpPr>
          <p:spPr>
            <a:xfrm>
              <a:off x="2820900" y="2115800"/>
              <a:ext cx="28250" cy="18025"/>
            </a:xfrm>
            <a:custGeom>
              <a:avLst/>
              <a:gdLst/>
              <a:ahLst/>
              <a:cxnLst/>
              <a:rect l="l" t="t" r="r" b="b"/>
              <a:pathLst>
                <a:path w="1130" h="721" extrusionOk="0">
                  <a:moveTo>
                    <a:pt x="666" y="0"/>
                  </a:moveTo>
                  <a:cubicBezTo>
                    <a:pt x="643" y="0"/>
                    <a:pt x="619" y="1"/>
                    <a:pt x="595" y="3"/>
                  </a:cubicBezTo>
                  <a:cubicBezTo>
                    <a:pt x="297" y="39"/>
                    <a:pt x="35" y="217"/>
                    <a:pt x="11" y="408"/>
                  </a:cubicBezTo>
                  <a:cubicBezTo>
                    <a:pt x="0" y="584"/>
                    <a:pt x="194" y="720"/>
                    <a:pt x="469" y="720"/>
                  </a:cubicBezTo>
                  <a:cubicBezTo>
                    <a:pt x="490" y="720"/>
                    <a:pt x="513" y="719"/>
                    <a:pt x="535" y="718"/>
                  </a:cubicBezTo>
                  <a:cubicBezTo>
                    <a:pt x="845" y="682"/>
                    <a:pt x="1107" y="503"/>
                    <a:pt x="1119" y="313"/>
                  </a:cubicBezTo>
                  <a:cubicBezTo>
                    <a:pt x="1130" y="126"/>
                    <a:pt x="938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6"/>
            <p:cNvSpPr/>
            <p:nvPr/>
          </p:nvSpPr>
          <p:spPr>
            <a:xfrm>
              <a:off x="2861650" y="2119100"/>
              <a:ext cx="19050" cy="12075"/>
            </a:xfrm>
            <a:custGeom>
              <a:avLst/>
              <a:gdLst/>
              <a:ahLst/>
              <a:cxnLst/>
              <a:rect l="l" t="t" r="r" b="b"/>
              <a:pathLst>
                <a:path w="762" h="483" extrusionOk="0">
                  <a:moveTo>
                    <a:pt x="434" y="1"/>
                  </a:moveTo>
                  <a:cubicBezTo>
                    <a:pt x="421" y="1"/>
                    <a:pt x="407" y="1"/>
                    <a:pt x="394" y="2"/>
                  </a:cubicBezTo>
                  <a:cubicBezTo>
                    <a:pt x="191" y="26"/>
                    <a:pt x="13" y="145"/>
                    <a:pt x="1" y="276"/>
                  </a:cubicBezTo>
                  <a:cubicBezTo>
                    <a:pt x="1" y="393"/>
                    <a:pt x="125" y="482"/>
                    <a:pt x="297" y="482"/>
                  </a:cubicBezTo>
                  <a:cubicBezTo>
                    <a:pt x="316" y="482"/>
                    <a:pt x="337" y="481"/>
                    <a:pt x="358" y="478"/>
                  </a:cubicBezTo>
                  <a:cubicBezTo>
                    <a:pt x="572" y="466"/>
                    <a:pt x="739" y="347"/>
                    <a:pt x="751" y="205"/>
                  </a:cubicBezTo>
                  <a:cubicBezTo>
                    <a:pt x="762" y="82"/>
                    <a:pt x="627" y="1"/>
                    <a:pt x="4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6"/>
            <p:cNvSpPr/>
            <p:nvPr/>
          </p:nvSpPr>
          <p:spPr>
            <a:xfrm>
              <a:off x="2995000" y="2035175"/>
              <a:ext cx="20275" cy="11675"/>
            </a:xfrm>
            <a:custGeom>
              <a:avLst/>
              <a:gdLst/>
              <a:ahLst/>
              <a:cxnLst/>
              <a:rect l="l" t="t" r="r" b="b"/>
              <a:pathLst>
                <a:path w="811" h="467" extrusionOk="0">
                  <a:moveTo>
                    <a:pt x="478" y="1"/>
                  </a:moveTo>
                  <a:cubicBezTo>
                    <a:pt x="288" y="1"/>
                    <a:pt x="105" y="92"/>
                    <a:pt x="60" y="216"/>
                  </a:cubicBezTo>
                  <a:cubicBezTo>
                    <a:pt x="1" y="347"/>
                    <a:pt x="120" y="454"/>
                    <a:pt x="310" y="466"/>
                  </a:cubicBezTo>
                  <a:cubicBezTo>
                    <a:pt x="321" y="467"/>
                    <a:pt x="332" y="467"/>
                    <a:pt x="343" y="467"/>
                  </a:cubicBezTo>
                  <a:cubicBezTo>
                    <a:pt x="523" y="467"/>
                    <a:pt x="707" y="376"/>
                    <a:pt x="763" y="263"/>
                  </a:cubicBezTo>
                  <a:cubicBezTo>
                    <a:pt x="810" y="133"/>
                    <a:pt x="703" y="13"/>
                    <a:pt x="513" y="2"/>
                  </a:cubicBezTo>
                  <a:cubicBezTo>
                    <a:pt x="501" y="1"/>
                    <a:pt x="490" y="1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6"/>
            <p:cNvSpPr/>
            <p:nvPr/>
          </p:nvSpPr>
          <p:spPr>
            <a:xfrm>
              <a:off x="3038475" y="2057500"/>
              <a:ext cx="26800" cy="15550"/>
            </a:xfrm>
            <a:custGeom>
              <a:avLst/>
              <a:gdLst/>
              <a:ahLst/>
              <a:cxnLst/>
              <a:rect l="l" t="t" r="r" b="b"/>
              <a:pathLst>
                <a:path w="1072" h="622" extrusionOk="0">
                  <a:moveTo>
                    <a:pt x="620" y="1"/>
                  </a:moveTo>
                  <a:cubicBezTo>
                    <a:pt x="381" y="1"/>
                    <a:pt x="140" y="116"/>
                    <a:pt x="71" y="275"/>
                  </a:cubicBezTo>
                  <a:cubicBezTo>
                    <a:pt x="0" y="454"/>
                    <a:pt x="143" y="597"/>
                    <a:pt x="405" y="621"/>
                  </a:cubicBezTo>
                  <a:cubicBezTo>
                    <a:pt x="417" y="621"/>
                    <a:pt x="429" y="621"/>
                    <a:pt x="441" y="621"/>
                  </a:cubicBezTo>
                  <a:cubicBezTo>
                    <a:pt x="690" y="621"/>
                    <a:pt x="932" y="505"/>
                    <a:pt x="1000" y="335"/>
                  </a:cubicBezTo>
                  <a:cubicBezTo>
                    <a:pt x="1072" y="168"/>
                    <a:pt x="917" y="25"/>
                    <a:pt x="655" y="2"/>
                  </a:cubicBezTo>
                  <a:cubicBezTo>
                    <a:pt x="643" y="1"/>
                    <a:pt x="632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6"/>
            <p:cNvSpPr/>
            <p:nvPr/>
          </p:nvSpPr>
          <p:spPr>
            <a:xfrm>
              <a:off x="2286000" y="2391025"/>
              <a:ext cx="44075" cy="25975"/>
            </a:xfrm>
            <a:custGeom>
              <a:avLst/>
              <a:gdLst/>
              <a:ahLst/>
              <a:cxnLst/>
              <a:rect l="l" t="t" r="r" b="b"/>
              <a:pathLst>
                <a:path w="1763" h="1039" extrusionOk="0">
                  <a:moveTo>
                    <a:pt x="1079" y="0"/>
                  </a:moveTo>
                  <a:cubicBezTo>
                    <a:pt x="719" y="0"/>
                    <a:pt x="339" y="180"/>
                    <a:pt x="179" y="436"/>
                  </a:cubicBezTo>
                  <a:cubicBezTo>
                    <a:pt x="0" y="722"/>
                    <a:pt x="167" y="984"/>
                    <a:pt x="560" y="1031"/>
                  </a:cubicBezTo>
                  <a:cubicBezTo>
                    <a:pt x="599" y="1036"/>
                    <a:pt x="639" y="1039"/>
                    <a:pt x="680" y="1039"/>
                  </a:cubicBezTo>
                  <a:cubicBezTo>
                    <a:pt x="1034" y="1039"/>
                    <a:pt x="1423" y="860"/>
                    <a:pt x="1584" y="615"/>
                  </a:cubicBezTo>
                  <a:cubicBezTo>
                    <a:pt x="1762" y="329"/>
                    <a:pt x="1584" y="55"/>
                    <a:pt x="1203" y="7"/>
                  </a:cubicBezTo>
                  <a:cubicBezTo>
                    <a:pt x="1162" y="2"/>
                    <a:pt x="1121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26"/>
            <p:cNvSpPr/>
            <p:nvPr/>
          </p:nvSpPr>
          <p:spPr>
            <a:xfrm>
              <a:off x="2354150" y="2398800"/>
              <a:ext cx="34850" cy="20625"/>
            </a:xfrm>
            <a:custGeom>
              <a:avLst/>
              <a:gdLst/>
              <a:ahLst/>
              <a:cxnLst/>
              <a:rect l="l" t="t" r="r" b="b"/>
              <a:pathLst>
                <a:path w="1394" h="825" extrusionOk="0">
                  <a:moveTo>
                    <a:pt x="862" y="1"/>
                  </a:moveTo>
                  <a:cubicBezTo>
                    <a:pt x="574" y="1"/>
                    <a:pt x="262" y="146"/>
                    <a:pt x="143" y="339"/>
                  </a:cubicBezTo>
                  <a:cubicBezTo>
                    <a:pt x="1" y="566"/>
                    <a:pt x="143" y="780"/>
                    <a:pt x="453" y="816"/>
                  </a:cubicBezTo>
                  <a:cubicBezTo>
                    <a:pt x="491" y="821"/>
                    <a:pt x="530" y="824"/>
                    <a:pt x="568" y="824"/>
                  </a:cubicBezTo>
                  <a:cubicBezTo>
                    <a:pt x="847" y="824"/>
                    <a:pt x="1137" y="681"/>
                    <a:pt x="1263" y="482"/>
                  </a:cubicBezTo>
                  <a:cubicBezTo>
                    <a:pt x="1394" y="256"/>
                    <a:pt x="1263" y="42"/>
                    <a:pt x="953" y="6"/>
                  </a:cubicBezTo>
                  <a:cubicBezTo>
                    <a:pt x="923" y="3"/>
                    <a:pt x="892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26"/>
            <p:cNvSpPr/>
            <p:nvPr/>
          </p:nvSpPr>
          <p:spPr>
            <a:xfrm>
              <a:off x="2341650" y="2376900"/>
              <a:ext cx="33350" cy="19750"/>
            </a:xfrm>
            <a:custGeom>
              <a:avLst/>
              <a:gdLst/>
              <a:ahLst/>
              <a:cxnLst/>
              <a:rect l="l" t="t" r="r" b="b"/>
              <a:pathLst>
                <a:path w="1334" h="790" extrusionOk="0">
                  <a:moveTo>
                    <a:pt x="837" y="0"/>
                  </a:moveTo>
                  <a:cubicBezTo>
                    <a:pt x="547" y="0"/>
                    <a:pt x="223" y="152"/>
                    <a:pt x="120" y="358"/>
                  </a:cubicBezTo>
                  <a:cubicBezTo>
                    <a:pt x="0" y="572"/>
                    <a:pt x="155" y="763"/>
                    <a:pt x="465" y="787"/>
                  </a:cubicBezTo>
                  <a:cubicBezTo>
                    <a:pt x="486" y="788"/>
                    <a:pt x="507" y="789"/>
                    <a:pt x="528" y="789"/>
                  </a:cubicBezTo>
                  <a:cubicBezTo>
                    <a:pt x="819" y="789"/>
                    <a:pt x="1116" y="641"/>
                    <a:pt x="1227" y="441"/>
                  </a:cubicBezTo>
                  <a:cubicBezTo>
                    <a:pt x="1334" y="215"/>
                    <a:pt x="1179" y="25"/>
                    <a:pt x="870" y="1"/>
                  </a:cubicBezTo>
                  <a:cubicBezTo>
                    <a:pt x="859" y="0"/>
                    <a:pt x="848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6"/>
            <p:cNvSpPr/>
            <p:nvPr/>
          </p:nvSpPr>
          <p:spPr>
            <a:xfrm>
              <a:off x="2337475" y="2305800"/>
              <a:ext cx="73850" cy="42900"/>
            </a:xfrm>
            <a:custGeom>
              <a:avLst/>
              <a:gdLst/>
              <a:ahLst/>
              <a:cxnLst/>
              <a:rect l="l" t="t" r="r" b="b"/>
              <a:pathLst>
                <a:path w="2954" h="1716" extrusionOk="0">
                  <a:moveTo>
                    <a:pt x="1821" y="1"/>
                  </a:moveTo>
                  <a:cubicBezTo>
                    <a:pt x="1215" y="1"/>
                    <a:pt x="567" y="294"/>
                    <a:pt x="298" y="714"/>
                  </a:cubicBezTo>
                  <a:cubicBezTo>
                    <a:pt x="1" y="1178"/>
                    <a:pt x="298" y="1630"/>
                    <a:pt x="953" y="1702"/>
                  </a:cubicBezTo>
                  <a:cubicBezTo>
                    <a:pt x="1025" y="1711"/>
                    <a:pt x="1098" y="1715"/>
                    <a:pt x="1172" y="1715"/>
                  </a:cubicBezTo>
                  <a:cubicBezTo>
                    <a:pt x="1772" y="1715"/>
                    <a:pt x="2413" y="1424"/>
                    <a:pt x="2668" y="999"/>
                  </a:cubicBezTo>
                  <a:cubicBezTo>
                    <a:pt x="2954" y="535"/>
                    <a:pt x="2668" y="95"/>
                    <a:pt x="2013" y="11"/>
                  </a:cubicBezTo>
                  <a:cubicBezTo>
                    <a:pt x="1950" y="4"/>
                    <a:pt x="1886" y="1"/>
                    <a:pt x="1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6"/>
            <p:cNvSpPr/>
            <p:nvPr/>
          </p:nvSpPr>
          <p:spPr>
            <a:xfrm>
              <a:off x="2564900" y="2340425"/>
              <a:ext cx="43175" cy="25400"/>
            </a:xfrm>
            <a:custGeom>
              <a:avLst/>
              <a:gdLst/>
              <a:ahLst/>
              <a:cxnLst/>
              <a:rect l="l" t="t" r="r" b="b"/>
              <a:pathLst>
                <a:path w="1727" h="1016" extrusionOk="0">
                  <a:moveTo>
                    <a:pt x="1035" y="0"/>
                  </a:moveTo>
                  <a:cubicBezTo>
                    <a:pt x="684" y="0"/>
                    <a:pt x="306" y="179"/>
                    <a:pt x="167" y="424"/>
                  </a:cubicBezTo>
                  <a:cubicBezTo>
                    <a:pt x="0" y="698"/>
                    <a:pt x="191" y="960"/>
                    <a:pt x="572" y="1007"/>
                  </a:cubicBezTo>
                  <a:cubicBezTo>
                    <a:pt x="614" y="1013"/>
                    <a:pt x="657" y="1015"/>
                    <a:pt x="701" y="1015"/>
                  </a:cubicBezTo>
                  <a:cubicBezTo>
                    <a:pt x="1057" y="1015"/>
                    <a:pt x="1423" y="846"/>
                    <a:pt x="1572" y="591"/>
                  </a:cubicBezTo>
                  <a:cubicBezTo>
                    <a:pt x="1727" y="317"/>
                    <a:pt x="1548" y="55"/>
                    <a:pt x="1155" y="7"/>
                  </a:cubicBezTo>
                  <a:cubicBezTo>
                    <a:pt x="1116" y="2"/>
                    <a:pt x="1075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6"/>
            <p:cNvSpPr/>
            <p:nvPr/>
          </p:nvSpPr>
          <p:spPr>
            <a:xfrm>
              <a:off x="2292525" y="2292150"/>
              <a:ext cx="58675" cy="33900"/>
            </a:xfrm>
            <a:custGeom>
              <a:avLst/>
              <a:gdLst/>
              <a:ahLst/>
              <a:cxnLst/>
              <a:rect l="l" t="t" r="r" b="b"/>
              <a:pathLst>
                <a:path w="2347" h="1356" extrusionOk="0">
                  <a:moveTo>
                    <a:pt x="1441" y="1"/>
                  </a:moveTo>
                  <a:cubicBezTo>
                    <a:pt x="965" y="1"/>
                    <a:pt x="443" y="237"/>
                    <a:pt x="239" y="569"/>
                  </a:cubicBezTo>
                  <a:cubicBezTo>
                    <a:pt x="1" y="938"/>
                    <a:pt x="227" y="1284"/>
                    <a:pt x="739" y="1343"/>
                  </a:cubicBezTo>
                  <a:cubicBezTo>
                    <a:pt x="800" y="1351"/>
                    <a:pt x="861" y="1355"/>
                    <a:pt x="923" y="1355"/>
                  </a:cubicBezTo>
                  <a:cubicBezTo>
                    <a:pt x="1398" y="1355"/>
                    <a:pt x="1898" y="1122"/>
                    <a:pt x="2108" y="795"/>
                  </a:cubicBezTo>
                  <a:cubicBezTo>
                    <a:pt x="2346" y="426"/>
                    <a:pt x="2120" y="69"/>
                    <a:pt x="1596" y="10"/>
                  </a:cubicBezTo>
                  <a:cubicBezTo>
                    <a:pt x="1546" y="4"/>
                    <a:pt x="1494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6"/>
            <p:cNvSpPr/>
            <p:nvPr/>
          </p:nvSpPr>
          <p:spPr>
            <a:xfrm>
              <a:off x="2418450" y="2283300"/>
              <a:ext cx="34250" cy="19650"/>
            </a:xfrm>
            <a:custGeom>
              <a:avLst/>
              <a:gdLst/>
              <a:ahLst/>
              <a:cxnLst/>
              <a:rect l="l" t="t" r="r" b="b"/>
              <a:pathLst>
                <a:path w="1370" h="786" extrusionOk="0">
                  <a:moveTo>
                    <a:pt x="832" y="1"/>
                  </a:moveTo>
                  <a:cubicBezTo>
                    <a:pt x="550" y="1"/>
                    <a:pt x="261" y="136"/>
                    <a:pt x="143" y="328"/>
                  </a:cubicBezTo>
                  <a:cubicBezTo>
                    <a:pt x="0" y="542"/>
                    <a:pt x="143" y="745"/>
                    <a:pt x="441" y="780"/>
                  </a:cubicBezTo>
                  <a:cubicBezTo>
                    <a:pt x="473" y="784"/>
                    <a:pt x="505" y="786"/>
                    <a:pt x="538" y="786"/>
                  </a:cubicBezTo>
                  <a:cubicBezTo>
                    <a:pt x="822" y="786"/>
                    <a:pt x="1121" y="651"/>
                    <a:pt x="1239" y="459"/>
                  </a:cubicBezTo>
                  <a:cubicBezTo>
                    <a:pt x="1370" y="244"/>
                    <a:pt x="1227" y="42"/>
                    <a:pt x="929" y="6"/>
                  </a:cubicBezTo>
                  <a:cubicBezTo>
                    <a:pt x="897" y="3"/>
                    <a:pt x="865" y="1"/>
                    <a:pt x="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6"/>
            <p:cNvSpPr/>
            <p:nvPr/>
          </p:nvSpPr>
          <p:spPr>
            <a:xfrm>
              <a:off x="2299675" y="2348350"/>
              <a:ext cx="56000" cy="32875"/>
            </a:xfrm>
            <a:custGeom>
              <a:avLst/>
              <a:gdLst/>
              <a:ahLst/>
              <a:cxnLst/>
              <a:rect l="l" t="t" r="r" b="b"/>
              <a:pathLst>
                <a:path w="2240" h="1315" extrusionOk="0">
                  <a:moveTo>
                    <a:pt x="1376" y="0"/>
                  </a:moveTo>
                  <a:cubicBezTo>
                    <a:pt x="1185" y="0"/>
                    <a:pt x="976" y="39"/>
                    <a:pt x="775" y="119"/>
                  </a:cubicBezTo>
                  <a:cubicBezTo>
                    <a:pt x="263" y="333"/>
                    <a:pt x="1" y="738"/>
                    <a:pt x="191" y="1036"/>
                  </a:cubicBezTo>
                  <a:cubicBezTo>
                    <a:pt x="307" y="1217"/>
                    <a:pt x="565" y="1314"/>
                    <a:pt x="864" y="1314"/>
                  </a:cubicBezTo>
                  <a:cubicBezTo>
                    <a:pt x="1056" y="1314"/>
                    <a:pt x="1265" y="1274"/>
                    <a:pt x="1465" y="1191"/>
                  </a:cubicBezTo>
                  <a:cubicBezTo>
                    <a:pt x="1977" y="988"/>
                    <a:pt x="2239" y="571"/>
                    <a:pt x="2049" y="274"/>
                  </a:cubicBezTo>
                  <a:cubicBezTo>
                    <a:pt x="1926" y="93"/>
                    <a:pt x="1672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6"/>
            <p:cNvSpPr/>
            <p:nvPr/>
          </p:nvSpPr>
          <p:spPr>
            <a:xfrm>
              <a:off x="2387200" y="2359900"/>
              <a:ext cx="29175" cy="17075"/>
            </a:xfrm>
            <a:custGeom>
              <a:avLst/>
              <a:gdLst/>
              <a:ahLst/>
              <a:cxnLst/>
              <a:rect l="l" t="t" r="r" b="b"/>
              <a:pathLst>
                <a:path w="1167" h="683" extrusionOk="0">
                  <a:moveTo>
                    <a:pt x="709" y="0"/>
                  </a:moveTo>
                  <a:cubicBezTo>
                    <a:pt x="609" y="0"/>
                    <a:pt x="499" y="20"/>
                    <a:pt x="393" y="62"/>
                  </a:cubicBezTo>
                  <a:cubicBezTo>
                    <a:pt x="131" y="169"/>
                    <a:pt x="0" y="383"/>
                    <a:pt x="107" y="538"/>
                  </a:cubicBezTo>
                  <a:cubicBezTo>
                    <a:pt x="166" y="633"/>
                    <a:pt x="300" y="683"/>
                    <a:pt x="458" y="683"/>
                  </a:cubicBezTo>
                  <a:cubicBezTo>
                    <a:pt x="558" y="683"/>
                    <a:pt x="668" y="663"/>
                    <a:pt x="774" y="621"/>
                  </a:cubicBezTo>
                  <a:cubicBezTo>
                    <a:pt x="1036" y="514"/>
                    <a:pt x="1167" y="300"/>
                    <a:pt x="1060" y="145"/>
                  </a:cubicBezTo>
                  <a:cubicBezTo>
                    <a:pt x="1001" y="50"/>
                    <a:pt x="867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6"/>
            <p:cNvSpPr/>
            <p:nvPr/>
          </p:nvSpPr>
          <p:spPr>
            <a:xfrm>
              <a:off x="2400875" y="2335575"/>
              <a:ext cx="33075" cy="19400"/>
            </a:xfrm>
            <a:custGeom>
              <a:avLst/>
              <a:gdLst/>
              <a:ahLst/>
              <a:cxnLst/>
              <a:rect l="l" t="t" r="r" b="b"/>
              <a:pathLst>
                <a:path w="1323" h="776" extrusionOk="0">
                  <a:moveTo>
                    <a:pt x="803" y="1"/>
                  </a:moveTo>
                  <a:cubicBezTo>
                    <a:pt x="691" y="1"/>
                    <a:pt x="569" y="24"/>
                    <a:pt x="453" y="70"/>
                  </a:cubicBezTo>
                  <a:cubicBezTo>
                    <a:pt x="156" y="189"/>
                    <a:pt x="1" y="439"/>
                    <a:pt x="120" y="606"/>
                  </a:cubicBezTo>
                  <a:cubicBezTo>
                    <a:pt x="193" y="716"/>
                    <a:pt x="347" y="776"/>
                    <a:pt x="523" y="776"/>
                  </a:cubicBezTo>
                  <a:cubicBezTo>
                    <a:pt x="634" y="776"/>
                    <a:pt x="755" y="752"/>
                    <a:pt x="870" y="701"/>
                  </a:cubicBezTo>
                  <a:cubicBezTo>
                    <a:pt x="1168" y="582"/>
                    <a:pt x="1322" y="344"/>
                    <a:pt x="1203" y="166"/>
                  </a:cubicBezTo>
                  <a:cubicBezTo>
                    <a:pt x="1131" y="57"/>
                    <a:pt x="979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6"/>
            <p:cNvSpPr/>
            <p:nvPr/>
          </p:nvSpPr>
          <p:spPr>
            <a:xfrm>
              <a:off x="2412200" y="2306500"/>
              <a:ext cx="42875" cy="25075"/>
            </a:xfrm>
            <a:custGeom>
              <a:avLst/>
              <a:gdLst/>
              <a:ahLst/>
              <a:cxnLst/>
              <a:rect l="l" t="t" r="r" b="b"/>
              <a:pathLst>
                <a:path w="1715" h="1003" extrusionOk="0">
                  <a:moveTo>
                    <a:pt x="1038" y="0"/>
                  </a:moveTo>
                  <a:cubicBezTo>
                    <a:pt x="891" y="0"/>
                    <a:pt x="733" y="30"/>
                    <a:pt x="584" y="90"/>
                  </a:cubicBezTo>
                  <a:cubicBezTo>
                    <a:pt x="191" y="257"/>
                    <a:pt x="0" y="567"/>
                    <a:pt x="155" y="793"/>
                  </a:cubicBezTo>
                  <a:cubicBezTo>
                    <a:pt x="242" y="931"/>
                    <a:pt x="439" y="1002"/>
                    <a:pt x="669" y="1002"/>
                  </a:cubicBezTo>
                  <a:cubicBezTo>
                    <a:pt x="817" y="1002"/>
                    <a:pt x="978" y="972"/>
                    <a:pt x="1131" y="912"/>
                  </a:cubicBezTo>
                  <a:cubicBezTo>
                    <a:pt x="1524" y="745"/>
                    <a:pt x="1715" y="436"/>
                    <a:pt x="1560" y="209"/>
                  </a:cubicBezTo>
                  <a:cubicBezTo>
                    <a:pt x="1466" y="72"/>
                    <a:pt x="1266" y="0"/>
                    <a:pt x="10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6"/>
            <p:cNvSpPr/>
            <p:nvPr/>
          </p:nvSpPr>
          <p:spPr>
            <a:xfrm>
              <a:off x="2278550" y="2328425"/>
              <a:ext cx="37825" cy="22300"/>
            </a:xfrm>
            <a:custGeom>
              <a:avLst/>
              <a:gdLst/>
              <a:ahLst/>
              <a:cxnLst/>
              <a:rect l="l" t="t" r="r" b="b"/>
              <a:pathLst>
                <a:path w="1513" h="892" extrusionOk="0">
                  <a:moveTo>
                    <a:pt x="927" y="0"/>
                  </a:moveTo>
                  <a:cubicBezTo>
                    <a:pt x="798" y="0"/>
                    <a:pt x="659" y="27"/>
                    <a:pt x="524" y="83"/>
                  </a:cubicBezTo>
                  <a:cubicBezTo>
                    <a:pt x="179" y="225"/>
                    <a:pt x="0" y="499"/>
                    <a:pt x="131" y="702"/>
                  </a:cubicBezTo>
                  <a:cubicBezTo>
                    <a:pt x="211" y="825"/>
                    <a:pt x="385" y="891"/>
                    <a:pt x="586" y="891"/>
                  </a:cubicBezTo>
                  <a:cubicBezTo>
                    <a:pt x="714" y="891"/>
                    <a:pt x="854" y="864"/>
                    <a:pt x="989" y="809"/>
                  </a:cubicBezTo>
                  <a:cubicBezTo>
                    <a:pt x="1334" y="666"/>
                    <a:pt x="1512" y="392"/>
                    <a:pt x="1381" y="190"/>
                  </a:cubicBezTo>
                  <a:cubicBezTo>
                    <a:pt x="1301" y="66"/>
                    <a:pt x="1128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6"/>
            <p:cNvSpPr/>
            <p:nvPr/>
          </p:nvSpPr>
          <p:spPr>
            <a:xfrm>
              <a:off x="2406250" y="2262250"/>
              <a:ext cx="32450" cy="18900"/>
            </a:xfrm>
            <a:custGeom>
              <a:avLst/>
              <a:gdLst/>
              <a:ahLst/>
              <a:cxnLst/>
              <a:rect l="l" t="t" r="r" b="b"/>
              <a:pathLst>
                <a:path w="1298" h="756" extrusionOk="0">
                  <a:moveTo>
                    <a:pt x="784" y="1"/>
                  </a:moveTo>
                  <a:cubicBezTo>
                    <a:pt x="503" y="1"/>
                    <a:pt x="207" y="148"/>
                    <a:pt x="107" y="336"/>
                  </a:cubicBezTo>
                  <a:cubicBezTo>
                    <a:pt x="0" y="551"/>
                    <a:pt x="155" y="729"/>
                    <a:pt x="453" y="753"/>
                  </a:cubicBezTo>
                  <a:cubicBezTo>
                    <a:pt x="473" y="755"/>
                    <a:pt x="493" y="756"/>
                    <a:pt x="514" y="756"/>
                  </a:cubicBezTo>
                  <a:cubicBezTo>
                    <a:pt x="795" y="756"/>
                    <a:pt x="1091" y="608"/>
                    <a:pt x="1191" y="420"/>
                  </a:cubicBezTo>
                  <a:cubicBezTo>
                    <a:pt x="1298" y="205"/>
                    <a:pt x="1143" y="27"/>
                    <a:pt x="845" y="3"/>
                  </a:cubicBezTo>
                  <a:cubicBezTo>
                    <a:pt x="825" y="1"/>
                    <a:pt x="805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6"/>
            <p:cNvSpPr/>
            <p:nvPr/>
          </p:nvSpPr>
          <p:spPr>
            <a:xfrm>
              <a:off x="2392850" y="2289675"/>
              <a:ext cx="22050" cy="12925"/>
            </a:xfrm>
            <a:custGeom>
              <a:avLst/>
              <a:gdLst/>
              <a:ahLst/>
              <a:cxnLst/>
              <a:rect l="l" t="t" r="r" b="b"/>
              <a:pathLst>
                <a:path w="882" h="517" extrusionOk="0">
                  <a:moveTo>
                    <a:pt x="541" y="0"/>
                  </a:moveTo>
                  <a:cubicBezTo>
                    <a:pt x="347" y="0"/>
                    <a:pt x="140" y="104"/>
                    <a:pt x="72" y="240"/>
                  </a:cubicBezTo>
                  <a:cubicBezTo>
                    <a:pt x="0" y="382"/>
                    <a:pt x="108" y="501"/>
                    <a:pt x="310" y="513"/>
                  </a:cubicBezTo>
                  <a:cubicBezTo>
                    <a:pt x="329" y="516"/>
                    <a:pt x="348" y="517"/>
                    <a:pt x="368" y="517"/>
                  </a:cubicBezTo>
                  <a:cubicBezTo>
                    <a:pt x="554" y="517"/>
                    <a:pt x="745" y="417"/>
                    <a:pt x="810" y="287"/>
                  </a:cubicBezTo>
                  <a:cubicBezTo>
                    <a:pt x="881" y="144"/>
                    <a:pt x="774" y="25"/>
                    <a:pt x="572" y="1"/>
                  </a:cubicBezTo>
                  <a:cubicBezTo>
                    <a:pt x="562" y="1"/>
                    <a:pt x="551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6"/>
            <p:cNvSpPr/>
            <p:nvPr/>
          </p:nvSpPr>
          <p:spPr>
            <a:xfrm>
              <a:off x="2452975" y="2316075"/>
              <a:ext cx="43175" cy="25325"/>
            </a:xfrm>
            <a:custGeom>
              <a:avLst/>
              <a:gdLst/>
              <a:ahLst/>
              <a:cxnLst/>
              <a:rect l="l" t="t" r="r" b="b"/>
              <a:pathLst>
                <a:path w="1727" h="1013" extrusionOk="0">
                  <a:moveTo>
                    <a:pt x="1068" y="0"/>
                  </a:moveTo>
                  <a:cubicBezTo>
                    <a:pt x="711" y="0"/>
                    <a:pt x="320" y="171"/>
                    <a:pt x="167" y="422"/>
                  </a:cubicBezTo>
                  <a:cubicBezTo>
                    <a:pt x="0" y="696"/>
                    <a:pt x="179" y="958"/>
                    <a:pt x="560" y="1005"/>
                  </a:cubicBezTo>
                  <a:cubicBezTo>
                    <a:pt x="601" y="1010"/>
                    <a:pt x="642" y="1012"/>
                    <a:pt x="683" y="1012"/>
                  </a:cubicBezTo>
                  <a:cubicBezTo>
                    <a:pt x="1041" y="1012"/>
                    <a:pt x="1411" y="834"/>
                    <a:pt x="1560" y="588"/>
                  </a:cubicBezTo>
                  <a:cubicBezTo>
                    <a:pt x="1727" y="315"/>
                    <a:pt x="1548" y="53"/>
                    <a:pt x="1167" y="5"/>
                  </a:cubicBezTo>
                  <a:cubicBezTo>
                    <a:pt x="1135" y="2"/>
                    <a:pt x="1102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6"/>
            <p:cNvSpPr/>
            <p:nvPr/>
          </p:nvSpPr>
          <p:spPr>
            <a:xfrm>
              <a:off x="2507450" y="2302425"/>
              <a:ext cx="32750" cy="19200"/>
            </a:xfrm>
            <a:custGeom>
              <a:avLst/>
              <a:gdLst/>
              <a:ahLst/>
              <a:cxnLst/>
              <a:rect l="l" t="t" r="r" b="b"/>
              <a:pathLst>
                <a:path w="1310" h="768" extrusionOk="0">
                  <a:moveTo>
                    <a:pt x="784" y="1"/>
                  </a:moveTo>
                  <a:cubicBezTo>
                    <a:pt x="503" y="1"/>
                    <a:pt x="207" y="148"/>
                    <a:pt x="107" y="337"/>
                  </a:cubicBezTo>
                  <a:cubicBezTo>
                    <a:pt x="0" y="551"/>
                    <a:pt x="167" y="742"/>
                    <a:pt x="465" y="765"/>
                  </a:cubicBezTo>
                  <a:cubicBezTo>
                    <a:pt x="486" y="767"/>
                    <a:pt x="507" y="768"/>
                    <a:pt x="528" y="768"/>
                  </a:cubicBezTo>
                  <a:cubicBezTo>
                    <a:pt x="817" y="768"/>
                    <a:pt x="1103" y="620"/>
                    <a:pt x="1203" y="420"/>
                  </a:cubicBezTo>
                  <a:cubicBezTo>
                    <a:pt x="1310" y="206"/>
                    <a:pt x="1143" y="27"/>
                    <a:pt x="846" y="3"/>
                  </a:cubicBezTo>
                  <a:cubicBezTo>
                    <a:pt x="825" y="2"/>
                    <a:pt x="805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6"/>
            <p:cNvSpPr/>
            <p:nvPr/>
          </p:nvSpPr>
          <p:spPr>
            <a:xfrm>
              <a:off x="2494650" y="2330150"/>
              <a:ext cx="22050" cy="13175"/>
            </a:xfrm>
            <a:custGeom>
              <a:avLst/>
              <a:gdLst/>
              <a:ahLst/>
              <a:cxnLst/>
              <a:rect l="l" t="t" r="r" b="b"/>
              <a:pathLst>
                <a:path w="882" h="527" extrusionOk="0">
                  <a:moveTo>
                    <a:pt x="541" y="1"/>
                  </a:moveTo>
                  <a:cubicBezTo>
                    <a:pt x="347" y="1"/>
                    <a:pt x="140" y="104"/>
                    <a:pt x="72" y="240"/>
                  </a:cubicBezTo>
                  <a:cubicBezTo>
                    <a:pt x="0" y="383"/>
                    <a:pt x="107" y="514"/>
                    <a:pt x="310" y="526"/>
                  </a:cubicBezTo>
                  <a:cubicBezTo>
                    <a:pt x="320" y="526"/>
                    <a:pt x="331" y="526"/>
                    <a:pt x="341" y="526"/>
                  </a:cubicBezTo>
                  <a:cubicBezTo>
                    <a:pt x="535" y="526"/>
                    <a:pt x="742" y="423"/>
                    <a:pt x="810" y="287"/>
                  </a:cubicBezTo>
                  <a:cubicBezTo>
                    <a:pt x="881" y="145"/>
                    <a:pt x="774" y="25"/>
                    <a:pt x="572" y="2"/>
                  </a:cubicBezTo>
                  <a:cubicBezTo>
                    <a:pt x="561" y="1"/>
                    <a:pt x="551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6"/>
            <p:cNvSpPr/>
            <p:nvPr/>
          </p:nvSpPr>
          <p:spPr>
            <a:xfrm>
              <a:off x="2316950" y="2327775"/>
              <a:ext cx="22350" cy="13175"/>
            </a:xfrm>
            <a:custGeom>
              <a:avLst/>
              <a:gdLst/>
              <a:ahLst/>
              <a:cxnLst/>
              <a:rect l="l" t="t" r="r" b="b"/>
              <a:pathLst>
                <a:path w="894" h="527" extrusionOk="0">
                  <a:moveTo>
                    <a:pt x="553" y="0"/>
                  </a:moveTo>
                  <a:cubicBezTo>
                    <a:pt x="359" y="0"/>
                    <a:pt x="151" y="104"/>
                    <a:pt x="72" y="240"/>
                  </a:cubicBezTo>
                  <a:cubicBezTo>
                    <a:pt x="0" y="382"/>
                    <a:pt x="107" y="513"/>
                    <a:pt x="310" y="525"/>
                  </a:cubicBezTo>
                  <a:cubicBezTo>
                    <a:pt x="320" y="526"/>
                    <a:pt x="330" y="526"/>
                    <a:pt x="341" y="526"/>
                  </a:cubicBezTo>
                  <a:cubicBezTo>
                    <a:pt x="535" y="526"/>
                    <a:pt x="743" y="423"/>
                    <a:pt x="822" y="287"/>
                  </a:cubicBezTo>
                  <a:cubicBezTo>
                    <a:pt x="893" y="144"/>
                    <a:pt x="786" y="13"/>
                    <a:pt x="584" y="1"/>
                  </a:cubicBezTo>
                  <a:cubicBezTo>
                    <a:pt x="573" y="1"/>
                    <a:pt x="563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6"/>
            <p:cNvSpPr/>
            <p:nvPr/>
          </p:nvSpPr>
          <p:spPr>
            <a:xfrm>
              <a:off x="2225275" y="2307325"/>
              <a:ext cx="58950" cy="34200"/>
            </a:xfrm>
            <a:custGeom>
              <a:avLst/>
              <a:gdLst/>
              <a:ahLst/>
              <a:cxnLst/>
              <a:rect l="l" t="t" r="r" b="b"/>
              <a:pathLst>
                <a:path w="2358" h="1368" extrusionOk="0">
                  <a:moveTo>
                    <a:pt x="1461" y="1"/>
                  </a:moveTo>
                  <a:cubicBezTo>
                    <a:pt x="976" y="1"/>
                    <a:pt x="453" y="237"/>
                    <a:pt x="238" y="569"/>
                  </a:cubicBezTo>
                  <a:cubicBezTo>
                    <a:pt x="0" y="938"/>
                    <a:pt x="226" y="1296"/>
                    <a:pt x="738" y="1355"/>
                  </a:cubicBezTo>
                  <a:cubicBezTo>
                    <a:pt x="799" y="1363"/>
                    <a:pt x="860" y="1367"/>
                    <a:pt x="922" y="1367"/>
                  </a:cubicBezTo>
                  <a:cubicBezTo>
                    <a:pt x="1400" y="1367"/>
                    <a:pt x="1909" y="1133"/>
                    <a:pt x="2119" y="796"/>
                  </a:cubicBezTo>
                  <a:cubicBezTo>
                    <a:pt x="2358" y="426"/>
                    <a:pt x="2131" y="81"/>
                    <a:pt x="1619" y="10"/>
                  </a:cubicBezTo>
                  <a:cubicBezTo>
                    <a:pt x="1567" y="4"/>
                    <a:pt x="1515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6"/>
            <p:cNvSpPr/>
            <p:nvPr/>
          </p:nvSpPr>
          <p:spPr>
            <a:xfrm>
              <a:off x="2237175" y="2365100"/>
              <a:ext cx="55975" cy="33100"/>
            </a:xfrm>
            <a:custGeom>
              <a:avLst/>
              <a:gdLst/>
              <a:ahLst/>
              <a:cxnLst/>
              <a:rect l="l" t="t" r="r" b="b"/>
              <a:pathLst>
                <a:path w="2239" h="1324" extrusionOk="0">
                  <a:moveTo>
                    <a:pt x="1374" y="1"/>
                  </a:moveTo>
                  <a:cubicBezTo>
                    <a:pt x="1186" y="1"/>
                    <a:pt x="982" y="38"/>
                    <a:pt x="786" y="116"/>
                  </a:cubicBezTo>
                  <a:cubicBezTo>
                    <a:pt x="262" y="330"/>
                    <a:pt x="0" y="747"/>
                    <a:pt x="191" y="1044"/>
                  </a:cubicBezTo>
                  <a:cubicBezTo>
                    <a:pt x="300" y="1226"/>
                    <a:pt x="559" y="1323"/>
                    <a:pt x="860" y="1323"/>
                  </a:cubicBezTo>
                  <a:cubicBezTo>
                    <a:pt x="1054" y="1323"/>
                    <a:pt x="1265" y="1283"/>
                    <a:pt x="1465" y="1199"/>
                  </a:cubicBezTo>
                  <a:cubicBezTo>
                    <a:pt x="1977" y="985"/>
                    <a:pt x="2239" y="580"/>
                    <a:pt x="2048" y="282"/>
                  </a:cubicBezTo>
                  <a:cubicBezTo>
                    <a:pt x="1938" y="99"/>
                    <a:pt x="1678" y="1"/>
                    <a:pt x="1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6"/>
            <p:cNvSpPr/>
            <p:nvPr/>
          </p:nvSpPr>
          <p:spPr>
            <a:xfrm>
              <a:off x="2199675" y="2360575"/>
              <a:ext cx="37825" cy="22300"/>
            </a:xfrm>
            <a:custGeom>
              <a:avLst/>
              <a:gdLst/>
              <a:ahLst/>
              <a:cxnLst/>
              <a:rect l="l" t="t" r="r" b="b"/>
              <a:pathLst>
                <a:path w="1513" h="892" extrusionOk="0">
                  <a:moveTo>
                    <a:pt x="939" y="0"/>
                  </a:moveTo>
                  <a:cubicBezTo>
                    <a:pt x="810" y="0"/>
                    <a:pt x="670" y="27"/>
                    <a:pt x="536" y="82"/>
                  </a:cubicBezTo>
                  <a:cubicBezTo>
                    <a:pt x="179" y="225"/>
                    <a:pt x="0" y="499"/>
                    <a:pt x="119" y="702"/>
                  </a:cubicBezTo>
                  <a:cubicBezTo>
                    <a:pt x="199" y="825"/>
                    <a:pt x="373" y="891"/>
                    <a:pt x="577" y="891"/>
                  </a:cubicBezTo>
                  <a:cubicBezTo>
                    <a:pt x="707" y="891"/>
                    <a:pt x="849" y="864"/>
                    <a:pt x="988" y="809"/>
                  </a:cubicBezTo>
                  <a:cubicBezTo>
                    <a:pt x="1334" y="666"/>
                    <a:pt x="1512" y="392"/>
                    <a:pt x="1393" y="190"/>
                  </a:cubicBezTo>
                  <a:cubicBezTo>
                    <a:pt x="1313" y="66"/>
                    <a:pt x="1140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6"/>
            <p:cNvSpPr/>
            <p:nvPr/>
          </p:nvSpPr>
          <p:spPr>
            <a:xfrm>
              <a:off x="2246400" y="2345625"/>
              <a:ext cx="22650" cy="13175"/>
            </a:xfrm>
            <a:custGeom>
              <a:avLst/>
              <a:gdLst/>
              <a:ahLst/>
              <a:cxnLst/>
              <a:rect l="l" t="t" r="r" b="b"/>
              <a:pathLst>
                <a:path w="906" h="527" extrusionOk="0">
                  <a:moveTo>
                    <a:pt x="565" y="1"/>
                  </a:moveTo>
                  <a:cubicBezTo>
                    <a:pt x="371" y="1"/>
                    <a:pt x="163" y="104"/>
                    <a:pt x="84" y="240"/>
                  </a:cubicBezTo>
                  <a:cubicBezTo>
                    <a:pt x="0" y="383"/>
                    <a:pt x="108" y="514"/>
                    <a:pt x="310" y="526"/>
                  </a:cubicBezTo>
                  <a:cubicBezTo>
                    <a:pt x="320" y="526"/>
                    <a:pt x="331" y="527"/>
                    <a:pt x="341" y="527"/>
                  </a:cubicBezTo>
                  <a:cubicBezTo>
                    <a:pt x="536" y="527"/>
                    <a:pt x="754" y="423"/>
                    <a:pt x="822" y="288"/>
                  </a:cubicBezTo>
                  <a:cubicBezTo>
                    <a:pt x="905" y="145"/>
                    <a:pt x="798" y="14"/>
                    <a:pt x="596" y="2"/>
                  </a:cubicBezTo>
                  <a:cubicBezTo>
                    <a:pt x="585" y="1"/>
                    <a:pt x="575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6"/>
            <p:cNvSpPr/>
            <p:nvPr/>
          </p:nvSpPr>
          <p:spPr>
            <a:xfrm>
              <a:off x="2359200" y="2352775"/>
              <a:ext cx="29500" cy="17375"/>
            </a:xfrm>
            <a:custGeom>
              <a:avLst/>
              <a:gdLst/>
              <a:ahLst/>
              <a:cxnLst/>
              <a:rect l="l" t="t" r="r" b="b"/>
              <a:pathLst>
                <a:path w="1180" h="695" extrusionOk="0">
                  <a:moveTo>
                    <a:pt x="730" y="1"/>
                  </a:moveTo>
                  <a:cubicBezTo>
                    <a:pt x="476" y="1"/>
                    <a:pt x="199" y="129"/>
                    <a:pt x="108" y="311"/>
                  </a:cubicBezTo>
                  <a:cubicBezTo>
                    <a:pt x="1" y="502"/>
                    <a:pt x="144" y="668"/>
                    <a:pt x="406" y="692"/>
                  </a:cubicBezTo>
                  <a:cubicBezTo>
                    <a:pt x="426" y="694"/>
                    <a:pt x="446" y="695"/>
                    <a:pt x="466" y="695"/>
                  </a:cubicBezTo>
                  <a:cubicBezTo>
                    <a:pt x="722" y="695"/>
                    <a:pt x="984" y="559"/>
                    <a:pt x="1073" y="382"/>
                  </a:cubicBezTo>
                  <a:cubicBezTo>
                    <a:pt x="1180" y="192"/>
                    <a:pt x="1037" y="25"/>
                    <a:pt x="763" y="2"/>
                  </a:cubicBezTo>
                  <a:cubicBezTo>
                    <a:pt x="752" y="1"/>
                    <a:pt x="741" y="1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6"/>
            <p:cNvSpPr/>
            <p:nvPr/>
          </p:nvSpPr>
          <p:spPr>
            <a:xfrm>
              <a:off x="2466075" y="2349700"/>
              <a:ext cx="43475" cy="25625"/>
            </a:xfrm>
            <a:custGeom>
              <a:avLst/>
              <a:gdLst/>
              <a:ahLst/>
              <a:cxnLst/>
              <a:rect l="l" t="t" r="r" b="b"/>
              <a:pathLst>
                <a:path w="1739" h="1025" extrusionOk="0">
                  <a:moveTo>
                    <a:pt x="1068" y="1"/>
                  </a:moveTo>
                  <a:cubicBezTo>
                    <a:pt x="711" y="1"/>
                    <a:pt x="319" y="172"/>
                    <a:pt x="167" y="422"/>
                  </a:cubicBezTo>
                  <a:cubicBezTo>
                    <a:pt x="0" y="708"/>
                    <a:pt x="179" y="970"/>
                    <a:pt x="560" y="1017"/>
                  </a:cubicBezTo>
                  <a:cubicBezTo>
                    <a:pt x="601" y="1022"/>
                    <a:pt x="642" y="1025"/>
                    <a:pt x="683" y="1025"/>
                  </a:cubicBezTo>
                  <a:cubicBezTo>
                    <a:pt x="1043" y="1025"/>
                    <a:pt x="1422" y="846"/>
                    <a:pt x="1572" y="601"/>
                  </a:cubicBezTo>
                  <a:cubicBezTo>
                    <a:pt x="1739" y="327"/>
                    <a:pt x="1560" y="53"/>
                    <a:pt x="1167" y="5"/>
                  </a:cubicBezTo>
                  <a:cubicBezTo>
                    <a:pt x="1135" y="2"/>
                    <a:pt x="1102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6"/>
            <p:cNvSpPr/>
            <p:nvPr/>
          </p:nvSpPr>
          <p:spPr>
            <a:xfrm>
              <a:off x="2406250" y="2366575"/>
              <a:ext cx="59550" cy="34975"/>
            </a:xfrm>
            <a:custGeom>
              <a:avLst/>
              <a:gdLst/>
              <a:ahLst/>
              <a:cxnLst/>
              <a:rect l="l" t="t" r="r" b="b"/>
              <a:pathLst>
                <a:path w="2382" h="1399" extrusionOk="0">
                  <a:moveTo>
                    <a:pt x="1450" y="0"/>
                  </a:moveTo>
                  <a:cubicBezTo>
                    <a:pt x="965" y="0"/>
                    <a:pt x="442" y="237"/>
                    <a:pt x="238" y="581"/>
                  </a:cubicBezTo>
                  <a:cubicBezTo>
                    <a:pt x="0" y="962"/>
                    <a:pt x="238" y="1319"/>
                    <a:pt x="774" y="1390"/>
                  </a:cubicBezTo>
                  <a:cubicBezTo>
                    <a:pt x="826" y="1396"/>
                    <a:pt x="879" y="1399"/>
                    <a:pt x="932" y="1399"/>
                  </a:cubicBezTo>
                  <a:cubicBezTo>
                    <a:pt x="1417" y="1399"/>
                    <a:pt x="1939" y="1162"/>
                    <a:pt x="2143" y="819"/>
                  </a:cubicBezTo>
                  <a:cubicBezTo>
                    <a:pt x="2381" y="438"/>
                    <a:pt x="2131" y="69"/>
                    <a:pt x="1607" y="9"/>
                  </a:cubicBezTo>
                  <a:cubicBezTo>
                    <a:pt x="1556" y="3"/>
                    <a:pt x="1503" y="0"/>
                    <a:pt x="1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6"/>
            <p:cNvSpPr/>
            <p:nvPr/>
          </p:nvSpPr>
          <p:spPr>
            <a:xfrm>
              <a:off x="2533925" y="2357425"/>
              <a:ext cx="34275" cy="20250"/>
            </a:xfrm>
            <a:custGeom>
              <a:avLst/>
              <a:gdLst/>
              <a:ahLst/>
              <a:cxnLst/>
              <a:rect l="l" t="t" r="r" b="b"/>
              <a:pathLst>
                <a:path w="1371" h="810" extrusionOk="0">
                  <a:moveTo>
                    <a:pt x="824" y="1"/>
                  </a:moveTo>
                  <a:cubicBezTo>
                    <a:pt x="549" y="1"/>
                    <a:pt x="249" y="136"/>
                    <a:pt x="132" y="339"/>
                  </a:cubicBezTo>
                  <a:cubicBezTo>
                    <a:pt x="1" y="554"/>
                    <a:pt x="144" y="768"/>
                    <a:pt x="453" y="804"/>
                  </a:cubicBezTo>
                  <a:cubicBezTo>
                    <a:pt x="485" y="807"/>
                    <a:pt x="518" y="809"/>
                    <a:pt x="550" y="809"/>
                  </a:cubicBezTo>
                  <a:cubicBezTo>
                    <a:pt x="834" y="809"/>
                    <a:pt x="1134" y="673"/>
                    <a:pt x="1251" y="470"/>
                  </a:cubicBezTo>
                  <a:cubicBezTo>
                    <a:pt x="1370" y="256"/>
                    <a:pt x="1227" y="42"/>
                    <a:pt x="918" y="6"/>
                  </a:cubicBezTo>
                  <a:cubicBezTo>
                    <a:pt x="887" y="2"/>
                    <a:pt x="856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6"/>
            <p:cNvSpPr/>
            <p:nvPr/>
          </p:nvSpPr>
          <p:spPr>
            <a:xfrm>
              <a:off x="2527975" y="2381375"/>
              <a:ext cx="43500" cy="25700"/>
            </a:xfrm>
            <a:custGeom>
              <a:avLst/>
              <a:gdLst/>
              <a:ahLst/>
              <a:cxnLst/>
              <a:rect l="l" t="t" r="r" b="b"/>
              <a:pathLst>
                <a:path w="1740" h="1028" extrusionOk="0">
                  <a:moveTo>
                    <a:pt x="1039" y="0"/>
                  </a:moveTo>
                  <a:cubicBezTo>
                    <a:pt x="891" y="0"/>
                    <a:pt x="732" y="31"/>
                    <a:pt x="584" y="96"/>
                  </a:cubicBezTo>
                  <a:cubicBezTo>
                    <a:pt x="191" y="262"/>
                    <a:pt x="1" y="572"/>
                    <a:pt x="156" y="810"/>
                  </a:cubicBezTo>
                  <a:cubicBezTo>
                    <a:pt x="256" y="954"/>
                    <a:pt x="456" y="1028"/>
                    <a:pt x="685" y="1028"/>
                  </a:cubicBezTo>
                  <a:cubicBezTo>
                    <a:pt x="836" y="1028"/>
                    <a:pt x="999" y="995"/>
                    <a:pt x="1156" y="929"/>
                  </a:cubicBezTo>
                  <a:cubicBezTo>
                    <a:pt x="1549" y="762"/>
                    <a:pt x="1739" y="441"/>
                    <a:pt x="1572" y="215"/>
                  </a:cubicBezTo>
                  <a:cubicBezTo>
                    <a:pt x="1478" y="76"/>
                    <a:pt x="1272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6"/>
            <p:cNvSpPr/>
            <p:nvPr/>
          </p:nvSpPr>
          <p:spPr>
            <a:xfrm>
              <a:off x="2520850" y="2335775"/>
              <a:ext cx="32750" cy="19500"/>
            </a:xfrm>
            <a:custGeom>
              <a:avLst/>
              <a:gdLst/>
              <a:ahLst/>
              <a:cxnLst/>
              <a:rect l="l" t="t" r="r" b="b"/>
              <a:pathLst>
                <a:path w="1310" h="780" extrusionOk="0">
                  <a:moveTo>
                    <a:pt x="782" y="0"/>
                  </a:moveTo>
                  <a:cubicBezTo>
                    <a:pt x="493" y="0"/>
                    <a:pt x="207" y="148"/>
                    <a:pt x="107" y="348"/>
                  </a:cubicBezTo>
                  <a:cubicBezTo>
                    <a:pt x="0" y="562"/>
                    <a:pt x="167" y="753"/>
                    <a:pt x="464" y="777"/>
                  </a:cubicBezTo>
                  <a:cubicBezTo>
                    <a:pt x="485" y="778"/>
                    <a:pt x="507" y="779"/>
                    <a:pt x="528" y="779"/>
                  </a:cubicBezTo>
                  <a:cubicBezTo>
                    <a:pt x="818" y="779"/>
                    <a:pt x="1114" y="631"/>
                    <a:pt x="1203" y="431"/>
                  </a:cubicBezTo>
                  <a:cubicBezTo>
                    <a:pt x="1310" y="217"/>
                    <a:pt x="1143" y="27"/>
                    <a:pt x="845" y="3"/>
                  </a:cubicBezTo>
                  <a:cubicBezTo>
                    <a:pt x="824" y="1"/>
                    <a:pt x="803" y="0"/>
                    <a:pt x="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6"/>
            <p:cNvSpPr/>
            <p:nvPr/>
          </p:nvSpPr>
          <p:spPr>
            <a:xfrm>
              <a:off x="2433325" y="2343500"/>
              <a:ext cx="33075" cy="19450"/>
            </a:xfrm>
            <a:custGeom>
              <a:avLst/>
              <a:gdLst/>
              <a:ahLst/>
              <a:cxnLst/>
              <a:rect l="l" t="t" r="r" b="b"/>
              <a:pathLst>
                <a:path w="1323" h="778" extrusionOk="0">
                  <a:moveTo>
                    <a:pt x="797" y="1"/>
                  </a:moveTo>
                  <a:cubicBezTo>
                    <a:pt x="516" y="1"/>
                    <a:pt x="220" y="149"/>
                    <a:pt x="120" y="349"/>
                  </a:cubicBezTo>
                  <a:cubicBezTo>
                    <a:pt x="1" y="563"/>
                    <a:pt x="167" y="753"/>
                    <a:pt x="465" y="777"/>
                  </a:cubicBezTo>
                  <a:cubicBezTo>
                    <a:pt x="476" y="778"/>
                    <a:pt x="487" y="778"/>
                    <a:pt x="499" y="778"/>
                  </a:cubicBezTo>
                  <a:cubicBezTo>
                    <a:pt x="798" y="778"/>
                    <a:pt x="1112" y="627"/>
                    <a:pt x="1215" y="420"/>
                  </a:cubicBezTo>
                  <a:cubicBezTo>
                    <a:pt x="1322" y="206"/>
                    <a:pt x="1167" y="15"/>
                    <a:pt x="858" y="3"/>
                  </a:cubicBezTo>
                  <a:cubicBezTo>
                    <a:pt x="838" y="2"/>
                    <a:pt x="81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6"/>
            <p:cNvSpPr/>
            <p:nvPr/>
          </p:nvSpPr>
          <p:spPr>
            <a:xfrm>
              <a:off x="2507750" y="2364100"/>
              <a:ext cx="22350" cy="13150"/>
            </a:xfrm>
            <a:custGeom>
              <a:avLst/>
              <a:gdLst/>
              <a:ahLst/>
              <a:cxnLst/>
              <a:rect l="l" t="t" r="r" b="b"/>
              <a:pathLst>
                <a:path w="894" h="526" extrusionOk="0">
                  <a:moveTo>
                    <a:pt x="551" y="0"/>
                  </a:moveTo>
                  <a:cubicBezTo>
                    <a:pt x="347" y="0"/>
                    <a:pt x="139" y="103"/>
                    <a:pt x="72" y="239"/>
                  </a:cubicBezTo>
                  <a:cubicBezTo>
                    <a:pt x="0" y="382"/>
                    <a:pt x="119" y="513"/>
                    <a:pt x="322" y="525"/>
                  </a:cubicBezTo>
                  <a:cubicBezTo>
                    <a:pt x="333" y="525"/>
                    <a:pt x="344" y="526"/>
                    <a:pt x="356" y="526"/>
                  </a:cubicBezTo>
                  <a:cubicBezTo>
                    <a:pt x="549" y="526"/>
                    <a:pt x="754" y="433"/>
                    <a:pt x="822" y="287"/>
                  </a:cubicBezTo>
                  <a:cubicBezTo>
                    <a:pt x="893" y="144"/>
                    <a:pt x="786" y="13"/>
                    <a:pt x="584" y="1"/>
                  </a:cubicBezTo>
                  <a:cubicBezTo>
                    <a:pt x="573" y="0"/>
                    <a:pt x="562" y="0"/>
                    <a:pt x="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6"/>
            <p:cNvSpPr/>
            <p:nvPr/>
          </p:nvSpPr>
          <p:spPr>
            <a:xfrm>
              <a:off x="2537500" y="2308850"/>
              <a:ext cx="42900" cy="25125"/>
            </a:xfrm>
            <a:custGeom>
              <a:avLst/>
              <a:gdLst/>
              <a:ahLst/>
              <a:cxnLst/>
              <a:rect l="l" t="t" r="r" b="b"/>
              <a:pathLst>
                <a:path w="1716" h="1005" extrusionOk="0">
                  <a:moveTo>
                    <a:pt x="1036" y="1"/>
                  </a:moveTo>
                  <a:cubicBezTo>
                    <a:pt x="686" y="1"/>
                    <a:pt x="317" y="179"/>
                    <a:pt x="167" y="425"/>
                  </a:cubicBezTo>
                  <a:cubicBezTo>
                    <a:pt x="1" y="699"/>
                    <a:pt x="179" y="949"/>
                    <a:pt x="572" y="997"/>
                  </a:cubicBezTo>
                  <a:cubicBezTo>
                    <a:pt x="614" y="1002"/>
                    <a:pt x="656" y="1004"/>
                    <a:pt x="698" y="1004"/>
                  </a:cubicBezTo>
                  <a:cubicBezTo>
                    <a:pt x="1046" y="1004"/>
                    <a:pt x="1412" y="836"/>
                    <a:pt x="1561" y="592"/>
                  </a:cubicBezTo>
                  <a:cubicBezTo>
                    <a:pt x="1715" y="318"/>
                    <a:pt x="1537" y="56"/>
                    <a:pt x="1156" y="8"/>
                  </a:cubicBezTo>
                  <a:cubicBezTo>
                    <a:pt x="1116" y="3"/>
                    <a:pt x="107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6"/>
            <p:cNvSpPr/>
            <p:nvPr/>
          </p:nvSpPr>
          <p:spPr>
            <a:xfrm>
              <a:off x="2605075" y="2316350"/>
              <a:ext cx="33950" cy="19950"/>
            </a:xfrm>
            <a:custGeom>
              <a:avLst/>
              <a:gdLst/>
              <a:ahLst/>
              <a:cxnLst/>
              <a:rect l="l" t="t" r="r" b="b"/>
              <a:pathLst>
                <a:path w="1358" h="798" extrusionOk="0">
                  <a:moveTo>
                    <a:pt x="809" y="0"/>
                  </a:moveTo>
                  <a:cubicBezTo>
                    <a:pt x="527" y="0"/>
                    <a:pt x="237" y="136"/>
                    <a:pt x="120" y="339"/>
                  </a:cubicBezTo>
                  <a:cubicBezTo>
                    <a:pt x="1" y="554"/>
                    <a:pt x="143" y="756"/>
                    <a:pt x="453" y="792"/>
                  </a:cubicBezTo>
                  <a:cubicBezTo>
                    <a:pt x="484" y="795"/>
                    <a:pt x="515" y="797"/>
                    <a:pt x="547" y="797"/>
                  </a:cubicBezTo>
                  <a:cubicBezTo>
                    <a:pt x="822" y="797"/>
                    <a:pt x="1120" y="662"/>
                    <a:pt x="1227" y="470"/>
                  </a:cubicBezTo>
                  <a:cubicBezTo>
                    <a:pt x="1358" y="256"/>
                    <a:pt x="1215" y="42"/>
                    <a:pt x="905" y="6"/>
                  </a:cubicBezTo>
                  <a:cubicBezTo>
                    <a:pt x="874" y="2"/>
                    <a:pt x="84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6"/>
            <p:cNvSpPr/>
            <p:nvPr/>
          </p:nvSpPr>
          <p:spPr>
            <a:xfrm>
              <a:off x="2591675" y="2295300"/>
              <a:ext cx="32475" cy="18900"/>
            </a:xfrm>
            <a:custGeom>
              <a:avLst/>
              <a:gdLst/>
              <a:ahLst/>
              <a:cxnLst/>
              <a:rect l="l" t="t" r="r" b="b"/>
              <a:pathLst>
                <a:path w="1299" h="756" extrusionOk="0">
                  <a:moveTo>
                    <a:pt x="773" y="0"/>
                  </a:moveTo>
                  <a:cubicBezTo>
                    <a:pt x="492" y="0"/>
                    <a:pt x="197" y="147"/>
                    <a:pt x="108" y="336"/>
                  </a:cubicBezTo>
                  <a:cubicBezTo>
                    <a:pt x="1" y="550"/>
                    <a:pt x="167" y="741"/>
                    <a:pt x="465" y="753"/>
                  </a:cubicBezTo>
                  <a:cubicBezTo>
                    <a:pt x="486" y="754"/>
                    <a:pt x="507" y="755"/>
                    <a:pt x="529" y="755"/>
                  </a:cubicBezTo>
                  <a:cubicBezTo>
                    <a:pt x="818" y="755"/>
                    <a:pt x="1103" y="608"/>
                    <a:pt x="1191" y="419"/>
                  </a:cubicBezTo>
                  <a:cubicBezTo>
                    <a:pt x="1299" y="205"/>
                    <a:pt x="1132" y="15"/>
                    <a:pt x="834" y="3"/>
                  </a:cubicBezTo>
                  <a:cubicBezTo>
                    <a:pt x="814" y="1"/>
                    <a:pt x="793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6"/>
            <p:cNvSpPr/>
            <p:nvPr/>
          </p:nvSpPr>
          <p:spPr>
            <a:xfrm>
              <a:off x="2579175" y="2323000"/>
              <a:ext cx="22050" cy="13175"/>
            </a:xfrm>
            <a:custGeom>
              <a:avLst/>
              <a:gdLst/>
              <a:ahLst/>
              <a:cxnLst/>
              <a:rect l="l" t="t" r="r" b="b"/>
              <a:pathLst>
                <a:path w="882" h="527" extrusionOk="0">
                  <a:moveTo>
                    <a:pt x="529" y="1"/>
                  </a:moveTo>
                  <a:cubicBezTo>
                    <a:pt x="336" y="1"/>
                    <a:pt x="140" y="104"/>
                    <a:pt x="72" y="240"/>
                  </a:cubicBezTo>
                  <a:cubicBezTo>
                    <a:pt x="1" y="383"/>
                    <a:pt x="108" y="502"/>
                    <a:pt x="310" y="526"/>
                  </a:cubicBezTo>
                  <a:cubicBezTo>
                    <a:pt x="321" y="526"/>
                    <a:pt x="332" y="527"/>
                    <a:pt x="343" y="527"/>
                  </a:cubicBezTo>
                  <a:cubicBezTo>
                    <a:pt x="546" y="527"/>
                    <a:pt x="742" y="423"/>
                    <a:pt x="810" y="288"/>
                  </a:cubicBezTo>
                  <a:cubicBezTo>
                    <a:pt x="882" y="145"/>
                    <a:pt x="775" y="14"/>
                    <a:pt x="560" y="2"/>
                  </a:cubicBezTo>
                  <a:cubicBezTo>
                    <a:pt x="550" y="1"/>
                    <a:pt x="540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6"/>
            <p:cNvSpPr/>
            <p:nvPr/>
          </p:nvSpPr>
          <p:spPr>
            <a:xfrm>
              <a:off x="2431850" y="2403075"/>
              <a:ext cx="22350" cy="13525"/>
            </a:xfrm>
            <a:custGeom>
              <a:avLst/>
              <a:gdLst/>
              <a:ahLst/>
              <a:cxnLst/>
              <a:rect l="l" t="t" r="r" b="b"/>
              <a:pathLst>
                <a:path w="894" h="541" extrusionOk="0">
                  <a:moveTo>
                    <a:pt x="551" y="1"/>
                  </a:moveTo>
                  <a:cubicBezTo>
                    <a:pt x="347" y="1"/>
                    <a:pt x="139" y="105"/>
                    <a:pt x="72" y="252"/>
                  </a:cubicBezTo>
                  <a:cubicBezTo>
                    <a:pt x="0" y="395"/>
                    <a:pt x="107" y="526"/>
                    <a:pt x="310" y="537"/>
                  </a:cubicBezTo>
                  <a:cubicBezTo>
                    <a:pt x="330" y="540"/>
                    <a:pt x="350" y="541"/>
                    <a:pt x="370" y="541"/>
                  </a:cubicBezTo>
                  <a:cubicBezTo>
                    <a:pt x="565" y="541"/>
                    <a:pt x="757" y="440"/>
                    <a:pt x="822" y="299"/>
                  </a:cubicBezTo>
                  <a:cubicBezTo>
                    <a:pt x="893" y="156"/>
                    <a:pt x="786" y="25"/>
                    <a:pt x="583" y="2"/>
                  </a:cubicBezTo>
                  <a:cubicBezTo>
                    <a:pt x="573" y="1"/>
                    <a:pt x="562" y="1"/>
                    <a:pt x="5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6"/>
            <p:cNvSpPr/>
            <p:nvPr/>
          </p:nvSpPr>
          <p:spPr>
            <a:xfrm>
              <a:off x="2591375" y="2351950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1771" y="0"/>
                  </a:moveTo>
                  <a:cubicBezTo>
                    <a:pt x="1158" y="0"/>
                    <a:pt x="522" y="295"/>
                    <a:pt x="275" y="725"/>
                  </a:cubicBezTo>
                  <a:cubicBezTo>
                    <a:pt x="1" y="1201"/>
                    <a:pt x="310" y="1654"/>
                    <a:pt x="977" y="1737"/>
                  </a:cubicBezTo>
                  <a:cubicBezTo>
                    <a:pt x="1048" y="1746"/>
                    <a:pt x="1120" y="1750"/>
                    <a:pt x="1193" y="1750"/>
                  </a:cubicBezTo>
                  <a:cubicBezTo>
                    <a:pt x="1801" y="1750"/>
                    <a:pt x="2435" y="1448"/>
                    <a:pt x="2680" y="1023"/>
                  </a:cubicBezTo>
                  <a:cubicBezTo>
                    <a:pt x="2942" y="546"/>
                    <a:pt x="2620" y="94"/>
                    <a:pt x="1965" y="11"/>
                  </a:cubicBezTo>
                  <a:cubicBezTo>
                    <a:pt x="1901" y="4"/>
                    <a:pt x="1836" y="0"/>
                    <a:pt x="1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6"/>
            <p:cNvSpPr/>
            <p:nvPr/>
          </p:nvSpPr>
          <p:spPr>
            <a:xfrm>
              <a:off x="2614600" y="2399775"/>
              <a:ext cx="29200" cy="17700"/>
            </a:xfrm>
            <a:custGeom>
              <a:avLst/>
              <a:gdLst/>
              <a:ahLst/>
              <a:cxnLst/>
              <a:rect l="l" t="t" r="r" b="b"/>
              <a:pathLst>
                <a:path w="1168" h="708" extrusionOk="0">
                  <a:moveTo>
                    <a:pt x="690" y="0"/>
                  </a:moveTo>
                  <a:cubicBezTo>
                    <a:pt x="434" y="0"/>
                    <a:pt x="173" y="136"/>
                    <a:pt x="96" y="312"/>
                  </a:cubicBezTo>
                  <a:cubicBezTo>
                    <a:pt x="1" y="515"/>
                    <a:pt x="155" y="681"/>
                    <a:pt x="417" y="705"/>
                  </a:cubicBezTo>
                  <a:cubicBezTo>
                    <a:pt x="437" y="707"/>
                    <a:pt x="457" y="708"/>
                    <a:pt x="478" y="708"/>
                  </a:cubicBezTo>
                  <a:cubicBezTo>
                    <a:pt x="734" y="708"/>
                    <a:pt x="996" y="571"/>
                    <a:pt x="1084" y="384"/>
                  </a:cubicBezTo>
                  <a:cubicBezTo>
                    <a:pt x="1167" y="193"/>
                    <a:pt x="1024" y="26"/>
                    <a:pt x="751" y="3"/>
                  </a:cubicBezTo>
                  <a:cubicBezTo>
                    <a:pt x="731" y="1"/>
                    <a:pt x="710" y="0"/>
                    <a:pt x="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6"/>
            <p:cNvSpPr/>
            <p:nvPr/>
          </p:nvSpPr>
          <p:spPr>
            <a:xfrm>
              <a:off x="2505075" y="2235775"/>
              <a:ext cx="72350" cy="41775"/>
            </a:xfrm>
            <a:custGeom>
              <a:avLst/>
              <a:gdLst/>
              <a:ahLst/>
              <a:cxnLst/>
              <a:rect l="l" t="t" r="r" b="b"/>
              <a:pathLst>
                <a:path w="2894" h="1671" extrusionOk="0">
                  <a:moveTo>
                    <a:pt x="1734" y="1"/>
                  </a:moveTo>
                  <a:cubicBezTo>
                    <a:pt x="1141" y="1"/>
                    <a:pt x="530" y="290"/>
                    <a:pt x="286" y="693"/>
                  </a:cubicBezTo>
                  <a:cubicBezTo>
                    <a:pt x="0" y="1145"/>
                    <a:pt x="310" y="1574"/>
                    <a:pt x="953" y="1657"/>
                  </a:cubicBezTo>
                  <a:cubicBezTo>
                    <a:pt x="1024" y="1666"/>
                    <a:pt x="1097" y="1671"/>
                    <a:pt x="1171" y="1671"/>
                  </a:cubicBezTo>
                  <a:cubicBezTo>
                    <a:pt x="1766" y="1671"/>
                    <a:pt x="2387" y="1380"/>
                    <a:pt x="2631" y="967"/>
                  </a:cubicBezTo>
                  <a:cubicBezTo>
                    <a:pt x="2893" y="514"/>
                    <a:pt x="2596" y="86"/>
                    <a:pt x="1953" y="14"/>
                  </a:cubicBezTo>
                  <a:cubicBezTo>
                    <a:pt x="1881" y="5"/>
                    <a:pt x="1808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6"/>
            <p:cNvSpPr/>
            <p:nvPr/>
          </p:nvSpPr>
          <p:spPr>
            <a:xfrm>
              <a:off x="2460125" y="2222500"/>
              <a:ext cx="57475" cy="32925"/>
            </a:xfrm>
            <a:custGeom>
              <a:avLst/>
              <a:gdLst/>
              <a:ahLst/>
              <a:cxnLst/>
              <a:rect l="l" t="t" r="r" b="b"/>
              <a:pathLst>
                <a:path w="2299" h="1317" extrusionOk="0">
                  <a:moveTo>
                    <a:pt x="1387" y="0"/>
                  </a:moveTo>
                  <a:cubicBezTo>
                    <a:pt x="917" y="0"/>
                    <a:pt x="417" y="225"/>
                    <a:pt x="214" y="545"/>
                  </a:cubicBezTo>
                  <a:cubicBezTo>
                    <a:pt x="0" y="902"/>
                    <a:pt x="226" y="1248"/>
                    <a:pt x="750" y="1307"/>
                  </a:cubicBezTo>
                  <a:cubicBezTo>
                    <a:pt x="803" y="1313"/>
                    <a:pt x="857" y="1316"/>
                    <a:pt x="911" y="1316"/>
                  </a:cubicBezTo>
                  <a:cubicBezTo>
                    <a:pt x="1381" y="1316"/>
                    <a:pt x="1881" y="1092"/>
                    <a:pt x="2084" y="771"/>
                  </a:cubicBezTo>
                  <a:cubicBezTo>
                    <a:pt x="2298" y="402"/>
                    <a:pt x="2060" y="69"/>
                    <a:pt x="1548" y="9"/>
                  </a:cubicBezTo>
                  <a:cubicBezTo>
                    <a:pt x="1495" y="3"/>
                    <a:pt x="1441" y="0"/>
                    <a:pt x="1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6"/>
            <p:cNvSpPr/>
            <p:nvPr/>
          </p:nvSpPr>
          <p:spPr>
            <a:xfrm>
              <a:off x="2468750" y="2277000"/>
              <a:ext cx="55100" cy="32050"/>
            </a:xfrm>
            <a:custGeom>
              <a:avLst/>
              <a:gdLst/>
              <a:ahLst/>
              <a:cxnLst/>
              <a:rect l="l" t="t" r="r" b="b"/>
              <a:pathLst>
                <a:path w="2204" h="1282" extrusionOk="0">
                  <a:moveTo>
                    <a:pt x="1326" y="0"/>
                  </a:moveTo>
                  <a:cubicBezTo>
                    <a:pt x="1140" y="0"/>
                    <a:pt x="939" y="37"/>
                    <a:pt x="751" y="115"/>
                  </a:cubicBezTo>
                  <a:cubicBezTo>
                    <a:pt x="250" y="318"/>
                    <a:pt x="0" y="723"/>
                    <a:pt x="203" y="1008"/>
                  </a:cubicBezTo>
                  <a:cubicBezTo>
                    <a:pt x="318" y="1189"/>
                    <a:pt x="574" y="1282"/>
                    <a:pt x="869" y="1282"/>
                  </a:cubicBezTo>
                  <a:cubicBezTo>
                    <a:pt x="1060" y="1282"/>
                    <a:pt x="1268" y="1243"/>
                    <a:pt x="1465" y="1163"/>
                  </a:cubicBezTo>
                  <a:cubicBezTo>
                    <a:pt x="1965" y="961"/>
                    <a:pt x="2203" y="556"/>
                    <a:pt x="2001" y="270"/>
                  </a:cubicBezTo>
                  <a:cubicBezTo>
                    <a:pt x="1884" y="95"/>
                    <a:pt x="1623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6"/>
            <p:cNvSpPr/>
            <p:nvPr/>
          </p:nvSpPr>
          <p:spPr>
            <a:xfrm>
              <a:off x="2555375" y="2288425"/>
              <a:ext cx="28600" cy="16550"/>
            </a:xfrm>
            <a:custGeom>
              <a:avLst/>
              <a:gdLst/>
              <a:ahLst/>
              <a:cxnLst/>
              <a:rect l="l" t="t" r="r" b="b"/>
              <a:pathLst>
                <a:path w="1144" h="662" extrusionOk="0">
                  <a:moveTo>
                    <a:pt x="685" y="1"/>
                  </a:moveTo>
                  <a:cubicBezTo>
                    <a:pt x="586" y="1"/>
                    <a:pt x="480" y="21"/>
                    <a:pt x="381" y="63"/>
                  </a:cubicBezTo>
                  <a:cubicBezTo>
                    <a:pt x="119" y="170"/>
                    <a:pt x="0" y="373"/>
                    <a:pt x="95" y="528"/>
                  </a:cubicBezTo>
                  <a:cubicBezTo>
                    <a:pt x="160" y="614"/>
                    <a:pt x="295" y="661"/>
                    <a:pt x="449" y="661"/>
                  </a:cubicBezTo>
                  <a:cubicBezTo>
                    <a:pt x="550" y="661"/>
                    <a:pt x="659" y="641"/>
                    <a:pt x="762" y="599"/>
                  </a:cubicBezTo>
                  <a:cubicBezTo>
                    <a:pt x="1024" y="492"/>
                    <a:pt x="1143" y="290"/>
                    <a:pt x="1036" y="135"/>
                  </a:cubicBezTo>
                  <a:cubicBezTo>
                    <a:pt x="971" y="48"/>
                    <a:pt x="83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6"/>
            <p:cNvSpPr/>
            <p:nvPr/>
          </p:nvSpPr>
          <p:spPr>
            <a:xfrm>
              <a:off x="2568175" y="2264725"/>
              <a:ext cx="32450" cy="18725"/>
            </a:xfrm>
            <a:custGeom>
              <a:avLst/>
              <a:gdLst/>
              <a:ahLst/>
              <a:cxnLst/>
              <a:rect l="l" t="t" r="r" b="b"/>
              <a:pathLst>
                <a:path w="1298" h="749" extrusionOk="0">
                  <a:moveTo>
                    <a:pt x="776" y="1"/>
                  </a:moveTo>
                  <a:cubicBezTo>
                    <a:pt x="663" y="1"/>
                    <a:pt x="542" y="23"/>
                    <a:pt x="429" y="71"/>
                  </a:cubicBezTo>
                  <a:cubicBezTo>
                    <a:pt x="131" y="190"/>
                    <a:pt x="0" y="428"/>
                    <a:pt x="119" y="595"/>
                  </a:cubicBezTo>
                  <a:cubicBezTo>
                    <a:pt x="191" y="695"/>
                    <a:pt x="341" y="748"/>
                    <a:pt x="511" y="748"/>
                  </a:cubicBezTo>
                  <a:cubicBezTo>
                    <a:pt x="623" y="748"/>
                    <a:pt x="744" y="725"/>
                    <a:pt x="857" y="678"/>
                  </a:cubicBezTo>
                  <a:cubicBezTo>
                    <a:pt x="1155" y="559"/>
                    <a:pt x="1298" y="333"/>
                    <a:pt x="1179" y="154"/>
                  </a:cubicBezTo>
                  <a:cubicBezTo>
                    <a:pt x="1100" y="53"/>
                    <a:pt x="947" y="1"/>
                    <a:pt x="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6"/>
            <p:cNvSpPr/>
            <p:nvPr/>
          </p:nvSpPr>
          <p:spPr>
            <a:xfrm>
              <a:off x="2447325" y="2257775"/>
              <a:ext cx="36925" cy="21525"/>
            </a:xfrm>
            <a:custGeom>
              <a:avLst/>
              <a:gdLst/>
              <a:ahLst/>
              <a:cxnLst/>
              <a:rect l="l" t="t" r="r" b="b"/>
              <a:pathLst>
                <a:path w="1477" h="861" extrusionOk="0">
                  <a:moveTo>
                    <a:pt x="886" y="1"/>
                  </a:moveTo>
                  <a:cubicBezTo>
                    <a:pt x="761" y="1"/>
                    <a:pt x="627" y="25"/>
                    <a:pt x="500" y="75"/>
                  </a:cubicBezTo>
                  <a:cubicBezTo>
                    <a:pt x="167" y="218"/>
                    <a:pt x="0" y="480"/>
                    <a:pt x="131" y="682"/>
                  </a:cubicBezTo>
                  <a:cubicBezTo>
                    <a:pt x="210" y="797"/>
                    <a:pt x="381" y="860"/>
                    <a:pt x="578" y="860"/>
                  </a:cubicBezTo>
                  <a:cubicBezTo>
                    <a:pt x="706" y="860"/>
                    <a:pt x="845" y="834"/>
                    <a:pt x="977" y="777"/>
                  </a:cubicBezTo>
                  <a:cubicBezTo>
                    <a:pt x="1322" y="646"/>
                    <a:pt x="1477" y="373"/>
                    <a:pt x="1346" y="182"/>
                  </a:cubicBezTo>
                  <a:cubicBezTo>
                    <a:pt x="1265" y="64"/>
                    <a:pt x="1088" y="1"/>
                    <a:pt x="8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6"/>
            <p:cNvSpPr/>
            <p:nvPr/>
          </p:nvSpPr>
          <p:spPr>
            <a:xfrm>
              <a:off x="2591075" y="2122800"/>
              <a:ext cx="41400" cy="23350"/>
            </a:xfrm>
            <a:custGeom>
              <a:avLst/>
              <a:gdLst/>
              <a:ahLst/>
              <a:cxnLst/>
              <a:rect l="l" t="t" r="r" b="b"/>
              <a:pathLst>
                <a:path w="1656" h="934" extrusionOk="0">
                  <a:moveTo>
                    <a:pt x="1003" y="1"/>
                  </a:moveTo>
                  <a:cubicBezTo>
                    <a:pt x="668" y="1"/>
                    <a:pt x="315" y="157"/>
                    <a:pt x="168" y="378"/>
                  </a:cubicBezTo>
                  <a:cubicBezTo>
                    <a:pt x="1" y="628"/>
                    <a:pt x="168" y="866"/>
                    <a:pt x="537" y="926"/>
                  </a:cubicBezTo>
                  <a:cubicBezTo>
                    <a:pt x="579" y="931"/>
                    <a:pt x="622" y="934"/>
                    <a:pt x="666" y="934"/>
                  </a:cubicBezTo>
                  <a:cubicBezTo>
                    <a:pt x="1001" y="934"/>
                    <a:pt x="1352" y="778"/>
                    <a:pt x="1489" y="557"/>
                  </a:cubicBezTo>
                  <a:cubicBezTo>
                    <a:pt x="1656" y="307"/>
                    <a:pt x="1489" y="57"/>
                    <a:pt x="1132" y="9"/>
                  </a:cubicBezTo>
                  <a:cubicBezTo>
                    <a:pt x="1089" y="3"/>
                    <a:pt x="1046" y="1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6"/>
            <p:cNvSpPr/>
            <p:nvPr/>
          </p:nvSpPr>
          <p:spPr>
            <a:xfrm>
              <a:off x="2484825" y="2257175"/>
              <a:ext cx="22050" cy="12625"/>
            </a:xfrm>
            <a:custGeom>
              <a:avLst/>
              <a:gdLst/>
              <a:ahLst/>
              <a:cxnLst/>
              <a:rect l="l" t="t" r="r" b="b"/>
              <a:pathLst>
                <a:path w="882" h="505" extrusionOk="0">
                  <a:moveTo>
                    <a:pt x="514" y="0"/>
                  </a:moveTo>
                  <a:cubicBezTo>
                    <a:pt x="328" y="0"/>
                    <a:pt x="137" y="100"/>
                    <a:pt x="72" y="230"/>
                  </a:cubicBezTo>
                  <a:cubicBezTo>
                    <a:pt x="0" y="361"/>
                    <a:pt x="108" y="492"/>
                    <a:pt x="310" y="504"/>
                  </a:cubicBezTo>
                  <a:cubicBezTo>
                    <a:pt x="321" y="504"/>
                    <a:pt x="333" y="505"/>
                    <a:pt x="344" y="505"/>
                  </a:cubicBezTo>
                  <a:cubicBezTo>
                    <a:pt x="537" y="505"/>
                    <a:pt x="743" y="412"/>
                    <a:pt x="810" y="277"/>
                  </a:cubicBezTo>
                  <a:cubicBezTo>
                    <a:pt x="881" y="135"/>
                    <a:pt x="774" y="16"/>
                    <a:pt x="572" y="4"/>
                  </a:cubicBezTo>
                  <a:cubicBezTo>
                    <a:pt x="553" y="1"/>
                    <a:pt x="534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6"/>
            <p:cNvSpPr/>
            <p:nvPr/>
          </p:nvSpPr>
          <p:spPr>
            <a:xfrm>
              <a:off x="2527675" y="2281350"/>
              <a:ext cx="28600" cy="17025"/>
            </a:xfrm>
            <a:custGeom>
              <a:avLst/>
              <a:gdLst/>
              <a:ahLst/>
              <a:cxnLst/>
              <a:rect l="l" t="t" r="r" b="b"/>
              <a:pathLst>
                <a:path w="1144" h="681" extrusionOk="0">
                  <a:moveTo>
                    <a:pt x="704" y="0"/>
                  </a:moveTo>
                  <a:cubicBezTo>
                    <a:pt x="441" y="0"/>
                    <a:pt x="175" y="128"/>
                    <a:pt x="84" y="311"/>
                  </a:cubicBezTo>
                  <a:cubicBezTo>
                    <a:pt x="1" y="489"/>
                    <a:pt x="132" y="656"/>
                    <a:pt x="406" y="680"/>
                  </a:cubicBezTo>
                  <a:cubicBezTo>
                    <a:pt x="417" y="680"/>
                    <a:pt x="428" y="680"/>
                    <a:pt x="439" y="680"/>
                  </a:cubicBezTo>
                  <a:cubicBezTo>
                    <a:pt x="692" y="680"/>
                    <a:pt x="969" y="553"/>
                    <a:pt x="1049" y="370"/>
                  </a:cubicBezTo>
                  <a:cubicBezTo>
                    <a:pt x="1144" y="192"/>
                    <a:pt x="1001" y="25"/>
                    <a:pt x="739" y="1"/>
                  </a:cubicBezTo>
                  <a:cubicBezTo>
                    <a:pt x="728" y="1"/>
                    <a:pt x="71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6"/>
            <p:cNvSpPr/>
            <p:nvPr/>
          </p:nvSpPr>
          <p:spPr>
            <a:xfrm>
              <a:off x="2488700" y="2193475"/>
              <a:ext cx="28300" cy="16250"/>
            </a:xfrm>
            <a:custGeom>
              <a:avLst/>
              <a:gdLst/>
              <a:ahLst/>
              <a:cxnLst/>
              <a:rect l="l" t="t" r="r" b="b"/>
              <a:pathLst>
                <a:path w="1132" h="650" extrusionOk="0">
                  <a:moveTo>
                    <a:pt x="664" y="1"/>
                  </a:moveTo>
                  <a:cubicBezTo>
                    <a:pt x="421" y="1"/>
                    <a:pt x="172" y="125"/>
                    <a:pt x="95" y="289"/>
                  </a:cubicBezTo>
                  <a:cubicBezTo>
                    <a:pt x="0" y="468"/>
                    <a:pt x="131" y="635"/>
                    <a:pt x="393" y="647"/>
                  </a:cubicBezTo>
                  <a:cubicBezTo>
                    <a:pt x="414" y="648"/>
                    <a:pt x="435" y="649"/>
                    <a:pt x="456" y="649"/>
                  </a:cubicBezTo>
                  <a:cubicBezTo>
                    <a:pt x="699" y="649"/>
                    <a:pt x="948" y="525"/>
                    <a:pt x="1036" y="361"/>
                  </a:cubicBezTo>
                  <a:cubicBezTo>
                    <a:pt x="1131" y="182"/>
                    <a:pt x="988" y="16"/>
                    <a:pt x="726" y="4"/>
                  </a:cubicBezTo>
                  <a:cubicBezTo>
                    <a:pt x="706" y="2"/>
                    <a:pt x="685" y="1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6"/>
            <p:cNvSpPr/>
            <p:nvPr/>
          </p:nvSpPr>
          <p:spPr>
            <a:xfrm>
              <a:off x="2630675" y="2290975"/>
              <a:ext cx="55100" cy="32200"/>
            </a:xfrm>
            <a:custGeom>
              <a:avLst/>
              <a:gdLst/>
              <a:ahLst/>
              <a:cxnLst/>
              <a:rect l="l" t="t" r="r" b="b"/>
              <a:pathLst>
                <a:path w="2204" h="1288" extrusionOk="0">
                  <a:moveTo>
                    <a:pt x="1303" y="1"/>
                  </a:moveTo>
                  <a:cubicBezTo>
                    <a:pt x="1116" y="1"/>
                    <a:pt x="915" y="38"/>
                    <a:pt x="727" y="116"/>
                  </a:cubicBezTo>
                  <a:cubicBezTo>
                    <a:pt x="227" y="318"/>
                    <a:pt x="0" y="723"/>
                    <a:pt x="203" y="1009"/>
                  </a:cubicBezTo>
                  <a:cubicBezTo>
                    <a:pt x="333" y="1190"/>
                    <a:pt x="596" y="1288"/>
                    <a:pt x="892" y="1288"/>
                  </a:cubicBezTo>
                  <a:cubicBezTo>
                    <a:pt x="1082" y="1288"/>
                    <a:pt x="1286" y="1248"/>
                    <a:pt x="1477" y="1164"/>
                  </a:cubicBezTo>
                  <a:cubicBezTo>
                    <a:pt x="1965" y="961"/>
                    <a:pt x="2203" y="557"/>
                    <a:pt x="1989" y="271"/>
                  </a:cubicBezTo>
                  <a:cubicBezTo>
                    <a:pt x="1864" y="95"/>
                    <a:pt x="1601" y="1"/>
                    <a:pt x="1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6"/>
            <p:cNvSpPr/>
            <p:nvPr/>
          </p:nvSpPr>
          <p:spPr>
            <a:xfrm>
              <a:off x="2608350" y="2271575"/>
              <a:ext cx="36925" cy="21700"/>
            </a:xfrm>
            <a:custGeom>
              <a:avLst/>
              <a:gdLst/>
              <a:ahLst/>
              <a:cxnLst/>
              <a:rect l="l" t="t" r="r" b="b"/>
              <a:pathLst>
                <a:path w="1477" h="868" extrusionOk="0">
                  <a:moveTo>
                    <a:pt x="883" y="0"/>
                  </a:moveTo>
                  <a:cubicBezTo>
                    <a:pt x="755" y="0"/>
                    <a:pt x="618" y="27"/>
                    <a:pt x="489" y="82"/>
                  </a:cubicBezTo>
                  <a:cubicBezTo>
                    <a:pt x="155" y="213"/>
                    <a:pt x="0" y="487"/>
                    <a:pt x="131" y="678"/>
                  </a:cubicBezTo>
                  <a:cubicBezTo>
                    <a:pt x="219" y="801"/>
                    <a:pt x="395" y="867"/>
                    <a:pt x="595" y="867"/>
                  </a:cubicBezTo>
                  <a:cubicBezTo>
                    <a:pt x="722" y="867"/>
                    <a:pt x="859" y="841"/>
                    <a:pt x="989" y="785"/>
                  </a:cubicBezTo>
                  <a:cubicBezTo>
                    <a:pt x="1322" y="642"/>
                    <a:pt x="1477" y="380"/>
                    <a:pt x="1346" y="190"/>
                  </a:cubicBezTo>
                  <a:cubicBezTo>
                    <a:pt x="1259" y="66"/>
                    <a:pt x="1083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6"/>
            <p:cNvSpPr/>
            <p:nvPr/>
          </p:nvSpPr>
          <p:spPr>
            <a:xfrm>
              <a:off x="2645850" y="2270925"/>
              <a:ext cx="21750" cy="12875"/>
            </a:xfrm>
            <a:custGeom>
              <a:avLst/>
              <a:gdLst/>
              <a:ahLst/>
              <a:cxnLst/>
              <a:rect l="l" t="t" r="r" b="b"/>
              <a:pathLst>
                <a:path w="870" h="515" extrusionOk="0">
                  <a:moveTo>
                    <a:pt x="526" y="0"/>
                  </a:moveTo>
                  <a:cubicBezTo>
                    <a:pt x="333" y="0"/>
                    <a:pt x="128" y="93"/>
                    <a:pt x="72" y="228"/>
                  </a:cubicBezTo>
                  <a:cubicBezTo>
                    <a:pt x="1" y="370"/>
                    <a:pt x="108" y="501"/>
                    <a:pt x="310" y="513"/>
                  </a:cubicBezTo>
                  <a:cubicBezTo>
                    <a:pt x="321" y="514"/>
                    <a:pt x="331" y="514"/>
                    <a:pt x="341" y="514"/>
                  </a:cubicBezTo>
                  <a:cubicBezTo>
                    <a:pt x="535" y="514"/>
                    <a:pt x="742" y="411"/>
                    <a:pt x="798" y="275"/>
                  </a:cubicBezTo>
                  <a:cubicBezTo>
                    <a:pt x="870" y="144"/>
                    <a:pt x="763" y="13"/>
                    <a:pt x="560" y="1"/>
                  </a:cubicBezTo>
                  <a:cubicBezTo>
                    <a:pt x="549" y="1"/>
                    <a:pt x="537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26"/>
            <p:cNvSpPr/>
            <p:nvPr/>
          </p:nvSpPr>
          <p:spPr>
            <a:xfrm>
              <a:off x="2634550" y="2330400"/>
              <a:ext cx="28900" cy="17125"/>
            </a:xfrm>
            <a:custGeom>
              <a:avLst/>
              <a:gdLst/>
              <a:ahLst/>
              <a:cxnLst/>
              <a:rect l="l" t="t" r="r" b="b"/>
              <a:pathLst>
                <a:path w="1156" h="685" extrusionOk="0">
                  <a:moveTo>
                    <a:pt x="678" y="1"/>
                  </a:moveTo>
                  <a:cubicBezTo>
                    <a:pt x="424" y="1"/>
                    <a:pt x="172" y="137"/>
                    <a:pt x="84" y="313"/>
                  </a:cubicBezTo>
                  <a:cubicBezTo>
                    <a:pt x="0" y="492"/>
                    <a:pt x="143" y="670"/>
                    <a:pt x="417" y="682"/>
                  </a:cubicBezTo>
                  <a:cubicBezTo>
                    <a:pt x="436" y="684"/>
                    <a:pt x="456" y="685"/>
                    <a:pt x="475" y="685"/>
                  </a:cubicBezTo>
                  <a:cubicBezTo>
                    <a:pt x="721" y="685"/>
                    <a:pt x="983" y="549"/>
                    <a:pt x="1060" y="373"/>
                  </a:cubicBezTo>
                  <a:cubicBezTo>
                    <a:pt x="1155" y="194"/>
                    <a:pt x="1000" y="15"/>
                    <a:pt x="738" y="4"/>
                  </a:cubicBezTo>
                  <a:cubicBezTo>
                    <a:pt x="718" y="2"/>
                    <a:pt x="698" y="1"/>
                    <a:pt x="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6"/>
            <p:cNvSpPr/>
            <p:nvPr/>
          </p:nvSpPr>
          <p:spPr>
            <a:xfrm>
              <a:off x="2233600" y="2201950"/>
              <a:ext cx="57775" cy="32625"/>
            </a:xfrm>
            <a:custGeom>
              <a:avLst/>
              <a:gdLst/>
              <a:ahLst/>
              <a:cxnLst/>
              <a:rect l="l" t="t" r="r" b="b"/>
              <a:pathLst>
                <a:path w="2311" h="1305" extrusionOk="0">
                  <a:moveTo>
                    <a:pt x="1423" y="1"/>
                  </a:moveTo>
                  <a:cubicBezTo>
                    <a:pt x="953" y="1"/>
                    <a:pt x="452" y="225"/>
                    <a:pt x="239" y="546"/>
                  </a:cubicBezTo>
                  <a:cubicBezTo>
                    <a:pt x="1" y="903"/>
                    <a:pt x="215" y="1236"/>
                    <a:pt x="727" y="1296"/>
                  </a:cubicBezTo>
                  <a:cubicBezTo>
                    <a:pt x="780" y="1302"/>
                    <a:pt x="833" y="1305"/>
                    <a:pt x="888" y="1305"/>
                  </a:cubicBezTo>
                  <a:cubicBezTo>
                    <a:pt x="1360" y="1305"/>
                    <a:pt x="1869" y="1080"/>
                    <a:pt x="2072" y="760"/>
                  </a:cubicBezTo>
                  <a:cubicBezTo>
                    <a:pt x="2310" y="403"/>
                    <a:pt x="2084" y="69"/>
                    <a:pt x="1584" y="10"/>
                  </a:cubicBezTo>
                  <a:cubicBezTo>
                    <a:pt x="1531" y="4"/>
                    <a:pt x="1477" y="1"/>
                    <a:pt x="1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6"/>
            <p:cNvSpPr/>
            <p:nvPr/>
          </p:nvSpPr>
          <p:spPr>
            <a:xfrm>
              <a:off x="2326175" y="2267325"/>
              <a:ext cx="28600" cy="16525"/>
            </a:xfrm>
            <a:custGeom>
              <a:avLst/>
              <a:gdLst/>
              <a:ahLst/>
              <a:cxnLst/>
              <a:rect l="l" t="t" r="r" b="b"/>
              <a:pathLst>
                <a:path w="1144" h="661" extrusionOk="0">
                  <a:moveTo>
                    <a:pt x="697" y="0"/>
                  </a:moveTo>
                  <a:cubicBezTo>
                    <a:pt x="600" y="0"/>
                    <a:pt x="495" y="20"/>
                    <a:pt x="393" y="62"/>
                  </a:cubicBezTo>
                  <a:cubicBezTo>
                    <a:pt x="131" y="169"/>
                    <a:pt x="0" y="372"/>
                    <a:pt x="96" y="526"/>
                  </a:cubicBezTo>
                  <a:cubicBezTo>
                    <a:pt x="153" y="613"/>
                    <a:pt x="285" y="660"/>
                    <a:pt x="438" y="660"/>
                  </a:cubicBezTo>
                  <a:cubicBezTo>
                    <a:pt x="538" y="660"/>
                    <a:pt x="647" y="640"/>
                    <a:pt x="750" y="598"/>
                  </a:cubicBezTo>
                  <a:cubicBezTo>
                    <a:pt x="1012" y="491"/>
                    <a:pt x="1143" y="288"/>
                    <a:pt x="1048" y="145"/>
                  </a:cubicBezTo>
                  <a:cubicBezTo>
                    <a:pt x="982" y="50"/>
                    <a:pt x="850" y="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6"/>
            <p:cNvSpPr/>
            <p:nvPr/>
          </p:nvSpPr>
          <p:spPr>
            <a:xfrm>
              <a:off x="2339875" y="2243900"/>
              <a:ext cx="32450" cy="18675"/>
            </a:xfrm>
            <a:custGeom>
              <a:avLst/>
              <a:gdLst/>
              <a:ahLst/>
              <a:cxnLst/>
              <a:rect l="l" t="t" r="r" b="b"/>
              <a:pathLst>
                <a:path w="1298" h="747" extrusionOk="0">
                  <a:moveTo>
                    <a:pt x="795" y="0"/>
                  </a:moveTo>
                  <a:cubicBezTo>
                    <a:pt x="682" y="0"/>
                    <a:pt x="559" y="23"/>
                    <a:pt x="441" y="70"/>
                  </a:cubicBezTo>
                  <a:cubicBezTo>
                    <a:pt x="143" y="189"/>
                    <a:pt x="0" y="416"/>
                    <a:pt x="107" y="582"/>
                  </a:cubicBezTo>
                  <a:cubicBezTo>
                    <a:pt x="180" y="691"/>
                    <a:pt x="332" y="747"/>
                    <a:pt x="504" y="747"/>
                  </a:cubicBezTo>
                  <a:cubicBezTo>
                    <a:pt x="615" y="747"/>
                    <a:pt x="734" y="724"/>
                    <a:pt x="845" y="677"/>
                  </a:cubicBezTo>
                  <a:cubicBezTo>
                    <a:pt x="1143" y="558"/>
                    <a:pt x="1298" y="320"/>
                    <a:pt x="1179" y="154"/>
                  </a:cubicBezTo>
                  <a:cubicBezTo>
                    <a:pt x="1114" y="53"/>
                    <a:pt x="967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6"/>
            <p:cNvSpPr/>
            <p:nvPr/>
          </p:nvSpPr>
          <p:spPr>
            <a:xfrm>
              <a:off x="2439575" y="2201100"/>
              <a:ext cx="42300" cy="24225"/>
            </a:xfrm>
            <a:custGeom>
              <a:avLst/>
              <a:gdLst/>
              <a:ahLst/>
              <a:cxnLst/>
              <a:rect l="l" t="t" r="r" b="b"/>
              <a:pathLst>
                <a:path w="1692" h="969" extrusionOk="0">
                  <a:moveTo>
                    <a:pt x="1018" y="1"/>
                  </a:moveTo>
                  <a:cubicBezTo>
                    <a:pt x="672" y="1"/>
                    <a:pt x="316" y="168"/>
                    <a:pt x="167" y="401"/>
                  </a:cubicBezTo>
                  <a:cubicBezTo>
                    <a:pt x="1" y="663"/>
                    <a:pt x="167" y="913"/>
                    <a:pt x="548" y="961"/>
                  </a:cubicBezTo>
                  <a:cubicBezTo>
                    <a:pt x="590" y="966"/>
                    <a:pt x="632" y="968"/>
                    <a:pt x="675" y="968"/>
                  </a:cubicBezTo>
                  <a:cubicBezTo>
                    <a:pt x="1022" y="968"/>
                    <a:pt x="1387" y="801"/>
                    <a:pt x="1525" y="568"/>
                  </a:cubicBezTo>
                  <a:cubicBezTo>
                    <a:pt x="1691" y="306"/>
                    <a:pt x="1513" y="56"/>
                    <a:pt x="1144" y="8"/>
                  </a:cubicBezTo>
                  <a:cubicBezTo>
                    <a:pt x="1102" y="3"/>
                    <a:pt x="1060" y="1"/>
                    <a:pt x="1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6"/>
            <p:cNvSpPr/>
            <p:nvPr/>
          </p:nvSpPr>
          <p:spPr>
            <a:xfrm>
              <a:off x="2553875" y="2146100"/>
              <a:ext cx="41400" cy="23775"/>
            </a:xfrm>
            <a:custGeom>
              <a:avLst/>
              <a:gdLst/>
              <a:ahLst/>
              <a:cxnLst/>
              <a:rect l="l" t="t" r="r" b="b"/>
              <a:pathLst>
                <a:path w="1656" h="951" extrusionOk="0">
                  <a:moveTo>
                    <a:pt x="1007" y="1"/>
                  </a:moveTo>
                  <a:cubicBezTo>
                    <a:pt x="664" y="1"/>
                    <a:pt x="296" y="160"/>
                    <a:pt x="155" y="398"/>
                  </a:cubicBezTo>
                  <a:cubicBezTo>
                    <a:pt x="1" y="649"/>
                    <a:pt x="167" y="899"/>
                    <a:pt x="548" y="946"/>
                  </a:cubicBezTo>
                  <a:cubicBezTo>
                    <a:pt x="582" y="949"/>
                    <a:pt x="616" y="951"/>
                    <a:pt x="650" y="951"/>
                  </a:cubicBezTo>
                  <a:cubicBezTo>
                    <a:pt x="993" y="951"/>
                    <a:pt x="1360" y="792"/>
                    <a:pt x="1501" y="553"/>
                  </a:cubicBezTo>
                  <a:cubicBezTo>
                    <a:pt x="1656" y="303"/>
                    <a:pt x="1489" y="53"/>
                    <a:pt x="1108" y="6"/>
                  </a:cubicBezTo>
                  <a:cubicBezTo>
                    <a:pt x="1075" y="2"/>
                    <a:pt x="1041" y="1"/>
                    <a:pt x="10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6"/>
            <p:cNvSpPr/>
            <p:nvPr/>
          </p:nvSpPr>
          <p:spPr>
            <a:xfrm>
              <a:off x="2482450" y="2089850"/>
              <a:ext cx="41400" cy="23175"/>
            </a:xfrm>
            <a:custGeom>
              <a:avLst/>
              <a:gdLst/>
              <a:ahLst/>
              <a:cxnLst/>
              <a:rect l="l" t="t" r="r" b="b"/>
              <a:pathLst>
                <a:path w="1656" h="927" extrusionOk="0">
                  <a:moveTo>
                    <a:pt x="1018" y="0"/>
                  </a:moveTo>
                  <a:cubicBezTo>
                    <a:pt x="675" y="0"/>
                    <a:pt x="308" y="159"/>
                    <a:pt x="167" y="386"/>
                  </a:cubicBezTo>
                  <a:cubicBezTo>
                    <a:pt x="0" y="636"/>
                    <a:pt x="179" y="874"/>
                    <a:pt x="548" y="922"/>
                  </a:cubicBezTo>
                  <a:cubicBezTo>
                    <a:pt x="581" y="925"/>
                    <a:pt x="615" y="927"/>
                    <a:pt x="649" y="927"/>
                  </a:cubicBezTo>
                  <a:cubicBezTo>
                    <a:pt x="992" y="927"/>
                    <a:pt x="1360" y="768"/>
                    <a:pt x="1500" y="541"/>
                  </a:cubicBezTo>
                  <a:cubicBezTo>
                    <a:pt x="1655" y="291"/>
                    <a:pt x="1488" y="53"/>
                    <a:pt x="1119" y="5"/>
                  </a:cubicBezTo>
                  <a:cubicBezTo>
                    <a:pt x="1086" y="2"/>
                    <a:pt x="1052" y="0"/>
                    <a:pt x="10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6"/>
            <p:cNvSpPr/>
            <p:nvPr/>
          </p:nvSpPr>
          <p:spPr>
            <a:xfrm>
              <a:off x="2378850" y="2250875"/>
              <a:ext cx="28600" cy="16375"/>
            </a:xfrm>
            <a:custGeom>
              <a:avLst/>
              <a:gdLst/>
              <a:ahLst/>
              <a:cxnLst/>
              <a:rect l="l" t="t" r="r" b="b"/>
              <a:pathLst>
                <a:path w="1144" h="655" extrusionOk="0">
                  <a:moveTo>
                    <a:pt x="689" y="0"/>
                  </a:moveTo>
                  <a:cubicBezTo>
                    <a:pt x="594" y="0"/>
                    <a:pt x="492" y="17"/>
                    <a:pt x="394" y="53"/>
                  </a:cubicBezTo>
                  <a:cubicBezTo>
                    <a:pt x="132" y="160"/>
                    <a:pt x="1" y="363"/>
                    <a:pt x="108" y="518"/>
                  </a:cubicBezTo>
                  <a:cubicBezTo>
                    <a:pt x="167" y="607"/>
                    <a:pt x="305" y="654"/>
                    <a:pt x="462" y="654"/>
                  </a:cubicBezTo>
                  <a:cubicBezTo>
                    <a:pt x="556" y="654"/>
                    <a:pt x="657" y="637"/>
                    <a:pt x="751" y="601"/>
                  </a:cubicBezTo>
                  <a:cubicBezTo>
                    <a:pt x="1013" y="494"/>
                    <a:pt x="1144" y="279"/>
                    <a:pt x="1049" y="137"/>
                  </a:cubicBezTo>
                  <a:cubicBezTo>
                    <a:pt x="982" y="47"/>
                    <a:pt x="845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26"/>
            <p:cNvSpPr/>
            <p:nvPr/>
          </p:nvSpPr>
          <p:spPr>
            <a:xfrm>
              <a:off x="2397300" y="2215625"/>
              <a:ext cx="32175" cy="18400"/>
            </a:xfrm>
            <a:custGeom>
              <a:avLst/>
              <a:gdLst/>
              <a:ahLst/>
              <a:cxnLst/>
              <a:rect l="l" t="t" r="r" b="b"/>
              <a:pathLst>
                <a:path w="1287" h="736" extrusionOk="0">
                  <a:moveTo>
                    <a:pt x="784" y="0"/>
                  </a:moveTo>
                  <a:cubicBezTo>
                    <a:pt x="671" y="0"/>
                    <a:pt x="548" y="23"/>
                    <a:pt x="430" y="70"/>
                  </a:cubicBezTo>
                  <a:cubicBezTo>
                    <a:pt x="144" y="189"/>
                    <a:pt x="1" y="415"/>
                    <a:pt x="108" y="582"/>
                  </a:cubicBezTo>
                  <a:cubicBezTo>
                    <a:pt x="180" y="683"/>
                    <a:pt x="325" y="736"/>
                    <a:pt x="495" y="736"/>
                  </a:cubicBezTo>
                  <a:cubicBezTo>
                    <a:pt x="606" y="736"/>
                    <a:pt x="728" y="713"/>
                    <a:pt x="846" y="665"/>
                  </a:cubicBezTo>
                  <a:cubicBezTo>
                    <a:pt x="1144" y="558"/>
                    <a:pt x="1287" y="320"/>
                    <a:pt x="1168" y="154"/>
                  </a:cubicBezTo>
                  <a:cubicBezTo>
                    <a:pt x="1103" y="53"/>
                    <a:pt x="956" y="0"/>
                    <a:pt x="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26"/>
            <p:cNvSpPr/>
            <p:nvPr/>
          </p:nvSpPr>
          <p:spPr>
            <a:xfrm>
              <a:off x="2419050" y="2234375"/>
              <a:ext cx="32150" cy="18700"/>
            </a:xfrm>
            <a:custGeom>
              <a:avLst/>
              <a:gdLst/>
              <a:ahLst/>
              <a:cxnLst/>
              <a:rect l="l" t="t" r="r" b="b"/>
              <a:pathLst>
                <a:path w="1286" h="748" extrusionOk="0">
                  <a:moveTo>
                    <a:pt x="778" y="1"/>
                  </a:moveTo>
                  <a:cubicBezTo>
                    <a:pt x="667" y="1"/>
                    <a:pt x="545" y="24"/>
                    <a:pt x="429" y="70"/>
                  </a:cubicBezTo>
                  <a:cubicBezTo>
                    <a:pt x="143" y="189"/>
                    <a:pt x="0" y="427"/>
                    <a:pt x="107" y="594"/>
                  </a:cubicBezTo>
                  <a:cubicBezTo>
                    <a:pt x="179" y="695"/>
                    <a:pt x="329" y="748"/>
                    <a:pt x="499" y="748"/>
                  </a:cubicBezTo>
                  <a:cubicBezTo>
                    <a:pt x="611" y="748"/>
                    <a:pt x="732" y="725"/>
                    <a:pt x="845" y="677"/>
                  </a:cubicBezTo>
                  <a:cubicBezTo>
                    <a:pt x="1143" y="558"/>
                    <a:pt x="1286" y="332"/>
                    <a:pt x="1167" y="166"/>
                  </a:cubicBezTo>
                  <a:cubicBezTo>
                    <a:pt x="1102" y="57"/>
                    <a:pt x="952" y="1"/>
                    <a:pt x="7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6"/>
            <p:cNvSpPr/>
            <p:nvPr/>
          </p:nvSpPr>
          <p:spPr>
            <a:xfrm>
              <a:off x="2389875" y="2183350"/>
              <a:ext cx="41700" cy="23875"/>
            </a:xfrm>
            <a:custGeom>
              <a:avLst/>
              <a:gdLst/>
              <a:ahLst/>
              <a:cxnLst/>
              <a:rect l="l" t="t" r="r" b="b"/>
              <a:pathLst>
                <a:path w="1668" h="955" extrusionOk="0">
                  <a:moveTo>
                    <a:pt x="1001" y="0"/>
                  </a:moveTo>
                  <a:cubicBezTo>
                    <a:pt x="862" y="0"/>
                    <a:pt x="713" y="28"/>
                    <a:pt x="572" y="87"/>
                  </a:cubicBezTo>
                  <a:cubicBezTo>
                    <a:pt x="191" y="242"/>
                    <a:pt x="0" y="540"/>
                    <a:pt x="143" y="754"/>
                  </a:cubicBezTo>
                  <a:cubicBezTo>
                    <a:pt x="231" y="886"/>
                    <a:pt x="427" y="955"/>
                    <a:pt x="654" y="955"/>
                  </a:cubicBezTo>
                  <a:cubicBezTo>
                    <a:pt x="796" y="955"/>
                    <a:pt x="949" y="928"/>
                    <a:pt x="1096" y="873"/>
                  </a:cubicBezTo>
                  <a:cubicBezTo>
                    <a:pt x="1477" y="718"/>
                    <a:pt x="1667" y="421"/>
                    <a:pt x="1524" y="206"/>
                  </a:cubicBezTo>
                  <a:cubicBezTo>
                    <a:pt x="1429" y="74"/>
                    <a:pt x="1228" y="0"/>
                    <a:pt x="10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6"/>
            <p:cNvSpPr/>
            <p:nvPr/>
          </p:nvSpPr>
          <p:spPr>
            <a:xfrm>
              <a:off x="2219600" y="2237025"/>
              <a:ext cx="37250" cy="21300"/>
            </a:xfrm>
            <a:custGeom>
              <a:avLst/>
              <a:gdLst/>
              <a:ahLst/>
              <a:cxnLst/>
              <a:rect l="l" t="t" r="r" b="b"/>
              <a:pathLst>
                <a:path w="1490" h="852" extrusionOk="0">
                  <a:moveTo>
                    <a:pt x="928" y="0"/>
                  </a:moveTo>
                  <a:cubicBezTo>
                    <a:pt x="801" y="0"/>
                    <a:pt x="661" y="27"/>
                    <a:pt x="525" y="83"/>
                  </a:cubicBezTo>
                  <a:cubicBezTo>
                    <a:pt x="180" y="214"/>
                    <a:pt x="1" y="476"/>
                    <a:pt x="132" y="667"/>
                  </a:cubicBezTo>
                  <a:cubicBezTo>
                    <a:pt x="204" y="790"/>
                    <a:pt x="373" y="851"/>
                    <a:pt x="572" y="851"/>
                  </a:cubicBezTo>
                  <a:cubicBezTo>
                    <a:pt x="700" y="851"/>
                    <a:pt x="842" y="825"/>
                    <a:pt x="977" y="774"/>
                  </a:cubicBezTo>
                  <a:cubicBezTo>
                    <a:pt x="1311" y="631"/>
                    <a:pt x="1489" y="369"/>
                    <a:pt x="1370" y="179"/>
                  </a:cubicBezTo>
                  <a:cubicBezTo>
                    <a:pt x="1291" y="63"/>
                    <a:pt x="1124" y="0"/>
                    <a:pt x="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6"/>
            <p:cNvSpPr/>
            <p:nvPr/>
          </p:nvSpPr>
          <p:spPr>
            <a:xfrm>
              <a:off x="2345825" y="2173000"/>
              <a:ext cx="31875" cy="18275"/>
            </a:xfrm>
            <a:custGeom>
              <a:avLst/>
              <a:gdLst/>
              <a:ahLst/>
              <a:cxnLst/>
              <a:rect l="l" t="t" r="r" b="b"/>
              <a:pathLst>
                <a:path w="1275" h="731" extrusionOk="0">
                  <a:moveTo>
                    <a:pt x="799" y="0"/>
                  </a:moveTo>
                  <a:cubicBezTo>
                    <a:pt x="511" y="0"/>
                    <a:pt x="210" y="140"/>
                    <a:pt x="107" y="335"/>
                  </a:cubicBezTo>
                  <a:cubicBezTo>
                    <a:pt x="0" y="537"/>
                    <a:pt x="143" y="716"/>
                    <a:pt x="441" y="727"/>
                  </a:cubicBezTo>
                  <a:cubicBezTo>
                    <a:pt x="462" y="729"/>
                    <a:pt x="484" y="730"/>
                    <a:pt x="506" y="730"/>
                  </a:cubicBezTo>
                  <a:cubicBezTo>
                    <a:pt x="784" y="730"/>
                    <a:pt x="1068" y="594"/>
                    <a:pt x="1167" y="406"/>
                  </a:cubicBezTo>
                  <a:cubicBezTo>
                    <a:pt x="1274" y="204"/>
                    <a:pt x="1131" y="25"/>
                    <a:pt x="834" y="1"/>
                  </a:cubicBezTo>
                  <a:cubicBezTo>
                    <a:pt x="822" y="1"/>
                    <a:pt x="810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6"/>
            <p:cNvSpPr/>
            <p:nvPr/>
          </p:nvSpPr>
          <p:spPr>
            <a:xfrm>
              <a:off x="2326775" y="2227750"/>
              <a:ext cx="22050" cy="12575"/>
            </a:xfrm>
            <a:custGeom>
              <a:avLst/>
              <a:gdLst/>
              <a:ahLst/>
              <a:cxnLst/>
              <a:rect l="l" t="t" r="r" b="b"/>
              <a:pathLst>
                <a:path w="882" h="503" extrusionOk="0">
                  <a:moveTo>
                    <a:pt x="537" y="1"/>
                  </a:moveTo>
                  <a:cubicBezTo>
                    <a:pt x="345" y="1"/>
                    <a:pt x="150" y="93"/>
                    <a:pt x="72" y="228"/>
                  </a:cubicBezTo>
                  <a:cubicBezTo>
                    <a:pt x="0" y="371"/>
                    <a:pt x="107" y="490"/>
                    <a:pt x="310" y="502"/>
                  </a:cubicBezTo>
                  <a:cubicBezTo>
                    <a:pt x="320" y="503"/>
                    <a:pt x="331" y="503"/>
                    <a:pt x="342" y="503"/>
                  </a:cubicBezTo>
                  <a:cubicBezTo>
                    <a:pt x="525" y="503"/>
                    <a:pt x="730" y="411"/>
                    <a:pt x="798" y="276"/>
                  </a:cubicBezTo>
                  <a:cubicBezTo>
                    <a:pt x="881" y="145"/>
                    <a:pt x="774" y="14"/>
                    <a:pt x="572" y="2"/>
                  </a:cubicBezTo>
                  <a:cubicBezTo>
                    <a:pt x="560" y="1"/>
                    <a:pt x="549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2257425" y="2236400"/>
              <a:ext cx="22050" cy="12575"/>
            </a:xfrm>
            <a:custGeom>
              <a:avLst/>
              <a:gdLst/>
              <a:ahLst/>
              <a:cxnLst/>
              <a:rect l="l" t="t" r="r" b="b"/>
              <a:pathLst>
                <a:path w="882" h="503" extrusionOk="0">
                  <a:moveTo>
                    <a:pt x="549" y="0"/>
                  </a:moveTo>
                  <a:cubicBezTo>
                    <a:pt x="356" y="0"/>
                    <a:pt x="150" y="93"/>
                    <a:pt x="71" y="227"/>
                  </a:cubicBezTo>
                  <a:cubicBezTo>
                    <a:pt x="0" y="358"/>
                    <a:pt x="95" y="489"/>
                    <a:pt x="298" y="501"/>
                  </a:cubicBezTo>
                  <a:cubicBezTo>
                    <a:pt x="309" y="502"/>
                    <a:pt x="321" y="502"/>
                    <a:pt x="332" y="502"/>
                  </a:cubicBezTo>
                  <a:cubicBezTo>
                    <a:pt x="525" y="502"/>
                    <a:pt x="730" y="410"/>
                    <a:pt x="798" y="275"/>
                  </a:cubicBezTo>
                  <a:cubicBezTo>
                    <a:pt x="881" y="132"/>
                    <a:pt x="774" y="13"/>
                    <a:pt x="583" y="1"/>
                  </a:cubicBezTo>
                  <a:cubicBezTo>
                    <a:pt x="572" y="0"/>
                    <a:pt x="560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2294325" y="2264975"/>
              <a:ext cx="28900" cy="16725"/>
            </a:xfrm>
            <a:custGeom>
              <a:avLst/>
              <a:gdLst/>
              <a:ahLst/>
              <a:cxnLst/>
              <a:rect l="l" t="t" r="r" b="b"/>
              <a:pathLst>
                <a:path w="1156" h="669" extrusionOk="0">
                  <a:moveTo>
                    <a:pt x="717" y="0"/>
                  </a:moveTo>
                  <a:cubicBezTo>
                    <a:pt x="464" y="0"/>
                    <a:pt x="187" y="128"/>
                    <a:pt x="96" y="299"/>
                  </a:cubicBezTo>
                  <a:cubicBezTo>
                    <a:pt x="0" y="489"/>
                    <a:pt x="131" y="644"/>
                    <a:pt x="393" y="668"/>
                  </a:cubicBezTo>
                  <a:cubicBezTo>
                    <a:pt x="404" y="668"/>
                    <a:pt x="415" y="669"/>
                    <a:pt x="427" y="669"/>
                  </a:cubicBezTo>
                  <a:cubicBezTo>
                    <a:pt x="680" y="669"/>
                    <a:pt x="957" y="541"/>
                    <a:pt x="1048" y="370"/>
                  </a:cubicBezTo>
                  <a:cubicBezTo>
                    <a:pt x="1155" y="180"/>
                    <a:pt x="1012" y="25"/>
                    <a:pt x="750" y="1"/>
                  </a:cubicBezTo>
                  <a:cubicBezTo>
                    <a:pt x="739" y="1"/>
                    <a:pt x="728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2421425" y="2067375"/>
              <a:ext cx="70275" cy="38975"/>
            </a:xfrm>
            <a:custGeom>
              <a:avLst/>
              <a:gdLst/>
              <a:ahLst/>
              <a:cxnLst/>
              <a:rect l="l" t="t" r="r" b="b"/>
              <a:pathLst>
                <a:path w="2811" h="1559" extrusionOk="0">
                  <a:moveTo>
                    <a:pt x="1704" y="0"/>
                  </a:moveTo>
                  <a:cubicBezTo>
                    <a:pt x="1137" y="0"/>
                    <a:pt x="531" y="259"/>
                    <a:pt x="286" y="642"/>
                  </a:cubicBezTo>
                  <a:cubicBezTo>
                    <a:pt x="0" y="1071"/>
                    <a:pt x="286" y="1476"/>
                    <a:pt x="917" y="1547"/>
                  </a:cubicBezTo>
                  <a:cubicBezTo>
                    <a:pt x="982" y="1555"/>
                    <a:pt x="1048" y="1558"/>
                    <a:pt x="1115" y="1558"/>
                  </a:cubicBezTo>
                  <a:cubicBezTo>
                    <a:pt x="1693" y="1558"/>
                    <a:pt x="2303" y="1289"/>
                    <a:pt x="2548" y="904"/>
                  </a:cubicBezTo>
                  <a:cubicBezTo>
                    <a:pt x="2810" y="488"/>
                    <a:pt x="2524" y="83"/>
                    <a:pt x="1905" y="11"/>
                  </a:cubicBezTo>
                  <a:cubicBezTo>
                    <a:pt x="1839" y="4"/>
                    <a:pt x="1772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2302350" y="2089850"/>
              <a:ext cx="41700" cy="22975"/>
            </a:xfrm>
            <a:custGeom>
              <a:avLst/>
              <a:gdLst/>
              <a:ahLst/>
              <a:cxnLst/>
              <a:rect l="l" t="t" r="r" b="b"/>
              <a:pathLst>
                <a:path w="1668" h="919" extrusionOk="0">
                  <a:moveTo>
                    <a:pt x="1033" y="0"/>
                  </a:moveTo>
                  <a:cubicBezTo>
                    <a:pt x="697" y="0"/>
                    <a:pt x="319" y="159"/>
                    <a:pt x="168" y="386"/>
                  </a:cubicBezTo>
                  <a:cubicBezTo>
                    <a:pt x="1" y="636"/>
                    <a:pt x="168" y="874"/>
                    <a:pt x="537" y="910"/>
                  </a:cubicBezTo>
                  <a:cubicBezTo>
                    <a:pt x="578" y="916"/>
                    <a:pt x="620" y="918"/>
                    <a:pt x="663" y="918"/>
                  </a:cubicBezTo>
                  <a:cubicBezTo>
                    <a:pt x="992" y="918"/>
                    <a:pt x="1354" y="762"/>
                    <a:pt x="1501" y="541"/>
                  </a:cubicBezTo>
                  <a:cubicBezTo>
                    <a:pt x="1668" y="291"/>
                    <a:pt x="1501" y="53"/>
                    <a:pt x="1132" y="5"/>
                  </a:cubicBezTo>
                  <a:cubicBezTo>
                    <a:pt x="1100" y="2"/>
                    <a:pt x="1066" y="0"/>
                    <a:pt x="10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2244900" y="2104925"/>
              <a:ext cx="56900" cy="31725"/>
            </a:xfrm>
            <a:custGeom>
              <a:avLst/>
              <a:gdLst/>
              <a:ahLst/>
              <a:cxnLst/>
              <a:rect l="l" t="t" r="r" b="b"/>
              <a:pathLst>
                <a:path w="2276" h="1269" extrusionOk="0">
                  <a:moveTo>
                    <a:pt x="1403" y="0"/>
                  </a:moveTo>
                  <a:cubicBezTo>
                    <a:pt x="941" y="0"/>
                    <a:pt x="442" y="223"/>
                    <a:pt x="239" y="521"/>
                  </a:cubicBezTo>
                  <a:cubicBezTo>
                    <a:pt x="1" y="867"/>
                    <a:pt x="215" y="1200"/>
                    <a:pt x="727" y="1260"/>
                  </a:cubicBezTo>
                  <a:cubicBezTo>
                    <a:pt x="779" y="1266"/>
                    <a:pt x="832" y="1269"/>
                    <a:pt x="885" y="1269"/>
                  </a:cubicBezTo>
                  <a:cubicBezTo>
                    <a:pt x="1344" y="1269"/>
                    <a:pt x="1835" y="1045"/>
                    <a:pt x="2049" y="736"/>
                  </a:cubicBezTo>
                  <a:cubicBezTo>
                    <a:pt x="2275" y="391"/>
                    <a:pt x="2049" y="69"/>
                    <a:pt x="1561" y="10"/>
                  </a:cubicBezTo>
                  <a:cubicBezTo>
                    <a:pt x="1509" y="3"/>
                    <a:pt x="1456" y="0"/>
                    <a:pt x="1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2366650" y="2096675"/>
              <a:ext cx="33075" cy="18450"/>
            </a:xfrm>
            <a:custGeom>
              <a:avLst/>
              <a:gdLst/>
              <a:ahLst/>
              <a:cxnLst/>
              <a:rect l="l" t="t" r="r" b="b"/>
              <a:pathLst>
                <a:path w="1323" h="738" extrusionOk="0">
                  <a:moveTo>
                    <a:pt x="805" y="0"/>
                  </a:moveTo>
                  <a:cubicBezTo>
                    <a:pt x="534" y="0"/>
                    <a:pt x="248" y="124"/>
                    <a:pt x="132" y="304"/>
                  </a:cubicBezTo>
                  <a:cubicBezTo>
                    <a:pt x="1" y="506"/>
                    <a:pt x="132" y="697"/>
                    <a:pt x="429" y="732"/>
                  </a:cubicBezTo>
                  <a:cubicBezTo>
                    <a:pt x="460" y="736"/>
                    <a:pt x="491" y="738"/>
                    <a:pt x="523" y="738"/>
                  </a:cubicBezTo>
                  <a:cubicBezTo>
                    <a:pt x="794" y="738"/>
                    <a:pt x="1074" y="605"/>
                    <a:pt x="1191" y="435"/>
                  </a:cubicBezTo>
                  <a:cubicBezTo>
                    <a:pt x="1322" y="232"/>
                    <a:pt x="1191" y="42"/>
                    <a:pt x="905" y="6"/>
                  </a:cubicBezTo>
                  <a:cubicBezTo>
                    <a:pt x="873" y="2"/>
                    <a:pt x="839" y="0"/>
                    <a:pt x="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2251450" y="2157150"/>
              <a:ext cx="54200" cy="30575"/>
            </a:xfrm>
            <a:custGeom>
              <a:avLst/>
              <a:gdLst/>
              <a:ahLst/>
              <a:cxnLst/>
              <a:rect l="l" t="t" r="r" b="b"/>
              <a:pathLst>
                <a:path w="2168" h="1223" extrusionOk="0">
                  <a:moveTo>
                    <a:pt x="1336" y="0"/>
                  </a:moveTo>
                  <a:cubicBezTo>
                    <a:pt x="1150" y="0"/>
                    <a:pt x="947" y="37"/>
                    <a:pt x="751" y="111"/>
                  </a:cubicBezTo>
                  <a:cubicBezTo>
                    <a:pt x="263" y="302"/>
                    <a:pt x="1" y="683"/>
                    <a:pt x="191" y="969"/>
                  </a:cubicBezTo>
                  <a:cubicBezTo>
                    <a:pt x="300" y="1135"/>
                    <a:pt x="545" y="1222"/>
                    <a:pt x="833" y="1222"/>
                  </a:cubicBezTo>
                  <a:cubicBezTo>
                    <a:pt x="1018" y="1222"/>
                    <a:pt x="1222" y="1186"/>
                    <a:pt x="1418" y="1111"/>
                  </a:cubicBezTo>
                  <a:cubicBezTo>
                    <a:pt x="1906" y="909"/>
                    <a:pt x="2168" y="528"/>
                    <a:pt x="1977" y="254"/>
                  </a:cubicBezTo>
                  <a:cubicBezTo>
                    <a:pt x="1869" y="88"/>
                    <a:pt x="1624" y="0"/>
                    <a:pt x="1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2349400" y="2145375"/>
              <a:ext cx="31850" cy="18025"/>
            </a:xfrm>
            <a:custGeom>
              <a:avLst/>
              <a:gdLst/>
              <a:ahLst/>
              <a:cxnLst/>
              <a:rect l="l" t="t" r="r" b="b"/>
              <a:pathLst>
                <a:path w="1274" h="721" extrusionOk="0">
                  <a:moveTo>
                    <a:pt x="779" y="0"/>
                  </a:moveTo>
                  <a:cubicBezTo>
                    <a:pt x="669" y="0"/>
                    <a:pt x="547" y="23"/>
                    <a:pt x="429" y="70"/>
                  </a:cubicBezTo>
                  <a:cubicBezTo>
                    <a:pt x="143" y="177"/>
                    <a:pt x="0" y="404"/>
                    <a:pt x="107" y="570"/>
                  </a:cubicBezTo>
                  <a:cubicBezTo>
                    <a:pt x="173" y="666"/>
                    <a:pt x="325" y="720"/>
                    <a:pt x="499" y="720"/>
                  </a:cubicBezTo>
                  <a:cubicBezTo>
                    <a:pt x="607" y="720"/>
                    <a:pt x="724" y="699"/>
                    <a:pt x="833" y="654"/>
                  </a:cubicBezTo>
                  <a:cubicBezTo>
                    <a:pt x="1119" y="535"/>
                    <a:pt x="1274" y="308"/>
                    <a:pt x="1155" y="154"/>
                  </a:cubicBezTo>
                  <a:cubicBezTo>
                    <a:pt x="1090" y="53"/>
                    <a:pt x="948" y="0"/>
                    <a:pt x="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2231525" y="2138700"/>
              <a:ext cx="36325" cy="20650"/>
            </a:xfrm>
            <a:custGeom>
              <a:avLst/>
              <a:gdLst/>
              <a:ahLst/>
              <a:cxnLst/>
              <a:rect l="l" t="t" r="r" b="b"/>
              <a:pathLst>
                <a:path w="1453" h="826" extrusionOk="0">
                  <a:moveTo>
                    <a:pt x="898" y="1"/>
                  </a:moveTo>
                  <a:cubicBezTo>
                    <a:pt x="775" y="1"/>
                    <a:pt x="641" y="25"/>
                    <a:pt x="512" y="75"/>
                  </a:cubicBezTo>
                  <a:cubicBezTo>
                    <a:pt x="179" y="206"/>
                    <a:pt x="0" y="468"/>
                    <a:pt x="119" y="647"/>
                  </a:cubicBezTo>
                  <a:cubicBezTo>
                    <a:pt x="191" y="762"/>
                    <a:pt x="359" y="825"/>
                    <a:pt x="555" y="825"/>
                  </a:cubicBezTo>
                  <a:cubicBezTo>
                    <a:pt x="682" y="825"/>
                    <a:pt x="821" y="798"/>
                    <a:pt x="953" y="742"/>
                  </a:cubicBezTo>
                  <a:cubicBezTo>
                    <a:pt x="1286" y="611"/>
                    <a:pt x="1453" y="361"/>
                    <a:pt x="1334" y="171"/>
                  </a:cubicBezTo>
                  <a:cubicBezTo>
                    <a:pt x="1261" y="61"/>
                    <a:pt x="1094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2355050" y="2077150"/>
              <a:ext cx="31275" cy="17675"/>
            </a:xfrm>
            <a:custGeom>
              <a:avLst/>
              <a:gdLst/>
              <a:ahLst/>
              <a:cxnLst/>
              <a:rect l="l" t="t" r="r" b="b"/>
              <a:pathLst>
                <a:path w="1251" h="707" extrusionOk="0">
                  <a:moveTo>
                    <a:pt x="788" y="1"/>
                  </a:moveTo>
                  <a:cubicBezTo>
                    <a:pt x="511" y="1"/>
                    <a:pt x="210" y="140"/>
                    <a:pt x="107" y="323"/>
                  </a:cubicBezTo>
                  <a:cubicBezTo>
                    <a:pt x="0" y="513"/>
                    <a:pt x="143" y="680"/>
                    <a:pt x="441" y="704"/>
                  </a:cubicBezTo>
                  <a:cubicBezTo>
                    <a:pt x="462" y="706"/>
                    <a:pt x="483" y="706"/>
                    <a:pt x="504" y="706"/>
                  </a:cubicBezTo>
                  <a:cubicBezTo>
                    <a:pt x="773" y="706"/>
                    <a:pt x="1056" y="571"/>
                    <a:pt x="1155" y="394"/>
                  </a:cubicBezTo>
                  <a:cubicBezTo>
                    <a:pt x="1250" y="192"/>
                    <a:pt x="1108" y="25"/>
                    <a:pt x="822" y="1"/>
                  </a:cubicBezTo>
                  <a:cubicBezTo>
                    <a:pt x="811" y="1"/>
                    <a:pt x="79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2341950" y="2102750"/>
              <a:ext cx="21450" cy="11975"/>
            </a:xfrm>
            <a:custGeom>
              <a:avLst/>
              <a:gdLst/>
              <a:ahLst/>
              <a:cxnLst/>
              <a:rect l="l" t="t" r="r" b="b"/>
              <a:pathLst>
                <a:path w="858" h="479" extrusionOk="0">
                  <a:moveTo>
                    <a:pt x="527" y="0"/>
                  </a:moveTo>
                  <a:cubicBezTo>
                    <a:pt x="344" y="0"/>
                    <a:pt x="139" y="92"/>
                    <a:pt x="72" y="216"/>
                  </a:cubicBezTo>
                  <a:cubicBezTo>
                    <a:pt x="0" y="347"/>
                    <a:pt x="96" y="466"/>
                    <a:pt x="298" y="478"/>
                  </a:cubicBezTo>
                  <a:cubicBezTo>
                    <a:pt x="309" y="478"/>
                    <a:pt x="320" y="479"/>
                    <a:pt x="331" y="479"/>
                  </a:cubicBezTo>
                  <a:cubicBezTo>
                    <a:pt x="514" y="479"/>
                    <a:pt x="719" y="387"/>
                    <a:pt x="786" y="263"/>
                  </a:cubicBezTo>
                  <a:cubicBezTo>
                    <a:pt x="858" y="132"/>
                    <a:pt x="750" y="13"/>
                    <a:pt x="560" y="1"/>
                  </a:cubicBezTo>
                  <a:cubicBezTo>
                    <a:pt x="549" y="1"/>
                    <a:pt x="538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2434525" y="2154300"/>
              <a:ext cx="71150" cy="40525"/>
            </a:xfrm>
            <a:custGeom>
              <a:avLst/>
              <a:gdLst/>
              <a:ahLst/>
              <a:cxnLst/>
              <a:rect l="l" t="t" r="r" b="b"/>
              <a:pathLst>
                <a:path w="2846" h="1621" extrusionOk="0">
                  <a:moveTo>
                    <a:pt x="1726" y="0"/>
                  </a:moveTo>
                  <a:cubicBezTo>
                    <a:pt x="1143" y="0"/>
                    <a:pt x="521" y="281"/>
                    <a:pt x="274" y="678"/>
                  </a:cubicBezTo>
                  <a:cubicBezTo>
                    <a:pt x="0" y="1118"/>
                    <a:pt x="286" y="1535"/>
                    <a:pt x="929" y="1606"/>
                  </a:cubicBezTo>
                  <a:cubicBezTo>
                    <a:pt x="1000" y="1616"/>
                    <a:pt x="1074" y="1620"/>
                    <a:pt x="1147" y="1620"/>
                  </a:cubicBezTo>
                  <a:cubicBezTo>
                    <a:pt x="1724" y="1620"/>
                    <a:pt x="2341" y="1342"/>
                    <a:pt x="2584" y="952"/>
                  </a:cubicBezTo>
                  <a:cubicBezTo>
                    <a:pt x="2846" y="511"/>
                    <a:pt x="2560" y="94"/>
                    <a:pt x="1917" y="11"/>
                  </a:cubicBezTo>
                  <a:cubicBezTo>
                    <a:pt x="1854" y="4"/>
                    <a:pt x="1790" y="0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2447325" y="2126100"/>
              <a:ext cx="41700" cy="23550"/>
            </a:xfrm>
            <a:custGeom>
              <a:avLst/>
              <a:gdLst/>
              <a:ahLst/>
              <a:cxnLst/>
              <a:rect l="l" t="t" r="r" b="b"/>
              <a:pathLst>
                <a:path w="1668" h="942" extrusionOk="0">
                  <a:moveTo>
                    <a:pt x="1008" y="0"/>
                  </a:moveTo>
                  <a:cubicBezTo>
                    <a:pt x="669" y="0"/>
                    <a:pt x="305" y="166"/>
                    <a:pt x="167" y="389"/>
                  </a:cubicBezTo>
                  <a:cubicBezTo>
                    <a:pt x="0" y="639"/>
                    <a:pt x="179" y="889"/>
                    <a:pt x="548" y="937"/>
                  </a:cubicBezTo>
                  <a:cubicBezTo>
                    <a:pt x="581" y="940"/>
                    <a:pt x="615" y="941"/>
                    <a:pt x="649" y="941"/>
                  </a:cubicBezTo>
                  <a:cubicBezTo>
                    <a:pt x="992" y="941"/>
                    <a:pt x="1361" y="782"/>
                    <a:pt x="1512" y="544"/>
                  </a:cubicBezTo>
                  <a:cubicBezTo>
                    <a:pt x="1667" y="294"/>
                    <a:pt x="1500" y="55"/>
                    <a:pt x="1131" y="8"/>
                  </a:cubicBezTo>
                  <a:cubicBezTo>
                    <a:pt x="1091" y="3"/>
                    <a:pt x="1050" y="0"/>
                    <a:pt x="1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2390175" y="2141525"/>
              <a:ext cx="56875" cy="32050"/>
            </a:xfrm>
            <a:custGeom>
              <a:avLst/>
              <a:gdLst/>
              <a:ahLst/>
              <a:cxnLst/>
              <a:rect l="l" t="t" r="r" b="b"/>
              <a:pathLst>
                <a:path w="2275" h="1282" extrusionOk="0">
                  <a:moveTo>
                    <a:pt x="1379" y="1"/>
                  </a:moveTo>
                  <a:cubicBezTo>
                    <a:pt x="919" y="1"/>
                    <a:pt x="429" y="224"/>
                    <a:pt x="226" y="534"/>
                  </a:cubicBezTo>
                  <a:cubicBezTo>
                    <a:pt x="0" y="879"/>
                    <a:pt x="226" y="1213"/>
                    <a:pt x="738" y="1272"/>
                  </a:cubicBezTo>
                  <a:cubicBezTo>
                    <a:pt x="790" y="1278"/>
                    <a:pt x="843" y="1281"/>
                    <a:pt x="896" y="1281"/>
                  </a:cubicBezTo>
                  <a:cubicBezTo>
                    <a:pt x="1358" y="1281"/>
                    <a:pt x="1856" y="1058"/>
                    <a:pt x="2048" y="748"/>
                  </a:cubicBezTo>
                  <a:cubicBezTo>
                    <a:pt x="2274" y="403"/>
                    <a:pt x="2048" y="70"/>
                    <a:pt x="1536" y="10"/>
                  </a:cubicBezTo>
                  <a:cubicBezTo>
                    <a:pt x="1484" y="4"/>
                    <a:pt x="1432" y="1"/>
                    <a:pt x="1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2512500" y="2133000"/>
              <a:ext cx="32775" cy="18750"/>
            </a:xfrm>
            <a:custGeom>
              <a:avLst/>
              <a:gdLst/>
              <a:ahLst/>
              <a:cxnLst/>
              <a:rect l="l" t="t" r="r" b="b"/>
              <a:pathLst>
                <a:path w="1311" h="750" extrusionOk="0">
                  <a:moveTo>
                    <a:pt x="788" y="0"/>
                  </a:moveTo>
                  <a:cubicBezTo>
                    <a:pt x="517" y="0"/>
                    <a:pt x="237" y="134"/>
                    <a:pt x="120" y="315"/>
                  </a:cubicBezTo>
                  <a:cubicBezTo>
                    <a:pt x="1" y="518"/>
                    <a:pt x="132" y="708"/>
                    <a:pt x="429" y="744"/>
                  </a:cubicBezTo>
                  <a:cubicBezTo>
                    <a:pt x="460" y="748"/>
                    <a:pt x="491" y="749"/>
                    <a:pt x="523" y="749"/>
                  </a:cubicBezTo>
                  <a:cubicBezTo>
                    <a:pt x="794" y="749"/>
                    <a:pt x="1074" y="616"/>
                    <a:pt x="1191" y="434"/>
                  </a:cubicBezTo>
                  <a:cubicBezTo>
                    <a:pt x="1310" y="232"/>
                    <a:pt x="1179" y="41"/>
                    <a:pt x="882" y="6"/>
                  </a:cubicBezTo>
                  <a:cubicBezTo>
                    <a:pt x="851" y="2"/>
                    <a:pt x="820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2506550" y="2155050"/>
              <a:ext cx="41700" cy="23600"/>
            </a:xfrm>
            <a:custGeom>
              <a:avLst/>
              <a:gdLst/>
              <a:ahLst/>
              <a:cxnLst/>
              <a:rect l="l" t="t" r="r" b="b"/>
              <a:pathLst>
                <a:path w="1668" h="944" extrusionOk="0">
                  <a:moveTo>
                    <a:pt x="995" y="1"/>
                  </a:moveTo>
                  <a:cubicBezTo>
                    <a:pt x="854" y="1"/>
                    <a:pt x="703" y="28"/>
                    <a:pt x="560" y="88"/>
                  </a:cubicBezTo>
                  <a:cubicBezTo>
                    <a:pt x="191" y="243"/>
                    <a:pt x="1" y="529"/>
                    <a:pt x="155" y="743"/>
                  </a:cubicBezTo>
                  <a:cubicBezTo>
                    <a:pt x="251" y="875"/>
                    <a:pt x="445" y="944"/>
                    <a:pt x="670" y="944"/>
                  </a:cubicBezTo>
                  <a:cubicBezTo>
                    <a:pt x="810" y="944"/>
                    <a:pt x="961" y="917"/>
                    <a:pt x="1108" y="862"/>
                  </a:cubicBezTo>
                  <a:cubicBezTo>
                    <a:pt x="1477" y="707"/>
                    <a:pt x="1667" y="410"/>
                    <a:pt x="1513" y="195"/>
                  </a:cubicBezTo>
                  <a:cubicBezTo>
                    <a:pt x="1418" y="71"/>
                    <a:pt x="1219" y="1"/>
                    <a:pt x="9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2452975" y="2106800"/>
              <a:ext cx="33050" cy="18450"/>
            </a:xfrm>
            <a:custGeom>
              <a:avLst/>
              <a:gdLst/>
              <a:ahLst/>
              <a:cxnLst/>
              <a:rect l="l" t="t" r="r" b="b"/>
              <a:pathLst>
                <a:path w="1322" h="738" extrusionOk="0">
                  <a:moveTo>
                    <a:pt x="794" y="0"/>
                  </a:moveTo>
                  <a:cubicBezTo>
                    <a:pt x="524" y="0"/>
                    <a:pt x="248" y="124"/>
                    <a:pt x="131" y="304"/>
                  </a:cubicBezTo>
                  <a:cubicBezTo>
                    <a:pt x="0" y="506"/>
                    <a:pt x="143" y="697"/>
                    <a:pt x="429" y="732"/>
                  </a:cubicBezTo>
                  <a:cubicBezTo>
                    <a:pt x="460" y="736"/>
                    <a:pt x="491" y="738"/>
                    <a:pt x="523" y="738"/>
                  </a:cubicBezTo>
                  <a:cubicBezTo>
                    <a:pt x="794" y="738"/>
                    <a:pt x="1074" y="605"/>
                    <a:pt x="1191" y="435"/>
                  </a:cubicBezTo>
                  <a:cubicBezTo>
                    <a:pt x="1322" y="232"/>
                    <a:pt x="1179" y="42"/>
                    <a:pt x="893" y="6"/>
                  </a:cubicBezTo>
                  <a:cubicBezTo>
                    <a:pt x="860" y="2"/>
                    <a:pt x="827" y="0"/>
                    <a:pt x="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2548525" y="2116875"/>
              <a:ext cx="41400" cy="23325"/>
            </a:xfrm>
            <a:custGeom>
              <a:avLst/>
              <a:gdLst/>
              <a:ahLst/>
              <a:cxnLst/>
              <a:rect l="l" t="t" r="r" b="b"/>
              <a:pathLst>
                <a:path w="1656" h="933" extrusionOk="0">
                  <a:moveTo>
                    <a:pt x="1002" y="0"/>
                  </a:moveTo>
                  <a:cubicBezTo>
                    <a:pt x="860" y="0"/>
                    <a:pt x="706" y="30"/>
                    <a:pt x="560" y="91"/>
                  </a:cubicBezTo>
                  <a:cubicBezTo>
                    <a:pt x="179" y="234"/>
                    <a:pt x="0" y="520"/>
                    <a:pt x="155" y="734"/>
                  </a:cubicBezTo>
                  <a:cubicBezTo>
                    <a:pt x="249" y="863"/>
                    <a:pt x="442" y="932"/>
                    <a:pt x="662" y="932"/>
                  </a:cubicBezTo>
                  <a:cubicBezTo>
                    <a:pt x="806" y="932"/>
                    <a:pt x="961" y="903"/>
                    <a:pt x="1108" y="841"/>
                  </a:cubicBezTo>
                  <a:cubicBezTo>
                    <a:pt x="1477" y="698"/>
                    <a:pt x="1655" y="413"/>
                    <a:pt x="1501" y="198"/>
                  </a:cubicBezTo>
                  <a:cubicBezTo>
                    <a:pt x="1407" y="69"/>
                    <a:pt x="1218" y="0"/>
                    <a:pt x="1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2500000" y="2113425"/>
              <a:ext cx="31275" cy="17700"/>
            </a:xfrm>
            <a:custGeom>
              <a:avLst/>
              <a:gdLst/>
              <a:ahLst/>
              <a:cxnLst/>
              <a:rect l="l" t="t" r="r" b="b"/>
              <a:pathLst>
                <a:path w="1251" h="708" extrusionOk="0">
                  <a:moveTo>
                    <a:pt x="747" y="0"/>
                  </a:moveTo>
                  <a:cubicBezTo>
                    <a:pt x="478" y="0"/>
                    <a:pt x="195" y="136"/>
                    <a:pt x="96" y="312"/>
                  </a:cubicBezTo>
                  <a:cubicBezTo>
                    <a:pt x="1" y="515"/>
                    <a:pt x="155" y="693"/>
                    <a:pt x="441" y="705"/>
                  </a:cubicBezTo>
                  <a:cubicBezTo>
                    <a:pt x="463" y="707"/>
                    <a:pt x="485" y="708"/>
                    <a:pt x="507" y="708"/>
                  </a:cubicBezTo>
                  <a:cubicBezTo>
                    <a:pt x="783" y="708"/>
                    <a:pt x="1056" y="571"/>
                    <a:pt x="1156" y="384"/>
                  </a:cubicBezTo>
                  <a:cubicBezTo>
                    <a:pt x="1251" y="193"/>
                    <a:pt x="1096" y="15"/>
                    <a:pt x="810" y="3"/>
                  </a:cubicBezTo>
                  <a:cubicBezTo>
                    <a:pt x="789" y="1"/>
                    <a:pt x="768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2487500" y="2139350"/>
              <a:ext cx="21450" cy="11975"/>
            </a:xfrm>
            <a:custGeom>
              <a:avLst/>
              <a:gdLst/>
              <a:ahLst/>
              <a:cxnLst/>
              <a:rect l="l" t="t" r="r" b="b"/>
              <a:pathLst>
                <a:path w="858" h="479" extrusionOk="0">
                  <a:moveTo>
                    <a:pt x="516" y="1"/>
                  </a:moveTo>
                  <a:cubicBezTo>
                    <a:pt x="333" y="1"/>
                    <a:pt x="128" y="92"/>
                    <a:pt x="72" y="216"/>
                  </a:cubicBezTo>
                  <a:cubicBezTo>
                    <a:pt x="1" y="347"/>
                    <a:pt x="108" y="466"/>
                    <a:pt x="298" y="478"/>
                  </a:cubicBezTo>
                  <a:cubicBezTo>
                    <a:pt x="310" y="479"/>
                    <a:pt x="321" y="479"/>
                    <a:pt x="333" y="479"/>
                  </a:cubicBezTo>
                  <a:cubicBezTo>
                    <a:pt x="524" y="479"/>
                    <a:pt x="719" y="387"/>
                    <a:pt x="786" y="264"/>
                  </a:cubicBezTo>
                  <a:cubicBezTo>
                    <a:pt x="858" y="133"/>
                    <a:pt x="751" y="14"/>
                    <a:pt x="548" y="2"/>
                  </a:cubicBezTo>
                  <a:cubicBezTo>
                    <a:pt x="537" y="1"/>
                    <a:pt x="527" y="1"/>
                    <a:pt x="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2554175" y="2094000"/>
              <a:ext cx="32775" cy="18175"/>
            </a:xfrm>
            <a:custGeom>
              <a:avLst/>
              <a:gdLst/>
              <a:ahLst/>
              <a:cxnLst/>
              <a:rect l="l" t="t" r="r" b="b"/>
              <a:pathLst>
                <a:path w="1311" h="727" extrusionOk="0">
                  <a:moveTo>
                    <a:pt x="782" y="0"/>
                  </a:moveTo>
                  <a:cubicBezTo>
                    <a:pt x="513" y="0"/>
                    <a:pt x="237" y="124"/>
                    <a:pt x="132" y="304"/>
                  </a:cubicBezTo>
                  <a:cubicBezTo>
                    <a:pt x="1" y="494"/>
                    <a:pt x="143" y="685"/>
                    <a:pt x="441" y="720"/>
                  </a:cubicBezTo>
                  <a:cubicBezTo>
                    <a:pt x="473" y="724"/>
                    <a:pt x="505" y="726"/>
                    <a:pt x="538" y="726"/>
                  </a:cubicBezTo>
                  <a:cubicBezTo>
                    <a:pt x="800" y="726"/>
                    <a:pt x="1085" y="603"/>
                    <a:pt x="1191" y="423"/>
                  </a:cubicBezTo>
                  <a:cubicBezTo>
                    <a:pt x="1310" y="220"/>
                    <a:pt x="1167" y="30"/>
                    <a:pt x="882" y="6"/>
                  </a:cubicBezTo>
                  <a:cubicBezTo>
                    <a:pt x="849" y="2"/>
                    <a:pt x="815" y="0"/>
                    <a:pt x="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2541675" y="2064650"/>
              <a:ext cx="56875" cy="27450"/>
            </a:xfrm>
            <a:custGeom>
              <a:avLst/>
              <a:gdLst/>
              <a:ahLst/>
              <a:cxnLst/>
              <a:rect l="l" t="t" r="r" b="b"/>
              <a:pathLst>
                <a:path w="2275" h="1098" extrusionOk="0">
                  <a:moveTo>
                    <a:pt x="1766" y="1"/>
                  </a:moveTo>
                  <a:cubicBezTo>
                    <a:pt x="1478" y="1"/>
                    <a:pt x="1176" y="151"/>
                    <a:pt x="1096" y="335"/>
                  </a:cubicBezTo>
                  <a:cubicBezTo>
                    <a:pt x="1072" y="394"/>
                    <a:pt x="1072" y="442"/>
                    <a:pt x="1084" y="478"/>
                  </a:cubicBezTo>
                  <a:cubicBezTo>
                    <a:pt x="1013" y="430"/>
                    <a:pt x="917" y="406"/>
                    <a:pt x="810" y="394"/>
                  </a:cubicBezTo>
                  <a:cubicBezTo>
                    <a:pt x="788" y="392"/>
                    <a:pt x="766" y="392"/>
                    <a:pt x="744" y="392"/>
                  </a:cubicBezTo>
                  <a:cubicBezTo>
                    <a:pt x="468" y="392"/>
                    <a:pt x="196" y="527"/>
                    <a:pt x="108" y="704"/>
                  </a:cubicBezTo>
                  <a:cubicBezTo>
                    <a:pt x="0" y="894"/>
                    <a:pt x="155" y="1073"/>
                    <a:pt x="453" y="1097"/>
                  </a:cubicBezTo>
                  <a:cubicBezTo>
                    <a:pt x="464" y="1097"/>
                    <a:pt x="475" y="1097"/>
                    <a:pt x="486" y="1097"/>
                  </a:cubicBezTo>
                  <a:cubicBezTo>
                    <a:pt x="762" y="1097"/>
                    <a:pt x="1052" y="958"/>
                    <a:pt x="1155" y="775"/>
                  </a:cubicBezTo>
                  <a:cubicBezTo>
                    <a:pt x="1179" y="728"/>
                    <a:pt x="1179" y="668"/>
                    <a:pt x="1179" y="620"/>
                  </a:cubicBezTo>
                  <a:cubicBezTo>
                    <a:pt x="1251" y="680"/>
                    <a:pt x="1358" y="716"/>
                    <a:pt x="1489" y="716"/>
                  </a:cubicBezTo>
                  <a:cubicBezTo>
                    <a:pt x="1500" y="716"/>
                    <a:pt x="1511" y="716"/>
                    <a:pt x="1522" y="716"/>
                  </a:cubicBezTo>
                  <a:cubicBezTo>
                    <a:pt x="1820" y="716"/>
                    <a:pt x="2111" y="565"/>
                    <a:pt x="2191" y="370"/>
                  </a:cubicBezTo>
                  <a:cubicBezTo>
                    <a:pt x="2275" y="168"/>
                    <a:pt x="2108" y="1"/>
                    <a:pt x="1798" y="1"/>
                  </a:cubicBezTo>
                  <a:cubicBezTo>
                    <a:pt x="1788" y="1"/>
                    <a:pt x="1777" y="1"/>
                    <a:pt x="1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2529475" y="2100000"/>
              <a:ext cx="21150" cy="12050"/>
            </a:xfrm>
            <a:custGeom>
              <a:avLst/>
              <a:gdLst/>
              <a:ahLst/>
              <a:cxnLst/>
              <a:rect l="l" t="t" r="r" b="b"/>
              <a:pathLst>
                <a:path w="846" h="482" extrusionOk="0">
                  <a:moveTo>
                    <a:pt x="493" y="1"/>
                  </a:moveTo>
                  <a:cubicBezTo>
                    <a:pt x="318" y="1"/>
                    <a:pt x="136" y="100"/>
                    <a:pt x="72" y="218"/>
                  </a:cubicBezTo>
                  <a:cubicBezTo>
                    <a:pt x="0" y="349"/>
                    <a:pt x="107" y="457"/>
                    <a:pt x="310" y="480"/>
                  </a:cubicBezTo>
                  <a:cubicBezTo>
                    <a:pt x="321" y="481"/>
                    <a:pt x="332" y="481"/>
                    <a:pt x="342" y="481"/>
                  </a:cubicBezTo>
                  <a:cubicBezTo>
                    <a:pt x="524" y="481"/>
                    <a:pt x="719" y="390"/>
                    <a:pt x="786" y="266"/>
                  </a:cubicBezTo>
                  <a:cubicBezTo>
                    <a:pt x="846" y="135"/>
                    <a:pt x="750" y="16"/>
                    <a:pt x="548" y="4"/>
                  </a:cubicBezTo>
                  <a:cubicBezTo>
                    <a:pt x="530" y="2"/>
                    <a:pt x="512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2440175" y="2037675"/>
              <a:ext cx="40800" cy="22450"/>
            </a:xfrm>
            <a:custGeom>
              <a:avLst/>
              <a:gdLst/>
              <a:ahLst/>
              <a:cxnLst/>
              <a:rect l="l" t="t" r="r" b="b"/>
              <a:pathLst>
                <a:path w="1632" h="898" extrusionOk="0">
                  <a:moveTo>
                    <a:pt x="979" y="1"/>
                  </a:moveTo>
                  <a:cubicBezTo>
                    <a:pt x="646" y="1"/>
                    <a:pt x="303" y="157"/>
                    <a:pt x="155" y="378"/>
                  </a:cubicBezTo>
                  <a:cubicBezTo>
                    <a:pt x="0" y="616"/>
                    <a:pt x="167" y="854"/>
                    <a:pt x="536" y="890"/>
                  </a:cubicBezTo>
                  <a:cubicBezTo>
                    <a:pt x="577" y="895"/>
                    <a:pt x="619" y="898"/>
                    <a:pt x="662" y="898"/>
                  </a:cubicBezTo>
                  <a:cubicBezTo>
                    <a:pt x="989" y="898"/>
                    <a:pt x="1340" y="742"/>
                    <a:pt x="1477" y="521"/>
                  </a:cubicBezTo>
                  <a:cubicBezTo>
                    <a:pt x="1632" y="283"/>
                    <a:pt x="1465" y="44"/>
                    <a:pt x="1108" y="9"/>
                  </a:cubicBezTo>
                  <a:cubicBezTo>
                    <a:pt x="1065" y="3"/>
                    <a:pt x="1022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2383925" y="2052525"/>
              <a:ext cx="55675" cy="30850"/>
            </a:xfrm>
            <a:custGeom>
              <a:avLst/>
              <a:gdLst/>
              <a:ahLst/>
              <a:cxnLst/>
              <a:rect l="l" t="t" r="r" b="b"/>
              <a:pathLst>
                <a:path w="2227" h="1234" extrusionOk="0">
                  <a:moveTo>
                    <a:pt x="1352" y="1"/>
                  </a:moveTo>
                  <a:cubicBezTo>
                    <a:pt x="903" y="1"/>
                    <a:pt x="418" y="213"/>
                    <a:pt x="226" y="510"/>
                  </a:cubicBezTo>
                  <a:cubicBezTo>
                    <a:pt x="0" y="843"/>
                    <a:pt x="226" y="1165"/>
                    <a:pt x="715" y="1224"/>
                  </a:cubicBezTo>
                  <a:cubicBezTo>
                    <a:pt x="768" y="1231"/>
                    <a:pt x="823" y="1234"/>
                    <a:pt x="878" y="1234"/>
                  </a:cubicBezTo>
                  <a:cubicBezTo>
                    <a:pt x="1336" y="1234"/>
                    <a:pt x="1821" y="1021"/>
                    <a:pt x="2012" y="712"/>
                  </a:cubicBezTo>
                  <a:cubicBezTo>
                    <a:pt x="2227" y="379"/>
                    <a:pt x="2012" y="70"/>
                    <a:pt x="1512" y="10"/>
                  </a:cubicBezTo>
                  <a:cubicBezTo>
                    <a:pt x="1460" y="4"/>
                    <a:pt x="1406" y="1"/>
                    <a:pt x="1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2503875" y="2044275"/>
              <a:ext cx="32475" cy="18100"/>
            </a:xfrm>
            <a:custGeom>
              <a:avLst/>
              <a:gdLst/>
              <a:ahLst/>
              <a:cxnLst/>
              <a:rect l="l" t="t" r="r" b="b"/>
              <a:pathLst>
                <a:path w="1299" h="724" extrusionOk="0">
                  <a:moveTo>
                    <a:pt x="782" y="1"/>
                  </a:moveTo>
                  <a:cubicBezTo>
                    <a:pt x="513" y="1"/>
                    <a:pt x="237" y="124"/>
                    <a:pt x="131" y="304"/>
                  </a:cubicBezTo>
                  <a:cubicBezTo>
                    <a:pt x="0" y="495"/>
                    <a:pt x="143" y="685"/>
                    <a:pt x="429" y="721"/>
                  </a:cubicBezTo>
                  <a:cubicBezTo>
                    <a:pt x="452" y="723"/>
                    <a:pt x="474" y="724"/>
                    <a:pt x="498" y="724"/>
                  </a:cubicBezTo>
                  <a:cubicBezTo>
                    <a:pt x="768" y="724"/>
                    <a:pt x="1069" y="599"/>
                    <a:pt x="1179" y="423"/>
                  </a:cubicBezTo>
                  <a:cubicBezTo>
                    <a:pt x="1298" y="221"/>
                    <a:pt x="1167" y="42"/>
                    <a:pt x="881" y="7"/>
                  </a:cubicBezTo>
                  <a:cubicBezTo>
                    <a:pt x="849" y="3"/>
                    <a:pt x="815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2498225" y="2065575"/>
              <a:ext cx="40800" cy="22750"/>
            </a:xfrm>
            <a:custGeom>
              <a:avLst/>
              <a:gdLst/>
              <a:ahLst/>
              <a:cxnLst/>
              <a:rect l="l" t="t" r="r" b="b"/>
              <a:pathLst>
                <a:path w="1632" h="910" extrusionOk="0">
                  <a:moveTo>
                    <a:pt x="982" y="1"/>
                  </a:moveTo>
                  <a:cubicBezTo>
                    <a:pt x="842" y="1"/>
                    <a:pt x="691" y="28"/>
                    <a:pt x="548" y="83"/>
                  </a:cubicBezTo>
                  <a:cubicBezTo>
                    <a:pt x="179" y="226"/>
                    <a:pt x="0" y="512"/>
                    <a:pt x="155" y="714"/>
                  </a:cubicBezTo>
                  <a:cubicBezTo>
                    <a:pt x="243" y="839"/>
                    <a:pt x="434" y="909"/>
                    <a:pt x="653" y="909"/>
                  </a:cubicBezTo>
                  <a:cubicBezTo>
                    <a:pt x="792" y="909"/>
                    <a:pt x="941" y="881"/>
                    <a:pt x="1084" y="822"/>
                  </a:cubicBezTo>
                  <a:cubicBezTo>
                    <a:pt x="1453" y="679"/>
                    <a:pt x="1631" y="393"/>
                    <a:pt x="1488" y="190"/>
                  </a:cubicBezTo>
                  <a:cubicBezTo>
                    <a:pt x="1394" y="67"/>
                    <a:pt x="1202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2479475" y="2050350"/>
              <a:ext cx="20850" cy="11700"/>
            </a:xfrm>
            <a:custGeom>
              <a:avLst/>
              <a:gdLst/>
              <a:ahLst/>
              <a:cxnLst/>
              <a:rect l="l" t="t" r="r" b="b"/>
              <a:pathLst>
                <a:path w="834" h="468" extrusionOk="0">
                  <a:moveTo>
                    <a:pt x="509" y="1"/>
                  </a:moveTo>
                  <a:cubicBezTo>
                    <a:pt x="319" y="1"/>
                    <a:pt x="127" y="82"/>
                    <a:pt x="72" y="204"/>
                  </a:cubicBezTo>
                  <a:cubicBezTo>
                    <a:pt x="0" y="335"/>
                    <a:pt x="107" y="454"/>
                    <a:pt x="298" y="466"/>
                  </a:cubicBezTo>
                  <a:cubicBezTo>
                    <a:pt x="309" y="467"/>
                    <a:pt x="319" y="467"/>
                    <a:pt x="330" y="467"/>
                  </a:cubicBezTo>
                  <a:cubicBezTo>
                    <a:pt x="512" y="467"/>
                    <a:pt x="707" y="375"/>
                    <a:pt x="774" y="252"/>
                  </a:cubicBezTo>
                  <a:cubicBezTo>
                    <a:pt x="834" y="121"/>
                    <a:pt x="738" y="14"/>
                    <a:pt x="548" y="2"/>
                  </a:cubicBezTo>
                  <a:cubicBezTo>
                    <a:pt x="535" y="1"/>
                    <a:pt x="522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2268425" y="2138175"/>
              <a:ext cx="21750" cy="12025"/>
            </a:xfrm>
            <a:custGeom>
              <a:avLst/>
              <a:gdLst/>
              <a:ahLst/>
              <a:cxnLst/>
              <a:rect l="l" t="t" r="r" b="b"/>
              <a:pathLst>
                <a:path w="870" h="481" extrusionOk="0">
                  <a:moveTo>
                    <a:pt x="538" y="0"/>
                  </a:moveTo>
                  <a:cubicBezTo>
                    <a:pt x="346" y="0"/>
                    <a:pt x="151" y="92"/>
                    <a:pt x="72" y="215"/>
                  </a:cubicBezTo>
                  <a:cubicBezTo>
                    <a:pt x="1" y="346"/>
                    <a:pt x="96" y="465"/>
                    <a:pt x="298" y="477"/>
                  </a:cubicBezTo>
                  <a:cubicBezTo>
                    <a:pt x="317" y="480"/>
                    <a:pt x="337" y="481"/>
                    <a:pt x="356" y="481"/>
                  </a:cubicBezTo>
                  <a:cubicBezTo>
                    <a:pt x="540" y="481"/>
                    <a:pt x="722" y="382"/>
                    <a:pt x="786" y="263"/>
                  </a:cubicBezTo>
                  <a:cubicBezTo>
                    <a:pt x="870" y="132"/>
                    <a:pt x="763" y="13"/>
                    <a:pt x="572" y="1"/>
                  </a:cubicBezTo>
                  <a:cubicBezTo>
                    <a:pt x="561" y="0"/>
                    <a:pt x="549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2308900" y="2161325"/>
              <a:ext cx="28300" cy="16200"/>
            </a:xfrm>
            <a:custGeom>
              <a:avLst/>
              <a:gdLst/>
              <a:ahLst/>
              <a:cxnLst/>
              <a:rect l="l" t="t" r="r" b="b"/>
              <a:pathLst>
                <a:path w="1132" h="648" extrusionOk="0">
                  <a:moveTo>
                    <a:pt x="688" y="1"/>
                  </a:moveTo>
                  <a:cubicBezTo>
                    <a:pt x="445" y="1"/>
                    <a:pt x="196" y="125"/>
                    <a:pt x="108" y="290"/>
                  </a:cubicBezTo>
                  <a:cubicBezTo>
                    <a:pt x="1" y="468"/>
                    <a:pt x="132" y="623"/>
                    <a:pt x="394" y="647"/>
                  </a:cubicBezTo>
                  <a:cubicBezTo>
                    <a:pt x="405" y="647"/>
                    <a:pt x="416" y="647"/>
                    <a:pt x="427" y="647"/>
                  </a:cubicBezTo>
                  <a:cubicBezTo>
                    <a:pt x="679" y="647"/>
                    <a:pt x="945" y="520"/>
                    <a:pt x="1037" y="349"/>
                  </a:cubicBezTo>
                  <a:cubicBezTo>
                    <a:pt x="1132" y="182"/>
                    <a:pt x="1001" y="16"/>
                    <a:pt x="751" y="4"/>
                  </a:cubicBezTo>
                  <a:cubicBezTo>
                    <a:pt x="730" y="2"/>
                    <a:pt x="709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2090125" y="2276825"/>
              <a:ext cx="33075" cy="18900"/>
            </a:xfrm>
            <a:custGeom>
              <a:avLst/>
              <a:gdLst/>
              <a:ahLst/>
              <a:cxnLst/>
              <a:rect l="l" t="t" r="r" b="b"/>
              <a:pathLst>
                <a:path w="1323" h="756" extrusionOk="0">
                  <a:moveTo>
                    <a:pt x="820" y="1"/>
                  </a:moveTo>
                  <a:cubicBezTo>
                    <a:pt x="539" y="1"/>
                    <a:pt x="242" y="148"/>
                    <a:pt x="120" y="337"/>
                  </a:cubicBezTo>
                  <a:cubicBezTo>
                    <a:pt x="1" y="551"/>
                    <a:pt x="144" y="730"/>
                    <a:pt x="441" y="754"/>
                  </a:cubicBezTo>
                  <a:cubicBezTo>
                    <a:pt x="462" y="755"/>
                    <a:pt x="484" y="756"/>
                    <a:pt x="505" y="756"/>
                  </a:cubicBezTo>
                  <a:cubicBezTo>
                    <a:pt x="795" y="756"/>
                    <a:pt x="1092" y="609"/>
                    <a:pt x="1203" y="420"/>
                  </a:cubicBezTo>
                  <a:cubicBezTo>
                    <a:pt x="1322" y="206"/>
                    <a:pt x="1179" y="15"/>
                    <a:pt x="882" y="3"/>
                  </a:cubicBezTo>
                  <a:cubicBezTo>
                    <a:pt x="861" y="2"/>
                    <a:pt x="841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2033575" y="2219100"/>
              <a:ext cx="73550" cy="41500"/>
            </a:xfrm>
            <a:custGeom>
              <a:avLst/>
              <a:gdLst/>
              <a:ahLst/>
              <a:cxnLst/>
              <a:rect l="l" t="t" r="r" b="b"/>
              <a:pathLst>
                <a:path w="2942" h="1660" extrusionOk="0">
                  <a:moveTo>
                    <a:pt x="1833" y="1"/>
                  </a:moveTo>
                  <a:cubicBezTo>
                    <a:pt x="1243" y="1"/>
                    <a:pt x="608" y="290"/>
                    <a:pt x="322" y="693"/>
                  </a:cubicBezTo>
                  <a:cubicBezTo>
                    <a:pt x="1" y="1146"/>
                    <a:pt x="262" y="1574"/>
                    <a:pt x="905" y="1646"/>
                  </a:cubicBezTo>
                  <a:cubicBezTo>
                    <a:pt x="976" y="1655"/>
                    <a:pt x="1048" y="1659"/>
                    <a:pt x="1121" y="1659"/>
                  </a:cubicBezTo>
                  <a:cubicBezTo>
                    <a:pt x="1713" y="1659"/>
                    <a:pt x="2356" y="1370"/>
                    <a:pt x="2632" y="967"/>
                  </a:cubicBezTo>
                  <a:cubicBezTo>
                    <a:pt x="2941" y="515"/>
                    <a:pt x="2679" y="86"/>
                    <a:pt x="2048" y="15"/>
                  </a:cubicBezTo>
                  <a:cubicBezTo>
                    <a:pt x="1978" y="5"/>
                    <a:pt x="1906" y="1"/>
                    <a:pt x="18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2049950" y="2190100"/>
              <a:ext cx="42875" cy="24125"/>
            </a:xfrm>
            <a:custGeom>
              <a:avLst/>
              <a:gdLst/>
              <a:ahLst/>
              <a:cxnLst/>
              <a:rect l="l" t="t" r="r" b="b"/>
              <a:pathLst>
                <a:path w="1715" h="965" extrusionOk="0">
                  <a:moveTo>
                    <a:pt x="1068" y="0"/>
                  </a:moveTo>
                  <a:cubicBezTo>
                    <a:pt x="726" y="0"/>
                    <a:pt x="350" y="167"/>
                    <a:pt x="191" y="401"/>
                  </a:cubicBezTo>
                  <a:cubicBezTo>
                    <a:pt x="0" y="663"/>
                    <a:pt x="155" y="913"/>
                    <a:pt x="536" y="960"/>
                  </a:cubicBezTo>
                  <a:cubicBezTo>
                    <a:pt x="569" y="963"/>
                    <a:pt x="604" y="965"/>
                    <a:pt x="638" y="965"/>
                  </a:cubicBezTo>
                  <a:cubicBezTo>
                    <a:pt x="985" y="965"/>
                    <a:pt x="1374" y="806"/>
                    <a:pt x="1536" y="567"/>
                  </a:cubicBezTo>
                  <a:cubicBezTo>
                    <a:pt x="1715" y="305"/>
                    <a:pt x="1560" y="55"/>
                    <a:pt x="1191" y="8"/>
                  </a:cubicBezTo>
                  <a:cubicBezTo>
                    <a:pt x="1151" y="3"/>
                    <a:pt x="1110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1990425" y="2205825"/>
              <a:ext cx="58650" cy="32925"/>
            </a:xfrm>
            <a:custGeom>
              <a:avLst/>
              <a:gdLst/>
              <a:ahLst/>
              <a:cxnLst/>
              <a:rect l="l" t="t" r="r" b="b"/>
              <a:pathLst>
                <a:path w="2346" h="1317" extrusionOk="0">
                  <a:moveTo>
                    <a:pt x="1470" y="1"/>
                  </a:moveTo>
                  <a:cubicBezTo>
                    <a:pt x="998" y="1"/>
                    <a:pt x="486" y="225"/>
                    <a:pt x="262" y="546"/>
                  </a:cubicBezTo>
                  <a:cubicBezTo>
                    <a:pt x="0" y="903"/>
                    <a:pt x="203" y="1248"/>
                    <a:pt x="714" y="1308"/>
                  </a:cubicBezTo>
                  <a:cubicBezTo>
                    <a:pt x="767" y="1314"/>
                    <a:pt x="821" y="1317"/>
                    <a:pt x="876" y="1317"/>
                  </a:cubicBezTo>
                  <a:cubicBezTo>
                    <a:pt x="1348" y="1317"/>
                    <a:pt x="1859" y="1092"/>
                    <a:pt x="2084" y="772"/>
                  </a:cubicBezTo>
                  <a:cubicBezTo>
                    <a:pt x="2346" y="415"/>
                    <a:pt x="2131" y="69"/>
                    <a:pt x="1631" y="10"/>
                  </a:cubicBezTo>
                  <a:cubicBezTo>
                    <a:pt x="1578" y="4"/>
                    <a:pt x="1525" y="1"/>
                    <a:pt x="14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2115425" y="2197275"/>
              <a:ext cx="34250" cy="19075"/>
            </a:xfrm>
            <a:custGeom>
              <a:avLst/>
              <a:gdLst/>
              <a:ahLst/>
              <a:cxnLst/>
              <a:rect l="l" t="t" r="r" b="b"/>
              <a:pathLst>
                <a:path w="1370" h="763" extrusionOk="0">
                  <a:moveTo>
                    <a:pt x="848" y="1"/>
                  </a:moveTo>
                  <a:cubicBezTo>
                    <a:pt x="574" y="1"/>
                    <a:pt x="284" y="135"/>
                    <a:pt x="156" y="316"/>
                  </a:cubicBezTo>
                  <a:cubicBezTo>
                    <a:pt x="1" y="530"/>
                    <a:pt x="132" y="721"/>
                    <a:pt x="429" y="757"/>
                  </a:cubicBezTo>
                  <a:cubicBezTo>
                    <a:pt x="460" y="760"/>
                    <a:pt x="492" y="762"/>
                    <a:pt x="523" y="762"/>
                  </a:cubicBezTo>
                  <a:cubicBezTo>
                    <a:pt x="799" y="762"/>
                    <a:pt x="1099" y="628"/>
                    <a:pt x="1227" y="447"/>
                  </a:cubicBezTo>
                  <a:cubicBezTo>
                    <a:pt x="1370" y="245"/>
                    <a:pt x="1239" y="42"/>
                    <a:pt x="941" y="6"/>
                  </a:cubicBezTo>
                  <a:cubicBezTo>
                    <a:pt x="910" y="3"/>
                    <a:pt x="879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1994575" y="2260225"/>
              <a:ext cx="55400" cy="31775"/>
            </a:xfrm>
            <a:custGeom>
              <a:avLst/>
              <a:gdLst/>
              <a:ahLst/>
              <a:cxnLst/>
              <a:rect l="l" t="t" r="r" b="b"/>
              <a:pathLst>
                <a:path w="2216" h="1271" extrusionOk="0">
                  <a:moveTo>
                    <a:pt x="1403" y="0"/>
                  </a:moveTo>
                  <a:cubicBezTo>
                    <a:pt x="1213" y="0"/>
                    <a:pt x="1002" y="39"/>
                    <a:pt x="799" y="120"/>
                  </a:cubicBezTo>
                  <a:cubicBezTo>
                    <a:pt x="287" y="322"/>
                    <a:pt x="1" y="715"/>
                    <a:pt x="179" y="1001"/>
                  </a:cubicBezTo>
                  <a:cubicBezTo>
                    <a:pt x="282" y="1176"/>
                    <a:pt x="532" y="1271"/>
                    <a:pt x="829" y="1271"/>
                  </a:cubicBezTo>
                  <a:cubicBezTo>
                    <a:pt x="1016" y="1271"/>
                    <a:pt x="1220" y="1234"/>
                    <a:pt x="1418" y="1156"/>
                  </a:cubicBezTo>
                  <a:cubicBezTo>
                    <a:pt x="1942" y="953"/>
                    <a:pt x="2215" y="548"/>
                    <a:pt x="2037" y="263"/>
                  </a:cubicBezTo>
                  <a:cubicBezTo>
                    <a:pt x="1936" y="90"/>
                    <a:pt x="1693" y="0"/>
                    <a:pt x="1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2095500" y="2247850"/>
              <a:ext cx="32450" cy="18825"/>
            </a:xfrm>
            <a:custGeom>
              <a:avLst/>
              <a:gdLst/>
              <a:ahLst/>
              <a:cxnLst/>
              <a:rect l="l" t="t" r="r" b="b"/>
              <a:pathLst>
                <a:path w="1298" h="753" extrusionOk="0">
                  <a:moveTo>
                    <a:pt x="802" y="1"/>
                  </a:moveTo>
                  <a:cubicBezTo>
                    <a:pt x="694" y="1"/>
                    <a:pt x="577" y="22"/>
                    <a:pt x="464" y="67"/>
                  </a:cubicBezTo>
                  <a:cubicBezTo>
                    <a:pt x="155" y="186"/>
                    <a:pt x="0" y="424"/>
                    <a:pt x="107" y="591"/>
                  </a:cubicBezTo>
                  <a:cubicBezTo>
                    <a:pt x="166" y="695"/>
                    <a:pt x="318" y="752"/>
                    <a:pt x="496" y="752"/>
                  </a:cubicBezTo>
                  <a:cubicBezTo>
                    <a:pt x="604" y="752"/>
                    <a:pt x="721" y="731"/>
                    <a:pt x="833" y="686"/>
                  </a:cubicBezTo>
                  <a:cubicBezTo>
                    <a:pt x="1143" y="567"/>
                    <a:pt x="1298" y="329"/>
                    <a:pt x="1191" y="162"/>
                  </a:cubicBezTo>
                  <a:cubicBezTo>
                    <a:pt x="1131" y="59"/>
                    <a:pt x="980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6"/>
            <p:cNvSpPr/>
            <p:nvPr/>
          </p:nvSpPr>
          <p:spPr>
            <a:xfrm>
              <a:off x="2108000" y="2219850"/>
              <a:ext cx="42275" cy="24200"/>
            </a:xfrm>
            <a:custGeom>
              <a:avLst/>
              <a:gdLst/>
              <a:ahLst/>
              <a:cxnLst/>
              <a:rect l="l" t="t" r="r" b="b"/>
              <a:pathLst>
                <a:path w="1691" h="968" extrusionOk="0">
                  <a:moveTo>
                    <a:pt x="1058" y="1"/>
                  </a:moveTo>
                  <a:cubicBezTo>
                    <a:pt x="912" y="1"/>
                    <a:pt x="751" y="30"/>
                    <a:pt x="595" y="92"/>
                  </a:cubicBezTo>
                  <a:cubicBezTo>
                    <a:pt x="202" y="246"/>
                    <a:pt x="0" y="544"/>
                    <a:pt x="131" y="758"/>
                  </a:cubicBezTo>
                  <a:cubicBezTo>
                    <a:pt x="218" y="896"/>
                    <a:pt x="411" y="968"/>
                    <a:pt x="637" y="968"/>
                  </a:cubicBezTo>
                  <a:cubicBezTo>
                    <a:pt x="782" y="968"/>
                    <a:pt x="942" y="938"/>
                    <a:pt x="1095" y="877"/>
                  </a:cubicBezTo>
                  <a:cubicBezTo>
                    <a:pt x="1488" y="723"/>
                    <a:pt x="1691" y="425"/>
                    <a:pt x="1548" y="199"/>
                  </a:cubicBezTo>
                  <a:cubicBezTo>
                    <a:pt x="1469" y="69"/>
                    <a:pt x="1281" y="1"/>
                    <a:pt x="10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6"/>
            <p:cNvSpPr/>
            <p:nvPr/>
          </p:nvSpPr>
          <p:spPr>
            <a:xfrm>
              <a:off x="1975525" y="2241125"/>
              <a:ext cx="37250" cy="21275"/>
            </a:xfrm>
            <a:custGeom>
              <a:avLst/>
              <a:gdLst/>
              <a:ahLst/>
              <a:cxnLst/>
              <a:rect l="l" t="t" r="r" b="b"/>
              <a:pathLst>
                <a:path w="1490" h="851" extrusionOk="0">
                  <a:moveTo>
                    <a:pt x="930" y="0"/>
                  </a:moveTo>
                  <a:cubicBezTo>
                    <a:pt x="805" y="0"/>
                    <a:pt x="668" y="24"/>
                    <a:pt x="537" y="74"/>
                  </a:cubicBezTo>
                  <a:cubicBezTo>
                    <a:pt x="191" y="217"/>
                    <a:pt x="1" y="479"/>
                    <a:pt x="108" y="669"/>
                  </a:cubicBezTo>
                  <a:cubicBezTo>
                    <a:pt x="182" y="787"/>
                    <a:pt x="356" y="850"/>
                    <a:pt x="559" y="850"/>
                  </a:cubicBezTo>
                  <a:cubicBezTo>
                    <a:pt x="685" y="850"/>
                    <a:pt x="822" y="826"/>
                    <a:pt x="953" y="777"/>
                  </a:cubicBezTo>
                  <a:cubicBezTo>
                    <a:pt x="1299" y="634"/>
                    <a:pt x="1489" y="372"/>
                    <a:pt x="1370" y="181"/>
                  </a:cubicBezTo>
                  <a:cubicBezTo>
                    <a:pt x="1304" y="63"/>
                    <a:pt x="1133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2104425" y="217712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804" y="0"/>
                  </a:moveTo>
                  <a:cubicBezTo>
                    <a:pt x="524" y="0"/>
                    <a:pt x="230" y="137"/>
                    <a:pt x="119" y="324"/>
                  </a:cubicBezTo>
                  <a:cubicBezTo>
                    <a:pt x="0" y="527"/>
                    <a:pt x="143" y="705"/>
                    <a:pt x="441" y="729"/>
                  </a:cubicBezTo>
                  <a:cubicBezTo>
                    <a:pt x="452" y="730"/>
                    <a:pt x="464" y="730"/>
                    <a:pt x="476" y="730"/>
                  </a:cubicBezTo>
                  <a:cubicBezTo>
                    <a:pt x="764" y="730"/>
                    <a:pt x="1076" y="590"/>
                    <a:pt x="1191" y="396"/>
                  </a:cubicBezTo>
                  <a:cubicBezTo>
                    <a:pt x="1298" y="193"/>
                    <a:pt x="1155" y="15"/>
                    <a:pt x="869" y="3"/>
                  </a:cubicBezTo>
                  <a:cubicBezTo>
                    <a:pt x="848" y="1"/>
                    <a:pt x="826" y="0"/>
                    <a:pt x="8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2090125" y="2203650"/>
              <a:ext cx="22050" cy="12325"/>
            </a:xfrm>
            <a:custGeom>
              <a:avLst/>
              <a:gdLst/>
              <a:ahLst/>
              <a:cxnLst/>
              <a:rect l="l" t="t" r="r" b="b"/>
              <a:pathLst>
                <a:path w="882" h="493" extrusionOk="0">
                  <a:moveTo>
                    <a:pt x="552" y="0"/>
                  </a:moveTo>
                  <a:cubicBezTo>
                    <a:pt x="369" y="0"/>
                    <a:pt x="163" y="93"/>
                    <a:pt x="84" y="228"/>
                  </a:cubicBezTo>
                  <a:cubicBezTo>
                    <a:pt x="1" y="359"/>
                    <a:pt x="96" y="478"/>
                    <a:pt x="298" y="490"/>
                  </a:cubicBezTo>
                  <a:cubicBezTo>
                    <a:pt x="317" y="492"/>
                    <a:pt x="337" y="493"/>
                    <a:pt x="356" y="493"/>
                  </a:cubicBezTo>
                  <a:cubicBezTo>
                    <a:pt x="542" y="493"/>
                    <a:pt x="734" y="394"/>
                    <a:pt x="798" y="275"/>
                  </a:cubicBezTo>
                  <a:cubicBezTo>
                    <a:pt x="882" y="132"/>
                    <a:pt x="787" y="13"/>
                    <a:pt x="584" y="1"/>
                  </a:cubicBezTo>
                  <a:cubicBezTo>
                    <a:pt x="573" y="1"/>
                    <a:pt x="562" y="0"/>
                    <a:pt x="5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2149075" y="2207975"/>
              <a:ext cx="41975" cy="24175"/>
            </a:xfrm>
            <a:custGeom>
              <a:avLst/>
              <a:gdLst/>
              <a:ahLst/>
              <a:cxnLst/>
              <a:rect l="l" t="t" r="r" b="b"/>
              <a:pathLst>
                <a:path w="1679" h="967" extrusionOk="0">
                  <a:moveTo>
                    <a:pt x="1045" y="0"/>
                  </a:moveTo>
                  <a:cubicBezTo>
                    <a:pt x="901" y="0"/>
                    <a:pt x="745" y="30"/>
                    <a:pt x="595" y="90"/>
                  </a:cubicBezTo>
                  <a:cubicBezTo>
                    <a:pt x="203" y="245"/>
                    <a:pt x="0" y="543"/>
                    <a:pt x="131" y="757"/>
                  </a:cubicBezTo>
                  <a:cubicBezTo>
                    <a:pt x="218" y="895"/>
                    <a:pt x="411" y="966"/>
                    <a:pt x="634" y="966"/>
                  </a:cubicBezTo>
                  <a:cubicBezTo>
                    <a:pt x="778" y="966"/>
                    <a:pt x="934" y="937"/>
                    <a:pt x="1084" y="876"/>
                  </a:cubicBezTo>
                  <a:cubicBezTo>
                    <a:pt x="1477" y="721"/>
                    <a:pt x="1679" y="424"/>
                    <a:pt x="1548" y="209"/>
                  </a:cubicBezTo>
                  <a:cubicBezTo>
                    <a:pt x="1461" y="72"/>
                    <a:pt x="1268" y="0"/>
                    <a:pt x="10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2134775" y="2151350"/>
              <a:ext cx="57475" cy="32050"/>
            </a:xfrm>
            <a:custGeom>
              <a:avLst/>
              <a:gdLst/>
              <a:ahLst/>
              <a:cxnLst/>
              <a:rect l="l" t="t" r="r" b="b"/>
              <a:pathLst>
                <a:path w="2299" h="1282" extrusionOk="0">
                  <a:moveTo>
                    <a:pt x="1420" y="0"/>
                  </a:moveTo>
                  <a:cubicBezTo>
                    <a:pt x="960" y="0"/>
                    <a:pt x="463" y="215"/>
                    <a:pt x="251" y="534"/>
                  </a:cubicBezTo>
                  <a:cubicBezTo>
                    <a:pt x="1" y="879"/>
                    <a:pt x="215" y="1212"/>
                    <a:pt x="715" y="1272"/>
                  </a:cubicBezTo>
                  <a:cubicBezTo>
                    <a:pt x="768" y="1278"/>
                    <a:pt x="822" y="1281"/>
                    <a:pt x="876" y="1281"/>
                  </a:cubicBezTo>
                  <a:cubicBezTo>
                    <a:pt x="1346" y="1281"/>
                    <a:pt x="1847" y="1058"/>
                    <a:pt x="2060" y="748"/>
                  </a:cubicBezTo>
                  <a:cubicBezTo>
                    <a:pt x="2299" y="391"/>
                    <a:pt x="2084" y="69"/>
                    <a:pt x="1584" y="10"/>
                  </a:cubicBezTo>
                  <a:cubicBezTo>
                    <a:pt x="1531" y="4"/>
                    <a:pt x="1476" y="0"/>
                    <a:pt x="1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2013325" y="2240275"/>
              <a:ext cx="22350" cy="12850"/>
            </a:xfrm>
            <a:custGeom>
              <a:avLst/>
              <a:gdLst/>
              <a:ahLst/>
              <a:cxnLst/>
              <a:rect l="l" t="t" r="r" b="b"/>
              <a:pathLst>
                <a:path w="894" h="514" extrusionOk="0">
                  <a:moveTo>
                    <a:pt x="565" y="0"/>
                  </a:moveTo>
                  <a:cubicBezTo>
                    <a:pt x="371" y="0"/>
                    <a:pt x="163" y="103"/>
                    <a:pt x="84" y="227"/>
                  </a:cubicBezTo>
                  <a:cubicBezTo>
                    <a:pt x="1" y="370"/>
                    <a:pt x="96" y="489"/>
                    <a:pt x="299" y="513"/>
                  </a:cubicBezTo>
                  <a:cubicBezTo>
                    <a:pt x="309" y="514"/>
                    <a:pt x="319" y="514"/>
                    <a:pt x="330" y="514"/>
                  </a:cubicBezTo>
                  <a:cubicBezTo>
                    <a:pt x="524" y="514"/>
                    <a:pt x="731" y="411"/>
                    <a:pt x="811" y="287"/>
                  </a:cubicBezTo>
                  <a:cubicBezTo>
                    <a:pt x="894" y="144"/>
                    <a:pt x="799" y="25"/>
                    <a:pt x="596" y="1"/>
                  </a:cubicBezTo>
                  <a:cubicBezTo>
                    <a:pt x="586" y="0"/>
                    <a:pt x="575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2053525" y="2264625"/>
              <a:ext cx="29200" cy="16525"/>
            </a:xfrm>
            <a:custGeom>
              <a:avLst/>
              <a:gdLst/>
              <a:ahLst/>
              <a:cxnLst/>
              <a:rect l="l" t="t" r="r" b="b"/>
              <a:pathLst>
                <a:path w="1168" h="661" extrusionOk="0">
                  <a:moveTo>
                    <a:pt x="712" y="0"/>
                  </a:moveTo>
                  <a:cubicBezTo>
                    <a:pt x="466" y="0"/>
                    <a:pt x="206" y="125"/>
                    <a:pt x="107" y="301"/>
                  </a:cubicBezTo>
                  <a:cubicBezTo>
                    <a:pt x="0" y="480"/>
                    <a:pt x="119" y="646"/>
                    <a:pt x="381" y="658"/>
                  </a:cubicBezTo>
                  <a:cubicBezTo>
                    <a:pt x="402" y="660"/>
                    <a:pt x="423" y="661"/>
                    <a:pt x="444" y="661"/>
                  </a:cubicBezTo>
                  <a:cubicBezTo>
                    <a:pt x="691" y="661"/>
                    <a:pt x="961" y="536"/>
                    <a:pt x="1060" y="360"/>
                  </a:cubicBezTo>
                  <a:cubicBezTo>
                    <a:pt x="1167" y="182"/>
                    <a:pt x="1036" y="15"/>
                    <a:pt x="774" y="3"/>
                  </a:cubicBezTo>
                  <a:cubicBezTo>
                    <a:pt x="753" y="1"/>
                    <a:pt x="73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4626150" y="2984300"/>
              <a:ext cx="80700" cy="54875"/>
            </a:xfrm>
            <a:custGeom>
              <a:avLst/>
              <a:gdLst/>
              <a:ahLst/>
              <a:cxnLst/>
              <a:rect l="l" t="t" r="r" b="b"/>
              <a:pathLst>
                <a:path w="3228" h="2195" extrusionOk="0">
                  <a:moveTo>
                    <a:pt x="1549" y="0"/>
                  </a:moveTo>
                  <a:cubicBezTo>
                    <a:pt x="1389" y="0"/>
                    <a:pt x="1228" y="21"/>
                    <a:pt x="1073" y="65"/>
                  </a:cubicBezTo>
                  <a:cubicBezTo>
                    <a:pt x="346" y="279"/>
                    <a:pt x="1" y="898"/>
                    <a:pt x="299" y="1470"/>
                  </a:cubicBezTo>
                  <a:cubicBezTo>
                    <a:pt x="540" y="1915"/>
                    <a:pt x="1099" y="2194"/>
                    <a:pt x="1678" y="2194"/>
                  </a:cubicBezTo>
                  <a:cubicBezTo>
                    <a:pt x="1842" y="2194"/>
                    <a:pt x="2008" y="2172"/>
                    <a:pt x="2168" y="2125"/>
                  </a:cubicBezTo>
                  <a:cubicBezTo>
                    <a:pt x="2894" y="1911"/>
                    <a:pt x="3228" y="1279"/>
                    <a:pt x="2930" y="708"/>
                  </a:cubicBezTo>
                  <a:cubicBezTo>
                    <a:pt x="2688" y="270"/>
                    <a:pt x="2125" y="0"/>
                    <a:pt x="1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4593125" y="2959650"/>
              <a:ext cx="47050" cy="31700"/>
            </a:xfrm>
            <a:custGeom>
              <a:avLst/>
              <a:gdLst/>
              <a:ahLst/>
              <a:cxnLst/>
              <a:rect l="l" t="t" r="r" b="b"/>
              <a:pathLst>
                <a:path w="1882" h="1268" extrusionOk="0">
                  <a:moveTo>
                    <a:pt x="912" y="1"/>
                  </a:moveTo>
                  <a:cubicBezTo>
                    <a:pt x="818" y="1"/>
                    <a:pt x="723" y="13"/>
                    <a:pt x="631" y="39"/>
                  </a:cubicBezTo>
                  <a:cubicBezTo>
                    <a:pt x="203" y="158"/>
                    <a:pt x="0" y="527"/>
                    <a:pt x="179" y="849"/>
                  </a:cubicBezTo>
                  <a:cubicBezTo>
                    <a:pt x="309" y="1109"/>
                    <a:pt x="636" y="1268"/>
                    <a:pt x="977" y="1268"/>
                  </a:cubicBezTo>
                  <a:cubicBezTo>
                    <a:pt x="1072" y="1268"/>
                    <a:pt x="1169" y="1256"/>
                    <a:pt x="1262" y="1230"/>
                  </a:cubicBezTo>
                  <a:cubicBezTo>
                    <a:pt x="1679" y="1099"/>
                    <a:pt x="1882" y="741"/>
                    <a:pt x="1703" y="408"/>
                  </a:cubicBezTo>
                  <a:cubicBezTo>
                    <a:pt x="1573" y="157"/>
                    <a:pt x="1247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4561275" y="2995850"/>
              <a:ext cx="64325" cy="43675"/>
            </a:xfrm>
            <a:custGeom>
              <a:avLst/>
              <a:gdLst/>
              <a:ahLst/>
              <a:cxnLst/>
              <a:rect l="l" t="t" r="r" b="b"/>
              <a:pathLst>
                <a:path w="2573" h="1747" extrusionOk="0">
                  <a:moveTo>
                    <a:pt x="1248" y="1"/>
                  </a:moveTo>
                  <a:cubicBezTo>
                    <a:pt x="1117" y="1"/>
                    <a:pt x="985" y="18"/>
                    <a:pt x="858" y="55"/>
                  </a:cubicBezTo>
                  <a:cubicBezTo>
                    <a:pt x="274" y="222"/>
                    <a:pt x="0" y="722"/>
                    <a:pt x="227" y="1175"/>
                  </a:cubicBezTo>
                  <a:cubicBezTo>
                    <a:pt x="411" y="1524"/>
                    <a:pt x="851" y="1746"/>
                    <a:pt x="1311" y="1746"/>
                  </a:cubicBezTo>
                  <a:cubicBezTo>
                    <a:pt x="1446" y="1746"/>
                    <a:pt x="1583" y="1727"/>
                    <a:pt x="1715" y="1687"/>
                  </a:cubicBezTo>
                  <a:cubicBezTo>
                    <a:pt x="2286" y="1520"/>
                    <a:pt x="2572" y="1020"/>
                    <a:pt x="2334" y="567"/>
                  </a:cubicBezTo>
                  <a:cubicBezTo>
                    <a:pt x="2149" y="216"/>
                    <a:pt x="1705" y="1"/>
                    <a:pt x="1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4800875" y="3018650"/>
              <a:ext cx="64925" cy="44075"/>
            </a:xfrm>
            <a:custGeom>
              <a:avLst/>
              <a:gdLst/>
              <a:ahLst/>
              <a:cxnLst/>
              <a:rect l="l" t="t" r="r" b="b"/>
              <a:pathLst>
                <a:path w="2597" h="1763" extrusionOk="0">
                  <a:moveTo>
                    <a:pt x="1233" y="1"/>
                  </a:moveTo>
                  <a:cubicBezTo>
                    <a:pt x="1099" y="1"/>
                    <a:pt x="964" y="20"/>
                    <a:pt x="834" y="60"/>
                  </a:cubicBezTo>
                  <a:cubicBezTo>
                    <a:pt x="263" y="227"/>
                    <a:pt x="1" y="727"/>
                    <a:pt x="263" y="1179"/>
                  </a:cubicBezTo>
                  <a:cubicBezTo>
                    <a:pt x="456" y="1539"/>
                    <a:pt x="907" y="1763"/>
                    <a:pt x="1365" y="1763"/>
                  </a:cubicBezTo>
                  <a:cubicBezTo>
                    <a:pt x="1499" y="1763"/>
                    <a:pt x="1634" y="1744"/>
                    <a:pt x="1763" y="1703"/>
                  </a:cubicBezTo>
                  <a:cubicBezTo>
                    <a:pt x="2346" y="1537"/>
                    <a:pt x="2596" y="1025"/>
                    <a:pt x="2335" y="572"/>
                  </a:cubicBezTo>
                  <a:cubicBezTo>
                    <a:pt x="2141" y="222"/>
                    <a:pt x="1692" y="1"/>
                    <a:pt x="1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4663675" y="2940475"/>
              <a:ext cx="37225" cy="25100"/>
            </a:xfrm>
            <a:custGeom>
              <a:avLst/>
              <a:gdLst/>
              <a:ahLst/>
              <a:cxnLst/>
              <a:rect l="l" t="t" r="r" b="b"/>
              <a:pathLst>
                <a:path w="1489" h="1004" extrusionOk="0">
                  <a:moveTo>
                    <a:pt x="714" y="1"/>
                  </a:moveTo>
                  <a:cubicBezTo>
                    <a:pt x="639" y="1"/>
                    <a:pt x="562" y="11"/>
                    <a:pt x="488" y="32"/>
                  </a:cubicBezTo>
                  <a:cubicBezTo>
                    <a:pt x="155" y="127"/>
                    <a:pt x="0" y="413"/>
                    <a:pt x="143" y="675"/>
                  </a:cubicBezTo>
                  <a:cubicBezTo>
                    <a:pt x="245" y="879"/>
                    <a:pt x="506" y="1004"/>
                    <a:pt x="774" y="1004"/>
                  </a:cubicBezTo>
                  <a:cubicBezTo>
                    <a:pt x="850" y="1004"/>
                    <a:pt x="927" y="994"/>
                    <a:pt x="1000" y="973"/>
                  </a:cubicBezTo>
                  <a:cubicBezTo>
                    <a:pt x="1334" y="866"/>
                    <a:pt x="1488" y="580"/>
                    <a:pt x="1346" y="318"/>
                  </a:cubicBezTo>
                  <a:cubicBezTo>
                    <a:pt x="1234" y="123"/>
                    <a:pt x="979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4637775" y="3046400"/>
              <a:ext cx="61625" cy="42300"/>
            </a:xfrm>
            <a:custGeom>
              <a:avLst/>
              <a:gdLst/>
              <a:ahLst/>
              <a:cxnLst/>
              <a:rect l="l" t="t" r="r" b="b"/>
              <a:pathLst>
                <a:path w="2465" h="1692" extrusionOk="0">
                  <a:moveTo>
                    <a:pt x="1185" y="0"/>
                  </a:moveTo>
                  <a:cubicBezTo>
                    <a:pt x="781" y="0"/>
                    <a:pt x="403" y="183"/>
                    <a:pt x="238" y="486"/>
                  </a:cubicBezTo>
                  <a:cubicBezTo>
                    <a:pt x="0" y="915"/>
                    <a:pt x="274" y="1415"/>
                    <a:pt x="822" y="1617"/>
                  </a:cubicBezTo>
                  <a:cubicBezTo>
                    <a:pt x="969" y="1667"/>
                    <a:pt x="1121" y="1691"/>
                    <a:pt x="1269" y="1691"/>
                  </a:cubicBezTo>
                  <a:cubicBezTo>
                    <a:pt x="1685" y="1691"/>
                    <a:pt x="2072" y="1505"/>
                    <a:pt x="2239" y="1189"/>
                  </a:cubicBezTo>
                  <a:cubicBezTo>
                    <a:pt x="2465" y="772"/>
                    <a:pt x="2203" y="272"/>
                    <a:pt x="1643" y="81"/>
                  </a:cubicBezTo>
                  <a:cubicBezTo>
                    <a:pt x="1494" y="26"/>
                    <a:pt x="1338" y="0"/>
                    <a:pt x="1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4727950" y="3027425"/>
              <a:ext cx="31875" cy="21825"/>
            </a:xfrm>
            <a:custGeom>
              <a:avLst/>
              <a:gdLst/>
              <a:ahLst/>
              <a:cxnLst/>
              <a:rect l="l" t="t" r="r" b="b"/>
              <a:pathLst>
                <a:path w="1275" h="873" extrusionOk="0">
                  <a:moveTo>
                    <a:pt x="611" y="1"/>
                  </a:moveTo>
                  <a:cubicBezTo>
                    <a:pt x="397" y="1"/>
                    <a:pt x="195" y="100"/>
                    <a:pt x="108" y="257"/>
                  </a:cubicBezTo>
                  <a:cubicBezTo>
                    <a:pt x="1" y="471"/>
                    <a:pt x="144" y="733"/>
                    <a:pt x="430" y="828"/>
                  </a:cubicBezTo>
                  <a:cubicBezTo>
                    <a:pt x="509" y="858"/>
                    <a:pt x="592" y="872"/>
                    <a:pt x="673" y="872"/>
                  </a:cubicBezTo>
                  <a:cubicBezTo>
                    <a:pt x="883" y="872"/>
                    <a:pt x="1078" y="777"/>
                    <a:pt x="1156" y="614"/>
                  </a:cubicBezTo>
                  <a:cubicBezTo>
                    <a:pt x="1275" y="400"/>
                    <a:pt x="1132" y="138"/>
                    <a:pt x="846" y="43"/>
                  </a:cubicBezTo>
                  <a:cubicBezTo>
                    <a:pt x="770" y="14"/>
                    <a:pt x="690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4711875" y="2997500"/>
              <a:ext cx="36050" cy="24475"/>
            </a:xfrm>
            <a:custGeom>
              <a:avLst/>
              <a:gdLst/>
              <a:ahLst/>
              <a:cxnLst/>
              <a:rect l="l" t="t" r="r" b="b"/>
              <a:pathLst>
                <a:path w="1442" h="979" extrusionOk="0">
                  <a:moveTo>
                    <a:pt x="681" y="0"/>
                  </a:moveTo>
                  <a:cubicBezTo>
                    <a:pt x="446" y="0"/>
                    <a:pt x="227" y="106"/>
                    <a:pt x="132" y="287"/>
                  </a:cubicBezTo>
                  <a:cubicBezTo>
                    <a:pt x="1" y="525"/>
                    <a:pt x="156" y="823"/>
                    <a:pt x="477" y="930"/>
                  </a:cubicBezTo>
                  <a:cubicBezTo>
                    <a:pt x="570" y="963"/>
                    <a:pt x="665" y="979"/>
                    <a:pt x="757" y="979"/>
                  </a:cubicBezTo>
                  <a:cubicBezTo>
                    <a:pt x="997" y="979"/>
                    <a:pt x="1216" y="873"/>
                    <a:pt x="1311" y="692"/>
                  </a:cubicBezTo>
                  <a:cubicBezTo>
                    <a:pt x="1442" y="442"/>
                    <a:pt x="1275" y="156"/>
                    <a:pt x="953" y="49"/>
                  </a:cubicBezTo>
                  <a:cubicBezTo>
                    <a:pt x="864" y="16"/>
                    <a:pt x="771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4688975" y="2962325"/>
              <a:ext cx="47050" cy="31725"/>
            </a:xfrm>
            <a:custGeom>
              <a:avLst/>
              <a:gdLst/>
              <a:ahLst/>
              <a:cxnLst/>
              <a:rect l="l" t="t" r="r" b="b"/>
              <a:pathLst>
                <a:path w="1882" h="1269" extrusionOk="0">
                  <a:moveTo>
                    <a:pt x="893" y="0"/>
                  </a:moveTo>
                  <a:cubicBezTo>
                    <a:pt x="583" y="0"/>
                    <a:pt x="300" y="140"/>
                    <a:pt x="179" y="373"/>
                  </a:cubicBezTo>
                  <a:cubicBezTo>
                    <a:pt x="0" y="682"/>
                    <a:pt x="214" y="1063"/>
                    <a:pt x="631" y="1206"/>
                  </a:cubicBezTo>
                  <a:cubicBezTo>
                    <a:pt x="749" y="1249"/>
                    <a:pt x="871" y="1269"/>
                    <a:pt x="989" y="1269"/>
                  </a:cubicBezTo>
                  <a:cubicBezTo>
                    <a:pt x="1299" y="1269"/>
                    <a:pt x="1585" y="1129"/>
                    <a:pt x="1715" y="896"/>
                  </a:cubicBezTo>
                  <a:cubicBezTo>
                    <a:pt x="1881" y="575"/>
                    <a:pt x="1667" y="206"/>
                    <a:pt x="1250" y="63"/>
                  </a:cubicBezTo>
                  <a:cubicBezTo>
                    <a:pt x="1132" y="20"/>
                    <a:pt x="1011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4587175" y="3042925"/>
              <a:ext cx="41700" cy="28525"/>
            </a:xfrm>
            <a:custGeom>
              <a:avLst/>
              <a:gdLst/>
              <a:ahLst/>
              <a:cxnLst/>
              <a:rect l="l" t="t" r="r" b="b"/>
              <a:pathLst>
                <a:path w="1668" h="1141" extrusionOk="0">
                  <a:moveTo>
                    <a:pt x="809" y="1"/>
                  </a:moveTo>
                  <a:cubicBezTo>
                    <a:pt x="536" y="1"/>
                    <a:pt x="279" y="120"/>
                    <a:pt x="167" y="328"/>
                  </a:cubicBezTo>
                  <a:cubicBezTo>
                    <a:pt x="0" y="613"/>
                    <a:pt x="179" y="959"/>
                    <a:pt x="560" y="1090"/>
                  </a:cubicBezTo>
                  <a:cubicBezTo>
                    <a:pt x="657" y="1124"/>
                    <a:pt x="759" y="1140"/>
                    <a:pt x="859" y="1140"/>
                  </a:cubicBezTo>
                  <a:cubicBezTo>
                    <a:pt x="1136" y="1140"/>
                    <a:pt x="1398" y="1014"/>
                    <a:pt x="1512" y="804"/>
                  </a:cubicBezTo>
                  <a:cubicBezTo>
                    <a:pt x="1667" y="518"/>
                    <a:pt x="1489" y="185"/>
                    <a:pt x="1119" y="54"/>
                  </a:cubicBezTo>
                  <a:cubicBezTo>
                    <a:pt x="1018" y="18"/>
                    <a:pt x="912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4624975" y="2926525"/>
              <a:ext cx="36025" cy="24125"/>
            </a:xfrm>
            <a:custGeom>
              <a:avLst/>
              <a:gdLst/>
              <a:ahLst/>
              <a:cxnLst/>
              <a:rect l="l" t="t" r="r" b="b"/>
              <a:pathLst>
                <a:path w="1441" h="965" extrusionOk="0">
                  <a:moveTo>
                    <a:pt x="695" y="1"/>
                  </a:moveTo>
                  <a:cubicBezTo>
                    <a:pt x="609" y="1"/>
                    <a:pt x="522" y="14"/>
                    <a:pt x="441" y="42"/>
                  </a:cubicBezTo>
                  <a:cubicBezTo>
                    <a:pt x="131" y="150"/>
                    <a:pt x="0" y="435"/>
                    <a:pt x="155" y="673"/>
                  </a:cubicBezTo>
                  <a:cubicBezTo>
                    <a:pt x="269" y="858"/>
                    <a:pt x="507" y="965"/>
                    <a:pt x="748" y="965"/>
                  </a:cubicBezTo>
                  <a:cubicBezTo>
                    <a:pt x="834" y="965"/>
                    <a:pt x="920" y="951"/>
                    <a:pt x="1000" y="923"/>
                  </a:cubicBezTo>
                  <a:cubicBezTo>
                    <a:pt x="1322" y="804"/>
                    <a:pt x="1441" y="519"/>
                    <a:pt x="1286" y="281"/>
                  </a:cubicBezTo>
                  <a:cubicBezTo>
                    <a:pt x="1172" y="105"/>
                    <a:pt x="935" y="1"/>
                    <a:pt x="6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4561275" y="3073100"/>
              <a:ext cx="36925" cy="25325"/>
            </a:xfrm>
            <a:custGeom>
              <a:avLst/>
              <a:gdLst/>
              <a:ahLst/>
              <a:cxnLst/>
              <a:rect l="l" t="t" r="r" b="b"/>
              <a:pathLst>
                <a:path w="1477" h="1013" extrusionOk="0">
                  <a:moveTo>
                    <a:pt x="732" y="1"/>
                  </a:moveTo>
                  <a:cubicBezTo>
                    <a:pt x="641" y="1"/>
                    <a:pt x="550" y="16"/>
                    <a:pt x="465" y="49"/>
                  </a:cubicBezTo>
                  <a:cubicBezTo>
                    <a:pt x="143" y="156"/>
                    <a:pt x="0" y="454"/>
                    <a:pt x="167" y="716"/>
                  </a:cubicBezTo>
                  <a:cubicBezTo>
                    <a:pt x="281" y="899"/>
                    <a:pt x="516" y="1012"/>
                    <a:pt x="761" y="1012"/>
                  </a:cubicBezTo>
                  <a:cubicBezTo>
                    <a:pt x="849" y="1012"/>
                    <a:pt x="939" y="998"/>
                    <a:pt x="1024" y="966"/>
                  </a:cubicBezTo>
                  <a:cubicBezTo>
                    <a:pt x="1346" y="847"/>
                    <a:pt x="1477" y="549"/>
                    <a:pt x="1322" y="299"/>
                  </a:cubicBezTo>
                  <a:cubicBezTo>
                    <a:pt x="1210" y="109"/>
                    <a:pt x="972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4643725" y="2961400"/>
              <a:ext cx="24425" cy="16300"/>
            </a:xfrm>
            <a:custGeom>
              <a:avLst/>
              <a:gdLst/>
              <a:ahLst/>
              <a:cxnLst/>
              <a:rect l="l" t="t" r="r" b="b"/>
              <a:pathLst>
                <a:path w="977" h="652" extrusionOk="0">
                  <a:moveTo>
                    <a:pt x="465" y="1"/>
                  </a:moveTo>
                  <a:cubicBezTo>
                    <a:pt x="408" y="1"/>
                    <a:pt x="351" y="10"/>
                    <a:pt x="298" y="29"/>
                  </a:cubicBezTo>
                  <a:cubicBezTo>
                    <a:pt x="84" y="100"/>
                    <a:pt x="0" y="302"/>
                    <a:pt x="108" y="457"/>
                  </a:cubicBezTo>
                  <a:cubicBezTo>
                    <a:pt x="187" y="580"/>
                    <a:pt x="344" y="651"/>
                    <a:pt x="507" y="651"/>
                  </a:cubicBezTo>
                  <a:cubicBezTo>
                    <a:pt x="565" y="651"/>
                    <a:pt x="623" y="643"/>
                    <a:pt x="679" y="624"/>
                  </a:cubicBezTo>
                  <a:cubicBezTo>
                    <a:pt x="893" y="552"/>
                    <a:pt x="977" y="362"/>
                    <a:pt x="870" y="195"/>
                  </a:cubicBezTo>
                  <a:cubicBezTo>
                    <a:pt x="790" y="72"/>
                    <a:pt x="627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4618725" y="3030175"/>
              <a:ext cx="24725" cy="16875"/>
            </a:xfrm>
            <a:custGeom>
              <a:avLst/>
              <a:gdLst/>
              <a:ahLst/>
              <a:cxnLst/>
              <a:rect l="l" t="t" r="r" b="b"/>
              <a:pathLst>
                <a:path w="989" h="675" extrusionOk="0">
                  <a:moveTo>
                    <a:pt x="472" y="0"/>
                  </a:moveTo>
                  <a:cubicBezTo>
                    <a:pt x="413" y="0"/>
                    <a:pt x="354" y="9"/>
                    <a:pt x="298" y="28"/>
                  </a:cubicBezTo>
                  <a:cubicBezTo>
                    <a:pt x="84" y="111"/>
                    <a:pt x="0" y="314"/>
                    <a:pt x="107" y="480"/>
                  </a:cubicBezTo>
                  <a:cubicBezTo>
                    <a:pt x="187" y="603"/>
                    <a:pt x="350" y="675"/>
                    <a:pt x="517" y="675"/>
                  </a:cubicBezTo>
                  <a:cubicBezTo>
                    <a:pt x="576" y="675"/>
                    <a:pt x="635" y="666"/>
                    <a:pt x="691" y="647"/>
                  </a:cubicBezTo>
                  <a:cubicBezTo>
                    <a:pt x="905" y="564"/>
                    <a:pt x="989" y="373"/>
                    <a:pt x="881" y="195"/>
                  </a:cubicBezTo>
                  <a:cubicBezTo>
                    <a:pt x="802" y="71"/>
                    <a:pt x="639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4692550" y="3032925"/>
              <a:ext cx="32450" cy="22100"/>
            </a:xfrm>
            <a:custGeom>
              <a:avLst/>
              <a:gdLst/>
              <a:ahLst/>
              <a:cxnLst/>
              <a:rect l="l" t="t" r="r" b="b"/>
              <a:pathLst>
                <a:path w="1298" h="884" extrusionOk="0">
                  <a:moveTo>
                    <a:pt x="617" y="0"/>
                  </a:moveTo>
                  <a:cubicBezTo>
                    <a:pt x="541" y="0"/>
                    <a:pt x="464" y="12"/>
                    <a:pt x="393" y="37"/>
                  </a:cubicBezTo>
                  <a:cubicBezTo>
                    <a:pt x="107" y="144"/>
                    <a:pt x="0" y="406"/>
                    <a:pt x="143" y="620"/>
                  </a:cubicBezTo>
                  <a:cubicBezTo>
                    <a:pt x="249" y="788"/>
                    <a:pt x="458" y="883"/>
                    <a:pt x="676" y="883"/>
                  </a:cubicBezTo>
                  <a:cubicBezTo>
                    <a:pt x="753" y="883"/>
                    <a:pt x="830" y="871"/>
                    <a:pt x="905" y="847"/>
                  </a:cubicBezTo>
                  <a:cubicBezTo>
                    <a:pt x="1191" y="739"/>
                    <a:pt x="1298" y="477"/>
                    <a:pt x="1155" y="263"/>
                  </a:cubicBezTo>
                  <a:cubicBezTo>
                    <a:pt x="1049" y="96"/>
                    <a:pt x="83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4546675" y="2852100"/>
              <a:ext cx="78925" cy="52450"/>
            </a:xfrm>
            <a:custGeom>
              <a:avLst/>
              <a:gdLst/>
              <a:ahLst/>
              <a:cxnLst/>
              <a:rect l="l" t="t" r="r" b="b"/>
              <a:pathLst>
                <a:path w="3157" h="2098" extrusionOk="0">
                  <a:moveTo>
                    <a:pt x="1540" y="0"/>
                  </a:moveTo>
                  <a:cubicBezTo>
                    <a:pt x="1379" y="0"/>
                    <a:pt x="1217" y="22"/>
                    <a:pt x="1061" y="67"/>
                  </a:cubicBezTo>
                  <a:cubicBezTo>
                    <a:pt x="346" y="269"/>
                    <a:pt x="1" y="864"/>
                    <a:pt x="299" y="1412"/>
                  </a:cubicBezTo>
                  <a:cubicBezTo>
                    <a:pt x="521" y="1838"/>
                    <a:pt x="1059" y="2098"/>
                    <a:pt x="1623" y="2098"/>
                  </a:cubicBezTo>
                  <a:cubicBezTo>
                    <a:pt x="1785" y="2098"/>
                    <a:pt x="1949" y="2076"/>
                    <a:pt x="2108" y="2031"/>
                  </a:cubicBezTo>
                  <a:cubicBezTo>
                    <a:pt x="2823" y="1829"/>
                    <a:pt x="3156" y="1222"/>
                    <a:pt x="2870" y="686"/>
                  </a:cubicBezTo>
                  <a:cubicBezTo>
                    <a:pt x="2639" y="260"/>
                    <a:pt x="2099" y="0"/>
                    <a:pt x="15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4514850" y="2828650"/>
              <a:ext cx="46150" cy="30300"/>
            </a:xfrm>
            <a:custGeom>
              <a:avLst/>
              <a:gdLst/>
              <a:ahLst/>
              <a:cxnLst/>
              <a:rect l="l" t="t" r="r" b="b"/>
              <a:pathLst>
                <a:path w="1846" h="1212" extrusionOk="0">
                  <a:moveTo>
                    <a:pt x="908" y="0"/>
                  </a:moveTo>
                  <a:cubicBezTo>
                    <a:pt x="812" y="0"/>
                    <a:pt x="714" y="13"/>
                    <a:pt x="619" y="40"/>
                  </a:cubicBezTo>
                  <a:cubicBezTo>
                    <a:pt x="202" y="147"/>
                    <a:pt x="0" y="505"/>
                    <a:pt x="167" y="814"/>
                  </a:cubicBezTo>
                  <a:cubicBezTo>
                    <a:pt x="295" y="1063"/>
                    <a:pt x="609" y="1211"/>
                    <a:pt x="937" y="1211"/>
                  </a:cubicBezTo>
                  <a:cubicBezTo>
                    <a:pt x="1034" y="1211"/>
                    <a:pt x="1132" y="1198"/>
                    <a:pt x="1226" y="1171"/>
                  </a:cubicBezTo>
                  <a:cubicBezTo>
                    <a:pt x="1643" y="1052"/>
                    <a:pt x="1845" y="707"/>
                    <a:pt x="1679" y="397"/>
                  </a:cubicBezTo>
                  <a:cubicBezTo>
                    <a:pt x="1550" y="149"/>
                    <a:pt x="1237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4483275" y="2863225"/>
              <a:ext cx="62550" cy="41800"/>
            </a:xfrm>
            <a:custGeom>
              <a:avLst/>
              <a:gdLst/>
              <a:ahLst/>
              <a:cxnLst/>
              <a:rect l="l" t="t" r="r" b="b"/>
              <a:pathLst>
                <a:path w="2502" h="1672" extrusionOk="0">
                  <a:moveTo>
                    <a:pt x="1222" y="0"/>
                  </a:moveTo>
                  <a:cubicBezTo>
                    <a:pt x="1096" y="0"/>
                    <a:pt x="969" y="16"/>
                    <a:pt x="846" y="50"/>
                  </a:cubicBezTo>
                  <a:cubicBezTo>
                    <a:pt x="275" y="217"/>
                    <a:pt x="1" y="693"/>
                    <a:pt x="215" y="1122"/>
                  </a:cubicBezTo>
                  <a:cubicBezTo>
                    <a:pt x="392" y="1466"/>
                    <a:pt x="823" y="1672"/>
                    <a:pt x="1275" y="1672"/>
                  </a:cubicBezTo>
                  <a:cubicBezTo>
                    <a:pt x="1402" y="1672"/>
                    <a:pt x="1531" y="1656"/>
                    <a:pt x="1656" y="1622"/>
                  </a:cubicBezTo>
                  <a:cubicBezTo>
                    <a:pt x="2227" y="1455"/>
                    <a:pt x="2501" y="979"/>
                    <a:pt x="2275" y="538"/>
                  </a:cubicBezTo>
                  <a:cubicBezTo>
                    <a:pt x="2099" y="204"/>
                    <a:pt x="1668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4584200" y="2810375"/>
              <a:ext cx="36325" cy="23950"/>
            </a:xfrm>
            <a:custGeom>
              <a:avLst/>
              <a:gdLst/>
              <a:ahLst/>
              <a:cxnLst/>
              <a:rect l="l" t="t" r="r" b="b"/>
              <a:pathLst>
                <a:path w="1453" h="958" extrusionOk="0">
                  <a:moveTo>
                    <a:pt x="717" y="0"/>
                  </a:moveTo>
                  <a:cubicBezTo>
                    <a:pt x="641" y="0"/>
                    <a:pt x="563" y="11"/>
                    <a:pt x="488" y="33"/>
                  </a:cubicBezTo>
                  <a:cubicBezTo>
                    <a:pt x="155" y="116"/>
                    <a:pt x="0" y="390"/>
                    <a:pt x="131" y="640"/>
                  </a:cubicBezTo>
                  <a:cubicBezTo>
                    <a:pt x="233" y="835"/>
                    <a:pt x="486" y="957"/>
                    <a:pt x="745" y="957"/>
                  </a:cubicBezTo>
                  <a:cubicBezTo>
                    <a:pt x="819" y="957"/>
                    <a:pt x="893" y="947"/>
                    <a:pt x="965" y="926"/>
                  </a:cubicBezTo>
                  <a:cubicBezTo>
                    <a:pt x="1298" y="831"/>
                    <a:pt x="1453" y="557"/>
                    <a:pt x="1322" y="307"/>
                  </a:cubicBezTo>
                  <a:cubicBezTo>
                    <a:pt x="1212" y="115"/>
                    <a:pt x="969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4557400" y="2911550"/>
              <a:ext cx="60150" cy="40400"/>
            </a:xfrm>
            <a:custGeom>
              <a:avLst/>
              <a:gdLst/>
              <a:ahLst/>
              <a:cxnLst/>
              <a:rect l="l" t="t" r="r" b="b"/>
              <a:pathLst>
                <a:path w="2406" h="1616" extrusionOk="0">
                  <a:moveTo>
                    <a:pt x="1189" y="1"/>
                  </a:moveTo>
                  <a:cubicBezTo>
                    <a:pt x="785" y="1"/>
                    <a:pt x="402" y="176"/>
                    <a:pt x="227" y="475"/>
                  </a:cubicBezTo>
                  <a:cubicBezTo>
                    <a:pt x="1" y="880"/>
                    <a:pt x="251" y="1356"/>
                    <a:pt x="798" y="1546"/>
                  </a:cubicBezTo>
                  <a:cubicBezTo>
                    <a:pt x="939" y="1593"/>
                    <a:pt x="1086" y="1615"/>
                    <a:pt x="1231" y="1615"/>
                  </a:cubicBezTo>
                  <a:cubicBezTo>
                    <a:pt x="1638" y="1615"/>
                    <a:pt x="2025" y="1440"/>
                    <a:pt x="2191" y="1141"/>
                  </a:cubicBezTo>
                  <a:cubicBezTo>
                    <a:pt x="2406" y="737"/>
                    <a:pt x="2156" y="260"/>
                    <a:pt x="1620" y="70"/>
                  </a:cubicBezTo>
                  <a:cubicBezTo>
                    <a:pt x="1479" y="23"/>
                    <a:pt x="1333" y="1"/>
                    <a:pt x="1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4645800" y="2893550"/>
              <a:ext cx="31275" cy="20725"/>
            </a:xfrm>
            <a:custGeom>
              <a:avLst/>
              <a:gdLst/>
              <a:ahLst/>
              <a:cxnLst/>
              <a:rect l="l" t="t" r="r" b="b"/>
              <a:pathLst>
                <a:path w="1251" h="829" extrusionOk="0">
                  <a:moveTo>
                    <a:pt x="594" y="1"/>
                  </a:moveTo>
                  <a:cubicBezTo>
                    <a:pt x="387" y="1"/>
                    <a:pt x="197" y="87"/>
                    <a:pt x="120" y="242"/>
                  </a:cubicBezTo>
                  <a:cubicBezTo>
                    <a:pt x="1" y="445"/>
                    <a:pt x="132" y="695"/>
                    <a:pt x="417" y="790"/>
                  </a:cubicBezTo>
                  <a:cubicBezTo>
                    <a:pt x="497" y="816"/>
                    <a:pt x="578" y="829"/>
                    <a:pt x="658" y="829"/>
                  </a:cubicBezTo>
                  <a:cubicBezTo>
                    <a:pt x="865" y="829"/>
                    <a:pt x="1054" y="742"/>
                    <a:pt x="1132" y="588"/>
                  </a:cubicBezTo>
                  <a:cubicBezTo>
                    <a:pt x="1251" y="373"/>
                    <a:pt x="1120" y="135"/>
                    <a:pt x="834" y="40"/>
                  </a:cubicBezTo>
                  <a:cubicBezTo>
                    <a:pt x="755" y="13"/>
                    <a:pt x="673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6"/>
            <p:cNvSpPr/>
            <p:nvPr/>
          </p:nvSpPr>
          <p:spPr>
            <a:xfrm>
              <a:off x="4630325" y="2864875"/>
              <a:ext cx="35450" cy="23325"/>
            </a:xfrm>
            <a:custGeom>
              <a:avLst/>
              <a:gdLst/>
              <a:ahLst/>
              <a:cxnLst/>
              <a:rect l="l" t="t" r="r" b="b"/>
              <a:pathLst>
                <a:path w="1418" h="933" extrusionOk="0">
                  <a:moveTo>
                    <a:pt x="678" y="0"/>
                  </a:moveTo>
                  <a:cubicBezTo>
                    <a:pt x="446" y="0"/>
                    <a:pt x="226" y="98"/>
                    <a:pt x="132" y="270"/>
                  </a:cubicBezTo>
                  <a:cubicBezTo>
                    <a:pt x="1" y="508"/>
                    <a:pt x="155" y="782"/>
                    <a:pt x="477" y="889"/>
                  </a:cubicBezTo>
                  <a:cubicBezTo>
                    <a:pt x="562" y="919"/>
                    <a:pt x="652" y="933"/>
                    <a:pt x="740" y="933"/>
                  </a:cubicBezTo>
                  <a:cubicBezTo>
                    <a:pt x="972" y="933"/>
                    <a:pt x="1192" y="835"/>
                    <a:pt x="1287" y="663"/>
                  </a:cubicBezTo>
                  <a:cubicBezTo>
                    <a:pt x="1417" y="425"/>
                    <a:pt x="1263" y="151"/>
                    <a:pt x="941" y="44"/>
                  </a:cubicBezTo>
                  <a:cubicBezTo>
                    <a:pt x="856" y="14"/>
                    <a:pt x="76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6"/>
            <p:cNvSpPr/>
            <p:nvPr/>
          </p:nvSpPr>
          <p:spPr>
            <a:xfrm>
              <a:off x="4608600" y="2831175"/>
              <a:ext cx="45875" cy="30300"/>
            </a:xfrm>
            <a:custGeom>
              <a:avLst/>
              <a:gdLst/>
              <a:ahLst/>
              <a:cxnLst/>
              <a:rect l="l" t="t" r="r" b="b"/>
              <a:pathLst>
                <a:path w="1835" h="1212" extrusionOk="0">
                  <a:moveTo>
                    <a:pt x="886" y="1"/>
                  </a:moveTo>
                  <a:cubicBezTo>
                    <a:pt x="584" y="1"/>
                    <a:pt x="300" y="131"/>
                    <a:pt x="179" y="356"/>
                  </a:cubicBezTo>
                  <a:cubicBezTo>
                    <a:pt x="0" y="654"/>
                    <a:pt x="203" y="1023"/>
                    <a:pt x="608" y="1154"/>
                  </a:cubicBezTo>
                  <a:cubicBezTo>
                    <a:pt x="722" y="1193"/>
                    <a:pt x="840" y="1211"/>
                    <a:pt x="956" y="1211"/>
                  </a:cubicBezTo>
                  <a:cubicBezTo>
                    <a:pt x="1262" y="1211"/>
                    <a:pt x="1546" y="1081"/>
                    <a:pt x="1667" y="856"/>
                  </a:cubicBezTo>
                  <a:cubicBezTo>
                    <a:pt x="1834" y="558"/>
                    <a:pt x="1644" y="201"/>
                    <a:pt x="1227" y="58"/>
                  </a:cubicBezTo>
                  <a:cubicBezTo>
                    <a:pt x="1116" y="19"/>
                    <a:pt x="1000" y="1"/>
                    <a:pt x="8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4508300" y="2908275"/>
              <a:ext cx="40500" cy="27200"/>
            </a:xfrm>
            <a:custGeom>
              <a:avLst/>
              <a:gdLst/>
              <a:ahLst/>
              <a:cxnLst/>
              <a:rect l="l" t="t" r="r" b="b"/>
              <a:pathLst>
                <a:path w="1620" h="1088" extrusionOk="0">
                  <a:moveTo>
                    <a:pt x="801" y="0"/>
                  </a:moveTo>
                  <a:cubicBezTo>
                    <a:pt x="526" y="0"/>
                    <a:pt x="269" y="118"/>
                    <a:pt x="155" y="320"/>
                  </a:cubicBezTo>
                  <a:cubicBezTo>
                    <a:pt x="0" y="582"/>
                    <a:pt x="167" y="915"/>
                    <a:pt x="524" y="1034"/>
                  </a:cubicBezTo>
                  <a:cubicBezTo>
                    <a:pt x="626" y="1071"/>
                    <a:pt x="732" y="1088"/>
                    <a:pt x="834" y="1088"/>
                  </a:cubicBezTo>
                  <a:cubicBezTo>
                    <a:pt x="1103" y="1088"/>
                    <a:pt x="1353" y="971"/>
                    <a:pt x="1465" y="772"/>
                  </a:cubicBezTo>
                  <a:cubicBezTo>
                    <a:pt x="1619" y="499"/>
                    <a:pt x="1453" y="177"/>
                    <a:pt x="1095" y="46"/>
                  </a:cubicBezTo>
                  <a:cubicBezTo>
                    <a:pt x="999" y="15"/>
                    <a:pt x="899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4546675" y="2797050"/>
              <a:ext cx="35150" cy="22950"/>
            </a:xfrm>
            <a:custGeom>
              <a:avLst/>
              <a:gdLst/>
              <a:ahLst/>
              <a:cxnLst/>
              <a:rect l="l" t="t" r="r" b="b"/>
              <a:pathLst>
                <a:path w="1406" h="918" extrusionOk="0">
                  <a:moveTo>
                    <a:pt x="684" y="0"/>
                  </a:moveTo>
                  <a:cubicBezTo>
                    <a:pt x="598" y="0"/>
                    <a:pt x="512" y="14"/>
                    <a:pt x="430" y="42"/>
                  </a:cubicBezTo>
                  <a:cubicBezTo>
                    <a:pt x="120" y="149"/>
                    <a:pt x="1" y="411"/>
                    <a:pt x="144" y="649"/>
                  </a:cubicBezTo>
                  <a:cubicBezTo>
                    <a:pt x="258" y="816"/>
                    <a:pt x="487" y="917"/>
                    <a:pt x="723" y="917"/>
                  </a:cubicBezTo>
                  <a:cubicBezTo>
                    <a:pt x="809" y="917"/>
                    <a:pt x="895" y="904"/>
                    <a:pt x="977" y="876"/>
                  </a:cubicBezTo>
                  <a:cubicBezTo>
                    <a:pt x="1275" y="768"/>
                    <a:pt x="1406" y="495"/>
                    <a:pt x="1251" y="268"/>
                  </a:cubicBezTo>
                  <a:cubicBezTo>
                    <a:pt x="1146" y="102"/>
                    <a:pt x="919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4564250" y="2830400"/>
              <a:ext cx="24125" cy="15725"/>
            </a:xfrm>
            <a:custGeom>
              <a:avLst/>
              <a:gdLst/>
              <a:ahLst/>
              <a:cxnLst/>
              <a:rect l="l" t="t" r="r" b="b"/>
              <a:pathLst>
                <a:path w="965" h="629" extrusionOk="0">
                  <a:moveTo>
                    <a:pt x="482" y="0"/>
                  </a:moveTo>
                  <a:cubicBezTo>
                    <a:pt x="421" y="0"/>
                    <a:pt x="358" y="10"/>
                    <a:pt x="298" y="30"/>
                  </a:cubicBezTo>
                  <a:cubicBezTo>
                    <a:pt x="96" y="101"/>
                    <a:pt x="0" y="280"/>
                    <a:pt x="108" y="435"/>
                  </a:cubicBezTo>
                  <a:cubicBezTo>
                    <a:pt x="187" y="558"/>
                    <a:pt x="344" y="629"/>
                    <a:pt x="502" y="629"/>
                  </a:cubicBezTo>
                  <a:cubicBezTo>
                    <a:pt x="558" y="629"/>
                    <a:pt x="614" y="620"/>
                    <a:pt x="667" y="601"/>
                  </a:cubicBezTo>
                  <a:cubicBezTo>
                    <a:pt x="882" y="530"/>
                    <a:pt x="965" y="339"/>
                    <a:pt x="858" y="185"/>
                  </a:cubicBezTo>
                  <a:cubicBezTo>
                    <a:pt x="789" y="65"/>
                    <a:pt x="640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4658300" y="2822975"/>
              <a:ext cx="46175" cy="30275"/>
            </a:xfrm>
            <a:custGeom>
              <a:avLst/>
              <a:gdLst/>
              <a:ahLst/>
              <a:cxnLst/>
              <a:rect l="l" t="t" r="r" b="b"/>
              <a:pathLst>
                <a:path w="1847" h="1211" extrusionOk="0">
                  <a:moveTo>
                    <a:pt x="898" y="1"/>
                  </a:moveTo>
                  <a:cubicBezTo>
                    <a:pt x="801" y="1"/>
                    <a:pt x="703" y="14"/>
                    <a:pt x="608" y="41"/>
                  </a:cubicBezTo>
                  <a:cubicBezTo>
                    <a:pt x="191" y="148"/>
                    <a:pt x="1" y="505"/>
                    <a:pt x="179" y="815"/>
                  </a:cubicBezTo>
                  <a:cubicBezTo>
                    <a:pt x="309" y="1056"/>
                    <a:pt x="627" y="1211"/>
                    <a:pt x="959" y="1211"/>
                  </a:cubicBezTo>
                  <a:cubicBezTo>
                    <a:pt x="1052" y="1211"/>
                    <a:pt x="1147" y="1198"/>
                    <a:pt x="1239" y="1172"/>
                  </a:cubicBezTo>
                  <a:cubicBezTo>
                    <a:pt x="1656" y="1053"/>
                    <a:pt x="1846" y="708"/>
                    <a:pt x="1668" y="386"/>
                  </a:cubicBezTo>
                  <a:cubicBezTo>
                    <a:pt x="1530" y="148"/>
                    <a:pt x="1222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4538950" y="2896225"/>
              <a:ext cx="24425" cy="16000"/>
            </a:xfrm>
            <a:custGeom>
              <a:avLst/>
              <a:gdLst/>
              <a:ahLst/>
              <a:cxnLst/>
              <a:rect l="l" t="t" r="r" b="b"/>
              <a:pathLst>
                <a:path w="977" h="640" extrusionOk="0">
                  <a:moveTo>
                    <a:pt x="472" y="0"/>
                  </a:moveTo>
                  <a:cubicBezTo>
                    <a:pt x="414" y="0"/>
                    <a:pt x="355" y="9"/>
                    <a:pt x="298" y="28"/>
                  </a:cubicBezTo>
                  <a:cubicBezTo>
                    <a:pt x="96" y="100"/>
                    <a:pt x="0" y="290"/>
                    <a:pt x="108" y="457"/>
                  </a:cubicBezTo>
                  <a:cubicBezTo>
                    <a:pt x="186" y="571"/>
                    <a:pt x="342" y="639"/>
                    <a:pt x="505" y="639"/>
                  </a:cubicBezTo>
                  <a:cubicBezTo>
                    <a:pt x="563" y="639"/>
                    <a:pt x="622" y="630"/>
                    <a:pt x="679" y="611"/>
                  </a:cubicBezTo>
                  <a:cubicBezTo>
                    <a:pt x="881" y="540"/>
                    <a:pt x="977" y="350"/>
                    <a:pt x="870" y="183"/>
                  </a:cubicBezTo>
                  <a:cubicBezTo>
                    <a:pt x="791" y="69"/>
                    <a:pt x="635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4486275" y="3011925"/>
              <a:ext cx="64300" cy="43975"/>
            </a:xfrm>
            <a:custGeom>
              <a:avLst/>
              <a:gdLst/>
              <a:ahLst/>
              <a:cxnLst/>
              <a:rect l="l" t="t" r="r" b="b"/>
              <a:pathLst>
                <a:path w="2572" h="1759" extrusionOk="0">
                  <a:moveTo>
                    <a:pt x="1264" y="1"/>
                  </a:moveTo>
                  <a:cubicBezTo>
                    <a:pt x="1132" y="1"/>
                    <a:pt x="999" y="18"/>
                    <a:pt x="869" y="55"/>
                  </a:cubicBezTo>
                  <a:cubicBezTo>
                    <a:pt x="286" y="222"/>
                    <a:pt x="0" y="722"/>
                    <a:pt x="226" y="1187"/>
                  </a:cubicBezTo>
                  <a:cubicBezTo>
                    <a:pt x="401" y="1536"/>
                    <a:pt x="839" y="1758"/>
                    <a:pt x="1299" y="1758"/>
                  </a:cubicBezTo>
                  <a:cubicBezTo>
                    <a:pt x="1434" y="1758"/>
                    <a:pt x="1570" y="1739"/>
                    <a:pt x="1703" y="1698"/>
                  </a:cubicBezTo>
                  <a:cubicBezTo>
                    <a:pt x="2286" y="1532"/>
                    <a:pt x="2572" y="1020"/>
                    <a:pt x="2334" y="567"/>
                  </a:cubicBezTo>
                  <a:cubicBezTo>
                    <a:pt x="2158" y="216"/>
                    <a:pt x="1723" y="1"/>
                    <a:pt x="1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4511850" y="3059300"/>
              <a:ext cx="41700" cy="28575"/>
            </a:xfrm>
            <a:custGeom>
              <a:avLst/>
              <a:gdLst/>
              <a:ahLst/>
              <a:cxnLst/>
              <a:rect l="l" t="t" r="r" b="b"/>
              <a:pathLst>
                <a:path w="1668" h="1143" extrusionOk="0">
                  <a:moveTo>
                    <a:pt x="810" y="0"/>
                  </a:moveTo>
                  <a:cubicBezTo>
                    <a:pt x="536" y="0"/>
                    <a:pt x="280" y="120"/>
                    <a:pt x="168" y="327"/>
                  </a:cubicBezTo>
                  <a:cubicBezTo>
                    <a:pt x="1" y="613"/>
                    <a:pt x="168" y="958"/>
                    <a:pt x="549" y="1089"/>
                  </a:cubicBezTo>
                  <a:cubicBezTo>
                    <a:pt x="649" y="1125"/>
                    <a:pt x="755" y="1142"/>
                    <a:pt x="859" y="1142"/>
                  </a:cubicBezTo>
                  <a:cubicBezTo>
                    <a:pt x="1137" y="1142"/>
                    <a:pt x="1400" y="1020"/>
                    <a:pt x="1513" y="804"/>
                  </a:cubicBezTo>
                  <a:cubicBezTo>
                    <a:pt x="1668" y="518"/>
                    <a:pt x="1501" y="184"/>
                    <a:pt x="1120" y="54"/>
                  </a:cubicBezTo>
                  <a:cubicBezTo>
                    <a:pt x="1019" y="18"/>
                    <a:pt x="913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4543425" y="3046550"/>
              <a:ext cx="25025" cy="16875"/>
            </a:xfrm>
            <a:custGeom>
              <a:avLst/>
              <a:gdLst/>
              <a:ahLst/>
              <a:cxnLst/>
              <a:rect l="l" t="t" r="r" b="b"/>
              <a:pathLst>
                <a:path w="1001" h="675" extrusionOk="0">
                  <a:moveTo>
                    <a:pt x="484" y="0"/>
                  </a:moveTo>
                  <a:cubicBezTo>
                    <a:pt x="425" y="0"/>
                    <a:pt x="366" y="9"/>
                    <a:pt x="310" y="28"/>
                  </a:cubicBezTo>
                  <a:cubicBezTo>
                    <a:pt x="95" y="111"/>
                    <a:pt x="0" y="302"/>
                    <a:pt x="107" y="480"/>
                  </a:cubicBezTo>
                  <a:cubicBezTo>
                    <a:pt x="186" y="603"/>
                    <a:pt x="350" y="674"/>
                    <a:pt x="516" y="674"/>
                  </a:cubicBezTo>
                  <a:cubicBezTo>
                    <a:pt x="575" y="674"/>
                    <a:pt x="635" y="666"/>
                    <a:pt x="691" y="647"/>
                  </a:cubicBezTo>
                  <a:cubicBezTo>
                    <a:pt x="905" y="564"/>
                    <a:pt x="1000" y="373"/>
                    <a:pt x="893" y="194"/>
                  </a:cubicBezTo>
                  <a:cubicBezTo>
                    <a:pt x="814" y="71"/>
                    <a:pt x="650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4437750" y="2905175"/>
              <a:ext cx="63425" cy="42550"/>
            </a:xfrm>
            <a:custGeom>
              <a:avLst/>
              <a:gdLst/>
              <a:ahLst/>
              <a:cxnLst/>
              <a:rect l="l" t="t" r="r" b="b"/>
              <a:pathLst>
                <a:path w="2537" h="1702" extrusionOk="0">
                  <a:moveTo>
                    <a:pt x="1240" y="1"/>
                  </a:moveTo>
                  <a:cubicBezTo>
                    <a:pt x="1112" y="1"/>
                    <a:pt x="983" y="17"/>
                    <a:pt x="858" y="51"/>
                  </a:cubicBezTo>
                  <a:cubicBezTo>
                    <a:pt x="286" y="218"/>
                    <a:pt x="0" y="706"/>
                    <a:pt x="227" y="1146"/>
                  </a:cubicBezTo>
                  <a:cubicBezTo>
                    <a:pt x="402" y="1489"/>
                    <a:pt x="829" y="1701"/>
                    <a:pt x="1284" y="1701"/>
                  </a:cubicBezTo>
                  <a:cubicBezTo>
                    <a:pt x="1415" y="1701"/>
                    <a:pt x="1549" y="1684"/>
                    <a:pt x="1679" y="1647"/>
                  </a:cubicBezTo>
                  <a:cubicBezTo>
                    <a:pt x="2251" y="1480"/>
                    <a:pt x="2536" y="992"/>
                    <a:pt x="2310" y="551"/>
                  </a:cubicBezTo>
                  <a:cubicBezTo>
                    <a:pt x="2133" y="207"/>
                    <a:pt x="1695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4518700" y="2953050"/>
              <a:ext cx="60750" cy="41000"/>
            </a:xfrm>
            <a:custGeom>
              <a:avLst/>
              <a:gdLst/>
              <a:ahLst/>
              <a:cxnLst/>
              <a:rect l="l" t="t" r="r" b="b"/>
              <a:pathLst>
                <a:path w="2430" h="1640" extrusionOk="0">
                  <a:moveTo>
                    <a:pt x="1185" y="1"/>
                  </a:moveTo>
                  <a:cubicBezTo>
                    <a:pt x="784" y="1"/>
                    <a:pt x="404" y="178"/>
                    <a:pt x="239" y="482"/>
                  </a:cubicBezTo>
                  <a:cubicBezTo>
                    <a:pt x="1" y="886"/>
                    <a:pt x="251" y="1375"/>
                    <a:pt x="799" y="1565"/>
                  </a:cubicBezTo>
                  <a:cubicBezTo>
                    <a:pt x="944" y="1616"/>
                    <a:pt x="1094" y="1639"/>
                    <a:pt x="1241" y="1639"/>
                  </a:cubicBezTo>
                  <a:cubicBezTo>
                    <a:pt x="1648" y="1639"/>
                    <a:pt x="2029" y="1458"/>
                    <a:pt x="2203" y="1160"/>
                  </a:cubicBezTo>
                  <a:cubicBezTo>
                    <a:pt x="2430" y="744"/>
                    <a:pt x="2180" y="267"/>
                    <a:pt x="1632" y="77"/>
                  </a:cubicBezTo>
                  <a:cubicBezTo>
                    <a:pt x="1487" y="25"/>
                    <a:pt x="1334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4471975" y="2970600"/>
              <a:ext cx="41400" cy="27800"/>
            </a:xfrm>
            <a:custGeom>
              <a:avLst/>
              <a:gdLst/>
              <a:ahLst/>
              <a:cxnLst/>
              <a:rect l="l" t="t" r="r" b="b"/>
              <a:pathLst>
                <a:path w="1656" h="1112" extrusionOk="0">
                  <a:moveTo>
                    <a:pt x="809" y="0"/>
                  </a:moveTo>
                  <a:cubicBezTo>
                    <a:pt x="536" y="0"/>
                    <a:pt x="279" y="120"/>
                    <a:pt x="167" y="327"/>
                  </a:cubicBezTo>
                  <a:cubicBezTo>
                    <a:pt x="1" y="601"/>
                    <a:pt x="167" y="935"/>
                    <a:pt x="536" y="1065"/>
                  </a:cubicBezTo>
                  <a:cubicBezTo>
                    <a:pt x="633" y="1097"/>
                    <a:pt x="734" y="1112"/>
                    <a:pt x="833" y="1112"/>
                  </a:cubicBezTo>
                  <a:cubicBezTo>
                    <a:pt x="1111" y="1112"/>
                    <a:pt x="1375" y="994"/>
                    <a:pt x="1489" y="792"/>
                  </a:cubicBezTo>
                  <a:cubicBezTo>
                    <a:pt x="1655" y="506"/>
                    <a:pt x="1489" y="173"/>
                    <a:pt x="1120" y="53"/>
                  </a:cubicBezTo>
                  <a:cubicBezTo>
                    <a:pt x="1018" y="18"/>
                    <a:pt x="913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4494000" y="2942050"/>
              <a:ext cx="24425" cy="16300"/>
            </a:xfrm>
            <a:custGeom>
              <a:avLst/>
              <a:gdLst/>
              <a:ahLst/>
              <a:cxnLst/>
              <a:rect l="l" t="t" r="r" b="b"/>
              <a:pathLst>
                <a:path w="977" h="652" extrusionOk="0">
                  <a:moveTo>
                    <a:pt x="479" y="1"/>
                  </a:moveTo>
                  <a:cubicBezTo>
                    <a:pt x="421" y="1"/>
                    <a:pt x="364" y="10"/>
                    <a:pt x="310" y="29"/>
                  </a:cubicBezTo>
                  <a:cubicBezTo>
                    <a:pt x="96" y="100"/>
                    <a:pt x="1" y="291"/>
                    <a:pt x="108" y="457"/>
                  </a:cubicBezTo>
                  <a:cubicBezTo>
                    <a:pt x="178" y="580"/>
                    <a:pt x="339" y="652"/>
                    <a:pt x="500" y="652"/>
                  </a:cubicBezTo>
                  <a:cubicBezTo>
                    <a:pt x="557" y="652"/>
                    <a:pt x="614" y="643"/>
                    <a:pt x="667" y="624"/>
                  </a:cubicBezTo>
                  <a:cubicBezTo>
                    <a:pt x="882" y="541"/>
                    <a:pt x="977" y="350"/>
                    <a:pt x="870" y="183"/>
                  </a:cubicBezTo>
                  <a:cubicBezTo>
                    <a:pt x="800" y="70"/>
                    <a:pt x="639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4611275" y="2898675"/>
              <a:ext cx="31575" cy="21225"/>
            </a:xfrm>
            <a:custGeom>
              <a:avLst/>
              <a:gdLst/>
              <a:ahLst/>
              <a:cxnLst/>
              <a:rect l="l" t="t" r="r" b="b"/>
              <a:pathLst>
                <a:path w="1263" h="849" extrusionOk="0">
                  <a:moveTo>
                    <a:pt x="605" y="0"/>
                  </a:moveTo>
                  <a:cubicBezTo>
                    <a:pt x="530" y="0"/>
                    <a:pt x="454" y="12"/>
                    <a:pt x="382" y="37"/>
                  </a:cubicBezTo>
                  <a:cubicBezTo>
                    <a:pt x="108" y="132"/>
                    <a:pt x="1" y="383"/>
                    <a:pt x="132" y="597"/>
                  </a:cubicBezTo>
                  <a:cubicBezTo>
                    <a:pt x="228" y="755"/>
                    <a:pt x="441" y="848"/>
                    <a:pt x="656" y="848"/>
                  </a:cubicBezTo>
                  <a:cubicBezTo>
                    <a:pt x="733" y="848"/>
                    <a:pt x="810" y="836"/>
                    <a:pt x="882" y="811"/>
                  </a:cubicBezTo>
                  <a:cubicBezTo>
                    <a:pt x="1156" y="716"/>
                    <a:pt x="1263" y="466"/>
                    <a:pt x="1132" y="252"/>
                  </a:cubicBezTo>
                  <a:cubicBezTo>
                    <a:pt x="1026" y="94"/>
                    <a:pt x="818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4710700" y="2847425"/>
              <a:ext cx="46150" cy="30575"/>
            </a:xfrm>
            <a:custGeom>
              <a:avLst/>
              <a:gdLst/>
              <a:ahLst/>
              <a:cxnLst/>
              <a:rect l="l" t="t" r="r" b="b"/>
              <a:pathLst>
                <a:path w="1846" h="1223" extrusionOk="0">
                  <a:moveTo>
                    <a:pt x="882" y="1"/>
                  </a:moveTo>
                  <a:cubicBezTo>
                    <a:pt x="790" y="1"/>
                    <a:pt x="697" y="13"/>
                    <a:pt x="608" y="39"/>
                  </a:cubicBezTo>
                  <a:cubicBezTo>
                    <a:pt x="191" y="158"/>
                    <a:pt x="0" y="516"/>
                    <a:pt x="179" y="825"/>
                  </a:cubicBezTo>
                  <a:cubicBezTo>
                    <a:pt x="317" y="1074"/>
                    <a:pt x="632" y="1222"/>
                    <a:pt x="961" y="1222"/>
                  </a:cubicBezTo>
                  <a:cubicBezTo>
                    <a:pt x="1058" y="1222"/>
                    <a:pt x="1156" y="1209"/>
                    <a:pt x="1250" y="1182"/>
                  </a:cubicBezTo>
                  <a:cubicBezTo>
                    <a:pt x="1655" y="1075"/>
                    <a:pt x="1846" y="718"/>
                    <a:pt x="1667" y="397"/>
                  </a:cubicBezTo>
                  <a:cubicBezTo>
                    <a:pt x="1528" y="155"/>
                    <a:pt x="1208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4680025" y="2882450"/>
              <a:ext cx="63425" cy="42050"/>
            </a:xfrm>
            <a:custGeom>
              <a:avLst/>
              <a:gdLst/>
              <a:ahLst/>
              <a:cxnLst/>
              <a:rect l="l" t="t" r="r" b="b"/>
              <a:pathLst>
                <a:path w="2537" h="1682" extrusionOk="0">
                  <a:moveTo>
                    <a:pt x="1220" y="0"/>
                  </a:moveTo>
                  <a:cubicBezTo>
                    <a:pt x="1090" y="0"/>
                    <a:pt x="960" y="18"/>
                    <a:pt x="834" y="55"/>
                  </a:cubicBezTo>
                  <a:cubicBezTo>
                    <a:pt x="275" y="210"/>
                    <a:pt x="1" y="698"/>
                    <a:pt x="239" y="1127"/>
                  </a:cubicBezTo>
                  <a:cubicBezTo>
                    <a:pt x="433" y="1469"/>
                    <a:pt x="872" y="1682"/>
                    <a:pt x="1320" y="1682"/>
                  </a:cubicBezTo>
                  <a:cubicBezTo>
                    <a:pt x="1449" y="1682"/>
                    <a:pt x="1579" y="1664"/>
                    <a:pt x="1704" y="1627"/>
                  </a:cubicBezTo>
                  <a:cubicBezTo>
                    <a:pt x="2275" y="1460"/>
                    <a:pt x="2537" y="984"/>
                    <a:pt x="2287" y="543"/>
                  </a:cubicBezTo>
                  <a:cubicBezTo>
                    <a:pt x="2102" y="211"/>
                    <a:pt x="1667" y="0"/>
                    <a:pt x="1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4756525" y="2931025"/>
              <a:ext cx="60150" cy="40750"/>
            </a:xfrm>
            <a:custGeom>
              <a:avLst/>
              <a:gdLst/>
              <a:ahLst/>
              <a:cxnLst/>
              <a:rect l="l" t="t" r="r" b="b"/>
              <a:pathLst>
                <a:path w="2406" h="1630" extrusionOk="0">
                  <a:moveTo>
                    <a:pt x="1142" y="0"/>
                  </a:moveTo>
                  <a:cubicBezTo>
                    <a:pt x="741" y="0"/>
                    <a:pt x="371" y="175"/>
                    <a:pt x="215" y="470"/>
                  </a:cubicBezTo>
                  <a:cubicBezTo>
                    <a:pt x="1" y="886"/>
                    <a:pt x="263" y="1363"/>
                    <a:pt x="811" y="1553"/>
                  </a:cubicBezTo>
                  <a:cubicBezTo>
                    <a:pt x="962" y="1605"/>
                    <a:pt x="1118" y="1629"/>
                    <a:pt x="1270" y="1629"/>
                  </a:cubicBezTo>
                  <a:cubicBezTo>
                    <a:pt x="1676" y="1629"/>
                    <a:pt x="2047" y="1452"/>
                    <a:pt x="2204" y="1148"/>
                  </a:cubicBezTo>
                  <a:cubicBezTo>
                    <a:pt x="2406" y="743"/>
                    <a:pt x="2132" y="267"/>
                    <a:pt x="1596" y="77"/>
                  </a:cubicBezTo>
                  <a:cubicBezTo>
                    <a:pt x="1447" y="25"/>
                    <a:pt x="129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4706525" y="2927625"/>
              <a:ext cx="40800" cy="27500"/>
            </a:xfrm>
            <a:custGeom>
              <a:avLst/>
              <a:gdLst/>
              <a:ahLst/>
              <a:cxnLst/>
              <a:rect l="l" t="t" r="r" b="b"/>
              <a:pathLst>
                <a:path w="1632" h="1100" extrusionOk="0">
                  <a:moveTo>
                    <a:pt x="790" y="0"/>
                  </a:moveTo>
                  <a:cubicBezTo>
                    <a:pt x="515" y="0"/>
                    <a:pt x="261" y="118"/>
                    <a:pt x="155" y="320"/>
                  </a:cubicBezTo>
                  <a:cubicBezTo>
                    <a:pt x="1" y="594"/>
                    <a:pt x="179" y="927"/>
                    <a:pt x="560" y="1046"/>
                  </a:cubicBezTo>
                  <a:cubicBezTo>
                    <a:pt x="662" y="1082"/>
                    <a:pt x="766" y="1099"/>
                    <a:pt x="868" y="1099"/>
                  </a:cubicBezTo>
                  <a:cubicBezTo>
                    <a:pt x="1137" y="1099"/>
                    <a:pt x="1385" y="980"/>
                    <a:pt x="1489" y="772"/>
                  </a:cubicBezTo>
                  <a:cubicBezTo>
                    <a:pt x="1632" y="498"/>
                    <a:pt x="1453" y="177"/>
                    <a:pt x="1084" y="46"/>
                  </a:cubicBezTo>
                  <a:cubicBezTo>
                    <a:pt x="987" y="15"/>
                    <a:pt x="887" y="0"/>
                    <a:pt x="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4669925" y="2858375"/>
              <a:ext cx="35425" cy="23525"/>
            </a:xfrm>
            <a:custGeom>
              <a:avLst/>
              <a:gdLst/>
              <a:ahLst/>
              <a:cxnLst/>
              <a:rect l="l" t="t" r="r" b="b"/>
              <a:pathLst>
                <a:path w="1417" h="941" extrusionOk="0">
                  <a:moveTo>
                    <a:pt x="683" y="0"/>
                  </a:moveTo>
                  <a:cubicBezTo>
                    <a:pt x="597" y="0"/>
                    <a:pt x="511" y="13"/>
                    <a:pt x="429" y="42"/>
                  </a:cubicBezTo>
                  <a:cubicBezTo>
                    <a:pt x="119" y="149"/>
                    <a:pt x="0" y="423"/>
                    <a:pt x="155" y="661"/>
                  </a:cubicBezTo>
                  <a:cubicBezTo>
                    <a:pt x="269" y="836"/>
                    <a:pt x="506" y="941"/>
                    <a:pt x="741" y="941"/>
                  </a:cubicBezTo>
                  <a:cubicBezTo>
                    <a:pt x="826" y="941"/>
                    <a:pt x="910" y="927"/>
                    <a:pt x="988" y="899"/>
                  </a:cubicBezTo>
                  <a:cubicBezTo>
                    <a:pt x="1298" y="792"/>
                    <a:pt x="1417" y="506"/>
                    <a:pt x="1262" y="268"/>
                  </a:cubicBezTo>
                  <a:cubicBezTo>
                    <a:pt x="1149" y="102"/>
                    <a:pt x="919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4736900" y="2915575"/>
              <a:ext cx="24425" cy="16175"/>
            </a:xfrm>
            <a:custGeom>
              <a:avLst/>
              <a:gdLst/>
              <a:ahLst/>
              <a:cxnLst/>
              <a:rect l="l" t="t" r="r" b="b"/>
              <a:pathLst>
                <a:path w="977" h="647" extrusionOk="0">
                  <a:moveTo>
                    <a:pt x="467" y="0"/>
                  </a:moveTo>
                  <a:cubicBezTo>
                    <a:pt x="409" y="0"/>
                    <a:pt x="351" y="9"/>
                    <a:pt x="298" y="28"/>
                  </a:cubicBezTo>
                  <a:cubicBezTo>
                    <a:pt x="83" y="99"/>
                    <a:pt x="0" y="290"/>
                    <a:pt x="107" y="457"/>
                  </a:cubicBezTo>
                  <a:cubicBezTo>
                    <a:pt x="192" y="576"/>
                    <a:pt x="345" y="646"/>
                    <a:pt x="503" y="646"/>
                  </a:cubicBezTo>
                  <a:cubicBezTo>
                    <a:pt x="566" y="646"/>
                    <a:pt x="630" y="635"/>
                    <a:pt x="691" y="611"/>
                  </a:cubicBezTo>
                  <a:cubicBezTo>
                    <a:pt x="893" y="540"/>
                    <a:pt x="976" y="349"/>
                    <a:pt x="869" y="183"/>
                  </a:cubicBezTo>
                  <a:cubicBezTo>
                    <a:pt x="790" y="69"/>
                    <a:pt x="628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4485375" y="3098775"/>
              <a:ext cx="62225" cy="43075"/>
            </a:xfrm>
            <a:custGeom>
              <a:avLst/>
              <a:gdLst/>
              <a:ahLst/>
              <a:cxnLst/>
              <a:rect l="l" t="t" r="r" b="b"/>
              <a:pathLst>
                <a:path w="2489" h="1723" extrusionOk="0">
                  <a:moveTo>
                    <a:pt x="1215" y="1"/>
                  </a:moveTo>
                  <a:cubicBezTo>
                    <a:pt x="804" y="1"/>
                    <a:pt x="420" y="187"/>
                    <a:pt x="238" y="499"/>
                  </a:cubicBezTo>
                  <a:cubicBezTo>
                    <a:pt x="0" y="927"/>
                    <a:pt x="250" y="1439"/>
                    <a:pt x="810" y="1642"/>
                  </a:cubicBezTo>
                  <a:cubicBezTo>
                    <a:pt x="962" y="1696"/>
                    <a:pt x="1119" y="1722"/>
                    <a:pt x="1273" y="1722"/>
                  </a:cubicBezTo>
                  <a:cubicBezTo>
                    <a:pt x="1688" y="1722"/>
                    <a:pt x="2077" y="1534"/>
                    <a:pt x="2251" y="1213"/>
                  </a:cubicBezTo>
                  <a:cubicBezTo>
                    <a:pt x="2489" y="784"/>
                    <a:pt x="2227" y="272"/>
                    <a:pt x="1679" y="82"/>
                  </a:cubicBezTo>
                  <a:cubicBezTo>
                    <a:pt x="1527" y="27"/>
                    <a:pt x="1369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4626450" y="3121800"/>
              <a:ext cx="32475" cy="22650"/>
            </a:xfrm>
            <a:custGeom>
              <a:avLst/>
              <a:gdLst/>
              <a:ahLst/>
              <a:cxnLst/>
              <a:rect l="l" t="t" r="r" b="b"/>
              <a:pathLst>
                <a:path w="1299" h="906" extrusionOk="0">
                  <a:moveTo>
                    <a:pt x="637" y="0"/>
                  </a:moveTo>
                  <a:cubicBezTo>
                    <a:pt x="421" y="0"/>
                    <a:pt x="216" y="102"/>
                    <a:pt x="120" y="268"/>
                  </a:cubicBezTo>
                  <a:cubicBezTo>
                    <a:pt x="1" y="494"/>
                    <a:pt x="144" y="756"/>
                    <a:pt x="429" y="863"/>
                  </a:cubicBezTo>
                  <a:cubicBezTo>
                    <a:pt x="509" y="892"/>
                    <a:pt x="590" y="905"/>
                    <a:pt x="670" y="905"/>
                  </a:cubicBezTo>
                  <a:cubicBezTo>
                    <a:pt x="889" y="905"/>
                    <a:pt x="1092" y="803"/>
                    <a:pt x="1180" y="637"/>
                  </a:cubicBezTo>
                  <a:cubicBezTo>
                    <a:pt x="1299" y="411"/>
                    <a:pt x="1168" y="149"/>
                    <a:pt x="870" y="42"/>
                  </a:cubicBezTo>
                  <a:cubicBezTo>
                    <a:pt x="794" y="13"/>
                    <a:pt x="715" y="0"/>
                    <a:pt x="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4610675" y="3090975"/>
              <a:ext cx="36650" cy="25300"/>
            </a:xfrm>
            <a:custGeom>
              <a:avLst/>
              <a:gdLst/>
              <a:ahLst/>
              <a:cxnLst/>
              <a:rect l="l" t="t" r="r" b="b"/>
              <a:pathLst>
                <a:path w="1466" h="1012" extrusionOk="0">
                  <a:moveTo>
                    <a:pt x="704" y="0"/>
                  </a:moveTo>
                  <a:cubicBezTo>
                    <a:pt x="464" y="0"/>
                    <a:pt x="235" y="109"/>
                    <a:pt x="132" y="299"/>
                  </a:cubicBezTo>
                  <a:cubicBezTo>
                    <a:pt x="1" y="549"/>
                    <a:pt x="156" y="846"/>
                    <a:pt x="489" y="965"/>
                  </a:cubicBezTo>
                  <a:cubicBezTo>
                    <a:pt x="574" y="997"/>
                    <a:pt x="664" y="1012"/>
                    <a:pt x="752" y="1012"/>
                  </a:cubicBezTo>
                  <a:cubicBezTo>
                    <a:pt x="996" y="1012"/>
                    <a:pt x="1229" y="899"/>
                    <a:pt x="1334" y="715"/>
                  </a:cubicBezTo>
                  <a:cubicBezTo>
                    <a:pt x="1465" y="465"/>
                    <a:pt x="1311" y="156"/>
                    <a:pt x="977" y="49"/>
                  </a:cubicBezTo>
                  <a:cubicBezTo>
                    <a:pt x="889" y="16"/>
                    <a:pt x="7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4543700" y="3098775"/>
              <a:ext cx="42000" cy="28975"/>
            </a:xfrm>
            <a:custGeom>
              <a:avLst/>
              <a:gdLst/>
              <a:ahLst/>
              <a:cxnLst/>
              <a:rect l="l" t="t" r="r" b="b"/>
              <a:pathLst>
                <a:path w="1680" h="1159" extrusionOk="0">
                  <a:moveTo>
                    <a:pt x="813" y="0"/>
                  </a:moveTo>
                  <a:cubicBezTo>
                    <a:pt x="535" y="0"/>
                    <a:pt x="280" y="128"/>
                    <a:pt x="168" y="344"/>
                  </a:cubicBezTo>
                  <a:cubicBezTo>
                    <a:pt x="1" y="630"/>
                    <a:pt x="180" y="975"/>
                    <a:pt x="549" y="1106"/>
                  </a:cubicBezTo>
                  <a:cubicBezTo>
                    <a:pt x="652" y="1141"/>
                    <a:pt x="761" y="1159"/>
                    <a:pt x="866" y="1159"/>
                  </a:cubicBezTo>
                  <a:cubicBezTo>
                    <a:pt x="1148" y="1159"/>
                    <a:pt x="1412" y="1037"/>
                    <a:pt x="1525" y="820"/>
                  </a:cubicBezTo>
                  <a:cubicBezTo>
                    <a:pt x="1680" y="534"/>
                    <a:pt x="1501" y="189"/>
                    <a:pt x="1132" y="58"/>
                  </a:cubicBezTo>
                  <a:cubicBezTo>
                    <a:pt x="1027" y="19"/>
                    <a:pt x="918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6"/>
            <p:cNvSpPr/>
            <p:nvPr/>
          </p:nvSpPr>
          <p:spPr>
            <a:xfrm>
              <a:off x="4590450" y="3127450"/>
              <a:ext cx="33050" cy="22825"/>
            </a:xfrm>
            <a:custGeom>
              <a:avLst/>
              <a:gdLst/>
              <a:ahLst/>
              <a:cxnLst/>
              <a:rect l="l" t="t" r="r" b="b"/>
              <a:pathLst>
                <a:path w="1322" h="913" extrusionOk="0">
                  <a:moveTo>
                    <a:pt x="640" y="0"/>
                  </a:moveTo>
                  <a:cubicBezTo>
                    <a:pt x="561" y="0"/>
                    <a:pt x="481" y="14"/>
                    <a:pt x="405" y="42"/>
                  </a:cubicBezTo>
                  <a:cubicBezTo>
                    <a:pt x="119" y="149"/>
                    <a:pt x="0" y="411"/>
                    <a:pt x="143" y="649"/>
                  </a:cubicBezTo>
                  <a:cubicBezTo>
                    <a:pt x="249" y="817"/>
                    <a:pt x="465" y="912"/>
                    <a:pt x="686" y="912"/>
                  </a:cubicBezTo>
                  <a:cubicBezTo>
                    <a:pt x="764" y="912"/>
                    <a:pt x="843" y="900"/>
                    <a:pt x="917" y="876"/>
                  </a:cubicBezTo>
                  <a:cubicBezTo>
                    <a:pt x="1203" y="768"/>
                    <a:pt x="1322" y="495"/>
                    <a:pt x="1179" y="268"/>
                  </a:cubicBezTo>
                  <a:cubicBezTo>
                    <a:pt x="1074" y="102"/>
                    <a:pt x="860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6"/>
            <p:cNvSpPr/>
            <p:nvPr/>
          </p:nvSpPr>
          <p:spPr>
            <a:xfrm>
              <a:off x="4728250" y="3097875"/>
              <a:ext cx="82775" cy="56950"/>
            </a:xfrm>
            <a:custGeom>
              <a:avLst/>
              <a:gdLst/>
              <a:ahLst/>
              <a:cxnLst/>
              <a:rect l="l" t="t" r="r" b="b"/>
              <a:pathLst>
                <a:path w="3311" h="2278" extrusionOk="0">
                  <a:moveTo>
                    <a:pt x="1568" y="1"/>
                  </a:moveTo>
                  <a:cubicBezTo>
                    <a:pt x="1402" y="1"/>
                    <a:pt x="1235" y="23"/>
                    <a:pt x="1072" y="70"/>
                  </a:cubicBezTo>
                  <a:cubicBezTo>
                    <a:pt x="346" y="285"/>
                    <a:pt x="1" y="939"/>
                    <a:pt x="322" y="1535"/>
                  </a:cubicBezTo>
                  <a:cubicBezTo>
                    <a:pt x="571" y="1995"/>
                    <a:pt x="1139" y="2277"/>
                    <a:pt x="1726" y="2277"/>
                  </a:cubicBezTo>
                  <a:cubicBezTo>
                    <a:pt x="1898" y="2277"/>
                    <a:pt x="2072" y="2253"/>
                    <a:pt x="2239" y="2201"/>
                  </a:cubicBezTo>
                  <a:cubicBezTo>
                    <a:pt x="2977" y="1987"/>
                    <a:pt x="3311" y="1332"/>
                    <a:pt x="2977" y="737"/>
                  </a:cubicBezTo>
                  <a:cubicBezTo>
                    <a:pt x="2727" y="282"/>
                    <a:pt x="2157" y="1"/>
                    <a:pt x="1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4694025" y="3072175"/>
              <a:ext cx="48250" cy="33000"/>
            </a:xfrm>
            <a:custGeom>
              <a:avLst/>
              <a:gdLst/>
              <a:ahLst/>
              <a:cxnLst/>
              <a:rect l="l" t="t" r="r" b="b"/>
              <a:pathLst>
                <a:path w="1930" h="1320" extrusionOk="0">
                  <a:moveTo>
                    <a:pt x="917" y="0"/>
                  </a:moveTo>
                  <a:cubicBezTo>
                    <a:pt x="821" y="0"/>
                    <a:pt x="725" y="13"/>
                    <a:pt x="632" y="39"/>
                  </a:cubicBezTo>
                  <a:cubicBezTo>
                    <a:pt x="203" y="170"/>
                    <a:pt x="1" y="551"/>
                    <a:pt x="191" y="896"/>
                  </a:cubicBezTo>
                  <a:cubicBezTo>
                    <a:pt x="330" y="1154"/>
                    <a:pt x="662" y="1320"/>
                    <a:pt x="1004" y="1320"/>
                  </a:cubicBezTo>
                  <a:cubicBezTo>
                    <a:pt x="1103" y="1320"/>
                    <a:pt x="1202" y="1306"/>
                    <a:pt x="1298" y="1277"/>
                  </a:cubicBezTo>
                  <a:cubicBezTo>
                    <a:pt x="1727" y="1158"/>
                    <a:pt x="1929" y="777"/>
                    <a:pt x="1739" y="431"/>
                  </a:cubicBezTo>
                  <a:cubicBezTo>
                    <a:pt x="1599" y="161"/>
                    <a:pt x="1262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4662175" y="3109900"/>
              <a:ext cx="65800" cy="45400"/>
            </a:xfrm>
            <a:custGeom>
              <a:avLst/>
              <a:gdLst/>
              <a:ahLst/>
              <a:cxnLst/>
              <a:rect l="l" t="t" r="r" b="b"/>
              <a:pathLst>
                <a:path w="2632" h="1816" extrusionOk="0">
                  <a:moveTo>
                    <a:pt x="1256" y="0"/>
                  </a:moveTo>
                  <a:cubicBezTo>
                    <a:pt x="1126" y="0"/>
                    <a:pt x="996" y="18"/>
                    <a:pt x="870" y="54"/>
                  </a:cubicBezTo>
                  <a:cubicBezTo>
                    <a:pt x="274" y="232"/>
                    <a:pt x="1" y="756"/>
                    <a:pt x="251" y="1220"/>
                  </a:cubicBezTo>
                  <a:cubicBezTo>
                    <a:pt x="444" y="1589"/>
                    <a:pt x="895" y="1815"/>
                    <a:pt x="1360" y="1815"/>
                  </a:cubicBezTo>
                  <a:cubicBezTo>
                    <a:pt x="1495" y="1815"/>
                    <a:pt x="1631" y="1796"/>
                    <a:pt x="1763" y="1756"/>
                  </a:cubicBezTo>
                  <a:cubicBezTo>
                    <a:pt x="2358" y="1589"/>
                    <a:pt x="2632" y="1054"/>
                    <a:pt x="2382" y="589"/>
                  </a:cubicBezTo>
                  <a:cubicBezTo>
                    <a:pt x="2186" y="225"/>
                    <a:pt x="1727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4765475" y="3052400"/>
              <a:ext cx="38125" cy="26000"/>
            </a:xfrm>
            <a:custGeom>
              <a:avLst/>
              <a:gdLst/>
              <a:ahLst/>
              <a:cxnLst/>
              <a:rect l="l" t="t" r="r" b="b"/>
              <a:pathLst>
                <a:path w="1525" h="1040" extrusionOk="0">
                  <a:moveTo>
                    <a:pt x="725" y="1"/>
                  </a:moveTo>
                  <a:cubicBezTo>
                    <a:pt x="649" y="1"/>
                    <a:pt x="573" y="11"/>
                    <a:pt x="500" y="32"/>
                  </a:cubicBezTo>
                  <a:cubicBezTo>
                    <a:pt x="155" y="127"/>
                    <a:pt x="0" y="425"/>
                    <a:pt x="155" y="699"/>
                  </a:cubicBezTo>
                  <a:cubicBezTo>
                    <a:pt x="266" y="912"/>
                    <a:pt x="530" y="1039"/>
                    <a:pt x="805" y="1039"/>
                  </a:cubicBezTo>
                  <a:cubicBezTo>
                    <a:pt x="882" y="1039"/>
                    <a:pt x="960" y="1029"/>
                    <a:pt x="1036" y="1008"/>
                  </a:cubicBezTo>
                  <a:cubicBezTo>
                    <a:pt x="1369" y="901"/>
                    <a:pt x="1524" y="603"/>
                    <a:pt x="1369" y="341"/>
                  </a:cubicBezTo>
                  <a:cubicBezTo>
                    <a:pt x="1258" y="128"/>
                    <a:pt x="994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4748200" y="2987025"/>
              <a:ext cx="31575" cy="21450"/>
            </a:xfrm>
            <a:custGeom>
              <a:avLst/>
              <a:gdLst/>
              <a:ahLst/>
              <a:cxnLst/>
              <a:rect l="l" t="t" r="r" b="b"/>
              <a:pathLst>
                <a:path w="1263" h="858" extrusionOk="0">
                  <a:moveTo>
                    <a:pt x="596" y="1"/>
                  </a:moveTo>
                  <a:cubicBezTo>
                    <a:pt x="388" y="1"/>
                    <a:pt x="197" y="90"/>
                    <a:pt x="120" y="254"/>
                  </a:cubicBezTo>
                  <a:cubicBezTo>
                    <a:pt x="1" y="468"/>
                    <a:pt x="143" y="718"/>
                    <a:pt x="429" y="813"/>
                  </a:cubicBezTo>
                  <a:cubicBezTo>
                    <a:pt x="509" y="843"/>
                    <a:pt x="593" y="858"/>
                    <a:pt x="673" y="858"/>
                  </a:cubicBezTo>
                  <a:cubicBezTo>
                    <a:pt x="880" y="858"/>
                    <a:pt x="1070" y="765"/>
                    <a:pt x="1155" y="611"/>
                  </a:cubicBezTo>
                  <a:cubicBezTo>
                    <a:pt x="1263" y="385"/>
                    <a:pt x="1120" y="135"/>
                    <a:pt x="834" y="39"/>
                  </a:cubicBezTo>
                  <a:cubicBezTo>
                    <a:pt x="756" y="13"/>
                    <a:pt x="675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4732125" y="2957500"/>
              <a:ext cx="35750" cy="24125"/>
            </a:xfrm>
            <a:custGeom>
              <a:avLst/>
              <a:gdLst/>
              <a:ahLst/>
              <a:cxnLst/>
              <a:rect l="l" t="t" r="r" b="b"/>
              <a:pathLst>
                <a:path w="1430" h="965" extrusionOk="0">
                  <a:moveTo>
                    <a:pt x="683" y="0"/>
                  </a:moveTo>
                  <a:cubicBezTo>
                    <a:pt x="443" y="0"/>
                    <a:pt x="219" y="104"/>
                    <a:pt x="132" y="280"/>
                  </a:cubicBezTo>
                  <a:cubicBezTo>
                    <a:pt x="1" y="518"/>
                    <a:pt x="155" y="804"/>
                    <a:pt x="477" y="923"/>
                  </a:cubicBezTo>
                  <a:cubicBezTo>
                    <a:pt x="565" y="951"/>
                    <a:pt x="655" y="964"/>
                    <a:pt x="743" y="964"/>
                  </a:cubicBezTo>
                  <a:cubicBezTo>
                    <a:pt x="987" y="964"/>
                    <a:pt x="1211" y="860"/>
                    <a:pt x="1298" y="685"/>
                  </a:cubicBezTo>
                  <a:cubicBezTo>
                    <a:pt x="1429" y="435"/>
                    <a:pt x="1275" y="149"/>
                    <a:pt x="941" y="42"/>
                  </a:cubicBezTo>
                  <a:cubicBezTo>
                    <a:pt x="856" y="13"/>
                    <a:pt x="768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4762500" y="3015500"/>
              <a:ext cx="37825" cy="25675"/>
            </a:xfrm>
            <a:custGeom>
              <a:avLst/>
              <a:gdLst/>
              <a:ahLst/>
              <a:cxnLst/>
              <a:rect l="l" t="t" r="r" b="b"/>
              <a:pathLst>
                <a:path w="1513" h="1027" extrusionOk="0">
                  <a:moveTo>
                    <a:pt x="714" y="0"/>
                  </a:moveTo>
                  <a:cubicBezTo>
                    <a:pt x="638" y="0"/>
                    <a:pt x="562" y="10"/>
                    <a:pt x="488" y="31"/>
                  </a:cubicBezTo>
                  <a:cubicBezTo>
                    <a:pt x="155" y="127"/>
                    <a:pt x="0" y="424"/>
                    <a:pt x="143" y="686"/>
                  </a:cubicBezTo>
                  <a:cubicBezTo>
                    <a:pt x="254" y="900"/>
                    <a:pt x="518" y="1027"/>
                    <a:pt x="787" y="1027"/>
                  </a:cubicBezTo>
                  <a:cubicBezTo>
                    <a:pt x="863" y="1027"/>
                    <a:pt x="939" y="1017"/>
                    <a:pt x="1012" y="996"/>
                  </a:cubicBezTo>
                  <a:cubicBezTo>
                    <a:pt x="1357" y="889"/>
                    <a:pt x="1512" y="591"/>
                    <a:pt x="1357" y="329"/>
                  </a:cubicBezTo>
                  <a:cubicBezTo>
                    <a:pt x="1246" y="125"/>
                    <a:pt x="98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4752075" y="3182125"/>
              <a:ext cx="62825" cy="44200"/>
            </a:xfrm>
            <a:custGeom>
              <a:avLst/>
              <a:gdLst/>
              <a:ahLst/>
              <a:cxnLst/>
              <a:rect l="l" t="t" r="r" b="b"/>
              <a:pathLst>
                <a:path w="2513" h="1768" extrusionOk="0">
                  <a:moveTo>
                    <a:pt x="1185" y="1"/>
                  </a:moveTo>
                  <a:cubicBezTo>
                    <a:pt x="767" y="1"/>
                    <a:pt x="383" y="189"/>
                    <a:pt x="227" y="510"/>
                  </a:cubicBezTo>
                  <a:cubicBezTo>
                    <a:pt x="0" y="951"/>
                    <a:pt x="274" y="1487"/>
                    <a:pt x="846" y="1689"/>
                  </a:cubicBezTo>
                  <a:cubicBezTo>
                    <a:pt x="997" y="1742"/>
                    <a:pt x="1154" y="1768"/>
                    <a:pt x="1307" y="1768"/>
                  </a:cubicBezTo>
                  <a:cubicBezTo>
                    <a:pt x="1733" y="1768"/>
                    <a:pt x="2129" y="1572"/>
                    <a:pt x="2286" y="1248"/>
                  </a:cubicBezTo>
                  <a:cubicBezTo>
                    <a:pt x="2513" y="808"/>
                    <a:pt x="2227" y="284"/>
                    <a:pt x="1655" y="82"/>
                  </a:cubicBezTo>
                  <a:cubicBezTo>
                    <a:pt x="1500" y="27"/>
                    <a:pt x="1340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4791950" y="3075150"/>
              <a:ext cx="47650" cy="32900"/>
            </a:xfrm>
            <a:custGeom>
              <a:avLst/>
              <a:gdLst/>
              <a:ahLst/>
              <a:cxnLst/>
              <a:rect l="l" t="t" r="r" b="b"/>
              <a:pathLst>
                <a:path w="1906" h="1316" extrusionOk="0">
                  <a:moveTo>
                    <a:pt x="898" y="0"/>
                  </a:moveTo>
                  <a:cubicBezTo>
                    <a:pt x="579" y="0"/>
                    <a:pt x="289" y="142"/>
                    <a:pt x="167" y="384"/>
                  </a:cubicBezTo>
                  <a:cubicBezTo>
                    <a:pt x="1" y="705"/>
                    <a:pt x="215" y="1098"/>
                    <a:pt x="656" y="1253"/>
                  </a:cubicBezTo>
                  <a:cubicBezTo>
                    <a:pt x="773" y="1295"/>
                    <a:pt x="894" y="1315"/>
                    <a:pt x="1013" y="1315"/>
                  </a:cubicBezTo>
                  <a:cubicBezTo>
                    <a:pt x="1327" y="1315"/>
                    <a:pt x="1618" y="1174"/>
                    <a:pt x="1739" y="932"/>
                  </a:cubicBezTo>
                  <a:cubicBezTo>
                    <a:pt x="1906" y="598"/>
                    <a:pt x="1691" y="205"/>
                    <a:pt x="1263" y="62"/>
                  </a:cubicBezTo>
                  <a:cubicBezTo>
                    <a:pt x="1142" y="20"/>
                    <a:pt x="1018" y="0"/>
                    <a:pt x="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4689550" y="3158775"/>
              <a:ext cx="42600" cy="29650"/>
            </a:xfrm>
            <a:custGeom>
              <a:avLst/>
              <a:gdLst/>
              <a:ahLst/>
              <a:cxnLst/>
              <a:rect l="l" t="t" r="r" b="b"/>
              <a:pathLst>
                <a:path w="1704" h="1186" extrusionOk="0">
                  <a:moveTo>
                    <a:pt x="826" y="0"/>
                  </a:moveTo>
                  <a:cubicBezTo>
                    <a:pt x="539" y="0"/>
                    <a:pt x="270" y="129"/>
                    <a:pt x="156" y="349"/>
                  </a:cubicBezTo>
                  <a:cubicBezTo>
                    <a:pt x="1" y="646"/>
                    <a:pt x="191" y="992"/>
                    <a:pt x="572" y="1135"/>
                  </a:cubicBezTo>
                  <a:cubicBezTo>
                    <a:pt x="673" y="1169"/>
                    <a:pt x="777" y="1185"/>
                    <a:pt x="879" y="1185"/>
                  </a:cubicBezTo>
                  <a:cubicBezTo>
                    <a:pt x="1165" y="1185"/>
                    <a:pt x="1435" y="1057"/>
                    <a:pt x="1549" y="837"/>
                  </a:cubicBezTo>
                  <a:cubicBezTo>
                    <a:pt x="1704" y="539"/>
                    <a:pt x="1513" y="194"/>
                    <a:pt x="1132" y="51"/>
                  </a:cubicBezTo>
                  <a:cubicBezTo>
                    <a:pt x="1032" y="17"/>
                    <a:pt x="928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4745525" y="3074100"/>
              <a:ext cx="25025" cy="17125"/>
            </a:xfrm>
            <a:custGeom>
              <a:avLst/>
              <a:gdLst/>
              <a:ahLst/>
              <a:cxnLst/>
              <a:rect l="l" t="t" r="r" b="b"/>
              <a:pathLst>
                <a:path w="1001" h="685" extrusionOk="0">
                  <a:moveTo>
                    <a:pt x="477" y="0"/>
                  </a:moveTo>
                  <a:cubicBezTo>
                    <a:pt x="416" y="0"/>
                    <a:pt x="355" y="11"/>
                    <a:pt x="298" y="33"/>
                  </a:cubicBezTo>
                  <a:cubicBezTo>
                    <a:pt x="84" y="104"/>
                    <a:pt x="0" y="307"/>
                    <a:pt x="108" y="485"/>
                  </a:cubicBezTo>
                  <a:cubicBezTo>
                    <a:pt x="195" y="607"/>
                    <a:pt x="358" y="685"/>
                    <a:pt x="524" y="685"/>
                  </a:cubicBezTo>
                  <a:cubicBezTo>
                    <a:pt x="585" y="685"/>
                    <a:pt x="645" y="674"/>
                    <a:pt x="703" y="652"/>
                  </a:cubicBezTo>
                  <a:cubicBezTo>
                    <a:pt x="917" y="569"/>
                    <a:pt x="1000" y="366"/>
                    <a:pt x="881" y="200"/>
                  </a:cubicBezTo>
                  <a:cubicBezTo>
                    <a:pt x="803" y="78"/>
                    <a:pt x="64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4721125" y="3145675"/>
              <a:ext cx="25325" cy="17450"/>
            </a:xfrm>
            <a:custGeom>
              <a:avLst/>
              <a:gdLst/>
              <a:ahLst/>
              <a:cxnLst/>
              <a:rect l="l" t="t" r="r" b="b"/>
              <a:pathLst>
                <a:path w="1013" h="698" extrusionOk="0">
                  <a:moveTo>
                    <a:pt x="484" y="0"/>
                  </a:moveTo>
                  <a:cubicBezTo>
                    <a:pt x="424" y="0"/>
                    <a:pt x="365" y="9"/>
                    <a:pt x="310" y="27"/>
                  </a:cubicBezTo>
                  <a:cubicBezTo>
                    <a:pt x="95" y="111"/>
                    <a:pt x="0" y="313"/>
                    <a:pt x="119" y="492"/>
                  </a:cubicBezTo>
                  <a:cubicBezTo>
                    <a:pt x="199" y="624"/>
                    <a:pt x="370" y="698"/>
                    <a:pt x="540" y="698"/>
                  </a:cubicBezTo>
                  <a:cubicBezTo>
                    <a:pt x="600" y="698"/>
                    <a:pt x="659" y="689"/>
                    <a:pt x="714" y="670"/>
                  </a:cubicBezTo>
                  <a:cubicBezTo>
                    <a:pt x="929" y="587"/>
                    <a:pt x="1012" y="385"/>
                    <a:pt x="905" y="206"/>
                  </a:cubicBezTo>
                  <a:cubicBezTo>
                    <a:pt x="825" y="74"/>
                    <a:pt x="654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4796725" y="3148525"/>
              <a:ext cx="33050" cy="22875"/>
            </a:xfrm>
            <a:custGeom>
              <a:avLst/>
              <a:gdLst/>
              <a:ahLst/>
              <a:cxnLst/>
              <a:rect l="l" t="t" r="r" b="b"/>
              <a:pathLst>
                <a:path w="1322" h="915" extrusionOk="0">
                  <a:moveTo>
                    <a:pt x="628" y="1"/>
                  </a:moveTo>
                  <a:cubicBezTo>
                    <a:pt x="544" y="1"/>
                    <a:pt x="460" y="15"/>
                    <a:pt x="381" y="44"/>
                  </a:cubicBezTo>
                  <a:cubicBezTo>
                    <a:pt x="107" y="140"/>
                    <a:pt x="0" y="414"/>
                    <a:pt x="143" y="640"/>
                  </a:cubicBezTo>
                  <a:cubicBezTo>
                    <a:pt x="258" y="816"/>
                    <a:pt x="477" y="914"/>
                    <a:pt x="700" y="914"/>
                  </a:cubicBezTo>
                  <a:cubicBezTo>
                    <a:pt x="777" y="914"/>
                    <a:pt x="855" y="903"/>
                    <a:pt x="929" y="878"/>
                  </a:cubicBezTo>
                  <a:cubicBezTo>
                    <a:pt x="1215" y="771"/>
                    <a:pt x="1322" y="497"/>
                    <a:pt x="1167" y="271"/>
                  </a:cubicBezTo>
                  <a:cubicBezTo>
                    <a:pt x="1064" y="98"/>
                    <a:pt x="848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4873225" y="3188025"/>
              <a:ext cx="75600" cy="58675"/>
            </a:xfrm>
            <a:custGeom>
              <a:avLst/>
              <a:gdLst/>
              <a:ahLst/>
              <a:cxnLst/>
              <a:rect l="l" t="t" r="r" b="b"/>
              <a:pathLst>
                <a:path w="3024" h="2347" extrusionOk="0">
                  <a:moveTo>
                    <a:pt x="1413" y="0"/>
                  </a:moveTo>
                  <a:cubicBezTo>
                    <a:pt x="617" y="0"/>
                    <a:pt x="1" y="496"/>
                    <a:pt x="36" y="1131"/>
                  </a:cubicBezTo>
                  <a:cubicBezTo>
                    <a:pt x="72" y="1786"/>
                    <a:pt x="750" y="2334"/>
                    <a:pt x="1572" y="2346"/>
                  </a:cubicBezTo>
                  <a:cubicBezTo>
                    <a:pt x="1590" y="2346"/>
                    <a:pt x="1608" y="2347"/>
                    <a:pt x="1626" y="2347"/>
                  </a:cubicBezTo>
                  <a:cubicBezTo>
                    <a:pt x="2421" y="2347"/>
                    <a:pt x="3023" y="1832"/>
                    <a:pt x="2977" y="1203"/>
                  </a:cubicBezTo>
                  <a:cubicBezTo>
                    <a:pt x="2941" y="560"/>
                    <a:pt x="2250" y="24"/>
                    <a:pt x="1441" y="0"/>
                  </a:cubicBezTo>
                  <a:cubicBezTo>
                    <a:pt x="1431" y="0"/>
                    <a:pt x="1422" y="0"/>
                    <a:pt x="1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4856850" y="3271475"/>
              <a:ext cx="62525" cy="45475"/>
            </a:xfrm>
            <a:custGeom>
              <a:avLst/>
              <a:gdLst/>
              <a:ahLst/>
              <a:cxnLst/>
              <a:rect l="l" t="t" r="r" b="b"/>
              <a:pathLst>
                <a:path w="2501" h="1819" extrusionOk="0">
                  <a:moveTo>
                    <a:pt x="1171" y="0"/>
                  </a:moveTo>
                  <a:cubicBezTo>
                    <a:pt x="896" y="0"/>
                    <a:pt x="628" y="81"/>
                    <a:pt x="429" y="246"/>
                  </a:cubicBezTo>
                  <a:cubicBezTo>
                    <a:pt x="0" y="591"/>
                    <a:pt x="24" y="1163"/>
                    <a:pt x="488" y="1532"/>
                  </a:cubicBezTo>
                  <a:cubicBezTo>
                    <a:pt x="722" y="1723"/>
                    <a:pt x="1029" y="1818"/>
                    <a:pt x="1329" y="1818"/>
                  </a:cubicBezTo>
                  <a:cubicBezTo>
                    <a:pt x="1609" y="1818"/>
                    <a:pt x="1882" y="1735"/>
                    <a:pt x="2084" y="1568"/>
                  </a:cubicBezTo>
                  <a:cubicBezTo>
                    <a:pt x="2501" y="1222"/>
                    <a:pt x="2477" y="651"/>
                    <a:pt x="2012" y="282"/>
                  </a:cubicBezTo>
                  <a:cubicBezTo>
                    <a:pt x="1777" y="96"/>
                    <a:pt x="1470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4811300" y="3228375"/>
              <a:ext cx="42000" cy="30325"/>
            </a:xfrm>
            <a:custGeom>
              <a:avLst/>
              <a:gdLst/>
              <a:ahLst/>
              <a:cxnLst/>
              <a:rect l="l" t="t" r="r" b="b"/>
              <a:pathLst>
                <a:path w="1680" h="1213" extrusionOk="0">
                  <a:moveTo>
                    <a:pt x="792" y="1"/>
                  </a:moveTo>
                  <a:cubicBezTo>
                    <a:pt x="606" y="1"/>
                    <a:pt x="424" y="58"/>
                    <a:pt x="286" y="172"/>
                  </a:cubicBezTo>
                  <a:cubicBezTo>
                    <a:pt x="1" y="399"/>
                    <a:pt x="13" y="780"/>
                    <a:pt x="322" y="1018"/>
                  </a:cubicBezTo>
                  <a:cubicBezTo>
                    <a:pt x="483" y="1147"/>
                    <a:pt x="688" y="1213"/>
                    <a:pt x="888" y="1213"/>
                  </a:cubicBezTo>
                  <a:cubicBezTo>
                    <a:pt x="1074" y="1213"/>
                    <a:pt x="1256" y="1156"/>
                    <a:pt x="1394" y="1041"/>
                  </a:cubicBezTo>
                  <a:cubicBezTo>
                    <a:pt x="1679" y="815"/>
                    <a:pt x="1668" y="434"/>
                    <a:pt x="1358" y="196"/>
                  </a:cubicBezTo>
                  <a:cubicBezTo>
                    <a:pt x="1198" y="67"/>
                    <a:pt x="992" y="1"/>
                    <a:pt x="7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4851475" y="3223725"/>
              <a:ext cx="23850" cy="17925"/>
            </a:xfrm>
            <a:custGeom>
              <a:avLst/>
              <a:gdLst/>
              <a:ahLst/>
              <a:cxnLst/>
              <a:rect l="l" t="t" r="r" b="b"/>
              <a:pathLst>
                <a:path w="954" h="717" extrusionOk="0">
                  <a:moveTo>
                    <a:pt x="455" y="0"/>
                  </a:moveTo>
                  <a:cubicBezTo>
                    <a:pt x="447" y="0"/>
                    <a:pt x="438" y="1"/>
                    <a:pt x="430" y="1"/>
                  </a:cubicBezTo>
                  <a:cubicBezTo>
                    <a:pt x="180" y="13"/>
                    <a:pt x="1" y="180"/>
                    <a:pt x="25" y="370"/>
                  </a:cubicBezTo>
                  <a:cubicBezTo>
                    <a:pt x="59" y="565"/>
                    <a:pt x="260" y="716"/>
                    <a:pt x="498" y="716"/>
                  </a:cubicBezTo>
                  <a:cubicBezTo>
                    <a:pt x="507" y="716"/>
                    <a:pt x="516" y="716"/>
                    <a:pt x="525" y="715"/>
                  </a:cubicBezTo>
                  <a:cubicBezTo>
                    <a:pt x="775" y="704"/>
                    <a:pt x="953" y="537"/>
                    <a:pt x="918" y="346"/>
                  </a:cubicBezTo>
                  <a:cubicBezTo>
                    <a:pt x="895" y="151"/>
                    <a:pt x="684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4922025" y="3250225"/>
              <a:ext cx="30975" cy="23550"/>
            </a:xfrm>
            <a:custGeom>
              <a:avLst/>
              <a:gdLst/>
              <a:ahLst/>
              <a:cxnLst/>
              <a:rect l="l" t="t" r="r" b="b"/>
              <a:pathLst>
                <a:path w="1239" h="942" extrusionOk="0">
                  <a:moveTo>
                    <a:pt x="575" y="0"/>
                  </a:moveTo>
                  <a:cubicBezTo>
                    <a:pt x="566" y="0"/>
                    <a:pt x="557" y="0"/>
                    <a:pt x="548" y="1"/>
                  </a:cubicBezTo>
                  <a:cubicBezTo>
                    <a:pt x="227" y="13"/>
                    <a:pt x="1" y="227"/>
                    <a:pt x="36" y="489"/>
                  </a:cubicBezTo>
                  <a:cubicBezTo>
                    <a:pt x="71" y="744"/>
                    <a:pt x="353" y="942"/>
                    <a:pt x="664" y="942"/>
                  </a:cubicBezTo>
                  <a:cubicBezTo>
                    <a:pt x="673" y="942"/>
                    <a:pt x="682" y="942"/>
                    <a:pt x="691" y="941"/>
                  </a:cubicBezTo>
                  <a:cubicBezTo>
                    <a:pt x="1013" y="929"/>
                    <a:pt x="1239" y="715"/>
                    <a:pt x="1203" y="453"/>
                  </a:cubicBezTo>
                  <a:cubicBezTo>
                    <a:pt x="1169" y="199"/>
                    <a:pt x="886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4618125" y="2721225"/>
              <a:ext cx="77425" cy="50175"/>
            </a:xfrm>
            <a:custGeom>
              <a:avLst/>
              <a:gdLst/>
              <a:ahLst/>
              <a:cxnLst/>
              <a:rect l="l" t="t" r="r" b="b"/>
              <a:pathLst>
                <a:path w="3097" h="2007" extrusionOk="0">
                  <a:moveTo>
                    <a:pt x="1492" y="1"/>
                  </a:moveTo>
                  <a:cubicBezTo>
                    <a:pt x="1336" y="1"/>
                    <a:pt x="1177" y="21"/>
                    <a:pt x="1024" y="63"/>
                  </a:cubicBezTo>
                  <a:cubicBezTo>
                    <a:pt x="334" y="253"/>
                    <a:pt x="0" y="825"/>
                    <a:pt x="286" y="1349"/>
                  </a:cubicBezTo>
                  <a:cubicBezTo>
                    <a:pt x="518" y="1757"/>
                    <a:pt x="1054" y="2006"/>
                    <a:pt x="1606" y="2006"/>
                  </a:cubicBezTo>
                  <a:cubicBezTo>
                    <a:pt x="1762" y="2006"/>
                    <a:pt x="1920" y="1986"/>
                    <a:pt x="2072" y="1944"/>
                  </a:cubicBezTo>
                  <a:cubicBezTo>
                    <a:pt x="2763" y="1742"/>
                    <a:pt x="3096" y="1170"/>
                    <a:pt x="2798" y="646"/>
                  </a:cubicBezTo>
                  <a:cubicBezTo>
                    <a:pt x="2576" y="248"/>
                    <a:pt x="2043" y="1"/>
                    <a:pt x="1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4586575" y="2698725"/>
              <a:ext cx="44975" cy="29100"/>
            </a:xfrm>
            <a:custGeom>
              <a:avLst/>
              <a:gdLst/>
              <a:ahLst/>
              <a:cxnLst/>
              <a:rect l="l" t="t" r="r" b="b"/>
              <a:pathLst>
                <a:path w="1799" h="1164" extrusionOk="0">
                  <a:moveTo>
                    <a:pt x="872" y="0"/>
                  </a:moveTo>
                  <a:cubicBezTo>
                    <a:pt x="784" y="0"/>
                    <a:pt x="695" y="11"/>
                    <a:pt x="608" y="34"/>
                  </a:cubicBezTo>
                  <a:cubicBezTo>
                    <a:pt x="203" y="153"/>
                    <a:pt x="0" y="487"/>
                    <a:pt x="167" y="784"/>
                  </a:cubicBezTo>
                  <a:cubicBezTo>
                    <a:pt x="298" y="1018"/>
                    <a:pt x="612" y="1164"/>
                    <a:pt x="937" y="1164"/>
                  </a:cubicBezTo>
                  <a:cubicBezTo>
                    <a:pt x="1026" y="1164"/>
                    <a:pt x="1116" y="1153"/>
                    <a:pt x="1203" y="1130"/>
                  </a:cubicBezTo>
                  <a:cubicBezTo>
                    <a:pt x="1608" y="1011"/>
                    <a:pt x="1798" y="677"/>
                    <a:pt x="1632" y="380"/>
                  </a:cubicBezTo>
                  <a:cubicBezTo>
                    <a:pt x="1501" y="146"/>
                    <a:pt x="1194" y="0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6"/>
            <p:cNvSpPr/>
            <p:nvPr/>
          </p:nvSpPr>
          <p:spPr>
            <a:xfrm>
              <a:off x="4556200" y="2731900"/>
              <a:ext cx="61350" cy="39800"/>
            </a:xfrm>
            <a:custGeom>
              <a:avLst/>
              <a:gdLst/>
              <a:ahLst/>
              <a:cxnLst/>
              <a:rect l="l" t="t" r="r" b="b"/>
              <a:pathLst>
                <a:path w="2454" h="1592" extrusionOk="0">
                  <a:moveTo>
                    <a:pt x="1203" y="1"/>
                  </a:moveTo>
                  <a:cubicBezTo>
                    <a:pt x="1075" y="1"/>
                    <a:pt x="947" y="18"/>
                    <a:pt x="823" y="53"/>
                  </a:cubicBezTo>
                  <a:cubicBezTo>
                    <a:pt x="263" y="196"/>
                    <a:pt x="1" y="660"/>
                    <a:pt x="227" y="1077"/>
                  </a:cubicBezTo>
                  <a:cubicBezTo>
                    <a:pt x="394" y="1392"/>
                    <a:pt x="821" y="1591"/>
                    <a:pt x="1260" y="1591"/>
                  </a:cubicBezTo>
                  <a:cubicBezTo>
                    <a:pt x="1385" y="1591"/>
                    <a:pt x="1511" y="1575"/>
                    <a:pt x="1632" y="1541"/>
                  </a:cubicBezTo>
                  <a:cubicBezTo>
                    <a:pt x="2192" y="1386"/>
                    <a:pt x="2454" y="934"/>
                    <a:pt x="2227" y="517"/>
                  </a:cubicBezTo>
                  <a:cubicBezTo>
                    <a:pt x="2053" y="195"/>
                    <a:pt x="1636" y="1"/>
                    <a:pt x="1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6"/>
            <p:cNvSpPr/>
            <p:nvPr/>
          </p:nvSpPr>
          <p:spPr>
            <a:xfrm>
              <a:off x="4629425" y="2778025"/>
              <a:ext cx="58675" cy="38550"/>
            </a:xfrm>
            <a:custGeom>
              <a:avLst/>
              <a:gdLst/>
              <a:ahLst/>
              <a:cxnLst/>
              <a:rect l="l" t="t" r="r" b="b"/>
              <a:pathLst>
                <a:path w="2347" h="1542" extrusionOk="0">
                  <a:moveTo>
                    <a:pt x="1140" y="1"/>
                  </a:moveTo>
                  <a:cubicBezTo>
                    <a:pt x="745" y="1"/>
                    <a:pt x="373" y="165"/>
                    <a:pt x="215" y="446"/>
                  </a:cubicBezTo>
                  <a:cubicBezTo>
                    <a:pt x="1" y="839"/>
                    <a:pt x="251" y="1291"/>
                    <a:pt x="775" y="1470"/>
                  </a:cubicBezTo>
                  <a:cubicBezTo>
                    <a:pt x="920" y="1518"/>
                    <a:pt x="1071" y="1541"/>
                    <a:pt x="1217" y="1541"/>
                  </a:cubicBezTo>
                  <a:cubicBezTo>
                    <a:pt x="1611" y="1541"/>
                    <a:pt x="1976" y="1375"/>
                    <a:pt x="2132" y="1089"/>
                  </a:cubicBezTo>
                  <a:cubicBezTo>
                    <a:pt x="2346" y="696"/>
                    <a:pt x="2096" y="244"/>
                    <a:pt x="1561" y="65"/>
                  </a:cubicBezTo>
                  <a:cubicBezTo>
                    <a:pt x="1423" y="21"/>
                    <a:pt x="1280" y="1"/>
                    <a:pt x="1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4580925" y="2774850"/>
              <a:ext cx="39900" cy="25900"/>
            </a:xfrm>
            <a:custGeom>
              <a:avLst/>
              <a:gdLst/>
              <a:ahLst/>
              <a:cxnLst/>
              <a:rect l="l" t="t" r="r" b="b"/>
              <a:pathLst>
                <a:path w="1596" h="1036" extrusionOk="0">
                  <a:moveTo>
                    <a:pt x="772" y="1"/>
                  </a:moveTo>
                  <a:cubicBezTo>
                    <a:pt x="511" y="1"/>
                    <a:pt x="267" y="109"/>
                    <a:pt x="155" y="299"/>
                  </a:cubicBezTo>
                  <a:cubicBezTo>
                    <a:pt x="0" y="561"/>
                    <a:pt x="179" y="871"/>
                    <a:pt x="536" y="990"/>
                  </a:cubicBezTo>
                  <a:cubicBezTo>
                    <a:pt x="630" y="1021"/>
                    <a:pt x="728" y="1036"/>
                    <a:pt x="823" y="1036"/>
                  </a:cubicBezTo>
                  <a:cubicBezTo>
                    <a:pt x="1089" y="1036"/>
                    <a:pt x="1339" y="921"/>
                    <a:pt x="1453" y="728"/>
                  </a:cubicBezTo>
                  <a:cubicBezTo>
                    <a:pt x="1596" y="466"/>
                    <a:pt x="1429" y="168"/>
                    <a:pt x="1072" y="49"/>
                  </a:cubicBezTo>
                  <a:cubicBezTo>
                    <a:pt x="973" y="16"/>
                    <a:pt x="872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4554425" y="2594675"/>
              <a:ext cx="43775" cy="27775"/>
            </a:xfrm>
            <a:custGeom>
              <a:avLst/>
              <a:gdLst/>
              <a:ahLst/>
              <a:cxnLst/>
              <a:rect l="l" t="t" r="r" b="b"/>
              <a:pathLst>
                <a:path w="1751" h="1111" extrusionOk="0">
                  <a:moveTo>
                    <a:pt x="840" y="1"/>
                  </a:moveTo>
                  <a:cubicBezTo>
                    <a:pt x="759" y="1"/>
                    <a:pt x="677" y="10"/>
                    <a:pt x="596" y="29"/>
                  </a:cubicBezTo>
                  <a:cubicBezTo>
                    <a:pt x="203" y="124"/>
                    <a:pt x="1" y="446"/>
                    <a:pt x="143" y="732"/>
                  </a:cubicBezTo>
                  <a:cubicBezTo>
                    <a:pt x="265" y="965"/>
                    <a:pt x="562" y="1111"/>
                    <a:pt x="881" y="1111"/>
                  </a:cubicBezTo>
                  <a:cubicBezTo>
                    <a:pt x="968" y="1111"/>
                    <a:pt x="1056" y="1100"/>
                    <a:pt x="1144" y="1077"/>
                  </a:cubicBezTo>
                  <a:cubicBezTo>
                    <a:pt x="1548" y="982"/>
                    <a:pt x="1751" y="660"/>
                    <a:pt x="1596" y="374"/>
                  </a:cubicBezTo>
                  <a:cubicBezTo>
                    <a:pt x="1472" y="146"/>
                    <a:pt x="1165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4588050" y="2650825"/>
              <a:ext cx="22950" cy="14775"/>
            </a:xfrm>
            <a:custGeom>
              <a:avLst/>
              <a:gdLst/>
              <a:ahLst/>
              <a:cxnLst/>
              <a:rect l="l" t="t" r="r" b="b"/>
              <a:pathLst>
                <a:path w="918" h="591" extrusionOk="0">
                  <a:moveTo>
                    <a:pt x="456" y="1"/>
                  </a:moveTo>
                  <a:cubicBezTo>
                    <a:pt x="294" y="1"/>
                    <a:pt x="148" y="70"/>
                    <a:pt x="84" y="188"/>
                  </a:cubicBezTo>
                  <a:cubicBezTo>
                    <a:pt x="1" y="331"/>
                    <a:pt x="108" y="510"/>
                    <a:pt x="322" y="569"/>
                  </a:cubicBezTo>
                  <a:cubicBezTo>
                    <a:pt x="374" y="583"/>
                    <a:pt x="426" y="590"/>
                    <a:pt x="477" y="590"/>
                  </a:cubicBezTo>
                  <a:cubicBezTo>
                    <a:pt x="637" y="590"/>
                    <a:pt x="783" y="523"/>
                    <a:pt x="846" y="414"/>
                  </a:cubicBezTo>
                  <a:cubicBezTo>
                    <a:pt x="918" y="260"/>
                    <a:pt x="811" y="81"/>
                    <a:pt x="608" y="21"/>
                  </a:cubicBezTo>
                  <a:cubicBezTo>
                    <a:pt x="557" y="7"/>
                    <a:pt x="506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4617225" y="2668575"/>
              <a:ext cx="34550" cy="21950"/>
            </a:xfrm>
            <a:custGeom>
              <a:avLst/>
              <a:gdLst/>
              <a:ahLst/>
              <a:cxnLst/>
              <a:rect l="l" t="t" r="r" b="b"/>
              <a:pathLst>
                <a:path w="1382" h="878" extrusionOk="0">
                  <a:moveTo>
                    <a:pt x="662" y="1"/>
                  </a:moveTo>
                  <a:cubicBezTo>
                    <a:pt x="579" y="1"/>
                    <a:pt x="496" y="13"/>
                    <a:pt x="417" y="38"/>
                  </a:cubicBezTo>
                  <a:cubicBezTo>
                    <a:pt x="120" y="145"/>
                    <a:pt x="1" y="395"/>
                    <a:pt x="144" y="621"/>
                  </a:cubicBezTo>
                  <a:cubicBezTo>
                    <a:pt x="257" y="778"/>
                    <a:pt x="479" y="877"/>
                    <a:pt x="706" y="877"/>
                  </a:cubicBezTo>
                  <a:cubicBezTo>
                    <a:pt x="789" y="877"/>
                    <a:pt x="874" y="864"/>
                    <a:pt x="953" y="835"/>
                  </a:cubicBezTo>
                  <a:cubicBezTo>
                    <a:pt x="1263" y="740"/>
                    <a:pt x="1382" y="478"/>
                    <a:pt x="1227" y="252"/>
                  </a:cubicBezTo>
                  <a:cubicBezTo>
                    <a:pt x="1122" y="94"/>
                    <a:pt x="894" y="1"/>
                    <a:pt x="6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4635100" y="2700350"/>
              <a:ext cx="23225" cy="15125"/>
            </a:xfrm>
            <a:custGeom>
              <a:avLst/>
              <a:gdLst/>
              <a:ahLst/>
              <a:cxnLst/>
              <a:rect l="l" t="t" r="r" b="b"/>
              <a:pathLst>
                <a:path w="929" h="605" extrusionOk="0">
                  <a:moveTo>
                    <a:pt x="443" y="1"/>
                  </a:moveTo>
                  <a:cubicBezTo>
                    <a:pt x="386" y="1"/>
                    <a:pt x="328" y="10"/>
                    <a:pt x="274" y="29"/>
                  </a:cubicBezTo>
                  <a:cubicBezTo>
                    <a:pt x="83" y="100"/>
                    <a:pt x="0" y="279"/>
                    <a:pt x="95" y="422"/>
                  </a:cubicBezTo>
                  <a:cubicBezTo>
                    <a:pt x="174" y="536"/>
                    <a:pt x="324" y="604"/>
                    <a:pt x="478" y="604"/>
                  </a:cubicBezTo>
                  <a:cubicBezTo>
                    <a:pt x="533" y="604"/>
                    <a:pt x="590" y="595"/>
                    <a:pt x="643" y="576"/>
                  </a:cubicBezTo>
                  <a:cubicBezTo>
                    <a:pt x="845" y="505"/>
                    <a:pt x="929" y="326"/>
                    <a:pt x="834" y="172"/>
                  </a:cubicBezTo>
                  <a:cubicBezTo>
                    <a:pt x="755" y="67"/>
                    <a:pt x="600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4610975" y="2763175"/>
              <a:ext cx="23850" cy="15400"/>
            </a:xfrm>
            <a:custGeom>
              <a:avLst/>
              <a:gdLst/>
              <a:ahLst/>
              <a:cxnLst/>
              <a:rect l="l" t="t" r="r" b="b"/>
              <a:pathLst>
                <a:path w="954" h="616" extrusionOk="0">
                  <a:moveTo>
                    <a:pt x="459" y="0"/>
                  </a:moveTo>
                  <a:cubicBezTo>
                    <a:pt x="402" y="0"/>
                    <a:pt x="343" y="9"/>
                    <a:pt x="286" y="28"/>
                  </a:cubicBezTo>
                  <a:cubicBezTo>
                    <a:pt x="84" y="99"/>
                    <a:pt x="1" y="278"/>
                    <a:pt x="108" y="433"/>
                  </a:cubicBezTo>
                  <a:cubicBezTo>
                    <a:pt x="178" y="547"/>
                    <a:pt x="332" y="615"/>
                    <a:pt x="489" y="615"/>
                  </a:cubicBezTo>
                  <a:cubicBezTo>
                    <a:pt x="545" y="615"/>
                    <a:pt x="602" y="606"/>
                    <a:pt x="656" y="588"/>
                  </a:cubicBezTo>
                  <a:cubicBezTo>
                    <a:pt x="870" y="516"/>
                    <a:pt x="953" y="338"/>
                    <a:pt x="846" y="183"/>
                  </a:cubicBezTo>
                  <a:cubicBezTo>
                    <a:pt x="767" y="69"/>
                    <a:pt x="618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4571400" y="2678525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591" y="0"/>
                  </a:moveTo>
                  <a:cubicBezTo>
                    <a:pt x="388" y="0"/>
                    <a:pt x="198" y="83"/>
                    <a:pt x="119" y="223"/>
                  </a:cubicBezTo>
                  <a:cubicBezTo>
                    <a:pt x="0" y="426"/>
                    <a:pt x="131" y="652"/>
                    <a:pt x="393" y="735"/>
                  </a:cubicBezTo>
                  <a:cubicBezTo>
                    <a:pt x="470" y="762"/>
                    <a:pt x="549" y="774"/>
                    <a:pt x="626" y="774"/>
                  </a:cubicBezTo>
                  <a:cubicBezTo>
                    <a:pt x="825" y="774"/>
                    <a:pt x="1010" y="690"/>
                    <a:pt x="1096" y="545"/>
                  </a:cubicBezTo>
                  <a:cubicBezTo>
                    <a:pt x="1203" y="354"/>
                    <a:pt x="1084" y="128"/>
                    <a:pt x="810" y="33"/>
                  </a:cubicBezTo>
                  <a:cubicBezTo>
                    <a:pt x="738" y="11"/>
                    <a:pt x="664" y="0"/>
                    <a:pt x="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4539550" y="2702625"/>
              <a:ext cx="30675" cy="19675"/>
            </a:xfrm>
            <a:custGeom>
              <a:avLst/>
              <a:gdLst/>
              <a:ahLst/>
              <a:cxnLst/>
              <a:rect l="l" t="t" r="r" b="b"/>
              <a:pathLst>
                <a:path w="1227" h="787" extrusionOk="0">
                  <a:moveTo>
                    <a:pt x="598" y="1"/>
                  </a:moveTo>
                  <a:cubicBezTo>
                    <a:pt x="526" y="1"/>
                    <a:pt x="452" y="11"/>
                    <a:pt x="381" y="33"/>
                  </a:cubicBezTo>
                  <a:cubicBezTo>
                    <a:pt x="119" y="128"/>
                    <a:pt x="0" y="355"/>
                    <a:pt x="131" y="557"/>
                  </a:cubicBezTo>
                  <a:cubicBezTo>
                    <a:pt x="226" y="703"/>
                    <a:pt x="419" y="787"/>
                    <a:pt x="622" y="787"/>
                  </a:cubicBezTo>
                  <a:cubicBezTo>
                    <a:pt x="701" y="787"/>
                    <a:pt x="781" y="774"/>
                    <a:pt x="857" y="747"/>
                  </a:cubicBezTo>
                  <a:cubicBezTo>
                    <a:pt x="1119" y="664"/>
                    <a:pt x="1227" y="426"/>
                    <a:pt x="1096" y="235"/>
                  </a:cubicBezTo>
                  <a:cubicBezTo>
                    <a:pt x="999" y="86"/>
                    <a:pt x="804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4378800" y="2795350"/>
              <a:ext cx="77725" cy="51475"/>
            </a:xfrm>
            <a:custGeom>
              <a:avLst/>
              <a:gdLst/>
              <a:ahLst/>
              <a:cxnLst/>
              <a:rect l="l" t="t" r="r" b="b"/>
              <a:pathLst>
                <a:path w="3109" h="2059" extrusionOk="0">
                  <a:moveTo>
                    <a:pt x="1542" y="1"/>
                  </a:moveTo>
                  <a:cubicBezTo>
                    <a:pt x="1386" y="1"/>
                    <a:pt x="1227" y="21"/>
                    <a:pt x="1072" y="63"/>
                  </a:cubicBezTo>
                  <a:cubicBezTo>
                    <a:pt x="358" y="265"/>
                    <a:pt x="1" y="848"/>
                    <a:pt x="275" y="1384"/>
                  </a:cubicBezTo>
                  <a:cubicBezTo>
                    <a:pt x="478" y="1800"/>
                    <a:pt x="1004" y="2058"/>
                    <a:pt x="1564" y="2058"/>
                  </a:cubicBezTo>
                  <a:cubicBezTo>
                    <a:pt x="1725" y="2058"/>
                    <a:pt x="1889" y="2037"/>
                    <a:pt x="2049" y="1991"/>
                  </a:cubicBezTo>
                  <a:cubicBezTo>
                    <a:pt x="2763" y="1789"/>
                    <a:pt x="3108" y="1194"/>
                    <a:pt x="2835" y="670"/>
                  </a:cubicBezTo>
                  <a:cubicBezTo>
                    <a:pt x="2621" y="252"/>
                    <a:pt x="2096" y="1"/>
                    <a:pt x="1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4348150" y="2772250"/>
              <a:ext cx="45275" cy="29800"/>
            </a:xfrm>
            <a:custGeom>
              <a:avLst/>
              <a:gdLst/>
              <a:ahLst/>
              <a:cxnLst/>
              <a:rect l="l" t="t" r="r" b="b"/>
              <a:pathLst>
                <a:path w="1811" h="1192" extrusionOk="0">
                  <a:moveTo>
                    <a:pt x="897" y="0"/>
                  </a:moveTo>
                  <a:cubicBezTo>
                    <a:pt x="808" y="0"/>
                    <a:pt x="719" y="11"/>
                    <a:pt x="632" y="34"/>
                  </a:cubicBezTo>
                  <a:cubicBezTo>
                    <a:pt x="215" y="153"/>
                    <a:pt x="1" y="487"/>
                    <a:pt x="155" y="796"/>
                  </a:cubicBezTo>
                  <a:cubicBezTo>
                    <a:pt x="276" y="1037"/>
                    <a:pt x="585" y="1192"/>
                    <a:pt x="912" y="1192"/>
                  </a:cubicBezTo>
                  <a:cubicBezTo>
                    <a:pt x="1005" y="1192"/>
                    <a:pt x="1099" y="1180"/>
                    <a:pt x="1191" y="1153"/>
                  </a:cubicBezTo>
                  <a:cubicBezTo>
                    <a:pt x="1608" y="1034"/>
                    <a:pt x="1810" y="689"/>
                    <a:pt x="1655" y="379"/>
                  </a:cubicBezTo>
                  <a:cubicBezTo>
                    <a:pt x="1534" y="146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4315700" y="2806075"/>
              <a:ext cx="61950" cy="41075"/>
            </a:xfrm>
            <a:custGeom>
              <a:avLst/>
              <a:gdLst/>
              <a:ahLst/>
              <a:cxnLst/>
              <a:rect l="l" t="t" r="r" b="b"/>
              <a:pathLst>
                <a:path w="2478" h="1643" extrusionOk="0">
                  <a:moveTo>
                    <a:pt x="1232" y="0"/>
                  </a:moveTo>
                  <a:cubicBezTo>
                    <a:pt x="1107" y="0"/>
                    <a:pt x="981" y="16"/>
                    <a:pt x="858" y="50"/>
                  </a:cubicBezTo>
                  <a:cubicBezTo>
                    <a:pt x="286" y="217"/>
                    <a:pt x="1" y="681"/>
                    <a:pt x="203" y="1110"/>
                  </a:cubicBezTo>
                  <a:cubicBezTo>
                    <a:pt x="368" y="1440"/>
                    <a:pt x="780" y="1643"/>
                    <a:pt x="1221" y="1643"/>
                  </a:cubicBezTo>
                  <a:cubicBezTo>
                    <a:pt x="1354" y="1643"/>
                    <a:pt x="1488" y="1625"/>
                    <a:pt x="1620" y="1586"/>
                  </a:cubicBezTo>
                  <a:cubicBezTo>
                    <a:pt x="2180" y="1431"/>
                    <a:pt x="2477" y="955"/>
                    <a:pt x="2263" y="538"/>
                  </a:cubicBezTo>
                  <a:cubicBezTo>
                    <a:pt x="2096" y="204"/>
                    <a:pt x="1675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4417200" y="2754275"/>
              <a:ext cx="36050" cy="23500"/>
            </a:xfrm>
            <a:custGeom>
              <a:avLst/>
              <a:gdLst/>
              <a:ahLst/>
              <a:cxnLst/>
              <a:rect l="l" t="t" r="r" b="b"/>
              <a:pathLst>
                <a:path w="1442" h="940" extrusionOk="0">
                  <a:moveTo>
                    <a:pt x="706" y="0"/>
                  </a:moveTo>
                  <a:cubicBezTo>
                    <a:pt x="634" y="0"/>
                    <a:pt x="561" y="9"/>
                    <a:pt x="489" y="27"/>
                  </a:cubicBezTo>
                  <a:cubicBezTo>
                    <a:pt x="167" y="122"/>
                    <a:pt x="1" y="384"/>
                    <a:pt x="132" y="634"/>
                  </a:cubicBezTo>
                  <a:cubicBezTo>
                    <a:pt x="224" y="819"/>
                    <a:pt x="467" y="939"/>
                    <a:pt x="727" y="939"/>
                  </a:cubicBezTo>
                  <a:cubicBezTo>
                    <a:pt x="802" y="939"/>
                    <a:pt x="879" y="929"/>
                    <a:pt x="953" y="908"/>
                  </a:cubicBezTo>
                  <a:cubicBezTo>
                    <a:pt x="1275" y="813"/>
                    <a:pt x="1441" y="551"/>
                    <a:pt x="1310" y="301"/>
                  </a:cubicBezTo>
                  <a:cubicBezTo>
                    <a:pt x="1217" y="114"/>
                    <a:pt x="970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4394000" y="2866550"/>
              <a:ext cx="59850" cy="39750"/>
            </a:xfrm>
            <a:custGeom>
              <a:avLst/>
              <a:gdLst/>
              <a:ahLst/>
              <a:cxnLst/>
              <a:rect l="l" t="t" r="r" b="b"/>
              <a:pathLst>
                <a:path w="2394" h="1590" extrusionOk="0">
                  <a:moveTo>
                    <a:pt x="1184" y="1"/>
                  </a:moveTo>
                  <a:cubicBezTo>
                    <a:pt x="789" y="1"/>
                    <a:pt x="412" y="169"/>
                    <a:pt x="238" y="465"/>
                  </a:cubicBezTo>
                  <a:cubicBezTo>
                    <a:pt x="0" y="858"/>
                    <a:pt x="238" y="1334"/>
                    <a:pt x="762" y="1513"/>
                  </a:cubicBezTo>
                  <a:cubicBezTo>
                    <a:pt x="908" y="1565"/>
                    <a:pt x="1060" y="1589"/>
                    <a:pt x="1209" y="1589"/>
                  </a:cubicBezTo>
                  <a:cubicBezTo>
                    <a:pt x="1607" y="1589"/>
                    <a:pt x="1982" y="1414"/>
                    <a:pt x="2155" y="1120"/>
                  </a:cubicBezTo>
                  <a:cubicBezTo>
                    <a:pt x="2393" y="727"/>
                    <a:pt x="2155" y="251"/>
                    <a:pt x="1619" y="72"/>
                  </a:cubicBezTo>
                  <a:cubicBezTo>
                    <a:pt x="1478" y="24"/>
                    <a:pt x="1330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4839275" y="3157150"/>
              <a:ext cx="49450" cy="37125"/>
            </a:xfrm>
            <a:custGeom>
              <a:avLst/>
              <a:gdLst/>
              <a:ahLst/>
              <a:cxnLst/>
              <a:rect l="l" t="t" r="r" b="b"/>
              <a:pathLst>
                <a:path w="1978" h="1485" extrusionOk="0">
                  <a:moveTo>
                    <a:pt x="940" y="1"/>
                  </a:moveTo>
                  <a:cubicBezTo>
                    <a:pt x="488" y="1"/>
                    <a:pt x="103" y="250"/>
                    <a:pt x="60" y="616"/>
                  </a:cubicBezTo>
                  <a:cubicBezTo>
                    <a:pt x="1" y="1021"/>
                    <a:pt x="382" y="1402"/>
                    <a:pt x="894" y="1473"/>
                  </a:cubicBezTo>
                  <a:cubicBezTo>
                    <a:pt x="950" y="1481"/>
                    <a:pt x="1005" y="1485"/>
                    <a:pt x="1059" y="1485"/>
                  </a:cubicBezTo>
                  <a:cubicBezTo>
                    <a:pt x="1510" y="1485"/>
                    <a:pt x="1876" y="1228"/>
                    <a:pt x="1930" y="866"/>
                  </a:cubicBezTo>
                  <a:cubicBezTo>
                    <a:pt x="1977" y="461"/>
                    <a:pt x="1596" y="80"/>
                    <a:pt x="1084" y="9"/>
                  </a:cubicBezTo>
                  <a:cubicBezTo>
                    <a:pt x="1036" y="3"/>
                    <a:pt x="987" y="1"/>
                    <a:pt x="9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4836900" y="3132075"/>
              <a:ext cx="30675" cy="21425"/>
            </a:xfrm>
            <a:custGeom>
              <a:avLst/>
              <a:gdLst/>
              <a:ahLst/>
              <a:cxnLst/>
              <a:rect l="l" t="t" r="r" b="b"/>
              <a:pathLst>
                <a:path w="1227" h="857" extrusionOk="0">
                  <a:moveTo>
                    <a:pt x="581" y="0"/>
                  </a:moveTo>
                  <a:cubicBezTo>
                    <a:pt x="471" y="0"/>
                    <a:pt x="364" y="27"/>
                    <a:pt x="274" y="83"/>
                  </a:cubicBezTo>
                  <a:cubicBezTo>
                    <a:pt x="36" y="214"/>
                    <a:pt x="1" y="488"/>
                    <a:pt x="191" y="679"/>
                  </a:cubicBezTo>
                  <a:cubicBezTo>
                    <a:pt x="306" y="794"/>
                    <a:pt x="479" y="857"/>
                    <a:pt x="647" y="857"/>
                  </a:cubicBezTo>
                  <a:cubicBezTo>
                    <a:pt x="756" y="857"/>
                    <a:pt x="864" y="830"/>
                    <a:pt x="953" y="774"/>
                  </a:cubicBezTo>
                  <a:cubicBezTo>
                    <a:pt x="1191" y="643"/>
                    <a:pt x="1227" y="369"/>
                    <a:pt x="1036" y="179"/>
                  </a:cubicBezTo>
                  <a:cubicBezTo>
                    <a:pt x="921" y="63"/>
                    <a:pt x="749" y="0"/>
                    <a:pt x="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4475850" y="2835850"/>
              <a:ext cx="30975" cy="20400"/>
            </a:xfrm>
            <a:custGeom>
              <a:avLst/>
              <a:gdLst/>
              <a:ahLst/>
              <a:cxnLst/>
              <a:rect l="l" t="t" r="r" b="b"/>
              <a:pathLst>
                <a:path w="1239" h="816" extrusionOk="0">
                  <a:moveTo>
                    <a:pt x="610" y="1"/>
                  </a:moveTo>
                  <a:cubicBezTo>
                    <a:pt x="403" y="1"/>
                    <a:pt x="207" y="92"/>
                    <a:pt x="119" y="240"/>
                  </a:cubicBezTo>
                  <a:cubicBezTo>
                    <a:pt x="0" y="443"/>
                    <a:pt x="131" y="681"/>
                    <a:pt x="405" y="776"/>
                  </a:cubicBezTo>
                  <a:cubicBezTo>
                    <a:pt x="481" y="803"/>
                    <a:pt x="560" y="815"/>
                    <a:pt x="638" y="815"/>
                  </a:cubicBezTo>
                  <a:cubicBezTo>
                    <a:pt x="841" y="815"/>
                    <a:pt x="1033" y="729"/>
                    <a:pt x="1119" y="574"/>
                  </a:cubicBezTo>
                  <a:cubicBezTo>
                    <a:pt x="1239" y="371"/>
                    <a:pt x="1119" y="133"/>
                    <a:pt x="834" y="38"/>
                  </a:cubicBezTo>
                  <a:cubicBezTo>
                    <a:pt x="761" y="13"/>
                    <a:pt x="685" y="1"/>
                    <a:pt x="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4461550" y="2807775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89" y="0"/>
                  </a:moveTo>
                  <a:cubicBezTo>
                    <a:pt x="457" y="0"/>
                    <a:pt x="237" y="102"/>
                    <a:pt x="132" y="268"/>
                  </a:cubicBezTo>
                  <a:cubicBezTo>
                    <a:pt x="1" y="494"/>
                    <a:pt x="144" y="768"/>
                    <a:pt x="453" y="875"/>
                  </a:cubicBezTo>
                  <a:cubicBezTo>
                    <a:pt x="535" y="904"/>
                    <a:pt x="622" y="917"/>
                    <a:pt x="707" y="917"/>
                  </a:cubicBezTo>
                  <a:cubicBezTo>
                    <a:pt x="942" y="917"/>
                    <a:pt x="1167" y="815"/>
                    <a:pt x="1263" y="649"/>
                  </a:cubicBezTo>
                  <a:cubicBezTo>
                    <a:pt x="1394" y="423"/>
                    <a:pt x="1251" y="149"/>
                    <a:pt x="941" y="42"/>
                  </a:cubicBezTo>
                  <a:cubicBezTo>
                    <a:pt x="859" y="13"/>
                    <a:pt x="774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4440725" y="2774800"/>
              <a:ext cx="45550" cy="29650"/>
            </a:xfrm>
            <a:custGeom>
              <a:avLst/>
              <a:gdLst/>
              <a:ahLst/>
              <a:cxnLst/>
              <a:rect l="l" t="t" r="r" b="b"/>
              <a:pathLst>
                <a:path w="1822" h="1186" extrusionOk="0">
                  <a:moveTo>
                    <a:pt x="912" y="0"/>
                  </a:moveTo>
                  <a:cubicBezTo>
                    <a:pt x="604" y="0"/>
                    <a:pt x="311" y="129"/>
                    <a:pt x="179" y="349"/>
                  </a:cubicBezTo>
                  <a:cubicBezTo>
                    <a:pt x="0" y="646"/>
                    <a:pt x="191" y="992"/>
                    <a:pt x="596" y="1135"/>
                  </a:cubicBezTo>
                  <a:cubicBezTo>
                    <a:pt x="702" y="1169"/>
                    <a:pt x="812" y="1185"/>
                    <a:pt x="921" y="1185"/>
                  </a:cubicBezTo>
                  <a:cubicBezTo>
                    <a:pt x="1225" y="1185"/>
                    <a:pt x="1512" y="1056"/>
                    <a:pt x="1643" y="837"/>
                  </a:cubicBezTo>
                  <a:cubicBezTo>
                    <a:pt x="1822" y="539"/>
                    <a:pt x="1643" y="194"/>
                    <a:pt x="1239" y="51"/>
                  </a:cubicBezTo>
                  <a:cubicBezTo>
                    <a:pt x="1132" y="17"/>
                    <a:pt x="1021" y="0"/>
                    <a:pt x="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4507100" y="2725475"/>
              <a:ext cx="44975" cy="29300"/>
            </a:xfrm>
            <a:custGeom>
              <a:avLst/>
              <a:gdLst/>
              <a:ahLst/>
              <a:cxnLst/>
              <a:rect l="l" t="t" r="r" b="b"/>
              <a:pathLst>
                <a:path w="1799" h="1172" extrusionOk="0">
                  <a:moveTo>
                    <a:pt x="883" y="1"/>
                  </a:moveTo>
                  <a:cubicBezTo>
                    <a:pt x="791" y="1"/>
                    <a:pt x="698" y="12"/>
                    <a:pt x="608" y="36"/>
                  </a:cubicBezTo>
                  <a:cubicBezTo>
                    <a:pt x="191" y="143"/>
                    <a:pt x="0" y="488"/>
                    <a:pt x="155" y="786"/>
                  </a:cubicBezTo>
                  <a:cubicBezTo>
                    <a:pt x="284" y="1025"/>
                    <a:pt x="589" y="1171"/>
                    <a:pt x="908" y="1171"/>
                  </a:cubicBezTo>
                  <a:cubicBezTo>
                    <a:pt x="1003" y="1171"/>
                    <a:pt x="1098" y="1158"/>
                    <a:pt x="1191" y="1131"/>
                  </a:cubicBezTo>
                  <a:cubicBezTo>
                    <a:pt x="1596" y="1024"/>
                    <a:pt x="1798" y="679"/>
                    <a:pt x="1632" y="381"/>
                  </a:cubicBezTo>
                  <a:cubicBezTo>
                    <a:pt x="1511" y="140"/>
                    <a:pt x="1204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4547575" y="2630250"/>
              <a:ext cx="44375" cy="28375"/>
            </a:xfrm>
            <a:custGeom>
              <a:avLst/>
              <a:gdLst/>
              <a:ahLst/>
              <a:cxnLst/>
              <a:rect l="l" t="t" r="r" b="b"/>
              <a:pathLst>
                <a:path w="1775" h="1135" extrusionOk="0">
                  <a:moveTo>
                    <a:pt x="856" y="1"/>
                  </a:moveTo>
                  <a:cubicBezTo>
                    <a:pt x="769" y="1"/>
                    <a:pt x="681" y="12"/>
                    <a:pt x="596" y="35"/>
                  </a:cubicBezTo>
                  <a:cubicBezTo>
                    <a:pt x="191" y="142"/>
                    <a:pt x="1" y="475"/>
                    <a:pt x="155" y="761"/>
                  </a:cubicBezTo>
                  <a:cubicBezTo>
                    <a:pt x="284" y="990"/>
                    <a:pt x="582" y="1135"/>
                    <a:pt x="897" y="1135"/>
                  </a:cubicBezTo>
                  <a:cubicBezTo>
                    <a:pt x="991" y="1135"/>
                    <a:pt x="1086" y="1122"/>
                    <a:pt x="1179" y="1094"/>
                  </a:cubicBezTo>
                  <a:cubicBezTo>
                    <a:pt x="1584" y="987"/>
                    <a:pt x="1775" y="666"/>
                    <a:pt x="1608" y="368"/>
                  </a:cubicBezTo>
                  <a:cubicBezTo>
                    <a:pt x="1477" y="144"/>
                    <a:pt x="1171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4412450" y="2607900"/>
              <a:ext cx="44075" cy="28000"/>
            </a:xfrm>
            <a:custGeom>
              <a:avLst/>
              <a:gdLst/>
              <a:ahLst/>
              <a:cxnLst/>
              <a:rect l="l" t="t" r="r" b="b"/>
              <a:pathLst>
                <a:path w="1763" h="1120" extrusionOk="0">
                  <a:moveTo>
                    <a:pt x="876" y="0"/>
                  </a:moveTo>
                  <a:cubicBezTo>
                    <a:pt x="786" y="0"/>
                    <a:pt x="695" y="12"/>
                    <a:pt x="607" y="36"/>
                  </a:cubicBezTo>
                  <a:cubicBezTo>
                    <a:pt x="203" y="143"/>
                    <a:pt x="0" y="464"/>
                    <a:pt x="155" y="750"/>
                  </a:cubicBezTo>
                  <a:cubicBezTo>
                    <a:pt x="275" y="981"/>
                    <a:pt x="575" y="1119"/>
                    <a:pt x="892" y="1119"/>
                  </a:cubicBezTo>
                  <a:cubicBezTo>
                    <a:pt x="983" y="1119"/>
                    <a:pt x="1076" y="1108"/>
                    <a:pt x="1167" y="1084"/>
                  </a:cubicBezTo>
                  <a:cubicBezTo>
                    <a:pt x="1560" y="976"/>
                    <a:pt x="1762" y="655"/>
                    <a:pt x="1608" y="369"/>
                  </a:cubicBezTo>
                  <a:cubicBezTo>
                    <a:pt x="1487" y="138"/>
                    <a:pt x="1188" y="0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4505900" y="2798950"/>
              <a:ext cx="30700" cy="20325"/>
            </a:xfrm>
            <a:custGeom>
              <a:avLst/>
              <a:gdLst/>
              <a:ahLst/>
              <a:cxnLst/>
              <a:rect l="l" t="t" r="r" b="b"/>
              <a:pathLst>
                <a:path w="1228" h="813" extrusionOk="0">
                  <a:moveTo>
                    <a:pt x="611" y="1"/>
                  </a:moveTo>
                  <a:cubicBezTo>
                    <a:pt x="404" y="1"/>
                    <a:pt x="207" y="91"/>
                    <a:pt x="120" y="240"/>
                  </a:cubicBezTo>
                  <a:cubicBezTo>
                    <a:pt x="1" y="442"/>
                    <a:pt x="132" y="681"/>
                    <a:pt x="406" y="776"/>
                  </a:cubicBezTo>
                  <a:cubicBezTo>
                    <a:pt x="478" y="801"/>
                    <a:pt x="554" y="813"/>
                    <a:pt x="629" y="813"/>
                  </a:cubicBezTo>
                  <a:cubicBezTo>
                    <a:pt x="835" y="813"/>
                    <a:pt x="1029" y="722"/>
                    <a:pt x="1108" y="573"/>
                  </a:cubicBezTo>
                  <a:cubicBezTo>
                    <a:pt x="1227" y="371"/>
                    <a:pt x="1108" y="133"/>
                    <a:pt x="834" y="38"/>
                  </a:cubicBezTo>
                  <a:cubicBezTo>
                    <a:pt x="762" y="12"/>
                    <a:pt x="686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4481500" y="2758650"/>
              <a:ext cx="34850" cy="22650"/>
            </a:xfrm>
            <a:custGeom>
              <a:avLst/>
              <a:gdLst/>
              <a:ahLst/>
              <a:cxnLst/>
              <a:rect l="l" t="t" r="r" b="b"/>
              <a:pathLst>
                <a:path w="1394" h="906" extrusionOk="0">
                  <a:moveTo>
                    <a:pt x="689" y="0"/>
                  </a:moveTo>
                  <a:cubicBezTo>
                    <a:pt x="457" y="0"/>
                    <a:pt x="236" y="102"/>
                    <a:pt x="131" y="269"/>
                  </a:cubicBezTo>
                  <a:cubicBezTo>
                    <a:pt x="1" y="495"/>
                    <a:pt x="143" y="757"/>
                    <a:pt x="453" y="864"/>
                  </a:cubicBezTo>
                  <a:cubicBezTo>
                    <a:pt x="535" y="892"/>
                    <a:pt x="621" y="906"/>
                    <a:pt x="705" y="906"/>
                  </a:cubicBezTo>
                  <a:cubicBezTo>
                    <a:pt x="936" y="906"/>
                    <a:pt x="1154" y="804"/>
                    <a:pt x="1251" y="638"/>
                  </a:cubicBezTo>
                  <a:cubicBezTo>
                    <a:pt x="1394" y="411"/>
                    <a:pt x="1251" y="149"/>
                    <a:pt x="941" y="42"/>
                  </a:cubicBezTo>
                  <a:cubicBezTo>
                    <a:pt x="859" y="14"/>
                    <a:pt x="77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4524950" y="2766675"/>
              <a:ext cx="34850" cy="22725"/>
            </a:xfrm>
            <a:custGeom>
              <a:avLst/>
              <a:gdLst/>
              <a:ahLst/>
              <a:cxnLst/>
              <a:rect l="l" t="t" r="r" b="b"/>
              <a:pathLst>
                <a:path w="1394" h="909" extrusionOk="0">
                  <a:moveTo>
                    <a:pt x="678" y="1"/>
                  </a:moveTo>
                  <a:cubicBezTo>
                    <a:pt x="446" y="1"/>
                    <a:pt x="228" y="103"/>
                    <a:pt x="132" y="269"/>
                  </a:cubicBezTo>
                  <a:cubicBezTo>
                    <a:pt x="1" y="495"/>
                    <a:pt x="144" y="769"/>
                    <a:pt x="453" y="864"/>
                  </a:cubicBezTo>
                  <a:cubicBezTo>
                    <a:pt x="539" y="894"/>
                    <a:pt x="629" y="908"/>
                    <a:pt x="717" y="908"/>
                  </a:cubicBezTo>
                  <a:cubicBezTo>
                    <a:pt x="944" y="908"/>
                    <a:pt x="1156" y="813"/>
                    <a:pt x="1251" y="650"/>
                  </a:cubicBezTo>
                  <a:cubicBezTo>
                    <a:pt x="1394" y="412"/>
                    <a:pt x="1239" y="150"/>
                    <a:pt x="930" y="43"/>
                  </a:cubicBezTo>
                  <a:cubicBezTo>
                    <a:pt x="847" y="14"/>
                    <a:pt x="762" y="1"/>
                    <a:pt x="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4438050" y="2729800"/>
              <a:ext cx="44975" cy="29100"/>
            </a:xfrm>
            <a:custGeom>
              <a:avLst/>
              <a:gdLst/>
              <a:ahLst/>
              <a:cxnLst/>
              <a:rect l="l" t="t" r="r" b="b"/>
              <a:pathLst>
                <a:path w="1799" h="1164" extrusionOk="0">
                  <a:moveTo>
                    <a:pt x="883" y="0"/>
                  </a:moveTo>
                  <a:cubicBezTo>
                    <a:pt x="585" y="0"/>
                    <a:pt x="300" y="123"/>
                    <a:pt x="179" y="339"/>
                  </a:cubicBezTo>
                  <a:cubicBezTo>
                    <a:pt x="0" y="625"/>
                    <a:pt x="179" y="982"/>
                    <a:pt x="584" y="1113"/>
                  </a:cubicBezTo>
                  <a:cubicBezTo>
                    <a:pt x="687" y="1148"/>
                    <a:pt x="797" y="1164"/>
                    <a:pt x="906" y="1164"/>
                  </a:cubicBezTo>
                  <a:cubicBezTo>
                    <a:pt x="1207" y="1164"/>
                    <a:pt x="1500" y="1037"/>
                    <a:pt x="1631" y="827"/>
                  </a:cubicBezTo>
                  <a:cubicBezTo>
                    <a:pt x="1798" y="530"/>
                    <a:pt x="1619" y="184"/>
                    <a:pt x="1215" y="53"/>
                  </a:cubicBezTo>
                  <a:cubicBezTo>
                    <a:pt x="1108" y="18"/>
                    <a:pt x="994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4380600" y="2741225"/>
              <a:ext cx="34550" cy="22525"/>
            </a:xfrm>
            <a:custGeom>
              <a:avLst/>
              <a:gdLst/>
              <a:ahLst/>
              <a:cxnLst/>
              <a:rect l="l" t="t" r="r" b="b"/>
              <a:pathLst>
                <a:path w="1382" h="901" extrusionOk="0">
                  <a:moveTo>
                    <a:pt x="683" y="0"/>
                  </a:moveTo>
                  <a:cubicBezTo>
                    <a:pt x="601" y="0"/>
                    <a:pt x="518" y="12"/>
                    <a:pt x="441" y="37"/>
                  </a:cubicBezTo>
                  <a:cubicBezTo>
                    <a:pt x="131" y="144"/>
                    <a:pt x="0" y="406"/>
                    <a:pt x="131" y="632"/>
                  </a:cubicBezTo>
                  <a:cubicBezTo>
                    <a:pt x="236" y="798"/>
                    <a:pt x="463" y="900"/>
                    <a:pt x="699" y="900"/>
                  </a:cubicBezTo>
                  <a:cubicBezTo>
                    <a:pt x="784" y="900"/>
                    <a:pt x="871" y="887"/>
                    <a:pt x="953" y="858"/>
                  </a:cubicBezTo>
                  <a:cubicBezTo>
                    <a:pt x="1250" y="763"/>
                    <a:pt x="1381" y="489"/>
                    <a:pt x="1250" y="263"/>
                  </a:cubicBezTo>
                  <a:cubicBezTo>
                    <a:pt x="1145" y="96"/>
                    <a:pt x="915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6"/>
            <p:cNvSpPr/>
            <p:nvPr/>
          </p:nvSpPr>
          <p:spPr>
            <a:xfrm>
              <a:off x="4397275" y="2773875"/>
              <a:ext cx="23525" cy="15425"/>
            </a:xfrm>
            <a:custGeom>
              <a:avLst/>
              <a:gdLst/>
              <a:ahLst/>
              <a:cxnLst/>
              <a:rect l="l" t="t" r="r" b="b"/>
              <a:pathLst>
                <a:path w="941" h="617" extrusionOk="0">
                  <a:moveTo>
                    <a:pt x="465" y="1"/>
                  </a:moveTo>
                  <a:cubicBezTo>
                    <a:pt x="408" y="1"/>
                    <a:pt x="351" y="10"/>
                    <a:pt x="298" y="29"/>
                  </a:cubicBezTo>
                  <a:cubicBezTo>
                    <a:pt x="95" y="100"/>
                    <a:pt x="0" y="279"/>
                    <a:pt x="95" y="433"/>
                  </a:cubicBezTo>
                  <a:cubicBezTo>
                    <a:pt x="165" y="547"/>
                    <a:pt x="319" y="616"/>
                    <a:pt x="476" y="616"/>
                  </a:cubicBezTo>
                  <a:cubicBezTo>
                    <a:pt x="533" y="616"/>
                    <a:pt x="589" y="607"/>
                    <a:pt x="643" y="588"/>
                  </a:cubicBezTo>
                  <a:cubicBezTo>
                    <a:pt x="857" y="517"/>
                    <a:pt x="941" y="338"/>
                    <a:pt x="845" y="183"/>
                  </a:cubicBezTo>
                  <a:cubicBezTo>
                    <a:pt x="775" y="70"/>
                    <a:pt x="62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6"/>
            <p:cNvSpPr/>
            <p:nvPr/>
          </p:nvSpPr>
          <p:spPr>
            <a:xfrm>
              <a:off x="4370175" y="2838475"/>
              <a:ext cx="24125" cy="15700"/>
            </a:xfrm>
            <a:custGeom>
              <a:avLst/>
              <a:gdLst/>
              <a:ahLst/>
              <a:cxnLst/>
              <a:rect l="l" t="t" r="r" b="b"/>
              <a:pathLst>
                <a:path w="965" h="628" extrusionOk="0">
                  <a:moveTo>
                    <a:pt x="477" y="0"/>
                  </a:moveTo>
                  <a:cubicBezTo>
                    <a:pt x="421" y="0"/>
                    <a:pt x="364" y="9"/>
                    <a:pt x="310" y="28"/>
                  </a:cubicBezTo>
                  <a:cubicBezTo>
                    <a:pt x="96" y="100"/>
                    <a:pt x="1" y="290"/>
                    <a:pt x="96" y="445"/>
                  </a:cubicBezTo>
                  <a:cubicBezTo>
                    <a:pt x="175" y="559"/>
                    <a:pt x="324" y="628"/>
                    <a:pt x="483" y="628"/>
                  </a:cubicBezTo>
                  <a:cubicBezTo>
                    <a:pt x="540" y="628"/>
                    <a:pt x="599" y="619"/>
                    <a:pt x="655" y="600"/>
                  </a:cubicBezTo>
                  <a:cubicBezTo>
                    <a:pt x="870" y="528"/>
                    <a:pt x="965" y="338"/>
                    <a:pt x="858" y="183"/>
                  </a:cubicBezTo>
                  <a:cubicBezTo>
                    <a:pt x="788" y="69"/>
                    <a:pt x="634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6"/>
            <p:cNvSpPr/>
            <p:nvPr/>
          </p:nvSpPr>
          <p:spPr>
            <a:xfrm>
              <a:off x="4442800" y="2846875"/>
              <a:ext cx="31275" cy="20625"/>
            </a:xfrm>
            <a:custGeom>
              <a:avLst/>
              <a:gdLst/>
              <a:ahLst/>
              <a:cxnLst/>
              <a:rect l="l" t="t" r="r" b="b"/>
              <a:pathLst>
                <a:path w="1251" h="825" extrusionOk="0">
                  <a:moveTo>
                    <a:pt x="617" y="0"/>
                  </a:moveTo>
                  <a:cubicBezTo>
                    <a:pt x="542" y="0"/>
                    <a:pt x="466" y="12"/>
                    <a:pt x="394" y="38"/>
                  </a:cubicBezTo>
                  <a:cubicBezTo>
                    <a:pt x="120" y="133"/>
                    <a:pt x="1" y="383"/>
                    <a:pt x="132" y="585"/>
                  </a:cubicBezTo>
                  <a:cubicBezTo>
                    <a:pt x="228" y="734"/>
                    <a:pt x="427" y="825"/>
                    <a:pt x="634" y="825"/>
                  </a:cubicBezTo>
                  <a:cubicBezTo>
                    <a:pt x="709" y="825"/>
                    <a:pt x="785" y="813"/>
                    <a:pt x="858" y="788"/>
                  </a:cubicBezTo>
                  <a:cubicBezTo>
                    <a:pt x="1132" y="692"/>
                    <a:pt x="1251" y="454"/>
                    <a:pt x="1120" y="240"/>
                  </a:cubicBezTo>
                  <a:cubicBezTo>
                    <a:pt x="1024" y="91"/>
                    <a:pt x="825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6"/>
            <p:cNvSpPr/>
            <p:nvPr/>
          </p:nvSpPr>
          <p:spPr>
            <a:xfrm>
              <a:off x="4268675" y="2702750"/>
              <a:ext cx="76225" cy="49600"/>
            </a:xfrm>
            <a:custGeom>
              <a:avLst/>
              <a:gdLst/>
              <a:ahLst/>
              <a:cxnLst/>
              <a:rect l="l" t="t" r="r" b="b"/>
              <a:pathLst>
                <a:path w="3049" h="1984" extrusionOk="0">
                  <a:moveTo>
                    <a:pt x="1542" y="0"/>
                  </a:moveTo>
                  <a:cubicBezTo>
                    <a:pt x="1382" y="0"/>
                    <a:pt x="1219" y="21"/>
                    <a:pt x="1060" y="64"/>
                  </a:cubicBezTo>
                  <a:cubicBezTo>
                    <a:pt x="358" y="242"/>
                    <a:pt x="1" y="814"/>
                    <a:pt x="251" y="1338"/>
                  </a:cubicBezTo>
                  <a:cubicBezTo>
                    <a:pt x="454" y="1736"/>
                    <a:pt x="969" y="1983"/>
                    <a:pt x="1518" y="1983"/>
                  </a:cubicBezTo>
                  <a:cubicBezTo>
                    <a:pt x="1674" y="1983"/>
                    <a:pt x="1833" y="1963"/>
                    <a:pt x="1989" y="1921"/>
                  </a:cubicBezTo>
                  <a:cubicBezTo>
                    <a:pt x="2691" y="1731"/>
                    <a:pt x="3049" y="1159"/>
                    <a:pt x="2799" y="635"/>
                  </a:cubicBezTo>
                  <a:cubicBezTo>
                    <a:pt x="2596" y="239"/>
                    <a:pt x="2087" y="0"/>
                    <a:pt x="1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6"/>
            <p:cNvSpPr/>
            <p:nvPr/>
          </p:nvSpPr>
          <p:spPr>
            <a:xfrm>
              <a:off x="4239200" y="2680225"/>
              <a:ext cx="44375" cy="28850"/>
            </a:xfrm>
            <a:custGeom>
              <a:avLst/>
              <a:gdLst/>
              <a:ahLst/>
              <a:cxnLst/>
              <a:rect l="l" t="t" r="r" b="b"/>
              <a:pathLst>
                <a:path w="1775" h="1154" extrusionOk="0">
                  <a:moveTo>
                    <a:pt x="895" y="1"/>
                  </a:moveTo>
                  <a:cubicBezTo>
                    <a:pt x="804" y="1"/>
                    <a:pt x="711" y="12"/>
                    <a:pt x="620" y="36"/>
                  </a:cubicBezTo>
                  <a:cubicBezTo>
                    <a:pt x="215" y="143"/>
                    <a:pt x="1" y="477"/>
                    <a:pt x="144" y="774"/>
                  </a:cubicBezTo>
                  <a:cubicBezTo>
                    <a:pt x="256" y="1008"/>
                    <a:pt x="559" y="1154"/>
                    <a:pt x="885" y="1154"/>
                  </a:cubicBezTo>
                  <a:cubicBezTo>
                    <a:pt x="975" y="1154"/>
                    <a:pt x="1066" y="1143"/>
                    <a:pt x="1156" y="1120"/>
                  </a:cubicBezTo>
                  <a:cubicBezTo>
                    <a:pt x="1561" y="1000"/>
                    <a:pt x="1775" y="679"/>
                    <a:pt x="1632" y="369"/>
                  </a:cubicBezTo>
                  <a:cubicBezTo>
                    <a:pt x="1512" y="138"/>
                    <a:pt x="12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4206475" y="2713150"/>
              <a:ext cx="60725" cy="39675"/>
            </a:xfrm>
            <a:custGeom>
              <a:avLst/>
              <a:gdLst/>
              <a:ahLst/>
              <a:cxnLst/>
              <a:rect l="l" t="t" r="r" b="b"/>
              <a:pathLst>
                <a:path w="2429" h="1587" extrusionOk="0">
                  <a:moveTo>
                    <a:pt x="1230" y="1"/>
                  </a:moveTo>
                  <a:cubicBezTo>
                    <a:pt x="1103" y="1"/>
                    <a:pt x="972" y="17"/>
                    <a:pt x="845" y="53"/>
                  </a:cubicBezTo>
                  <a:cubicBezTo>
                    <a:pt x="286" y="195"/>
                    <a:pt x="0" y="660"/>
                    <a:pt x="191" y="1065"/>
                  </a:cubicBezTo>
                  <a:cubicBezTo>
                    <a:pt x="349" y="1391"/>
                    <a:pt x="764" y="1586"/>
                    <a:pt x="1206" y="1586"/>
                  </a:cubicBezTo>
                  <a:cubicBezTo>
                    <a:pt x="1328" y="1586"/>
                    <a:pt x="1451" y="1572"/>
                    <a:pt x="1572" y="1541"/>
                  </a:cubicBezTo>
                  <a:cubicBezTo>
                    <a:pt x="2131" y="1386"/>
                    <a:pt x="2429" y="922"/>
                    <a:pt x="2227" y="517"/>
                  </a:cubicBezTo>
                  <a:cubicBezTo>
                    <a:pt x="2070" y="195"/>
                    <a:pt x="1665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4307375" y="2662875"/>
              <a:ext cx="35450" cy="22800"/>
            </a:xfrm>
            <a:custGeom>
              <a:avLst/>
              <a:gdLst/>
              <a:ahLst/>
              <a:cxnLst/>
              <a:rect l="l" t="t" r="r" b="b"/>
              <a:pathLst>
                <a:path w="1418" h="912" extrusionOk="0">
                  <a:moveTo>
                    <a:pt x="712" y="1"/>
                  </a:moveTo>
                  <a:cubicBezTo>
                    <a:pt x="642" y="1"/>
                    <a:pt x="570" y="10"/>
                    <a:pt x="500" y="28"/>
                  </a:cubicBezTo>
                  <a:cubicBezTo>
                    <a:pt x="167" y="111"/>
                    <a:pt x="0" y="373"/>
                    <a:pt x="119" y="611"/>
                  </a:cubicBezTo>
                  <a:cubicBezTo>
                    <a:pt x="213" y="798"/>
                    <a:pt x="460" y="911"/>
                    <a:pt x="718" y="911"/>
                  </a:cubicBezTo>
                  <a:cubicBezTo>
                    <a:pt x="788" y="911"/>
                    <a:pt x="860" y="903"/>
                    <a:pt x="929" y="885"/>
                  </a:cubicBezTo>
                  <a:cubicBezTo>
                    <a:pt x="1251" y="790"/>
                    <a:pt x="1417" y="528"/>
                    <a:pt x="1298" y="290"/>
                  </a:cubicBezTo>
                  <a:cubicBezTo>
                    <a:pt x="1205" y="112"/>
                    <a:pt x="966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4276125" y="2758975"/>
              <a:ext cx="58950" cy="38250"/>
            </a:xfrm>
            <a:custGeom>
              <a:avLst/>
              <a:gdLst/>
              <a:ahLst/>
              <a:cxnLst/>
              <a:rect l="l" t="t" r="r" b="b"/>
              <a:pathLst>
                <a:path w="2358" h="1530" extrusionOk="0">
                  <a:moveTo>
                    <a:pt x="1193" y="1"/>
                  </a:moveTo>
                  <a:cubicBezTo>
                    <a:pt x="802" y="1"/>
                    <a:pt x="426" y="165"/>
                    <a:pt x="250" y="446"/>
                  </a:cubicBezTo>
                  <a:cubicBezTo>
                    <a:pt x="0" y="827"/>
                    <a:pt x="226" y="1279"/>
                    <a:pt x="738" y="1458"/>
                  </a:cubicBezTo>
                  <a:cubicBezTo>
                    <a:pt x="881" y="1507"/>
                    <a:pt x="1030" y="1530"/>
                    <a:pt x="1176" y="1530"/>
                  </a:cubicBezTo>
                  <a:cubicBezTo>
                    <a:pt x="1570" y="1530"/>
                    <a:pt x="1946" y="1363"/>
                    <a:pt x="2120" y="1077"/>
                  </a:cubicBezTo>
                  <a:cubicBezTo>
                    <a:pt x="2358" y="696"/>
                    <a:pt x="2131" y="244"/>
                    <a:pt x="1608" y="65"/>
                  </a:cubicBezTo>
                  <a:cubicBezTo>
                    <a:pt x="1473" y="21"/>
                    <a:pt x="1332" y="1"/>
                    <a:pt x="1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4349925" y="2714600"/>
              <a:ext cx="34575" cy="22350"/>
            </a:xfrm>
            <a:custGeom>
              <a:avLst/>
              <a:gdLst/>
              <a:ahLst/>
              <a:cxnLst/>
              <a:rect l="l" t="t" r="r" b="b"/>
              <a:pathLst>
                <a:path w="1383" h="894" extrusionOk="0">
                  <a:moveTo>
                    <a:pt x="688" y="0"/>
                  </a:moveTo>
                  <a:cubicBezTo>
                    <a:pt x="457" y="0"/>
                    <a:pt x="240" y="100"/>
                    <a:pt x="144" y="256"/>
                  </a:cubicBezTo>
                  <a:cubicBezTo>
                    <a:pt x="1" y="483"/>
                    <a:pt x="132" y="745"/>
                    <a:pt x="441" y="852"/>
                  </a:cubicBezTo>
                  <a:cubicBezTo>
                    <a:pt x="521" y="880"/>
                    <a:pt x="605" y="894"/>
                    <a:pt x="688" y="894"/>
                  </a:cubicBezTo>
                  <a:cubicBezTo>
                    <a:pt x="918" y="894"/>
                    <a:pt x="1143" y="792"/>
                    <a:pt x="1239" y="626"/>
                  </a:cubicBezTo>
                  <a:cubicBezTo>
                    <a:pt x="1382" y="411"/>
                    <a:pt x="1239" y="149"/>
                    <a:pt x="942" y="42"/>
                  </a:cubicBezTo>
                  <a:cubicBezTo>
                    <a:pt x="859" y="13"/>
                    <a:pt x="772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4330000" y="2682775"/>
              <a:ext cx="44975" cy="28800"/>
            </a:xfrm>
            <a:custGeom>
              <a:avLst/>
              <a:gdLst/>
              <a:ahLst/>
              <a:cxnLst/>
              <a:rect l="l" t="t" r="r" b="b"/>
              <a:pathLst>
                <a:path w="1799" h="1152" extrusionOk="0">
                  <a:moveTo>
                    <a:pt x="897" y="0"/>
                  </a:moveTo>
                  <a:cubicBezTo>
                    <a:pt x="602" y="0"/>
                    <a:pt x="321" y="122"/>
                    <a:pt x="191" y="339"/>
                  </a:cubicBezTo>
                  <a:cubicBezTo>
                    <a:pt x="0" y="625"/>
                    <a:pt x="179" y="958"/>
                    <a:pt x="572" y="1101"/>
                  </a:cubicBezTo>
                  <a:cubicBezTo>
                    <a:pt x="676" y="1135"/>
                    <a:pt x="785" y="1152"/>
                    <a:pt x="894" y="1152"/>
                  </a:cubicBezTo>
                  <a:cubicBezTo>
                    <a:pt x="1196" y="1152"/>
                    <a:pt x="1488" y="1025"/>
                    <a:pt x="1619" y="815"/>
                  </a:cubicBezTo>
                  <a:cubicBezTo>
                    <a:pt x="1798" y="517"/>
                    <a:pt x="1619" y="184"/>
                    <a:pt x="1227" y="53"/>
                  </a:cubicBezTo>
                  <a:cubicBezTo>
                    <a:pt x="1119" y="17"/>
                    <a:pt x="1007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4228800" y="2755800"/>
              <a:ext cx="39600" cy="25900"/>
            </a:xfrm>
            <a:custGeom>
              <a:avLst/>
              <a:gdLst/>
              <a:ahLst/>
              <a:cxnLst/>
              <a:rect l="l" t="t" r="r" b="b"/>
              <a:pathLst>
                <a:path w="1584" h="1036" extrusionOk="0">
                  <a:moveTo>
                    <a:pt x="796" y="1"/>
                  </a:moveTo>
                  <a:cubicBezTo>
                    <a:pt x="534" y="1"/>
                    <a:pt x="288" y="109"/>
                    <a:pt x="167" y="299"/>
                  </a:cubicBezTo>
                  <a:cubicBezTo>
                    <a:pt x="0" y="561"/>
                    <a:pt x="143" y="871"/>
                    <a:pt x="488" y="990"/>
                  </a:cubicBezTo>
                  <a:cubicBezTo>
                    <a:pt x="583" y="1021"/>
                    <a:pt x="681" y="1036"/>
                    <a:pt x="778" y="1036"/>
                  </a:cubicBezTo>
                  <a:cubicBezTo>
                    <a:pt x="1048" y="1036"/>
                    <a:pt x="1306" y="921"/>
                    <a:pt x="1429" y="728"/>
                  </a:cubicBezTo>
                  <a:cubicBezTo>
                    <a:pt x="1584" y="466"/>
                    <a:pt x="1441" y="168"/>
                    <a:pt x="1095" y="49"/>
                  </a:cubicBezTo>
                  <a:cubicBezTo>
                    <a:pt x="997" y="16"/>
                    <a:pt x="895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4271650" y="2650250"/>
              <a:ext cx="33950" cy="21875"/>
            </a:xfrm>
            <a:custGeom>
              <a:avLst/>
              <a:gdLst/>
              <a:ahLst/>
              <a:cxnLst/>
              <a:rect l="l" t="t" r="r" b="b"/>
              <a:pathLst>
                <a:path w="1358" h="875" extrusionOk="0">
                  <a:moveTo>
                    <a:pt x="697" y="0"/>
                  </a:moveTo>
                  <a:cubicBezTo>
                    <a:pt x="611" y="0"/>
                    <a:pt x="524" y="15"/>
                    <a:pt x="441" y="44"/>
                  </a:cubicBezTo>
                  <a:cubicBezTo>
                    <a:pt x="132" y="140"/>
                    <a:pt x="1" y="402"/>
                    <a:pt x="132" y="616"/>
                  </a:cubicBezTo>
                  <a:cubicBezTo>
                    <a:pt x="226" y="779"/>
                    <a:pt x="438" y="874"/>
                    <a:pt x="666" y="874"/>
                  </a:cubicBezTo>
                  <a:cubicBezTo>
                    <a:pt x="753" y="874"/>
                    <a:pt x="843" y="860"/>
                    <a:pt x="929" y="830"/>
                  </a:cubicBezTo>
                  <a:cubicBezTo>
                    <a:pt x="1227" y="735"/>
                    <a:pt x="1358" y="473"/>
                    <a:pt x="1227" y="259"/>
                  </a:cubicBezTo>
                  <a:cubicBezTo>
                    <a:pt x="1132" y="96"/>
                    <a:pt x="920" y="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4287425" y="2681900"/>
              <a:ext cx="23250" cy="14875"/>
            </a:xfrm>
            <a:custGeom>
              <a:avLst/>
              <a:gdLst/>
              <a:ahLst/>
              <a:cxnLst/>
              <a:rect l="l" t="t" r="r" b="b"/>
              <a:pathLst>
                <a:path w="930" h="595" extrusionOk="0">
                  <a:moveTo>
                    <a:pt x="467" y="1"/>
                  </a:moveTo>
                  <a:cubicBezTo>
                    <a:pt x="410" y="1"/>
                    <a:pt x="353" y="9"/>
                    <a:pt x="298" y="29"/>
                  </a:cubicBezTo>
                  <a:cubicBezTo>
                    <a:pt x="96" y="100"/>
                    <a:pt x="1" y="267"/>
                    <a:pt x="96" y="422"/>
                  </a:cubicBezTo>
                  <a:cubicBezTo>
                    <a:pt x="156" y="532"/>
                    <a:pt x="301" y="594"/>
                    <a:pt x="453" y="594"/>
                  </a:cubicBezTo>
                  <a:cubicBezTo>
                    <a:pt x="513" y="594"/>
                    <a:pt x="574" y="585"/>
                    <a:pt x="632" y="564"/>
                  </a:cubicBezTo>
                  <a:cubicBezTo>
                    <a:pt x="834" y="505"/>
                    <a:pt x="929" y="326"/>
                    <a:pt x="834" y="171"/>
                  </a:cubicBezTo>
                  <a:cubicBezTo>
                    <a:pt x="773" y="67"/>
                    <a:pt x="623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4453525" y="2676875"/>
              <a:ext cx="76225" cy="49275"/>
            </a:xfrm>
            <a:custGeom>
              <a:avLst/>
              <a:gdLst/>
              <a:ahLst/>
              <a:cxnLst/>
              <a:rect l="l" t="t" r="r" b="b"/>
              <a:pathLst>
                <a:path w="3049" h="1971" extrusionOk="0">
                  <a:moveTo>
                    <a:pt x="1502" y="1"/>
                  </a:moveTo>
                  <a:cubicBezTo>
                    <a:pt x="1347" y="1"/>
                    <a:pt x="1190" y="21"/>
                    <a:pt x="1036" y="63"/>
                  </a:cubicBezTo>
                  <a:cubicBezTo>
                    <a:pt x="346" y="253"/>
                    <a:pt x="0" y="813"/>
                    <a:pt x="274" y="1325"/>
                  </a:cubicBezTo>
                  <a:cubicBezTo>
                    <a:pt x="478" y="1724"/>
                    <a:pt x="1000" y="1971"/>
                    <a:pt x="1552" y="1971"/>
                  </a:cubicBezTo>
                  <a:cubicBezTo>
                    <a:pt x="1709" y="1971"/>
                    <a:pt x="1869" y="1951"/>
                    <a:pt x="2024" y="1908"/>
                  </a:cubicBezTo>
                  <a:cubicBezTo>
                    <a:pt x="2715" y="1718"/>
                    <a:pt x="3048" y="1146"/>
                    <a:pt x="2774" y="634"/>
                  </a:cubicBezTo>
                  <a:cubicBezTo>
                    <a:pt x="2561" y="245"/>
                    <a:pt x="2046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4423150" y="2654625"/>
              <a:ext cx="44375" cy="28550"/>
            </a:xfrm>
            <a:custGeom>
              <a:avLst/>
              <a:gdLst/>
              <a:ahLst/>
              <a:cxnLst/>
              <a:rect l="l" t="t" r="r" b="b"/>
              <a:pathLst>
                <a:path w="1775" h="1142" extrusionOk="0">
                  <a:moveTo>
                    <a:pt x="883" y="1"/>
                  </a:moveTo>
                  <a:cubicBezTo>
                    <a:pt x="792" y="1"/>
                    <a:pt x="699" y="12"/>
                    <a:pt x="608" y="36"/>
                  </a:cubicBezTo>
                  <a:cubicBezTo>
                    <a:pt x="203" y="143"/>
                    <a:pt x="1" y="477"/>
                    <a:pt x="156" y="774"/>
                  </a:cubicBezTo>
                  <a:cubicBezTo>
                    <a:pt x="277" y="998"/>
                    <a:pt x="581" y="1142"/>
                    <a:pt x="902" y="1142"/>
                  </a:cubicBezTo>
                  <a:cubicBezTo>
                    <a:pt x="990" y="1142"/>
                    <a:pt x="1080" y="1131"/>
                    <a:pt x="1168" y="1108"/>
                  </a:cubicBezTo>
                  <a:cubicBezTo>
                    <a:pt x="1584" y="1001"/>
                    <a:pt x="1775" y="667"/>
                    <a:pt x="1620" y="370"/>
                  </a:cubicBezTo>
                  <a:cubicBezTo>
                    <a:pt x="1500" y="138"/>
                    <a:pt x="1201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4391600" y="2687250"/>
              <a:ext cx="60750" cy="39250"/>
            </a:xfrm>
            <a:custGeom>
              <a:avLst/>
              <a:gdLst/>
              <a:ahLst/>
              <a:cxnLst/>
              <a:rect l="l" t="t" r="r" b="b"/>
              <a:pathLst>
                <a:path w="2430" h="1570" extrusionOk="0">
                  <a:moveTo>
                    <a:pt x="1221" y="1"/>
                  </a:moveTo>
                  <a:cubicBezTo>
                    <a:pt x="1092" y="1"/>
                    <a:pt x="962" y="17"/>
                    <a:pt x="834" y="53"/>
                  </a:cubicBezTo>
                  <a:cubicBezTo>
                    <a:pt x="287" y="196"/>
                    <a:pt x="1" y="648"/>
                    <a:pt x="215" y="1053"/>
                  </a:cubicBezTo>
                  <a:cubicBezTo>
                    <a:pt x="381" y="1375"/>
                    <a:pt x="788" y="1569"/>
                    <a:pt x="1223" y="1569"/>
                  </a:cubicBezTo>
                  <a:cubicBezTo>
                    <a:pt x="1351" y="1569"/>
                    <a:pt x="1481" y="1552"/>
                    <a:pt x="1608" y="1517"/>
                  </a:cubicBezTo>
                  <a:cubicBezTo>
                    <a:pt x="2156" y="1362"/>
                    <a:pt x="2430" y="910"/>
                    <a:pt x="2215" y="505"/>
                  </a:cubicBezTo>
                  <a:cubicBezTo>
                    <a:pt x="2059" y="193"/>
                    <a:pt x="1654" y="1"/>
                    <a:pt x="1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4490725" y="2637425"/>
              <a:ext cx="35150" cy="22500"/>
            </a:xfrm>
            <a:custGeom>
              <a:avLst/>
              <a:gdLst/>
              <a:ahLst/>
              <a:cxnLst/>
              <a:rect l="l" t="t" r="r" b="b"/>
              <a:pathLst>
                <a:path w="1406" h="900" extrusionOk="0">
                  <a:moveTo>
                    <a:pt x="700" y="1"/>
                  </a:moveTo>
                  <a:cubicBezTo>
                    <a:pt x="625" y="1"/>
                    <a:pt x="549" y="11"/>
                    <a:pt x="477" y="34"/>
                  </a:cubicBezTo>
                  <a:cubicBezTo>
                    <a:pt x="155" y="117"/>
                    <a:pt x="1" y="379"/>
                    <a:pt x="120" y="605"/>
                  </a:cubicBezTo>
                  <a:cubicBezTo>
                    <a:pt x="220" y="787"/>
                    <a:pt x="453" y="900"/>
                    <a:pt x="701" y="900"/>
                  </a:cubicBezTo>
                  <a:cubicBezTo>
                    <a:pt x="777" y="900"/>
                    <a:pt x="854" y="889"/>
                    <a:pt x="929" y="867"/>
                  </a:cubicBezTo>
                  <a:cubicBezTo>
                    <a:pt x="1251" y="784"/>
                    <a:pt x="1406" y="522"/>
                    <a:pt x="1275" y="296"/>
                  </a:cubicBezTo>
                  <a:cubicBezTo>
                    <a:pt x="1183" y="113"/>
                    <a:pt x="946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4513950" y="2657175"/>
              <a:ext cx="44675" cy="28500"/>
            </a:xfrm>
            <a:custGeom>
              <a:avLst/>
              <a:gdLst/>
              <a:ahLst/>
              <a:cxnLst/>
              <a:rect l="l" t="t" r="r" b="b"/>
              <a:pathLst>
                <a:path w="1787" h="1140" extrusionOk="0">
                  <a:moveTo>
                    <a:pt x="865" y="0"/>
                  </a:moveTo>
                  <a:cubicBezTo>
                    <a:pt x="570" y="0"/>
                    <a:pt x="297" y="120"/>
                    <a:pt x="167" y="327"/>
                  </a:cubicBezTo>
                  <a:cubicBezTo>
                    <a:pt x="0" y="613"/>
                    <a:pt x="179" y="958"/>
                    <a:pt x="584" y="1089"/>
                  </a:cubicBezTo>
                  <a:cubicBezTo>
                    <a:pt x="688" y="1124"/>
                    <a:pt x="796" y="1140"/>
                    <a:pt x="903" y="1140"/>
                  </a:cubicBezTo>
                  <a:cubicBezTo>
                    <a:pt x="1201" y="1140"/>
                    <a:pt x="1485" y="1014"/>
                    <a:pt x="1608" y="803"/>
                  </a:cubicBezTo>
                  <a:cubicBezTo>
                    <a:pt x="1786" y="518"/>
                    <a:pt x="1596" y="184"/>
                    <a:pt x="1203" y="53"/>
                  </a:cubicBezTo>
                  <a:cubicBezTo>
                    <a:pt x="1092" y="17"/>
                    <a:pt x="97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4402625" y="2637300"/>
              <a:ext cx="35150" cy="22475"/>
            </a:xfrm>
            <a:custGeom>
              <a:avLst/>
              <a:gdLst/>
              <a:ahLst/>
              <a:cxnLst/>
              <a:rect l="l" t="t" r="r" b="b"/>
              <a:pathLst>
                <a:path w="1406" h="899" extrusionOk="0">
                  <a:moveTo>
                    <a:pt x="688" y="0"/>
                  </a:moveTo>
                  <a:cubicBezTo>
                    <a:pt x="618" y="0"/>
                    <a:pt x="546" y="9"/>
                    <a:pt x="477" y="27"/>
                  </a:cubicBezTo>
                  <a:cubicBezTo>
                    <a:pt x="155" y="110"/>
                    <a:pt x="0" y="372"/>
                    <a:pt x="119" y="610"/>
                  </a:cubicBezTo>
                  <a:cubicBezTo>
                    <a:pt x="213" y="787"/>
                    <a:pt x="452" y="899"/>
                    <a:pt x="706" y="899"/>
                  </a:cubicBezTo>
                  <a:cubicBezTo>
                    <a:pt x="776" y="899"/>
                    <a:pt x="847" y="890"/>
                    <a:pt x="917" y="872"/>
                  </a:cubicBezTo>
                  <a:cubicBezTo>
                    <a:pt x="1239" y="789"/>
                    <a:pt x="1405" y="527"/>
                    <a:pt x="1274" y="289"/>
                  </a:cubicBezTo>
                  <a:cubicBezTo>
                    <a:pt x="1181" y="111"/>
                    <a:pt x="942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4354400" y="2656325"/>
              <a:ext cx="44375" cy="28525"/>
            </a:xfrm>
            <a:custGeom>
              <a:avLst/>
              <a:gdLst/>
              <a:ahLst/>
              <a:cxnLst/>
              <a:rect l="l" t="t" r="r" b="b"/>
              <a:pathLst>
                <a:path w="1775" h="1141" extrusionOk="0">
                  <a:moveTo>
                    <a:pt x="895" y="1"/>
                  </a:moveTo>
                  <a:cubicBezTo>
                    <a:pt x="597" y="1"/>
                    <a:pt x="311" y="127"/>
                    <a:pt x="179" y="337"/>
                  </a:cubicBezTo>
                  <a:cubicBezTo>
                    <a:pt x="1" y="623"/>
                    <a:pt x="167" y="956"/>
                    <a:pt x="560" y="1087"/>
                  </a:cubicBezTo>
                  <a:cubicBezTo>
                    <a:pt x="671" y="1123"/>
                    <a:pt x="787" y="1140"/>
                    <a:pt x="900" y="1140"/>
                  </a:cubicBezTo>
                  <a:cubicBezTo>
                    <a:pt x="1198" y="1140"/>
                    <a:pt x="1478" y="1021"/>
                    <a:pt x="1608" y="813"/>
                  </a:cubicBezTo>
                  <a:cubicBezTo>
                    <a:pt x="1775" y="528"/>
                    <a:pt x="1608" y="182"/>
                    <a:pt x="1215" y="51"/>
                  </a:cubicBezTo>
                  <a:cubicBezTo>
                    <a:pt x="1111" y="17"/>
                    <a:pt x="100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4507400" y="2606150"/>
              <a:ext cx="44075" cy="27925"/>
            </a:xfrm>
            <a:custGeom>
              <a:avLst/>
              <a:gdLst/>
              <a:ahLst/>
              <a:cxnLst/>
              <a:rect l="l" t="t" r="r" b="b"/>
              <a:pathLst>
                <a:path w="1763" h="1117" extrusionOk="0">
                  <a:moveTo>
                    <a:pt x="864" y="0"/>
                  </a:moveTo>
                  <a:cubicBezTo>
                    <a:pt x="569" y="0"/>
                    <a:pt x="290" y="118"/>
                    <a:pt x="167" y="320"/>
                  </a:cubicBezTo>
                  <a:cubicBezTo>
                    <a:pt x="0" y="606"/>
                    <a:pt x="179" y="939"/>
                    <a:pt x="572" y="1070"/>
                  </a:cubicBezTo>
                  <a:cubicBezTo>
                    <a:pt x="674" y="1101"/>
                    <a:pt x="781" y="1116"/>
                    <a:pt x="887" y="1116"/>
                  </a:cubicBezTo>
                  <a:cubicBezTo>
                    <a:pt x="1186" y="1116"/>
                    <a:pt x="1472" y="996"/>
                    <a:pt x="1596" y="785"/>
                  </a:cubicBezTo>
                  <a:cubicBezTo>
                    <a:pt x="1762" y="511"/>
                    <a:pt x="1572" y="177"/>
                    <a:pt x="1179" y="46"/>
                  </a:cubicBezTo>
                  <a:cubicBezTo>
                    <a:pt x="1076" y="15"/>
                    <a:pt x="969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4454425" y="2624825"/>
              <a:ext cx="33950" cy="21800"/>
            </a:xfrm>
            <a:custGeom>
              <a:avLst/>
              <a:gdLst/>
              <a:ahLst/>
              <a:cxnLst/>
              <a:rect l="l" t="t" r="r" b="b"/>
              <a:pathLst>
                <a:path w="1358" h="872" extrusionOk="0">
                  <a:moveTo>
                    <a:pt x="671" y="1"/>
                  </a:moveTo>
                  <a:cubicBezTo>
                    <a:pt x="589" y="1"/>
                    <a:pt x="507" y="12"/>
                    <a:pt x="429" y="38"/>
                  </a:cubicBezTo>
                  <a:cubicBezTo>
                    <a:pt x="131" y="145"/>
                    <a:pt x="0" y="395"/>
                    <a:pt x="143" y="609"/>
                  </a:cubicBezTo>
                  <a:cubicBezTo>
                    <a:pt x="249" y="776"/>
                    <a:pt x="471" y="872"/>
                    <a:pt x="701" y="872"/>
                  </a:cubicBezTo>
                  <a:cubicBezTo>
                    <a:pt x="781" y="872"/>
                    <a:pt x="863" y="860"/>
                    <a:pt x="941" y="835"/>
                  </a:cubicBezTo>
                  <a:cubicBezTo>
                    <a:pt x="1238" y="728"/>
                    <a:pt x="1357" y="478"/>
                    <a:pt x="1226" y="252"/>
                  </a:cubicBezTo>
                  <a:cubicBezTo>
                    <a:pt x="1121" y="94"/>
                    <a:pt x="89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4471075" y="2656300"/>
              <a:ext cx="23250" cy="14700"/>
            </a:xfrm>
            <a:custGeom>
              <a:avLst/>
              <a:gdLst/>
              <a:ahLst/>
              <a:cxnLst/>
              <a:rect l="l" t="t" r="r" b="b"/>
              <a:pathLst>
                <a:path w="930" h="588" extrusionOk="0">
                  <a:moveTo>
                    <a:pt x="465" y="1"/>
                  </a:moveTo>
                  <a:cubicBezTo>
                    <a:pt x="409" y="1"/>
                    <a:pt x="353" y="10"/>
                    <a:pt x="298" y="29"/>
                  </a:cubicBezTo>
                  <a:cubicBezTo>
                    <a:pt x="96" y="88"/>
                    <a:pt x="1" y="267"/>
                    <a:pt x="96" y="410"/>
                  </a:cubicBezTo>
                  <a:cubicBezTo>
                    <a:pt x="167" y="525"/>
                    <a:pt x="323" y="587"/>
                    <a:pt x="482" y="587"/>
                  </a:cubicBezTo>
                  <a:cubicBezTo>
                    <a:pt x="537" y="587"/>
                    <a:pt x="592" y="580"/>
                    <a:pt x="644" y="564"/>
                  </a:cubicBezTo>
                  <a:cubicBezTo>
                    <a:pt x="846" y="493"/>
                    <a:pt x="929" y="314"/>
                    <a:pt x="834" y="172"/>
                  </a:cubicBezTo>
                  <a:cubicBezTo>
                    <a:pt x="764" y="67"/>
                    <a:pt x="618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4482700" y="2585500"/>
              <a:ext cx="34850" cy="22200"/>
            </a:xfrm>
            <a:custGeom>
              <a:avLst/>
              <a:gdLst/>
              <a:ahLst/>
              <a:cxnLst/>
              <a:rect l="l" t="t" r="r" b="b"/>
              <a:pathLst>
                <a:path w="1394" h="888" extrusionOk="0">
                  <a:moveTo>
                    <a:pt x="676" y="0"/>
                  </a:moveTo>
                  <a:cubicBezTo>
                    <a:pt x="606" y="0"/>
                    <a:pt x="534" y="9"/>
                    <a:pt x="464" y="27"/>
                  </a:cubicBezTo>
                  <a:cubicBezTo>
                    <a:pt x="155" y="110"/>
                    <a:pt x="0" y="360"/>
                    <a:pt x="119" y="598"/>
                  </a:cubicBezTo>
                  <a:cubicBezTo>
                    <a:pt x="222" y="776"/>
                    <a:pt x="463" y="887"/>
                    <a:pt x="711" y="887"/>
                  </a:cubicBezTo>
                  <a:cubicBezTo>
                    <a:pt x="780" y="887"/>
                    <a:pt x="850" y="878"/>
                    <a:pt x="917" y="860"/>
                  </a:cubicBezTo>
                  <a:cubicBezTo>
                    <a:pt x="1238" y="765"/>
                    <a:pt x="1393" y="515"/>
                    <a:pt x="1262" y="289"/>
                  </a:cubicBezTo>
                  <a:cubicBezTo>
                    <a:pt x="1169" y="112"/>
                    <a:pt x="930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6"/>
            <p:cNvSpPr/>
            <p:nvPr/>
          </p:nvSpPr>
          <p:spPr>
            <a:xfrm>
              <a:off x="4446675" y="2573325"/>
              <a:ext cx="33950" cy="21225"/>
            </a:xfrm>
            <a:custGeom>
              <a:avLst/>
              <a:gdLst/>
              <a:ahLst/>
              <a:cxnLst/>
              <a:rect l="l" t="t" r="r" b="b"/>
              <a:pathLst>
                <a:path w="1358" h="849" extrusionOk="0">
                  <a:moveTo>
                    <a:pt x="671" y="1"/>
                  </a:moveTo>
                  <a:cubicBezTo>
                    <a:pt x="590" y="1"/>
                    <a:pt x="508" y="12"/>
                    <a:pt x="429" y="38"/>
                  </a:cubicBezTo>
                  <a:cubicBezTo>
                    <a:pt x="131" y="133"/>
                    <a:pt x="0" y="383"/>
                    <a:pt x="143" y="597"/>
                  </a:cubicBezTo>
                  <a:cubicBezTo>
                    <a:pt x="249" y="755"/>
                    <a:pt x="464" y="849"/>
                    <a:pt x="689" y="849"/>
                  </a:cubicBezTo>
                  <a:cubicBezTo>
                    <a:pt x="769" y="849"/>
                    <a:pt x="851" y="837"/>
                    <a:pt x="929" y="812"/>
                  </a:cubicBezTo>
                  <a:cubicBezTo>
                    <a:pt x="1227" y="704"/>
                    <a:pt x="1358" y="454"/>
                    <a:pt x="1215" y="240"/>
                  </a:cubicBezTo>
                  <a:cubicBezTo>
                    <a:pt x="1110" y="91"/>
                    <a:pt x="896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6"/>
            <p:cNvSpPr/>
            <p:nvPr/>
          </p:nvSpPr>
          <p:spPr>
            <a:xfrm>
              <a:off x="4463350" y="2603925"/>
              <a:ext cx="22925" cy="14525"/>
            </a:xfrm>
            <a:custGeom>
              <a:avLst/>
              <a:gdLst/>
              <a:ahLst/>
              <a:cxnLst/>
              <a:rect l="l" t="t" r="r" b="b"/>
              <a:pathLst>
                <a:path w="917" h="581" extrusionOk="0">
                  <a:moveTo>
                    <a:pt x="453" y="0"/>
                  </a:moveTo>
                  <a:cubicBezTo>
                    <a:pt x="397" y="0"/>
                    <a:pt x="340" y="9"/>
                    <a:pt x="286" y="28"/>
                  </a:cubicBezTo>
                  <a:cubicBezTo>
                    <a:pt x="84" y="100"/>
                    <a:pt x="0" y="266"/>
                    <a:pt x="95" y="409"/>
                  </a:cubicBezTo>
                  <a:cubicBezTo>
                    <a:pt x="165" y="514"/>
                    <a:pt x="311" y="580"/>
                    <a:pt x="464" y="580"/>
                  </a:cubicBezTo>
                  <a:cubicBezTo>
                    <a:pt x="520" y="580"/>
                    <a:pt x="577" y="571"/>
                    <a:pt x="631" y="552"/>
                  </a:cubicBezTo>
                  <a:cubicBezTo>
                    <a:pt x="834" y="493"/>
                    <a:pt x="917" y="314"/>
                    <a:pt x="822" y="171"/>
                  </a:cubicBezTo>
                  <a:cubicBezTo>
                    <a:pt x="752" y="66"/>
                    <a:pt x="606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4337425" y="2598725"/>
              <a:ext cx="75050" cy="47950"/>
            </a:xfrm>
            <a:custGeom>
              <a:avLst/>
              <a:gdLst/>
              <a:ahLst/>
              <a:cxnLst/>
              <a:rect l="l" t="t" r="r" b="b"/>
              <a:pathLst>
                <a:path w="3002" h="1918" extrusionOk="0">
                  <a:moveTo>
                    <a:pt x="1487" y="0"/>
                  </a:moveTo>
                  <a:cubicBezTo>
                    <a:pt x="1337" y="0"/>
                    <a:pt x="1185" y="19"/>
                    <a:pt x="1037" y="58"/>
                  </a:cubicBezTo>
                  <a:cubicBezTo>
                    <a:pt x="346" y="248"/>
                    <a:pt x="1" y="796"/>
                    <a:pt x="251" y="1296"/>
                  </a:cubicBezTo>
                  <a:cubicBezTo>
                    <a:pt x="454" y="1675"/>
                    <a:pt x="960" y="1918"/>
                    <a:pt x="1499" y="1918"/>
                  </a:cubicBezTo>
                  <a:cubicBezTo>
                    <a:pt x="1654" y="1918"/>
                    <a:pt x="1811" y="1898"/>
                    <a:pt x="1965" y="1855"/>
                  </a:cubicBezTo>
                  <a:cubicBezTo>
                    <a:pt x="2656" y="1677"/>
                    <a:pt x="3001" y="1117"/>
                    <a:pt x="2739" y="629"/>
                  </a:cubicBezTo>
                  <a:cubicBezTo>
                    <a:pt x="2535" y="238"/>
                    <a:pt x="2024" y="0"/>
                    <a:pt x="1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4185925" y="2639075"/>
              <a:ext cx="75625" cy="48675"/>
            </a:xfrm>
            <a:custGeom>
              <a:avLst/>
              <a:gdLst/>
              <a:ahLst/>
              <a:cxnLst/>
              <a:rect l="l" t="t" r="r" b="b"/>
              <a:pathLst>
                <a:path w="3025" h="1947" extrusionOk="0">
                  <a:moveTo>
                    <a:pt x="1537" y="0"/>
                  </a:moveTo>
                  <a:cubicBezTo>
                    <a:pt x="1383" y="0"/>
                    <a:pt x="1226" y="20"/>
                    <a:pt x="1072" y="63"/>
                  </a:cubicBezTo>
                  <a:cubicBezTo>
                    <a:pt x="370" y="241"/>
                    <a:pt x="1" y="801"/>
                    <a:pt x="251" y="1301"/>
                  </a:cubicBezTo>
                  <a:cubicBezTo>
                    <a:pt x="436" y="1700"/>
                    <a:pt x="946" y="1947"/>
                    <a:pt x="1489" y="1947"/>
                  </a:cubicBezTo>
                  <a:cubicBezTo>
                    <a:pt x="1643" y="1947"/>
                    <a:pt x="1800" y="1927"/>
                    <a:pt x="1953" y="1884"/>
                  </a:cubicBezTo>
                  <a:cubicBezTo>
                    <a:pt x="2656" y="1694"/>
                    <a:pt x="3025" y="1134"/>
                    <a:pt x="2775" y="634"/>
                  </a:cubicBezTo>
                  <a:cubicBezTo>
                    <a:pt x="2580" y="245"/>
                    <a:pt x="2076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4416600" y="2539925"/>
              <a:ext cx="49450" cy="31150"/>
            </a:xfrm>
            <a:custGeom>
              <a:avLst/>
              <a:gdLst/>
              <a:ahLst/>
              <a:cxnLst/>
              <a:rect l="l" t="t" r="r" b="b"/>
              <a:pathLst>
                <a:path w="1978" h="1246" extrusionOk="0">
                  <a:moveTo>
                    <a:pt x="986" y="0"/>
                  </a:moveTo>
                  <a:cubicBezTo>
                    <a:pt x="884" y="0"/>
                    <a:pt x="780" y="13"/>
                    <a:pt x="680" y="40"/>
                  </a:cubicBezTo>
                  <a:cubicBezTo>
                    <a:pt x="227" y="159"/>
                    <a:pt x="1" y="516"/>
                    <a:pt x="180" y="838"/>
                  </a:cubicBezTo>
                  <a:cubicBezTo>
                    <a:pt x="310" y="1089"/>
                    <a:pt x="650" y="1246"/>
                    <a:pt x="1003" y="1246"/>
                  </a:cubicBezTo>
                  <a:cubicBezTo>
                    <a:pt x="1102" y="1246"/>
                    <a:pt x="1202" y="1233"/>
                    <a:pt x="1299" y="1207"/>
                  </a:cubicBezTo>
                  <a:cubicBezTo>
                    <a:pt x="1751" y="1076"/>
                    <a:pt x="1977" y="719"/>
                    <a:pt x="1799" y="397"/>
                  </a:cubicBezTo>
                  <a:cubicBezTo>
                    <a:pt x="1670" y="149"/>
                    <a:pt x="1335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4307975" y="2577225"/>
              <a:ext cx="43775" cy="27700"/>
            </a:xfrm>
            <a:custGeom>
              <a:avLst/>
              <a:gdLst/>
              <a:ahLst/>
              <a:cxnLst/>
              <a:rect l="l" t="t" r="r" b="b"/>
              <a:pathLst>
                <a:path w="1751" h="1108" extrusionOk="0">
                  <a:moveTo>
                    <a:pt x="882" y="1"/>
                  </a:moveTo>
                  <a:cubicBezTo>
                    <a:pt x="791" y="1"/>
                    <a:pt x="699" y="12"/>
                    <a:pt x="607" y="37"/>
                  </a:cubicBezTo>
                  <a:cubicBezTo>
                    <a:pt x="203" y="144"/>
                    <a:pt x="0" y="465"/>
                    <a:pt x="143" y="751"/>
                  </a:cubicBezTo>
                  <a:cubicBezTo>
                    <a:pt x="263" y="972"/>
                    <a:pt x="554" y="1108"/>
                    <a:pt x="868" y="1108"/>
                  </a:cubicBezTo>
                  <a:cubicBezTo>
                    <a:pt x="959" y="1108"/>
                    <a:pt x="1052" y="1096"/>
                    <a:pt x="1143" y="1072"/>
                  </a:cubicBezTo>
                  <a:cubicBezTo>
                    <a:pt x="1548" y="965"/>
                    <a:pt x="1750" y="644"/>
                    <a:pt x="1596" y="358"/>
                  </a:cubicBezTo>
                  <a:cubicBezTo>
                    <a:pt x="1485" y="137"/>
                    <a:pt x="1195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4276125" y="2608825"/>
              <a:ext cx="59850" cy="38325"/>
            </a:xfrm>
            <a:custGeom>
              <a:avLst/>
              <a:gdLst/>
              <a:ahLst/>
              <a:cxnLst/>
              <a:rect l="l" t="t" r="r" b="b"/>
              <a:pathLst>
                <a:path w="2394" h="1533" extrusionOk="0">
                  <a:moveTo>
                    <a:pt x="1195" y="1"/>
                  </a:moveTo>
                  <a:cubicBezTo>
                    <a:pt x="1075" y="1"/>
                    <a:pt x="953" y="15"/>
                    <a:pt x="834" y="46"/>
                  </a:cubicBezTo>
                  <a:cubicBezTo>
                    <a:pt x="286" y="201"/>
                    <a:pt x="0" y="642"/>
                    <a:pt x="203" y="1035"/>
                  </a:cubicBezTo>
                  <a:cubicBezTo>
                    <a:pt x="361" y="1342"/>
                    <a:pt x="767" y="1533"/>
                    <a:pt x="1199" y="1533"/>
                  </a:cubicBezTo>
                  <a:cubicBezTo>
                    <a:pt x="1319" y="1533"/>
                    <a:pt x="1441" y="1518"/>
                    <a:pt x="1560" y="1487"/>
                  </a:cubicBezTo>
                  <a:cubicBezTo>
                    <a:pt x="2120" y="1332"/>
                    <a:pt x="2393" y="892"/>
                    <a:pt x="2191" y="499"/>
                  </a:cubicBezTo>
                  <a:cubicBezTo>
                    <a:pt x="2033" y="191"/>
                    <a:pt x="1626" y="1"/>
                    <a:pt x="1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4374950" y="2560500"/>
              <a:ext cx="34550" cy="21900"/>
            </a:xfrm>
            <a:custGeom>
              <a:avLst/>
              <a:gdLst/>
              <a:ahLst/>
              <a:cxnLst/>
              <a:rect l="l" t="t" r="r" b="b"/>
              <a:pathLst>
                <a:path w="1382" h="876" extrusionOk="0">
                  <a:moveTo>
                    <a:pt x="682" y="0"/>
                  </a:moveTo>
                  <a:cubicBezTo>
                    <a:pt x="613" y="0"/>
                    <a:pt x="543" y="9"/>
                    <a:pt x="476" y="27"/>
                  </a:cubicBezTo>
                  <a:cubicBezTo>
                    <a:pt x="155" y="110"/>
                    <a:pt x="0" y="360"/>
                    <a:pt x="119" y="586"/>
                  </a:cubicBezTo>
                  <a:cubicBezTo>
                    <a:pt x="212" y="764"/>
                    <a:pt x="452" y="875"/>
                    <a:pt x="700" y="875"/>
                  </a:cubicBezTo>
                  <a:cubicBezTo>
                    <a:pt x="768" y="875"/>
                    <a:pt x="838" y="866"/>
                    <a:pt x="905" y="848"/>
                  </a:cubicBezTo>
                  <a:cubicBezTo>
                    <a:pt x="1226" y="765"/>
                    <a:pt x="1381" y="515"/>
                    <a:pt x="1262" y="289"/>
                  </a:cubicBezTo>
                  <a:cubicBezTo>
                    <a:pt x="1169" y="112"/>
                    <a:pt x="930" y="0"/>
                    <a:pt x="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4397275" y="2579650"/>
              <a:ext cx="44075" cy="27750"/>
            </a:xfrm>
            <a:custGeom>
              <a:avLst/>
              <a:gdLst/>
              <a:ahLst/>
              <a:cxnLst/>
              <a:rect l="l" t="t" r="r" b="b"/>
              <a:pathLst>
                <a:path w="1763" h="1110" extrusionOk="0">
                  <a:moveTo>
                    <a:pt x="887" y="1"/>
                  </a:moveTo>
                  <a:cubicBezTo>
                    <a:pt x="591" y="1"/>
                    <a:pt x="310" y="118"/>
                    <a:pt x="179" y="321"/>
                  </a:cubicBezTo>
                  <a:cubicBezTo>
                    <a:pt x="0" y="594"/>
                    <a:pt x="179" y="928"/>
                    <a:pt x="572" y="1059"/>
                  </a:cubicBezTo>
                  <a:cubicBezTo>
                    <a:pt x="673" y="1094"/>
                    <a:pt x="780" y="1110"/>
                    <a:pt x="886" y="1110"/>
                  </a:cubicBezTo>
                  <a:cubicBezTo>
                    <a:pt x="1179" y="1110"/>
                    <a:pt x="1461" y="986"/>
                    <a:pt x="1584" y="785"/>
                  </a:cubicBezTo>
                  <a:cubicBezTo>
                    <a:pt x="1762" y="499"/>
                    <a:pt x="1584" y="178"/>
                    <a:pt x="1203" y="47"/>
                  </a:cubicBezTo>
                  <a:cubicBezTo>
                    <a:pt x="1100" y="15"/>
                    <a:pt x="993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4339525" y="2548325"/>
              <a:ext cx="33350" cy="20975"/>
            </a:xfrm>
            <a:custGeom>
              <a:avLst/>
              <a:gdLst/>
              <a:ahLst/>
              <a:cxnLst/>
              <a:rect l="l" t="t" r="r" b="b"/>
              <a:pathLst>
                <a:path w="1334" h="839" extrusionOk="0">
                  <a:moveTo>
                    <a:pt x="664" y="1"/>
                  </a:moveTo>
                  <a:cubicBezTo>
                    <a:pt x="584" y="1"/>
                    <a:pt x="504" y="13"/>
                    <a:pt x="429" y="38"/>
                  </a:cubicBezTo>
                  <a:cubicBezTo>
                    <a:pt x="131" y="133"/>
                    <a:pt x="0" y="383"/>
                    <a:pt x="131" y="597"/>
                  </a:cubicBezTo>
                  <a:cubicBezTo>
                    <a:pt x="226" y="752"/>
                    <a:pt x="439" y="839"/>
                    <a:pt x="662" y="839"/>
                  </a:cubicBezTo>
                  <a:cubicBezTo>
                    <a:pt x="748" y="839"/>
                    <a:pt x="835" y="826"/>
                    <a:pt x="917" y="800"/>
                  </a:cubicBezTo>
                  <a:cubicBezTo>
                    <a:pt x="1215" y="704"/>
                    <a:pt x="1334" y="454"/>
                    <a:pt x="1203" y="252"/>
                  </a:cubicBezTo>
                  <a:cubicBezTo>
                    <a:pt x="1106" y="94"/>
                    <a:pt x="887" y="1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4355300" y="2578750"/>
              <a:ext cx="22950" cy="14400"/>
            </a:xfrm>
            <a:custGeom>
              <a:avLst/>
              <a:gdLst/>
              <a:ahLst/>
              <a:cxnLst/>
              <a:rect l="l" t="t" r="r" b="b"/>
              <a:pathLst>
                <a:path w="918" h="576" extrusionOk="0">
                  <a:moveTo>
                    <a:pt x="458" y="0"/>
                  </a:moveTo>
                  <a:cubicBezTo>
                    <a:pt x="405" y="0"/>
                    <a:pt x="351" y="8"/>
                    <a:pt x="298" y="23"/>
                  </a:cubicBezTo>
                  <a:cubicBezTo>
                    <a:pt x="96" y="95"/>
                    <a:pt x="0" y="261"/>
                    <a:pt x="96" y="404"/>
                  </a:cubicBezTo>
                  <a:cubicBezTo>
                    <a:pt x="165" y="509"/>
                    <a:pt x="312" y="575"/>
                    <a:pt x="464" y="575"/>
                  </a:cubicBezTo>
                  <a:cubicBezTo>
                    <a:pt x="520" y="575"/>
                    <a:pt x="577" y="566"/>
                    <a:pt x="631" y="547"/>
                  </a:cubicBezTo>
                  <a:cubicBezTo>
                    <a:pt x="834" y="487"/>
                    <a:pt x="917" y="321"/>
                    <a:pt x="822" y="166"/>
                  </a:cubicBezTo>
                  <a:cubicBezTo>
                    <a:pt x="751" y="60"/>
                    <a:pt x="609" y="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4297550" y="2547375"/>
              <a:ext cx="33650" cy="21000"/>
            </a:xfrm>
            <a:custGeom>
              <a:avLst/>
              <a:gdLst/>
              <a:ahLst/>
              <a:cxnLst/>
              <a:rect l="l" t="t" r="r" b="b"/>
              <a:pathLst>
                <a:path w="1346" h="840" extrusionOk="0">
                  <a:moveTo>
                    <a:pt x="676" y="1"/>
                  </a:moveTo>
                  <a:cubicBezTo>
                    <a:pt x="456" y="1"/>
                    <a:pt x="247" y="87"/>
                    <a:pt x="143" y="242"/>
                  </a:cubicBezTo>
                  <a:cubicBezTo>
                    <a:pt x="0" y="457"/>
                    <a:pt x="131" y="707"/>
                    <a:pt x="429" y="802"/>
                  </a:cubicBezTo>
                  <a:cubicBezTo>
                    <a:pt x="508" y="827"/>
                    <a:pt x="590" y="839"/>
                    <a:pt x="671" y="839"/>
                  </a:cubicBezTo>
                  <a:cubicBezTo>
                    <a:pt x="896" y="839"/>
                    <a:pt x="1110" y="748"/>
                    <a:pt x="1215" y="599"/>
                  </a:cubicBezTo>
                  <a:cubicBezTo>
                    <a:pt x="1346" y="385"/>
                    <a:pt x="1227" y="135"/>
                    <a:pt x="929" y="40"/>
                  </a:cubicBezTo>
                  <a:cubicBezTo>
                    <a:pt x="847" y="14"/>
                    <a:pt x="761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4309450" y="2465875"/>
              <a:ext cx="74150" cy="45650"/>
            </a:xfrm>
            <a:custGeom>
              <a:avLst/>
              <a:gdLst/>
              <a:ahLst/>
              <a:cxnLst/>
              <a:rect l="l" t="t" r="r" b="b"/>
              <a:pathLst>
                <a:path w="2966" h="1826" extrusionOk="0">
                  <a:moveTo>
                    <a:pt x="1494" y="0"/>
                  </a:moveTo>
                  <a:cubicBezTo>
                    <a:pt x="1036" y="0"/>
                    <a:pt x="592" y="171"/>
                    <a:pt x="346" y="466"/>
                  </a:cubicBezTo>
                  <a:cubicBezTo>
                    <a:pt x="1" y="907"/>
                    <a:pt x="227" y="1466"/>
                    <a:pt x="858" y="1716"/>
                  </a:cubicBezTo>
                  <a:cubicBezTo>
                    <a:pt x="1053" y="1790"/>
                    <a:pt x="1264" y="1825"/>
                    <a:pt x="1471" y="1825"/>
                  </a:cubicBezTo>
                  <a:cubicBezTo>
                    <a:pt x="1933" y="1825"/>
                    <a:pt x="2382" y="1651"/>
                    <a:pt x="2620" y="1347"/>
                  </a:cubicBezTo>
                  <a:cubicBezTo>
                    <a:pt x="2965" y="907"/>
                    <a:pt x="2739" y="359"/>
                    <a:pt x="2108" y="109"/>
                  </a:cubicBezTo>
                  <a:cubicBezTo>
                    <a:pt x="1912" y="35"/>
                    <a:pt x="1701" y="0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4166875" y="2592175"/>
              <a:ext cx="75625" cy="47800"/>
            </a:xfrm>
            <a:custGeom>
              <a:avLst/>
              <a:gdLst/>
              <a:ahLst/>
              <a:cxnLst/>
              <a:rect l="l" t="t" r="r" b="b"/>
              <a:pathLst>
                <a:path w="3025" h="1912" extrusionOk="0">
                  <a:moveTo>
                    <a:pt x="1536" y="1"/>
                  </a:moveTo>
                  <a:cubicBezTo>
                    <a:pt x="1070" y="1"/>
                    <a:pt x="614" y="177"/>
                    <a:pt x="370" y="486"/>
                  </a:cubicBezTo>
                  <a:cubicBezTo>
                    <a:pt x="1" y="951"/>
                    <a:pt x="215" y="1534"/>
                    <a:pt x="846" y="1796"/>
                  </a:cubicBezTo>
                  <a:cubicBezTo>
                    <a:pt x="1048" y="1874"/>
                    <a:pt x="1266" y="1912"/>
                    <a:pt x="1482" y="1912"/>
                  </a:cubicBezTo>
                  <a:cubicBezTo>
                    <a:pt x="1954" y="1912"/>
                    <a:pt x="2414" y="1733"/>
                    <a:pt x="2668" y="1415"/>
                  </a:cubicBezTo>
                  <a:cubicBezTo>
                    <a:pt x="3025" y="951"/>
                    <a:pt x="2810" y="367"/>
                    <a:pt x="2168" y="117"/>
                  </a:cubicBezTo>
                  <a:cubicBezTo>
                    <a:pt x="1968" y="38"/>
                    <a:pt x="1751" y="1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4228500" y="2552600"/>
              <a:ext cx="75025" cy="47200"/>
            </a:xfrm>
            <a:custGeom>
              <a:avLst/>
              <a:gdLst/>
              <a:ahLst/>
              <a:cxnLst/>
              <a:rect l="l" t="t" r="r" b="b"/>
              <a:pathLst>
                <a:path w="3001" h="1888" extrusionOk="0">
                  <a:moveTo>
                    <a:pt x="1515" y="0"/>
                  </a:moveTo>
                  <a:cubicBezTo>
                    <a:pt x="1053" y="0"/>
                    <a:pt x="602" y="176"/>
                    <a:pt x="357" y="486"/>
                  </a:cubicBezTo>
                  <a:cubicBezTo>
                    <a:pt x="0" y="938"/>
                    <a:pt x="215" y="1522"/>
                    <a:pt x="857" y="1772"/>
                  </a:cubicBezTo>
                  <a:cubicBezTo>
                    <a:pt x="1057" y="1851"/>
                    <a:pt x="1274" y="1888"/>
                    <a:pt x="1489" y="1888"/>
                  </a:cubicBezTo>
                  <a:cubicBezTo>
                    <a:pt x="1955" y="1888"/>
                    <a:pt x="2411" y="1712"/>
                    <a:pt x="2655" y="1403"/>
                  </a:cubicBezTo>
                  <a:cubicBezTo>
                    <a:pt x="3001" y="938"/>
                    <a:pt x="2774" y="367"/>
                    <a:pt x="2143" y="117"/>
                  </a:cubicBezTo>
                  <a:cubicBezTo>
                    <a:pt x="1944" y="38"/>
                    <a:pt x="1728" y="0"/>
                    <a:pt x="1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4228800" y="2500500"/>
              <a:ext cx="74425" cy="46325"/>
            </a:xfrm>
            <a:custGeom>
              <a:avLst/>
              <a:gdLst/>
              <a:ahLst/>
              <a:cxnLst/>
              <a:rect l="l" t="t" r="r" b="b"/>
              <a:pathLst>
                <a:path w="2977" h="1853" extrusionOk="0">
                  <a:moveTo>
                    <a:pt x="1496" y="0"/>
                  </a:moveTo>
                  <a:cubicBezTo>
                    <a:pt x="1040" y="0"/>
                    <a:pt x="593" y="173"/>
                    <a:pt x="357" y="474"/>
                  </a:cubicBezTo>
                  <a:cubicBezTo>
                    <a:pt x="0" y="927"/>
                    <a:pt x="214" y="1486"/>
                    <a:pt x="845" y="1736"/>
                  </a:cubicBezTo>
                  <a:cubicBezTo>
                    <a:pt x="1045" y="1815"/>
                    <a:pt x="1260" y="1853"/>
                    <a:pt x="1473" y="1853"/>
                  </a:cubicBezTo>
                  <a:cubicBezTo>
                    <a:pt x="1935" y="1853"/>
                    <a:pt x="2383" y="1677"/>
                    <a:pt x="2619" y="1367"/>
                  </a:cubicBezTo>
                  <a:cubicBezTo>
                    <a:pt x="2977" y="915"/>
                    <a:pt x="2750" y="355"/>
                    <a:pt x="2119" y="117"/>
                  </a:cubicBezTo>
                  <a:cubicBezTo>
                    <a:pt x="1923" y="38"/>
                    <a:pt x="1709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4455300" y="2511700"/>
              <a:ext cx="74750" cy="46450"/>
            </a:xfrm>
            <a:custGeom>
              <a:avLst/>
              <a:gdLst/>
              <a:ahLst/>
              <a:cxnLst/>
              <a:rect l="l" t="t" r="r" b="b"/>
              <a:pathLst>
                <a:path w="2990" h="1858" extrusionOk="0">
                  <a:moveTo>
                    <a:pt x="1488" y="1"/>
                  </a:moveTo>
                  <a:cubicBezTo>
                    <a:pt x="1022" y="1"/>
                    <a:pt x="576" y="175"/>
                    <a:pt x="346" y="479"/>
                  </a:cubicBezTo>
                  <a:cubicBezTo>
                    <a:pt x="1" y="931"/>
                    <a:pt x="251" y="1491"/>
                    <a:pt x="894" y="1741"/>
                  </a:cubicBezTo>
                  <a:cubicBezTo>
                    <a:pt x="1093" y="1820"/>
                    <a:pt x="1309" y="1857"/>
                    <a:pt x="1521" y="1857"/>
                  </a:cubicBezTo>
                  <a:cubicBezTo>
                    <a:pt x="1982" y="1857"/>
                    <a:pt x="2428" y="1681"/>
                    <a:pt x="2656" y="1372"/>
                  </a:cubicBezTo>
                  <a:cubicBezTo>
                    <a:pt x="2989" y="919"/>
                    <a:pt x="2739" y="360"/>
                    <a:pt x="2108" y="110"/>
                  </a:cubicBezTo>
                  <a:cubicBezTo>
                    <a:pt x="1909" y="36"/>
                    <a:pt x="1696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4513350" y="2542175"/>
              <a:ext cx="75025" cy="46925"/>
            </a:xfrm>
            <a:custGeom>
              <a:avLst/>
              <a:gdLst/>
              <a:ahLst/>
              <a:cxnLst/>
              <a:rect l="l" t="t" r="r" b="b"/>
              <a:pathLst>
                <a:path w="3001" h="1877" extrusionOk="0">
                  <a:moveTo>
                    <a:pt x="1468" y="1"/>
                  </a:moveTo>
                  <a:cubicBezTo>
                    <a:pt x="1008" y="1"/>
                    <a:pt x="562" y="176"/>
                    <a:pt x="334" y="486"/>
                  </a:cubicBezTo>
                  <a:cubicBezTo>
                    <a:pt x="0" y="938"/>
                    <a:pt x="251" y="1510"/>
                    <a:pt x="893" y="1760"/>
                  </a:cubicBezTo>
                  <a:cubicBezTo>
                    <a:pt x="1100" y="1839"/>
                    <a:pt x="1320" y="1876"/>
                    <a:pt x="1534" y="1876"/>
                  </a:cubicBezTo>
                  <a:cubicBezTo>
                    <a:pt x="1999" y="1876"/>
                    <a:pt x="2439" y="1701"/>
                    <a:pt x="2667" y="1391"/>
                  </a:cubicBezTo>
                  <a:cubicBezTo>
                    <a:pt x="3001" y="938"/>
                    <a:pt x="2751" y="367"/>
                    <a:pt x="2096" y="117"/>
                  </a:cubicBezTo>
                  <a:cubicBezTo>
                    <a:pt x="1897" y="38"/>
                    <a:pt x="1681" y="1"/>
                    <a:pt x="14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4386250" y="2477950"/>
              <a:ext cx="43475" cy="26850"/>
            </a:xfrm>
            <a:custGeom>
              <a:avLst/>
              <a:gdLst/>
              <a:ahLst/>
              <a:cxnLst/>
              <a:rect l="l" t="t" r="r" b="b"/>
              <a:pathLst>
                <a:path w="1739" h="1074" extrusionOk="0">
                  <a:moveTo>
                    <a:pt x="864" y="0"/>
                  </a:moveTo>
                  <a:cubicBezTo>
                    <a:pt x="598" y="0"/>
                    <a:pt x="342" y="101"/>
                    <a:pt x="203" y="281"/>
                  </a:cubicBezTo>
                  <a:cubicBezTo>
                    <a:pt x="1" y="531"/>
                    <a:pt x="143" y="864"/>
                    <a:pt x="512" y="1007"/>
                  </a:cubicBezTo>
                  <a:cubicBezTo>
                    <a:pt x="629" y="1052"/>
                    <a:pt x="754" y="1074"/>
                    <a:pt x="878" y="1074"/>
                  </a:cubicBezTo>
                  <a:cubicBezTo>
                    <a:pt x="1147" y="1074"/>
                    <a:pt x="1406" y="972"/>
                    <a:pt x="1536" y="793"/>
                  </a:cubicBezTo>
                  <a:cubicBezTo>
                    <a:pt x="1739" y="531"/>
                    <a:pt x="1596" y="209"/>
                    <a:pt x="1227" y="67"/>
                  </a:cubicBezTo>
                  <a:cubicBezTo>
                    <a:pt x="1111" y="22"/>
                    <a:pt x="986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4362150" y="2523475"/>
              <a:ext cx="34550" cy="21575"/>
            </a:xfrm>
            <a:custGeom>
              <a:avLst/>
              <a:gdLst/>
              <a:ahLst/>
              <a:cxnLst/>
              <a:rect l="l" t="t" r="r" b="b"/>
              <a:pathLst>
                <a:path w="1382" h="863" extrusionOk="0">
                  <a:moveTo>
                    <a:pt x="691" y="0"/>
                  </a:moveTo>
                  <a:cubicBezTo>
                    <a:pt x="479" y="0"/>
                    <a:pt x="269" y="83"/>
                    <a:pt x="155" y="222"/>
                  </a:cubicBezTo>
                  <a:cubicBezTo>
                    <a:pt x="0" y="436"/>
                    <a:pt x="107" y="698"/>
                    <a:pt x="393" y="805"/>
                  </a:cubicBezTo>
                  <a:cubicBezTo>
                    <a:pt x="490" y="844"/>
                    <a:pt x="595" y="863"/>
                    <a:pt x="697" y="863"/>
                  </a:cubicBezTo>
                  <a:cubicBezTo>
                    <a:pt x="910" y="863"/>
                    <a:pt x="1114" y="783"/>
                    <a:pt x="1226" y="639"/>
                  </a:cubicBezTo>
                  <a:cubicBezTo>
                    <a:pt x="1381" y="424"/>
                    <a:pt x="1274" y="162"/>
                    <a:pt x="976" y="55"/>
                  </a:cubicBezTo>
                  <a:cubicBezTo>
                    <a:pt x="887" y="18"/>
                    <a:pt x="788" y="0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4318075" y="2516575"/>
              <a:ext cx="42600" cy="27275"/>
            </a:xfrm>
            <a:custGeom>
              <a:avLst/>
              <a:gdLst/>
              <a:ahLst/>
              <a:cxnLst/>
              <a:rect l="l" t="t" r="r" b="b"/>
              <a:pathLst>
                <a:path w="1704" h="1091" extrusionOk="0">
                  <a:moveTo>
                    <a:pt x="845" y="0"/>
                  </a:moveTo>
                  <a:cubicBezTo>
                    <a:pt x="774" y="0"/>
                    <a:pt x="703" y="7"/>
                    <a:pt x="632" y="22"/>
                  </a:cubicBezTo>
                  <a:cubicBezTo>
                    <a:pt x="227" y="105"/>
                    <a:pt x="1" y="415"/>
                    <a:pt x="120" y="700"/>
                  </a:cubicBezTo>
                  <a:cubicBezTo>
                    <a:pt x="208" y="936"/>
                    <a:pt x="516" y="1091"/>
                    <a:pt x="848" y="1091"/>
                  </a:cubicBezTo>
                  <a:cubicBezTo>
                    <a:pt x="919" y="1091"/>
                    <a:pt x="990" y="1084"/>
                    <a:pt x="1061" y="1069"/>
                  </a:cubicBezTo>
                  <a:cubicBezTo>
                    <a:pt x="1465" y="986"/>
                    <a:pt x="1704" y="677"/>
                    <a:pt x="1585" y="391"/>
                  </a:cubicBezTo>
                  <a:cubicBezTo>
                    <a:pt x="1486" y="155"/>
                    <a:pt x="117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4401125" y="2516725"/>
              <a:ext cx="33375" cy="20725"/>
            </a:xfrm>
            <a:custGeom>
              <a:avLst/>
              <a:gdLst/>
              <a:ahLst/>
              <a:cxnLst/>
              <a:rect l="l" t="t" r="r" b="b"/>
              <a:pathLst>
                <a:path w="1335" h="829" extrusionOk="0">
                  <a:moveTo>
                    <a:pt x="658" y="0"/>
                  </a:moveTo>
                  <a:cubicBezTo>
                    <a:pt x="439" y="0"/>
                    <a:pt x="226" y="87"/>
                    <a:pt x="132" y="242"/>
                  </a:cubicBezTo>
                  <a:cubicBezTo>
                    <a:pt x="1" y="444"/>
                    <a:pt x="132" y="694"/>
                    <a:pt x="429" y="790"/>
                  </a:cubicBezTo>
                  <a:cubicBezTo>
                    <a:pt x="512" y="816"/>
                    <a:pt x="598" y="829"/>
                    <a:pt x="682" y="829"/>
                  </a:cubicBezTo>
                  <a:cubicBezTo>
                    <a:pt x="902" y="829"/>
                    <a:pt x="1109" y="742"/>
                    <a:pt x="1203" y="587"/>
                  </a:cubicBezTo>
                  <a:cubicBezTo>
                    <a:pt x="1334" y="385"/>
                    <a:pt x="1203" y="135"/>
                    <a:pt x="906" y="40"/>
                  </a:cubicBezTo>
                  <a:cubicBezTo>
                    <a:pt x="827" y="13"/>
                    <a:pt x="742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4374050" y="2504750"/>
              <a:ext cx="22350" cy="14025"/>
            </a:xfrm>
            <a:custGeom>
              <a:avLst/>
              <a:gdLst/>
              <a:ahLst/>
              <a:cxnLst/>
              <a:rect l="l" t="t" r="r" b="b"/>
              <a:pathLst>
                <a:path w="894" h="561" extrusionOk="0">
                  <a:moveTo>
                    <a:pt x="436" y="0"/>
                  </a:moveTo>
                  <a:cubicBezTo>
                    <a:pt x="292" y="0"/>
                    <a:pt x="152" y="60"/>
                    <a:pt x="84" y="161"/>
                  </a:cubicBezTo>
                  <a:cubicBezTo>
                    <a:pt x="0" y="304"/>
                    <a:pt x="84" y="471"/>
                    <a:pt x="286" y="530"/>
                  </a:cubicBezTo>
                  <a:cubicBezTo>
                    <a:pt x="341" y="551"/>
                    <a:pt x="400" y="561"/>
                    <a:pt x="458" y="561"/>
                  </a:cubicBezTo>
                  <a:cubicBezTo>
                    <a:pt x="602" y="561"/>
                    <a:pt x="742" y="501"/>
                    <a:pt x="810" y="399"/>
                  </a:cubicBezTo>
                  <a:cubicBezTo>
                    <a:pt x="893" y="257"/>
                    <a:pt x="810" y="90"/>
                    <a:pt x="608" y="30"/>
                  </a:cubicBezTo>
                  <a:cubicBezTo>
                    <a:pt x="553" y="10"/>
                    <a:pt x="494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4259750" y="2744400"/>
              <a:ext cx="23525" cy="15125"/>
            </a:xfrm>
            <a:custGeom>
              <a:avLst/>
              <a:gdLst/>
              <a:ahLst/>
              <a:cxnLst/>
              <a:rect l="l" t="t" r="r" b="b"/>
              <a:pathLst>
                <a:path w="941" h="605" extrusionOk="0">
                  <a:moveTo>
                    <a:pt x="472" y="1"/>
                  </a:moveTo>
                  <a:cubicBezTo>
                    <a:pt x="415" y="1"/>
                    <a:pt x="355" y="10"/>
                    <a:pt x="298" y="29"/>
                  </a:cubicBezTo>
                  <a:cubicBezTo>
                    <a:pt x="96" y="100"/>
                    <a:pt x="0" y="279"/>
                    <a:pt x="96" y="434"/>
                  </a:cubicBezTo>
                  <a:cubicBezTo>
                    <a:pt x="157" y="538"/>
                    <a:pt x="307" y="605"/>
                    <a:pt x="463" y="605"/>
                  </a:cubicBezTo>
                  <a:cubicBezTo>
                    <a:pt x="519" y="605"/>
                    <a:pt x="577" y="596"/>
                    <a:pt x="631" y="577"/>
                  </a:cubicBezTo>
                  <a:cubicBezTo>
                    <a:pt x="846" y="505"/>
                    <a:pt x="941" y="327"/>
                    <a:pt x="846" y="172"/>
                  </a:cubicBezTo>
                  <a:cubicBezTo>
                    <a:pt x="776" y="67"/>
                    <a:pt x="630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4329700" y="2746800"/>
              <a:ext cx="30675" cy="19975"/>
            </a:xfrm>
            <a:custGeom>
              <a:avLst/>
              <a:gdLst/>
              <a:ahLst/>
              <a:cxnLst/>
              <a:rect l="l" t="t" r="r" b="b"/>
              <a:pathLst>
                <a:path w="1227" h="799" extrusionOk="0">
                  <a:moveTo>
                    <a:pt x="629" y="1"/>
                  </a:moveTo>
                  <a:cubicBezTo>
                    <a:pt x="550" y="1"/>
                    <a:pt x="470" y="13"/>
                    <a:pt x="393" y="40"/>
                  </a:cubicBezTo>
                  <a:cubicBezTo>
                    <a:pt x="119" y="123"/>
                    <a:pt x="0" y="362"/>
                    <a:pt x="119" y="564"/>
                  </a:cubicBezTo>
                  <a:cubicBezTo>
                    <a:pt x="216" y="714"/>
                    <a:pt x="418" y="798"/>
                    <a:pt x="622" y="798"/>
                  </a:cubicBezTo>
                  <a:cubicBezTo>
                    <a:pt x="694" y="798"/>
                    <a:pt x="766" y="788"/>
                    <a:pt x="834" y="766"/>
                  </a:cubicBezTo>
                  <a:cubicBezTo>
                    <a:pt x="1108" y="671"/>
                    <a:pt x="1227" y="433"/>
                    <a:pt x="1108" y="231"/>
                  </a:cubicBezTo>
                  <a:cubicBezTo>
                    <a:pt x="1022" y="85"/>
                    <a:pt x="831" y="1"/>
                    <a:pt x="6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4291600" y="2853400"/>
              <a:ext cx="62225" cy="41725"/>
            </a:xfrm>
            <a:custGeom>
              <a:avLst/>
              <a:gdLst/>
              <a:ahLst/>
              <a:cxnLst/>
              <a:rect l="l" t="t" r="r" b="b"/>
              <a:pathLst>
                <a:path w="2489" h="1669" extrusionOk="0">
                  <a:moveTo>
                    <a:pt x="1245" y="0"/>
                  </a:moveTo>
                  <a:cubicBezTo>
                    <a:pt x="1005" y="0"/>
                    <a:pt x="763" y="60"/>
                    <a:pt x="560" y="181"/>
                  </a:cubicBezTo>
                  <a:cubicBezTo>
                    <a:pt x="84" y="467"/>
                    <a:pt x="0" y="991"/>
                    <a:pt x="381" y="1348"/>
                  </a:cubicBezTo>
                  <a:cubicBezTo>
                    <a:pt x="592" y="1559"/>
                    <a:pt x="912" y="1669"/>
                    <a:pt x="1236" y="1669"/>
                  </a:cubicBezTo>
                  <a:cubicBezTo>
                    <a:pt x="1479" y="1669"/>
                    <a:pt x="1725" y="1607"/>
                    <a:pt x="1929" y="1479"/>
                  </a:cubicBezTo>
                  <a:cubicBezTo>
                    <a:pt x="2417" y="1193"/>
                    <a:pt x="2489" y="670"/>
                    <a:pt x="2108" y="312"/>
                  </a:cubicBezTo>
                  <a:cubicBezTo>
                    <a:pt x="1889" y="107"/>
                    <a:pt x="1569" y="0"/>
                    <a:pt x="1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4331475" y="2893250"/>
              <a:ext cx="37825" cy="27250"/>
            </a:xfrm>
            <a:custGeom>
              <a:avLst/>
              <a:gdLst/>
              <a:ahLst/>
              <a:cxnLst/>
              <a:rect l="l" t="t" r="r" b="b"/>
              <a:pathLst>
                <a:path w="1513" h="1090" extrusionOk="0">
                  <a:moveTo>
                    <a:pt x="749" y="0"/>
                  </a:moveTo>
                  <a:cubicBezTo>
                    <a:pt x="392" y="0"/>
                    <a:pt x="93" y="205"/>
                    <a:pt x="48" y="480"/>
                  </a:cubicBezTo>
                  <a:cubicBezTo>
                    <a:pt x="1" y="778"/>
                    <a:pt x="287" y="1052"/>
                    <a:pt x="679" y="1088"/>
                  </a:cubicBezTo>
                  <a:cubicBezTo>
                    <a:pt x="699" y="1089"/>
                    <a:pt x="719" y="1089"/>
                    <a:pt x="739" y="1089"/>
                  </a:cubicBezTo>
                  <a:cubicBezTo>
                    <a:pt x="1107" y="1089"/>
                    <a:pt x="1420" y="882"/>
                    <a:pt x="1465" y="600"/>
                  </a:cubicBezTo>
                  <a:cubicBezTo>
                    <a:pt x="1513" y="302"/>
                    <a:pt x="1227" y="40"/>
                    <a:pt x="834" y="4"/>
                  </a:cubicBezTo>
                  <a:cubicBezTo>
                    <a:pt x="805" y="2"/>
                    <a:pt x="777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4394875" y="2909625"/>
              <a:ext cx="37525" cy="27000"/>
            </a:xfrm>
            <a:custGeom>
              <a:avLst/>
              <a:gdLst/>
              <a:ahLst/>
              <a:cxnLst/>
              <a:rect l="l" t="t" r="r" b="b"/>
              <a:pathLst>
                <a:path w="1501" h="1080" extrusionOk="0">
                  <a:moveTo>
                    <a:pt x="737" y="0"/>
                  </a:moveTo>
                  <a:cubicBezTo>
                    <a:pt x="380" y="0"/>
                    <a:pt x="81" y="204"/>
                    <a:pt x="37" y="480"/>
                  </a:cubicBezTo>
                  <a:cubicBezTo>
                    <a:pt x="1" y="778"/>
                    <a:pt x="287" y="1052"/>
                    <a:pt x="679" y="1076"/>
                  </a:cubicBezTo>
                  <a:cubicBezTo>
                    <a:pt x="708" y="1078"/>
                    <a:pt x="737" y="1079"/>
                    <a:pt x="765" y="1079"/>
                  </a:cubicBezTo>
                  <a:cubicBezTo>
                    <a:pt x="1121" y="1079"/>
                    <a:pt x="1421" y="875"/>
                    <a:pt x="1465" y="599"/>
                  </a:cubicBezTo>
                  <a:cubicBezTo>
                    <a:pt x="1501" y="302"/>
                    <a:pt x="1215" y="28"/>
                    <a:pt x="822" y="4"/>
                  </a:cubicBezTo>
                  <a:cubicBezTo>
                    <a:pt x="794" y="1"/>
                    <a:pt x="765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6"/>
            <p:cNvSpPr/>
            <p:nvPr/>
          </p:nvSpPr>
          <p:spPr>
            <a:xfrm>
              <a:off x="4429125" y="2956650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746" y="0"/>
                  </a:moveTo>
                  <a:cubicBezTo>
                    <a:pt x="380" y="0"/>
                    <a:pt x="80" y="205"/>
                    <a:pt x="36" y="492"/>
                  </a:cubicBezTo>
                  <a:cubicBezTo>
                    <a:pt x="0" y="790"/>
                    <a:pt x="286" y="1064"/>
                    <a:pt x="691" y="1100"/>
                  </a:cubicBezTo>
                  <a:cubicBezTo>
                    <a:pt x="719" y="1102"/>
                    <a:pt x="748" y="1103"/>
                    <a:pt x="776" y="1103"/>
                  </a:cubicBezTo>
                  <a:cubicBezTo>
                    <a:pt x="1134" y="1103"/>
                    <a:pt x="1443" y="898"/>
                    <a:pt x="1476" y="611"/>
                  </a:cubicBezTo>
                  <a:cubicBezTo>
                    <a:pt x="1512" y="314"/>
                    <a:pt x="1226" y="40"/>
                    <a:pt x="833" y="4"/>
                  </a:cubicBezTo>
                  <a:cubicBezTo>
                    <a:pt x="804" y="2"/>
                    <a:pt x="775" y="0"/>
                    <a:pt x="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6"/>
            <p:cNvSpPr/>
            <p:nvPr/>
          </p:nvSpPr>
          <p:spPr>
            <a:xfrm>
              <a:off x="4316600" y="2927400"/>
              <a:ext cx="35150" cy="24175"/>
            </a:xfrm>
            <a:custGeom>
              <a:avLst/>
              <a:gdLst/>
              <a:ahLst/>
              <a:cxnLst/>
              <a:rect l="l" t="t" r="r" b="b"/>
              <a:pathLst>
                <a:path w="1406" h="967" extrusionOk="0">
                  <a:moveTo>
                    <a:pt x="700" y="1"/>
                  </a:moveTo>
                  <a:cubicBezTo>
                    <a:pt x="549" y="1"/>
                    <a:pt x="397" y="43"/>
                    <a:pt x="274" y="126"/>
                  </a:cubicBezTo>
                  <a:cubicBezTo>
                    <a:pt x="24" y="305"/>
                    <a:pt x="0" y="615"/>
                    <a:pt x="239" y="805"/>
                  </a:cubicBezTo>
                  <a:cubicBezTo>
                    <a:pt x="365" y="913"/>
                    <a:pt x="535" y="966"/>
                    <a:pt x="706" y="966"/>
                  </a:cubicBezTo>
                  <a:cubicBezTo>
                    <a:pt x="857" y="966"/>
                    <a:pt x="1009" y="925"/>
                    <a:pt x="1132" y="841"/>
                  </a:cubicBezTo>
                  <a:cubicBezTo>
                    <a:pt x="1382" y="662"/>
                    <a:pt x="1405" y="353"/>
                    <a:pt x="1167" y="162"/>
                  </a:cubicBezTo>
                  <a:cubicBezTo>
                    <a:pt x="1041" y="55"/>
                    <a:pt x="871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4014475" y="2793675"/>
              <a:ext cx="45275" cy="30000"/>
            </a:xfrm>
            <a:custGeom>
              <a:avLst/>
              <a:gdLst/>
              <a:ahLst/>
              <a:cxnLst/>
              <a:rect l="l" t="t" r="r" b="b"/>
              <a:pathLst>
                <a:path w="1811" h="1200" extrusionOk="0">
                  <a:moveTo>
                    <a:pt x="924" y="0"/>
                  </a:moveTo>
                  <a:cubicBezTo>
                    <a:pt x="835" y="0"/>
                    <a:pt x="745" y="11"/>
                    <a:pt x="655" y="34"/>
                  </a:cubicBezTo>
                  <a:cubicBezTo>
                    <a:pt x="227" y="153"/>
                    <a:pt x="1" y="499"/>
                    <a:pt x="132" y="808"/>
                  </a:cubicBezTo>
                  <a:cubicBezTo>
                    <a:pt x="244" y="1052"/>
                    <a:pt x="547" y="1199"/>
                    <a:pt x="880" y="1199"/>
                  </a:cubicBezTo>
                  <a:cubicBezTo>
                    <a:pt x="971" y="1199"/>
                    <a:pt x="1064" y="1188"/>
                    <a:pt x="1156" y="1165"/>
                  </a:cubicBezTo>
                  <a:cubicBezTo>
                    <a:pt x="1572" y="1046"/>
                    <a:pt x="1810" y="701"/>
                    <a:pt x="1667" y="392"/>
                  </a:cubicBezTo>
                  <a:cubicBezTo>
                    <a:pt x="1555" y="148"/>
                    <a:pt x="1252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4210050" y="2788175"/>
              <a:ext cx="37225" cy="26125"/>
            </a:xfrm>
            <a:custGeom>
              <a:avLst/>
              <a:gdLst/>
              <a:ahLst/>
              <a:cxnLst/>
              <a:rect l="l" t="t" r="r" b="b"/>
              <a:pathLst>
                <a:path w="1489" h="1045" extrusionOk="0">
                  <a:moveTo>
                    <a:pt x="746" y="0"/>
                  </a:moveTo>
                  <a:cubicBezTo>
                    <a:pt x="399" y="0"/>
                    <a:pt x="92" y="193"/>
                    <a:pt x="48" y="457"/>
                  </a:cubicBezTo>
                  <a:cubicBezTo>
                    <a:pt x="0" y="742"/>
                    <a:pt x="262" y="1004"/>
                    <a:pt x="655" y="1040"/>
                  </a:cubicBezTo>
                  <a:cubicBezTo>
                    <a:pt x="683" y="1043"/>
                    <a:pt x="711" y="1044"/>
                    <a:pt x="738" y="1044"/>
                  </a:cubicBezTo>
                  <a:cubicBezTo>
                    <a:pt x="1087" y="1044"/>
                    <a:pt x="1397" y="841"/>
                    <a:pt x="1441" y="576"/>
                  </a:cubicBezTo>
                  <a:cubicBezTo>
                    <a:pt x="1488" y="290"/>
                    <a:pt x="1214" y="28"/>
                    <a:pt x="833" y="4"/>
                  </a:cubicBezTo>
                  <a:cubicBezTo>
                    <a:pt x="804" y="2"/>
                    <a:pt x="775" y="0"/>
                    <a:pt x="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3915050" y="2786025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724" y="1"/>
                  </a:moveTo>
                  <a:cubicBezTo>
                    <a:pt x="639" y="1"/>
                    <a:pt x="551" y="14"/>
                    <a:pt x="465" y="43"/>
                  </a:cubicBezTo>
                  <a:cubicBezTo>
                    <a:pt x="156" y="150"/>
                    <a:pt x="1" y="424"/>
                    <a:pt x="120" y="650"/>
                  </a:cubicBezTo>
                  <a:cubicBezTo>
                    <a:pt x="207" y="816"/>
                    <a:pt x="423" y="918"/>
                    <a:pt x="659" y="918"/>
                  </a:cubicBezTo>
                  <a:cubicBezTo>
                    <a:pt x="744" y="918"/>
                    <a:pt x="832" y="905"/>
                    <a:pt x="918" y="876"/>
                  </a:cubicBezTo>
                  <a:cubicBezTo>
                    <a:pt x="1239" y="769"/>
                    <a:pt x="1394" y="507"/>
                    <a:pt x="1263" y="269"/>
                  </a:cubicBezTo>
                  <a:cubicBezTo>
                    <a:pt x="1176" y="103"/>
                    <a:pt x="960" y="1"/>
                    <a:pt x="7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4227300" y="2885250"/>
              <a:ext cx="62825" cy="42075"/>
            </a:xfrm>
            <a:custGeom>
              <a:avLst/>
              <a:gdLst/>
              <a:ahLst/>
              <a:cxnLst/>
              <a:rect l="l" t="t" r="r" b="b"/>
              <a:pathLst>
                <a:path w="2513" h="1683" extrusionOk="0">
                  <a:moveTo>
                    <a:pt x="1267" y="0"/>
                  </a:moveTo>
                  <a:cubicBezTo>
                    <a:pt x="1025" y="0"/>
                    <a:pt x="780" y="60"/>
                    <a:pt x="572" y="181"/>
                  </a:cubicBezTo>
                  <a:cubicBezTo>
                    <a:pt x="96" y="467"/>
                    <a:pt x="1" y="1003"/>
                    <a:pt x="382" y="1360"/>
                  </a:cubicBezTo>
                  <a:cubicBezTo>
                    <a:pt x="595" y="1573"/>
                    <a:pt x="918" y="1683"/>
                    <a:pt x="1248" y="1683"/>
                  </a:cubicBezTo>
                  <a:cubicBezTo>
                    <a:pt x="1490" y="1683"/>
                    <a:pt x="1735" y="1624"/>
                    <a:pt x="1941" y="1503"/>
                  </a:cubicBezTo>
                  <a:cubicBezTo>
                    <a:pt x="2429" y="1205"/>
                    <a:pt x="2513" y="681"/>
                    <a:pt x="2132" y="312"/>
                  </a:cubicBezTo>
                  <a:cubicBezTo>
                    <a:pt x="1913" y="107"/>
                    <a:pt x="1593" y="0"/>
                    <a:pt x="1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4267200" y="2925700"/>
              <a:ext cx="37825" cy="27300"/>
            </a:xfrm>
            <a:custGeom>
              <a:avLst/>
              <a:gdLst/>
              <a:ahLst/>
              <a:cxnLst/>
              <a:rect l="l" t="t" r="r" b="b"/>
              <a:pathLst>
                <a:path w="1513" h="1092" extrusionOk="0">
                  <a:moveTo>
                    <a:pt x="760" y="0"/>
                  </a:moveTo>
                  <a:cubicBezTo>
                    <a:pt x="402" y="0"/>
                    <a:pt x="92" y="204"/>
                    <a:pt x="48" y="480"/>
                  </a:cubicBezTo>
                  <a:cubicBezTo>
                    <a:pt x="0" y="778"/>
                    <a:pt x="274" y="1052"/>
                    <a:pt x="667" y="1087"/>
                  </a:cubicBezTo>
                  <a:cubicBezTo>
                    <a:pt x="695" y="1090"/>
                    <a:pt x="724" y="1091"/>
                    <a:pt x="752" y="1091"/>
                  </a:cubicBezTo>
                  <a:cubicBezTo>
                    <a:pt x="1112" y="1091"/>
                    <a:pt x="1432" y="886"/>
                    <a:pt x="1476" y="599"/>
                  </a:cubicBezTo>
                  <a:cubicBezTo>
                    <a:pt x="1512" y="302"/>
                    <a:pt x="1238" y="28"/>
                    <a:pt x="845" y="4"/>
                  </a:cubicBezTo>
                  <a:cubicBezTo>
                    <a:pt x="817" y="1"/>
                    <a:pt x="788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4289500" y="2908850"/>
              <a:ext cx="23550" cy="16175"/>
            </a:xfrm>
            <a:custGeom>
              <a:avLst/>
              <a:gdLst/>
              <a:ahLst/>
              <a:cxnLst/>
              <a:rect l="l" t="t" r="r" b="b"/>
              <a:pathLst>
                <a:path w="942" h="647" extrusionOk="0">
                  <a:moveTo>
                    <a:pt x="464" y="0"/>
                  </a:moveTo>
                  <a:cubicBezTo>
                    <a:pt x="363" y="0"/>
                    <a:pt x="262" y="27"/>
                    <a:pt x="180" y="83"/>
                  </a:cubicBezTo>
                  <a:cubicBezTo>
                    <a:pt x="13" y="202"/>
                    <a:pt x="1" y="416"/>
                    <a:pt x="156" y="547"/>
                  </a:cubicBezTo>
                  <a:cubicBezTo>
                    <a:pt x="235" y="614"/>
                    <a:pt x="345" y="647"/>
                    <a:pt x="457" y="647"/>
                  </a:cubicBezTo>
                  <a:cubicBezTo>
                    <a:pt x="563" y="647"/>
                    <a:pt x="670" y="617"/>
                    <a:pt x="751" y="559"/>
                  </a:cubicBezTo>
                  <a:cubicBezTo>
                    <a:pt x="930" y="440"/>
                    <a:pt x="942" y="237"/>
                    <a:pt x="787" y="106"/>
                  </a:cubicBezTo>
                  <a:cubicBezTo>
                    <a:pt x="698" y="36"/>
                    <a:pt x="5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4360350" y="2869850"/>
              <a:ext cx="23250" cy="15900"/>
            </a:xfrm>
            <a:custGeom>
              <a:avLst/>
              <a:gdLst/>
              <a:ahLst/>
              <a:cxnLst/>
              <a:rect l="l" t="t" r="r" b="b"/>
              <a:pathLst>
                <a:path w="930" h="636" extrusionOk="0">
                  <a:moveTo>
                    <a:pt x="458" y="1"/>
                  </a:moveTo>
                  <a:cubicBezTo>
                    <a:pt x="357" y="1"/>
                    <a:pt x="257" y="28"/>
                    <a:pt x="179" y="83"/>
                  </a:cubicBezTo>
                  <a:cubicBezTo>
                    <a:pt x="13" y="202"/>
                    <a:pt x="1" y="404"/>
                    <a:pt x="155" y="535"/>
                  </a:cubicBezTo>
                  <a:cubicBezTo>
                    <a:pt x="235" y="602"/>
                    <a:pt x="345" y="635"/>
                    <a:pt x="456" y="635"/>
                  </a:cubicBezTo>
                  <a:cubicBezTo>
                    <a:pt x="563" y="635"/>
                    <a:pt x="669" y="605"/>
                    <a:pt x="751" y="547"/>
                  </a:cubicBezTo>
                  <a:cubicBezTo>
                    <a:pt x="929" y="428"/>
                    <a:pt x="929" y="226"/>
                    <a:pt x="775" y="107"/>
                  </a:cubicBezTo>
                  <a:cubicBezTo>
                    <a:pt x="692" y="37"/>
                    <a:pt x="575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4143950" y="2798325"/>
              <a:ext cx="61650" cy="40925"/>
            </a:xfrm>
            <a:custGeom>
              <a:avLst/>
              <a:gdLst/>
              <a:ahLst/>
              <a:cxnLst/>
              <a:rect l="l" t="t" r="r" b="b"/>
              <a:pathLst>
                <a:path w="2466" h="1637" extrusionOk="0">
                  <a:moveTo>
                    <a:pt x="1257" y="1"/>
                  </a:moveTo>
                  <a:cubicBezTo>
                    <a:pt x="1017" y="1"/>
                    <a:pt x="775" y="60"/>
                    <a:pt x="572" y="182"/>
                  </a:cubicBezTo>
                  <a:cubicBezTo>
                    <a:pt x="96" y="456"/>
                    <a:pt x="1" y="968"/>
                    <a:pt x="358" y="1325"/>
                  </a:cubicBezTo>
                  <a:cubicBezTo>
                    <a:pt x="570" y="1530"/>
                    <a:pt x="887" y="1637"/>
                    <a:pt x="1209" y="1637"/>
                  </a:cubicBezTo>
                  <a:cubicBezTo>
                    <a:pt x="1449" y="1637"/>
                    <a:pt x="1691" y="1578"/>
                    <a:pt x="1894" y="1456"/>
                  </a:cubicBezTo>
                  <a:cubicBezTo>
                    <a:pt x="2382" y="1170"/>
                    <a:pt x="2465" y="658"/>
                    <a:pt x="2108" y="313"/>
                  </a:cubicBezTo>
                  <a:cubicBezTo>
                    <a:pt x="1896" y="108"/>
                    <a:pt x="1579" y="1"/>
                    <a:pt x="1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4238325" y="2824450"/>
              <a:ext cx="55375" cy="38975"/>
            </a:xfrm>
            <a:custGeom>
              <a:avLst/>
              <a:gdLst/>
              <a:ahLst/>
              <a:cxnLst/>
              <a:rect l="l" t="t" r="r" b="b"/>
              <a:pathLst>
                <a:path w="2215" h="1559" extrusionOk="0">
                  <a:moveTo>
                    <a:pt x="1118" y="1"/>
                  </a:moveTo>
                  <a:cubicBezTo>
                    <a:pt x="595" y="1"/>
                    <a:pt x="138" y="286"/>
                    <a:pt x="72" y="685"/>
                  </a:cubicBezTo>
                  <a:cubicBezTo>
                    <a:pt x="0" y="1113"/>
                    <a:pt x="405" y="1506"/>
                    <a:pt x="976" y="1554"/>
                  </a:cubicBezTo>
                  <a:cubicBezTo>
                    <a:pt x="1016" y="1557"/>
                    <a:pt x="1056" y="1559"/>
                    <a:pt x="1095" y="1559"/>
                  </a:cubicBezTo>
                  <a:cubicBezTo>
                    <a:pt x="1628" y="1559"/>
                    <a:pt x="2077" y="1262"/>
                    <a:pt x="2143" y="863"/>
                  </a:cubicBezTo>
                  <a:cubicBezTo>
                    <a:pt x="2215" y="434"/>
                    <a:pt x="1810" y="53"/>
                    <a:pt x="1238" y="6"/>
                  </a:cubicBezTo>
                  <a:cubicBezTo>
                    <a:pt x="1198" y="3"/>
                    <a:pt x="1158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4198425" y="2853650"/>
              <a:ext cx="37825" cy="26725"/>
            </a:xfrm>
            <a:custGeom>
              <a:avLst/>
              <a:gdLst/>
              <a:ahLst/>
              <a:cxnLst/>
              <a:rect l="l" t="t" r="r" b="b"/>
              <a:pathLst>
                <a:path w="1513" h="1069" extrusionOk="0">
                  <a:moveTo>
                    <a:pt x="756" y="1"/>
                  </a:moveTo>
                  <a:cubicBezTo>
                    <a:pt x="400" y="1"/>
                    <a:pt x="92" y="194"/>
                    <a:pt x="48" y="469"/>
                  </a:cubicBezTo>
                  <a:cubicBezTo>
                    <a:pt x="1" y="767"/>
                    <a:pt x="275" y="1029"/>
                    <a:pt x="667" y="1064"/>
                  </a:cubicBezTo>
                  <a:cubicBezTo>
                    <a:pt x="695" y="1067"/>
                    <a:pt x="723" y="1068"/>
                    <a:pt x="751" y="1068"/>
                  </a:cubicBezTo>
                  <a:cubicBezTo>
                    <a:pt x="1099" y="1068"/>
                    <a:pt x="1409" y="864"/>
                    <a:pt x="1453" y="588"/>
                  </a:cubicBezTo>
                  <a:cubicBezTo>
                    <a:pt x="1513" y="302"/>
                    <a:pt x="1227" y="28"/>
                    <a:pt x="846" y="5"/>
                  </a:cubicBezTo>
                  <a:cubicBezTo>
                    <a:pt x="816" y="2"/>
                    <a:pt x="786" y="1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4206175" y="2824425"/>
              <a:ext cx="23225" cy="15625"/>
            </a:xfrm>
            <a:custGeom>
              <a:avLst/>
              <a:gdLst/>
              <a:ahLst/>
              <a:cxnLst/>
              <a:rect l="l" t="t" r="r" b="b"/>
              <a:pathLst>
                <a:path w="929" h="625" extrusionOk="0">
                  <a:moveTo>
                    <a:pt x="471" y="1"/>
                  </a:moveTo>
                  <a:cubicBezTo>
                    <a:pt x="371" y="1"/>
                    <a:pt x="270" y="27"/>
                    <a:pt x="191" y="78"/>
                  </a:cubicBezTo>
                  <a:cubicBezTo>
                    <a:pt x="12" y="197"/>
                    <a:pt x="0" y="400"/>
                    <a:pt x="155" y="519"/>
                  </a:cubicBezTo>
                  <a:cubicBezTo>
                    <a:pt x="232" y="589"/>
                    <a:pt x="346" y="625"/>
                    <a:pt x="461" y="625"/>
                  </a:cubicBezTo>
                  <a:cubicBezTo>
                    <a:pt x="561" y="625"/>
                    <a:pt x="661" y="598"/>
                    <a:pt x="738" y="543"/>
                  </a:cubicBezTo>
                  <a:cubicBezTo>
                    <a:pt x="917" y="424"/>
                    <a:pt x="929" y="233"/>
                    <a:pt x="774" y="102"/>
                  </a:cubicBezTo>
                  <a:cubicBezTo>
                    <a:pt x="693" y="33"/>
                    <a:pt x="5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3954350" y="2776850"/>
              <a:ext cx="44975" cy="29725"/>
            </a:xfrm>
            <a:custGeom>
              <a:avLst/>
              <a:gdLst/>
              <a:ahLst/>
              <a:cxnLst/>
              <a:rect l="l" t="t" r="r" b="b"/>
              <a:pathLst>
                <a:path w="1799" h="1189" extrusionOk="0">
                  <a:moveTo>
                    <a:pt x="943" y="0"/>
                  </a:moveTo>
                  <a:cubicBezTo>
                    <a:pt x="848" y="0"/>
                    <a:pt x="751" y="13"/>
                    <a:pt x="655" y="41"/>
                  </a:cubicBezTo>
                  <a:cubicBezTo>
                    <a:pt x="227" y="148"/>
                    <a:pt x="1" y="493"/>
                    <a:pt x="132" y="803"/>
                  </a:cubicBezTo>
                  <a:cubicBezTo>
                    <a:pt x="233" y="1041"/>
                    <a:pt x="525" y="1188"/>
                    <a:pt x="850" y="1188"/>
                  </a:cubicBezTo>
                  <a:cubicBezTo>
                    <a:pt x="946" y="1188"/>
                    <a:pt x="1045" y="1175"/>
                    <a:pt x="1144" y="1148"/>
                  </a:cubicBezTo>
                  <a:cubicBezTo>
                    <a:pt x="1560" y="1041"/>
                    <a:pt x="1798" y="695"/>
                    <a:pt x="1667" y="386"/>
                  </a:cubicBezTo>
                  <a:cubicBezTo>
                    <a:pt x="1557" y="147"/>
                    <a:pt x="1263" y="0"/>
                    <a:pt x="9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4024900" y="2758875"/>
              <a:ext cx="35750" cy="23525"/>
            </a:xfrm>
            <a:custGeom>
              <a:avLst/>
              <a:gdLst/>
              <a:ahLst/>
              <a:cxnLst/>
              <a:rect l="l" t="t" r="r" b="b"/>
              <a:pathLst>
                <a:path w="1430" h="941" extrusionOk="0">
                  <a:moveTo>
                    <a:pt x="745" y="1"/>
                  </a:moveTo>
                  <a:cubicBezTo>
                    <a:pt x="669" y="1"/>
                    <a:pt x="590" y="11"/>
                    <a:pt x="512" y="33"/>
                  </a:cubicBezTo>
                  <a:cubicBezTo>
                    <a:pt x="179" y="117"/>
                    <a:pt x="0" y="390"/>
                    <a:pt x="107" y="629"/>
                  </a:cubicBezTo>
                  <a:cubicBezTo>
                    <a:pt x="192" y="825"/>
                    <a:pt x="430" y="941"/>
                    <a:pt x="691" y="941"/>
                  </a:cubicBezTo>
                  <a:cubicBezTo>
                    <a:pt x="761" y="941"/>
                    <a:pt x="834" y="932"/>
                    <a:pt x="905" y="914"/>
                  </a:cubicBezTo>
                  <a:cubicBezTo>
                    <a:pt x="1239" y="819"/>
                    <a:pt x="1429" y="545"/>
                    <a:pt x="1310" y="307"/>
                  </a:cubicBezTo>
                  <a:cubicBezTo>
                    <a:pt x="1228" y="115"/>
                    <a:pt x="998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3988875" y="2745850"/>
              <a:ext cx="34550" cy="22525"/>
            </a:xfrm>
            <a:custGeom>
              <a:avLst/>
              <a:gdLst/>
              <a:ahLst/>
              <a:cxnLst/>
              <a:rect l="l" t="t" r="r" b="b"/>
              <a:pathLst>
                <a:path w="1382" h="901" extrusionOk="0">
                  <a:moveTo>
                    <a:pt x="717" y="1"/>
                  </a:moveTo>
                  <a:cubicBezTo>
                    <a:pt x="633" y="1"/>
                    <a:pt x="547" y="14"/>
                    <a:pt x="465" y="42"/>
                  </a:cubicBezTo>
                  <a:cubicBezTo>
                    <a:pt x="155" y="138"/>
                    <a:pt x="1" y="411"/>
                    <a:pt x="132" y="638"/>
                  </a:cubicBezTo>
                  <a:cubicBezTo>
                    <a:pt x="220" y="805"/>
                    <a:pt x="438" y="901"/>
                    <a:pt x="671" y="901"/>
                  </a:cubicBezTo>
                  <a:cubicBezTo>
                    <a:pt x="753" y="901"/>
                    <a:pt x="837" y="889"/>
                    <a:pt x="917" y="864"/>
                  </a:cubicBezTo>
                  <a:cubicBezTo>
                    <a:pt x="1239" y="757"/>
                    <a:pt x="1382" y="495"/>
                    <a:pt x="1263" y="269"/>
                  </a:cubicBezTo>
                  <a:cubicBezTo>
                    <a:pt x="1167" y="102"/>
                    <a:pt x="94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4003750" y="27784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477" y="1"/>
                  </a:moveTo>
                  <a:cubicBezTo>
                    <a:pt x="422" y="1"/>
                    <a:pt x="366" y="8"/>
                    <a:pt x="311" y="23"/>
                  </a:cubicBezTo>
                  <a:cubicBezTo>
                    <a:pt x="96" y="95"/>
                    <a:pt x="1" y="285"/>
                    <a:pt x="84" y="440"/>
                  </a:cubicBezTo>
                  <a:cubicBezTo>
                    <a:pt x="146" y="554"/>
                    <a:pt x="291" y="623"/>
                    <a:pt x="448" y="623"/>
                  </a:cubicBezTo>
                  <a:cubicBezTo>
                    <a:pt x="505" y="623"/>
                    <a:pt x="563" y="614"/>
                    <a:pt x="620" y="595"/>
                  </a:cubicBezTo>
                  <a:cubicBezTo>
                    <a:pt x="834" y="523"/>
                    <a:pt x="942" y="333"/>
                    <a:pt x="846" y="178"/>
                  </a:cubicBezTo>
                  <a:cubicBezTo>
                    <a:pt x="784" y="63"/>
                    <a:pt x="63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4060025" y="2784525"/>
              <a:ext cx="77100" cy="51125"/>
            </a:xfrm>
            <a:custGeom>
              <a:avLst/>
              <a:gdLst/>
              <a:ahLst/>
              <a:cxnLst/>
              <a:rect l="l" t="t" r="r" b="b"/>
              <a:pathLst>
                <a:path w="3084" h="2045" extrusionOk="0">
                  <a:moveTo>
                    <a:pt x="1592" y="0"/>
                  </a:moveTo>
                  <a:cubicBezTo>
                    <a:pt x="1432" y="0"/>
                    <a:pt x="1268" y="22"/>
                    <a:pt x="1108" y="67"/>
                  </a:cubicBezTo>
                  <a:cubicBezTo>
                    <a:pt x="393" y="257"/>
                    <a:pt x="0" y="841"/>
                    <a:pt x="238" y="1377"/>
                  </a:cubicBezTo>
                  <a:cubicBezTo>
                    <a:pt x="425" y="1787"/>
                    <a:pt x="949" y="2044"/>
                    <a:pt x="1516" y="2044"/>
                  </a:cubicBezTo>
                  <a:cubicBezTo>
                    <a:pt x="1672" y="2044"/>
                    <a:pt x="1832" y="2025"/>
                    <a:pt x="1989" y="1984"/>
                  </a:cubicBezTo>
                  <a:cubicBezTo>
                    <a:pt x="2703" y="1781"/>
                    <a:pt x="3084" y="1186"/>
                    <a:pt x="2846" y="662"/>
                  </a:cubicBezTo>
                  <a:cubicBezTo>
                    <a:pt x="2661" y="256"/>
                    <a:pt x="2147" y="0"/>
                    <a:pt x="1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4120750" y="2829900"/>
              <a:ext cx="31275" cy="20650"/>
            </a:xfrm>
            <a:custGeom>
              <a:avLst/>
              <a:gdLst/>
              <a:ahLst/>
              <a:cxnLst/>
              <a:rect l="l" t="t" r="r" b="b"/>
              <a:pathLst>
                <a:path w="1251" h="826" extrusionOk="0">
                  <a:moveTo>
                    <a:pt x="640" y="1"/>
                  </a:moveTo>
                  <a:cubicBezTo>
                    <a:pt x="566" y="1"/>
                    <a:pt x="490" y="13"/>
                    <a:pt x="417" y="38"/>
                  </a:cubicBezTo>
                  <a:cubicBezTo>
                    <a:pt x="131" y="133"/>
                    <a:pt x="0" y="371"/>
                    <a:pt x="119" y="586"/>
                  </a:cubicBezTo>
                  <a:cubicBezTo>
                    <a:pt x="207" y="734"/>
                    <a:pt x="403" y="825"/>
                    <a:pt x="610" y="825"/>
                  </a:cubicBezTo>
                  <a:cubicBezTo>
                    <a:pt x="685" y="825"/>
                    <a:pt x="761" y="813"/>
                    <a:pt x="834" y="788"/>
                  </a:cubicBezTo>
                  <a:cubicBezTo>
                    <a:pt x="1119" y="693"/>
                    <a:pt x="1250" y="443"/>
                    <a:pt x="1131" y="240"/>
                  </a:cubicBezTo>
                  <a:cubicBezTo>
                    <a:pt x="1044" y="92"/>
                    <a:pt x="847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4413625" y="3044875"/>
              <a:ext cx="80700" cy="55925"/>
            </a:xfrm>
            <a:custGeom>
              <a:avLst/>
              <a:gdLst/>
              <a:ahLst/>
              <a:cxnLst/>
              <a:rect l="l" t="t" r="r" b="b"/>
              <a:pathLst>
                <a:path w="3228" h="2237" extrusionOk="0">
                  <a:moveTo>
                    <a:pt x="1605" y="0"/>
                  </a:moveTo>
                  <a:cubicBezTo>
                    <a:pt x="1290" y="0"/>
                    <a:pt x="975" y="81"/>
                    <a:pt x="715" y="250"/>
                  </a:cubicBezTo>
                  <a:cubicBezTo>
                    <a:pt x="96" y="631"/>
                    <a:pt x="1" y="1333"/>
                    <a:pt x="513" y="1809"/>
                  </a:cubicBezTo>
                  <a:cubicBezTo>
                    <a:pt x="800" y="2089"/>
                    <a:pt x="1220" y="2236"/>
                    <a:pt x="1643" y="2236"/>
                  </a:cubicBezTo>
                  <a:cubicBezTo>
                    <a:pt x="1957" y="2236"/>
                    <a:pt x="2273" y="2155"/>
                    <a:pt x="2537" y="1988"/>
                  </a:cubicBezTo>
                  <a:cubicBezTo>
                    <a:pt x="3144" y="1607"/>
                    <a:pt x="3227" y="904"/>
                    <a:pt x="2727" y="416"/>
                  </a:cubicBezTo>
                  <a:cubicBezTo>
                    <a:pt x="2442" y="144"/>
                    <a:pt x="2024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4369275" y="3033225"/>
              <a:ext cx="47075" cy="32475"/>
            </a:xfrm>
            <a:custGeom>
              <a:avLst/>
              <a:gdLst/>
              <a:ahLst/>
              <a:cxnLst/>
              <a:rect l="l" t="t" r="r" b="b"/>
              <a:pathLst>
                <a:path w="1883" h="1299" extrusionOk="0">
                  <a:moveTo>
                    <a:pt x="938" y="0"/>
                  </a:moveTo>
                  <a:cubicBezTo>
                    <a:pt x="755" y="0"/>
                    <a:pt x="571" y="47"/>
                    <a:pt x="418" y="144"/>
                  </a:cubicBezTo>
                  <a:cubicBezTo>
                    <a:pt x="60" y="358"/>
                    <a:pt x="1" y="775"/>
                    <a:pt x="287" y="1049"/>
                  </a:cubicBezTo>
                  <a:cubicBezTo>
                    <a:pt x="451" y="1213"/>
                    <a:pt x="698" y="1299"/>
                    <a:pt x="946" y="1299"/>
                  </a:cubicBezTo>
                  <a:cubicBezTo>
                    <a:pt x="1130" y="1299"/>
                    <a:pt x="1314" y="1252"/>
                    <a:pt x="1465" y="1156"/>
                  </a:cubicBezTo>
                  <a:cubicBezTo>
                    <a:pt x="1834" y="930"/>
                    <a:pt x="1882" y="525"/>
                    <a:pt x="1596" y="239"/>
                  </a:cubicBezTo>
                  <a:cubicBezTo>
                    <a:pt x="1426" y="83"/>
                    <a:pt x="118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4428525" y="2998550"/>
              <a:ext cx="37225" cy="25650"/>
            </a:xfrm>
            <a:custGeom>
              <a:avLst/>
              <a:gdLst/>
              <a:ahLst/>
              <a:cxnLst/>
              <a:rect l="l" t="t" r="r" b="b"/>
              <a:pathLst>
                <a:path w="1489" h="1026" extrusionOk="0">
                  <a:moveTo>
                    <a:pt x="737" y="1"/>
                  </a:moveTo>
                  <a:cubicBezTo>
                    <a:pt x="593" y="1"/>
                    <a:pt x="450" y="38"/>
                    <a:pt x="334" y="114"/>
                  </a:cubicBezTo>
                  <a:cubicBezTo>
                    <a:pt x="48" y="293"/>
                    <a:pt x="0" y="614"/>
                    <a:pt x="238" y="829"/>
                  </a:cubicBezTo>
                  <a:cubicBezTo>
                    <a:pt x="368" y="958"/>
                    <a:pt x="560" y="1025"/>
                    <a:pt x="755" y="1025"/>
                  </a:cubicBezTo>
                  <a:cubicBezTo>
                    <a:pt x="899" y="1025"/>
                    <a:pt x="1045" y="988"/>
                    <a:pt x="1167" y="912"/>
                  </a:cubicBezTo>
                  <a:cubicBezTo>
                    <a:pt x="1453" y="733"/>
                    <a:pt x="1488" y="412"/>
                    <a:pt x="1262" y="198"/>
                  </a:cubicBezTo>
                  <a:cubicBezTo>
                    <a:pt x="1126" y="68"/>
                    <a:pt x="931" y="1"/>
                    <a:pt x="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4386550" y="2994375"/>
              <a:ext cx="35450" cy="24725"/>
            </a:xfrm>
            <a:custGeom>
              <a:avLst/>
              <a:gdLst/>
              <a:ahLst/>
              <a:cxnLst/>
              <a:rect l="l" t="t" r="r" b="b"/>
              <a:pathLst>
                <a:path w="1418" h="989" extrusionOk="0">
                  <a:moveTo>
                    <a:pt x="705" y="1"/>
                  </a:moveTo>
                  <a:cubicBezTo>
                    <a:pt x="551" y="1"/>
                    <a:pt x="397" y="43"/>
                    <a:pt x="274" y="126"/>
                  </a:cubicBezTo>
                  <a:cubicBezTo>
                    <a:pt x="24" y="317"/>
                    <a:pt x="0" y="626"/>
                    <a:pt x="239" y="829"/>
                  </a:cubicBezTo>
                  <a:cubicBezTo>
                    <a:pt x="369" y="935"/>
                    <a:pt x="542" y="988"/>
                    <a:pt x="713" y="988"/>
                  </a:cubicBezTo>
                  <a:cubicBezTo>
                    <a:pt x="869" y="988"/>
                    <a:pt x="1024" y="944"/>
                    <a:pt x="1143" y="853"/>
                  </a:cubicBezTo>
                  <a:cubicBezTo>
                    <a:pt x="1405" y="674"/>
                    <a:pt x="1417" y="365"/>
                    <a:pt x="1179" y="162"/>
                  </a:cubicBezTo>
                  <a:cubicBezTo>
                    <a:pt x="1053" y="55"/>
                    <a:pt x="879" y="1"/>
                    <a:pt x="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4416325" y="3025725"/>
              <a:ext cx="23825" cy="16750"/>
            </a:xfrm>
            <a:custGeom>
              <a:avLst/>
              <a:gdLst/>
              <a:ahLst/>
              <a:cxnLst/>
              <a:rect l="l" t="t" r="r" b="b"/>
              <a:pathLst>
                <a:path w="953" h="670" extrusionOk="0">
                  <a:moveTo>
                    <a:pt x="477" y="0"/>
                  </a:moveTo>
                  <a:cubicBezTo>
                    <a:pt x="371" y="0"/>
                    <a:pt x="264" y="30"/>
                    <a:pt x="179" y="87"/>
                  </a:cubicBezTo>
                  <a:cubicBezTo>
                    <a:pt x="12" y="218"/>
                    <a:pt x="0" y="420"/>
                    <a:pt x="155" y="563"/>
                  </a:cubicBezTo>
                  <a:cubicBezTo>
                    <a:pt x="244" y="633"/>
                    <a:pt x="364" y="669"/>
                    <a:pt x="484" y="669"/>
                  </a:cubicBezTo>
                  <a:cubicBezTo>
                    <a:pt x="588" y="669"/>
                    <a:pt x="691" y="642"/>
                    <a:pt x="774" y="587"/>
                  </a:cubicBezTo>
                  <a:cubicBezTo>
                    <a:pt x="953" y="456"/>
                    <a:pt x="953" y="242"/>
                    <a:pt x="798" y="111"/>
                  </a:cubicBezTo>
                  <a:cubicBezTo>
                    <a:pt x="711" y="36"/>
                    <a:pt x="594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4320175" y="2992875"/>
              <a:ext cx="56575" cy="41400"/>
            </a:xfrm>
            <a:custGeom>
              <a:avLst/>
              <a:gdLst/>
              <a:ahLst/>
              <a:cxnLst/>
              <a:rect l="l" t="t" r="r" b="b"/>
              <a:pathLst>
                <a:path w="2263" h="1656" extrusionOk="0">
                  <a:moveTo>
                    <a:pt x="1115" y="1"/>
                  </a:moveTo>
                  <a:cubicBezTo>
                    <a:pt x="586" y="1"/>
                    <a:pt x="126" y="317"/>
                    <a:pt x="60" y="734"/>
                  </a:cubicBezTo>
                  <a:cubicBezTo>
                    <a:pt x="0" y="1187"/>
                    <a:pt x="417" y="1603"/>
                    <a:pt x="1012" y="1651"/>
                  </a:cubicBezTo>
                  <a:cubicBezTo>
                    <a:pt x="1051" y="1654"/>
                    <a:pt x="1089" y="1656"/>
                    <a:pt x="1127" y="1656"/>
                  </a:cubicBezTo>
                  <a:cubicBezTo>
                    <a:pt x="1664" y="1656"/>
                    <a:pt x="2136" y="1346"/>
                    <a:pt x="2203" y="913"/>
                  </a:cubicBezTo>
                  <a:cubicBezTo>
                    <a:pt x="2263" y="460"/>
                    <a:pt x="1834" y="55"/>
                    <a:pt x="1250" y="8"/>
                  </a:cubicBezTo>
                  <a:cubicBezTo>
                    <a:pt x="1205" y="3"/>
                    <a:pt x="1160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6"/>
            <p:cNvSpPr/>
            <p:nvPr/>
          </p:nvSpPr>
          <p:spPr>
            <a:xfrm>
              <a:off x="4394275" y="2957575"/>
              <a:ext cx="29200" cy="21275"/>
            </a:xfrm>
            <a:custGeom>
              <a:avLst/>
              <a:gdLst/>
              <a:ahLst/>
              <a:cxnLst/>
              <a:rect l="l" t="t" r="r" b="b"/>
              <a:pathLst>
                <a:path w="1168" h="851" extrusionOk="0">
                  <a:moveTo>
                    <a:pt x="587" y="1"/>
                  </a:moveTo>
                  <a:cubicBezTo>
                    <a:pt x="312" y="1"/>
                    <a:pt x="70" y="160"/>
                    <a:pt x="37" y="372"/>
                  </a:cubicBezTo>
                  <a:cubicBezTo>
                    <a:pt x="1" y="610"/>
                    <a:pt x="227" y="824"/>
                    <a:pt x="525" y="848"/>
                  </a:cubicBezTo>
                  <a:cubicBezTo>
                    <a:pt x="545" y="850"/>
                    <a:pt x="564" y="851"/>
                    <a:pt x="584" y="851"/>
                  </a:cubicBezTo>
                  <a:cubicBezTo>
                    <a:pt x="868" y="851"/>
                    <a:pt x="1111" y="690"/>
                    <a:pt x="1144" y="467"/>
                  </a:cubicBezTo>
                  <a:cubicBezTo>
                    <a:pt x="1168" y="241"/>
                    <a:pt x="953" y="27"/>
                    <a:pt x="644" y="3"/>
                  </a:cubicBezTo>
                  <a:cubicBezTo>
                    <a:pt x="625" y="1"/>
                    <a:pt x="606" y="1"/>
                    <a:pt x="5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6"/>
            <p:cNvSpPr/>
            <p:nvPr/>
          </p:nvSpPr>
          <p:spPr>
            <a:xfrm>
              <a:off x="4369275" y="2932525"/>
              <a:ext cx="33375" cy="24000"/>
            </a:xfrm>
            <a:custGeom>
              <a:avLst/>
              <a:gdLst/>
              <a:ahLst/>
              <a:cxnLst/>
              <a:rect l="l" t="t" r="r" b="b"/>
              <a:pathLst>
                <a:path w="1335" h="960" extrusionOk="0">
                  <a:moveTo>
                    <a:pt x="656" y="1"/>
                  </a:moveTo>
                  <a:cubicBezTo>
                    <a:pt x="345" y="1"/>
                    <a:pt x="80" y="181"/>
                    <a:pt x="37" y="422"/>
                  </a:cubicBezTo>
                  <a:cubicBezTo>
                    <a:pt x="1" y="683"/>
                    <a:pt x="251" y="922"/>
                    <a:pt x="596" y="957"/>
                  </a:cubicBezTo>
                  <a:cubicBezTo>
                    <a:pt x="616" y="959"/>
                    <a:pt x="635" y="959"/>
                    <a:pt x="654" y="959"/>
                  </a:cubicBezTo>
                  <a:cubicBezTo>
                    <a:pt x="976" y="959"/>
                    <a:pt x="1253" y="776"/>
                    <a:pt x="1287" y="529"/>
                  </a:cubicBezTo>
                  <a:cubicBezTo>
                    <a:pt x="1334" y="267"/>
                    <a:pt x="1084" y="29"/>
                    <a:pt x="739" y="5"/>
                  </a:cubicBezTo>
                  <a:cubicBezTo>
                    <a:pt x="711" y="2"/>
                    <a:pt x="683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6"/>
            <p:cNvSpPr/>
            <p:nvPr/>
          </p:nvSpPr>
          <p:spPr>
            <a:xfrm>
              <a:off x="4310650" y="2954275"/>
              <a:ext cx="38425" cy="27850"/>
            </a:xfrm>
            <a:custGeom>
              <a:avLst/>
              <a:gdLst/>
              <a:ahLst/>
              <a:cxnLst/>
              <a:rect l="l" t="t" r="r" b="b"/>
              <a:pathLst>
                <a:path w="1537" h="1114" extrusionOk="0">
                  <a:moveTo>
                    <a:pt x="764" y="0"/>
                  </a:moveTo>
                  <a:cubicBezTo>
                    <a:pt x="404" y="0"/>
                    <a:pt x="92" y="215"/>
                    <a:pt x="48" y="492"/>
                  </a:cubicBezTo>
                  <a:cubicBezTo>
                    <a:pt x="0" y="802"/>
                    <a:pt x="286" y="1076"/>
                    <a:pt x="691" y="1111"/>
                  </a:cubicBezTo>
                  <a:cubicBezTo>
                    <a:pt x="711" y="1112"/>
                    <a:pt x="731" y="1113"/>
                    <a:pt x="750" y="1113"/>
                  </a:cubicBezTo>
                  <a:cubicBezTo>
                    <a:pt x="1119" y="1113"/>
                    <a:pt x="1443" y="906"/>
                    <a:pt x="1489" y="623"/>
                  </a:cubicBezTo>
                  <a:cubicBezTo>
                    <a:pt x="1536" y="314"/>
                    <a:pt x="1250" y="40"/>
                    <a:pt x="846" y="4"/>
                  </a:cubicBezTo>
                  <a:cubicBezTo>
                    <a:pt x="818" y="1"/>
                    <a:pt x="79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4362450" y="2970975"/>
              <a:ext cx="30975" cy="21525"/>
            </a:xfrm>
            <a:custGeom>
              <a:avLst/>
              <a:gdLst/>
              <a:ahLst/>
              <a:cxnLst/>
              <a:rect l="l" t="t" r="r" b="b"/>
              <a:pathLst>
                <a:path w="1239" h="861" extrusionOk="0">
                  <a:moveTo>
                    <a:pt x="617" y="1"/>
                  </a:moveTo>
                  <a:cubicBezTo>
                    <a:pt x="481" y="1"/>
                    <a:pt x="345" y="37"/>
                    <a:pt x="238" y="110"/>
                  </a:cubicBezTo>
                  <a:cubicBezTo>
                    <a:pt x="12" y="277"/>
                    <a:pt x="0" y="550"/>
                    <a:pt x="202" y="717"/>
                  </a:cubicBezTo>
                  <a:cubicBezTo>
                    <a:pt x="317" y="813"/>
                    <a:pt x="473" y="861"/>
                    <a:pt x="628" y="861"/>
                  </a:cubicBezTo>
                  <a:cubicBezTo>
                    <a:pt x="762" y="861"/>
                    <a:pt x="895" y="825"/>
                    <a:pt x="1000" y="753"/>
                  </a:cubicBezTo>
                  <a:cubicBezTo>
                    <a:pt x="1226" y="586"/>
                    <a:pt x="1238" y="312"/>
                    <a:pt x="1036" y="134"/>
                  </a:cubicBezTo>
                  <a:cubicBezTo>
                    <a:pt x="923" y="46"/>
                    <a:pt x="770" y="1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3852250" y="2716175"/>
              <a:ext cx="75925" cy="49850"/>
            </a:xfrm>
            <a:custGeom>
              <a:avLst/>
              <a:gdLst/>
              <a:ahLst/>
              <a:cxnLst/>
              <a:rect l="l" t="t" r="r" b="b"/>
              <a:pathLst>
                <a:path w="3037" h="1994" extrusionOk="0">
                  <a:moveTo>
                    <a:pt x="1595" y="0"/>
                  </a:moveTo>
                  <a:cubicBezTo>
                    <a:pt x="1439" y="0"/>
                    <a:pt x="1278" y="20"/>
                    <a:pt x="1120" y="63"/>
                  </a:cubicBezTo>
                  <a:cubicBezTo>
                    <a:pt x="406" y="253"/>
                    <a:pt x="1" y="825"/>
                    <a:pt x="215" y="1336"/>
                  </a:cubicBezTo>
                  <a:cubicBezTo>
                    <a:pt x="382" y="1745"/>
                    <a:pt x="882" y="1994"/>
                    <a:pt x="1438" y="1994"/>
                  </a:cubicBezTo>
                  <a:cubicBezTo>
                    <a:pt x="1595" y="1994"/>
                    <a:pt x="1757" y="1974"/>
                    <a:pt x="1918" y="1932"/>
                  </a:cubicBezTo>
                  <a:cubicBezTo>
                    <a:pt x="2632" y="1741"/>
                    <a:pt x="3037" y="1158"/>
                    <a:pt x="2811" y="646"/>
                  </a:cubicBezTo>
                  <a:cubicBezTo>
                    <a:pt x="2644" y="247"/>
                    <a:pt x="2145" y="0"/>
                    <a:pt x="1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3824875" y="2693650"/>
              <a:ext cx="44375" cy="28975"/>
            </a:xfrm>
            <a:custGeom>
              <a:avLst/>
              <a:gdLst/>
              <a:ahLst/>
              <a:cxnLst/>
              <a:rect l="l" t="t" r="r" b="b"/>
              <a:pathLst>
                <a:path w="1775" h="1159" extrusionOk="0">
                  <a:moveTo>
                    <a:pt x="924" y="1"/>
                  </a:moveTo>
                  <a:cubicBezTo>
                    <a:pt x="836" y="1"/>
                    <a:pt x="745" y="12"/>
                    <a:pt x="655" y="35"/>
                  </a:cubicBezTo>
                  <a:cubicBezTo>
                    <a:pt x="238" y="142"/>
                    <a:pt x="0" y="475"/>
                    <a:pt x="131" y="785"/>
                  </a:cubicBezTo>
                  <a:cubicBezTo>
                    <a:pt x="223" y="1014"/>
                    <a:pt x="505" y="1159"/>
                    <a:pt x="826" y="1159"/>
                  </a:cubicBezTo>
                  <a:cubicBezTo>
                    <a:pt x="922" y="1159"/>
                    <a:pt x="1021" y="1146"/>
                    <a:pt x="1120" y="1118"/>
                  </a:cubicBezTo>
                  <a:cubicBezTo>
                    <a:pt x="1536" y="1011"/>
                    <a:pt x="1774" y="678"/>
                    <a:pt x="1643" y="380"/>
                  </a:cubicBezTo>
                  <a:cubicBezTo>
                    <a:pt x="1541" y="146"/>
                    <a:pt x="1247" y="1"/>
                    <a:pt x="9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3789150" y="2726575"/>
              <a:ext cx="60450" cy="40050"/>
            </a:xfrm>
            <a:custGeom>
              <a:avLst/>
              <a:gdLst/>
              <a:ahLst/>
              <a:cxnLst/>
              <a:rect l="l" t="t" r="r" b="b"/>
              <a:pathLst>
                <a:path w="2418" h="1602" extrusionOk="0">
                  <a:moveTo>
                    <a:pt x="1285" y="1"/>
                  </a:moveTo>
                  <a:cubicBezTo>
                    <a:pt x="1160" y="1"/>
                    <a:pt x="1032" y="17"/>
                    <a:pt x="905" y="51"/>
                  </a:cubicBezTo>
                  <a:cubicBezTo>
                    <a:pt x="334" y="206"/>
                    <a:pt x="1" y="659"/>
                    <a:pt x="179" y="1075"/>
                  </a:cubicBezTo>
                  <a:cubicBezTo>
                    <a:pt x="309" y="1400"/>
                    <a:pt x="699" y="1602"/>
                    <a:pt x="1141" y="1602"/>
                  </a:cubicBezTo>
                  <a:cubicBezTo>
                    <a:pt x="1267" y="1602"/>
                    <a:pt x="1396" y="1586"/>
                    <a:pt x="1525" y="1552"/>
                  </a:cubicBezTo>
                  <a:cubicBezTo>
                    <a:pt x="2096" y="1397"/>
                    <a:pt x="2418" y="932"/>
                    <a:pt x="2251" y="516"/>
                  </a:cubicBezTo>
                  <a:cubicBezTo>
                    <a:pt x="2121" y="201"/>
                    <a:pt x="1724" y="1"/>
                    <a:pt x="1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3894825" y="2676150"/>
              <a:ext cx="35150" cy="22925"/>
            </a:xfrm>
            <a:custGeom>
              <a:avLst/>
              <a:gdLst/>
              <a:ahLst/>
              <a:cxnLst/>
              <a:rect l="l" t="t" r="r" b="b"/>
              <a:pathLst>
                <a:path w="1406" h="917" extrusionOk="0">
                  <a:moveTo>
                    <a:pt x="743" y="1"/>
                  </a:moveTo>
                  <a:cubicBezTo>
                    <a:pt x="671" y="1"/>
                    <a:pt x="597" y="11"/>
                    <a:pt x="524" y="32"/>
                  </a:cubicBezTo>
                  <a:cubicBezTo>
                    <a:pt x="191" y="116"/>
                    <a:pt x="0" y="378"/>
                    <a:pt x="107" y="616"/>
                  </a:cubicBezTo>
                  <a:cubicBezTo>
                    <a:pt x="182" y="803"/>
                    <a:pt x="418" y="916"/>
                    <a:pt x="677" y="916"/>
                  </a:cubicBezTo>
                  <a:cubicBezTo>
                    <a:pt x="749" y="916"/>
                    <a:pt x="821" y="908"/>
                    <a:pt x="893" y="890"/>
                  </a:cubicBezTo>
                  <a:cubicBezTo>
                    <a:pt x="1227" y="794"/>
                    <a:pt x="1405" y="532"/>
                    <a:pt x="1298" y="294"/>
                  </a:cubicBezTo>
                  <a:cubicBezTo>
                    <a:pt x="1224" y="119"/>
                    <a:pt x="993" y="1"/>
                    <a:pt x="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3945125" y="2755475"/>
              <a:ext cx="30675" cy="19925"/>
            </a:xfrm>
            <a:custGeom>
              <a:avLst/>
              <a:gdLst/>
              <a:ahLst/>
              <a:cxnLst/>
              <a:rect l="l" t="t" r="r" b="b"/>
              <a:pathLst>
                <a:path w="1227" h="797" extrusionOk="0">
                  <a:moveTo>
                    <a:pt x="649" y="1"/>
                  </a:moveTo>
                  <a:cubicBezTo>
                    <a:pt x="444" y="1"/>
                    <a:pt x="239" y="89"/>
                    <a:pt x="143" y="229"/>
                  </a:cubicBezTo>
                  <a:cubicBezTo>
                    <a:pt x="0" y="431"/>
                    <a:pt x="108" y="669"/>
                    <a:pt x="370" y="765"/>
                  </a:cubicBezTo>
                  <a:cubicBezTo>
                    <a:pt x="438" y="786"/>
                    <a:pt x="510" y="797"/>
                    <a:pt x="581" y="797"/>
                  </a:cubicBezTo>
                  <a:cubicBezTo>
                    <a:pt x="786" y="797"/>
                    <a:pt x="990" y="712"/>
                    <a:pt x="1096" y="562"/>
                  </a:cubicBezTo>
                  <a:cubicBezTo>
                    <a:pt x="1227" y="360"/>
                    <a:pt x="1132" y="134"/>
                    <a:pt x="870" y="38"/>
                  </a:cubicBezTo>
                  <a:cubicBezTo>
                    <a:pt x="799" y="13"/>
                    <a:pt x="724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3933525" y="2728225"/>
              <a:ext cx="34550" cy="22300"/>
            </a:xfrm>
            <a:custGeom>
              <a:avLst/>
              <a:gdLst/>
              <a:ahLst/>
              <a:cxnLst/>
              <a:rect l="l" t="t" r="r" b="b"/>
              <a:pathLst>
                <a:path w="1382" h="892" extrusionOk="0">
                  <a:moveTo>
                    <a:pt x="713" y="1"/>
                  </a:moveTo>
                  <a:cubicBezTo>
                    <a:pt x="490" y="1"/>
                    <a:pt x="267" y="96"/>
                    <a:pt x="155" y="259"/>
                  </a:cubicBezTo>
                  <a:cubicBezTo>
                    <a:pt x="0" y="485"/>
                    <a:pt x="107" y="747"/>
                    <a:pt x="405" y="854"/>
                  </a:cubicBezTo>
                  <a:cubicBezTo>
                    <a:pt x="482" y="879"/>
                    <a:pt x="565" y="891"/>
                    <a:pt x="647" y="891"/>
                  </a:cubicBezTo>
                  <a:cubicBezTo>
                    <a:pt x="880" y="891"/>
                    <a:pt x="1112" y="796"/>
                    <a:pt x="1226" y="628"/>
                  </a:cubicBezTo>
                  <a:cubicBezTo>
                    <a:pt x="1381" y="402"/>
                    <a:pt x="1262" y="140"/>
                    <a:pt x="965" y="45"/>
                  </a:cubicBezTo>
                  <a:cubicBezTo>
                    <a:pt x="885" y="15"/>
                    <a:pt x="799" y="1"/>
                    <a:pt x="7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3915650" y="2696175"/>
              <a:ext cx="44975" cy="28800"/>
            </a:xfrm>
            <a:custGeom>
              <a:avLst/>
              <a:gdLst/>
              <a:ahLst/>
              <a:cxnLst/>
              <a:rect l="l" t="t" r="r" b="b"/>
              <a:pathLst>
                <a:path w="1799" h="1152" extrusionOk="0">
                  <a:moveTo>
                    <a:pt x="938" y="0"/>
                  </a:moveTo>
                  <a:cubicBezTo>
                    <a:pt x="643" y="0"/>
                    <a:pt x="350" y="122"/>
                    <a:pt x="203" y="339"/>
                  </a:cubicBezTo>
                  <a:cubicBezTo>
                    <a:pt x="1" y="624"/>
                    <a:pt x="144" y="970"/>
                    <a:pt x="537" y="1101"/>
                  </a:cubicBezTo>
                  <a:cubicBezTo>
                    <a:pt x="637" y="1135"/>
                    <a:pt x="745" y="1152"/>
                    <a:pt x="854" y="1152"/>
                  </a:cubicBezTo>
                  <a:cubicBezTo>
                    <a:pt x="1156" y="1152"/>
                    <a:pt x="1459" y="1025"/>
                    <a:pt x="1608" y="815"/>
                  </a:cubicBezTo>
                  <a:cubicBezTo>
                    <a:pt x="1799" y="529"/>
                    <a:pt x="1656" y="184"/>
                    <a:pt x="1263" y="53"/>
                  </a:cubicBezTo>
                  <a:cubicBezTo>
                    <a:pt x="1159" y="17"/>
                    <a:pt x="1048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3808800" y="2769550"/>
              <a:ext cx="39900" cy="25900"/>
            </a:xfrm>
            <a:custGeom>
              <a:avLst/>
              <a:gdLst/>
              <a:ahLst/>
              <a:cxnLst/>
              <a:rect l="l" t="t" r="r" b="b"/>
              <a:pathLst>
                <a:path w="1596" h="1036" extrusionOk="0">
                  <a:moveTo>
                    <a:pt x="852" y="0"/>
                  </a:moveTo>
                  <a:cubicBezTo>
                    <a:pt x="587" y="0"/>
                    <a:pt x="319" y="113"/>
                    <a:pt x="179" y="297"/>
                  </a:cubicBezTo>
                  <a:cubicBezTo>
                    <a:pt x="0" y="559"/>
                    <a:pt x="119" y="868"/>
                    <a:pt x="465" y="987"/>
                  </a:cubicBezTo>
                  <a:cubicBezTo>
                    <a:pt x="560" y="1020"/>
                    <a:pt x="660" y="1036"/>
                    <a:pt x="760" y="1036"/>
                  </a:cubicBezTo>
                  <a:cubicBezTo>
                    <a:pt x="1022" y="1036"/>
                    <a:pt x="1279" y="927"/>
                    <a:pt x="1417" y="737"/>
                  </a:cubicBezTo>
                  <a:cubicBezTo>
                    <a:pt x="1596" y="475"/>
                    <a:pt x="1477" y="166"/>
                    <a:pt x="1131" y="47"/>
                  </a:cubicBezTo>
                  <a:cubicBezTo>
                    <a:pt x="1043" y="15"/>
                    <a:pt x="947" y="0"/>
                    <a:pt x="8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3856125" y="2608525"/>
              <a:ext cx="35450" cy="22225"/>
            </a:xfrm>
            <a:custGeom>
              <a:avLst/>
              <a:gdLst/>
              <a:ahLst/>
              <a:cxnLst/>
              <a:rect l="l" t="t" r="r" b="b"/>
              <a:pathLst>
                <a:path w="1418" h="889" extrusionOk="0">
                  <a:moveTo>
                    <a:pt x="750" y="0"/>
                  </a:moveTo>
                  <a:cubicBezTo>
                    <a:pt x="523" y="0"/>
                    <a:pt x="297" y="89"/>
                    <a:pt x="179" y="249"/>
                  </a:cubicBezTo>
                  <a:cubicBezTo>
                    <a:pt x="0" y="463"/>
                    <a:pt x="108" y="737"/>
                    <a:pt x="405" y="844"/>
                  </a:cubicBezTo>
                  <a:cubicBezTo>
                    <a:pt x="489" y="874"/>
                    <a:pt x="579" y="889"/>
                    <a:pt x="669" y="889"/>
                  </a:cubicBezTo>
                  <a:cubicBezTo>
                    <a:pt x="900" y="889"/>
                    <a:pt x="1131" y="796"/>
                    <a:pt x="1251" y="642"/>
                  </a:cubicBezTo>
                  <a:cubicBezTo>
                    <a:pt x="1417" y="416"/>
                    <a:pt x="1310" y="154"/>
                    <a:pt x="1024" y="47"/>
                  </a:cubicBezTo>
                  <a:cubicBezTo>
                    <a:pt x="938" y="15"/>
                    <a:pt x="844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3806725" y="2589625"/>
              <a:ext cx="42875" cy="27925"/>
            </a:xfrm>
            <a:custGeom>
              <a:avLst/>
              <a:gdLst/>
              <a:ahLst/>
              <a:cxnLst/>
              <a:rect l="l" t="t" r="r" b="b"/>
              <a:pathLst>
                <a:path w="1715" h="1117" extrusionOk="0">
                  <a:moveTo>
                    <a:pt x="904" y="1"/>
                  </a:moveTo>
                  <a:cubicBezTo>
                    <a:pt x="822" y="1"/>
                    <a:pt x="738" y="10"/>
                    <a:pt x="655" y="29"/>
                  </a:cubicBezTo>
                  <a:cubicBezTo>
                    <a:pt x="250" y="136"/>
                    <a:pt x="0" y="445"/>
                    <a:pt x="107" y="731"/>
                  </a:cubicBezTo>
                  <a:cubicBezTo>
                    <a:pt x="193" y="970"/>
                    <a:pt x="485" y="1116"/>
                    <a:pt x="812" y="1116"/>
                  </a:cubicBezTo>
                  <a:cubicBezTo>
                    <a:pt x="893" y="1116"/>
                    <a:pt x="977" y="1107"/>
                    <a:pt x="1060" y="1088"/>
                  </a:cubicBezTo>
                  <a:cubicBezTo>
                    <a:pt x="1476" y="981"/>
                    <a:pt x="1715" y="672"/>
                    <a:pt x="1607" y="374"/>
                  </a:cubicBezTo>
                  <a:cubicBezTo>
                    <a:pt x="1522" y="145"/>
                    <a:pt x="123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3967150" y="2625775"/>
              <a:ext cx="33950" cy="21700"/>
            </a:xfrm>
            <a:custGeom>
              <a:avLst/>
              <a:gdLst/>
              <a:ahLst/>
              <a:cxnLst/>
              <a:rect l="l" t="t" r="r" b="b"/>
              <a:pathLst>
                <a:path w="1358" h="868" extrusionOk="0">
                  <a:moveTo>
                    <a:pt x="701" y="0"/>
                  </a:moveTo>
                  <a:cubicBezTo>
                    <a:pt x="468" y="0"/>
                    <a:pt x="242" y="103"/>
                    <a:pt x="143" y="273"/>
                  </a:cubicBezTo>
                  <a:cubicBezTo>
                    <a:pt x="1" y="488"/>
                    <a:pt x="131" y="738"/>
                    <a:pt x="429" y="833"/>
                  </a:cubicBezTo>
                  <a:cubicBezTo>
                    <a:pt x="503" y="857"/>
                    <a:pt x="580" y="868"/>
                    <a:pt x="657" y="868"/>
                  </a:cubicBezTo>
                  <a:cubicBezTo>
                    <a:pt x="891" y="868"/>
                    <a:pt x="1119" y="765"/>
                    <a:pt x="1227" y="595"/>
                  </a:cubicBezTo>
                  <a:cubicBezTo>
                    <a:pt x="1358" y="381"/>
                    <a:pt x="1227" y="119"/>
                    <a:pt x="929" y="35"/>
                  </a:cubicBezTo>
                  <a:cubicBezTo>
                    <a:pt x="855" y="12"/>
                    <a:pt x="778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3833200" y="2645775"/>
              <a:ext cx="23250" cy="14750"/>
            </a:xfrm>
            <a:custGeom>
              <a:avLst/>
              <a:gdLst/>
              <a:ahLst/>
              <a:cxnLst/>
              <a:rect l="l" t="t" r="r" b="b"/>
              <a:pathLst>
                <a:path w="930" h="590" extrusionOk="0">
                  <a:moveTo>
                    <a:pt x="496" y="0"/>
                  </a:moveTo>
                  <a:cubicBezTo>
                    <a:pt x="336" y="0"/>
                    <a:pt x="180" y="70"/>
                    <a:pt x="108" y="188"/>
                  </a:cubicBezTo>
                  <a:cubicBezTo>
                    <a:pt x="1" y="343"/>
                    <a:pt x="84" y="509"/>
                    <a:pt x="286" y="569"/>
                  </a:cubicBezTo>
                  <a:cubicBezTo>
                    <a:pt x="335" y="583"/>
                    <a:pt x="387" y="590"/>
                    <a:pt x="438" y="590"/>
                  </a:cubicBezTo>
                  <a:cubicBezTo>
                    <a:pt x="600" y="590"/>
                    <a:pt x="762" y="522"/>
                    <a:pt x="834" y="414"/>
                  </a:cubicBezTo>
                  <a:cubicBezTo>
                    <a:pt x="929" y="259"/>
                    <a:pt x="846" y="92"/>
                    <a:pt x="644" y="21"/>
                  </a:cubicBezTo>
                  <a:cubicBezTo>
                    <a:pt x="596" y="7"/>
                    <a:pt x="545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3912375" y="2642950"/>
              <a:ext cx="61050" cy="38725"/>
            </a:xfrm>
            <a:custGeom>
              <a:avLst/>
              <a:gdLst/>
              <a:ahLst/>
              <a:cxnLst/>
              <a:rect l="l" t="t" r="r" b="b"/>
              <a:pathLst>
                <a:path w="2442" h="1549" extrusionOk="0">
                  <a:moveTo>
                    <a:pt x="1288" y="1"/>
                  </a:moveTo>
                  <a:cubicBezTo>
                    <a:pt x="895" y="1"/>
                    <a:pt x="504" y="158"/>
                    <a:pt x="298" y="432"/>
                  </a:cubicBezTo>
                  <a:cubicBezTo>
                    <a:pt x="1" y="813"/>
                    <a:pt x="191" y="1277"/>
                    <a:pt x="703" y="1468"/>
                  </a:cubicBezTo>
                  <a:cubicBezTo>
                    <a:pt x="851" y="1523"/>
                    <a:pt x="1011" y="1549"/>
                    <a:pt x="1170" y="1549"/>
                  </a:cubicBezTo>
                  <a:cubicBezTo>
                    <a:pt x="1563" y="1549"/>
                    <a:pt x="1953" y="1390"/>
                    <a:pt x="2156" y="1110"/>
                  </a:cubicBezTo>
                  <a:cubicBezTo>
                    <a:pt x="2442" y="729"/>
                    <a:pt x="2251" y="265"/>
                    <a:pt x="1739" y="75"/>
                  </a:cubicBezTo>
                  <a:cubicBezTo>
                    <a:pt x="1595" y="24"/>
                    <a:pt x="1442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3883800" y="2630950"/>
              <a:ext cx="37825" cy="24625"/>
            </a:xfrm>
            <a:custGeom>
              <a:avLst/>
              <a:gdLst/>
              <a:ahLst/>
              <a:cxnLst/>
              <a:rect l="l" t="t" r="r" b="b"/>
              <a:pathLst>
                <a:path w="1513" h="985" extrusionOk="0">
                  <a:moveTo>
                    <a:pt x="805" y="1"/>
                  </a:moveTo>
                  <a:cubicBezTo>
                    <a:pt x="729" y="1"/>
                    <a:pt x="651" y="10"/>
                    <a:pt x="572" y="31"/>
                  </a:cubicBezTo>
                  <a:cubicBezTo>
                    <a:pt x="215" y="114"/>
                    <a:pt x="1" y="388"/>
                    <a:pt x="96" y="650"/>
                  </a:cubicBezTo>
                  <a:cubicBezTo>
                    <a:pt x="172" y="859"/>
                    <a:pt x="430" y="984"/>
                    <a:pt x="718" y="984"/>
                  </a:cubicBezTo>
                  <a:cubicBezTo>
                    <a:pt x="791" y="984"/>
                    <a:pt x="867" y="976"/>
                    <a:pt x="941" y="959"/>
                  </a:cubicBezTo>
                  <a:cubicBezTo>
                    <a:pt x="1299" y="876"/>
                    <a:pt x="1513" y="590"/>
                    <a:pt x="1418" y="328"/>
                  </a:cubicBezTo>
                  <a:cubicBezTo>
                    <a:pt x="1333" y="131"/>
                    <a:pt x="1086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3859700" y="2663525"/>
              <a:ext cx="34250" cy="21950"/>
            </a:xfrm>
            <a:custGeom>
              <a:avLst/>
              <a:gdLst/>
              <a:ahLst/>
              <a:cxnLst/>
              <a:rect l="l" t="t" r="r" b="b"/>
              <a:pathLst>
                <a:path w="1370" h="878" extrusionOk="0">
                  <a:moveTo>
                    <a:pt x="719" y="0"/>
                  </a:moveTo>
                  <a:cubicBezTo>
                    <a:pt x="635" y="0"/>
                    <a:pt x="549" y="12"/>
                    <a:pt x="465" y="37"/>
                  </a:cubicBezTo>
                  <a:cubicBezTo>
                    <a:pt x="155" y="144"/>
                    <a:pt x="0" y="395"/>
                    <a:pt x="119" y="621"/>
                  </a:cubicBezTo>
                  <a:cubicBezTo>
                    <a:pt x="207" y="778"/>
                    <a:pt x="415" y="877"/>
                    <a:pt x="646" y="877"/>
                  </a:cubicBezTo>
                  <a:cubicBezTo>
                    <a:pt x="731" y="877"/>
                    <a:pt x="819" y="864"/>
                    <a:pt x="905" y="835"/>
                  </a:cubicBezTo>
                  <a:cubicBezTo>
                    <a:pt x="1215" y="740"/>
                    <a:pt x="1370" y="478"/>
                    <a:pt x="1251" y="252"/>
                  </a:cubicBezTo>
                  <a:cubicBezTo>
                    <a:pt x="1163" y="94"/>
                    <a:pt x="952" y="0"/>
                    <a:pt x="7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3873675" y="2695300"/>
              <a:ext cx="23250" cy="14975"/>
            </a:xfrm>
            <a:custGeom>
              <a:avLst/>
              <a:gdLst/>
              <a:ahLst/>
              <a:cxnLst/>
              <a:rect l="l" t="t" r="r" b="b"/>
              <a:pathLst>
                <a:path w="930" h="599" extrusionOk="0">
                  <a:moveTo>
                    <a:pt x="484" y="0"/>
                  </a:moveTo>
                  <a:cubicBezTo>
                    <a:pt x="427" y="0"/>
                    <a:pt x="368" y="9"/>
                    <a:pt x="311" y="28"/>
                  </a:cubicBezTo>
                  <a:cubicBezTo>
                    <a:pt x="108" y="100"/>
                    <a:pt x="1" y="267"/>
                    <a:pt x="84" y="421"/>
                  </a:cubicBezTo>
                  <a:cubicBezTo>
                    <a:pt x="137" y="536"/>
                    <a:pt x="283" y="599"/>
                    <a:pt x="442" y="599"/>
                  </a:cubicBezTo>
                  <a:cubicBezTo>
                    <a:pt x="497" y="599"/>
                    <a:pt x="553" y="591"/>
                    <a:pt x="608" y="576"/>
                  </a:cubicBezTo>
                  <a:cubicBezTo>
                    <a:pt x="822" y="505"/>
                    <a:pt x="930" y="326"/>
                    <a:pt x="846" y="171"/>
                  </a:cubicBezTo>
                  <a:cubicBezTo>
                    <a:pt x="785" y="6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3841250" y="2758100"/>
              <a:ext cx="23525" cy="15275"/>
            </a:xfrm>
            <a:custGeom>
              <a:avLst/>
              <a:gdLst/>
              <a:ahLst/>
              <a:cxnLst/>
              <a:rect l="l" t="t" r="r" b="b"/>
              <a:pathLst>
                <a:path w="941" h="611" extrusionOk="0">
                  <a:moveTo>
                    <a:pt x="493" y="1"/>
                  </a:moveTo>
                  <a:cubicBezTo>
                    <a:pt x="437" y="1"/>
                    <a:pt x="378" y="10"/>
                    <a:pt x="322" y="29"/>
                  </a:cubicBezTo>
                  <a:cubicBezTo>
                    <a:pt x="107" y="100"/>
                    <a:pt x="0" y="279"/>
                    <a:pt x="84" y="433"/>
                  </a:cubicBezTo>
                  <a:cubicBezTo>
                    <a:pt x="137" y="548"/>
                    <a:pt x="288" y="611"/>
                    <a:pt x="451" y="611"/>
                  </a:cubicBezTo>
                  <a:cubicBezTo>
                    <a:pt x="507" y="611"/>
                    <a:pt x="564" y="603"/>
                    <a:pt x="619" y="588"/>
                  </a:cubicBezTo>
                  <a:cubicBezTo>
                    <a:pt x="834" y="517"/>
                    <a:pt x="941" y="326"/>
                    <a:pt x="857" y="183"/>
                  </a:cubicBezTo>
                  <a:cubicBezTo>
                    <a:pt x="796" y="70"/>
                    <a:pt x="651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3910900" y="2760550"/>
              <a:ext cx="30675" cy="20050"/>
            </a:xfrm>
            <a:custGeom>
              <a:avLst/>
              <a:gdLst/>
              <a:ahLst/>
              <a:cxnLst/>
              <a:rect l="l" t="t" r="r" b="b"/>
              <a:pathLst>
                <a:path w="1227" h="802" extrusionOk="0">
                  <a:moveTo>
                    <a:pt x="647" y="0"/>
                  </a:moveTo>
                  <a:cubicBezTo>
                    <a:pt x="572" y="0"/>
                    <a:pt x="494" y="12"/>
                    <a:pt x="417" y="38"/>
                  </a:cubicBezTo>
                  <a:cubicBezTo>
                    <a:pt x="143" y="121"/>
                    <a:pt x="0" y="359"/>
                    <a:pt x="107" y="562"/>
                  </a:cubicBezTo>
                  <a:cubicBezTo>
                    <a:pt x="186" y="710"/>
                    <a:pt x="380" y="801"/>
                    <a:pt x="587" y="801"/>
                  </a:cubicBezTo>
                  <a:cubicBezTo>
                    <a:pt x="661" y="801"/>
                    <a:pt x="737" y="789"/>
                    <a:pt x="810" y="764"/>
                  </a:cubicBezTo>
                  <a:cubicBezTo>
                    <a:pt x="1096" y="669"/>
                    <a:pt x="1227" y="431"/>
                    <a:pt x="1119" y="228"/>
                  </a:cubicBezTo>
                  <a:cubicBezTo>
                    <a:pt x="1041" y="89"/>
                    <a:pt x="854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3812675" y="2673450"/>
              <a:ext cx="30075" cy="19375"/>
            </a:xfrm>
            <a:custGeom>
              <a:avLst/>
              <a:gdLst/>
              <a:ahLst/>
              <a:cxnLst/>
              <a:rect l="l" t="t" r="r" b="b"/>
              <a:pathLst>
                <a:path w="1203" h="775" extrusionOk="0">
                  <a:moveTo>
                    <a:pt x="644" y="1"/>
                  </a:moveTo>
                  <a:cubicBezTo>
                    <a:pt x="440" y="1"/>
                    <a:pt x="240" y="83"/>
                    <a:pt x="143" y="224"/>
                  </a:cubicBezTo>
                  <a:cubicBezTo>
                    <a:pt x="0" y="426"/>
                    <a:pt x="95" y="652"/>
                    <a:pt x="345" y="736"/>
                  </a:cubicBezTo>
                  <a:cubicBezTo>
                    <a:pt x="419" y="762"/>
                    <a:pt x="497" y="775"/>
                    <a:pt x="574" y="775"/>
                  </a:cubicBezTo>
                  <a:cubicBezTo>
                    <a:pt x="773" y="775"/>
                    <a:pt x="969" y="691"/>
                    <a:pt x="1072" y="545"/>
                  </a:cubicBezTo>
                  <a:cubicBezTo>
                    <a:pt x="1203" y="355"/>
                    <a:pt x="1107" y="128"/>
                    <a:pt x="857" y="33"/>
                  </a:cubicBezTo>
                  <a:cubicBezTo>
                    <a:pt x="789" y="11"/>
                    <a:pt x="716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3777850" y="2697575"/>
              <a:ext cx="30375" cy="19625"/>
            </a:xfrm>
            <a:custGeom>
              <a:avLst/>
              <a:gdLst/>
              <a:ahLst/>
              <a:cxnLst/>
              <a:rect l="l" t="t" r="r" b="b"/>
              <a:pathLst>
                <a:path w="1215" h="785" extrusionOk="0">
                  <a:moveTo>
                    <a:pt x="638" y="1"/>
                  </a:moveTo>
                  <a:cubicBezTo>
                    <a:pt x="566" y="1"/>
                    <a:pt x="491" y="11"/>
                    <a:pt x="417" y="33"/>
                  </a:cubicBezTo>
                  <a:cubicBezTo>
                    <a:pt x="143" y="128"/>
                    <a:pt x="0" y="354"/>
                    <a:pt x="107" y="557"/>
                  </a:cubicBezTo>
                  <a:cubicBezTo>
                    <a:pt x="177" y="696"/>
                    <a:pt x="362" y="784"/>
                    <a:pt x="568" y="784"/>
                  </a:cubicBezTo>
                  <a:cubicBezTo>
                    <a:pt x="643" y="784"/>
                    <a:pt x="721" y="773"/>
                    <a:pt x="798" y="747"/>
                  </a:cubicBezTo>
                  <a:cubicBezTo>
                    <a:pt x="1072" y="664"/>
                    <a:pt x="1215" y="426"/>
                    <a:pt x="1107" y="235"/>
                  </a:cubicBezTo>
                  <a:cubicBezTo>
                    <a:pt x="1028" y="85"/>
                    <a:pt x="8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4022525" y="2664500"/>
              <a:ext cx="75625" cy="49150"/>
            </a:xfrm>
            <a:custGeom>
              <a:avLst/>
              <a:gdLst/>
              <a:ahLst/>
              <a:cxnLst/>
              <a:rect l="l" t="t" r="r" b="b"/>
              <a:pathLst>
                <a:path w="3025" h="1966" extrusionOk="0">
                  <a:moveTo>
                    <a:pt x="1555" y="0"/>
                  </a:moveTo>
                  <a:cubicBezTo>
                    <a:pt x="1403" y="0"/>
                    <a:pt x="1248" y="19"/>
                    <a:pt x="1095" y="58"/>
                  </a:cubicBezTo>
                  <a:cubicBezTo>
                    <a:pt x="393" y="248"/>
                    <a:pt x="0" y="808"/>
                    <a:pt x="226" y="1320"/>
                  </a:cubicBezTo>
                  <a:cubicBezTo>
                    <a:pt x="412" y="1718"/>
                    <a:pt x="915" y="1966"/>
                    <a:pt x="1460" y="1966"/>
                  </a:cubicBezTo>
                  <a:cubicBezTo>
                    <a:pt x="1615" y="1966"/>
                    <a:pt x="1773" y="1946"/>
                    <a:pt x="1929" y="1903"/>
                  </a:cubicBezTo>
                  <a:cubicBezTo>
                    <a:pt x="2643" y="1713"/>
                    <a:pt x="3024" y="1141"/>
                    <a:pt x="2786" y="641"/>
                  </a:cubicBezTo>
                  <a:cubicBezTo>
                    <a:pt x="2600" y="241"/>
                    <a:pt x="2100" y="0"/>
                    <a:pt x="15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6"/>
            <p:cNvSpPr/>
            <p:nvPr/>
          </p:nvSpPr>
          <p:spPr>
            <a:xfrm>
              <a:off x="3994525" y="2642425"/>
              <a:ext cx="44075" cy="28550"/>
            </a:xfrm>
            <a:custGeom>
              <a:avLst/>
              <a:gdLst/>
              <a:ahLst/>
              <a:cxnLst/>
              <a:rect l="l" t="t" r="r" b="b"/>
              <a:pathLst>
                <a:path w="1763" h="1142" extrusionOk="0">
                  <a:moveTo>
                    <a:pt x="917" y="1"/>
                  </a:moveTo>
                  <a:cubicBezTo>
                    <a:pt x="827" y="1"/>
                    <a:pt x="734" y="12"/>
                    <a:pt x="644" y="36"/>
                  </a:cubicBezTo>
                  <a:cubicBezTo>
                    <a:pt x="227" y="143"/>
                    <a:pt x="1" y="477"/>
                    <a:pt x="132" y="762"/>
                  </a:cubicBezTo>
                  <a:cubicBezTo>
                    <a:pt x="235" y="996"/>
                    <a:pt x="536" y="1142"/>
                    <a:pt x="856" y="1142"/>
                  </a:cubicBezTo>
                  <a:cubicBezTo>
                    <a:pt x="944" y="1142"/>
                    <a:pt x="1033" y="1131"/>
                    <a:pt x="1120" y="1108"/>
                  </a:cubicBezTo>
                  <a:cubicBezTo>
                    <a:pt x="1537" y="988"/>
                    <a:pt x="1763" y="667"/>
                    <a:pt x="1632" y="369"/>
                  </a:cubicBezTo>
                  <a:cubicBezTo>
                    <a:pt x="1521" y="138"/>
                    <a:pt x="1231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6"/>
            <p:cNvSpPr/>
            <p:nvPr/>
          </p:nvSpPr>
          <p:spPr>
            <a:xfrm>
              <a:off x="3960300" y="2674900"/>
              <a:ext cx="60150" cy="39075"/>
            </a:xfrm>
            <a:custGeom>
              <a:avLst/>
              <a:gdLst/>
              <a:ahLst/>
              <a:cxnLst/>
              <a:rect l="l" t="t" r="r" b="b"/>
              <a:pathLst>
                <a:path w="2406" h="1563" extrusionOk="0">
                  <a:moveTo>
                    <a:pt x="1247" y="1"/>
                  </a:moveTo>
                  <a:cubicBezTo>
                    <a:pt x="1126" y="1"/>
                    <a:pt x="1003" y="16"/>
                    <a:pt x="882" y="47"/>
                  </a:cubicBezTo>
                  <a:cubicBezTo>
                    <a:pt x="322" y="201"/>
                    <a:pt x="1" y="642"/>
                    <a:pt x="179" y="1047"/>
                  </a:cubicBezTo>
                  <a:cubicBezTo>
                    <a:pt x="317" y="1369"/>
                    <a:pt x="712" y="1563"/>
                    <a:pt x="1147" y="1563"/>
                  </a:cubicBezTo>
                  <a:cubicBezTo>
                    <a:pt x="1275" y="1563"/>
                    <a:pt x="1407" y="1546"/>
                    <a:pt x="1537" y="1511"/>
                  </a:cubicBezTo>
                  <a:cubicBezTo>
                    <a:pt x="2096" y="1368"/>
                    <a:pt x="2406" y="916"/>
                    <a:pt x="2227" y="511"/>
                  </a:cubicBezTo>
                  <a:cubicBezTo>
                    <a:pt x="2087" y="194"/>
                    <a:pt x="1684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4063300" y="2625375"/>
              <a:ext cx="34850" cy="22350"/>
            </a:xfrm>
            <a:custGeom>
              <a:avLst/>
              <a:gdLst/>
              <a:ahLst/>
              <a:cxnLst/>
              <a:rect l="l" t="t" r="r" b="b"/>
              <a:pathLst>
                <a:path w="1394" h="894" extrusionOk="0">
                  <a:moveTo>
                    <a:pt x="716" y="1"/>
                  </a:moveTo>
                  <a:cubicBezTo>
                    <a:pt x="646" y="1"/>
                    <a:pt x="573" y="9"/>
                    <a:pt x="500" y="27"/>
                  </a:cubicBezTo>
                  <a:cubicBezTo>
                    <a:pt x="179" y="111"/>
                    <a:pt x="0" y="373"/>
                    <a:pt x="107" y="599"/>
                  </a:cubicBezTo>
                  <a:cubicBezTo>
                    <a:pt x="189" y="781"/>
                    <a:pt x="418" y="894"/>
                    <a:pt x="665" y="894"/>
                  </a:cubicBezTo>
                  <a:cubicBezTo>
                    <a:pt x="741" y="894"/>
                    <a:pt x="818" y="883"/>
                    <a:pt x="893" y="861"/>
                  </a:cubicBezTo>
                  <a:cubicBezTo>
                    <a:pt x="1227" y="778"/>
                    <a:pt x="1393" y="516"/>
                    <a:pt x="1286" y="289"/>
                  </a:cubicBezTo>
                  <a:cubicBezTo>
                    <a:pt x="1202" y="112"/>
                    <a:pt x="972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4027575" y="2720100"/>
              <a:ext cx="58650" cy="37850"/>
            </a:xfrm>
            <a:custGeom>
              <a:avLst/>
              <a:gdLst/>
              <a:ahLst/>
              <a:cxnLst/>
              <a:rect l="l" t="t" r="r" b="b"/>
              <a:pathLst>
                <a:path w="2346" h="1514" extrusionOk="0">
                  <a:moveTo>
                    <a:pt x="1206" y="0"/>
                  </a:moveTo>
                  <a:cubicBezTo>
                    <a:pt x="821" y="0"/>
                    <a:pt x="444" y="164"/>
                    <a:pt x="262" y="441"/>
                  </a:cubicBezTo>
                  <a:cubicBezTo>
                    <a:pt x="0" y="822"/>
                    <a:pt x="203" y="1263"/>
                    <a:pt x="715" y="1441"/>
                  </a:cubicBezTo>
                  <a:cubicBezTo>
                    <a:pt x="851" y="1490"/>
                    <a:pt x="996" y="1513"/>
                    <a:pt x="1141" y="1513"/>
                  </a:cubicBezTo>
                  <a:cubicBezTo>
                    <a:pt x="1526" y="1513"/>
                    <a:pt x="1905" y="1349"/>
                    <a:pt x="2096" y="1072"/>
                  </a:cubicBezTo>
                  <a:cubicBezTo>
                    <a:pt x="2346" y="691"/>
                    <a:pt x="2144" y="239"/>
                    <a:pt x="1632" y="72"/>
                  </a:cubicBezTo>
                  <a:cubicBezTo>
                    <a:pt x="1495" y="24"/>
                    <a:pt x="1350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4115675" y="2703225"/>
              <a:ext cx="30400" cy="19500"/>
            </a:xfrm>
            <a:custGeom>
              <a:avLst/>
              <a:gdLst/>
              <a:ahLst/>
              <a:cxnLst/>
              <a:rect l="l" t="t" r="r" b="b"/>
              <a:pathLst>
                <a:path w="1216" h="780" extrusionOk="0">
                  <a:moveTo>
                    <a:pt x="622" y="1"/>
                  </a:moveTo>
                  <a:cubicBezTo>
                    <a:pt x="422" y="1"/>
                    <a:pt x="228" y="83"/>
                    <a:pt x="132" y="223"/>
                  </a:cubicBezTo>
                  <a:cubicBezTo>
                    <a:pt x="1" y="426"/>
                    <a:pt x="108" y="652"/>
                    <a:pt x="370" y="747"/>
                  </a:cubicBezTo>
                  <a:cubicBezTo>
                    <a:pt x="438" y="769"/>
                    <a:pt x="510" y="779"/>
                    <a:pt x="582" y="779"/>
                  </a:cubicBezTo>
                  <a:cubicBezTo>
                    <a:pt x="786" y="779"/>
                    <a:pt x="987" y="695"/>
                    <a:pt x="1084" y="545"/>
                  </a:cubicBezTo>
                  <a:cubicBezTo>
                    <a:pt x="1215" y="354"/>
                    <a:pt x="1108" y="128"/>
                    <a:pt x="834" y="33"/>
                  </a:cubicBezTo>
                  <a:cubicBezTo>
                    <a:pt x="765" y="11"/>
                    <a:pt x="693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4103175" y="2676325"/>
              <a:ext cx="34250" cy="21975"/>
            </a:xfrm>
            <a:custGeom>
              <a:avLst/>
              <a:gdLst/>
              <a:ahLst/>
              <a:cxnLst/>
              <a:rect l="l" t="t" r="r" b="b"/>
              <a:pathLst>
                <a:path w="1370" h="879" extrusionOk="0">
                  <a:moveTo>
                    <a:pt x="713" y="1"/>
                  </a:moveTo>
                  <a:cubicBezTo>
                    <a:pt x="483" y="1"/>
                    <a:pt x="258" y="96"/>
                    <a:pt x="144" y="264"/>
                  </a:cubicBezTo>
                  <a:cubicBezTo>
                    <a:pt x="1" y="478"/>
                    <a:pt x="120" y="740"/>
                    <a:pt x="417" y="835"/>
                  </a:cubicBezTo>
                  <a:cubicBezTo>
                    <a:pt x="500" y="865"/>
                    <a:pt x="588" y="879"/>
                    <a:pt x="674" y="879"/>
                  </a:cubicBezTo>
                  <a:cubicBezTo>
                    <a:pt x="898" y="879"/>
                    <a:pt x="1115" y="784"/>
                    <a:pt x="1227" y="621"/>
                  </a:cubicBezTo>
                  <a:cubicBezTo>
                    <a:pt x="1370" y="406"/>
                    <a:pt x="1251" y="144"/>
                    <a:pt x="953" y="37"/>
                  </a:cubicBezTo>
                  <a:cubicBezTo>
                    <a:pt x="876" y="12"/>
                    <a:pt x="794" y="1"/>
                    <a:pt x="7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4084725" y="2644950"/>
              <a:ext cx="44675" cy="28300"/>
            </a:xfrm>
            <a:custGeom>
              <a:avLst/>
              <a:gdLst/>
              <a:ahLst/>
              <a:cxnLst/>
              <a:rect l="l" t="t" r="r" b="b"/>
              <a:pathLst>
                <a:path w="1787" h="1132" extrusionOk="0">
                  <a:moveTo>
                    <a:pt x="911" y="1"/>
                  </a:moveTo>
                  <a:cubicBezTo>
                    <a:pt x="618" y="1"/>
                    <a:pt x="329" y="121"/>
                    <a:pt x="191" y="328"/>
                  </a:cubicBezTo>
                  <a:cubicBezTo>
                    <a:pt x="0" y="614"/>
                    <a:pt x="155" y="947"/>
                    <a:pt x="548" y="1078"/>
                  </a:cubicBezTo>
                  <a:cubicBezTo>
                    <a:pt x="653" y="1114"/>
                    <a:pt x="764" y="1131"/>
                    <a:pt x="876" y="1131"/>
                  </a:cubicBezTo>
                  <a:cubicBezTo>
                    <a:pt x="1169" y="1131"/>
                    <a:pt x="1458" y="1011"/>
                    <a:pt x="1596" y="804"/>
                  </a:cubicBezTo>
                  <a:cubicBezTo>
                    <a:pt x="1786" y="518"/>
                    <a:pt x="1620" y="185"/>
                    <a:pt x="1239" y="54"/>
                  </a:cubicBezTo>
                  <a:cubicBezTo>
                    <a:pt x="1134" y="18"/>
                    <a:pt x="1022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4154675" y="2680900"/>
              <a:ext cx="30375" cy="19375"/>
            </a:xfrm>
            <a:custGeom>
              <a:avLst/>
              <a:gdLst/>
              <a:ahLst/>
              <a:cxnLst/>
              <a:rect l="l" t="t" r="r" b="b"/>
              <a:pathLst>
                <a:path w="1215" h="775" extrusionOk="0">
                  <a:moveTo>
                    <a:pt x="622" y="1"/>
                  </a:moveTo>
                  <a:cubicBezTo>
                    <a:pt x="422" y="1"/>
                    <a:pt x="228" y="83"/>
                    <a:pt x="131" y="223"/>
                  </a:cubicBezTo>
                  <a:cubicBezTo>
                    <a:pt x="0" y="426"/>
                    <a:pt x="108" y="652"/>
                    <a:pt x="370" y="735"/>
                  </a:cubicBezTo>
                  <a:cubicBezTo>
                    <a:pt x="446" y="762"/>
                    <a:pt x="526" y="775"/>
                    <a:pt x="603" y="775"/>
                  </a:cubicBezTo>
                  <a:cubicBezTo>
                    <a:pt x="803" y="775"/>
                    <a:pt x="990" y="691"/>
                    <a:pt x="1084" y="545"/>
                  </a:cubicBezTo>
                  <a:cubicBezTo>
                    <a:pt x="1215" y="354"/>
                    <a:pt x="1096" y="128"/>
                    <a:pt x="834" y="33"/>
                  </a:cubicBezTo>
                  <a:cubicBezTo>
                    <a:pt x="765" y="11"/>
                    <a:pt x="693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4142175" y="2654300"/>
              <a:ext cx="34250" cy="21800"/>
            </a:xfrm>
            <a:custGeom>
              <a:avLst/>
              <a:gdLst/>
              <a:ahLst/>
              <a:cxnLst/>
              <a:rect l="l" t="t" r="r" b="b"/>
              <a:pathLst>
                <a:path w="1370" h="872" extrusionOk="0">
                  <a:moveTo>
                    <a:pt x="699" y="0"/>
                  </a:moveTo>
                  <a:cubicBezTo>
                    <a:pt x="470" y="0"/>
                    <a:pt x="249" y="94"/>
                    <a:pt x="143" y="252"/>
                  </a:cubicBezTo>
                  <a:cubicBezTo>
                    <a:pt x="0" y="478"/>
                    <a:pt x="119" y="728"/>
                    <a:pt x="417" y="835"/>
                  </a:cubicBezTo>
                  <a:cubicBezTo>
                    <a:pt x="495" y="860"/>
                    <a:pt x="578" y="872"/>
                    <a:pt x="659" y="872"/>
                  </a:cubicBezTo>
                  <a:cubicBezTo>
                    <a:pt x="888" y="872"/>
                    <a:pt x="1110" y="779"/>
                    <a:pt x="1215" y="621"/>
                  </a:cubicBezTo>
                  <a:cubicBezTo>
                    <a:pt x="1370" y="394"/>
                    <a:pt x="1239" y="144"/>
                    <a:pt x="941" y="37"/>
                  </a:cubicBezTo>
                  <a:cubicBezTo>
                    <a:pt x="863" y="12"/>
                    <a:pt x="780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4123425" y="2623125"/>
              <a:ext cx="44675" cy="28075"/>
            </a:xfrm>
            <a:custGeom>
              <a:avLst/>
              <a:gdLst/>
              <a:ahLst/>
              <a:cxnLst/>
              <a:rect l="l" t="t" r="r" b="b"/>
              <a:pathLst>
                <a:path w="1787" h="1123" extrusionOk="0">
                  <a:moveTo>
                    <a:pt x="923" y="0"/>
                  </a:moveTo>
                  <a:cubicBezTo>
                    <a:pt x="623" y="0"/>
                    <a:pt x="332" y="120"/>
                    <a:pt x="191" y="332"/>
                  </a:cubicBezTo>
                  <a:cubicBezTo>
                    <a:pt x="0" y="606"/>
                    <a:pt x="167" y="939"/>
                    <a:pt x="548" y="1070"/>
                  </a:cubicBezTo>
                  <a:cubicBezTo>
                    <a:pt x="656" y="1106"/>
                    <a:pt x="769" y="1123"/>
                    <a:pt x="880" y="1123"/>
                  </a:cubicBezTo>
                  <a:cubicBezTo>
                    <a:pt x="1175" y="1123"/>
                    <a:pt x="1458" y="1003"/>
                    <a:pt x="1596" y="796"/>
                  </a:cubicBezTo>
                  <a:cubicBezTo>
                    <a:pt x="1786" y="510"/>
                    <a:pt x="1620" y="177"/>
                    <a:pt x="1239" y="46"/>
                  </a:cubicBezTo>
                  <a:cubicBezTo>
                    <a:pt x="1136" y="15"/>
                    <a:pt x="1029" y="0"/>
                    <a:pt x="9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4185625" y="2767650"/>
              <a:ext cx="30700" cy="19950"/>
            </a:xfrm>
            <a:custGeom>
              <a:avLst/>
              <a:gdLst/>
              <a:ahLst/>
              <a:cxnLst/>
              <a:rect l="l" t="t" r="r" b="b"/>
              <a:pathLst>
                <a:path w="1228" h="798" extrusionOk="0">
                  <a:moveTo>
                    <a:pt x="618" y="0"/>
                  </a:moveTo>
                  <a:cubicBezTo>
                    <a:pt x="419" y="0"/>
                    <a:pt x="226" y="84"/>
                    <a:pt x="132" y="230"/>
                  </a:cubicBezTo>
                  <a:cubicBezTo>
                    <a:pt x="1" y="432"/>
                    <a:pt x="108" y="671"/>
                    <a:pt x="382" y="766"/>
                  </a:cubicBezTo>
                  <a:cubicBezTo>
                    <a:pt x="450" y="787"/>
                    <a:pt x="522" y="798"/>
                    <a:pt x="593" y="798"/>
                  </a:cubicBezTo>
                  <a:cubicBezTo>
                    <a:pt x="798" y="798"/>
                    <a:pt x="999" y="713"/>
                    <a:pt x="1096" y="563"/>
                  </a:cubicBezTo>
                  <a:cubicBezTo>
                    <a:pt x="1227" y="361"/>
                    <a:pt x="1108" y="123"/>
                    <a:pt x="846" y="39"/>
                  </a:cubicBezTo>
                  <a:cubicBezTo>
                    <a:pt x="773" y="13"/>
                    <a:pt x="695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4172525" y="2740200"/>
              <a:ext cx="34850" cy="22525"/>
            </a:xfrm>
            <a:custGeom>
              <a:avLst/>
              <a:gdLst/>
              <a:ahLst/>
              <a:cxnLst/>
              <a:rect l="l" t="t" r="r" b="b"/>
              <a:pathLst>
                <a:path w="1394" h="901" extrusionOk="0">
                  <a:moveTo>
                    <a:pt x="713" y="0"/>
                  </a:moveTo>
                  <a:cubicBezTo>
                    <a:pt x="481" y="0"/>
                    <a:pt x="261" y="102"/>
                    <a:pt x="156" y="268"/>
                  </a:cubicBezTo>
                  <a:cubicBezTo>
                    <a:pt x="1" y="483"/>
                    <a:pt x="132" y="756"/>
                    <a:pt x="429" y="864"/>
                  </a:cubicBezTo>
                  <a:cubicBezTo>
                    <a:pt x="510" y="888"/>
                    <a:pt x="594" y="900"/>
                    <a:pt x="677" y="900"/>
                  </a:cubicBezTo>
                  <a:cubicBezTo>
                    <a:pt x="911" y="900"/>
                    <a:pt x="1137" y="805"/>
                    <a:pt x="1251" y="637"/>
                  </a:cubicBezTo>
                  <a:cubicBezTo>
                    <a:pt x="1394" y="411"/>
                    <a:pt x="1263" y="149"/>
                    <a:pt x="965" y="42"/>
                  </a:cubicBezTo>
                  <a:cubicBezTo>
                    <a:pt x="883" y="14"/>
                    <a:pt x="797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4153775" y="2708075"/>
              <a:ext cx="44975" cy="28975"/>
            </a:xfrm>
            <a:custGeom>
              <a:avLst/>
              <a:gdLst/>
              <a:ahLst/>
              <a:cxnLst/>
              <a:rect l="l" t="t" r="r" b="b"/>
              <a:pathLst>
                <a:path w="1799" h="1159" extrusionOk="0">
                  <a:moveTo>
                    <a:pt x="909" y="0"/>
                  </a:moveTo>
                  <a:cubicBezTo>
                    <a:pt x="613" y="0"/>
                    <a:pt x="330" y="122"/>
                    <a:pt x="191" y="339"/>
                  </a:cubicBezTo>
                  <a:cubicBezTo>
                    <a:pt x="1" y="625"/>
                    <a:pt x="156" y="970"/>
                    <a:pt x="548" y="1101"/>
                  </a:cubicBezTo>
                  <a:cubicBezTo>
                    <a:pt x="657" y="1140"/>
                    <a:pt x="771" y="1159"/>
                    <a:pt x="885" y="1159"/>
                  </a:cubicBezTo>
                  <a:cubicBezTo>
                    <a:pt x="1182" y="1159"/>
                    <a:pt x="1470" y="1031"/>
                    <a:pt x="1608" y="815"/>
                  </a:cubicBezTo>
                  <a:cubicBezTo>
                    <a:pt x="1799" y="529"/>
                    <a:pt x="1632" y="184"/>
                    <a:pt x="1239" y="53"/>
                  </a:cubicBezTo>
                  <a:cubicBezTo>
                    <a:pt x="1132" y="17"/>
                    <a:pt x="1020" y="0"/>
                    <a:pt x="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3980850" y="2717000"/>
              <a:ext cx="39600" cy="25425"/>
            </a:xfrm>
            <a:custGeom>
              <a:avLst/>
              <a:gdLst/>
              <a:ahLst/>
              <a:cxnLst/>
              <a:rect l="l" t="t" r="r" b="b"/>
              <a:pathLst>
                <a:path w="1584" h="1017" extrusionOk="0">
                  <a:moveTo>
                    <a:pt x="835" y="0"/>
                  </a:moveTo>
                  <a:cubicBezTo>
                    <a:pt x="573" y="0"/>
                    <a:pt x="311" y="107"/>
                    <a:pt x="179" y="291"/>
                  </a:cubicBezTo>
                  <a:cubicBezTo>
                    <a:pt x="0" y="553"/>
                    <a:pt x="131" y="851"/>
                    <a:pt x="476" y="970"/>
                  </a:cubicBezTo>
                  <a:cubicBezTo>
                    <a:pt x="568" y="1002"/>
                    <a:pt x="665" y="1017"/>
                    <a:pt x="761" y="1017"/>
                  </a:cubicBezTo>
                  <a:cubicBezTo>
                    <a:pt x="1027" y="1017"/>
                    <a:pt x="1286" y="904"/>
                    <a:pt x="1417" y="720"/>
                  </a:cubicBezTo>
                  <a:cubicBezTo>
                    <a:pt x="1584" y="458"/>
                    <a:pt x="1453" y="160"/>
                    <a:pt x="1107" y="41"/>
                  </a:cubicBezTo>
                  <a:cubicBezTo>
                    <a:pt x="1020" y="13"/>
                    <a:pt x="928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4028175" y="2612925"/>
              <a:ext cx="33950" cy="21500"/>
            </a:xfrm>
            <a:custGeom>
              <a:avLst/>
              <a:gdLst/>
              <a:ahLst/>
              <a:cxnLst/>
              <a:rect l="l" t="t" r="r" b="b"/>
              <a:pathLst>
                <a:path w="1358" h="860" extrusionOk="0">
                  <a:moveTo>
                    <a:pt x="700" y="0"/>
                  </a:moveTo>
                  <a:cubicBezTo>
                    <a:pt x="618" y="0"/>
                    <a:pt x="534" y="12"/>
                    <a:pt x="453" y="37"/>
                  </a:cubicBezTo>
                  <a:cubicBezTo>
                    <a:pt x="143" y="133"/>
                    <a:pt x="0" y="394"/>
                    <a:pt x="119" y="609"/>
                  </a:cubicBezTo>
                  <a:cubicBezTo>
                    <a:pt x="216" y="767"/>
                    <a:pt x="429" y="860"/>
                    <a:pt x="658" y="860"/>
                  </a:cubicBezTo>
                  <a:cubicBezTo>
                    <a:pt x="740" y="860"/>
                    <a:pt x="824" y="848"/>
                    <a:pt x="905" y="823"/>
                  </a:cubicBezTo>
                  <a:cubicBezTo>
                    <a:pt x="1203" y="728"/>
                    <a:pt x="1358" y="466"/>
                    <a:pt x="1227" y="252"/>
                  </a:cubicBezTo>
                  <a:cubicBezTo>
                    <a:pt x="1139" y="94"/>
                    <a:pt x="928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4042750" y="2644100"/>
              <a:ext cx="22950" cy="14675"/>
            </a:xfrm>
            <a:custGeom>
              <a:avLst/>
              <a:gdLst/>
              <a:ahLst/>
              <a:cxnLst/>
              <a:rect l="l" t="t" r="r" b="b"/>
              <a:pathLst>
                <a:path w="918" h="587" extrusionOk="0">
                  <a:moveTo>
                    <a:pt x="477" y="0"/>
                  </a:moveTo>
                  <a:cubicBezTo>
                    <a:pt x="421" y="0"/>
                    <a:pt x="364" y="9"/>
                    <a:pt x="310" y="29"/>
                  </a:cubicBezTo>
                  <a:cubicBezTo>
                    <a:pt x="96" y="88"/>
                    <a:pt x="1" y="267"/>
                    <a:pt x="84" y="410"/>
                  </a:cubicBezTo>
                  <a:cubicBezTo>
                    <a:pt x="146" y="525"/>
                    <a:pt x="293" y="587"/>
                    <a:pt x="448" y="587"/>
                  </a:cubicBezTo>
                  <a:cubicBezTo>
                    <a:pt x="502" y="587"/>
                    <a:pt x="556" y="580"/>
                    <a:pt x="608" y="564"/>
                  </a:cubicBezTo>
                  <a:cubicBezTo>
                    <a:pt x="822" y="493"/>
                    <a:pt x="917" y="314"/>
                    <a:pt x="834" y="171"/>
                  </a:cubicBezTo>
                  <a:cubicBezTo>
                    <a:pt x="773" y="67"/>
                    <a:pt x="629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4012400" y="2705725"/>
              <a:ext cx="23225" cy="15100"/>
            </a:xfrm>
            <a:custGeom>
              <a:avLst/>
              <a:gdLst/>
              <a:ahLst/>
              <a:cxnLst/>
              <a:rect l="l" t="t" r="r" b="b"/>
              <a:pathLst>
                <a:path w="929" h="604" extrusionOk="0">
                  <a:moveTo>
                    <a:pt x="484" y="0"/>
                  </a:moveTo>
                  <a:cubicBezTo>
                    <a:pt x="426" y="0"/>
                    <a:pt x="367" y="9"/>
                    <a:pt x="310" y="28"/>
                  </a:cubicBezTo>
                  <a:cubicBezTo>
                    <a:pt x="107" y="100"/>
                    <a:pt x="0" y="278"/>
                    <a:pt x="84" y="421"/>
                  </a:cubicBezTo>
                  <a:cubicBezTo>
                    <a:pt x="145" y="535"/>
                    <a:pt x="296" y="604"/>
                    <a:pt x="453" y="604"/>
                  </a:cubicBezTo>
                  <a:cubicBezTo>
                    <a:pt x="509" y="604"/>
                    <a:pt x="566" y="595"/>
                    <a:pt x="619" y="576"/>
                  </a:cubicBezTo>
                  <a:cubicBezTo>
                    <a:pt x="834" y="504"/>
                    <a:pt x="929" y="326"/>
                    <a:pt x="846" y="171"/>
                  </a:cubicBezTo>
                  <a:cubicBezTo>
                    <a:pt x="785" y="66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6"/>
            <p:cNvSpPr/>
            <p:nvPr/>
          </p:nvSpPr>
          <p:spPr>
            <a:xfrm>
              <a:off x="3861175" y="2571150"/>
              <a:ext cx="32175" cy="21100"/>
            </a:xfrm>
            <a:custGeom>
              <a:avLst/>
              <a:gdLst/>
              <a:ahLst/>
              <a:cxnLst/>
              <a:rect l="l" t="t" r="r" b="b"/>
              <a:pathLst>
                <a:path w="1287" h="844" extrusionOk="0">
                  <a:moveTo>
                    <a:pt x="675" y="1"/>
                  </a:moveTo>
                  <a:cubicBezTo>
                    <a:pt x="387" y="1"/>
                    <a:pt x="125" y="157"/>
                    <a:pt x="60" y="363"/>
                  </a:cubicBezTo>
                  <a:cubicBezTo>
                    <a:pt x="1" y="601"/>
                    <a:pt x="215" y="815"/>
                    <a:pt x="537" y="839"/>
                  </a:cubicBezTo>
                  <a:cubicBezTo>
                    <a:pt x="566" y="842"/>
                    <a:pt x="595" y="844"/>
                    <a:pt x="624" y="844"/>
                  </a:cubicBezTo>
                  <a:cubicBezTo>
                    <a:pt x="912" y="844"/>
                    <a:pt x="1173" y="688"/>
                    <a:pt x="1227" y="482"/>
                  </a:cubicBezTo>
                  <a:cubicBezTo>
                    <a:pt x="1287" y="244"/>
                    <a:pt x="1084" y="29"/>
                    <a:pt x="763" y="6"/>
                  </a:cubicBezTo>
                  <a:cubicBezTo>
                    <a:pt x="734" y="2"/>
                    <a:pt x="704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6"/>
            <p:cNvSpPr/>
            <p:nvPr/>
          </p:nvSpPr>
          <p:spPr>
            <a:xfrm>
              <a:off x="3964175" y="2565325"/>
              <a:ext cx="75325" cy="47325"/>
            </a:xfrm>
            <a:custGeom>
              <a:avLst/>
              <a:gdLst/>
              <a:ahLst/>
              <a:cxnLst/>
              <a:rect l="l" t="t" r="r" b="b"/>
              <a:pathLst>
                <a:path w="3013" h="1893" extrusionOk="0">
                  <a:moveTo>
                    <a:pt x="1576" y="1"/>
                  </a:moveTo>
                  <a:cubicBezTo>
                    <a:pt x="1312" y="1"/>
                    <a:pt x="1040" y="58"/>
                    <a:pt x="798" y="179"/>
                  </a:cubicBezTo>
                  <a:cubicBezTo>
                    <a:pt x="191" y="477"/>
                    <a:pt x="0" y="1060"/>
                    <a:pt x="393" y="1489"/>
                  </a:cubicBezTo>
                  <a:cubicBezTo>
                    <a:pt x="634" y="1751"/>
                    <a:pt x="1034" y="1893"/>
                    <a:pt x="1450" y="1893"/>
                  </a:cubicBezTo>
                  <a:cubicBezTo>
                    <a:pt x="1715" y="1893"/>
                    <a:pt x="1986" y="1835"/>
                    <a:pt x="2227" y="1715"/>
                  </a:cubicBezTo>
                  <a:cubicBezTo>
                    <a:pt x="2846" y="1417"/>
                    <a:pt x="3013" y="822"/>
                    <a:pt x="2620" y="393"/>
                  </a:cubicBezTo>
                  <a:cubicBezTo>
                    <a:pt x="2381" y="140"/>
                    <a:pt x="1987" y="1"/>
                    <a:pt x="1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6"/>
            <p:cNvSpPr/>
            <p:nvPr/>
          </p:nvSpPr>
          <p:spPr>
            <a:xfrm>
              <a:off x="3912975" y="2543325"/>
              <a:ext cx="43775" cy="27275"/>
            </a:xfrm>
            <a:custGeom>
              <a:avLst/>
              <a:gdLst/>
              <a:ahLst/>
              <a:cxnLst/>
              <a:rect l="l" t="t" r="r" b="b"/>
              <a:pathLst>
                <a:path w="1751" h="1091" extrusionOk="0">
                  <a:moveTo>
                    <a:pt x="908" y="0"/>
                  </a:moveTo>
                  <a:cubicBezTo>
                    <a:pt x="757" y="0"/>
                    <a:pt x="602" y="31"/>
                    <a:pt x="465" y="95"/>
                  </a:cubicBezTo>
                  <a:cubicBezTo>
                    <a:pt x="108" y="273"/>
                    <a:pt x="1" y="619"/>
                    <a:pt x="227" y="857"/>
                  </a:cubicBezTo>
                  <a:cubicBezTo>
                    <a:pt x="365" y="1009"/>
                    <a:pt x="596" y="1091"/>
                    <a:pt x="836" y="1091"/>
                  </a:cubicBezTo>
                  <a:cubicBezTo>
                    <a:pt x="990" y="1091"/>
                    <a:pt x="1147" y="1057"/>
                    <a:pt x="1286" y="988"/>
                  </a:cubicBezTo>
                  <a:cubicBezTo>
                    <a:pt x="1644" y="821"/>
                    <a:pt x="1751" y="476"/>
                    <a:pt x="1525" y="226"/>
                  </a:cubicBezTo>
                  <a:cubicBezTo>
                    <a:pt x="1385" y="79"/>
                    <a:pt x="1151" y="0"/>
                    <a:pt x="9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6"/>
            <p:cNvSpPr/>
            <p:nvPr/>
          </p:nvSpPr>
          <p:spPr>
            <a:xfrm>
              <a:off x="3892150" y="2577700"/>
              <a:ext cx="60150" cy="37700"/>
            </a:xfrm>
            <a:custGeom>
              <a:avLst/>
              <a:gdLst/>
              <a:ahLst/>
              <a:cxnLst/>
              <a:rect l="l" t="t" r="r" b="b"/>
              <a:pathLst>
                <a:path w="2406" h="1508" extrusionOk="0">
                  <a:moveTo>
                    <a:pt x="1260" y="0"/>
                  </a:moveTo>
                  <a:cubicBezTo>
                    <a:pt x="1052" y="0"/>
                    <a:pt x="837" y="44"/>
                    <a:pt x="643" y="137"/>
                  </a:cubicBezTo>
                  <a:cubicBezTo>
                    <a:pt x="155" y="375"/>
                    <a:pt x="0" y="839"/>
                    <a:pt x="310" y="1184"/>
                  </a:cubicBezTo>
                  <a:cubicBezTo>
                    <a:pt x="498" y="1394"/>
                    <a:pt x="814" y="1508"/>
                    <a:pt x="1143" y="1508"/>
                  </a:cubicBezTo>
                  <a:cubicBezTo>
                    <a:pt x="1355" y="1508"/>
                    <a:pt x="1571" y="1461"/>
                    <a:pt x="1762" y="1363"/>
                  </a:cubicBezTo>
                  <a:cubicBezTo>
                    <a:pt x="2262" y="1125"/>
                    <a:pt x="2405" y="649"/>
                    <a:pt x="2096" y="315"/>
                  </a:cubicBezTo>
                  <a:cubicBezTo>
                    <a:pt x="1906" y="111"/>
                    <a:pt x="1591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6"/>
            <p:cNvSpPr/>
            <p:nvPr/>
          </p:nvSpPr>
          <p:spPr>
            <a:xfrm>
              <a:off x="3972500" y="2516150"/>
              <a:ext cx="34850" cy="21575"/>
            </a:xfrm>
            <a:custGeom>
              <a:avLst/>
              <a:gdLst/>
              <a:ahLst/>
              <a:cxnLst/>
              <a:rect l="l" t="t" r="r" b="b"/>
              <a:pathLst>
                <a:path w="1394" h="863" extrusionOk="0">
                  <a:moveTo>
                    <a:pt x="718" y="1"/>
                  </a:moveTo>
                  <a:cubicBezTo>
                    <a:pt x="600" y="1"/>
                    <a:pt x="479" y="25"/>
                    <a:pt x="370" y="74"/>
                  </a:cubicBezTo>
                  <a:cubicBezTo>
                    <a:pt x="84" y="217"/>
                    <a:pt x="1" y="491"/>
                    <a:pt x="179" y="682"/>
                  </a:cubicBezTo>
                  <a:cubicBezTo>
                    <a:pt x="290" y="800"/>
                    <a:pt x="478" y="863"/>
                    <a:pt x="673" y="863"/>
                  </a:cubicBezTo>
                  <a:cubicBezTo>
                    <a:pt x="793" y="863"/>
                    <a:pt x="916" y="839"/>
                    <a:pt x="1025" y="789"/>
                  </a:cubicBezTo>
                  <a:cubicBezTo>
                    <a:pt x="1311" y="646"/>
                    <a:pt x="1394" y="372"/>
                    <a:pt x="1203" y="182"/>
                  </a:cubicBezTo>
                  <a:cubicBezTo>
                    <a:pt x="1093" y="64"/>
                    <a:pt x="909" y="1"/>
                    <a:pt x="7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6"/>
            <p:cNvSpPr/>
            <p:nvPr/>
          </p:nvSpPr>
          <p:spPr>
            <a:xfrm>
              <a:off x="4028475" y="2556175"/>
              <a:ext cx="32175" cy="20925"/>
            </a:xfrm>
            <a:custGeom>
              <a:avLst/>
              <a:gdLst/>
              <a:ahLst/>
              <a:cxnLst/>
              <a:rect l="l" t="t" r="r" b="b"/>
              <a:pathLst>
                <a:path w="1287" h="837" extrusionOk="0">
                  <a:moveTo>
                    <a:pt x="648" y="1"/>
                  </a:moveTo>
                  <a:cubicBezTo>
                    <a:pt x="378" y="1"/>
                    <a:pt x="124" y="144"/>
                    <a:pt x="72" y="343"/>
                  </a:cubicBezTo>
                  <a:cubicBezTo>
                    <a:pt x="0" y="581"/>
                    <a:pt x="203" y="795"/>
                    <a:pt x="524" y="831"/>
                  </a:cubicBezTo>
                  <a:cubicBezTo>
                    <a:pt x="557" y="835"/>
                    <a:pt x="590" y="836"/>
                    <a:pt x="622" y="836"/>
                  </a:cubicBezTo>
                  <a:cubicBezTo>
                    <a:pt x="906" y="836"/>
                    <a:pt x="1162" y="699"/>
                    <a:pt x="1227" y="486"/>
                  </a:cubicBezTo>
                  <a:cubicBezTo>
                    <a:pt x="1286" y="259"/>
                    <a:pt x="1084" y="45"/>
                    <a:pt x="762" y="9"/>
                  </a:cubicBezTo>
                  <a:cubicBezTo>
                    <a:pt x="724" y="4"/>
                    <a:pt x="686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6"/>
            <p:cNvSpPr/>
            <p:nvPr/>
          </p:nvSpPr>
          <p:spPr>
            <a:xfrm>
              <a:off x="4001675" y="2529425"/>
              <a:ext cx="41700" cy="27175"/>
            </a:xfrm>
            <a:custGeom>
              <a:avLst/>
              <a:gdLst/>
              <a:ahLst/>
              <a:cxnLst/>
              <a:rect l="l" t="t" r="r" b="b"/>
              <a:pathLst>
                <a:path w="1668" h="1087" extrusionOk="0">
                  <a:moveTo>
                    <a:pt x="864" y="1"/>
                  </a:moveTo>
                  <a:cubicBezTo>
                    <a:pt x="504" y="1"/>
                    <a:pt x="169" y="181"/>
                    <a:pt x="84" y="448"/>
                  </a:cubicBezTo>
                  <a:cubicBezTo>
                    <a:pt x="1" y="746"/>
                    <a:pt x="263" y="1032"/>
                    <a:pt x="667" y="1079"/>
                  </a:cubicBezTo>
                  <a:cubicBezTo>
                    <a:pt x="710" y="1084"/>
                    <a:pt x="753" y="1087"/>
                    <a:pt x="795" y="1087"/>
                  </a:cubicBezTo>
                  <a:cubicBezTo>
                    <a:pt x="1164" y="1087"/>
                    <a:pt x="1499" y="906"/>
                    <a:pt x="1584" y="639"/>
                  </a:cubicBezTo>
                  <a:cubicBezTo>
                    <a:pt x="1668" y="341"/>
                    <a:pt x="1406" y="55"/>
                    <a:pt x="989" y="8"/>
                  </a:cubicBezTo>
                  <a:cubicBezTo>
                    <a:pt x="947" y="3"/>
                    <a:pt x="906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6"/>
            <p:cNvSpPr/>
            <p:nvPr/>
          </p:nvSpPr>
          <p:spPr>
            <a:xfrm>
              <a:off x="3934700" y="2511075"/>
              <a:ext cx="33375" cy="20700"/>
            </a:xfrm>
            <a:custGeom>
              <a:avLst/>
              <a:gdLst/>
              <a:ahLst/>
              <a:cxnLst/>
              <a:rect l="l" t="t" r="r" b="b"/>
              <a:pathLst>
                <a:path w="1335" h="828" extrusionOk="0">
                  <a:moveTo>
                    <a:pt x="697" y="0"/>
                  </a:moveTo>
                  <a:cubicBezTo>
                    <a:pt x="569" y="0"/>
                    <a:pt x="436" y="31"/>
                    <a:pt x="322" y="99"/>
                  </a:cubicBezTo>
                  <a:cubicBezTo>
                    <a:pt x="60" y="242"/>
                    <a:pt x="1" y="504"/>
                    <a:pt x="191" y="670"/>
                  </a:cubicBezTo>
                  <a:cubicBezTo>
                    <a:pt x="300" y="772"/>
                    <a:pt x="467" y="828"/>
                    <a:pt x="639" y="828"/>
                  </a:cubicBezTo>
                  <a:cubicBezTo>
                    <a:pt x="768" y="828"/>
                    <a:pt x="900" y="796"/>
                    <a:pt x="1013" y="730"/>
                  </a:cubicBezTo>
                  <a:cubicBezTo>
                    <a:pt x="1275" y="587"/>
                    <a:pt x="1334" y="325"/>
                    <a:pt x="1132" y="146"/>
                  </a:cubicBezTo>
                  <a:cubicBezTo>
                    <a:pt x="1024" y="52"/>
                    <a:pt x="864" y="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6"/>
            <p:cNvSpPr/>
            <p:nvPr/>
          </p:nvSpPr>
          <p:spPr>
            <a:xfrm>
              <a:off x="3958225" y="2538325"/>
              <a:ext cx="22350" cy="14150"/>
            </a:xfrm>
            <a:custGeom>
              <a:avLst/>
              <a:gdLst/>
              <a:ahLst/>
              <a:cxnLst/>
              <a:rect l="l" t="t" r="r" b="b"/>
              <a:pathLst>
                <a:path w="894" h="566" extrusionOk="0">
                  <a:moveTo>
                    <a:pt x="463" y="0"/>
                  </a:moveTo>
                  <a:cubicBezTo>
                    <a:pt x="375" y="0"/>
                    <a:pt x="287" y="22"/>
                    <a:pt x="215" y="69"/>
                  </a:cubicBezTo>
                  <a:cubicBezTo>
                    <a:pt x="36" y="164"/>
                    <a:pt x="0" y="342"/>
                    <a:pt x="131" y="461"/>
                  </a:cubicBezTo>
                  <a:cubicBezTo>
                    <a:pt x="199" y="529"/>
                    <a:pt x="308" y="566"/>
                    <a:pt x="422" y="566"/>
                  </a:cubicBezTo>
                  <a:cubicBezTo>
                    <a:pt x="510" y="566"/>
                    <a:pt x="601" y="544"/>
                    <a:pt x="679" y="497"/>
                  </a:cubicBezTo>
                  <a:cubicBezTo>
                    <a:pt x="858" y="402"/>
                    <a:pt x="893" y="223"/>
                    <a:pt x="762" y="104"/>
                  </a:cubicBezTo>
                  <a:cubicBezTo>
                    <a:pt x="688" y="37"/>
                    <a:pt x="576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6"/>
            <p:cNvSpPr/>
            <p:nvPr/>
          </p:nvSpPr>
          <p:spPr>
            <a:xfrm>
              <a:off x="3949600" y="2600475"/>
              <a:ext cx="22925" cy="14500"/>
            </a:xfrm>
            <a:custGeom>
              <a:avLst/>
              <a:gdLst/>
              <a:ahLst/>
              <a:cxnLst/>
              <a:rect l="l" t="t" r="r" b="b"/>
              <a:pathLst>
                <a:path w="917" h="580" extrusionOk="0">
                  <a:moveTo>
                    <a:pt x="462" y="0"/>
                  </a:moveTo>
                  <a:cubicBezTo>
                    <a:pt x="376" y="0"/>
                    <a:pt x="289" y="19"/>
                    <a:pt x="214" y="59"/>
                  </a:cubicBezTo>
                  <a:cubicBezTo>
                    <a:pt x="36" y="166"/>
                    <a:pt x="0" y="345"/>
                    <a:pt x="131" y="476"/>
                  </a:cubicBezTo>
                  <a:cubicBezTo>
                    <a:pt x="205" y="543"/>
                    <a:pt x="317" y="580"/>
                    <a:pt x="433" y="580"/>
                  </a:cubicBezTo>
                  <a:cubicBezTo>
                    <a:pt x="522" y="580"/>
                    <a:pt x="613" y="558"/>
                    <a:pt x="691" y="511"/>
                  </a:cubicBezTo>
                  <a:cubicBezTo>
                    <a:pt x="869" y="416"/>
                    <a:pt x="917" y="226"/>
                    <a:pt x="786" y="107"/>
                  </a:cubicBezTo>
                  <a:cubicBezTo>
                    <a:pt x="703" y="37"/>
                    <a:pt x="583" y="0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6"/>
            <p:cNvSpPr/>
            <p:nvPr/>
          </p:nvSpPr>
          <p:spPr>
            <a:xfrm>
              <a:off x="4048700" y="2531325"/>
              <a:ext cx="31575" cy="21000"/>
            </a:xfrm>
            <a:custGeom>
              <a:avLst/>
              <a:gdLst/>
              <a:ahLst/>
              <a:cxnLst/>
              <a:rect l="l" t="t" r="r" b="b"/>
              <a:pathLst>
                <a:path w="1263" h="840" extrusionOk="0">
                  <a:moveTo>
                    <a:pt x="662" y="1"/>
                  </a:moveTo>
                  <a:cubicBezTo>
                    <a:pt x="366" y="1"/>
                    <a:pt x="104" y="150"/>
                    <a:pt x="48" y="360"/>
                  </a:cubicBezTo>
                  <a:cubicBezTo>
                    <a:pt x="1" y="599"/>
                    <a:pt x="215" y="801"/>
                    <a:pt x="537" y="837"/>
                  </a:cubicBezTo>
                  <a:cubicBezTo>
                    <a:pt x="558" y="838"/>
                    <a:pt x="580" y="839"/>
                    <a:pt x="602" y="839"/>
                  </a:cubicBezTo>
                  <a:cubicBezTo>
                    <a:pt x="897" y="839"/>
                    <a:pt x="1160" y="690"/>
                    <a:pt x="1215" y="468"/>
                  </a:cubicBezTo>
                  <a:cubicBezTo>
                    <a:pt x="1263" y="241"/>
                    <a:pt x="1049" y="39"/>
                    <a:pt x="727" y="3"/>
                  </a:cubicBezTo>
                  <a:cubicBezTo>
                    <a:pt x="705" y="2"/>
                    <a:pt x="683" y="1"/>
                    <a:pt x="6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6"/>
            <p:cNvSpPr/>
            <p:nvPr/>
          </p:nvSpPr>
          <p:spPr>
            <a:xfrm>
              <a:off x="4118650" y="2552975"/>
              <a:ext cx="75050" cy="47050"/>
            </a:xfrm>
            <a:custGeom>
              <a:avLst/>
              <a:gdLst/>
              <a:ahLst/>
              <a:cxnLst/>
              <a:rect l="l" t="t" r="r" b="b"/>
              <a:pathLst>
                <a:path w="3002" h="1882" extrusionOk="0">
                  <a:moveTo>
                    <a:pt x="1537" y="1"/>
                  </a:moveTo>
                  <a:cubicBezTo>
                    <a:pt x="1274" y="1"/>
                    <a:pt x="1007" y="57"/>
                    <a:pt x="775" y="173"/>
                  </a:cubicBezTo>
                  <a:cubicBezTo>
                    <a:pt x="167" y="471"/>
                    <a:pt x="1" y="1054"/>
                    <a:pt x="406" y="1483"/>
                  </a:cubicBezTo>
                  <a:cubicBezTo>
                    <a:pt x="652" y="1744"/>
                    <a:pt x="1054" y="1881"/>
                    <a:pt x="1468" y="1881"/>
                  </a:cubicBezTo>
                  <a:cubicBezTo>
                    <a:pt x="1732" y="1881"/>
                    <a:pt x="2002" y="1825"/>
                    <a:pt x="2239" y="1709"/>
                  </a:cubicBezTo>
                  <a:cubicBezTo>
                    <a:pt x="2846" y="1399"/>
                    <a:pt x="3001" y="816"/>
                    <a:pt x="2596" y="399"/>
                  </a:cubicBezTo>
                  <a:cubicBezTo>
                    <a:pt x="2350" y="138"/>
                    <a:pt x="1948" y="1"/>
                    <a:pt x="1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6"/>
            <p:cNvSpPr/>
            <p:nvPr/>
          </p:nvSpPr>
          <p:spPr>
            <a:xfrm>
              <a:off x="4080850" y="2540725"/>
              <a:ext cx="43775" cy="27500"/>
            </a:xfrm>
            <a:custGeom>
              <a:avLst/>
              <a:gdLst/>
              <a:ahLst/>
              <a:cxnLst/>
              <a:rect l="l" t="t" r="r" b="b"/>
              <a:pathLst>
                <a:path w="1751" h="1100" extrusionOk="0">
                  <a:moveTo>
                    <a:pt x="904" y="0"/>
                  </a:moveTo>
                  <a:cubicBezTo>
                    <a:pt x="750" y="0"/>
                    <a:pt x="593" y="34"/>
                    <a:pt x="453" y="103"/>
                  </a:cubicBezTo>
                  <a:cubicBezTo>
                    <a:pt x="96" y="282"/>
                    <a:pt x="1" y="615"/>
                    <a:pt x="239" y="865"/>
                  </a:cubicBezTo>
                  <a:cubicBezTo>
                    <a:pt x="377" y="1018"/>
                    <a:pt x="612" y="1100"/>
                    <a:pt x="853" y="1100"/>
                  </a:cubicBezTo>
                  <a:cubicBezTo>
                    <a:pt x="1007" y="1100"/>
                    <a:pt x="1164" y="1066"/>
                    <a:pt x="1298" y="996"/>
                  </a:cubicBezTo>
                  <a:cubicBezTo>
                    <a:pt x="1656" y="818"/>
                    <a:pt x="1751" y="484"/>
                    <a:pt x="1525" y="234"/>
                  </a:cubicBezTo>
                  <a:cubicBezTo>
                    <a:pt x="1379" y="82"/>
                    <a:pt x="1146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6"/>
            <p:cNvSpPr/>
            <p:nvPr/>
          </p:nvSpPr>
          <p:spPr>
            <a:xfrm>
              <a:off x="4061500" y="2575025"/>
              <a:ext cx="59850" cy="37775"/>
            </a:xfrm>
            <a:custGeom>
              <a:avLst/>
              <a:gdLst/>
              <a:ahLst/>
              <a:cxnLst/>
              <a:rect l="l" t="t" r="r" b="b"/>
              <a:pathLst>
                <a:path w="2394" h="1511" extrusionOk="0">
                  <a:moveTo>
                    <a:pt x="1224" y="1"/>
                  </a:moveTo>
                  <a:cubicBezTo>
                    <a:pt x="1018" y="1"/>
                    <a:pt x="807" y="45"/>
                    <a:pt x="620" y="136"/>
                  </a:cubicBezTo>
                  <a:cubicBezTo>
                    <a:pt x="132" y="386"/>
                    <a:pt x="1" y="851"/>
                    <a:pt x="322" y="1196"/>
                  </a:cubicBezTo>
                  <a:cubicBezTo>
                    <a:pt x="512" y="1400"/>
                    <a:pt x="832" y="1511"/>
                    <a:pt x="1163" y="1511"/>
                  </a:cubicBezTo>
                  <a:cubicBezTo>
                    <a:pt x="1372" y="1511"/>
                    <a:pt x="1586" y="1467"/>
                    <a:pt x="1775" y="1375"/>
                  </a:cubicBezTo>
                  <a:cubicBezTo>
                    <a:pt x="2263" y="1137"/>
                    <a:pt x="2394" y="660"/>
                    <a:pt x="2072" y="327"/>
                  </a:cubicBezTo>
                  <a:cubicBezTo>
                    <a:pt x="1874" y="114"/>
                    <a:pt x="1554" y="1"/>
                    <a:pt x="1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6"/>
            <p:cNvSpPr/>
            <p:nvPr/>
          </p:nvSpPr>
          <p:spPr>
            <a:xfrm>
              <a:off x="4069250" y="2418850"/>
              <a:ext cx="32775" cy="20025"/>
            </a:xfrm>
            <a:custGeom>
              <a:avLst/>
              <a:gdLst/>
              <a:ahLst/>
              <a:cxnLst/>
              <a:rect l="l" t="t" r="r" b="b"/>
              <a:pathLst>
                <a:path w="1311" h="801" extrusionOk="0">
                  <a:moveTo>
                    <a:pt x="676" y="0"/>
                  </a:moveTo>
                  <a:cubicBezTo>
                    <a:pt x="597" y="0"/>
                    <a:pt x="517" y="12"/>
                    <a:pt x="441" y="37"/>
                  </a:cubicBezTo>
                  <a:cubicBezTo>
                    <a:pt x="143" y="133"/>
                    <a:pt x="0" y="359"/>
                    <a:pt x="131" y="561"/>
                  </a:cubicBezTo>
                  <a:cubicBezTo>
                    <a:pt x="219" y="710"/>
                    <a:pt x="422" y="801"/>
                    <a:pt x="642" y="801"/>
                  </a:cubicBezTo>
                  <a:cubicBezTo>
                    <a:pt x="721" y="801"/>
                    <a:pt x="802" y="789"/>
                    <a:pt x="881" y="764"/>
                  </a:cubicBezTo>
                  <a:cubicBezTo>
                    <a:pt x="1179" y="668"/>
                    <a:pt x="1310" y="442"/>
                    <a:pt x="1191" y="240"/>
                  </a:cubicBezTo>
                  <a:cubicBezTo>
                    <a:pt x="1104" y="91"/>
                    <a:pt x="89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6"/>
            <p:cNvSpPr/>
            <p:nvPr/>
          </p:nvSpPr>
          <p:spPr>
            <a:xfrm>
              <a:off x="4007625" y="2374550"/>
              <a:ext cx="72650" cy="44100"/>
            </a:xfrm>
            <a:custGeom>
              <a:avLst/>
              <a:gdLst/>
              <a:ahLst/>
              <a:cxnLst/>
              <a:rect l="l" t="t" r="r" b="b"/>
              <a:pathLst>
                <a:path w="2906" h="1764" extrusionOk="0">
                  <a:moveTo>
                    <a:pt x="1505" y="1"/>
                  </a:moveTo>
                  <a:cubicBezTo>
                    <a:pt x="1251" y="1"/>
                    <a:pt x="991" y="54"/>
                    <a:pt x="763" y="166"/>
                  </a:cubicBezTo>
                  <a:cubicBezTo>
                    <a:pt x="167" y="440"/>
                    <a:pt x="1" y="988"/>
                    <a:pt x="382" y="1393"/>
                  </a:cubicBezTo>
                  <a:cubicBezTo>
                    <a:pt x="616" y="1634"/>
                    <a:pt x="1003" y="1763"/>
                    <a:pt x="1405" y="1763"/>
                  </a:cubicBezTo>
                  <a:cubicBezTo>
                    <a:pt x="1657" y="1763"/>
                    <a:pt x="1914" y="1713"/>
                    <a:pt x="2144" y="1607"/>
                  </a:cubicBezTo>
                  <a:cubicBezTo>
                    <a:pt x="2739" y="1321"/>
                    <a:pt x="2906" y="774"/>
                    <a:pt x="2513" y="369"/>
                  </a:cubicBezTo>
                  <a:cubicBezTo>
                    <a:pt x="2281" y="130"/>
                    <a:pt x="1900" y="1"/>
                    <a:pt x="1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6"/>
            <p:cNvSpPr/>
            <p:nvPr/>
          </p:nvSpPr>
          <p:spPr>
            <a:xfrm>
              <a:off x="3957625" y="2354000"/>
              <a:ext cx="42300" cy="25625"/>
            </a:xfrm>
            <a:custGeom>
              <a:avLst/>
              <a:gdLst/>
              <a:ahLst/>
              <a:cxnLst/>
              <a:rect l="l" t="t" r="r" b="b"/>
              <a:pathLst>
                <a:path w="1692" h="1025" extrusionOk="0">
                  <a:moveTo>
                    <a:pt x="884" y="0"/>
                  </a:moveTo>
                  <a:cubicBezTo>
                    <a:pt x="737" y="0"/>
                    <a:pt x="587" y="31"/>
                    <a:pt x="453" y="95"/>
                  </a:cubicBezTo>
                  <a:cubicBezTo>
                    <a:pt x="108" y="250"/>
                    <a:pt x="1" y="572"/>
                    <a:pt x="227" y="810"/>
                  </a:cubicBezTo>
                  <a:cubicBezTo>
                    <a:pt x="358" y="948"/>
                    <a:pt x="583" y="1024"/>
                    <a:pt x="816" y="1024"/>
                  </a:cubicBezTo>
                  <a:cubicBezTo>
                    <a:pt x="965" y="1024"/>
                    <a:pt x="1117" y="994"/>
                    <a:pt x="1251" y="929"/>
                  </a:cubicBezTo>
                  <a:cubicBezTo>
                    <a:pt x="1596" y="762"/>
                    <a:pt x="1691" y="441"/>
                    <a:pt x="1477" y="214"/>
                  </a:cubicBezTo>
                  <a:cubicBezTo>
                    <a:pt x="1338" y="76"/>
                    <a:pt x="1115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6"/>
            <p:cNvSpPr/>
            <p:nvPr/>
          </p:nvSpPr>
          <p:spPr>
            <a:xfrm>
              <a:off x="3937975" y="2386025"/>
              <a:ext cx="58075" cy="35200"/>
            </a:xfrm>
            <a:custGeom>
              <a:avLst/>
              <a:gdLst/>
              <a:ahLst/>
              <a:cxnLst/>
              <a:rect l="l" t="t" r="r" b="b"/>
              <a:pathLst>
                <a:path w="2323" h="1408" extrusionOk="0">
                  <a:moveTo>
                    <a:pt x="1211" y="1"/>
                  </a:moveTo>
                  <a:cubicBezTo>
                    <a:pt x="1010" y="1"/>
                    <a:pt x="804" y="41"/>
                    <a:pt x="620" y="124"/>
                  </a:cubicBezTo>
                  <a:cubicBezTo>
                    <a:pt x="144" y="350"/>
                    <a:pt x="1" y="791"/>
                    <a:pt x="298" y="1112"/>
                  </a:cubicBezTo>
                  <a:cubicBezTo>
                    <a:pt x="489" y="1303"/>
                    <a:pt x="800" y="1407"/>
                    <a:pt x="1120" y="1407"/>
                  </a:cubicBezTo>
                  <a:cubicBezTo>
                    <a:pt x="1321" y="1407"/>
                    <a:pt x="1524" y="1366"/>
                    <a:pt x="1703" y="1279"/>
                  </a:cubicBezTo>
                  <a:cubicBezTo>
                    <a:pt x="2180" y="1053"/>
                    <a:pt x="2322" y="612"/>
                    <a:pt x="2013" y="291"/>
                  </a:cubicBezTo>
                  <a:cubicBezTo>
                    <a:pt x="1831" y="101"/>
                    <a:pt x="1528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6"/>
            <p:cNvSpPr/>
            <p:nvPr/>
          </p:nvSpPr>
          <p:spPr>
            <a:xfrm>
              <a:off x="4015075" y="2328750"/>
              <a:ext cx="33350" cy="20075"/>
            </a:xfrm>
            <a:custGeom>
              <a:avLst/>
              <a:gdLst/>
              <a:ahLst/>
              <a:cxnLst/>
              <a:rect l="l" t="t" r="r" b="b"/>
              <a:pathLst>
                <a:path w="1334" h="803" extrusionOk="0">
                  <a:moveTo>
                    <a:pt x="692" y="0"/>
                  </a:moveTo>
                  <a:cubicBezTo>
                    <a:pt x="574" y="0"/>
                    <a:pt x="453" y="23"/>
                    <a:pt x="346" y="70"/>
                  </a:cubicBezTo>
                  <a:cubicBezTo>
                    <a:pt x="72" y="201"/>
                    <a:pt x="0" y="451"/>
                    <a:pt x="167" y="629"/>
                  </a:cubicBezTo>
                  <a:cubicBezTo>
                    <a:pt x="275" y="744"/>
                    <a:pt x="451" y="802"/>
                    <a:pt x="634" y="802"/>
                  </a:cubicBezTo>
                  <a:cubicBezTo>
                    <a:pt x="755" y="802"/>
                    <a:pt x="879" y="777"/>
                    <a:pt x="989" y="724"/>
                  </a:cubicBezTo>
                  <a:cubicBezTo>
                    <a:pt x="1262" y="605"/>
                    <a:pt x="1334" y="355"/>
                    <a:pt x="1155" y="165"/>
                  </a:cubicBezTo>
                  <a:cubicBezTo>
                    <a:pt x="1054" y="56"/>
                    <a:pt x="877" y="0"/>
                    <a:pt x="6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6"/>
            <p:cNvSpPr/>
            <p:nvPr/>
          </p:nvSpPr>
          <p:spPr>
            <a:xfrm>
              <a:off x="4069250" y="2366050"/>
              <a:ext cx="30975" cy="19650"/>
            </a:xfrm>
            <a:custGeom>
              <a:avLst/>
              <a:gdLst/>
              <a:ahLst/>
              <a:cxnLst/>
              <a:rect l="l" t="t" r="r" b="b"/>
              <a:pathLst>
                <a:path w="1239" h="786" extrusionOk="0">
                  <a:moveTo>
                    <a:pt x="643" y="1"/>
                  </a:moveTo>
                  <a:cubicBezTo>
                    <a:pt x="370" y="1"/>
                    <a:pt x="125" y="136"/>
                    <a:pt x="72" y="328"/>
                  </a:cubicBezTo>
                  <a:cubicBezTo>
                    <a:pt x="0" y="530"/>
                    <a:pt x="203" y="733"/>
                    <a:pt x="512" y="780"/>
                  </a:cubicBezTo>
                  <a:cubicBezTo>
                    <a:pt x="543" y="784"/>
                    <a:pt x="574" y="786"/>
                    <a:pt x="605" y="786"/>
                  </a:cubicBezTo>
                  <a:cubicBezTo>
                    <a:pt x="871" y="786"/>
                    <a:pt x="1126" y="651"/>
                    <a:pt x="1179" y="459"/>
                  </a:cubicBezTo>
                  <a:cubicBezTo>
                    <a:pt x="1239" y="244"/>
                    <a:pt x="1048" y="42"/>
                    <a:pt x="739" y="6"/>
                  </a:cubicBezTo>
                  <a:cubicBezTo>
                    <a:pt x="707" y="3"/>
                    <a:pt x="67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6"/>
            <p:cNvSpPr/>
            <p:nvPr/>
          </p:nvSpPr>
          <p:spPr>
            <a:xfrm>
              <a:off x="4043050" y="2341000"/>
              <a:ext cx="40500" cy="25400"/>
            </a:xfrm>
            <a:custGeom>
              <a:avLst/>
              <a:gdLst/>
              <a:ahLst/>
              <a:cxnLst/>
              <a:rect l="l" t="t" r="r" b="b"/>
              <a:pathLst>
                <a:path w="1620" h="1016" extrusionOk="0">
                  <a:moveTo>
                    <a:pt x="840" y="1"/>
                  </a:moveTo>
                  <a:cubicBezTo>
                    <a:pt x="484" y="1"/>
                    <a:pt x="169" y="179"/>
                    <a:pt x="84" y="425"/>
                  </a:cubicBezTo>
                  <a:cubicBezTo>
                    <a:pt x="1" y="699"/>
                    <a:pt x="263" y="961"/>
                    <a:pt x="655" y="1008"/>
                  </a:cubicBezTo>
                  <a:cubicBezTo>
                    <a:pt x="699" y="1013"/>
                    <a:pt x="743" y="1016"/>
                    <a:pt x="786" y="1016"/>
                  </a:cubicBezTo>
                  <a:cubicBezTo>
                    <a:pt x="1142" y="1016"/>
                    <a:pt x="1462" y="846"/>
                    <a:pt x="1537" y="592"/>
                  </a:cubicBezTo>
                  <a:cubicBezTo>
                    <a:pt x="1620" y="318"/>
                    <a:pt x="1358" y="56"/>
                    <a:pt x="965" y="8"/>
                  </a:cubicBezTo>
                  <a:cubicBezTo>
                    <a:pt x="923" y="3"/>
                    <a:pt x="881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6"/>
            <p:cNvSpPr/>
            <p:nvPr/>
          </p:nvSpPr>
          <p:spPr>
            <a:xfrm>
              <a:off x="4129675" y="2478275"/>
              <a:ext cx="33050" cy="20650"/>
            </a:xfrm>
            <a:custGeom>
              <a:avLst/>
              <a:gdLst/>
              <a:ahLst/>
              <a:cxnLst/>
              <a:rect l="l" t="t" r="r" b="b"/>
              <a:pathLst>
                <a:path w="1322" h="826" extrusionOk="0">
                  <a:moveTo>
                    <a:pt x="669" y="0"/>
                  </a:moveTo>
                  <a:cubicBezTo>
                    <a:pt x="543" y="0"/>
                    <a:pt x="416" y="29"/>
                    <a:pt x="310" y="89"/>
                  </a:cubicBezTo>
                  <a:cubicBezTo>
                    <a:pt x="48" y="232"/>
                    <a:pt x="0" y="494"/>
                    <a:pt x="203" y="673"/>
                  </a:cubicBezTo>
                  <a:cubicBezTo>
                    <a:pt x="310" y="774"/>
                    <a:pt x="475" y="825"/>
                    <a:pt x="643" y="825"/>
                  </a:cubicBezTo>
                  <a:cubicBezTo>
                    <a:pt x="772" y="825"/>
                    <a:pt x="904" y="794"/>
                    <a:pt x="1012" y="732"/>
                  </a:cubicBezTo>
                  <a:cubicBezTo>
                    <a:pt x="1274" y="589"/>
                    <a:pt x="1322" y="327"/>
                    <a:pt x="1120" y="149"/>
                  </a:cubicBezTo>
                  <a:cubicBezTo>
                    <a:pt x="1010" y="53"/>
                    <a:pt x="841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6"/>
            <p:cNvSpPr/>
            <p:nvPr/>
          </p:nvSpPr>
          <p:spPr>
            <a:xfrm>
              <a:off x="4001075" y="2349425"/>
              <a:ext cx="21750" cy="13225"/>
            </a:xfrm>
            <a:custGeom>
              <a:avLst/>
              <a:gdLst/>
              <a:ahLst/>
              <a:cxnLst/>
              <a:rect l="l" t="t" r="r" b="b"/>
              <a:pathLst>
                <a:path w="870" h="529" extrusionOk="0">
                  <a:moveTo>
                    <a:pt x="464" y="1"/>
                  </a:moveTo>
                  <a:cubicBezTo>
                    <a:pt x="377" y="1"/>
                    <a:pt x="289" y="22"/>
                    <a:pt x="215" y="64"/>
                  </a:cubicBezTo>
                  <a:cubicBezTo>
                    <a:pt x="37" y="147"/>
                    <a:pt x="1" y="314"/>
                    <a:pt x="132" y="433"/>
                  </a:cubicBezTo>
                  <a:cubicBezTo>
                    <a:pt x="207" y="495"/>
                    <a:pt x="317" y="529"/>
                    <a:pt x="429" y="529"/>
                  </a:cubicBezTo>
                  <a:cubicBezTo>
                    <a:pt x="512" y="529"/>
                    <a:pt x="596" y="510"/>
                    <a:pt x="668" y="469"/>
                  </a:cubicBezTo>
                  <a:cubicBezTo>
                    <a:pt x="834" y="374"/>
                    <a:pt x="870" y="207"/>
                    <a:pt x="751" y="100"/>
                  </a:cubicBezTo>
                  <a:cubicBezTo>
                    <a:pt x="678" y="34"/>
                    <a:pt x="572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6"/>
            <p:cNvSpPr/>
            <p:nvPr/>
          </p:nvSpPr>
          <p:spPr>
            <a:xfrm>
              <a:off x="3993350" y="2407275"/>
              <a:ext cx="22050" cy="13525"/>
            </a:xfrm>
            <a:custGeom>
              <a:avLst/>
              <a:gdLst/>
              <a:ahLst/>
              <a:cxnLst/>
              <a:rect l="l" t="t" r="r" b="b"/>
              <a:pathLst>
                <a:path w="882" h="541" extrusionOk="0">
                  <a:moveTo>
                    <a:pt x="457" y="0"/>
                  </a:moveTo>
                  <a:cubicBezTo>
                    <a:pt x="372" y="0"/>
                    <a:pt x="286" y="19"/>
                    <a:pt x="215" y="60"/>
                  </a:cubicBezTo>
                  <a:cubicBezTo>
                    <a:pt x="36" y="155"/>
                    <a:pt x="0" y="322"/>
                    <a:pt x="131" y="441"/>
                  </a:cubicBezTo>
                  <a:cubicBezTo>
                    <a:pt x="204" y="507"/>
                    <a:pt x="310" y="540"/>
                    <a:pt x="420" y="540"/>
                  </a:cubicBezTo>
                  <a:cubicBezTo>
                    <a:pt x="508" y="540"/>
                    <a:pt x="600" y="519"/>
                    <a:pt x="679" y="477"/>
                  </a:cubicBezTo>
                  <a:cubicBezTo>
                    <a:pt x="846" y="381"/>
                    <a:pt x="881" y="215"/>
                    <a:pt x="750" y="96"/>
                  </a:cubicBezTo>
                  <a:cubicBezTo>
                    <a:pt x="682" y="34"/>
                    <a:pt x="57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6"/>
            <p:cNvSpPr/>
            <p:nvPr/>
          </p:nvSpPr>
          <p:spPr>
            <a:xfrm>
              <a:off x="4088600" y="2342925"/>
              <a:ext cx="30375" cy="19500"/>
            </a:xfrm>
            <a:custGeom>
              <a:avLst/>
              <a:gdLst/>
              <a:ahLst/>
              <a:cxnLst/>
              <a:rect l="l" t="t" r="r" b="b"/>
              <a:pathLst>
                <a:path w="1215" h="780" extrusionOk="0">
                  <a:moveTo>
                    <a:pt x="635" y="0"/>
                  </a:moveTo>
                  <a:cubicBezTo>
                    <a:pt x="351" y="0"/>
                    <a:pt x="92" y="137"/>
                    <a:pt x="48" y="336"/>
                  </a:cubicBezTo>
                  <a:cubicBezTo>
                    <a:pt x="0" y="550"/>
                    <a:pt x="215" y="753"/>
                    <a:pt x="524" y="776"/>
                  </a:cubicBezTo>
                  <a:cubicBezTo>
                    <a:pt x="547" y="778"/>
                    <a:pt x="569" y="779"/>
                    <a:pt x="591" y="779"/>
                  </a:cubicBezTo>
                  <a:cubicBezTo>
                    <a:pt x="874" y="779"/>
                    <a:pt x="1123" y="642"/>
                    <a:pt x="1167" y="443"/>
                  </a:cubicBezTo>
                  <a:cubicBezTo>
                    <a:pt x="1215" y="229"/>
                    <a:pt x="1012" y="26"/>
                    <a:pt x="703" y="3"/>
                  </a:cubicBezTo>
                  <a:cubicBezTo>
                    <a:pt x="680" y="1"/>
                    <a:pt x="658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6"/>
            <p:cNvSpPr/>
            <p:nvPr/>
          </p:nvSpPr>
          <p:spPr>
            <a:xfrm>
              <a:off x="4176100" y="2494500"/>
              <a:ext cx="43200" cy="27000"/>
            </a:xfrm>
            <a:custGeom>
              <a:avLst/>
              <a:gdLst/>
              <a:ahLst/>
              <a:cxnLst/>
              <a:rect l="l" t="t" r="r" b="b"/>
              <a:pathLst>
                <a:path w="1728" h="1080" extrusionOk="0">
                  <a:moveTo>
                    <a:pt x="875" y="0"/>
                  </a:moveTo>
                  <a:cubicBezTo>
                    <a:pt x="726" y="0"/>
                    <a:pt x="574" y="31"/>
                    <a:pt x="441" y="95"/>
                  </a:cubicBezTo>
                  <a:cubicBezTo>
                    <a:pt x="84" y="274"/>
                    <a:pt x="1" y="607"/>
                    <a:pt x="227" y="845"/>
                  </a:cubicBezTo>
                  <a:cubicBezTo>
                    <a:pt x="372" y="998"/>
                    <a:pt x="606" y="1079"/>
                    <a:pt x="847" y="1079"/>
                  </a:cubicBezTo>
                  <a:cubicBezTo>
                    <a:pt x="1002" y="1079"/>
                    <a:pt x="1159" y="1046"/>
                    <a:pt x="1298" y="976"/>
                  </a:cubicBezTo>
                  <a:cubicBezTo>
                    <a:pt x="1644" y="809"/>
                    <a:pt x="1727" y="464"/>
                    <a:pt x="1489" y="226"/>
                  </a:cubicBezTo>
                  <a:cubicBezTo>
                    <a:pt x="1350" y="79"/>
                    <a:pt x="1115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6"/>
            <p:cNvSpPr/>
            <p:nvPr/>
          </p:nvSpPr>
          <p:spPr>
            <a:xfrm>
              <a:off x="4101400" y="2383750"/>
              <a:ext cx="57775" cy="35100"/>
            </a:xfrm>
            <a:custGeom>
              <a:avLst/>
              <a:gdLst/>
              <a:ahLst/>
              <a:cxnLst/>
              <a:rect l="l" t="t" r="r" b="b"/>
              <a:pathLst>
                <a:path w="2311" h="1404" extrusionOk="0">
                  <a:moveTo>
                    <a:pt x="1190" y="0"/>
                  </a:moveTo>
                  <a:cubicBezTo>
                    <a:pt x="986" y="0"/>
                    <a:pt x="778" y="43"/>
                    <a:pt x="596" y="132"/>
                  </a:cubicBezTo>
                  <a:cubicBezTo>
                    <a:pt x="131" y="346"/>
                    <a:pt x="0" y="787"/>
                    <a:pt x="310" y="1108"/>
                  </a:cubicBezTo>
                  <a:cubicBezTo>
                    <a:pt x="500" y="1298"/>
                    <a:pt x="812" y="1403"/>
                    <a:pt x="1132" y="1403"/>
                  </a:cubicBezTo>
                  <a:cubicBezTo>
                    <a:pt x="1332" y="1403"/>
                    <a:pt x="1536" y="1362"/>
                    <a:pt x="1715" y="1275"/>
                  </a:cubicBezTo>
                  <a:cubicBezTo>
                    <a:pt x="2179" y="1048"/>
                    <a:pt x="2310" y="608"/>
                    <a:pt x="2000" y="298"/>
                  </a:cubicBezTo>
                  <a:cubicBezTo>
                    <a:pt x="1812" y="103"/>
                    <a:pt x="1506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6"/>
            <p:cNvSpPr/>
            <p:nvPr/>
          </p:nvSpPr>
          <p:spPr>
            <a:xfrm>
              <a:off x="4139500" y="2513775"/>
              <a:ext cx="34550" cy="21500"/>
            </a:xfrm>
            <a:custGeom>
              <a:avLst/>
              <a:gdLst/>
              <a:ahLst/>
              <a:cxnLst/>
              <a:rect l="l" t="t" r="r" b="b"/>
              <a:pathLst>
                <a:path w="1382" h="860" extrusionOk="0">
                  <a:moveTo>
                    <a:pt x="701" y="0"/>
                  </a:moveTo>
                  <a:cubicBezTo>
                    <a:pt x="582" y="0"/>
                    <a:pt x="462" y="24"/>
                    <a:pt x="357" y="74"/>
                  </a:cubicBezTo>
                  <a:cubicBezTo>
                    <a:pt x="84" y="217"/>
                    <a:pt x="0" y="479"/>
                    <a:pt x="191" y="681"/>
                  </a:cubicBezTo>
                  <a:cubicBezTo>
                    <a:pt x="306" y="797"/>
                    <a:pt x="487" y="860"/>
                    <a:pt x="675" y="860"/>
                  </a:cubicBezTo>
                  <a:cubicBezTo>
                    <a:pt x="798" y="860"/>
                    <a:pt x="923" y="833"/>
                    <a:pt x="1036" y="777"/>
                  </a:cubicBezTo>
                  <a:cubicBezTo>
                    <a:pt x="1310" y="646"/>
                    <a:pt x="1381" y="372"/>
                    <a:pt x="1203" y="181"/>
                  </a:cubicBezTo>
                  <a:cubicBezTo>
                    <a:pt x="1085" y="63"/>
                    <a:pt x="894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6"/>
            <p:cNvSpPr/>
            <p:nvPr/>
          </p:nvSpPr>
          <p:spPr>
            <a:xfrm>
              <a:off x="4196650" y="2553600"/>
              <a:ext cx="32175" cy="21100"/>
            </a:xfrm>
            <a:custGeom>
              <a:avLst/>
              <a:gdLst/>
              <a:ahLst/>
              <a:cxnLst/>
              <a:rect l="l" t="t" r="r" b="b"/>
              <a:pathLst>
                <a:path w="1287" h="844" extrusionOk="0">
                  <a:moveTo>
                    <a:pt x="661" y="0"/>
                  </a:moveTo>
                  <a:cubicBezTo>
                    <a:pt x="383" y="0"/>
                    <a:pt x="125" y="146"/>
                    <a:pt x="72" y="350"/>
                  </a:cubicBezTo>
                  <a:cubicBezTo>
                    <a:pt x="0" y="577"/>
                    <a:pt x="215" y="791"/>
                    <a:pt x="536" y="839"/>
                  </a:cubicBezTo>
                  <a:cubicBezTo>
                    <a:pt x="567" y="842"/>
                    <a:pt x="598" y="844"/>
                    <a:pt x="629" y="844"/>
                  </a:cubicBezTo>
                  <a:cubicBezTo>
                    <a:pt x="915" y="844"/>
                    <a:pt x="1173" y="698"/>
                    <a:pt x="1227" y="493"/>
                  </a:cubicBezTo>
                  <a:cubicBezTo>
                    <a:pt x="1286" y="267"/>
                    <a:pt x="1072" y="53"/>
                    <a:pt x="750" y="5"/>
                  </a:cubicBezTo>
                  <a:cubicBezTo>
                    <a:pt x="720" y="2"/>
                    <a:pt x="690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6"/>
            <p:cNvSpPr/>
            <p:nvPr/>
          </p:nvSpPr>
          <p:spPr>
            <a:xfrm>
              <a:off x="4169250" y="2527050"/>
              <a:ext cx="41400" cy="27175"/>
            </a:xfrm>
            <a:custGeom>
              <a:avLst/>
              <a:gdLst/>
              <a:ahLst/>
              <a:cxnLst/>
              <a:rect l="l" t="t" r="r" b="b"/>
              <a:pathLst>
                <a:path w="1656" h="1087" extrusionOk="0">
                  <a:moveTo>
                    <a:pt x="849" y="0"/>
                  </a:moveTo>
                  <a:cubicBezTo>
                    <a:pt x="481" y="0"/>
                    <a:pt x="148" y="181"/>
                    <a:pt x="84" y="448"/>
                  </a:cubicBezTo>
                  <a:cubicBezTo>
                    <a:pt x="1" y="746"/>
                    <a:pt x="263" y="1020"/>
                    <a:pt x="680" y="1079"/>
                  </a:cubicBezTo>
                  <a:cubicBezTo>
                    <a:pt x="720" y="1084"/>
                    <a:pt x="761" y="1086"/>
                    <a:pt x="802" y="1086"/>
                  </a:cubicBezTo>
                  <a:cubicBezTo>
                    <a:pt x="1173" y="1086"/>
                    <a:pt x="1509" y="895"/>
                    <a:pt x="1584" y="627"/>
                  </a:cubicBezTo>
                  <a:cubicBezTo>
                    <a:pt x="1656" y="341"/>
                    <a:pt x="1382" y="55"/>
                    <a:pt x="977" y="8"/>
                  </a:cubicBezTo>
                  <a:cubicBezTo>
                    <a:pt x="934" y="3"/>
                    <a:pt x="892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6"/>
            <p:cNvSpPr/>
            <p:nvPr/>
          </p:nvSpPr>
          <p:spPr>
            <a:xfrm>
              <a:off x="4101700" y="2508525"/>
              <a:ext cx="33050" cy="20750"/>
            </a:xfrm>
            <a:custGeom>
              <a:avLst/>
              <a:gdLst/>
              <a:ahLst/>
              <a:cxnLst/>
              <a:rect l="l" t="t" r="r" b="b"/>
              <a:pathLst>
                <a:path w="1322" h="830" extrusionOk="0">
                  <a:moveTo>
                    <a:pt x="677" y="1"/>
                  </a:moveTo>
                  <a:cubicBezTo>
                    <a:pt x="546" y="1"/>
                    <a:pt x="412" y="32"/>
                    <a:pt x="298" y="94"/>
                  </a:cubicBezTo>
                  <a:cubicBezTo>
                    <a:pt x="48" y="248"/>
                    <a:pt x="0" y="499"/>
                    <a:pt x="191" y="677"/>
                  </a:cubicBezTo>
                  <a:cubicBezTo>
                    <a:pt x="305" y="778"/>
                    <a:pt x="472" y="829"/>
                    <a:pt x="641" y="829"/>
                  </a:cubicBezTo>
                  <a:cubicBezTo>
                    <a:pt x="772" y="829"/>
                    <a:pt x="903" y="799"/>
                    <a:pt x="1012" y="737"/>
                  </a:cubicBezTo>
                  <a:cubicBezTo>
                    <a:pt x="1274" y="594"/>
                    <a:pt x="1322" y="332"/>
                    <a:pt x="1119" y="153"/>
                  </a:cubicBezTo>
                  <a:cubicBezTo>
                    <a:pt x="1012" y="52"/>
                    <a:pt x="847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6"/>
            <p:cNvSpPr/>
            <p:nvPr/>
          </p:nvSpPr>
          <p:spPr>
            <a:xfrm>
              <a:off x="4125800" y="2535875"/>
              <a:ext cx="22350" cy="14100"/>
            </a:xfrm>
            <a:custGeom>
              <a:avLst/>
              <a:gdLst/>
              <a:ahLst/>
              <a:cxnLst/>
              <a:rect l="l" t="t" r="r" b="b"/>
              <a:pathLst>
                <a:path w="894" h="564" extrusionOk="0">
                  <a:moveTo>
                    <a:pt x="450" y="1"/>
                  </a:moveTo>
                  <a:cubicBezTo>
                    <a:pt x="364" y="1"/>
                    <a:pt x="277" y="20"/>
                    <a:pt x="203" y="59"/>
                  </a:cubicBezTo>
                  <a:cubicBezTo>
                    <a:pt x="24" y="167"/>
                    <a:pt x="1" y="345"/>
                    <a:pt x="132" y="464"/>
                  </a:cubicBezTo>
                  <a:cubicBezTo>
                    <a:pt x="204" y="530"/>
                    <a:pt x="314" y="563"/>
                    <a:pt x="427" y="563"/>
                  </a:cubicBezTo>
                  <a:cubicBezTo>
                    <a:pt x="518" y="563"/>
                    <a:pt x="612" y="542"/>
                    <a:pt x="691" y="500"/>
                  </a:cubicBezTo>
                  <a:cubicBezTo>
                    <a:pt x="858" y="405"/>
                    <a:pt x="894" y="226"/>
                    <a:pt x="763" y="107"/>
                  </a:cubicBezTo>
                  <a:cubicBezTo>
                    <a:pt x="686" y="38"/>
                    <a:pt x="570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6"/>
            <p:cNvSpPr/>
            <p:nvPr/>
          </p:nvSpPr>
          <p:spPr>
            <a:xfrm>
              <a:off x="4118950" y="25980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472" y="0"/>
                  </a:moveTo>
                  <a:cubicBezTo>
                    <a:pt x="383" y="0"/>
                    <a:pt x="293" y="21"/>
                    <a:pt x="215" y="63"/>
                  </a:cubicBezTo>
                  <a:cubicBezTo>
                    <a:pt x="36" y="170"/>
                    <a:pt x="1" y="349"/>
                    <a:pt x="144" y="468"/>
                  </a:cubicBezTo>
                  <a:cubicBezTo>
                    <a:pt x="218" y="542"/>
                    <a:pt x="330" y="578"/>
                    <a:pt x="446" y="578"/>
                  </a:cubicBezTo>
                  <a:cubicBezTo>
                    <a:pt x="535" y="578"/>
                    <a:pt x="626" y="557"/>
                    <a:pt x="703" y="515"/>
                  </a:cubicBezTo>
                  <a:cubicBezTo>
                    <a:pt x="882" y="408"/>
                    <a:pt x="917" y="229"/>
                    <a:pt x="775" y="110"/>
                  </a:cubicBezTo>
                  <a:cubicBezTo>
                    <a:pt x="700" y="36"/>
                    <a:pt x="588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6"/>
            <p:cNvSpPr/>
            <p:nvPr/>
          </p:nvSpPr>
          <p:spPr>
            <a:xfrm>
              <a:off x="4081750" y="2708100"/>
              <a:ext cx="30375" cy="19675"/>
            </a:xfrm>
            <a:custGeom>
              <a:avLst/>
              <a:gdLst/>
              <a:ahLst/>
              <a:cxnLst/>
              <a:rect l="l" t="t" r="r" b="b"/>
              <a:pathLst>
                <a:path w="1215" h="787" extrusionOk="0">
                  <a:moveTo>
                    <a:pt x="638" y="1"/>
                  </a:moveTo>
                  <a:cubicBezTo>
                    <a:pt x="561" y="1"/>
                    <a:pt x="482" y="14"/>
                    <a:pt x="405" y="40"/>
                  </a:cubicBezTo>
                  <a:cubicBezTo>
                    <a:pt x="131" y="124"/>
                    <a:pt x="0" y="362"/>
                    <a:pt x="119" y="552"/>
                  </a:cubicBezTo>
                  <a:cubicBezTo>
                    <a:pt x="199" y="702"/>
                    <a:pt x="389" y="787"/>
                    <a:pt x="599" y="787"/>
                  </a:cubicBezTo>
                  <a:cubicBezTo>
                    <a:pt x="672" y="787"/>
                    <a:pt x="748" y="776"/>
                    <a:pt x="822" y="755"/>
                  </a:cubicBezTo>
                  <a:cubicBezTo>
                    <a:pt x="1096" y="659"/>
                    <a:pt x="1215" y="433"/>
                    <a:pt x="1108" y="231"/>
                  </a:cubicBezTo>
                  <a:cubicBezTo>
                    <a:pt x="1022" y="85"/>
                    <a:pt x="837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6"/>
            <p:cNvSpPr/>
            <p:nvPr/>
          </p:nvSpPr>
          <p:spPr>
            <a:xfrm>
              <a:off x="4100500" y="2755775"/>
              <a:ext cx="30675" cy="19925"/>
            </a:xfrm>
            <a:custGeom>
              <a:avLst/>
              <a:gdLst/>
              <a:ahLst/>
              <a:cxnLst/>
              <a:rect l="l" t="t" r="r" b="b"/>
              <a:pathLst>
                <a:path w="1227" h="797" extrusionOk="0">
                  <a:moveTo>
                    <a:pt x="632" y="1"/>
                  </a:moveTo>
                  <a:cubicBezTo>
                    <a:pt x="425" y="1"/>
                    <a:pt x="227" y="89"/>
                    <a:pt x="131" y="229"/>
                  </a:cubicBezTo>
                  <a:cubicBezTo>
                    <a:pt x="1" y="431"/>
                    <a:pt x="108" y="669"/>
                    <a:pt x="382" y="765"/>
                  </a:cubicBezTo>
                  <a:cubicBezTo>
                    <a:pt x="450" y="786"/>
                    <a:pt x="522" y="797"/>
                    <a:pt x="593" y="797"/>
                  </a:cubicBezTo>
                  <a:cubicBezTo>
                    <a:pt x="798" y="797"/>
                    <a:pt x="999" y="712"/>
                    <a:pt x="1096" y="562"/>
                  </a:cubicBezTo>
                  <a:cubicBezTo>
                    <a:pt x="1227" y="360"/>
                    <a:pt x="1120" y="133"/>
                    <a:pt x="858" y="38"/>
                  </a:cubicBezTo>
                  <a:cubicBezTo>
                    <a:pt x="784" y="13"/>
                    <a:pt x="708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6"/>
            <p:cNvSpPr/>
            <p:nvPr/>
          </p:nvSpPr>
          <p:spPr>
            <a:xfrm>
              <a:off x="4088000" y="2728525"/>
              <a:ext cx="34550" cy="22425"/>
            </a:xfrm>
            <a:custGeom>
              <a:avLst/>
              <a:gdLst/>
              <a:ahLst/>
              <a:cxnLst/>
              <a:rect l="l" t="t" r="r" b="b"/>
              <a:pathLst>
                <a:path w="1382" h="897" extrusionOk="0">
                  <a:moveTo>
                    <a:pt x="706" y="1"/>
                  </a:moveTo>
                  <a:cubicBezTo>
                    <a:pt x="479" y="1"/>
                    <a:pt x="258" y="96"/>
                    <a:pt x="155" y="259"/>
                  </a:cubicBezTo>
                  <a:cubicBezTo>
                    <a:pt x="0" y="485"/>
                    <a:pt x="120" y="747"/>
                    <a:pt x="429" y="854"/>
                  </a:cubicBezTo>
                  <a:cubicBezTo>
                    <a:pt x="508" y="883"/>
                    <a:pt x="592" y="896"/>
                    <a:pt x="676" y="896"/>
                  </a:cubicBezTo>
                  <a:cubicBezTo>
                    <a:pt x="907" y="896"/>
                    <a:pt x="1134" y="794"/>
                    <a:pt x="1239" y="628"/>
                  </a:cubicBezTo>
                  <a:cubicBezTo>
                    <a:pt x="1382" y="402"/>
                    <a:pt x="1263" y="140"/>
                    <a:pt x="965" y="45"/>
                  </a:cubicBezTo>
                  <a:cubicBezTo>
                    <a:pt x="882" y="15"/>
                    <a:pt x="794" y="1"/>
                    <a:pt x="7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6"/>
            <p:cNvSpPr/>
            <p:nvPr/>
          </p:nvSpPr>
          <p:spPr>
            <a:xfrm>
              <a:off x="4143375" y="2767700"/>
              <a:ext cx="30675" cy="19900"/>
            </a:xfrm>
            <a:custGeom>
              <a:avLst/>
              <a:gdLst/>
              <a:ahLst/>
              <a:cxnLst/>
              <a:rect l="l" t="t" r="r" b="b"/>
              <a:pathLst>
                <a:path w="1227" h="796" extrusionOk="0">
                  <a:moveTo>
                    <a:pt x="627" y="0"/>
                  </a:moveTo>
                  <a:cubicBezTo>
                    <a:pt x="425" y="0"/>
                    <a:pt x="227" y="89"/>
                    <a:pt x="131" y="228"/>
                  </a:cubicBezTo>
                  <a:cubicBezTo>
                    <a:pt x="0" y="430"/>
                    <a:pt x="107" y="669"/>
                    <a:pt x="381" y="764"/>
                  </a:cubicBezTo>
                  <a:cubicBezTo>
                    <a:pt x="449" y="785"/>
                    <a:pt x="521" y="796"/>
                    <a:pt x="593" y="796"/>
                  </a:cubicBezTo>
                  <a:cubicBezTo>
                    <a:pt x="797" y="796"/>
                    <a:pt x="998" y="711"/>
                    <a:pt x="1095" y="561"/>
                  </a:cubicBezTo>
                  <a:cubicBezTo>
                    <a:pt x="1226" y="359"/>
                    <a:pt x="1119" y="133"/>
                    <a:pt x="845" y="37"/>
                  </a:cubicBezTo>
                  <a:cubicBezTo>
                    <a:pt x="775" y="12"/>
                    <a:pt x="701" y="0"/>
                    <a:pt x="6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6"/>
            <p:cNvSpPr/>
            <p:nvPr/>
          </p:nvSpPr>
          <p:spPr>
            <a:xfrm>
              <a:off x="4130575" y="2740200"/>
              <a:ext cx="34850" cy="22525"/>
            </a:xfrm>
            <a:custGeom>
              <a:avLst/>
              <a:gdLst/>
              <a:ahLst/>
              <a:cxnLst/>
              <a:rect l="l" t="t" r="r" b="b"/>
              <a:pathLst>
                <a:path w="1394" h="901" extrusionOk="0">
                  <a:moveTo>
                    <a:pt x="712" y="0"/>
                  </a:moveTo>
                  <a:cubicBezTo>
                    <a:pt x="479" y="0"/>
                    <a:pt x="257" y="102"/>
                    <a:pt x="143" y="268"/>
                  </a:cubicBezTo>
                  <a:cubicBezTo>
                    <a:pt x="0" y="495"/>
                    <a:pt x="119" y="756"/>
                    <a:pt x="429" y="864"/>
                  </a:cubicBezTo>
                  <a:cubicBezTo>
                    <a:pt x="506" y="888"/>
                    <a:pt x="589" y="900"/>
                    <a:pt x="671" y="900"/>
                  </a:cubicBezTo>
                  <a:cubicBezTo>
                    <a:pt x="903" y="900"/>
                    <a:pt x="1133" y="805"/>
                    <a:pt x="1238" y="637"/>
                  </a:cubicBezTo>
                  <a:cubicBezTo>
                    <a:pt x="1393" y="411"/>
                    <a:pt x="1262" y="149"/>
                    <a:pt x="964" y="42"/>
                  </a:cubicBezTo>
                  <a:cubicBezTo>
                    <a:pt x="882" y="14"/>
                    <a:pt x="797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6"/>
            <p:cNvSpPr/>
            <p:nvPr/>
          </p:nvSpPr>
          <p:spPr>
            <a:xfrm>
              <a:off x="4066275" y="2760850"/>
              <a:ext cx="30975" cy="20050"/>
            </a:xfrm>
            <a:custGeom>
              <a:avLst/>
              <a:gdLst/>
              <a:ahLst/>
              <a:cxnLst/>
              <a:rect l="l" t="t" r="r" b="b"/>
              <a:pathLst>
                <a:path w="1239" h="802" extrusionOk="0">
                  <a:moveTo>
                    <a:pt x="640" y="1"/>
                  </a:moveTo>
                  <a:cubicBezTo>
                    <a:pt x="566" y="1"/>
                    <a:pt x="490" y="12"/>
                    <a:pt x="417" y="38"/>
                  </a:cubicBezTo>
                  <a:cubicBezTo>
                    <a:pt x="143" y="121"/>
                    <a:pt x="0" y="359"/>
                    <a:pt x="119" y="562"/>
                  </a:cubicBezTo>
                  <a:cubicBezTo>
                    <a:pt x="207" y="710"/>
                    <a:pt x="397" y="801"/>
                    <a:pt x="600" y="801"/>
                  </a:cubicBezTo>
                  <a:cubicBezTo>
                    <a:pt x="674" y="801"/>
                    <a:pt x="749" y="789"/>
                    <a:pt x="822" y="764"/>
                  </a:cubicBezTo>
                  <a:cubicBezTo>
                    <a:pt x="1108" y="669"/>
                    <a:pt x="1239" y="431"/>
                    <a:pt x="1119" y="240"/>
                  </a:cubicBezTo>
                  <a:cubicBezTo>
                    <a:pt x="1041" y="91"/>
                    <a:pt x="846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6"/>
            <p:cNvSpPr/>
            <p:nvPr/>
          </p:nvSpPr>
          <p:spPr>
            <a:xfrm>
              <a:off x="3602825" y="2790000"/>
              <a:ext cx="76825" cy="51350"/>
            </a:xfrm>
            <a:custGeom>
              <a:avLst/>
              <a:gdLst/>
              <a:ahLst/>
              <a:cxnLst/>
              <a:rect l="l" t="t" r="r" b="b"/>
              <a:pathLst>
                <a:path w="3073" h="2054" extrusionOk="0">
                  <a:moveTo>
                    <a:pt x="1657" y="0"/>
                  </a:moveTo>
                  <a:cubicBezTo>
                    <a:pt x="1500" y="0"/>
                    <a:pt x="1339" y="20"/>
                    <a:pt x="1179" y="62"/>
                  </a:cubicBezTo>
                  <a:cubicBezTo>
                    <a:pt x="441" y="265"/>
                    <a:pt x="0" y="848"/>
                    <a:pt x="203" y="1384"/>
                  </a:cubicBezTo>
                  <a:cubicBezTo>
                    <a:pt x="351" y="1802"/>
                    <a:pt x="847" y="2053"/>
                    <a:pt x="1409" y="2053"/>
                  </a:cubicBezTo>
                  <a:cubicBezTo>
                    <a:pt x="1567" y="2053"/>
                    <a:pt x="1731" y="2033"/>
                    <a:pt x="1893" y="1991"/>
                  </a:cubicBezTo>
                  <a:cubicBezTo>
                    <a:pt x="2632" y="1789"/>
                    <a:pt x="3072" y="1193"/>
                    <a:pt x="2870" y="669"/>
                  </a:cubicBezTo>
                  <a:cubicBezTo>
                    <a:pt x="2712" y="252"/>
                    <a:pt x="2214" y="0"/>
                    <a:pt x="1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6"/>
            <p:cNvSpPr/>
            <p:nvPr/>
          </p:nvSpPr>
          <p:spPr>
            <a:xfrm>
              <a:off x="3576625" y="2767025"/>
              <a:ext cx="44675" cy="29675"/>
            </a:xfrm>
            <a:custGeom>
              <a:avLst/>
              <a:gdLst/>
              <a:ahLst/>
              <a:cxnLst/>
              <a:rect l="l" t="t" r="r" b="b"/>
              <a:pathLst>
                <a:path w="1787" h="1187" extrusionOk="0">
                  <a:moveTo>
                    <a:pt x="983" y="1"/>
                  </a:moveTo>
                  <a:cubicBezTo>
                    <a:pt x="888" y="1"/>
                    <a:pt x="789" y="13"/>
                    <a:pt x="691" y="41"/>
                  </a:cubicBezTo>
                  <a:cubicBezTo>
                    <a:pt x="262" y="148"/>
                    <a:pt x="1" y="493"/>
                    <a:pt x="120" y="803"/>
                  </a:cubicBezTo>
                  <a:cubicBezTo>
                    <a:pt x="203" y="1034"/>
                    <a:pt x="488" y="1187"/>
                    <a:pt x="813" y="1187"/>
                  </a:cubicBezTo>
                  <a:cubicBezTo>
                    <a:pt x="905" y="1187"/>
                    <a:pt x="1001" y="1174"/>
                    <a:pt x="1096" y="1148"/>
                  </a:cubicBezTo>
                  <a:cubicBezTo>
                    <a:pt x="1536" y="1029"/>
                    <a:pt x="1786" y="696"/>
                    <a:pt x="1667" y="386"/>
                  </a:cubicBezTo>
                  <a:cubicBezTo>
                    <a:pt x="1585" y="147"/>
                    <a:pt x="1304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6"/>
            <p:cNvSpPr/>
            <p:nvPr/>
          </p:nvSpPr>
          <p:spPr>
            <a:xfrm>
              <a:off x="3538825" y="2800975"/>
              <a:ext cx="61050" cy="40800"/>
            </a:xfrm>
            <a:custGeom>
              <a:avLst/>
              <a:gdLst/>
              <a:ahLst/>
              <a:cxnLst/>
              <a:rect l="l" t="t" r="r" b="b"/>
              <a:pathLst>
                <a:path w="2442" h="1632" extrusionOk="0">
                  <a:moveTo>
                    <a:pt x="1340" y="0"/>
                  </a:moveTo>
                  <a:cubicBezTo>
                    <a:pt x="1210" y="0"/>
                    <a:pt x="1076" y="17"/>
                    <a:pt x="941" y="52"/>
                  </a:cubicBezTo>
                  <a:cubicBezTo>
                    <a:pt x="358" y="207"/>
                    <a:pt x="0" y="671"/>
                    <a:pt x="155" y="1100"/>
                  </a:cubicBezTo>
                  <a:cubicBezTo>
                    <a:pt x="275" y="1423"/>
                    <a:pt x="660" y="1631"/>
                    <a:pt x="1103" y="1631"/>
                  </a:cubicBezTo>
                  <a:cubicBezTo>
                    <a:pt x="1232" y="1631"/>
                    <a:pt x="1367" y="1613"/>
                    <a:pt x="1501" y="1576"/>
                  </a:cubicBezTo>
                  <a:cubicBezTo>
                    <a:pt x="2096" y="1421"/>
                    <a:pt x="2441" y="945"/>
                    <a:pt x="2286" y="528"/>
                  </a:cubicBezTo>
                  <a:cubicBezTo>
                    <a:pt x="2167" y="196"/>
                    <a:pt x="1783" y="0"/>
                    <a:pt x="1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6"/>
            <p:cNvSpPr/>
            <p:nvPr/>
          </p:nvSpPr>
          <p:spPr>
            <a:xfrm>
              <a:off x="3648350" y="2749100"/>
              <a:ext cx="35450" cy="23350"/>
            </a:xfrm>
            <a:custGeom>
              <a:avLst/>
              <a:gdLst/>
              <a:ahLst/>
              <a:cxnLst/>
              <a:rect l="l" t="t" r="r" b="b"/>
              <a:pathLst>
                <a:path w="1418" h="934" extrusionOk="0">
                  <a:moveTo>
                    <a:pt x="771" y="0"/>
                  </a:moveTo>
                  <a:cubicBezTo>
                    <a:pt x="698" y="0"/>
                    <a:pt x="623" y="10"/>
                    <a:pt x="549" y="31"/>
                  </a:cubicBezTo>
                  <a:cubicBezTo>
                    <a:pt x="203" y="115"/>
                    <a:pt x="1" y="389"/>
                    <a:pt x="96" y="627"/>
                  </a:cubicBezTo>
                  <a:cubicBezTo>
                    <a:pt x="169" y="819"/>
                    <a:pt x="390" y="933"/>
                    <a:pt x="644" y="933"/>
                  </a:cubicBezTo>
                  <a:cubicBezTo>
                    <a:pt x="721" y="933"/>
                    <a:pt x="802" y="923"/>
                    <a:pt x="882" y="901"/>
                  </a:cubicBezTo>
                  <a:cubicBezTo>
                    <a:pt x="1215" y="817"/>
                    <a:pt x="1418" y="543"/>
                    <a:pt x="1323" y="305"/>
                  </a:cubicBezTo>
                  <a:cubicBezTo>
                    <a:pt x="1249" y="120"/>
                    <a:pt x="10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6"/>
            <p:cNvSpPr/>
            <p:nvPr/>
          </p:nvSpPr>
          <p:spPr>
            <a:xfrm>
              <a:off x="3608475" y="2861075"/>
              <a:ext cx="60150" cy="39675"/>
            </a:xfrm>
            <a:custGeom>
              <a:avLst/>
              <a:gdLst/>
              <a:ahLst/>
              <a:cxnLst/>
              <a:rect l="l" t="t" r="r" b="b"/>
              <a:pathLst>
                <a:path w="2406" h="1587" extrusionOk="0">
                  <a:moveTo>
                    <a:pt x="1294" y="0"/>
                  </a:moveTo>
                  <a:cubicBezTo>
                    <a:pt x="901" y="0"/>
                    <a:pt x="502" y="172"/>
                    <a:pt x="286" y="458"/>
                  </a:cubicBezTo>
                  <a:cubicBezTo>
                    <a:pt x="0" y="863"/>
                    <a:pt x="167" y="1327"/>
                    <a:pt x="679" y="1517"/>
                  </a:cubicBezTo>
                  <a:cubicBezTo>
                    <a:pt x="814" y="1565"/>
                    <a:pt x="959" y="1587"/>
                    <a:pt x="1103" y="1587"/>
                  </a:cubicBezTo>
                  <a:cubicBezTo>
                    <a:pt x="1506" y="1587"/>
                    <a:pt x="1909" y="1414"/>
                    <a:pt x="2120" y="1125"/>
                  </a:cubicBezTo>
                  <a:cubicBezTo>
                    <a:pt x="2406" y="720"/>
                    <a:pt x="2227" y="255"/>
                    <a:pt x="1727" y="77"/>
                  </a:cubicBezTo>
                  <a:cubicBezTo>
                    <a:pt x="1590" y="25"/>
                    <a:pt x="1442" y="0"/>
                    <a:pt x="1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6"/>
            <p:cNvSpPr/>
            <p:nvPr/>
          </p:nvSpPr>
          <p:spPr>
            <a:xfrm>
              <a:off x="3684975" y="2802400"/>
              <a:ext cx="35450" cy="22950"/>
            </a:xfrm>
            <a:custGeom>
              <a:avLst/>
              <a:gdLst/>
              <a:ahLst/>
              <a:cxnLst/>
              <a:rect l="l" t="t" r="r" b="b"/>
              <a:pathLst>
                <a:path w="1418" h="918" extrusionOk="0">
                  <a:moveTo>
                    <a:pt x="763" y="1"/>
                  </a:moveTo>
                  <a:cubicBezTo>
                    <a:pt x="527" y="1"/>
                    <a:pt x="289" y="103"/>
                    <a:pt x="167" y="269"/>
                  </a:cubicBezTo>
                  <a:cubicBezTo>
                    <a:pt x="0" y="495"/>
                    <a:pt x="108" y="769"/>
                    <a:pt x="405" y="876"/>
                  </a:cubicBezTo>
                  <a:cubicBezTo>
                    <a:pt x="484" y="904"/>
                    <a:pt x="569" y="918"/>
                    <a:pt x="655" y="918"/>
                  </a:cubicBezTo>
                  <a:cubicBezTo>
                    <a:pt x="890" y="918"/>
                    <a:pt x="1128" y="816"/>
                    <a:pt x="1251" y="650"/>
                  </a:cubicBezTo>
                  <a:cubicBezTo>
                    <a:pt x="1417" y="424"/>
                    <a:pt x="1310" y="150"/>
                    <a:pt x="1012" y="43"/>
                  </a:cubicBezTo>
                  <a:cubicBezTo>
                    <a:pt x="933" y="14"/>
                    <a:pt x="848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6"/>
            <p:cNvSpPr/>
            <p:nvPr/>
          </p:nvSpPr>
          <p:spPr>
            <a:xfrm>
              <a:off x="3668300" y="2769550"/>
              <a:ext cx="45875" cy="29725"/>
            </a:xfrm>
            <a:custGeom>
              <a:avLst/>
              <a:gdLst/>
              <a:ahLst/>
              <a:cxnLst/>
              <a:rect l="l" t="t" r="r" b="b"/>
              <a:pathLst>
                <a:path w="1835" h="1189" extrusionOk="0">
                  <a:moveTo>
                    <a:pt x="979" y="1"/>
                  </a:moveTo>
                  <a:cubicBezTo>
                    <a:pt x="681" y="1"/>
                    <a:pt x="382" y="129"/>
                    <a:pt x="227" y="344"/>
                  </a:cubicBezTo>
                  <a:cubicBezTo>
                    <a:pt x="1" y="642"/>
                    <a:pt x="132" y="999"/>
                    <a:pt x="525" y="1130"/>
                  </a:cubicBezTo>
                  <a:cubicBezTo>
                    <a:pt x="629" y="1169"/>
                    <a:pt x="741" y="1188"/>
                    <a:pt x="854" y="1188"/>
                  </a:cubicBezTo>
                  <a:cubicBezTo>
                    <a:pt x="1153" y="1188"/>
                    <a:pt x="1456" y="1057"/>
                    <a:pt x="1620" y="833"/>
                  </a:cubicBezTo>
                  <a:cubicBezTo>
                    <a:pt x="1834" y="535"/>
                    <a:pt x="1691" y="190"/>
                    <a:pt x="1310" y="59"/>
                  </a:cubicBezTo>
                  <a:cubicBezTo>
                    <a:pt x="1205" y="19"/>
                    <a:pt x="1092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6"/>
            <p:cNvSpPr/>
            <p:nvPr/>
          </p:nvSpPr>
          <p:spPr>
            <a:xfrm>
              <a:off x="3741525" y="2720300"/>
              <a:ext cx="44375" cy="29250"/>
            </a:xfrm>
            <a:custGeom>
              <a:avLst/>
              <a:gdLst/>
              <a:ahLst/>
              <a:cxnLst/>
              <a:rect l="l" t="t" r="r" b="b"/>
              <a:pathLst>
                <a:path w="1775" h="1170" extrusionOk="0">
                  <a:moveTo>
                    <a:pt x="961" y="0"/>
                  </a:moveTo>
                  <a:cubicBezTo>
                    <a:pt x="865" y="0"/>
                    <a:pt x="766" y="13"/>
                    <a:pt x="667" y="40"/>
                  </a:cubicBezTo>
                  <a:cubicBezTo>
                    <a:pt x="251" y="148"/>
                    <a:pt x="1" y="481"/>
                    <a:pt x="120" y="790"/>
                  </a:cubicBezTo>
                  <a:cubicBezTo>
                    <a:pt x="222" y="1024"/>
                    <a:pt x="516" y="1170"/>
                    <a:pt x="839" y="1170"/>
                  </a:cubicBezTo>
                  <a:cubicBezTo>
                    <a:pt x="928" y="1170"/>
                    <a:pt x="1018" y="1159"/>
                    <a:pt x="1108" y="1136"/>
                  </a:cubicBezTo>
                  <a:cubicBezTo>
                    <a:pt x="1536" y="1017"/>
                    <a:pt x="1775" y="683"/>
                    <a:pt x="1656" y="374"/>
                  </a:cubicBezTo>
                  <a:cubicBezTo>
                    <a:pt x="1564" y="145"/>
                    <a:pt x="128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6"/>
            <p:cNvSpPr/>
            <p:nvPr/>
          </p:nvSpPr>
          <p:spPr>
            <a:xfrm>
              <a:off x="3795100" y="2625450"/>
              <a:ext cx="43475" cy="28275"/>
            </a:xfrm>
            <a:custGeom>
              <a:avLst/>
              <a:gdLst/>
              <a:ahLst/>
              <a:cxnLst/>
              <a:rect l="l" t="t" r="r" b="b"/>
              <a:pathLst>
                <a:path w="1739" h="1131" extrusionOk="0">
                  <a:moveTo>
                    <a:pt x="930" y="1"/>
                  </a:moveTo>
                  <a:cubicBezTo>
                    <a:pt x="840" y="1"/>
                    <a:pt x="747" y="12"/>
                    <a:pt x="656" y="36"/>
                  </a:cubicBezTo>
                  <a:cubicBezTo>
                    <a:pt x="239" y="143"/>
                    <a:pt x="1" y="465"/>
                    <a:pt x="120" y="763"/>
                  </a:cubicBezTo>
                  <a:cubicBezTo>
                    <a:pt x="213" y="987"/>
                    <a:pt x="504" y="1130"/>
                    <a:pt x="826" y="1130"/>
                  </a:cubicBezTo>
                  <a:cubicBezTo>
                    <a:pt x="915" y="1130"/>
                    <a:pt x="1006" y="1119"/>
                    <a:pt x="1096" y="1096"/>
                  </a:cubicBezTo>
                  <a:cubicBezTo>
                    <a:pt x="1513" y="977"/>
                    <a:pt x="1739" y="655"/>
                    <a:pt x="1620" y="358"/>
                  </a:cubicBezTo>
                  <a:cubicBezTo>
                    <a:pt x="1528" y="136"/>
                    <a:pt x="1242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6"/>
            <p:cNvSpPr/>
            <p:nvPr/>
          </p:nvSpPr>
          <p:spPr>
            <a:xfrm>
              <a:off x="3663250" y="2602875"/>
              <a:ext cx="43175" cy="28225"/>
            </a:xfrm>
            <a:custGeom>
              <a:avLst/>
              <a:gdLst/>
              <a:ahLst/>
              <a:cxnLst/>
              <a:rect l="l" t="t" r="r" b="b"/>
              <a:pathLst>
                <a:path w="1727" h="1129" extrusionOk="0">
                  <a:moveTo>
                    <a:pt x="924" y="0"/>
                  </a:moveTo>
                  <a:cubicBezTo>
                    <a:pt x="836" y="0"/>
                    <a:pt x="745" y="11"/>
                    <a:pt x="655" y="34"/>
                  </a:cubicBezTo>
                  <a:cubicBezTo>
                    <a:pt x="238" y="142"/>
                    <a:pt x="0" y="463"/>
                    <a:pt x="107" y="761"/>
                  </a:cubicBezTo>
                  <a:cubicBezTo>
                    <a:pt x="201" y="985"/>
                    <a:pt x="484" y="1128"/>
                    <a:pt x="803" y="1128"/>
                  </a:cubicBezTo>
                  <a:cubicBezTo>
                    <a:pt x="891" y="1128"/>
                    <a:pt x="982" y="1117"/>
                    <a:pt x="1072" y="1094"/>
                  </a:cubicBezTo>
                  <a:cubicBezTo>
                    <a:pt x="1489" y="975"/>
                    <a:pt x="1727" y="654"/>
                    <a:pt x="1619" y="368"/>
                  </a:cubicBezTo>
                  <a:cubicBezTo>
                    <a:pt x="1526" y="144"/>
                    <a:pt x="1243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6"/>
            <p:cNvSpPr/>
            <p:nvPr/>
          </p:nvSpPr>
          <p:spPr>
            <a:xfrm>
              <a:off x="3730800" y="2793725"/>
              <a:ext cx="31000" cy="20200"/>
            </a:xfrm>
            <a:custGeom>
              <a:avLst/>
              <a:gdLst/>
              <a:ahLst/>
              <a:cxnLst/>
              <a:rect l="l" t="t" r="r" b="b"/>
              <a:pathLst>
                <a:path w="1240" h="808" extrusionOk="0">
                  <a:moveTo>
                    <a:pt x="670" y="0"/>
                  </a:moveTo>
                  <a:cubicBezTo>
                    <a:pt x="464" y="0"/>
                    <a:pt x="258" y="85"/>
                    <a:pt x="144" y="235"/>
                  </a:cubicBezTo>
                  <a:cubicBezTo>
                    <a:pt x="1" y="437"/>
                    <a:pt x="96" y="675"/>
                    <a:pt x="358" y="771"/>
                  </a:cubicBezTo>
                  <a:cubicBezTo>
                    <a:pt x="428" y="796"/>
                    <a:pt x="502" y="808"/>
                    <a:pt x="577" y="808"/>
                  </a:cubicBezTo>
                  <a:cubicBezTo>
                    <a:pt x="784" y="808"/>
                    <a:pt x="991" y="717"/>
                    <a:pt x="1096" y="568"/>
                  </a:cubicBezTo>
                  <a:cubicBezTo>
                    <a:pt x="1239" y="366"/>
                    <a:pt x="1144" y="128"/>
                    <a:pt x="882" y="32"/>
                  </a:cubicBezTo>
                  <a:cubicBezTo>
                    <a:pt x="814" y="11"/>
                    <a:pt x="74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6"/>
            <p:cNvSpPr/>
            <p:nvPr/>
          </p:nvSpPr>
          <p:spPr>
            <a:xfrm>
              <a:off x="3711750" y="2753525"/>
              <a:ext cx="34850" cy="22475"/>
            </a:xfrm>
            <a:custGeom>
              <a:avLst/>
              <a:gdLst/>
              <a:ahLst/>
              <a:cxnLst/>
              <a:rect l="l" t="t" r="r" b="b"/>
              <a:pathLst>
                <a:path w="1394" h="899" extrusionOk="0">
                  <a:moveTo>
                    <a:pt x="742" y="1"/>
                  </a:moveTo>
                  <a:cubicBezTo>
                    <a:pt x="514" y="1"/>
                    <a:pt x="288" y="96"/>
                    <a:pt x="168" y="259"/>
                  </a:cubicBezTo>
                  <a:cubicBezTo>
                    <a:pt x="1" y="485"/>
                    <a:pt x="108" y="759"/>
                    <a:pt x="394" y="855"/>
                  </a:cubicBezTo>
                  <a:cubicBezTo>
                    <a:pt x="477" y="884"/>
                    <a:pt x="566" y="899"/>
                    <a:pt x="655" y="899"/>
                  </a:cubicBezTo>
                  <a:cubicBezTo>
                    <a:pt x="886" y="899"/>
                    <a:pt x="1116" y="803"/>
                    <a:pt x="1227" y="640"/>
                  </a:cubicBezTo>
                  <a:cubicBezTo>
                    <a:pt x="1394" y="414"/>
                    <a:pt x="1287" y="140"/>
                    <a:pt x="1001" y="45"/>
                  </a:cubicBezTo>
                  <a:cubicBezTo>
                    <a:pt x="918" y="15"/>
                    <a:pt x="830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6"/>
            <p:cNvSpPr/>
            <p:nvPr/>
          </p:nvSpPr>
          <p:spPr>
            <a:xfrm>
              <a:off x="3754025" y="2761575"/>
              <a:ext cx="34850" cy="22575"/>
            </a:xfrm>
            <a:custGeom>
              <a:avLst/>
              <a:gdLst/>
              <a:ahLst/>
              <a:cxnLst/>
              <a:rect l="l" t="t" r="r" b="b"/>
              <a:pathLst>
                <a:path w="1394" h="903" extrusionOk="0">
                  <a:moveTo>
                    <a:pt x="730" y="0"/>
                  </a:moveTo>
                  <a:cubicBezTo>
                    <a:pt x="502" y="0"/>
                    <a:pt x="279" y="95"/>
                    <a:pt x="167" y="259"/>
                  </a:cubicBezTo>
                  <a:cubicBezTo>
                    <a:pt x="1" y="485"/>
                    <a:pt x="108" y="759"/>
                    <a:pt x="405" y="866"/>
                  </a:cubicBezTo>
                  <a:cubicBezTo>
                    <a:pt x="483" y="891"/>
                    <a:pt x="565" y="903"/>
                    <a:pt x="648" y="903"/>
                  </a:cubicBezTo>
                  <a:cubicBezTo>
                    <a:pt x="882" y="903"/>
                    <a:pt x="1116" y="807"/>
                    <a:pt x="1239" y="640"/>
                  </a:cubicBezTo>
                  <a:cubicBezTo>
                    <a:pt x="1394" y="413"/>
                    <a:pt x="1287" y="140"/>
                    <a:pt x="989" y="44"/>
                  </a:cubicBezTo>
                  <a:cubicBezTo>
                    <a:pt x="906" y="15"/>
                    <a:pt x="818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6"/>
            <p:cNvSpPr/>
            <p:nvPr/>
          </p:nvSpPr>
          <p:spPr>
            <a:xfrm>
              <a:off x="3671575" y="2724500"/>
              <a:ext cx="45575" cy="29225"/>
            </a:xfrm>
            <a:custGeom>
              <a:avLst/>
              <a:gdLst/>
              <a:ahLst/>
              <a:cxnLst/>
              <a:rect l="l" t="t" r="r" b="b"/>
              <a:pathLst>
                <a:path w="1823" h="1169" extrusionOk="0">
                  <a:moveTo>
                    <a:pt x="983" y="0"/>
                  </a:moveTo>
                  <a:cubicBezTo>
                    <a:pt x="683" y="0"/>
                    <a:pt x="381" y="127"/>
                    <a:pt x="215" y="337"/>
                  </a:cubicBezTo>
                  <a:cubicBezTo>
                    <a:pt x="1" y="634"/>
                    <a:pt x="132" y="980"/>
                    <a:pt x="524" y="1111"/>
                  </a:cubicBezTo>
                  <a:cubicBezTo>
                    <a:pt x="630" y="1150"/>
                    <a:pt x="743" y="1169"/>
                    <a:pt x="856" y="1169"/>
                  </a:cubicBezTo>
                  <a:cubicBezTo>
                    <a:pt x="1154" y="1169"/>
                    <a:pt x="1453" y="1040"/>
                    <a:pt x="1608" y="825"/>
                  </a:cubicBezTo>
                  <a:cubicBezTo>
                    <a:pt x="1822" y="539"/>
                    <a:pt x="1679" y="194"/>
                    <a:pt x="1298" y="51"/>
                  </a:cubicBezTo>
                  <a:cubicBezTo>
                    <a:pt x="1198" y="16"/>
                    <a:pt x="1090" y="0"/>
                    <a:pt x="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6"/>
            <p:cNvSpPr/>
            <p:nvPr/>
          </p:nvSpPr>
          <p:spPr>
            <a:xfrm>
              <a:off x="3556975" y="2844850"/>
              <a:ext cx="40500" cy="26625"/>
            </a:xfrm>
            <a:custGeom>
              <a:avLst/>
              <a:gdLst/>
              <a:ahLst/>
              <a:cxnLst/>
              <a:rect l="l" t="t" r="r" b="b"/>
              <a:pathLst>
                <a:path w="1620" h="1065" extrusionOk="0">
                  <a:moveTo>
                    <a:pt x="882" y="1"/>
                  </a:moveTo>
                  <a:cubicBezTo>
                    <a:pt x="612" y="1"/>
                    <a:pt x="340" y="116"/>
                    <a:pt x="191" y="309"/>
                  </a:cubicBezTo>
                  <a:cubicBezTo>
                    <a:pt x="1" y="583"/>
                    <a:pt x="108" y="892"/>
                    <a:pt x="453" y="1012"/>
                  </a:cubicBezTo>
                  <a:cubicBezTo>
                    <a:pt x="545" y="1048"/>
                    <a:pt x="646" y="1065"/>
                    <a:pt x="747" y="1065"/>
                  </a:cubicBezTo>
                  <a:cubicBezTo>
                    <a:pt x="1011" y="1065"/>
                    <a:pt x="1280" y="948"/>
                    <a:pt x="1418" y="750"/>
                  </a:cubicBezTo>
                  <a:cubicBezTo>
                    <a:pt x="1620" y="488"/>
                    <a:pt x="1501" y="166"/>
                    <a:pt x="1168" y="47"/>
                  </a:cubicBezTo>
                  <a:cubicBezTo>
                    <a:pt x="1076" y="16"/>
                    <a:pt x="979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6"/>
            <p:cNvSpPr/>
            <p:nvPr/>
          </p:nvSpPr>
          <p:spPr>
            <a:xfrm>
              <a:off x="3613525" y="2736025"/>
              <a:ext cx="34275" cy="22525"/>
            </a:xfrm>
            <a:custGeom>
              <a:avLst/>
              <a:gdLst/>
              <a:ahLst/>
              <a:cxnLst/>
              <a:rect l="l" t="t" r="r" b="b"/>
              <a:pathLst>
                <a:path w="1371" h="901" extrusionOk="0">
                  <a:moveTo>
                    <a:pt x="745" y="1"/>
                  </a:moveTo>
                  <a:cubicBezTo>
                    <a:pt x="662" y="1"/>
                    <a:pt x="574" y="14"/>
                    <a:pt x="489" y="42"/>
                  </a:cubicBezTo>
                  <a:cubicBezTo>
                    <a:pt x="168" y="150"/>
                    <a:pt x="1" y="412"/>
                    <a:pt x="108" y="638"/>
                  </a:cubicBezTo>
                  <a:cubicBezTo>
                    <a:pt x="187" y="805"/>
                    <a:pt x="397" y="901"/>
                    <a:pt x="630" y="901"/>
                  </a:cubicBezTo>
                  <a:cubicBezTo>
                    <a:pt x="713" y="901"/>
                    <a:pt x="798" y="889"/>
                    <a:pt x="882" y="864"/>
                  </a:cubicBezTo>
                  <a:cubicBezTo>
                    <a:pt x="1203" y="757"/>
                    <a:pt x="1370" y="495"/>
                    <a:pt x="1263" y="269"/>
                  </a:cubicBezTo>
                  <a:cubicBezTo>
                    <a:pt x="1184" y="103"/>
                    <a:pt x="977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6"/>
            <p:cNvSpPr/>
            <p:nvPr/>
          </p:nvSpPr>
          <p:spPr>
            <a:xfrm>
              <a:off x="3626025" y="2768650"/>
              <a:ext cx="23550" cy="15325"/>
            </a:xfrm>
            <a:custGeom>
              <a:avLst/>
              <a:gdLst/>
              <a:ahLst/>
              <a:cxnLst/>
              <a:rect l="l" t="t" r="r" b="b"/>
              <a:pathLst>
                <a:path w="942" h="613" extrusionOk="0">
                  <a:moveTo>
                    <a:pt x="506" y="1"/>
                  </a:moveTo>
                  <a:cubicBezTo>
                    <a:pt x="450" y="1"/>
                    <a:pt x="392" y="8"/>
                    <a:pt x="334" y="23"/>
                  </a:cubicBezTo>
                  <a:cubicBezTo>
                    <a:pt x="120" y="95"/>
                    <a:pt x="1" y="285"/>
                    <a:pt x="84" y="440"/>
                  </a:cubicBezTo>
                  <a:cubicBezTo>
                    <a:pt x="135" y="551"/>
                    <a:pt x="272" y="613"/>
                    <a:pt x="424" y="613"/>
                  </a:cubicBezTo>
                  <a:cubicBezTo>
                    <a:pt x="485" y="613"/>
                    <a:pt x="547" y="603"/>
                    <a:pt x="608" y="583"/>
                  </a:cubicBezTo>
                  <a:cubicBezTo>
                    <a:pt x="834" y="511"/>
                    <a:pt x="942" y="333"/>
                    <a:pt x="870" y="178"/>
                  </a:cubicBezTo>
                  <a:cubicBezTo>
                    <a:pt x="808" y="63"/>
                    <a:pt x="667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6"/>
            <p:cNvSpPr/>
            <p:nvPr/>
          </p:nvSpPr>
          <p:spPr>
            <a:xfrm>
              <a:off x="3590625" y="2833125"/>
              <a:ext cx="23525" cy="15700"/>
            </a:xfrm>
            <a:custGeom>
              <a:avLst/>
              <a:gdLst/>
              <a:ahLst/>
              <a:cxnLst/>
              <a:rect l="l" t="t" r="r" b="b"/>
              <a:pathLst>
                <a:path w="941" h="628" extrusionOk="0">
                  <a:moveTo>
                    <a:pt x="512" y="0"/>
                  </a:moveTo>
                  <a:cubicBezTo>
                    <a:pt x="454" y="0"/>
                    <a:pt x="393" y="9"/>
                    <a:pt x="333" y="28"/>
                  </a:cubicBezTo>
                  <a:cubicBezTo>
                    <a:pt x="119" y="99"/>
                    <a:pt x="0" y="290"/>
                    <a:pt x="72" y="445"/>
                  </a:cubicBezTo>
                  <a:cubicBezTo>
                    <a:pt x="124" y="559"/>
                    <a:pt x="267" y="627"/>
                    <a:pt x="429" y="627"/>
                  </a:cubicBezTo>
                  <a:cubicBezTo>
                    <a:pt x="487" y="627"/>
                    <a:pt x="547" y="618"/>
                    <a:pt x="607" y="599"/>
                  </a:cubicBezTo>
                  <a:cubicBezTo>
                    <a:pt x="822" y="528"/>
                    <a:pt x="941" y="338"/>
                    <a:pt x="869" y="183"/>
                  </a:cubicBezTo>
                  <a:cubicBezTo>
                    <a:pt x="817" y="69"/>
                    <a:pt x="674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6"/>
            <p:cNvSpPr/>
            <p:nvPr/>
          </p:nvSpPr>
          <p:spPr>
            <a:xfrm>
              <a:off x="3661450" y="2841525"/>
              <a:ext cx="31275" cy="20625"/>
            </a:xfrm>
            <a:custGeom>
              <a:avLst/>
              <a:gdLst/>
              <a:ahLst/>
              <a:cxnLst/>
              <a:rect l="l" t="t" r="r" b="b"/>
              <a:pathLst>
                <a:path w="1251" h="825" extrusionOk="0">
                  <a:moveTo>
                    <a:pt x="670" y="0"/>
                  </a:moveTo>
                  <a:cubicBezTo>
                    <a:pt x="595" y="0"/>
                    <a:pt x="517" y="12"/>
                    <a:pt x="441" y="37"/>
                  </a:cubicBezTo>
                  <a:cubicBezTo>
                    <a:pt x="156" y="132"/>
                    <a:pt x="1" y="371"/>
                    <a:pt x="108" y="585"/>
                  </a:cubicBezTo>
                  <a:cubicBezTo>
                    <a:pt x="178" y="734"/>
                    <a:pt x="370" y="824"/>
                    <a:pt x="580" y="824"/>
                  </a:cubicBezTo>
                  <a:cubicBezTo>
                    <a:pt x="656" y="824"/>
                    <a:pt x="735" y="813"/>
                    <a:pt x="810" y="787"/>
                  </a:cubicBezTo>
                  <a:cubicBezTo>
                    <a:pt x="1096" y="692"/>
                    <a:pt x="1251" y="454"/>
                    <a:pt x="1144" y="240"/>
                  </a:cubicBezTo>
                  <a:cubicBezTo>
                    <a:pt x="1065" y="91"/>
                    <a:pt x="877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6"/>
            <p:cNvSpPr/>
            <p:nvPr/>
          </p:nvSpPr>
          <p:spPr>
            <a:xfrm>
              <a:off x="3505475" y="2697425"/>
              <a:ext cx="75350" cy="49850"/>
            </a:xfrm>
            <a:custGeom>
              <a:avLst/>
              <a:gdLst/>
              <a:ahLst/>
              <a:cxnLst/>
              <a:rect l="l" t="t" r="r" b="b"/>
              <a:pathLst>
                <a:path w="3014" h="1994" extrusionOk="0">
                  <a:moveTo>
                    <a:pt x="1646" y="0"/>
                  </a:moveTo>
                  <a:cubicBezTo>
                    <a:pt x="1490" y="0"/>
                    <a:pt x="1329" y="20"/>
                    <a:pt x="1168" y="62"/>
                  </a:cubicBezTo>
                  <a:cubicBezTo>
                    <a:pt x="441" y="253"/>
                    <a:pt x="1" y="824"/>
                    <a:pt x="191" y="1336"/>
                  </a:cubicBezTo>
                  <a:cubicBezTo>
                    <a:pt x="331" y="1745"/>
                    <a:pt x="810" y="1994"/>
                    <a:pt x="1363" y="1994"/>
                  </a:cubicBezTo>
                  <a:cubicBezTo>
                    <a:pt x="1520" y="1994"/>
                    <a:pt x="1683" y="1974"/>
                    <a:pt x="1846" y="1932"/>
                  </a:cubicBezTo>
                  <a:cubicBezTo>
                    <a:pt x="2573" y="1729"/>
                    <a:pt x="3013" y="1158"/>
                    <a:pt x="2823" y="646"/>
                  </a:cubicBezTo>
                  <a:cubicBezTo>
                    <a:pt x="2674" y="247"/>
                    <a:pt x="2194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6"/>
            <p:cNvSpPr/>
            <p:nvPr/>
          </p:nvSpPr>
          <p:spPr>
            <a:xfrm>
              <a:off x="3480175" y="2675175"/>
              <a:ext cx="43800" cy="28850"/>
            </a:xfrm>
            <a:custGeom>
              <a:avLst/>
              <a:gdLst/>
              <a:ahLst/>
              <a:cxnLst/>
              <a:rect l="l" t="t" r="r" b="b"/>
              <a:pathLst>
                <a:path w="1752" h="1154" extrusionOk="0">
                  <a:moveTo>
                    <a:pt x="964" y="0"/>
                  </a:moveTo>
                  <a:cubicBezTo>
                    <a:pt x="871" y="0"/>
                    <a:pt x="775" y="12"/>
                    <a:pt x="680" y="36"/>
                  </a:cubicBezTo>
                  <a:cubicBezTo>
                    <a:pt x="263" y="143"/>
                    <a:pt x="1" y="476"/>
                    <a:pt x="108" y="774"/>
                  </a:cubicBezTo>
                  <a:cubicBezTo>
                    <a:pt x="192" y="1007"/>
                    <a:pt x="474" y="1153"/>
                    <a:pt x="799" y="1153"/>
                  </a:cubicBezTo>
                  <a:cubicBezTo>
                    <a:pt x="888" y="1153"/>
                    <a:pt x="980" y="1142"/>
                    <a:pt x="1072" y="1119"/>
                  </a:cubicBezTo>
                  <a:cubicBezTo>
                    <a:pt x="1501" y="1000"/>
                    <a:pt x="1751" y="667"/>
                    <a:pt x="1644" y="369"/>
                  </a:cubicBezTo>
                  <a:cubicBezTo>
                    <a:pt x="1561" y="138"/>
                    <a:pt x="1284" y="0"/>
                    <a:pt x="9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6"/>
            <p:cNvSpPr/>
            <p:nvPr/>
          </p:nvSpPr>
          <p:spPr>
            <a:xfrm>
              <a:off x="3442375" y="2708100"/>
              <a:ext cx="59850" cy="39475"/>
            </a:xfrm>
            <a:custGeom>
              <a:avLst/>
              <a:gdLst/>
              <a:ahLst/>
              <a:cxnLst/>
              <a:rect l="l" t="t" r="r" b="b"/>
              <a:pathLst>
                <a:path w="2394" h="1579" extrusionOk="0">
                  <a:moveTo>
                    <a:pt x="1330" y="0"/>
                  </a:moveTo>
                  <a:cubicBezTo>
                    <a:pt x="1203" y="0"/>
                    <a:pt x="1072" y="17"/>
                    <a:pt x="941" y="52"/>
                  </a:cubicBezTo>
                  <a:cubicBezTo>
                    <a:pt x="358" y="195"/>
                    <a:pt x="1" y="647"/>
                    <a:pt x="144" y="1064"/>
                  </a:cubicBezTo>
                  <a:cubicBezTo>
                    <a:pt x="255" y="1379"/>
                    <a:pt x="633" y="1579"/>
                    <a:pt x="1070" y="1579"/>
                  </a:cubicBezTo>
                  <a:cubicBezTo>
                    <a:pt x="1195" y="1579"/>
                    <a:pt x="1324" y="1563"/>
                    <a:pt x="1453" y="1529"/>
                  </a:cubicBezTo>
                  <a:cubicBezTo>
                    <a:pt x="2037" y="1374"/>
                    <a:pt x="2394" y="921"/>
                    <a:pt x="2251" y="505"/>
                  </a:cubicBezTo>
                  <a:cubicBezTo>
                    <a:pt x="2141" y="192"/>
                    <a:pt x="1761" y="0"/>
                    <a:pt x="1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6"/>
            <p:cNvSpPr/>
            <p:nvPr/>
          </p:nvSpPr>
          <p:spPr>
            <a:xfrm>
              <a:off x="3551325" y="2657825"/>
              <a:ext cx="34550" cy="22775"/>
            </a:xfrm>
            <a:custGeom>
              <a:avLst/>
              <a:gdLst/>
              <a:ahLst/>
              <a:cxnLst/>
              <a:rect l="l" t="t" r="r" b="b"/>
              <a:pathLst>
                <a:path w="1382" h="911" extrusionOk="0">
                  <a:moveTo>
                    <a:pt x="749" y="1"/>
                  </a:moveTo>
                  <a:cubicBezTo>
                    <a:pt x="680" y="1"/>
                    <a:pt x="608" y="9"/>
                    <a:pt x="536" y="27"/>
                  </a:cubicBezTo>
                  <a:cubicBezTo>
                    <a:pt x="191" y="122"/>
                    <a:pt x="0" y="372"/>
                    <a:pt x="84" y="611"/>
                  </a:cubicBezTo>
                  <a:cubicBezTo>
                    <a:pt x="149" y="797"/>
                    <a:pt x="376" y="911"/>
                    <a:pt x="631" y="911"/>
                  </a:cubicBezTo>
                  <a:cubicBezTo>
                    <a:pt x="702" y="911"/>
                    <a:pt x="774" y="902"/>
                    <a:pt x="846" y="884"/>
                  </a:cubicBezTo>
                  <a:cubicBezTo>
                    <a:pt x="1179" y="789"/>
                    <a:pt x="1382" y="527"/>
                    <a:pt x="1298" y="301"/>
                  </a:cubicBezTo>
                  <a:cubicBezTo>
                    <a:pt x="1224" y="114"/>
                    <a:pt x="1002" y="1"/>
                    <a:pt x="7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6"/>
            <p:cNvSpPr/>
            <p:nvPr/>
          </p:nvSpPr>
          <p:spPr>
            <a:xfrm>
              <a:off x="3505475" y="2753725"/>
              <a:ext cx="59275" cy="38275"/>
            </a:xfrm>
            <a:custGeom>
              <a:avLst/>
              <a:gdLst/>
              <a:ahLst/>
              <a:cxnLst/>
              <a:rect l="l" t="t" r="r" b="b"/>
              <a:pathLst>
                <a:path w="2371" h="1531" extrusionOk="0">
                  <a:moveTo>
                    <a:pt x="1282" y="1"/>
                  </a:moveTo>
                  <a:cubicBezTo>
                    <a:pt x="896" y="1"/>
                    <a:pt x="503" y="165"/>
                    <a:pt x="287" y="442"/>
                  </a:cubicBezTo>
                  <a:cubicBezTo>
                    <a:pt x="1" y="835"/>
                    <a:pt x="156" y="1287"/>
                    <a:pt x="656" y="1466"/>
                  </a:cubicBezTo>
                  <a:cubicBezTo>
                    <a:pt x="784" y="1509"/>
                    <a:pt x="922" y="1530"/>
                    <a:pt x="1063" y="1530"/>
                  </a:cubicBezTo>
                  <a:cubicBezTo>
                    <a:pt x="1457" y="1530"/>
                    <a:pt x="1862" y="1366"/>
                    <a:pt x="2073" y="1085"/>
                  </a:cubicBezTo>
                  <a:cubicBezTo>
                    <a:pt x="2370" y="704"/>
                    <a:pt x="2204" y="251"/>
                    <a:pt x="1704" y="73"/>
                  </a:cubicBezTo>
                  <a:cubicBezTo>
                    <a:pt x="1570" y="24"/>
                    <a:pt x="1427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6"/>
            <p:cNvSpPr/>
            <p:nvPr/>
          </p:nvSpPr>
          <p:spPr>
            <a:xfrm>
              <a:off x="3586150" y="2709475"/>
              <a:ext cx="34850" cy="22300"/>
            </a:xfrm>
            <a:custGeom>
              <a:avLst/>
              <a:gdLst/>
              <a:ahLst/>
              <a:cxnLst/>
              <a:rect l="l" t="t" r="r" b="b"/>
              <a:pathLst>
                <a:path w="1394" h="892" extrusionOk="0">
                  <a:moveTo>
                    <a:pt x="747" y="1"/>
                  </a:moveTo>
                  <a:cubicBezTo>
                    <a:pt x="519" y="1"/>
                    <a:pt x="287" y="96"/>
                    <a:pt x="167" y="259"/>
                  </a:cubicBezTo>
                  <a:cubicBezTo>
                    <a:pt x="1" y="485"/>
                    <a:pt x="96" y="747"/>
                    <a:pt x="393" y="854"/>
                  </a:cubicBezTo>
                  <a:cubicBezTo>
                    <a:pt x="468" y="879"/>
                    <a:pt x="548" y="891"/>
                    <a:pt x="629" y="891"/>
                  </a:cubicBezTo>
                  <a:cubicBezTo>
                    <a:pt x="859" y="891"/>
                    <a:pt x="1095" y="795"/>
                    <a:pt x="1227" y="628"/>
                  </a:cubicBezTo>
                  <a:cubicBezTo>
                    <a:pt x="1394" y="402"/>
                    <a:pt x="1286" y="140"/>
                    <a:pt x="1001" y="45"/>
                  </a:cubicBezTo>
                  <a:cubicBezTo>
                    <a:pt x="921" y="15"/>
                    <a:pt x="834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6"/>
            <p:cNvSpPr/>
            <p:nvPr/>
          </p:nvSpPr>
          <p:spPr>
            <a:xfrm>
              <a:off x="3570375" y="2677700"/>
              <a:ext cx="44975" cy="28700"/>
            </a:xfrm>
            <a:custGeom>
              <a:avLst/>
              <a:gdLst/>
              <a:ahLst/>
              <a:cxnLst/>
              <a:rect l="l" t="t" r="r" b="b"/>
              <a:pathLst>
                <a:path w="1799" h="1148" extrusionOk="0">
                  <a:moveTo>
                    <a:pt x="970" y="1"/>
                  </a:moveTo>
                  <a:cubicBezTo>
                    <a:pt x="675" y="1"/>
                    <a:pt x="379" y="120"/>
                    <a:pt x="215" y="328"/>
                  </a:cubicBezTo>
                  <a:cubicBezTo>
                    <a:pt x="0" y="625"/>
                    <a:pt x="120" y="959"/>
                    <a:pt x="501" y="1090"/>
                  </a:cubicBezTo>
                  <a:cubicBezTo>
                    <a:pt x="606" y="1129"/>
                    <a:pt x="719" y="1148"/>
                    <a:pt x="833" y="1148"/>
                  </a:cubicBezTo>
                  <a:cubicBezTo>
                    <a:pt x="1127" y="1148"/>
                    <a:pt x="1421" y="1022"/>
                    <a:pt x="1584" y="816"/>
                  </a:cubicBezTo>
                  <a:cubicBezTo>
                    <a:pt x="1798" y="518"/>
                    <a:pt x="1667" y="185"/>
                    <a:pt x="1298" y="54"/>
                  </a:cubicBezTo>
                  <a:cubicBezTo>
                    <a:pt x="1194" y="18"/>
                    <a:pt x="1082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6"/>
            <p:cNvSpPr/>
            <p:nvPr/>
          </p:nvSpPr>
          <p:spPr>
            <a:xfrm>
              <a:off x="3459350" y="2750500"/>
              <a:ext cx="39900" cy="25850"/>
            </a:xfrm>
            <a:custGeom>
              <a:avLst/>
              <a:gdLst/>
              <a:ahLst/>
              <a:cxnLst/>
              <a:rect l="l" t="t" r="r" b="b"/>
              <a:pathLst>
                <a:path w="1596" h="1034" extrusionOk="0">
                  <a:moveTo>
                    <a:pt x="885" y="1"/>
                  </a:moveTo>
                  <a:cubicBezTo>
                    <a:pt x="623" y="1"/>
                    <a:pt x="352" y="116"/>
                    <a:pt x="203" y="309"/>
                  </a:cubicBezTo>
                  <a:cubicBezTo>
                    <a:pt x="0" y="559"/>
                    <a:pt x="108" y="868"/>
                    <a:pt x="441" y="987"/>
                  </a:cubicBezTo>
                  <a:cubicBezTo>
                    <a:pt x="530" y="1019"/>
                    <a:pt x="625" y="1034"/>
                    <a:pt x="721" y="1034"/>
                  </a:cubicBezTo>
                  <a:cubicBezTo>
                    <a:pt x="986" y="1034"/>
                    <a:pt x="1257" y="921"/>
                    <a:pt x="1405" y="737"/>
                  </a:cubicBezTo>
                  <a:cubicBezTo>
                    <a:pt x="1596" y="475"/>
                    <a:pt x="1489" y="166"/>
                    <a:pt x="1155" y="47"/>
                  </a:cubicBezTo>
                  <a:cubicBezTo>
                    <a:pt x="1071" y="15"/>
                    <a:pt x="978" y="1"/>
                    <a:pt x="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6"/>
            <p:cNvSpPr/>
            <p:nvPr/>
          </p:nvSpPr>
          <p:spPr>
            <a:xfrm>
              <a:off x="3516800" y="2645375"/>
              <a:ext cx="33950" cy="21675"/>
            </a:xfrm>
            <a:custGeom>
              <a:avLst/>
              <a:gdLst/>
              <a:ahLst/>
              <a:cxnLst/>
              <a:rect l="l" t="t" r="r" b="b"/>
              <a:pathLst>
                <a:path w="1358" h="867" extrusionOk="0">
                  <a:moveTo>
                    <a:pt x="740" y="0"/>
                  </a:moveTo>
                  <a:cubicBezTo>
                    <a:pt x="658" y="0"/>
                    <a:pt x="573" y="12"/>
                    <a:pt x="489" y="37"/>
                  </a:cubicBezTo>
                  <a:cubicBezTo>
                    <a:pt x="179" y="132"/>
                    <a:pt x="0" y="394"/>
                    <a:pt x="108" y="609"/>
                  </a:cubicBezTo>
                  <a:cubicBezTo>
                    <a:pt x="185" y="772"/>
                    <a:pt x="386" y="867"/>
                    <a:pt x="609" y="867"/>
                  </a:cubicBezTo>
                  <a:cubicBezTo>
                    <a:pt x="694" y="867"/>
                    <a:pt x="783" y="853"/>
                    <a:pt x="870" y="823"/>
                  </a:cubicBezTo>
                  <a:cubicBezTo>
                    <a:pt x="1191" y="728"/>
                    <a:pt x="1358" y="466"/>
                    <a:pt x="1251" y="251"/>
                  </a:cubicBezTo>
                  <a:cubicBezTo>
                    <a:pt x="1172" y="93"/>
                    <a:pt x="970" y="0"/>
                    <a:pt x="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6"/>
            <p:cNvSpPr/>
            <p:nvPr/>
          </p:nvSpPr>
          <p:spPr>
            <a:xfrm>
              <a:off x="3529000" y="2676850"/>
              <a:ext cx="22950" cy="14800"/>
            </a:xfrm>
            <a:custGeom>
              <a:avLst/>
              <a:gdLst/>
              <a:ahLst/>
              <a:cxnLst/>
              <a:rect l="l" t="t" r="r" b="b"/>
              <a:pathLst>
                <a:path w="918" h="592" extrusionOk="0">
                  <a:moveTo>
                    <a:pt x="506" y="0"/>
                  </a:moveTo>
                  <a:cubicBezTo>
                    <a:pt x="450" y="0"/>
                    <a:pt x="391" y="9"/>
                    <a:pt x="334" y="28"/>
                  </a:cubicBezTo>
                  <a:cubicBezTo>
                    <a:pt x="120" y="88"/>
                    <a:pt x="1" y="266"/>
                    <a:pt x="72" y="421"/>
                  </a:cubicBezTo>
                  <a:cubicBezTo>
                    <a:pt x="124" y="526"/>
                    <a:pt x="259" y="592"/>
                    <a:pt x="412" y="592"/>
                  </a:cubicBezTo>
                  <a:cubicBezTo>
                    <a:pt x="468" y="592"/>
                    <a:pt x="526" y="583"/>
                    <a:pt x="584" y="564"/>
                  </a:cubicBezTo>
                  <a:cubicBezTo>
                    <a:pt x="798" y="504"/>
                    <a:pt x="917" y="326"/>
                    <a:pt x="846" y="171"/>
                  </a:cubicBezTo>
                  <a:cubicBezTo>
                    <a:pt x="794" y="66"/>
                    <a:pt x="658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6"/>
            <p:cNvSpPr/>
            <p:nvPr/>
          </p:nvSpPr>
          <p:spPr>
            <a:xfrm>
              <a:off x="3693600" y="2671825"/>
              <a:ext cx="75325" cy="49000"/>
            </a:xfrm>
            <a:custGeom>
              <a:avLst/>
              <a:gdLst/>
              <a:ahLst/>
              <a:cxnLst/>
              <a:rect l="l" t="t" r="r" b="b"/>
              <a:pathLst>
                <a:path w="3013" h="1960" extrusionOk="0">
                  <a:moveTo>
                    <a:pt x="1617" y="0"/>
                  </a:moveTo>
                  <a:cubicBezTo>
                    <a:pt x="1462" y="0"/>
                    <a:pt x="1302" y="20"/>
                    <a:pt x="1144" y="63"/>
                  </a:cubicBezTo>
                  <a:cubicBezTo>
                    <a:pt x="429" y="253"/>
                    <a:pt x="1" y="813"/>
                    <a:pt x="203" y="1325"/>
                  </a:cubicBezTo>
                  <a:cubicBezTo>
                    <a:pt x="360" y="1721"/>
                    <a:pt x="844" y="1960"/>
                    <a:pt x="1391" y="1960"/>
                  </a:cubicBezTo>
                  <a:cubicBezTo>
                    <a:pt x="1551" y="1960"/>
                    <a:pt x="1717" y="1939"/>
                    <a:pt x="1882" y="1896"/>
                  </a:cubicBezTo>
                  <a:cubicBezTo>
                    <a:pt x="2596" y="1706"/>
                    <a:pt x="3013" y="1146"/>
                    <a:pt x="2799" y="634"/>
                  </a:cubicBezTo>
                  <a:cubicBezTo>
                    <a:pt x="2641" y="245"/>
                    <a:pt x="2160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6"/>
            <p:cNvSpPr/>
            <p:nvPr/>
          </p:nvSpPr>
          <p:spPr>
            <a:xfrm>
              <a:off x="3667400" y="2649600"/>
              <a:ext cx="43800" cy="28525"/>
            </a:xfrm>
            <a:custGeom>
              <a:avLst/>
              <a:gdLst/>
              <a:ahLst/>
              <a:cxnLst/>
              <a:rect l="l" t="t" r="r" b="b"/>
              <a:pathLst>
                <a:path w="1752" h="1141" extrusionOk="0">
                  <a:moveTo>
                    <a:pt x="938" y="1"/>
                  </a:moveTo>
                  <a:cubicBezTo>
                    <a:pt x="849" y="1"/>
                    <a:pt x="758" y="12"/>
                    <a:pt x="668" y="35"/>
                  </a:cubicBezTo>
                  <a:cubicBezTo>
                    <a:pt x="251" y="142"/>
                    <a:pt x="1" y="475"/>
                    <a:pt x="120" y="773"/>
                  </a:cubicBezTo>
                  <a:cubicBezTo>
                    <a:pt x="213" y="997"/>
                    <a:pt x="497" y="1140"/>
                    <a:pt x="821" y="1140"/>
                  </a:cubicBezTo>
                  <a:cubicBezTo>
                    <a:pt x="911" y="1140"/>
                    <a:pt x="1004" y="1129"/>
                    <a:pt x="1096" y="1106"/>
                  </a:cubicBezTo>
                  <a:cubicBezTo>
                    <a:pt x="1513" y="999"/>
                    <a:pt x="1751" y="666"/>
                    <a:pt x="1632" y="368"/>
                  </a:cubicBezTo>
                  <a:cubicBezTo>
                    <a:pt x="1548" y="144"/>
                    <a:pt x="1259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6"/>
            <p:cNvSpPr/>
            <p:nvPr/>
          </p:nvSpPr>
          <p:spPr>
            <a:xfrm>
              <a:off x="3631100" y="2682200"/>
              <a:ext cx="59850" cy="39200"/>
            </a:xfrm>
            <a:custGeom>
              <a:avLst/>
              <a:gdLst/>
              <a:ahLst/>
              <a:cxnLst/>
              <a:rect l="l" t="t" r="r" b="b"/>
              <a:pathLst>
                <a:path w="2394" h="1568" extrusionOk="0">
                  <a:moveTo>
                    <a:pt x="1305" y="0"/>
                  </a:moveTo>
                  <a:cubicBezTo>
                    <a:pt x="1178" y="0"/>
                    <a:pt x="1047" y="17"/>
                    <a:pt x="917" y="52"/>
                  </a:cubicBezTo>
                  <a:cubicBezTo>
                    <a:pt x="346" y="195"/>
                    <a:pt x="0" y="648"/>
                    <a:pt x="155" y="1052"/>
                  </a:cubicBezTo>
                  <a:cubicBezTo>
                    <a:pt x="276" y="1368"/>
                    <a:pt x="663" y="1567"/>
                    <a:pt x="1098" y="1567"/>
                  </a:cubicBezTo>
                  <a:cubicBezTo>
                    <a:pt x="1222" y="1567"/>
                    <a:pt x="1350" y="1551"/>
                    <a:pt x="1477" y="1517"/>
                  </a:cubicBezTo>
                  <a:cubicBezTo>
                    <a:pt x="2060" y="1362"/>
                    <a:pt x="2394" y="910"/>
                    <a:pt x="2239" y="505"/>
                  </a:cubicBezTo>
                  <a:cubicBezTo>
                    <a:pt x="2110" y="192"/>
                    <a:pt x="1733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6"/>
            <p:cNvSpPr/>
            <p:nvPr/>
          </p:nvSpPr>
          <p:spPr>
            <a:xfrm>
              <a:off x="3737650" y="2632500"/>
              <a:ext cx="34550" cy="22525"/>
            </a:xfrm>
            <a:custGeom>
              <a:avLst/>
              <a:gdLst/>
              <a:ahLst/>
              <a:cxnLst/>
              <a:rect l="l" t="t" r="r" b="b"/>
              <a:pathLst>
                <a:path w="1382" h="901" extrusionOk="0">
                  <a:moveTo>
                    <a:pt x="738" y="0"/>
                  </a:moveTo>
                  <a:cubicBezTo>
                    <a:pt x="665" y="0"/>
                    <a:pt x="588" y="9"/>
                    <a:pt x="513" y="28"/>
                  </a:cubicBezTo>
                  <a:cubicBezTo>
                    <a:pt x="191" y="112"/>
                    <a:pt x="1" y="373"/>
                    <a:pt x="84" y="600"/>
                  </a:cubicBezTo>
                  <a:cubicBezTo>
                    <a:pt x="159" y="786"/>
                    <a:pt x="387" y="900"/>
                    <a:pt x="644" y="900"/>
                  </a:cubicBezTo>
                  <a:cubicBezTo>
                    <a:pt x="714" y="900"/>
                    <a:pt x="786" y="891"/>
                    <a:pt x="858" y="874"/>
                  </a:cubicBezTo>
                  <a:cubicBezTo>
                    <a:pt x="1191" y="778"/>
                    <a:pt x="1382" y="516"/>
                    <a:pt x="1287" y="290"/>
                  </a:cubicBezTo>
                  <a:cubicBezTo>
                    <a:pt x="1213" y="106"/>
                    <a:pt x="990" y="0"/>
                    <a:pt x="7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6"/>
            <p:cNvSpPr/>
            <p:nvPr/>
          </p:nvSpPr>
          <p:spPr>
            <a:xfrm>
              <a:off x="3757300" y="2652100"/>
              <a:ext cx="44975" cy="28525"/>
            </a:xfrm>
            <a:custGeom>
              <a:avLst/>
              <a:gdLst/>
              <a:ahLst/>
              <a:cxnLst/>
              <a:rect l="l" t="t" r="r" b="b"/>
              <a:pathLst>
                <a:path w="1799" h="1141" extrusionOk="0">
                  <a:moveTo>
                    <a:pt x="947" y="1"/>
                  </a:moveTo>
                  <a:cubicBezTo>
                    <a:pt x="653" y="1"/>
                    <a:pt x="362" y="120"/>
                    <a:pt x="215" y="328"/>
                  </a:cubicBezTo>
                  <a:cubicBezTo>
                    <a:pt x="1" y="613"/>
                    <a:pt x="143" y="959"/>
                    <a:pt x="524" y="1090"/>
                  </a:cubicBezTo>
                  <a:cubicBezTo>
                    <a:pt x="625" y="1124"/>
                    <a:pt x="733" y="1141"/>
                    <a:pt x="840" y="1141"/>
                  </a:cubicBezTo>
                  <a:cubicBezTo>
                    <a:pt x="1138" y="1141"/>
                    <a:pt x="1435" y="1014"/>
                    <a:pt x="1584" y="804"/>
                  </a:cubicBezTo>
                  <a:cubicBezTo>
                    <a:pt x="1798" y="518"/>
                    <a:pt x="1656" y="185"/>
                    <a:pt x="1275" y="54"/>
                  </a:cubicBezTo>
                  <a:cubicBezTo>
                    <a:pt x="1170" y="18"/>
                    <a:pt x="1058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6"/>
            <p:cNvSpPr/>
            <p:nvPr/>
          </p:nvSpPr>
          <p:spPr>
            <a:xfrm>
              <a:off x="3649550" y="2632225"/>
              <a:ext cx="34550" cy="22500"/>
            </a:xfrm>
            <a:custGeom>
              <a:avLst/>
              <a:gdLst/>
              <a:ahLst/>
              <a:cxnLst/>
              <a:rect l="l" t="t" r="r" b="b"/>
              <a:pathLst>
                <a:path w="1382" h="900" extrusionOk="0">
                  <a:moveTo>
                    <a:pt x="739" y="1"/>
                  </a:moveTo>
                  <a:cubicBezTo>
                    <a:pt x="669" y="1"/>
                    <a:pt x="596" y="9"/>
                    <a:pt x="524" y="27"/>
                  </a:cubicBezTo>
                  <a:cubicBezTo>
                    <a:pt x="191" y="123"/>
                    <a:pt x="1" y="373"/>
                    <a:pt x="84" y="611"/>
                  </a:cubicBezTo>
                  <a:cubicBezTo>
                    <a:pt x="158" y="788"/>
                    <a:pt x="386" y="899"/>
                    <a:pt x="642" y="899"/>
                  </a:cubicBezTo>
                  <a:cubicBezTo>
                    <a:pt x="713" y="899"/>
                    <a:pt x="785" y="891"/>
                    <a:pt x="858" y="873"/>
                  </a:cubicBezTo>
                  <a:cubicBezTo>
                    <a:pt x="1191" y="789"/>
                    <a:pt x="1382" y="527"/>
                    <a:pt x="1286" y="301"/>
                  </a:cubicBezTo>
                  <a:cubicBezTo>
                    <a:pt x="1221" y="114"/>
                    <a:pt x="994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6"/>
            <p:cNvSpPr/>
            <p:nvPr/>
          </p:nvSpPr>
          <p:spPr>
            <a:xfrm>
              <a:off x="3598050" y="2651400"/>
              <a:ext cx="44975" cy="28375"/>
            </a:xfrm>
            <a:custGeom>
              <a:avLst/>
              <a:gdLst/>
              <a:ahLst/>
              <a:cxnLst/>
              <a:rect l="l" t="t" r="r" b="b"/>
              <a:pathLst>
                <a:path w="1799" h="1135" extrusionOk="0">
                  <a:moveTo>
                    <a:pt x="981" y="0"/>
                  </a:moveTo>
                  <a:cubicBezTo>
                    <a:pt x="682" y="0"/>
                    <a:pt x="374" y="120"/>
                    <a:pt x="215" y="332"/>
                  </a:cubicBezTo>
                  <a:cubicBezTo>
                    <a:pt x="1" y="618"/>
                    <a:pt x="132" y="951"/>
                    <a:pt x="501" y="1082"/>
                  </a:cubicBezTo>
                  <a:cubicBezTo>
                    <a:pt x="605" y="1118"/>
                    <a:pt x="717" y="1135"/>
                    <a:pt x="829" y="1135"/>
                  </a:cubicBezTo>
                  <a:cubicBezTo>
                    <a:pt x="1124" y="1135"/>
                    <a:pt x="1417" y="1015"/>
                    <a:pt x="1572" y="808"/>
                  </a:cubicBezTo>
                  <a:cubicBezTo>
                    <a:pt x="1799" y="522"/>
                    <a:pt x="1668" y="177"/>
                    <a:pt x="1287" y="46"/>
                  </a:cubicBezTo>
                  <a:cubicBezTo>
                    <a:pt x="1191" y="15"/>
                    <a:pt x="1087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6"/>
            <p:cNvSpPr/>
            <p:nvPr/>
          </p:nvSpPr>
          <p:spPr>
            <a:xfrm>
              <a:off x="3757600" y="2601200"/>
              <a:ext cx="44375" cy="27925"/>
            </a:xfrm>
            <a:custGeom>
              <a:avLst/>
              <a:gdLst/>
              <a:ahLst/>
              <a:cxnLst/>
              <a:rect l="l" t="t" r="r" b="b"/>
              <a:pathLst>
                <a:path w="1775" h="1117" extrusionOk="0">
                  <a:moveTo>
                    <a:pt x="942" y="1"/>
                  </a:moveTo>
                  <a:cubicBezTo>
                    <a:pt x="653" y="1"/>
                    <a:pt x="362" y="120"/>
                    <a:pt x="215" y="328"/>
                  </a:cubicBezTo>
                  <a:cubicBezTo>
                    <a:pt x="1" y="602"/>
                    <a:pt x="143" y="935"/>
                    <a:pt x="512" y="1066"/>
                  </a:cubicBezTo>
                  <a:cubicBezTo>
                    <a:pt x="614" y="1101"/>
                    <a:pt x="722" y="1117"/>
                    <a:pt x="830" y="1117"/>
                  </a:cubicBezTo>
                  <a:cubicBezTo>
                    <a:pt x="1128" y="1117"/>
                    <a:pt x="1424" y="993"/>
                    <a:pt x="1572" y="792"/>
                  </a:cubicBezTo>
                  <a:cubicBezTo>
                    <a:pt x="1775" y="506"/>
                    <a:pt x="1644" y="173"/>
                    <a:pt x="1263" y="54"/>
                  </a:cubicBezTo>
                  <a:cubicBezTo>
                    <a:pt x="1161" y="18"/>
                    <a:pt x="1052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6"/>
            <p:cNvSpPr/>
            <p:nvPr/>
          </p:nvSpPr>
          <p:spPr>
            <a:xfrm>
              <a:off x="3702825" y="2620075"/>
              <a:ext cx="33975" cy="21500"/>
            </a:xfrm>
            <a:custGeom>
              <a:avLst/>
              <a:gdLst/>
              <a:ahLst/>
              <a:cxnLst/>
              <a:rect l="l" t="t" r="r" b="b"/>
              <a:pathLst>
                <a:path w="1359" h="860" extrusionOk="0">
                  <a:moveTo>
                    <a:pt x="724" y="0"/>
                  </a:moveTo>
                  <a:cubicBezTo>
                    <a:pt x="642" y="0"/>
                    <a:pt x="558" y="12"/>
                    <a:pt x="477" y="37"/>
                  </a:cubicBezTo>
                  <a:cubicBezTo>
                    <a:pt x="167" y="132"/>
                    <a:pt x="1" y="382"/>
                    <a:pt x="120" y="609"/>
                  </a:cubicBezTo>
                  <a:cubicBezTo>
                    <a:pt x="199" y="766"/>
                    <a:pt x="407" y="860"/>
                    <a:pt x="635" y="860"/>
                  </a:cubicBezTo>
                  <a:cubicBezTo>
                    <a:pt x="717" y="860"/>
                    <a:pt x="800" y="848"/>
                    <a:pt x="882" y="823"/>
                  </a:cubicBezTo>
                  <a:cubicBezTo>
                    <a:pt x="1191" y="716"/>
                    <a:pt x="1358" y="466"/>
                    <a:pt x="1251" y="251"/>
                  </a:cubicBezTo>
                  <a:cubicBezTo>
                    <a:pt x="1163" y="93"/>
                    <a:pt x="953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6"/>
            <p:cNvSpPr/>
            <p:nvPr/>
          </p:nvSpPr>
          <p:spPr>
            <a:xfrm>
              <a:off x="3715925" y="2651250"/>
              <a:ext cx="22950" cy="14825"/>
            </a:xfrm>
            <a:custGeom>
              <a:avLst/>
              <a:gdLst/>
              <a:ahLst/>
              <a:cxnLst/>
              <a:rect l="l" t="t" r="r" b="b"/>
              <a:pathLst>
                <a:path w="918" h="593" extrusionOk="0">
                  <a:moveTo>
                    <a:pt x="494" y="0"/>
                  </a:moveTo>
                  <a:cubicBezTo>
                    <a:pt x="438" y="0"/>
                    <a:pt x="380" y="9"/>
                    <a:pt x="322" y="28"/>
                  </a:cubicBezTo>
                  <a:cubicBezTo>
                    <a:pt x="108" y="88"/>
                    <a:pt x="1" y="266"/>
                    <a:pt x="72" y="421"/>
                  </a:cubicBezTo>
                  <a:cubicBezTo>
                    <a:pt x="133" y="526"/>
                    <a:pt x="271" y="592"/>
                    <a:pt x="424" y="592"/>
                  </a:cubicBezTo>
                  <a:cubicBezTo>
                    <a:pt x="480" y="592"/>
                    <a:pt x="539" y="583"/>
                    <a:pt x="596" y="564"/>
                  </a:cubicBezTo>
                  <a:cubicBezTo>
                    <a:pt x="810" y="493"/>
                    <a:pt x="917" y="326"/>
                    <a:pt x="846" y="171"/>
                  </a:cubicBezTo>
                  <a:cubicBezTo>
                    <a:pt x="785" y="67"/>
                    <a:pt x="647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6"/>
            <p:cNvSpPr/>
            <p:nvPr/>
          </p:nvSpPr>
          <p:spPr>
            <a:xfrm>
              <a:off x="3736475" y="2580700"/>
              <a:ext cx="34550" cy="21925"/>
            </a:xfrm>
            <a:custGeom>
              <a:avLst/>
              <a:gdLst/>
              <a:ahLst/>
              <a:cxnLst/>
              <a:rect l="l" t="t" r="r" b="b"/>
              <a:pathLst>
                <a:path w="1382" h="877" extrusionOk="0">
                  <a:moveTo>
                    <a:pt x="745" y="0"/>
                  </a:moveTo>
                  <a:cubicBezTo>
                    <a:pt x="672" y="0"/>
                    <a:pt x="598" y="9"/>
                    <a:pt x="524" y="28"/>
                  </a:cubicBezTo>
                  <a:cubicBezTo>
                    <a:pt x="191" y="112"/>
                    <a:pt x="0" y="362"/>
                    <a:pt x="95" y="588"/>
                  </a:cubicBezTo>
                  <a:cubicBezTo>
                    <a:pt x="170" y="765"/>
                    <a:pt x="398" y="877"/>
                    <a:pt x="648" y="877"/>
                  </a:cubicBezTo>
                  <a:cubicBezTo>
                    <a:pt x="717" y="877"/>
                    <a:pt x="788" y="868"/>
                    <a:pt x="857" y="850"/>
                  </a:cubicBezTo>
                  <a:cubicBezTo>
                    <a:pt x="1191" y="767"/>
                    <a:pt x="1381" y="517"/>
                    <a:pt x="1286" y="279"/>
                  </a:cubicBezTo>
                  <a:cubicBezTo>
                    <a:pt x="1213" y="104"/>
                    <a:pt x="99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6"/>
            <p:cNvSpPr/>
            <p:nvPr/>
          </p:nvSpPr>
          <p:spPr>
            <a:xfrm>
              <a:off x="3715025" y="2599000"/>
              <a:ext cx="22950" cy="14550"/>
            </a:xfrm>
            <a:custGeom>
              <a:avLst/>
              <a:gdLst/>
              <a:ahLst/>
              <a:cxnLst/>
              <a:rect l="l" t="t" r="r" b="b"/>
              <a:pathLst>
                <a:path w="918" h="582" extrusionOk="0">
                  <a:moveTo>
                    <a:pt x="487" y="0"/>
                  </a:moveTo>
                  <a:cubicBezTo>
                    <a:pt x="433" y="0"/>
                    <a:pt x="377" y="7"/>
                    <a:pt x="322" y="23"/>
                  </a:cubicBezTo>
                  <a:cubicBezTo>
                    <a:pt x="120" y="94"/>
                    <a:pt x="1" y="261"/>
                    <a:pt x="84" y="416"/>
                  </a:cubicBezTo>
                  <a:cubicBezTo>
                    <a:pt x="137" y="521"/>
                    <a:pt x="275" y="581"/>
                    <a:pt x="429" y="581"/>
                  </a:cubicBezTo>
                  <a:cubicBezTo>
                    <a:pt x="484" y="581"/>
                    <a:pt x="540" y="574"/>
                    <a:pt x="596" y="559"/>
                  </a:cubicBezTo>
                  <a:cubicBezTo>
                    <a:pt x="811" y="487"/>
                    <a:pt x="918" y="320"/>
                    <a:pt x="834" y="178"/>
                  </a:cubicBezTo>
                  <a:cubicBezTo>
                    <a:pt x="781" y="62"/>
                    <a:pt x="643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6"/>
            <p:cNvSpPr/>
            <p:nvPr/>
          </p:nvSpPr>
          <p:spPr>
            <a:xfrm>
              <a:off x="3588225" y="2593950"/>
              <a:ext cx="73850" cy="47700"/>
            </a:xfrm>
            <a:custGeom>
              <a:avLst/>
              <a:gdLst/>
              <a:ahLst/>
              <a:cxnLst/>
              <a:rect l="l" t="t" r="r" b="b"/>
              <a:pathLst>
                <a:path w="2954" h="1908" extrusionOk="0">
                  <a:moveTo>
                    <a:pt x="1592" y="0"/>
                  </a:moveTo>
                  <a:cubicBezTo>
                    <a:pt x="1441" y="0"/>
                    <a:pt x="1286" y="19"/>
                    <a:pt x="1132" y="58"/>
                  </a:cubicBezTo>
                  <a:cubicBezTo>
                    <a:pt x="429" y="237"/>
                    <a:pt x="1" y="784"/>
                    <a:pt x="191" y="1284"/>
                  </a:cubicBezTo>
                  <a:cubicBezTo>
                    <a:pt x="339" y="1671"/>
                    <a:pt x="806" y="1908"/>
                    <a:pt x="1340" y="1908"/>
                  </a:cubicBezTo>
                  <a:cubicBezTo>
                    <a:pt x="1497" y="1908"/>
                    <a:pt x="1660" y="1887"/>
                    <a:pt x="1823" y="1844"/>
                  </a:cubicBezTo>
                  <a:cubicBezTo>
                    <a:pt x="2537" y="1665"/>
                    <a:pt x="2954" y="1106"/>
                    <a:pt x="2763" y="618"/>
                  </a:cubicBezTo>
                  <a:cubicBezTo>
                    <a:pt x="2614" y="236"/>
                    <a:pt x="2131" y="0"/>
                    <a:pt x="1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6"/>
            <p:cNvSpPr/>
            <p:nvPr/>
          </p:nvSpPr>
          <p:spPr>
            <a:xfrm>
              <a:off x="3526325" y="2604025"/>
              <a:ext cx="58950" cy="38075"/>
            </a:xfrm>
            <a:custGeom>
              <a:avLst/>
              <a:gdLst/>
              <a:ahLst/>
              <a:cxnLst/>
              <a:rect l="l" t="t" r="r" b="b"/>
              <a:pathLst>
                <a:path w="2358" h="1523" extrusionOk="0">
                  <a:moveTo>
                    <a:pt x="1292" y="1"/>
                  </a:moveTo>
                  <a:cubicBezTo>
                    <a:pt x="1169" y="1"/>
                    <a:pt x="1043" y="16"/>
                    <a:pt x="917" y="48"/>
                  </a:cubicBezTo>
                  <a:cubicBezTo>
                    <a:pt x="346" y="191"/>
                    <a:pt x="0" y="631"/>
                    <a:pt x="143" y="1024"/>
                  </a:cubicBezTo>
                  <a:cubicBezTo>
                    <a:pt x="264" y="1332"/>
                    <a:pt x="641" y="1523"/>
                    <a:pt x="1072" y="1523"/>
                  </a:cubicBezTo>
                  <a:cubicBezTo>
                    <a:pt x="1192" y="1523"/>
                    <a:pt x="1317" y="1508"/>
                    <a:pt x="1441" y="1477"/>
                  </a:cubicBezTo>
                  <a:cubicBezTo>
                    <a:pt x="2013" y="1322"/>
                    <a:pt x="2358" y="881"/>
                    <a:pt x="2203" y="489"/>
                  </a:cubicBezTo>
                  <a:cubicBezTo>
                    <a:pt x="2092" y="184"/>
                    <a:pt x="1716" y="1"/>
                    <a:pt x="1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6"/>
            <p:cNvSpPr/>
            <p:nvPr/>
          </p:nvSpPr>
          <p:spPr>
            <a:xfrm>
              <a:off x="3651325" y="2574725"/>
              <a:ext cx="44375" cy="27675"/>
            </a:xfrm>
            <a:custGeom>
              <a:avLst/>
              <a:gdLst/>
              <a:ahLst/>
              <a:cxnLst/>
              <a:rect l="l" t="t" r="r" b="b"/>
              <a:pathLst>
                <a:path w="1775" h="1107" extrusionOk="0">
                  <a:moveTo>
                    <a:pt x="954" y="0"/>
                  </a:moveTo>
                  <a:cubicBezTo>
                    <a:pt x="664" y="0"/>
                    <a:pt x="371" y="120"/>
                    <a:pt x="215" y="327"/>
                  </a:cubicBezTo>
                  <a:cubicBezTo>
                    <a:pt x="1" y="601"/>
                    <a:pt x="132" y="934"/>
                    <a:pt x="501" y="1053"/>
                  </a:cubicBezTo>
                  <a:cubicBezTo>
                    <a:pt x="606" y="1089"/>
                    <a:pt x="717" y="1106"/>
                    <a:pt x="829" y="1106"/>
                  </a:cubicBezTo>
                  <a:cubicBezTo>
                    <a:pt x="1123" y="1106"/>
                    <a:pt x="1414" y="987"/>
                    <a:pt x="1561" y="779"/>
                  </a:cubicBezTo>
                  <a:cubicBezTo>
                    <a:pt x="1775" y="506"/>
                    <a:pt x="1644" y="172"/>
                    <a:pt x="1275" y="53"/>
                  </a:cubicBezTo>
                  <a:cubicBezTo>
                    <a:pt x="1174" y="17"/>
                    <a:pt x="1064" y="0"/>
                    <a:pt x="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6"/>
            <p:cNvSpPr/>
            <p:nvPr/>
          </p:nvSpPr>
          <p:spPr>
            <a:xfrm>
              <a:off x="3492675" y="2739175"/>
              <a:ext cx="23550" cy="15275"/>
            </a:xfrm>
            <a:custGeom>
              <a:avLst/>
              <a:gdLst/>
              <a:ahLst/>
              <a:cxnLst/>
              <a:rect l="l" t="t" r="r" b="b"/>
              <a:pathLst>
                <a:path w="942" h="611" extrusionOk="0">
                  <a:moveTo>
                    <a:pt x="513" y="1"/>
                  </a:moveTo>
                  <a:cubicBezTo>
                    <a:pt x="458" y="1"/>
                    <a:pt x="401" y="8"/>
                    <a:pt x="346" y="24"/>
                  </a:cubicBezTo>
                  <a:cubicBezTo>
                    <a:pt x="120" y="95"/>
                    <a:pt x="1" y="274"/>
                    <a:pt x="72" y="428"/>
                  </a:cubicBezTo>
                  <a:cubicBezTo>
                    <a:pt x="125" y="542"/>
                    <a:pt x="268" y="611"/>
                    <a:pt x="425" y="611"/>
                  </a:cubicBezTo>
                  <a:cubicBezTo>
                    <a:pt x="481" y="611"/>
                    <a:pt x="540" y="602"/>
                    <a:pt x="596" y="583"/>
                  </a:cubicBezTo>
                  <a:cubicBezTo>
                    <a:pt x="822" y="512"/>
                    <a:pt x="942" y="333"/>
                    <a:pt x="870" y="178"/>
                  </a:cubicBezTo>
                  <a:cubicBezTo>
                    <a:pt x="817" y="63"/>
                    <a:pt x="672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6"/>
            <p:cNvSpPr/>
            <p:nvPr/>
          </p:nvSpPr>
          <p:spPr>
            <a:xfrm>
              <a:off x="3562050" y="2741625"/>
              <a:ext cx="30675" cy="19925"/>
            </a:xfrm>
            <a:custGeom>
              <a:avLst/>
              <a:gdLst/>
              <a:ahLst/>
              <a:cxnLst/>
              <a:rect l="l" t="t" r="r" b="b"/>
              <a:pathLst>
                <a:path w="1227" h="797" extrusionOk="0">
                  <a:moveTo>
                    <a:pt x="662" y="1"/>
                  </a:moveTo>
                  <a:cubicBezTo>
                    <a:pt x="590" y="1"/>
                    <a:pt x="515" y="11"/>
                    <a:pt x="441" y="33"/>
                  </a:cubicBezTo>
                  <a:cubicBezTo>
                    <a:pt x="155" y="128"/>
                    <a:pt x="0" y="366"/>
                    <a:pt x="95" y="557"/>
                  </a:cubicBezTo>
                  <a:cubicBezTo>
                    <a:pt x="165" y="705"/>
                    <a:pt x="351" y="796"/>
                    <a:pt x="558" y="796"/>
                  </a:cubicBezTo>
                  <a:cubicBezTo>
                    <a:pt x="633" y="796"/>
                    <a:pt x="710" y="784"/>
                    <a:pt x="786" y="759"/>
                  </a:cubicBezTo>
                  <a:cubicBezTo>
                    <a:pt x="1072" y="664"/>
                    <a:pt x="1226" y="438"/>
                    <a:pt x="1119" y="235"/>
                  </a:cubicBezTo>
                  <a:cubicBezTo>
                    <a:pt x="1049" y="85"/>
                    <a:pt x="867" y="1"/>
                    <a:pt x="6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6"/>
            <p:cNvSpPr/>
            <p:nvPr/>
          </p:nvSpPr>
          <p:spPr>
            <a:xfrm>
              <a:off x="4436550" y="2425600"/>
              <a:ext cx="56575" cy="35800"/>
            </a:xfrm>
            <a:custGeom>
              <a:avLst/>
              <a:gdLst/>
              <a:ahLst/>
              <a:cxnLst/>
              <a:rect l="l" t="t" r="r" b="b"/>
              <a:pathLst>
                <a:path w="2263" h="1432" extrusionOk="0">
                  <a:moveTo>
                    <a:pt x="1099" y="0"/>
                  </a:moveTo>
                  <a:cubicBezTo>
                    <a:pt x="1023" y="0"/>
                    <a:pt x="946" y="6"/>
                    <a:pt x="870" y="17"/>
                  </a:cubicBezTo>
                  <a:cubicBezTo>
                    <a:pt x="322" y="113"/>
                    <a:pt x="1" y="494"/>
                    <a:pt x="132" y="887"/>
                  </a:cubicBezTo>
                  <a:cubicBezTo>
                    <a:pt x="253" y="1211"/>
                    <a:pt x="676" y="1431"/>
                    <a:pt x="1137" y="1431"/>
                  </a:cubicBezTo>
                  <a:cubicBezTo>
                    <a:pt x="1218" y="1431"/>
                    <a:pt x="1300" y="1425"/>
                    <a:pt x="1382" y="1410"/>
                  </a:cubicBezTo>
                  <a:cubicBezTo>
                    <a:pt x="1929" y="1315"/>
                    <a:pt x="2263" y="934"/>
                    <a:pt x="2120" y="541"/>
                  </a:cubicBezTo>
                  <a:cubicBezTo>
                    <a:pt x="1997" y="213"/>
                    <a:pt x="1566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6"/>
            <p:cNvSpPr/>
            <p:nvPr/>
          </p:nvSpPr>
          <p:spPr>
            <a:xfrm>
              <a:off x="4502625" y="2471675"/>
              <a:ext cx="56000" cy="34500"/>
            </a:xfrm>
            <a:custGeom>
              <a:avLst/>
              <a:gdLst/>
              <a:ahLst/>
              <a:cxnLst/>
              <a:rect l="l" t="t" r="r" b="b"/>
              <a:pathLst>
                <a:path w="2240" h="1380" extrusionOk="0">
                  <a:moveTo>
                    <a:pt x="1099" y="0"/>
                  </a:moveTo>
                  <a:cubicBezTo>
                    <a:pt x="771" y="0"/>
                    <a:pt x="454" y="119"/>
                    <a:pt x="275" y="329"/>
                  </a:cubicBezTo>
                  <a:cubicBezTo>
                    <a:pt x="1" y="651"/>
                    <a:pt x="168" y="1080"/>
                    <a:pt x="632" y="1282"/>
                  </a:cubicBezTo>
                  <a:cubicBezTo>
                    <a:pt x="791" y="1347"/>
                    <a:pt x="967" y="1379"/>
                    <a:pt x="1141" y="1379"/>
                  </a:cubicBezTo>
                  <a:cubicBezTo>
                    <a:pt x="1474" y="1379"/>
                    <a:pt x="1797" y="1263"/>
                    <a:pt x="1977" y="1044"/>
                  </a:cubicBezTo>
                  <a:cubicBezTo>
                    <a:pt x="2239" y="722"/>
                    <a:pt x="2084" y="294"/>
                    <a:pt x="1608" y="103"/>
                  </a:cubicBezTo>
                  <a:cubicBezTo>
                    <a:pt x="1448" y="33"/>
                    <a:pt x="1272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6"/>
            <p:cNvSpPr/>
            <p:nvPr/>
          </p:nvSpPr>
          <p:spPr>
            <a:xfrm>
              <a:off x="4458575" y="2482050"/>
              <a:ext cx="37825" cy="23325"/>
            </a:xfrm>
            <a:custGeom>
              <a:avLst/>
              <a:gdLst/>
              <a:ahLst/>
              <a:cxnLst/>
              <a:rect l="l" t="t" r="r" b="b"/>
              <a:pathLst>
                <a:path w="1513" h="933" extrusionOk="0">
                  <a:moveTo>
                    <a:pt x="745" y="1"/>
                  </a:moveTo>
                  <a:cubicBezTo>
                    <a:pt x="523" y="1"/>
                    <a:pt x="307" y="77"/>
                    <a:pt x="191" y="224"/>
                  </a:cubicBezTo>
                  <a:cubicBezTo>
                    <a:pt x="1" y="438"/>
                    <a:pt x="108" y="736"/>
                    <a:pt x="417" y="867"/>
                  </a:cubicBezTo>
                  <a:cubicBezTo>
                    <a:pt x="527" y="912"/>
                    <a:pt x="646" y="933"/>
                    <a:pt x="763" y="933"/>
                  </a:cubicBezTo>
                  <a:cubicBezTo>
                    <a:pt x="990" y="933"/>
                    <a:pt x="1209" y="853"/>
                    <a:pt x="1334" y="712"/>
                  </a:cubicBezTo>
                  <a:cubicBezTo>
                    <a:pt x="1513" y="486"/>
                    <a:pt x="1418" y="200"/>
                    <a:pt x="1096" y="69"/>
                  </a:cubicBezTo>
                  <a:cubicBezTo>
                    <a:pt x="987" y="23"/>
                    <a:pt x="865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6"/>
            <p:cNvSpPr/>
            <p:nvPr/>
          </p:nvSpPr>
          <p:spPr>
            <a:xfrm>
              <a:off x="4483875" y="2459300"/>
              <a:ext cx="22050" cy="13700"/>
            </a:xfrm>
            <a:custGeom>
              <a:avLst/>
              <a:gdLst/>
              <a:ahLst/>
              <a:cxnLst/>
              <a:rect l="l" t="t" r="r" b="b"/>
              <a:pathLst>
                <a:path w="882" h="548" extrusionOk="0">
                  <a:moveTo>
                    <a:pt x="442" y="0"/>
                  </a:moveTo>
                  <a:cubicBezTo>
                    <a:pt x="399" y="0"/>
                    <a:pt x="355" y="5"/>
                    <a:pt x="310" y="15"/>
                  </a:cubicBezTo>
                  <a:cubicBezTo>
                    <a:pt x="108" y="51"/>
                    <a:pt x="1" y="205"/>
                    <a:pt x="72" y="360"/>
                  </a:cubicBezTo>
                  <a:cubicBezTo>
                    <a:pt x="122" y="478"/>
                    <a:pt x="285" y="548"/>
                    <a:pt x="455" y="548"/>
                  </a:cubicBezTo>
                  <a:cubicBezTo>
                    <a:pt x="490" y="548"/>
                    <a:pt x="526" y="545"/>
                    <a:pt x="560" y="539"/>
                  </a:cubicBezTo>
                  <a:cubicBezTo>
                    <a:pt x="775" y="491"/>
                    <a:pt x="882" y="336"/>
                    <a:pt x="810" y="193"/>
                  </a:cubicBezTo>
                  <a:cubicBezTo>
                    <a:pt x="754" y="71"/>
                    <a:pt x="60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6"/>
            <p:cNvSpPr/>
            <p:nvPr/>
          </p:nvSpPr>
          <p:spPr>
            <a:xfrm>
              <a:off x="4450550" y="2376200"/>
              <a:ext cx="28300" cy="17525"/>
            </a:xfrm>
            <a:custGeom>
              <a:avLst/>
              <a:gdLst/>
              <a:ahLst/>
              <a:cxnLst/>
              <a:rect l="l" t="t" r="r" b="b"/>
              <a:pathLst>
                <a:path w="1132" h="701" extrusionOk="0">
                  <a:moveTo>
                    <a:pt x="554" y="0"/>
                  </a:moveTo>
                  <a:cubicBezTo>
                    <a:pt x="505" y="0"/>
                    <a:pt x="455" y="6"/>
                    <a:pt x="405" y="17"/>
                  </a:cubicBezTo>
                  <a:cubicBezTo>
                    <a:pt x="143" y="77"/>
                    <a:pt x="0" y="267"/>
                    <a:pt x="84" y="458"/>
                  </a:cubicBezTo>
                  <a:cubicBezTo>
                    <a:pt x="161" y="602"/>
                    <a:pt x="364" y="700"/>
                    <a:pt x="577" y="700"/>
                  </a:cubicBezTo>
                  <a:cubicBezTo>
                    <a:pt x="627" y="700"/>
                    <a:pt x="677" y="695"/>
                    <a:pt x="727" y="684"/>
                  </a:cubicBezTo>
                  <a:cubicBezTo>
                    <a:pt x="988" y="624"/>
                    <a:pt x="1131" y="422"/>
                    <a:pt x="1048" y="243"/>
                  </a:cubicBezTo>
                  <a:cubicBezTo>
                    <a:pt x="971" y="98"/>
                    <a:pt x="768" y="0"/>
                    <a:pt x="5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6"/>
            <p:cNvSpPr/>
            <p:nvPr/>
          </p:nvSpPr>
          <p:spPr>
            <a:xfrm>
              <a:off x="4271050" y="2442775"/>
              <a:ext cx="32475" cy="20275"/>
            </a:xfrm>
            <a:custGeom>
              <a:avLst/>
              <a:gdLst/>
              <a:ahLst/>
              <a:cxnLst/>
              <a:rect l="l" t="t" r="r" b="b"/>
              <a:pathLst>
                <a:path w="1299" h="811" extrusionOk="0">
                  <a:moveTo>
                    <a:pt x="660" y="0"/>
                  </a:moveTo>
                  <a:cubicBezTo>
                    <a:pt x="600" y="0"/>
                    <a:pt x="538" y="7"/>
                    <a:pt x="477" y="21"/>
                  </a:cubicBezTo>
                  <a:cubicBezTo>
                    <a:pt x="179" y="92"/>
                    <a:pt x="1" y="319"/>
                    <a:pt x="96" y="533"/>
                  </a:cubicBezTo>
                  <a:cubicBezTo>
                    <a:pt x="175" y="700"/>
                    <a:pt x="407" y="810"/>
                    <a:pt x="660" y="810"/>
                  </a:cubicBezTo>
                  <a:cubicBezTo>
                    <a:pt x="714" y="810"/>
                    <a:pt x="768" y="805"/>
                    <a:pt x="822" y="795"/>
                  </a:cubicBezTo>
                  <a:cubicBezTo>
                    <a:pt x="1132" y="723"/>
                    <a:pt x="1299" y="497"/>
                    <a:pt x="1203" y="283"/>
                  </a:cubicBezTo>
                  <a:cubicBezTo>
                    <a:pt x="1127" y="111"/>
                    <a:pt x="905" y="0"/>
                    <a:pt x="6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6"/>
            <p:cNvSpPr/>
            <p:nvPr/>
          </p:nvSpPr>
          <p:spPr>
            <a:xfrm>
              <a:off x="4171050" y="2401250"/>
              <a:ext cx="70275" cy="44500"/>
            </a:xfrm>
            <a:custGeom>
              <a:avLst/>
              <a:gdLst/>
              <a:ahLst/>
              <a:cxnLst/>
              <a:rect l="l" t="t" r="r" b="b"/>
              <a:pathLst>
                <a:path w="2811" h="1780" extrusionOk="0">
                  <a:moveTo>
                    <a:pt x="1434" y="1"/>
                  </a:moveTo>
                  <a:cubicBezTo>
                    <a:pt x="1334" y="1"/>
                    <a:pt x="1233" y="9"/>
                    <a:pt x="1131" y="27"/>
                  </a:cubicBezTo>
                  <a:cubicBezTo>
                    <a:pt x="441" y="134"/>
                    <a:pt x="0" y="622"/>
                    <a:pt x="155" y="1099"/>
                  </a:cubicBezTo>
                  <a:cubicBezTo>
                    <a:pt x="277" y="1504"/>
                    <a:pt x="795" y="1780"/>
                    <a:pt x="1372" y="1780"/>
                  </a:cubicBezTo>
                  <a:cubicBezTo>
                    <a:pt x="1473" y="1780"/>
                    <a:pt x="1576" y="1771"/>
                    <a:pt x="1679" y="1753"/>
                  </a:cubicBezTo>
                  <a:cubicBezTo>
                    <a:pt x="2370" y="1634"/>
                    <a:pt x="2810" y="1158"/>
                    <a:pt x="2655" y="682"/>
                  </a:cubicBezTo>
                  <a:cubicBezTo>
                    <a:pt x="2524" y="277"/>
                    <a:pt x="2004" y="1"/>
                    <a:pt x="14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6"/>
            <p:cNvSpPr/>
            <p:nvPr/>
          </p:nvSpPr>
          <p:spPr>
            <a:xfrm>
              <a:off x="4168675" y="2451275"/>
              <a:ext cx="55675" cy="34200"/>
            </a:xfrm>
            <a:custGeom>
              <a:avLst/>
              <a:gdLst/>
              <a:ahLst/>
              <a:cxnLst/>
              <a:rect l="l" t="t" r="r" b="b"/>
              <a:pathLst>
                <a:path w="2227" h="1368" extrusionOk="0">
                  <a:moveTo>
                    <a:pt x="1129" y="0"/>
                  </a:moveTo>
                  <a:cubicBezTo>
                    <a:pt x="803" y="0"/>
                    <a:pt x="481" y="114"/>
                    <a:pt x="286" y="324"/>
                  </a:cubicBezTo>
                  <a:cubicBezTo>
                    <a:pt x="0" y="645"/>
                    <a:pt x="131" y="1074"/>
                    <a:pt x="583" y="1265"/>
                  </a:cubicBezTo>
                  <a:cubicBezTo>
                    <a:pt x="740" y="1334"/>
                    <a:pt x="914" y="1367"/>
                    <a:pt x="1088" y="1367"/>
                  </a:cubicBezTo>
                  <a:cubicBezTo>
                    <a:pt x="1417" y="1367"/>
                    <a:pt x="1742" y="1249"/>
                    <a:pt x="1929" y="1038"/>
                  </a:cubicBezTo>
                  <a:cubicBezTo>
                    <a:pt x="2227" y="717"/>
                    <a:pt x="2084" y="300"/>
                    <a:pt x="1631" y="98"/>
                  </a:cubicBezTo>
                  <a:cubicBezTo>
                    <a:pt x="1475" y="32"/>
                    <a:pt x="1301" y="0"/>
                    <a:pt x="1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6"/>
            <p:cNvSpPr/>
            <p:nvPr/>
          </p:nvSpPr>
          <p:spPr>
            <a:xfrm>
              <a:off x="4246650" y="2416750"/>
              <a:ext cx="32775" cy="19850"/>
            </a:xfrm>
            <a:custGeom>
              <a:avLst/>
              <a:gdLst/>
              <a:ahLst/>
              <a:cxnLst/>
              <a:rect l="l" t="t" r="r" b="b"/>
              <a:pathLst>
                <a:path w="1311" h="794" extrusionOk="0">
                  <a:moveTo>
                    <a:pt x="656" y="0"/>
                  </a:moveTo>
                  <a:cubicBezTo>
                    <a:pt x="465" y="0"/>
                    <a:pt x="276" y="69"/>
                    <a:pt x="167" y="193"/>
                  </a:cubicBezTo>
                  <a:cubicBezTo>
                    <a:pt x="0" y="371"/>
                    <a:pt x="84" y="621"/>
                    <a:pt x="346" y="741"/>
                  </a:cubicBezTo>
                  <a:cubicBezTo>
                    <a:pt x="438" y="777"/>
                    <a:pt x="540" y="794"/>
                    <a:pt x="641" y="794"/>
                  </a:cubicBezTo>
                  <a:cubicBezTo>
                    <a:pt x="839" y="794"/>
                    <a:pt x="1033" y="728"/>
                    <a:pt x="1143" y="610"/>
                  </a:cubicBezTo>
                  <a:cubicBezTo>
                    <a:pt x="1310" y="419"/>
                    <a:pt x="1227" y="169"/>
                    <a:pt x="953" y="62"/>
                  </a:cubicBezTo>
                  <a:cubicBezTo>
                    <a:pt x="861" y="20"/>
                    <a:pt x="758" y="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6"/>
            <p:cNvSpPr/>
            <p:nvPr/>
          </p:nvSpPr>
          <p:spPr>
            <a:xfrm>
              <a:off x="4125800" y="2444025"/>
              <a:ext cx="37525" cy="23025"/>
            </a:xfrm>
            <a:custGeom>
              <a:avLst/>
              <a:gdLst/>
              <a:ahLst/>
              <a:cxnLst/>
              <a:rect l="l" t="t" r="r" b="b"/>
              <a:pathLst>
                <a:path w="1501" h="921" extrusionOk="0">
                  <a:moveTo>
                    <a:pt x="776" y="1"/>
                  </a:moveTo>
                  <a:cubicBezTo>
                    <a:pt x="553" y="1"/>
                    <a:pt x="329" y="80"/>
                    <a:pt x="203" y="221"/>
                  </a:cubicBezTo>
                  <a:cubicBezTo>
                    <a:pt x="1" y="435"/>
                    <a:pt x="84" y="721"/>
                    <a:pt x="393" y="852"/>
                  </a:cubicBezTo>
                  <a:cubicBezTo>
                    <a:pt x="502" y="898"/>
                    <a:pt x="623" y="921"/>
                    <a:pt x="742" y="921"/>
                  </a:cubicBezTo>
                  <a:cubicBezTo>
                    <a:pt x="963" y="921"/>
                    <a:pt x="1179" y="844"/>
                    <a:pt x="1310" y="697"/>
                  </a:cubicBezTo>
                  <a:cubicBezTo>
                    <a:pt x="1501" y="483"/>
                    <a:pt x="1417" y="197"/>
                    <a:pt x="1108" y="66"/>
                  </a:cubicBezTo>
                  <a:cubicBezTo>
                    <a:pt x="1006" y="22"/>
                    <a:pt x="891" y="1"/>
                    <a:pt x="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6"/>
            <p:cNvSpPr/>
            <p:nvPr/>
          </p:nvSpPr>
          <p:spPr>
            <a:xfrm>
              <a:off x="4222825" y="2443750"/>
              <a:ext cx="28600" cy="17825"/>
            </a:xfrm>
            <a:custGeom>
              <a:avLst/>
              <a:gdLst/>
              <a:ahLst/>
              <a:cxnLst/>
              <a:rect l="l" t="t" r="r" b="b"/>
              <a:pathLst>
                <a:path w="1144" h="713" extrusionOk="0">
                  <a:moveTo>
                    <a:pt x="582" y="0"/>
                  </a:moveTo>
                  <a:cubicBezTo>
                    <a:pt x="528" y="0"/>
                    <a:pt x="472" y="6"/>
                    <a:pt x="418" y="18"/>
                  </a:cubicBezTo>
                  <a:cubicBezTo>
                    <a:pt x="144" y="65"/>
                    <a:pt x="1" y="268"/>
                    <a:pt x="72" y="458"/>
                  </a:cubicBezTo>
                  <a:cubicBezTo>
                    <a:pt x="140" y="613"/>
                    <a:pt x="342" y="713"/>
                    <a:pt x="562" y="713"/>
                  </a:cubicBezTo>
                  <a:cubicBezTo>
                    <a:pt x="612" y="713"/>
                    <a:pt x="664" y="708"/>
                    <a:pt x="715" y="696"/>
                  </a:cubicBezTo>
                  <a:cubicBezTo>
                    <a:pt x="989" y="637"/>
                    <a:pt x="1144" y="434"/>
                    <a:pt x="1061" y="244"/>
                  </a:cubicBezTo>
                  <a:cubicBezTo>
                    <a:pt x="994" y="92"/>
                    <a:pt x="798" y="0"/>
                    <a:pt x="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6"/>
            <p:cNvSpPr/>
            <p:nvPr/>
          </p:nvSpPr>
          <p:spPr>
            <a:xfrm>
              <a:off x="4952400" y="2973650"/>
              <a:ext cx="80975" cy="54600"/>
            </a:xfrm>
            <a:custGeom>
              <a:avLst/>
              <a:gdLst/>
              <a:ahLst/>
              <a:cxnLst/>
              <a:rect l="l" t="t" r="r" b="b"/>
              <a:pathLst>
                <a:path w="3239" h="2184" extrusionOk="0">
                  <a:moveTo>
                    <a:pt x="1502" y="0"/>
                  </a:moveTo>
                  <a:cubicBezTo>
                    <a:pt x="1362" y="0"/>
                    <a:pt x="1220" y="16"/>
                    <a:pt x="1084" y="51"/>
                  </a:cubicBezTo>
                  <a:cubicBezTo>
                    <a:pt x="357" y="229"/>
                    <a:pt x="0" y="836"/>
                    <a:pt x="298" y="1420"/>
                  </a:cubicBezTo>
                  <a:cubicBezTo>
                    <a:pt x="540" y="1884"/>
                    <a:pt x="1135" y="2183"/>
                    <a:pt x="1746" y="2183"/>
                  </a:cubicBezTo>
                  <a:cubicBezTo>
                    <a:pt x="1887" y="2183"/>
                    <a:pt x="2029" y="2168"/>
                    <a:pt x="2167" y="2134"/>
                  </a:cubicBezTo>
                  <a:cubicBezTo>
                    <a:pt x="2893" y="1944"/>
                    <a:pt x="3239" y="1336"/>
                    <a:pt x="2929" y="753"/>
                  </a:cubicBezTo>
                  <a:cubicBezTo>
                    <a:pt x="2688" y="291"/>
                    <a:pt x="2097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6"/>
            <p:cNvSpPr/>
            <p:nvPr/>
          </p:nvSpPr>
          <p:spPr>
            <a:xfrm>
              <a:off x="4972625" y="2934250"/>
              <a:ext cx="47050" cy="31325"/>
            </a:xfrm>
            <a:custGeom>
              <a:avLst/>
              <a:gdLst/>
              <a:ahLst/>
              <a:cxnLst/>
              <a:rect l="l" t="t" r="r" b="b"/>
              <a:pathLst>
                <a:path w="1882" h="1253" extrusionOk="0">
                  <a:moveTo>
                    <a:pt x="883" y="0"/>
                  </a:moveTo>
                  <a:cubicBezTo>
                    <a:pt x="798" y="0"/>
                    <a:pt x="714" y="10"/>
                    <a:pt x="632" y="31"/>
                  </a:cubicBezTo>
                  <a:cubicBezTo>
                    <a:pt x="203" y="126"/>
                    <a:pt x="1" y="484"/>
                    <a:pt x="179" y="817"/>
                  </a:cubicBezTo>
                  <a:cubicBezTo>
                    <a:pt x="323" y="1085"/>
                    <a:pt x="659" y="1253"/>
                    <a:pt x="1008" y="1253"/>
                  </a:cubicBezTo>
                  <a:cubicBezTo>
                    <a:pt x="1093" y="1253"/>
                    <a:pt x="1179" y="1243"/>
                    <a:pt x="1263" y="1222"/>
                  </a:cubicBezTo>
                  <a:cubicBezTo>
                    <a:pt x="1680" y="1126"/>
                    <a:pt x="1882" y="769"/>
                    <a:pt x="1715" y="436"/>
                  </a:cubicBezTo>
                  <a:cubicBezTo>
                    <a:pt x="1572" y="168"/>
                    <a:pt x="1228" y="0"/>
                    <a:pt x="8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6"/>
            <p:cNvSpPr/>
            <p:nvPr/>
          </p:nvSpPr>
          <p:spPr>
            <a:xfrm>
              <a:off x="5019950" y="2949500"/>
              <a:ext cx="64025" cy="43100"/>
            </a:xfrm>
            <a:custGeom>
              <a:avLst/>
              <a:gdLst/>
              <a:ahLst/>
              <a:cxnLst/>
              <a:rect l="l" t="t" r="r" b="b"/>
              <a:pathLst>
                <a:path w="2561" h="1724" extrusionOk="0">
                  <a:moveTo>
                    <a:pt x="1179" y="0"/>
                  </a:moveTo>
                  <a:cubicBezTo>
                    <a:pt x="1067" y="0"/>
                    <a:pt x="955" y="13"/>
                    <a:pt x="846" y="40"/>
                  </a:cubicBezTo>
                  <a:cubicBezTo>
                    <a:pt x="275" y="183"/>
                    <a:pt x="1" y="659"/>
                    <a:pt x="239" y="1124"/>
                  </a:cubicBezTo>
                  <a:cubicBezTo>
                    <a:pt x="432" y="1490"/>
                    <a:pt x="905" y="1723"/>
                    <a:pt x="1382" y="1723"/>
                  </a:cubicBezTo>
                  <a:cubicBezTo>
                    <a:pt x="1494" y="1723"/>
                    <a:pt x="1606" y="1710"/>
                    <a:pt x="1715" y="1683"/>
                  </a:cubicBezTo>
                  <a:cubicBezTo>
                    <a:pt x="2299" y="1540"/>
                    <a:pt x="2561" y="1052"/>
                    <a:pt x="2323" y="600"/>
                  </a:cubicBezTo>
                  <a:cubicBezTo>
                    <a:pt x="2120" y="234"/>
                    <a:pt x="165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6"/>
            <p:cNvSpPr/>
            <p:nvPr/>
          </p:nvSpPr>
          <p:spPr>
            <a:xfrm>
              <a:off x="4863100" y="3080650"/>
              <a:ext cx="65200" cy="45075"/>
            </a:xfrm>
            <a:custGeom>
              <a:avLst/>
              <a:gdLst/>
              <a:ahLst/>
              <a:cxnLst/>
              <a:rect l="l" t="t" r="r" b="b"/>
              <a:pathLst>
                <a:path w="2608" h="1803" extrusionOk="0">
                  <a:moveTo>
                    <a:pt x="1234" y="0"/>
                  </a:moveTo>
                  <a:cubicBezTo>
                    <a:pt x="1116" y="0"/>
                    <a:pt x="997" y="15"/>
                    <a:pt x="881" y="45"/>
                  </a:cubicBezTo>
                  <a:cubicBezTo>
                    <a:pt x="298" y="188"/>
                    <a:pt x="0" y="700"/>
                    <a:pt x="238" y="1164"/>
                  </a:cubicBezTo>
                  <a:cubicBezTo>
                    <a:pt x="422" y="1550"/>
                    <a:pt x="902" y="1803"/>
                    <a:pt x="1394" y="1803"/>
                  </a:cubicBezTo>
                  <a:cubicBezTo>
                    <a:pt x="1509" y="1803"/>
                    <a:pt x="1625" y="1789"/>
                    <a:pt x="1739" y="1759"/>
                  </a:cubicBezTo>
                  <a:cubicBezTo>
                    <a:pt x="2322" y="1605"/>
                    <a:pt x="2608" y="1104"/>
                    <a:pt x="2382" y="628"/>
                  </a:cubicBezTo>
                  <a:cubicBezTo>
                    <a:pt x="2190" y="245"/>
                    <a:pt x="1720" y="0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6"/>
            <p:cNvSpPr/>
            <p:nvPr/>
          </p:nvSpPr>
          <p:spPr>
            <a:xfrm>
              <a:off x="4908350" y="2951100"/>
              <a:ext cx="37525" cy="25025"/>
            </a:xfrm>
            <a:custGeom>
              <a:avLst/>
              <a:gdLst/>
              <a:ahLst/>
              <a:cxnLst/>
              <a:rect l="l" t="t" r="r" b="b"/>
              <a:pathLst>
                <a:path w="1501" h="1001" extrusionOk="0">
                  <a:moveTo>
                    <a:pt x="702" y="0"/>
                  </a:moveTo>
                  <a:cubicBezTo>
                    <a:pt x="635" y="0"/>
                    <a:pt x="567" y="8"/>
                    <a:pt x="500" y="24"/>
                  </a:cubicBezTo>
                  <a:cubicBezTo>
                    <a:pt x="167" y="107"/>
                    <a:pt x="0" y="381"/>
                    <a:pt x="143" y="655"/>
                  </a:cubicBezTo>
                  <a:cubicBezTo>
                    <a:pt x="249" y="866"/>
                    <a:pt x="517" y="1000"/>
                    <a:pt x="798" y="1000"/>
                  </a:cubicBezTo>
                  <a:cubicBezTo>
                    <a:pt x="866" y="1000"/>
                    <a:pt x="934" y="992"/>
                    <a:pt x="1000" y="976"/>
                  </a:cubicBezTo>
                  <a:cubicBezTo>
                    <a:pt x="1334" y="893"/>
                    <a:pt x="1500" y="607"/>
                    <a:pt x="1357" y="345"/>
                  </a:cubicBezTo>
                  <a:cubicBezTo>
                    <a:pt x="1252" y="134"/>
                    <a:pt x="983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6"/>
            <p:cNvSpPr/>
            <p:nvPr/>
          </p:nvSpPr>
          <p:spPr>
            <a:xfrm>
              <a:off x="5011925" y="3023400"/>
              <a:ext cx="61650" cy="41875"/>
            </a:xfrm>
            <a:custGeom>
              <a:avLst/>
              <a:gdLst/>
              <a:ahLst/>
              <a:cxnLst/>
              <a:rect l="l" t="t" r="r" b="b"/>
              <a:pathLst>
                <a:path w="2466" h="1675" extrusionOk="0">
                  <a:moveTo>
                    <a:pt x="1127" y="0"/>
                  </a:moveTo>
                  <a:cubicBezTo>
                    <a:pt x="738" y="0"/>
                    <a:pt x="384" y="164"/>
                    <a:pt x="227" y="454"/>
                  </a:cubicBezTo>
                  <a:cubicBezTo>
                    <a:pt x="0" y="858"/>
                    <a:pt x="262" y="1359"/>
                    <a:pt x="822" y="1573"/>
                  </a:cubicBezTo>
                  <a:cubicBezTo>
                    <a:pt x="989" y="1642"/>
                    <a:pt x="1165" y="1674"/>
                    <a:pt x="1335" y="1674"/>
                  </a:cubicBezTo>
                  <a:cubicBezTo>
                    <a:pt x="1723" y="1674"/>
                    <a:pt x="2082" y="1505"/>
                    <a:pt x="2239" y="1216"/>
                  </a:cubicBezTo>
                  <a:cubicBezTo>
                    <a:pt x="2465" y="811"/>
                    <a:pt x="2191" y="299"/>
                    <a:pt x="1644" y="96"/>
                  </a:cubicBezTo>
                  <a:cubicBezTo>
                    <a:pt x="1474" y="31"/>
                    <a:pt x="1297" y="0"/>
                    <a:pt x="1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6"/>
            <p:cNvSpPr/>
            <p:nvPr/>
          </p:nvSpPr>
          <p:spPr>
            <a:xfrm>
              <a:off x="4944350" y="3047050"/>
              <a:ext cx="32175" cy="21900"/>
            </a:xfrm>
            <a:custGeom>
              <a:avLst/>
              <a:gdLst/>
              <a:ahLst/>
              <a:cxnLst/>
              <a:rect l="l" t="t" r="r" b="b"/>
              <a:pathLst>
                <a:path w="1287" h="876" extrusionOk="0">
                  <a:moveTo>
                    <a:pt x="597" y="1"/>
                  </a:moveTo>
                  <a:cubicBezTo>
                    <a:pt x="397" y="1"/>
                    <a:pt x="214" y="86"/>
                    <a:pt x="132" y="234"/>
                  </a:cubicBezTo>
                  <a:cubicBezTo>
                    <a:pt x="1" y="448"/>
                    <a:pt x="144" y="722"/>
                    <a:pt x="429" y="829"/>
                  </a:cubicBezTo>
                  <a:cubicBezTo>
                    <a:pt x="514" y="861"/>
                    <a:pt x="602" y="876"/>
                    <a:pt x="688" y="876"/>
                  </a:cubicBezTo>
                  <a:cubicBezTo>
                    <a:pt x="893" y="876"/>
                    <a:pt x="1084" y="790"/>
                    <a:pt x="1168" y="639"/>
                  </a:cubicBezTo>
                  <a:cubicBezTo>
                    <a:pt x="1287" y="424"/>
                    <a:pt x="1156" y="163"/>
                    <a:pt x="870" y="55"/>
                  </a:cubicBezTo>
                  <a:cubicBezTo>
                    <a:pt x="781" y="18"/>
                    <a:pt x="687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6"/>
            <p:cNvSpPr/>
            <p:nvPr/>
          </p:nvSpPr>
          <p:spPr>
            <a:xfrm>
              <a:off x="4926200" y="3017175"/>
              <a:ext cx="36325" cy="24700"/>
            </a:xfrm>
            <a:custGeom>
              <a:avLst/>
              <a:gdLst/>
              <a:ahLst/>
              <a:cxnLst/>
              <a:rect l="l" t="t" r="r" b="b"/>
              <a:pathLst>
                <a:path w="1453" h="988" extrusionOk="0">
                  <a:moveTo>
                    <a:pt x="673" y="1"/>
                  </a:moveTo>
                  <a:cubicBezTo>
                    <a:pt x="445" y="1"/>
                    <a:pt x="234" y="97"/>
                    <a:pt x="143" y="262"/>
                  </a:cubicBezTo>
                  <a:cubicBezTo>
                    <a:pt x="0" y="512"/>
                    <a:pt x="155" y="810"/>
                    <a:pt x="477" y="929"/>
                  </a:cubicBezTo>
                  <a:cubicBezTo>
                    <a:pt x="579" y="969"/>
                    <a:pt x="685" y="988"/>
                    <a:pt x="786" y="988"/>
                  </a:cubicBezTo>
                  <a:cubicBezTo>
                    <a:pt x="1015" y="988"/>
                    <a:pt x="1223" y="892"/>
                    <a:pt x="1322" y="726"/>
                  </a:cubicBezTo>
                  <a:cubicBezTo>
                    <a:pt x="1453" y="476"/>
                    <a:pt x="1298" y="179"/>
                    <a:pt x="977" y="60"/>
                  </a:cubicBezTo>
                  <a:cubicBezTo>
                    <a:pt x="878" y="20"/>
                    <a:pt x="774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6"/>
            <p:cNvSpPr/>
            <p:nvPr/>
          </p:nvSpPr>
          <p:spPr>
            <a:xfrm>
              <a:off x="4904175" y="2981250"/>
              <a:ext cx="47350" cy="31875"/>
            </a:xfrm>
            <a:custGeom>
              <a:avLst/>
              <a:gdLst/>
              <a:ahLst/>
              <a:cxnLst/>
              <a:rect l="l" t="t" r="r" b="b"/>
              <a:pathLst>
                <a:path w="1894" h="1275" extrusionOk="0">
                  <a:moveTo>
                    <a:pt x="895" y="0"/>
                  </a:moveTo>
                  <a:cubicBezTo>
                    <a:pt x="596" y="0"/>
                    <a:pt x="317" y="124"/>
                    <a:pt x="191" y="342"/>
                  </a:cubicBezTo>
                  <a:cubicBezTo>
                    <a:pt x="0" y="651"/>
                    <a:pt x="203" y="1044"/>
                    <a:pt x="620" y="1199"/>
                  </a:cubicBezTo>
                  <a:cubicBezTo>
                    <a:pt x="750" y="1250"/>
                    <a:pt x="887" y="1274"/>
                    <a:pt x="1018" y="1274"/>
                  </a:cubicBezTo>
                  <a:cubicBezTo>
                    <a:pt x="1317" y="1274"/>
                    <a:pt x="1591" y="1149"/>
                    <a:pt x="1715" y="925"/>
                  </a:cubicBezTo>
                  <a:cubicBezTo>
                    <a:pt x="1893" y="616"/>
                    <a:pt x="1703" y="235"/>
                    <a:pt x="1274" y="68"/>
                  </a:cubicBezTo>
                  <a:cubicBezTo>
                    <a:pt x="1151" y="22"/>
                    <a:pt x="1021" y="0"/>
                    <a:pt x="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6"/>
            <p:cNvSpPr/>
            <p:nvPr/>
          </p:nvSpPr>
          <p:spPr>
            <a:xfrm>
              <a:off x="5056575" y="2993850"/>
              <a:ext cx="41400" cy="27900"/>
            </a:xfrm>
            <a:custGeom>
              <a:avLst/>
              <a:gdLst/>
              <a:ahLst/>
              <a:cxnLst/>
              <a:rect l="l" t="t" r="r" b="b"/>
              <a:pathLst>
                <a:path w="1656" h="1116" extrusionOk="0">
                  <a:moveTo>
                    <a:pt x="756" y="1"/>
                  </a:moveTo>
                  <a:cubicBezTo>
                    <a:pt x="494" y="1"/>
                    <a:pt x="251" y="111"/>
                    <a:pt x="143" y="302"/>
                  </a:cubicBezTo>
                  <a:cubicBezTo>
                    <a:pt x="0" y="576"/>
                    <a:pt x="179" y="909"/>
                    <a:pt x="548" y="1052"/>
                  </a:cubicBezTo>
                  <a:cubicBezTo>
                    <a:pt x="663" y="1095"/>
                    <a:pt x="782" y="1116"/>
                    <a:pt x="896" y="1116"/>
                  </a:cubicBezTo>
                  <a:cubicBezTo>
                    <a:pt x="1161" y="1116"/>
                    <a:pt x="1401" y="1006"/>
                    <a:pt x="1501" y="814"/>
                  </a:cubicBezTo>
                  <a:cubicBezTo>
                    <a:pt x="1655" y="540"/>
                    <a:pt x="1477" y="195"/>
                    <a:pt x="1096" y="64"/>
                  </a:cubicBezTo>
                  <a:cubicBezTo>
                    <a:pt x="985" y="21"/>
                    <a:pt x="868" y="1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6"/>
            <p:cNvSpPr/>
            <p:nvPr/>
          </p:nvSpPr>
          <p:spPr>
            <a:xfrm>
              <a:off x="4925000" y="2922200"/>
              <a:ext cx="35450" cy="23975"/>
            </a:xfrm>
            <a:custGeom>
              <a:avLst/>
              <a:gdLst/>
              <a:ahLst/>
              <a:cxnLst/>
              <a:rect l="l" t="t" r="r" b="b"/>
              <a:pathLst>
                <a:path w="1418" h="959" extrusionOk="0">
                  <a:moveTo>
                    <a:pt x="658" y="0"/>
                  </a:moveTo>
                  <a:cubicBezTo>
                    <a:pt x="609" y="0"/>
                    <a:pt x="561" y="4"/>
                    <a:pt x="513" y="13"/>
                  </a:cubicBezTo>
                  <a:cubicBezTo>
                    <a:pt x="191" y="73"/>
                    <a:pt x="1" y="334"/>
                    <a:pt x="108" y="596"/>
                  </a:cubicBezTo>
                  <a:cubicBezTo>
                    <a:pt x="198" y="807"/>
                    <a:pt x="466" y="958"/>
                    <a:pt x="747" y="958"/>
                  </a:cubicBezTo>
                  <a:cubicBezTo>
                    <a:pt x="800" y="958"/>
                    <a:pt x="853" y="953"/>
                    <a:pt x="906" y="942"/>
                  </a:cubicBezTo>
                  <a:cubicBezTo>
                    <a:pt x="1239" y="882"/>
                    <a:pt x="1418" y="620"/>
                    <a:pt x="1311" y="370"/>
                  </a:cubicBezTo>
                  <a:cubicBezTo>
                    <a:pt x="1219" y="146"/>
                    <a:pt x="944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6"/>
            <p:cNvSpPr/>
            <p:nvPr/>
          </p:nvSpPr>
          <p:spPr>
            <a:xfrm>
              <a:off x="5105675" y="3003650"/>
              <a:ext cx="36050" cy="24675"/>
            </a:xfrm>
            <a:custGeom>
              <a:avLst/>
              <a:gdLst/>
              <a:ahLst/>
              <a:cxnLst/>
              <a:rect l="l" t="t" r="r" b="b"/>
              <a:pathLst>
                <a:path w="1442" h="987" extrusionOk="0">
                  <a:moveTo>
                    <a:pt x="660" y="1"/>
                  </a:moveTo>
                  <a:cubicBezTo>
                    <a:pt x="607" y="1"/>
                    <a:pt x="553" y="6"/>
                    <a:pt x="501" y="17"/>
                  </a:cubicBezTo>
                  <a:cubicBezTo>
                    <a:pt x="168" y="77"/>
                    <a:pt x="1" y="339"/>
                    <a:pt x="108" y="613"/>
                  </a:cubicBezTo>
                  <a:cubicBezTo>
                    <a:pt x="208" y="833"/>
                    <a:pt x="486" y="986"/>
                    <a:pt x="771" y="986"/>
                  </a:cubicBezTo>
                  <a:cubicBezTo>
                    <a:pt x="824" y="986"/>
                    <a:pt x="877" y="981"/>
                    <a:pt x="930" y="970"/>
                  </a:cubicBezTo>
                  <a:cubicBezTo>
                    <a:pt x="1263" y="910"/>
                    <a:pt x="1442" y="636"/>
                    <a:pt x="1323" y="375"/>
                  </a:cubicBezTo>
                  <a:cubicBezTo>
                    <a:pt x="1222" y="154"/>
                    <a:pt x="944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6"/>
            <p:cNvSpPr/>
            <p:nvPr/>
          </p:nvSpPr>
          <p:spPr>
            <a:xfrm>
              <a:off x="4950000" y="2955675"/>
              <a:ext cx="24150" cy="16450"/>
            </a:xfrm>
            <a:custGeom>
              <a:avLst/>
              <a:gdLst/>
              <a:ahLst/>
              <a:cxnLst/>
              <a:rect l="l" t="t" r="r" b="b"/>
              <a:pathLst>
                <a:path w="966" h="658" extrusionOk="0">
                  <a:moveTo>
                    <a:pt x="435" y="1"/>
                  </a:moveTo>
                  <a:cubicBezTo>
                    <a:pt x="405" y="1"/>
                    <a:pt x="376" y="3"/>
                    <a:pt x="346" y="8"/>
                  </a:cubicBezTo>
                  <a:cubicBezTo>
                    <a:pt x="120" y="55"/>
                    <a:pt x="1" y="234"/>
                    <a:pt x="72" y="400"/>
                  </a:cubicBezTo>
                  <a:cubicBezTo>
                    <a:pt x="135" y="556"/>
                    <a:pt x="332" y="657"/>
                    <a:pt x="532" y="657"/>
                  </a:cubicBezTo>
                  <a:cubicBezTo>
                    <a:pt x="561" y="657"/>
                    <a:pt x="591" y="655"/>
                    <a:pt x="620" y="650"/>
                  </a:cubicBezTo>
                  <a:cubicBezTo>
                    <a:pt x="834" y="603"/>
                    <a:pt x="965" y="424"/>
                    <a:pt x="894" y="246"/>
                  </a:cubicBezTo>
                  <a:cubicBezTo>
                    <a:pt x="821" y="101"/>
                    <a:pt x="632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6"/>
            <p:cNvSpPr/>
            <p:nvPr/>
          </p:nvSpPr>
          <p:spPr>
            <a:xfrm>
              <a:off x="5031575" y="2996350"/>
              <a:ext cx="24425" cy="16650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456" y="0"/>
                  </a:moveTo>
                  <a:cubicBezTo>
                    <a:pt x="419" y="0"/>
                    <a:pt x="382" y="4"/>
                    <a:pt x="346" y="12"/>
                  </a:cubicBezTo>
                  <a:cubicBezTo>
                    <a:pt x="119" y="47"/>
                    <a:pt x="0" y="226"/>
                    <a:pt x="72" y="405"/>
                  </a:cubicBezTo>
                  <a:cubicBezTo>
                    <a:pt x="143" y="556"/>
                    <a:pt x="334" y="665"/>
                    <a:pt x="528" y="665"/>
                  </a:cubicBezTo>
                  <a:cubicBezTo>
                    <a:pt x="563" y="665"/>
                    <a:pt x="597" y="662"/>
                    <a:pt x="631" y="655"/>
                  </a:cubicBezTo>
                  <a:cubicBezTo>
                    <a:pt x="858" y="607"/>
                    <a:pt x="977" y="428"/>
                    <a:pt x="893" y="250"/>
                  </a:cubicBezTo>
                  <a:cubicBezTo>
                    <a:pt x="833" y="100"/>
                    <a:pt x="648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6"/>
            <p:cNvSpPr/>
            <p:nvPr/>
          </p:nvSpPr>
          <p:spPr>
            <a:xfrm>
              <a:off x="4975600" y="3034400"/>
              <a:ext cx="32175" cy="22125"/>
            </a:xfrm>
            <a:custGeom>
              <a:avLst/>
              <a:gdLst/>
              <a:ahLst/>
              <a:cxnLst/>
              <a:rect l="l" t="t" r="r" b="b"/>
              <a:pathLst>
                <a:path w="1287" h="885" extrusionOk="0">
                  <a:moveTo>
                    <a:pt x="596" y="1"/>
                  </a:moveTo>
                  <a:cubicBezTo>
                    <a:pt x="553" y="1"/>
                    <a:pt x="509" y="5"/>
                    <a:pt x="465" y="14"/>
                  </a:cubicBezTo>
                  <a:cubicBezTo>
                    <a:pt x="168" y="73"/>
                    <a:pt x="1" y="311"/>
                    <a:pt x="108" y="549"/>
                  </a:cubicBezTo>
                  <a:cubicBezTo>
                    <a:pt x="189" y="751"/>
                    <a:pt x="432" y="884"/>
                    <a:pt x="685" y="884"/>
                  </a:cubicBezTo>
                  <a:cubicBezTo>
                    <a:pt x="731" y="884"/>
                    <a:pt x="777" y="880"/>
                    <a:pt x="822" y="871"/>
                  </a:cubicBezTo>
                  <a:cubicBezTo>
                    <a:pt x="1120" y="811"/>
                    <a:pt x="1287" y="573"/>
                    <a:pt x="1192" y="335"/>
                  </a:cubicBezTo>
                  <a:cubicBezTo>
                    <a:pt x="1100" y="142"/>
                    <a:pt x="852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6"/>
            <p:cNvSpPr/>
            <p:nvPr/>
          </p:nvSpPr>
          <p:spPr>
            <a:xfrm>
              <a:off x="4889875" y="2835800"/>
              <a:ext cx="78625" cy="52000"/>
            </a:xfrm>
            <a:custGeom>
              <a:avLst/>
              <a:gdLst/>
              <a:ahLst/>
              <a:cxnLst/>
              <a:rect l="l" t="t" r="r" b="b"/>
              <a:pathLst>
                <a:path w="3145" h="2080" extrusionOk="0">
                  <a:moveTo>
                    <a:pt x="1483" y="0"/>
                  </a:moveTo>
                  <a:cubicBezTo>
                    <a:pt x="1341" y="0"/>
                    <a:pt x="1199" y="17"/>
                    <a:pt x="1061" y="52"/>
                  </a:cubicBezTo>
                  <a:cubicBezTo>
                    <a:pt x="346" y="219"/>
                    <a:pt x="1" y="802"/>
                    <a:pt x="287" y="1350"/>
                  </a:cubicBezTo>
                  <a:cubicBezTo>
                    <a:pt x="517" y="1792"/>
                    <a:pt x="1090" y="2079"/>
                    <a:pt x="1678" y="2079"/>
                  </a:cubicBezTo>
                  <a:cubicBezTo>
                    <a:pt x="1818" y="2079"/>
                    <a:pt x="1959" y="2063"/>
                    <a:pt x="2096" y="2028"/>
                  </a:cubicBezTo>
                  <a:cubicBezTo>
                    <a:pt x="2811" y="1862"/>
                    <a:pt x="3144" y="1266"/>
                    <a:pt x="2858" y="719"/>
                  </a:cubicBezTo>
                  <a:cubicBezTo>
                    <a:pt x="2629" y="279"/>
                    <a:pt x="2061" y="0"/>
                    <a:pt x="1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6"/>
            <p:cNvSpPr/>
            <p:nvPr/>
          </p:nvSpPr>
          <p:spPr>
            <a:xfrm>
              <a:off x="4910125" y="2798050"/>
              <a:ext cx="45875" cy="30175"/>
            </a:xfrm>
            <a:custGeom>
              <a:avLst/>
              <a:gdLst/>
              <a:ahLst/>
              <a:cxnLst/>
              <a:rect l="l" t="t" r="r" b="b"/>
              <a:pathLst>
                <a:path w="1835" h="1207" extrusionOk="0">
                  <a:moveTo>
                    <a:pt x="846" y="0"/>
                  </a:moveTo>
                  <a:cubicBezTo>
                    <a:pt x="770" y="0"/>
                    <a:pt x="694" y="9"/>
                    <a:pt x="620" y="26"/>
                  </a:cubicBezTo>
                  <a:cubicBezTo>
                    <a:pt x="203" y="133"/>
                    <a:pt x="1" y="467"/>
                    <a:pt x="167" y="788"/>
                  </a:cubicBezTo>
                  <a:cubicBezTo>
                    <a:pt x="303" y="1041"/>
                    <a:pt x="647" y="1207"/>
                    <a:pt x="988" y="1207"/>
                  </a:cubicBezTo>
                  <a:cubicBezTo>
                    <a:pt x="1065" y="1207"/>
                    <a:pt x="1141" y="1198"/>
                    <a:pt x="1215" y="1181"/>
                  </a:cubicBezTo>
                  <a:cubicBezTo>
                    <a:pt x="1632" y="1074"/>
                    <a:pt x="1834" y="740"/>
                    <a:pt x="1667" y="419"/>
                  </a:cubicBezTo>
                  <a:cubicBezTo>
                    <a:pt x="1531" y="166"/>
                    <a:pt x="1188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6"/>
            <p:cNvSpPr/>
            <p:nvPr/>
          </p:nvSpPr>
          <p:spPr>
            <a:xfrm>
              <a:off x="4955975" y="2812675"/>
              <a:ext cx="62525" cy="41100"/>
            </a:xfrm>
            <a:custGeom>
              <a:avLst/>
              <a:gdLst/>
              <a:ahLst/>
              <a:cxnLst/>
              <a:rect l="l" t="t" r="r" b="b"/>
              <a:pathLst>
                <a:path w="2501" h="1644" extrusionOk="0">
                  <a:moveTo>
                    <a:pt x="1151" y="0"/>
                  </a:moveTo>
                  <a:cubicBezTo>
                    <a:pt x="1044" y="0"/>
                    <a:pt x="937" y="12"/>
                    <a:pt x="834" y="36"/>
                  </a:cubicBezTo>
                  <a:cubicBezTo>
                    <a:pt x="274" y="179"/>
                    <a:pt x="0" y="632"/>
                    <a:pt x="226" y="1072"/>
                  </a:cubicBezTo>
                  <a:cubicBezTo>
                    <a:pt x="420" y="1421"/>
                    <a:pt x="882" y="1644"/>
                    <a:pt x="1350" y="1644"/>
                  </a:cubicBezTo>
                  <a:cubicBezTo>
                    <a:pt x="1456" y="1644"/>
                    <a:pt x="1563" y="1632"/>
                    <a:pt x="1667" y="1608"/>
                  </a:cubicBezTo>
                  <a:cubicBezTo>
                    <a:pt x="2238" y="1465"/>
                    <a:pt x="2500" y="1001"/>
                    <a:pt x="2262" y="572"/>
                  </a:cubicBezTo>
                  <a:cubicBezTo>
                    <a:pt x="2078" y="223"/>
                    <a:pt x="1618" y="0"/>
                    <a:pt x="1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6"/>
            <p:cNvSpPr/>
            <p:nvPr/>
          </p:nvSpPr>
          <p:spPr>
            <a:xfrm>
              <a:off x="4847025" y="2814175"/>
              <a:ext cx="36625" cy="24025"/>
            </a:xfrm>
            <a:custGeom>
              <a:avLst/>
              <a:gdLst/>
              <a:ahLst/>
              <a:cxnLst/>
              <a:rect l="l" t="t" r="r" b="b"/>
              <a:pathLst>
                <a:path w="1465" h="961" extrusionOk="0">
                  <a:moveTo>
                    <a:pt x="697" y="0"/>
                  </a:moveTo>
                  <a:cubicBezTo>
                    <a:pt x="631" y="0"/>
                    <a:pt x="565" y="8"/>
                    <a:pt x="500" y="24"/>
                  </a:cubicBezTo>
                  <a:cubicBezTo>
                    <a:pt x="167" y="107"/>
                    <a:pt x="0" y="369"/>
                    <a:pt x="131" y="619"/>
                  </a:cubicBezTo>
                  <a:cubicBezTo>
                    <a:pt x="238" y="833"/>
                    <a:pt x="513" y="960"/>
                    <a:pt x="785" y="960"/>
                  </a:cubicBezTo>
                  <a:cubicBezTo>
                    <a:pt x="846" y="960"/>
                    <a:pt x="906" y="954"/>
                    <a:pt x="965" y="941"/>
                  </a:cubicBezTo>
                  <a:cubicBezTo>
                    <a:pt x="1298" y="857"/>
                    <a:pt x="1465" y="584"/>
                    <a:pt x="1334" y="334"/>
                  </a:cubicBezTo>
                  <a:cubicBezTo>
                    <a:pt x="1228" y="132"/>
                    <a:pt x="968" y="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6"/>
            <p:cNvSpPr/>
            <p:nvPr/>
          </p:nvSpPr>
          <p:spPr>
            <a:xfrm>
              <a:off x="4947325" y="2883075"/>
              <a:ext cx="60150" cy="40100"/>
            </a:xfrm>
            <a:custGeom>
              <a:avLst/>
              <a:gdLst/>
              <a:ahLst/>
              <a:cxnLst/>
              <a:rect l="l" t="t" r="r" b="b"/>
              <a:pathLst>
                <a:path w="2406" h="1604" extrusionOk="0">
                  <a:moveTo>
                    <a:pt x="1119" y="1"/>
                  </a:moveTo>
                  <a:cubicBezTo>
                    <a:pt x="738" y="1"/>
                    <a:pt x="386" y="159"/>
                    <a:pt x="227" y="435"/>
                  </a:cubicBezTo>
                  <a:cubicBezTo>
                    <a:pt x="1" y="828"/>
                    <a:pt x="251" y="1304"/>
                    <a:pt x="799" y="1507"/>
                  </a:cubicBezTo>
                  <a:cubicBezTo>
                    <a:pt x="963" y="1572"/>
                    <a:pt x="1135" y="1603"/>
                    <a:pt x="1302" y="1603"/>
                  </a:cubicBezTo>
                  <a:cubicBezTo>
                    <a:pt x="1677" y="1603"/>
                    <a:pt x="2023" y="1445"/>
                    <a:pt x="2180" y="1173"/>
                  </a:cubicBezTo>
                  <a:cubicBezTo>
                    <a:pt x="2406" y="780"/>
                    <a:pt x="2144" y="292"/>
                    <a:pt x="1608" y="90"/>
                  </a:cubicBezTo>
                  <a:cubicBezTo>
                    <a:pt x="1448" y="29"/>
                    <a:pt x="1281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6"/>
            <p:cNvSpPr/>
            <p:nvPr/>
          </p:nvSpPr>
          <p:spPr>
            <a:xfrm>
              <a:off x="4881250" y="2905850"/>
              <a:ext cx="31575" cy="20850"/>
            </a:xfrm>
            <a:custGeom>
              <a:avLst/>
              <a:gdLst/>
              <a:ahLst/>
              <a:cxnLst/>
              <a:rect l="l" t="t" r="r" b="b"/>
              <a:pathLst>
                <a:path w="1263" h="834" extrusionOk="0">
                  <a:moveTo>
                    <a:pt x="595" y="1"/>
                  </a:moveTo>
                  <a:cubicBezTo>
                    <a:pt x="399" y="1"/>
                    <a:pt x="215" y="84"/>
                    <a:pt x="132" y="226"/>
                  </a:cubicBezTo>
                  <a:cubicBezTo>
                    <a:pt x="1" y="429"/>
                    <a:pt x="132" y="679"/>
                    <a:pt x="417" y="786"/>
                  </a:cubicBezTo>
                  <a:cubicBezTo>
                    <a:pt x="499" y="818"/>
                    <a:pt x="586" y="833"/>
                    <a:pt x="671" y="833"/>
                  </a:cubicBezTo>
                  <a:cubicBezTo>
                    <a:pt x="871" y="833"/>
                    <a:pt x="1060" y="750"/>
                    <a:pt x="1144" y="607"/>
                  </a:cubicBezTo>
                  <a:cubicBezTo>
                    <a:pt x="1263" y="405"/>
                    <a:pt x="1132" y="155"/>
                    <a:pt x="846" y="48"/>
                  </a:cubicBezTo>
                  <a:cubicBezTo>
                    <a:pt x="764" y="16"/>
                    <a:pt x="679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6"/>
            <p:cNvSpPr/>
            <p:nvPr/>
          </p:nvSpPr>
          <p:spPr>
            <a:xfrm>
              <a:off x="4864000" y="2877400"/>
              <a:ext cx="35425" cy="23500"/>
            </a:xfrm>
            <a:custGeom>
              <a:avLst/>
              <a:gdLst/>
              <a:ahLst/>
              <a:cxnLst/>
              <a:rect l="l" t="t" r="r" b="b"/>
              <a:pathLst>
                <a:path w="1417" h="940" extrusionOk="0">
                  <a:moveTo>
                    <a:pt x="658" y="1"/>
                  </a:moveTo>
                  <a:cubicBezTo>
                    <a:pt x="437" y="1"/>
                    <a:pt x="230" y="89"/>
                    <a:pt x="131" y="245"/>
                  </a:cubicBezTo>
                  <a:cubicBezTo>
                    <a:pt x="0" y="483"/>
                    <a:pt x="143" y="769"/>
                    <a:pt x="452" y="888"/>
                  </a:cubicBezTo>
                  <a:cubicBezTo>
                    <a:pt x="547" y="923"/>
                    <a:pt x="646" y="940"/>
                    <a:pt x="742" y="940"/>
                  </a:cubicBezTo>
                  <a:cubicBezTo>
                    <a:pt x="971" y="940"/>
                    <a:pt x="1182" y="845"/>
                    <a:pt x="1274" y="686"/>
                  </a:cubicBezTo>
                  <a:cubicBezTo>
                    <a:pt x="1417" y="448"/>
                    <a:pt x="1274" y="174"/>
                    <a:pt x="953" y="55"/>
                  </a:cubicBezTo>
                  <a:cubicBezTo>
                    <a:pt x="857" y="18"/>
                    <a:pt x="756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6"/>
            <p:cNvSpPr/>
            <p:nvPr/>
          </p:nvSpPr>
          <p:spPr>
            <a:xfrm>
              <a:off x="4842850" y="2843050"/>
              <a:ext cx="46175" cy="30350"/>
            </a:xfrm>
            <a:custGeom>
              <a:avLst/>
              <a:gdLst/>
              <a:ahLst/>
              <a:cxnLst/>
              <a:rect l="l" t="t" r="r" b="b"/>
              <a:pathLst>
                <a:path w="1847" h="1214" extrusionOk="0">
                  <a:moveTo>
                    <a:pt x="855" y="1"/>
                  </a:moveTo>
                  <a:cubicBezTo>
                    <a:pt x="569" y="1"/>
                    <a:pt x="303" y="116"/>
                    <a:pt x="179" y="322"/>
                  </a:cubicBezTo>
                  <a:cubicBezTo>
                    <a:pt x="1" y="619"/>
                    <a:pt x="179" y="988"/>
                    <a:pt x="596" y="1143"/>
                  </a:cubicBezTo>
                  <a:cubicBezTo>
                    <a:pt x="720" y="1190"/>
                    <a:pt x="852" y="1213"/>
                    <a:pt x="980" y="1213"/>
                  </a:cubicBezTo>
                  <a:cubicBezTo>
                    <a:pt x="1271" y="1213"/>
                    <a:pt x="1544" y="1096"/>
                    <a:pt x="1668" y="881"/>
                  </a:cubicBezTo>
                  <a:cubicBezTo>
                    <a:pt x="1846" y="583"/>
                    <a:pt x="1656" y="226"/>
                    <a:pt x="1239" y="71"/>
                  </a:cubicBezTo>
                  <a:cubicBezTo>
                    <a:pt x="1114" y="24"/>
                    <a:pt x="982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6"/>
            <p:cNvSpPr/>
            <p:nvPr/>
          </p:nvSpPr>
          <p:spPr>
            <a:xfrm>
              <a:off x="4991375" y="2854975"/>
              <a:ext cx="40225" cy="26750"/>
            </a:xfrm>
            <a:custGeom>
              <a:avLst/>
              <a:gdLst/>
              <a:ahLst/>
              <a:cxnLst/>
              <a:rect l="l" t="t" r="r" b="b"/>
              <a:pathLst>
                <a:path w="1609" h="1070" extrusionOk="0">
                  <a:moveTo>
                    <a:pt x="742" y="0"/>
                  </a:moveTo>
                  <a:cubicBezTo>
                    <a:pt x="488" y="0"/>
                    <a:pt x="252" y="102"/>
                    <a:pt x="144" y="285"/>
                  </a:cubicBezTo>
                  <a:cubicBezTo>
                    <a:pt x="1" y="547"/>
                    <a:pt x="168" y="868"/>
                    <a:pt x="537" y="1011"/>
                  </a:cubicBezTo>
                  <a:cubicBezTo>
                    <a:pt x="643" y="1050"/>
                    <a:pt x="756" y="1069"/>
                    <a:pt x="864" y="1069"/>
                  </a:cubicBezTo>
                  <a:cubicBezTo>
                    <a:pt x="1120" y="1069"/>
                    <a:pt x="1357" y="965"/>
                    <a:pt x="1465" y="773"/>
                  </a:cubicBezTo>
                  <a:cubicBezTo>
                    <a:pt x="1608" y="511"/>
                    <a:pt x="1442" y="190"/>
                    <a:pt x="1072" y="59"/>
                  </a:cubicBezTo>
                  <a:cubicBezTo>
                    <a:pt x="965" y="19"/>
                    <a:pt x="85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6"/>
            <p:cNvSpPr/>
            <p:nvPr/>
          </p:nvSpPr>
          <p:spPr>
            <a:xfrm>
              <a:off x="4863700" y="2786750"/>
              <a:ext cx="34550" cy="22725"/>
            </a:xfrm>
            <a:custGeom>
              <a:avLst/>
              <a:gdLst/>
              <a:ahLst/>
              <a:cxnLst/>
              <a:rect l="l" t="t" r="r" b="b"/>
              <a:pathLst>
                <a:path w="1382" h="909" extrusionOk="0">
                  <a:moveTo>
                    <a:pt x="660" y="0"/>
                  </a:moveTo>
                  <a:cubicBezTo>
                    <a:pt x="611" y="0"/>
                    <a:pt x="561" y="5"/>
                    <a:pt x="512" y="14"/>
                  </a:cubicBezTo>
                  <a:cubicBezTo>
                    <a:pt x="179" y="73"/>
                    <a:pt x="0" y="311"/>
                    <a:pt x="107" y="561"/>
                  </a:cubicBezTo>
                  <a:cubicBezTo>
                    <a:pt x="188" y="773"/>
                    <a:pt x="457" y="908"/>
                    <a:pt x="733" y="908"/>
                  </a:cubicBezTo>
                  <a:cubicBezTo>
                    <a:pt x="782" y="908"/>
                    <a:pt x="832" y="904"/>
                    <a:pt x="881" y="895"/>
                  </a:cubicBezTo>
                  <a:cubicBezTo>
                    <a:pt x="1203" y="835"/>
                    <a:pt x="1381" y="597"/>
                    <a:pt x="1286" y="347"/>
                  </a:cubicBezTo>
                  <a:cubicBezTo>
                    <a:pt x="1195" y="135"/>
                    <a:pt x="933" y="0"/>
                    <a:pt x="6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6"/>
            <p:cNvSpPr/>
            <p:nvPr/>
          </p:nvSpPr>
          <p:spPr>
            <a:xfrm>
              <a:off x="4887800" y="2818650"/>
              <a:ext cx="23550" cy="15650"/>
            </a:xfrm>
            <a:custGeom>
              <a:avLst/>
              <a:gdLst/>
              <a:ahLst/>
              <a:cxnLst/>
              <a:rect l="l" t="t" r="r" b="b"/>
              <a:pathLst>
                <a:path w="942" h="626" extrusionOk="0">
                  <a:moveTo>
                    <a:pt x="444" y="0"/>
                  </a:moveTo>
                  <a:cubicBezTo>
                    <a:pt x="407" y="0"/>
                    <a:pt x="371" y="4"/>
                    <a:pt x="334" y="12"/>
                  </a:cubicBezTo>
                  <a:cubicBezTo>
                    <a:pt x="120" y="47"/>
                    <a:pt x="1" y="214"/>
                    <a:pt x="72" y="381"/>
                  </a:cubicBezTo>
                  <a:cubicBezTo>
                    <a:pt x="124" y="526"/>
                    <a:pt x="311" y="626"/>
                    <a:pt x="507" y="626"/>
                  </a:cubicBezTo>
                  <a:cubicBezTo>
                    <a:pt x="537" y="626"/>
                    <a:pt x="566" y="624"/>
                    <a:pt x="596" y="619"/>
                  </a:cubicBezTo>
                  <a:cubicBezTo>
                    <a:pt x="810" y="571"/>
                    <a:pt x="941" y="405"/>
                    <a:pt x="870" y="238"/>
                  </a:cubicBezTo>
                  <a:cubicBezTo>
                    <a:pt x="810" y="98"/>
                    <a:pt x="633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6"/>
            <p:cNvSpPr/>
            <p:nvPr/>
          </p:nvSpPr>
          <p:spPr>
            <a:xfrm>
              <a:off x="4797600" y="2859675"/>
              <a:ext cx="46175" cy="30600"/>
            </a:xfrm>
            <a:custGeom>
              <a:avLst/>
              <a:gdLst/>
              <a:ahLst/>
              <a:cxnLst/>
              <a:rect l="l" t="t" r="r" b="b"/>
              <a:pathLst>
                <a:path w="1847" h="1224" extrusionOk="0">
                  <a:moveTo>
                    <a:pt x="863" y="0"/>
                  </a:moveTo>
                  <a:cubicBezTo>
                    <a:pt x="785" y="0"/>
                    <a:pt x="708" y="8"/>
                    <a:pt x="632" y="26"/>
                  </a:cubicBezTo>
                  <a:cubicBezTo>
                    <a:pt x="215" y="133"/>
                    <a:pt x="1" y="478"/>
                    <a:pt x="168" y="800"/>
                  </a:cubicBezTo>
                  <a:cubicBezTo>
                    <a:pt x="292" y="1058"/>
                    <a:pt x="623" y="1224"/>
                    <a:pt x="965" y="1224"/>
                  </a:cubicBezTo>
                  <a:cubicBezTo>
                    <a:pt x="1049" y="1224"/>
                    <a:pt x="1133" y="1214"/>
                    <a:pt x="1215" y="1192"/>
                  </a:cubicBezTo>
                  <a:cubicBezTo>
                    <a:pt x="1644" y="1097"/>
                    <a:pt x="1846" y="752"/>
                    <a:pt x="1680" y="430"/>
                  </a:cubicBezTo>
                  <a:cubicBezTo>
                    <a:pt x="1553" y="167"/>
                    <a:pt x="1211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6"/>
            <p:cNvSpPr/>
            <p:nvPr/>
          </p:nvSpPr>
          <p:spPr>
            <a:xfrm>
              <a:off x="4966975" y="2857350"/>
              <a:ext cx="23850" cy="15950"/>
            </a:xfrm>
            <a:custGeom>
              <a:avLst/>
              <a:gdLst/>
              <a:ahLst/>
              <a:cxnLst/>
              <a:rect l="l" t="t" r="r" b="b"/>
              <a:pathLst>
                <a:path w="954" h="638" extrusionOk="0">
                  <a:moveTo>
                    <a:pt x="450" y="0"/>
                  </a:moveTo>
                  <a:cubicBezTo>
                    <a:pt x="415" y="0"/>
                    <a:pt x="380" y="4"/>
                    <a:pt x="346" y="11"/>
                  </a:cubicBezTo>
                  <a:cubicBezTo>
                    <a:pt x="120" y="47"/>
                    <a:pt x="1" y="226"/>
                    <a:pt x="72" y="392"/>
                  </a:cubicBezTo>
                  <a:cubicBezTo>
                    <a:pt x="134" y="537"/>
                    <a:pt x="323" y="637"/>
                    <a:pt x="519" y="637"/>
                  </a:cubicBezTo>
                  <a:cubicBezTo>
                    <a:pt x="549" y="637"/>
                    <a:pt x="578" y="635"/>
                    <a:pt x="608" y="631"/>
                  </a:cubicBezTo>
                  <a:cubicBezTo>
                    <a:pt x="834" y="583"/>
                    <a:pt x="953" y="416"/>
                    <a:pt x="882" y="250"/>
                  </a:cubicBezTo>
                  <a:cubicBezTo>
                    <a:pt x="812" y="100"/>
                    <a:pt x="633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6"/>
            <p:cNvSpPr/>
            <p:nvPr/>
          </p:nvSpPr>
          <p:spPr>
            <a:xfrm>
              <a:off x="5088725" y="2926975"/>
              <a:ext cx="64025" cy="42700"/>
            </a:xfrm>
            <a:custGeom>
              <a:avLst/>
              <a:gdLst/>
              <a:ahLst/>
              <a:cxnLst/>
              <a:rect l="l" t="t" r="r" b="b"/>
              <a:pathLst>
                <a:path w="2561" h="1708" extrusionOk="0">
                  <a:moveTo>
                    <a:pt x="1156" y="1"/>
                  </a:moveTo>
                  <a:cubicBezTo>
                    <a:pt x="1047" y="1"/>
                    <a:pt x="939" y="12"/>
                    <a:pt x="834" y="36"/>
                  </a:cubicBezTo>
                  <a:cubicBezTo>
                    <a:pt x="262" y="179"/>
                    <a:pt x="0" y="655"/>
                    <a:pt x="250" y="1108"/>
                  </a:cubicBezTo>
                  <a:cubicBezTo>
                    <a:pt x="443" y="1474"/>
                    <a:pt x="917" y="1708"/>
                    <a:pt x="1393" y="1708"/>
                  </a:cubicBezTo>
                  <a:cubicBezTo>
                    <a:pt x="1505" y="1708"/>
                    <a:pt x="1618" y="1695"/>
                    <a:pt x="1727" y="1667"/>
                  </a:cubicBezTo>
                  <a:cubicBezTo>
                    <a:pt x="2298" y="1525"/>
                    <a:pt x="2560" y="1048"/>
                    <a:pt x="2310" y="596"/>
                  </a:cubicBezTo>
                  <a:cubicBezTo>
                    <a:pt x="2106" y="227"/>
                    <a:pt x="1633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6"/>
            <p:cNvSpPr/>
            <p:nvPr/>
          </p:nvSpPr>
          <p:spPr>
            <a:xfrm>
              <a:off x="5125625" y="2970925"/>
              <a:ext cx="41400" cy="27900"/>
            </a:xfrm>
            <a:custGeom>
              <a:avLst/>
              <a:gdLst/>
              <a:ahLst/>
              <a:cxnLst/>
              <a:rect l="l" t="t" r="r" b="b"/>
              <a:pathLst>
                <a:path w="1656" h="1116" extrusionOk="0">
                  <a:moveTo>
                    <a:pt x="751" y="1"/>
                  </a:moveTo>
                  <a:cubicBezTo>
                    <a:pt x="489" y="1"/>
                    <a:pt x="255" y="111"/>
                    <a:pt x="155" y="302"/>
                  </a:cubicBezTo>
                  <a:cubicBezTo>
                    <a:pt x="1" y="576"/>
                    <a:pt x="191" y="910"/>
                    <a:pt x="560" y="1052"/>
                  </a:cubicBezTo>
                  <a:cubicBezTo>
                    <a:pt x="671" y="1095"/>
                    <a:pt x="788" y="1116"/>
                    <a:pt x="900" y="1116"/>
                  </a:cubicBezTo>
                  <a:cubicBezTo>
                    <a:pt x="1161" y="1116"/>
                    <a:pt x="1401" y="1006"/>
                    <a:pt x="1501" y="814"/>
                  </a:cubicBezTo>
                  <a:cubicBezTo>
                    <a:pt x="1656" y="541"/>
                    <a:pt x="1465" y="207"/>
                    <a:pt x="1096" y="64"/>
                  </a:cubicBezTo>
                  <a:cubicBezTo>
                    <a:pt x="981" y="21"/>
                    <a:pt x="864" y="1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6"/>
            <p:cNvSpPr/>
            <p:nvPr/>
          </p:nvSpPr>
          <p:spPr>
            <a:xfrm>
              <a:off x="5100625" y="2973425"/>
              <a:ext cx="24425" cy="16550"/>
            </a:xfrm>
            <a:custGeom>
              <a:avLst/>
              <a:gdLst/>
              <a:ahLst/>
              <a:cxnLst/>
              <a:rect l="l" t="t" r="r" b="b"/>
              <a:pathLst>
                <a:path w="977" h="662" extrusionOk="0">
                  <a:moveTo>
                    <a:pt x="456" y="1"/>
                  </a:moveTo>
                  <a:cubicBezTo>
                    <a:pt x="419" y="1"/>
                    <a:pt x="382" y="4"/>
                    <a:pt x="346" y="12"/>
                  </a:cubicBezTo>
                  <a:cubicBezTo>
                    <a:pt x="120" y="60"/>
                    <a:pt x="1" y="226"/>
                    <a:pt x="84" y="405"/>
                  </a:cubicBezTo>
                  <a:cubicBezTo>
                    <a:pt x="156" y="560"/>
                    <a:pt x="346" y="662"/>
                    <a:pt x="544" y="662"/>
                  </a:cubicBezTo>
                  <a:cubicBezTo>
                    <a:pt x="573" y="662"/>
                    <a:pt x="602" y="659"/>
                    <a:pt x="632" y="655"/>
                  </a:cubicBezTo>
                  <a:cubicBezTo>
                    <a:pt x="858" y="607"/>
                    <a:pt x="977" y="429"/>
                    <a:pt x="905" y="250"/>
                  </a:cubicBezTo>
                  <a:cubicBezTo>
                    <a:pt x="835" y="100"/>
                    <a:pt x="64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6"/>
            <p:cNvSpPr/>
            <p:nvPr/>
          </p:nvSpPr>
          <p:spPr>
            <a:xfrm>
              <a:off x="5027100" y="2824150"/>
              <a:ext cx="62825" cy="41250"/>
            </a:xfrm>
            <a:custGeom>
              <a:avLst/>
              <a:gdLst/>
              <a:ahLst/>
              <a:cxnLst/>
              <a:rect l="l" t="t" r="r" b="b"/>
              <a:pathLst>
                <a:path w="2513" h="1650" extrusionOk="0">
                  <a:moveTo>
                    <a:pt x="1159" y="0"/>
                  </a:moveTo>
                  <a:cubicBezTo>
                    <a:pt x="1046" y="0"/>
                    <a:pt x="932" y="14"/>
                    <a:pt x="822" y="42"/>
                  </a:cubicBezTo>
                  <a:cubicBezTo>
                    <a:pt x="263" y="173"/>
                    <a:pt x="1" y="637"/>
                    <a:pt x="239" y="1066"/>
                  </a:cubicBezTo>
                  <a:cubicBezTo>
                    <a:pt x="433" y="1425"/>
                    <a:pt x="896" y="1649"/>
                    <a:pt x="1363" y="1649"/>
                  </a:cubicBezTo>
                  <a:cubicBezTo>
                    <a:pt x="1469" y="1649"/>
                    <a:pt x="1576" y="1638"/>
                    <a:pt x="1679" y="1613"/>
                  </a:cubicBezTo>
                  <a:cubicBezTo>
                    <a:pt x="2251" y="1470"/>
                    <a:pt x="2513" y="1006"/>
                    <a:pt x="2275" y="577"/>
                  </a:cubicBezTo>
                  <a:cubicBezTo>
                    <a:pt x="2083" y="224"/>
                    <a:pt x="1623" y="0"/>
                    <a:pt x="1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6"/>
            <p:cNvSpPr/>
            <p:nvPr/>
          </p:nvSpPr>
          <p:spPr>
            <a:xfrm>
              <a:off x="5013700" y="2897000"/>
              <a:ext cx="60150" cy="40150"/>
            </a:xfrm>
            <a:custGeom>
              <a:avLst/>
              <a:gdLst/>
              <a:ahLst/>
              <a:cxnLst/>
              <a:rect l="l" t="t" r="r" b="b"/>
              <a:pathLst>
                <a:path w="2406" h="1606" extrusionOk="0">
                  <a:moveTo>
                    <a:pt x="1095" y="1"/>
                  </a:moveTo>
                  <a:cubicBezTo>
                    <a:pt x="718" y="1"/>
                    <a:pt x="372" y="153"/>
                    <a:pt x="215" y="426"/>
                  </a:cubicBezTo>
                  <a:cubicBezTo>
                    <a:pt x="1" y="819"/>
                    <a:pt x="251" y="1307"/>
                    <a:pt x="799" y="1509"/>
                  </a:cubicBezTo>
                  <a:cubicBezTo>
                    <a:pt x="966" y="1575"/>
                    <a:pt x="1140" y="1606"/>
                    <a:pt x="1307" y="1606"/>
                  </a:cubicBezTo>
                  <a:cubicBezTo>
                    <a:pt x="1687" y="1606"/>
                    <a:pt x="2031" y="1445"/>
                    <a:pt x="2180" y="1164"/>
                  </a:cubicBezTo>
                  <a:cubicBezTo>
                    <a:pt x="2406" y="771"/>
                    <a:pt x="2144" y="295"/>
                    <a:pt x="1596" y="92"/>
                  </a:cubicBezTo>
                  <a:cubicBezTo>
                    <a:pt x="1432" y="30"/>
                    <a:pt x="1261" y="1"/>
                    <a:pt x="10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6"/>
            <p:cNvSpPr/>
            <p:nvPr/>
          </p:nvSpPr>
          <p:spPr>
            <a:xfrm>
              <a:off x="5074125" y="2885800"/>
              <a:ext cx="40525" cy="27025"/>
            </a:xfrm>
            <a:custGeom>
              <a:avLst/>
              <a:gdLst/>
              <a:ahLst/>
              <a:cxnLst/>
              <a:rect l="l" t="t" r="r" b="b"/>
              <a:pathLst>
                <a:path w="1621" h="1081" extrusionOk="0">
                  <a:moveTo>
                    <a:pt x="744" y="0"/>
                  </a:moveTo>
                  <a:cubicBezTo>
                    <a:pt x="487" y="0"/>
                    <a:pt x="252" y="108"/>
                    <a:pt x="144" y="290"/>
                  </a:cubicBezTo>
                  <a:cubicBezTo>
                    <a:pt x="1" y="552"/>
                    <a:pt x="179" y="886"/>
                    <a:pt x="549" y="1017"/>
                  </a:cubicBezTo>
                  <a:cubicBezTo>
                    <a:pt x="660" y="1060"/>
                    <a:pt x="777" y="1080"/>
                    <a:pt x="888" y="1080"/>
                  </a:cubicBezTo>
                  <a:cubicBezTo>
                    <a:pt x="1145" y="1080"/>
                    <a:pt x="1378" y="973"/>
                    <a:pt x="1477" y="790"/>
                  </a:cubicBezTo>
                  <a:cubicBezTo>
                    <a:pt x="1620" y="528"/>
                    <a:pt x="1442" y="195"/>
                    <a:pt x="1084" y="64"/>
                  </a:cubicBezTo>
                  <a:cubicBezTo>
                    <a:pt x="972" y="21"/>
                    <a:pt x="856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6"/>
            <p:cNvSpPr/>
            <p:nvPr/>
          </p:nvSpPr>
          <p:spPr>
            <a:xfrm>
              <a:off x="5041700" y="2871625"/>
              <a:ext cx="23825" cy="15950"/>
            </a:xfrm>
            <a:custGeom>
              <a:avLst/>
              <a:gdLst/>
              <a:ahLst/>
              <a:cxnLst/>
              <a:rect l="l" t="t" r="r" b="b"/>
              <a:pathLst>
                <a:path w="953" h="638" extrusionOk="0">
                  <a:moveTo>
                    <a:pt x="444" y="1"/>
                  </a:moveTo>
                  <a:cubicBezTo>
                    <a:pt x="407" y="1"/>
                    <a:pt x="370" y="4"/>
                    <a:pt x="333" y="12"/>
                  </a:cubicBezTo>
                  <a:cubicBezTo>
                    <a:pt x="119" y="48"/>
                    <a:pt x="0" y="214"/>
                    <a:pt x="72" y="393"/>
                  </a:cubicBezTo>
                  <a:cubicBezTo>
                    <a:pt x="134" y="538"/>
                    <a:pt x="331" y="638"/>
                    <a:pt x="522" y="638"/>
                  </a:cubicBezTo>
                  <a:cubicBezTo>
                    <a:pt x="551" y="638"/>
                    <a:pt x="579" y="636"/>
                    <a:pt x="607" y="631"/>
                  </a:cubicBezTo>
                  <a:cubicBezTo>
                    <a:pt x="834" y="583"/>
                    <a:pt x="953" y="417"/>
                    <a:pt x="869" y="238"/>
                  </a:cubicBezTo>
                  <a:cubicBezTo>
                    <a:pt x="809" y="98"/>
                    <a:pt x="632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6"/>
            <p:cNvSpPr/>
            <p:nvPr/>
          </p:nvSpPr>
          <p:spPr>
            <a:xfrm>
              <a:off x="4911900" y="2893700"/>
              <a:ext cx="31300" cy="21150"/>
            </a:xfrm>
            <a:custGeom>
              <a:avLst/>
              <a:gdLst/>
              <a:ahLst/>
              <a:cxnLst/>
              <a:rect l="l" t="t" r="r" b="b"/>
              <a:pathLst>
                <a:path w="1252" h="846" extrusionOk="0">
                  <a:moveTo>
                    <a:pt x="570" y="1"/>
                  </a:moveTo>
                  <a:cubicBezTo>
                    <a:pt x="531" y="1"/>
                    <a:pt x="492" y="4"/>
                    <a:pt x="453" y="10"/>
                  </a:cubicBezTo>
                  <a:cubicBezTo>
                    <a:pt x="168" y="70"/>
                    <a:pt x="1" y="296"/>
                    <a:pt x="96" y="522"/>
                  </a:cubicBezTo>
                  <a:cubicBezTo>
                    <a:pt x="177" y="713"/>
                    <a:pt x="419" y="845"/>
                    <a:pt x="665" y="845"/>
                  </a:cubicBezTo>
                  <a:cubicBezTo>
                    <a:pt x="710" y="845"/>
                    <a:pt x="755" y="841"/>
                    <a:pt x="799" y="832"/>
                  </a:cubicBezTo>
                  <a:cubicBezTo>
                    <a:pt x="1096" y="772"/>
                    <a:pt x="1251" y="546"/>
                    <a:pt x="1156" y="320"/>
                  </a:cubicBezTo>
                  <a:cubicBezTo>
                    <a:pt x="1073" y="133"/>
                    <a:pt x="828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6"/>
            <p:cNvSpPr/>
            <p:nvPr/>
          </p:nvSpPr>
          <p:spPr>
            <a:xfrm>
              <a:off x="4758025" y="2870975"/>
              <a:ext cx="46150" cy="30875"/>
            </a:xfrm>
            <a:custGeom>
              <a:avLst/>
              <a:gdLst/>
              <a:ahLst/>
              <a:cxnLst/>
              <a:rect l="l" t="t" r="r" b="b"/>
              <a:pathLst>
                <a:path w="1846" h="1235" extrusionOk="0">
                  <a:moveTo>
                    <a:pt x="867" y="0"/>
                  </a:moveTo>
                  <a:cubicBezTo>
                    <a:pt x="788" y="0"/>
                    <a:pt x="709" y="9"/>
                    <a:pt x="631" y="26"/>
                  </a:cubicBezTo>
                  <a:cubicBezTo>
                    <a:pt x="215" y="133"/>
                    <a:pt x="0" y="478"/>
                    <a:pt x="155" y="800"/>
                  </a:cubicBezTo>
                  <a:cubicBezTo>
                    <a:pt x="290" y="1060"/>
                    <a:pt x="620" y="1235"/>
                    <a:pt x="969" y="1235"/>
                  </a:cubicBezTo>
                  <a:cubicBezTo>
                    <a:pt x="1051" y="1235"/>
                    <a:pt x="1133" y="1225"/>
                    <a:pt x="1215" y="1205"/>
                  </a:cubicBezTo>
                  <a:cubicBezTo>
                    <a:pt x="1643" y="1098"/>
                    <a:pt x="1846" y="752"/>
                    <a:pt x="1691" y="431"/>
                  </a:cubicBezTo>
                  <a:cubicBezTo>
                    <a:pt x="1555" y="168"/>
                    <a:pt x="1219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6"/>
            <p:cNvSpPr/>
            <p:nvPr/>
          </p:nvSpPr>
          <p:spPr>
            <a:xfrm>
              <a:off x="4827375" y="2918225"/>
              <a:ext cx="63425" cy="42825"/>
            </a:xfrm>
            <a:custGeom>
              <a:avLst/>
              <a:gdLst/>
              <a:ahLst/>
              <a:cxnLst/>
              <a:rect l="l" t="t" r="r" b="b"/>
              <a:pathLst>
                <a:path w="2537" h="1713" extrusionOk="0">
                  <a:moveTo>
                    <a:pt x="1189" y="1"/>
                  </a:moveTo>
                  <a:cubicBezTo>
                    <a:pt x="1078" y="1"/>
                    <a:pt x="967" y="14"/>
                    <a:pt x="858" y="41"/>
                  </a:cubicBezTo>
                  <a:cubicBezTo>
                    <a:pt x="286" y="184"/>
                    <a:pt x="1" y="660"/>
                    <a:pt x="215" y="1113"/>
                  </a:cubicBezTo>
                  <a:cubicBezTo>
                    <a:pt x="398" y="1479"/>
                    <a:pt x="862" y="1712"/>
                    <a:pt x="1335" y="1712"/>
                  </a:cubicBezTo>
                  <a:cubicBezTo>
                    <a:pt x="1447" y="1712"/>
                    <a:pt x="1559" y="1699"/>
                    <a:pt x="1667" y="1672"/>
                  </a:cubicBezTo>
                  <a:cubicBezTo>
                    <a:pt x="2251" y="1529"/>
                    <a:pt x="2537" y="1041"/>
                    <a:pt x="2298" y="601"/>
                  </a:cubicBezTo>
                  <a:cubicBezTo>
                    <a:pt x="2115" y="234"/>
                    <a:pt x="1659" y="1"/>
                    <a:pt x="1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6"/>
            <p:cNvSpPr/>
            <p:nvPr/>
          </p:nvSpPr>
          <p:spPr>
            <a:xfrm>
              <a:off x="4784800" y="2972250"/>
              <a:ext cx="61050" cy="41200"/>
            </a:xfrm>
            <a:custGeom>
              <a:avLst/>
              <a:gdLst/>
              <a:ahLst/>
              <a:cxnLst/>
              <a:rect l="l" t="t" r="r" b="b"/>
              <a:pathLst>
                <a:path w="2442" h="1648" extrusionOk="0">
                  <a:moveTo>
                    <a:pt x="1154" y="0"/>
                  </a:moveTo>
                  <a:cubicBezTo>
                    <a:pt x="766" y="0"/>
                    <a:pt x="406" y="165"/>
                    <a:pt x="239" y="440"/>
                  </a:cubicBezTo>
                  <a:cubicBezTo>
                    <a:pt x="1" y="845"/>
                    <a:pt x="239" y="1345"/>
                    <a:pt x="787" y="1559"/>
                  </a:cubicBezTo>
                  <a:cubicBezTo>
                    <a:pt x="946" y="1619"/>
                    <a:pt x="1114" y="1648"/>
                    <a:pt x="1278" y="1648"/>
                  </a:cubicBezTo>
                  <a:cubicBezTo>
                    <a:pt x="1668" y="1648"/>
                    <a:pt x="2036" y="1487"/>
                    <a:pt x="2204" y="1202"/>
                  </a:cubicBezTo>
                  <a:cubicBezTo>
                    <a:pt x="2442" y="797"/>
                    <a:pt x="2192" y="297"/>
                    <a:pt x="1656" y="95"/>
                  </a:cubicBezTo>
                  <a:cubicBezTo>
                    <a:pt x="1492" y="30"/>
                    <a:pt x="1320" y="0"/>
                    <a:pt x="1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6"/>
            <p:cNvSpPr/>
            <p:nvPr/>
          </p:nvSpPr>
          <p:spPr>
            <a:xfrm>
              <a:off x="4862200" y="2962000"/>
              <a:ext cx="41400" cy="27900"/>
            </a:xfrm>
            <a:custGeom>
              <a:avLst/>
              <a:gdLst/>
              <a:ahLst/>
              <a:cxnLst/>
              <a:rect l="l" t="t" r="r" b="b"/>
              <a:pathLst>
                <a:path w="1656" h="1116" extrusionOk="0">
                  <a:moveTo>
                    <a:pt x="780" y="1"/>
                  </a:moveTo>
                  <a:cubicBezTo>
                    <a:pt x="518" y="1"/>
                    <a:pt x="276" y="111"/>
                    <a:pt x="167" y="302"/>
                  </a:cubicBezTo>
                  <a:cubicBezTo>
                    <a:pt x="1" y="576"/>
                    <a:pt x="167" y="909"/>
                    <a:pt x="536" y="1052"/>
                  </a:cubicBezTo>
                  <a:cubicBezTo>
                    <a:pt x="647" y="1095"/>
                    <a:pt x="764" y="1116"/>
                    <a:pt x="877" y="1116"/>
                  </a:cubicBezTo>
                  <a:cubicBezTo>
                    <a:pt x="1139" y="1116"/>
                    <a:pt x="1381" y="1006"/>
                    <a:pt x="1489" y="814"/>
                  </a:cubicBezTo>
                  <a:cubicBezTo>
                    <a:pt x="1656" y="540"/>
                    <a:pt x="1477" y="207"/>
                    <a:pt x="1120" y="64"/>
                  </a:cubicBezTo>
                  <a:cubicBezTo>
                    <a:pt x="1009" y="21"/>
                    <a:pt x="892" y="1"/>
                    <a:pt x="7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6"/>
            <p:cNvSpPr/>
            <p:nvPr/>
          </p:nvSpPr>
          <p:spPr>
            <a:xfrm>
              <a:off x="4828275" y="2890650"/>
              <a:ext cx="35150" cy="23875"/>
            </a:xfrm>
            <a:custGeom>
              <a:avLst/>
              <a:gdLst/>
              <a:ahLst/>
              <a:cxnLst/>
              <a:rect l="l" t="t" r="r" b="b"/>
              <a:pathLst>
                <a:path w="1406" h="955" extrusionOk="0">
                  <a:moveTo>
                    <a:pt x="664" y="0"/>
                  </a:moveTo>
                  <a:cubicBezTo>
                    <a:pt x="618" y="0"/>
                    <a:pt x="570" y="4"/>
                    <a:pt x="524" y="13"/>
                  </a:cubicBezTo>
                  <a:cubicBezTo>
                    <a:pt x="191" y="72"/>
                    <a:pt x="0" y="334"/>
                    <a:pt x="107" y="584"/>
                  </a:cubicBezTo>
                  <a:cubicBezTo>
                    <a:pt x="189" y="809"/>
                    <a:pt x="462" y="954"/>
                    <a:pt x="749" y="954"/>
                  </a:cubicBezTo>
                  <a:cubicBezTo>
                    <a:pt x="797" y="954"/>
                    <a:pt x="845" y="950"/>
                    <a:pt x="893" y="942"/>
                  </a:cubicBezTo>
                  <a:cubicBezTo>
                    <a:pt x="1227" y="882"/>
                    <a:pt x="1405" y="620"/>
                    <a:pt x="1310" y="370"/>
                  </a:cubicBezTo>
                  <a:cubicBezTo>
                    <a:pt x="1218" y="146"/>
                    <a:pt x="943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6"/>
            <p:cNvSpPr/>
            <p:nvPr/>
          </p:nvSpPr>
          <p:spPr>
            <a:xfrm>
              <a:off x="4837500" y="2964600"/>
              <a:ext cx="24125" cy="16450"/>
            </a:xfrm>
            <a:custGeom>
              <a:avLst/>
              <a:gdLst/>
              <a:ahLst/>
              <a:cxnLst/>
              <a:rect l="l" t="t" r="r" b="b"/>
              <a:pathLst>
                <a:path w="965" h="658" extrusionOk="0">
                  <a:moveTo>
                    <a:pt x="445" y="1"/>
                  </a:moveTo>
                  <a:cubicBezTo>
                    <a:pt x="416" y="1"/>
                    <a:pt x="387" y="3"/>
                    <a:pt x="358" y="8"/>
                  </a:cubicBezTo>
                  <a:cubicBezTo>
                    <a:pt x="131" y="55"/>
                    <a:pt x="0" y="234"/>
                    <a:pt x="72" y="413"/>
                  </a:cubicBezTo>
                  <a:cubicBezTo>
                    <a:pt x="134" y="558"/>
                    <a:pt x="331" y="658"/>
                    <a:pt x="531" y="658"/>
                  </a:cubicBezTo>
                  <a:cubicBezTo>
                    <a:pt x="560" y="658"/>
                    <a:pt x="590" y="655"/>
                    <a:pt x="620" y="651"/>
                  </a:cubicBezTo>
                  <a:cubicBezTo>
                    <a:pt x="846" y="603"/>
                    <a:pt x="965" y="424"/>
                    <a:pt x="893" y="258"/>
                  </a:cubicBezTo>
                  <a:cubicBezTo>
                    <a:pt x="831" y="102"/>
                    <a:pt x="643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6"/>
            <p:cNvSpPr/>
            <p:nvPr/>
          </p:nvSpPr>
          <p:spPr>
            <a:xfrm>
              <a:off x="5169375" y="2991550"/>
              <a:ext cx="61050" cy="41450"/>
            </a:xfrm>
            <a:custGeom>
              <a:avLst/>
              <a:gdLst/>
              <a:ahLst/>
              <a:cxnLst/>
              <a:rect l="l" t="t" r="r" b="b"/>
              <a:pathLst>
                <a:path w="2442" h="1658" extrusionOk="0">
                  <a:moveTo>
                    <a:pt x="1097" y="0"/>
                  </a:moveTo>
                  <a:cubicBezTo>
                    <a:pt x="714" y="0"/>
                    <a:pt x="364" y="161"/>
                    <a:pt x="215" y="442"/>
                  </a:cubicBezTo>
                  <a:cubicBezTo>
                    <a:pt x="1" y="847"/>
                    <a:pt x="275" y="1359"/>
                    <a:pt x="834" y="1561"/>
                  </a:cubicBezTo>
                  <a:cubicBezTo>
                    <a:pt x="1004" y="1626"/>
                    <a:pt x="1180" y="1657"/>
                    <a:pt x="1348" y="1657"/>
                  </a:cubicBezTo>
                  <a:cubicBezTo>
                    <a:pt x="1733" y="1657"/>
                    <a:pt x="2078" y="1494"/>
                    <a:pt x="2227" y="1204"/>
                  </a:cubicBezTo>
                  <a:cubicBezTo>
                    <a:pt x="2442" y="799"/>
                    <a:pt x="2168" y="299"/>
                    <a:pt x="1608" y="97"/>
                  </a:cubicBezTo>
                  <a:cubicBezTo>
                    <a:pt x="1441" y="31"/>
                    <a:pt x="1266" y="0"/>
                    <a:pt x="1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6"/>
            <p:cNvSpPr/>
            <p:nvPr/>
          </p:nvSpPr>
          <p:spPr>
            <a:xfrm>
              <a:off x="5105400" y="3070275"/>
              <a:ext cx="32150" cy="22200"/>
            </a:xfrm>
            <a:custGeom>
              <a:avLst/>
              <a:gdLst/>
              <a:ahLst/>
              <a:cxnLst/>
              <a:rect l="l" t="t" r="r" b="b"/>
              <a:pathLst>
                <a:path w="1286" h="888" extrusionOk="0">
                  <a:moveTo>
                    <a:pt x="580" y="1"/>
                  </a:moveTo>
                  <a:cubicBezTo>
                    <a:pt x="376" y="1"/>
                    <a:pt x="193" y="89"/>
                    <a:pt x="119" y="246"/>
                  </a:cubicBezTo>
                  <a:cubicBezTo>
                    <a:pt x="0" y="460"/>
                    <a:pt x="143" y="722"/>
                    <a:pt x="429" y="841"/>
                  </a:cubicBezTo>
                  <a:cubicBezTo>
                    <a:pt x="516" y="872"/>
                    <a:pt x="607" y="887"/>
                    <a:pt x="695" y="887"/>
                  </a:cubicBezTo>
                  <a:cubicBezTo>
                    <a:pt x="903" y="887"/>
                    <a:pt x="1091" y="801"/>
                    <a:pt x="1167" y="650"/>
                  </a:cubicBezTo>
                  <a:cubicBezTo>
                    <a:pt x="1286" y="436"/>
                    <a:pt x="1143" y="162"/>
                    <a:pt x="857" y="55"/>
                  </a:cubicBezTo>
                  <a:cubicBezTo>
                    <a:pt x="766" y="18"/>
                    <a:pt x="670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6"/>
            <p:cNvSpPr/>
            <p:nvPr/>
          </p:nvSpPr>
          <p:spPr>
            <a:xfrm>
              <a:off x="5086350" y="3040100"/>
              <a:ext cx="36325" cy="25000"/>
            </a:xfrm>
            <a:custGeom>
              <a:avLst/>
              <a:gdLst/>
              <a:ahLst/>
              <a:cxnLst/>
              <a:rect l="l" t="t" r="r" b="b"/>
              <a:pathLst>
                <a:path w="1453" h="1000" extrusionOk="0">
                  <a:moveTo>
                    <a:pt x="658" y="1"/>
                  </a:moveTo>
                  <a:cubicBezTo>
                    <a:pt x="429" y="1"/>
                    <a:pt x="222" y="100"/>
                    <a:pt x="131" y="274"/>
                  </a:cubicBezTo>
                  <a:cubicBezTo>
                    <a:pt x="0" y="512"/>
                    <a:pt x="155" y="822"/>
                    <a:pt x="488" y="941"/>
                  </a:cubicBezTo>
                  <a:cubicBezTo>
                    <a:pt x="590" y="980"/>
                    <a:pt x="694" y="999"/>
                    <a:pt x="794" y="999"/>
                  </a:cubicBezTo>
                  <a:cubicBezTo>
                    <a:pt x="1024" y="999"/>
                    <a:pt x="1230" y="900"/>
                    <a:pt x="1322" y="726"/>
                  </a:cubicBezTo>
                  <a:cubicBezTo>
                    <a:pt x="1453" y="488"/>
                    <a:pt x="1298" y="190"/>
                    <a:pt x="964" y="60"/>
                  </a:cubicBezTo>
                  <a:cubicBezTo>
                    <a:pt x="863" y="20"/>
                    <a:pt x="758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6"/>
            <p:cNvSpPr/>
            <p:nvPr/>
          </p:nvSpPr>
          <p:spPr>
            <a:xfrm>
              <a:off x="5138725" y="3015575"/>
              <a:ext cx="41400" cy="28200"/>
            </a:xfrm>
            <a:custGeom>
              <a:avLst/>
              <a:gdLst/>
              <a:ahLst/>
              <a:cxnLst/>
              <a:rect l="l" t="t" r="r" b="b"/>
              <a:pathLst>
                <a:path w="1656" h="1128" extrusionOk="0">
                  <a:moveTo>
                    <a:pt x="750" y="1"/>
                  </a:moveTo>
                  <a:cubicBezTo>
                    <a:pt x="488" y="1"/>
                    <a:pt x="252" y="111"/>
                    <a:pt x="143" y="302"/>
                  </a:cubicBezTo>
                  <a:cubicBezTo>
                    <a:pt x="1" y="576"/>
                    <a:pt x="179" y="921"/>
                    <a:pt x="560" y="1064"/>
                  </a:cubicBezTo>
                  <a:cubicBezTo>
                    <a:pt x="675" y="1107"/>
                    <a:pt x="793" y="1128"/>
                    <a:pt x="906" y="1128"/>
                  </a:cubicBezTo>
                  <a:cubicBezTo>
                    <a:pt x="1168" y="1128"/>
                    <a:pt x="1404" y="1018"/>
                    <a:pt x="1513" y="826"/>
                  </a:cubicBezTo>
                  <a:cubicBezTo>
                    <a:pt x="1655" y="540"/>
                    <a:pt x="1465" y="207"/>
                    <a:pt x="1096" y="64"/>
                  </a:cubicBezTo>
                  <a:cubicBezTo>
                    <a:pt x="981" y="21"/>
                    <a:pt x="863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6"/>
            <p:cNvSpPr/>
            <p:nvPr/>
          </p:nvSpPr>
          <p:spPr>
            <a:xfrm>
              <a:off x="5136350" y="3057600"/>
              <a:ext cx="32175" cy="22150"/>
            </a:xfrm>
            <a:custGeom>
              <a:avLst/>
              <a:gdLst/>
              <a:ahLst/>
              <a:cxnLst/>
              <a:rect l="l" t="t" r="r" b="b"/>
              <a:pathLst>
                <a:path w="1287" h="886" extrusionOk="0">
                  <a:moveTo>
                    <a:pt x="590" y="1"/>
                  </a:moveTo>
                  <a:cubicBezTo>
                    <a:pt x="545" y="1"/>
                    <a:pt x="498" y="5"/>
                    <a:pt x="453" y="14"/>
                  </a:cubicBezTo>
                  <a:cubicBezTo>
                    <a:pt x="155" y="74"/>
                    <a:pt x="0" y="312"/>
                    <a:pt x="107" y="550"/>
                  </a:cubicBezTo>
                  <a:cubicBezTo>
                    <a:pt x="188" y="752"/>
                    <a:pt x="439" y="885"/>
                    <a:pt x="695" y="885"/>
                  </a:cubicBezTo>
                  <a:cubicBezTo>
                    <a:pt x="742" y="885"/>
                    <a:pt x="788" y="881"/>
                    <a:pt x="834" y="872"/>
                  </a:cubicBezTo>
                  <a:cubicBezTo>
                    <a:pt x="1131" y="824"/>
                    <a:pt x="1286" y="574"/>
                    <a:pt x="1179" y="336"/>
                  </a:cubicBezTo>
                  <a:cubicBezTo>
                    <a:pt x="1088" y="134"/>
                    <a:pt x="844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6"/>
            <p:cNvSpPr/>
            <p:nvPr/>
          </p:nvSpPr>
          <p:spPr>
            <a:xfrm>
              <a:off x="4981575" y="3108700"/>
              <a:ext cx="82750" cy="57175"/>
            </a:xfrm>
            <a:custGeom>
              <a:avLst/>
              <a:gdLst/>
              <a:ahLst/>
              <a:cxnLst/>
              <a:rect l="l" t="t" r="r" b="b"/>
              <a:pathLst>
                <a:path w="3310" h="2287" extrusionOk="0">
                  <a:moveTo>
                    <a:pt x="1526" y="0"/>
                  </a:moveTo>
                  <a:cubicBezTo>
                    <a:pt x="1381" y="0"/>
                    <a:pt x="1236" y="18"/>
                    <a:pt x="1095" y="54"/>
                  </a:cubicBezTo>
                  <a:cubicBezTo>
                    <a:pt x="357" y="244"/>
                    <a:pt x="0" y="887"/>
                    <a:pt x="310" y="1483"/>
                  </a:cubicBezTo>
                  <a:cubicBezTo>
                    <a:pt x="551" y="1974"/>
                    <a:pt x="1158" y="2286"/>
                    <a:pt x="1779" y="2286"/>
                  </a:cubicBezTo>
                  <a:cubicBezTo>
                    <a:pt x="1925" y="2286"/>
                    <a:pt x="2072" y="2269"/>
                    <a:pt x="2215" y="2233"/>
                  </a:cubicBezTo>
                  <a:cubicBezTo>
                    <a:pt x="2965" y="2042"/>
                    <a:pt x="3310" y="1399"/>
                    <a:pt x="3000" y="792"/>
                  </a:cubicBezTo>
                  <a:cubicBezTo>
                    <a:pt x="2740" y="310"/>
                    <a:pt x="2137" y="0"/>
                    <a:pt x="1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6"/>
            <p:cNvSpPr/>
            <p:nvPr/>
          </p:nvSpPr>
          <p:spPr>
            <a:xfrm>
              <a:off x="5002100" y="3067500"/>
              <a:ext cx="47950" cy="32900"/>
            </a:xfrm>
            <a:custGeom>
              <a:avLst/>
              <a:gdLst/>
              <a:ahLst/>
              <a:cxnLst/>
              <a:rect l="l" t="t" r="r" b="b"/>
              <a:pathLst>
                <a:path w="1918" h="1316" extrusionOk="0">
                  <a:moveTo>
                    <a:pt x="889" y="1"/>
                  </a:moveTo>
                  <a:cubicBezTo>
                    <a:pt x="802" y="1"/>
                    <a:pt x="716" y="12"/>
                    <a:pt x="632" y="35"/>
                  </a:cubicBezTo>
                  <a:cubicBezTo>
                    <a:pt x="203" y="142"/>
                    <a:pt x="1" y="511"/>
                    <a:pt x="179" y="857"/>
                  </a:cubicBezTo>
                  <a:cubicBezTo>
                    <a:pt x="324" y="1137"/>
                    <a:pt x="681" y="1315"/>
                    <a:pt x="1039" y="1315"/>
                  </a:cubicBezTo>
                  <a:cubicBezTo>
                    <a:pt x="1122" y="1315"/>
                    <a:pt x="1206" y="1305"/>
                    <a:pt x="1286" y="1285"/>
                  </a:cubicBezTo>
                  <a:cubicBezTo>
                    <a:pt x="1715" y="1178"/>
                    <a:pt x="1917" y="809"/>
                    <a:pt x="1739" y="464"/>
                  </a:cubicBezTo>
                  <a:cubicBezTo>
                    <a:pt x="1595" y="186"/>
                    <a:pt x="1244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6"/>
            <p:cNvSpPr/>
            <p:nvPr/>
          </p:nvSpPr>
          <p:spPr>
            <a:xfrm>
              <a:off x="5050325" y="3083450"/>
              <a:ext cx="65800" cy="45150"/>
            </a:xfrm>
            <a:custGeom>
              <a:avLst/>
              <a:gdLst/>
              <a:ahLst/>
              <a:cxnLst/>
              <a:rect l="l" t="t" r="r" b="b"/>
              <a:pathLst>
                <a:path w="2632" h="1806" extrusionOk="0">
                  <a:moveTo>
                    <a:pt x="1192" y="1"/>
                  </a:moveTo>
                  <a:cubicBezTo>
                    <a:pt x="1080" y="1"/>
                    <a:pt x="968" y="14"/>
                    <a:pt x="858" y="40"/>
                  </a:cubicBezTo>
                  <a:cubicBezTo>
                    <a:pt x="274" y="195"/>
                    <a:pt x="0" y="695"/>
                    <a:pt x="250" y="1171"/>
                  </a:cubicBezTo>
                  <a:cubicBezTo>
                    <a:pt x="454" y="1559"/>
                    <a:pt x="943" y="1805"/>
                    <a:pt x="1433" y="1805"/>
                  </a:cubicBezTo>
                  <a:cubicBezTo>
                    <a:pt x="1544" y="1805"/>
                    <a:pt x="1655" y="1793"/>
                    <a:pt x="1762" y="1766"/>
                  </a:cubicBezTo>
                  <a:cubicBezTo>
                    <a:pt x="2358" y="1612"/>
                    <a:pt x="2632" y="1100"/>
                    <a:pt x="2370" y="623"/>
                  </a:cubicBezTo>
                  <a:cubicBezTo>
                    <a:pt x="2166" y="245"/>
                    <a:pt x="1685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6"/>
            <p:cNvSpPr/>
            <p:nvPr/>
          </p:nvSpPr>
          <p:spPr>
            <a:xfrm>
              <a:off x="4936325" y="3085075"/>
              <a:ext cx="38125" cy="26450"/>
            </a:xfrm>
            <a:custGeom>
              <a:avLst/>
              <a:gdLst/>
              <a:ahLst/>
              <a:cxnLst/>
              <a:rect l="l" t="t" r="r" b="b"/>
              <a:pathLst>
                <a:path w="1525" h="1058" extrusionOk="0">
                  <a:moveTo>
                    <a:pt x="705" y="0"/>
                  </a:moveTo>
                  <a:cubicBezTo>
                    <a:pt x="640" y="0"/>
                    <a:pt x="576" y="7"/>
                    <a:pt x="512" y="23"/>
                  </a:cubicBezTo>
                  <a:cubicBezTo>
                    <a:pt x="167" y="118"/>
                    <a:pt x="0" y="404"/>
                    <a:pt x="143" y="689"/>
                  </a:cubicBezTo>
                  <a:cubicBezTo>
                    <a:pt x="250" y="913"/>
                    <a:pt x="532" y="1057"/>
                    <a:pt x="819" y="1057"/>
                  </a:cubicBezTo>
                  <a:cubicBezTo>
                    <a:pt x="884" y="1057"/>
                    <a:pt x="949" y="1050"/>
                    <a:pt x="1012" y="1035"/>
                  </a:cubicBezTo>
                  <a:cubicBezTo>
                    <a:pt x="1358" y="939"/>
                    <a:pt x="1524" y="642"/>
                    <a:pt x="1381" y="368"/>
                  </a:cubicBezTo>
                  <a:cubicBezTo>
                    <a:pt x="1274" y="144"/>
                    <a:pt x="993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6"/>
            <p:cNvSpPr/>
            <p:nvPr/>
          </p:nvSpPr>
          <p:spPr>
            <a:xfrm>
              <a:off x="4891675" y="3025825"/>
              <a:ext cx="32175" cy="21900"/>
            </a:xfrm>
            <a:custGeom>
              <a:avLst/>
              <a:gdLst/>
              <a:ahLst/>
              <a:cxnLst/>
              <a:rect l="l" t="t" r="r" b="b"/>
              <a:pathLst>
                <a:path w="1287" h="876" extrusionOk="0">
                  <a:moveTo>
                    <a:pt x="611" y="0"/>
                  </a:moveTo>
                  <a:cubicBezTo>
                    <a:pt x="405" y="0"/>
                    <a:pt x="212" y="86"/>
                    <a:pt x="119" y="238"/>
                  </a:cubicBezTo>
                  <a:cubicBezTo>
                    <a:pt x="0" y="452"/>
                    <a:pt x="131" y="714"/>
                    <a:pt x="417" y="821"/>
                  </a:cubicBezTo>
                  <a:cubicBezTo>
                    <a:pt x="506" y="858"/>
                    <a:pt x="600" y="876"/>
                    <a:pt x="690" y="876"/>
                  </a:cubicBezTo>
                  <a:cubicBezTo>
                    <a:pt x="890" y="876"/>
                    <a:pt x="1073" y="790"/>
                    <a:pt x="1155" y="642"/>
                  </a:cubicBezTo>
                  <a:cubicBezTo>
                    <a:pt x="1286" y="428"/>
                    <a:pt x="1155" y="166"/>
                    <a:pt x="869" y="47"/>
                  </a:cubicBezTo>
                  <a:cubicBezTo>
                    <a:pt x="785" y="16"/>
                    <a:pt x="697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6"/>
            <p:cNvSpPr/>
            <p:nvPr/>
          </p:nvSpPr>
          <p:spPr>
            <a:xfrm>
              <a:off x="4873800" y="2996175"/>
              <a:ext cx="36350" cy="24575"/>
            </a:xfrm>
            <a:custGeom>
              <a:avLst/>
              <a:gdLst/>
              <a:ahLst/>
              <a:cxnLst/>
              <a:rect l="l" t="t" r="r" b="b"/>
              <a:pathLst>
                <a:path w="1454" h="983" extrusionOk="0">
                  <a:moveTo>
                    <a:pt x="678" y="1"/>
                  </a:moveTo>
                  <a:cubicBezTo>
                    <a:pt x="448" y="1"/>
                    <a:pt x="235" y="94"/>
                    <a:pt x="144" y="269"/>
                  </a:cubicBezTo>
                  <a:cubicBezTo>
                    <a:pt x="1" y="507"/>
                    <a:pt x="144" y="804"/>
                    <a:pt x="477" y="924"/>
                  </a:cubicBezTo>
                  <a:cubicBezTo>
                    <a:pt x="576" y="964"/>
                    <a:pt x="679" y="983"/>
                    <a:pt x="779" y="983"/>
                  </a:cubicBezTo>
                  <a:cubicBezTo>
                    <a:pt x="1004" y="983"/>
                    <a:pt x="1212" y="886"/>
                    <a:pt x="1311" y="721"/>
                  </a:cubicBezTo>
                  <a:cubicBezTo>
                    <a:pt x="1454" y="471"/>
                    <a:pt x="1299" y="173"/>
                    <a:pt x="977" y="54"/>
                  </a:cubicBezTo>
                  <a:cubicBezTo>
                    <a:pt x="880" y="18"/>
                    <a:pt x="778" y="1"/>
                    <a:pt x="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6"/>
            <p:cNvSpPr/>
            <p:nvPr/>
          </p:nvSpPr>
          <p:spPr>
            <a:xfrm>
              <a:off x="4904175" y="3055300"/>
              <a:ext cx="38125" cy="26150"/>
            </a:xfrm>
            <a:custGeom>
              <a:avLst/>
              <a:gdLst/>
              <a:ahLst/>
              <a:cxnLst/>
              <a:rect l="l" t="t" r="r" b="b"/>
              <a:pathLst>
                <a:path w="1525" h="1046" extrusionOk="0">
                  <a:moveTo>
                    <a:pt x="705" y="0"/>
                  </a:moveTo>
                  <a:cubicBezTo>
                    <a:pt x="641" y="0"/>
                    <a:pt x="576" y="8"/>
                    <a:pt x="512" y="23"/>
                  </a:cubicBezTo>
                  <a:cubicBezTo>
                    <a:pt x="179" y="118"/>
                    <a:pt x="0" y="404"/>
                    <a:pt x="143" y="678"/>
                  </a:cubicBezTo>
                  <a:cubicBezTo>
                    <a:pt x="260" y="901"/>
                    <a:pt x="535" y="1046"/>
                    <a:pt x="821" y="1046"/>
                  </a:cubicBezTo>
                  <a:cubicBezTo>
                    <a:pt x="885" y="1046"/>
                    <a:pt x="949" y="1038"/>
                    <a:pt x="1012" y="1023"/>
                  </a:cubicBezTo>
                  <a:cubicBezTo>
                    <a:pt x="1358" y="928"/>
                    <a:pt x="1524" y="642"/>
                    <a:pt x="1382" y="368"/>
                  </a:cubicBezTo>
                  <a:cubicBezTo>
                    <a:pt x="1275" y="145"/>
                    <a:pt x="993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6"/>
            <p:cNvSpPr/>
            <p:nvPr/>
          </p:nvSpPr>
          <p:spPr>
            <a:xfrm>
              <a:off x="5053000" y="3180750"/>
              <a:ext cx="63125" cy="44275"/>
            </a:xfrm>
            <a:custGeom>
              <a:avLst/>
              <a:gdLst/>
              <a:ahLst/>
              <a:cxnLst/>
              <a:rect l="l" t="t" r="r" b="b"/>
              <a:pathLst>
                <a:path w="2525" h="1771" extrusionOk="0">
                  <a:moveTo>
                    <a:pt x="1156" y="0"/>
                  </a:moveTo>
                  <a:cubicBezTo>
                    <a:pt x="757" y="0"/>
                    <a:pt x="393" y="174"/>
                    <a:pt x="227" y="482"/>
                  </a:cubicBezTo>
                  <a:cubicBezTo>
                    <a:pt x="1" y="910"/>
                    <a:pt x="274" y="1446"/>
                    <a:pt x="846" y="1672"/>
                  </a:cubicBezTo>
                  <a:cubicBezTo>
                    <a:pt x="1015" y="1739"/>
                    <a:pt x="1191" y="1771"/>
                    <a:pt x="1360" y="1771"/>
                  </a:cubicBezTo>
                  <a:cubicBezTo>
                    <a:pt x="1763" y="1771"/>
                    <a:pt x="2131" y="1593"/>
                    <a:pt x="2298" y="1291"/>
                  </a:cubicBezTo>
                  <a:cubicBezTo>
                    <a:pt x="2525" y="851"/>
                    <a:pt x="2251" y="327"/>
                    <a:pt x="1679" y="101"/>
                  </a:cubicBezTo>
                  <a:cubicBezTo>
                    <a:pt x="1507" y="33"/>
                    <a:pt x="1328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6"/>
            <p:cNvSpPr/>
            <p:nvPr/>
          </p:nvSpPr>
          <p:spPr>
            <a:xfrm>
              <a:off x="4932150" y="3116800"/>
              <a:ext cx="48550" cy="33350"/>
            </a:xfrm>
            <a:custGeom>
              <a:avLst/>
              <a:gdLst/>
              <a:ahLst/>
              <a:cxnLst/>
              <a:rect l="l" t="t" r="r" b="b"/>
              <a:pathLst>
                <a:path w="1942" h="1334" extrusionOk="0">
                  <a:moveTo>
                    <a:pt x="900" y="0"/>
                  </a:moveTo>
                  <a:cubicBezTo>
                    <a:pt x="596" y="0"/>
                    <a:pt x="316" y="129"/>
                    <a:pt x="191" y="361"/>
                  </a:cubicBezTo>
                  <a:cubicBezTo>
                    <a:pt x="1" y="682"/>
                    <a:pt x="203" y="1087"/>
                    <a:pt x="644" y="1254"/>
                  </a:cubicBezTo>
                  <a:cubicBezTo>
                    <a:pt x="774" y="1308"/>
                    <a:pt x="911" y="1334"/>
                    <a:pt x="1044" y="1334"/>
                  </a:cubicBezTo>
                  <a:cubicBezTo>
                    <a:pt x="1347" y="1334"/>
                    <a:pt x="1627" y="1200"/>
                    <a:pt x="1751" y="968"/>
                  </a:cubicBezTo>
                  <a:cubicBezTo>
                    <a:pt x="1941" y="647"/>
                    <a:pt x="1739" y="242"/>
                    <a:pt x="1298" y="75"/>
                  </a:cubicBezTo>
                  <a:cubicBezTo>
                    <a:pt x="1168" y="25"/>
                    <a:pt x="1032" y="0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6"/>
            <p:cNvSpPr/>
            <p:nvPr/>
          </p:nvSpPr>
          <p:spPr>
            <a:xfrm>
              <a:off x="5088125" y="3129900"/>
              <a:ext cx="42300" cy="29250"/>
            </a:xfrm>
            <a:custGeom>
              <a:avLst/>
              <a:gdLst/>
              <a:ahLst/>
              <a:cxnLst/>
              <a:rect l="l" t="t" r="r" b="b"/>
              <a:pathLst>
                <a:path w="1692" h="1170" extrusionOk="0">
                  <a:moveTo>
                    <a:pt x="772" y="0"/>
                  </a:moveTo>
                  <a:cubicBezTo>
                    <a:pt x="502" y="0"/>
                    <a:pt x="255" y="113"/>
                    <a:pt x="155" y="313"/>
                  </a:cubicBezTo>
                  <a:cubicBezTo>
                    <a:pt x="0" y="599"/>
                    <a:pt x="179" y="956"/>
                    <a:pt x="560" y="1099"/>
                  </a:cubicBezTo>
                  <a:cubicBezTo>
                    <a:pt x="681" y="1147"/>
                    <a:pt x="806" y="1170"/>
                    <a:pt x="925" y="1170"/>
                  </a:cubicBezTo>
                  <a:cubicBezTo>
                    <a:pt x="1191" y="1170"/>
                    <a:pt x="1429" y="1055"/>
                    <a:pt x="1536" y="849"/>
                  </a:cubicBezTo>
                  <a:cubicBezTo>
                    <a:pt x="1691" y="563"/>
                    <a:pt x="1501" y="218"/>
                    <a:pt x="1120" y="63"/>
                  </a:cubicBezTo>
                  <a:cubicBezTo>
                    <a:pt x="1006" y="21"/>
                    <a:pt x="887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6"/>
            <p:cNvSpPr/>
            <p:nvPr/>
          </p:nvSpPr>
          <p:spPr>
            <a:xfrm>
              <a:off x="4978875" y="3089925"/>
              <a:ext cx="24750" cy="17150"/>
            </a:xfrm>
            <a:custGeom>
              <a:avLst/>
              <a:gdLst/>
              <a:ahLst/>
              <a:cxnLst/>
              <a:rect l="l" t="t" r="r" b="b"/>
              <a:pathLst>
                <a:path w="990" h="686" extrusionOk="0">
                  <a:moveTo>
                    <a:pt x="438" y="0"/>
                  </a:moveTo>
                  <a:cubicBezTo>
                    <a:pt x="407" y="0"/>
                    <a:pt x="377" y="3"/>
                    <a:pt x="346" y="7"/>
                  </a:cubicBezTo>
                  <a:cubicBezTo>
                    <a:pt x="120" y="55"/>
                    <a:pt x="1" y="245"/>
                    <a:pt x="72" y="424"/>
                  </a:cubicBezTo>
                  <a:cubicBezTo>
                    <a:pt x="132" y="584"/>
                    <a:pt x="318" y="685"/>
                    <a:pt x="518" y="685"/>
                  </a:cubicBezTo>
                  <a:cubicBezTo>
                    <a:pt x="556" y="685"/>
                    <a:pt x="594" y="682"/>
                    <a:pt x="632" y="674"/>
                  </a:cubicBezTo>
                  <a:cubicBezTo>
                    <a:pt x="858" y="638"/>
                    <a:pt x="989" y="448"/>
                    <a:pt x="906" y="269"/>
                  </a:cubicBezTo>
                  <a:cubicBezTo>
                    <a:pt x="843" y="103"/>
                    <a:pt x="646" y="0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6"/>
            <p:cNvSpPr/>
            <p:nvPr/>
          </p:nvSpPr>
          <p:spPr>
            <a:xfrm>
              <a:off x="5062525" y="3132475"/>
              <a:ext cx="25025" cy="17425"/>
            </a:xfrm>
            <a:custGeom>
              <a:avLst/>
              <a:gdLst/>
              <a:ahLst/>
              <a:cxnLst/>
              <a:rect l="l" t="t" r="r" b="b"/>
              <a:pathLst>
                <a:path w="1001" h="697" extrusionOk="0">
                  <a:moveTo>
                    <a:pt x="446" y="1"/>
                  </a:moveTo>
                  <a:cubicBezTo>
                    <a:pt x="416" y="1"/>
                    <a:pt x="387" y="3"/>
                    <a:pt x="358" y="8"/>
                  </a:cubicBezTo>
                  <a:cubicBezTo>
                    <a:pt x="120" y="55"/>
                    <a:pt x="1" y="246"/>
                    <a:pt x="72" y="436"/>
                  </a:cubicBezTo>
                  <a:cubicBezTo>
                    <a:pt x="143" y="588"/>
                    <a:pt x="334" y="697"/>
                    <a:pt x="536" y="697"/>
                  </a:cubicBezTo>
                  <a:cubicBezTo>
                    <a:pt x="572" y="697"/>
                    <a:pt x="608" y="694"/>
                    <a:pt x="643" y="686"/>
                  </a:cubicBezTo>
                  <a:cubicBezTo>
                    <a:pt x="870" y="639"/>
                    <a:pt x="1001" y="448"/>
                    <a:pt x="917" y="270"/>
                  </a:cubicBezTo>
                  <a:cubicBezTo>
                    <a:pt x="845" y="104"/>
                    <a:pt x="645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6"/>
            <p:cNvSpPr/>
            <p:nvPr/>
          </p:nvSpPr>
          <p:spPr>
            <a:xfrm>
              <a:off x="5005675" y="3172525"/>
              <a:ext cx="32775" cy="22975"/>
            </a:xfrm>
            <a:custGeom>
              <a:avLst/>
              <a:gdLst/>
              <a:ahLst/>
              <a:cxnLst/>
              <a:rect l="l" t="t" r="r" b="b"/>
              <a:pathLst>
                <a:path w="1311" h="919" extrusionOk="0">
                  <a:moveTo>
                    <a:pt x="600" y="0"/>
                  </a:moveTo>
                  <a:cubicBezTo>
                    <a:pt x="555" y="0"/>
                    <a:pt x="510" y="4"/>
                    <a:pt x="465" y="13"/>
                  </a:cubicBezTo>
                  <a:cubicBezTo>
                    <a:pt x="155" y="73"/>
                    <a:pt x="0" y="323"/>
                    <a:pt x="96" y="573"/>
                  </a:cubicBezTo>
                  <a:cubicBezTo>
                    <a:pt x="187" y="776"/>
                    <a:pt x="444" y="919"/>
                    <a:pt x="703" y="919"/>
                  </a:cubicBezTo>
                  <a:cubicBezTo>
                    <a:pt x="747" y="919"/>
                    <a:pt x="791" y="915"/>
                    <a:pt x="834" y="906"/>
                  </a:cubicBezTo>
                  <a:cubicBezTo>
                    <a:pt x="1143" y="847"/>
                    <a:pt x="1310" y="597"/>
                    <a:pt x="1203" y="347"/>
                  </a:cubicBezTo>
                  <a:cubicBezTo>
                    <a:pt x="1111" y="143"/>
                    <a:pt x="863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6"/>
            <p:cNvSpPr/>
            <p:nvPr/>
          </p:nvSpPr>
          <p:spPr>
            <a:xfrm>
              <a:off x="4714575" y="2767175"/>
              <a:ext cx="77400" cy="50850"/>
            </a:xfrm>
            <a:custGeom>
              <a:avLst/>
              <a:gdLst/>
              <a:ahLst/>
              <a:cxnLst/>
              <a:rect l="l" t="t" r="r" b="b"/>
              <a:pathLst>
                <a:path w="3096" h="2034" extrusionOk="0">
                  <a:moveTo>
                    <a:pt x="1468" y="0"/>
                  </a:moveTo>
                  <a:cubicBezTo>
                    <a:pt x="1332" y="0"/>
                    <a:pt x="1194" y="15"/>
                    <a:pt x="1060" y="47"/>
                  </a:cubicBezTo>
                  <a:cubicBezTo>
                    <a:pt x="357" y="213"/>
                    <a:pt x="0" y="785"/>
                    <a:pt x="262" y="1321"/>
                  </a:cubicBezTo>
                  <a:cubicBezTo>
                    <a:pt x="475" y="1756"/>
                    <a:pt x="1041" y="2034"/>
                    <a:pt x="1622" y="2034"/>
                  </a:cubicBezTo>
                  <a:cubicBezTo>
                    <a:pt x="1757" y="2034"/>
                    <a:pt x="1892" y="2019"/>
                    <a:pt x="2024" y="1987"/>
                  </a:cubicBezTo>
                  <a:cubicBezTo>
                    <a:pt x="2739" y="1821"/>
                    <a:pt x="3096" y="1237"/>
                    <a:pt x="2822" y="701"/>
                  </a:cubicBezTo>
                  <a:cubicBezTo>
                    <a:pt x="2609" y="276"/>
                    <a:pt x="2052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6"/>
            <p:cNvSpPr/>
            <p:nvPr/>
          </p:nvSpPr>
          <p:spPr>
            <a:xfrm>
              <a:off x="4736000" y="2730450"/>
              <a:ext cx="44975" cy="29350"/>
            </a:xfrm>
            <a:custGeom>
              <a:avLst/>
              <a:gdLst/>
              <a:ahLst/>
              <a:cxnLst/>
              <a:rect l="l" t="t" r="r" b="b"/>
              <a:pathLst>
                <a:path w="1799" h="1174" extrusionOk="0">
                  <a:moveTo>
                    <a:pt x="854" y="1"/>
                  </a:moveTo>
                  <a:cubicBezTo>
                    <a:pt x="775" y="1"/>
                    <a:pt x="696" y="9"/>
                    <a:pt x="619" y="27"/>
                  </a:cubicBezTo>
                  <a:cubicBezTo>
                    <a:pt x="203" y="123"/>
                    <a:pt x="0" y="456"/>
                    <a:pt x="155" y="765"/>
                  </a:cubicBezTo>
                  <a:cubicBezTo>
                    <a:pt x="281" y="1016"/>
                    <a:pt x="601" y="1173"/>
                    <a:pt x="940" y="1173"/>
                  </a:cubicBezTo>
                  <a:cubicBezTo>
                    <a:pt x="1019" y="1173"/>
                    <a:pt x="1100" y="1165"/>
                    <a:pt x="1179" y="1146"/>
                  </a:cubicBezTo>
                  <a:cubicBezTo>
                    <a:pt x="1596" y="1051"/>
                    <a:pt x="1798" y="718"/>
                    <a:pt x="1643" y="408"/>
                  </a:cubicBezTo>
                  <a:cubicBezTo>
                    <a:pt x="1518" y="158"/>
                    <a:pt x="1190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6"/>
            <p:cNvSpPr/>
            <p:nvPr/>
          </p:nvSpPr>
          <p:spPr>
            <a:xfrm>
              <a:off x="4780650" y="2744775"/>
              <a:ext cx="61625" cy="39975"/>
            </a:xfrm>
            <a:custGeom>
              <a:avLst/>
              <a:gdLst/>
              <a:ahLst/>
              <a:cxnLst/>
              <a:rect l="l" t="t" r="r" b="b"/>
              <a:pathLst>
                <a:path w="2465" h="1599" extrusionOk="0">
                  <a:moveTo>
                    <a:pt x="1171" y="1"/>
                  </a:moveTo>
                  <a:cubicBezTo>
                    <a:pt x="1063" y="1"/>
                    <a:pt x="953" y="13"/>
                    <a:pt x="846" y="38"/>
                  </a:cubicBezTo>
                  <a:cubicBezTo>
                    <a:pt x="286" y="169"/>
                    <a:pt x="0" y="621"/>
                    <a:pt x="215" y="1038"/>
                  </a:cubicBezTo>
                  <a:cubicBezTo>
                    <a:pt x="388" y="1384"/>
                    <a:pt x="834" y="1599"/>
                    <a:pt x="1294" y="1599"/>
                  </a:cubicBezTo>
                  <a:cubicBezTo>
                    <a:pt x="1403" y="1599"/>
                    <a:pt x="1513" y="1587"/>
                    <a:pt x="1620" y="1562"/>
                  </a:cubicBezTo>
                  <a:cubicBezTo>
                    <a:pt x="2179" y="1431"/>
                    <a:pt x="2465" y="978"/>
                    <a:pt x="2239" y="550"/>
                  </a:cubicBezTo>
                  <a:cubicBezTo>
                    <a:pt x="2065" y="213"/>
                    <a:pt x="1628" y="1"/>
                    <a:pt x="1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6"/>
            <p:cNvSpPr/>
            <p:nvPr/>
          </p:nvSpPr>
          <p:spPr>
            <a:xfrm>
              <a:off x="4769925" y="2813550"/>
              <a:ext cx="59250" cy="38900"/>
            </a:xfrm>
            <a:custGeom>
              <a:avLst/>
              <a:gdLst/>
              <a:ahLst/>
              <a:cxnLst/>
              <a:rect l="l" t="t" r="r" b="b"/>
              <a:pathLst>
                <a:path w="2370" h="1556" extrusionOk="0">
                  <a:moveTo>
                    <a:pt x="1129" y="1"/>
                  </a:moveTo>
                  <a:cubicBezTo>
                    <a:pt x="755" y="1"/>
                    <a:pt x="406" y="151"/>
                    <a:pt x="239" y="418"/>
                  </a:cubicBezTo>
                  <a:cubicBezTo>
                    <a:pt x="1" y="799"/>
                    <a:pt x="239" y="1275"/>
                    <a:pt x="763" y="1466"/>
                  </a:cubicBezTo>
                  <a:cubicBezTo>
                    <a:pt x="920" y="1526"/>
                    <a:pt x="1085" y="1555"/>
                    <a:pt x="1247" y="1555"/>
                  </a:cubicBezTo>
                  <a:cubicBezTo>
                    <a:pt x="1624" y="1555"/>
                    <a:pt x="1977" y="1399"/>
                    <a:pt x="2144" y="1132"/>
                  </a:cubicBezTo>
                  <a:cubicBezTo>
                    <a:pt x="2370" y="751"/>
                    <a:pt x="2132" y="287"/>
                    <a:pt x="1608" y="85"/>
                  </a:cubicBezTo>
                  <a:cubicBezTo>
                    <a:pt x="1452" y="28"/>
                    <a:pt x="1288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6"/>
            <p:cNvSpPr/>
            <p:nvPr/>
          </p:nvSpPr>
          <p:spPr>
            <a:xfrm>
              <a:off x="4814275" y="2785925"/>
              <a:ext cx="39925" cy="26150"/>
            </a:xfrm>
            <a:custGeom>
              <a:avLst/>
              <a:gdLst/>
              <a:ahLst/>
              <a:cxnLst/>
              <a:rect l="l" t="t" r="r" b="b"/>
              <a:pathLst>
                <a:path w="1597" h="1046" extrusionOk="0">
                  <a:moveTo>
                    <a:pt x="756" y="0"/>
                  </a:moveTo>
                  <a:cubicBezTo>
                    <a:pt x="505" y="0"/>
                    <a:pt x="272" y="102"/>
                    <a:pt x="155" y="285"/>
                  </a:cubicBezTo>
                  <a:cubicBezTo>
                    <a:pt x="1" y="535"/>
                    <a:pt x="167" y="856"/>
                    <a:pt x="513" y="987"/>
                  </a:cubicBezTo>
                  <a:cubicBezTo>
                    <a:pt x="620" y="1027"/>
                    <a:pt x="733" y="1046"/>
                    <a:pt x="843" y="1046"/>
                  </a:cubicBezTo>
                  <a:cubicBezTo>
                    <a:pt x="1097" y="1046"/>
                    <a:pt x="1333" y="944"/>
                    <a:pt x="1441" y="761"/>
                  </a:cubicBezTo>
                  <a:cubicBezTo>
                    <a:pt x="1596" y="511"/>
                    <a:pt x="1441" y="190"/>
                    <a:pt x="1084" y="59"/>
                  </a:cubicBezTo>
                  <a:cubicBezTo>
                    <a:pt x="976" y="19"/>
                    <a:pt x="865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6"/>
            <p:cNvSpPr/>
            <p:nvPr/>
          </p:nvSpPr>
          <p:spPr>
            <a:xfrm>
              <a:off x="4663075" y="2634575"/>
              <a:ext cx="44375" cy="28225"/>
            </a:xfrm>
            <a:custGeom>
              <a:avLst/>
              <a:gdLst/>
              <a:ahLst/>
              <a:cxnLst/>
              <a:rect l="l" t="t" r="r" b="b"/>
              <a:pathLst>
                <a:path w="1775" h="1129" extrusionOk="0">
                  <a:moveTo>
                    <a:pt x="841" y="0"/>
                  </a:moveTo>
                  <a:cubicBezTo>
                    <a:pt x="759" y="0"/>
                    <a:pt x="677" y="9"/>
                    <a:pt x="596" y="29"/>
                  </a:cubicBezTo>
                  <a:cubicBezTo>
                    <a:pt x="203" y="136"/>
                    <a:pt x="0" y="457"/>
                    <a:pt x="155" y="755"/>
                  </a:cubicBezTo>
                  <a:cubicBezTo>
                    <a:pt x="288" y="983"/>
                    <a:pt x="605" y="1128"/>
                    <a:pt x="933" y="1128"/>
                  </a:cubicBezTo>
                  <a:cubicBezTo>
                    <a:pt x="1015" y="1128"/>
                    <a:pt x="1098" y="1119"/>
                    <a:pt x="1179" y="1100"/>
                  </a:cubicBezTo>
                  <a:cubicBezTo>
                    <a:pt x="1572" y="993"/>
                    <a:pt x="1774" y="671"/>
                    <a:pt x="1608" y="374"/>
                  </a:cubicBezTo>
                  <a:cubicBezTo>
                    <a:pt x="1484" y="145"/>
                    <a:pt x="1170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6"/>
            <p:cNvSpPr/>
            <p:nvPr/>
          </p:nvSpPr>
          <p:spPr>
            <a:xfrm>
              <a:off x="4702350" y="2690500"/>
              <a:ext cx="23550" cy="15100"/>
            </a:xfrm>
            <a:custGeom>
              <a:avLst/>
              <a:gdLst/>
              <a:ahLst/>
              <a:cxnLst/>
              <a:rect l="l" t="t" r="r" b="b"/>
              <a:pathLst>
                <a:path w="942" h="604" extrusionOk="0">
                  <a:moveTo>
                    <a:pt x="448" y="1"/>
                  </a:moveTo>
                  <a:cubicBezTo>
                    <a:pt x="309" y="1"/>
                    <a:pt x="180" y="54"/>
                    <a:pt x="108" y="149"/>
                  </a:cubicBezTo>
                  <a:cubicBezTo>
                    <a:pt x="1" y="292"/>
                    <a:pt x="84" y="482"/>
                    <a:pt x="287" y="566"/>
                  </a:cubicBezTo>
                  <a:cubicBezTo>
                    <a:pt x="350" y="592"/>
                    <a:pt x="416" y="604"/>
                    <a:pt x="481" y="604"/>
                  </a:cubicBezTo>
                  <a:cubicBezTo>
                    <a:pt x="625" y="604"/>
                    <a:pt x="761" y="545"/>
                    <a:pt x="834" y="447"/>
                  </a:cubicBezTo>
                  <a:cubicBezTo>
                    <a:pt x="942" y="304"/>
                    <a:pt x="858" y="125"/>
                    <a:pt x="656" y="42"/>
                  </a:cubicBezTo>
                  <a:cubicBezTo>
                    <a:pt x="588" y="14"/>
                    <a:pt x="517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6"/>
            <p:cNvSpPr/>
            <p:nvPr/>
          </p:nvSpPr>
          <p:spPr>
            <a:xfrm>
              <a:off x="4690450" y="2719200"/>
              <a:ext cx="33950" cy="22400"/>
            </a:xfrm>
            <a:custGeom>
              <a:avLst/>
              <a:gdLst/>
              <a:ahLst/>
              <a:cxnLst/>
              <a:rect l="l" t="t" r="r" b="b"/>
              <a:pathLst>
                <a:path w="1358" h="896" extrusionOk="0">
                  <a:moveTo>
                    <a:pt x="653" y="0"/>
                  </a:moveTo>
                  <a:cubicBezTo>
                    <a:pt x="606" y="0"/>
                    <a:pt x="559" y="4"/>
                    <a:pt x="513" y="13"/>
                  </a:cubicBezTo>
                  <a:cubicBezTo>
                    <a:pt x="191" y="72"/>
                    <a:pt x="1" y="311"/>
                    <a:pt x="96" y="561"/>
                  </a:cubicBezTo>
                  <a:cubicBezTo>
                    <a:pt x="177" y="762"/>
                    <a:pt x="437" y="896"/>
                    <a:pt x="709" y="896"/>
                  </a:cubicBezTo>
                  <a:cubicBezTo>
                    <a:pt x="759" y="896"/>
                    <a:pt x="809" y="891"/>
                    <a:pt x="858" y="882"/>
                  </a:cubicBezTo>
                  <a:cubicBezTo>
                    <a:pt x="1179" y="823"/>
                    <a:pt x="1358" y="584"/>
                    <a:pt x="1263" y="346"/>
                  </a:cubicBezTo>
                  <a:cubicBezTo>
                    <a:pt x="1181" y="143"/>
                    <a:pt x="926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6"/>
            <p:cNvSpPr/>
            <p:nvPr/>
          </p:nvSpPr>
          <p:spPr>
            <a:xfrm>
              <a:off x="4713375" y="2750475"/>
              <a:ext cx="22950" cy="15375"/>
            </a:xfrm>
            <a:custGeom>
              <a:avLst/>
              <a:gdLst/>
              <a:ahLst/>
              <a:cxnLst/>
              <a:rect l="l" t="t" r="r" b="b"/>
              <a:pathLst>
                <a:path w="918" h="615" extrusionOk="0">
                  <a:moveTo>
                    <a:pt x="450" y="1"/>
                  </a:moveTo>
                  <a:cubicBezTo>
                    <a:pt x="415" y="1"/>
                    <a:pt x="380" y="4"/>
                    <a:pt x="346" y="12"/>
                  </a:cubicBezTo>
                  <a:cubicBezTo>
                    <a:pt x="120" y="48"/>
                    <a:pt x="0" y="215"/>
                    <a:pt x="60" y="381"/>
                  </a:cubicBezTo>
                  <a:cubicBezTo>
                    <a:pt x="122" y="516"/>
                    <a:pt x="301" y="614"/>
                    <a:pt x="488" y="614"/>
                  </a:cubicBezTo>
                  <a:cubicBezTo>
                    <a:pt x="516" y="614"/>
                    <a:pt x="544" y="612"/>
                    <a:pt x="572" y="607"/>
                  </a:cubicBezTo>
                  <a:cubicBezTo>
                    <a:pt x="798" y="560"/>
                    <a:pt x="917" y="393"/>
                    <a:pt x="858" y="238"/>
                  </a:cubicBezTo>
                  <a:cubicBezTo>
                    <a:pt x="798" y="99"/>
                    <a:pt x="629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6"/>
            <p:cNvSpPr/>
            <p:nvPr/>
          </p:nvSpPr>
          <p:spPr>
            <a:xfrm>
              <a:off x="4790475" y="2788375"/>
              <a:ext cx="23225" cy="15375"/>
            </a:xfrm>
            <a:custGeom>
              <a:avLst/>
              <a:gdLst/>
              <a:ahLst/>
              <a:cxnLst/>
              <a:rect l="l" t="t" r="r" b="b"/>
              <a:pathLst>
                <a:path w="929" h="615" extrusionOk="0">
                  <a:moveTo>
                    <a:pt x="437" y="1"/>
                  </a:moveTo>
                  <a:cubicBezTo>
                    <a:pt x="406" y="1"/>
                    <a:pt x="376" y="3"/>
                    <a:pt x="345" y="8"/>
                  </a:cubicBezTo>
                  <a:cubicBezTo>
                    <a:pt x="131" y="44"/>
                    <a:pt x="0" y="211"/>
                    <a:pt x="72" y="377"/>
                  </a:cubicBezTo>
                  <a:cubicBezTo>
                    <a:pt x="122" y="517"/>
                    <a:pt x="297" y="615"/>
                    <a:pt x="478" y="615"/>
                  </a:cubicBezTo>
                  <a:cubicBezTo>
                    <a:pt x="514" y="615"/>
                    <a:pt x="549" y="611"/>
                    <a:pt x="584" y="604"/>
                  </a:cubicBezTo>
                  <a:cubicBezTo>
                    <a:pt x="810" y="568"/>
                    <a:pt x="929" y="401"/>
                    <a:pt x="869" y="234"/>
                  </a:cubicBezTo>
                  <a:cubicBezTo>
                    <a:pt x="808" y="91"/>
                    <a:pt x="624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6"/>
            <p:cNvSpPr/>
            <p:nvPr/>
          </p:nvSpPr>
          <p:spPr>
            <a:xfrm>
              <a:off x="4737175" y="2705650"/>
              <a:ext cx="30400" cy="19525"/>
            </a:xfrm>
            <a:custGeom>
              <a:avLst/>
              <a:gdLst/>
              <a:ahLst/>
              <a:cxnLst/>
              <a:rect l="l" t="t" r="r" b="b"/>
              <a:pathLst>
                <a:path w="1216" h="781" extrusionOk="0">
                  <a:moveTo>
                    <a:pt x="579" y="1"/>
                  </a:moveTo>
                  <a:cubicBezTo>
                    <a:pt x="387" y="1"/>
                    <a:pt x="204" y="76"/>
                    <a:pt x="120" y="210"/>
                  </a:cubicBezTo>
                  <a:cubicBezTo>
                    <a:pt x="1" y="400"/>
                    <a:pt x="120" y="638"/>
                    <a:pt x="382" y="734"/>
                  </a:cubicBezTo>
                  <a:cubicBezTo>
                    <a:pt x="464" y="766"/>
                    <a:pt x="550" y="781"/>
                    <a:pt x="633" y="781"/>
                  </a:cubicBezTo>
                  <a:cubicBezTo>
                    <a:pt x="825" y="781"/>
                    <a:pt x="1001" y="700"/>
                    <a:pt x="1084" y="567"/>
                  </a:cubicBezTo>
                  <a:cubicBezTo>
                    <a:pt x="1215" y="376"/>
                    <a:pt x="1096" y="138"/>
                    <a:pt x="823" y="43"/>
                  </a:cubicBezTo>
                  <a:cubicBezTo>
                    <a:pt x="744" y="15"/>
                    <a:pt x="661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6"/>
            <p:cNvSpPr/>
            <p:nvPr/>
          </p:nvSpPr>
          <p:spPr>
            <a:xfrm>
              <a:off x="4783625" y="2710050"/>
              <a:ext cx="30075" cy="19850"/>
            </a:xfrm>
            <a:custGeom>
              <a:avLst/>
              <a:gdLst/>
              <a:ahLst/>
              <a:cxnLst/>
              <a:rect l="l" t="t" r="r" b="b"/>
              <a:pathLst>
                <a:path w="1203" h="794" extrusionOk="0">
                  <a:moveTo>
                    <a:pt x="572" y="0"/>
                  </a:moveTo>
                  <a:cubicBezTo>
                    <a:pt x="532" y="0"/>
                    <a:pt x="492" y="3"/>
                    <a:pt x="453" y="10"/>
                  </a:cubicBezTo>
                  <a:cubicBezTo>
                    <a:pt x="167" y="69"/>
                    <a:pt x="0" y="272"/>
                    <a:pt x="96" y="486"/>
                  </a:cubicBezTo>
                  <a:cubicBezTo>
                    <a:pt x="167" y="671"/>
                    <a:pt x="398" y="794"/>
                    <a:pt x="644" y="794"/>
                  </a:cubicBezTo>
                  <a:cubicBezTo>
                    <a:pt x="683" y="794"/>
                    <a:pt x="723" y="790"/>
                    <a:pt x="762" y="784"/>
                  </a:cubicBezTo>
                  <a:cubicBezTo>
                    <a:pt x="1048" y="724"/>
                    <a:pt x="1203" y="510"/>
                    <a:pt x="1120" y="308"/>
                  </a:cubicBezTo>
                  <a:cubicBezTo>
                    <a:pt x="1048" y="123"/>
                    <a:pt x="817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6"/>
            <p:cNvSpPr/>
            <p:nvPr/>
          </p:nvSpPr>
          <p:spPr>
            <a:xfrm>
              <a:off x="4961625" y="2716550"/>
              <a:ext cx="77100" cy="49975"/>
            </a:xfrm>
            <a:custGeom>
              <a:avLst/>
              <a:gdLst/>
              <a:ahLst/>
              <a:cxnLst/>
              <a:rect l="l" t="t" r="r" b="b"/>
              <a:pathLst>
                <a:path w="3084" h="1999" extrusionOk="0">
                  <a:moveTo>
                    <a:pt x="1432" y="0"/>
                  </a:moveTo>
                  <a:cubicBezTo>
                    <a:pt x="1295" y="0"/>
                    <a:pt x="1158" y="15"/>
                    <a:pt x="1024" y="48"/>
                  </a:cubicBezTo>
                  <a:cubicBezTo>
                    <a:pt x="334" y="214"/>
                    <a:pt x="0" y="774"/>
                    <a:pt x="286" y="1298"/>
                  </a:cubicBezTo>
                  <a:cubicBezTo>
                    <a:pt x="508" y="1723"/>
                    <a:pt x="1083" y="1999"/>
                    <a:pt x="1661" y="1999"/>
                  </a:cubicBezTo>
                  <a:cubicBezTo>
                    <a:pt x="1795" y="1999"/>
                    <a:pt x="1930" y="1984"/>
                    <a:pt x="2060" y="1953"/>
                  </a:cubicBezTo>
                  <a:cubicBezTo>
                    <a:pt x="2763" y="1786"/>
                    <a:pt x="3084" y="1214"/>
                    <a:pt x="2798" y="690"/>
                  </a:cubicBezTo>
                  <a:cubicBezTo>
                    <a:pt x="2568" y="268"/>
                    <a:pt x="2004" y="0"/>
                    <a:pt x="1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6"/>
            <p:cNvSpPr/>
            <p:nvPr/>
          </p:nvSpPr>
          <p:spPr>
            <a:xfrm>
              <a:off x="4980975" y="2680450"/>
              <a:ext cx="44975" cy="28750"/>
            </a:xfrm>
            <a:custGeom>
              <a:avLst/>
              <a:gdLst/>
              <a:ahLst/>
              <a:cxnLst/>
              <a:rect l="l" t="t" r="r" b="b"/>
              <a:pathLst>
                <a:path w="1799" h="1150" extrusionOk="0">
                  <a:moveTo>
                    <a:pt x="830" y="0"/>
                  </a:moveTo>
                  <a:cubicBezTo>
                    <a:pt x="752" y="0"/>
                    <a:pt x="673" y="9"/>
                    <a:pt x="596" y="27"/>
                  </a:cubicBezTo>
                  <a:cubicBezTo>
                    <a:pt x="191" y="122"/>
                    <a:pt x="0" y="444"/>
                    <a:pt x="167" y="741"/>
                  </a:cubicBezTo>
                  <a:cubicBezTo>
                    <a:pt x="292" y="992"/>
                    <a:pt x="621" y="1149"/>
                    <a:pt x="956" y="1149"/>
                  </a:cubicBezTo>
                  <a:cubicBezTo>
                    <a:pt x="1035" y="1149"/>
                    <a:pt x="1114" y="1141"/>
                    <a:pt x="1191" y="1122"/>
                  </a:cubicBezTo>
                  <a:cubicBezTo>
                    <a:pt x="1596" y="1027"/>
                    <a:pt x="1798" y="706"/>
                    <a:pt x="1619" y="396"/>
                  </a:cubicBezTo>
                  <a:cubicBezTo>
                    <a:pt x="1485" y="155"/>
                    <a:pt x="1163" y="0"/>
                    <a:pt x="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6"/>
            <p:cNvSpPr/>
            <p:nvPr/>
          </p:nvSpPr>
          <p:spPr>
            <a:xfrm>
              <a:off x="5025925" y="2694475"/>
              <a:ext cx="61325" cy="39350"/>
            </a:xfrm>
            <a:custGeom>
              <a:avLst/>
              <a:gdLst/>
              <a:ahLst/>
              <a:cxnLst/>
              <a:rect l="l" t="t" r="r" b="b"/>
              <a:pathLst>
                <a:path w="2453" h="1574" extrusionOk="0">
                  <a:moveTo>
                    <a:pt x="1131" y="0"/>
                  </a:moveTo>
                  <a:cubicBezTo>
                    <a:pt x="1023" y="0"/>
                    <a:pt x="915" y="12"/>
                    <a:pt x="810" y="38"/>
                  </a:cubicBezTo>
                  <a:cubicBezTo>
                    <a:pt x="262" y="169"/>
                    <a:pt x="0" y="609"/>
                    <a:pt x="226" y="1026"/>
                  </a:cubicBezTo>
                  <a:cubicBezTo>
                    <a:pt x="420" y="1355"/>
                    <a:pt x="873" y="1574"/>
                    <a:pt x="1330" y="1574"/>
                  </a:cubicBezTo>
                  <a:cubicBezTo>
                    <a:pt x="1435" y="1574"/>
                    <a:pt x="1541" y="1562"/>
                    <a:pt x="1643" y="1538"/>
                  </a:cubicBezTo>
                  <a:cubicBezTo>
                    <a:pt x="2203" y="1407"/>
                    <a:pt x="2453" y="954"/>
                    <a:pt x="2227" y="550"/>
                  </a:cubicBezTo>
                  <a:cubicBezTo>
                    <a:pt x="2034" y="213"/>
                    <a:pt x="1585" y="0"/>
                    <a:pt x="1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6"/>
            <p:cNvSpPr/>
            <p:nvPr/>
          </p:nvSpPr>
          <p:spPr>
            <a:xfrm>
              <a:off x="4919350" y="2695800"/>
              <a:ext cx="35750" cy="23025"/>
            </a:xfrm>
            <a:custGeom>
              <a:avLst/>
              <a:gdLst/>
              <a:ahLst/>
              <a:cxnLst/>
              <a:rect l="l" t="t" r="r" b="b"/>
              <a:pathLst>
                <a:path w="1430" h="921" extrusionOk="0">
                  <a:moveTo>
                    <a:pt x="658" y="1"/>
                  </a:moveTo>
                  <a:cubicBezTo>
                    <a:pt x="597" y="1"/>
                    <a:pt x="536" y="7"/>
                    <a:pt x="477" y="20"/>
                  </a:cubicBezTo>
                  <a:cubicBezTo>
                    <a:pt x="155" y="104"/>
                    <a:pt x="1" y="354"/>
                    <a:pt x="132" y="604"/>
                  </a:cubicBezTo>
                  <a:cubicBezTo>
                    <a:pt x="238" y="798"/>
                    <a:pt x="504" y="921"/>
                    <a:pt x="772" y="921"/>
                  </a:cubicBezTo>
                  <a:cubicBezTo>
                    <a:pt x="833" y="921"/>
                    <a:pt x="894" y="915"/>
                    <a:pt x="953" y="901"/>
                  </a:cubicBezTo>
                  <a:cubicBezTo>
                    <a:pt x="1275" y="818"/>
                    <a:pt x="1429" y="568"/>
                    <a:pt x="1298" y="318"/>
                  </a:cubicBezTo>
                  <a:cubicBezTo>
                    <a:pt x="1192" y="124"/>
                    <a:pt x="926" y="1"/>
                    <a:pt x="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6"/>
            <p:cNvSpPr/>
            <p:nvPr/>
          </p:nvSpPr>
          <p:spPr>
            <a:xfrm>
              <a:off x="5025625" y="2774550"/>
              <a:ext cx="58950" cy="38475"/>
            </a:xfrm>
            <a:custGeom>
              <a:avLst/>
              <a:gdLst/>
              <a:ahLst/>
              <a:cxnLst/>
              <a:rect l="l" t="t" r="r" b="b"/>
              <a:pathLst>
                <a:path w="2358" h="1539" extrusionOk="0">
                  <a:moveTo>
                    <a:pt x="1085" y="1"/>
                  </a:moveTo>
                  <a:cubicBezTo>
                    <a:pt x="709" y="1"/>
                    <a:pt x="365" y="151"/>
                    <a:pt x="214" y="418"/>
                  </a:cubicBezTo>
                  <a:cubicBezTo>
                    <a:pt x="0" y="787"/>
                    <a:pt x="250" y="1252"/>
                    <a:pt x="786" y="1454"/>
                  </a:cubicBezTo>
                  <a:cubicBezTo>
                    <a:pt x="942" y="1511"/>
                    <a:pt x="1106" y="1538"/>
                    <a:pt x="1265" y="1538"/>
                  </a:cubicBezTo>
                  <a:cubicBezTo>
                    <a:pt x="1638" y="1538"/>
                    <a:pt x="1985" y="1388"/>
                    <a:pt x="2143" y="1121"/>
                  </a:cubicBezTo>
                  <a:cubicBezTo>
                    <a:pt x="2358" y="752"/>
                    <a:pt x="2096" y="287"/>
                    <a:pt x="1572" y="85"/>
                  </a:cubicBezTo>
                  <a:cubicBezTo>
                    <a:pt x="1412" y="28"/>
                    <a:pt x="1246" y="1"/>
                    <a:pt x="10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6"/>
            <p:cNvSpPr/>
            <p:nvPr/>
          </p:nvSpPr>
          <p:spPr>
            <a:xfrm>
              <a:off x="4972325" y="3202300"/>
              <a:ext cx="53325" cy="37550"/>
            </a:xfrm>
            <a:custGeom>
              <a:avLst/>
              <a:gdLst/>
              <a:ahLst/>
              <a:cxnLst/>
              <a:rect l="l" t="t" r="r" b="b"/>
              <a:pathLst>
                <a:path w="2133" h="1502" extrusionOk="0">
                  <a:moveTo>
                    <a:pt x="988" y="0"/>
                  </a:moveTo>
                  <a:cubicBezTo>
                    <a:pt x="732" y="0"/>
                    <a:pt x="487" y="81"/>
                    <a:pt x="322" y="239"/>
                  </a:cubicBezTo>
                  <a:cubicBezTo>
                    <a:pt x="1" y="549"/>
                    <a:pt x="72" y="1025"/>
                    <a:pt x="489" y="1311"/>
                  </a:cubicBezTo>
                  <a:cubicBezTo>
                    <a:pt x="679" y="1439"/>
                    <a:pt x="913" y="1502"/>
                    <a:pt x="1140" y="1502"/>
                  </a:cubicBezTo>
                  <a:cubicBezTo>
                    <a:pt x="1398" y="1502"/>
                    <a:pt x="1646" y="1421"/>
                    <a:pt x="1811" y="1263"/>
                  </a:cubicBezTo>
                  <a:cubicBezTo>
                    <a:pt x="2132" y="953"/>
                    <a:pt x="2061" y="477"/>
                    <a:pt x="1644" y="191"/>
                  </a:cubicBezTo>
                  <a:cubicBezTo>
                    <a:pt x="1449" y="63"/>
                    <a:pt x="1214" y="0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6"/>
            <p:cNvSpPr/>
            <p:nvPr/>
          </p:nvSpPr>
          <p:spPr>
            <a:xfrm>
              <a:off x="4962525" y="3179375"/>
              <a:ext cx="29175" cy="21775"/>
            </a:xfrm>
            <a:custGeom>
              <a:avLst/>
              <a:gdLst/>
              <a:ahLst/>
              <a:cxnLst/>
              <a:rect l="l" t="t" r="r" b="b"/>
              <a:pathLst>
                <a:path w="1167" h="871" extrusionOk="0">
                  <a:moveTo>
                    <a:pt x="540" y="1"/>
                  </a:moveTo>
                  <a:cubicBezTo>
                    <a:pt x="530" y="1"/>
                    <a:pt x="521" y="1"/>
                    <a:pt x="512" y="1"/>
                  </a:cubicBezTo>
                  <a:cubicBezTo>
                    <a:pt x="214" y="13"/>
                    <a:pt x="0" y="215"/>
                    <a:pt x="36" y="454"/>
                  </a:cubicBezTo>
                  <a:cubicBezTo>
                    <a:pt x="70" y="685"/>
                    <a:pt x="340" y="871"/>
                    <a:pt x="628" y="871"/>
                  </a:cubicBezTo>
                  <a:cubicBezTo>
                    <a:pt x="637" y="871"/>
                    <a:pt x="646" y="871"/>
                    <a:pt x="655" y="870"/>
                  </a:cubicBezTo>
                  <a:cubicBezTo>
                    <a:pt x="953" y="858"/>
                    <a:pt x="1167" y="656"/>
                    <a:pt x="1131" y="418"/>
                  </a:cubicBezTo>
                  <a:cubicBezTo>
                    <a:pt x="1096" y="187"/>
                    <a:pt x="838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6"/>
            <p:cNvSpPr/>
            <p:nvPr/>
          </p:nvSpPr>
          <p:spPr>
            <a:xfrm>
              <a:off x="4953875" y="2783650"/>
              <a:ext cx="30700" cy="20125"/>
            </a:xfrm>
            <a:custGeom>
              <a:avLst/>
              <a:gdLst/>
              <a:ahLst/>
              <a:cxnLst/>
              <a:rect l="l" t="t" r="r" b="b"/>
              <a:pathLst>
                <a:path w="1228" h="805" extrusionOk="0">
                  <a:moveTo>
                    <a:pt x="576" y="1"/>
                  </a:moveTo>
                  <a:cubicBezTo>
                    <a:pt x="382" y="1"/>
                    <a:pt x="204" y="78"/>
                    <a:pt x="120" y="221"/>
                  </a:cubicBezTo>
                  <a:cubicBezTo>
                    <a:pt x="1" y="412"/>
                    <a:pt x="132" y="650"/>
                    <a:pt x="406" y="757"/>
                  </a:cubicBezTo>
                  <a:cubicBezTo>
                    <a:pt x="488" y="789"/>
                    <a:pt x="575" y="804"/>
                    <a:pt x="659" y="804"/>
                  </a:cubicBezTo>
                  <a:cubicBezTo>
                    <a:pt x="855" y="804"/>
                    <a:pt x="1037" y="723"/>
                    <a:pt x="1120" y="590"/>
                  </a:cubicBezTo>
                  <a:cubicBezTo>
                    <a:pt x="1227" y="388"/>
                    <a:pt x="1108" y="150"/>
                    <a:pt x="822" y="42"/>
                  </a:cubicBezTo>
                  <a:cubicBezTo>
                    <a:pt x="741" y="14"/>
                    <a:pt x="658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6"/>
            <p:cNvSpPr/>
            <p:nvPr/>
          </p:nvSpPr>
          <p:spPr>
            <a:xfrm>
              <a:off x="4936625" y="2756325"/>
              <a:ext cx="34550" cy="22600"/>
            </a:xfrm>
            <a:custGeom>
              <a:avLst/>
              <a:gdLst/>
              <a:ahLst/>
              <a:cxnLst/>
              <a:rect l="l" t="t" r="r" b="b"/>
              <a:pathLst>
                <a:path w="1382" h="904" extrusionOk="0">
                  <a:moveTo>
                    <a:pt x="647" y="0"/>
                  </a:moveTo>
                  <a:cubicBezTo>
                    <a:pt x="427" y="0"/>
                    <a:pt x="223" y="92"/>
                    <a:pt x="131" y="242"/>
                  </a:cubicBezTo>
                  <a:cubicBezTo>
                    <a:pt x="0" y="469"/>
                    <a:pt x="143" y="743"/>
                    <a:pt x="453" y="850"/>
                  </a:cubicBezTo>
                  <a:cubicBezTo>
                    <a:pt x="548" y="886"/>
                    <a:pt x="648" y="904"/>
                    <a:pt x="744" y="904"/>
                  </a:cubicBezTo>
                  <a:cubicBezTo>
                    <a:pt x="961" y="904"/>
                    <a:pt x="1160" y="816"/>
                    <a:pt x="1250" y="659"/>
                  </a:cubicBezTo>
                  <a:cubicBezTo>
                    <a:pt x="1381" y="433"/>
                    <a:pt x="1238" y="171"/>
                    <a:pt x="929" y="52"/>
                  </a:cubicBezTo>
                  <a:cubicBezTo>
                    <a:pt x="837" y="17"/>
                    <a:pt x="740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6"/>
            <p:cNvSpPr/>
            <p:nvPr/>
          </p:nvSpPr>
          <p:spPr>
            <a:xfrm>
              <a:off x="4915475" y="2723450"/>
              <a:ext cx="45275" cy="29225"/>
            </a:xfrm>
            <a:custGeom>
              <a:avLst/>
              <a:gdLst/>
              <a:ahLst/>
              <a:cxnLst/>
              <a:rect l="l" t="t" r="r" b="b"/>
              <a:pathLst>
                <a:path w="1811" h="1169" extrusionOk="0">
                  <a:moveTo>
                    <a:pt x="844" y="1"/>
                  </a:moveTo>
                  <a:cubicBezTo>
                    <a:pt x="557" y="1"/>
                    <a:pt x="292" y="119"/>
                    <a:pt x="168" y="319"/>
                  </a:cubicBezTo>
                  <a:cubicBezTo>
                    <a:pt x="1" y="605"/>
                    <a:pt x="191" y="950"/>
                    <a:pt x="596" y="1105"/>
                  </a:cubicBezTo>
                  <a:cubicBezTo>
                    <a:pt x="717" y="1148"/>
                    <a:pt x="843" y="1168"/>
                    <a:pt x="965" y="1168"/>
                  </a:cubicBezTo>
                  <a:cubicBezTo>
                    <a:pt x="1252" y="1168"/>
                    <a:pt x="1515" y="1055"/>
                    <a:pt x="1632" y="855"/>
                  </a:cubicBezTo>
                  <a:cubicBezTo>
                    <a:pt x="1811" y="569"/>
                    <a:pt x="1620" y="212"/>
                    <a:pt x="1215" y="69"/>
                  </a:cubicBezTo>
                  <a:cubicBezTo>
                    <a:pt x="1094" y="23"/>
                    <a:pt x="967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6"/>
            <p:cNvSpPr/>
            <p:nvPr/>
          </p:nvSpPr>
          <p:spPr>
            <a:xfrm>
              <a:off x="4821125" y="2715000"/>
              <a:ext cx="44975" cy="29325"/>
            </a:xfrm>
            <a:custGeom>
              <a:avLst/>
              <a:gdLst/>
              <a:ahLst/>
              <a:cxnLst/>
              <a:rect l="l" t="t" r="r" b="b"/>
              <a:pathLst>
                <a:path w="1799" h="1173" extrusionOk="0">
                  <a:moveTo>
                    <a:pt x="834" y="0"/>
                  </a:moveTo>
                  <a:cubicBezTo>
                    <a:pt x="758" y="0"/>
                    <a:pt x="682" y="9"/>
                    <a:pt x="608" y="26"/>
                  </a:cubicBezTo>
                  <a:cubicBezTo>
                    <a:pt x="203" y="133"/>
                    <a:pt x="1" y="455"/>
                    <a:pt x="155" y="764"/>
                  </a:cubicBezTo>
                  <a:cubicBezTo>
                    <a:pt x="281" y="1015"/>
                    <a:pt x="609" y="1172"/>
                    <a:pt x="945" y="1172"/>
                  </a:cubicBezTo>
                  <a:cubicBezTo>
                    <a:pt x="1023" y="1172"/>
                    <a:pt x="1102" y="1163"/>
                    <a:pt x="1179" y="1145"/>
                  </a:cubicBezTo>
                  <a:cubicBezTo>
                    <a:pt x="1596" y="1050"/>
                    <a:pt x="1798" y="717"/>
                    <a:pt x="1632" y="407"/>
                  </a:cubicBezTo>
                  <a:cubicBezTo>
                    <a:pt x="1505" y="164"/>
                    <a:pt x="1172" y="0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6"/>
            <p:cNvSpPr/>
            <p:nvPr/>
          </p:nvSpPr>
          <p:spPr>
            <a:xfrm>
              <a:off x="4701775" y="2659600"/>
              <a:ext cx="44375" cy="28450"/>
            </a:xfrm>
            <a:custGeom>
              <a:avLst/>
              <a:gdLst/>
              <a:ahLst/>
              <a:cxnLst/>
              <a:rect l="l" t="t" r="r" b="b"/>
              <a:pathLst>
                <a:path w="1775" h="1138" extrusionOk="0">
                  <a:moveTo>
                    <a:pt x="854" y="1"/>
                  </a:moveTo>
                  <a:cubicBezTo>
                    <a:pt x="776" y="1"/>
                    <a:pt x="697" y="9"/>
                    <a:pt x="619" y="28"/>
                  </a:cubicBezTo>
                  <a:cubicBezTo>
                    <a:pt x="214" y="123"/>
                    <a:pt x="0" y="432"/>
                    <a:pt x="155" y="742"/>
                  </a:cubicBezTo>
                  <a:cubicBezTo>
                    <a:pt x="271" y="983"/>
                    <a:pt x="589" y="1138"/>
                    <a:pt x="927" y="1138"/>
                  </a:cubicBezTo>
                  <a:cubicBezTo>
                    <a:pt x="1007" y="1138"/>
                    <a:pt x="1087" y="1129"/>
                    <a:pt x="1167" y="1111"/>
                  </a:cubicBezTo>
                  <a:cubicBezTo>
                    <a:pt x="1572" y="1016"/>
                    <a:pt x="1774" y="694"/>
                    <a:pt x="1631" y="397"/>
                  </a:cubicBezTo>
                  <a:cubicBezTo>
                    <a:pt x="1506" y="156"/>
                    <a:pt x="1186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6"/>
            <p:cNvSpPr/>
            <p:nvPr/>
          </p:nvSpPr>
          <p:spPr>
            <a:xfrm>
              <a:off x="4783025" y="2582225"/>
              <a:ext cx="44075" cy="27850"/>
            </a:xfrm>
            <a:custGeom>
              <a:avLst/>
              <a:gdLst/>
              <a:ahLst/>
              <a:cxnLst/>
              <a:rect l="l" t="t" r="r" b="b"/>
              <a:pathLst>
                <a:path w="1763" h="1114" extrusionOk="0">
                  <a:moveTo>
                    <a:pt x="838" y="0"/>
                  </a:moveTo>
                  <a:cubicBezTo>
                    <a:pt x="761" y="0"/>
                    <a:pt x="683" y="9"/>
                    <a:pt x="608" y="27"/>
                  </a:cubicBezTo>
                  <a:cubicBezTo>
                    <a:pt x="203" y="122"/>
                    <a:pt x="1" y="432"/>
                    <a:pt x="155" y="718"/>
                  </a:cubicBezTo>
                  <a:cubicBezTo>
                    <a:pt x="281" y="958"/>
                    <a:pt x="601" y="1113"/>
                    <a:pt x="926" y="1113"/>
                  </a:cubicBezTo>
                  <a:cubicBezTo>
                    <a:pt x="1003" y="1113"/>
                    <a:pt x="1080" y="1105"/>
                    <a:pt x="1155" y="1087"/>
                  </a:cubicBezTo>
                  <a:cubicBezTo>
                    <a:pt x="1560" y="991"/>
                    <a:pt x="1763" y="682"/>
                    <a:pt x="1608" y="384"/>
                  </a:cubicBezTo>
                  <a:cubicBezTo>
                    <a:pt x="1483" y="153"/>
                    <a:pt x="1163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6"/>
            <p:cNvSpPr/>
            <p:nvPr/>
          </p:nvSpPr>
          <p:spPr>
            <a:xfrm>
              <a:off x="4898225" y="2769075"/>
              <a:ext cx="30675" cy="19975"/>
            </a:xfrm>
            <a:custGeom>
              <a:avLst/>
              <a:gdLst/>
              <a:ahLst/>
              <a:cxnLst/>
              <a:rect l="l" t="t" r="r" b="b"/>
              <a:pathLst>
                <a:path w="1227" h="799" extrusionOk="0">
                  <a:moveTo>
                    <a:pt x="573" y="0"/>
                  </a:moveTo>
                  <a:cubicBezTo>
                    <a:pt x="376" y="0"/>
                    <a:pt x="191" y="78"/>
                    <a:pt x="107" y="221"/>
                  </a:cubicBezTo>
                  <a:cubicBezTo>
                    <a:pt x="0" y="411"/>
                    <a:pt x="119" y="649"/>
                    <a:pt x="393" y="756"/>
                  </a:cubicBezTo>
                  <a:cubicBezTo>
                    <a:pt x="474" y="785"/>
                    <a:pt x="559" y="798"/>
                    <a:pt x="642" y="798"/>
                  </a:cubicBezTo>
                  <a:cubicBezTo>
                    <a:pt x="839" y="798"/>
                    <a:pt x="1024" y="720"/>
                    <a:pt x="1108" y="578"/>
                  </a:cubicBezTo>
                  <a:cubicBezTo>
                    <a:pt x="1227" y="387"/>
                    <a:pt x="1096" y="149"/>
                    <a:pt x="822" y="42"/>
                  </a:cubicBezTo>
                  <a:cubicBezTo>
                    <a:pt x="741" y="14"/>
                    <a:pt x="656" y="0"/>
                    <a:pt x="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6"/>
            <p:cNvSpPr/>
            <p:nvPr/>
          </p:nvSpPr>
          <p:spPr>
            <a:xfrm>
              <a:off x="4876500" y="2727675"/>
              <a:ext cx="34850" cy="22375"/>
            </a:xfrm>
            <a:custGeom>
              <a:avLst/>
              <a:gdLst/>
              <a:ahLst/>
              <a:cxnLst/>
              <a:rect l="l" t="t" r="r" b="b"/>
              <a:pathLst>
                <a:path w="1394" h="895" extrusionOk="0">
                  <a:moveTo>
                    <a:pt x="649" y="1"/>
                  </a:moveTo>
                  <a:cubicBezTo>
                    <a:pt x="433" y="1"/>
                    <a:pt x="234" y="89"/>
                    <a:pt x="143" y="245"/>
                  </a:cubicBezTo>
                  <a:cubicBezTo>
                    <a:pt x="0" y="460"/>
                    <a:pt x="143" y="734"/>
                    <a:pt x="453" y="841"/>
                  </a:cubicBezTo>
                  <a:cubicBezTo>
                    <a:pt x="548" y="877"/>
                    <a:pt x="648" y="895"/>
                    <a:pt x="745" y="895"/>
                  </a:cubicBezTo>
                  <a:cubicBezTo>
                    <a:pt x="962" y="895"/>
                    <a:pt x="1163" y="807"/>
                    <a:pt x="1262" y="650"/>
                  </a:cubicBezTo>
                  <a:cubicBezTo>
                    <a:pt x="1393" y="436"/>
                    <a:pt x="1250" y="162"/>
                    <a:pt x="941" y="55"/>
                  </a:cubicBezTo>
                  <a:cubicBezTo>
                    <a:pt x="845" y="18"/>
                    <a:pt x="745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6"/>
            <p:cNvSpPr/>
            <p:nvPr/>
          </p:nvSpPr>
          <p:spPr>
            <a:xfrm>
              <a:off x="4851775" y="2753475"/>
              <a:ext cx="34850" cy="22575"/>
            </a:xfrm>
            <a:custGeom>
              <a:avLst/>
              <a:gdLst/>
              <a:ahLst/>
              <a:cxnLst/>
              <a:rect l="l" t="t" r="r" b="b"/>
              <a:pathLst>
                <a:path w="1394" h="903" extrusionOk="0">
                  <a:moveTo>
                    <a:pt x="662" y="0"/>
                  </a:moveTo>
                  <a:cubicBezTo>
                    <a:pt x="441" y="0"/>
                    <a:pt x="236" y="86"/>
                    <a:pt x="144" y="237"/>
                  </a:cubicBezTo>
                  <a:cubicBezTo>
                    <a:pt x="1" y="464"/>
                    <a:pt x="144" y="737"/>
                    <a:pt x="453" y="857"/>
                  </a:cubicBezTo>
                  <a:cubicBezTo>
                    <a:pt x="544" y="888"/>
                    <a:pt x="638" y="903"/>
                    <a:pt x="730" y="903"/>
                  </a:cubicBezTo>
                  <a:cubicBezTo>
                    <a:pt x="953" y="903"/>
                    <a:pt x="1162" y="814"/>
                    <a:pt x="1263" y="654"/>
                  </a:cubicBezTo>
                  <a:cubicBezTo>
                    <a:pt x="1394" y="440"/>
                    <a:pt x="1251" y="166"/>
                    <a:pt x="941" y="47"/>
                  </a:cubicBezTo>
                  <a:cubicBezTo>
                    <a:pt x="850" y="15"/>
                    <a:pt x="75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6"/>
            <p:cNvSpPr/>
            <p:nvPr/>
          </p:nvSpPr>
          <p:spPr>
            <a:xfrm>
              <a:off x="4876200" y="2687575"/>
              <a:ext cx="44975" cy="28775"/>
            </a:xfrm>
            <a:custGeom>
              <a:avLst/>
              <a:gdLst/>
              <a:ahLst/>
              <a:cxnLst/>
              <a:rect l="l" t="t" r="r" b="b"/>
              <a:pathLst>
                <a:path w="1799" h="1151" extrusionOk="0">
                  <a:moveTo>
                    <a:pt x="846" y="1"/>
                  </a:moveTo>
                  <a:cubicBezTo>
                    <a:pt x="559" y="1"/>
                    <a:pt x="296" y="113"/>
                    <a:pt x="179" y="314"/>
                  </a:cubicBezTo>
                  <a:cubicBezTo>
                    <a:pt x="0" y="587"/>
                    <a:pt x="191" y="945"/>
                    <a:pt x="584" y="1087"/>
                  </a:cubicBezTo>
                  <a:cubicBezTo>
                    <a:pt x="704" y="1130"/>
                    <a:pt x="831" y="1150"/>
                    <a:pt x="952" y="1150"/>
                  </a:cubicBezTo>
                  <a:cubicBezTo>
                    <a:pt x="1239" y="1150"/>
                    <a:pt x="1503" y="1038"/>
                    <a:pt x="1619" y="837"/>
                  </a:cubicBezTo>
                  <a:cubicBezTo>
                    <a:pt x="1798" y="564"/>
                    <a:pt x="1608" y="206"/>
                    <a:pt x="1215" y="64"/>
                  </a:cubicBezTo>
                  <a:cubicBezTo>
                    <a:pt x="1094" y="21"/>
                    <a:pt x="968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6"/>
            <p:cNvSpPr/>
            <p:nvPr/>
          </p:nvSpPr>
          <p:spPr>
            <a:xfrm>
              <a:off x="4935125" y="2669475"/>
              <a:ext cx="33950" cy="21825"/>
            </a:xfrm>
            <a:custGeom>
              <a:avLst/>
              <a:gdLst/>
              <a:ahLst/>
              <a:cxnLst/>
              <a:rect l="l" t="t" r="r" b="b"/>
              <a:pathLst>
                <a:path w="1358" h="873" extrusionOk="0">
                  <a:moveTo>
                    <a:pt x="645" y="0"/>
                  </a:moveTo>
                  <a:cubicBezTo>
                    <a:pt x="596" y="0"/>
                    <a:pt x="548" y="5"/>
                    <a:pt x="501" y="14"/>
                  </a:cubicBezTo>
                  <a:cubicBezTo>
                    <a:pt x="179" y="61"/>
                    <a:pt x="1" y="299"/>
                    <a:pt x="108" y="538"/>
                  </a:cubicBezTo>
                  <a:cubicBezTo>
                    <a:pt x="199" y="739"/>
                    <a:pt x="451" y="872"/>
                    <a:pt x="722" y="872"/>
                  </a:cubicBezTo>
                  <a:cubicBezTo>
                    <a:pt x="771" y="872"/>
                    <a:pt x="821" y="868"/>
                    <a:pt x="870" y="859"/>
                  </a:cubicBezTo>
                  <a:cubicBezTo>
                    <a:pt x="1191" y="811"/>
                    <a:pt x="1358" y="573"/>
                    <a:pt x="1263" y="335"/>
                  </a:cubicBezTo>
                  <a:cubicBezTo>
                    <a:pt x="1172" y="133"/>
                    <a:pt x="911" y="0"/>
                    <a:pt x="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6"/>
            <p:cNvSpPr/>
            <p:nvPr/>
          </p:nvSpPr>
          <p:spPr>
            <a:xfrm>
              <a:off x="4958950" y="2699975"/>
              <a:ext cx="23225" cy="15075"/>
            </a:xfrm>
            <a:custGeom>
              <a:avLst/>
              <a:gdLst/>
              <a:ahLst/>
              <a:cxnLst/>
              <a:rect l="l" t="t" r="r" b="b"/>
              <a:pathLst>
                <a:path w="929" h="603" extrusionOk="0">
                  <a:moveTo>
                    <a:pt x="425" y="1"/>
                  </a:moveTo>
                  <a:cubicBezTo>
                    <a:pt x="394" y="1"/>
                    <a:pt x="364" y="3"/>
                    <a:pt x="334" y="8"/>
                  </a:cubicBezTo>
                  <a:cubicBezTo>
                    <a:pt x="119" y="56"/>
                    <a:pt x="0" y="210"/>
                    <a:pt x="72" y="377"/>
                  </a:cubicBezTo>
                  <a:cubicBezTo>
                    <a:pt x="131" y="507"/>
                    <a:pt x="308" y="603"/>
                    <a:pt x="490" y="603"/>
                  </a:cubicBezTo>
                  <a:cubicBezTo>
                    <a:pt x="525" y="603"/>
                    <a:pt x="561" y="599"/>
                    <a:pt x="595" y="591"/>
                  </a:cubicBezTo>
                  <a:cubicBezTo>
                    <a:pt x="810" y="556"/>
                    <a:pt x="929" y="389"/>
                    <a:pt x="857" y="234"/>
                  </a:cubicBezTo>
                  <a:cubicBezTo>
                    <a:pt x="796" y="91"/>
                    <a:pt x="612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6"/>
            <p:cNvSpPr/>
            <p:nvPr/>
          </p:nvSpPr>
          <p:spPr>
            <a:xfrm>
              <a:off x="5037225" y="2737175"/>
              <a:ext cx="23250" cy="15300"/>
            </a:xfrm>
            <a:custGeom>
              <a:avLst/>
              <a:gdLst/>
              <a:ahLst/>
              <a:cxnLst/>
              <a:rect l="l" t="t" r="r" b="b"/>
              <a:pathLst>
                <a:path w="930" h="612" extrusionOk="0">
                  <a:moveTo>
                    <a:pt x="425" y="1"/>
                  </a:moveTo>
                  <a:cubicBezTo>
                    <a:pt x="395" y="1"/>
                    <a:pt x="364" y="3"/>
                    <a:pt x="334" y="8"/>
                  </a:cubicBezTo>
                  <a:cubicBezTo>
                    <a:pt x="108" y="56"/>
                    <a:pt x="0" y="211"/>
                    <a:pt x="72" y="377"/>
                  </a:cubicBezTo>
                  <a:cubicBezTo>
                    <a:pt x="133" y="521"/>
                    <a:pt x="318" y="611"/>
                    <a:pt x="504" y="611"/>
                  </a:cubicBezTo>
                  <a:cubicBezTo>
                    <a:pt x="535" y="611"/>
                    <a:pt x="566" y="609"/>
                    <a:pt x="596" y="604"/>
                  </a:cubicBezTo>
                  <a:cubicBezTo>
                    <a:pt x="810" y="556"/>
                    <a:pt x="929" y="401"/>
                    <a:pt x="858" y="235"/>
                  </a:cubicBezTo>
                  <a:cubicBezTo>
                    <a:pt x="796" y="91"/>
                    <a:pt x="612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6"/>
            <p:cNvSpPr/>
            <p:nvPr/>
          </p:nvSpPr>
          <p:spPr>
            <a:xfrm>
              <a:off x="4988400" y="2777225"/>
              <a:ext cx="30400" cy="20250"/>
            </a:xfrm>
            <a:custGeom>
              <a:avLst/>
              <a:gdLst/>
              <a:ahLst/>
              <a:cxnLst/>
              <a:rect l="l" t="t" r="r" b="b"/>
              <a:pathLst>
                <a:path w="1216" h="810" extrusionOk="0">
                  <a:moveTo>
                    <a:pt x="570" y="0"/>
                  </a:moveTo>
                  <a:cubicBezTo>
                    <a:pt x="527" y="0"/>
                    <a:pt x="484" y="4"/>
                    <a:pt x="441" y="14"/>
                  </a:cubicBezTo>
                  <a:cubicBezTo>
                    <a:pt x="156" y="61"/>
                    <a:pt x="1" y="288"/>
                    <a:pt x="96" y="502"/>
                  </a:cubicBezTo>
                  <a:cubicBezTo>
                    <a:pt x="178" y="686"/>
                    <a:pt x="410" y="809"/>
                    <a:pt x="664" y="809"/>
                  </a:cubicBezTo>
                  <a:cubicBezTo>
                    <a:pt x="704" y="809"/>
                    <a:pt x="745" y="806"/>
                    <a:pt x="787" y="799"/>
                  </a:cubicBezTo>
                  <a:cubicBezTo>
                    <a:pt x="1072" y="740"/>
                    <a:pt x="1215" y="526"/>
                    <a:pt x="1120" y="311"/>
                  </a:cubicBezTo>
                  <a:cubicBezTo>
                    <a:pt x="1040" y="130"/>
                    <a:pt x="806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6"/>
            <p:cNvSpPr/>
            <p:nvPr/>
          </p:nvSpPr>
          <p:spPr>
            <a:xfrm>
              <a:off x="4957750" y="2597275"/>
              <a:ext cx="75625" cy="48025"/>
            </a:xfrm>
            <a:custGeom>
              <a:avLst/>
              <a:gdLst/>
              <a:ahLst/>
              <a:cxnLst/>
              <a:rect l="l" t="t" r="r" b="b"/>
              <a:pathLst>
                <a:path w="3025" h="1921" extrusionOk="0">
                  <a:moveTo>
                    <a:pt x="1393" y="1"/>
                  </a:moveTo>
                  <a:cubicBezTo>
                    <a:pt x="1261" y="1"/>
                    <a:pt x="1129" y="15"/>
                    <a:pt x="1001" y="44"/>
                  </a:cubicBezTo>
                  <a:cubicBezTo>
                    <a:pt x="322" y="211"/>
                    <a:pt x="1" y="747"/>
                    <a:pt x="274" y="1247"/>
                  </a:cubicBezTo>
                  <a:cubicBezTo>
                    <a:pt x="506" y="1662"/>
                    <a:pt x="1060" y="1921"/>
                    <a:pt x="1629" y="1921"/>
                  </a:cubicBezTo>
                  <a:cubicBezTo>
                    <a:pt x="1761" y="1921"/>
                    <a:pt x="1894" y="1907"/>
                    <a:pt x="2025" y="1878"/>
                  </a:cubicBezTo>
                  <a:cubicBezTo>
                    <a:pt x="2703" y="1711"/>
                    <a:pt x="3025" y="1175"/>
                    <a:pt x="2739" y="663"/>
                  </a:cubicBezTo>
                  <a:cubicBezTo>
                    <a:pt x="2517" y="258"/>
                    <a:pt x="1958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6"/>
            <p:cNvSpPr/>
            <p:nvPr/>
          </p:nvSpPr>
          <p:spPr>
            <a:xfrm>
              <a:off x="4976800" y="2562850"/>
              <a:ext cx="43775" cy="27575"/>
            </a:xfrm>
            <a:custGeom>
              <a:avLst/>
              <a:gdLst/>
              <a:ahLst/>
              <a:cxnLst/>
              <a:rect l="l" t="t" r="r" b="b"/>
              <a:pathLst>
                <a:path w="1751" h="1103" extrusionOk="0">
                  <a:moveTo>
                    <a:pt x="823" y="0"/>
                  </a:moveTo>
                  <a:cubicBezTo>
                    <a:pt x="743" y="0"/>
                    <a:pt x="662" y="9"/>
                    <a:pt x="584" y="28"/>
                  </a:cubicBezTo>
                  <a:cubicBezTo>
                    <a:pt x="191" y="111"/>
                    <a:pt x="1" y="421"/>
                    <a:pt x="155" y="719"/>
                  </a:cubicBezTo>
                  <a:cubicBezTo>
                    <a:pt x="290" y="950"/>
                    <a:pt x="611" y="1103"/>
                    <a:pt x="937" y="1103"/>
                  </a:cubicBezTo>
                  <a:cubicBezTo>
                    <a:pt x="1014" y="1103"/>
                    <a:pt x="1092" y="1094"/>
                    <a:pt x="1167" y="1076"/>
                  </a:cubicBezTo>
                  <a:cubicBezTo>
                    <a:pt x="1572" y="981"/>
                    <a:pt x="1751" y="671"/>
                    <a:pt x="1596" y="385"/>
                  </a:cubicBezTo>
                  <a:cubicBezTo>
                    <a:pt x="1462" y="147"/>
                    <a:pt x="1146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6"/>
            <p:cNvSpPr/>
            <p:nvPr/>
          </p:nvSpPr>
          <p:spPr>
            <a:xfrm>
              <a:off x="5020850" y="2576275"/>
              <a:ext cx="60150" cy="37625"/>
            </a:xfrm>
            <a:custGeom>
              <a:avLst/>
              <a:gdLst/>
              <a:ahLst/>
              <a:cxnLst/>
              <a:rect l="l" t="t" r="r" b="b"/>
              <a:pathLst>
                <a:path w="2406" h="1505" extrusionOk="0">
                  <a:moveTo>
                    <a:pt x="1116" y="0"/>
                  </a:moveTo>
                  <a:cubicBezTo>
                    <a:pt x="1006" y="0"/>
                    <a:pt x="895" y="13"/>
                    <a:pt x="786" y="39"/>
                  </a:cubicBezTo>
                  <a:cubicBezTo>
                    <a:pt x="251" y="158"/>
                    <a:pt x="1" y="586"/>
                    <a:pt x="227" y="979"/>
                  </a:cubicBezTo>
                  <a:cubicBezTo>
                    <a:pt x="409" y="1296"/>
                    <a:pt x="848" y="1505"/>
                    <a:pt x="1291" y="1505"/>
                  </a:cubicBezTo>
                  <a:cubicBezTo>
                    <a:pt x="1398" y="1505"/>
                    <a:pt x="1504" y="1493"/>
                    <a:pt x="1608" y="1468"/>
                  </a:cubicBezTo>
                  <a:cubicBezTo>
                    <a:pt x="2156" y="1348"/>
                    <a:pt x="2406" y="920"/>
                    <a:pt x="2168" y="527"/>
                  </a:cubicBezTo>
                  <a:cubicBezTo>
                    <a:pt x="1986" y="202"/>
                    <a:pt x="1560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6"/>
            <p:cNvSpPr/>
            <p:nvPr/>
          </p:nvSpPr>
          <p:spPr>
            <a:xfrm>
              <a:off x="4916375" y="2577600"/>
              <a:ext cx="35150" cy="22025"/>
            </a:xfrm>
            <a:custGeom>
              <a:avLst/>
              <a:gdLst/>
              <a:ahLst/>
              <a:cxnLst/>
              <a:rect l="l" t="t" r="r" b="b"/>
              <a:pathLst>
                <a:path w="1406" h="881" extrusionOk="0">
                  <a:moveTo>
                    <a:pt x="661" y="1"/>
                  </a:moveTo>
                  <a:cubicBezTo>
                    <a:pt x="599" y="1"/>
                    <a:pt x="537" y="8"/>
                    <a:pt x="477" y="22"/>
                  </a:cubicBezTo>
                  <a:cubicBezTo>
                    <a:pt x="155" y="93"/>
                    <a:pt x="1" y="343"/>
                    <a:pt x="132" y="569"/>
                  </a:cubicBezTo>
                  <a:cubicBezTo>
                    <a:pt x="236" y="759"/>
                    <a:pt x="483" y="880"/>
                    <a:pt x="735" y="880"/>
                  </a:cubicBezTo>
                  <a:cubicBezTo>
                    <a:pt x="800" y="880"/>
                    <a:pt x="866" y="872"/>
                    <a:pt x="929" y="855"/>
                  </a:cubicBezTo>
                  <a:cubicBezTo>
                    <a:pt x="1251" y="784"/>
                    <a:pt x="1405" y="533"/>
                    <a:pt x="1275" y="307"/>
                  </a:cubicBezTo>
                  <a:cubicBezTo>
                    <a:pt x="1169" y="115"/>
                    <a:pt x="917" y="1"/>
                    <a:pt x="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6"/>
            <p:cNvSpPr/>
            <p:nvPr/>
          </p:nvSpPr>
          <p:spPr>
            <a:xfrm>
              <a:off x="5013400" y="2640900"/>
              <a:ext cx="57475" cy="36700"/>
            </a:xfrm>
            <a:custGeom>
              <a:avLst/>
              <a:gdLst/>
              <a:ahLst/>
              <a:cxnLst/>
              <a:rect l="l" t="t" r="r" b="b"/>
              <a:pathLst>
                <a:path w="2299" h="1468" extrusionOk="0">
                  <a:moveTo>
                    <a:pt x="1058" y="0"/>
                  </a:moveTo>
                  <a:cubicBezTo>
                    <a:pt x="694" y="0"/>
                    <a:pt x="365" y="145"/>
                    <a:pt x="215" y="395"/>
                  </a:cubicBezTo>
                  <a:cubicBezTo>
                    <a:pt x="1" y="752"/>
                    <a:pt x="251" y="1192"/>
                    <a:pt x="763" y="1383"/>
                  </a:cubicBezTo>
                  <a:cubicBezTo>
                    <a:pt x="921" y="1440"/>
                    <a:pt x="1086" y="1468"/>
                    <a:pt x="1245" y="1468"/>
                  </a:cubicBezTo>
                  <a:cubicBezTo>
                    <a:pt x="1612" y="1468"/>
                    <a:pt x="1947" y="1323"/>
                    <a:pt x="2096" y="1073"/>
                  </a:cubicBezTo>
                  <a:cubicBezTo>
                    <a:pt x="2299" y="716"/>
                    <a:pt x="2049" y="264"/>
                    <a:pt x="1537" y="85"/>
                  </a:cubicBezTo>
                  <a:cubicBezTo>
                    <a:pt x="1379" y="28"/>
                    <a:pt x="1215" y="0"/>
                    <a:pt x="1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6"/>
            <p:cNvSpPr/>
            <p:nvPr/>
          </p:nvSpPr>
          <p:spPr>
            <a:xfrm>
              <a:off x="4933350" y="2635600"/>
              <a:ext cx="33950" cy="21600"/>
            </a:xfrm>
            <a:custGeom>
              <a:avLst/>
              <a:gdLst/>
              <a:ahLst/>
              <a:cxnLst/>
              <a:rect l="l" t="t" r="r" b="b"/>
              <a:pathLst>
                <a:path w="1358" h="864" extrusionOk="0">
                  <a:moveTo>
                    <a:pt x="631" y="0"/>
                  </a:moveTo>
                  <a:cubicBezTo>
                    <a:pt x="415" y="0"/>
                    <a:pt x="211" y="84"/>
                    <a:pt x="119" y="226"/>
                  </a:cubicBezTo>
                  <a:cubicBezTo>
                    <a:pt x="0" y="440"/>
                    <a:pt x="131" y="702"/>
                    <a:pt x="441" y="809"/>
                  </a:cubicBezTo>
                  <a:cubicBezTo>
                    <a:pt x="537" y="846"/>
                    <a:pt x="637" y="864"/>
                    <a:pt x="733" y="864"/>
                  </a:cubicBezTo>
                  <a:cubicBezTo>
                    <a:pt x="944" y="864"/>
                    <a:pt x="1136" y="778"/>
                    <a:pt x="1227" y="630"/>
                  </a:cubicBezTo>
                  <a:cubicBezTo>
                    <a:pt x="1358" y="416"/>
                    <a:pt x="1215" y="154"/>
                    <a:pt x="905" y="47"/>
                  </a:cubicBezTo>
                  <a:cubicBezTo>
                    <a:pt x="816" y="15"/>
                    <a:pt x="722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6"/>
            <p:cNvSpPr/>
            <p:nvPr/>
          </p:nvSpPr>
          <p:spPr>
            <a:xfrm>
              <a:off x="4912800" y="2604050"/>
              <a:ext cx="44075" cy="28075"/>
            </a:xfrm>
            <a:custGeom>
              <a:avLst/>
              <a:gdLst/>
              <a:ahLst/>
              <a:cxnLst/>
              <a:rect l="l" t="t" r="r" b="b"/>
              <a:pathLst>
                <a:path w="1763" h="1123" extrusionOk="0">
                  <a:moveTo>
                    <a:pt x="820" y="1"/>
                  </a:moveTo>
                  <a:cubicBezTo>
                    <a:pt x="542" y="1"/>
                    <a:pt x="284" y="105"/>
                    <a:pt x="167" y="297"/>
                  </a:cubicBezTo>
                  <a:cubicBezTo>
                    <a:pt x="1" y="571"/>
                    <a:pt x="179" y="916"/>
                    <a:pt x="572" y="1059"/>
                  </a:cubicBezTo>
                  <a:cubicBezTo>
                    <a:pt x="690" y="1102"/>
                    <a:pt x="815" y="1122"/>
                    <a:pt x="936" y="1122"/>
                  </a:cubicBezTo>
                  <a:cubicBezTo>
                    <a:pt x="1217" y="1122"/>
                    <a:pt x="1480" y="1012"/>
                    <a:pt x="1596" y="821"/>
                  </a:cubicBezTo>
                  <a:cubicBezTo>
                    <a:pt x="1763" y="547"/>
                    <a:pt x="1572" y="202"/>
                    <a:pt x="1179" y="59"/>
                  </a:cubicBezTo>
                  <a:cubicBezTo>
                    <a:pt x="1062" y="20"/>
                    <a:pt x="939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6"/>
            <p:cNvSpPr/>
            <p:nvPr/>
          </p:nvSpPr>
          <p:spPr>
            <a:xfrm>
              <a:off x="5055075" y="2615050"/>
              <a:ext cx="38725" cy="24500"/>
            </a:xfrm>
            <a:custGeom>
              <a:avLst/>
              <a:gdLst/>
              <a:ahLst/>
              <a:cxnLst/>
              <a:rect l="l" t="t" r="r" b="b"/>
              <a:pathLst>
                <a:path w="1549" h="980" extrusionOk="0">
                  <a:moveTo>
                    <a:pt x="706" y="0"/>
                  </a:moveTo>
                  <a:cubicBezTo>
                    <a:pt x="462" y="0"/>
                    <a:pt x="243" y="97"/>
                    <a:pt x="144" y="262"/>
                  </a:cubicBezTo>
                  <a:cubicBezTo>
                    <a:pt x="1" y="500"/>
                    <a:pt x="168" y="798"/>
                    <a:pt x="525" y="929"/>
                  </a:cubicBezTo>
                  <a:cubicBezTo>
                    <a:pt x="626" y="963"/>
                    <a:pt x="731" y="980"/>
                    <a:pt x="834" y="980"/>
                  </a:cubicBezTo>
                  <a:cubicBezTo>
                    <a:pt x="1083" y="980"/>
                    <a:pt x="1313" y="883"/>
                    <a:pt x="1406" y="714"/>
                  </a:cubicBezTo>
                  <a:cubicBezTo>
                    <a:pt x="1549" y="476"/>
                    <a:pt x="1382" y="178"/>
                    <a:pt x="1037" y="59"/>
                  </a:cubicBezTo>
                  <a:cubicBezTo>
                    <a:pt x="927" y="19"/>
                    <a:pt x="8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6"/>
            <p:cNvSpPr/>
            <p:nvPr/>
          </p:nvSpPr>
          <p:spPr>
            <a:xfrm>
              <a:off x="4932150" y="2552200"/>
              <a:ext cx="33075" cy="21125"/>
            </a:xfrm>
            <a:custGeom>
              <a:avLst/>
              <a:gdLst/>
              <a:ahLst/>
              <a:cxnLst/>
              <a:rect l="l" t="t" r="r" b="b"/>
              <a:pathLst>
                <a:path w="1323" h="845" extrusionOk="0">
                  <a:moveTo>
                    <a:pt x="621" y="0"/>
                  </a:moveTo>
                  <a:cubicBezTo>
                    <a:pt x="573" y="0"/>
                    <a:pt x="525" y="4"/>
                    <a:pt x="477" y="14"/>
                  </a:cubicBezTo>
                  <a:cubicBezTo>
                    <a:pt x="167" y="73"/>
                    <a:pt x="1" y="299"/>
                    <a:pt x="96" y="526"/>
                  </a:cubicBezTo>
                  <a:cubicBezTo>
                    <a:pt x="188" y="721"/>
                    <a:pt x="449" y="845"/>
                    <a:pt x="717" y="845"/>
                  </a:cubicBezTo>
                  <a:cubicBezTo>
                    <a:pt x="760" y="845"/>
                    <a:pt x="803" y="842"/>
                    <a:pt x="846" y="835"/>
                  </a:cubicBezTo>
                  <a:cubicBezTo>
                    <a:pt x="1155" y="776"/>
                    <a:pt x="1322" y="549"/>
                    <a:pt x="1227" y="323"/>
                  </a:cubicBezTo>
                  <a:cubicBezTo>
                    <a:pt x="1136" y="132"/>
                    <a:pt x="884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6"/>
            <p:cNvSpPr/>
            <p:nvPr/>
          </p:nvSpPr>
          <p:spPr>
            <a:xfrm>
              <a:off x="4955375" y="2581500"/>
              <a:ext cx="22650" cy="14400"/>
            </a:xfrm>
            <a:custGeom>
              <a:avLst/>
              <a:gdLst/>
              <a:ahLst/>
              <a:cxnLst/>
              <a:rect l="l" t="t" r="r" b="b"/>
              <a:pathLst>
                <a:path w="906" h="576" extrusionOk="0">
                  <a:moveTo>
                    <a:pt x="413" y="1"/>
                  </a:moveTo>
                  <a:cubicBezTo>
                    <a:pt x="383" y="1"/>
                    <a:pt x="352" y="3"/>
                    <a:pt x="322" y="8"/>
                  </a:cubicBezTo>
                  <a:cubicBezTo>
                    <a:pt x="119" y="56"/>
                    <a:pt x="0" y="211"/>
                    <a:pt x="72" y="366"/>
                  </a:cubicBezTo>
                  <a:cubicBezTo>
                    <a:pt x="133" y="488"/>
                    <a:pt x="308" y="576"/>
                    <a:pt x="484" y="576"/>
                  </a:cubicBezTo>
                  <a:cubicBezTo>
                    <a:pt x="513" y="576"/>
                    <a:pt x="543" y="573"/>
                    <a:pt x="572" y="568"/>
                  </a:cubicBezTo>
                  <a:cubicBezTo>
                    <a:pt x="786" y="532"/>
                    <a:pt x="905" y="377"/>
                    <a:pt x="834" y="223"/>
                  </a:cubicBezTo>
                  <a:cubicBezTo>
                    <a:pt x="772" y="90"/>
                    <a:pt x="59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6"/>
            <p:cNvSpPr/>
            <p:nvPr/>
          </p:nvSpPr>
          <p:spPr>
            <a:xfrm>
              <a:off x="4797900" y="2658500"/>
              <a:ext cx="76225" cy="48825"/>
            </a:xfrm>
            <a:custGeom>
              <a:avLst/>
              <a:gdLst/>
              <a:ahLst/>
              <a:cxnLst/>
              <a:rect l="l" t="t" r="r" b="b"/>
              <a:pathLst>
                <a:path w="3049" h="1953" extrusionOk="0">
                  <a:moveTo>
                    <a:pt x="1443" y="0"/>
                  </a:moveTo>
                  <a:cubicBezTo>
                    <a:pt x="1307" y="0"/>
                    <a:pt x="1170" y="16"/>
                    <a:pt x="1037" y="48"/>
                  </a:cubicBezTo>
                  <a:cubicBezTo>
                    <a:pt x="346" y="203"/>
                    <a:pt x="1" y="750"/>
                    <a:pt x="263" y="1274"/>
                  </a:cubicBezTo>
                  <a:cubicBezTo>
                    <a:pt x="474" y="1687"/>
                    <a:pt x="1026" y="1953"/>
                    <a:pt x="1600" y="1953"/>
                  </a:cubicBezTo>
                  <a:cubicBezTo>
                    <a:pt x="1738" y="1953"/>
                    <a:pt x="1877" y="1937"/>
                    <a:pt x="2013" y="1905"/>
                  </a:cubicBezTo>
                  <a:cubicBezTo>
                    <a:pt x="2704" y="1750"/>
                    <a:pt x="3049" y="1191"/>
                    <a:pt x="2775" y="679"/>
                  </a:cubicBezTo>
                  <a:cubicBezTo>
                    <a:pt x="2554" y="266"/>
                    <a:pt x="2008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6"/>
            <p:cNvSpPr/>
            <p:nvPr/>
          </p:nvSpPr>
          <p:spPr>
            <a:xfrm>
              <a:off x="4818150" y="2623000"/>
              <a:ext cx="44375" cy="28450"/>
            </a:xfrm>
            <a:custGeom>
              <a:avLst/>
              <a:gdLst/>
              <a:ahLst/>
              <a:cxnLst/>
              <a:rect l="l" t="t" r="r" b="b"/>
              <a:pathLst>
                <a:path w="1775" h="1138" extrusionOk="0">
                  <a:moveTo>
                    <a:pt x="842" y="0"/>
                  </a:moveTo>
                  <a:cubicBezTo>
                    <a:pt x="764" y="0"/>
                    <a:pt x="685" y="9"/>
                    <a:pt x="608" y="27"/>
                  </a:cubicBezTo>
                  <a:cubicBezTo>
                    <a:pt x="203" y="122"/>
                    <a:pt x="0" y="444"/>
                    <a:pt x="155" y="742"/>
                  </a:cubicBezTo>
                  <a:cubicBezTo>
                    <a:pt x="280" y="982"/>
                    <a:pt x="608" y="1137"/>
                    <a:pt x="937" y="1137"/>
                  </a:cubicBezTo>
                  <a:cubicBezTo>
                    <a:pt x="1015" y="1137"/>
                    <a:pt x="1092" y="1129"/>
                    <a:pt x="1167" y="1111"/>
                  </a:cubicBezTo>
                  <a:cubicBezTo>
                    <a:pt x="1572" y="1015"/>
                    <a:pt x="1775" y="694"/>
                    <a:pt x="1620" y="396"/>
                  </a:cubicBezTo>
                  <a:cubicBezTo>
                    <a:pt x="1494" y="155"/>
                    <a:pt x="1174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6"/>
            <p:cNvSpPr/>
            <p:nvPr/>
          </p:nvSpPr>
          <p:spPr>
            <a:xfrm>
              <a:off x="4862500" y="2636850"/>
              <a:ext cx="60450" cy="38675"/>
            </a:xfrm>
            <a:custGeom>
              <a:avLst/>
              <a:gdLst/>
              <a:ahLst/>
              <a:cxnLst/>
              <a:rect l="l" t="t" r="r" b="b"/>
              <a:pathLst>
                <a:path w="2418" h="1547" extrusionOk="0">
                  <a:moveTo>
                    <a:pt x="1120" y="0"/>
                  </a:moveTo>
                  <a:cubicBezTo>
                    <a:pt x="1016" y="0"/>
                    <a:pt x="912" y="11"/>
                    <a:pt x="810" y="33"/>
                  </a:cubicBezTo>
                  <a:cubicBezTo>
                    <a:pt x="262" y="164"/>
                    <a:pt x="1" y="592"/>
                    <a:pt x="215" y="997"/>
                  </a:cubicBezTo>
                  <a:cubicBezTo>
                    <a:pt x="388" y="1334"/>
                    <a:pt x="826" y="1546"/>
                    <a:pt x="1276" y="1546"/>
                  </a:cubicBezTo>
                  <a:cubicBezTo>
                    <a:pt x="1383" y="1546"/>
                    <a:pt x="1491" y="1534"/>
                    <a:pt x="1596" y="1509"/>
                  </a:cubicBezTo>
                  <a:cubicBezTo>
                    <a:pt x="2144" y="1378"/>
                    <a:pt x="2417" y="938"/>
                    <a:pt x="2191" y="533"/>
                  </a:cubicBezTo>
                  <a:cubicBezTo>
                    <a:pt x="2017" y="203"/>
                    <a:pt x="1574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6"/>
            <p:cNvSpPr/>
            <p:nvPr/>
          </p:nvSpPr>
          <p:spPr>
            <a:xfrm>
              <a:off x="4756825" y="2638225"/>
              <a:ext cx="35450" cy="22575"/>
            </a:xfrm>
            <a:custGeom>
              <a:avLst/>
              <a:gdLst/>
              <a:ahLst/>
              <a:cxnLst/>
              <a:rect l="l" t="t" r="r" b="b"/>
              <a:pathLst>
                <a:path w="1418" h="903" extrusionOk="0">
                  <a:moveTo>
                    <a:pt x="689" y="0"/>
                  </a:moveTo>
                  <a:cubicBezTo>
                    <a:pt x="622" y="0"/>
                    <a:pt x="555" y="8"/>
                    <a:pt x="489" y="25"/>
                  </a:cubicBezTo>
                  <a:cubicBezTo>
                    <a:pt x="167" y="97"/>
                    <a:pt x="1" y="347"/>
                    <a:pt x="132" y="585"/>
                  </a:cubicBezTo>
                  <a:cubicBezTo>
                    <a:pt x="229" y="779"/>
                    <a:pt x="484" y="902"/>
                    <a:pt x="750" y="902"/>
                  </a:cubicBezTo>
                  <a:cubicBezTo>
                    <a:pt x="810" y="902"/>
                    <a:pt x="870" y="896"/>
                    <a:pt x="929" y="883"/>
                  </a:cubicBezTo>
                  <a:cubicBezTo>
                    <a:pt x="1251" y="799"/>
                    <a:pt x="1418" y="549"/>
                    <a:pt x="1287" y="311"/>
                  </a:cubicBezTo>
                  <a:cubicBezTo>
                    <a:pt x="1192" y="122"/>
                    <a:pt x="947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6"/>
            <p:cNvSpPr/>
            <p:nvPr/>
          </p:nvSpPr>
          <p:spPr>
            <a:xfrm>
              <a:off x="4752075" y="2665250"/>
              <a:ext cx="44975" cy="28625"/>
            </a:xfrm>
            <a:custGeom>
              <a:avLst/>
              <a:gdLst/>
              <a:ahLst/>
              <a:cxnLst/>
              <a:rect l="l" t="t" r="r" b="b"/>
              <a:pathLst>
                <a:path w="1799" h="1145" extrusionOk="0">
                  <a:moveTo>
                    <a:pt x="853" y="1"/>
                  </a:moveTo>
                  <a:cubicBezTo>
                    <a:pt x="570" y="1"/>
                    <a:pt x="304" y="113"/>
                    <a:pt x="179" y="314"/>
                  </a:cubicBezTo>
                  <a:cubicBezTo>
                    <a:pt x="0" y="587"/>
                    <a:pt x="179" y="933"/>
                    <a:pt x="572" y="1076"/>
                  </a:cubicBezTo>
                  <a:cubicBezTo>
                    <a:pt x="694" y="1122"/>
                    <a:pt x="822" y="1144"/>
                    <a:pt x="946" y="1144"/>
                  </a:cubicBezTo>
                  <a:cubicBezTo>
                    <a:pt x="1231" y="1144"/>
                    <a:pt x="1495" y="1028"/>
                    <a:pt x="1620" y="837"/>
                  </a:cubicBezTo>
                  <a:cubicBezTo>
                    <a:pt x="1798" y="552"/>
                    <a:pt x="1620" y="206"/>
                    <a:pt x="1215" y="64"/>
                  </a:cubicBezTo>
                  <a:cubicBezTo>
                    <a:pt x="1097" y="2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6"/>
            <p:cNvSpPr/>
            <p:nvPr/>
          </p:nvSpPr>
          <p:spPr>
            <a:xfrm>
              <a:off x="4822900" y="2599225"/>
              <a:ext cx="35150" cy="22275"/>
            </a:xfrm>
            <a:custGeom>
              <a:avLst/>
              <a:gdLst/>
              <a:ahLst/>
              <a:cxnLst/>
              <a:rect l="l" t="t" r="r" b="b"/>
              <a:pathLst>
                <a:path w="1406" h="891" extrusionOk="0">
                  <a:moveTo>
                    <a:pt x="677" y="1"/>
                  </a:moveTo>
                  <a:cubicBezTo>
                    <a:pt x="610" y="1"/>
                    <a:pt x="543" y="9"/>
                    <a:pt x="477" y="26"/>
                  </a:cubicBezTo>
                  <a:cubicBezTo>
                    <a:pt x="156" y="97"/>
                    <a:pt x="1" y="347"/>
                    <a:pt x="120" y="573"/>
                  </a:cubicBezTo>
                  <a:cubicBezTo>
                    <a:pt x="227" y="768"/>
                    <a:pt x="484" y="890"/>
                    <a:pt x="750" y="890"/>
                  </a:cubicBezTo>
                  <a:cubicBezTo>
                    <a:pt x="810" y="890"/>
                    <a:pt x="870" y="884"/>
                    <a:pt x="930" y="871"/>
                  </a:cubicBezTo>
                  <a:cubicBezTo>
                    <a:pt x="1239" y="788"/>
                    <a:pt x="1406" y="538"/>
                    <a:pt x="1275" y="311"/>
                  </a:cubicBezTo>
                  <a:cubicBezTo>
                    <a:pt x="1180" y="122"/>
                    <a:pt x="935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6"/>
            <p:cNvSpPr/>
            <p:nvPr/>
          </p:nvSpPr>
          <p:spPr>
            <a:xfrm>
              <a:off x="4870825" y="2594400"/>
              <a:ext cx="44075" cy="27900"/>
            </a:xfrm>
            <a:custGeom>
              <a:avLst/>
              <a:gdLst/>
              <a:ahLst/>
              <a:cxnLst/>
              <a:rect l="l" t="t" r="r" b="b"/>
              <a:pathLst>
                <a:path w="1763" h="1116" extrusionOk="0">
                  <a:moveTo>
                    <a:pt x="830" y="1"/>
                  </a:moveTo>
                  <a:cubicBezTo>
                    <a:pt x="551" y="1"/>
                    <a:pt x="292" y="111"/>
                    <a:pt x="168" y="302"/>
                  </a:cubicBezTo>
                  <a:cubicBezTo>
                    <a:pt x="1" y="576"/>
                    <a:pt x="179" y="909"/>
                    <a:pt x="572" y="1052"/>
                  </a:cubicBezTo>
                  <a:cubicBezTo>
                    <a:pt x="691" y="1095"/>
                    <a:pt x="815" y="1115"/>
                    <a:pt x="936" y="1115"/>
                  </a:cubicBezTo>
                  <a:cubicBezTo>
                    <a:pt x="1218" y="1115"/>
                    <a:pt x="1480" y="1005"/>
                    <a:pt x="1596" y="814"/>
                  </a:cubicBezTo>
                  <a:cubicBezTo>
                    <a:pt x="1763" y="540"/>
                    <a:pt x="1584" y="207"/>
                    <a:pt x="1192" y="64"/>
                  </a:cubicBezTo>
                  <a:cubicBezTo>
                    <a:pt x="1073" y="21"/>
                    <a:pt x="950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6"/>
            <p:cNvSpPr/>
            <p:nvPr/>
          </p:nvSpPr>
          <p:spPr>
            <a:xfrm>
              <a:off x="4709500" y="2622675"/>
              <a:ext cx="44375" cy="28200"/>
            </a:xfrm>
            <a:custGeom>
              <a:avLst/>
              <a:gdLst/>
              <a:ahLst/>
              <a:cxnLst/>
              <a:rect l="l" t="t" r="r" b="b"/>
              <a:pathLst>
                <a:path w="1775" h="1128" extrusionOk="0">
                  <a:moveTo>
                    <a:pt x="853" y="1"/>
                  </a:moveTo>
                  <a:cubicBezTo>
                    <a:pt x="574" y="1"/>
                    <a:pt x="312" y="111"/>
                    <a:pt x="179" y="302"/>
                  </a:cubicBezTo>
                  <a:cubicBezTo>
                    <a:pt x="1" y="576"/>
                    <a:pt x="179" y="921"/>
                    <a:pt x="572" y="1064"/>
                  </a:cubicBezTo>
                  <a:cubicBezTo>
                    <a:pt x="689" y="1107"/>
                    <a:pt x="813" y="1127"/>
                    <a:pt x="933" y="1127"/>
                  </a:cubicBezTo>
                  <a:cubicBezTo>
                    <a:pt x="1216" y="1127"/>
                    <a:pt x="1479" y="1015"/>
                    <a:pt x="1596" y="814"/>
                  </a:cubicBezTo>
                  <a:cubicBezTo>
                    <a:pt x="1775" y="540"/>
                    <a:pt x="1608" y="207"/>
                    <a:pt x="1215" y="64"/>
                  </a:cubicBezTo>
                  <a:cubicBezTo>
                    <a:pt x="1097" y="21"/>
                    <a:pt x="973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6"/>
            <p:cNvSpPr/>
            <p:nvPr/>
          </p:nvSpPr>
          <p:spPr>
            <a:xfrm>
              <a:off x="4773500" y="2612325"/>
              <a:ext cx="33375" cy="21525"/>
            </a:xfrm>
            <a:custGeom>
              <a:avLst/>
              <a:gdLst/>
              <a:ahLst/>
              <a:cxnLst/>
              <a:rect l="l" t="t" r="r" b="b"/>
              <a:pathLst>
                <a:path w="1335" h="861" extrusionOk="0">
                  <a:moveTo>
                    <a:pt x="636" y="0"/>
                  </a:moveTo>
                  <a:cubicBezTo>
                    <a:pt x="588" y="0"/>
                    <a:pt x="538" y="5"/>
                    <a:pt x="489" y="14"/>
                  </a:cubicBezTo>
                  <a:cubicBezTo>
                    <a:pt x="179" y="73"/>
                    <a:pt x="1" y="299"/>
                    <a:pt x="96" y="538"/>
                  </a:cubicBezTo>
                  <a:cubicBezTo>
                    <a:pt x="176" y="729"/>
                    <a:pt x="427" y="861"/>
                    <a:pt x="697" y="861"/>
                  </a:cubicBezTo>
                  <a:cubicBezTo>
                    <a:pt x="747" y="861"/>
                    <a:pt x="796" y="856"/>
                    <a:pt x="846" y="847"/>
                  </a:cubicBezTo>
                  <a:cubicBezTo>
                    <a:pt x="1155" y="788"/>
                    <a:pt x="1334" y="561"/>
                    <a:pt x="1239" y="335"/>
                  </a:cubicBezTo>
                  <a:cubicBezTo>
                    <a:pt x="1158" y="133"/>
                    <a:pt x="907" y="0"/>
                    <a:pt x="6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6"/>
            <p:cNvSpPr/>
            <p:nvPr/>
          </p:nvSpPr>
          <p:spPr>
            <a:xfrm>
              <a:off x="4796125" y="2642400"/>
              <a:ext cx="22950" cy="14650"/>
            </a:xfrm>
            <a:custGeom>
              <a:avLst/>
              <a:gdLst/>
              <a:ahLst/>
              <a:cxnLst/>
              <a:rect l="l" t="t" r="r" b="b"/>
              <a:pathLst>
                <a:path w="918" h="586" extrusionOk="0">
                  <a:moveTo>
                    <a:pt x="458" y="1"/>
                  </a:moveTo>
                  <a:cubicBezTo>
                    <a:pt x="421" y="1"/>
                    <a:pt x="383" y="5"/>
                    <a:pt x="346" y="13"/>
                  </a:cubicBezTo>
                  <a:cubicBezTo>
                    <a:pt x="131" y="49"/>
                    <a:pt x="0" y="204"/>
                    <a:pt x="72" y="358"/>
                  </a:cubicBezTo>
                  <a:cubicBezTo>
                    <a:pt x="121" y="496"/>
                    <a:pt x="284" y="585"/>
                    <a:pt x="466" y="585"/>
                  </a:cubicBezTo>
                  <a:cubicBezTo>
                    <a:pt x="505" y="585"/>
                    <a:pt x="544" y="581"/>
                    <a:pt x="584" y="573"/>
                  </a:cubicBezTo>
                  <a:cubicBezTo>
                    <a:pt x="798" y="537"/>
                    <a:pt x="917" y="382"/>
                    <a:pt x="846" y="227"/>
                  </a:cubicBezTo>
                  <a:cubicBezTo>
                    <a:pt x="797" y="90"/>
                    <a:pt x="634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6"/>
            <p:cNvSpPr/>
            <p:nvPr/>
          </p:nvSpPr>
          <p:spPr>
            <a:xfrm>
              <a:off x="4714575" y="2594300"/>
              <a:ext cx="34850" cy="22150"/>
            </a:xfrm>
            <a:custGeom>
              <a:avLst/>
              <a:gdLst/>
              <a:ahLst/>
              <a:cxnLst/>
              <a:rect l="l" t="t" r="r" b="b"/>
              <a:pathLst>
                <a:path w="1394" h="886" extrusionOk="0">
                  <a:moveTo>
                    <a:pt x="664" y="1"/>
                  </a:moveTo>
                  <a:cubicBezTo>
                    <a:pt x="605" y="1"/>
                    <a:pt x="546" y="7"/>
                    <a:pt x="488" y="20"/>
                  </a:cubicBezTo>
                  <a:cubicBezTo>
                    <a:pt x="167" y="92"/>
                    <a:pt x="0" y="342"/>
                    <a:pt x="119" y="580"/>
                  </a:cubicBezTo>
                  <a:cubicBezTo>
                    <a:pt x="216" y="764"/>
                    <a:pt x="471" y="885"/>
                    <a:pt x="736" y="885"/>
                  </a:cubicBezTo>
                  <a:cubicBezTo>
                    <a:pt x="796" y="885"/>
                    <a:pt x="857" y="879"/>
                    <a:pt x="917" y="866"/>
                  </a:cubicBezTo>
                  <a:cubicBezTo>
                    <a:pt x="1238" y="794"/>
                    <a:pt x="1393" y="544"/>
                    <a:pt x="1274" y="306"/>
                  </a:cubicBezTo>
                  <a:cubicBezTo>
                    <a:pt x="1177" y="122"/>
                    <a:pt x="922" y="1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6"/>
            <p:cNvSpPr/>
            <p:nvPr/>
          </p:nvSpPr>
          <p:spPr>
            <a:xfrm>
              <a:off x="4731225" y="2568850"/>
              <a:ext cx="33075" cy="21150"/>
            </a:xfrm>
            <a:custGeom>
              <a:avLst/>
              <a:gdLst/>
              <a:ahLst/>
              <a:cxnLst/>
              <a:rect l="l" t="t" r="r" b="b"/>
              <a:pathLst>
                <a:path w="1323" h="846" extrusionOk="0">
                  <a:moveTo>
                    <a:pt x="637" y="1"/>
                  </a:moveTo>
                  <a:cubicBezTo>
                    <a:pt x="588" y="1"/>
                    <a:pt x="539" y="5"/>
                    <a:pt x="489" y="14"/>
                  </a:cubicBezTo>
                  <a:cubicBezTo>
                    <a:pt x="179" y="62"/>
                    <a:pt x="1" y="288"/>
                    <a:pt x="96" y="514"/>
                  </a:cubicBezTo>
                  <a:cubicBezTo>
                    <a:pt x="178" y="720"/>
                    <a:pt x="429" y="846"/>
                    <a:pt x="703" y="846"/>
                  </a:cubicBezTo>
                  <a:cubicBezTo>
                    <a:pt x="746" y="846"/>
                    <a:pt x="790" y="842"/>
                    <a:pt x="834" y="836"/>
                  </a:cubicBezTo>
                  <a:cubicBezTo>
                    <a:pt x="1144" y="776"/>
                    <a:pt x="1322" y="550"/>
                    <a:pt x="1227" y="324"/>
                  </a:cubicBezTo>
                  <a:cubicBezTo>
                    <a:pt x="1147" y="133"/>
                    <a:pt x="904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6"/>
            <p:cNvSpPr/>
            <p:nvPr/>
          </p:nvSpPr>
          <p:spPr>
            <a:xfrm>
              <a:off x="4753550" y="2598350"/>
              <a:ext cx="22650" cy="14525"/>
            </a:xfrm>
            <a:custGeom>
              <a:avLst/>
              <a:gdLst/>
              <a:ahLst/>
              <a:cxnLst/>
              <a:rect l="l" t="t" r="r" b="b"/>
              <a:pathLst>
                <a:path w="906" h="581" extrusionOk="0">
                  <a:moveTo>
                    <a:pt x="447" y="1"/>
                  </a:moveTo>
                  <a:cubicBezTo>
                    <a:pt x="410" y="1"/>
                    <a:pt x="372" y="5"/>
                    <a:pt x="334" y="13"/>
                  </a:cubicBezTo>
                  <a:cubicBezTo>
                    <a:pt x="120" y="49"/>
                    <a:pt x="1" y="204"/>
                    <a:pt x="72" y="358"/>
                  </a:cubicBezTo>
                  <a:cubicBezTo>
                    <a:pt x="123" y="491"/>
                    <a:pt x="297" y="580"/>
                    <a:pt x="481" y="580"/>
                  </a:cubicBezTo>
                  <a:cubicBezTo>
                    <a:pt x="511" y="580"/>
                    <a:pt x="542" y="578"/>
                    <a:pt x="572" y="573"/>
                  </a:cubicBezTo>
                  <a:cubicBezTo>
                    <a:pt x="787" y="537"/>
                    <a:pt x="906" y="370"/>
                    <a:pt x="834" y="215"/>
                  </a:cubicBezTo>
                  <a:cubicBezTo>
                    <a:pt x="785" y="88"/>
                    <a:pt x="62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6"/>
            <p:cNvSpPr/>
            <p:nvPr/>
          </p:nvSpPr>
          <p:spPr>
            <a:xfrm>
              <a:off x="4812800" y="2547250"/>
              <a:ext cx="74725" cy="46875"/>
            </a:xfrm>
            <a:custGeom>
              <a:avLst/>
              <a:gdLst/>
              <a:ahLst/>
              <a:cxnLst/>
              <a:rect l="l" t="t" r="r" b="b"/>
              <a:pathLst>
                <a:path w="2989" h="1875" extrusionOk="0">
                  <a:moveTo>
                    <a:pt x="1412" y="1"/>
                  </a:moveTo>
                  <a:cubicBezTo>
                    <a:pt x="1278" y="1"/>
                    <a:pt x="1144" y="15"/>
                    <a:pt x="1012" y="45"/>
                  </a:cubicBezTo>
                  <a:cubicBezTo>
                    <a:pt x="345" y="200"/>
                    <a:pt x="0" y="724"/>
                    <a:pt x="262" y="1212"/>
                  </a:cubicBezTo>
                  <a:cubicBezTo>
                    <a:pt x="475" y="1617"/>
                    <a:pt x="1024" y="1874"/>
                    <a:pt x="1586" y="1874"/>
                  </a:cubicBezTo>
                  <a:cubicBezTo>
                    <a:pt x="1717" y="1874"/>
                    <a:pt x="1848" y="1860"/>
                    <a:pt x="1977" y="1831"/>
                  </a:cubicBezTo>
                  <a:cubicBezTo>
                    <a:pt x="2655" y="1676"/>
                    <a:pt x="2989" y="1140"/>
                    <a:pt x="2727" y="652"/>
                  </a:cubicBezTo>
                  <a:cubicBezTo>
                    <a:pt x="2506" y="249"/>
                    <a:pt x="1968" y="1"/>
                    <a:pt x="1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6"/>
            <p:cNvSpPr/>
            <p:nvPr/>
          </p:nvSpPr>
          <p:spPr>
            <a:xfrm>
              <a:off x="4960425" y="2513350"/>
              <a:ext cx="74450" cy="46525"/>
            </a:xfrm>
            <a:custGeom>
              <a:avLst/>
              <a:gdLst/>
              <a:ahLst/>
              <a:cxnLst/>
              <a:rect l="l" t="t" r="r" b="b"/>
              <a:pathLst>
                <a:path w="2978" h="1861" extrusionOk="0">
                  <a:moveTo>
                    <a:pt x="1374" y="0"/>
                  </a:moveTo>
                  <a:cubicBezTo>
                    <a:pt x="1245" y="0"/>
                    <a:pt x="1115" y="14"/>
                    <a:pt x="989" y="44"/>
                  </a:cubicBezTo>
                  <a:cubicBezTo>
                    <a:pt x="322" y="198"/>
                    <a:pt x="1" y="722"/>
                    <a:pt x="275" y="1210"/>
                  </a:cubicBezTo>
                  <a:cubicBezTo>
                    <a:pt x="496" y="1606"/>
                    <a:pt x="1039" y="1861"/>
                    <a:pt x="1598" y="1861"/>
                  </a:cubicBezTo>
                  <a:cubicBezTo>
                    <a:pt x="1729" y="1861"/>
                    <a:pt x="1860" y="1847"/>
                    <a:pt x="1989" y="1818"/>
                  </a:cubicBezTo>
                  <a:cubicBezTo>
                    <a:pt x="2656" y="1663"/>
                    <a:pt x="2977" y="1139"/>
                    <a:pt x="2691" y="651"/>
                  </a:cubicBezTo>
                  <a:cubicBezTo>
                    <a:pt x="2470" y="255"/>
                    <a:pt x="1927" y="0"/>
                    <a:pt x="1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6"/>
            <p:cNvSpPr/>
            <p:nvPr/>
          </p:nvSpPr>
          <p:spPr>
            <a:xfrm>
              <a:off x="4713375" y="2531950"/>
              <a:ext cx="49425" cy="31075"/>
            </a:xfrm>
            <a:custGeom>
              <a:avLst/>
              <a:gdLst/>
              <a:ahLst/>
              <a:cxnLst/>
              <a:rect l="l" t="t" r="r" b="b"/>
              <a:pathLst>
                <a:path w="1977" h="1243" extrusionOk="0">
                  <a:moveTo>
                    <a:pt x="935" y="0"/>
                  </a:moveTo>
                  <a:cubicBezTo>
                    <a:pt x="853" y="0"/>
                    <a:pt x="771" y="9"/>
                    <a:pt x="691" y="26"/>
                  </a:cubicBezTo>
                  <a:cubicBezTo>
                    <a:pt x="239" y="133"/>
                    <a:pt x="0" y="478"/>
                    <a:pt x="167" y="812"/>
                  </a:cubicBezTo>
                  <a:cubicBezTo>
                    <a:pt x="313" y="1075"/>
                    <a:pt x="675" y="1242"/>
                    <a:pt x="1049" y="1242"/>
                  </a:cubicBezTo>
                  <a:cubicBezTo>
                    <a:pt x="1132" y="1242"/>
                    <a:pt x="1216" y="1234"/>
                    <a:pt x="1298" y="1216"/>
                  </a:cubicBezTo>
                  <a:cubicBezTo>
                    <a:pt x="1751" y="1109"/>
                    <a:pt x="1977" y="764"/>
                    <a:pt x="1810" y="431"/>
                  </a:cubicBezTo>
                  <a:cubicBezTo>
                    <a:pt x="1664" y="168"/>
                    <a:pt x="1303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6"/>
            <p:cNvSpPr/>
            <p:nvPr/>
          </p:nvSpPr>
          <p:spPr>
            <a:xfrm>
              <a:off x="4832725" y="2513150"/>
              <a:ext cx="43500" cy="27175"/>
            </a:xfrm>
            <a:custGeom>
              <a:avLst/>
              <a:gdLst/>
              <a:ahLst/>
              <a:cxnLst/>
              <a:rect l="l" t="t" r="r" b="b"/>
              <a:pathLst>
                <a:path w="1740" h="1087" extrusionOk="0">
                  <a:moveTo>
                    <a:pt x="820" y="1"/>
                  </a:moveTo>
                  <a:cubicBezTo>
                    <a:pt x="742" y="1"/>
                    <a:pt x="662" y="9"/>
                    <a:pt x="584" y="28"/>
                  </a:cubicBezTo>
                  <a:cubicBezTo>
                    <a:pt x="191" y="111"/>
                    <a:pt x="1" y="421"/>
                    <a:pt x="156" y="706"/>
                  </a:cubicBezTo>
                  <a:cubicBezTo>
                    <a:pt x="282" y="940"/>
                    <a:pt x="600" y="1086"/>
                    <a:pt x="926" y="1086"/>
                  </a:cubicBezTo>
                  <a:cubicBezTo>
                    <a:pt x="999" y="1086"/>
                    <a:pt x="1072" y="1079"/>
                    <a:pt x="1144" y="1064"/>
                  </a:cubicBezTo>
                  <a:cubicBezTo>
                    <a:pt x="1549" y="968"/>
                    <a:pt x="1739" y="659"/>
                    <a:pt x="1584" y="373"/>
                  </a:cubicBezTo>
                  <a:cubicBezTo>
                    <a:pt x="1459" y="152"/>
                    <a:pt x="1148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6"/>
            <p:cNvSpPr/>
            <p:nvPr/>
          </p:nvSpPr>
          <p:spPr>
            <a:xfrm>
              <a:off x="4876200" y="2526400"/>
              <a:ext cx="58950" cy="37100"/>
            </a:xfrm>
            <a:custGeom>
              <a:avLst/>
              <a:gdLst/>
              <a:ahLst/>
              <a:cxnLst/>
              <a:rect l="l" t="t" r="r" b="b"/>
              <a:pathLst>
                <a:path w="2358" h="1484" extrusionOk="0">
                  <a:moveTo>
                    <a:pt x="1098" y="1"/>
                  </a:moveTo>
                  <a:cubicBezTo>
                    <a:pt x="997" y="1"/>
                    <a:pt x="896" y="11"/>
                    <a:pt x="798" y="34"/>
                  </a:cubicBezTo>
                  <a:cubicBezTo>
                    <a:pt x="262" y="153"/>
                    <a:pt x="0" y="569"/>
                    <a:pt x="203" y="962"/>
                  </a:cubicBezTo>
                  <a:cubicBezTo>
                    <a:pt x="377" y="1282"/>
                    <a:pt x="811" y="1483"/>
                    <a:pt x="1262" y="1483"/>
                  </a:cubicBezTo>
                  <a:cubicBezTo>
                    <a:pt x="1365" y="1483"/>
                    <a:pt x="1470" y="1473"/>
                    <a:pt x="1572" y="1450"/>
                  </a:cubicBezTo>
                  <a:cubicBezTo>
                    <a:pt x="2108" y="1319"/>
                    <a:pt x="2358" y="903"/>
                    <a:pt x="2143" y="510"/>
                  </a:cubicBezTo>
                  <a:cubicBezTo>
                    <a:pt x="1969" y="200"/>
                    <a:pt x="1536" y="1"/>
                    <a:pt x="10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6"/>
            <p:cNvSpPr/>
            <p:nvPr/>
          </p:nvSpPr>
          <p:spPr>
            <a:xfrm>
              <a:off x="4772600" y="2527625"/>
              <a:ext cx="34550" cy="21700"/>
            </a:xfrm>
            <a:custGeom>
              <a:avLst/>
              <a:gdLst/>
              <a:ahLst/>
              <a:cxnLst/>
              <a:rect l="l" t="t" r="r" b="b"/>
              <a:pathLst>
                <a:path w="1382" h="868" extrusionOk="0">
                  <a:moveTo>
                    <a:pt x="653" y="1"/>
                  </a:moveTo>
                  <a:cubicBezTo>
                    <a:pt x="594" y="1"/>
                    <a:pt x="535" y="7"/>
                    <a:pt x="477" y="20"/>
                  </a:cubicBezTo>
                  <a:cubicBezTo>
                    <a:pt x="168" y="92"/>
                    <a:pt x="1" y="342"/>
                    <a:pt x="120" y="568"/>
                  </a:cubicBezTo>
                  <a:cubicBezTo>
                    <a:pt x="214" y="748"/>
                    <a:pt x="459" y="867"/>
                    <a:pt x="717" y="867"/>
                  </a:cubicBezTo>
                  <a:cubicBezTo>
                    <a:pt x="783" y="867"/>
                    <a:pt x="851" y="859"/>
                    <a:pt x="918" y="842"/>
                  </a:cubicBezTo>
                  <a:cubicBezTo>
                    <a:pt x="1227" y="770"/>
                    <a:pt x="1382" y="532"/>
                    <a:pt x="1263" y="306"/>
                  </a:cubicBezTo>
                  <a:cubicBezTo>
                    <a:pt x="1166" y="122"/>
                    <a:pt x="911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6"/>
            <p:cNvSpPr/>
            <p:nvPr/>
          </p:nvSpPr>
          <p:spPr>
            <a:xfrm>
              <a:off x="4768150" y="2553750"/>
              <a:ext cx="43775" cy="27475"/>
            </a:xfrm>
            <a:custGeom>
              <a:avLst/>
              <a:gdLst/>
              <a:ahLst/>
              <a:cxnLst/>
              <a:rect l="l" t="t" r="r" b="b"/>
              <a:pathLst>
                <a:path w="1751" h="1099" extrusionOk="0">
                  <a:moveTo>
                    <a:pt x="832" y="1"/>
                  </a:moveTo>
                  <a:cubicBezTo>
                    <a:pt x="553" y="1"/>
                    <a:pt x="296" y="105"/>
                    <a:pt x="179" y="297"/>
                  </a:cubicBezTo>
                  <a:cubicBezTo>
                    <a:pt x="0" y="559"/>
                    <a:pt x="167" y="892"/>
                    <a:pt x="560" y="1035"/>
                  </a:cubicBezTo>
                  <a:cubicBezTo>
                    <a:pt x="678" y="1078"/>
                    <a:pt x="802" y="1098"/>
                    <a:pt x="921" y="1098"/>
                  </a:cubicBezTo>
                  <a:cubicBezTo>
                    <a:pt x="1200" y="1098"/>
                    <a:pt x="1459" y="988"/>
                    <a:pt x="1584" y="797"/>
                  </a:cubicBezTo>
                  <a:cubicBezTo>
                    <a:pt x="1750" y="535"/>
                    <a:pt x="1572" y="202"/>
                    <a:pt x="1191" y="59"/>
                  </a:cubicBezTo>
                  <a:cubicBezTo>
                    <a:pt x="1073" y="20"/>
                    <a:pt x="951" y="1"/>
                    <a:pt x="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6"/>
            <p:cNvSpPr/>
            <p:nvPr/>
          </p:nvSpPr>
          <p:spPr>
            <a:xfrm>
              <a:off x="4788975" y="2502875"/>
              <a:ext cx="32775" cy="20750"/>
            </a:xfrm>
            <a:custGeom>
              <a:avLst/>
              <a:gdLst/>
              <a:ahLst/>
              <a:cxnLst/>
              <a:rect l="l" t="t" r="r" b="b"/>
              <a:pathLst>
                <a:path w="1311" h="830" extrusionOk="0">
                  <a:moveTo>
                    <a:pt x="606" y="0"/>
                  </a:moveTo>
                  <a:cubicBezTo>
                    <a:pt x="563" y="0"/>
                    <a:pt x="520" y="4"/>
                    <a:pt x="477" y="10"/>
                  </a:cubicBezTo>
                  <a:cubicBezTo>
                    <a:pt x="167" y="70"/>
                    <a:pt x="1" y="284"/>
                    <a:pt x="84" y="510"/>
                  </a:cubicBezTo>
                  <a:cubicBezTo>
                    <a:pt x="166" y="705"/>
                    <a:pt x="425" y="829"/>
                    <a:pt x="694" y="829"/>
                  </a:cubicBezTo>
                  <a:cubicBezTo>
                    <a:pt x="736" y="829"/>
                    <a:pt x="780" y="826"/>
                    <a:pt x="822" y="820"/>
                  </a:cubicBezTo>
                  <a:cubicBezTo>
                    <a:pt x="1132" y="760"/>
                    <a:pt x="1310" y="534"/>
                    <a:pt x="1215" y="320"/>
                  </a:cubicBezTo>
                  <a:cubicBezTo>
                    <a:pt x="1133" y="125"/>
                    <a:pt x="874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6"/>
            <p:cNvSpPr/>
            <p:nvPr/>
          </p:nvSpPr>
          <p:spPr>
            <a:xfrm>
              <a:off x="4811300" y="2531775"/>
              <a:ext cx="22350" cy="14125"/>
            </a:xfrm>
            <a:custGeom>
              <a:avLst/>
              <a:gdLst/>
              <a:ahLst/>
              <a:cxnLst/>
              <a:rect l="l" t="t" r="r" b="b"/>
              <a:pathLst>
                <a:path w="894" h="565" extrusionOk="0">
                  <a:moveTo>
                    <a:pt x="422" y="1"/>
                  </a:moveTo>
                  <a:cubicBezTo>
                    <a:pt x="389" y="1"/>
                    <a:pt x="355" y="4"/>
                    <a:pt x="322" y="9"/>
                  </a:cubicBezTo>
                  <a:cubicBezTo>
                    <a:pt x="120" y="45"/>
                    <a:pt x="1" y="188"/>
                    <a:pt x="60" y="342"/>
                  </a:cubicBezTo>
                  <a:cubicBezTo>
                    <a:pt x="121" y="475"/>
                    <a:pt x="288" y="564"/>
                    <a:pt x="469" y="564"/>
                  </a:cubicBezTo>
                  <a:cubicBezTo>
                    <a:pt x="499" y="564"/>
                    <a:pt x="530" y="562"/>
                    <a:pt x="560" y="557"/>
                  </a:cubicBezTo>
                  <a:cubicBezTo>
                    <a:pt x="775" y="521"/>
                    <a:pt x="894" y="366"/>
                    <a:pt x="822" y="211"/>
                  </a:cubicBezTo>
                  <a:cubicBezTo>
                    <a:pt x="772" y="81"/>
                    <a:pt x="60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6"/>
            <p:cNvSpPr/>
            <p:nvPr/>
          </p:nvSpPr>
          <p:spPr>
            <a:xfrm>
              <a:off x="4818750" y="2484225"/>
              <a:ext cx="33050" cy="20550"/>
            </a:xfrm>
            <a:custGeom>
              <a:avLst/>
              <a:gdLst/>
              <a:ahLst/>
              <a:cxnLst/>
              <a:rect l="l" t="t" r="r" b="b"/>
              <a:pathLst>
                <a:path w="1322" h="822" extrusionOk="0">
                  <a:moveTo>
                    <a:pt x="624" y="0"/>
                  </a:moveTo>
                  <a:cubicBezTo>
                    <a:pt x="412" y="0"/>
                    <a:pt x="215" y="78"/>
                    <a:pt x="131" y="220"/>
                  </a:cubicBezTo>
                  <a:cubicBezTo>
                    <a:pt x="0" y="423"/>
                    <a:pt x="131" y="673"/>
                    <a:pt x="429" y="780"/>
                  </a:cubicBezTo>
                  <a:cubicBezTo>
                    <a:pt x="517" y="808"/>
                    <a:pt x="609" y="822"/>
                    <a:pt x="698" y="822"/>
                  </a:cubicBezTo>
                  <a:cubicBezTo>
                    <a:pt x="912" y="822"/>
                    <a:pt x="1110" y="744"/>
                    <a:pt x="1203" y="601"/>
                  </a:cubicBezTo>
                  <a:cubicBezTo>
                    <a:pt x="1322" y="399"/>
                    <a:pt x="1191" y="149"/>
                    <a:pt x="893" y="42"/>
                  </a:cubicBezTo>
                  <a:cubicBezTo>
                    <a:pt x="805" y="14"/>
                    <a:pt x="713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6"/>
            <p:cNvSpPr/>
            <p:nvPr/>
          </p:nvSpPr>
          <p:spPr>
            <a:xfrm>
              <a:off x="4711000" y="2432025"/>
              <a:ext cx="72950" cy="45050"/>
            </a:xfrm>
            <a:custGeom>
              <a:avLst/>
              <a:gdLst/>
              <a:ahLst/>
              <a:cxnLst/>
              <a:rect l="l" t="t" r="r" b="b"/>
              <a:pathLst>
                <a:path w="2918" h="1802" extrusionOk="0">
                  <a:moveTo>
                    <a:pt x="1405" y="0"/>
                  </a:moveTo>
                  <a:cubicBezTo>
                    <a:pt x="902" y="0"/>
                    <a:pt x="438" y="206"/>
                    <a:pt x="250" y="546"/>
                  </a:cubicBezTo>
                  <a:cubicBezTo>
                    <a:pt x="0" y="999"/>
                    <a:pt x="346" y="1534"/>
                    <a:pt x="1012" y="1725"/>
                  </a:cubicBezTo>
                  <a:cubicBezTo>
                    <a:pt x="1183" y="1777"/>
                    <a:pt x="1359" y="1801"/>
                    <a:pt x="1531" y="1801"/>
                  </a:cubicBezTo>
                  <a:cubicBezTo>
                    <a:pt x="2029" y="1801"/>
                    <a:pt x="2490" y="1594"/>
                    <a:pt x="2667" y="1249"/>
                  </a:cubicBezTo>
                  <a:cubicBezTo>
                    <a:pt x="2917" y="796"/>
                    <a:pt x="2572" y="272"/>
                    <a:pt x="1905" y="70"/>
                  </a:cubicBezTo>
                  <a:cubicBezTo>
                    <a:pt x="1740" y="23"/>
                    <a:pt x="157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6"/>
            <p:cNvSpPr/>
            <p:nvPr/>
          </p:nvSpPr>
          <p:spPr>
            <a:xfrm>
              <a:off x="4931850" y="2469525"/>
              <a:ext cx="73250" cy="45650"/>
            </a:xfrm>
            <a:custGeom>
              <a:avLst/>
              <a:gdLst/>
              <a:ahLst/>
              <a:cxnLst/>
              <a:rect l="l" t="t" r="r" b="b"/>
              <a:pathLst>
                <a:path w="2930" h="1826" extrusionOk="0">
                  <a:moveTo>
                    <a:pt x="1375" y="1"/>
                  </a:moveTo>
                  <a:cubicBezTo>
                    <a:pt x="869" y="1"/>
                    <a:pt x="409" y="206"/>
                    <a:pt x="239" y="546"/>
                  </a:cubicBezTo>
                  <a:cubicBezTo>
                    <a:pt x="1" y="1011"/>
                    <a:pt x="370" y="1558"/>
                    <a:pt x="1048" y="1749"/>
                  </a:cubicBezTo>
                  <a:cubicBezTo>
                    <a:pt x="1225" y="1801"/>
                    <a:pt x="1405" y="1825"/>
                    <a:pt x="1579" y="1825"/>
                  </a:cubicBezTo>
                  <a:cubicBezTo>
                    <a:pt x="2083" y="1825"/>
                    <a:pt x="2535" y="1618"/>
                    <a:pt x="2703" y="1273"/>
                  </a:cubicBezTo>
                  <a:cubicBezTo>
                    <a:pt x="2930" y="808"/>
                    <a:pt x="2561" y="273"/>
                    <a:pt x="1882" y="70"/>
                  </a:cubicBezTo>
                  <a:cubicBezTo>
                    <a:pt x="1714" y="23"/>
                    <a:pt x="1542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6"/>
            <p:cNvSpPr/>
            <p:nvPr/>
          </p:nvSpPr>
          <p:spPr>
            <a:xfrm>
              <a:off x="4851200" y="2465200"/>
              <a:ext cx="73225" cy="45500"/>
            </a:xfrm>
            <a:custGeom>
              <a:avLst/>
              <a:gdLst/>
              <a:ahLst/>
              <a:cxnLst/>
              <a:rect l="l" t="t" r="r" b="b"/>
              <a:pathLst>
                <a:path w="2929" h="1820" extrusionOk="0">
                  <a:moveTo>
                    <a:pt x="1370" y="0"/>
                  </a:moveTo>
                  <a:cubicBezTo>
                    <a:pt x="869" y="0"/>
                    <a:pt x="415" y="207"/>
                    <a:pt x="238" y="553"/>
                  </a:cubicBezTo>
                  <a:cubicBezTo>
                    <a:pt x="0" y="1005"/>
                    <a:pt x="357" y="1553"/>
                    <a:pt x="1036" y="1743"/>
                  </a:cubicBezTo>
                  <a:cubicBezTo>
                    <a:pt x="1210" y="1795"/>
                    <a:pt x="1387" y="1820"/>
                    <a:pt x="1559" y="1820"/>
                  </a:cubicBezTo>
                  <a:cubicBezTo>
                    <a:pt x="2060" y="1820"/>
                    <a:pt x="2514" y="1613"/>
                    <a:pt x="2691" y="1267"/>
                  </a:cubicBezTo>
                  <a:cubicBezTo>
                    <a:pt x="2929" y="803"/>
                    <a:pt x="2560" y="267"/>
                    <a:pt x="1893" y="76"/>
                  </a:cubicBezTo>
                  <a:cubicBezTo>
                    <a:pt x="1719" y="25"/>
                    <a:pt x="1542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6"/>
            <p:cNvSpPr/>
            <p:nvPr/>
          </p:nvSpPr>
          <p:spPr>
            <a:xfrm>
              <a:off x="4803275" y="2424825"/>
              <a:ext cx="72650" cy="44925"/>
            </a:xfrm>
            <a:custGeom>
              <a:avLst/>
              <a:gdLst/>
              <a:ahLst/>
              <a:cxnLst/>
              <a:rect l="l" t="t" r="r" b="b"/>
              <a:pathLst>
                <a:path w="2906" h="1797" extrusionOk="0">
                  <a:moveTo>
                    <a:pt x="1373" y="1"/>
                  </a:moveTo>
                  <a:cubicBezTo>
                    <a:pt x="878" y="1"/>
                    <a:pt x="428" y="202"/>
                    <a:pt x="250" y="548"/>
                  </a:cubicBezTo>
                  <a:cubicBezTo>
                    <a:pt x="0" y="1001"/>
                    <a:pt x="357" y="1525"/>
                    <a:pt x="1024" y="1727"/>
                  </a:cubicBezTo>
                  <a:cubicBezTo>
                    <a:pt x="1192" y="1774"/>
                    <a:pt x="1364" y="1797"/>
                    <a:pt x="1531" y="1797"/>
                  </a:cubicBezTo>
                  <a:cubicBezTo>
                    <a:pt x="2038" y="1797"/>
                    <a:pt x="2500" y="1591"/>
                    <a:pt x="2679" y="1251"/>
                  </a:cubicBezTo>
                  <a:cubicBezTo>
                    <a:pt x="2905" y="799"/>
                    <a:pt x="2560" y="263"/>
                    <a:pt x="1881" y="72"/>
                  </a:cubicBezTo>
                  <a:cubicBezTo>
                    <a:pt x="1713" y="24"/>
                    <a:pt x="1540" y="1"/>
                    <a:pt x="1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6"/>
            <p:cNvSpPr/>
            <p:nvPr/>
          </p:nvSpPr>
          <p:spPr>
            <a:xfrm>
              <a:off x="4642525" y="2530675"/>
              <a:ext cx="74450" cy="46700"/>
            </a:xfrm>
            <a:custGeom>
              <a:avLst/>
              <a:gdLst/>
              <a:ahLst/>
              <a:cxnLst/>
              <a:rect l="l" t="t" r="r" b="b"/>
              <a:pathLst>
                <a:path w="2978" h="1868" extrusionOk="0">
                  <a:moveTo>
                    <a:pt x="1430" y="1"/>
                  </a:moveTo>
                  <a:cubicBezTo>
                    <a:pt x="924" y="1"/>
                    <a:pt x="458" y="210"/>
                    <a:pt x="263" y="565"/>
                  </a:cubicBezTo>
                  <a:cubicBezTo>
                    <a:pt x="1" y="1041"/>
                    <a:pt x="346" y="1589"/>
                    <a:pt x="1025" y="1791"/>
                  </a:cubicBezTo>
                  <a:cubicBezTo>
                    <a:pt x="1198" y="1843"/>
                    <a:pt x="1376" y="1867"/>
                    <a:pt x="1550" y="1867"/>
                  </a:cubicBezTo>
                  <a:cubicBezTo>
                    <a:pt x="2059" y="1867"/>
                    <a:pt x="2529" y="1658"/>
                    <a:pt x="2715" y="1303"/>
                  </a:cubicBezTo>
                  <a:cubicBezTo>
                    <a:pt x="2977" y="827"/>
                    <a:pt x="2632" y="279"/>
                    <a:pt x="1953" y="77"/>
                  </a:cubicBezTo>
                  <a:cubicBezTo>
                    <a:pt x="1780" y="25"/>
                    <a:pt x="1603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6"/>
            <p:cNvSpPr/>
            <p:nvPr/>
          </p:nvSpPr>
          <p:spPr>
            <a:xfrm>
              <a:off x="4601450" y="2588000"/>
              <a:ext cx="75050" cy="47675"/>
            </a:xfrm>
            <a:custGeom>
              <a:avLst/>
              <a:gdLst/>
              <a:ahLst/>
              <a:cxnLst/>
              <a:rect l="l" t="t" r="r" b="b"/>
              <a:pathLst>
                <a:path w="3002" h="1907" extrusionOk="0">
                  <a:moveTo>
                    <a:pt x="1446" y="1"/>
                  </a:moveTo>
                  <a:cubicBezTo>
                    <a:pt x="939" y="1"/>
                    <a:pt x="469" y="216"/>
                    <a:pt x="275" y="570"/>
                  </a:cubicBezTo>
                  <a:cubicBezTo>
                    <a:pt x="1" y="1058"/>
                    <a:pt x="346" y="1618"/>
                    <a:pt x="1025" y="1832"/>
                  </a:cubicBezTo>
                  <a:cubicBezTo>
                    <a:pt x="1196" y="1882"/>
                    <a:pt x="1372" y="1906"/>
                    <a:pt x="1545" y="1906"/>
                  </a:cubicBezTo>
                  <a:cubicBezTo>
                    <a:pt x="2068" y="1906"/>
                    <a:pt x="2554" y="1687"/>
                    <a:pt x="2751" y="1320"/>
                  </a:cubicBezTo>
                  <a:cubicBezTo>
                    <a:pt x="3001" y="844"/>
                    <a:pt x="2668" y="284"/>
                    <a:pt x="1977" y="82"/>
                  </a:cubicBezTo>
                  <a:cubicBezTo>
                    <a:pt x="1802" y="27"/>
                    <a:pt x="1622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6"/>
            <p:cNvSpPr/>
            <p:nvPr/>
          </p:nvSpPr>
          <p:spPr>
            <a:xfrm>
              <a:off x="4682125" y="2469700"/>
              <a:ext cx="42875" cy="26675"/>
            </a:xfrm>
            <a:custGeom>
              <a:avLst/>
              <a:gdLst/>
              <a:ahLst/>
              <a:cxnLst/>
              <a:rect l="l" t="t" r="r" b="b"/>
              <a:pathLst>
                <a:path w="1715" h="1067" extrusionOk="0">
                  <a:moveTo>
                    <a:pt x="827" y="0"/>
                  </a:moveTo>
                  <a:cubicBezTo>
                    <a:pt x="532" y="0"/>
                    <a:pt x="260" y="119"/>
                    <a:pt x="143" y="325"/>
                  </a:cubicBezTo>
                  <a:cubicBezTo>
                    <a:pt x="0" y="587"/>
                    <a:pt x="191" y="909"/>
                    <a:pt x="596" y="1028"/>
                  </a:cubicBezTo>
                  <a:cubicBezTo>
                    <a:pt x="692" y="1054"/>
                    <a:pt x="792" y="1067"/>
                    <a:pt x="890" y="1067"/>
                  </a:cubicBezTo>
                  <a:cubicBezTo>
                    <a:pt x="1188" y="1067"/>
                    <a:pt x="1464" y="948"/>
                    <a:pt x="1572" y="742"/>
                  </a:cubicBezTo>
                  <a:cubicBezTo>
                    <a:pt x="1715" y="468"/>
                    <a:pt x="1512" y="158"/>
                    <a:pt x="1120" y="39"/>
                  </a:cubicBezTo>
                  <a:cubicBezTo>
                    <a:pt x="1023" y="13"/>
                    <a:pt x="92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6"/>
            <p:cNvSpPr/>
            <p:nvPr/>
          </p:nvSpPr>
          <p:spPr>
            <a:xfrm>
              <a:off x="4747900" y="2493425"/>
              <a:ext cx="34250" cy="21350"/>
            </a:xfrm>
            <a:custGeom>
              <a:avLst/>
              <a:gdLst/>
              <a:ahLst/>
              <a:cxnLst/>
              <a:rect l="l" t="t" r="r" b="b"/>
              <a:pathLst>
                <a:path w="1370" h="854" extrusionOk="0">
                  <a:moveTo>
                    <a:pt x="665" y="1"/>
                  </a:moveTo>
                  <a:cubicBezTo>
                    <a:pt x="429" y="1"/>
                    <a:pt x="210" y="95"/>
                    <a:pt x="120" y="257"/>
                  </a:cubicBezTo>
                  <a:cubicBezTo>
                    <a:pt x="1" y="471"/>
                    <a:pt x="167" y="722"/>
                    <a:pt x="477" y="817"/>
                  </a:cubicBezTo>
                  <a:cubicBezTo>
                    <a:pt x="561" y="842"/>
                    <a:pt x="646" y="853"/>
                    <a:pt x="729" y="853"/>
                  </a:cubicBezTo>
                  <a:cubicBezTo>
                    <a:pt x="963" y="853"/>
                    <a:pt x="1175" y="758"/>
                    <a:pt x="1263" y="591"/>
                  </a:cubicBezTo>
                  <a:cubicBezTo>
                    <a:pt x="1370" y="376"/>
                    <a:pt x="1215" y="126"/>
                    <a:pt x="894" y="31"/>
                  </a:cubicBezTo>
                  <a:cubicBezTo>
                    <a:pt x="818" y="11"/>
                    <a:pt x="741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6"/>
            <p:cNvSpPr/>
            <p:nvPr/>
          </p:nvSpPr>
          <p:spPr>
            <a:xfrm>
              <a:off x="4769925" y="2470325"/>
              <a:ext cx="43200" cy="26600"/>
            </a:xfrm>
            <a:custGeom>
              <a:avLst/>
              <a:gdLst/>
              <a:ahLst/>
              <a:cxnLst/>
              <a:rect l="l" t="t" r="r" b="b"/>
              <a:pathLst>
                <a:path w="1728" h="1064" extrusionOk="0">
                  <a:moveTo>
                    <a:pt x="814" y="1"/>
                  </a:moveTo>
                  <a:cubicBezTo>
                    <a:pt x="720" y="1"/>
                    <a:pt x="626" y="13"/>
                    <a:pt x="536" y="38"/>
                  </a:cubicBezTo>
                  <a:cubicBezTo>
                    <a:pt x="155" y="145"/>
                    <a:pt x="1" y="455"/>
                    <a:pt x="167" y="729"/>
                  </a:cubicBezTo>
                  <a:cubicBezTo>
                    <a:pt x="304" y="938"/>
                    <a:pt x="600" y="1064"/>
                    <a:pt x="902" y="1064"/>
                  </a:cubicBezTo>
                  <a:cubicBezTo>
                    <a:pt x="995" y="1064"/>
                    <a:pt x="1089" y="1052"/>
                    <a:pt x="1179" y="1026"/>
                  </a:cubicBezTo>
                  <a:cubicBezTo>
                    <a:pt x="1560" y="919"/>
                    <a:pt x="1727" y="610"/>
                    <a:pt x="1548" y="336"/>
                  </a:cubicBezTo>
                  <a:cubicBezTo>
                    <a:pt x="1412" y="127"/>
                    <a:pt x="1116" y="1"/>
                    <a:pt x="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6"/>
            <p:cNvSpPr/>
            <p:nvPr/>
          </p:nvSpPr>
          <p:spPr>
            <a:xfrm>
              <a:off x="4712775" y="2504925"/>
              <a:ext cx="33375" cy="20525"/>
            </a:xfrm>
            <a:custGeom>
              <a:avLst/>
              <a:gdLst/>
              <a:ahLst/>
              <a:cxnLst/>
              <a:rect l="l" t="t" r="r" b="b"/>
              <a:pathLst>
                <a:path w="1335" h="821" extrusionOk="0">
                  <a:moveTo>
                    <a:pt x="641" y="0"/>
                  </a:moveTo>
                  <a:cubicBezTo>
                    <a:pt x="432" y="0"/>
                    <a:pt x="232" y="84"/>
                    <a:pt x="132" y="226"/>
                  </a:cubicBezTo>
                  <a:cubicBezTo>
                    <a:pt x="1" y="428"/>
                    <a:pt x="132" y="678"/>
                    <a:pt x="429" y="773"/>
                  </a:cubicBezTo>
                  <a:cubicBezTo>
                    <a:pt x="518" y="805"/>
                    <a:pt x="611" y="820"/>
                    <a:pt x="701" y="820"/>
                  </a:cubicBezTo>
                  <a:cubicBezTo>
                    <a:pt x="914" y="820"/>
                    <a:pt x="1111" y="737"/>
                    <a:pt x="1203" y="595"/>
                  </a:cubicBezTo>
                  <a:cubicBezTo>
                    <a:pt x="1334" y="392"/>
                    <a:pt x="1203" y="142"/>
                    <a:pt x="906" y="47"/>
                  </a:cubicBezTo>
                  <a:cubicBezTo>
                    <a:pt x="820" y="15"/>
                    <a:pt x="730" y="0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6"/>
            <p:cNvSpPr/>
            <p:nvPr/>
          </p:nvSpPr>
          <p:spPr>
            <a:xfrm>
              <a:off x="4728550" y="2482100"/>
              <a:ext cx="22650" cy="14075"/>
            </a:xfrm>
            <a:custGeom>
              <a:avLst/>
              <a:gdLst/>
              <a:ahLst/>
              <a:cxnLst/>
              <a:rect l="l" t="t" r="r" b="b"/>
              <a:pathLst>
                <a:path w="906" h="563" extrusionOk="0">
                  <a:moveTo>
                    <a:pt x="438" y="1"/>
                  </a:moveTo>
                  <a:cubicBezTo>
                    <a:pt x="291" y="1"/>
                    <a:pt x="155" y="58"/>
                    <a:pt x="96" y="151"/>
                  </a:cubicBezTo>
                  <a:cubicBezTo>
                    <a:pt x="1" y="293"/>
                    <a:pt x="96" y="460"/>
                    <a:pt x="286" y="532"/>
                  </a:cubicBezTo>
                  <a:cubicBezTo>
                    <a:pt x="346" y="552"/>
                    <a:pt x="408" y="562"/>
                    <a:pt x="468" y="562"/>
                  </a:cubicBezTo>
                  <a:cubicBezTo>
                    <a:pt x="615" y="562"/>
                    <a:pt x="751" y="505"/>
                    <a:pt x="810" y="413"/>
                  </a:cubicBezTo>
                  <a:cubicBezTo>
                    <a:pt x="906" y="270"/>
                    <a:pt x="810" y="103"/>
                    <a:pt x="620" y="32"/>
                  </a:cubicBezTo>
                  <a:cubicBezTo>
                    <a:pt x="561" y="11"/>
                    <a:pt x="499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6"/>
            <p:cNvSpPr/>
            <p:nvPr/>
          </p:nvSpPr>
          <p:spPr>
            <a:xfrm>
              <a:off x="5031875" y="2617225"/>
              <a:ext cx="22650" cy="14700"/>
            </a:xfrm>
            <a:custGeom>
              <a:avLst/>
              <a:gdLst/>
              <a:ahLst/>
              <a:cxnLst/>
              <a:rect l="l" t="t" r="r" b="b"/>
              <a:pathLst>
                <a:path w="906" h="588" extrusionOk="0">
                  <a:moveTo>
                    <a:pt x="413" y="1"/>
                  </a:moveTo>
                  <a:cubicBezTo>
                    <a:pt x="383" y="1"/>
                    <a:pt x="352" y="3"/>
                    <a:pt x="322" y="8"/>
                  </a:cubicBezTo>
                  <a:cubicBezTo>
                    <a:pt x="107" y="44"/>
                    <a:pt x="0" y="199"/>
                    <a:pt x="72" y="365"/>
                  </a:cubicBezTo>
                  <a:cubicBezTo>
                    <a:pt x="133" y="498"/>
                    <a:pt x="308" y="587"/>
                    <a:pt x="492" y="587"/>
                  </a:cubicBezTo>
                  <a:cubicBezTo>
                    <a:pt x="523" y="587"/>
                    <a:pt x="553" y="585"/>
                    <a:pt x="584" y="580"/>
                  </a:cubicBezTo>
                  <a:cubicBezTo>
                    <a:pt x="798" y="532"/>
                    <a:pt x="905" y="377"/>
                    <a:pt x="834" y="222"/>
                  </a:cubicBezTo>
                  <a:cubicBezTo>
                    <a:pt x="772" y="90"/>
                    <a:pt x="59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6"/>
            <p:cNvSpPr/>
            <p:nvPr/>
          </p:nvSpPr>
          <p:spPr>
            <a:xfrm>
              <a:off x="4979475" y="2650700"/>
              <a:ext cx="30100" cy="19375"/>
            </a:xfrm>
            <a:custGeom>
              <a:avLst/>
              <a:gdLst/>
              <a:ahLst/>
              <a:cxnLst/>
              <a:rect l="l" t="t" r="r" b="b"/>
              <a:pathLst>
                <a:path w="1204" h="775" extrusionOk="0">
                  <a:moveTo>
                    <a:pt x="571" y="0"/>
                  </a:moveTo>
                  <a:cubicBezTo>
                    <a:pt x="524" y="0"/>
                    <a:pt x="476" y="5"/>
                    <a:pt x="429" y="15"/>
                  </a:cubicBezTo>
                  <a:cubicBezTo>
                    <a:pt x="155" y="62"/>
                    <a:pt x="1" y="265"/>
                    <a:pt x="96" y="479"/>
                  </a:cubicBezTo>
                  <a:cubicBezTo>
                    <a:pt x="178" y="653"/>
                    <a:pt x="410" y="774"/>
                    <a:pt x="655" y="774"/>
                  </a:cubicBezTo>
                  <a:cubicBezTo>
                    <a:pt x="695" y="774"/>
                    <a:pt x="735" y="771"/>
                    <a:pt x="775" y="765"/>
                  </a:cubicBezTo>
                  <a:cubicBezTo>
                    <a:pt x="1048" y="705"/>
                    <a:pt x="1203" y="503"/>
                    <a:pt x="1108" y="288"/>
                  </a:cubicBezTo>
                  <a:cubicBezTo>
                    <a:pt x="1028" y="119"/>
                    <a:pt x="808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6"/>
            <p:cNvSpPr/>
            <p:nvPr/>
          </p:nvSpPr>
          <p:spPr>
            <a:xfrm>
              <a:off x="5088125" y="2719500"/>
              <a:ext cx="56575" cy="39925"/>
            </a:xfrm>
            <a:custGeom>
              <a:avLst/>
              <a:gdLst/>
              <a:ahLst/>
              <a:cxnLst/>
              <a:rect l="l" t="t" r="r" b="b"/>
              <a:pathLst>
                <a:path w="2263" h="1597" extrusionOk="0">
                  <a:moveTo>
                    <a:pt x="1036" y="1"/>
                  </a:moveTo>
                  <a:cubicBezTo>
                    <a:pt x="441" y="1"/>
                    <a:pt x="0" y="346"/>
                    <a:pt x="48" y="787"/>
                  </a:cubicBezTo>
                  <a:cubicBezTo>
                    <a:pt x="108" y="1227"/>
                    <a:pt x="631" y="1596"/>
                    <a:pt x="1227" y="1596"/>
                  </a:cubicBezTo>
                  <a:cubicBezTo>
                    <a:pt x="1822" y="1596"/>
                    <a:pt x="2263" y="1239"/>
                    <a:pt x="2215" y="811"/>
                  </a:cubicBezTo>
                  <a:cubicBezTo>
                    <a:pt x="2155" y="370"/>
                    <a:pt x="1632" y="13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6"/>
            <p:cNvSpPr/>
            <p:nvPr/>
          </p:nvSpPr>
          <p:spPr>
            <a:xfrm>
              <a:off x="5106275" y="2763350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727" y="0"/>
                  </a:moveTo>
                  <a:cubicBezTo>
                    <a:pt x="548" y="0"/>
                    <a:pt x="376" y="51"/>
                    <a:pt x="251" y="152"/>
                  </a:cubicBezTo>
                  <a:cubicBezTo>
                    <a:pt x="1" y="354"/>
                    <a:pt x="48" y="676"/>
                    <a:pt x="346" y="878"/>
                  </a:cubicBezTo>
                  <a:cubicBezTo>
                    <a:pt x="497" y="987"/>
                    <a:pt x="685" y="1040"/>
                    <a:pt x="866" y="1040"/>
                  </a:cubicBezTo>
                  <a:cubicBezTo>
                    <a:pt x="1041" y="1040"/>
                    <a:pt x="1211" y="990"/>
                    <a:pt x="1334" y="890"/>
                  </a:cubicBezTo>
                  <a:cubicBezTo>
                    <a:pt x="1584" y="688"/>
                    <a:pt x="1537" y="366"/>
                    <a:pt x="1239" y="152"/>
                  </a:cubicBezTo>
                  <a:cubicBezTo>
                    <a:pt x="1090" y="51"/>
                    <a:pt x="906" y="0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6"/>
            <p:cNvSpPr/>
            <p:nvPr/>
          </p:nvSpPr>
          <p:spPr>
            <a:xfrm>
              <a:off x="5075925" y="2803850"/>
              <a:ext cx="39600" cy="26300"/>
            </a:xfrm>
            <a:custGeom>
              <a:avLst/>
              <a:gdLst/>
              <a:ahLst/>
              <a:cxnLst/>
              <a:rect l="l" t="t" r="r" b="b"/>
              <a:pathLst>
                <a:path w="1584" h="1052" extrusionOk="0">
                  <a:moveTo>
                    <a:pt x="719" y="1"/>
                  </a:moveTo>
                  <a:cubicBezTo>
                    <a:pt x="543" y="1"/>
                    <a:pt x="374" y="51"/>
                    <a:pt x="250" y="151"/>
                  </a:cubicBezTo>
                  <a:cubicBezTo>
                    <a:pt x="0" y="354"/>
                    <a:pt x="36" y="687"/>
                    <a:pt x="334" y="889"/>
                  </a:cubicBezTo>
                  <a:cubicBezTo>
                    <a:pt x="485" y="998"/>
                    <a:pt x="675" y="1052"/>
                    <a:pt x="859" y="1052"/>
                  </a:cubicBezTo>
                  <a:cubicBezTo>
                    <a:pt x="1038" y="1052"/>
                    <a:pt x="1211" y="1001"/>
                    <a:pt x="1334" y="901"/>
                  </a:cubicBezTo>
                  <a:cubicBezTo>
                    <a:pt x="1584" y="699"/>
                    <a:pt x="1536" y="366"/>
                    <a:pt x="1239" y="163"/>
                  </a:cubicBezTo>
                  <a:cubicBezTo>
                    <a:pt x="1088" y="54"/>
                    <a:pt x="900" y="1"/>
                    <a:pt x="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6"/>
            <p:cNvSpPr/>
            <p:nvPr/>
          </p:nvSpPr>
          <p:spPr>
            <a:xfrm>
              <a:off x="5093775" y="2855025"/>
              <a:ext cx="39925" cy="26625"/>
            </a:xfrm>
            <a:custGeom>
              <a:avLst/>
              <a:gdLst/>
              <a:ahLst/>
              <a:cxnLst/>
              <a:rect l="l" t="t" r="r" b="b"/>
              <a:pathLst>
                <a:path w="1597" h="1065" extrusionOk="0">
                  <a:moveTo>
                    <a:pt x="733" y="0"/>
                  </a:moveTo>
                  <a:cubicBezTo>
                    <a:pt x="551" y="0"/>
                    <a:pt x="376" y="51"/>
                    <a:pt x="251" y="152"/>
                  </a:cubicBezTo>
                  <a:cubicBezTo>
                    <a:pt x="1" y="354"/>
                    <a:pt x="36" y="700"/>
                    <a:pt x="346" y="902"/>
                  </a:cubicBezTo>
                  <a:cubicBezTo>
                    <a:pt x="497" y="1011"/>
                    <a:pt x="688" y="1064"/>
                    <a:pt x="872" y="1064"/>
                  </a:cubicBezTo>
                  <a:cubicBezTo>
                    <a:pt x="1050" y="1064"/>
                    <a:pt x="1223" y="1014"/>
                    <a:pt x="1346" y="914"/>
                  </a:cubicBezTo>
                  <a:cubicBezTo>
                    <a:pt x="1596" y="700"/>
                    <a:pt x="1560" y="366"/>
                    <a:pt x="1251" y="152"/>
                  </a:cubicBezTo>
                  <a:cubicBezTo>
                    <a:pt x="1102" y="51"/>
                    <a:pt x="914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6"/>
            <p:cNvSpPr/>
            <p:nvPr/>
          </p:nvSpPr>
          <p:spPr>
            <a:xfrm>
              <a:off x="5150950" y="2782275"/>
              <a:ext cx="31550" cy="22750"/>
            </a:xfrm>
            <a:custGeom>
              <a:avLst/>
              <a:gdLst/>
              <a:ahLst/>
              <a:cxnLst/>
              <a:rect l="l" t="t" r="r" b="b"/>
              <a:pathLst>
                <a:path w="1262" h="910" extrusionOk="0">
                  <a:moveTo>
                    <a:pt x="561" y="0"/>
                  </a:moveTo>
                  <a:cubicBezTo>
                    <a:pt x="243" y="0"/>
                    <a:pt x="0" y="183"/>
                    <a:pt x="12" y="419"/>
                  </a:cubicBezTo>
                  <a:cubicBezTo>
                    <a:pt x="23" y="669"/>
                    <a:pt x="309" y="895"/>
                    <a:pt x="643" y="907"/>
                  </a:cubicBezTo>
                  <a:cubicBezTo>
                    <a:pt x="662" y="908"/>
                    <a:pt x="682" y="909"/>
                    <a:pt x="701" y="909"/>
                  </a:cubicBezTo>
                  <a:cubicBezTo>
                    <a:pt x="1018" y="909"/>
                    <a:pt x="1261" y="726"/>
                    <a:pt x="1250" y="490"/>
                  </a:cubicBezTo>
                  <a:cubicBezTo>
                    <a:pt x="1238" y="240"/>
                    <a:pt x="952" y="26"/>
                    <a:pt x="619" y="2"/>
                  </a:cubicBezTo>
                  <a:cubicBezTo>
                    <a:pt x="599" y="1"/>
                    <a:pt x="580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6"/>
            <p:cNvSpPr/>
            <p:nvPr/>
          </p:nvSpPr>
          <p:spPr>
            <a:xfrm>
              <a:off x="5235475" y="2553150"/>
              <a:ext cx="44375" cy="27475"/>
            </a:xfrm>
            <a:custGeom>
              <a:avLst/>
              <a:gdLst/>
              <a:ahLst/>
              <a:cxnLst/>
              <a:rect l="l" t="t" r="r" b="b"/>
              <a:pathLst>
                <a:path w="1775" h="1099" extrusionOk="0">
                  <a:moveTo>
                    <a:pt x="791" y="1"/>
                  </a:moveTo>
                  <a:cubicBezTo>
                    <a:pt x="717" y="1"/>
                    <a:pt x="643" y="8"/>
                    <a:pt x="572" y="23"/>
                  </a:cubicBezTo>
                  <a:cubicBezTo>
                    <a:pt x="179" y="118"/>
                    <a:pt x="0" y="428"/>
                    <a:pt x="179" y="714"/>
                  </a:cubicBezTo>
                  <a:cubicBezTo>
                    <a:pt x="322" y="952"/>
                    <a:pt x="648" y="1099"/>
                    <a:pt x="968" y="1099"/>
                  </a:cubicBezTo>
                  <a:cubicBezTo>
                    <a:pt x="1048" y="1099"/>
                    <a:pt x="1127" y="1090"/>
                    <a:pt x="1203" y="1071"/>
                  </a:cubicBezTo>
                  <a:cubicBezTo>
                    <a:pt x="1595" y="988"/>
                    <a:pt x="1774" y="678"/>
                    <a:pt x="1595" y="380"/>
                  </a:cubicBezTo>
                  <a:cubicBezTo>
                    <a:pt x="1449" y="147"/>
                    <a:pt x="1120" y="1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6"/>
            <p:cNvSpPr/>
            <p:nvPr/>
          </p:nvSpPr>
          <p:spPr>
            <a:xfrm>
              <a:off x="5098550" y="2630800"/>
              <a:ext cx="38425" cy="24700"/>
            </a:xfrm>
            <a:custGeom>
              <a:avLst/>
              <a:gdLst/>
              <a:ahLst/>
              <a:cxnLst/>
              <a:rect l="l" t="t" r="r" b="b"/>
              <a:pathLst>
                <a:path w="1537" h="988" extrusionOk="0">
                  <a:moveTo>
                    <a:pt x="707" y="1"/>
                  </a:moveTo>
                  <a:cubicBezTo>
                    <a:pt x="533" y="1"/>
                    <a:pt x="363" y="49"/>
                    <a:pt x="238" y="144"/>
                  </a:cubicBezTo>
                  <a:cubicBezTo>
                    <a:pt x="0" y="334"/>
                    <a:pt x="36" y="644"/>
                    <a:pt x="322" y="834"/>
                  </a:cubicBezTo>
                  <a:cubicBezTo>
                    <a:pt x="473" y="937"/>
                    <a:pt x="658" y="988"/>
                    <a:pt x="836" y="988"/>
                  </a:cubicBezTo>
                  <a:cubicBezTo>
                    <a:pt x="1008" y="988"/>
                    <a:pt x="1175" y="940"/>
                    <a:pt x="1298" y="846"/>
                  </a:cubicBezTo>
                  <a:cubicBezTo>
                    <a:pt x="1536" y="656"/>
                    <a:pt x="1500" y="346"/>
                    <a:pt x="1203" y="144"/>
                  </a:cubicBezTo>
                  <a:cubicBezTo>
                    <a:pt x="1060" y="49"/>
                    <a:pt x="881" y="1"/>
                    <a:pt x="7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6"/>
            <p:cNvSpPr/>
            <p:nvPr/>
          </p:nvSpPr>
          <p:spPr>
            <a:xfrm>
              <a:off x="5302425" y="2504650"/>
              <a:ext cx="33375" cy="20750"/>
            </a:xfrm>
            <a:custGeom>
              <a:avLst/>
              <a:gdLst/>
              <a:ahLst/>
              <a:cxnLst/>
              <a:rect l="l" t="t" r="r" b="b"/>
              <a:pathLst>
                <a:path w="1335" h="830" extrusionOk="0">
                  <a:moveTo>
                    <a:pt x="590" y="1"/>
                  </a:moveTo>
                  <a:cubicBezTo>
                    <a:pt x="548" y="1"/>
                    <a:pt x="506" y="4"/>
                    <a:pt x="465" y="11"/>
                  </a:cubicBezTo>
                  <a:cubicBezTo>
                    <a:pt x="156" y="70"/>
                    <a:pt x="1" y="284"/>
                    <a:pt x="120" y="511"/>
                  </a:cubicBezTo>
                  <a:cubicBezTo>
                    <a:pt x="223" y="706"/>
                    <a:pt x="485" y="830"/>
                    <a:pt x="753" y="830"/>
                  </a:cubicBezTo>
                  <a:cubicBezTo>
                    <a:pt x="796" y="830"/>
                    <a:pt x="839" y="827"/>
                    <a:pt x="882" y="820"/>
                  </a:cubicBezTo>
                  <a:cubicBezTo>
                    <a:pt x="1192" y="761"/>
                    <a:pt x="1334" y="534"/>
                    <a:pt x="1227" y="320"/>
                  </a:cubicBezTo>
                  <a:cubicBezTo>
                    <a:pt x="1125" y="125"/>
                    <a:pt x="854" y="1"/>
                    <a:pt x="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6"/>
            <p:cNvSpPr/>
            <p:nvPr/>
          </p:nvSpPr>
          <p:spPr>
            <a:xfrm>
              <a:off x="5161675" y="2715625"/>
              <a:ext cx="57150" cy="39625"/>
            </a:xfrm>
            <a:custGeom>
              <a:avLst/>
              <a:gdLst/>
              <a:ahLst/>
              <a:cxnLst/>
              <a:rect l="l" t="t" r="r" b="b"/>
              <a:pathLst>
                <a:path w="2286" h="1585" extrusionOk="0">
                  <a:moveTo>
                    <a:pt x="1006" y="1"/>
                  </a:moveTo>
                  <a:cubicBezTo>
                    <a:pt x="426" y="1"/>
                    <a:pt x="0" y="353"/>
                    <a:pt x="59" y="775"/>
                  </a:cubicBezTo>
                  <a:cubicBezTo>
                    <a:pt x="118" y="1216"/>
                    <a:pt x="642" y="1573"/>
                    <a:pt x="1249" y="1585"/>
                  </a:cubicBezTo>
                  <a:cubicBezTo>
                    <a:pt x="1845" y="1585"/>
                    <a:pt x="2285" y="1239"/>
                    <a:pt x="2214" y="799"/>
                  </a:cubicBezTo>
                  <a:cubicBezTo>
                    <a:pt x="2154" y="358"/>
                    <a:pt x="1630" y="1"/>
                    <a:pt x="1035" y="1"/>
                  </a:cubicBezTo>
                  <a:cubicBezTo>
                    <a:pt x="1025" y="1"/>
                    <a:pt x="1016" y="1"/>
                    <a:pt x="10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6"/>
            <p:cNvSpPr/>
            <p:nvPr/>
          </p:nvSpPr>
          <p:spPr>
            <a:xfrm>
              <a:off x="5180700" y="2759175"/>
              <a:ext cx="39300" cy="25925"/>
            </a:xfrm>
            <a:custGeom>
              <a:avLst/>
              <a:gdLst/>
              <a:ahLst/>
              <a:cxnLst/>
              <a:rect l="l" t="t" r="r" b="b"/>
              <a:pathLst>
                <a:path w="1572" h="1037" extrusionOk="0">
                  <a:moveTo>
                    <a:pt x="715" y="0"/>
                  </a:moveTo>
                  <a:cubicBezTo>
                    <a:pt x="536" y="0"/>
                    <a:pt x="363" y="51"/>
                    <a:pt x="238" y="152"/>
                  </a:cubicBezTo>
                  <a:cubicBezTo>
                    <a:pt x="0" y="355"/>
                    <a:pt x="36" y="676"/>
                    <a:pt x="334" y="879"/>
                  </a:cubicBezTo>
                  <a:cubicBezTo>
                    <a:pt x="493" y="983"/>
                    <a:pt x="687" y="1036"/>
                    <a:pt x="872" y="1036"/>
                  </a:cubicBezTo>
                  <a:cubicBezTo>
                    <a:pt x="1046" y="1036"/>
                    <a:pt x="1212" y="989"/>
                    <a:pt x="1334" y="890"/>
                  </a:cubicBezTo>
                  <a:cubicBezTo>
                    <a:pt x="1572" y="688"/>
                    <a:pt x="1524" y="355"/>
                    <a:pt x="1227" y="152"/>
                  </a:cubicBezTo>
                  <a:cubicBezTo>
                    <a:pt x="1078" y="51"/>
                    <a:pt x="893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6"/>
            <p:cNvSpPr/>
            <p:nvPr/>
          </p:nvSpPr>
          <p:spPr>
            <a:xfrm>
              <a:off x="5159275" y="2754325"/>
              <a:ext cx="21125" cy="15525"/>
            </a:xfrm>
            <a:custGeom>
              <a:avLst/>
              <a:gdLst/>
              <a:ahLst/>
              <a:cxnLst/>
              <a:rect l="l" t="t" r="r" b="b"/>
              <a:pathLst>
                <a:path w="845" h="621" extrusionOk="0">
                  <a:moveTo>
                    <a:pt x="387" y="0"/>
                  </a:moveTo>
                  <a:cubicBezTo>
                    <a:pt x="164" y="0"/>
                    <a:pt x="1" y="127"/>
                    <a:pt x="12" y="287"/>
                  </a:cubicBezTo>
                  <a:cubicBezTo>
                    <a:pt x="12" y="453"/>
                    <a:pt x="202" y="596"/>
                    <a:pt x="429" y="620"/>
                  </a:cubicBezTo>
                  <a:cubicBezTo>
                    <a:pt x="439" y="621"/>
                    <a:pt x="449" y="621"/>
                    <a:pt x="459" y="621"/>
                  </a:cubicBezTo>
                  <a:cubicBezTo>
                    <a:pt x="682" y="621"/>
                    <a:pt x="845" y="494"/>
                    <a:pt x="833" y="334"/>
                  </a:cubicBezTo>
                  <a:cubicBezTo>
                    <a:pt x="833" y="168"/>
                    <a:pt x="643" y="25"/>
                    <a:pt x="417" y="1"/>
                  </a:cubicBezTo>
                  <a:cubicBezTo>
                    <a:pt x="407" y="0"/>
                    <a:pt x="39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6"/>
            <p:cNvSpPr/>
            <p:nvPr/>
          </p:nvSpPr>
          <p:spPr>
            <a:xfrm>
              <a:off x="5074125" y="2756400"/>
              <a:ext cx="20875" cy="15250"/>
            </a:xfrm>
            <a:custGeom>
              <a:avLst/>
              <a:gdLst/>
              <a:ahLst/>
              <a:cxnLst/>
              <a:rect l="l" t="t" r="r" b="b"/>
              <a:pathLst>
                <a:path w="835" h="610" extrusionOk="0">
                  <a:moveTo>
                    <a:pt x="375" y="1"/>
                  </a:moveTo>
                  <a:cubicBezTo>
                    <a:pt x="163" y="1"/>
                    <a:pt x="1" y="117"/>
                    <a:pt x="1" y="287"/>
                  </a:cubicBezTo>
                  <a:cubicBezTo>
                    <a:pt x="1" y="454"/>
                    <a:pt x="191" y="597"/>
                    <a:pt x="418" y="609"/>
                  </a:cubicBezTo>
                  <a:cubicBezTo>
                    <a:pt x="429" y="609"/>
                    <a:pt x="439" y="609"/>
                    <a:pt x="450" y="609"/>
                  </a:cubicBezTo>
                  <a:cubicBezTo>
                    <a:pt x="672" y="609"/>
                    <a:pt x="834" y="494"/>
                    <a:pt x="834" y="335"/>
                  </a:cubicBezTo>
                  <a:cubicBezTo>
                    <a:pt x="822" y="156"/>
                    <a:pt x="644" y="13"/>
                    <a:pt x="406" y="1"/>
                  </a:cubicBezTo>
                  <a:cubicBezTo>
                    <a:pt x="395" y="1"/>
                    <a:pt x="385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6"/>
            <p:cNvSpPr/>
            <p:nvPr/>
          </p:nvSpPr>
          <p:spPr>
            <a:xfrm>
              <a:off x="5143225" y="2614125"/>
              <a:ext cx="55925" cy="38150"/>
            </a:xfrm>
            <a:custGeom>
              <a:avLst/>
              <a:gdLst/>
              <a:ahLst/>
              <a:cxnLst/>
              <a:rect l="l" t="t" r="r" b="b"/>
              <a:pathLst>
                <a:path w="2237" h="1526" extrusionOk="0">
                  <a:moveTo>
                    <a:pt x="982" y="1"/>
                  </a:moveTo>
                  <a:cubicBezTo>
                    <a:pt x="413" y="1"/>
                    <a:pt x="0" y="342"/>
                    <a:pt x="59" y="751"/>
                  </a:cubicBezTo>
                  <a:cubicBezTo>
                    <a:pt x="118" y="1180"/>
                    <a:pt x="630" y="1525"/>
                    <a:pt x="1225" y="1525"/>
                  </a:cubicBezTo>
                  <a:cubicBezTo>
                    <a:pt x="1235" y="1525"/>
                    <a:pt x="1245" y="1525"/>
                    <a:pt x="1255" y="1525"/>
                  </a:cubicBezTo>
                  <a:cubicBezTo>
                    <a:pt x="1823" y="1525"/>
                    <a:pt x="2236" y="1185"/>
                    <a:pt x="2178" y="763"/>
                  </a:cubicBezTo>
                  <a:cubicBezTo>
                    <a:pt x="2118" y="346"/>
                    <a:pt x="1595" y="1"/>
                    <a:pt x="1011" y="1"/>
                  </a:cubicBezTo>
                  <a:cubicBezTo>
                    <a:pt x="1001" y="1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6"/>
            <p:cNvSpPr/>
            <p:nvPr/>
          </p:nvSpPr>
          <p:spPr>
            <a:xfrm>
              <a:off x="5100625" y="2673125"/>
              <a:ext cx="57475" cy="37150"/>
            </a:xfrm>
            <a:custGeom>
              <a:avLst/>
              <a:gdLst/>
              <a:ahLst/>
              <a:cxnLst/>
              <a:rect l="l" t="t" r="r" b="b"/>
              <a:pathLst>
                <a:path w="2299" h="1486" extrusionOk="0">
                  <a:moveTo>
                    <a:pt x="1049" y="0"/>
                  </a:moveTo>
                  <a:cubicBezTo>
                    <a:pt x="793" y="0"/>
                    <a:pt x="546" y="71"/>
                    <a:pt x="370" y="213"/>
                  </a:cubicBezTo>
                  <a:cubicBezTo>
                    <a:pt x="1" y="499"/>
                    <a:pt x="60" y="963"/>
                    <a:pt x="501" y="1261"/>
                  </a:cubicBezTo>
                  <a:cubicBezTo>
                    <a:pt x="717" y="1411"/>
                    <a:pt x="988" y="1485"/>
                    <a:pt x="1251" y="1485"/>
                  </a:cubicBezTo>
                  <a:cubicBezTo>
                    <a:pt x="1509" y="1485"/>
                    <a:pt x="1759" y="1414"/>
                    <a:pt x="1941" y="1273"/>
                  </a:cubicBezTo>
                  <a:cubicBezTo>
                    <a:pt x="2298" y="987"/>
                    <a:pt x="2239" y="511"/>
                    <a:pt x="1798" y="225"/>
                  </a:cubicBezTo>
                  <a:cubicBezTo>
                    <a:pt x="1582" y="74"/>
                    <a:pt x="1311" y="0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6"/>
            <p:cNvSpPr/>
            <p:nvPr/>
          </p:nvSpPr>
          <p:spPr>
            <a:xfrm>
              <a:off x="5164925" y="2675200"/>
              <a:ext cx="38725" cy="25000"/>
            </a:xfrm>
            <a:custGeom>
              <a:avLst/>
              <a:gdLst/>
              <a:ahLst/>
              <a:cxnLst/>
              <a:rect l="l" t="t" r="r" b="b"/>
              <a:pathLst>
                <a:path w="1549" h="1000" extrusionOk="0">
                  <a:moveTo>
                    <a:pt x="696" y="0"/>
                  </a:moveTo>
                  <a:cubicBezTo>
                    <a:pt x="522" y="0"/>
                    <a:pt x="356" y="48"/>
                    <a:pt x="238" y="142"/>
                  </a:cubicBezTo>
                  <a:cubicBezTo>
                    <a:pt x="0" y="332"/>
                    <a:pt x="36" y="654"/>
                    <a:pt x="334" y="856"/>
                  </a:cubicBezTo>
                  <a:cubicBezTo>
                    <a:pt x="482" y="951"/>
                    <a:pt x="664" y="999"/>
                    <a:pt x="840" y="999"/>
                  </a:cubicBezTo>
                  <a:cubicBezTo>
                    <a:pt x="1015" y="999"/>
                    <a:pt x="1185" y="951"/>
                    <a:pt x="1310" y="856"/>
                  </a:cubicBezTo>
                  <a:cubicBezTo>
                    <a:pt x="1548" y="666"/>
                    <a:pt x="1500" y="344"/>
                    <a:pt x="1215" y="154"/>
                  </a:cubicBezTo>
                  <a:cubicBezTo>
                    <a:pt x="1064" y="51"/>
                    <a:pt x="876" y="0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6"/>
            <p:cNvSpPr/>
            <p:nvPr/>
          </p:nvSpPr>
          <p:spPr>
            <a:xfrm>
              <a:off x="5142600" y="2654600"/>
              <a:ext cx="20850" cy="14650"/>
            </a:xfrm>
            <a:custGeom>
              <a:avLst/>
              <a:gdLst/>
              <a:ahLst/>
              <a:cxnLst/>
              <a:rect l="l" t="t" r="r" b="b"/>
              <a:pathLst>
                <a:path w="834" h="586" extrusionOk="0">
                  <a:moveTo>
                    <a:pt x="374" y="1"/>
                  </a:moveTo>
                  <a:cubicBezTo>
                    <a:pt x="163" y="1"/>
                    <a:pt x="1" y="116"/>
                    <a:pt x="12" y="263"/>
                  </a:cubicBezTo>
                  <a:cubicBezTo>
                    <a:pt x="12" y="430"/>
                    <a:pt x="203" y="573"/>
                    <a:pt x="429" y="585"/>
                  </a:cubicBezTo>
                  <a:cubicBezTo>
                    <a:pt x="439" y="585"/>
                    <a:pt x="450" y="586"/>
                    <a:pt x="460" y="586"/>
                  </a:cubicBezTo>
                  <a:cubicBezTo>
                    <a:pt x="671" y="586"/>
                    <a:pt x="834" y="470"/>
                    <a:pt x="834" y="311"/>
                  </a:cubicBezTo>
                  <a:cubicBezTo>
                    <a:pt x="822" y="156"/>
                    <a:pt x="631" y="13"/>
                    <a:pt x="405" y="1"/>
                  </a:cubicBezTo>
                  <a:cubicBezTo>
                    <a:pt x="395" y="1"/>
                    <a:pt x="384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6"/>
            <p:cNvSpPr/>
            <p:nvPr/>
          </p:nvSpPr>
          <p:spPr>
            <a:xfrm>
              <a:off x="5261950" y="2515500"/>
              <a:ext cx="44075" cy="27200"/>
            </a:xfrm>
            <a:custGeom>
              <a:avLst/>
              <a:gdLst/>
              <a:ahLst/>
              <a:cxnLst/>
              <a:rect l="l" t="t" r="r" b="b"/>
              <a:pathLst>
                <a:path w="1763" h="1088" extrusionOk="0">
                  <a:moveTo>
                    <a:pt x="801" y="1"/>
                  </a:moveTo>
                  <a:cubicBezTo>
                    <a:pt x="720" y="1"/>
                    <a:pt x="639" y="10"/>
                    <a:pt x="560" y="29"/>
                  </a:cubicBezTo>
                  <a:cubicBezTo>
                    <a:pt x="179" y="112"/>
                    <a:pt x="1" y="422"/>
                    <a:pt x="179" y="708"/>
                  </a:cubicBezTo>
                  <a:cubicBezTo>
                    <a:pt x="325" y="941"/>
                    <a:pt x="654" y="1087"/>
                    <a:pt x="984" y="1087"/>
                  </a:cubicBezTo>
                  <a:cubicBezTo>
                    <a:pt x="1058" y="1087"/>
                    <a:pt x="1132" y="1080"/>
                    <a:pt x="1203" y="1065"/>
                  </a:cubicBezTo>
                  <a:cubicBezTo>
                    <a:pt x="1596" y="970"/>
                    <a:pt x="1763" y="660"/>
                    <a:pt x="1584" y="374"/>
                  </a:cubicBezTo>
                  <a:cubicBezTo>
                    <a:pt x="1441" y="146"/>
                    <a:pt x="1123" y="1"/>
                    <a:pt x="8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6"/>
            <p:cNvSpPr/>
            <p:nvPr/>
          </p:nvSpPr>
          <p:spPr>
            <a:xfrm>
              <a:off x="5203025" y="2530000"/>
              <a:ext cx="34850" cy="21850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628" y="1"/>
                  </a:moveTo>
                  <a:cubicBezTo>
                    <a:pt x="569" y="1"/>
                    <a:pt x="510" y="7"/>
                    <a:pt x="453" y="21"/>
                  </a:cubicBezTo>
                  <a:cubicBezTo>
                    <a:pt x="143" y="92"/>
                    <a:pt x="0" y="342"/>
                    <a:pt x="131" y="568"/>
                  </a:cubicBezTo>
                  <a:cubicBezTo>
                    <a:pt x="248" y="752"/>
                    <a:pt x="514" y="873"/>
                    <a:pt x="776" y="873"/>
                  </a:cubicBezTo>
                  <a:cubicBezTo>
                    <a:pt x="836" y="873"/>
                    <a:pt x="895" y="867"/>
                    <a:pt x="953" y="854"/>
                  </a:cubicBezTo>
                  <a:cubicBezTo>
                    <a:pt x="1262" y="771"/>
                    <a:pt x="1393" y="532"/>
                    <a:pt x="1262" y="306"/>
                  </a:cubicBezTo>
                  <a:cubicBezTo>
                    <a:pt x="1146" y="122"/>
                    <a:pt x="887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6"/>
            <p:cNvSpPr/>
            <p:nvPr/>
          </p:nvSpPr>
          <p:spPr>
            <a:xfrm>
              <a:off x="5217000" y="2505150"/>
              <a:ext cx="33375" cy="20650"/>
            </a:xfrm>
            <a:custGeom>
              <a:avLst/>
              <a:gdLst/>
              <a:ahLst/>
              <a:cxnLst/>
              <a:rect l="l" t="t" r="r" b="b"/>
              <a:pathLst>
                <a:path w="1335" h="826" extrusionOk="0">
                  <a:moveTo>
                    <a:pt x="610" y="1"/>
                  </a:moveTo>
                  <a:cubicBezTo>
                    <a:pt x="562" y="1"/>
                    <a:pt x="513" y="5"/>
                    <a:pt x="465" y="14"/>
                  </a:cubicBezTo>
                  <a:cubicBezTo>
                    <a:pt x="156" y="62"/>
                    <a:pt x="1" y="288"/>
                    <a:pt x="120" y="514"/>
                  </a:cubicBezTo>
                  <a:cubicBezTo>
                    <a:pt x="210" y="696"/>
                    <a:pt x="463" y="826"/>
                    <a:pt x="725" y="826"/>
                  </a:cubicBezTo>
                  <a:cubicBezTo>
                    <a:pt x="774" y="826"/>
                    <a:pt x="822" y="821"/>
                    <a:pt x="870" y="812"/>
                  </a:cubicBezTo>
                  <a:cubicBezTo>
                    <a:pt x="1180" y="764"/>
                    <a:pt x="1334" y="538"/>
                    <a:pt x="1227" y="312"/>
                  </a:cubicBezTo>
                  <a:cubicBezTo>
                    <a:pt x="1127" y="131"/>
                    <a:pt x="873" y="1"/>
                    <a:pt x="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6"/>
            <p:cNvSpPr/>
            <p:nvPr/>
          </p:nvSpPr>
          <p:spPr>
            <a:xfrm>
              <a:off x="5241725" y="2534175"/>
              <a:ext cx="22350" cy="14100"/>
            </a:xfrm>
            <a:custGeom>
              <a:avLst/>
              <a:gdLst/>
              <a:ahLst/>
              <a:cxnLst/>
              <a:rect l="l" t="t" r="r" b="b"/>
              <a:pathLst>
                <a:path w="894" h="564" extrusionOk="0">
                  <a:moveTo>
                    <a:pt x="405" y="0"/>
                  </a:moveTo>
                  <a:cubicBezTo>
                    <a:pt x="373" y="0"/>
                    <a:pt x="341" y="3"/>
                    <a:pt x="310" y="8"/>
                  </a:cubicBezTo>
                  <a:cubicBezTo>
                    <a:pt x="95" y="44"/>
                    <a:pt x="0" y="187"/>
                    <a:pt x="72" y="342"/>
                  </a:cubicBezTo>
                  <a:cubicBezTo>
                    <a:pt x="133" y="474"/>
                    <a:pt x="317" y="563"/>
                    <a:pt x="496" y="563"/>
                  </a:cubicBezTo>
                  <a:cubicBezTo>
                    <a:pt x="525" y="563"/>
                    <a:pt x="555" y="561"/>
                    <a:pt x="583" y="556"/>
                  </a:cubicBezTo>
                  <a:cubicBezTo>
                    <a:pt x="798" y="520"/>
                    <a:pt x="893" y="365"/>
                    <a:pt x="822" y="211"/>
                  </a:cubicBezTo>
                  <a:cubicBezTo>
                    <a:pt x="761" y="80"/>
                    <a:pt x="58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6"/>
            <p:cNvSpPr/>
            <p:nvPr/>
          </p:nvSpPr>
          <p:spPr>
            <a:xfrm>
              <a:off x="5258675" y="2592050"/>
              <a:ext cx="44375" cy="28025"/>
            </a:xfrm>
            <a:custGeom>
              <a:avLst/>
              <a:gdLst/>
              <a:ahLst/>
              <a:cxnLst/>
              <a:rect l="l" t="t" r="r" b="b"/>
              <a:pathLst>
                <a:path w="1775" h="1121" extrusionOk="0">
                  <a:moveTo>
                    <a:pt x="791" y="0"/>
                  </a:moveTo>
                  <a:cubicBezTo>
                    <a:pt x="713" y="0"/>
                    <a:pt x="635" y="9"/>
                    <a:pt x="560" y="27"/>
                  </a:cubicBezTo>
                  <a:cubicBezTo>
                    <a:pt x="167" y="122"/>
                    <a:pt x="1" y="432"/>
                    <a:pt x="167" y="729"/>
                  </a:cubicBezTo>
                  <a:cubicBezTo>
                    <a:pt x="314" y="973"/>
                    <a:pt x="651" y="1121"/>
                    <a:pt x="991" y="1121"/>
                  </a:cubicBezTo>
                  <a:cubicBezTo>
                    <a:pt x="1066" y="1121"/>
                    <a:pt x="1142" y="1114"/>
                    <a:pt x="1215" y="1098"/>
                  </a:cubicBezTo>
                  <a:cubicBezTo>
                    <a:pt x="1608" y="1003"/>
                    <a:pt x="1775" y="682"/>
                    <a:pt x="1596" y="396"/>
                  </a:cubicBezTo>
                  <a:cubicBezTo>
                    <a:pt x="1452" y="155"/>
                    <a:pt x="1120" y="0"/>
                    <a:pt x="7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6"/>
            <p:cNvSpPr/>
            <p:nvPr/>
          </p:nvSpPr>
          <p:spPr>
            <a:xfrm>
              <a:off x="5220300" y="2784975"/>
              <a:ext cx="42550" cy="29825"/>
            </a:xfrm>
            <a:custGeom>
              <a:avLst/>
              <a:gdLst/>
              <a:ahLst/>
              <a:cxnLst/>
              <a:rect l="l" t="t" r="r" b="b"/>
              <a:pathLst>
                <a:path w="1702" h="1193" extrusionOk="0">
                  <a:moveTo>
                    <a:pt x="734" y="1"/>
                  </a:moveTo>
                  <a:cubicBezTo>
                    <a:pt x="308" y="1"/>
                    <a:pt x="1" y="270"/>
                    <a:pt x="47" y="585"/>
                  </a:cubicBezTo>
                  <a:cubicBezTo>
                    <a:pt x="83" y="918"/>
                    <a:pt x="488" y="1192"/>
                    <a:pt x="929" y="1192"/>
                  </a:cubicBezTo>
                  <a:cubicBezTo>
                    <a:pt x="938" y="1192"/>
                    <a:pt x="947" y="1192"/>
                    <a:pt x="957" y="1192"/>
                  </a:cubicBezTo>
                  <a:cubicBezTo>
                    <a:pt x="1394" y="1192"/>
                    <a:pt x="1701" y="923"/>
                    <a:pt x="1655" y="609"/>
                  </a:cubicBezTo>
                  <a:cubicBezTo>
                    <a:pt x="1607" y="275"/>
                    <a:pt x="1214" y="1"/>
                    <a:pt x="762" y="1"/>
                  </a:cubicBezTo>
                  <a:cubicBezTo>
                    <a:pt x="753" y="1"/>
                    <a:pt x="743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6"/>
            <p:cNvSpPr/>
            <p:nvPr/>
          </p:nvSpPr>
          <p:spPr>
            <a:xfrm>
              <a:off x="5324750" y="2475425"/>
              <a:ext cx="40525" cy="26825"/>
            </a:xfrm>
            <a:custGeom>
              <a:avLst/>
              <a:gdLst/>
              <a:ahLst/>
              <a:cxnLst/>
              <a:rect l="l" t="t" r="r" b="b"/>
              <a:pathLst>
                <a:path w="1621" h="1073" extrusionOk="0">
                  <a:moveTo>
                    <a:pt x="727" y="1"/>
                  </a:moveTo>
                  <a:cubicBezTo>
                    <a:pt x="299" y="1"/>
                    <a:pt x="1" y="239"/>
                    <a:pt x="49" y="525"/>
                  </a:cubicBezTo>
                  <a:cubicBezTo>
                    <a:pt x="96" y="822"/>
                    <a:pt x="477" y="1072"/>
                    <a:pt x="894" y="1072"/>
                  </a:cubicBezTo>
                  <a:cubicBezTo>
                    <a:pt x="1323" y="1072"/>
                    <a:pt x="1620" y="846"/>
                    <a:pt x="1573" y="549"/>
                  </a:cubicBezTo>
                  <a:cubicBezTo>
                    <a:pt x="1525" y="251"/>
                    <a:pt x="1144" y="13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6"/>
            <p:cNvSpPr/>
            <p:nvPr/>
          </p:nvSpPr>
          <p:spPr>
            <a:xfrm>
              <a:off x="5353375" y="2509925"/>
              <a:ext cx="39525" cy="26950"/>
            </a:xfrm>
            <a:custGeom>
              <a:avLst/>
              <a:gdLst/>
              <a:ahLst/>
              <a:cxnLst/>
              <a:rect l="l" t="t" r="r" b="b"/>
              <a:pathLst>
                <a:path w="1581" h="1078" extrusionOk="0">
                  <a:moveTo>
                    <a:pt x="696" y="0"/>
                  </a:moveTo>
                  <a:cubicBezTo>
                    <a:pt x="299" y="0"/>
                    <a:pt x="0" y="208"/>
                    <a:pt x="23" y="490"/>
                  </a:cubicBezTo>
                  <a:cubicBezTo>
                    <a:pt x="35" y="788"/>
                    <a:pt x="404" y="1050"/>
                    <a:pt x="820" y="1074"/>
                  </a:cubicBezTo>
                  <a:cubicBezTo>
                    <a:pt x="850" y="1076"/>
                    <a:pt x="880" y="1077"/>
                    <a:pt x="909" y="1077"/>
                  </a:cubicBezTo>
                  <a:cubicBezTo>
                    <a:pt x="1294" y="1077"/>
                    <a:pt x="1581" y="862"/>
                    <a:pt x="1559" y="585"/>
                  </a:cubicBezTo>
                  <a:cubicBezTo>
                    <a:pt x="1547" y="288"/>
                    <a:pt x="1190" y="26"/>
                    <a:pt x="761" y="2"/>
                  </a:cubicBezTo>
                  <a:cubicBezTo>
                    <a:pt x="739" y="1"/>
                    <a:pt x="718" y="0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6"/>
            <p:cNvSpPr/>
            <p:nvPr/>
          </p:nvSpPr>
          <p:spPr>
            <a:xfrm>
              <a:off x="5382250" y="2488200"/>
              <a:ext cx="39550" cy="26900"/>
            </a:xfrm>
            <a:custGeom>
              <a:avLst/>
              <a:gdLst/>
              <a:ahLst/>
              <a:cxnLst/>
              <a:rect l="l" t="t" r="r" b="b"/>
              <a:pathLst>
                <a:path w="1582" h="1076" extrusionOk="0">
                  <a:moveTo>
                    <a:pt x="696" y="0"/>
                  </a:moveTo>
                  <a:cubicBezTo>
                    <a:pt x="299" y="0"/>
                    <a:pt x="0" y="207"/>
                    <a:pt x="23" y="490"/>
                  </a:cubicBezTo>
                  <a:cubicBezTo>
                    <a:pt x="46" y="788"/>
                    <a:pt x="404" y="1050"/>
                    <a:pt x="832" y="1073"/>
                  </a:cubicBezTo>
                  <a:cubicBezTo>
                    <a:pt x="853" y="1075"/>
                    <a:pt x="874" y="1075"/>
                    <a:pt x="895" y="1075"/>
                  </a:cubicBezTo>
                  <a:cubicBezTo>
                    <a:pt x="1282" y="1075"/>
                    <a:pt x="1581" y="868"/>
                    <a:pt x="1559" y="585"/>
                  </a:cubicBezTo>
                  <a:cubicBezTo>
                    <a:pt x="1535" y="288"/>
                    <a:pt x="1178" y="26"/>
                    <a:pt x="761" y="2"/>
                  </a:cubicBezTo>
                  <a:cubicBezTo>
                    <a:pt x="739" y="1"/>
                    <a:pt x="717" y="0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6"/>
            <p:cNvSpPr/>
            <p:nvPr/>
          </p:nvSpPr>
          <p:spPr>
            <a:xfrm>
              <a:off x="5381900" y="2582800"/>
              <a:ext cx="44675" cy="27875"/>
            </a:xfrm>
            <a:custGeom>
              <a:avLst/>
              <a:gdLst/>
              <a:ahLst/>
              <a:cxnLst/>
              <a:rect l="l" t="t" r="r" b="b"/>
              <a:pathLst>
                <a:path w="1787" h="1115" extrusionOk="0">
                  <a:moveTo>
                    <a:pt x="792" y="1"/>
                  </a:moveTo>
                  <a:cubicBezTo>
                    <a:pt x="714" y="1"/>
                    <a:pt x="636" y="10"/>
                    <a:pt x="561" y="28"/>
                  </a:cubicBezTo>
                  <a:cubicBezTo>
                    <a:pt x="168" y="123"/>
                    <a:pt x="1" y="433"/>
                    <a:pt x="191" y="718"/>
                  </a:cubicBezTo>
                  <a:cubicBezTo>
                    <a:pt x="336" y="959"/>
                    <a:pt x="675" y="1114"/>
                    <a:pt x="1001" y="1114"/>
                  </a:cubicBezTo>
                  <a:cubicBezTo>
                    <a:pt x="1078" y="1114"/>
                    <a:pt x="1155" y="1106"/>
                    <a:pt x="1227" y="1087"/>
                  </a:cubicBezTo>
                  <a:cubicBezTo>
                    <a:pt x="1620" y="992"/>
                    <a:pt x="1787" y="683"/>
                    <a:pt x="1596" y="385"/>
                  </a:cubicBezTo>
                  <a:cubicBezTo>
                    <a:pt x="1452" y="154"/>
                    <a:pt x="1121" y="1"/>
                    <a:pt x="7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6"/>
            <p:cNvSpPr/>
            <p:nvPr/>
          </p:nvSpPr>
          <p:spPr>
            <a:xfrm>
              <a:off x="5361675" y="2601750"/>
              <a:ext cx="22950" cy="14500"/>
            </a:xfrm>
            <a:custGeom>
              <a:avLst/>
              <a:gdLst/>
              <a:ahLst/>
              <a:cxnLst/>
              <a:rect l="l" t="t" r="r" b="b"/>
              <a:pathLst>
                <a:path w="918" h="580" extrusionOk="0">
                  <a:moveTo>
                    <a:pt x="398" y="1"/>
                  </a:moveTo>
                  <a:cubicBezTo>
                    <a:pt x="368" y="1"/>
                    <a:pt x="339" y="3"/>
                    <a:pt x="310" y="8"/>
                  </a:cubicBezTo>
                  <a:cubicBezTo>
                    <a:pt x="96" y="44"/>
                    <a:pt x="0" y="199"/>
                    <a:pt x="72" y="353"/>
                  </a:cubicBezTo>
                  <a:cubicBezTo>
                    <a:pt x="141" y="483"/>
                    <a:pt x="320" y="579"/>
                    <a:pt x="495" y="579"/>
                  </a:cubicBezTo>
                  <a:cubicBezTo>
                    <a:pt x="529" y="579"/>
                    <a:pt x="563" y="575"/>
                    <a:pt x="596" y="568"/>
                  </a:cubicBezTo>
                  <a:cubicBezTo>
                    <a:pt x="810" y="532"/>
                    <a:pt x="917" y="377"/>
                    <a:pt x="834" y="222"/>
                  </a:cubicBezTo>
                  <a:cubicBezTo>
                    <a:pt x="762" y="89"/>
                    <a:pt x="577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6"/>
            <p:cNvSpPr/>
            <p:nvPr/>
          </p:nvSpPr>
          <p:spPr>
            <a:xfrm>
              <a:off x="5178600" y="2570350"/>
              <a:ext cx="75650" cy="47400"/>
            </a:xfrm>
            <a:custGeom>
              <a:avLst/>
              <a:gdLst/>
              <a:ahLst/>
              <a:cxnLst/>
              <a:rect l="l" t="t" r="r" b="b"/>
              <a:pathLst>
                <a:path w="3026" h="1896" extrusionOk="0">
                  <a:moveTo>
                    <a:pt x="1383" y="1"/>
                  </a:moveTo>
                  <a:cubicBezTo>
                    <a:pt x="1247" y="1"/>
                    <a:pt x="1110" y="16"/>
                    <a:pt x="977" y="50"/>
                  </a:cubicBezTo>
                  <a:cubicBezTo>
                    <a:pt x="299" y="204"/>
                    <a:pt x="1" y="728"/>
                    <a:pt x="299" y="1228"/>
                  </a:cubicBezTo>
                  <a:cubicBezTo>
                    <a:pt x="538" y="1631"/>
                    <a:pt x="1095" y="1895"/>
                    <a:pt x="1651" y="1895"/>
                  </a:cubicBezTo>
                  <a:cubicBezTo>
                    <a:pt x="1785" y="1895"/>
                    <a:pt x="1919" y="1880"/>
                    <a:pt x="2049" y="1847"/>
                  </a:cubicBezTo>
                  <a:cubicBezTo>
                    <a:pt x="2727" y="1693"/>
                    <a:pt x="3025" y="1157"/>
                    <a:pt x="2727" y="657"/>
                  </a:cubicBezTo>
                  <a:cubicBezTo>
                    <a:pt x="2479" y="256"/>
                    <a:pt x="1933" y="1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6"/>
            <p:cNvSpPr/>
            <p:nvPr/>
          </p:nvSpPr>
          <p:spPr>
            <a:xfrm>
              <a:off x="5201825" y="2623125"/>
              <a:ext cx="30100" cy="19275"/>
            </a:xfrm>
            <a:custGeom>
              <a:avLst/>
              <a:gdLst/>
              <a:ahLst/>
              <a:cxnLst/>
              <a:rect l="l" t="t" r="r" b="b"/>
              <a:pathLst>
                <a:path w="1204" h="771" extrusionOk="0">
                  <a:moveTo>
                    <a:pt x="533" y="0"/>
                  </a:moveTo>
                  <a:cubicBezTo>
                    <a:pt x="494" y="0"/>
                    <a:pt x="455" y="4"/>
                    <a:pt x="417" y="10"/>
                  </a:cubicBezTo>
                  <a:cubicBezTo>
                    <a:pt x="144" y="58"/>
                    <a:pt x="1" y="272"/>
                    <a:pt x="108" y="475"/>
                  </a:cubicBezTo>
                  <a:cubicBezTo>
                    <a:pt x="190" y="649"/>
                    <a:pt x="431" y="770"/>
                    <a:pt x="671" y="770"/>
                  </a:cubicBezTo>
                  <a:cubicBezTo>
                    <a:pt x="710" y="770"/>
                    <a:pt x="748" y="767"/>
                    <a:pt x="786" y="760"/>
                  </a:cubicBezTo>
                  <a:cubicBezTo>
                    <a:pt x="1060" y="701"/>
                    <a:pt x="1203" y="498"/>
                    <a:pt x="1108" y="296"/>
                  </a:cubicBezTo>
                  <a:cubicBezTo>
                    <a:pt x="1016" y="122"/>
                    <a:pt x="773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6"/>
            <p:cNvSpPr/>
            <p:nvPr/>
          </p:nvSpPr>
          <p:spPr>
            <a:xfrm>
              <a:off x="5164325" y="2921025"/>
              <a:ext cx="74425" cy="53900"/>
            </a:xfrm>
            <a:custGeom>
              <a:avLst/>
              <a:gdLst/>
              <a:ahLst/>
              <a:cxnLst/>
              <a:rect l="l" t="t" r="r" b="b"/>
              <a:pathLst>
                <a:path w="2977" h="2156" extrusionOk="0">
                  <a:moveTo>
                    <a:pt x="1346" y="0"/>
                  </a:moveTo>
                  <a:cubicBezTo>
                    <a:pt x="572" y="0"/>
                    <a:pt x="0" y="477"/>
                    <a:pt x="72" y="1060"/>
                  </a:cubicBezTo>
                  <a:cubicBezTo>
                    <a:pt x="155" y="1655"/>
                    <a:pt x="846" y="2144"/>
                    <a:pt x="1620" y="2156"/>
                  </a:cubicBezTo>
                  <a:cubicBezTo>
                    <a:pt x="2406" y="2156"/>
                    <a:pt x="2977" y="1679"/>
                    <a:pt x="2894" y="1084"/>
                  </a:cubicBezTo>
                  <a:cubicBezTo>
                    <a:pt x="2810" y="489"/>
                    <a:pt x="2120" y="12"/>
                    <a:pt x="1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6"/>
            <p:cNvSpPr/>
            <p:nvPr/>
          </p:nvSpPr>
          <p:spPr>
            <a:xfrm>
              <a:off x="5202125" y="2886800"/>
              <a:ext cx="43150" cy="30975"/>
            </a:xfrm>
            <a:custGeom>
              <a:avLst/>
              <a:gdLst/>
              <a:ahLst/>
              <a:cxnLst/>
              <a:rect l="l" t="t" r="r" b="b"/>
              <a:pathLst>
                <a:path w="1726" h="1239" extrusionOk="0">
                  <a:moveTo>
                    <a:pt x="774" y="0"/>
                  </a:moveTo>
                  <a:cubicBezTo>
                    <a:pt x="322" y="0"/>
                    <a:pt x="1" y="274"/>
                    <a:pt x="36" y="619"/>
                  </a:cubicBezTo>
                  <a:cubicBezTo>
                    <a:pt x="84" y="965"/>
                    <a:pt x="489" y="1239"/>
                    <a:pt x="941" y="1239"/>
                  </a:cubicBezTo>
                  <a:cubicBezTo>
                    <a:pt x="951" y="1239"/>
                    <a:pt x="961" y="1239"/>
                    <a:pt x="970" y="1239"/>
                  </a:cubicBezTo>
                  <a:cubicBezTo>
                    <a:pt x="1419" y="1239"/>
                    <a:pt x="1726" y="969"/>
                    <a:pt x="1679" y="631"/>
                  </a:cubicBezTo>
                  <a:cubicBezTo>
                    <a:pt x="1632" y="286"/>
                    <a:pt x="1227" y="12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6"/>
            <p:cNvSpPr/>
            <p:nvPr/>
          </p:nvSpPr>
          <p:spPr>
            <a:xfrm>
              <a:off x="5133975" y="2886475"/>
              <a:ext cx="34250" cy="24450"/>
            </a:xfrm>
            <a:custGeom>
              <a:avLst/>
              <a:gdLst/>
              <a:ahLst/>
              <a:cxnLst/>
              <a:rect l="l" t="t" r="r" b="b"/>
              <a:pathLst>
                <a:path w="1370" h="978" extrusionOk="0">
                  <a:moveTo>
                    <a:pt x="604" y="1"/>
                  </a:moveTo>
                  <a:cubicBezTo>
                    <a:pt x="260" y="1"/>
                    <a:pt x="1" y="222"/>
                    <a:pt x="36" y="478"/>
                  </a:cubicBezTo>
                  <a:cubicBezTo>
                    <a:pt x="71" y="751"/>
                    <a:pt x="393" y="978"/>
                    <a:pt x="750" y="978"/>
                  </a:cubicBezTo>
                  <a:cubicBezTo>
                    <a:pt x="1107" y="978"/>
                    <a:pt x="1369" y="763"/>
                    <a:pt x="1334" y="490"/>
                  </a:cubicBezTo>
                  <a:cubicBezTo>
                    <a:pt x="1298" y="216"/>
                    <a:pt x="988" y="1"/>
                    <a:pt x="631" y="1"/>
                  </a:cubicBezTo>
                  <a:cubicBezTo>
                    <a:pt x="622" y="1"/>
                    <a:pt x="613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6"/>
            <p:cNvSpPr/>
            <p:nvPr/>
          </p:nvSpPr>
          <p:spPr>
            <a:xfrm>
              <a:off x="5161375" y="2863825"/>
              <a:ext cx="31825" cy="23625"/>
            </a:xfrm>
            <a:custGeom>
              <a:avLst/>
              <a:gdLst/>
              <a:ahLst/>
              <a:cxnLst/>
              <a:rect l="l" t="t" r="r" b="b"/>
              <a:pathLst>
                <a:path w="1273" h="945" extrusionOk="0">
                  <a:moveTo>
                    <a:pt x="563" y="1"/>
                  </a:moveTo>
                  <a:cubicBezTo>
                    <a:pt x="245" y="1"/>
                    <a:pt x="0" y="195"/>
                    <a:pt x="11" y="431"/>
                  </a:cubicBezTo>
                  <a:cubicBezTo>
                    <a:pt x="23" y="693"/>
                    <a:pt x="309" y="919"/>
                    <a:pt x="654" y="943"/>
                  </a:cubicBezTo>
                  <a:cubicBezTo>
                    <a:pt x="673" y="944"/>
                    <a:pt x="691" y="945"/>
                    <a:pt x="709" y="945"/>
                  </a:cubicBezTo>
                  <a:cubicBezTo>
                    <a:pt x="1028" y="945"/>
                    <a:pt x="1273" y="751"/>
                    <a:pt x="1261" y="514"/>
                  </a:cubicBezTo>
                  <a:cubicBezTo>
                    <a:pt x="1261" y="253"/>
                    <a:pt x="964" y="26"/>
                    <a:pt x="619" y="2"/>
                  </a:cubicBezTo>
                  <a:cubicBezTo>
                    <a:pt x="600" y="1"/>
                    <a:pt x="582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6"/>
            <p:cNvSpPr/>
            <p:nvPr/>
          </p:nvSpPr>
          <p:spPr>
            <a:xfrm>
              <a:off x="5174150" y="2898975"/>
              <a:ext cx="21725" cy="16150"/>
            </a:xfrm>
            <a:custGeom>
              <a:avLst/>
              <a:gdLst/>
              <a:ahLst/>
              <a:cxnLst/>
              <a:rect l="l" t="t" r="r" b="b"/>
              <a:pathLst>
                <a:path w="869" h="646" extrusionOk="0">
                  <a:moveTo>
                    <a:pt x="399" y="1"/>
                  </a:moveTo>
                  <a:cubicBezTo>
                    <a:pt x="175" y="1"/>
                    <a:pt x="1" y="128"/>
                    <a:pt x="12" y="299"/>
                  </a:cubicBezTo>
                  <a:cubicBezTo>
                    <a:pt x="12" y="478"/>
                    <a:pt x="215" y="632"/>
                    <a:pt x="453" y="644"/>
                  </a:cubicBezTo>
                  <a:cubicBezTo>
                    <a:pt x="462" y="645"/>
                    <a:pt x="472" y="645"/>
                    <a:pt x="481" y="645"/>
                  </a:cubicBezTo>
                  <a:cubicBezTo>
                    <a:pt x="695" y="645"/>
                    <a:pt x="869" y="518"/>
                    <a:pt x="858" y="347"/>
                  </a:cubicBezTo>
                  <a:cubicBezTo>
                    <a:pt x="858" y="168"/>
                    <a:pt x="655" y="13"/>
                    <a:pt x="429" y="1"/>
                  </a:cubicBezTo>
                  <a:cubicBezTo>
                    <a:pt x="419" y="1"/>
                    <a:pt x="409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6"/>
            <p:cNvSpPr/>
            <p:nvPr/>
          </p:nvSpPr>
          <p:spPr>
            <a:xfrm>
              <a:off x="5193200" y="2835850"/>
              <a:ext cx="58950" cy="39250"/>
            </a:xfrm>
            <a:custGeom>
              <a:avLst/>
              <a:gdLst/>
              <a:ahLst/>
              <a:cxnLst/>
              <a:rect l="l" t="t" r="r" b="b"/>
              <a:pathLst>
                <a:path w="2358" h="1570" extrusionOk="0">
                  <a:moveTo>
                    <a:pt x="1063" y="1"/>
                  </a:moveTo>
                  <a:cubicBezTo>
                    <a:pt x="796" y="1"/>
                    <a:pt x="540" y="75"/>
                    <a:pt x="358" y="229"/>
                  </a:cubicBezTo>
                  <a:cubicBezTo>
                    <a:pt x="0" y="526"/>
                    <a:pt x="60" y="1026"/>
                    <a:pt x="512" y="1336"/>
                  </a:cubicBezTo>
                  <a:cubicBezTo>
                    <a:pt x="741" y="1492"/>
                    <a:pt x="1024" y="1569"/>
                    <a:pt x="1296" y="1569"/>
                  </a:cubicBezTo>
                  <a:cubicBezTo>
                    <a:pt x="1562" y="1569"/>
                    <a:pt x="1818" y="1495"/>
                    <a:pt x="2001" y="1348"/>
                  </a:cubicBezTo>
                  <a:cubicBezTo>
                    <a:pt x="2358" y="1038"/>
                    <a:pt x="2286" y="538"/>
                    <a:pt x="1846" y="229"/>
                  </a:cubicBezTo>
                  <a:cubicBezTo>
                    <a:pt x="1617" y="78"/>
                    <a:pt x="1334" y="1"/>
                    <a:pt x="10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6"/>
            <p:cNvSpPr/>
            <p:nvPr/>
          </p:nvSpPr>
          <p:spPr>
            <a:xfrm>
              <a:off x="5124150" y="2838650"/>
              <a:ext cx="30675" cy="20375"/>
            </a:xfrm>
            <a:custGeom>
              <a:avLst/>
              <a:gdLst/>
              <a:ahLst/>
              <a:cxnLst/>
              <a:rect l="l" t="t" r="r" b="b"/>
              <a:pathLst>
                <a:path w="1227" h="815" extrusionOk="0">
                  <a:moveTo>
                    <a:pt x="560" y="0"/>
                  </a:moveTo>
                  <a:cubicBezTo>
                    <a:pt x="420" y="0"/>
                    <a:pt x="286" y="39"/>
                    <a:pt x="191" y="117"/>
                  </a:cubicBezTo>
                  <a:cubicBezTo>
                    <a:pt x="0" y="271"/>
                    <a:pt x="36" y="533"/>
                    <a:pt x="262" y="688"/>
                  </a:cubicBezTo>
                  <a:cubicBezTo>
                    <a:pt x="383" y="773"/>
                    <a:pt x="532" y="815"/>
                    <a:pt x="675" y="815"/>
                  </a:cubicBezTo>
                  <a:cubicBezTo>
                    <a:pt x="812" y="815"/>
                    <a:pt x="942" y="776"/>
                    <a:pt x="1036" y="700"/>
                  </a:cubicBezTo>
                  <a:cubicBezTo>
                    <a:pt x="1226" y="545"/>
                    <a:pt x="1191" y="283"/>
                    <a:pt x="965" y="117"/>
                  </a:cubicBezTo>
                  <a:cubicBezTo>
                    <a:pt x="845" y="39"/>
                    <a:pt x="700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6"/>
            <p:cNvSpPr/>
            <p:nvPr/>
          </p:nvSpPr>
          <p:spPr>
            <a:xfrm>
              <a:off x="5117300" y="2809025"/>
              <a:ext cx="34550" cy="23100"/>
            </a:xfrm>
            <a:custGeom>
              <a:avLst/>
              <a:gdLst/>
              <a:ahLst/>
              <a:cxnLst/>
              <a:rect l="l" t="t" r="r" b="b"/>
              <a:pathLst>
                <a:path w="1382" h="924" extrusionOk="0">
                  <a:moveTo>
                    <a:pt x="631" y="1"/>
                  </a:moveTo>
                  <a:cubicBezTo>
                    <a:pt x="474" y="1"/>
                    <a:pt x="322" y="45"/>
                    <a:pt x="215" y="135"/>
                  </a:cubicBezTo>
                  <a:cubicBezTo>
                    <a:pt x="0" y="313"/>
                    <a:pt x="36" y="599"/>
                    <a:pt x="298" y="790"/>
                  </a:cubicBezTo>
                  <a:cubicBezTo>
                    <a:pt x="429" y="879"/>
                    <a:pt x="593" y="923"/>
                    <a:pt x="750" y="923"/>
                  </a:cubicBezTo>
                  <a:cubicBezTo>
                    <a:pt x="908" y="923"/>
                    <a:pt x="1060" y="879"/>
                    <a:pt x="1167" y="790"/>
                  </a:cubicBezTo>
                  <a:cubicBezTo>
                    <a:pt x="1381" y="611"/>
                    <a:pt x="1346" y="325"/>
                    <a:pt x="1084" y="135"/>
                  </a:cubicBezTo>
                  <a:cubicBezTo>
                    <a:pt x="953" y="45"/>
                    <a:pt x="789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6"/>
            <p:cNvSpPr/>
            <p:nvPr/>
          </p:nvSpPr>
          <p:spPr>
            <a:xfrm>
              <a:off x="5175625" y="2800100"/>
              <a:ext cx="39625" cy="26225"/>
            </a:xfrm>
            <a:custGeom>
              <a:avLst/>
              <a:gdLst/>
              <a:ahLst/>
              <a:cxnLst/>
              <a:rect l="l" t="t" r="r" b="b"/>
              <a:pathLst>
                <a:path w="1585" h="1049" extrusionOk="0">
                  <a:moveTo>
                    <a:pt x="701" y="0"/>
                  </a:moveTo>
                  <a:cubicBezTo>
                    <a:pt x="527" y="0"/>
                    <a:pt x="360" y="48"/>
                    <a:pt x="239" y="146"/>
                  </a:cubicBezTo>
                  <a:cubicBezTo>
                    <a:pt x="1" y="349"/>
                    <a:pt x="37" y="682"/>
                    <a:pt x="346" y="897"/>
                  </a:cubicBezTo>
                  <a:cubicBezTo>
                    <a:pt x="495" y="998"/>
                    <a:pt x="683" y="1048"/>
                    <a:pt x="863" y="1048"/>
                  </a:cubicBezTo>
                  <a:cubicBezTo>
                    <a:pt x="1043" y="1048"/>
                    <a:pt x="1215" y="998"/>
                    <a:pt x="1334" y="897"/>
                  </a:cubicBezTo>
                  <a:cubicBezTo>
                    <a:pt x="1584" y="694"/>
                    <a:pt x="1537" y="361"/>
                    <a:pt x="1239" y="158"/>
                  </a:cubicBezTo>
                  <a:cubicBezTo>
                    <a:pt x="1080" y="54"/>
                    <a:pt x="886" y="0"/>
                    <a:pt x="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6"/>
            <p:cNvSpPr/>
            <p:nvPr/>
          </p:nvSpPr>
          <p:spPr>
            <a:xfrm>
              <a:off x="5159575" y="2834700"/>
              <a:ext cx="28000" cy="20625"/>
            </a:xfrm>
            <a:custGeom>
              <a:avLst/>
              <a:gdLst/>
              <a:ahLst/>
              <a:cxnLst/>
              <a:rect l="l" t="t" r="r" b="b"/>
              <a:pathLst>
                <a:path w="1120" h="825" extrusionOk="0">
                  <a:moveTo>
                    <a:pt x="517" y="0"/>
                  </a:moveTo>
                  <a:cubicBezTo>
                    <a:pt x="222" y="0"/>
                    <a:pt x="0" y="163"/>
                    <a:pt x="12" y="382"/>
                  </a:cubicBezTo>
                  <a:cubicBezTo>
                    <a:pt x="24" y="608"/>
                    <a:pt x="274" y="798"/>
                    <a:pt x="583" y="822"/>
                  </a:cubicBezTo>
                  <a:cubicBezTo>
                    <a:pt x="601" y="824"/>
                    <a:pt x="619" y="824"/>
                    <a:pt x="636" y="824"/>
                  </a:cubicBezTo>
                  <a:cubicBezTo>
                    <a:pt x="909" y="824"/>
                    <a:pt x="1119" y="654"/>
                    <a:pt x="1119" y="441"/>
                  </a:cubicBezTo>
                  <a:cubicBezTo>
                    <a:pt x="1107" y="215"/>
                    <a:pt x="857" y="24"/>
                    <a:pt x="548" y="1"/>
                  </a:cubicBezTo>
                  <a:cubicBezTo>
                    <a:pt x="537" y="0"/>
                    <a:pt x="527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6"/>
            <p:cNvSpPr/>
            <p:nvPr/>
          </p:nvSpPr>
          <p:spPr>
            <a:xfrm>
              <a:off x="5261950" y="2433250"/>
              <a:ext cx="73850" cy="44975"/>
            </a:xfrm>
            <a:custGeom>
              <a:avLst/>
              <a:gdLst/>
              <a:ahLst/>
              <a:cxnLst/>
              <a:rect l="l" t="t" r="r" b="b"/>
              <a:pathLst>
                <a:path w="2954" h="1799" extrusionOk="0">
                  <a:moveTo>
                    <a:pt x="1328" y="0"/>
                  </a:moveTo>
                  <a:cubicBezTo>
                    <a:pt x="1197" y="0"/>
                    <a:pt x="1067" y="15"/>
                    <a:pt x="941" y="45"/>
                  </a:cubicBezTo>
                  <a:cubicBezTo>
                    <a:pt x="286" y="188"/>
                    <a:pt x="1" y="688"/>
                    <a:pt x="298" y="1164"/>
                  </a:cubicBezTo>
                  <a:cubicBezTo>
                    <a:pt x="541" y="1552"/>
                    <a:pt x="1101" y="1798"/>
                    <a:pt x="1654" y="1798"/>
                  </a:cubicBezTo>
                  <a:cubicBezTo>
                    <a:pt x="1779" y="1798"/>
                    <a:pt x="1904" y="1786"/>
                    <a:pt x="2025" y="1759"/>
                  </a:cubicBezTo>
                  <a:cubicBezTo>
                    <a:pt x="2668" y="1605"/>
                    <a:pt x="2953" y="1093"/>
                    <a:pt x="2656" y="628"/>
                  </a:cubicBezTo>
                  <a:cubicBezTo>
                    <a:pt x="2416" y="245"/>
                    <a:pt x="1868" y="0"/>
                    <a:pt x="1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6"/>
            <p:cNvSpPr/>
            <p:nvPr/>
          </p:nvSpPr>
          <p:spPr>
            <a:xfrm>
              <a:off x="5278025" y="2400625"/>
              <a:ext cx="43200" cy="25975"/>
            </a:xfrm>
            <a:custGeom>
              <a:avLst/>
              <a:gdLst/>
              <a:ahLst/>
              <a:cxnLst/>
              <a:rect l="l" t="t" r="r" b="b"/>
              <a:pathLst>
                <a:path w="1728" h="1039" extrusionOk="0">
                  <a:moveTo>
                    <a:pt x="783" y="0"/>
                  </a:moveTo>
                  <a:cubicBezTo>
                    <a:pt x="704" y="0"/>
                    <a:pt x="625" y="9"/>
                    <a:pt x="548" y="28"/>
                  </a:cubicBezTo>
                  <a:cubicBezTo>
                    <a:pt x="167" y="112"/>
                    <a:pt x="1" y="397"/>
                    <a:pt x="179" y="671"/>
                  </a:cubicBezTo>
                  <a:cubicBezTo>
                    <a:pt x="315" y="895"/>
                    <a:pt x="642" y="1039"/>
                    <a:pt x="965" y="1039"/>
                  </a:cubicBezTo>
                  <a:cubicBezTo>
                    <a:pt x="1037" y="1039"/>
                    <a:pt x="1109" y="1032"/>
                    <a:pt x="1179" y="1016"/>
                  </a:cubicBezTo>
                  <a:cubicBezTo>
                    <a:pt x="1560" y="921"/>
                    <a:pt x="1727" y="635"/>
                    <a:pt x="1548" y="362"/>
                  </a:cubicBezTo>
                  <a:cubicBezTo>
                    <a:pt x="1406" y="143"/>
                    <a:pt x="1096" y="0"/>
                    <a:pt x="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6"/>
            <p:cNvSpPr/>
            <p:nvPr/>
          </p:nvSpPr>
          <p:spPr>
            <a:xfrm>
              <a:off x="5321775" y="2413275"/>
              <a:ext cx="58675" cy="35625"/>
            </a:xfrm>
            <a:custGeom>
              <a:avLst/>
              <a:gdLst/>
              <a:ahLst/>
              <a:cxnLst/>
              <a:rect l="l" t="t" r="r" b="b"/>
              <a:pathLst>
                <a:path w="2347" h="1425" extrusionOk="0">
                  <a:moveTo>
                    <a:pt x="1045" y="0"/>
                  </a:moveTo>
                  <a:cubicBezTo>
                    <a:pt x="941" y="0"/>
                    <a:pt x="838" y="11"/>
                    <a:pt x="739" y="34"/>
                  </a:cubicBezTo>
                  <a:cubicBezTo>
                    <a:pt x="227" y="153"/>
                    <a:pt x="1" y="546"/>
                    <a:pt x="239" y="927"/>
                  </a:cubicBezTo>
                  <a:cubicBezTo>
                    <a:pt x="432" y="1227"/>
                    <a:pt x="877" y="1424"/>
                    <a:pt x="1311" y="1424"/>
                  </a:cubicBezTo>
                  <a:cubicBezTo>
                    <a:pt x="1412" y="1424"/>
                    <a:pt x="1512" y="1414"/>
                    <a:pt x="1608" y="1391"/>
                  </a:cubicBezTo>
                  <a:cubicBezTo>
                    <a:pt x="2132" y="1272"/>
                    <a:pt x="2346" y="868"/>
                    <a:pt x="2108" y="499"/>
                  </a:cubicBezTo>
                  <a:cubicBezTo>
                    <a:pt x="1916" y="191"/>
                    <a:pt x="1476" y="0"/>
                    <a:pt x="10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6"/>
            <p:cNvSpPr/>
            <p:nvPr/>
          </p:nvSpPr>
          <p:spPr>
            <a:xfrm>
              <a:off x="5220275" y="2414500"/>
              <a:ext cx="34275" cy="20700"/>
            </a:xfrm>
            <a:custGeom>
              <a:avLst/>
              <a:gdLst/>
              <a:ahLst/>
              <a:cxnLst/>
              <a:rect l="l" t="t" r="r" b="b"/>
              <a:pathLst>
                <a:path w="1371" h="828" extrusionOk="0">
                  <a:moveTo>
                    <a:pt x="621" y="0"/>
                  </a:moveTo>
                  <a:cubicBezTo>
                    <a:pt x="560" y="0"/>
                    <a:pt x="500" y="7"/>
                    <a:pt x="441" y="21"/>
                  </a:cubicBezTo>
                  <a:cubicBezTo>
                    <a:pt x="132" y="92"/>
                    <a:pt x="1" y="319"/>
                    <a:pt x="132" y="545"/>
                  </a:cubicBezTo>
                  <a:cubicBezTo>
                    <a:pt x="246" y="717"/>
                    <a:pt x="499" y="827"/>
                    <a:pt x="749" y="827"/>
                  </a:cubicBezTo>
                  <a:cubicBezTo>
                    <a:pt x="810" y="827"/>
                    <a:pt x="871" y="821"/>
                    <a:pt x="930" y="807"/>
                  </a:cubicBezTo>
                  <a:cubicBezTo>
                    <a:pt x="1227" y="747"/>
                    <a:pt x="1370" y="509"/>
                    <a:pt x="1227" y="295"/>
                  </a:cubicBezTo>
                  <a:cubicBezTo>
                    <a:pt x="1122" y="113"/>
                    <a:pt x="8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6"/>
            <p:cNvSpPr/>
            <p:nvPr/>
          </p:nvSpPr>
          <p:spPr>
            <a:xfrm>
              <a:off x="5257800" y="2493725"/>
              <a:ext cx="28875" cy="18225"/>
            </a:xfrm>
            <a:custGeom>
              <a:avLst/>
              <a:gdLst/>
              <a:ahLst/>
              <a:cxnLst/>
              <a:rect l="l" t="t" r="r" b="b"/>
              <a:pathLst>
                <a:path w="1155" h="729" extrusionOk="0">
                  <a:moveTo>
                    <a:pt x="514" y="0"/>
                  </a:moveTo>
                  <a:cubicBezTo>
                    <a:pt x="327" y="0"/>
                    <a:pt x="162" y="73"/>
                    <a:pt x="95" y="198"/>
                  </a:cubicBezTo>
                  <a:cubicBezTo>
                    <a:pt x="0" y="376"/>
                    <a:pt x="131" y="590"/>
                    <a:pt x="393" y="686"/>
                  </a:cubicBezTo>
                  <a:cubicBezTo>
                    <a:pt x="476" y="714"/>
                    <a:pt x="560" y="728"/>
                    <a:pt x="641" y="728"/>
                  </a:cubicBezTo>
                  <a:cubicBezTo>
                    <a:pt x="828" y="728"/>
                    <a:pt x="993" y="656"/>
                    <a:pt x="1060" y="531"/>
                  </a:cubicBezTo>
                  <a:cubicBezTo>
                    <a:pt x="1155" y="352"/>
                    <a:pt x="1024" y="138"/>
                    <a:pt x="762" y="43"/>
                  </a:cubicBezTo>
                  <a:cubicBezTo>
                    <a:pt x="679" y="14"/>
                    <a:pt x="594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6"/>
            <p:cNvSpPr/>
            <p:nvPr/>
          </p:nvSpPr>
          <p:spPr>
            <a:xfrm>
              <a:off x="5310775" y="2593525"/>
              <a:ext cx="44675" cy="27900"/>
            </a:xfrm>
            <a:custGeom>
              <a:avLst/>
              <a:gdLst/>
              <a:ahLst/>
              <a:cxnLst/>
              <a:rect l="l" t="t" r="r" b="b"/>
              <a:pathLst>
                <a:path w="1787" h="1116" extrusionOk="0">
                  <a:moveTo>
                    <a:pt x="798" y="1"/>
                  </a:moveTo>
                  <a:cubicBezTo>
                    <a:pt x="721" y="1"/>
                    <a:pt x="645" y="9"/>
                    <a:pt x="572" y="27"/>
                  </a:cubicBezTo>
                  <a:cubicBezTo>
                    <a:pt x="179" y="123"/>
                    <a:pt x="0" y="432"/>
                    <a:pt x="179" y="730"/>
                  </a:cubicBezTo>
                  <a:cubicBezTo>
                    <a:pt x="332" y="968"/>
                    <a:pt x="660" y="1115"/>
                    <a:pt x="986" y="1115"/>
                  </a:cubicBezTo>
                  <a:cubicBezTo>
                    <a:pt x="1067" y="1115"/>
                    <a:pt x="1148" y="1106"/>
                    <a:pt x="1227" y="1087"/>
                  </a:cubicBezTo>
                  <a:cubicBezTo>
                    <a:pt x="1620" y="1004"/>
                    <a:pt x="1786" y="682"/>
                    <a:pt x="1608" y="385"/>
                  </a:cubicBezTo>
                  <a:cubicBezTo>
                    <a:pt x="1454" y="154"/>
                    <a:pt x="1121" y="1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6"/>
            <p:cNvSpPr/>
            <p:nvPr/>
          </p:nvSpPr>
          <p:spPr>
            <a:xfrm>
              <a:off x="5377750" y="2544450"/>
              <a:ext cx="33650" cy="20950"/>
            </a:xfrm>
            <a:custGeom>
              <a:avLst/>
              <a:gdLst/>
              <a:ahLst/>
              <a:cxnLst/>
              <a:rect l="l" t="t" r="r" b="b"/>
              <a:pathLst>
                <a:path w="1346" h="838" extrusionOk="0">
                  <a:moveTo>
                    <a:pt x="597" y="0"/>
                  </a:moveTo>
                  <a:cubicBezTo>
                    <a:pt x="549" y="0"/>
                    <a:pt x="501" y="5"/>
                    <a:pt x="453" y="14"/>
                  </a:cubicBezTo>
                  <a:cubicBezTo>
                    <a:pt x="143" y="62"/>
                    <a:pt x="0" y="288"/>
                    <a:pt x="107" y="514"/>
                  </a:cubicBezTo>
                  <a:cubicBezTo>
                    <a:pt x="208" y="705"/>
                    <a:pt x="471" y="837"/>
                    <a:pt x="737" y="837"/>
                  </a:cubicBezTo>
                  <a:cubicBezTo>
                    <a:pt x="785" y="837"/>
                    <a:pt x="834" y="833"/>
                    <a:pt x="881" y="824"/>
                  </a:cubicBezTo>
                  <a:cubicBezTo>
                    <a:pt x="1191" y="764"/>
                    <a:pt x="1346" y="538"/>
                    <a:pt x="1227" y="312"/>
                  </a:cubicBezTo>
                  <a:cubicBezTo>
                    <a:pt x="1116" y="131"/>
                    <a:pt x="861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6"/>
            <p:cNvSpPr/>
            <p:nvPr/>
          </p:nvSpPr>
          <p:spPr>
            <a:xfrm>
              <a:off x="5336975" y="2555400"/>
              <a:ext cx="44375" cy="27600"/>
            </a:xfrm>
            <a:custGeom>
              <a:avLst/>
              <a:gdLst/>
              <a:ahLst/>
              <a:cxnLst/>
              <a:rect l="l" t="t" r="r" b="b"/>
              <a:pathLst>
                <a:path w="1775" h="1104" extrusionOk="0">
                  <a:moveTo>
                    <a:pt x="799" y="0"/>
                  </a:moveTo>
                  <a:cubicBezTo>
                    <a:pt x="718" y="0"/>
                    <a:pt x="638" y="10"/>
                    <a:pt x="560" y="28"/>
                  </a:cubicBezTo>
                  <a:cubicBezTo>
                    <a:pt x="167" y="112"/>
                    <a:pt x="0" y="421"/>
                    <a:pt x="179" y="719"/>
                  </a:cubicBezTo>
                  <a:cubicBezTo>
                    <a:pt x="333" y="950"/>
                    <a:pt x="665" y="1103"/>
                    <a:pt x="989" y="1103"/>
                  </a:cubicBezTo>
                  <a:cubicBezTo>
                    <a:pt x="1065" y="1103"/>
                    <a:pt x="1141" y="1094"/>
                    <a:pt x="1215" y="1076"/>
                  </a:cubicBezTo>
                  <a:cubicBezTo>
                    <a:pt x="1607" y="981"/>
                    <a:pt x="1774" y="671"/>
                    <a:pt x="1596" y="386"/>
                  </a:cubicBezTo>
                  <a:cubicBezTo>
                    <a:pt x="1443" y="147"/>
                    <a:pt x="1122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6"/>
            <p:cNvSpPr/>
            <p:nvPr/>
          </p:nvSpPr>
          <p:spPr>
            <a:xfrm>
              <a:off x="5291425" y="2544850"/>
              <a:ext cx="33650" cy="21050"/>
            </a:xfrm>
            <a:custGeom>
              <a:avLst/>
              <a:gdLst/>
              <a:ahLst/>
              <a:cxnLst/>
              <a:rect l="l" t="t" r="r" b="b"/>
              <a:pathLst>
                <a:path w="1346" h="842" extrusionOk="0">
                  <a:moveTo>
                    <a:pt x="594" y="0"/>
                  </a:moveTo>
                  <a:cubicBezTo>
                    <a:pt x="551" y="0"/>
                    <a:pt x="507" y="3"/>
                    <a:pt x="465" y="10"/>
                  </a:cubicBezTo>
                  <a:cubicBezTo>
                    <a:pt x="155" y="69"/>
                    <a:pt x="0" y="296"/>
                    <a:pt x="119" y="522"/>
                  </a:cubicBezTo>
                  <a:cubicBezTo>
                    <a:pt x="222" y="717"/>
                    <a:pt x="493" y="841"/>
                    <a:pt x="756" y="841"/>
                  </a:cubicBezTo>
                  <a:cubicBezTo>
                    <a:pt x="799" y="841"/>
                    <a:pt x="840" y="838"/>
                    <a:pt x="881" y="831"/>
                  </a:cubicBezTo>
                  <a:cubicBezTo>
                    <a:pt x="1191" y="772"/>
                    <a:pt x="1346" y="546"/>
                    <a:pt x="1227" y="319"/>
                  </a:cubicBezTo>
                  <a:cubicBezTo>
                    <a:pt x="1134" y="124"/>
                    <a:pt x="865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6"/>
            <p:cNvSpPr/>
            <p:nvPr/>
          </p:nvSpPr>
          <p:spPr>
            <a:xfrm>
              <a:off x="5316425" y="2574075"/>
              <a:ext cx="22950" cy="14375"/>
            </a:xfrm>
            <a:custGeom>
              <a:avLst/>
              <a:gdLst/>
              <a:ahLst/>
              <a:cxnLst/>
              <a:rect l="l" t="t" r="r" b="b"/>
              <a:pathLst>
                <a:path w="918" h="575" extrusionOk="0">
                  <a:moveTo>
                    <a:pt x="410" y="0"/>
                  </a:moveTo>
                  <a:cubicBezTo>
                    <a:pt x="380" y="0"/>
                    <a:pt x="351" y="3"/>
                    <a:pt x="322" y="8"/>
                  </a:cubicBezTo>
                  <a:cubicBezTo>
                    <a:pt x="108" y="55"/>
                    <a:pt x="1" y="198"/>
                    <a:pt x="84" y="353"/>
                  </a:cubicBezTo>
                  <a:cubicBezTo>
                    <a:pt x="155" y="486"/>
                    <a:pt x="332" y="575"/>
                    <a:pt x="516" y="575"/>
                  </a:cubicBezTo>
                  <a:cubicBezTo>
                    <a:pt x="547" y="575"/>
                    <a:pt x="577" y="572"/>
                    <a:pt x="608" y="567"/>
                  </a:cubicBezTo>
                  <a:cubicBezTo>
                    <a:pt x="810" y="532"/>
                    <a:pt x="917" y="377"/>
                    <a:pt x="834" y="222"/>
                  </a:cubicBezTo>
                  <a:cubicBezTo>
                    <a:pt x="773" y="89"/>
                    <a:pt x="58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6"/>
            <p:cNvSpPr/>
            <p:nvPr/>
          </p:nvSpPr>
          <p:spPr>
            <a:xfrm>
              <a:off x="5332200" y="2533300"/>
              <a:ext cx="29500" cy="18225"/>
            </a:xfrm>
            <a:custGeom>
              <a:avLst/>
              <a:gdLst/>
              <a:ahLst/>
              <a:cxnLst/>
              <a:rect l="l" t="t" r="r" b="b"/>
              <a:pathLst>
                <a:path w="1180" h="729" extrusionOk="0">
                  <a:moveTo>
                    <a:pt x="522" y="1"/>
                  </a:moveTo>
                  <a:cubicBezTo>
                    <a:pt x="338" y="1"/>
                    <a:pt x="171" y="73"/>
                    <a:pt x="96" y="198"/>
                  </a:cubicBezTo>
                  <a:cubicBezTo>
                    <a:pt x="1" y="377"/>
                    <a:pt x="143" y="603"/>
                    <a:pt x="405" y="686"/>
                  </a:cubicBezTo>
                  <a:cubicBezTo>
                    <a:pt x="488" y="715"/>
                    <a:pt x="573" y="729"/>
                    <a:pt x="654" y="729"/>
                  </a:cubicBezTo>
                  <a:cubicBezTo>
                    <a:pt x="842" y="729"/>
                    <a:pt x="1009" y="656"/>
                    <a:pt x="1084" y="531"/>
                  </a:cubicBezTo>
                  <a:cubicBezTo>
                    <a:pt x="1179" y="353"/>
                    <a:pt x="1036" y="139"/>
                    <a:pt x="763" y="43"/>
                  </a:cubicBezTo>
                  <a:cubicBezTo>
                    <a:pt x="683" y="15"/>
                    <a:pt x="601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6"/>
            <p:cNvSpPr/>
            <p:nvPr/>
          </p:nvSpPr>
          <p:spPr>
            <a:xfrm>
              <a:off x="5224450" y="2701900"/>
              <a:ext cx="45575" cy="29125"/>
            </a:xfrm>
            <a:custGeom>
              <a:avLst/>
              <a:gdLst/>
              <a:ahLst/>
              <a:cxnLst/>
              <a:rect l="l" t="t" r="r" b="b"/>
              <a:pathLst>
                <a:path w="1823" h="1165" extrusionOk="0">
                  <a:moveTo>
                    <a:pt x="806" y="1"/>
                  </a:moveTo>
                  <a:cubicBezTo>
                    <a:pt x="731" y="1"/>
                    <a:pt x="656" y="9"/>
                    <a:pt x="584" y="26"/>
                  </a:cubicBezTo>
                  <a:cubicBezTo>
                    <a:pt x="179" y="133"/>
                    <a:pt x="1" y="455"/>
                    <a:pt x="179" y="764"/>
                  </a:cubicBezTo>
                  <a:cubicBezTo>
                    <a:pt x="322" y="1003"/>
                    <a:pt x="656" y="1165"/>
                    <a:pt x="991" y="1165"/>
                  </a:cubicBezTo>
                  <a:cubicBezTo>
                    <a:pt x="1075" y="1165"/>
                    <a:pt x="1158" y="1155"/>
                    <a:pt x="1239" y="1134"/>
                  </a:cubicBezTo>
                  <a:cubicBezTo>
                    <a:pt x="1644" y="1038"/>
                    <a:pt x="1822" y="717"/>
                    <a:pt x="1632" y="407"/>
                  </a:cubicBezTo>
                  <a:cubicBezTo>
                    <a:pt x="1486" y="164"/>
                    <a:pt x="1142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6"/>
            <p:cNvSpPr/>
            <p:nvPr/>
          </p:nvSpPr>
          <p:spPr>
            <a:xfrm>
              <a:off x="5276250" y="2695675"/>
              <a:ext cx="34550" cy="22400"/>
            </a:xfrm>
            <a:custGeom>
              <a:avLst/>
              <a:gdLst/>
              <a:ahLst/>
              <a:cxnLst/>
              <a:rect l="l" t="t" r="r" b="b"/>
              <a:pathLst>
                <a:path w="1382" h="896" extrusionOk="0">
                  <a:moveTo>
                    <a:pt x="614" y="1"/>
                  </a:moveTo>
                  <a:cubicBezTo>
                    <a:pt x="567" y="1"/>
                    <a:pt x="521" y="5"/>
                    <a:pt x="476" y="13"/>
                  </a:cubicBezTo>
                  <a:cubicBezTo>
                    <a:pt x="155" y="73"/>
                    <a:pt x="0" y="311"/>
                    <a:pt x="119" y="549"/>
                  </a:cubicBezTo>
                  <a:cubicBezTo>
                    <a:pt x="221" y="753"/>
                    <a:pt x="488" y="895"/>
                    <a:pt x="764" y="895"/>
                  </a:cubicBezTo>
                  <a:cubicBezTo>
                    <a:pt x="811" y="895"/>
                    <a:pt x="858" y="891"/>
                    <a:pt x="905" y="883"/>
                  </a:cubicBezTo>
                  <a:cubicBezTo>
                    <a:pt x="1215" y="823"/>
                    <a:pt x="1381" y="585"/>
                    <a:pt x="1262" y="347"/>
                  </a:cubicBezTo>
                  <a:cubicBezTo>
                    <a:pt x="1161" y="143"/>
                    <a:pt x="88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6"/>
            <p:cNvSpPr/>
            <p:nvPr/>
          </p:nvSpPr>
          <p:spPr>
            <a:xfrm>
              <a:off x="5251825" y="2662275"/>
              <a:ext cx="44975" cy="28750"/>
            </a:xfrm>
            <a:custGeom>
              <a:avLst/>
              <a:gdLst/>
              <a:ahLst/>
              <a:cxnLst/>
              <a:rect l="l" t="t" r="r" b="b"/>
              <a:pathLst>
                <a:path w="1799" h="1150" extrusionOk="0">
                  <a:moveTo>
                    <a:pt x="804" y="1"/>
                  </a:moveTo>
                  <a:cubicBezTo>
                    <a:pt x="725" y="1"/>
                    <a:pt x="647" y="10"/>
                    <a:pt x="572" y="28"/>
                  </a:cubicBezTo>
                  <a:cubicBezTo>
                    <a:pt x="179" y="123"/>
                    <a:pt x="1" y="445"/>
                    <a:pt x="179" y="742"/>
                  </a:cubicBezTo>
                  <a:cubicBezTo>
                    <a:pt x="324" y="993"/>
                    <a:pt x="664" y="1150"/>
                    <a:pt x="997" y="1150"/>
                  </a:cubicBezTo>
                  <a:cubicBezTo>
                    <a:pt x="1075" y="1150"/>
                    <a:pt x="1153" y="1141"/>
                    <a:pt x="1227" y="1123"/>
                  </a:cubicBezTo>
                  <a:cubicBezTo>
                    <a:pt x="1632" y="1028"/>
                    <a:pt x="1799" y="706"/>
                    <a:pt x="1620" y="397"/>
                  </a:cubicBezTo>
                  <a:cubicBezTo>
                    <a:pt x="1476" y="156"/>
                    <a:pt x="113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6"/>
            <p:cNvSpPr/>
            <p:nvPr/>
          </p:nvSpPr>
          <p:spPr>
            <a:xfrm>
              <a:off x="5205700" y="2651425"/>
              <a:ext cx="33950" cy="21725"/>
            </a:xfrm>
            <a:custGeom>
              <a:avLst/>
              <a:gdLst/>
              <a:ahLst/>
              <a:cxnLst/>
              <a:rect l="l" t="t" r="r" b="b"/>
              <a:pathLst>
                <a:path w="1358" h="869" extrusionOk="0">
                  <a:moveTo>
                    <a:pt x="598" y="0"/>
                  </a:moveTo>
                  <a:cubicBezTo>
                    <a:pt x="558" y="0"/>
                    <a:pt x="517" y="3"/>
                    <a:pt x="477" y="9"/>
                  </a:cubicBezTo>
                  <a:cubicBezTo>
                    <a:pt x="155" y="69"/>
                    <a:pt x="0" y="307"/>
                    <a:pt x="108" y="533"/>
                  </a:cubicBezTo>
                  <a:cubicBezTo>
                    <a:pt x="208" y="735"/>
                    <a:pt x="471" y="868"/>
                    <a:pt x="738" y="868"/>
                  </a:cubicBezTo>
                  <a:cubicBezTo>
                    <a:pt x="786" y="868"/>
                    <a:pt x="834" y="864"/>
                    <a:pt x="881" y="855"/>
                  </a:cubicBezTo>
                  <a:cubicBezTo>
                    <a:pt x="1203" y="807"/>
                    <a:pt x="1358" y="569"/>
                    <a:pt x="1251" y="331"/>
                  </a:cubicBezTo>
                  <a:cubicBezTo>
                    <a:pt x="1147" y="134"/>
                    <a:pt x="872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6"/>
            <p:cNvSpPr/>
            <p:nvPr/>
          </p:nvSpPr>
          <p:spPr>
            <a:xfrm>
              <a:off x="5230700" y="2681825"/>
              <a:ext cx="23250" cy="14975"/>
            </a:xfrm>
            <a:custGeom>
              <a:avLst/>
              <a:gdLst/>
              <a:ahLst/>
              <a:cxnLst/>
              <a:rect l="l" t="t" r="r" b="b"/>
              <a:pathLst>
                <a:path w="930" h="599" extrusionOk="0">
                  <a:moveTo>
                    <a:pt x="413" y="0"/>
                  </a:moveTo>
                  <a:cubicBezTo>
                    <a:pt x="383" y="0"/>
                    <a:pt x="352" y="3"/>
                    <a:pt x="322" y="8"/>
                  </a:cubicBezTo>
                  <a:cubicBezTo>
                    <a:pt x="108" y="44"/>
                    <a:pt x="1" y="210"/>
                    <a:pt x="84" y="365"/>
                  </a:cubicBezTo>
                  <a:cubicBezTo>
                    <a:pt x="145" y="508"/>
                    <a:pt x="330" y="599"/>
                    <a:pt x="516" y="599"/>
                  </a:cubicBezTo>
                  <a:cubicBezTo>
                    <a:pt x="547" y="599"/>
                    <a:pt x="578" y="596"/>
                    <a:pt x="608" y="591"/>
                  </a:cubicBezTo>
                  <a:cubicBezTo>
                    <a:pt x="822" y="555"/>
                    <a:pt x="929" y="389"/>
                    <a:pt x="846" y="234"/>
                  </a:cubicBezTo>
                  <a:cubicBezTo>
                    <a:pt x="785" y="91"/>
                    <a:pt x="600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6"/>
            <p:cNvSpPr/>
            <p:nvPr/>
          </p:nvSpPr>
          <p:spPr>
            <a:xfrm>
              <a:off x="5247375" y="2639275"/>
              <a:ext cx="29775" cy="19100"/>
            </a:xfrm>
            <a:custGeom>
              <a:avLst/>
              <a:gdLst/>
              <a:ahLst/>
              <a:cxnLst/>
              <a:rect l="l" t="t" r="r" b="b"/>
              <a:pathLst>
                <a:path w="1191" h="764" extrusionOk="0">
                  <a:moveTo>
                    <a:pt x="538" y="1"/>
                  </a:moveTo>
                  <a:cubicBezTo>
                    <a:pt x="346" y="1"/>
                    <a:pt x="171" y="76"/>
                    <a:pt x="96" y="210"/>
                  </a:cubicBezTo>
                  <a:cubicBezTo>
                    <a:pt x="0" y="400"/>
                    <a:pt x="131" y="626"/>
                    <a:pt x="405" y="722"/>
                  </a:cubicBezTo>
                  <a:cubicBezTo>
                    <a:pt x="487" y="750"/>
                    <a:pt x="572" y="764"/>
                    <a:pt x="653" y="764"/>
                  </a:cubicBezTo>
                  <a:cubicBezTo>
                    <a:pt x="846" y="764"/>
                    <a:pt x="1020" y="689"/>
                    <a:pt x="1096" y="555"/>
                  </a:cubicBezTo>
                  <a:cubicBezTo>
                    <a:pt x="1191" y="376"/>
                    <a:pt x="1060" y="138"/>
                    <a:pt x="786" y="43"/>
                  </a:cubicBezTo>
                  <a:cubicBezTo>
                    <a:pt x="704" y="14"/>
                    <a:pt x="61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6"/>
            <p:cNvSpPr/>
            <p:nvPr/>
          </p:nvSpPr>
          <p:spPr>
            <a:xfrm>
              <a:off x="5239625" y="2469125"/>
              <a:ext cx="33075" cy="20325"/>
            </a:xfrm>
            <a:custGeom>
              <a:avLst/>
              <a:gdLst/>
              <a:ahLst/>
              <a:cxnLst/>
              <a:rect l="l" t="t" r="r" b="b"/>
              <a:pathLst>
                <a:path w="1323" h="813" extrusionOk="0">
                  <a:moveTo>
                    <a:pt x="587" y="1"/>
                  </a:moveTo>
                  <a:cubicBezTo>
                    <a:pt x="384" y="1"/>
                    <a:pt x="202" y="78"/>
                    <a:pt x="120" y="217"/>
                  </a:cubicBezTo>
                  <a:cubicBezTo>
                    <a:pt x="1" y="420"/>
                    <a:pt x="156" y="670"/>
                    <a:pt x="453" y="765"/>
                  </a:cubicBezTo>
                  <a:cubicBezTo>
                    <a:pt x="546" y="797"/>
                    <a:pt x="642" y="812"/>
                    <a:pt x="733" y="812"/>
                  </a:cubicBezTo>
                  <a:cubicBezTo>
                    <a:pt x="944" y="812"/>
                    <a:pt x="1132" y="731"/>
                    <a:pt x="1215" y="598"/>
                  </a:cubicBezTo>
                  <a:cubicBezTo>
                    <a:pt x="1322" y="396"/>
                    <a:pt x="1168" y="146"/>
                    <a:pt x="870" y="50"/>
                  </a:cubicBezTo>
                  <a:cubicBezTo>
                    <a:pt x="777" y="17"/>
                    <a:pt x="680" y="1"/>
                    <a:pt x="5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6"/>
            <p:cNvSpPr/>
            <p:nvPr/>
          </p:nvSpPr>
          <p:spPr>
            <a:xfrm>
              <a:off x="5218200" y="2439450"/>
              <a:ext cx="42875" cy="26400"/>
            </a:xfrm>
            <a:custGeom>
              <a:avLst/>
              <a:gdLst/>
              <a:ahLst/>
              <a:cxnLst/>
              <a:rect l="l" t="t" r="r" b="b"/>
              <a:pathLst>
                <a:path w="1715" h="1056" extrusionOk="0">
                  <a:moveTo>
                    <a:pt x="773" y="0"/>
                  </a:moveTo>
                  <a:cubicBezTo>
                    <a:pt x="500" y="0"/>
                    <a:pt x="255" y="102"/>
                    <a:pt x="155" y="285"/>
                  </a:cubicBezTo>
                  <a:cubicBezTo>
                    <a:pt x="0" y="547"/>
                    <a:pt x="203" y="856"/>
                    <a:pt x="596" y="999"/>
                  </a:cubicBezTo>
                  <a:cubicBezTo>
                    <a:pt x="711" y="1038"/>
                    <a:pt x="828" y="1056"/>
                    <a:pt x="941" y="1056"/>
                  </a:cubicBezTo>
                  <a:cubicBezTo>
                    <a:pt x="1216" y="1056"/>
                    <a:pt x="1463" y="950"/>
                    <a:pt x="1572" y="773"/>
                  </a:cubicBezTo>
                  <a:cubicBezTo>
                    <a:pt x="1715" y="511"/>
                    <a:pt x="1524" y="190"/>
                    <a:pt x="1132" y="59"/>
                  </a:cubicBezTo>
                  <a:cubicBezTo>
                    <a:pt x="1013" y="19"/>
                    <a:pt x="890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6"/>
            <p:cNvSpPr/>
            <p:nvPr/>
          </p:nvSpPr>
          <p:spPr>
            <a:xfrm>
              <a:off x="5356900" y="2449725"/>
              <a:ext cx="37525" cy="23150"/>
            </a:xfrm>
            <a:custGeom>
              <a:avLst/>
              <a:gdLst/>
              <a:ahLst/>
              <a:cxnLst/>
              <a:rect l="l" t="t" r="r" b="b"/>
              <a:pathLst>
                <a:path w="1501" h="926" extrusionOk="0">
                  <a:moveTo>
                    <a:pt x="670" y="1"/>
                  </a:moveTo>
                  <a:cubicBezTo>
                    <a:pt x="430" y="1"/>
                    <a:pt x="216" y="95"/>
                    <a:pt x="132" y="255"/>
                  </a:cubicBezTo>
                  <a:cubicBezTo>
                    <a:pt x="1" y="481"/>
                    <a:pt x="179" y="755"/>
                    <a:pt x="525" y="874"/>
                  </a:cubicBezTo>
                  <a:cubicBezTo>
                    <a:pt x="626" y="909"/>
                    <a:pt x="732" y="926"/>
                    <a:pt x="834" y="926"/>
                  </a:cubicBezTo>
                  <a:cubicBezTo>
                    <a:pt x="1078" y="926"/>
                    <a:pt x="1298" y="831"/>
                    <a:pt x="1382" y="672"/>
                  </a:cubicBezTo>
                  <a:cubicBezTo>
                    <a:pt x="1501" y="445"/>
                    <a:pt x="1322" y="172"/>
                    <a:pt x="977" y="53"/>
                  </a:cubicBezTo>
                  <a:cubicBezTo>
                    <a:pt x="875" y="17"/>
                    <a:pt x="771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6"/>
            <p:cNvSpPr/>
            <p:nvPr/>
          </p:nvSpPr>
          <p:spPr>
            <a:xfrm>
              <a:off x="5187850" y="2348250"/>
              <a:ext cx="33350" cy="20150"/>
            </a:xfrm>
            <a:custGeom>
              <a:avLst/>
              <a:gdLst/>
              <a:ahLst/>
              <a:cxnLst/>
              <a:rect l="l" t="t" r="r" b="b"/>
              <a:pathLst>
                <a:path w="1334" h="806" extrusionOk="0">
                  <a:moveTo>
                    <a:pt x="603" y="0"/>
                  </a:moveTo>
                  <a:cubicBezTo>
                    <a:pt x="385" y="0"/>
                    <a:pt x="184" y="84"/>
                    <a:pt x="107" y="230"/>
                  </a:cubicBezTo>
                  <a:cubicBezTo>
                    <a:pt x="0" y="433"/>
                    <a:pt x="155" y="671"/>
                    <a:pt x="464" y="766"/>
                  </a:cubicBezTo>
                  <a:cubicBezTo>
                    <a:pt x="551" y="793"/>
                    <a:pt x="640" y="805"/>
                    <a:pt x="727" y="805"/>
                  </a:cubicBezTo>
                  <a:cubicBezTo>
                    <a:pt x="948" y="805"/>
                    <a:pt x="1149" y="721"/>
                    <a:pt x="1226" y="575"/>
                  </a:cubicBezTo>
                  <a:cubicBezTo>
                    <a:pt x="1334" y="373"/>
                    <a:pt x="1167" y="135"/>
                    <a:pt x="857" y="40"/>
                  </a:cubicBezTo>
                  <a:cubicBezTo>
                    <a:pt x="774" y="13"/>
                    <a:pt x="687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6"/>
            <p:cNvSpPr/>
            <p:nvPr/>
          </p:nvSpPr>
          <p:spPr>
            <a:xfrm>
              <a:off x="5200650" y="2315450"/>
              <a:ext cx="42275" cy="25025"/>
            </a:xfrm>
            <a:custGeom>
              <a:avLst/>
              <a:gdLst/>
              <a:ahLst/>
              <a:cxnLst/>
              <a:rect l="l" t="t" r="r" b="b"/>
              <a:pathLst>
                <a:path w="1691" h="1001" extrusionOk="0">
                  <a:moveTo>
                    <a:pt x="764" y="0"/>
                  </a:moveTo>
                  <a:cubicBezTo>
                    <a:pt x="683" y="0"/>
                    <a:pt x="602" y="10"/>
                    <a:pt x="524" y="30"/>
                  </a:cubicBezTo>
                  <a:cubicBezTo>
                    <a:pt x="167" y="125"/>
                    <a:pt x="0" y="399"/>
                    <a:pt x="179" y="661"/>
                  </a:cubicBezTo>
                  <a:cubicBezTo>
                    <a:pt x="319" y="868"/>
                    <a:pt x="623" y="1000"/>
                    <a:pt x="927" y="1000"/>
                  </a:cubicBezTo>
                  <a:cubicBezTo>
                    <a:pt x="1008" y="1000"/>
                    <a:pt x="1089" y="991"/>
                    <a:pt x="1167" y="971"/>
                  </a:cubicBezTo>
                  <a:cubicBezTo>
                    <a:pt x="1536" y="887"/>
                    <a:pt x="1691" y="602"/>
                    <a:pt x="1512" y="340"/>
                  </a:cubicBezTo>
                  <a:cubicBezTo>
                    <a:pt x="1371" y="133"/>
                    <a:pt x="1067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6"/>
            <p:cNvSpPr/>
            <p:nvPr/>
          </p:nvSpPr>
          <p:spPr>
            <a:xfrm>
              <a:off x="5126825" y="2405950"/>
              <a:ext cx="32750" cy="19925"/>
            </a:xfrm>
            <a:custGeom>
              <a:avLst/>
              <a:gdLst/>
              <a:ahLst/>
              <a:cxnLst/>
              <a:rect l="l" t="t" r="r" b="b"/>
              <a:pathLst>
                <a:path w="1310" h="797" extrusionOk="0">
                  <a:moveTo>
                    <a:pt x="592" y="0"/>
                  </a:moveTo>
                  <a:cubicBezTo>
                    <a:pt x="396" y="0"/>
                    <a:pt x="219" y="69"/>
                    <a:pt x="131" y="196"/>
                  </a:cubicBezTo>
                  <a:cubicBezTo>
                    <a:pt x="0" y="399"/>
                    <a:pt x="131" y="637"/>
                    <a:pt x="429" y="744"/>
                  </a:cubicBezTo>
                  <a:cubicBezTo>
                    <a:pt x="524" y="780"/>
                    <a:pt x="626" y="797"/>
                    <a:pt x="724" y="797"/>
                  </a:cubicBezTo>
                  <a:cubicBezTo>
                    <a:pt x="921" y="797"/>
                    <a:pt x="1104" y="728"/>
                    <a:pt x="1191" y="601"/>
                  </a:cubicBezTo>
                  <a:cubicBezTo>
                    <a:pt x="1310" y="411"/>
                    <a:pt x="1179" y="160"/>
                    <a:pt x="893" y="53"/>
                  </a:cubicBezTo>
                  <a:cubicBezTo>
                    <a:pt x="794" y="18"/>
                    <a:pt x="691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6"/>
            <p:cNvSpPr/>
            <p:nvPr/>
          </p:nvSpPr>
          <p:spPr>
            <a:xfrm>
              <a:off x="5242600" y="2365300"/>
              <a:ext cx="22050" cy="13125"/>
            </a:xfrm>
            <a:custGeom>
              <a:avLst/>
              <a:gdLst/>
              <a:ahLst/>
              <a:cxnLst/>
              <a:rect l="l" t="t" r="r" b="b"/>
              <a:pathLst>
                <a:path w="882" h="525" extrusionOk="0">
                  <a:moveTo>
                    <a:pt x="388" y="0"/>
                  </a:moveTo>
                  <a:cubicBezTo>
                    <a:pt x="256" y="0"/>
                    <a:pt x="139" y="45"/>
                    <a:pt x="84" y="132"/>
                  </a:cubicBezTo>
                  <a:cubicBezTo>
                    <a:pt x="1" y="262"/>
                    <a:pt x="84" y="417"/>
                    <a:pt x="287" y="489"/>
                  </a:cubicBezTo>
                  <a:cubicBezTo>
                    <a:pt x="355" y="513"/>
                    <a:pt x="427" y="525"/>
                    <a:pt x="495" y="525"/>
                  </a:cubicBezTo>
                  <a:cubicBezTo>
                    <a:pt x="626" y="525"/>
                    <a:pt x="743" y="480"/>
                    <a:pt x="799" y="393"/>
                  </a:cubicBezTo>
                  <a:cubicBezTo>
                    <a:pt x="882" y="262"/>
                    <a:pt x="787" y="108"/>
                    <a:pt x="596" y="36"/>
                  </a:cubicBezTo>
                  <a:cubicBezTo>
                    <a:pt x="527" y="12"/>
                    <a:pt x="456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6"/>
            <p:cNvSpPr/>
            <p:nvPr/>
          </p:nvSpPr>
          <p:spPr>
            <a:xfrm>
              <a:off x="5165525" y="2400775"/>
              <a:ext cx="57750" cy="35350"/>
            </a:xfrm>
            <a:custGeom>
              <a:avLst/>
              <a:gdLst/>
              <a:ahLst/>
              <a:cxnLst/>
              <a:rect l="l" t="t" r="r" b="b"/>
              <a:pathLst>
                <a:path w="2310" h="1414" extrusionOk="0">
                  <a:moveTo>
                    <a:pt x="1039" y="0"/>
                  </a:moveTo>
                  <a:cubicBezTo>
                    <a:pt x="666" y="0"/>
                    <a:pt x="327" y="144"/>
                    <a:pt x="191" y="391"/>
                  </a:cubicBezTo>
                  <a:cubicBezTo>
                    <a:pt x="0" y="748"/>
                    <a:pt x="274" y="1165"/>
                    <a:pt x="810" y="1344"/>
                  </a:cubicBezTo>
                  <a:cubicBezTo>
                    <a:pt x="960" y="1391"/>
                    <a:pt x="1115" y="1413"/>
                    <a:pt x="1264" y="1413"/>
                  </a:cubicBezTo>
                  <a:cubicBezTo>
                    <a:pt x="1643" y="1413"/>
                    <a:pt x="1982" y="1267"/>
                    <a:pt x="2119" y="1010"/>
                  </a:cubicBezTo>
                  <a:cubicBezTo>
                    <a:pt x="2310" y="653"/>
                    <a:pt x="2024" y="237"/>
                    <a:pt x="1488" y="70"/>
                  </a:cubicBezTo>
                  <a:cubicBezTo>
                    <a:pt x="1340" y="23"/>
                    <a:pt x="1187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6"/>
            <p:cNvSpPr/>
            <p:nvPr/>
          </p:nvSpPr>
          <p:spPr>
            <a:xfrm>
              <a:off x="5186650" y="2376550"/>
              <a:ext cx="37525" cy="22450"/>
            </a:xfrm>
            <a:custGeom>
              <a:avLst/>
              <a:gdLst/>
              <a:ahLst/>
              <a:cxnLst/>
              <a:rect l="l" t="t" r="r" b="b"/>
              <a:pathLst>
                <a:path w="1501" h="898" extrusionOk="0">
                  <a:moveTo>
                    <a:pt x="684" y="0"/>
                  </a:moveTo>
                  <a:cubicBezTo>
                    <a:pt x="611" y="0"/>
                    <a:pt x="537" y="9"/>
                    <a:pt x="465" y="27"/>
                  </a:cubicBezTo>
                  <a:cubicBezTo>
                    <a:pt x="143" y="98"/>
                    <a:pt x="0" y="360"/>
                    <a:pt x="155" y="598"/>
                  </a:cubicBezTo>
                  <a:cubicBezTo>
                    <a:pt x="278" y="778"/>
                    <a:pt x="551" y="897"/>
                    <a:pt x="825" y="897"/>
                  </a:cubicBezTo>
                  <a:cubicBezTo>
                    <a:pt x="896" y="897"/>
                    <a:pt x="967" y="889"/>
                    <a:pt x="1036" y="872"/>
                  </a:cubicBezTo>
                  <a:cubicBezTo>
                    <a:pt x="1358" y="789"/>
                    <a:pt x="1501" y="527"/>
                    <a:pt x="1346" y="301"/>
                  </a:cubicBezTo>
                  <a:cubicBezTo>
                    <a:pt x="1215" y="114"/>
                    <a:pt x="952" y="0"/>
                    <a:pt x="6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6"/>
            <p:cNvSpPr/>
            <p:nvPr/>
          </p:nvSpPr>
          <p:spPr>
            <a:xfrm>
              <a:off x="5233975" y="2390650"/>
              <a:ext cx="32475" cy="19875"/>
            </a:xfrm>
            <a:custGeom>
              <a:avLst/>
              <a:gdLst/>
              <a:ahLst/>
              <a:cxnLst/>
              <a:rect l="l" t="t" r="r" b="b"/>
              <a:pathLst>
                <a:path w="1299" h="795" extrusionOk="0">
                  <a:moveTo>
                    <a:pt x="578" y="1"/>
                  </a:moveTo>
                  <a:cubicBezTo>
                    <a:pt x="536" y="1"/>
                    <a:pt x="494" y="4"/>
                    <a:pt x="453" y="10"/>
                  </a:cubicBezTo>
                  <a:cubicBezTo>
                    <a:pt x="155" y="58"/>
                    <a:pt x="1" y="272"/>
                    <a:pt x="108" y="487"/>
                  </a:cubicBezTo>
                  <a:cubicBezTo>
                    <a:pt x="200" y="671"/>
                    <a:pt x="460" y="794"/>
                    <a:pt x="728" y="794"/>
                  </a:cubicBezTo>
                  <a:cubicBezTo>
                    <a:pt x="772" y="794"/>
                    <a:pt x="815" y="791"/>
                    <a:pt x="858" y="784"/>
                  </a:cubicBezTo>
                  <a:cubicBezTo>
                    <a:pt x="1155" y="737"/>
                    <a:pt x="1298" y="522"/>
                    <a:pt x="1191" y="308"/>
                  </a:cubicBezTo>
                  <a:cubicBezTo>
                    <a:pt x="1099" y="124"/>
                    <a:pt x="839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6"/>
            <p:cNvSpPr/>
            <p:nvPr/>
          </p:nvSpPr>
          <p:spPr>
            <a:xfrm>
              <a:off x="5258075" y="2418375"/>
              <a:ext cx="22050" cy="13525"/>
            </a:xfrm>
            <a:custGeom>
              <a:avLst/>
              <a:gdLst/>
              <a:ahLst/>
              <a:cxnLst/>
              <a:rect l="l" t="t" r="r" b="b"/>
              <a:pathLst>
                <a:path w="882" h="541" extrusionOk="0">
                  <a:moveTo>
                    <a:pt x="405" y="1"/>
                  </a:moveTo>
                  <a:cubicBezTo>
                    <a:pt x="373" y="1"/>
                    <a:pt x="342" y="3"/>
                    <a:pt x="310" y="9"/>
                  </a:cubicBezTo>
                  <a:cubicBezTo>
                    <a:pt x="108" y="44"/>
                    <a:pt x="1" y="187"/>
                    <a:pt x="72" y="330"/>
                  </a:cubicBezTo>
                  <a:cubicBezTo>
                    <a:pt x="134" y="453"/>
                    <a:pt x="309" y="540"/>
                    <a:pt x="485" y="540"/>
                  </a:cubicBezTo>
                  <a:cubicBezTo>
                    <a:pt x="514" y="540"/>
                    <a:pt x="543" y="538"/>
                    <a:pt x="572" y="533"/>
                  </a:cubicBezTo>
                  <a:cubicBezTo>
                    <a:pt x="787" y="497"/>
                    <a:pt x="882" y="354"/>
                    <a:pt x="811" y="211"/>
                  </a:cubicBezTo>
                  <a:cubicBezTo>
                    <a:pt x="740" y="80"/>
                    <a:pt x="576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6"/>
            <p:cNvSpPr/>
            <p:nvPr/>
          </p:nvSpPr>
          <p:spPr>
            <a:xfrm>
              <a:off x="5334000" y="2452000"/>
              <a:ext cx="22325" cy="13550"/>
            </a:xfrm>
            <a:custGeom>
              <a:avLst/>
              <a:gdLst/>
              <a:ahLst/>
              <a:cxnLst/>
              <a:rect l="l" t="t" r="r" b="b"/>
              <a:pathLst>
                <a:path w="893" h="542" extrusionOk="0">
                  <a:moveTo>
                    <a:pt x="405" y="1"/>
                  </a:moveTo>
                  <a:cubicBezTo>
                    <a:pt x="373" y="1"/>
                    <a:pt x="341" y="4"/>
                    <a:pt x="310" y="9"/>
                  </a:cubicBezTo>
                  <a:cubicBezTo>
                    <a:pt x="107" y="45"/>
                    <a:pt x="0" y="188"/>
                    <a:pt x="83" y="331"/>
                  </a:cubicBezTo>
                  <a:cubicBezTo>
                    <a:pt x="144" y="461"/>
                    <a:pt x="323" y="541"/>
                    <a:pt x="500" y="541"/>
                  </a:cubicBezTo>
                  <a:cubicBezTo>
                    <a:pt x="532" y="541"/>
                    <a:pt x="564" y="539"/>
                    <a:pt x="595" y="533"/>
                  </a:cubicBezTo>
                  <a:cubicBezTo>
                    <a:pt x="798" y="497"/>
                    <a:pt x="893" y="354"/>
                    <a:pt x="822" y="200"/>
                  </a:cubicBezTo>
                  <a:cubicBezTo>
                    <a:pt x="751" y="79"/>
                    <a:pt x="579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6"/>
            <p:cNvSpPr/>
            <p:nvPr/>
          </p:nvSpPr>
          <p:spPr>
            <a:xfrm>
              <a:off x="5285175" y="2483325"/>
              <a:ext cx="29500" cy="18300"/>
            </a:xfrm>
            <a:custGeom>
              <a:avLst/>
              <a:gdLst/>
              <a:ahLst/>
              <a:cxnLst/>
              <a:rect l="l" t="t" r="r" b="b"/>
              <a:pathLst>
                <a:path w="1180" h="732" extrusionOk="0">
                  <a:moveTo>
                    <a:pt x="504" y="0"/>
                  </a:moveTo>
                  <a:cubicBezTo>
                    <a:pt x="471" y="0"/>
                    <a:pt x="438" y="2"/>
                    <a:pt x="405" y="6"/>
                  </a:cubicBezTo>
                  <a:cubicBezTo>
                    <a:pt x="143" y="54"/>
                    <a:pt x="0" y="256"/>
                    <a:pt x="108" y="447"/>
                  </a:cubicBezTo>
                  <a:cubicBezTo>
                    <a:pt x="189" y="619"/>
                    <a:pt x="417" y="731"/>
                    <a:pt x="652" y="731"/>
                  </a:cubicBezTo>
                  <a:cubicBezTo>
                    <a:pt x="693" y="731"/>
                    <a:pt x="734" y="728"/>
                    <a:pt x="774" y="721"/>
                  </a:cubicBezTo>
                  <a:cubicBezTo>
                    <a:pt x="1048" y="673"/>
                    <a:pt x="1179" y="471"/>
                    <a:pt x="1072" y="280"/>
                  </a:cubicBezTo>
                  <a:cubicBezTo>
                    <a:pt x="988" y="112"/>
                    <a:pt x="747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6"/>
            <p:cNvSpPr/>
            <p:nvPr/>
          </p:nvSpPr>
          <p:spPr>
            <a:xfrm>
              <a:off x="5276850" y="2378525"/>
              <a:ext cx="28575" cy="17325"/>
            </a:xfrm>
            <a:custGeom>
              <a:avLst/>
              <a:gdLst/>
              <a:ahLst/>
              <a:cxnLst/>
              <a:rect l="l" t="t" r="r" b="b"/>
              <a:pathLst>
                <a:path w="1143" h="693" extrusionOk="0">
                  <a:moveTo>
                    <a:pt x="507" y="0"/>
                  </a:moveTo>
                  <a:cubicBezTo>
                    <a:pt x="325" y="0"/>
                    <a:pt x="161" y="70"/>
                    <a:pt x="95" y="186"/>
                  </a:cubicBezTo>
                  <a:cubicBezTo>
                    <a:pt x="0" y="353"/>
                    <a:pt x="131" y="567"/>
                    <a:pt x="393" y="650"/>
                  </a:cubicBezTo>
                  <a:cubicBezTo>
                    <a:pt x="473" y="679"/>
                    <a:pt x="555" y="693"/>
                    <a:pt x="634" y="693"/>
                  </a:cubicBezTo>
                  <a:cubicBezTo>
                    <a:pt x="813" y="693"/>
                    <a:pt x="973" y="623"/>
                    <a:pt x="1048" y="507"/>
                  </a:cubicBezTo>
                  <a:cubicBezTo>
                    <a:pt x="1143" y="341"/>
                    <a:pt x="1000" y="126"/>
                    <a:pt x="750" y="43"/>
                  </a:cubicBezTo>
                  <a:cubicBezTo>
                    <a:pt x="670" y="14"/>
                    <a:pt x="5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6"/>
            <p:cNvSpPr/>
            <p:nvPr/>
          </p:nvSpPr>
          <p:spPr>
            <a:xfrm>
              <a:off x="5320900" y="2382575"/>
              <a:ext cx="28900" cy="17550"/>
            </a:xfrm>
            <a:custGeom>
              <a:avLst/>
              <a:gdLst/>
              <a:ahLst/>
              <a:cxnLst/>
              <a:rect l="l" t="t" r="r" b="b"/>
              <a:pathLst>
                <a:path w="1156" h="702" extrusionOk="0">
                  <a:moveTo>
                    <a:pt x="520" y="1"/>
                  </a:moveTo>
                  <a:cubicBezTo>
                    <a:pt x="478" y="1"/>
                    <a:pt x="435" y="4"/>
                    <a:pt x="393" y="12"/>
                  </a:cubicBezTo>
                  <a:cubicBezTo>
                    <a:pt x="131" y="48"/>
                    <a:pt x="0" y="238"/>
                    <a:pt x="95" y="429"/>
                  </a:cubicBezTo>
                  <a:cubicBezTo>
                    <a:pt x="187" y="591"/>
                    <a:pt x="416" y="701"/>
                    <a:pt x="643" y="701"/>
                  </a:cubicBezTo>
                  <a:cubicBezTo>
                    <a:pt x="683" y="701"/>
                    <a:pt x="723" y="698"/>
                    <a:pt x="762" y="691"/>
                  </a:cubicBezTo>
                  <a:cubicBezTo>
                    <a:pt x="1024" y="643"/>
                    <a:pt x="1155" y="453"/>
                    <a:pt x="1048" y="262"/>
                  </a:cubicBezTo>
                  <a:cubicBezTo>
                    <a:pt x="968" y="102"/>
                    <a:pt x="745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6"/>
            <p:cNvSpPr/>
            <p:nvPr/>
          </p:nvSpPr>
          <p:spPr>
            <a:xfrm>
              <a:off x="5099425" y="2464200"/>
              <a:ext cx="74150" cy="45675"/>
            </a:xfrm>
            <a:custGeom>
              <a:avLst/>
              <a:gdLst/>
              <a:ahLst/>
              <a:cxnLst/>
              <a:rect l="l" t="t" r="r" b="b"/>
              <a:pathLst>
                <a:path w="2966" h="1827" extrusionOk="0">
                  <a:moveTo>
                    <a:pt x="1356" y="1"/>
                  </a:moveTo>
                  <a:cubicBezTo>
                    <a:pt x="1225" y="1"/>
                    <a:pt x="1093" y="15"/>
                    <a:pt x="965" y="45"/>
                  </a:cubicBezTo>
                  <a:cubicBezTo>
                    <a:pt x="299" y="200"/>
                    <a:pt x="1" y="700"/>
                    <a:pt x="287" y="1188"/>
                  </a:cubicBezTo>
                  <a:cubicBezTo>
                    <a:pt x="508" y="1574"/>
                    <a:pt x="1058" y="1827"/>
                    <a:pt x="1613" y="1827"/>
                  </a:cubicBezTo>
                  <a:cubicBezTo>
                    <a:pt x="1744" y="1827"/>
                    <a:pt x="1874" y="1813"/>
                    <a:pt x="2001" y="1783"/>
                  </a:cubicBezTo>
                  <a:cubicBezTo>
                    <a:pt x="2656" y="1629"/>
                    <a:pt x="2966" y="1117"/>
                    <a:pt x="2668" y="628"/>
                  </a:cubicBezTo>
                  <a:cubicBezTo>
                    <a:pt x="2438" y="245"/>
                    <a:pt x="1899" y="1"/>
                    <a:pt x="1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6"/>
            <p:cNvSpPr/>
            <p:nvPr/>
          </p:nvSpPr>
          <p:spPr>
            <a:xfrm>
              <a:off x="5116700" y="2431275"/>
              <a:ext cx="43175" cy="26300"/>
            </a:xfrm>
            <a:custGeom>
              <a:avLst/>
              <a:gdLst/>
              <a:ahLst/>
              <a:cxnLst/>
              <a:rect l="l" t="t" r="r" b="b"/>
              <a:pathLst>
                <a:path w="1727" h="1052" extrusionOk="0">
                  <a:moveTo>
                    <a:pt x="800" y="0"/>
                  </a:moveTo>
                  <a:cubicBezTo>
                    <a:pt x="720" y="0"/>
                    <a:pt x="639" y="9"/>
                    <a:pt x="560" y="29"/>
                  </a:cubicBezTo>
                  <a:cubicBezTo>
                    <a:pt x="179" y="112"/>
                    <a:pt x="0" y="410"/>
                    <a:pt x="167" y="683"/>
                  </a:cubicBezTo>
                  <a:cubicBezTo>
                    <a:pt x="303" y="907"/>
                    <a:pt x="630" y="1051"/>
                    <a:pt x="953" y="1051"/>
                  </a:cubicBezTo>
                  <a:cubicBezTo>
                    <a:pt x="1025" y="1051"/>
                    <a:pt x="1097" y="1044"/>
                    <a:pt x="1167" y="1029"/>
                  </a:cubicBezTo>
                  <a:cubicBezTo>
                    <a:pt x="1548" y="945"/>
                    <a:pt x="1727" y="648"/>
                    <a:pt x="1560" y="362"/>
                  </a:cubicBezTo>
                  <a:cubicBezTo>
                    <a:pt x="1427" y="143"/>
                    <a:pt x="1119" y="0"/>
                    <a:pt x="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6"/>
            <p:cNvSpPr/>
            <p:nvPr/>
          </p:nvSpPr>
          <p:spPr>
            <a:xfrm>
              <a:off x="5160450" y="2443950"/>
              <a:ext cx="58675" cy="36200"/>
            </a:xfrm>
            <a:custGeom>
              <a:avLst/>
              <a:gdLst/>
              <a:ahLst/>
              <a:cxnLst/>
              <a:rect l="l" t="t" r="r" b="b"/>
              <a:pathLst>
                <a:path w="2347" h="1448" extrusionOk="0">
                  <a:moveTo>
                    <a:pt x="1051" y="1"/>
                  </a:moveTo>
                  <a:cubicBezTo>
                    <a:pt x="950" y="1"/>
                    <a:pt x="849" y="11"/>
                    <a:pt x="751" y="34"/>
                  </a:cubicBezTo>
                  <a:cubicBezTo>
                    <a:pt x="239" y="164"/>
                    <a:pt x="1" y="557"/>
                    <a:pt x="227" y="938"/>
                  </a:cubicBezTo>
                  <a:cubicBezTo>
                    <a:pt x="411" y="1248"/>
                    <a:pt x="846" y="1448"/>
                    <a:pt x="1284" y="1448"/>
                  </a:cubicBezTo>
                  <a:cubicBezTo>
                    <a:pt x="1385" y="1448"/>
                    <a:pt x="1486" y="1437"/>
                    <a:pt x="1584" y="1415"/>
                  </a:cubicBezTo>
                  <a:cubicBezTo>
                    <a:pt x="2108" y="1284"/>
                    <a:pt x="2346" y="879"/>
                    <a:pt x="2108" y="510"/>
                  </a:cubicBezTo>
                  <a:cubicBezTo>
                    <a:pt x="1924" y="200"/>
                    <a:pt x="1489" y="1"/>
                    <a:pt x="10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6"/>
            <p:cNvSpPr/>
            <p:nvPr/>
          </p:nvSpPr>
          <p:spPr>
            <a:xfrm>
              <a:off x="5058350" y="2445450"/>
              <a:ext cx="34275" cy="20975"/>
            </a:xfrm>
            <a:custGeom>
              <a:avLst/>
              <a:gdLst/>
              <a:ahLst/>
              <a:cxnLst/>
              <a:rect l="l" t="t" r="r" b="b"/>
              <a:pathLst>
                <a:path w="1371" h="839" extrusionOk="0">
                  <a:moveTo>
                    <a:pt x="633" y="0"/>
                  </a:moveTo>
                  <a:cubicBezTo>
                    <a:pt x="572" y="0"/>
                    <a:pt x="512" y="7"/>
                    <a:pt x="453" y="21"/>
                  </a:cubicBezTo>
                  <a:cubicBezTo>
                    <a:pt x="144" y="81"/>
                    <a:pt x="1" y="319"/>
                    <a:pt x="132" y="545"/>
                  </a:cubicBezTo>
                  <a:cubicBezTo>
                    <a:pt x="238" y="719"/>
                    <a:pt x="487" y="838"/>
                    <a:pt x="742" y="838"/>
                  </a:cubicBezTo>
                  <a:cubicBezTo>
                    <a:pt x="801" y="838"/>
                    <a:pt x="860" y="832"/>
                    <a:pt x="918" y="819"/>
                  </a:cubicBezTo>
                  <a:cubicBezTo>
                    <a:pt x="1227" y="747"/>
                    <a:pt x="1370" y="509"/>
                    <a:pt x="1239" y="295"/>
                  </a:cubicBezTo>
                  <a:cubicBezTo>
                    <a:pt x="1134" y="113"/>
                    <a:pt x="882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6"/>
            <p:cNvSpPr/>
            <p:nvPr/>
          </p:nvSpPr>
          <p:spPr>
            <a:xfrm>
              <a:off x="5154800" y="2505775"/>
              <a:ext cx="55975" cy="34775"/>
            </a:xfrm>
            <a:custGeom>
              <a:avLst/>
              <a:gdLst/>
              <a:ahLst/>
              <a:cxnLst/>
              <a:rect l="l" t="t" r="r" b="b"/>
              <a:pathLst>
                <a:path w="2239" h="1391" extrusionOk="0">
                  <a:moveTo>
                    <a:pt x="1021" y="0"/>
                  </a:moveTo>
                  <a:cubicBezTo>
                    <a:pt x="662" y="0"/>
                    <a:pt x="337" y="135"/>
                    <a:pt x="203" y="370"/>
                  </a:cubicBezTo>
                  <a:cubicBezTo>
                    <a:pt x="0" y="716"/>
                    <a:pt x="250" y="1132"/>
                    <a:pt x="762" y="1311"/>
                  </a:cubicBezTo>
                  <a:cubicBezTo>
                    <a:pt x="917" y="1365"/>
                    <a:pt x="1078" y="1391"/>
                    <a:pt x="1232" y="1391"/>
                  </a:cubicBezTo>
                  <a:cubicBezTo>
                    <a:pt x="1586" y="1391"/>
                    <a:pt x="1907" y="1254"/>
                    <a:pt x="2048" y="1013"/>
                  </a:cubicBezTo>
                  <a:cubicBezTo>
                    <a:pt x="2239" y="668"/>
                    <a:pt x="1989" y="251"/>
                    <a:pt x="1477" y="73"/>
                  </a:cubicBezTo>
                  <a:cubicBezTo>
                    <a:pt x="1326" y="24"/>
                    <a:pt x="1171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6"/>
            <p:cNvSpPr/>
            <p:nvPr/>
          </p:nvSpPr>
          <p:spPr>
            <a:xfrm>
              <a:off x="5093475" y="2525575"/>
              <a:ext cx="29200" cy="18200"/>
            </a:xfrm>
            <a:custGeom>
              <a:avLst/>
              <a:gdLst/>
              <a:ahLst/>
              <a:cxnLst/>
              <a:rect l="l" t="t" r="r" b="b"/>
              <a:pathLst>
                <a:path w="1168" h="728" extrusionOk="0">
                  <a:moveTo>
                    <a:pt x="534" y="0"/>
                  </a:moveTo>
                  <a:cubicBezTo>
                    <a:pt x="350" y="0"/>
                    <a:pt x="183" y="73"/>
                    <a:pt x="108" y="198"/>
                  </a:cubicBezTo>
                  <a:cubicBezTo>
                    <a:pt x="1" y="376"/>
                    <a:pt x="132" y="590"/>
                    <a:pt x="394" y="686"/>
                  </a:cubicBezTo>
                  <a:cubicBezTo>
                    <a:pt x="473" y="714"/>
                    <a:pt x="556" y="728"/>
                    <a:pt x="637" y="728"/>
                  </a:cubicBezTo>
                  <a:cubicBezTo>
                    <a:pt x="824" y="728"/>
                    <a:pt x="998" y="656"/>
                    <a:pt x="1072" y="531"/>
                  </a:cubicBezTo>
                  <a:cubicBezTo>
                    <a:pt x="1168" y="352"/>
                    <a:pt x="1049" y="138"/>
                    <a:pt x="775" y="43"/>
                  </a:cubicBezTo>
                  <a:cubicBezTo>
                    <a:pt x="696" y="14"/>
                    <a:pt x="613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6"/>
            <p:cNvSpPr/>
            <p:nvPr/>
          </p:nvSpPr>
          <p:spPr>
            <a:xfrm>
              <a:off x="5076225" y="2500575"/>
              <a:ext cx="33050" cy="20700"/>
            </a:xfrm>
            <a:custGeom>
              <a:avLst/>
              <a:gdLst/>
              <a:ahLst/>
              <a:cxnLst/>
              <a:rect l="l" t="t" r="r" b="b"/>
              <a:pathLst>
                <a:path w="1322" h="828" extrusionOk="0">
                  <a:moveTo>
                    <a:pt x="612" y="1"/>
                  </a:moveTo>
                  <a:cubicBezTo>
                    <a:pt x="400" y="1"/>
                    <a:pt x="203" y="79"/>
                    <a:pt x="119" y="221"/>
                  </a:cubicBezTo>
                  <a:cubicBezTo>
                    <a:pt x="0" y="424"/>
                    <a:pt x="143" y="674"/>
                    <a:pt x="441" y="781"/>
                  </a:cubicBezTo>
                  <a:cubicBezTo>
                    <a:pt x="529" y="813"/>
                    <a:pt x="622" y="828"/>
                    <a:pt x="712" y="828"/>
                  </a:cubicBezTo>
                  <a:cubicBezTo>
                    <a:pt x="924" y="828"/>
                    <a:pt x="1119" y="744"/>
                    <a:pt x="1203" y="602"/>
                  </a:cubicBezTo>
                  <a:cubicBezTo>
                    <a:pt x="1322" y="400"/>
                    <a:pt x="1179" y="150"/>
                    <a:pt x="881" y="43"/>
                  </a:cubicBezTo>
                  <a:cubicBezTo>
                    <a:pt x="793" y="15"/>
                    <a:pt x="701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6"/>
            <p:cNvSpPr/>
            <p:nvPr/>
          </p:nvSpPr>
          <p:spPr>
            <a:xfrm>
              <a:off x="5055375" y="2470700"/>
              <a:ext cx="43200" cy="26600"/>
            </a:xfrm>
            <a:custGeom>
              <a:avLst/>
              <a:gdLst/>
              <a:ahLst/>
              <a:cxnLst/>
              <a:rect l="l" t="t" r="r" b="b"/>
              <a:pathLst>
                <a:path w="1728" h="1064" extrusionOk="0">
                  <a:moveTo>
                    <a:pt x="792" y="0"/>
                  </a:moveTo>
                  <a:cubicBezTo>
                    <a:pt x="522" y="0"/>
                    <a:pt x="272" y="102"/>
                    <a:pt x="156" y="285"/>
                  </a:cubicBezTo>
                  <a:cubicBezTo>
                    <a:pt x="1" y="547"/>
                    <a:pt x="191" y="869"/>
                    <a:pt x="584" y="999"/>
                  </a:cubicBezTo>
                  <a:cubicBezTo>
                    <a:pt x="700" y="1043"/>
                    <a:pt x="822" y="1063"/>
                    <a:pt x="940" y="1063"/>
                  </a:cubicBezTo>
                  <a:cubicBezTo>
                    <a:pt x="1212" y="1063"/>
                    <a:pt x="1465" y="956"/>
                    <a:pt x="1572" y="773"/>
                  </a:cubicBezTo>
                  <a:cubicBezTo>
                    <a:pt x="1727" y="511"/>
                    <a:pt x="1537" y="190"/>
                    <a:pt x="1144" y="59"/>
                  </a:cubicBezTo>
                  <a:cubicBezTo>
                    <a:pt x="1029" y="19"/>
                    <a:pt x="909" y="0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6"/>
            <p:cNvSpPr/>
            <p:nvPr/>
          </p:nvSpPr>
          <p:spPr>
            <a:xfrm>
              <a:off x="5045850" y="2525275"/>
              <a:ext cx="29500" cy="18225"/>
            </a:xfrm>
            <a:custGeom>
              <a:avLst/>
              <a:gdLst/>
              <a:ahLst/>
              <a:cxnLst/>
              <a:rect l="l" t="t" r="r" b="b"/>
              <a:pathLst>
                <a:path w="1180" h="729" extrusionOk="0">
                  <a:moveTo>
                    <a:pt x="543" y="1"/>
                  </a:moveTo>
                  <a:cubicBezTo>
                    <a:pt x="356" y="1"/>
                    <a:pt x="183" y="73"/>
                    <a:pt x="108" y="198"/>
                  </a:cubicBezTo>
                  <a:cubicBezTo>
                    <a:pt x="1" y="376"/>
                    <a:pt x="132" y="591"/>
                    <a:pt x="394" y="686"/>
                  </a:cubicBezTo>
                  <a:cubicBezTo>
                    <a:pt x="473" y="715"/>
                    <a:pt x="556" y="728"/>
                    <a:pt x="637" y="728"/>
                  </a:cubicBezTo>
                  <a:cubicBezTo>
                    <a:pt x="824" y="728"/>
                    <a:pt x="998" y="656"/>
                    <a:pt x="1072" y="531"/>
                  </a:cubicBezTo>
                  <a:cubicBezTo>
                    <a:pt x="1179" y="352"/>
                    <a:pt x="1049" y="126"/>
                    <a:pt x="787" y="43"/>
                  </a:cubicBezTo>
                  <a:cubicBezTo>
                    <a:pt x="707" y="14"/>
                    <a:pt x="624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6"/>
            <p:cNvSpPr/>
            <p:nvPr/>
          </p:nvSpPr>
          <p:spPr>
            <a:xfrm>
              <a:off x="5028900" y="2500300"/>
              <a:ext cx="33050" cy="20550"/>
            </a:xfrm>
            <a:custGeom>
              <a:avLst/>
              <a:gdLst/>
              <a:ahLst/>
              <a:cxnLst/>
              <a:rect l="l" t="t" r="r" b="b"/>
              <a:pathLst>
                <a:path w="1322" h="822" extrusionOk="0">
                  <a:moveTo>
                    <a:pt x="612" y="0"/>
                  </a:moveTo>
                  <a:cubicBezTo>
                    <a:pt x="399" y="0"/>
                    <a:pt x="203" y="78"/>
                    <a:pt x="119" y="220"/>
                  </a:cubicBezTo>
                  <a:cubicBezTo>
                    <a:pt x="0" y="423"/>
                    <a:pt x="143" y="673"/>
                    <a:pt x="441" y="780"/>
                  </a:cubicBezTo>
                  <a:cubicBezTo>
                    <a:pt x="528" y="808"/>
                    <a:pt x="620" y="822"/>
                    <a:pt x="709" y="822"/>
                  </a:cubicBezTo>
                  <a:cubicBezTo>
                    <a:pt x="922" y="822"/>
                    <a:pt x="1119" y="744"/>
                    <a:pt x="1203" y="601"/>
                  </a:cubicBezTo>
                  <a:cubicBezTo>
                    <a:pt x="1322" y="399"/>
                    <a:pt x="1179" y="149"/>
                    <a:pt x="881" y="42"/>
                  </a:cubicBezTo>
                  <a:cubicBezTo>
                    <a:pt x="793" y="14"/>
                    <a:pt x="701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6"/>
            <p:cNvSpPr/>
            <p:nvPr/>
          </p:nvSpPr>
          <p:spPr>
            <a:xfrm>
              <a:off x="5008350" y="2470275"/>
              <a:ext cx="43175" cy="26575"/>
            </a:xfrm>
            <a:custGeom>
              <a:avLst/>
              <a:gdLst/>
              <a:ahLst/>
              <a:cxnLst/>
              <a:rect l="l" t="t" r="r" b="b"/>
              <a:pathLst>
                <a:path w="1727" h="1063" extrusionOk="0">
                  <a:moveTo>
                    <a:pt x="794" y="0"/>
                  </a:moveTo>
                  <a:cubicBezTo>
                    <a:pt x="521" y="0"/>
                    <a:pt x="271" y="108"/>
                    <a:pt x="155" y="290"/>
                  </a:cubicBezTo>
                  <a:cubicBezTo>
                    <a:pt x="1" y="552"/>
                    <a:pt x="179" y="874"/>
                    <a:pt x="572" y="1005"/>
                  </a:cubicBezTo>
                  <a:cubicBezTo>
                    <a:pt x="691" y="1044"/>
                    <a:pt x="813" y="1063"/>
                    <a:pt x="931" y="1063"/>
                  </a:cubicBezTo>
                  <a:cubicBezTo>
                    <a:pt x="1205" y="1063"/>
                    <a:pt x="1452" y="961"/>
                    <a:pt x="1560" y="778"/>
                  </a:cubicBezTo>
                  <a:cubicBezTo>
                    <a:pt x="1727" y="516"/>
                    <a:pt x="1536" y="195"/>
                    <a:pt x="1155" y="64"/>
                  </a:cubicBezTo>
                  <a:cubicBezTo>
                    <a:pt x="1036" y="21"/>
                    <a:pt x="913" y="0"/>
                    <a:pt x="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6"/>
            <p:cNvSpPr/>
            <p:nvPr/>
          </p:nvSpPr>
          <p:spPr>
            <a:xfrm>
              <a:off x="5101525" y="2604150"/>
              <a:ext cx="29475" cy="18800"/>
            </a:xfrm>
            <a:custGeom>
              <a:avLst/>
              <a:gdLst/>
              <a:ahLst/>
              <a:cxnLst/>
              <a:rect l="l" t="t" r="r" b="b"/>
              <a:pathLst>
                <a:path w="1179" h="752" extrusionOk="0">
                  <a:moveTo>
                    <a:pt x="537" y="1"/>
                  </a:moveTo>
                  <a:cubicBezTo>
                    <a:pt x="350" y="1"/>
                    <a:pt x="182" y="73"/>
                    <a:pt x="107" y="198"/>
                  </a:cubicBezTo>
                  <a:cubicBezTo>
                    <a:pt x="0" y="388"/>
                    <a:pt x="131" y="614"/>
                    <a:pt x="393" y="710"/>
                  </a:cubicBezTo>
                  <a:cubicBezTo>
                    <a:pt x="475" y="738"/>
                    <a:pt x="559" y="752"/>
                    <a:pt x="639" y="752"/>
                  </a:cubicBezTo>
                  <a:cubicBezTo>
                    <a:pt x="828" y="752"/>
                    <a:pt x="997" y="677"/>
                    <a:pt x="1072" y="543"/>
                  </a:cubicBezTo>
                  <a:cubicBezTo>
                    <a:pt x="1179" y="364"/>
                    <a:pt x="1048" y="138"/>
                    <a:pt x="786" y="43"/>
                  </a:cubicBezTo>
                  <a:cubicBezTo>
                    <a:pt x="703" y="14"/>
                    <a:pt x="618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6"/>
            <p:cNvSpPr/>
            <p:nvPr/>
          </p:nvSpPr>
          <p:spPr>
            <a:xfrm>
              <a:off x="5083650" y="2578450"/>
              <a:ext cx="33975" cy="21125"/>
            </a:xfrm>
            <a:custGeom>
              <a:avLst/>
              <a:gdLst/>
              <a:ahLst/>
              <a:cxnLst/>
              <a:rect l="l" t="t" r="r" b="b"/>
              <a:pathLst>
                <a:path w="1359" h="845" extrusionOk="0">
                  <a:moveTo>
                    <a:pt x="626" y="0"/>
                  </a:moveTo>
                  <a:cubicBezTo>
                    <a:pt x="411" y="0"/>
                    <a:pt x="215" y="84"/>
                    <a:pt x="132" y="226"/>
                  </a:cubicBezTo>
                  <a:cubicBezTo>
                    <a:pt x="1" y="440"/>
                    <a:pt x="156" y="690"/>
                    <a:pt x="453" y="797"/>
                  </a:cubicBezTo>
                  <a:cubicBezTo>
                    <a:pt x="546" y="829"/>
                    <a:pt x="641" y="844"/>
                    <a:pt x="733" y="844"/>
                  </a:cubicBezTo>
                  <a:cubicBezTo>
                    <a:pt x="948" y="844"/>
                    <a:pt x="1144" y="761"/>
                    <a:pt x="1227" y="619"/>
                  </a:cubicBezTo>
                  <a:cubicBezTo>
                    <a:pt x="1358" y="404"/>
                    <a:pt x="1203" y="154"/>
                    <a:pt x="906" y="47"/>
                  </a:cubicBezTo>
                  <a:cubicBezTo>
                    <a:pt x="814" y="15"/>
                    <a:pt x="718" y="0"/>
                    <a:pt x="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6"/>
            <p:cNvSpPr/>
            <p:nvPr/>
          </p:nvSpPr>
          <p:spPr>
            <a:xfrm>
              <a:off x="5062825" y="2547550"/>
              <a:ext cx="43475" cy="27425"/>
            </a:xfrm>
            <a:custGeom>
              <a:avLst/>
              <a:gdLst/>
              <a:ahLst/>
              <a:cxnLst/>
              <a:rect l="l" t="t" r="r" b="b"/>
              <a:pathLst>
                <a:path w="1739" h="1097" extrusionOk="0">
                  <a:moveTo>
                    <a:pt x="808" y="1"/>
                  </a:moveTo>
                  <a:cubicBezTo>
                    <a:pt x="525" y="1"/>
                    <a:pt x="265" y="109"/>
                    <a:pt x="155" y="295"/>
                  </a:cubicBezTo>
                  <a:cubicBezTo>
                    <a:pt x="0" y="569"/>
                    <a:pt x="191" y="890"/>
                    <a:pt x="584" y="1033"/>
                  </a:cubicBezTo>
                  <a:cubicBezTo>
                    <a:pt x="702" y="1076"/>
                    <a:pt x="826" y="1096"/>
                    <a:pt x="945" y="1096"/>
                  </a:cubicBezTo>
                  <a:cubicBezTo>
                    <a:pt x="1222" y="1096"/>
                    <a:pt x="1476" y="986"/>
                    <a:pt x="1584" y="795"/>
                  </a:cubicBezTo>
                  <a:cubicBezTo>
                    <a:pt x="1739" y="533"/>
                    <a:pt x="1548" y="200"/>
                    <a:pt x="1155" y="57"/>
                  </a:cubicBezTo>
                  <a:cubicBezTo>
                    <a:pt x="1042" y="19"/>
                    <a:pt x="923" y="1"/>
                    <a:pt x="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6"/>
            <p:cNvSpPr/>
            <p:nvPr/>
          </p:nvSpPr>
          <p:spPr>
            <a:xfrm>
              <a:off x="5194675" y="2481000"/>
              <a:ext cx="37825" cy="23425"/>
            </a:xfrm>
            <a:custGeom>
              <a:avLst/>
              <a:gdLst/>
              <a:ahLst/>
              <a:cxnLst/>
              <a:rect l="l" t="t" r="r" b="b"/>
              <a:pathLst>
                <a:path w="1513" h="937" extrusionOk="0">
                  <a:moveTo>
                    <a:pt x="687" y="0"/>
                  </a:moveTo>
                  <a:cubicBezTo>
                    <a:pt x="447" y="0"/>
                    <a:pt x="224" y="95"/>
                    <a:pt x="132" y="254"/>
                  </a:cubicBezTo>
                  <a:cubicBezTo>
                    <a:pt x="1" y="480"/>
                    <a:pt x="168" y="766"/>
                    <a:pt x="513" y="885"/>
                  </a:cubicBezTo>
                  <a:cubicBezTo>
                    <a:pt x="615" y="920"/>
                    <a:pt x="720" y="937"/>
                    <a:pt x="823" y="937"/>
                  </a:cubicBezTo>
                  <a:cubicBezTo>
                    <a:pt x="1067" y="937"/>
                    <a:pt x="1290" y="842"/>
                    <a:pt x="1382" y="683"/>
                  </a:cubicBezTo>
                  <a:cubicBezTo>
                    <a:pt x="1513" y="457"/>
                    <a:pt x="1334" y="171"/>
                    <a:pt x="989" y="52"/>
                  </a:cubicBezTo>
                  <a:cubicBezTo>
                    <a:pt x="891" y="17"/>
                    <a:pt x="787" y="0"/>
                    <a:pt x="6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6"/>
            <p:cNvSpPr/>
            <p:nvPr/>
          </p:nvSpPr>
          <p:spPr>
            <a:xfrm>
              <a:off x="5072950" y="2421325"/>
              <a:ext cx="32450" cy="19975"/>
            </a:xfrm>
            <a:custGeom>
              <a:avLst/>
              <a:gdLst/>
              <a:ahLst/>
              <a:cxnLst/>
              <a:rect l="l" t="t" r="r" b="b"/>
              <a:pathLst>
                <a:path w="1298" h="799" extrusionOk="0">
                  <a:moveTo>
                    <a:pt x="590" y="0"/>
                  </a:moveTo>
                  <a:cubicBezTo>
                    <a:pt x="548" y="0"/>
                    <a:pt x="506" y="3"/>
                    <a:pt x="465" y="10"/>
                  </a:cubicBezTo>
                  <a:cubicBezTo>
                    <a:pt x="155" y="57"/>
                    <a:pt x="0" y="272"/>
                    <a:pt x="95" y="498"/>
                  </a:cubicBezTo>
                  <a:cubicBezTo>
                    <a:pt x="185" y="677"/>
                    <a:pt x="433" y="798"/>
                    <a:pt x="686" y="798"/>
                  </a:cubicBezTo>
                  <a:cubicBezTo>
                    <a:pt x="735" y="798"/>
                    <a:pt x="785" y="793"/>
                    <a:pt x="834" y="784"/>
                  </a:cubicBezTo>
                  <a:cubicBezTo>
                    <a:pt x="1143" y="736"/>
                    <a:pt x="1298" y="522"/>
                    <a:pt x="1191" y="307"/>
                  </a:cubicBezTo>
                  <a:cubicBezTo>
                    <a:pt x="1109" y="123"/>
                    <a:pt x="85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6"/>
            <p:cNvSpPr/>
            <p:nvPr/>
          </p:nvSpPr>
          <p:spPr>
            <a:xfrm>
              <a:off x="5096150" y="2449325"/>
              <a:ext cx="22350" cy="13550"/>
            </a:xfrm>
            <a:custGeom>
              <a:avLst/>
              <a:gdLst/>
              <a:ahLst/>
              <a:cxnLst/>
              <a:rect l="l" t="t" r="r" b="b"/>
              <a:pathLst>
                <a:path w="894" h="542" extrusionOk="0">
                  <a:moveTo>
                    <a:pt x="417" y="1"/>
                  </a:moveTo>
                  <a:cubicBezTo>
                    <a:pt x="386" y="1"/>
                    <a:pt x="354" y="3"/>
                    <a:pt x="322" y="9"/>
                  </a:cubicBezTo>
                  <a:cubicBezTo>
                    <a:pt x="120" y="45"/>
                    <a:pt x="1" y="188"/>
                    <a:pt x="72" y="330"/>
                  </a:cubicBezTo>
                  <a:cubicBezTo>
                    <a:pt x="133" y="461"/>
                    <a:pt x="304" y="541"/>
                    <a:pt x="477" y="541"/>
                  </a:cubicBezTo>
                  <a:cubicBezTo>
                    <a:pt x="509" y="541"/>
                    <a:pt x="541" y="538"/>
                    <a:pt x="572" y="533"/>
                  </a:cubicBezTo>
                  <a:cubicBezTo>
                    <a:pt x="787" y="497"/>
                    <a:pt x="894" y="354"/>
                    <a:pt x="822" y="211"/>
                  </a:cubicBezTo>
                  <a:cubicBezTo>
                    <a:pt x="762" y="81"/>
                    <a:pt x="591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6"/>
            <p:cNvSpPr/>
            <p:nvPr/>
          </p:nvSpPr>
          <p:spPr>
            <a:xfrm>
              <a:off x="5171775" y="2483275"/>
              <a:ext cx="22350" cy="13800"/>
            </a:xfrm>
            <a:custGeom>
              <a:avLst/>
              <a:gdLst/>
              <a:ahLst/>
              <a:cxnLst/>
              <a:rect l="l" t="t" r="r" b="b"/>
              <a:pathLst>
                <a:path w="894" h="552" extrusionOk="0">
                  <a:moveTo>
                    <a:pt x="405" y="0"/>
                  </a:moveTo>
                  <a:cubicBezTo>
                    <a:pt x="373" y="0"/>
                    <a:pt x="341" y="3"/>
                    <a:pt x="310" y="8"/>
                  </a:cubicBezTo>
                  <a:cubicBezTo>
                    <a:pt x="107" y="44"/>
                    <a:pt x="0" y="187"/>
                    <a:pt x="72" y="342"/>
                  </a:cubicBezTo>
                  <a:cubicBezTo>
                    <a:pt x="133" y="464"/>
                    <a:pt x="308" y="552"/>
                    <a:pt x="491" y="552"/>
                  </a:cubicBezTo>
                  <a:cubicBezTo>
                    <a:pt x="522" y="552"/>
                    <a:pt x="553" y="549"/>
                    <a:pt x="584" y="544"/>
                  </a:cubicBezTo>
                  <a:cubicBezTo>
                    <a:pt x="786" y="508"/>
                    <a:pt x="893" y="354"/>
                    <a:pt x="822" y="211"/>
                  </a:cubicBezTo>
                  <a:cubicBezTo>
                    <a:pt x="761" y="80"/>
                    <a:pt x="58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6"/>
            <p:cNvSpPr/>
            <p:nvPr/>
          </p:nvSpPr>
          <p:spPr>
            <a:xfrm>
              <a:off x="5153025" y="2321575"/>
              <a:ext cx="32150" cy="19300"/>
            </a:xfrm>
            <a:custGeom>
              <a:avLst/>
              <a:gdLst/>
              <a:ahLst/>
              <a:cxnLst/>
              <a:rect l="l" t="t" r="r" b="b"/>
              <a:pathLst>
                <a:path w="1286" h="772" extrusionOk="0">
                  <a:moveTo>
                    <a:pt x="588" y="1"/>
                  </a:moveTo>
                  <a:cubicBezTo>
                    <a:pt x="440" y="1"/>
                    <a:pt x="300" y="39"/>
                    <a:pt x="202" y="118"/>
                  </a:cubicBezTo>
                  <a:cubicBezTo>
                    <a:pt x="0" y="261"/>
                    <a:pt x="48" y="511"/>
                    <a:pt x="286" y="666"/>
                  </a:cubicBezTo>
                  <a:cubicBezTo>
                    <a:pt x="408" y="736"/>
                    <a:pt x="557" y="772"/>
                    <a:pt x="698" y="772"/>
                  </a:cubicBezTo>
                  <a:cubicBezTo>
                    <a:pt x="846" y="772"/>
                    <a:pt x="986" y="733"/>
                    <a:pt x="1083" y="654"/>
                  </a:cubicBezTo>
                  <a:cubicBezTo>
                    <a:pt x="1286" y="499"/>
                    <a:pt x="1238" y="261"/>
                    <a:pt x="1000" y="107"/>
                  </a:cubicBezTo>
                  <a:cubicBezTo>
                    <a:pt x="878" y="36"/>
                    <a:pt x="729" y="1"/>
                    <a:pt x="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6"/>
            <p:cNvSpPr/>
            <p:nvPr/>
          </p:nvSpPr>
          <p:spPr>
            <a:xfrm>
              <a:off x="5054500" y="2365275"/>
              <a:ext cx="68475" cy="44125"/>
            </a:xfrm>
            <a:custGeom>
              <a:avLst/>
              <a:gdLst/>
              <a:ahLst/>
              <a:cxnLst/>
              <a:rect l="l" t="t" r="r" b="b"/>
              <a:pathLst>
                <a:path w="2739" h="1765" extrusionOk="0">
                  <a:moveTo>
                    <a:pt x="1252" y="1"/>
                  </a:moveTo>
                  <a:cubicBezTo>
                    <a:pt x="1232" y="1"/>
                    <a:pt x="1211" y="1"/>
                    <a:pt x="1191" y="2"/>
                  </a:cubicBezTo>
                  <a:cubicBezTo>
                    <a:pt x="488" y="25"/>
                    <a:pt x="0" y="442"/>
                    <a:pt x="107" y="918"/>
                  </a:cubicBezTo>
                  <a:cubicBezTo>
                    <a:pt x="200" y="1392"/>
                    <a:pt x="808" y="1765"/>
                    <a:pt x="1485" y="1765"/>
                  </a:cubicBezTo>
                  <a:cubicBezTo>
                    <a:pt x="1506" y="1765"/>
                    <a:pt x="1527" y="1764"/>
                    <a:pt x="1548" y="1764"/>
                  </a:cubicBezTo>
                  <a:cubicBezTo>
                    <a:pt x="2250" y="1740"/>
                    <a:pt x="2738" y="1323"/>
                    <a:pt x="2631" y="835"/>
                  </a:cubicBezTo>
                  <a:cubicBezTo>
                    <a:pt x="2527" y="373"/>
                    <a:pt x="1919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6"/>
            <p:cNvSpPr/>
            <p:nvPr/>
          </p:nvSpPr>
          <p:spPr>
            <a:xfrm>
              <a:off x="5087525" y="2323025"/>
              <a:ext cx="39925" cy="25350"/>
            </a:xfrm>
            <a:custGeom>
              <a:avLst/>
              <a:gdLst/>
              <a:ahLst/>
              <a:cxnLst/>
              <a:rect l="l" t="t" r="r" b="b"/>
              <a:pathLst>
                <a:path w="1597" h="1014" extrusionOk="0">
                  <a:moveTo>
                    <a:pt x="723" y="0"/>
                  </a:moveTo>
                  <a:cubicBezTo>
                    <a:pt x="713" y="0"/>
                    <a:pt x="702" y="1"/>
                    <a:pt x="691" y="1"/>
                  </a:cubicBezTo>
                  <a:cubicBezTo>
                    <a:pt x="286" y="13"/>
                    <a:pt x="1" y="251"/>
                    <a:pt x="60" y="537"/>
                  </a:cubicBezTo>
                  <a:cubicBezTo>
                    <a:pt x="118" y="803"/>
                    <a:pt x="481" y="1013"/>
                    <a:pt x="873" y="1013"/>
                  </a:cubicBezTo>
                  <a:cubicBezTo>
                    <a:pt x="884" y="1013"/>
                    <a:pt x="895" y="1013"/>
                    <a:pt x="906" y="1013"/>
                  </a:cubicBezTo>
                  <a:cubicBezTo>
                    <a:pt x="1310" y="1001"/>
                    <a:pt x="1596" y="763"/>
                    <a:pt x="1525" y="489"/>
                  </a:cubicBezTo>
                  <a:cubicBezTo>
                    <a:pt x="1467" y="211"/>
                    <a:pt x="1115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6"/>
            <p:cNvSpPr/>
            <p:nvPr/>
          </p:nvSpPr>
          <p:spPr>
            <a:xfrm>
              <a:off x="5123850" y="2343250"/>
              <a:ext cx="54200" cy="34600"/>
            </a:xfrm>
            <a:custGeom>
              <a:avLst/>
              <a:gdLst/>
              <a:ahLst/>
              <a:cxnLst/>
              <a:rect l="l" t="t" r="r" b="b"/>
              <a:pathLst>
                <a:path w="2168" h="1384" extrusionOk="0">
                  <a:moveTo>
                    <a:pt x="990" y="0"/>
                  </a:moveTo>
                  <a:cubicBezTo>
                    <a:pt x="970" y="0"/>
                    <a:pt x="949" y="1"/>
                    <a:pt x="929" y="2"/>
                  </a:cubicBezTo>
                  <a:cubicBezTo>
                    <a:pt x="381" y="13"/>
                    <a:pt x="0" y="347"/>
                    <a:pt x="84" y="728"/>
                  </a:cubicBezTo>
                  <a:cubicBezTo>
                    <a:pt x="164" y="1094"/>
                    <a:pt x="641" y="1384"/>
                    <a:pt x="1176" y="1384"/>
                  </a:cubicBezTo>
                  <a:cubicBezTo>
                    <a:pt x="1196" y="1384"/>
                    <a:pt x="1217" y="1384"/>
                    <a:pt x="1238" y="1383"/>
                  </a:cubicBezTo>
                  <a:cubicBezTo>
                    <a:pt x="1786" y="1359"/>
                    <a:pt x="2167" y="1037"/>
                    <a:pt x="2084" y="656"/>
                  </a:cubicBezTo>
                  <a:cubicBezTo>
                    <a:pt x="2004" y="290"/>
                    <a:pt x="1515" y="0"/>
                    <a:pt x="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6"/>
            <p:cNvSpPr/>
            <p:nvPr/>
          </p:nvSpPr>
          <p:spPr>
            <a:xfrm>
              <a:off x="5026500" y="2325400"/>
              <a:ext cx="31575" cy="20000"/>
            </a:xfrm>
            <a:custGeom>
              <a:avLst/>
              <a:gdLst/>
              <a:ahLst/>
              <a:cxnLst/>
              <a:rect l="l" t="t" r="r" b="b"/>
              <a:pathLst>
                <a:path w="1263" h="800" extrusionOk="0">
                  <a:moveTo>
                    <a:pt x="581" y="1"/>
                  </a:moveTo>
                  <a:cubicBezTo>
                    <a:pt x="570" y="1"/>
                    <a:pt x="559" y="1"/>
                    <a:pt x="549" y="1"/>
                  </a:cubicBezTo>
                  <a:cubicBezTo>
                    <a:pt x="227" y="1"/>
                    <a:pt x="1" y="192"/>
                    <a:pt x="48" y="418"/>
                  </a:cubicBezTo>
                  <a:cubicBezTo>
                    <a:pt x="83" y="625"/>
                    <a:pt x="363" y="799"/>
                    <a:pt x="684" y="799"/>
                  </a:cubicBezTo>
                  <a:cubicBezTo>
                    <a:pt x="694" y="799"/>
                    <a:pt x="705" y="799"/>
                    <a:pt x="715" y="799"/>
                  </a:cubicBezTo>
                  <a:cubicBezTo>
                    <a:pt x="1037" y="787"/>
                    <a:pt x="1263" y="596"/>
                    <a:pt x="1215" y="370"/>
                  </a:cubicBezTo>
                  <a:cubicBezTo>
                    <a:pt x="1169" y="163"/>
                    <a:pt x="890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6"/>
            <p:cNvSpPr/>
            <p:nvPr/>
          </p:nvSpPr>
          <p:spPr>
            <a:xfrm>
              <a:off x="5022650" y="2377975"/>
              <a:ext cx="32450" cy="19625"/>
            </a:xfrm>
            <a:custGeom>
              <a:avLst/>
              <a:gdLst/>
              <a:ahLst/>
              <a:cxnLst/>
              <a:rect l="l" t="t" r="r" b="b"/>
              <a:pathLst>
                <a:path w="1298" h="785" extrusionOk="0">
                  <a:moveTo>
                    <a:pt x="593" y="1"/>
                  </a:moveTo>
                  <a:cubicBezTo>
                    <a:pt x="439" y="1"/>
                    <a:pt x="292" y="43"/>
                    <a:pt x="191" y="125"/>
                  </a:cubicBezTo>
                  <a:cubicBezTo>
                    <a:pt x="0" y="291"/>
                    <a:pt x="48" y="541"/>
                    <a:pt x="298" y="684"/>
                  </a:cubicBezTo>
                  <a:cubicBezTo>
                    <a:pt x="415" y="751"/>
                    <a:pt x="559" y="784"/>
                    <a:pt x="698" y="784"/>
                  </a:cubicBezTo>
                  <a:cubicBezTo>
                    <a:pt x="855" y="784"/>
                    <a:pt x="1006" y="742"/>
                    <a:pt x="1107" y="660"/>
                  </a:cubicBezTo>
                  <a:cubicBezTo>
                    <a:pt x="1298" y="494"/>
                    <a:pt x="1238" y="244"/>
                    <a:pt x="988" y="101"/>
                  </a:cubicBezTo>
                  <a:cubicBezTo>
                    <a:pt x="871" y="34"/>
                    <a:pt x="730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6"/>
            <p:cNvSpPr/>
            <p:nvPr/>
          </p:nvSpPr>
          <p:spPr>
            <a:xfrm>
              <a:off x="5012525" y="2348175"/>
              <a:ext cx="42000" cy="25300"/>
            </a:xfrm>
            <a:custGeom>
              <a:avLst/>
              <a:gdLst/>
              <a:ahLst/>
              <a:cxnLst/>
              <a:rect l="l" t="t" r="r" b="b"/>
              <a:pathLst>
                <a:path w="1680" h="1012" extrusionOk="0">
                  <a:moveTo>
                    <a:pt x="768" y="0"/>
                  </a:moveTo>
                  <a:cubicBezTo>
                    <a:pt x="567" y="0"/>
                    <a:pt x="377" y="54"/>
                    <a:pt x="250" y="162"/>
                  </a:cubicBezTo>
                  <a:cubicBezTo>
                    <a:pt x="0" y="376"/>
                    <a:pt x="60" y="697"/>
                    <a:pt x="381" y="876"/>
                  </a:cubicBezTo>
                  <a:cubicBezTo>
                    <a:pt x="540" y="967"/>
                    <a:pt x="729" y="1012"/>
                    <a:pt x="911" y="1012"/>
                  </a:cubicBezTo>
                  <a:cubicBezTo>
                    <a:pt x="1109" y="1012"/>
                    <a:pt x="1298" y="958"/>
                    <a:pt x="1429" y="852"/>
                  </a:cubicBezTo>
                  <a:cubicBezTo>
                    <a:pt x="1679" y="638"/>
                    <a:pt x="1608" y="316"/>
                    <a:pt x="1286" y="126"/>
                  </a:cubicBezTo>
                  <a:cubicBezTo>
                    <a:pt x="1130" y="42"/>
                    <a:pt x="945" y="0"/>
                    <a:pt x="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6"/>
            <p:cNvSpPr/>
            <p:nvPr/>
          </p:nvSpPr>
          <p:spPr>
            <a:xfrm>
              <a:off x="5049725" y="2305775"/>
              <a:ext cx="29500" cy="19375"/>
            </a:xfrm>
            <a:custGeom>
              <a:avLst/>
              <a:gdLst/>
              <a:ahLst/>
              <a:cxnLst/>
              <a:rect l="l" t="t" r="r" b="b"/>
              <a:pathLst>
                <a:path w="1180" h="775" extrusionOk="0">
                  <a:moveTo>
                    <a:pt x="548" y="0"/>
                  </a:moveTo>
                  <a:cubicBezTo>
                    <a:pt x="239" y="0"/>
                    <a:pt x="1" y="167"/>
                    <a:pt x="24" y="381"/>
                  </a:cubicBezTo>
                  <a:cubicBezTo>
                    <a:pt x="48" y="596"/>
                    <a:pt x="322" y="762"/>
                    <a:pt x="632" y="774"/>
                  </a:cubicBezTo>
                  <a:cubicBezTo>
                    <a:pt x="941" y="774"/>
                    <a:pt x="1179" y="608"/>
                    <a:pt x="1155" y="393"/>
                  </a:cubicBezTo>
                  <a:cubicBezTo>
                    <a:pt x="1132" y="179"/>
                    <a:pt x="858" y="12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6"/>
            <p:cNvSpPr/>
            <p:nvPr/>
          </p:nvSpPr>
          <p:spPr>
            <a:xfrm>
              <a:off x="5063125" y="2334350"/>
              <a:ext cx="19975" cy="13125"/>
            </a:xfrm>
            <a:custGeom>
              <a:avLst/>
              <a:gdLst/>
              <a:ahLst/>
              <a:cxnLst/>
              <a:rect l="l" t="t" r="r" b="b"/>
              <a:pathLst>
                <a:path w="799" h="525" extrusionOk="0">
                  <a:moveTo>
                    <a:pt x="369" y="0"/>
                  </a:moveTo>
                  <a:cubicBezTo>
                    <a:pt x="155" y="0"/>
                    <a:pt x="0" y="119"/>
                    <a:pt x="12" y="262"/>
                  </a:cubicBezTo>
                  <a:cubicBezTo>
                    <a:pt x="24" y="405"/>
                    <a:pt x="215" y="524"/>
                    <a:pt x="429" y="524"/>
                  </a:cubicBezTo>
                  <a:cubicBezTo>
                    <a:pt x="631" y="524"/>
                    <a:pt x="798" y="417"/>
                    <a:pt x="786" y="274"/>
                  </a:cubicBezTo>
                  <a:cubicBezTo>
                    <a:pt x="762" y="119"/>
                    <a:pt x="584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6"/>
            <p:cNvSpPr/>
            <p:nvPr/>
          </p:nvSpPr>
          <p:spPr>
            <a:xfrm>
              <a:off x="5123850" y="2378075"/>
              <a:ext cx="20225" cy="13175"/>
            </a:xfrm>
            <a:custGeom>
              <a:avLst/>
              <a:gdLst/>
              <a:ahLst/>
              <a:cxnLst/>
              <a:rect l="l" t="t" r="r" b="b"/>
              <a:pathLst>
                <a:path w="809" h="527" extrusionOk="0">
                  <a:moveTo>
                    <a:pt x="340" y="1"/>
                  </a:moveTo>
                  <a:cubicBezTo>
                    <a:pt x="141" y="1"/>
                    <a:pt x="1" y="116"/>
                    <a:pt x="12" y="263"/>
                  </a:cubicBezTo>
                  <a:cubicBezTo>
                    <a:pt x="36" y="406"/>
                    <a:pt x="215" y="525"/>
                    <a:pt x="429" y="525"/>
                  </a:cubicBezTo>
                  <a:cubicBezTo>
                    <a:pt x="439" y="526"/>
                    <a:pt x="449" y="526"/>
                    <a:pt x="458" y="526"/>
                  </a:cubicBezTo>
                  <a:cubicBezTo>
                    <a:pt x="658" y="526"/>
                    <a:pt x="809" y="412"/>
                    <a:pt x="786" y="275"/>
                  </a:cubicBezTo>
                  <a:cubicBezTo>
                    <a:pt x="774" y="121"/>
                    <a:pt x="584" y="2"/>
                    <a:pt x="369" y="2"/>
                  </a:cubicBezTo>
                  <a:cubicBezTo>
                    <a:pt x="359" y="1"/>
                    <a:pt x="350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6"/>
            <p:cNvSpPr/>
            <p:nvPr/>
          </p:nvSpPr>
          <p:spPr>
            <a:xfrm>
              <a:off x="4986325" y="2367150"/>
              <a:ext cx="32175" cy="19825"/>
            </a:xfrm>
            <a:custGeom>
              <a:avLst/>
              <a:gdLst/>
              <a:ahLst/>
              <a:cxnLst/>
              <a:rect l="l" t="t" r="r" b="b"/>
              <a:pathLst>
                <a:path w="1287" h="793" extrusionOk="0">
                  <a:moveTo>
                    <a:pt x="594" y="1"/>
                  </a:moveTo>
                  <a:cubicBezTo>
                    <a:pt x="447" y="1"/>
                    <a:pt x="304" y="40"/>
                    <a:pt x="203" y="117"/>
                  </a:cubicBezTo>
                  <a:cubicBezTo>
                    <a:pt x="1" y="272"/>
                    <a:pt x="36" y="522"/>
                    <a:pt x="286" y="677"/>
                  </a:cubicBezTo>
                  <a:cubicBezTo>
                    <a:pt x="405" y="754"/>
                    <a:pt x="554" y="793"/>
                    <a:pt x="699" y="793"/>
                  </a:cubicBezTo>
                  <a:cubicBezTo>
                    <a:pt x="843" y="793"/>
                    <a:pt x="983" y="754"/>
                    <a:pt x="1084" y="677"/>
                  </a:cubicBezTo>
                  <a:cubicBezTo>
                    <a:pt x="1286" y="522"/>
                    <a:pt x="1251" y="272"/>
                    <a:pt x="1013" y="117"/>
                  </a:cubicBezTo>
                  <a:cubicBezTo>
                    <a:pt x="893" y="40"/>
                    <a:pt x="742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6"/>
            <p:cNvSpPr/>
            <p:nvPr/>
          </p:nvSpPr>
          <p:spPr>
            <a:xfrm>
              <a:off x="4933650" y="2419150"/>
              <a:ext cx="68475" cy="45025"/>
            </a:xfrm>
            <a:custGeom>
              <a:avLst/>
              <a:gdLst/>
              <a:ahLst/>
              <a:cxnLst/>
              <a:rect l="l" t="t" r="r" b="b"/>
              <a:pathLst>
                <a:path w="2739" h="1801" extrusionOk="0">
                  <a:moveTo>
                    <a:pt x="1265" y="1"/>
                  </a:moveTo>
                  <a:cubicBezTo>
                    <a:pt x="1244" y="1"/>
                    <a:pt x="1224" y="1"/>
                    <a:pt x="1203" y="2"/>
                  </a:cubicBezTo>
                  <a:cubicBezTo>
                    <a:pt x="500" y="25"/>
                    <a:pt x="0" y="442"/>
                    <a:pt x="83" y="942"/>
                  </a:cubicBezTo>
                  <a:cubicBezTo>
                    <a:pt x="176" y="1427"/>
                    <a:pt x="784" y="1800"/>
                    <a:pt x="1462" y="1800"/>
                  </a:cubicBezTo>
                  <a:cubicBezTo>
                    <a:pt x="1482" y="1800"/>
                    <a:pt x="1503" y="1800"/>
                    <a:pt x="1524" y="1799"/>
                  </a:cubicBezTo>
                  <a:cubicBezTo>
                    <a:pt x="2238" y="1776"/>
                    <a:pt x="2739" y="1347"/>
                    <a:pt x="2643" y="859"/>
                  </a:cubicBezTo>
                  <a:cubicBezTo>
                    <a:pt x="2551" y="374"/>
                    <a:pt x="1943" y="1"/>
                    <a:pt x="1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6"/>
            <p:cNvSpPr/>
            <p:nvPr/>
          </p:nvSpPr>
          <p:spPr>
            <a:xfrm>
              <a:off x="4966375" y="2389700"/>
              <a:ext cx="39925" cy="25950"/>
            </a:xfrm>
            <a:custGeom>
              <a:avLst/>
              <a:gdLst/>
              <a:ahLst/>
              <a:cxnLst/>
              <a:rect l="l" t="t" r="r" b="b"/>
              <a:pathLst>
                <a:path w="1597" h="1038" extrusionOk="0">
                  <a:moveTo>
                    <a:pt x="736" y="0"/>
                  </a:moveTo>
                  <a:cubicBezTo>
                    <a:pt x="725" y="0"/>
                    <a:pt x="714" y="1"/>
                    <a:pt x="703" y="1"/>
                  </a:cubicBezTo>
                  <a:cubicBezTo>
                    <a:pt x="298" y="13"/>
                    <a:pt x="1" y="251"/>
                    <a:pt x="60" y="537"/>
                  </a:cubicBezTo>
                  <a:cubicBezTo>
                    <a:pt x="107" y="815"/>
                    <a:pt x="470" y="1037"/>
                    <a:pt x="874" y="1037"/>
                  </a:cubicBezTo>
                  <a:cubicBezTo>
                    <a:pt x="885" y="1037"/>
                    <a:pt x="895" y="1037"/>
                    <a:pt x="906" y="1037"/>
                  </a:cubicBezTo>
                  <a:cubicBezTo>
                    <a:pt x="1310" y="1025"/>
                    <a:pt x="1596" y="775"/>
                    <a:pt x="1549" y="489"/>
                  </a:cubicBezTo>
                  <a:cubicBezTo>
                    <a:pt x="1491" y="211"/>
                    <a:pt x="1139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6"/>
            <p:cNvSpPr/>
            <p:nvPr/>
          </p:nvSpPr>
          <p:spPr>
            <a:xfrm>
              <a:off x="5002700" y="2410250"/>
              <a:ext cx="54500" cy="35475"/>
            </a:xfrm>
            <a:custGeom>
              <a:avLst/>
              <a:gdLst/>
              <a:ahLst/>
              <a:cxnLst/>
              <a:rect l="l" t="t" r="r" b="b"/>
              <a:pathLst>
                <a:path w="2180" h="1419" extrusionOk="0">
                  <a:moveTo>
                    <a:pt x="985" y="0"/>
                  </a:moveTo>
                  <a:cubicBezTo>
                    <a:pt x="975" y="0"/>
                    <a:pt x="964" y="0"/>
                    <a:pt x="953" y="0"/>
                  </a:cubicBezTo>
                  <a:cubicBezTo>
                    <a:pt x="393" y="24"/>
                    <a:pt x="0" y="358"/>
                    <a:pt x="72" y="739"/>
                  </a:cubicBezTo>
                  <a:cubicBezTo>
                    <a:pt x="141" y="1117"/>
                    <a:pt x="630" y="1419"/>
                    <a:pt x="1166" y="1419"/>
                  </a:cubicBezTo>
                  <a:cubicBezTo>
                    <a:pt x="1186" y="1419"/>
                    <a:pt x="1206" y="1418"/>
                    <a:pt x="1227" y="1417"/>
                  </a:cubicBezTo>
                  <a:cubicBezTo>
                    <a:pt x="1786" y="1405"/>
                    <a:pt x="2179" y="1072"/>
                    <a:pt x="2108" y="679"/>
                  </a:cubicBezTo>
                  <a:cubicBezTo>
                    <a:pt x="2026" y="294"/>
                    <a:pt x="1532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6"/>
            <p:cNvSpPr/>
            <p:nvPr/>
          </p:nvSpPr>
          <p:spPr>
            <a:xfrm>
              <a:off x="4904775" y="2391775"/>
              <a:ext cx="31575" cy="20600"/>
            </a:xfrm>
            <a:custGeom>
              <a:avLst/>
              <a:gdLst/>
              <a:ahLst/>
              <a:cxnLst/>
              <a:rect l="l" t="t" r="r" b="b"/>
              <a:pathLst>
                <a:path w="1263" h="824" extrusionOk="0">
                  <a:moveTo>
                    <a:pt x="579" y="1"/>
                  </a:moveTo>
                  <a:cubicBezTo>
                    <a:pt x="569" y="1"/>
                    <a:pt x="558" y="1"/>
                    <a:pt x="548" y="1"/>
                  </a:cubicBezTo>
                  <a:cubicBezTo>
                    <a:pt x="226" y="13"/>
                    <a:pt x="0" y="204"/>
                    <a:pt x="36" y="430"/>
                  </a:cubicBezTo>
                  <a:cubicBezTo>
                    <a:pt x="71" y="649"/>
                    <a:pt x="351" y="823"/>
                    <a:pt x="671" y="823"/>
                  </a:cubicBezTo>
                  <a:cubicBezTo>
                    <a:pt x="682" y="823"/>
                    <a:pt x="692" y="823"/>
                    <a:pt x="703" y="823"/>
                  </a:cubicBezTo>
                  <a:cubicBezTo>
                    <a:pt x="1024" y="811"/>
                    <a:pt x="1262" y="620"/>
                    <a:pt x="1215" y="394"/>
                  </a:cubicBezTo>
                  <a:cubicBezTo>
                    <a:pt x="1180" y="175"/>
                    <a:pt x="900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6"/>
            <p:cNvSpPr/>
            <p:nvPr/>
          </p:nvSpPr>
          <p:spPr>
            <a:xfrm>
              <a:off x="4899400" y="2445925"/>
              <a:ext cx="32775" cy="20100"/>
            </a:xfrm>
            <a:custGeom>
              <a:avLst/>
              <a:gdLst/>
              <a:ahLst/>
              <a:cxnLst/>
              <a:rect l="l" t="t" r="r" b="b"/>
              <a:pathLst>
                <a:path w="1311" h="804" extrusionOk="0">
                  <a:moveTo>
                    <a:pt x="610" y="0"/>
                  </a:moveTo>
                  <a:cubicBezTo>
                    <a:pt x="454" y="0"/>
                    <a:pt x="304" y="45"/>
                    <a:pt x="203" y="133"/>
                  </a:cubicBezTo>
                  <a:cubicBezTo>
                    <a:pt x="1" y="300"/>
                    <a:pt x="49" y="550"/>
                    <a:pt x="299" y="705"/>
                  </a:cubicBezTo>
                  <a:cubicBezTo>
                    <a:pt x="414" y="771"/>
                    <a:pt x="555" y="804"/>
                    <a:pt x="692" y="804"/>
                  </a:cubicBezTo>
                  <a:cubicBezTo>
                    <a:pt x="851" y="804"/>
                    <a:pt x="1006" y="759"/>
                    <a:pt x="1108" y="669"/>
                  </a:cubicBezTo>
                  <a:cubicBezTo>
                    <a:pt x="1311" y="514"/>
                    <a:pt x="1263" y="252"/>
                    <a:pt x="1013" y="109"/>
                  </a:cubicBezTo>
                  <a:cubicBezTo>
                    <a:pt x="895" y="36"/>
                    <a:pt x="750" y="0"/>
                    <a:pt x="6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6"/>
            <p:cNvSpPr/>
            <p:nvPr/>
          </p:nvSpPr>
          <p:spPr>
            <a:xfrm>
              <a:off x="4889875" y="2415225"/>
              <a:ext cx="42300" cy="26100"/>
            </a:xfrm>
            <a:custGeom>
              <a:avLst/>
              <a:gdLst/>
              <a:ahLst/>
              <a:cxnLst/>
              <a:rect l="l" t="t" r="r" b="b"/>
              <a:pathLst>
                <a:path w="1692" h="1044" extrusionOk="0">
                  <a:moveTo>
                    <a:pt x="786" y="0"/>
                  </a:moveTo>
                  <a:cubicBezTo>
                    <a:pt x="585" y="0"/>
                    <a:pt x="390" y="57"/>
                    <a:pt x="251" y="170"/>
                  </a:cubicBezTo>
                  <a:cubicBezTo>
                    <a:pt x="1" y="385"/>
                    <a:pt x="49" y="718"/>
                    <a:pt x="382" y="909"/>
                  </a:cubicBezTo>
                  <a:cubicBezTo>
                    <a:pt x="533" y="998"/>
                    <a:pt x="719" y="1043"/>
                    <a:pt x="899" y="1043"/>
                  </a:cubicBezTo>
                  <a:cubicBezTo>
                    <a:pt x="1101" y="1043"/>
                    <a:pt x="1297" y="986"/>
                    <a:pt x="1430" y="873"/>
                  </a:cubicBezTo>
                  <a:cubicBezTo>
                    <a:pt x="1692" y="659"/>
                    <a:pt x="1632" y="325"/>
                    <a:pt x="1299" y="135"/>
                  </a:cubicBezTo>
                  <a:cubicBezTo>
                    <a:pt x="1147" y="45"/>
                    <a:pt x="964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6"/>
            <p:cNvSpPr/>
            <p:nvPr/>
          </p:nvSpPr>
          <p:spPr>
            <a:xfrm>
              <a:off x="4928875" y="2371850"/>
              <a:ext cx="29500" cy="19975"/>
            </a:xfrm>
            <a:custGeom>
              <a:avLst/>
              <a:gdLst/>
              <a:ahLst/>
              <a:cxnLst/>
              <a:rect l="l" t="t" r="r" b="b"/>
              <a:pathLst>
                <a:path w="1180" h="799" extrusionOk="0">
                  <a:moveTo>
                    <a:pt x="548" y="0"/>
                  </a:moveTo>
                  <a:cubicBezTo>
                    <a:pt x="239" y="0"/>
                    <a:pt x="1" y="167"/>
                    <a:pt x="13" y="393"/>
                  </a:cubicBezTo>
                  <a:cubicBezTo>
                    <a:pt x="24" y="608"/>
                    <a:pt x="298" y="786"/>
                    <a:pt x="620" y="798"/>
                  </a:cubicBezTo>
                  <a:cubicBezTo>
                    <a:pt x="929" y="798"/>
                    <a:pt x="1179" y="620"/>
                    <a:pt x="1156" y="405"/>
                  </a:cubicBezTo>
                  <a:cubicBezTo>
                    <a:pt x="1132" y="191"/>
                    <a:pt x="870" y="12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6"/>
            <p:cNvSpPr/>
            <p:nvPr/>
          </p:nvSpPr>
          <p:spPr>
            <a:xfrm>
              <a:off x="4941400" y="2401300"/>
              <a:ext cx="20250" cy="13425"/>
            </a:xfrm>
            <a:custGeom>
              <a:avLst/>
              <a:gdLst/>
              <a:ahLst/>
              <a:cxnLst/>
              <a:rect l="l" t="t" r="r" b="b"/>
              <a:pathLst>
                <a:path w="810" h="537" extrusionOk="0">
                  <a:moveTo>
                    <a:pt x="351" y="0"/>
                  </a:moveTo>
                  <a:cubicBezTo>
                    <a:pt x="151" y="0"/>
                    <a:pt x="0" y="116"/>
                    <a:pt x="12" y="263"/>
                  </a:cubicBezTo>
                  <a:cubicBezTo>
                    <a:pt x="23" y="406"/>
                    <a:pt x="214" y="537"/>
                    <a:pt x="428" y="537"/>
                  </a:cubicBezTo>
                  <a:cubicBezTo>
                    <a:pt x="643" y="537"/>
                    <a:pt x="809" y="418"/>
                    <a:pt x="797" y="275"/>
                  </a:cubicBezTo>
                  <a:cubicBezTo>
                    <a:pt x="785" y="120"/>
                    <a:pt x="595" y="1"/>
                    <a:pt x="381" y="1"/>
                  </a:cubicBezTo>
                  <a:cubicBezTo>
                    <a:pt x="371" y="1"/>
                    <a:pt x="361" y="0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6"/>
            <p:cNvSpPr/>
            <p:nvPr/>
          </p:nvSpPr>
          <p:spPr>
            <a:xfrm>
              <a:off x="5002100" y="2445975"/>
              <a:ext cx="20275" cy="13700"/>
            </a:xfrm>
            <a:custGeom>
              <a:avLst/>
              <a:gdLst/>
              <a:ahLst/>
              <a:cxnLst/>
              <a:rect l="l" t="t" r="r" b="b"/>
              <a:pathLst>
                <a:path w="811" h="548" extrusionOk="0">
                  <a:moveTo>
                    <a:pt x="382" y="0"/>
                  </a:moveTo>
                  <a:cubicBezTo>
                    <a:pt x="155" y="0"/>
                    <a:pt x="1" y="119"/>
                    <a:pt x="12" y="262"/>
                  </a:cubicBezTo>
                  <a:cubicBezTo>
                    <a:pt x="24" y="417"/>
                    <a:pt x="215" y="548"/>
                    <a:pt x="429" y="548"/>
                  </a:cubicBezTo>
                  <a:cubicBezTo>
                    <a:pt x="643" y="548"/>
                    <a:pt x="810" y="429"/>
                    <a:pt x="798" y="274"/>
                  </a:cubicBezTo>
                  <a:cubicBezTo>
                    <a:pt x="774" y="131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6"/>
            <p:cNvSpPr/>
            <p:nvPr/>
          </p:nvSpPr>
          <p:spPr>
            <a:xfrm>
              <a:off x="5121750" y="2515050"/>
              <a:ext cx="29200" cy="18425"/>
            </a:xfrm>
            <a:custGeom>
              <a:avLst/>
              <a:gdLst/>
              <a:ahLst/>
              <a:cxnLst/>
              <a:rect l="l" t="t" r="r" b="b"/>
              <a:pathLst>
                <a:path w="1168" h="737" extrusionOk="0">
                  <a:moveTo>
                    <a:pt x="529" y="1"/>
                  </a:moveTo>
                  <a:cubicBezTo>
                    <a:pt x="488" y="1"/>
                    <a:pt x="447" y="4"/>
                    <a:pt x="406" y="11"/>
                  </a:cubicBezTo>
                  <a:cubicBezTo>
                    <a:pt x="144" y="59"/>
                    <a:pt x="1" y="249"/>
                    <a:pt x="96" y="452"/>
                  </a:cubicBezTo>
                  <a:cubicBezTo>
                    <a:pt x="177" y="624"/>
                    <a:pt x="405" y="736"/>
                    <a:pt x="633" y="736"/>
                  </a:cubicBezTo>
                  <a:cubicBezTo>
                    <a:pt x="672" y="736"/>
                    <a:pt x="712" y="733"/>
                    <a:pt x="751" y="726"/>
                  </a:cubicBezTo>
                  <a:cubicBezTo>
                    <a:pt x="1025" y="678"/>
                    <a:pt x="1168" y="476"/>
                    <a:pt x="1072" y="273"/>
                  </a:cubicBezTo>
                  <a:cubicBezTo>
                    <a:pt x="991" y="111"/>
                    <a:pt x="764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6"/>
            <p:cNvSpPr/>
            <p:nvPr/>
          </p:nvSpPr>
          <p:spPr>
            <a:xfrm>
              <a:off x="5150625" y="2558900"/>
              <a:ext cx="29500" cy="18525"/>
            </a:xfrm>
            <a:custGeom>
              <a:avLst/>
              <a:gdLst/>
              <a:ahLst/>
              <a:cxnLst/>
              <a:rect l="l" t="t" r="r" b="b"/>
              <a:pathLst>
                <a:path w="1180" h="741" extrusionOk="0">
                  <a:moveTo>
                    <a:pt x="538" y="1"/>
                  </a:moveTo>
                  <a:cubicBezTo>
                    <a:pt x="350" y="1"/>
                    <a:pt x="183" y="73"/>
                    <a:pt x="108" y="198"/>
                  </a:cubicBezTo>
                  <a:cubicBezTo>
                    <a:pt x="1" y="377"/>
                    <a:pt x="132" y="603"/>
                    <a:pt x="406" y="698"/>
                  </a:cubicBezTo>
                  <a:cubicBezTo>
                    <a:pt x="485" y="727"/>
                    <a:pt x="568" y="740"/>
                    <a:pt x="649" y="740"/>
                  </a:cubicBezTo>
                  <a:cubicBezTo>
                    <a:pt x="835" y="740"/>
                    <a:pt x="1006" y="668"/>
                    <a:pt x="1072" y="543"/>
                  </a:cubicBezTo>
                  <a:cubicBezTo>
                    <a:pt x="1179" y="365"/>
                    <a:pt x="1049" y="138"/>
                    <a:pt x="787" y="43"/>
                  </a:cubicBezTo>
                  <a:cubicBezTo>
                    <a:pt x="704" y="14"/>
                    <a:pt x="619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6"/>
            <p:cNvSpPr/>
            <p:nvPr/>
          </p:nvSpPr>
          <p:spPr>
            <a:xfrm>
              <a:off x="5133075" y="2533725"/>
              <a:ext cx="33350" cy="20900"/>
            </a:xfrm>
            <a:custGeom>
              <a:avLst/>
              <a:gdLst/>
              <a:ahLst/>
              <a:cxnLst/>
              <a:rect l="l" t="t" r="r" b="b"/>
              <a:pathLst>
                <a:path w="1334" h="836" extrusionOk="0">
                  <a:moveTo>
                    <a:pt x="599" y="1"/>
                  </a:moveTo>
                  <a:cubicBezTo>
                    <a:pt x="392" y="1"/>
                    <a:pt x="202" y="81"/>
                    <a:pt x="119" y="229"/>
                  </a:cubicBezTo>
                  <a:cubicBezTo>
                    <a:pt x="0" y="431"/>
                    <a:pt x="143" y="681"/>
                    <a:pt x="453" y="788"/>
                  </a:cubicBezTo>
                  <a:cubicBezTo>
                    <a:pt x="541" y="820"/>
                    <a:pt x="634" y="835"/>
                    <a:pt x="724" y="835"/>
                  </a:cubicBezTo>
                  <a:cubicBezTo>
                    <a:pt x="936" y="835"/>
                    <a:pt x="1131" y="752"/>
                    <a:pt x="1215" y="610"/>
                  </a:cubicBezTo>
                  <a:cubicBezTo>
                    <a:pt x="1334" y="407"/>
                    <a:pt x="1179" y="145"/>
                    <a:pt x="881" y="50"/>
                  </a:cubicBezTo>
                  <a:cubicBezTo>
                    <a:pt x="789" y="17"/>
                    <a:pt x="692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6"/>
            <p:cNvSpPr/>
            <p:nvPr/>
          </p:nvSpPr>
          <p:spPr>
            <a:xfrm>
              <a:off x="5131275" y="2586000"/>
              <a:ext cx="29500" cy="18800"/>
            </a:xfrm>
            <a:custGeom>
              <a:avLst/>
              <a:gdLst/>
              <a:ahLst/>
              <a:cxnLst/>
              <a:rect l="l" t="t" r="r" b="b"/>
              <a:pathLst>
                <a:path w="1180" h="752" extrusionOk="0">
                  <a:moveTo>
                    <a:pt x="538" y="0"/>
                  </a:moveTo>
                  <a:cubicBezTo>
                    <a:pt x="350" y="0"/>
                    <a:pt x="183" y="73"/>
                    <a:pt x="108" y="197"/>
                  </a:cubicBezTo>
                  <a:cubicBezTo>
                    <a:pt x="1" y="388"/>
                    <a:pt x="132" y="614"/>
                    <a:pt x="394" y="709"/>
                  </a:cubicBezTo>
                  <a:cubicBezTo>
                    <a:pt x="475" y="738"/>
                    <a:pt x="560" y="751"/>
                    <a:pt x="642" y="751"/>
                  </a:cubicBezTo>
                  <a:cubicBezTo>
                    <a:pt x="833" y="751"/>
                    <a:pt x="1006" y="676"/>
                    <a:pt x="1072" y="543"/>
                  </a:cubicBezTo>
                  <a:cubicBezTo>
                    <a:pt x="1180" y="364"/>
                    <a:pt x="1049" y="138"/>
                    <a:pt x="787" y="43"/>
                  </a:cubicBezTo>
                  <a:cubicBezTo>
                    <a:pt x="704" y="14"/>
                    <a:pt x="619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6"/>
            <p:cNvSpPr/>
            <p:nvPr/>
          </p:nvSpPr>
          <p:spPr>
            <a:xfrm>
              <a:off x="5247675" y="3111000"/>
              <a:ext cx="65500" cy="45625"/>
            </a:xfrm>
            <a:custGeom>
              <a:avLst/>
              <a:gdLst/>
              <a:ahLst/>
              <a:cxnLst/>
              <a:rect l="l" t="t" r="r" b="b"/>
              <a:pathLst>
                <a:path w="2620" h="1825" extrusionOk="0">
                  <a:moveTo>
                    <a:pt x="1167" y="1"/>
                  </a:moveTo>
                  <a:cubicBezTo>
                    <a:pt x="1088" y="1"/>
                    <a:pt x="1008" y="8"/>
                    <a:pt x="929" y="21"/>
                  </a:cubicBezTo>
                  <a:cubicBezTo>
                    <a:pt x="322" y="129"/>
                    <a:pt x="0" y="605"/>
                    <a:pt x="203" y="1105"/>
                  </a:cubicBezTo>
                  <a:cubicBezTo>
                    <a:pt x="380" y="1534"/>
                    <a:pt x="916" y="1825"/>
                    <a:pt x="1455" y="1825"/>
                  </a:cubicBezTo>
                  <a:cubicBezTo>
                    <a:pt x="1530" y="1825"/>
                    <a:pt x="1605" y="1819"/>
                    <a:pt x="1679" y="1807"/>
                  </a:cubicBezTo>
                  <a:cubicBezTo>
                    <a:pt x="2298" y="1700"/>
                    <a:pt x="2620" y="1212"/>
                    <a:pt x="2405" y="724"/>
                  </a:cubicBezTo>
                  <a:cubicBezTo>
                    <a:pt x="2219" y="299"/>
                    <a:pt x="1699" y="1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6"/>
            <p:cNvSpPr/>
            <p:nvPr/>
          </p:nvSpPr>
          <p:spPr>
            <a:xfrm>
              <a:off x="5167600" y="3088375"/>
              <a:ext cx="62825" cy="42750"/>
            </a:xfrm>
            <a:custGeom>
              <a:avLst/>
              <a:gdLst/>
              <a:ahLst/>
              <a:cxnLst/>
              <a:rect l="l" t="t" r="r" b="b"/>
              <a:pathLst>
                <a:path w="2513" h="1710" extrusionOk="0">
                  <a:moveTo>
                    <a:pt x="1133" y="1"/>
                  </a:moveTo>
                  <a:cubicBezTo>
                    <a:pt x="779" y="1"/>
                    <a:pt x="449" y="140"/>
                    <a:pt x="274" y="391"/>
                  </a:cubicBezTo>
                  <a:cubicBezTo>
                    <a:pt x="0" y="784"/>
                    <a:pt x="215" y="1319"/>
                    <a:pt x="762" y="1569"/>
                  </a:cubicBezTo>
                  <a:cubicBezTo>
                    <a:pt x="956" y="1664"/>
                    <a:pt x="1168" y="1709"/>
                    <a:pt x="1371" y="1709"/>
                  </a:cubicBezTo>
                  <a:cubicBezTo>
                    <a:pt x="1730" y="1709"/>
                    <a:pt x="2064" y="1570"/>
                    <a:pt x="2239" y="1319"/>
                  </a:cubicBezTo>
                  <a:cubicBezTo>
                    <a:pt x="2513" y="915"/>
                    <a:pt x="2286" y="391"/>
                    <a:pt x="1739" y="141"/>
                  </a:cubicBezTo>
                  <a:cubicBezTo>
                    <a:pt x="1545" y="46"/>
                    <a:pt x="1335" y="1"/>
                    <a:pt x="1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6"/>
            <p:cNvSpPr/>
            <p:nvPr/>
          </p:nvSpPr>
          <p:spPr>
            <a:xfrm>
              <a:off x="5231900" y="3166300"/>
              <a:ext cx="49125" cy="33950"/>
            </a:xfrm>
            <a:custGeom>
              <a:avLst/>
              <a:gdLst/>
              <a:ahLst/>
              <a:cxnLst/>
              <a:rect l="l" t="t" r="r" b="b"/>
              <a:pathLst>
                <a:path w="1965" h="1358" extrusionOk="0">
                  <a:moveTo>
                    <a:pt x="891" y="1"/>
                  </a:moveTo>
                  <a:cubicBezTo>
                    <a:pt x="612" y="1"/>
                    <a:pt x="352" y="111"/>
                    <a:pt x="214" y="310"/>
                  </a:cubicBezTo>
                  <a:cubicBezTo>
                    <a:pt x="0" y="619"/>
                    <a:pt x="179" y="1048"/>
                    <a:pt x="607" y="1250"/>
                  </a:cubicBezTo>
                  <a:cubicBezTo>
                    <a:pt x="761" y="1323"/>
                    <a:pt x="925" y="1357"/>
                    <a:pt x="1082" y="1357"/>
                  </a:cubicBezTo>
                  <a:cubicBezTo>
                    <a:pt x="1364" y="1357"/>
                    <a:pt x="1625" y="1247"/>
                    <a:pt x="1762" y="1048"/>
                  </a:cubicBezTo>
                  <a:cubicBezTo>
                    <a:pt x="1965" y="726"/>
                    <a:pt x="1786" y="310"/>
                    <a:pt x="1357" y="107"/>
                  </a:cubicBezTo>
                  <a:cubicBezTo>
                    <a:pt x="1208" y="35"/>
                    <a:pt x="1047" y="1"/>
                    <a:pt x="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6"/>
            <p:cNvSpPr/>
            <p:nvPr/>
          </p:nvSpPr>
          <p:spPr>
            <a:xfrm>
              <a:off x="5228925" y="3240250"/>
              <a:ext cx="33650" cy="23575"/>
            </a:xfrm>
            <a:custGeom>
              <a:avLst/>
              <a:gdLst/>
              <a:ahLst/>
              <a:cxnLst/>
              <a:rect l="l" t="t" r="r" b="b"/>
              <a:pathLst>
                <a:path w="1346" h="943" extrusionOk="0">
                  <a:moveTo>
                    <a:pt x="611" y="0"/>
                  </a:moveTo>
                  <a:cubicBezTo>
                    <a:pt x="558" y="0"/>
                    <a:pt x="504" y="6"/>
                    <a:pt x="453" y="19"/>
                  </a:cubicBezTo>
                  <a:cubicBezTo>
                    <a:pt x="143" y="90"/>
                    <a:pt x="0" y="352"/>
                    <a:pt x="131" y="602"/>
                  </a:cubicBezTo>
                  <a:cubicBezTo>
                    <a:pt x="239" y="809"/>
                    <a:pt x="493" y="942"/>
                    <a:pt x="746" y="942"/>
                  </a:cubicBezTo>
                  <a:cubicBezTo>
                    <a:pt x="800" y="942"/>
                    <a:pt x="853" y="936"/>
                    <a:pt x="905" y="924"/>
                  </a:cubicBezTo>
                  <a:cubicBezTo>
                    <a:pt x="1203" y="852"/>
                    <a:pt x="1346" y="590"/>
                    <a:pt x="1226" y="340"/>
                  </a:cubicBezTo>
                  <a:cubicBezTo>
                    <a:pt x="1118" y="134"/>
                    <a:pt x="864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6"/>
            <p:cNvSpPr/>
            <p:nvPr/>
          </p:nvSpPr>
          <p:spPr>
            <a:xfrm>
              <a:off x="5270000" y="3254925"/>
              <a:ext cx="52100" cy="38225"/>
            </a:xfrm>
            <a:custGeom>
              <a:avLst/>
              <a:gdLst/>
              <a:ahLst/>
              <a:cxnLst/>
              <a:rect l="l" t="t" r="r" b="b"/>
              <a:pathLst>
                <a:path w="2084" h="1529" extrusionOk="0">
                  <a:moveTo>
                    <a:pt x="920" y="1"/>
                  </a:moveTo>
                  <a:cubicBezTo>
                    <a:pt x="520" y="1"/>
                    <a:pt x="184" y="203"/>
                    <a:pt x="107" y="527"/>
                  </a:cubicBezTo>
                  <a:cubicBezTo>
                    <a:pt x="0" y="932"/>
                    <a:pt x="345" y="1361"/>
                    <a:pt x="857" y="1492"/>
                  </a:cubicBezTo>
                  <a:cubicBezTo>
                    <a:pt x="958" y="1517"/>
                    <a:pt x="1058" y="1529"/>
                    <a:pt x="1155" y="1529"/>
                  </a:cubicBezTo>
                  <a:cubicBezTo>
                    <a:pt x="1559" y="1529"/>
                    <a:pt x="1902" y="1318"/>
                    <a:pt x="1989" y="991"/>
                  </a:cubicBezTo>
                  <a:cubicBezTo>
                    <a:pt x="2084" y="599"/>
                    <a:pt x="1738" y="170"/>
                    <a:pt x="1227" y="39"/>
                  </a:cubicBezTo>
                  <a:cubicBezTo>
                    <a:pt x="1123" y="13"/>
                    <a:pt x="1019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6"/>
            <p:cNvSpPr/>
            <p:nvPr/>
          </p:nvSpPr>
          <p:spPr>
            <a:xfrm>
              <a:off x="5271775" y="3228225"/>
              <a:ext cx="31875" cy="22200"/>
            </a:xfrm>
            <a:custGeom>
              <a:avLst/>
              <a:gdLst/>
              <a:ahLst/>
              <a:cxnLst/>
              <a:rect l="l" t="t" r="r" b="b"/>
              <a:pathLst>
                <a:path w="1275" h="888" extrusionOk="0">
                  <a:moveTo>
                    <a:pt x="569" y="1"/>
                  </a:moveTo>
                  <a:cubicBezTo>
                    <a:pt x="484" y="1"/>
                    <a:pt x="399" y="16"/>
                    <a:pt x="322" y="47"/>
                  </a:cubicBezTo>
                  <a:cubicBezTo>
                    <a:pt x="72" y="166"/>
                    <a:pt x="1" y="428"/>
                    <a:pt x="179" y="643"/>
                  </a:cubicBezTo>
                  <a:cubicBezTo>
                    <a:pt x="295" y="799"/>
                    <a:pt x="501" y="887"/>
                    <a:pt x="700" y="887"/>
                  </a:cubicBezTo>
                  <a:cubicBezTo>
                    <a:pt x="789" y="887"/>
                    <a:pt x="876" y="870"/>
                    <a:pt x="953" y="833"/>
                  </a:cubicBezTo>
                  <a:cubicBezTo>
                    <a:pt x="1203" y="726"/>
                    <a:pt x="1275" y="464"/>
                    <a:pt x="1096" y="238"/>
                  </a:cubicBezTo>
                  <a:cubicBezTo>
                    <a:pt x="978" y="87"/>
                    <a:pt x="772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6"/>
            <p:cNvSpPr/>
            <p:nvPr/>
          </p:nvSpPr>
          <p:spPr>
            <a:xfrm>
              <a:off x="5125625" y="3209300"/>
              <a:ext cx="33375" cy="23550"/>
            </a:xfrm>
            <a:custGeom>
              <a:avLst/>
              <a:gdLst/>
              <a:ahLst/>
              <a:cxnLst/>
              <a:rect l="l" t="t" r="r" b="b"/>
              <a:pathLst>
                <a:path w="1335" h="942" extrusionOk="0">
                  <a:moveTo>
                    <a:pt x="604" y="0"/>
                  </a:moveTo>
                  <a:cubicBezTo>
                    <a:pt x="550" y="0"/>
                    <a:pt x="495" y="6"/>
                    <a:pt x="441" y="19"/>
                  </a:cubicBezTo>
                  <a:cubicBezTo>
                    <a:pt x="144" y="90"/>
                    <a:pt x="1" y="352"/>
                    <a:pt x="120" y="602"/>
                  </a:cubicBezTo>
                  <a:cubicBezTo>
                    <a:pt x="218" y="808"/>
                    <a:pt x="471" y="942"/>
                    <a:pt x="723" y="942"/>
                  </a:cubicBezTo>
                  <a:cubicBezTo>
                    <a:pt x="777" y="942"/>
                    <a:pt x="830" y="936"/>
                    <a:pt x="882" y="923"/>
                  </a:cubicBezTo>
                  <a:cubicBezTo>
                    <a:pt x="1191" y="852"/>
                    <a:pt x="1334" y="590"/>
                    <a:pt x="1215" y="340"/>
                  </a:cubicBezTo>
                  <a:cubicBezTo>
                    <a:pt x="1107" y="134"/>
                    <a:pt x="861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6"/>
            <p:cNvSpPr/>
            <p:nvPr/>
          </p:nvSpPr>
          <p:spPr>
            <a:xfrm>
              <a:off x="5165800" y="3223800"/>
              <a:ext cx="51825" cy="38000"/>
            </a:xfrm>
            <a:custGeom>
              <a:avLst/>
              <a:gdLst/>
              <a:ahLst/>
              <a:cxnLst/>
              <a:rect l="l" t="t" r="r" b="b"/>
              <a:pathLst>
                <a:path w="2073" h="1520" extrusionOk="0">
                  <a:moveTo>
                    <a:pt x="944" y="1"/>
                  </a:moveTo>
                  <a:cubicBezTo>
                    <a:pt x="542" y="1"/>
                    <a:pt x="195" y="202"/>
                    <a:pt x="108" y="522"/>
                  </a:cubicBezTo>
                  <a:cubicBezTo>
                    <a:pt x="1" y="927"/>
                    <a:pt x="334" y="1355"/>
                    <a:pt x="846" y="1486"/>
                  </a:cubicBezTo>
                  <a:cubicBezTo>
                    <a:pt x="944" y="1509"/>
                    <a:pt x="1040" y="1519"/>
                    <a:pt x="1134" y="1519"/>
                  </a:cubicBezTo>
                  <a:cubicBezTo>
                    <a:pt x="1543" y="1519"/>
                    <a:pt x="1890" y="1316"/>
                    <a:pt x="1977" y="986"/>
                  </a:cubicBezTo>
                  <a:cubicBezTo>
                    <a:pt x="2073" y="593"/>
                    <a:pt x="1739" y="165"/>
                    <a:pt x="1227" y="34"/>
                  </a:cubicBezTo>
                  <a:cubicBezTo>
                    <a:pt x="1132" y="12"/>
                    <a:pt x="1037" y="1"/>
                    <a:pt x="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6"/>
            <p:cNvSpPr/>
            <p:nvPr/>
          </p:nvSpPr>
          <p:spPr>
            <a:xfrm>
              <a:off x="5168500" y="3197575"/>
              <a:ext cx="31275" cy="21825"/>
            </a:xfrm>
            <a:custGeom>
              <a:avLst/>
              <a:gdLst/>
              <a:ahLst/>
              <a:cxnLst/>
              <a:rect l="l" t="t" r="r" b="b"/>
              <a:pathLst>
                <a:path w="1251" h="873" extrusionOk="0">
                  <a:moveTo>
                    <a:pt x="561" y="0"/>
                  </a:moveTo>
                  <a:cubicBezTo>
                    <a:pt x="477" y="0"/>
                    <a:pt x="395" y="15"/>
                    <a:pt x="322" y="47"/>
                  </a:cubicBezTo>
                  <a:cubicBezTo>
                    <a:pt x="72" y="154"/>
                    <a:pt x="0" y="416"/>
                    <a:pt x="167" y="630"/>
                  </a:cubicBezTo>
                  <a:cubicBezTo>
                    <a:pt x="284" y="781"/>
                    <a:pt x="489" y="873"/>
                    <a:pt x="688" y="873"/>
                  </a:cubicBezTo>
                  <a:cubicBezTo>
                    <a:pt x="772" y="873"/>
                    <a:pt x="854" y="856"/>
                    <a:pt x="929" y="821"/>
                  </a:cubicBezTo>
                  <a:cubicBezTo>
                    <a:pt x="1191" y="714"/>
                    <a:pt x="1250" y="452"/>
                    <a:pt x="1084" y="237"/>
                  </a:cubicBezTo>
                  <a:cubicBezTo>
                    <a:pt x="966" y="86"/>
                    <a:pt x="760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6"/>
            <p:cNvSpPr/>
            <p:nvPr/>
          </p:nvSpPr>
          <p:spPr>
            <a:xfrm>
              <a:off x="5273850" y="3314100"/>
              <a:ext cx="34275" cy="24225"/>
            </a:xfrm>
            <a:custGeom>
              <a:avLst/>
              <a:gdLst/>
              <a:ahLst/>
              <a:cxnLst/>
              <a:rect l="l" t="t" r="r" b="b"/>
              <a:pathLst>
                <a:path w="1371" h="969" extrusionOk="0">
                  <a:moveTo>
                    <a:pt x="605" y="0"/>
                  </a:moveTo>
                  <a:cubicBezTo>
                    <a:pt x="554" y="0"/>
                    <a:pt x="503" y="6"/>
                    <a:pt x="453" y="18"/>
                  </a:cubicBezTo>
                  <a:cubicBezTo>
                    <a:pt x="144" y="101"/>
                    <a:pt x="1" y="363"/>
                    <a:pt x="132" y="625"/>
                  </a:cubicBezTo>
                  <a:cubicBezTo>
                    <a:pt x="239" y="828"/>
                    <a:pt x="495" y="969"/>
                    <a:pt x="748" y="969"/>
                  </a:cubicBezTo>
                  <a:cubicBezTo>
                    <a:pt x="805" y="969"/>
                    <a:pt x="863" y="962"/>
                    <a:pt x="918" y="946"/>
                  </a:cubicBezTo>
                  <a:cubicBezTo>
                    <a:pt x="1227" y="875"/>
                    <a:pt x="1370" y="613"/>
                    <a:pt x="1239" y="351"/>
                  </a:cubicBezTo>
                  <a:cubicBezTo>
                    <a:pt x="1130" y="142"/>
                    <a:pt x="863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6"/>
            <p:cNvSpPr/>
            <p:nvPr/>
          </p:nvSpPr>
          <p:spPr>
            <a:xfrm>
              <a:off x="5315825" y="3329075"/>
              <a:ext cx="52425" cy="39375"/>
            </a:xfrm>
            <a:custGeom>
              <a:avLst/>
              <a:gdLst/>
              <a:ahLst/>
              <a:cxnLst/>
              <a:rect l="l" t="t" r="r" b="b"/>
              <a:pathLst>
                <a:path w="2097" h="1575" extrusionOk="0">
                  <a:moveTo>
                    <a:pt x="925" y="1"/>
                  </a:moveTo>
                  <a:cubicBezTo>
                    <a:pt x="514" y="1"/>
                    <a:pt x="173" y="213"/>
                    <a:pt x="96" y="550"/>
                  </a:cubicBezTo>
                  <a:cubicBezTo>
                    <a:pt x="1" y="954"/>
                    <a:pt x="346" y="1407"/>
                    <a:pt x="870" y="1538"/>
                  </a:cubicBezTo>
                  <a:cubicBezTo>
                    <a:pt x="970" y="1563"/>
                    <a:pt x="1071" y="1575"/>
                    <a:pt x="1167" y="1575"/>
                  </a:cubicBezTo>
                  <a:cubicBezTo>
                    <a:pt x="1575" y="1575"/>
                    <a:pt x="1924" y="1363"/>
                    <a:pt x="2001" y="1026"/>
                  </a:cubicBezTo>
                  <a:cubicBezTo>
                    <a:pt x="2096" y="609"/>
                    <a:pt x="1751" y="169"/>
                    <a:pt x="1227" y="38"/>
                  </a:cubicBezTo>
                  <a:cubicBezTo>
                    <a:pt x="1124" y="13"/>
                    <a:pt x="1023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6"/>
            <p:cNvSpPr/>
            <p:nvPr/>
          </p:nvSpPr>
          <p:spPr>
            <a:xfrm>
              <a:off x="5317325" y="3301925"/>
              <a:ext cx="32175" cy="22725"/>
            </a:xfrm>
            <a:custGeom>
              <a:avLst/>
              <a:gdLst/>
              <a:ahLst/>
              <a:cxnLst/>
              <a:rect l="l" t="t" r="r" b="b"/>
              <a:pathLst>
                <a:path w="1287" h="909" extrusionOk="0">
                  <a:moveTo>
                    <a:pt x="566" y="0"/>
                  </a:moveTo>
                  <a:cubicBezTo>
                    <a:pt x="480" y="0"/>
                    <a:pt x="396" y="17"/>
                    <a:pt x="322" y="52"/>
                  </a:cubicBezTo>
                  <a:cubicBezTo>
                    <a:pt x="60" y="159"/>
                    <a:pt x="0" y="433"/>
                    <a:pt x="179" y="659"/>
                  </a:cubicBezTo>
                  <a:cubicBezTo>
                    <a:pt x="297" y="819"/>
                    <a:pt x="510" y="908"/>
                    <a:pt x="718" y="908"/>
                  </a:cubicBezTo>
                  <a:cubicBezTo>
                    <a:pt x="804" y="908"/>
                    <a:pt x="888" y="893"/>
                    <a:pt x="965" y="862"/>
                  </a:cubicBezTo>
                  <a:cubicBezTo>
                    <a:pt x="1215" y="743"/>
                    <a:pt x="1286" y="469"/>
                    <a:pt x="1108" y="243"/>
                  </a:cubicBezTo>
                  <a:cubicBezTo>
                    <a:pt x="982" y="92"/>
                    <a:pt x="768" y="0"/>
                    <a:pt x="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6"/>
            <p:cNvSpPr/>
            <p:nvPr/>
          </p:nvSpPr>
          <p:spPr>
            <a:xfrm>
              <a:off x="5407800" y="3083725"/>
              <a:ext cx="81600" cy="56525"/>
            </a:xfrm>
            <a:custGeom>
              <a:avLst/>
              <a:gdLst/>
              <a:ahLst/>
              <a:cxnLst/>
              <a:rect l="l" t="t" r="r" b="b"/>
              <a:pathLst>
                <a:path w="3264" h="2261" extrusionOk="0">
                  <a:moveTo>
                    <a:pt x="1434" y="0"/>
                  </a:moveTo>
                  <a:cubicBezTo>
                    <a:pt x="1353" y="0"/>
                    <a:pt x="1272" y="6"/>
                    <a:pt x="1191" y="17"/>
                  </a:cubicBezTo>
                  <a:cubicBezTo>
                    <a:pt x="429" y="112"/>
                    <a:pt x="1" y="696"/>
                    <a:pt x="239" y="1303"/>
                  </a:cubicBezTo>
                  <a:cubicBezTo>
                    <a:pt x="452" y="1867"/>
                    <a:pt x="1132" y="2260"/>
                    <a:pt x="1818" y="2260"/>
                  </a:cubicBezTo>
                  <a:cubicBezTo>
                    <a:pt x="1899" y="2260"/>
                    <a:pt x="1980" y="2255"/>
                    <a:pt x="2061" y="2244"/>
                  </a:cubicBezTo>
                  <a:cubicBezTo>
                    <a:pt x="2834" y="2148"/>
                    <a:pt x="3263" y="1565"/>
                    <a:pt x="3025" y="946"/>
                  </a:cubicBezTo>
                  <a:cubicBezTo>
                    <a:pt x="2801" y="392"/>
                    <a:pt x="2121" y="0"/>
                    <a:pt x="1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6"/>
            <p:cNvSpPr/>
            <p:nvPr/>
          </p:nvSpPr>
          <p:spPr>
            <a:xfrm>
              <a:off x="5434000" y="3044325"/>
              <a:ext cx="47650" cy="32625"/>
            </a:xfrm>
            <a:custGeom>
              <a:avLst/>
              <a:gdLst/>
              <a:ahLst/>
              <a:cxnLst/>
              <a:rect l="l" t="t" r="r" b="b"/>
              <a:pathLst>
                <a:path w="1906" h="1305" extrusionOk="0">
                  <a:moveTo>
                    <a:pt x="840" y="0"/>
                  </a:moveTo>
                  <a:cubicBezTo>
                    <a:pt x="794" y="0"/>
                    <a:pt x="748" y="3"/>
                    <a:pt x="703" y="10"/>
                  </a:cubicBezTo>
                  <a:cubicBezTo>
                    <a:pt x="251" y="69"/>
                    <a:pt x="1" y="402"/>
                    <a:pt x="143" y="760"/>
                  </a:cubicBezTo>
                  <a:cubicBezTo>
                    <a:pt x="272" y="1080"/>
                    <a:pt x="668" y="1305"/>
                    <a:pt x="1075" y="1305"/>
                  </a:cubicBezTo>
                  <a:cubicBezTo>
                    <a:pt x="1121" y="1305"/>
                    <a:pt x="1168" y="1302"/>
                    <a:pt x="1215" y="1295"/>
                  </a:cubicBezTo>
                  <a:cubicBezTo>
                    <a:pt x="1655" y="1236"/>
                    <a:pt x="1906" y="903"/>
                    <a:pt x="1763" y="545"/>
                  </a:cubicBezTo>
                  <a:cubicBezTo>
                    <a:pt x="1635" y="225"/>
                    <a:pt x="1238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6"/>
            <p:cNvSpPr/>
            <p:nvPr/>
          </p:nvSpPr>
          <p:spPr>
            <a:xfrm>
              <a:off x="5480425" y="3065950"/>
              <a:ext cx="64925" cy="44950"/>
            </a:xfrm>
            <a:custGeom>
              <a:avLst/>
              <a:gdLst/>
              <a:ahLst/>
              <a:cxnLst/>
              <a:rect l="l" t="t" r="r" b="b"/>
              <a:pathLst>
                <a:path w="2597" h="1798" extrusionOk="0">
                  <a:moveTo>
                    <a:pt x="1131" y="1"/>
                  </a:moveTo>
                  <a:cubicBezTo>
                    <a:pt x="1068" y="1"/>
                    <a:pt x="1004" y="5"/>
                    <a:pt x="941" y="14"/>
                  </a:cubicBezTo>
                  <a:cubicBezTo>
                    <a:pt x="334" y="97"/>
                    <a:pt x="1" y="550"/>
                    <a:pt x="191" y="1038"/>
                  </a:cubicBezTo>
                  <a:cubicBezTo>
                    <a:pt x="365" y="1481"/>
                    <a:pt x="922" y="1797"/>
                    <a:pt x="1487" y="1797"/>
                  </a:cubicBezTo>
                  <a:cubicBezTo>
                    <a:pt x="1543" y="1797"/>
                    <a:pt x="1600" y="1794"/>
                    <a:pt x="1656" y="1788"/>
                  </a:cubicBezTo>
                  <a:cubicBezTo>
                    <a:pt x="2263" y="1704"/>
                    <a:pt x="2596" y="1240"/>
                    <a:pt x="2394" y="752"/>
                  </a:cubicBezTo>
                  <a:cubicBezTo>
                    <a:pt x="2223" y="314"/>
                    <a:pt x="1679" y="1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6"/>
            <p:cNvSpPr/>
            <p:nvPr/>
          </p:nvSpPr>
          <p:spPr>
            <a:xfrm>
              <a:off x="5304225" y="3181150"/>
              <a:ext cx="65800" cy="46500"/>
            </a:xfrm>
            <a:custGeom>
              <a:avLst/>
              <a:gdLst/>
              <a:ahLst/>
              <a:cxnLst/>
              <a:rect l="l" t="t" r="r" b="b"/>
              <a:pathLst>
                <a:path w="2632" h="1860" extrusionOk="0">
                  <a:moveTo>
                    <a:pt x="1169" y="1"/>
                  </a:moveTo>
                  <a:cubicBezTo>
                    <a:pt x="1105" y="1"/>
                    <a:pt x="1040" y="5"/>
                    <a:pt x="977" y="13"/>
                  </a:cubicBezTo>
                  <a:cubicBezTo>
                    <a:pt x="358" y="97"/>
                    <a:pt x="0" y="561"/>
                    <a:pt x="179" y="1073"/>
                  </a:cubicBezTo>
                  <a:cubicBezTo>
                    <a:pt x="350" y="1534"/>
                    <a:pt x="898" y="1859"/>
                    <a:pt x="1457" y="1859"/>
                  </a:cubicBezTo>
                  <a:cubicBezTo>
                    <a:pt x="1519" y="1859"/>
                    <a:pt x="1581" y="1855"/>
                    <a:pt x="1643" y="1847"/>
                  </a:cubicBezTo>
                  <a:cubicBezTo>
                    <a:pt x="2274" y="1764"/>
                    <a:pt x="2632" y="1275"/>
                    <a:pt x="2441" y="775"/>
                  </a:cubicBezTo>
                  <a:cubicBezTo>
                    <a:pt x="2270" y="316"/>
                    <a:pt x="1726" y="1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6"/>
            <p:cNvSpPr/>
            <p:nvPr/>
          </p:nvSpPr>
          <p:spPr>
            <a:xfrm>
              <a:off x="5366425" y="3053600"/>
              <a:ext cx="37525" cy="25975"/>
            </a:xfrm>
            <a:custGeom>
              <a:avLst/>
              <a:gdLst/>
              <a:ahLst/>
              <a:cxnLst/>
              <a:rect l="l" t="t" r="r" b="b"/>
              <a:pathLst>
                <a:path w="1501" h="1039" extrusionOk="0">
                  <a:moveTo>
                    <a:pt x="668" y="0"/>
                  </a:moveTo>
                  <a:cubicBezTo>
                    <a:pt x="632" y="0"/>
                    <a:pt x="596" y="3"/>
                    <a:pt x="560" y="8"/>
                  </a:cubicBezTo>
                  <a:cubicBezTo>
                    <a:pt x="203" y="55"/>
                    <a:pt x="1" y="317"/>
                    <a:pt x="108" y="603"/>
                  </a:cubicBezTo>
                  <a:cubicBezTo>
                    <a:pt x="204" y="859"/>
                    <a:pt x="520" y="1039"/>
                    <a:pt x="842" y="1039"/>
                  </a:cubicBezTo>
                  <a:cubicBezTo>
                    <a:pt x="879" y="1039"/>
                    <a:pt x="916" y="1037"/>
                    <a:pt x="953" y="1032"/>
                  </a:cubicBezTo>
                  <a:cubicBezTo>
                    <a:pt x="1299" y="984"/>
                    <a:pt x="1501" y="722"/>
                    <a:pt x="1394" y="436"/>
                  </a:cubicBezTo>
                  <a:cubicBezTo>
                    <a:pt x="1298" y="180"/>
                    <a:pt x="981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6"/>
            <p:cNvSpPr/>
            <p:nvPr/>
          </p:nvSpPr>
          <p:spPr>
            <a:xfrm>
              <a:off x="5462875" y="3139950"/>
              <a:ext cx="63725" cy="43600"/>
            </a:xfrm>
            <a:custGeom>
              <a:avLst/>
              <a:gdLst/>
              <a:ahLst/>
              <a:cxnLst/>
              <a:rect l="l" t="t" r="r" b="b"/>
              <a:pathLst>
                <a:path w="2549" h="1744" extrusionOk="0">
                  <a:moveTo>
                    <a:pt x="1115" y="1"/>
                  </a:moveTo>
                  <a:cubicBezTo>
                    <a:pt x="773" y="1"/>
                    <a:pt x="459" y="125"/>
                    <a:pt x="286" y="364"/>
                  </a:cubicBezTo>
                  <a:cubicBezTo>
                    <a:pt x="0" y="757"/>
                    <a:pt x="215" y="1292"/>
                    <a:pt x="762" y="1578"/>
                  </a:cubicBezTo>
                  <a:cubicBezTo>
                    <a:pt x="977" y="1690"/>
                    <a:pt x="1212" y="1744"/>
                    <a:pt x="1434" y="1744"/>
                  </a:cubicBezTo>
                  <a:cubicBezTo>
                    <a:pt x="1780" y="1744"/>
                    <a:pt x="2096" y="1615"/>
                    <a:pt x="2263" y="1376"/>
                  </a:cubicBezTo>
                  <a:cubicBezTo>
                    <a:pt x="2548" y="983"/>
                    <a:pt x="2334" y="447"/>
                    <a:pt x="1786" y="161"/>
                  </a:cubicBezTo>
                  <a:cubicBezTo>
                    <a:pt x="1571" y="53"/>
                    <a:pt x="1337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6"/>
            <p:cNvSpPr/>
            <p:nvPr/>
          </p:nvSpPr>
          <p:spPr>
            <a:xfrm>
              <a:off x="5392025" y="3154775"/>
              <a:ext cx="33075" cy="22825"/>
            </a:xfrm>
            <a:custGeom>
              <a:avLst/>
              <a:gdLst/>
              <a:ahLst/>
              <a:cxnLst/>
              <a:rect l="l" t="t" r="r" b="b"/>
              <a:pathLst>
                <a:path w="1323" h="913" extrusionOk="0">
                  <a:moveTo>
                    <a:pt x="579" y="0"/>
                  </a:moveTo>
                  <a:cubicBezTo>
                    <a:pt x="403" y="0"/>
                    <a:pt x="241" y="66"/>
                    <a:pt x="156" y="187"/>
                  </a:cubicBezTo>
                  <a:cubicBezTo>
                    <a:pt x="1" y="390"/>
                    <a:pt x="108" y="676"/>
                    <a:pt x="394" y="830"/>
                  </a:cubicBezTo>
                  <a:cubicBezTo>
                    <a:pt x="505" y="886"/>
                    <a:pt x="625" y="913"/>
                    <a:pt x="740" y="913"/>
                  </a:cubicBezTo>
                  <a:cubicBezTo>
                    <a:pt x="919" y="913"/>
                    <a:pt x="1085" y="847"/>
                    <a:pt x="1179" y="723"/>
                  </a:cubicBezTo>
                  <a:cubicBezTo>
                    <a:pt x="1322" y="521"/>
                    <a:pt x="1215" y="235"/>
                    <a:pt x="929" y="92"/>
                  </a:cubicBezTo>
                  <a:cubicBezTo>
                    <a:pt x="820" y="30"/>
                    <a:pt x="696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6"/>
            <p:cNvSpPr/>
            <p:nvPr/>
          </p:nvSpPr>
          <p:spPr>
            <a:xfrm>
              <a:off x="5376550" y="3122525"/>
              <a:ext cx="37525" cy="25650"/>
            </a:xfrm>
            <a:custGeom>
              <a:avLst/>
              <a:gdLst/>
              <a:ahLst/>
              <a:cxnLst/>
              <a:rect l="l" t="t" r="r" b="b"/>
              <a:pathLst>
                <a:path w="1501" h="1026" extrusionOk="0">
                  <a:moveTo>
                    <a:pt x="671" y="1"/>
                  </a:moveTo>
                  <a:cubicBezTo>
                    <a:pt x="468" y="1"/>
                    <a:pt x="281" y="77"/>
                    <a:pt x="179" y="215"/>
                  </a:cubicBezTo>
                  <a:cubicBezTo>
                    <a:pt x="1" y="442"/>
                    <a:pt x="120" y="763"/>
                    <a:pt x="441" y="930"/>
                  </a:cubicBezTo>
                  <a:cubicBezTo>
                    <a:pt x="566" y="994"/>
                    <a:pt x="703" y="1025"/>
                    <a:pt x="834" y="1025"/>
                  </a:cubicBezTo>
                  <a:cubicBezTo>
                    <a:pt x="1041" y="1025"/>
                    <a:pt x="1232" y="949"/>
                    <a:pt x="1334" y="811"/>
                  </a:cubicBezTo>
                  <a:cubicBezTo>
                    <a:pt x="1501" y="584"/>
                    <a:pt x="1382" y="263"/>
                    <a:pt x="1060" y="96"/>
                  </a:cubicBezTo>
                  <a:cubicBezTo>
                    <a:pt x="935" y="32"/>
                    <a:pt x="800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6"/>
            <p:cNvSpPr/>
            <p:nvPr/>
          </p:nvSpPr>
          <p:spPr>
            <a:xfrm>
              <a:off x="5357800" y="3084225"/>
              <a:ext cx="48550" cy="33100"/>
            </a:xfrm>
            <a:custGeom>
              <a:avLst/>
              <a:gdLst/>
              <a:ahLst/>
              <a:cxnLst/>
              <a:rect l="l" t="t" r="r" b="b"/>
              <a:pathLst>
                <a:path w="1942" h="1324" extrusionOk="0">
                  <a:moveTo>
                    <a:pt x="855" y="0"/>
                  </a:moveTo>
                  <a:cubicBezTo>
                    <a:pt x="600" y="0"/>
                    <a:pt x="362" y="93"/>
                    <a:pt x="227" y="271"/>
                  </a:cubicBezTo>
                  <a:cubicBezTo>
                    <a:pt x="1" y="569"/>
                    <a:pt x="155" y="985"/>
                    <a:pt x="572" y="1200"/>
                  </a:cubicBezTo>
                  <a:cubicBezTo>
                    <a:pt x="735" y="1283"/>
                    <a:pt x="912" y="1324"/>
                    <a:pt x="1082" y="1324"/>
                  </a:cubicBezTo>
                  <a:cubicBezTo>
                    <a:pt x="1345" y="1324"/>
                    <a:pt x="1589" y="1226"/>
                    <a:pt x="1727" y="1045"/>
                  </a:cubicBezTo>
                  <a:cubicBezTo>
                    <a:pt x="1941" y="747"/>
                    <a:pt x="1786" y="330"/>
                    <a:pt x="1370" y="128"/>
                  </a:cubicBezTo>
                  <a:cubicBezTo>
                    <a:pt x="1207" y="42"/>
                    <a:pt x="1027" y="0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6"/>
            <p:cNvSpPr/>
            <p:nvPr/>
          </p:nvSpPr>
          <p:spPr>
            <a:xfrm>
              <a:off x="5513175" y="3114100"/>
              <a:ext cx="42900" cy="29125"/>
            </a:xfrm>
            <a:custGeom>
              <a:avLst/>
              <a:gdLst/>
              <a:ahLst/>
              <a:cxnLst/>
              <a:rect l="l" t="t" r="r" b="b"/>
              <a:pathLst>
                <a:path w="1716" h="1165" extrusionOk="0">
                  <a:moveTo>
                    <a:pt x="747" y="0"/>
                  </a:moveTo>
                  <a:cubicBezTo>
                    <a:pt x="517" y="0"/>
                    <a:pt x="306" y="85"/>
                    <a:pt x="191" y="243"/>
                  </a:cubicBezTo>
                  <a:cubicBezTo>
                    <a:pt x="1" y="505"/>
                    <a:pt x="143" y="862"/>
                    <a:pt x="513" y="1052"/>
                  </a:cubicBezTo>
                  <a:cubicBezTo>
                    <a:pt x="659" y="1128"/>
                    <a:pt x="820" y="1164"/>
                    <a:pt x="972" y="1164"/>
                  </a:cubicBezTo>
                  <a:cubicBezTo>
                    <a:pt x="1204" y="1164"/>
                    <a:pt x="1417" y="1080"/>
                    <a:pt x="1525" y="921"/>
                  </a:cubicBezTo>
                  <a:cubicBezTo>
                    <a:pt x="1715" y="659"/>
                    <a:pt x="1572" y="290"/>
                    <a:pt x="1203" y="112"/>
                  </a:cubicBezTo>
                  <a:cubicBezTo>
                    <a:pt x="1057" y="36"/>
                    <a:pt x="898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6"/>
            <p:cNvSpPr/>
            <p:nvPr/>
          </p:nvSpPr>
          <p:spPr>
            <a:xfrm>
              <a:off x="5386975" y="3026050"/>
              <a:ext cx="35750" cy="24825"/>
            </a:xfrm>
            <a:custGeom>
              <a:avLst/>
              <a:gdLst/>
              <a:ahLst/>
              <a:cxnLst/>
              <a:rect l="l" t="t" r="r" b="b"/>
              <a:pathLst>
                <a:path w="1430" h="993" extrusionOk="0">
                  <a:moveTo>
                    <a:pt x="617" y="0"/>
                  </a:moveTo>
                  <a:cubicBezTo>
                    <a:pt x="598" y="0"/>
                    <a:pt x="579" y="1"/>
                    <a:pt x="560" y="2"/>
                  </a:cubicBezTo>
                  <a:cubicBezTo>
                    <a:pt x="215" y="26"/>
                    <a:pt x="0" y="276"/>
                    <a:pt x="84" y="550"/>
                  </a:cubicBezTo>
                  <a:cubicBezTo>
                    <a:pt x="162" y="808"/>
                    <a:pt x="474" y="993"/>
                    <a:pt x="799" y="993"/>
                  </a:cubicBezTo>
                  <a:cubicBezTo>
                    <a:pt x="819" y="993"/>
                    <a:pt x="838" y="992"/>
                    <a:pt x="858" y="991"/>
                  </a:cubicBezTo>
                  <a:cubicBezTo>
                    <a:pt x="1203" y="967"/>
                    <a:pt x="1429" y="729"/>
                    <a:pt x="1346" y="455"/>
                  </a:cubicBezTo>
                  <a:cubicBezTo>
                    <a:pt x="1267" y="196"/>
                    <a:pt x="95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6"/>
            <p:cNvSpPr/>
            <p:nvPr/>
          </p:nvSpPr>
          <p:spPr>
            <a:xfrm>
              <a:off x="5563475" y="3129625"/>
              <a:ext cx="36350" cy="25725"/>
            </a:xfrm>
            <a:custGeom>
              <a:avLst/>
              <a:gdLst/>
              <a:ahLst/>
              <a:cxnLst/>
              <a:rect l="l" t="t" r="r" b="b"/>
              <a:pathLst>
                <a:path w="1454" h="1029" extrusionOk="0">
                  <a:moveTo>
                    <a:pt x="618" y="1"/>
                  </a:moveTo>
                  <a:cubicBezTo>
                    <a:pt x="599" y="1"/>
                    <a:pt x="579" y="1"/>
                    <a:pt x="560" y="3"/>
                  </a:cubicBezTo>
                  <a:cubicBezTo>
                    <a:pt x="215" y="27"/>
                    <a:pt x="1" y="277"/>
                    <a:pt x="84" y="562"/>
                  </a:cubicBezTo>
                  <a:cubicBezTo>
                    <a:pt x="174" y="822"/>
                    <a:pt x="501" y="1028"/>
                    <a:pt x="839" y="1028"/>
                  </a:cubicBezTo>
                  <a:cubicBezTo>
                    <a:pt x="857" y="1028"/>
                    <a:pt x="875" y="1028"/>
                    <a:pt x="894" y="1027"/>
                  </a:cubicBezTo>
                  <a:cubicBezTo>
                    <a:pt x="1239" y="1003"/>
                    <a:pt x="1453" y="741"/>
                    <a:pt x="1370" y="467"/>
                  </a:cubicBezTo>
                  <a:cubicBezTo>
                    <a:pt x="1280" y="197"/>
                    <a:pt x="955" y="1"/>
                    <a:pt x="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6"/>
            <p:cNvSpPr/>
            <p:nvPr/>
          </p:nvSpPr>
          <p:spPr>
            <a:xfrm>
              <a:off x="5409000" y="3062350"/>
              <a:ext cx="24125" cy="17075"/>
            </a:xfrm>
            <a:custGeom>
              <a:avLst/>
              <a:gdLst/>
              <a:ahLst/>
              <a:cxnLst/>
              <a:rect l="l" t="t" r="r" b="b"/>
              <a:pathLst>
                <a:path w="965" h="683" extrusionOk="0">
                  <a:moveTo>
                    <a:pt x="434" y="0"/>
                  </a:moveTo>
                  <a:cubicBezTo>
                    <a:pt x="416" y="0"/>
                    <a:pt x="399" y="1"/>
                    <a:pt x="381" y="3"/>
                  </a:cubicBezTo>
                  <a:cubicBezTo>
                    <a:pt x="143" y="15"/>
                    <a:pt x="0" y="182"/>
                    <a:pt x="48" y="372"/>
                  </a:cubicBezTo>
                  <a:cubicBezTo>
                    <a:pt x="105" y="554"/>
                    <a:pt x="326" y="682"/>
                    <a:pt x="554" y="682"/>
                  </a:cubicBezTo>
                  <a:cubicBezTo>
                    <a:pt x="564" y="682"/>
                    <a:pt x="574" y="682"/>
                    <a:pt x="584" y="682"/>
                  </a:cubicBezTo>
                  <a:cubicBezTo>
                    <a:pt x="822" y="658"/>
                    <a:pt x="965" y="491"/>
                    <a:pt x="905" y="313"/>
                  </a:cubicBezTo>
                  <a:cubicBezTo>
                    <a:pt x="861" y="136"/>
                    <a:pt x="65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6"/>
            <p:cNvSpPr/>
            <p:nvPr/>
          </p:nvSpPr>
          <p:spPr>
            <a:xfrm>
              <a:off x="5192900" y="3046750"/>
              <a:ext cx="37225" cy="26000"/>
            </a:xfrm>
            <a:custGeom>
              <a:avLst/>
              <a:gdLst/>
              <a:ahLst/>
              <a:cxnLst/>
              <a:rect l="l" t="t" r="r" b="b"/>
              <a:pathLst>
                <a:path w="1489" h="1040" extrusionOk="0">
                  <a:moveTo>
                    <a:pt x="671" y="1"/>
                  </a:moveTo>
                  <a:cubicBezTo>
                    <a:pt x="634" y="1"/>
                    <a:pt x="597" y="3"/>
                    <a:pt x="560" y="8"/>
                  </a:cubicBezTo>
                  <a:cubicBezTo>
                    <a:pt x="203" y="55"/>
                    <a:pt x="0" y="317"/>
                    <a:pt x="96" y="603"/>
                  </a:cubicBezTo>
                  <a:cubicBezTo>
                    <a:pt x="192" y="859"/>
                    <a:pt x="499" y="1039"/>
                    <a:pt x="818" y="1039"/>
                  </a:cubicBezTo>
                  <a:cubicBezTo>
                    <a:pt x="855" y="1039"/>
                    <a:pt x="892" y="1037"/>
                    <a:pt x="929" y="1032"/>
                  </a:cubicBezTo>
                  <a:cubicBezTo>
                    <a:pt x="1286" y="984"/>
                    <a:pt x="1489" y="722"/>
                    <a:pt x="1393" y="436"/>
                  </a:cubicBezTo>
                  <a:cubicBezTo>
                    <a:pt x="1297" y="180"/>
                    <a:pt x="991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6"/>
            <p:cNvSpPr/>
            <p:nvPr/>
          </p:nvSpPr>
          <p:spPr>
            <a:xfrm>
              <a:off x="5241725" y="2986400"/>
              <a:ext cx="34850" cy="24600"/>
            </a:xfrm>
            <a:custGeom>
              <a:avLst/>
              <a:gdLst/>
              <a:ahLst/>
              <a:cxnLst/>
              <a:rect l="l" t="t" r="r" b="b"/>
              <a:pathLst>
                <a:path w="1394" h="984" extrusionOk="0">
                  <a:moveTo>
                    <a:pt x="639" y="1"/>
                  </a:moveTo>
                  <a:cubicBezTo>
                    <a:pt x="613" y="1"/>
                    <a:pt x="586" y="2"/>
                    <a:pt x="560" y="5"/>
                  </a:cubicBezTo>
                  <a:cubicBezTo>
                    <a:pt x="214" y="29"/>
                    <a:pt x="0" y="267"/>
                    <a:pt x="72" y="529"/>
                  </a:cubicBezTo>
                  <a:cubicBezTo>
                    <a:pt x="139" y="788"/>
                    <a:pt x="452" y="983"/>
                    <a:pt x="778" y="983"/>
                  </a:cubicBezTo>
                  <a:cubicBezTo>
                    <a:pt x="796" y="983"/>
                    <a:pt x="815" y="982"/>
                    <a:pt x="834" y="981"/>
                  </a:cubicBezTo>
                  <a:cubicBezTo>
                    <a:pt x="1179" y="945"/>
                    <a:pt x="1393" y="707"/>
                    <a:pt x="1322" y="445"/>
                  </a:cubicBezTo>
                  <a:cubicBezTo>
                    <a:pt x="1256" y="193"/>
                    <a:pt x="957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6"/>
            <p:cNvSpPr/>
            <p:nvPr/>
          </p:nvSpPr>
          <p:spPr>
            <a:xfrm>
              <a:off x="5247675" y="3023550"/>
              <a:ext cx="22650" cy="16825"/>
            </a:xfrm>
            <a:custGeom>
              <a:avLst/>
              <a:gdLst/>
              <a:ahLst/>
              <a:cxnLst/>
              <a:rect l="l" t="t" r="r" b="b"/>
              <a:pathLst>
                <a:path w="906" h="673" extrusionOk="0">
                  <a:moveTo>
                    <a:pt x="404" y="1"/>
                  </a:moveTo>
                  <a:cubicBezTo>
                    <a:pt x="202" y="1"/>
                    <a:pt x="33" y="112"/>
                    <a:pt x="12" y="269"/>
                  </a:cubicBezTo>
                  <a:cubicBezTo>
                    <a:pt x="0" y="460"/>
                    <a:pt x="179" y="626"/>
                    <a:pt x="417" y="662"/>
                  </a:cubicBezTo>
                  <a:cubicBezTo>
                    <a:pt x="452" y="669"/>
                    <a:pt x="487" y="672"/>
                    <a:pt x="521" y="672"/>
                  </a:cubicBezTo>
                  <a:cubicBezTo>
                    <a:pt x="714" y="672"/>
                    <a:pt x="871" y="562"/>
                    <a:pt x="881" y="400"/>
                  </a:cubicBezTo>
                  <a:cubicBezTo>
                    <a:pt x="905" y="221"/>
                    <a:pt x="726" y="43"/>
                    <a:pt x="488" y="7"/>
                  </a:cubicBezTo>
                  <a:cubicBezTo>
                    <a:pt x="460" y="3"/>
                    <a:pt x="4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6"/>
            <p:cNvSpPr/>
            <p:nvPr/>
          </p:nvSpPr>
          <p:spPr>
            <a:xfrm>
              <a:off x="5488175" y="3112950"/>
              <a:ext cx="24425" cy="17375"/>
            </a:xfrm>
            <a:custGeom>
              <a:avLst/>
              <a:gdLst/>
              <a:ahLst/>
              <a:cxnLst/>
              <a:rect l="l" t="t" r="r" b="b"/>
              <a:pathLst>
                <a:path w="977" h="695" extrusionOk="0">
                  <a:moveTo>
                    <a:pt x="434" y="0"/>
                  </a:moveTo>
                  <a:cubicBezTo>
                    <a:pt x="416" y="0"/>
                    <a:pt x="399" y="1"/>
                    <a:pt x="381" y="3"/>
                  </a:cubicBezTo>
                  <a:cubicBezTo>
                    <a:pt x="143" y="15"/>
                    <a:pt x="0" y="182"/>
                    <a:pt x="60" y="372"/>
                  </a:cubicBezTo>
                  <a:cubicBezTo>
                    <a:pt x="117" y="555"/>
                    <a:pt x="339" y="694"/>
                    <a:pt x="568" y="694"/>
                  </a:cubicBezTo>
                  <a:cubicBezTo>
                    <a:pt x="577" y="694"/>
                    <a:pt x="586" y="694"/>
                    <a:pt x="596" y="694"/>
                  </a:cubicBezTo>
                  <a:cubicBezTo>
                    <a:pt x="834" y="670"/>
                    <a:pt x="977" y="503"/>
                    <a:pt x="917" y="313"/>
                  </a:cubicBezTo>
                  <a:cubicBezTo>
                    <a:pt x="873" y="136"/>
                    <a:pt x="655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6"/>
            <p:cNvSpPr/>
            <p:nvPr/>
          </p:nvSpPr>
          <p:spPr>
            <a:xfrm>
              <a:off x="5425975" y="3145700"/>
              <a:ext cx="32150" cy="22750"/>
            </a:xfrm>
            <a:custGeom>
              <a:avLst/>
              <a:gdLst/>
              <a:ahLst/>
              <a:cxnLst/>
              <a:rect l="l" t="t" r="r" b="b"/>
              <a:pathLst>
                <a:path w="1286" h="910" extrusionOk="0">
                  <a:moveTo>
                    <a:pt x="568" y="1"/>
                  </a:moveTo>
                  <a:cubicBezTo>
                    <a:pt x="549" y="1"/>
                    <a:pt x="531" y="1"/>
                    <a:pt x="512" y="3"/>
                  </a:cubicBezTo>
                  <a:cubicBezTo>
                    <a:pt x="202" y="26"/>
                    <a:pt x="0" y="241"/>
                    <a:pt x="83" y="491"/>
                  </a:cubicBezTo>
                  <a:cubicBezTo>
                    <a:pt x="151" y="737"/>
                    <a:pt x="428" y="910"/>
                    <a:pt x="728" y="910"/>
                  </a:cubicBezTo>
                  <a:cubicBezTo>
                    <a:pt x="747" y="910"/>
                    <a:pt x="767" y="909"/>
                    <a:pt x="786" y="908"/>
                  </a:cubicBezTo>
                  <a:cubicBezTo>
                    <a:pt x="1095" y="884"/>
                    <a:pt x="1286" y="658"/>
                    <a:pt x="1214" y="407"/>
                  </a:cubicBezTo>
                  <a:cubicBezTo>
                    <a:pt x="1147" y="172"/>
                    <a:pt x="859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6"/>
            <p:cNvSpPr/>
            <p:nvPr/>
          </p:nvSpPr>
          <p:spPr>
            <a:xfrm>
              <a:off x="5359575" y="2936750"/>
              <a:ext cx="79500" cy="54000"/>
            </a:xfrm>
            <a:custGeom>
              <a:avLst/>
              <a:gdLst/>
              <a:ahLst/>
              <a:cxnLst/>
              <a:rect l="l" t="t" r="r" b="b"/>
              <a:pathLst>
                <a:path w="3180" h="2160" extrusionOk="0">
                  <a:moveTo>
                    <a:pt x="1395" y="0"/>
                  </a:moveTo>
                  <a:cubicBezTo>
                    <a:pt x="1319" y="0"/>
                    <a:pt x="1243" y="5"/>
                    <a:pt x="1168" y="14"/>
                  </a:cubicBezTo>
                  <a:cubicBezTo>
                    <a:pt x="418" y="110"/>
                    <a:pt x="1" y="657"/>
                    <a:pt x="227" y="1241"/>
                  </a:cubicBezTo>
                  <a:cubicBezTo>
                    <a:pt x="431" y="1778"/>
                    <a:pt x="1100" y="2160"/>
                    <a:pt x="1779" y="2160"/>
                  </a:cubicBezTo>
                  <a:cubicBezTo>
                    <a:pt x="1853" y="2160"/>
                    <a:pt x="1928" y="2155"/>
                    <a:pt x="2001" y="2146"/>
                  </a:cubicBezTo>
                  <a:cubicBezTo>
                    <a:pt x="2751" y="2038"/>
                    <a:pt x="3180" y="1491"/>
                    <a:pt x="2942" y="895"/>
                  </a:cubicBezTo>
                  <a:cubicBezTo>
                    <a:pt x="2728" y="371"/>
                    <a:pt x="2070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6"/>
            <p:cNvSpPr/>
            <p:nvPr/>
          </p:nvSpPr>
          <p:spPr>
            <a:xfrm>
              <a:off x="5385475" y="2899150"/>
              <a:ext cx="46475" cy="31075"/>
            </a:xfrm>
            <a:custGeom>
              <a:avLst/>
              <a:gdLst/>
              <a:ahLst/>
              <a:cxnLst/>
              <a:rect l="l" t="t" r="r" b="b"/>
              <a:pathLst>
                <a:path w="1859" h="1243" extrusionOk="0">
                  <a:moveTo>
                    <a:pt x="807" y="0"/>
                  </a:moveTo>
                  <a:cubicBezTo>
                    <a:pt x="768" y="0"/>
                    <a:pt x="730" y="2"/>
                    <a:pt x="691" y="6"/>
                  </a:cubicBezTo>
                  <a:cubicBezTo>
                    <a:pt x="251" y="66"/>
                    <a:pt x="1" y="387"/>
                    <a:pt x="144" y="721"/>
                  </a:cubicBezTo>
                  <a:cubicBezTo>
                    <a:pt x="261" y="1029"/>
                    <a:pt x="643" y="1242"/>
                    <a:pt x="1037" y="1242"/>
                  </a:cubicBezTo>
                  <a:cubicBezTo>
                    <a:pt x="1084" y="1242"/>
                    <a:pt x="1132" y="1239"/>
                    <a:pt x="1180" y="1233"/>
                  </a:cubicBezTo>
                  <a:cubicBezTo>
                    <a:pt x="1608" y="1185"/>
                    <a:pt x="1858" y="864"/>
                    <a:pt x="1715" y="518"/>
                  </a:cubicBezTo>
                  <a:cubicBezTo>
                    <a:pt x="1596" y="215"/>
                    <a:pt x="1200" y="0"/>
                    <a:pt x="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6"/>
            <p:cNvSpPr/>
            <p:nvPr/>
          </p:nvSpPr>
          <p:spPr>
            <a:xfrm>
              <a:off x="5430425" y="2919875"/>
              <a:ext cx="63425" cy="42575"/>
            </a:xfrm>
            <a:custGeom>
              <a:avLst/>
              <a:gdLst/>
              <a:ahLst/>
              <a:cxnLst/>
              <a:rect l="l" t="t" r="r" b="b"/>
              <a:pathLst>
                <a:path w="2537" h="1703" extrusionOk="0">
                  <a:moveTo>
                    <a:pt x="1102" y="1"/>
                  </a:moveTo>
                  <a:cubicBezTo>
                    <a:pt x="1045" y="1"/>
                    <a:pt x="987" y="4"/>
                    <a:pt x="929" y="11"/>
                  </a:cubicBezTo>
                  <a:cubicBezTo>
                    <a:pt x="334" y="94"/>
                    <a:pt x="1" y="523"/>
                    <a:pt x="191" y="987"/>
                  </a:cubicBezTo>
                  <a:cubicBezTo>
                    <a:pt x="351" y="1402"/>
                    <a:pt x="881" y="1703"/>
                    <a:pt x="1417" y="1703"/>
                  </a:cubicBezTo>
                  <a:cubicBezTo>
                    <a:pt x="1480" y="1703"/>
                    <a:pt x="1545" y="1698"/>
                    <a:pt x="1608" y="1690"/>
                  </a:cubicBezTo>
                  <a:cubicBezTo>
                    <a:pt x="2203" y="1618"/>
                    <a:pt x="2537" y="1178"/>
                    <a:pt x="2346" y="713"/>
                  </a:cubicBezTo>
                  <a:cubicBezTo>
                    <a:pt x="2174" y="294"/>
                    <a:pt x="1642" y="1"/>
                    <a:pt x="1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6"/>
            <p:cNvSpPr/>
            <p:nvPr/>
          </p:nvSpPr>
          <p:spPr>
            <a:xfrm>
              <a:off x="5319400" y="2908050"/>
              <a:ext cx="36650" cy="24800"/>
            </a:xfrm>
            <a:custGeom>
              <a:avLst/>
              <a:gdLst/>
              <a:ahLst/>
              <a:cxnLst/>
              <a:rect l="l" t="t" r="r" b="b"/>
              <a:pathLst>
                <a:path w="1466" h="992" extrusionOk="0">
                  <a:moveTo>
                    <a:pt x="656" y="0"/>
                  </a:moveTo>
                  <a:cubicBezTo>
                    <a:pt x="620" y="0"/>
                    <a:pt x="584" y="3"/>
                    <a:pt x="548" y="8"/>
                  </a:cubicBezTo>
                  <a:cubicBezTo>
                    <a:pt x="203" y="55"/>
                    <a:pt x="1" y="305"/>
                    <a:pt x="108" y="579"/>
                  </a:cubicBezTo>
                  <a:cubicBezTo>
                    <a:pt x="193" y="814"/>
                    <a:pt x="498" y="991"/>
                    <a:pt x="809" y="991"/>
                  </a:cubicBezTo>
                  <a:cubicBezTo>
                    <a:pt x="845" y="991"/>
                    <a:pt x="882" y="989"/>
                    <a:pt x="917" y="984"/>
                  </a:cubicBezTo>
                  <a:cubicBezTo>
                    <a:pt x="1275" y="936"/>
                    <a:pt x="1465" y="686"/>
                    <a:pt x="1370" y="412"/>
                  </a:cubicBezTo>
                  <a:cubicBezTo>
                    <a:pt x="1274" y="178"/>
                    <a:pt x="967" y="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6"/>
            <p:cNvSpPr/>
            <p:nvPr/>
          </p:nvSpPr>
          <p:spPr>
            <a:xfrm>
              <a:off x="5412875" y="2990300"/>
              <a:ext cx="61925" cy="41425"/>
            </a:xfrm>
            <a:custGeom>
              <a:avLst/>
              <a:gdLst/>
              <a:ahLst/>
              <a:cxnLst/>
              <a:rect l="l" t="t" r="r" b="b"/>
              <a:pathLst>
                <a:path w="2477" h="1657" extrusionOk="0">
                  <a:moveTo>
                    <a:pt x="1095" y="1"/>
                  </a:moveTo>
                  <a:cubicBezTo>
                    <a:pt x="761" y="1"/>
                    <a:pt x="453" y="124"/>
                    <a:pt x="286" y="349"/>
                  </a:cubicBezTo>
                  <a:cubicBezTo>
                    <a:pt x="0" y="718"/>
                    <a:pt x="203" y="1230"/>
                    <a:pt x="738" y="1504"/>
                  </a:cubicBezTo>
                  <a:cubicBezTo>
                    <a:pt x="949" y="1607"/>
                    <a:pt x="1177" y="1656"/>
                    <a:pt x="1394" y="1656"/>
                  </a:cubicBezTo>
                  <a:cubicBezTo>
                    <a:pt x="1730" y="1656"/>
                    <a:pt x="2036" y="1538"/>
                    <a:pt x="2203" y="1313"/>
                  </a:cubicBezTo>
                  <a:cubicBezTo>
                    <a:pt x="2477" y="932"/>
                    <a:pt x="2274" y="420"/>
                    <a:pt x="1738" y="158"/>
                  </a:cubicBezTo>
                  <a:cubicBezTo>
                    <a:pt x="1534" y="51"/>
                    <a:pt x="1309" y="1"/>
                    <a:pt x="10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6"/>
            <p:cNvSpPr/>
            <p:nvPr/>
          </p:nvSpPr>
          <p:spPr>
            <a:xfrm>
              <a:off x="5343800" y="3004375"/>
              <a:ext cx="32175" cy="21750"/>
            </a:xfrm>
            <a:custGeom>
              <a:avLst/>
              <a:gdLst/>
              <a:ahLst/>
              <a:cxnLst/>
              <a:rect l="l" t="t" r="r" b="b"/>
              <a:pathLst>
                <a:path w="1287" h="870" extrusionOk="0">
                  <a:moveTo>
                    <a:pt x="565" y="0"/>
                  </a:moveTo>
                  <a:cubicBezTo>
                    <a:pt x="391" y="0"/>
                    <a:pt x="230" y="63"/>
                    <a:pt x="144" y="179"/>
                  </a:cubicBezTo>
                  <a:cubicBezTo>
                    <a:pt x="1" y="369"/>
                    <a:pt x="96" y="643"/>
                    <a:pt x="370" y="786"/>
                  </a:cubicBezTo>
                  <a:cubicBezTo>
                    <a:pt x="483" y="842"/>
                    <a:pt x="603" y="869"/>
                    <a:pt x="716" y="869"/>
                  </a:cubicBezTo>
                  <a:cubicBezTo>
                    <a:pt x="891" y="869"/>
                    <a:pt x="1050" y="806"/>
                    <a:pt x="1144" y="691"/>
                  </a:cubicBezTo>
                  <a:cubicBezTo>
                    <a:pt x="1287" y="488"/>
                    <a:pt x="1180" y="226"/>
                    <a:pt x="906" y="84"/>
                  </a:cubicBezTo>
                  <a:cubicBezTo>
                    <a:pt x="798" y="27"/>
                    <a:pt x="679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6"/>
            <p:cNvSpPr/>
            <p:nvPr/>
          </p:nvSpPr>
          <p:spPr>
            <a:xfrm>
              <a:off x="5328925" y="2973825"/>
              <a:ext cx="36650" cy="24200"/>
            </a:xfrm>
            <a:custGeom>
              <a:avLst/>
              <a:gdLst/>
              <a:ahLst/>
              <a:cxnLst/>
              <a:rect l="l" t="t" r="r" b="b"/>
              <a:pathLst>
                <a:path w="1466" h="968" extrusionOk="0">
                  <a:moveTo>
                    <a:pt x="648" y="0"/>
                  </a:moveTo>
                  <a:cubicBezTo>
                    <a:pt x="451" y="0"/>
                    <a:pt x="268" y="69"/>
                    <a:pt x="167" y="198"/>
                  </a:cubicBezTo>
                  <a:cubicBezTo>
                    <a:pt x="1" y="413"/>
                    <a:pt x="120" y="722"/>
                    <a:pt x="429" y="877"/>
                  </a:cubicBezTo>
                  <a:cubicBezTo>
                    <a:pt x="552" y="938"/>
                    <a:pt x="686" y="968"/>
                    <a:pt x="814" y="968"/>
                  </a:cubicBezTo>
                  <a:cubicBezTo>
                    <a:pt x="1009" y="968"/>
                    <a:pt x="1191" y="899"/>
                    <a:pt x="1298" y="770"/>
                  </a:cubicBezTo>
                  <a:cubicBezTo>
                    <a:pt x="1465" y="544"/>
                    <a:pt x="1346" y="246"/>
                    <a:pt x="1036" y="91"/>
                  </a:cubicBezTo>
                  <a:cubicBezTo>
                    <a:pt x="914" y="30"/>
                    <a:pt x="778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6"/>
            <p:cNvSpPr/>
            <p:nvPr/>
          </p:nvSpPr>
          <p:spPr>
            <a:xfrm>
              <a:off x="5310775" y="2937175"/>
              <a:ext cx="47350" cy="31500"/>
            </a:xfrm>
            <a:custGeom>
              <a:avLst/>
              <a:gdLst/>
              <a:ahLst/>
              <a:cxnLst/>
              <a:rect l="l" t="t" r="r" b="b"/>
              <a:pathLst>
                <a:path w="1894" h="1260" extrusionOk="0">
                  <a:moveTo>
                    <a:pt x="852" y="0"/>
                  </a:moveTo>
                  <a:cubicBezTo>
                    <a:pt x="595" y="0"/>
                    <a:pt x="357" y="92"/>
                    <a:pt x="227" y="259"/>
                  </a:cubicBezTo>
                  <a:cubicBezTo>
                    <a:pt x="0" y="545"/>
                    <a:pt x="155" y="938"/>
                    <a:pt x="560" y="1140"/>
                  </a:cubicBezTo>
                  <a:cubicBezTo>
                    <a:pt x="721" y="1221"/>
                    <a:pt x="896" y="1260"/>
                    <a:pt x="1063" y="1260"/>
                  </a:cubicBezTo>
                  <a:cubicBezTo>
                    <a:pt x="1317" y="1260"/>
                    <a:pt x="1550" y="1170"/>
                    <a:pt x="1679" y="998"/>
                  </a:cubicBezTo>
                  <a:cubicBezTo>
                    <a:pt x="1893" y="712"/>
                    <a:pt x="1751" y="319"/>
                    <a:pt x="1346" y="116"/>
                  </a:cubicBezTo>
                  <a:cubicBezTo>
                    <a:pt x="1188" y="38"/>
                    <a:pt x="1016" y="0"/>
                    <a:pt x="8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6"/>
            <p:cNvSpPr/>
            <p:nvPr/>
          </p:nvSpPr>
          <p:spPr>
            <a:xfrm>
              <a:off x="5462275" y="2965675"/>
              <a:ext cx="41700" cy="27700"/>
            </a:xfrm>
            <a:custGeom>
              <a:avLst/>
              <a:gdLst/>
              <a:ahLst/>
              <a:cxnLst/>
              <a:rect l="l" t="t" r="r" b="b"/>
              <a:pathLst>
                <a:path w="1668" h="1108" extrusionOk="0">
                  <a:moveTo>
                    <a:pt x="716" y="0"/>
                  </a:moveTo>
                  <a:cubicBezTo>
                    <a:pt x="496" y="0"/>
                    <a:pt x="293" y="77"/>
                    <a:pt x="179" y="227"/>
                  </a:cubicBezTo>
                  <a:cubicBezTo>
                    <a:pt x="1" y="477"/>
                    <a:pt x="132" y="822"/>
                    <a:pt x="489" y="1001"/>
                  </a:cubicBezTo>
                  <a:cubicBezTo>
                    <a:pt x="638" y="1073"/>
                    <a:pt x="798" y="1108"/>
                    <a:pt x="948" y="1108"/>
                  </a:cubicBezTo>
                  <a:cubicBezTo>
                    <a:pt x="1171" y="1108"/>
                    <a:pt x="1370" y="1031"/>
                    <a:pt x="1477" y="881"/>
                  </a:cubicBezTo>
                  <a:cubicBezTo>
                    <a:pt x="1667" y="631"/>
                    <a:pt x="1525" y="286"/>
                    <a:pt x="1167" y="108"/>
                  </a:cubicBezTo>
                  <a:cubicBezTo>
                    <a:pt x="1023" y="36"/>
                    <a:pt x="866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6"/>
            <p:cNvSpPr/>
            <p:nvPr/>
          </p:nvSpPr>
          <p:spPr>
            <a:xfrm>
              <a:off x="5339650" y="2881975"/>
              <a:ext cx="34850" cy="23650"/>
            </a:xfrm>
            <a:custGeom>
              <a:avLst/>
              <a:gdLst/>
              <a:ahLst/>
              <a:cxnLst/>
              <a:rect l="l" t="t" r="r" b="b"/>
              <a:pathLst>
                <a:path w="1394" h="946" extrusionOk="0">
                  <a:moveTo>
                    <a:pt x="617" y="1"/>
                  </a:moveTo>
                  <a:cubicBezTo>
                    <a:pt x="598" y="1"/>
                    <a:pt x="579" y="1"/>
                    <a:pt x="560" y="3"/>
                  </a:cubicBezTo>
                  <a:cubicBezTo>
                    <a:pt x="215" y="27"/>
                    <a:pt x="0" y="253"/>
                    <a:pt x="84" y="515"/>
                  </a:cubicBezTo>
                  <a:cubicBezTo>
                    <a:pt x="151" y="762"/>
                    <a:pt x="462" y="945"/>
                    <a:pt x="777" y="945"/>
                  </a:cubicBezTo>
                  <a:cubicBezTo>
                    <a:pt x="796" y="945"/>
                    <a:pt x="815" y="945"/>
                    <a:pt x="834" y="943"/>
                  </a:cubicBezTo>
                  <a:cubicBezTo>
                    <a:pt x="1179" y="920"/>
                    <a:pt x="1393" y="693"/>
                    <a:pt x="1310" y="431"/>
                  </a:cubicBezTo>
                  <a:cubicBezTo>
                    <a:pt x="1243" y="184"/>
                    <a:pt x="931" y="1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6"/>
            <p:cNvSpPr/>
            <p:nvPr/>
          </p:nvSpPr>
          <p:spPr>
            <a:xfrm>
              <a:off x="5360775" y="2916500"/>
              <a:ext cx="23850" cy="16175"/>
            </a:xfrm>
            <a:custGeom>
              <a:avLst/>
              <a:gdLst/>
              <a:ahLst/>
              <a:cxnLst/>
              <a:rect l="l" t="t" r="r" b="b"/>
              <a:pathLst>
                <a:path w="954" h="647" extrusionOk="0">
                  <a:moveTo>
                    <a:pt x="435" y="0"/>
                  </a:moveTo>
                  <a:cubicBezTo>
                    <a:pt x="417" y="0"/>
                    <a:pt x="399" y="1"/>
                    <a:pt x="382" y="3"/>
                  </a:cubicBezTo>
                  <a:cubicBezTo>
                    <a:pt x="155" y="15"/>
                    <a:pt x="1" y="170"/>
                    <a:pt x="60" y="348"/>
                  </a:cubicBezTo>
                  <a:cubicBezTo>
                    <a:pt x="106" y="519"/>
                    <a:pt x="326" y="647"/>
                    <a:pt x="543" y="647"/>
                  </a:cubicBezTo>
                  <a:cubicBezTo>
                    <a:pt x="553" y="647"/>
                    <a:pt x="563" y="646"/>
                    <a:pt x="572" y="646"/>
                  </a:cubicBezTo>
                  <a:cubicBezTo>
                    <a:pt x="798" y="622"/>
                    <a:pt x="953" y="467"/>
                    <a:pt x="894" y="289"/>
                  </a:cubicBezTo>
                  <a:cubicBezTo>
                    <a:pt x="850" y="124"/>
                    <a:pt x="644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6"/>
            <p:cNvSpPr/>
            <p:nvPr/>
          </p:nvSpPr>
          <p:spPr>
            <a:xfrm>
              <a:off x="5263150" y="2949075"/>
              <a:ext cx="46450" cy="31675"/>
            </a:xfrm>
            <a:custGeom>
              <a:avLst/>
              <a:gdLst/>
              <a:ahLst/>
              <a:cxnLst/>
              <a:rect l="l" t="t" r="r" b="b"/>
              <a:pathLst>
                <a:path w="1858" h="1267" extrusionOk="0">
                  <a:moveTo>
                    <a:pt x="840" y="0"/>
                  </a:moveTo>
                  <a:cubicBezTo>
                    <a:pt x="794" y="0"/>
                    <a:pt x="748" y="3"/>
                    <a:pt x="703" y="10"/>
                  </a:cubicBezTo>
                  <a:cubicBezTo>
                    <a:pt x="262" y="57"/>
                    <a:pt x="0" y="391"/>
                    <a:pt x="131" y="736"/>
                  </a:cubicBezTo>
                  <a:cubicBezTo>
                    <a:pt x="251" y="1050"/>
                    <a:pt x="646" y="1266"/>
                    <a:pt x="1049" y="1266"/>
                  </a:cubicBezTo>
                  <a:cubicBezTo>
                    <a:pt x="1088" y="1266"/>
                    <a:pt x="1128" y="1264"/>
                    <a:pt x="1167" y="1260"/>
                  </a:cubicBezTo>
                  <a:cubicBezTo>
                    <a:pt x="1608" y="1200"/>
                    <a:pt x="1858" y="867"/>
                    <a:pt x="1727" y="522"/>
                  </a:cubicBezTo>
                  <a:cubicBezTo>
                    <a:pt x="1609" y="223"/>
                    <a:pt x="1234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6"/>
            <p:cNvSpPr/>
            <p:nvPr/>
          </p:nvSpPr>
          <p:spPr>
            <a:xfrm>
              <a:off x="5437875" y="2964475"/>
              <a:ext cx="23825" cy="16475"/>
            </a:xfrm>
            <a:custGeom>
              <a:avLst/>
              <a:gdLst/>
              <a:ahLst/>
              <a:cxnLst/>
              <a:rect l="l" t="t" r="r" b="b"/>
              <a:pathLst>
                <a:path w="953" h="659" extrusionOk="0">
                  <a:moveTo>
                    <a:pt x="400" y="0"/>
                  </a:moveTo>
                  <a:cubicBezTo>
                    <a:pt x="390" y="0"/>
                    <a:pt x="379" y="0"/>
                    <a:pt x="369" y="1"/>
                  </a:cubicBezTo>
                  <a:cubicBezTo>
                    <a:pt x="143" y="25"/>
                    <a:pt x="0" y="179"/>
                    <a:pt x="60" y="358"/>
                  </a:cubicBezTo>
                  <a:cubicBezTo>
                    <a:pt x="104" y="533"/>
                    <a:pt x="309" y="658"/>
                    <a:pt x="518" y="658"/>
                  </a:cubicBezTo>
                  <a:cubicBezTo>
                    <a:pt x="536" y="658"/>
                    <a:pt x="554" y="658"/>
                    <a:pt x="572" y="656"/>
                  </a:cubicBezTo>
                  <a:cubicBezTo>
                    <a:pt x="810" y="644"/>
                    <a:pt x="953" y="489"/>
                    <a:pt x="893" y="298"/>
                  </a:cubicBezTo>
                  <a:cubicBezTo>
                    <a:pt x="848" y="127"/>
                    <a:pt x="627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6"/>
            <p:cNvSpPr/>
            <p:nvPr/>
          </p:nvSpPr>
          <p:spPr>
            <a:xfrm>
              <a:off x="5553950" y="3051075"/>
              <a:ext cx="65225" cy="44425"/>
            </a:xfrm>
            <a:custGeom>
              <a:avLst/>
              <a:gdLst/>
              <a:ahLst/>
              <a:cxnLst/>
              <a:rect l="l" t="t" r="r" b="b"/>
              <a:pathLst>
                <a:path w="2609" h="1777" extrusionOk="0">
                  <a:moveTo>
                    <a:pt x="1128" y="1"/>
                  </a:moveTo>
                  <a:cubicBezTo>
                    <a:pt x="1065" y="1"/>
                    <a:pt x="1003" y="5"/>
                    <a:pt x="941" y="13"/>
                  </a:cubicBezTo>
                  <a:cubicBezTo>
                    <a:pt x="334" y="85"/>
                    <a:pt x="1" y="549"/>
                    <a:pt x="203" y="1025"/>
                  </a:cubicBezTo>
                  <a:cubicBezTo>
                    <a:pt x="385" y="1463"/>
                    <a:pt x="930" y="1776"/>
                    <a:pt x="1478" y="1776"/>
                  </a:cubicBezTo>
                  <a:cubicBezTo>
                    <a:pt x="1542" y="1776"/>
                    <a:pt x="1605" y="1772"/>
                    <a:pt x="1668" y="1764"/>
                  </a:cubicBezTo>
                  <a:cubicBezTo>
                    <a:pt x="2275" y="1692"/>
                    <a:pt x="2608" y="1228"/>
                    <a:pt x="2394" y="740"/>
                  </a:cubicBezTo>
                  <a:cubicBezTo>
                    <a:pt x="2212" y="313"/>
                    <a:pt x="1667" y="1"/>
                    <a:pt x="1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6"/>
            <p:cNvSpPr/>
            <p:nvPr/>
          </p:nvSpPr>
          <p:spPr>
            <a:xfrm>
              <a:off x="5587300" y="3098850"/>
              <a:ext cx="42875" cy="28950"/>
            </a:xfrm>
            <a:custGeom>
              <a:avLst/>
              <a:gdLst/>
              <a:ahLst/>
              <a:cxnLst/>
              <a:rect l="l" t="t" r="r" b="b"/>
              <a:pathLst>
                <a:path w="1715" h="1158" extrusionOk="0">
                  <a:moveTo>
                    <a:pt x="747" y="0"/>
                  </a:moveTo>
                  <a:cubicBezTo>
                    <a:pt x="513" y="0"/>
                    <a:pt x="300" y="85"/>
                    <a:pt x="191" y="246"/>
                  </a:cubicBezTo>
                  <a:cubicBezTo>
                    <a:pt x="0" y="496"/>
                    <a:pt x="155" y="865"/>
                    <a:pt x="524" y="1055"/>
                  </a:cubicBezTo>
                  <a:cubicBezTo>
                    <a:pt x="667" y="1124"/>
                    <a:pt x="822" y="1158"/>
                    <a:pt x="968" y="1158"/>
                  </a:cubicBezTo>
                  <a:cubicBezTo>
                    <a:pt x="1202" y="1158"/>
                    <a:pt x="1415" y="1073"/>
                    <a:pt x="1524" y="912"/>
                  </a:cubicBezTo>
                  <a:cubicBezTo>
                    <a:pt x="1715" y="662"/>
                    <a:pt x="1560" y="293"/>
                    <a:pt x="1191" y="103"/>
                  </a:cubicBezTo>
                  <a:cubicBezTo>
                    <a:pt x="1048" y="34"/>
                    <a:pt x="893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6"/>
            <p:cNvSpPr/>
            <p:nvPr/>
          </p:nvSpPr>
          <p:spPr>
            <a:xfrm>
              <a:off x="5562300" y="3097775"/>
              <a:ext cx="24425" cy="17125"/>
            </a:xfrm>
            <a:custGeom>
              <a:avLst/>
              <a:gdLst/>
              <a:ahLst/>
              <a:cxnLst/>
              <a:rect l="l" t="t" r="r" b="b"/>
              <a:pathLst>
                <a:path w="977" h="685" extrusionOk="0">
                  <a:moveTo>
                    <a:pt x="433" y="0"/>
                  </a:moveTo>
                  <a:cubicBezTo>
                    <a:pt x="416" y="0"/>
                    <a:pt x="399" y="1"/>
                    <a:pt x="381" y="3"/>
                  </a:cubicBezTo>
                  <a:cubicBezTo>
                    <a:pt x="143" y="15"/>
                    <a:pt x="0" y="181"/>
                    <a:pt x="60" y="372"/>
                  </a:cubicBezTo>
                  <a:cubicBezTo>
                    <a:pt x="115" y="548"/>
                    <a:pt x="323" y="684"/>
                    <a:pt x="543" y="684"/>
                  </a:cubicBezTo>
                  <a:cubicBezTo>
                    <a:pt x="560" y="684"/>
                    <a:pt x="578" y="683"/>
                    <a:pt x="595" y="681"/>
                  </a:cubicBezTo>
                  <a:cubicBezTo>
                    <a:pt x="834" y="670"/>
                    <a:pt x="976" y="503"/>
                    <a:pt x="917" y="312"/>
                  </a:cubicBezTo>
                  <a:cubicBezTo>
                    <a:pt x="862" y="136"/>
                    <a:pt x="65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6"/>
            <p:cNvSpPr/>
            <p:nvPr/>
          </p:nvSpPr>
          <p:spPr>
            <a:xfrm>
              <a:off x="5502450" y="2939450"/>
              <a:ext cx="63725" cy="42950"/>
            </a:xfrm>
            <a:custGeom>
              <a:avLst/>
              <a:gdLst/>
              <a:ahLst/>
              <a:cxnLst/>
              <a:rect l="l" t="t" r="r" b="b"/>
              <a:pathLst>
                <a:path w="2549" h="1718" extrusionOk="0">
                  <a:moveTo>
                    <a:pt x="1109" y="0"/>
                  </a:moveTo>
                  <a:cubicBezTo>
                    <a:pt x="1045" y="0"/>
                    <a:pt x="981" y="5"/>
                    <a:pt x="918" y="14"/>
                  </a:cubicBezTo>
                  <a:cubicBezTo>
                    <a:pt x="322" y="85"/>
                    <a:pt x="1" y="526"/>
                    <a:pt x="191" y="990"/>
                  </a:cubicBezTo>
                  <a:cubicBezTo>
                    <a:pt x="362" y="1415"/>
                    <a:pt x="893" y="1717"/>
                    <a:pt x="1429" y="1717"/>
                  </a:cubicBezTo>
                  <a:cubicBezTo>
                    <a:pt x="1493" y="1717"/>
                    <a:pt x="1557" y="1713"/>
                    <a:pt x="1620" y="1704"/>
                  </a:cubicBezTo>
                  <a:cubicBezTo>
                    <a:pt x="2216" y="1633"/>
                    <a:pt x="2549" y="1180"/>
                    <a:pt x="2346" y="716"/>
                  </a:cubicBezTo>
                  <a:cubicBezTo>
                    <a:pt x="2176" y="301"/>
                    <a:pt x="1645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6"/>
            <p:cNvSpPr/>
            <p:nvPr/>
          </p:nvSpPr>
          <p:spPr>
            <a:xfrm>
              <a:off x="5479550" y="3011875"/>
              <a:ext cx="62225" cy="41575"/>
            </a:xfrm>
            <a:custGeom>
              <a:avLst/>
              <a:gdLst/>
              <a:ahLst/>
              <a:cxnLst/>
              <a:rect l="l" t="t" r="r" b="b"/>
              <a:pathLst>
                <a:path w="2489" h="1663" extrusionOk="0">
                  <a:moveTo>
                    <a:pt x="1083" y="0"/>
                  </a:moveTo>
                  <a:cubicBezTo>
                    <a:pt x="747" y="0"/>
                    <a:pt x="440" y="119"/>
                    <a:pt x="274" y="343"/>
                  </a:cubicBezTo>
                  <a:cubicBezTo>
                    <a:pt x="0" y="712"/>
                    <a:pt x="203" y="1236"/>
                    <a:pt x="738" y="1510"/>
                  </a:cubicBezTo>
                  <a:cubicBezTo>
                    <a:pt x="953" y="1613"/>
                    <a:pt x="1185" y="1662"/>
                    <a:pt x="1403" y="1662"/>
                  </a:cubicBezTo>
                  <a:cubicBezTo>
                    <a:pt x="1741" y="1662"/>
                    <a:pt x="2048" y="1544"/>
                    <a:pt x="2215" y="1319"/>
                  </a:cubicBezTo>
                  <a:cubicBezTo>
                    <a:pt x="2489" y="938"/>
                    <a:pt x="2274" y="415"/>
                    <a:pt x="1738" y="153"/>
                  </a:cubicBezTo>
                  <a:cubicBezTo>
                    <a:pt x="1528" y="50"/>
                    <a:pt x="1299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6"/>
            <p:cNvSpPr/>
            <p:nvPr/>
          </p:nvSpPr>
          <p:spPr>
            <a:xfrm>
              <a:off x="5543825" y="3006250"/>
              <a:ext cx="42300" cy="28325"/>
            </a:xfrm>
            <a:custGeom>
              <a:avLst/>
              <a:gdLst/>
              <a:ahLst/>
              <a:cxnLst/>
              <a:rect l="l" t="t" r="r" b="b"/>
              <a:pathLst>
                <a:path w="1692" h="1133" extrusionOk="0">
                  <a:moveTo>
                    <a:pt x="735" y="1"/>
                  </a:moveTo>
                  <a:cubicBezTo>
                    <a:pt x="507" y="1"/>
                    <a:pt x="300" y="82"/>
                    <a:pt x="191" y="235"/>
                  </a:cubicBezTo>
                  <a:cubicBezTo>
                    <a:pt x="1" y="485"/>
                    <a:pt x="156" y="842"/>
                    <a:pt x="513" y="1021"/>
                  </a:cubicBezTo>
                  <a:cubicBezTo>
                    <a:pt x="659" y="1096"/>
                    <a:pt x="816" y="1132"/>
                    <a:pt x="965" y="1132"/>
                  </a:cubicBezTo>
                  <a:cubicBezTo>
                    <a:pt x="1192" y="1132"/>
                    <a:pt x="1398" y="1048"/>
                    <a:pt x="1513" y="890"/>
                  </a:cubicBezTo>
                  <a:cubicBezTo>
                    <a:pt x="1692" y="640"/>
                    <a:pt x="1549" y="294"/>
                    <a:pt x="1180" y="104"/>
                  </a:cubicBezTo>
                  <a:cubicBezTo>
                    <a:pt x="1036" y="34"/>
                    <a:pt x="881" y="1"/>
                    <a:pt x="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6"/>
            <p:cNvSpPr/>
            <p:nvPr/>
          </p:nvSpPr>
          <p:spPr>
            <a:xfrm>
              <a:off x="5513175" y="2987375"/>
              <a:ext cx="23850" cy="16500"/>
            </a:xfrm>
            <a:custGeom>
              <a:avLst/>
              <a:gdLst/>
              <a:ahLst/>
              <a:cxnLst/>
              <a:rect l="l" t="t" r="r" b="b"/>
              <a:pathLst>
                <a:path w="954" h="660" extrusionOk="0">
                  <a:moveTo>
                    <a:pt x="400" y="1"/>
                  </a:moveTo>
                  <a:cubicBezTo>
                    <a:pt x="390" y="1"/>
                    <a:pt x="380" y="1"/>
                    <a:pt x="370" y="2"/>
                  </a:cubicBezTo>
                  <a:cubicBezTo>
                    <a:pt x="143" y="13"/>
                    <a:pt x="1" y="180"/>
                    <a:pt x="48" y="359"/>
                  </a:cubicBezTo>
                  <a:cubicBezTo>
                    <a:pt x="103" y="534"/>
                    <a:pt x="309" y="659"/>
                    <a:pt x="528" y="659"/>
                  </a:cubicBezTo>
                  <a:cubicBezTo>
                    <a:pt x="546" y="659"/>
                    <a:pt x="565" y="658"/>
                    <a:pt x="584" y="656"/>
                  </a:cubicBezTo>
                  <a:cubicBezTo>
                    <a:pt x="810" y="645"/>
                    <a:pt x="953" y="478"/>
                    <a:pt x="894" y="299"/>
                  </a:cubicBezTo>
                  <a:cubicBezTo>
                    <a:pt x="848" y="128"/>
                    <a:pt x="628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6"/>
            <p:cNvSpPr/>
            <p:nvPr/>
          </p:nvSpPr>
          <p:spPr>
            <a:xfrm>
              <a:off x="5376850" y="2995675"/>
              <a:ext cx="31275" cy="21875"/>
            </a:xfrm>
            <a:custGeom>
              <a:avLst/>
              <a:gdLst/>
              <a:ahLst/>
              <a:cxnLst/>
              <a:rect l="l" t="t" r="r" b="b"/>
              <a:pathLst>
                <a:path w="1251" h="875" extrusionOk="0">
                  <a:moveTo>
                    <a:pt x="556" y="1"/>
                  </a:moveTo>
                  <a:cubicBezTo>
                    <a:pt x="538" y="1"/>
                    <a:pt x="519" y="2"/>
                    <a:pt x="501" y="3"/>
                  </a:cubicBezTo>
                  <a:cubicBezTo>
                    <a:pt x="191" y="27"/>
                    <a:pt x="1" y="241"/>
                    <a:pt x="72" y="479"/>
                  </a:cubicBezTo>
                  <a:cubicBezTo>
                    <a:pt x="139" y="703"/>
                    <a:pt x="417" y="874"/>
                    <a:pt x="707" y="874"/>
                  </a:cubicBezTo>
                  <a:cubicBezTo>
                    <a:pt x="725" y="874"/>
                    <a:pt x="744" y="874"/>
                    <a:pt x="763" y="872"/>
                  </a:cubicBezTo>
                  <a:cubicBezTo>
                    <a:pt x="1060" y="848"/>
                    <a:pt x="1251" y="634"/>
                    <a:pt x="1179" y="396"/>
                  </a:cubicBezTo>
                  <a:cubicBezTo>
                    <a:pt x="1112" y="172"/>
                    <a:pt x="845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6"/>
            <p:cNvSpPr/>
            <p:nvPr/>
          </p:nvSpPr>
          <p:spPr>
            <a:xfrm>
              <a:off x="5286075" y="3012450"/>
              <a:ext cx="64000" cy="44050"/>
            </a:xfrm>
            <a:custGeom>
              <a:avLst/>
              <a:gdLst/>
              <a:ahLst/>
              <a:cxnLst/>
              <a:rect l="l" t="t" r="r" b="b"/>
              <a:pathLst>
                <a:path w="2560" h="1762" extrusionOk="0">
                  <a:moveTo>
                    <a:pt x="1123" y="1"/>
                  </a:moveTo>
                  <a:cubicBezTo>
                    <a:pt x="1066" y="1"/>
                    <a:pt x="1009" y="4"/>
                    <a:pt x="953" y="11"/>
                  </a:cubicBezTo>
                  <a:cubicBezTo>
                    <a:pt x="357" y="94"/>
                    <a:pt x="0" y="546"/>
                    <a:pt x="179" y="1023"/>
                  </a:cubicBezTo>
                  <a:cubicBezTo>
                    <a:pt x="339" y="1450"/>
                    <a:pt x="872" y="1762"/>
                    <a:pt x="1418" y="1762"/>
                  </a:cubicBezTo>
                  <a:cubicBezTo>
                    <a:pt x="1481" y="1762"/>
                    <a:pt x="1545" y="1758"/>
                    <a:pt x="1607" y="1749"/>
                  </a:cubicBezTo>
                  <a:cubicBezTo>
                    <a:pt x="2215" y="1666"/>
                    <a:pt x="2560" y="1213"/>
                    <a:pt x="2381" y="737"/>
                  </a:cubicBezTo>
                  <a:cubicBezTo>
                    <a:pt x="2209" y="305"/>
                    <a:pt x="1674" y="1"/>
                    <a:pt x="1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6"/>
            <p:cNvSpPr/>
            <p:nvPr/>
          </p:nvSpPr>
          <p:spPr>
            <a:xfrm>
              <a:off x="5236050" y="3062250"/>
              <a:ext cx="62550" cy="42300"/>
            </a:xfrm>
            <a:custGeom>
              <a:avLst/>
              <a:gdLst/>
              <a:ahLst/>
              <a:cxnLst/>
              <a:rect l="l" t="t" r="r" b="b"/>
              <a:pathLst>
                <a:path w="2502" h="1692" extrusionOk="0">
                  <a:moveTo>
                    <a:pt x="1117" y="1"/>
                  </a:moveTo>
                  <a:cubicBezTo>
                    <a:pt x="782" y="1"/>
                    <a:pt x="471" y="122"/>
                    <a:pt x="299" y="352"/>
                  </a:cubicBezTo>
                  <a:cubicBezTo>
                    <a:pt x="1" y="733"/>
                    <a:pt x="191" y="1257"/>
                    <a:pt x="715" y="1531"/>
                  </a:cubicBezTo>
                  <a:cubicBezTo>
                    <a:pt x="928" y="1639"/>
                    <a:pt x="1161" y="1692"/>
                    <a:pt x="1382" y="1692"/>
                  </a:cubicBezTo>
                  <a:cubicBezTo>
                    <a:pt x="1720" y="1692"/>
                    <a:pt x="2031" y="1570"/>
                    <a:pt x="2204" y="1340"/>
                  </a:cubicBezTo>
                  <a:cubicBezTo>
                    <a:pt x="2501" y="959"/>
                    <a:pt x="2311" y="424"/>
                    <a:pt x="1775" y="162"/>
                  </a:cubicBezTo>
                  <a:cubicBezTo>
                    <a:pt x="1567" y="53"/>
                    <a:pt x="1337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6"/>
            <p:cNvSpPr/>
            <p:nvPr/>
          </p:nvSpPr>
          <p:spPr>
            <a:xfrm>
              <a:off x="5317325" y="3059625"/>
              <a:ext cx="42275" cy="28825"/>
            </a:xfrm>
            <a:custGeom>
              <a:avLst/>
              <a:gdLst/>
              <a:ahLst/>
              <a:cxnLst/>
              <a:rect l="l" t="t" r="r" b="b"/>
              <a:pathLst>
                <a:path w="1691" h="1153" extrusionOk="0">
                  <a:moveTo>
                    <a:pt x="744" y="0"/>
                  </a:moveTo>
                  <a:cubicBezTo>
                    <a:pt x="517" y="0"/>
                    <a:pt x="306" y="85"/>
                    <a:pt x="191" y="243"/>
                  </a:cubicBezTo>
                  <a:cubicBezTo>
                    <a:pt x="0" y="493"/>
                    <a:pt x="131" y="862"/>
                    <a:pt x="488" y="1041"/>
                  </a:cubicBezTo>
                  <a:cubicBezTo>
                    <a:pt x="630" y="1116"/>
                    <a:pt x="786" y="1152"/>
                    <a:pt x="936" y="1152"/>
                  </a:cubicBezTo>
                  <a:cubicBezTo>
                    <a:pt x="1165" y="1152"/>
                    <a:pt x="1378" y="1068"/>
                    <a:pt x="1500" y="910"/>
                  </a:cubicBezTo>
                  <a:cubicBezTo>
                    <a:pt x="1691" y="648"/>
                    <a:pt x="1560" y="291"/>
                    <a:pt x="1191" y="112"/>
                  </a:cubicBezTo>
                  <a:cubicBezTo>
                    <a:pt x="1049" y="37"/>
                    <a:pt x="893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6"/>
            <p:cNvSpPr/>
            <p:nvPr/>
          </p:nvSpPr>
          <p:spPr>
            <a:xfrm>
              <a:off x="5291425" y="2983425"/>
              <a:ext cx="35150" cy="24350"/>
            </a:xfrm>
            <a:custGeom>
              <a:avLst/>
              <a:gdLst/>
              <a:ahLst/>
              <a:cxnLst/>
              <a:rect l="l" t="t" r="r" b="b"/>
              <a:pathLst>
                <a:path w="1406" h="974" extrusionOk="0">
                  <a:moveTo>
                    <a:pt x="640" y="1"/>
                  </a:moveTo>
                  <a:cubicBezTo>
                    <a:pt x="613" y="1"/>
                    <a:pt x="587" y="2"/>
                    <a:pt x="560" y="5"/>
                  </a:cubicBezTo>
                  <a:cubicBezTo>
                    <a:pt x="215" y="29"/>
                    <a:pt x="0" y="267"/>
                    <a:pt x="72" y="529"/>
                  </a:cubicBezTo>
                  <a:cubicBezTo>
                    <a:pt x="149" y="781"/>
                    <a:pt x="449" y="973"/>
                    <a:pt x="766" y="973"/>
                  </a:cubicBezTo>
                  <a:cubicBezTo>
                    <a:pt x="793" y="973"/>
                    <a:pt x="819" y="972"/>
                    <a:pt x="846" y="969"/>
                  </a:cubicBezTo>
                  <a:cubicBezTo>
                    <a:pt x="1191" y="945"/>
                    <a:pt x="1405" y="707"/>
                    <a:pt x="1334" y="445"/>
                  </a:cubicBezTo>
                  <a:cubicBezTo>
                    <a:pt x="1257" y="193"/>
                    <a:pt x="957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6"/>
            <p:cNvSpPr/>
            <p:nvPr/>
          </p:nvSpPr>
          <p:spPr>
            <a:xfrm>
              <a:off x="5292625" y="3058525"/>
              <a:ext cx="24125" cy="17075"/>
            </a:xfrm>
            <a:custGeom>
              <a:avLst/>
              <a:gdLst/>
              <a:ahLst/>
              <a:cxnLst/>
              <a:rect l="l" t="t" r="r" b="b"/>
              <a:pathLst>
                <a:path w="965" h="683" extrusionOk="0">
                  <a:moveTo>
                    <a:pt x="423" y="0"/>
                  </a:moveTo>
                  <a:cubicBezTo>
                    <a:pt x="413" y="0"/>
                    <a:pt x="403" y="1"/>
                    <a:pt x="393" y="1"/>
                  </a:cubicBezTo>
                  <a:cubicBezTo>
                    <a:pt x="155" y="25"/>
                    <a:pt x="0" y="192"/>
                    <a:pt x="60" y="370"/>
                  </a:cubicBezTo>
                  <a:cubicBezTo>
                    <a:pt x="104" y="547"/>
                    <a:pt x="311" y="682"/>
                    <a:pt x="531" y="682"/>
                  </a:cubicBezTo>
                  <a:cubicBezTo>
                    <a:pt x="549" y="682"/>
                    <a:pt x="566" y="682"/>
                    <a:pt x="583" y="680"/>
                  </a:cubicBezTo>
                  <a:cubicBezTo>
                    <a:pt x="822" y="668"/>
                    <a:pt x="964" y="501"/>
                    <a:pt x="917" y="311"/>
                  </a:cubicBezTo>
                  <a:cubicBezTo>
                    <a:pt x="860" y="128"/>
                    <a:pt x="650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6"/>
            <p:cNvSpPr/>
            <p:nvPr/>
          </p:nvSpPr>
          <p:spPr>
            <a:xfrm>
              <a:off x="5629275" y="3125825"/>
              <a:ext cx="63700" cy="43450"/>
            </a:xfrm>
            <a:custGeom>
              <a:avLst/>
              <a:gdLst/>
              <a:ahLst/>
              <a:cxnLst/>
              <a:rect l="l" t="t" r="r" b="b"/>
              <a:pathLst>
                <a:path w="2548" h="1738" extrusionOk="0">
                  <a:moveTo>
                    <a:pt x="1090" y="1"/>
                  </a:moveTo>
                  <a:cubicBezTo>
                    <a:pt x="750" y="1"/>
                    <a:pt x="440" y="126"/>
                    <a:pt x="274" y="357"/>
                  </a:cubicBezTo>
                  <a:cubicBezTo>
                    <a:pt x="0" y="750"/>
                    <a:pt x="226" y="1286"/>
                    <a:pt x="786" y="1572"/>
                  </a:cubicBezTo>
                  <a:cubicBezTo>
                    <a:pt x="1000" y="1684"/>
                    <a:pt x="1235" y="1737"/>
                    <a:pt x="1457" y="1737"/>
                  </a:cubicBezTo>
                  <a:cubicBezTo>
                    <a:pt x="1801" y="1737"/>
                    <a:pt x="2115" y="1608"/>
                    <a:pt x="2274" y="1369"/>
                  </a:cubicBezTo>
                  <a:cubicBezTo>
                    <a:pt x="2548" y="988"/>
                    <a:pt x="2310" y="440"/>
                    <a:pt x="1762" y="167"/>
                  </a:cubicBezTo>
                  <a:cubicBezTo>
                    <a:pt x="1546" y="54"/>
                    <a:pt x="1312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6"/>
            <p:cNvSpPr/>
            <p:nvPr/>
          </p:nvSpPr>
          <p:spPr>
            <a:xfrm>
              <a:off x="5555150" y="3197050"/>
              <a:ext cx="33350" cy="23125"/>
            </a:xfrm>
            <a:custGeom>
              <a:avLst/>
              <a:gdLst/>
              <a:ahLst/>
              <a:cxnLst/>
              <a:rect l="l" t="t" r="r" b="b"/>
              <a:pathLst>
                <a:path w="1334" h="925" extrusionOk="0">
                  <a:moveTo>
                    <a:pt x="574" y="1"/>
                  </a:moveTo>
                  <a:cubicBezTo>
                    <a:pt x="394" y="1"/>
                    <a:pt x="229" y="70"/>
                    <a:pt x="143" y="199"/>
                  </a:cubicBezTo>
                  <a:cubicBezTo>
                    <a:pt x="0" y="401"/>
                    <a:pt x="108" y="687"/>
                    <a:pt x="405" y="842"/>
                  </a:cubicBezTo>
                  <a:cubicBezTo>
                    <a:pt x="516" y="898"/>
                    <a:pt x="638" y="924"/>
                    <a:pt x="754" y="924"/>
                  </a:cubicBezTo>
                  <a:cubicBezTo>
                    <a:pt x="936" y="924"/>
                    <a:pt x="1104" y="858"/>
                    <a:pt x="1191" y="735"/>
                  </a:cubicBezTo>
                  <a:cubicBezTo>
                    <a:pt x="1334" y="520"/>
                    <a:pt x="1215" y="235"/>
                    <a:pt x="929" y="92"/>
                  </a:cubicBezTo>
                  <a:cubicBezTo>
                    <a:pt x="816" y="30"/>
                    <a:pt x="691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6"/>
            <p:cNvSpPr/>
            <p:nvPr/>
          </p:nvSpPr>
          <p:spPr>
            <a:xfrm>
              <a:off x="5538775" y="3164425"/>
              <a:ext cx="37825" cy="26000"/>
            </a:xfrm>
            <a:custGeom>
              <a:avLst/>
              <a:gdLst/>
              <a:ahLst/>
              <a:cxnLst/>
              <a:rect l="l" t="t" r="r" b="b"/>
              <a:pathLst>
                <a:path w="1513" h="1040" extrusionOk="0">
                  <a:moveTo>
                    <a:pt x="650" y="0"/>
                  </a:moveTo>
                  <a:cubicBezTo>
                    <a:pt x="450" y="0"/>
                    <a:pt x="268" y="75"/>
                    <a:pt x="167" y="218"/>
                  </a:cubicBezTo>
                  <a:cubicBezTo>
                    <a:pt x="1" y="444"/>
                    <a:pt x="131" y="778"/>
                    <a:pt x="453" y="944"/>
                  </a:cubicBezTo>
                  <a:cubicBezTo>
                    <a:pt x="582" y="1009"/>
                    <a:pt x="721" y="1040"/>
                    <a:pt x="851" y="1040"/>
                  </a:cubicBezTo>
                  <a:cubicBezTo>
                    <a:pt x="1057" y="1040"/>
                    <a:pt x="1244" y="964"/>
                    <a:pt x="1346" y="825"/>
                  </a:cubicBezTo>
                  <a:cubicBezTo>
                    <a:pt x="1513" y="587"/>
                    <a:pt x="1382" y="266"/>
                    <a:pt x="1048" y="99"/>
                  </a:cubicBezTo>
                  <a:cubicBezTo>
                    <a:pt x="920" y="33"/>
                    <a:pt x="781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6"/>
            <p:cNvSpPr/>
            <p:nvPr/>
          </p:nvSpPr>
          <p:spPr>
            <a:xfrm>
              <a:off x="5595625" y="3145650"/>
              <a:ext cx="42900" cy="29400"/>
            </a:xfrm>
            <a:custGeom>
              <a:avLst/>
              <a:gdLst/>
              <a:ahLst/>
              <a:cxnLst/>
              <a:rect l="l" t="t" r="r" b="b"/>
              <a:pathLst>
                <a:path w="1716" h="1176" extrusionOk="0">
                  <a:moveTo>
                    <a:pt x="735" y="0"/>
                  </a:moveTo>
                  <a:cubicBezTo>
                    <a:pt x="505" y="0"/>
                    <a:pt x="294" y="85"/>
                    <a:pt x="179" y="243"/>
                  </a:cubicBezTo>
                  <a:cubicBezTo>
                    <a:pt x="1" y="505"/>
                    <a:pt x="143" y="874"/>
                    <a:pt x="524" y="1064"/>
                  </a:cubicBezTo>
                  <a:cubicBezTo>
                    <a:pt x="671" y="1140"/>
                    <a:pt x="830" y="1176"/>
                    <a:pt x="981" y="1176"/>
                  </a:cubicBezTo>
                  <a:cubicBezTo>
                    <a:pt x="1211" y="1176"/>
                    <a:pt x="1421" y="1092"/>
                    <a:pt x="1537" y="933"/>
                  </a:cubicBezTo>
                  <a:cubicBezTo>
                    <a:pt x="1715" y="671"/>
                    <a:pt x="1560" y="302"/>
                    <a:pt x="1191" y="112"/>
                  </a:cubicBezTo>
                  <a:cubicBezTo>
                    <a:pt x="1045" y="36"/>
                    <a:pt x="886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6"/>
            <p:cNvSpPr/>
            <p:nvPr/>
          </p:nvSpPr>
          <p:spPr>
            <a:xfrm>
              <a:off x="5589075" y="3187675"/>
              <a:ext cx="32475" cy="23350"/>
            </a:xfrm>
            <a:custGeom>
              <a:avLst/>
              <a:gdLst/>
              <a:ahLst/>
              <a:cxnLst/>
              <a:rect l="l" t="t" r="r" b="b"/>
              <a:pathLst>
                <a:path w="1299" h="934" extrusionOk="0">
                  <a:moveTo>
                    <a:pt x="553" y="0"/>
                  </a:moveTo>
                  <a:cubicBezTo>
                    <a:pt x="536" y="0"/>
                    <a:pt x="518" y="1"/>
                    <a:pt x="501" y="2"/>
                  </a:cubicBezTo>
                  <a:cubicBezTo>
                    <a:pt x="191" y="26"/>
                    <a:pt x="1" y="252"/>
                    <a:pt x="72" y="514"/>
                  </a:cubicBezTo>
                  <a:cubicBezTo>
                    <a:pt x="151" y="750"/>
                    <a:pt x="441" y="933"/>
                    <a:pt x="744" y="933"/>
                  </a:cubicBezTo>
                  <a:cubicBezTo>
                    <a:pt x="762" y="933"/>
                    <a:pt x="780" y="932"/>
                    <a:pt x="798" y="931"/>
                  </a:cubicBezTo>
                  <a:cubicBezTo>
                    <a:pt x="1108" y="907"/>
                    <a:pt x="1298" y="681"/>
                    <a:pt x="1215" y="431"/>
                  </a:cubicBezTo>
                  <a:cubicBezTo>
                    <a:pt x="1136" y="184"/>
                    <a:pt x="846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6"/>
            <p:cNvSpPr/>
            <p:nvPr/>
          </p:nvSpPr>
          <p:spPr>
            <a:xfrm>
              <a:off x="5421800" y="3224225"/>
              <a:ext cx="83650" cy="59475"/>
            </a:xfrm>
            <a:custGeom>
              <a:avLst/>
              <a:gdLst/>
              <a:ahLst/>
              <a:cxnLst/>
              <a:rect l="l" t="t" r="r" b="b"/>
              <a:pathLst>
                <a:path w="3346" h="2379" extrusionOk="0">
                  <a:moveTo>
                    <a:pt x="1463" y="1"/>
                  </a:moveTo>
                  <a:cubicBezTo>
                    <a:pt x="1384" y="1"/>
                    <a:pt x="1305" y="6"/>
                    <a:pt x="1227" y="17"/>
                  </a:cubicBezTo>
                  <a:cubicBezTo>
                    <a:pt x="441" y="124"/>
                    <a:pt x="0" y="731"/>
                    <a:pt x="250" y="1374"/>
                  </a:cubicBezTo>
                  <a:cubicBezTo>
                    <a:pt x="464" y="1963"/>
                    <a:pt x="1169" y="2378"/>
                    <a:pt x="1881" y="2378"/>
                  </a:cubicBezTo>
                  <a:cubicBezTo>
                    <a:pt x="1960" y="2378"/>
                    <a:pt x="2040" y="2373"/>
                    <a:pt x="2120" y="2362"/>
                  </a:cubicBezTo>
                  <a:cubicBezTo>
                    <a:pt x="2917" y="2255"/>
                    <a:pt x="3346" y="1636"/>
                    <a:pt x="3096" y="993"/>
                  </a:cubicBezTo>
                  <a:cubicBezTo>
                    <a:pt x="2871" y="415"/>
                    <a:pt x="2165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6"/>
            <p:cNvSpPr/>
            <p:nvPr/>
          </p:nvSpPr>
          <p:spPr>
            <a:xfrm>
              <a:off x="5448575" y="3183050"/>
              <a:ext cx="48850" cy="34100"/>
            </a:xfrm>
            <a:custGeom>
              <a:avLst/>
              <a:gdLst/>
              <a:ahLst/>
              <a:cxnLst/>
              <a:rect l="l" t="t" r="r" b="b"/>
              <a:pathLst>
                <a:path w="1954" h="1364" extrusionOk="0">
                  <a:moveTo>
                    <a:pt x="851" y="0"/>
                  </a:moveTo>
                  <a:cubicBezTo>
                    <a:pt x="805" y="0"/>
                    <a:pt x="760" y="3"/>
                    <a:pt x="715" y="9"/>
                  </a:cubicBezTo>
                  <a:cubicBezTo>
                    <a:pt x="263" y="68"/>
                    <a:pt x="1" y="414"/>
                    <a:pt x="156" y="795"/>
                  </a:cubicBezTo>
                  <a:cubicBezTo>
                    <a:pt x="284" y="1127"/>
                    <a:pt x="693" y="1363"/>
                    <a:pt x="1104" y="1363"/>
                  </a:cubicBezTo>
                  <a:cubicBezTo>
                    <a:pt x="1149" y="1363"/>
                    <a:pt x="1194" y="1360"/>
                    <a:pt x="1239" y="1354"/>
                  </a:cubicBezTo>
                  <a:cubicBezTo>
                    <a:pt x="1704" y="1295"/>
                    <a:pt x="1954" y="938"/>
                    <a:pt x="1811" y="568"/>
                  </a:cubicBezTo>
                  <a:cubicBezTo>
                    <a:pt x="1671" y="236"/>
                    <a:pt x="126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6"/>
            <p:cNvSpPr/>
            <p:nvPr/>
          </p:nvSpPr>
          <p:spPr>
            <a:xfrm>
              <a:off x="5496200" y="3205875"/>
              <a:ext cx="66400" cy="46775"/>
            </a:xfrm>
            <a:custGeom>
              <a:avLst/>
              <a:gdLst/>
              <a:ahLst/>
              <a:cxnLst/>
              <a:rect l="l" t="t" r="r" b="b"/>
              <a:pathLst>
                <a:path w="2656" h="1871" extrusionOk="0">
                  <a:moveTo>
                    <a:pt x="1153" y="0"/>
                  </a:moveTo>
                  <a:cubicBezTo>
                    <a:pt x="1090" y="0"/>
                    <a:pt x="1028" y="4"/>
                    <a:pt x="965" y="13"/>
                  </a:cubicBezTo>
                  <a:cubicBezTo>
                    <a:pt x="334" y="96"/>
                    <a:pt x="1" y="572"/>
                    <a:pt x="203" y="1084"/>
                  </a:cubicBezTo>
                  <a:cubicBezTo>
                    <a:pt x="375" y="1545"/>
                    <a:pt x="941" y="1871"/>
                    <a:pt x="1504" y="1871"/>
                  </a:cubicBezTo>
                  <a:cubicBezTo>
                    <a:pt x="1567" y="1871"/>
                    <a:pt x="1630" y="1866"/>
                    <a:pt x="1692" y="1858"/>
                  </a:cubicBezTo>
                  <a:cubicBezTo>
                    <a:pt x="2323" y="1775"/>
                    <a:pt x="2656" y="1287"/>
                    <a:pt x="2454" y="775"/>
                  </a:cubicBezTo>
                  <a:cubicBezTo>
                    <a:pt x="2272" y="325"/>
                    <a:pt x="1714" y="0"/>
                    <a:pt x="1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6"/>
            <p:cNvSpPr/>
            <p:nvPr/>
          </p:nvSpPr>
          <p:spPr>
            <a:xfrm>
              <a:off x="5379525" y="3192600"/>
              <a:ext cx="38425" cy="27475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669" y="1"/>
                  </a:moveTo>
                  <a:cubicBezTo>
                    <a:pt x="633" y="1"/>
                    <a:pt x="597" y="3"/>
                    <a:pt x="560" y="8"/>
                  </a:cubicBezTo>
                  <a:cubicBezTo>
                    <a:pt x="203" y="55"/>
                    <a:pt x="1" y="341"/>
                    <a:pt x="108" y="639"/>
                  </a:cubicBezTo>
                  <a:cubicBezTo>
                    <a:pt x="204" y="907"/>
                    <a:pt x="533" y="1098"/>
                    <a:pt x="859" y="1098"/>
                  </a:cubicBezTo>
                  <a:cubicBezTo>
                    <a:pt x="895" y="1098"/>
                    <a:pt x="930" y="1096"/>
                    <a:pt x="965" y="1091"/>
                  </a:cubicBezTo>
                  <a:cubicBezTo>
                    <a:pt x="1334" y="1044"/>
                    <a:pt x="1537" y="758"/>
                    <a:pt x="1429" y="460"/>
                  </a:cubicBezTo>
                  <a:cubicBezTo>
                    <a:pt x="1322" y="192"/>
                    <a:pt x="1002" y="1"/>
                    <a:pt x="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6"/>
            <p:cNvSpPr/>
            <p:nvPr/>
          </p:nvSpPr>
          <p:spPr>
            <a:xfrm>
              <a:off x="5340525" y="3127225"/>
              <a:ext cx="32775" cy="22500"/>
            </a:xfrm>
            <a:custGeom>
              <a:avLst/>
              <a:gdLst/>
              <a:ahLst/>
              <a:cxnLst/>
              <a:rect l="l" t="t" r="r" b="b"/>
              <a:pathLst>
                <a:path w="1311" h="900" extrusionOk="0">
                  <a:moveTo>
                    <a:pt x="569" y="0"/>
                  </a:moveTo>
                  <a:cubicBezTo>
                    <a:pt x="395" y="0"/>
                    <a:pt x="236" y="62"/>
                    <a:pt x="144" y="182"/>
                  </a:cubicBezTo>
                  <a:cubicBezTo>
                    <a:pt x="1" y="384"/>
                    <a:pt x="96" y="670"/>
                    <a:pt x="382" y="813"/>
                  </a:cubicBezTo>
                  <a:cubicBezTo>
                    <a:pt x="493" y="871"/>
                    <a:pt x="618" y="900"/>
                    <a:pt x="737" y="900"/>
                  </a:cubicBezTo>
                  <a:cubicBezTo>
                    <a:pt x="912" y="900"/>
                    <a:pt x="1076" y="838"/>
                    <a:pt x="1168" y="718"/>
                  </a:cubicBezTo>
                  <a:cubicBezTo>
                    <a:pt x="1311" y="515"/>
                    <a:pt x="1203" y="230"/>
                    <a:pt x="930" y="87"/>
                  </a:cubicBezTo>
                  <a:cubicBezTo>
                    <a:pt x="814" y="29"/>
                    <a:pt x="688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6"/>
            <p:cNvSpPr/>
            <p:nvPr/>
          </p:nvSpPr>
          <p:spPr>
            <a:xfrm>
              <a:off x="5325350" y="3095275"/>
              <a:ext cx="37225" cy="25375"/>
            </a:xfrm>
            <a:custGeom>
              <a:avLst/>
              <a:gdLst/>
              <a:ahLst/>
              <a:cxnLst/>
              <a:rect l="l" t="t" r="r" b="b"/>
              <a:pathLst>
                <a:path w="1489" h="1015" extrusionOk="0">
                  <a:moveTo>
                    <a:pt x="665" y="1"/>
                  </a:moveTo>
                  <a:cubicBezTo>
                    <a:pt x="464" y="1"/>
                    <a:pt x="276" y="72"/>
                    <a:pt x="167" y="210"/>
                  </a:cubicBezTo>
                  <a:cubicBezTo>
                    <a:pt x="1" y="436"/>
                    <a:pt x="120" y="758"/>
                    <a:pt x="429" y="924"/>
                  </a:cubicBezTo>
                  <a:cubicBezTo>
                    <a:pt x="555" y="985"/>
                    <a:pt x="692" y="1014"/>
                    <a:pt x="822" y="1014"/>
                  </a:cubicBezTo>
                  <a:cubicBezTo>
                    <a:pt x="1026" y="1014"/>
                    <a:pt x="1214" y="943"/>
                    <a:pt x="1322" y="805"/>
                  </a:cubicBezTo>
                  <a:cubicBezTo>
                    <a:pt x="1489" y="579"/>
                    <a:pt x="1370" y="258"/>
                    <a:pt x="1048" y="91"/>
                  </a:cubicBezTo>
                  <a:cubicBezTo>
                    <a:pt x="927" y="30"/>
                    <a:pt x="793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6"/>
            <p:cNvSpPr/>
            <p:nvPr/>
          </p:nvSpPr>
          <p:spPr>
            <a:xfrm>
              <a:off x="5350050" y="3158900"/>
              <a:ext cx="38425" cy="26950"/>
            </a:xfrm>
            <a:custGeom>
              <a:avLst/>
              <a:gdLst/>
              <a:ahLst/>
              <a:cxnLst/>
              <a:rect l="l" t="t" r="r" b="b"/>
              <a:pathLst>
                <a:path w="1537" h="1078" extrusionOk="0">
                  <a:moveTo>
                    <a:pt x="699" y="0"/>
                  </a:moveTo>
                  <a:cubicBezTo>
                    <a:pt x="657" y="0"/>
                    <a:pt x="615" y="3"/>
                    <a:pt x="572" y="10"/>
                  </a:cubicBezTo>
                  <a:cubicBezTo>
                    <a:pt x="203" y="58"/>
                    <a:pt x="1" y="332"/>
                    <a:pt x="108" y="618"/>
                  </a:cubicBezTo>
                  <a:cubicBezTo>
                    <a:pt x="205" y="886"/>
                    <a:pt x="524" y="1077"/>
                    <a:pt x="857" y="1077"/>
                  </a:cubicBezTo>
                  <a:cubicBezTo>
                    <a:pt x="893" y="1077"/>
                    <a:pt x="929" y="1075"/>
                    <a:pt x="965" y="1070"/>
                  </a:cubicBezTo>
                  <a:cubicBezTo>
                    <a:pt x="1323" y="1022"/>
                    <a:pt x="1537" y="737"/>
                    <a:pt x="1418" y="451"/>
                  </a:cubicBezTo>
                  <a:cubicBezTo>
                    <a:pt x="1323" y="188"/>
                    <a:pt x="101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6"/>
            <p:cNvSpPr/>
            <p:nvPr/>
          </p:nvSpPr>
          <p:spPr>
            <a:xfrm>
              <a:off x="5486975" y="3304825"/>
              <a:ext cx="65225" cy="45900"/>
            </a:xfrm>
            <a:custGeom>
              <a:avLst/>
              <a:gdLst/>
              <a:ahLst/>
              <a:cxnLst/>
              <a:rect l="l" t="t" r="r" b="b"/>
              <a:pathLst>
                <a:path w="2609" h="1836" extrusionOk="0">
                  <a:moveTo>
                    <a:pt x="1130" y="0"/>
                  </a:moveTo>
                  <a:cubicBezTo>
                    <a:pt x="780" y="0"/>
                    <a:pt x="459" y="132"/>
                    <a:pt x="287" y="377"/>
                  </a:cubicBezTo>
                  <a:cubicBezTo>
                    <a:pt x="1" y="793"/>
                    <a:pt x="215" y="1365"/>
                    <a:pt x="775" y="1662"/>
                  </a:cubicBezTo>
                  <a:cubicBezTo>
                    <a:pt x="999" y="1779"/>
                    <a:pt x="1242" y="1836"/>
                    <a:pt x="1472" y="1836"/>
                  </a:cubicBezTo>
                  <a:cubicBezTo>
                    <a:pt x="1826" y="1836"/>
                    <a:pt x="2149" y="1701"/>
                    <a:pt x="2323" y="1448"/>
                  </a:cubicBezTo>
                  <a:cubicBezTo>
                    <a:pt x="2608" y="1043"/>
                    <a:pt x="2382" y="460"/>
                    <a:pt x="1822" y="174"/>
                  </a:cubicBezTo>
                  <a:cubicBezTo>
                    <a:pt x="1601" y="57"/>
                    <a:pt x="1360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6"/>
            <p:cNvSpPr/>
            <p:nvPr/>
          </p:nvSpPr>
          <p:spPr>
            <a:xfrm>
              <a:off x="5370900" y="3224825"/>
              <a:ext cx="49725" cy="34675"/>
            </a:xfrm>
            <a:custGeom>
              <a:avLst/>
              <a:gdLst/>
              <a:ahLst/>
              <a:cxnLst/>
              <a:rect l="l" t="t" r="r" b="b"/>
              <a:pathLst>
                <a:path w="1989" h="1387" extrusionOk="0">
                  <a:moveTo>
                    <a:pt x="884" y="1"/>
                  </a:moveTo>
                  <a:cubicBezTo>
                    <a:pt x="615" y="1"/>
                    <a:pt x="365" y="101"/>
                    <a:pt x="227" y="290"/>
                  </a:cubicBezTo>
                  <a:cubicBezTo>
                    <a:pt x="0" y="600"/>
                    <a:pt x="155" y="1029"/>
                    <a:pt x="584" y="1255"/>
                  </a:cubicBezTo>
                  <a:cubicBezTo>
                    <a:pt x="752" y="1344"/>
                    <a:pt x="935" y="1387"/>
                    <a:pt x="1109" y="1387"/>
                  </a:cubicBezTo>
                  <a:cubicBezTo>
                    <a:pt x="1378" y="1387"/>
                    <a:pt x="1625" y="1284"/>
                    <a:pt x="1763" y="1088"/>
                  </a:cubicBezTo>
                  <a:cubicBezTo>
                    <a:pt x="1989" y="779"/>
                    <a:pt x="1822" y="350"/>
                    <a:pt x="1393" y="124"/>
                  </a:cubicBezTo>
                  <a:cubicBezTo>
                    <a:pt x="1232" y="41"/>
                    <a:pt x="1054" y="1"/>
                    <a:pt x="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6"/>
            <p:cNvSpPr/>
            <p:nvPr/>
          </p:nvSpPr>
          <p:spPr>
            <a:xfrm>
              <a:off x="5529850" y="3256100"/>
              <a:ext cx="43775" cy="30575"/>
            </a:xfrm>
            <a:custGeom>
              <a:avLst/>
              <a:gdLst/>
              <a:ahLst/>
              <a:cxnLst/>
              <a:rect l="l" t="t" r="r" b="b"/>
              <a:pathLst>
                <a:path w="1751" h="1223" extrusionOk="0">
                  <a:moveTo>
                    <a:pt x="762" y="0"/>
                  </a:moveTo>
                  <a:cubicBezTo>
                    <a:pt x="524" y="0"/>
                    <a:pt x="307" y="87"/>
                    <a:pt x="191" y="254"/>
                  </a:cubicBezTo>
                  <a:cubicBezTo>
                    <a:pt x="0" y="528"/>
                    <a:pt x="155" y="909"/>
                    <a:pt x="524" y="1111"/>
                  </a:cubicBezTo>
                  <a:cubicBezTo>
                    <a:pt x="674" y="1186"/>
                    <a:pt x="836" y="1222"/>
                    <a:pt x="989" y="1222"/>
                  </a:cubicBezTo>
                  <a:cubicBezTo>
                    <a:pt x="1227" y="1222"/>
                    <a:pt x="1444" y="1135"/>
                    <a:pt x="1560" y="968"/>
                  </a:cubicBezTo>
                  <a:cubicBezTo>
                    <a:pt x="1751" y="694"/>
                    <a:pt x="1608" y="313"/>
                    <a:pt x="1227" y="111"/>
                  </a:cubicBezTo>
                  <a:cubicBezTo>
                    <a:pt x="1077" y="36"/>
                    <a:pt x="915" y="0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6"/>
            <p:cNvSpPr/>
            <p:nvPr/>
          </p:nvSpPr>
          <p:spPr>
            <a:xfrm>
              <a:off x="5422975" y="3201950"/>
              <a:ext cx="24750" cy="17725"/>
            </a:xfrm>
            <a:custGeom>
              <a:avLst/>
              <a:gdLst/>
              <a:ahLst/>
              <a:cxnLst/>
              <a:rect l="l" t="t" r="r" b="b"/>
              <a:pathLst>
                <a:path w="990" h="709" extrusionOk="0">
                  <a:moveTo>
                    <a:pt x="446" y="0"/>
                  </a:moveTo>
                  <a:cubicBezTo>
                    <a:pt x="429" y="0"/>
                    <a:pt x="411" y="1"/>
                    <a:pt x="394" y="3"/>
                  </a:cubicBezTo>
                  <a:cubicBezTo>
                    <a:pt x="156" y="15"/>
                    <a:pt x="1" y="193"/>
                    <a:pt x="61" y="384"/>
                  </a:cubicBezTo>
                  <a:cubicBezTo>
                    <a:pt x="116" y="572"/>
                    <a:pt x="324" y="708"/>
                    <a:pt x="544" y="708"/>
                  </a:cubicBezTo>
                  <a:cubicBezTo>
                    <a:pt x="561" y="708"/>
                    <a:pt x="579" y="707"/>
                    <a:pt x="596" y="705"/>
                  </a:cubicBezTo>
                  <a:cubicBezTo>
                    <a:pt x="846" y="694"/>
                    <a:pt x="989" y="515"/>
                    <a:pt x="930" y="324"/>
                  </a:cubicBezTo>
                  <a:cubicBezTo>
                    <a:pt x="886" y="137"/>
                    <a:pt x="668" y="0"/>
                    <a:pt x="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6"/>
            <p:cNvSpPr/>
            <p:nvPr/>
          </p:nvSpPr>
          <p:spPr>
            <a:xfrm>
              <a:off x="5504250" y="3254925"/>
              <a:ext cx="25025" cy="18025"/>
            </a:xfrm>
            <a:custGeom>
              <a:avLst/>
              <a:gdLst/>
              <a:ahLst/>
              <a:cxnLst/>
              <a:rect l="l" t="t" r="r" b="b"/>
              <a:pathLst>
                <a:path w="1001" h="721" extrusionOk="0">
                  <a:moveTo>
                    <a:pt x="442" y="1"/>
                  </a:moveTo>
                  <a:cubicBezTo>
                    <a:pt x="426" y="1"/>
                    <a:pt x="410" y="2"/>
                    <a:pt x="393" y="3"/>
                  </a:cubicBezTo>
                  <a:cubicBezTo>
                    <a:pt x="143" y="15"/>
                    <a:pt x="0" y="194"/>
                    <a:pt x="60" y="396"/>
                  </a:cubicBezTo>
                  <a:cubicBezTo>
                    <a:pt x="115" y="584"/>
                    <a:pt x="334" y="720"/>
                    <a:pt x="555" y="720"/>
                  </a:cubicBezTo>
                  <a:cubicBezTo>
                    <a:pt x="573" y="720"/>
                    <a:pt x="590" y="719"/>
                    <a:pt x="608" y="718"/>
                  </a:cubicBezTo>
                  <a:cubicBezTo>
                    <a:pt x="858" y="706"/>
                    <a:pt x="1001" y="527"/>
                    <a:pt x="941" y="325"/>
                  </a:cubicBezTo>
                  <a:cubicBezTo>
                    <a:pt x="886" y="147"/>
                    <a:pt x="665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6"/>
            <p:cNvSpPr/>
            <p:nvPr/>
          </p:nvSpPr>
          <p:spPr>
            <a:xfrm>
              <a:off x="5440850" y="3289175"/>
              <a:ext cx="32775" cy="23925"/>
            </a:xfrm>
            <a:custGeom>
              <a:avLst/>
              <a:gdLst/>
              <a:ahLst/>
              <a:cxnLst/>
              <a:rect l="l" t="t" r="r" b="b"/>
              <a:pathLst>
                <a:path w="1311" h="957" extrusionOk="0">
                  <a:moveTo>
                    <a:pt x="567" y="0"/>
                  </a:moveTo>
                  <a:cubicBezTo>
                    <a:pt x="549" y="0"/>
                    <a:pt x="531" y="1"/>
                    <a:pt x="512" y="2"/>
                  </a:cubicBezTo>
                  <a:cubicBezTo>
                    <a:pt x="191" y="26"/>
                    <a:pt x="0" y="253"/>
                    <a:pt x="72" y="526"/>
                  </a:cubicBezTo>
                  <a:cubicBezTo>
                    <a:pt x="139" y="773"/>
                    <a:pt x="440" y="957"/>
                    <a:pt x="743" y="957"/>
                  </a:cubicBezTo>
                  <a:cubicBezTo>
                    <a:pt x="762" y="957"/>
                    <a:pt x="780" y="956"/>
                    <a:pt x="798" y="955"/>
                  </a:cubicBezTo>
                  <a:cubicBezTo>
                    <a:pt x="1120" y="931"/>
                    <a:pt x="1310" y="693"/>
                    <a:pt x="1239" y="431"/>
                  </a:cubicBezTo>
                  <a:cubicBezTo>
                    <a:pt x="1160" y="184"/>
                    <a:pt x="869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6"/>
            <p:cNvSpPr/>
            <p:nvPr/>
          </p:nvSpPr>
          <p:spPr>
            <a:xfrm>
              <a:off x="5258675" y="2831750"/>
              <a:ext cx="61950" cy="41325"/>
            </a:xfrm>
            <a:custGeom>
              <a:avLst/>
              <a:gdLst/>
              <a:ahLst/>
              <a:cxnLst/>
              <a:rect l="l" t="t" r="r" b="b"/>
              <a:pathLst>
                <a:path w="2478" h="1653" extrusionOk="0">
                  <a:moveTo>
                    <a:pt x="1104" y="1"/>
                  </a:moveTo>
                  <a:cubicBezTo>
                    <a:pt x="1046" y="1"/>
                    <a:pt x="988" y="4"/>
                    <a:pt x="929" y="12"/>
                  </a:cubicBezTo>
                  <a:cubicBezTo>
                    <a:pt x="346" y="83"/>
                    <a:pt x="1" y="500"/>
                    <a:pt x="167" y="952"/>
                  </a:cubicBezTo>
                  <a:cubicBezTo>
                    <a:pt x="329" y="1361"/>
                    <a:pt x="840" y="1653"/>
                    <a:pt x="1376" y="1653"/>
                  </a:cubicBezTo>
                  <a:cubicBezTo>
                    <a:pt x="1433" y="1653"/>
                    <a:pt x="1491" y="1650"/>
                    <a:pt x="1549" y="1643"/>
                  </a:cubicBezTo>
                  <a:cubicBezTo>
                    <a:pt x="2144" y="1559"/>
                    <a:pt x="2477" y="1143"/>
                    <a:pt x="2299" y="690"/>
                  </a:cubicBezTo>
                  <a:cubicBezTo>
                    <a:pt x="2149" y="283"/>
                    <a:pt x="1632" y="1"/>
                    <a:pt x="1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6"/>
            <p:cNvSpPr/>
            <p:nvPr/>
          </p:nvSpPr>
          <p:spPr>
            <a:xfrm>
              <a:off x="5156575" y="3147700"/>
              <a:ext cx="63425" cy="43750"/>
            </a:xfrm>
            <a:custGeom>
              <a:avLst/>
              <a:gdLst/>
              <a:ahLst/>
              <a:cxnLst/>
              <a:rect l="l" t="t" r="r" b="b"/>
              <a:pathLst>
                <a:path w="2537" h="1750" extrusionOk="0">
                  <a:moveTo>
                    <a:pt x="1153" y="1"/>
                  </a:moveTo>
                  <a:cubicBezTo>
                    <a:pt x="811" y="1"/>
                    <a:pt x="491" y="125"/>
                    <a:pt x="310" y="363"/>
                  </a:cubicBezTo>
                  <a:cubicBezTo>
                    <a:pt x="1" y="756"/>
                    <a:pt x="191" y="1304"/>
                    <a:pt x="715" y="1590"/>
                  </a:cubicBezTo>
                  <a:cubicBezTo>
                    <a:pt x="926" y="1697"/>
                    <a:pt x="1159" y="1750"/>
                    <a:pt x="1383" y="1750"/>
                  </a:cubicBezTo>
                  <a:cubicBezTo>
                    <a:pt x="1728" y="1750"/>
                    <a:pt x="2052" y="1625"/>
                    <a:pt x="2239" y="1387"/>
                  </a:cubicBezTo>
                  <a:cubicBezTo>
                    <a:pt x="2537" y="994"/>
                    <a:pt x="2346" y="447"/>
                    <a:pt x="1811" y="161"/>
                  </a:cubicBezTo>
                  <a:cubicBezTo>
                    <a:pt x="1604" y="53"/>
                    <a:pt x="1374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6"/>
            <p:cNvSpPr/>
            <p:nvPr/>
          </p:nvSpPr>
          <p:spPr>
            <a:xfrm>
              <a:off x="5288750" y="2876000"/>
              <a:ext cx="40800" cy="26950"/>
            </a:xfrm>
            <a:custGeom>
              <a:avLst/>
              <a:gdLst/>
              <a:ahLst/>
              <a:cxnLst/>
              <a:rect l="l" t="t" r="r" b="b"/>
              <a:pathLst>
                <a:path w="1632" h="1078" extrusionOk="0">
                  <a:moveTo>
                    <a:pt x="725" y="1"/>
                  </a:moveTo>
                  <a:cubicBezTo>
                    <a:pt x="502" y="1"/>
                    <a:pt x="294" y="78"/>
                    <a:pt x="179" y="230"/>
                  </a:cubicBezTo>
                  <a:cubicBezTo>
                    <a:pt x="0" y="468"/>
                    <a:pt x="119" y="801"/>
                    <a:pt x="465" y="980"/>
                  </a:cubicBezTo>
                  <a:cubicBezTo>
                    <a:pt x="605" y="1045"/>
                    <a:pt x="757" y="1078"/>
                    <a:pt x="900" y="1078"/>
                  </a:cubicBezTo>
                  <a:cubicBezTo>
                    <a:pt x="1122" y="1078"/>
                    <a:pt x="1325" y="1001"/>
                    <a:pt x="1441" y="849"/>
                  </a:cubicBezTo>
                  <a:cubicBezTo>
                    <a:pt x="1631" y="611"/>
                    <a:pt x="1500" y="277"/>
                    <a:pt x="1155" y="99"/>
                  </a:cubicBezTo>
                  <a:cubicBezTo>
                    <a:pt x="1019" y="33"/>
                    <a:pt x="869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6"/>
            <p:cNvSpPr/>
            <p:nvPr/>
          </p:nvSpPr>
          <p:spPr>
            <a:xfrm>
              <a:off x="5264925" y="2874875"/>
              <a:ext cx="23250" cy="16125"/>
            </a:xfrm>
            <a:custGeom>
              <a:avLst/>
              <a:gdLst/>
              <a:ahLst/>
              <a:cxnLst/>
              <a:rect l="l" t="t" r="r" b="b"/>
              <a:pathLst>
                <a:path w="930" h="645" extrusionOk="0">
                  <a:moveTo>
                    <a:pt x="400" y="0"/>
                  </a:moveTo>
                  <a:cubicBezTo>
                    <a:pt x="390" y="0"/>
                    <a:pt x="380" y="1"/>
                    <a:pt x="370" y="1"/>
                  </a:cubicBezTo>
                  <a:cubicBezTo>
                    <a:pt x="144" y="25"/>
                    <a:pt x="1" y="180"/>
                    <a:pt x="48" y="358"/>
                  </a:cubicBezTo>
                  <a:cubicBezTo>
                    <a:pt x="94" y="518"/>
                    <a:pt x="303" y="645"/>
                    <a:pt x="530" y="645"/>
                  </a:cubicBezTo>
                  <a:cubicBezTo>
                    <a:pt x="540" y="645"/>
                    <a:pt x="550" y="644"/>
                    <a:pt x="560" y="644"/>
                  </a:cubicBezTo>
                  <a:cubicBezTo>
                    <a:pt x="787" y="620"/>
                    <a:pt x="929" y="465"/>
                    <a:pt x="882" y="299"/>
                  </a:cubicBezTo>
                  <a:cubicBezTo>
                    <a:pt x="836" y="128"/>
                    <a:pt x="627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6"/>
            <p:cNvSpPr/>
            <p:nvPr/>
          </p:nvSpPr>
          <p:spPr>
            <a:xfrm>
              <a:off x="5266725" y="2795400"/>
              <a:ext cx="30075" cy="20325"/>
            </a:xfrm>
            <a:custGeom>
              <a:avLst/>
              <a:gdLst/>
              <a:ahLst/>
              <a:cxnLst/>
              <a:rect l="l" t="t" r="r" b="b"/>
              <a:pathLst>
                <a:path w="1203" h="813" extrusionOk="0">
                  <a:moveTo>
                    <a:pt x="521" y="0"/>
                  </a:moveTo>
                  <a:cubicBezTo>
                    <a:pt x="510" y="0"/>
                    <a:pt x="499" y="1"/>
                    <a:pt x="488" y="1"/>
                  </a:cubicBezTo>
                  <a:cubicBezTo>
                    <a:pt x="191" y="25"/>
                    <a:pt x="0" y="227"/>
                    <a:pt x="72" y="442"/>
                  </a:cubicBezTo>
                  <a:cubicBezTo>
                    <a:pt x="127" y="653"/>
                    <a:pt x="392" y="813"/>
                    <a:pt x="669" y="813"/>
                  </a:cubicBezTo>
                  <a:cubicBezTo>
                    <a:pt x="688" y="813"/>
                    <a:pt x="707" y="812"/>
                    <a:pt x="726" y="811"/>
                  </a:cubicBezTo>
                  <a:cubicBezTo>
                    <a:pt x="1024" y="787"/>
                    <a:pt x="1203" y="596"/>
                    <a:pt x="1143" y="370"/>
                  </a:cubicBezTo>
                  <a:cubicBezTo>
                    <a:pt x="1086" y="152"/>
                    <a:pt x="807" y="0"/>
                    <a:pt x="5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6"/>
            <p:cNvSpPr/>
            <p:nvPr/>
          </p:nvSpPr>
          <p:spPr>
            <a:xfrm>
              <a:off x="5446800" y="2823625"/>
              <a:ext cx="78300" cy="51875"/>
            </a:xfrm>
            <a:custGeom>
              <a:avLst/>
              <a:gdLst/>
              <a:ahLst/>
              <a:cxnLst/>
              <a:rect l="l" t="t" r="r" b="b"/>
              <a:pathLst>
                <a:path w="3132" h="2075" extrusionOk="0">
                  <a:moveTo>
                    <a:pt x="1373" y="0"/>
                  </a:moveTo>
                  <a:cubicBezTo>
                    <a:pt x="1297" y="0"/>
                    <a:pt x="1220" y="5"/>
                    <a:pt x="1143" y="15"/>
                  </a:cubicBezTo>
                  <a:cubicBezTo>
                    <a:pt x="417" y="98"/>
                    <a:pt x="0" y="634"/>
                    <a:pt x="239" y="1194"/>
                  </a:cubicBezTo>
                  <a:cubicBezTo>
                    <a:pt x="444" y="1713"/>
                    <a:pt x="1120" y="2074"/>
                    <a:pt x="1795" y="2074"/>
                  </a:cubicBezTo>
                  <a:cubicBezTo>
                    <a:pt x="1864" y="2074"/>
                    <a:pt x="1933" y="2071"/>
                    <a:pt x="2001" y="2063"/>
                  </a:cubicBezTo>
                  <a:cubicBezTo>
                    <a:pt x="2739" y="1968"/>
                    <a:pt x="3132" y="1432"/>
                    <a:pt x="2894" y="860"/>
                  </a:cubicBezTo>
                  <a:cubicBezTo>
                    <a:pt x="2691" y="359"/>
                    <a:pt x="2038" y="0"/>
                    <a:pt x="1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6"/>
            <p:cNvSpPr/>
            <p:nvPr/>
          </p:nvSpPr>
          <p:spPr>
            <a:xfrm>
              <a:off x="5471800" y="2787500"/>
              <a:ext cx="45875" cy="29900"/>
            </a:xfrm>
            <a:custGeom>
              <a:avLst/>
              <a:gdLst/>
              <a:ahLst/>
              <a:cxnLst/>
              <a:rect l="l" t="t" r="r" b="b"/>
              <a:pathLst>
                <a:path w="1835" h="1196" extrusionOk="0">
                  <a:moveTo>
                    <a:pt x="788" y="1"/>
                  </a:moveTo>
                  <a:cubicBezTo>
                    <a:pt x="748" y="1"/>
                    <a:pt x="707" y="3"/>
                    <a:pt x="667" y="7"/>
                  </a:cubicBezTo>
                  <a:cubicBezTo>
                    <a:pt x="239" y="67"/>
                    <a:pt x="1" y="365"/>
                    <a:pt x="143" y="698"/>
                  </a:cubicBezTo>
                  <a:cubicBezTo>
                    <a:pt x="260" y="985"/>
                    <a:pt x="642" y="1196"/>
                    <a:pt x="1028" y="1196"/>
                  </a:cubicBezTo>
                  <a:cubicBezTo>
                    <a:pt x="1074" y="1196"/>
                    <a:pt x="1121" y="1193"/>
                    <a:pt x="1167" y="1186"/>
                  </a:cubicBezTo>
                  <a:cubicBezTo>
                    <a:pt x="1596" y="1139"/>
                    <a:pt x="1834" y="829"/>
                    <a:pt x="1691" y="496"/>
                  </a:cubicBezTo>
                  <a:cubicBezTo>
                    <a:pt x="1562" y="204"/>
                    <a:pt x="1178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6"/>
            <p:cNvSpPr/>
            <p:nvPr/>
          </p:nvSpPr>
          <p:spPr>
            <a:xfrm>
              <a:off x="5516450" y="2807350"/>
              <a:ext cx="62225" cy="41050"/>
            </a:xfrm>
            <a:custGeom>
              <a:avLst/>
              <a:gdLst/>
              <a:ahLst/>
              <a:cxnLst/>
              <a:rect l="l" t="t" r="r" b="b"/>
              <a:pathLst>
                <a:path w="2489" h="1642" extrusionOk="0">
                  <a:moveTo>
                    <a:pt x="1069" y="1"/>
                  </a:moveTo>
                  <a:cubicBezTo>
                    <a:pt x="1010" y="1"/>
                    <a:pt x="952" y="4"/>
                    <a:pt x="894" y="11"/>
                  </a:cubicBezTo>
                  <a:cubicBezTo>
                    <a:pt x="310" y="83"/>
                    <a:pt x="1" y="511"/>
                    <a:pt x="179" y="952"/>
                  </a:cubicBezTo>
                  <a:cubicBezTo>
                    <a:pt x="351" y="1359"/>
                    <a:pt x="879" y="1641"/>
                    <a:pt x="1409" y="1641"/>
                  </a:cubicBezTo>
                  <a:cubicBezTo>
                    <a:pt x="1467" y="1641"/>
                    <a:pt x="1526" y="1638"/>
                    <a:pt x="1584" y="1630"/>
                  </a:cubicBezTo>
                  <a:cubicBezTo>
                    <a:pt x="2167" y="1559"/>
                    <a:pt x="2489" y="1130"/>
                    <a:pt x="2298" y="690"/>
                  </a:cubicBezTo>
                  <a:cubicBezTo>
                    <a:pt x="2116" y="283"/>
                    <a:pt x="1596" y="1"/>
                    <a:pt x="10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6"/>
            <p:cNvSpPr/>
            <p:nvPr/>
          </p:nvSpPr>
          <p:spPr>
            <a:xfrm>
              <a:off x="5407200" y="2796125"/>
              <a:ext cx="36050" cy="23625"/>
            </a:xfrm>
            <a:custGeom>
              <a:avLst/>
              <a:gdLst/>
              <a:ahLst/>
              <a:cxnLst/>
              <a:rect l="l" t="t" r="r" b="b"/>
              <a:pathLst>
                <a:path w="1442" h="945" extrusionOk="0">
                  <a:moveTo>
                    <a:pt x="638" y="0"/>
                  </a:moveTo>
                  <a:cubicBezTo>
                    <a:pt x="600" y="0"/>
                    <a:pt x="563" y="3"/>
                    <a:pt x="525" y="8"/>
                  </a:cubicBezTo>
                  <a:cubicBezTo>
                    <a:pt x="191" y="43"/>
                    <a:pt x="1" y="294"/>
                    <a:pt x="108" y="544"/>
                  </a:cubicBezTo>
                  <a:cubicBezTo>
                    <a:pt x="193" y="777"/>
                    <a:pt x="495" y="944"/>
                    <a:pt x="796" y="944"/>
                  </a:cubicBezTo>
                  <a:cubicBezTo>
                    <a:pt x="833" y="944"/>
                    <a:pt x="869" y="942"/>
                    <a:pt x="906" y="936"/>
                  </a:cubicBezTo>
                  <a:cubicBezTo>
                    <a:pt x="1251" y="901"/>
                    <a:pt x="1442" y="651"/>
                    <a:pt x="1334" y="389"/>
                  </a:cubicBezTo>
                  <a:cubicBezTo>
                    <a:pt x="1239" y="166"/>
                    <a:pt x="945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6"/>
            <p:cNvSpPr/>
            <p:nvPr/>
          </p:nvSpPr>
          <p:spPr>
            <a:xfrm>
              <a:off x="5506025" y="2888825"/>
              <a:ext cx="61050" cy="39925"/>
            </a:xfrm>
            <a:custGeom>
              <a:avLst/>
              <a:gdLst/>
              <a:ahLst/>
              <a:cxnLst/>
              <a:rect l="l" t="t" r="r" b="b"/>
              <a:pathLst>
                <a:path w="2442" h="1597" extrusionOk="0">
                  <a:moveTo>
                    <a:pt x="1064" y="1"/>
                  </a:moveTo>
                  <a:cubicBezTo>
                    <a:pt x="735" y="1"/>
                    <a:pt x="434" y="114"/>
                    <a:pt x="275" y="324"/>
                  </a:cubicBezTo>
                  <a:cubicBezTo>
                    <a:pt x="1" y="693"/>
                    <a:pt x="203" y="1193"/>
                    <a:pt x="739" y="1443"/>
                  </a:cubicBezTo>
                  <a:cubicBezTo>
                    <a:pt x="946" y="1547"/>
                    <a:pt x="1172" y="1596"/>
                    <a:pt x="1386" y="1596"/>
                  </a:cubicBezTo>
                  <a:cubicBezTo>
                    <a:pt x="1714" y="1596"/>
                    <a:pt x="2014" y="1481"/>
                    <a:pt x="2180" y="1265"/>
                  </a:cubicBezTo>
                  <a:cubicBezTo>
                    <a:pt x="2442" y="907"/>
                    <a:pt x="2227" y="407"/>
                    <a:pt x="1703" y="145"/>
                  </a:cubicBezTo>
                  <a:cubicBezTo>
                    <a:pt x="1498" y="48"/>
                    <a:pt x="1275" y="1"/>
                    <a:pt x="10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6"/>
            <p:cNvSpPr/>
            <p:nvPr/>
          </p:nvSpPr>
          <p:spPr>
            <a:xfrm>
              <a:off x="5402450" y="3316450"/>
              <a:ext cx="53600" cy="39125"/>
            </a:xfrm>
            <a:custGeom>
              <a:avLst/>
              <a:gdLst/>
              <a:ahLst/>
              <a:cxnLst/>
              <a:rect l="l" t="t" r="r" b="b"/>
              <a:pathLst>
                <a:path w="2144" h="1565" extrusionOk="0">
                  <a:moveTo>
                    <a:pt x="925" y="0"/>
                  </a:moveTo>
                  <a:cubicBezTo>
                    <a:pt x="716" y="0"/>
                    <a:pt x="515" y="57"/>
                    <a:pt x="358" y="174"/>
                  </a:cubicBezTo>
                  <a:cubicBezTo>
                    <a:pt x="0" y="447"/>
                    <a:pt x="24" y="936"/>
                    <a:pt x="417" y="1269"/>
                  </a:cubicBezTo>
                  <a:cubicBezTo>
                    <a:pt x="640" y="1465"/>
                    <a:pt x="932" y="1565"/>
                    <a:pt x="1210" y="1565"/>
                  </a:cubicBezTo>
                  <a:cubicBezTo>
                    <a:pt x="1422" y="1565"/>
                    <a:pt x="1627" y="1507"/>
                    <a:pt x="1786" y="1388"/>
                  </a:cubicBezTo>
                  <a:cubicBezTo>
                    <a:pt x="2144" y="1114"/>
                    <a:pt x="2120" y="626"/>
                    <a:pt x="1727" y="293"/>
                  </a:cubicBezTo>
                  <a:cubicBezTo>
                    <a:pt x="1502" y="102"/>
                    <a:pt x="1206" y="0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6"/>
            <p:cNvSpPr/>
            <p:nvPr/>
          </p:nvSpPr>
          <p:spPr>
            <a:xfrm>
              <a:off x="5395925" y="3290950"/>
              <a:ext cx="28850" cy="22475"/>
            </a:xfrm>
            <a:custGeom>
              <a:avLst/>
              <a:gdLst/>
              <a:ahLst/>
              <a:cxnLst/>
              <a:rect l="l" t="t" r="r" b="b"/>
              <a:pathLst>
                <a:path w="1154" h="899" extrusionOk="0">
                  <a:moveTo>
                    <a:pt x="504" y="1"/>
                  </a:moveTo>
                  <a:cubicBezTo>
                    <a:pt x="220" y="1"/>
                    <a:pt x="0" y="172"/>
                    <a:pt x="11" y="396"/>
                  </a:cubicBezTo>
                  <a:cubicBezTo>
                    <a:pt x="23" y="646"/>
                    <a:pt x="285" y="872"/>
                    <a:pt x="595" y="896"/>
                  </a:cubicBezTo>
                  <a:cubicBezTo>
                    <a:pt x="613" y="897"/>
                    <a:pt x="632" y="898"/>
                    <a:pt x="650" y="898"/>
                  </a:cubicBezTo>
                  <a:cubicBezTo>
                    <a:pt x="933" y="898"/>
                    <a:pt x="1154" y="726"/>
                    <a:pt x="1143" y="491"/>
                  </a:cubicBezTo>
                  <a:cubicBezTo>
                    <a:pt x="1131" y="241"/>
                    <a:pt x="869" y="27"/>
                    <a:pt x="559" y="3"/>
                  </a:cubicBezTo>
                  <a:cubicBezTo>
                    <a:pt x="540" y="1"/>
                    <a:pt x="522" y="1"/>
                    <a:pt x="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6"/>
            <p:cNvSpPr/>
            <p:nvPr/>
          </p:nvSpPr>
          <p:spPr>
            <a:xfrm>
              <a:off x="5432500" y="2888725"/>
              <a:ext cx="31600" cy="20800"/>
            </a:xfrm>
            <a:custGeom>
              <a:avLst/>
              <a:gdLst/>
              <a:ahLst/>
              <a:cxnLst/>
              <a:rect l="l" t="t" r="r" b="b"/>
              <a:pathLst>
                <a:path w="1264" h="832" extrusionOk="0">
                  <a:moveTo>
                    <a:pt x="548" y="0"/>
                  </a:moveTo>
                  <a:cubicBezTo>
                    <a:pt x="379" y="0"/>
                    <a:pt x="223" y="59"/>
                    <a:pt x="144" y="173"/>
                  </a:cubicBezTo>
                  <a:cubicBezTo>
                    <a:pt x="1" y="364"/>
                    <a:pt x="96" y="614"/>
                    <a:pt x="370" y="757"/>
                  </a:cubicBezTo>
                  <a:cubicBezTo>
                    <a:pt x="476" y="807"/>
                    <a:pt x="591" y="831"/>
                    <a:pt x="700" y="831"/>
                  </a:cubicBezTo>
                  <a:cubicBezTo>
                    <a:pt x="873" y="831"/>
                    <a:pt x="1033" y="771"/>
                    <a:pt x="1120" y="661"/>
                  </a:cubicBezTo>
                  <a:cubicBezTo>
                    <a:pt x="1263" y="471"/>
                    <a:pt x="1156" y="209"/>
                    <a:pt x="882" y="78"/>
                  </a:cubicBezTo>
                  <a:cubicBezTo>
                    <a:pt x="778" y="26"/>
                    <a:pt x="660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6"/>
            <p:cNvSpPr/>
            <p:nvPr/>
          </p:nvSpPr>
          <p:spPr>
            <a:xfrm>
              <a:off x="5417325" y="2859225"/>
              <a:ext cx="36050" cy="23400"/>
            </a:xfrm>
            <a:custGeom>
              <a:avLst/>
              <a:gdLst/>
              <a:ahLst/>
              <a:cxnLst/>
              <a:rect l="l" t="t" r="r" b="b"/>
              <a:pathLst>
                <a:path w="1442" h="936" extrusionOk="0">
                  <a:moveTo>
                    <a:pt x="633" y="0"/>
                  </a:moveTo>
                  <a:cubicBezTo>
                    <a:pt x="443" y="0"/>
                    <a:pt x="268" y="69"/>
                    <a:pt x="167" y="198"/>
                  </a:cubicBezTo>
                  <a:cubicBezTo>
                    <a:pt x="1" y="401"/>
                    <a:pt x="120" y="698"/>
                    <a:pt x="429" y="853"/>
                  </a:cubicBezTo>
                  <a:cubicBezTo>
                    <a:pt x="550" y="909"/>
                    <a:pt x="681" y="936"/>
                    <a:pt x="806" y="936"/>
                  </a:cubicBezTo>
                  <a:cubicBezTo>
                    <a:pt x="1001" y="936"/>
                    <a:pt x="1180" y="870"/>
                    <a:pt x="1275" y="746"/>
                  </a:cubicBezTo>
                  <a:cubicBezTo>
                    <a:pt x="1441" y="532"/>
                    <a:pt x="1322" y="234"/>
                    <a:pt x="1013" y="91"/>
                  </a:cubicBezTo>
                  <a:cubicBezTo>
                    <a:pt x="890" y="30"/>
                    <a:pt x="758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6"/>
            <p:cNvSpPr/>
            <p:nvPr/>
          </p:nvSpPr>
          <p:spPr>
            <a:xfrm>
              <a:off x="5399175" y="2824175"/>
              <a:ext cx="46750" cy="30150"/>
            </a:xfrm>
            <a:custGeom>
              <a:avLst/>
              <a:gdLst/>
              <a:ahLst/>
              <a:cxnLst/>
              <a:rect l="l" t="t" r="r" b="b"/>
              <a:pathLst>
                <a:path w="1870" h="1206" extrusionOk="0">
                  <a:moveTo>
                    <a:pt x="822" y="0"/>
                  </a:moveTo>
                  <a:cubicBezTo>
                    <a:pt x="574" y="0"/>
                    <a:pt x="344" y="85"/>
                    <a:pt x="215" y="243"/>
                  </a:cubicBezTo>
                  <a:cubicBezTo>
                    <a:pt x="0" y="517"/>
                    <a:pt x="155" y="898"/>
                    <a:pt x="548" y="1088"/>
                  </a:cubicBezTo>
                  <a:cubicBezTo>
                    <a:pt x="707" y="1168"/>
                    <a:pt x="879" y="1205"/>
                    <a:pt x="1042" y="1205"/>
                  </a:cubicBezTo>
                  <a:cubicBezTo>
                    <a:pt x="1294" y="1205"/>
                    <a:pt x="1525" y="1116"/>
                    <a:pt x="1655" y="957"/>
                  </a:cubicBezTo>
                  <a:cubicBezTo>
                    <a:pt x="1870" y="684"/>
                    <a:pt x="1715" y="303"/>
                    <a:pt x="1310" y="112"/>
                  </a:cubicBezTo>
                  <a:cubicBezTo>
                    <a:pt x="1155" y="37"/>
                    <a:pt x="984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6"/>
            <p:cNvSpPr/>
            <p:nvPr/>
          </p:nvSpPr>
          <p:spPr>
            <a:xfrm>
              <a:off x="5303925" y="2805300"/>
              <a:ext cx="45275" cy="30200"/>
            </a:xfrm>
            <a:custGeom>
              <a:avLst/>
              <a:gdLst/>
              <a:ahLst/>
              <a:cxnLst/>
              <a:rect l="l" t="t" r="r" b="b"/>
              <a:pathLst>
                <a:path w="1811" h="1208" extrusionOk="0">
                  <a:moveTo>
                    <a:pt x="809" y="0"/>
                  </a:moveTo>
                  <a:cubicBezTo>
                    <a:pt x="762" y="0"/>
                    <a:pt x="715" y="3"/>
                    <a:pt x="667" y="10"/>
                  </a:cubicBezTo>
                  <a:cubicBezTo>
                    <a:pt x="239" y="57"/>
                    <a:pt x="0" y="367"/>
                    <a:pt x="120" y="700"/>
                  </a:cubicBezTo>
                  <a:cubicBezTo>
                    <a:pt x="238" y="1003"/>
                    <a:pt x="621" y="1207"/>
                    <a:pt x="1011" y="1207"/>
                  </a:cubicBezTo>
                  <a:cubicBezTo>
                    <a:pt x="1051" y="1207"/>
                    <a:pt x="1092" y="1205"/>
                    <a:pt x="1132" y="1200"/>
                  </a:cubicBezTo>
                  <a:cubicBezTo>
                    <a:pt x="1572" y="1141"/>
                    <a:pt x="1810" y="831"/>
                    <a:pt x="1679" y="510"/>
                  </a:cubicBezTo>
                  <a:cubicBezTo>
                    <a:pt x="1562" y="212"/>
                    <a:pt x="1199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6"/>
            <p:cNvSpPr/>
            <p:nvPr/>
          </p:nvSpPr>
          <p:spPr>
            <a:xfrm>
              <a:off x="5229800" y="2741075"/>
              <a:ext cx="44975" cy="29525"/>
            </a:xfrm>
            <a:custGeom>
              <a:avLst/>
              <a:gdLst/>
              <a:ahLst/>
              <a:cxnLst/>
              <a:rect l="l" t="t" r="r" b="b"/>
              <a:pathLst>
                <a:path w="1799" h="1181" extrusionOk="0">
                  <a:moveTo>
                    <a:pt x="800" y="1"/>
                  </a:moveTo>
                  <a:cubicBezTo>
                    <a:pt x="760" y="1"/>
                    <a:pt x="720" y="3"/>
                    <a:pt x="679" y="7"/>
                  </a:cubicBezTo>
                  <a:cubicBezTo>
                    <a:pt x="251" y="67"/>
                    <a:pt x="1" y="364"/>
                    <a:pt x="132" y="686"/>
                  </a:cubicBezTo>
                  <a:cubicBezTo>
                    <a:pt x="240" y="977"/>
                    <a:pt x="612" y="1181"/>
                    <a:pt x="1000" y="1181"/>
                  </a:cubicBezTo>
                  <a:cubicBezTo>
                    <a:pt x="1040" y="1181"/>
                    <a:pt x="1080" y="1178"/>
                    <a:pt x="1120" y="1174"/>
                  </a:cubicBezTo>
                  <a:cubicBezTo>
                    <a:pt x="1549" y="1114"/>
                    <a:pt x="1799" y="817"/>
                    <a:pt x="1668" y="495"/>
                  </a:cubicBezTo>
                  <a:cubicBezTo>
                    <a:pt x="1560" y="204"/>
                    <a:pt x="1188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6"/>
            <p:cNvSpPr/>
            <p:nvPr/>
          </p:nvSpPr>
          <p:spPr>
            <a:xfrm>
              <a:off x="5376850" y="2867675"/>
              <a:ext cx="31275" cy="20700"/>
            </a:xfrm>
            <a:custGeom>
              <a:avLst/>
              <a:gdLst/>
              <a:ahLst/>
              <a:cxnLst/>
              <a:rect l="l" t="t" r="r" b="b"/>
              <a:pathLst>
                <a:path w="1251" h="828" extrusionOk="0">
                  <a:moveTo>
                    <a:pt x="561" y="0"/>
                  </a:moveTo>
                  <a:cubicBezTo>
                    <a:pt x="390" y="0"/>
                    <a:pt x="231" y="60"/>
                    <a:pt x="143" y="170"/>
                  </a:cubicBezTo>
                  <a:cubicBezTo>
                    <a:pt x="1" y="360"/>
                    <a:pt x="96" y="610"/>
                    <a:pt x="370" y="753"/>
                  </a:cubicBezTo>
                  <a:cubicBezTo>
                    <a:pt x="471" y="804"/>
                    <a:pt x="583" y="828"/>
                    <a:pt x="691" y="828"/>
                  </a:cubicBezTo>
                  <a:cubicBezTo>
                    <a:pt x="863" y="828"/>
                    <a:pt x="1025" y="768"/>
                    <a:pt x="1120" y="658"/>
                  </a:cubicBezTo>
                  <a:cubicBezTo>
                    <a:pt x="1251" y="468"/>
                    <a:pt x="1155" y="218"/>
                    <a:pt x="882" y="75"/>
                  </a:cubicBezTo>
                  <a:cubicBezTo>
                    <a:pt x="780" y="24"/>
                    <a:pt x="668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6"/>
            <p:cNvSpPr/>
            <p:nvPr/>
          </p:nvSpPr>
          <p:spPr>
            <a:xfrm>
              <a:off x="5359300" y="2823725"/>
              <a:ext cx="35725" cy="23100"/>
            </a:xfrm>
            <a:custGeom>
              <a:avLst/>
              <a:gdLst/>
              <a:ahLst/>
              <a:cxnLst/>
              <a:rect l="l" t="t" r="r" b="b"/>
              <a:pathLst>
                <a:path w="1429" h="924" extrusionOk="0">
                  <a:moveTo>
                    <a:pt x="636" y="0"/>
                  </a:moveTo>
                  <a:cubicBezTo>
                    <a:pt x="440" y="0"/>
                    <a:pt x="261" y="66"/>
                    <a:pt x="167" y="190"/>
                  </a:cubicBezTo>
                  <a:cubicBezTo>
                    <a:pt x="0" y="392"/>
                    <a:pt x="119" y="690"/>
                    <a:pt x="417" y="833"/>
                  </a:cubicBezTo>
                  <a:cubicBezTo>
                    <a:pt x="539" y="894"/>
                    <a:pt x="673" y="923"/>
                    <a:pt x="800" y="923"/>
                  </a:cubicBezTo>
                  <a:cubicBezTo>
                    <a:pt x="993" y="923"/>
                    <a:pt x="1169" y="855"/>
                    <a:pt x="1262" y="725"/>
                  </a:cubicBezTo>
                  <a:cubicBezTo>
                    <a:pt x="1429" y="523"/>
                    <a:pt x="1310" y="237"/>
                    <a:pt x="1012" y="82"/>
                  </a:cubicBezTo>
                  <a:cubicBezTo>
                    <a:pt x="892" y="27"/>
                    <a:pt x="760" y="0"/>
                    <a:pt x="6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6"/>
            <p:cNvSpPr/>
            <p:nvPr/>
          </p:nvSpPr>
          <p:spPr>
            <a:xfrm>
              <a:off x="5247075" y="2903250"/>
              <a:ext cx="54800" cy="37125"/>
            </a:xfrm>
            <a:custGeom>
              <a:avLst/>
              <a:gdLst/>
              <a:ahLst/>
              <a:cxnLst/>
              <a:rect l="l" t="t" r="r" b="b"/>
              <a:pathLst>
                <a:path w="2192" h="1485" extrusionOk="0">
                  <a:moveTo>
                    <a:pt x="972" y="1"/>
                  </a:moveTo>
                  <a:cubicBezTo>
                    <a:pt x="922" y="1"/>
                    <a:pt x="872" y="3"/>
                    <a:pt x="822" y="9"/>
                  </a:cubicBezTo>
                  <a:cubicBezTo>
                    <a:pt x="298" y="80"/>
                    <a:pt x="0" y="461"/>
                    <a:pt x="143" y="866"/>
                  </a:cubicBezTo>
                  <a:cubicBezTo>
                    <a:pt x="281" y="1228"/>
                    <a:pt x="733" y="1485"/>
                    <a:pt x="1201" y="1485"/>
                  </a:cubicBezTo>
                  <a:cubicBezTo>
                    <a:pt x="1257" y="1485"/>
                    <a:pt x="1314" y="1481"/>
                    <a:pt x="1370" y="1473"/>
                  </a:cubicBezTo>
                  <a:cubicBezTo>
                    <a:pt x="1893" y="1414"/>
                    <a:pt x="2191" y="1033"/>
                    <a:pt x="2036" y="616"/>
                  </a:cubicBezTo>
                  <a:cubicBezTo>
                    <a:pt x="1907" y="250"/>
                    <a:pt x="1446" y="1"/>
                    <a:pt x="9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6"/>
            <p:cNvSpPr/>
            <p:nvPr/>
          </p:nvSpPr>
          <p:spPr>
            <a:xfrm>
              <a:off x="5331000" y="2847025"/>
              <a:ext cx="35750" cy="23325"/>
            </a:xfrm>
            <a:custGeom>
              <a:avLst/>
              <a:gdLst/>
              <a:ahLst/>
              <a:cxnLst/>
              <a:rect l="l" t="t" r="r" b="b"/>
              <a:pathLst>
                <a:path w="1430" h="933" extrusionOk="0">
                  <a:moveTo>
                    <a:pt x="630" y="0"/>
                  </a:moveTo>
                  <a:cubicBezTo>
                    <a:pt x="437" y="0"/>
                    <a:pt x="261" y="69"/>
                    <a:pt x="168" y="198"/>
                  </a:cubicBezTo>
                  <a:cubicBezTo>
                    <a:pt x="1" y="401"/>
                    <a:pt x="108" y="698"/>
                    <a:pt x="418" y="841"/>
                  </a:cubicBezTo>
                  <a:cubicBezTo>
                    <a:pt x="536" y="902"/>
                    <a:pt x="667" y="932"/>
                    <a:pt x="792" y="932"/>
                  </a:cubicBezTo>
                  <a:cubicBezTo>
                    <a:pt x="984" y="932"/>
                    <a:pt x="1162" y="863"/>
                    <a:pt x="1263" y="734"/>
                  </a:cubicBezTo>
                  <a:cubicBezTo>
                    <a:pt x="1430" y="532"/>
                    <a:pt x="1311" y="234"/>
                    <a:pt x="1013" y="91"/>
                  </a:cubicBezTo>
                  <a:cubicBezTo>
                    <a:pt x="890" y="30"/>
                    <a:pt x="756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6"/>
            <p:cNvSpPr/>
            <p:nvPr/>
          </p:nvSpPr>
          <p:spPr>
            <a:xfrm>
              <a:off x="5363150" y="2783425"/>
              <a:ext cx="46175" cy="29825"/>
            </a:xfrm>
            <a:custGeom>
              <a:avLst/>
              <a:gdLst/>
              <a:ahLst/>
              <a:cxnLst/>
              <a:rect l="l" t="t" r="r" b="b"/>
              <a:pathLst>
                <a:path w="1847" h="1193" extrusionOk="0">
                  <a:moveTo>
                    <a:pt x="816" y="0"/>
                  </a:moveTo>
                  <a:cubicBezTo>
                    <a:pt x="567" y="0"/>
                    <a:pt x="338" y="87"/>
                    <a:pt x="215" y="254"/>
                  </a:cubicBezTo>
                  <a:cubicBezTo>
                    <a:pt x="1" y="516"/>
                    <a:pt x="156" y="885"/>
                    <a:pt x="549" y="1075"/>
                  </a:cubicBezTo>
                  <a:cubicBezTo>
                    <a:pt x="703" y="1155"/>
                    <a:pt x="872" y="1192"/>
                    <a:pt x="1034" y="1192"/>
                  </a:cubicBezTo>
                  <a:cubicBezTo>
                    <a:pt x="1283" y="1192"/>
                    <a:pt x="1514" y="1103"/>
                    <a:pt x="1644" y="944"/>
                  </a:cubicBezTo>
                  <a:cubicBezTo>
                    <a:pt x="1846" y="671"/>
                    <a:pt x="1692" y="301"/>
                    <a:pt x="1299" y="111"/>
                  </a:cubicBezTo>
                  <a:cubicBezTo>
                    <a:pt x="1145" y="36"/>
                    <a:pt x="97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6"/>
            <p:cNvSpPr/>
            <p:nvPr/>
          </p:nvSpPr>
          <p:spPr>
            <a:xfrm>
              <a:off x="5426550" y="2770950"/>
              <a:ext cx="34275" cy="22750"/>
            </a:xfrm>
            <a:custGeom>
              <a:avLst/>
              <a:gdLst/>
              <a:ahLst/>
              <a:cxnLst/>
              <a:rect l="l" t="t" r="r" b="b"/>
              <a:pathLst>
                <a:path w="1371" h="910" extrusionOk="0">
                  <a:moveTo>
                    <a:pt x="608" y="1"/>
                  </a:moveTo>
                  <a:cubicBezTo>
                    <a:pt x="589" y="1"/>
                    <a:pt x="569" y="1"/>
                    <a:pt x="549" y="3"/>
                  </a:cubicBezTo>
                  <a:cubicBezTo>
                    <a:pt x="215" y="27"/>
                    <a:pt x="1" y="241"/>
                    <a:pt x="84" y="491"/>
                  </a:cubicBezTo>
                  <a:cubicBezTo>
                    <a:pt x="163" y="727"/>
                    <a:pt x="464" y="910"/>
                    <a:pt x="778" y="910"/>
                  </a:cubicBezTo>
                  <a:cubicBezTo>
                    <a:pt x="796" y="910"/>
                    <a:pt x="815" y="909"/>
                    <a:pt x="834" y="908"/>
                  </a:cubicBezTo>
                  <a:cubicBezTo>
                    <a:pt x="1168" y="884"/>
                    <a:pt x="1370" y="658"/>
                    <a:pt x="1287" y="408"/>
                  </a:cubicBezTo>
                  <a:cubicBezTo>
                    <a:pt x="1220" y="173"/>
                    <a:pt x="921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6"/>
            <p:cNvSpPr/>
            <p:nvPr/>
          </p:nvSpPr>
          <p:spPr>
            <a:xfrm>
              <a:off x="5448000" y="2804025"/>
              <a:ext cx="23225" cy="15600"/>
            </a:xfrm>
            <a:custGeom>
              <a:avLst/>
              <a:gdLst/>
              <a:ahLst/>
              <a:cxnLst/>
              <a:rect l="l" t="t" r="r" b="b"/>
              <a:pathLst>
                <a:path w="929" h="624" extrusionOk="0">
                  <a:moveTo>
                    <a:pt x="389" y="1"/>
                  </a:moveTo>
                  <a:cubicBezTo>
                    <a:pt x="378" y="1"/>
                    <a:pt x="368" y="1"/>
                    <a:pt x="357" y="1"/>
                  </a:cubicBezTo>
                  <a:cubicBezTo>
                    <a:pt x="131" y="13"/>
                    <a:pt x="0" y="168"/>
                    <a:pt x="48" y="347"/>
                  </a:cubicBezTo>
                  <a:cubicBezTo>
                    <a:pt x="103" y="500"/>
                    <a:pt x="299" y="623"/>
                    <a:pt x="506" y="623"/>
                  </a:cubicBezTo>
                  <a:cubicBezTo>
                    <a:pt x="524" y="623"/>
                    <a:pt x="542" y="622"/>
                    <a:pt x="560" y="620"/>
                  </a:cubicBezTo>
                  <a:cubicBezTo>
                    <a:pt x="786" y="609"/>
                    <a:pt x="929" y="454"/>
                    <a:pt x="869" y="287"/>
                  </a:cubicBezTo>
                  <a:cubicBezTo>
                    <a:pt x="824" y="117"/>
                    <a:pt x="60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6"/>
            <p:cNvSpPr/>
            <p:nvPr/>
          </p:nvSpPr>
          <p:spPr>
            <a:xfrm>
              <a:off x="5523900" y="2850400"/>
              <a:ext cx="23525" cy="15900"/>
            </a:xfrm>
            <a:custGeom>
              <a:avLst/>
              <a:gdLst/>
              <a:ahLst/>
              <a:cxnLst/>
              <a:rect l="l" t="t" r="r" b="b"/>
              <a:pathLst>
                <a:path w="941" h="636" extrusionOk="0">
                  <a:moveTo>
                    <a:pt x="423" y="1"/>
                  </a:moveTo>
                  <a:cubicBezTo>
                    <a:pt x="405" y="1"/>
                    <a:pt x="387" y="2"/>
                    <a:pt x="369" y="4"/>
                  </a:cubicBezTo>
                  <a:cubicBezTo>
                    <a:pt x="143" y="16"/>
                    <a:pt x="0" y="170"/>
                    <a:pt x="60" y="349"/>
                  </a:cubicBezTo>
                  <a:cubicBezTo>
                    <a:pt x="117" y="509"/>
                    <a:pt x="327" y="635"/>
                    <a:pt x="553" y="635"/>
                  </a:cubicBezTo>
                  <a:cubicBezTo>
                    <a:pt x="563" y="635"/>
                    <a:pt x="574" y="635"/>
                    <a:pt x="584" y="635"/>
                  </a:cubicBezTo>
                  <a:cubicBezTo>
                    <a:pt x="810" y="611"/>
                    <a:pt x="941" y="456"/>
                    <a:pt x="893" y="289"/>
                  </a:cubicBezTo>
                  <a:cubicBezTo>
                    <a:pt x="838" y="125"/>
                    <a:pt x="63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6"/>
            <p:cNvSpPr/>
            <p:nvPr/>
          </p:nvSpPr>
          <p:spPr>
            <a:xfrm>
              <a:off x="5468825" y="2885875"/>
              <a:ext cx="30975" cy="20950"/>
            </a:xfrm>
            <a:custGeom>
              <a:avLst/>
              <a:gdLst/>
              <a:ahLst/>
              <a:cxnLst/>
              <a:rect l="l" t="t" r="r" b="b"/>
              <a:pathLst>
                <a:path w="1239" h="838" extrusionOk="0">
                  <a:moveTo>
                    <a:pt x="519" y="1"/>
                  </a:moveTo>
                  <a:cubicBezTo>
                    <a:pt x="509" y="1"/>
                    <a:pt x="499" y="1"/>
                    <a:pt x="489" y="2"/>
                  </a:cubicBezTo>
                  <a:cubicBezTo>
                    <a:pt x="191" y="25"/>
                    <a:pt x="1" y="228"/>
                    <a:pt x="72" y="466"/>
                  </a:cubicBezTo>
                  <a:cubicBezTo>
                    <a:pt x="139" y="678"/>
                    <a:pt x="414" y="837"/>
                    <a:pt x="693" y="837"/>
                  </a:cubicBezTo>
                  <a:cubicBezTo>
                    <a:pt x="713" y="837"/>
                    <a:pt x="732" y="837"/>
                    <a:pt x="751" y="835"/>
                  </a:cubicBezTo>
                  <a:cubicBezTo>
                    <a:pt x="1048" y="823"/>
                    <a:pt x="1239" y="609"/>
                    <a:pt x="1167" y="383"/>
                  </a:cubicBezTo>
                  <a:cubicBezTo>
                    <a:pt x="1087" y="164"/>
                    <a:pt x="806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6"/>
            <p:cNvSpPr/>
            <p:nvPr/>
          </p:nvSpPr>
          <p:spPr>
            <a:xfrm>
              <a:off x="5456925" y="2702250"/>
              <a:ext cx="76825" cy="49725"/>
            </a:xfrm>
            <a:custGeom>
              <a:avLst/>
              <a:gdLst/>
              <a:ahLst/>
              <a:cxnLst/>
              <a:rect l="l" t="t" r="r" b="b"/>
              <a:pathLst>
                <a:path w="3073" h="1989" extrusionOk="0">
                  <a:moveTo>
                    <a:pt x="1329" y="0"/>
                  </a:moveTo>
                  <a:cubicBezTo>
                    <a:pt x="1259" y="0"/>
                    <a:pt x="1189" y="4"/>
                    <a:pt x="1119" y="12"/>
                  </a:cubicBezTo>
                  <a:cubicBezTo>
                    <a:pt x="393" y="96"/>
                    <a:pt x="0" y="608"/>
                    <a:pt x="227" y="1143"/>
                  </a:cubicBezTo>
                  <a:cubicBezTo>
                    <a:pt x="431" y="1639"/>
                    <a:pt x="1085" y="1989"/>
                    <a:pt x="1746" y="1989"/>
                  </a:cubicBezTo>
                  <a:cubicBezTo>
                    <a:pt x="1815" y="1989"/>
                    <a:pt x="1884" y="1985"/>
                    <a:pt x="1953" y="1977"/>
                  </a:cubicBezTo>
                  <a:cubicBezTo>
                    <a:pt x="2667" y="1882"/>
                    <a:pt x="3072" y="1370"/>
                    <a:pt x="2834" y="822"/>
                  </a:cubicBezTo>
                  <a:cubicBezTo>
                    <a:pt x="2619" y="338"/>
                    <a:pt x="1977" y="0"/>
                    <a:pt x="1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6"/>
            <p:cNvSpPr/>
            <p:nvPr/>
          </p:nvSpPr>
          <p:spPr>
            <a:xfrm>
              <a:off x="5524775" y="2686800"/>
              <a:ext cx="61050" cy="39250"/>
            </a:xfrm>
            <a:custGeom>
              <a:avLst/>
              <a:gdLst/>
              <a:ahLst/>
              <a:cxnLst/>
              <a:rect l="l" t="t" r="r" b="b"/>
              <a:pathLst>
                <a:path w="2442" h="1570" extrusionOk="0">
                  <a:moveTo>
                    <a:pt x="1060" y="0"/>
                  </a:moveTo>
                  <a:cubicBezTo>
                    <a:pt x="1000" y="0"/>
                    <a:pt x="941" y="4"/>
                    <a:pt x="882" y="11"/>
                  </a:cubicBezTo>
                  <a:cubicBezTo>
                    <a:pt x="310" y="83"/>
                    <a:pt x="1" y="476"/>
                    <a:pt x="191" y="904"/>
                  </a:cubicBezTo>
                  <a:cubicBezTo>
                    <a:pt x="352" y="1290"/>
                    <a:pt x="870" y="1570"/>
                    <a:pt x="1388" y="1570"/>
                  </a:cubicBezTo>
                  <a:cubicBezTo>
                    <a:pt x="1446" y="1570"/>
                    <a:pt x="1503" y="1566"/>
                    <a:pt x="1561" y="1559"/>
                  </a:cubicBezTo>
                  <a:cubicBezTo>
                    <a:pt x="2132" y="1488"/>
                    <a:pt x="2442" y="1083"/>
                    <a:pt x="2251" y="654"/>
                  </a:cubicBezTo>
                  <a:cubicBezTo>
                    <a:pt x="2080" y="270"/>
                    <a:pt x="1574" y="0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6"/>
            <p:cNvSpPr/>
            <p:nvPr/>
          </p:nvSpPr>
          <p:spPr>
            <a:xfrm>
              <a:off x="5417925" y="2675850"/>
              <a:ext cx="35450" cy="22750"/>
            </a:xfrm>
            <a:custGeom>
              <a:avLst/>
              <a:gdLst/>
              <a:ahLst/>
              <a:cxnLst/>
              <a:rect l="l" t="t" r="r" b="b"/>
              <a:pathLst>
                <a:path w="1418" h="910" extrusionOk="0">
                  <a:moveTo>
                    <a:pt x="636" y="1"/>
                  </a:moveTo>
                  <a:cubicBezTo>
                    <a:pt x="599" y="1"/>
                    <a:pt x="561" y="3"/>
                    <a:pt x="524" y="9"/>
                  </a:cubicBezTo>
                  <a:cubicBezTo>
                    <a:pt x="191" y="44"/>
                    <a:pt x="1" y="283"/>
                    <a:pt x="108" y="533"/>
                  </a:cubicBezTo>
                  <a:cubicBezTo>
                    <a:pt x="192" y="754"/>
                    <a:pt x="481" y="910"/>
                    <a:pt x="778" y="910"/>
                  </a:cubicBezTo>
                  <a:cubicBezTo>
                    <a:pt x="816" y="910"/>
                    <a:pt x="855" y="907"/>
                    <a:pt x="894" y="902"/>
                  </a:cubicBezTo>
                  <a:cubicBezTo>
                    <a:pt x="1227" y="866"/>
                    <a:pt x="1417" y="628"/>
                    <a:pt x="1310" y="378"/>
                  </a:cubicBezTo>
                  <a:cubicBezTo>
                    <a:pt x="1215" y="157"/>
                    <a:pt x="925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6"/>
            <p:cNvSpPr/>
            <p:nvPr/>
          </p:nvSpPr>
          <p:spPr>
            <a:xfrm>
              <a:off x="5509000" y="2751600"/>
              <a:ext cx="59575" cy="38225"/>
            </a:xfrm>
            <a:custGeom>
              <a:avLst/>
              <a:gdLst/>
              <a:ahLst/>
              <a:cxnLst/>
              <a:rect l="l" t="t" r="r" b="b"/>
              <a:pathLst>
                <a:path w="2383" h="1529" extrusionOk="0">
                  <a:moveTo>
                    <a:pt x="1036" y="0"/>
                  </a:moveTo>
                  <a:cubicBezTo>
                    <a:pt x="715" y="0"/>
                    <a:pt x="421" y="111"/>
                    <a:pt x="263" y="312"/>
                  </a:cubicBezTo>
                  <a:cubicBezTo>
                    <a:pt x="1" y="658"/>
                    <a:pt x="203" y="1134"/>
                    <a:pt x="727" y="1384"/>
                  </a:cubicBezTo>
                  <a:cubicBezTo>
                    <a:pt x="928" y="1482"/>
                    <a:pt x="1146" y="1529"/>
                    <a:pt x="1354" y="1529"/>
                  </a:cubicBezTo>
                  <a:cubicBezTo>
                    <a:pt x="1677" y="1529"/>
                    <a:pt x="1973" y="1416"/>
                    <a:pt x="2132" y="1205"/>
                  </a:cubicBezTo>
                  <a:cubicBezTo>
                    <a:pt x="2382" y="860"/>
                    <a:pt x="2180" y="384"/>
                    <a:pt x="1668" y="146"/>
                  </a:cubicBezTo>
                  <a:cubicBezTo>
                    <a:pt x="1466" y="47"/>
                    <a:pt x="1245" y="0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6"/>
            <p:cNvSpPr/>
            <p:nvPr/>
          </p:nvSpPr>
          <p:spPr>
            <a:xfrm>
              <a:off x="5428050" y="2736400"/>
              <a:ext cx="35150" cy="22400"/>
            </a:xfrm>
            <a:custGeom>
              <a:avLst/>
              <a:gdLst/>
              <a:ahLst/>
              <a:cxnLst/>
              <a:rect l="l" t="t" r="r" b="b"/>
              <a:pathLst>
                <a:path w="1406" h="896" extrusionOk="0">
                  <a:moveTo>
                    <a:pt x="610" y="0"/>
                  </a:moveTo>
                  <a:cubicBezTo>
                    <a:pt x="425" y="0"/>
                    <a:pt x="254" y="62"/>
                    <a:pt x="155" y="182"/>
                  </a:cubicBezTo>
                  <a:cubicBezTo>
                    <a:pt x="0" y="385"/>
                    <a:pt x="119" y="670"/>
                    <a:pt x="417" y="813"/>
                  </a:cubicBezTo>
                  <a:cubicBezTo>
                    <a:pt x="533" y="869"/>
                    <a:pt x="661" y="896"/>
                    <a:pt x="784" y="896"/>
                  </a:cubicBezTo>
                  <a:cubicBezTo>
                    <a:pt x="977" y="896"/>
                    <a:pt x="1156" y="830"/>
                    <a:pt x="1251" y="706"/>
                  </a:cubicBezTo>
                  <a:cubicBezTo>
                    <a:pt x="1405" y="504"/>
                    <a:pt x="1286" y="230"/>
                    <a:pt x="989" y="87"/>
                  </a:cubicBezTo>
                  <a:cubicBezTo>
                    <a:pt x="868" y="29"/>
                    <a:pt x="735" y="0"/>
                    <a:pt x="6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6"/>
            <p:cNvSpPr/>
            <p:nvPr/>
          </p:nvSpPr>
          <p:spPr>
            <a:xfrm>
              <a:off x="5410200" y="2702725"/>
              <a:ext cx="45550" cy="28900"/>
            </a:xfrm>
            <a:custGeom>
              <a:avLst/>
              <a:gdLst/>
              <a:ahLst/>
              <a:cxnLst/>
              <a:rect l="l" t="t" r="r" b="b"/>
              <a:pathLst>
                <a:path w="1822" h="1156" extrusionOk="0">
                  <a:moveTo>
                    <a:pt x="802" y="1"/>
                  </a:moveTo>
                  <a:cubicBezTo>
                    <a:pt x="559" y="1"/>
                    <a:pt x="337" y="85"/>
                    <a:pt x="214" y="243"/>
                  </a:cubicBezTo>
                  <a:cubicBezTo>
                    <a:pt x="0" y="493"/>
                    <a:pt x="155" y="862"/>
                    <a:pt x="548" y="1053"/>
                  </a:cubicBezTo>
                  <a:cubicBezTo>
                    <a:pt x="695" y="1122"/>
                    <a:pt x="858" y="1155"/>
                    <a:pt x="1014" y="1155"/>
                  </a:cubicBezTo>
                  <a:cubicBezTo>
                    <a:pt x="1263" y="1155"/>
                    <a:pt x="1495" y="1071"/>
                    <a:pt x="1619" y="910"/>
                  </a:cubicBezTo>
                  <a:cubicBezTo>
                    <a:pt x="1822" y="660"/>
                    <a:pt x="1679" y="291"/>
                    <a:pt x="1286" y="112"/>
                  </a:cubicBezTo>
                  <a:cubicBezTo>
                    <a:pt x="1130" y="37"/>
                    <a:pt x="962" y="1"/>
                    <a:pt x="8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6"/>
            <p:cNvSpPr/>
            <p:nvPr/>
          </p:nvSpPr>
          <p:spPr>
            <a:xfrm>
              <a:off x="5556050" y="2728925"/>
              <a:ext cx="39900" cy="25525"/>
            </a:xfrm>
            <a:custGeom>
              <a:avLst/>
              <a:gdLst/>
              <a:ahLst/>
              <a:cxnLst/>
              <a:rect l="l" t="t" r="r" b="b"/>
              <a:pathLst>
                <a:path w="1596" h="1021" extrusionOk="0">
                  <a:moveTo>
                    <a:pt x="676" y="1"/>
                  </a:moveTo>
                  <a:cubicBezTo>
                    <a:pt x="465" y="1"/>
                    <a:pt x="273" y="72"/>
                    <a:pt x="167" y="207"/>
                  </a:cubicBezTo>
                  <a:cubicBezTo>
                    <a:pt x="0" y="445"/>
                    <a:pt x="131" y="755"/>
                    <a:pt x="476" y="922"/>
                  </a:cubicBezTo>
                  <a:cubicBezTo>
                    <a:pt x="618" y="988"/>
                    <a:pt x="770" y="1020"/>
                    <a:pt x="912" y="1020"/>
                  </a:cubicBezTo>
                  <a:cubicBezTo>
                    <a:pt x="1127" y="1020"/>
                    <a:pt x="1321" y="946"/>
                    <a:pt x="1429" y="803"/>
                  </a:cubicBezTo>
                  <a:cubicBezTo>
                    <a:pt x="1596" y="576"/>
                    <a:pt x="1453" y="255"/>
                    <a:pt x="1107" y="100"/>
                  </a:cubicBezTo>
                  <a:cubicBezTo>
                    <a:pt x="968" y="33"/>
                    <a:pt x="818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6"/>
            <p:cNvSpPr/>
            <p:nvPr/>
          </p:nvSpPr>
          <p:spPr>
            <a:xfrm>
              <a:off x="5457825" y="2683475"/>
              <a:ext cx="22625" cy="14950"/>
            </a:xfrm>
            <a:custGeom>
              <a:avLst/>
              <a:gdLst/>
              <a:ahLst/>
              <a:cxnLst/>
              <a:rect l="l" t="t" r="r" b="b"/>
              <a:pathLst>
                <a:path w="905" h="598" extrusionOk="0">
                  <a:moveTo>
                    <a:pt x="388" y="0"/>
                  </a:moveTo>
                  <a:cubicBezTo>
                    <a:pt x="378" y="0"/>
                    <a:pt x="368" y="1"/>
                    <a:pt x="357" y="1"/>
                  </a:cubicBezTo>
                  <a:cubicBezTo>
                    <a:pt x="143" y="13"/>
                    <a:pt x="0" y="168"/>
                    <a:pt x="60" y="323"/>
                  </a:cubicBezTo>
                  <a:cubicBezTo>
                    <a:pt x="105" y="482"/>
                    <a:pt x="313" y="597"/>
                    <a:pt x="518" y="597"/>
                  </a:cubicBezTo>
                  <a:cubicBezTo>
                    <a:pt x="528" y="597"/>
                    <a:pt x="538" y="597"/>
                    <a:pt x="548" y="597"/>
                  </a:cubicBezTo>
                  <a:cubicBezTo>
                    <a:pt x="774" y="585"/>
                    <a:pt x="905" y="430"/>
                    <a:pt x="857" y="275"/>
                  </a:cubicBezTo>
                  <a:cubicBezTo>
                    <a:pt x="800" y="116"/>
                    <a:pt x="603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6"/>
            <p:cNvSpPr/>
            <p:nvPr/>
          </p:nvSpPr>
          <p:spPr>
            <a:xfrm>
              <a:off x="5285775" y="2746900"/>
              <a:ext cx="76800" cy="50625"/>
            </a:xfrm>
            <a:custGeom>
              <a:avLst/>
              <a:gdLst/>
              <a:ahLst/>
              <a:cxnLst/>
              <a:rect l="l" t="t" r="r" b="b"/>
              <a:pathLst>
                <a:path w="3072" h="2025" extrusionOk="0">
                  <a:moveTo>
                    <a:pt x="1350" y="1"/>
                  </a:moveTo>
                  <a:cubicBezTo>
                    <a:pt x="1281" y="1"/>
                    <a:pt x="1212" y="4"/>
                    <a:pt x="1143" y="12"/>
                  </a:cubicBezTo>
                  <a:cubicBezTo>
                    <a:pt x="417" y="107"/>
                    <a:pt x="0" y="619"/>
                    <a:pt x="215" y="1167"/>
                  </a:cubicBezTo>
                  <a:cubicBezTo>
                    <a:pt x="409" y="1674"/>
                    <a:pt x="1051" y="2024"/>
                    <a:pt x="1719" y="2024"/>
                  </a:cubicBezTo>
                  <a:cubicBezTo>
                    <a:pt x="1789" y="2024"/>
                    <a:pt x="1859" y="2020"/>
                    <a:pt x="1929" y="2012"/>
                  </a:cubicBezTo>
                  <a:cubicBezTo>
                    <a:pt x="2655" y="1917"/>
                    <a:pt x="3072" y="1393"/>
                    <a:pt x="2846" y="846"/>
                  </a:cubicBezTo>
                  <a:cubicBezTo>
                    <a:pt x="2652" y="350"/>
                    <a:pt x="2009" y="1"/>
                    <a:pt x="1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6"/>
            <p:cNvSpPr/>
            <p:nvPr/>
          </p:nvSpPr>
          <p:spPr>
            <a:xfrm>
              <a:off x="5311675" y="2711900"/>
              <a:ext cx="44650" cy="29225"/>
            </a:xfrm>
            <a:custGeom>
              <a:avLst/>
              <a:gdLst/>
              <a:ahLst/>
              <a:cxnLst/>
              <a:rect l="l" t="t" r="r" b="b"/>
              <a:pathLst>
                <a:path w="1786" h="1169" extrusionOk="0">
                  <a:moveTo>
                    <a:pt x="785" y="1"/>
                  </a:moveTo>
                  <a:cubicBezTo>
                    <a:pt x="745" y="1"/>
                    <a:pt x="706" y="3"/>
                    <a:pt x="667" y="7"/>
                  </a:cubicBezTo>
                  <a:cubicBezTo>
                    <a:pt x="238" y="55"/>
                    <a:pt x="0" y="353"/>
                    <a:pt x="119" y="674"/>
                  </a:cubicBezTo>
                  <a:cubicBezTo>
                    <a:pt x="238" y="965"/>
                    <a:pt x="611" y="1169"/>
                    <a:pt x="999" y="1169"/>
                  </a:cubicBezTo>
                  <a:cubicBezTo>
                    <a:pt x="1039" y="1169"/>
                    <a:pt x="1079" y="1167"/>
                    <a:pt x="1119" y="1162"/>
                  </a:cubicBezTo>
                  <a:cubicBezTo>
                    <a:pt x="1548" y="1103"/>
                    <a:pt x="1786" y="805"/>
                    <a:pt x="1655" y="484"/>
                  </a:cubicBezTo>
                  <a:cubicBezTo>
                    <a:pt x="1547" y="203"/>
                    <a:pt x="1165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6"/>
            <p:cNvSpPr/>
            <p:nvPr/>
          </p:nvSpPr>
          <p:spPr>
            <a:xfrm>
              <a:off x="5354825" y="2731150"/>
              <a:ext cx="61050" cy="40150"/>
            </a:xfrm>
            <a:custGeom>
              <a:avLst/>
              <a:gdLst/>
              <a:ahLst/>
              <a:cxnLst/>
              <a:rect l="l" t="t" r="r" b="b"/>
              <a:pathLst>
                <a:path w="2442" h="1606" extrusionOk="0">
                  <a:moveTo>
                    <a:pt x="1077" y="1"/>
                  </a:moveTo>
                  <a:cubicBezTo>
                    <a:pt x="1020" y="1"/>
                    <a:pt x="962" y="4"/>
                    <a:pt x="905" y="11"/>
                  </a:cubicBezTo>
                  <a:cubicBezTo>
                    <a:pt x="322" y="83"/>
                    <a:pt x="0" y="499"/>
                    <a:pt x="179" y="928"/>
                  </a:cubicBezTo>
                  <a:cubicBezTo>
                    <a:pt x="329" y="1325"/>
                    <a:pt x="846" y="1605"/>
                    <a:pt x="1364" y="1605"/>
                  </a:cubicBezTo>
                  <a:cubicBezTo>
                    <a:pt x="1422" y="1605"/>
                    <a:pt x="1479" y="1602"/>
                    <a:pt x="1536" y="1595"/>
                  </a:cubicBezTo>
                  <a:cubicBezTo>
                    <a:pt x="2120" y="1523"/>
                    <a:pt x="2441" y="1107"/>
                    <a:pt x="2263" y="666"/>
                  </a:cubicBezTo>
                  <a:cubicBezTo>
                    <a:pt x="2102" y="280"/>
                    <a:pt x="1594" y="1"/>
                    <a:pt x="10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6"/>
            <p:cNvSpPr/>
            <p:nvPr/>
          </p:nvSpPr>
          <p:spPr>
            <a:xfrm>
              <a:off x="5319400" y="2687775"/>
              <a:ext cx="35450" cy="22950"/>
            </a:xfrm>
            <a:custGeom>
              <a:avLst/>
              <a:gdLst/>
              <a:ahLst/>
              <a:cxnLst/>
              <a:rect l="l" t="t" r="r" b="b"/>
              <a:pathLst>
                <a:path w="1418" h="918" extrusionOk="0">
                  <a:moveTo>
                    <a:pt x="634" y="0"/>
                  </a:moveTo>
                  <a:cubicBezTo>
                    <a:pt x="598" y="0"/>
                    <a:pt x="561" y="3"/>
                    <a:pt x="524" y="8"/>
                  </a:cubicBezTo>
                  <a:cubicBezTo>
                    <a:pt x="191" y="44"/>
                    <a:pt x="1" y="282"/>
                    <a:pt x="108" y="532"/>
                  </a:cubicBezTo>
                  <a:cubicBezTo>
                    <a:pt x="194" y="759"/>
                    <a:pt x="498" y="918"/>
                    <a:pt x="803" y="918"/>
                  </a:cubicBezTo>
                  <a:cubicBezTo>
                    <a:pt x="833" y="918"/>
                    <a:pt x="863" y="916"/>
                    <a:pt x="894" y="913"/>
                  </a:cubicBezTo>
                  <a:cubicBezTo>
                    <a:pt x="1227" y="865"/>
                    <a:pt x="1417" y="639"/>
                    <a:pt x="1310" y="389"/>
                  </a:cubicBezTo>
                  <a:cubicBezTo>
                    <a:pt x="1225" y="166"/>
                    <a:pt x="933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6"/>
            <p:cNvSpPr/>
            <p:nvPr/>
          </p:nvSpPr>
          <p:spPr>
            <a:xfrm>
              <a:off x="5368525" y="2688375"/>
              <a:ext cx="45250" cy="28900"/>
            </a:xfrm>
            <a:custGeom>
              <a:avLst/>
              <a:gdLst/>
              <a:ahLst/>
              <a:cxnLst/>
              <a:rect l="l" t="t" r="r" b="b"/>
              <a:pathLst>
                <a:path w="1810" h="1156" extrusionOk="0">
                  <a:moveTo>
                    <a:pt x="811" y="1"/>
                  </a:moveTo>
                  <a:cubicBezTo>
                    <a:pt x="564" y="1"/>
                    <a:pt x="334" y="85"/>
                    <a:pt x="203" y="246"/>
                  </a:cubicBezTo>
                  <a:cubicBezTo>
                    <a:pt x="0" y="496"/>
                    <a:pt x="143" y="853"/>
                    <a:pt x="536" y="1044"/>
                  </a:cubicBezTo>
                  <a:cubicBezTo>
                    <a:pt x="687" y="1119"/>
                    <a:pt x="854" y="1155"/>
                    <a:pt x="1014" y="1155"/>
                  </a:cubicBezTo>
                  <a:cubicBezTo>
                    <a:pt x="1259" y="1155"/>
                    <a:pt x="1485" y="1071"/>
                    <a:pt x="1607" y="913"/>
                  </a:cubicBezTo>
                  <a:cubicBezTo>
                    <a:pt x="1810" y="651"/>
                    <a:pt x="1667" y="293"/>
                    <a:pt x="1274" y="103"/>
                  </a:cubicBezTo>
                  <a:cubicBezTo>
                    <a:pt x="1127" y="34"/>
                    <a:pt x="966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6"/>
            <p:cNvSpPr/>
            <p:nvPr/>
          </p:nvSpPr>
          <p:spPr>
            <a:xfrm>
              <a:off x="5287550" y="2728075"/>
              <a:ext cx="22950" cy="15050"/>
            </a:xfrm>
            <a:custGeom>
              <a:avLst/>
              <a:gdLst/>
              <a:ahLst/>
              <a:cxnLst/>
              <a:rect l="l" t="t" r="r" b="b"/>
              <a:pathLst>
                <a:path w="918" h="602" extrusionOk="0">
                  <a:moveTo>
                    <a:pt x="423" y="0"/>
                  </a:moveTo>
                  <a:cubicBezTo>
                    <a:pt x="406" y="0"/>
                    <a:pt x="388" y="1"/>
                    <a:pt x="370" y="3"/>
                  </a:cubicBezTo>
                  <a:cubicBezTo>
                    <a:pt x="144" y="15"/>
                    <a:pt x="1" y="158"/>
                    <a:pt x="48" y="325"/>
                  </a:cubicBezTo>
                  <a:cubicBezTo>
                    <a:pt x="92" y="478"/>
                    <a:pt x="287" y="601"/>
                    <a:pt x="495" y="601"/>
                  </a:cubicBezTo>
                  <a:cubicBezTo>
                    <a:pt x="512" y="601"/>
                    <a:pt x="530" y="600"/>
                    <a:pt x="548" y="599"/>
                  </a:cubicBezTo>
                  <a:cubicBezTo>
                    <a:pt x="775" y="587"/>
                    <a:pt x="917" y="432"/>
                    <a:pt x="858" y="265"/>
                  </a:cubicBezTo>
                  <a:cubicBezTo>
                    <a:pt x="814" y="123"/>
                    <a:pt x="62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6"/>
            <p:cNvSpPr/>
            <p:nvPr/>
          </p:nvSpPr>
          <p:spPr>
            <a:xfrm>
              <a:off x="5314050" y="2635875"/>
              <a:ext cx="75325" cy="48550"/>
            </a:xfrm>
            <a:custGeom>
              <a:avLst/>
              <a:gdLst/>
              <a:ahLst/>
              <a:cxnLst/>
              <a:rect l="l" t="t" r="r" b="b"/>
              <a:pathLst>
                <a:path w="3013" h="1942" extrusionOk="0">
                  <a:moveTo>
                    <a:pt x="1329" y="0"/>
                  </a:moveTo>
                  <a:cubicBezTo>
                    <a:pt x="1259" y="0"/>
                    <a:pt x="1189" y="4"/>
                    <a:pt x="1119" y="12"/>
                  </a:cubicBezTo>
                  <a:cubicBezTo>
                    <a:pt x="405" y="96"/>
                    <a:pt x="0" y="596"/>
                    <a:pt x="215" y="1120"/>
                  </a:cubicBezTo>
                  <a:cubicBezTo>
                    <a:pt x="408" y="1603"/>
                    <a:pt x="1038" y="1941"/>
                    <a:pt x="1684" y="1941"/>
                  </a:cubicBezTo>
                  <a:cubicBezTo>
                    <a:pt x="1754" y="1941"/>
                    <a:pt x="1824" y="1937"/>
                    <a:pt x="1893" y="1929"/>
                  </a:cubicBezTo>
                  <a:cubicBezTo>
                    <a:pt x="2608" y="1834"/>
                    <a:pt x="3013" y="1334"/>
                    <a:pt x="2798" y="810"/>
                  </a:cubicBezTo>
                  <a:cubicBezTo>
                    <a:pt x="2605" y="337"/>
                    <a:pt x="1975" y="0"/>
                    <a:pt x="1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6"/>
            <p:cNvSpPr/>
            <p:nvPr/>
          </p:nvSpPr>
          <p:spPr>
            <a:xfrm>
              <a:off x="5532525" y="2727825"/>
              <a:ext cx="22950" cy="15250"/>
            </a:xfrm>
            <a:custGeom>
              <a:avLst/>
              <a:gdLst/>
              <a:ahLst/>
              <a:cxnLst/>
              <a:rect l="l" t="t" r="r" b="b"/>
              <a:pathLst>
                <a:path w="918" h="610" extrusionOk="0">
                  <a:moveTo>
                    <a:pt x="387" y="1"/>
                  </a:moveTo>
                  <a:cubicBezTo>
                    <a:pt x="377" y="1"/>
                    <a:pt x="368" y="1"/>
                    <a:pt x="358" y="1"/>
                  </a:cubicBezTo>
                  <a:cubicBezTo>
                    <a:pt x="131" y="25"/>
                    <a:pt x="0" y="168"/>
                    <a:pt x="48" y="335"/>
                  </a:cubicBezTo>
                  <a:cubicBezTo>
                    <a:pt x="105" y="494"/>
                    <a:pt x="313" y="609"/>
                    <a:pt x="529" y="609"/>
                  </a:cubicBezTo>
                  <a:cubicBezTo>
                    <a:pt x="539" y="609"/>
                    <a:pt x="550" y="609"/>
                    <a:pt x="560" y="609"/>
                  </a:cubicBezTo>
                  <a:cubicBezTo>
                    <a:pt x="786" y="597"/>
                    <a:pt x="917" y="442"/>
                    <a:pt x="858" y="275"/>
                  </a:cubicBezTo>
                  <a:cubicBezTo>
                    <a:pt x="801" y="116"/>
                    <a:pt x="592" y="1"/>
                    <a:pt x="3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6"/>
            <p:cNvSpPr/>
            <p:nvPr/>
          </p:nvSpPr>
          <p:spPr>
            <a:xfrm>
              <a:off x="5474475" y="2756650"/>
              <a:ext cx="30100" cy="19800"/>
            </a:xfrm>
            <a:custGeom>
              <a:avLst/>
              <a:gdLst/>
              <a:ahLst/>
              <a:cxnLst/>
              <a:rect l="l" t="t" r="r" b="b"/>
              <a:pathLst>
                <a:path w="1204" h="792" extrusionOk="0">
                  <a:moveTo>
                    <a:pt x="535" y="1"/>
                  </a:moveTo>
                  <a:cubicBezTo>
                    <a:pt x="516" y="1"/>
                    <a:pt x="496" y="2"/>
                    <a:pt x="477" y="3"/>
                  </a:cubicBezTo>
                  <a:cubicBezTo>
                    <a:pt x="179" y="15"/>
                    <a:pt x="1" y="218"/>
                    <a:pt x="72" y="432"/>
                  </a:cubicBezTo>
                  <a:cubicBezTo>
                    <a:pt x="139" y="643"/>
                    <a:pt x="402" y="791"/>
                    <a:pt x="678" y="791"/>
                  </a:cubicBezTo>
                  <a:cubicBezTo>
                    <a:pt x="698" y="791"/>
                    <a:pt x="719" y="791"/>
                    <a:pt x="739" y="789"/>
                  </a:cubicBezTo>
                  <a:cubicBezTo>
                    <a:pt x="1025" y="777"/>
                    <a:pt x="1203" y="575"/>
                    <a:pt x="1132" y="360"/>
                  </a:cubicBezTo>
                  <a:cubicBezTo>
                    <a:pt x="1065" y="150"/>
                    <a:pt x="802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6"/>
            <p:cNvSpPr/>
            <p:nvPr/>
          </p:nvSpPr>
          <p:spPr>
            <a:xfrm>
              <a:off x="5578375" y="2839575"/>
              <a:ext cx="55975" cy="41550"/>
            </a:xfrm>
            <a:custGeom>
              <a:avLst/>
              <a:gdLst/>
              <a:ahLst/>
              <a:cxnLst/>
              <a:rect l="l" t="t" r="r" b="b"/>
              <a:pathLst>
                <a:path w="2239" h="1662" extrusionOk="0">
                  <a:moveTo>
                    <a:pt x="952" y="1"/>
                  </a:moveTo>
                  <a:cubicBezTo>
                    <a:pt x="408" y="1"/>
                    <a:pt x="0" y="285"/>
                    <a:pt x="0" y="699"/>
                  </a:cubicBezTo>
                  <a:cubicBezTo>
                    <a:pt x="0" y="1151"/>
                    <a:pt x="500" y="1580"/>
                    <a:pt x="1119" y="1651"/>
                  </a:cubicBezTo>
                  <a:cubicBezTo>
                    <a:pt x="1179" y="1658"/>
                    <a:pt x="1238" y="1661"/>
                    <a:pt x="1295" y="1661"/>
                  </a:cubicBezTo>
                  <a:cubicBezTo>
                    <a:pt x="1830" y="1661"/>
                    <a:pt x="2238" y="1369"/>
                    <a:pt x="2238" y="961"/>
                  </a:cubicBezTo>
                  <a:cubicBezTo>
                    <a:pt x="2227" y="508"/>
                    <a:pt x="1726" y="80"/>
                    <a:pt x="1107" y="8"/>
                  </a:cubicBezTo>
                  <a:cubicBezTo>
                    <a:pt x="1054" y="3"/>
                    <a:pt x="1003" y="1"/>
                    <a:pt x="9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6"/>
            <p:cNvSpPr/>
            <p:nvPr/>
          </p:nvSpPr>
          <p:spPr>
            <a:xfrm>
              <a:off x="5592050" y="2885400"/>
              <a:ext cx="39925" cy="27025"/>
            </a:xfrm>
            <a:custGeom>
              <a:avLst/>
              <a:gdLst/>
              <a:ahLst/>
              <a:cxnLst/>
              <a:rect l="l" t="t" r="r" b="b"/>
              <a:pathLst>
                <a:path w="1597" h="1081" extrusionOk="0">
                  <a:moveTo>
                    <a:pt x="676" y="0"/>
                  </a:moveTo>
                  <a:cubicBezTo>
                    <a:pt x="532" y="0"/>
                    <a:pt x="394" y="33"/>
                    <a:pt x="286" y="104"/>
                  </a:cubicBezTo>
                  <a:cubicBezTo>
                    <a:pt x="1" y="282"/>
                    <a:pt x="1" y="616"/>
                    <a:pt x="286" y="854"/>
                  </a:cubicBezTo>
                  <a:cubicBezTo>
                    <a:pt x="457" y="1003"/>
                    <a:pt x="691" y="1080"/>
                    <a:pt x="910" y="1080"/>
                  </a:cubicBezTo>
                  <a:cubicBezTo>
                    <a:pt x="1059" y="1080"/>
                    <a:pt x="1200" y="1045"/>
                    <a:pt x="1310" y="973"/>
                  </a:cubicBezTo>
                  <a:cubicBezTo>
                    <a:pt x="1596" y="806"/>
                    <a:pt x="1584" y="461"/>
                    <a:pt x="1299" y="223"/>
                  </a:cubicBezTo>
                  <a:cubicBezTo>
                    <a:pt x="1133" y="79"/>
                    <a:pt x="897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6"/>
            <p:cNvSpPr/>
            <p:nvPr/>
          </p:nvSpPr>
          <p:spPr>
            <a:xfrm>
              <a:off x="5555750" y="2923200"/>
              <a:ext cx="39900" cy="27325"/>
            </a:xfrm>
            <a:custGeom>
              <a:avLst/>
              <a:gdLst/>
              <a:ahLst/>
              <a:cxnLst/>
              <a:rect l="l" t="t" r="r" b="b"/>
              <a:pathLst>
                <a:path w="1596" h="1093" extrusionOk="0">
                  <a:moveTo>
                    <a:pt x="681" y="0"/>
                  </a:moveTo>
                  <a:cubicBezTo>
                    <a:pt x="537" y="0"/>
                    <a:pt x="399" y="34"/>
                    <a:pt x="286" y="104"/>
                  </a:cubicBezTo>
                  <a:cubicBezTo>
                    <a:pt x="0" y="283"/>
                    <a:pt x="0" y="628"/>
                    <a:pt x="286" y="866"/>
                  </a:cubicBezTo>
                  <a:cubicBezTo>
                    <a:pt x="456" y="1015"/>
                    <a:pt x="691" y="1092"/>
                    <a:pt x="912" y="1092"/>
                  </a:cubicBezTo>
                  <a:cubicBezTo>
                    <a:pt x="1062" y="1092"/>
                    <a:pt x="1207" y="1057"/>
                    <a:pt x="1322" y="985"/>
                  </a:cubicBezTo>
                  <a:cubicBezTo>
                    <a:pt x="1596" y="806"/>
                    <a:pt x="1596" y="461"/>
                    <a:pt x="1310" y="223"/>
                  </a:cubicBezTo>
                  <a:cubicBezTo>
                    <a:pt x="1137" y="79"/>
                    <a:pt x="903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6"/>
            <p:cNvSpPr/>
            <p:nvPr/>
          </p:nvSpPr>
          <p:spPr>
            <a:xfrm>
              <a:off x="5568550" y="2977150"/>
              <a:ext cx="40200" cy="27850"/>
            </a:xfrm>
            <a:custGeom>
              <a:avLst/>
              <a:gdLst/>
              <a:ahLst/>
              <a:cxnLst/>
              <a:rect l="l" t="t" r="r" b="b"/>
              <a:pathLst>
                <a:path w="1608" h="1114" extrusionOk="0">
                  <a:moveTo>
                    <a:pt x="683" y="1"/>
                  </a:moveTo>
                  <a:cubicBezTo>
                    <a:pt x="535" y="1"/>
                    <a:pt x="395" y="37"/>
                    <a:pt x="286" y="113"/>
                  </a:cubicBezTo>
                  <a:cubicBezTo>
                    <a:pt x="0" y="292"/>
                    <a:pt x="0" y="637"/>
                    <a:pt x="286" y="887"/>
                  </a:cubicBezTo>
                  <a:cubicBezTo>
                    <a:pt x="456" y="1036"/>
                    <a:pt x="690" y="1113"/>
                    <a:pt x="912" y="1113"/>
                  </a:cubicBezTo>
                  <a:cubicBezTo>
                    <a:pt x="1062" y="1113"/>
                    <a:pt x="1206" y="1078"/>
                    <a:pt x="1322" y="1006"/>
                  </a:cubicBezTo>
                  <a:cubicBezTo>
                    <a:pt x="1607" y="827"/>
                    <a:pt x="1607" y="470"/>
                    <a:pt x="1322" y="232"/>
                  </a:cubicBezTo>
                  <a:cubicBezTo>
                    <a:pt x="1143" y="82"/>
                    <a:pt x="905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6"/>
            <p:cNvSpPr/>
            <p:nvPr/>
          </p:nvSpPr>
          <p:spPr>
            <a:xfrm>
              <a:off x="5635800" y="2909125"/>
              <a:ext cx="32775" cy="23850"/>
            </a:xfrm>
            <a:custGeom>
              <a:avLst/>
              <a:gdLst/>
              <a:ahLst/>
              <a:cxnLst/>
              <a:rect l="l" t="t" r="r" b="b"/>
              <a:pathLst>
                <a:path w="1311" h="954" extrusionOk="0">
                  <a:moveTo>
                    <a:pt x="548" y="0"/>
                  </a:moveTo>
                  <a:cubicBezTo>
                    <a:pt x="258" y="0"/>
                    <a:pt x="33" y="154"/>
                    <a:pt x="13" y="369"/>
                  </a:cubicBezTo>
                  <a:cubicBezTo>
                    <a:pt x="1" y="631"/>
                    <a:pt x="263" y="881"/>
                    <a:pt x="620" y="941"/>
                  </a:cubicBezTo>
                  <a:cubicBezTo>
                    <a:pt x="670" y="949"/>
                    <a:pt x="719" y="954"/>
                    <a:pt x="766" y="954"/>
                  </a:cubicBezTo>
                  <a:cubicBezTo>
                    <a:pt x="1048" y="954"/>
                    <a:pt x="1277" y="808"/>
                    <a:pt x="1287" y="584"/>
                  </a:cubicBezTo>
                  <a:cubicBezTo>
                    <a:pt x="1311" y="334"/>
                    <a:pt x="1037" y="72"/>
                    <a:pt x="692" y="12"/>
                  </a:cubicBezTo>
                  <a:cubicBezTo>
                    <a:pt x="642" y="4"/>
                    <a:pt x="594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6"/>
            <p:cNvSpPr/>
            <p:nvPr/>
          </p:nvSpPr>
          <p:spPr>
            <a:xfrm>
              <a:off x="5599500" y="2749575"/>
              <a:ext cx="38725" cy="25725"/>
            </a:xfrm>
            <a:custGeom>
              <a:avLst/>
              <a:gdLst/>
              <a:ahLst/>
              <a:cxnLst/>
              <a:rect l="l" t="t" r="r" b="b"/>
              <a:pathLst>
                <a:path w="1549" h="1029" extrusionOk="0">
                  <a:moveTo>
                    <a:pt x="649" y="0"/>
                  </a:moveTo>
                  <a:cubicBezTo>
                    <a:pt x="512" y="0"/>
                    <a:pt x="381" y="31"/>
                    <a:pt x="274" y="96"/>
                  </a:cubicBezTo>
                  <a:cubicBezTo>
                    <a:pt x="0" y="274"/>
                    <a:pt x="0" y="596"/>
                    <a:pt x="274" y="822"/>
                  </a:cubicBezTo>
                  <a:cubicBezTo>
                    <a:pt x="445" y="957"/>
                    <a:pt x="671" y="1029"/>
                    <a:pt x="884" y="1029"/>
                  </a:cubicBezTo>
                  <a:cubicBezTo>
                    <a:pt x="1027" y="1029"/>
                    <a:pt x="1164" y="996"/>
                    <a:pt x="1274" y="929"/>
                  </a:cubicBezTo>
                  <a:cubicBezTo>
                    <a:pt x="1548" y="762"/>
                    <a:pt x="1548" y="441"/>
                    <a:pt x="1262" y="215"/>
                  </a:cubicBezTo>
                  <a:cubicBezTo>
                    <a:pt x="1095" y="76"/>
                    <a:pt x="86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6"/>
            <p:cNvSpPr/>
            <p:nvPr/>
          </p:nvSpPr>
          <p:spPr>
            <a:xfrm>
              <a:off x="5654900" y="2843675"/>
              <a:ext cx="56500" cy="41325"/>
            </a:xfrm>
            <a:custGeom>
              <a:avLst/>
              <a:gdLst/>
              <a:ahLst/>
              <a:cxnLst/>
              <a:rect l="l" t="t" r="r" b="b"/>
              <a:pathLst>
                <a:path w="2260" h="1653" extrusionOk="0">
                  <a:moveTo>
                    <a:pt x="942" y="1"/>
                  </a:moveTo>
                  <a:cubicBezTo>
                    <a:pt x="407" y="1"/>
                    <a:pt x="0" y="293"/>
                    <a:pt x="11" y="701"/>
                  </a:cubicBezTo>
                  <a:cubicBezTo>
                    <a:pt x="23" y="1154"/>
                    <a:pt x="535" y="1570"/>
                    <a:pt x="1154" y="1642"/>
                  </a:cubicBezTo>
                  <a:cubicBezTo>
                    <a:pt x="1214" y="1649"/>
                    <a:pt x="1272" y="1652"/>
                    <a:pt x="1329" y="1652"/>
                  </a:cubicBezTo>
                  <a:cubicBezTo>
                    <a:pt x="1863" y="1652"/>
                    <a:pt x="2260" y="1360"/>
                    <a:pt x="2249" y="951"/>
                  </a:cubicBezTo>
                  <a:cubicBezTo>
                    <a:pt x="2237" y="499"/>
                    <a:pt x="1725" y="82"/>
                    <a:pt x="1118" y="11"/>
                  </a:cubicBezTo>
                  <a:cubicBezTo>
                    <a:pt x="1058" y="4"/>
                    <a:pt x="1000" y="1"/>
                    <a:pt x="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6"/>
            <p:cNvSpPr/>
            <p:nvPr/>
          </p:nvSpPr>
          <p:spPr>
            <a:xfrm>
              <a:off x="5669450" y="2889450"/>
              <a:ext cx="39900" cy="27050"/>
            </a:xfrm>
            <a:custGeom>
              <a:avLst/>
              <a:gdLst/>
              <a:ahLst/>
              <a:cxnLst/>
              <a:rect l="l" t="t" r="r" b="b"/>
              <a:pathLst>
                <a:path w="1596" h="1082" extrusionOk="0">
                  <a:moveTo>
                    <a:pt x="684" y="1"/>
                  </a:moveTo>
                  <a:cubicBezTo>
                    <a:pt x="535" y="1"/>
                    <a:pt x="391" y="36"/>
                    <a:pt x="274" y="109"/>
                  </a:cubicBezTo>
                  <a:cubicBezTo>
                    <a:pt x="0" y="275"/>
                    <a:pt x="12" y="621"/>
                    <a:pt x="298" y="859"/>
                  </a:cubicBezTo>
                  <a:cubicBezTo>
                    <a:pt x="471" y="1003"/>
                    <a:pt x="710" y="1082"/>
                    <a:pt x="932" y="1082"/>
                  </a:cubicBezTo>
                  <a:cubicBezTo>
                    <a:pt x="1076" y="1082"/>
                    <a:pt x="1214" y="1048"/>
                    <a:pt x="1322" y="978"/>
                  </a:cubicBezTo>
                  <a:cubicBezTo>
                    <a:pt x="1596" y="799"/>
                    <a:pt x="1596" y="466"/>
                    <a:pt x="1298" y="216"/>
                  </a:cubicBezTo>
                  <a:cubicBezTo>
                    <a:pt x="1129" y="75"/>
                    <a:pt x="90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6"/>
            <p:cNvSpPr/>
            <p:nvPr/>
          </p:nvSpPr>
          <p:spPr>
            <a:xfrm>
              <a:off x="5648025" y="2881275"/>
              <a:ext cx="22050" cy="16125"/>
            </a:xfrm>
            <a:custGeom>
              <a:avLst/>
              <a:gdLst/>
              <a:ahLst/>
              <a:cxnLst/>
              <a:rect l="l" t="t" r="r" b="b"/>
              <a:pathLst>
                <a:path w="882" h="645" extrusionOk="0">
                  <a:moveTo>
                    <a:pt x="374" y="0"/>
                  </a:moveTo>
                  <a:cubicBezTo>
                    <a:pt x="177" y="0"/>
                    <a:pt x="22" y="100"/>
                    <a:pt x="12" y="245"/>
                  </a:cubicBezTo>
                  <a:cubicBezTo>
                    <a:pt x="0" y="424"/>
                    <a:pt x="179" y="590"/>
                    <a:pt x="417" y="638"/>
                  </a:cubicBezTo>
                  <a:cubicBezTo>
                    <a:pt x="448" y="643"/>
                    <a:pt x="478" y="645"/>
                    <a:pt x="507" y="645"/>
                  </a:cubicBezTo>
                  <a:cubicBezTo>
                    <a:pt x="704" y="645"/>
                    <a:pt x="859" y="543"/>
                    <a:pt x="869" y="388"/>
                  </a:cubicBezTo>
                  <a:cubicBezTo>
                    <a:pt x="881" y="221"/>
                    <a:pt x="703" y="43"/>
                    <a:pt x="464" y="7"/>
                  </a:cubicBezTo>
                  <a:cubicBezTo>
                    <a:pt x="434" y="2"/>
                    <a:pt x="403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6"/>
            <p:cNvSpPr/>
            <p:nvPr/>
          </p:nvSpPr>
          <p:spPr>
            <a:xfrm>
              <a:off x="5559325" y="2873825"/>
              <a:ext cx="22325" cy="15950"/>
            </a:xfrm>
            <a:custGeom>
              <a:avLst/>
              <a:gdLst/>
              <a:ahLst/>
              <a:cxnLst/>
              <a:rect l="l" t="t" r="r" b="b"/>
              <a:pathLst>
                <a:path w="893" h="638" extrusionOk="0">
                  <a:moveTo>
                    <a:pt x="386" y="0"/>
                  </a:moveTo>
                  <a:cubicBezTo>
                    <a:pt x="189" y="0"/>
                    <a:pt x="34" y="100"/>
                    <a:pt x="24" y="245"/>
                  </a:cubicBezTo>
                  <a:cubicBezTo>
                    <a:pt x="0" y="424"/>
                    <a:pt x="179" y="591"/>
                    <a:pt x="417" y="626"/>
                  </a:cubicBezTo>
                  <a:cubicBezTo>
                    <a:pt x="455" y="634"/>
                    <a:pt x="492" y="638"/>
                    <a:pt x="528" y="638"/>
                  </a:cubicBezTo>
                  <a:cubicBezTo>
                    <a:pt x="715" y="638"/>
                    <a:pt x="859" y="538"/>
                    <a:pt x="869" y="388"/>
                  </a:cubicBezTo>
                  <a:cubicBezTo>
                    <a:pt x="893" y="222"/>
                    <a:pt x="714" y="43"/>
                    <a:pt x="476" y="7"/>
                  </a:cubicBezTo>
                  <a:cubicBezTo>
                    <a:pt x="445" y="3"/>
                    <a:pt x="415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6"/>
            <p:cNvSpPr/>
            <p:nvPr/>
          </p:nvSpPr>
          <p:spPr>
            <a:xfrm>
              <a:off x="5647750" y="2738300"/>
              <a:ext cx="55325" cy="39850"/>
            </a:xfrm>
            <a:custGeom>
              <a:avLst/>
              <a:gdLst/>
              <a:ahLst/>
              <a:cxnLst/>
              <a:rect l="l" t="t" r="r" b="b"/>
              <a:pathLst>
                <a:path w="2213" h="1594" extrusionOk="0">
                  <a:moveTo>
                    <a:pt x="916" y="0"/>
                  </a:moveTo>
                  <a:cubicBezTo>
                    <a:pt x="395" y="0"/>
                    <a:pt x="0" y="280"/>
                    <a:pt x="11" y="666"/>
                  </a:cubicBezTo>
                  <a:cubicBezTo>
                    <a:pt x="11" y="1106"/>
                    <a:pt x="511" y="1523"/>
                    <a:pt x="1130" y="1583"/>
                  </a:cubicBezTo>
                  <a:cubicBezTo>
                    <a:pt x="1191" y="1590"/>
                    <a:pt x="1250" y="1593"/>
                    <a:pt x="1308" y="1593"/>
                  </a:cubicBezTo>
                  <a:cubicBezTo>
                    <a:pt x="1828" y="1593"/>
                    <a:pt x="2213" y="1312"/>
                    <a:pt x="2202" y="916"/>
                  </a:cubicBezTo>
                  <a:cubicBezTo>
                    <a:pt x="2190" y="475"/>
                    <a:pt x="1690" y="70"/>
                    <a:pt x="1095" y="11"/>
                  </a:cubicBezTo>
                  <a:cubicBezTo>
                    <a:pt x="1034" y="4"/>
                    <a:pt x="974" y="0"/>
                    <a:pt x="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6"/>
            <p:cNvSpPr/>
            <p:nvPr/>
          </p:nvSpPr>
          <p:spPr>
            <a:xfrm>
              <a:off x="5596225" y="2793775"/>
              <a:ext cx="58075" cy="38725"/>
            </a:xfrm>
            <a:custGeom>
              <a:avLst/>
              <a:gdLst/>
              <a:ahLst/>
              <a:cxnLst/>
              <a:rect l="l" t="t" r="r" b="b"/>
              <a:pathLst>
                <a:path w="2323" h="1549" extrusionOk="0">
                  <a:moveTo>
                    <a:pt x="996" y="1"/>
                  </a:moveTo>
                  <a:cubicBezTo>
                    <a:pt x="784" y="1"/>
                    <a:pt x="579" y="49"/>
                    <a:pt x="417" y="149"/>
                  </a:cubicBezTo>
                  <a:cubicBezTo>
                    <a:pt x="0" y="399"/>
                    <a:pt x="12" y="888"/>
                    <a:pt x="429" y="1233"/>
                  </a:cubicBezTo>
                  <a:cubicBezTo>
                    <a:pt x="672" y="1440"/>
                    <a:pt x="1013" y="1548"/>
                    <a:pt x="1334" y="1548"/>
                  </a:cubicBezTo>
                  <a:cubicBezTo>
                    <a:pt x="1549" y="1548"/>
                    <a:pt x="1755" y="1500"/>
                    <a:pt x="1917" y="1400"/>
                  </a:cubicBezTo>
                  <a:cubicBezTo>
                    <a:pt x="2322" y="1150"/>
                    <a:pt x="2310" y="661"/>
                    <a:pt x="1894" y="316"/>
                  </a:cubicBezTo>
                  <a:cubicBezTo>
                    <a:pt x="1651" y="109"/>
                    <a:pt x="1314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6"/>
            <p:cNvSpPr/>
            <p:nvPr/>
          </p:nvSpPr>
          <p:spPr>
            <a:xfrm>
              <a:off x="5389350" y="2631125"/>
              <a:ext cx="59850" cy="38675"/>
            </a:xfrm>
            <a:custGeom>
              <a:avLst/>
              <a:gdLst/>
              <a:ahLst/>
              <a:cxnLst/>
              <a:rect l="l" t="t" r="r" b="b"/>
              <a:pathLst>
                <a:path w="2394" h="1547" extrusionOk="0">
                  <a:moveTo>
                    <a:pt x="1056" y="1"/>
                  </a:moveTo>
                  <a:cubicBezTo>
                    <a:pt x="998" y="1"/>
                    <a:pt x="939" y="4"/>
                    <a:pt x="882" y="12"/>
                  </a:cubicBezTo>
                  <a:cubicBezTo>
                    <a:pt x="310" y="83"/>
                    <a:pt x="1" y="476"/>
                    <a:pt x="167" y="893"/>
                  </a:cubicBezTo>
                  <a:cubicBezTo>
                    <a:pt x="327" y="1277"/>
                    <a:pt x="823" y="1547"/>
                    <a:pt x="1335" y="1547"/>
                  </a:cubicBezTo>
                  <a:cubicBezTo>
                    <a:pt x="1394" y="1547"/>
                    <a:pt x="1454" y="1543"/>
                    <a:pt x="1513" y="1536"/>
                  </a:cubicBezTo>
                  <a:cubicBezTo>
                    <a:pt x="2084" y="1464"/>
                    <a:pt x="2394" y="1071"/>
                    <a:pt x="2215" y="643"/>
                  </a:cubicBezTo>
                  <a:cubicBezTo>
                    <a:pt x="2055" y="269"/>
                    <a:pt x="1560" y="1"/>
                    <a:pt x="1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6"/>
            <p:cNvSpPr/>
            <p:nvPr/>
          </p:nvSpPr>
          <p:spPr>
            <a:xfrm>
              <a:off x="5570925" y="2623675"/>
              <a:ext cx="75925" cy="48250"/>
            </a:xfrm>
            <a:custGeom>
              <a:avLst/>
              <a:gdLst/>
              <a:ahLst/>
              <a:cxnLst/>
              <a:rect l="l" t="t" r="r" b="b"/>
              <a:pathLst>
                <a:path w="3037" h="1930" extrusionOk="0">
                  <a:moveTo>
                    <a:pt x="1291" y="0"/>
                  </a:moveTo>
                  <a:cubicBezTo>
                    <a:pt x="1221" y="0"/>
                    <a:pt x="1152" y="4"/>
                    <a:pt x="1084" y="12"/>
                  </a:cubicBezTo>
                  <a:cubicBezTo>
                    <a:pt x="381" y="95"/>
                    <a:pt x="0" y="595"/>
                    <a:pt x="227" y="1119"/>
                  </a:cubicBezTo>
                  <a:cubicBezTo>
                    <a:pt x="441" y="1592"/>
                    <a:pt x="1093" y="1929"/>
                    <a:pt x="1734" y="1929"/>
                  </a:cubicBezTo>
                  <a:cubicBezTo>
                    <a:pt x="1803" y="1929"/>
                    <a:pt x="1873" y="1925"/>
                    <a:pt x="1941" y="1917"/>
                  </a:cubicBezTo>
                  <a:cubicBezTo>
                    <a:pt x="2655" y="1834"/>
                    <a:pt x="3036" y="1334"/>
                    <a:pt x="2786" y="810"/>
                  </a:cubicBezTo>
                  <a:cubicBezTo>
                    <a:pt x="2572" y="337"/>
                    <a:pt x="1930" y="0"/>
                    <a:pt x="1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6"/>
            <p:cNvSpPr/>
            <p:nvPr/>
          </p:nvSpPr>
          <p:spPr>
            <a:xfrm>
              <a:off x="5594150" y="2590075"/>
              <a:ext cx="44075" cy="27825"/>
            </a:xfrm>
            <a:custGeom>
              <a:avLst/>
              <a:gdLst/>
              <a:ahLst/>
              <a:cxnLst/>
              <a:rect l="l" t="t" r="r" b="b"/>
              <a:pathLst>
                <a:path w="1763" h="1113" extrusionOk="0">
                  <a:moveTo>
                    <a:pt x="770" y="1"/>
                  </a:moveTo>
                  <a:cubicBezTo>
                    <a:pt x="723" y="1"/>
                    <a:pt x="677" y="4"/>
                    <a:pt x="631" y="11"/>
                  </a:cubicBezTo>
                  <a:cubicBezTo>
                    <a:pt x="214" y="58"/>
                    <a:pt x="0" y="344"/>
                    <a:pt x="131" y="642"/>
                  </a:cubicBezTo>
                  <a:cubicBezTo>
                    <a:pt x="260" y="921"/>
                    <a:pt x="631" y="1113"/>
                    <a:pt x="1008" y="1113"/>
                  </a:cubicBezTo>
                  <a:cubicBezTo>
                    <a:pt x="1049" y="1113"/>
                    <a:pt x="1090" y="1111"/>
                    <a:pt x="1131" y="1106"/>
                  </a:cubicBezTo>
                  <a:cubicBezTo>
                    <a:pt x="1548" y="1058"/>
                    <a:pt x="1762" y="773"/>
                    <a:pt x="1619" y="463"/>
                  </a:cubicBezTo>
                  <a:cubicBezTo>
                    <a:pt x="1503" y="199"/>
                    <a:pt x="1134" y="1"/>
                    <a:pt x="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6"/>
            <p:cNvSpPr/>
            <p:nvPr/>
          </p:nvSpPr>
          <p:spPr>
            <a:xfrm>
              <a:off x="5637300" y="2608575"/>
              <a:ext cx="60450" cy="38300"/>
            </a:xfrm>
            <a:custGeom>
              <a:avLst/>
              <a:gdLst/>
              <a:ahLst/>
              <a:cxnLst/>
              <a:rect l="l" t="t" r="r" b="b"/>
              <a:pathLst>
                <a:path w="2418" h="1532" extrusionOk="0">
                  <a:moveTo>
                    <a:pt x="1013" y="1"/>
                  </a:moveTo>
                  <a:cubicBezTo>
                    <a:pt x="961" y="1"/>
                    <a:pt x="909" y="3"/>
                    <a:pt x="858" y="9"/>
                  </a:cubicBezTo>
                  <a:cubicBezTo>
                    <a:pt x="298" y="80"/>
                    <a:pt x="0" y="473"/>
                    <a:pt x="191" y="890"/>
                  </a:cubicBezTo>
                  <a:cubicBezTo>
                    <a:pt x="362" y="1264"/>
                    <a:pt x="877" y="1532"/>
                    <a:pt x="1385" y="1532"/>
                  </a:cubicBezTo>
                  <a:cubicBezTo>
                    <a:pt x="1444" y="1532"/>
                    <a:pt x="1502" y="1528"/>
                    <a:pt x="1560" y="1521"/>
                  </a:cubicBezTo>
                  <a:cubicBezTo>
                    <a:pt x="2120" y="1450"/>
                    <a:pt x="2417" y="1057"/>
                    <a:pt x="2227" y="640"/>
                  </a:cubicBezTo>
                  <a:cubicBezTo>
                    <a:pt x="2043" y="261"/>
                    <a:pt x="15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6"/>
            <p:cNvSpPr/>
            <p:nvPr/>
          </p:nvSpPr>
          <p:spPr>
            <a:xfrm>
              <a:off x="5531625" y="2597950"/>
              <a:ext cx="35150" cy="22300"/>
            </a:xfrm>
            <a:custGeom>
              <a:avLst/>
              <a:gdLst/>
              <a:ahLst/>
              <a:cxnLst/>
              <a:rect l="l" t="t" r="r" b="b"/>
              <a:pathLst>
                <a:path w="1406" h="892" extrusionOk="0">
                  <a:moveTo>
                    <a:pt x="592" y="0"/>
                  </a:moveTo>
                  <a:cubicBezTo>
                    <a:pt x="562" y="0"/>
                    <a:pt x="531" y="2"/>
                    <a:pt x="501" y="5"/>
                  </a:cubicBezTo>
                  <a:cubicBezTo>
                    <a:pt x="179" y="53"/>
                    <a:pt x="1" y="279"/>
                    <a:pt x="108" y="517"/>
                  </a:cubicBezTo>
                  <a:cubicBezTo>
                    <a:pt x="205" y="734"/>
                    <a:pt x="509" y="891"/>
                    <a:pt x="805" y="891"/>
                  </a:cubicBezTo>
                  <a:cubicBezTo>
                    <a:pt x="835" y="891"/>
                    <a:pt x="865" y="890"/>
                    <a:pt x="894" y="886"/>
                  </a:cubicBezTo>
                  <a:cubicBezTo>
                    <a:pt x="1227" y="839"/>
                    <a:pt x="1406" y="612"/>
                    <a:pt x="1299" y="374"/>
                  </a:cubicBezTo>
                  <a:cubicBezTo>
                    <a:pt x="1201" y="158"/>
                    <a:pt x="897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6"/>
            <p:cNvSpPr/>
            <p:nvPr/>
          </p:nvSpPr>
          <p:spPr>
            <a:xfrm>
              <a:off x="5542950" y="2656850"/>
              <a:ext cx="34550" cy="21875"/>
            </a:xfrm>
            <a:custGeom>
              <a:avLst/>
              <a:gdLst/>
              <a:ahLst/>
              <a:cxnLst/>
              <a:rect l="l" t="t" r="r" b="b"/>
              <a:pathLst>
                <a:path w="1382" h="875" extrusionOk="0">
                  <a:moveTo>
                    <a:pt x="599" y="1"/>
                  </a:moveTo>
                  <a:cubicBezTo>
                    <a:pt x="412" y="1"/>
                    <a:pt x="242" y="62"/>
                    <a:pt x="155" y="185"/>
                  </a:cubicBezTo>
                  <a:cubicBezTo>
                    <a:pt x="0" y="376"/>
                    <a:pt x="119" y="650"/>
                    <a:pt x="417" y="792"/>
                  </a:cubicBezTo>
                  <a:cubicBezTo>
                    <a:pt x="533" y="848"/>
                    <a:pt x="659" y="875"/>
                    <a:pt x="780" y="875"/>
                  </a:cubicBezTo>
                  <a:cubicBezTo>
                    <a:pt x="969" y="875"/>
                    <a:pt x="1144" y="809"/>
                    <a:pt x="1238" y="685"/>
                  </a:cubicBezTo>
                  <a:cubicBezTo>
                    <a:pt x="1381" y="495"/>
                    <a:pt x="1262" y="221"/>
                    <a:pt x="965" y="78"/>
                  </a:cubicBezTo>
                  <a:cubicBezTo>
                    <a:pt x="848" y="27"/>
                    <a:pt x="720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6"/>
            <p:cNvSpPr/>
            <p:nvPr/>
          </p:nvSpPr>
          <p:spPr>
            <a:xfrm>
              <a:off x="5524775" y="2624075"/>
              <a:ext cx="44975" cy="28175"/>
            </a:xfrm>
            <a:custGeom>
              <a:avLst/>
              <a:gdLst/>
              <a:ahLst/>
              <a:cxnLst/>
              <a:rect l="l" t="t" r="r" b="b"/>
              <a:pathLst>
                <a:path w="1799" h="1127" extrusionOk="0">
                  <a:moveTo>
                    <a:pt x="783" y="0"/>
                  </a:moveTo>
                  <a:cubicBezTo>
                    <a:pt x="540" y="0"/>
                    <a:pt x="315" y="82"/>
                    <a:pt x="191" y="234"/>
                  </a:cubicBezTo>
                  <a:cubicBezTo>
                    <a:pt x="1" y="484"/>
                    <a:pt x="156" y="841"/>
                    <a:pt x="537" y="1020"/>
                  </a:cubicBezTo>
                  <a:cubicBezTo>
                    <a:pt x="693" y="1091"/>
                    <a:pt x="863" y="1126"/>
                    <a:pt x="1023" y="1126"/>
                  </a:cubicBezTo>
                  <a:cubicBezTo>
                    <a:pt x="1264" y="1126"/>
                    <a:pt x="1482" y="1046"/>
                    <a:pt x="1596" y="889"/>
                  </a:cubicBezTo>
                  <a:cubicBezTo>
                    <a:pt x="1799" y="639"/>
                    <a:pt x="1644" y="294"/>
                    <a:pt x="1251" y="103"/>
                  </a:cubicBezTo>
                  <a:cubicBezTo>
                    <a:pt x="1102" y="34"/>
                    <a:pt x="939" y="0"/>
                    <a:pt x="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6"/>
            <p:cNvSpPr/>
            <p:nvPr/>
          </p:nvSpPr>
          <p:spPr>
            <a:xfrm>
              <a:off x="5432225" y="2606525"/>
              <a:ext cx="44075" cy="28125"/>
            </a:xfrm>
            <a:custGeom>
              <a:avLst/>
              <a:gdLst/>
              <a:ahLst/>
              <a:cxnLst/>
              <a:rect l="l" t="t" r="r" b="b"/>
              <a:pathLst>
                <a:path w="1763" h="1125" extrusionOk="0">
                  <a:moveTo>
                    <a:pt x="761" y="1"/>
                  </a:moveTo>
                  <a:cubicBezTo>
                    <a:pt x="721" y="1"/>
                    <a:pt x="682" y="3"/>
                    <a:pt x="643" y="8"/>
                  </a:cubicBezTo>
                  <a:cubicBezTo>
                    <a:pt x="226" y="67"/>
                    <a:pt x="0" y="353"/>
                    <a:pt x="131" y="650"/>
                  </a:cubicBezTo>
                  <a:cubicBezTo>
                    <a:pt x="237" y="925"/>
                    <a:pt x="605" y="1125"/>
                    <a:pt x="969" y="1125"/>
                  </a:cubicBezTo>
                  <a:cubicBezTo>
                    <a:pt x="1015" y="1125"/>
                    <a:pt x="1062" y="1122"/>
                    <a:pt x="1107" y="1115"/>
                  </a:cubicBezTo>
                  <a:cubicBezTo>
                    <a:pt x="1524" y="1067"/>
                    <a:pt x="1762" y="781"/>
                    <a:pt x="1631" y="472"/>
                  </a:cubicBezTo>
                  <a:cubicBezTo>
                    <a:pt x="1513" y="202"/>
                    <a:pt x="1140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6"/>
            <p:cNvSpPr/>
            <p:nvPr/>
          </p:nvSpPr>
          <p:spPr>
            <a:xfrm>
              <a:off x="5394400" y="2456800"/>
              <a:ext cx="42900" cy="26575"/>
            </a:xfrm>
            <a:custGeom>
              <a:avLst/>
              <a:gdLst/>
              <a:ahLst/>
              <a:cxnLst/>
              <a:rect l="l" t="t" r="r" b="b"/>
              <a:pathLst>
                <a:path w="1716" h="1063" extrusionOk="0">
                  <a:moveTo>
                    <a:pt x="758" y="0"/>
                  </a:moveTo>
                  <a:cubicBezTo>
                    <a:pt x="716" y="0"/>
                    <a:pt x="674" y="3"/>
                    <a:pt x="632" y="8"/>
                  </a:cubicBezTo>
                  <a:cubicBezTo>
                    <a:pt x="227" y="55"/>
                    <a:pt x="1" y="317"/>
                    <a:pt x="120" y="615"/>
                  </a:cubicBezTo>
                  <a:cubicBezTo>
                    <a:pt x="238" y="873"/>
                    <a:pt x="598" y="1062"/>
                    <a:pt x="964" y="1062"/>
                  </a:cubicBezTo>
                  <a:cubicBezTo>
                    <a:pt x="1004" y="1062"/>
                    <a:pt x="1045" y="1060"/>
                    <a:pt x="1084" y="1055"/>
                  </a:cubicBezTo>
                  <a:cubicBezTo>
                    <a:pt x="1489" y="1008"/>
                    <a:pt x="1715" y="734"/>
                    <a:pt x="1585" y="436"/>
                  </a:cubicBezTo>
                  <a:cubicBezTo>
                    <a:pt x="1478" y="180"/>
                    <a:pt x="1122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6"/>
            <p:cNvSpPr/>
            <p:nvPr/>
          </p:nvSpPr>
          <p:spPr>
            <a:xfrm>
              <a:off x="5503650" y="2664775"/>
              <a:ext cx="30675" cy="19300"/>
            </a:xfrm>
            <a:custGeom>
              <a:avLst/>
              <a:gdLst/>
              <a:ahLst/>
              <a:cxnLst/>
              <a:rect l="l" t="t" r="r" b="b"/>
              <a:pathLst>
                <a:path w="1227" h="772" extrusionOk="0">
                  <a:moveTo>
                    <a:pt x="534" y="1"/>
                  </a:moveTo>
                  <a:cubicBezTo>
                    <a:pt x="371" y="1"/>
                    <a:pt x="222" y="53"/>
                    <a:pt x="143" y="154"/>
                  </a:cubicBezTo>
                  <a:cubicBezTo>
                    <a:pt x="1" y="333"/>
                    <a:pt x="108" y="571"/>
                    <a:pt x="370" y="702"/>
                  </a:cubicBezTo>
                  <a:cubicBezTo>
                    <a:pt x="472" y="748"/>
                    <a:pt x="583" y="771"/>
                    <a:pt x="690" y="771"/>
                  </a:cubicBezTo>
                  <a:cubicBezTo>
                    <a:pt x="855" y="771"/>
                    <a:pt x="1009" y="715"/>
                    <a:pt x="1096" y="606"/>
                  </a:cubicBezTo>
                  <a:cubicBezTo>
                    <a:pt x="1227" y="440"/>
                    <a:pt x="1120" y="202"/>
                    <a:pt x="858" y="71"/>
                  </a:cubicBezTo>
                  <a:cubicBezTo>
                    <a:pt x="754" y="23"/>
                    <a:pt x="641" y="1"/>
                    <a:pt x="5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6"/>
            <p:cNvSpPr/>
            <p:nvPr/>
          </p:nvSpPr>
          <p:spPr>
            <a:xfrm>
              <a:off x="5486100" y="2623675"/>
              <a:ext cx="34550" cy="21600"/>
            </a:xfrm>
            <a:custGeom>
              <a:avLst/>
              <a:gdLst/>
              <a:ahLst/>
              <a:cxnLst/>
              <a:rect l="l" t="t" r="r" b="b"/>
              <a:pathLst>
                <a:path w="1382" h="864" extrusionOk="0">
                  <a:moveTo>
                    <a:pt x="601" y="0"/>
                  </a:moveTo>
                  <a:cubicBezTo>
                    <a:pt x="417" y="0"/>
                    <a:pt x="249" y="63"/>
                    <a:pt x="155" y="179"/>
                  </a:cubicBezTo>
                  <a:cubicBezTo>
                    <a:pt x="0" y="369"/>
                    <a:pt x="119" y="643"/>
                    <a:pt x="417" y="786"/>
                  </a:cubicBezTo>
                  <a:cubicBezTo>
                    <a:pt x="534" y="837"/>
                    <a:pt x="660" y="863"/>
                    <a:pt x="779" y="863"/>
                  </a:cubicBezTo>
                  <a:cubicBezTo>
                    <a:pt x="964" y="863"/>
                    <a:pt x="1132" y="802"/>
                    <a:pt x="1226" y="679"/>
                  </a:cubicBezTo>
                  <a:cubicBezTo>
                    <a:pt x="1381" y="488"/>
                    <a:pt x="1262" y="226"/>
                    <a:pt x="965" y="84"/>
                  </a:cubicBezTo>
                  <a:cubicBezTo>
                    <a:pt x="847" y="27"/>
                    <a:pt x="720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6"/>
            <p:cNvSpPr/>
            <p:nvPr/>
          </p:nvSpPr>
          <p:spPr>
            <a:xfrm>
              <a:off x="5459300" y="2645400"/>
              <a:ext cx="34550" cy="21750"/>
            </a:xfrm>
            <a:custGeom>
              <a:avLst/>
              <a:gdLst/>
              <a:ahLst/>
              <a:cxnLst/>
              <a:rect l="l" t="t" r="r" b="b"/>
              <a:pathLst>
                <a:path w="1382" h="870" extrusionOk="0">
                  <a:moveTo>
                    <a:pt x="598" y="1"/>
                  </a:moveTo>
                  <a:cubicBezTo>
                    <a:pt x="411" y="1"/>
                    <a:pt x="242" y="64"/>
                    <a:pt x="155" y="179"/>
                  </a:cubicBezTo>
                  <a:cubicBezTo>
                    <a:pt x="1" y="381"/>
                    <a:pt x="108" y="655"/>
                    <a:pt x="405" y="786"/>
                  </a:cubicBezTo>
                  <a:cubicBezTo>
                    <a:pt x="523" y="842"/>
                    <a:pt x="651" y="869"/>
                    <a:pt x="773" y="869"/>
                  </a:cubicBezTo>
                  <a:cubicBezTo>
                    <a:pt x="961" y="869"/>
                    <a:pt x="1133" y="806"/>
                    <a:pt x="1227" y="691"/>
                  </a:cubicBezTo>
                  <a:cubicBezTo>
                    <a:pt x="1382" y="500"/>
                    <a:pt x="1263" y="227"/>
                    <a:pt x="965" y="84"/>
                  </a:cubicBezTo>
                  <a:cubicBezTo>
                    <a:pt x="848" y="27"/>
                    <a:pt x="719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6"/>
            <p:cNvSpPr/>
            <p:nvPr/>
          </p:nvSpPr>
          <p:spPr>
            <a:xfrm>
              <a:off x="5489075" y="2586275"/>
              <a:ext cx="44675" cy="27800"/>
            </a:xfrm>
            <a:custGeom>
              <a:avLst/>
              <a:gdLst/>
              <a:ahLst/>
              <a:cxnLst/>
              <a:rect l="l" t="t" r="r" b="b"/>
              <a:pathLst>
                <a:path w="1787" h="1112" extrusionOk="0">
                  <a:moveTo>
                    <a:pt x="783" y="0"/>
                  </a:moveTo>
                  <a:cubicBezTo>
                    <a:pt x="539" y="0"/>
                    <a:pt x="314" y="82"/>
                    <a:pt x="191" y="234"/>
                  </a:cubicBezTo>
                  <a:cubicBezTo>
                    <a:pt x="0" y="484"/>
                    <a:pt x="155" y="829"/>
                    <a:pt x="536" y="1008"/>
                  </a:cubicBezTo>
                  <a:cubicBezTo>
                    <a:pt x="685" y="1078"/>
                    <a:pt x="848" y="1111"/>
                    <a:pt x="1003" y="1111"/>
                  </a:cubicBezTo>
                  <a:cubicBezTo>
                    <a:pt x="1245" y="1111"/>
                    <a:pt x="1468" y="1030"/>
                    <a:pt x="1584" y="877"/>
                  </a:cubicBezTo>
                  <a:cubicBezTo>
                    <a:pt x="1786" y="627"/>
                    <a:pt x="1631" y="282"/>
                    <a:pt x="1250" y="103"/>
                  </a:cubicBezTo>
                  <a:cubicBezTo>
                    <a:pt x="1102" y="33"/>
                    <a:pt x="938" y="0"/>
                    <a:pt x="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6"/>
            <p:cNvSpPr/>
            <p:nvPr/>
          </p:nvSpPr>
          <p:spPr>
            <a:xfrm>
              <a:off x="5550075" y="2574500"/>
              <a:ext cx="33075" cy="21275"/>
            </a:xfrm>
            <a:custGeom>
              <a:avLst/>
              <a:gdLst/>
              <a:ahLst/>
              <a:cxnLst/>
              <a:rect l="l" t="t" r="r" b="b"/>
              <a:pathLst>
                <a:path w="1323" h="851" extrusionOk="0">
                  <a:moveTo>
                    <a:pt x="571" y="1"/>
                  </a:moveTo>
                  <a:cubicBezTo>
                    <a:pt x="552" y="1"/>
                    <a:pt x="532" y="1"/>
                    <a:pt x="513" y="3"/>
                  </a:cubicBezTo>
                  <a:cubicBezTo>
                    <a:pt x="191" y="26"/>
                    <a:pt x="1" y="229"/>
                    <a:pt x="72" y="467"/>
                  </a:cubicBezTo>
                  <a:cubicBezTo>
                    <a:pt x="151" y="680"/>
                    <a:pt x="450" y="850"/>
                    <a:pt x="752" y="850"/>
                  </a:cubicBezTo>
                  <a:cubicBezTo>
                    <a:pt x="772" y="850"/>
                    <a:pt x="791" y="849"/>
                    <a:pt x="811" y="848"/>
                  </a:cubicBezTo>
                  <a:cubicBezTo>
                    <a:pt x="1132" y="824"/>
                    <a:pt x="1323" y="622"/>
                    <a:pt x="1239" y="384"/>
                  </a:cubicBezTo>
                  <a:cubicBezTo>
                    <a:pt x="1161" y="171"/>
                    <a:pt x="872" y="1"/>
                    <a:pt x="5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6"/>
            <p:cNvSpPr/>
            <p:nvPr/>
          </p:nvSpPr>
          <p:spPr>
            <a:xfrm>
              <a:off x="5571225" y="2605500"/>
              <a:ext cx="22350" cy="14400"/>
            </a:xfrm>
            <a:custGeom>
              <a:avLst/>
              <a:gdLst/>
              <a:ahLst/>
              <a:cxnLst/>
              <a:rect l="l" t="t" r="r" b="b"/>
              <a:pathLst>
                <a:path w="894" h="576" extrusionOk="0">
                  <a:moveTo>
                    <a:pt x="375" y="0"/>
                  </a:moveTo>
                  <a:cubicBezTo>
                    <a:pt x="365" y="0"/>
                    <a:pt x="355" y="0"/>
                    <a:pt x="346" y="1"/>
                  </a:cubicBezTo>
                  <a:cubicBezTo>
                    <a:pt x="131" y="13"/>
                    <a:pt x="0" y="156"/>
                    <a:pt x="48" y="310"/>
                  </a:cubicBezTo>
                  <a:cubicBezTo>
                    <a:pt x="102" y="463"/>
                    <a:pt x="296" y="575"/>
                    <a:pt x="493" y="575"/>
                  </a:cubicBezTo>
                  <a:cubicBezTo>
                    <a:pt x="511" y="575"/>
                    <a:pt x="530" y="574"/>
                    <a:pt x="548" y="572"/>
                  </a:cubicBezTo>
                  <a:cubicBezTo>
                    <a:pt x="762" y="560"/>
                    <a:pt x="893" y="418"/>
                    <a:pt x="846" y="263"/>
                  </a:cubicBezTo>
                  <a:cubicBezTo>
                    <a:pt x="789" y="115"/>
                    <a:pt x="580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6"/>
            <p:cNvSpPr/>
            <p:nvPr/>
          </p:nvSpPr>
          <p:spPr>
            <a:xfrm>
              <a:off x="5645625" y="2648650"/>
              <a:ext cx="22650" cy="14650"/>
            </a:xfrm>
            <a:custGeom>
              <a:avLst/>
              <a:gdLst/>
              <a:ahLst/>
              <a:cxnLst/>
              <a:rect l="l" t="t" r="r" b="b"/>
              <a:pathLst>
                <a:path w="906" h="586" extrusionOk="0">
                  <a:moveTo>
                    <a:pt x="376" y="0"/>
                  </a:moveTo>
                  <a:cubicBezTo>
                    <a:pt x="366" y="0"/>
                    <a:pt x="356" y="1"/>
                    <a:pt x="346" y="1"/>
                  </a:cubicBezTo>
                  <a:cubicBezTo>
                    <a:pt x="132" y="13"/>
                    <a:pt x="1" y="156"/>
                    <a:pt x="48" y="323"/>
                  </a:cubicBezTo>
                  <a:cubicBezTo>
                    <a:pt x="105" y="470"/>
                    <a:pt x="314" y="586"/>
                    <a:pt x="529" y="586"/>
                  </a:cubicBezTo>
                  <a:cubicBezTo>
                    <a:pt x="540" y="586"/>
                    <a:pt x="550" y="585"/>
                    <a:pt x="560" y="585"/>
                  </a:cubicBezTo>
                  <a:cubicBezTo>
                    <a:pt x="775" y="573"/>
                    <a:pt x="906" y="430"/>
                    <a:pt x="846" y="263"/>
                  </a:cubicBezTo>
                  <a:cubicBezTo>
                    <a:pt x="789" y="116"/>
                    <a:pt x="581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6"/>
            <p:cNvSpPr/>
            <p:nvPr/>
          </p:nvSpPr>
          <p:spPr>
            <a:xfrm>
              <a:off x="5577775" y="2510525"/>
              <a:ext cx="74725" cy="46200"/>
            </a:xfrm>
            <a:custGeom>
              <a:avLst/>
              <a:gdLst/>
              <a:ahLst/>
              <a:cxnLst/>
              <a:rect l="l" t="t" r="r" b="b"/>
              <a:pathLst>
                <a:path w="2989" h="1848" extrusionOk="0">
                  <a:moveTo>
                    <a:pt x="1287" y="1"/>
                  </a:moveTo>
                  <a:cubicBezTo>
                    <a:pt x="1215" y="1"/>
                    <a:pt x="1143" y="5"/>
                    <a:pt x="1072" y="14"/>
                  </a:cubicBezTo>
                  <a:cubicBezTo>
                    <a:pt x="381" y="97"/>
                    <a:pt x="0" y="561"/>
                    <a:pt x="238" y="1073"/>
                  </a:cubicBezTo>
                  <a:cubicBezTo>
                    <a:pt x="442" y="1523"/>
                    <a:pt x="1069" y="1848"/>
                    <a:pt x="1705" y="1848"/>
                  </a:cubicBezTo>
                  <a:cubicBezTo>
                    <a:pt x="1776" y="1848"/>
                    <a:pt x="1847" y="1844"/>
                    <a:pt x="1917" y="1835"/>
                  </a:cubicBezTo>
                  <a:cubicBezTo>
                    <a:pt x="2608" y="1752"/>
                    <a:pt x="2989" y="1276"/>
                    <a:pt x="2751" y="776"/>
                  </a:cubicBezTo>
                  <a:cubicBezTo>
                    <a:pt x="2537" y="316"/>
                    <a:pt x="1911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6"/>
            <p:cNvSpPr/>
            <p:nvPr/>
          </p:nvSpPr>
          <p:spPr>
            <a:xfrm>
              <a:off x="5643250" y="2480975"/>
              <a:ext cx="98550" cy="51825"/>
            </a:xfrm>
            <a:custGeom>
              <a:avLst/>
              <a:gdLst/>
              <a:ahLst/>
              <a:cxnLst/>
              <a:rect l="l" t="t" r="r" b="b"/>
              <a:pathLst>
                <a:path w="3942" h="2073" extrusionOk="0">
                  <a:moveTo>
                    <a:pt x="2692" y="0"/>
                  </a:moveTo>
                  <a:cubicBezTo>
                    <a:pt x="2220" y="0"/>
                    <a:pt x="1843" y="225"/>
                    <a:pt x="1822" y="565"/>
                  </a:cubicBezTo>
                  <a:cubicBezTo>
                    <a:pt x="1810" y="684"/>
                    <a:pt x="1846" y="803"/>
                    <a:pt x="1906" y="910"/>
                  </a:cubicBezTo>
                  <a:cubicBezTo>
                    <a:pt x="1670" y="725"/>
                    <a:pt x="1337" y="603"/>
                    <a:pt x="998" y="603"/>
                  </a:cubicBezTo>
                  <a:cubicBezTo>
                    <a:pt x="943" y="603"/>
                    <a:pt x="888" y="606"/>
                    <a:pt x="834" y="612"/>
                  </a:cubicBezTo>
                  <a:cubicBezTo>
                    <a:pt x="286" y="684"/>
                    <a:pt x="1" y="1053"/>
                    <a:pt x="179" y="1458"/>
                  </a:cubicBezTo>
                  <a:cubicBezTo>
                    <a:pt x="352" y="1814"/>
                    <a:pt x="869" y="2073"/>
                    <a:pt x="1372" y="2073"/>
                  </a:cubicBezTo>
                  <a:cubicBezTo>
                    <a:pt x="1423" y="2073"/>
                    <a:pt x="1474" y="2070"/>
                    <a:pt x="1525" y="2065"/>
                  </a:cubicBezTo>
                  <a:cubicBezTo>
                    <a:pt x="1775" y="2029"/>
                    <a:pt x="1977" y="1934"/>
                    <a:pt x="2096" y="1791"/>
                  </a:cubicBezTo>
                  <a:cubicBezTo>
                    <a:pt x="2179" y="1767"/>
                    <a:pt x="2251" y="1708"/>
                    <a:pt x="2263" y="1624"/>
                  </a:cubicBezTo>
                  <a:cubicBezTo>
                    <a:pt x="2275" y="1577"/>
                    <a:pt x="2263" y="1529"/>
                    <a:pt x="2227" y="1481"/>
                  </a:cubicBezTo>
                  <a:cubicBezTo>
                    <a:pt x="2227" y="1398"/>
                    <a:pt x="2215" y="1303"/>
                    <a:pt x="2168" y="1220"/>
                  </a:cubicBezTo>
                  <a:cubicBezTo>
                    <a:pt x="2156" y="1196"/>
                    <a:pt x="2144" y="1172"/>
                    <a:pt x="2132" y="1148"/>
                  </a:cubicBezTo>
                  <a:lnTo>
                    <a:pt x="2132" y="1148"/>
                  </a:lnTo>
                  <a:cubicBezTo>
                    <a:pt x="2310" y="1291"/>
                    <a:pt x="2549" y="1398"/>
                    <a:pt x="2810" y="1434"/>
                  </a:cubicBezTo>
                  <a:cubicBezTo>
                    <a:pt x="2894" y="1448"/>
                    <a:pt x="2977" y="1454"/>
                    <a:pt x="3056" y="1454"/>
                  </a:cubicBezTo>
                  <a:cubicBezTo>
                    <a:pt x="3525" y="1454"/>
                    <a:pt x="3887" y="1222"/>
                    <a:pt x="3918" y="886"/>
                  </a:cubicBezTo>
                  <a:cubicBezTo>
                    <a:pt x="3942" y="505"/>
                    <a:pt x="3501" y="112"/>
                    <a:pt x="2918" y="17"/>
                  </a:cubicBezTo>
                  <a:cubicBezTo>
                    <a:pt x="2841" y="6"/>
                    <a:pt x="2765" y="0"/>
                    <a:pt x="26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6"/>
            <p:cNvSpPr/>
            <p:nvPr/>
          </p:nvSpPr>
          <p:spPr>
            <a:xfrm>
              <a:off x="5539375" y="2485725"/>
              <a:ext cx="34550" cy="21425"/>
            </a:xfrm>
            <a:custGeom>
              <a:avLst/>
              <a:gdLst/>
              <a:ahLst/>
              <a:cxnLst/>
              <a:rect l="l" t="t" r="r" b="b"/>
              <a:pathLst>
                <a:path w="1382" h="857" extrusionOk="0">
                  <a:moveTo>
                    <a:pt x="594" y="0"/>
                  </a:moveTo>
                  <a:cubicBezTo>
                    <a:pt x="563" y="0"/>
                    <a:pt x="531" y="2"/>
                    <a:pt x="500" y="6"/>
                  </a:cubicBezTo>
                  <a:cubicBezTo>
                    <a:pt x="179" y="53"/>
                    <a:pt x="0" y="268"/>
                    <a:pt x="107" y="494"/>
                  </a:cubicBezTo>
                  <a:cubicBezTo>
                    <a:pt x="204" y="709"/>
                    <a:pt x="496" y="856"/>
                    <a:pt x="788" y="856"/>
                  </a:cubicBezTo>
                  <a:cubicBezTo>
                    <a:pt x="819" y="856"/>
                    <a:pt x="850" y="854"/>
                    <a:pt x="881" y="851"/>
                  </a:cubicBezTo>
                  <a:cubicBezTo>
                    <a:pt x="1203" y="815"/>
                    <a:pt x="1381" y="589"/>
                    <a:pt x="1274" y="363"/>
                  </a:cubicBezTo>
                  <a:cubicBezTo>
                    <a:pt x="1177" y="148"/>
                    <a:pt x="886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6"/>
            <p:cNvSpPr/>
            <p:nvPr/>
          </p:nvSpPr>
          <p:spPr>
            <a:xfrm>
              <a:off x="5629275" y="2556650"/>
              <a:ext cx="57750" cy="35500"/>
            </a:xfrm>
            <a:custGeom>
              <a:avLst/>
              <a:gdLst/>
              <a:ahLst/>
              <a:cxnLst/>
              <a:rect l="l" t="t" r="r" b="b"/>
              <a:pathLst>
                <a:path w="2310" h="1420" extrusionOk="0">
                  <a:moveTo>
                    <a:pt x="984" y="1"/>
                  </a:moveTo>
                  <a:cubicBezTo>
                    <a:pt x="678" y="1"/>
                    <a:pt x="401" y="101"/>
                    <a:pt x="250" y="288"/>
                  </a:cubicBezTo>
                  <a:cubicBezTo>
                    <a:pt x="0" y="609"/>
                    <a:pt x="214" y="1050"/>
                    <a:pt x="714" y="1288"/>
                  </a:cubicBezTo>
                  <a:cubicBezTo>
                    <a:pt x="911" y="1377"/>
                    <a:pt x="1123" y="1420"/>
                    <a:pt x="1324" y="1420"/>
                  </a:cubicBezTo>
                  <a:cubicBezTo>
                    <a:pt x="1634" y="1420"/>
                    <a:pt x="1915" y="1317"/>
                    <a:pt x="2060" y="1121"/>
                  </a:cubicBezTo>
                  <a:cubicBezTo>
                    <a:pt x="2310" y="800"/>
                    <a:pt x="2096" y="359"/>
                    <a:pt x="1595" y="133"/>
                  </a:cubicBezTo>
                  <a:cubicBezTo>
                    <a:pt x="1398" y="44"/>
                    <a:pt x="1185" y="1"/>
                    <a:pt x="9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6"/>
            <p:cNvSpPr/>
            <p:nvPr/>
          </p:nvSpPr>
          <p:spPr>
            <a:xfrm>
              <a:off x="5550675" y="2542325"/>
              <a:ext cx="33975" cy="20925"/>
            </a:xfrm>
            <a:custGeom>
              <a:avLst/>
              <a:gdLst/>
              <a:ahLst/>
              <a:cxnLst/>
              <a:rect l="l" t="t" r="r" b="b"/>
              <a:pathLst>
                <a:path w="1359" h="837" extrusionOk="0">
                  <a:moveTo>
                    <a:pt x="594" y="1"/>
                  </a:moveTo>
                  <a:cubicBezTo>
                    <a:pt x="410" y="1"/>
                    <a:pt x="239" y="61"/>
                    <a:pt x="144" y="170"/>
                  </a:cubicBezTo>
                  <a:cubicBezTo>
                    <a:pt x="1" y="361"/>
                    <a:pt x="120" y="623"/>
                    <a:pt x="406" y="754"/>
                  </a:cubicBezTo>
                  <a:cubicBezTo>
                    <a:pt x="523" y="810"/>
                    <a:pt x="650" y="837"/>
                    <a:pt x="770" y="837"/>
                  </a:cubicBezTo>
                  <a:cubicBezTo>
                    <a:pt x="954" y="837"/>
                    <a:pt x="1121" y="774"/>
                    <a:pt x="1215" y="659"/>
                  </a:cubicBezTo>
                  <a:cubicBezTo>
                    <a:pt x="1358" y="480"/>
                    <a:pt x="1239" y="218"/>
                    <a:pt x="941" y="75"/>
                  </a:cubicBezTo>
                  <a:cubicBezTo>
                    <a:pt x="831" y="25"/>
                    <a:pt x="710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6"/>
            <p:cNvSpPr/>
            <p:nvPr/>
          </p:nvSpPr>
          <p:spPr>
            <a:xfrm>
              <a:off x="5532825" y="2510950"/>
              <a:ext cx="44075" cy="26925"/>
            </a:xfrm>
            <a:custGeom>
              <a:avLst/>
              <a:gdLst/>
              <a:ahLst/>
              <a:cxnLst/>
              <a:rect l="l" t="t" r="r" b="b"/>
              <a:pathLst>
                <a:path w="1763" h="1077" extrusionOk="0">
                  <a:moveTo>
                    <a:pt x="759" y="0"/>
                  </a:moveTo>
                  <a:cubicBezTo>
                    <a:pt x="522" y="0"/>
                    <a:pt x="306" y="79"/>
                    <a:pt x="191" y="223"/>
                  </a:cubicBezTo>
                  <a:cubicBezTo>
                    <a:pt x="0" y="461"/>
                    <a:pt x="155" y="806"/>
                    <a:pt x="536" y="973"/>
                  </a:cubicBezTo>
                  <a:cubicBezTo>
                    <a:pt x="686" y="1043"/>
                    <a:pt x="850" y="1077"/>
                    <a:pt x="1004" y="1077"/>
                  </a:cubicBezTo>
                  <a:cubicBezTo>
                    <a:pt x="1241" y="1077"/>
                    <a:pt x="1457" y="998"/>
                    <a:pt x="1572" y="854"/>
                  </a:cubicBezTo>
                  <a:cubicBezTo>
                    <a:pt x="1763" y="616"/>
                    <a:pt x="1608" y="271"/>
                    <a:pt x="1227" y="104"/>
                  </a:cubicBezTo>
                  <a:cubicBezTo>
                    <a:pt x="1076" y="33"/>
                    <a:pt x="913" y="0"/>
                    <a:pt x="7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6"/>
            <p:cNvSpPr/>
            <p:nvPr/>
          </p:nvSpPr>
          <p:spPr>
            <a:xfrm>
              <a:off x="5687000" y="2561575"/>
              <a:ext cx="39025" cy="23900"/>
            </a:xfrm>
            <a:custGeom>
              <a:avLst/>
              <a:gdLst/>
              <a:ahLst/>
              <a:cxnLst/>
              <a:rect l="l" t="t" r="r" b="b"/>
              <a:pathLst>
                <a:path w="1561" h="956" extrusionOk="0">
                  <a:moveTo>
                    <a:pt x="652" y="0"/>
                  </a:moveTo>
                  <a:cubicBezTo>
                    <a:pt x="444" y="0"/>
                    <a:pt x="256" y="69"/>
                    <a:pt x="156" y="198"/>
                  </a:cubicBezTo>
                  <a:cubicBezTo>
                    <a:pt x="1" y="412"/>
                    <a:pt x="144" y="710"/>
                    <a:pt x="477" y="865"/>
                  </a:cubicBezTo>
                  <a:cubicBezTo>
                    <a:pt x="614" y="926"/>
                    <a:pt x="760" y="956"/>
                    <a:pt x="897" y="956"/>
                  </a:cubicBezTo>
                  <a:cubicBezTo>
                    <a:pt x="1106" y="956"/>
                    <a:pt x="1293" y="887"/>
                    <a:pt x="1394" y="758"/>
                  </a:cubicBezTo>
                  <a:cubicBezTo>
                    <a:pt x="1561" y="543"/>
                    <a:pt x="1418" y="246"/>
                    <a:pt x="1072" y="91"/>
                  </a:cubicBezTo>
                  <a:cubicBezTo>
                    <a:pt x="936" y="30"/>
                    <a:pt x="789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6"/>
            <p:cNvSpPr/>
            <p:nvPr/>
          </p:nvSpPr>
          <p:spPr>
            <a:xfrm>
              <a:off x="5578075" y="2492975"/>
              <a:ext cx="22350" cy="14050"/>
            </a:xfrm>
            <a:custGeom>
              <a:avLst/>
              <a:gdLst/>
              <a:ahLst/>
              <a:cxnLst/>
              <a:rect l="l" t="t" r="r" b="b"/>
              <a:pathLst>
                <a:path w="894" h="562" extrusionOk="0">
                  <a:moveTo>
                    <a:pt x="378" y="0"/>
                  </a:moveTo>
                  <a:cubicBezTo>
                    <a:pt x="367" y="0"/>
                    <a:pt x="356" y="1"/>
                    <a:pt x="345" y="1"/>
                  </a:cubicBezTo>
                  <a:cubicBezTo>
                    <a:pt x="131" y="13"/>
                    <a:pt x="0" y="156"/>
                    <a:pt x="60" y="311"/>
                  </a:cubicBezTo>
                  <a:cubicBezTo>
                    <a:pt x="116" y="447"/>
                    <a:pt x="314" y="562"/>
                    <a:pt x="518" y="562"/>
                  </a:cubicBezTo>
                  <a:cubicBezTo>
                    <a:pt x="528" y="562"/>
                    <a:pt x="538" y="561"/>
                    <a:pt x="548" y="561"/>
                  </a:cubicBezTo>
                  <a:cubicBezTo>
                    <a:pt x="762" y="549"/>
                    <a:pt x="893" y="406"/>
                    <a:pt x="834" y="251"/>
                  </a:cubicBezTo>
                  <a:cubicBezTo>
                    <a:pt x="777" y="104"/>
                    <a:pt x="581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6"/>
            <p:cNvSpPr/>
            <p:nvPr/>
          </p:nvSpPr>
          <p:spPr>
            <a:xfrm>
              <a:off x="5413450" y="2552225"/>
              <a:ext cx="74750" cy="47075"/>
            </a:xfrm>
            <a:custGeom>
              <a:avLst/>
              <a:gdLst/>
              <a:ahLst/>
              <a:cxnLst/>
              <a:rect l="l" t="t" r="r" b="b"/>
              <a:pathLst>
                <a:path w="2990" h="1883" extrusionOk="0">
                  <a:moveTo>
                    <a:pt x="1308" y="0"/>
                  </a:moveTo>
                  <a:cubicBezTo>
                    <a:pt x="1238" y="0"/>
                    <a:pt x="1167" y="4"/>
                    <a:pt x="1096" y="13"/>
                  </a:cubicBezTo>
                  <a:cubicBezTo>
                    <a:pt x="394" y="96"/>
                    <a:pt x="1" y="584"/>
                    <a:pt x="227" y="1096"/>
                  </a:cubicBezTo>
                  <a:cubicBezTo>
                    <a:pt x="420" y="1557"/>
                    <a:pt x="1047" y="1882"/>
                    <a:pt x="1682" y="1882"/>
                  </a:cubicBezTo>
                  <a:cubicBezTo>
                    <a:pt x="1753" y="1882"/>
                    <a:pt x="1824" y="1878"/>
                    <a:pt x="1894" y="1870"/>
                  </a:cubicBezTo>
                  <a:cubicBezTo>
                    <a:pt x="2597" y="1787"/>
                    <a:pt x="2989" y="1298"/>
                    <a:pt x="2763" y="786"/>
                  </a:cubicBezTo>
                  <a:cubicBezTo>
                    <a:pt x="2560" y="326"/>
                    <a:pt x="1942" y="0"/>
                    <a:pt x="1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6"/>
            <p:cNvSpPr/>
            <p:nvPr/>
          </p:nvSpPr>
          <p:spPr>
            <a:xfrm>
              <a:off x="5437575" y="2519600"/>
              <a:ext cx="43475" cy="27175"/>
            </a:xfrm>
            <a:custGeom>
              <a:avLst/>
              <a:gdLst/>
              <a:ahLst/>
              <a:cxnLst/>
              <a:rect l="l" t="t" r="r" b="b"/>
              <a:pathLst>
                <a:path w="1739" h="1087" extrusionOk="0">
                  <a:moveTo>
                    <a:pt x="769" y="1"/>
                  </a:moveTo>
                  <a:cubicBezTo>
                    <a:pt x="727" y="1"/>
                    <a:pt x="685" y="3"/>
                    <a:pt x="643" y="8"/>
                  </a:cubicBezTo>
                  <a:cubicBezTo>
                    <a:pt x="227" y="56"/>
                    <a:pt x="0" y="329"/>
                    <a:pt x="131" y="627"/>
                  </a:cubicBezTo>
                  <a:cubicBezTo>
                    <a:pt x="249" y="895"/>
                    <a:pt x="610" y="1086"/>
                    <a:pt x="985" y="1086"/>
                  </a:cubicBezTo>
                  <a:cubicBezTo>
                    <a:pt x="1026" y="1086"/>
                    <a:pt x="1067" y="1084"/>
                    <a:pt x="1108" y="1079"/>
                  </a:cubicBezTo>
                  <a:cubicBezTo>
                    <a:pt x="1512" y="1032"/>
                    <a:pt x="1739" y="746"/>
                    <a:pt x="1608" y="448"/>
                  </a:cubicBezTo>
                  <a:cubicBezTo>
                    <a:pt x="1490" y="181"/>
                    <a:pt x="1133" y="1"/>
                    <a:pt x="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6"/>
            <p:cNvSpPr/>
            <p:nvPr/>
          </p:nvSpPr>
          <p:spPr>
            <a:xfrm>
              <a:off x="5479850" y="2537650"/>
              <a:ext cx="59250" cy="37200"/>
            </a:xfrm>
            <a:custGeom>
              <a:avLst/>
              <a:gdLst/>
              <a:ahLst/>
              <a:cxnLst/>
              <a:rect l="l" t="t" r="r" b="b"/>
              <a:pathLst>
                <a:path w="2370" h="1488" extrusionOk="0">
                  <a:moveTo>
                    <a:pt x="1038" y="1"/>
                  </a:moveTo>
                  <a:cubicBezTo>
                    <a:pt x="977" y="1"/>
                    <a:pt x="917" y="5"/>
                    <a:pt x="857" y="12"/>
                  </a:cubicBezTo>
                  <a:cubicBezTo>
                    <a:pt x="310" y="72"/>
                    <a:pt x="0" y="453"/>
                    <a:pt x="179" y="858"/>
                  </a:cubicBezTo>
                  <a:cubicBezTo>
                    <a:pt x="339" y="1220"/>
                    <a:pt x="834" y="1488"/>
                    <a:pt x="1338" y="1488"/>
                  </a:cubicBezTo>
                  <a:cubicBezTo>
                    <a:pt x="1396" y="1488"/>
                    <a:pt x="1454" y="1484"/>
                    <a:pt x="1512" y="1477"/>
                  </a:cubicBezTo>
                  <a:cubicBezTo>
                    <a:pt x="2060" y="1405"/>
                    <a:pt x="2369" y="1024"/>
                    <a:pt x="2191" y="619"/>
                  </a:cubicBezTo>
                  <a:cubicBezTo>
                    <a:pt x="2031" y="258"/>
                    <a:pt x="1540" y="1"/>
                    <a:pt x="1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6"/>
            <p:cNvSpPr/>
            <p:nvPr/>
          </p:nvSpPr>
          <p:spPr>
            <a:xfrm>
              <a:off x="5444725" y="2497025"/>
              <a:ext cx="34250" cy="21425"/>
            </a:xfrm>
            <a:custGeom>
              <a:avLst/>
              <a:gdLst/>
              <a:ahLst/>
              <a:cxnLst/>
              <a:rect l="l" t="t" r="r" b="b"/>
              <a:pathLst>
                <a:path w="1370" h="857" extrusionOk="0">
                  <a:moveTo>
                    <a:pt x="594" y="1"/>
                  </a:moveTo>
                  <a:cubicBezTo>
                    <a:pt x="562" y="1"/>
                    <a:pt x="531" y="3"/>
                    <a:pt x="500" y="6"/>
                  </a:cubicBezTo>
                  <a:cubicBezTo>
                    <a:pt x="179" y="42"/>
                    <a:pt x="0" y="268"/>
                    <a:pt x="95" y="494"/>
                  </a:cubicBezTo>
                  <a:cubicBezTo>
                    <a:pt x="192" y="709"/>
                    <a:pt x="483" y="856"/>
                    <a:pt x="776" y="856"/>
                  </a:cubicBezTo>
                  <a:cubicBezTo>
                    <a:pt x="807" y="856"/>
                    <a:pt x="838" y="855"/>
                    <a:pt x="869" y="851"/>
                  </a:cubicBezTo>
                  <a:cubicBezTo>
                    <a:pt x="1191" y="816"/>
                    <a:pt x="1369" y="589"/>
                    <a:pt x="1262" y="363"/>
                  </a:cubicBezTo>
                  <a:cubicBezTo>
                    <a:pt x="1176" y="148"/>
                    <a:pt x="886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6"/>
            <p:cNvSpPr/>
            <p:nvPr/>
          </p:nvSpPr>
          <p:spPr>
            <a:xfrm>
              <a:off x="5492050" y="2497550"/>
              <a:ext cx="44075" cy="26950"/>
            </a:xfrm>
            <a:custGeom>
              <a:avLst/>
              <a:gdLst/>
              <a:ahLst/>
              <a:cxnLst/>
              <a:rect l="l" t="t" r="r" b="b"/>
              <a:pathLst>
                <a:path w="1763" h="1078" extrusionOk="0">
                  <a:moveTo>
                    <a:pt x="768" y="0"/>
                  </a:moveTo>
                  <a:cubicBezTo>
                    <a:pt x="534" y="0"/>
                    <a:pt x="318" y="79"/>
                    <a:pt x="203" y="223"/>
                  </a:cubicBezTo>
                  <a:cubicBezTo>
                    <a:pt x="0" y="461"/>
                    <a:pt x="155" y="807"/>
                    <a:pt x="524" y="973"/>
                  </a:cubicBezTo>
                  <a:cubicBezTo>
                    <a:pt x="674" y="1044"/>
                    <a:pt x="838" y="1077"/>
                    <a:pt x="993" y="1077"/>
                  </a:cubicBezTo>
                  <a:cubicBezTo>
                    <a:pt x="1231" y="1077"/>
                    <a:pt x="1449" y="998"/>
                    <a:pt x="1572" y="854"/>
                  </a:cubicBezTo>
                  <a:cubicBezTo>
                    <a:pt x="1762" y="616"/>
                    <a:pt x="1608" y="271"/>
                    <a:pt x="1227" y="104"/>
                  </a:cubicBezTo>
                  <a:cubicBezTo>
                    <a:pt x="1081" y="34"/>
                    <a:pt x="921" y="0"/>
                    <a:pt x="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6"/>
            <p:cNvSpPr/>
            <p:nvPr/>
          </p:nvSpPr>
          <p:spPr>
            <a:xfrm>
              <a:off x="5414650" y="2534600"/>
              <a:ext cx="22050" cy="14100"/>
            </a:xfrm>
            <a:custGeom>
              <a:avLst/>
              <a:gdLst/>
              <a:ahLst/>
              <a:cxnLst/>
              <a:rect l="l" t="t" r="r" b="b"/>
              <a:pathLst>
                <a:path w="882" h="564" extrusionOk="0">
                  <a:moveTo>
                    <a:pt x="404" y="0"/>
                  </a:moveTo>
                  <a:cubicBezTo>
                    <a:pt x="385" y="0"/>
                    <a:pt x="365" y="1"/>
                    <a:pt x="346" y="3"/>
                  </a:cubicBezTo>
                  <a:cubicBezTo>
                    <a:pt x="132" y="15"/>
                    <a:pt x="1" y="146"/>
                    <a:pt x="48" y="301"/>
                  </a:cubicBezTo>
                  <a:cubicBezTo>
                    <a:pt x="105" y="448"/>
                    <a:pt x="303" y="564"/>
                    <a:pt x="507" y="564"/>
                  </a:cubicBezTo>
                  <a:cubicBezTo>
                    <a:pt x="517" y="564"/>
                    <a:pt x="526" y="563"/>
                    <a:pt x="536" y="563"/>
                  </a:cubicBezTo>
                  <a:cubicBezTo>
                    <a:pt x="751" y="551"/>
                    <a:pt x="882" y="408"/>
                    <a:pt x="834" y="253"/>
                  </a:cubicBezTo>
                  <a:cubicBezTo>
                    <a:pt x="791" y="112"/>
                    <a:pt x="608" y="0"/>
                    <a:pt x="4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6"/>
            <p:cNvSpPr/>
            <p:nvPr/>
          </p:nvSpPr>
          <p:spPr>
            <a:xfrm>
              <a:off x="5444425" y="2455525"/>
              <a:ext cx="62225" cy="38375"/>
            </a:xfrm>
            <a:custGeom>
              <a:avLst/>
              <a:gdLst/>
              <a:ahLst/>
              <a:cxnLst/>
              <a:rect l="l" t="t" r="r" b="b"/>
              <a:pathLst>
                <a:path w="2489" h="1535" extrusionOk="0">
                  <a:moveTo>
                    <a:pt x="1087" y="0"/>
                  </a:moveTo>
                  <a:cubicBezTo>
                    <a:pt x="1026" y="0"/>
                    <a:pt x="965" y="4"/>
                    <a:pt x="905" y="11"/>
                  </a:cubicBezTo>
                  <a:cubicBezTo>
                    <a:pt x="334" y="71"/>
                    <a:pt x="0" y="463"/>
                    <a:pt x="191" y="880"/>
                  </a:cubicBezTo>
                  <a:cubicBezTo>
                    <a:pt x="351" y="1265"/>
                    <a:pt x="865" y="1534"/>
                    <a:pt x="1399" y="1534"/>
                  </a:cubicBezTo>
                  <a:cubicBezTo>
                    <a:pt x="1461" y="1534"/>
                    <a:pt x="1522" y="1531"/>
                    <a:pt x="1584" y="1523"/>
                  </a:cubicBezTo>
                  <a:cubicBezTo>
                    <a:pt x="2167" y="1452"/>
                    <a:pt x="2489" y="1059"/>
                    <a:pt x="2298" y="642"/>
                  </a:cubicBezTo>
                  <a:cubicBezTo>
                    <a:pt x="2127" y="268"/>
                    <a:pt x="1612" y="0"/>
                    <a:pt x="1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6"/>
            <p:cNvSpPr/>
            <p:nvPr/>
          </p:nvSpPr>
          <p:spPr>
            <a:xfrm>
              <a:off x="5651000" y="2534350"/>
              <a:ext cx="22650" cy="14350"/>
            </a:xfrm>
            <a:custGeom>
              <a:avLst/>
              <a:gdLst/>
              <a:ahLst/>
              <a:cxnLst/>
              <a:rect l="l" t="t" r="r" b="b"/>
              <a:pathLst>
                <a:path w="906" h="574" extrusionOk="0">
                  <a:moveTo>
                    <a:pt x="375" y="0"/>
                  </a:moveTo>
                  <a:cubicBezTo>
                    <a:pt x="365" y="0"/>
                    <a:pt x="355" y="1"/>
                    <a:pt x="345" y="1"/>
                  </a:cubicBezTo>
                  <a:cubicBezTo>
                    <a:pt x="131" y="25"/>
                    <a:pt x="0" y="156"/>
                    <a:pt x="60" y="311"/>
                  </a:cubicBezTo>
                  <a:cubicBezTo>
                    <a:pt x="116" y="458"/>
                    <a:pt x="325" y="574"/>
                    <a:pt x="530" y="574"/>
                  </a:cubicBezTo>
                  <a:cubicBezTo>
                    <a:pt x="540" y="574"/>
                    <a:pt x="550" y="573"/>
                    <a:pt x="560" y="573"/>
                  </a:cubicBezTo>
                  <a:cubicBezTo>
                    <a:pt x="774" y="549"/>
                    <a:pt x="905" y="418"/>
                    <a:pt x="846" y="263"/>
                  </a:cubicBezTo>
                  <a:cubicBezTo>
                    <a:pt x="789" y="116"/>
                    <a:pt x="580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6"/>
            <p:cNvSpPr/>
            <p:nvPr/>
          </p:nvSpPr>
          <p:spPr>
            <a:xfrm>
              <a:off x="5595925" y="2561150"/>
              <a:ext cx="29200" cy="18800"/>
            </a:xfrm>
            <a:custGeom>
              <a:avLst/>
              <a:gdLst/>
              <a:ahLst/>
              <a:cxnLst/>
              <a:rect l="l" t="t" r="r" b="b"/>
              <a:pathLst>
                <a:path w="1168" h="752" extrusionOk="0">
                  <a:moveTo>
                    <a:pt x="485" y="0"/>
                  </a:moveTo>
                  <a:cubicBezTo>
                    <a:pt x="474" y="0"/>
                    <a:pt x="464" y="0"/>
                    <a:pt x="453" y="1"/>
                  </a:cubicBezTo>
                  <a:cubicBezTo>
                    <a:pt x="167" y="25"/>
                    <a:pt x="1" y="203"/>
                    <a:pt x="72" y="406"/>
                  </a:cubicBezTo>
                  <a:cubicBezTo>
                    <a:pt x="141" y="601"/>
                    <a:pt x="409" y="752"/>
                    <a:pt x="684" y="752"/>
                  </a:cubicBezTo>
                  <a:cubicBezTo>
                    <a:pt x="694" y="752"/>
                    <a:pt x="705" y="751"/>
                    <a:pt x="715" y="751"/>
                  </a:cubicBezTo>
                  <a:cubicBezTo>
                    <a:pt x="1001" y="727"/>
                    <a:pt x="1167" y="549"/>
                    <a:pt x="1096" y="334"/>
                  </a:cubicBezTo>
                  <a:cubicBezTo>
                    <a:pt x="1027" y="140"/>
                    <a:pt x="750" y="0"/>
                    <a:pt x="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6"/>
            <p:cNvSpPr/>
            <p:nvPr/>
          </p:nvSpPr>
          <p:spPr>
            <a:xfrm>
              <a:off x="5697750" y="2638650"/>
              <a:ext cx="54700" cy="38575"/>
            </a:xfrm>
            <a:custGeom>
              <a:avLst/>
              <a:gdLst/>
              <a:ahLst/>
              <a:cxnLst/>
              <a:rect l="l" t="t" r="r" b="b"/>
              <a:pathLst>
                <a:path w="2188" h="1543" extrusionOk="0">
                  <a:moveTo>
                    <a:pt x="916" y="1"/>
                  </a:moveTo>
                  <a:cubicBezTo>
                    <a:pt x="395" y="1"/>
                    <a:pt x="1" y="272"/>
                    <a:pt x="11" y="651"/>
                  </a:cubicBezTo>
                  <a:cubicBezTo>
                    <a:pt x="23" y="1068"/>
                    <a:pt x="511" y="1473"/>
                    <a:pt x="1119" y="1532"/>
                  </a:cubicBezTo>
                  <a:cubicBezTo>
                    <a:pt x="1178" y="1540"/>
                    <a:pt x="1237" y="1543"/>
                    <a:pt x="1294" y="1543"/>
                  </a:cubicBezTo>
                  <a:cubicBezTo>
                    <a:pt x="1804" y="1543"/>
                    <a:pt x="2188" y="1264"/>
                    <a:pt x="2166" y="889"/>
                  </a:cubicBezTo>
                  <a:cubicBezTo>
                    <a:pt x="2154" y="461"/>
                    <a:pt x="1666" y="68"/>
                    <a:pt x="1071" y="8"/>
                  </a:cubicBezTo>
                  <a:cubicBezTo>
                    <a:pt x="1018" y="3"/>
                    <a:pt x="96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6"/>
            <p:cNvSpPr/>
            <p:nvPr/>
          </p:nvSpPr>
          <p:spPr>
            <a:xfrm>
              <a:off x="5680150" y="2670500"/>
              <a:ext cx="21475" cy="14800"/>
            </a:xfrm>
            <a:custGeom>
              <a:avLst/>
              <a:gdLst/>
              <a:ahLst/>
              <a:cxnLst/>
              <a:rect l="l" t="t" r="r" b="b"/>
              <a:pathLst>
                <a:path w="859" h="592" extrusionOk="0">
                  <a:moveTo>
                    <a:pt x="360" y="1"/>
                  </a:moveTo>
                  <a:cubicBezTo>
                    <a:pt x="174" y="1"/>
                    <a:pt x="23" y="91"/>
                    <a:pt x="13" y="235"/>
                  </a:cubicBezTo>
                  <a:cubicBezTo>
                    <a:pt x="1" y="389"/>
                    <a:pt x="180" y="544"/>
                    <a:pt x="406" y="580"/>
                  </a:cubicBezTo>
                  <a:cubicBezTo>
                    <a:pt x="443" y="588"/>
                    <a:pt x="479" y="591"/>
                    <a:pt x="514" y="591"/>
                  </a:cubicBezTo>
                  <a:cubicBezTo>
                    <a:pt x="693" y="591"/>
                    <a:pt x="836" y="495"/>
                    <a:pt x="846" y="366"/>
                  </a:cubicBezTo>
                  <a:cubicBezTo>
                    <a:pt x="858" y="199"/>
                    <a:pt x="680" y="44"/>
                    <a:pt x="453" y="8"/>
                  </a:cubicBezTo>
                  <a:cubicBezTo>
                    <a:pt x="422" y="3"/>
                    <a:pt x="390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6"/>
            <p:cNvSpPr/>
            <p:nvPr/>
          </p:nvSpPr>
          <p:spPr>
            <a:xfrm>
              <a:off x="5714400" y="2595975"/>
              <a:ext cx="56275" cy="36000"/>
            </a:xfrm>
            <a:custGeom>
              <a:avLst/>
              <a:gdLst/>
              <a:ahLst/>
              <a:cxnLst/>
              <a:rect l="l" t="t" r="r" b="b"/>
              <a:pathLst>
                <a:path w="2251" h="1440" extrusionOk="0">
                  <a:moveTo>
                    <a:pt x="930" y="0"/>
                  </a:moveTo>
                  <a:cubicBezTo>
                    <a:pt x="728" y="0"/>
                    <a:pt x="535" y="43"/>
                    <a:pt x="381" y="132"/>
                  </a:cubicBezTo>
                  <a:cubicBezTo>
                    <a:pt x="0" y="370"/>
                    <a:pt x="12" y="822"/>
                    <a:pt x="417" y="1144"/>
                  </a:cubicBezTo>
                  <a:cubicBezTo>
                    <a:pt x="660" y="1337"/>
                    <a:pt x="993" y="1440"/>
                    <a:pt x="1302" y="1440"/>
                  </a:cubicBezTo>
                  <a:cubicBezTo>
                    <a:pt x="1509" y="1440"/>
                    <a:pt x="1705" y="1394"/>
                    <a:pt x="1858" y="1299"/>
                  </a:cubicBezTo>
                  <a:cubicBezTo>
                    <a:pt x="2250" y="1061"/>
                    <a:pt x="2227" y="608"/>
                    <a:pt x="1822" y="299"/>
                  </a:cubicBezTo>
                  <a:cubicBezTo>
                    <a:pt x="1576" y="103"/>
                    <a:pt x="1242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6"/>
            <p:cNvSpPr/>
            <p:nvPr/>
          </p:nvSpPr>
          <p:spPr>
            <a:xfrm>
              <a:off x="5662900" y="2802025"/>
              <a:ext cx="39325" cy="26250"/>
            </a:xfrm>
            <a:custGeom>
              <a:avLst/>
              <a:gdLst/>
              <a:ahLst/>
              <a:cxnLst/>
              <a:rect l="l" t="t" r="r" b="b"/>
              <a:pathLst>
                <a:path w="1573" h="1050" extrusionOk="0">
                  <a:moveTo>
                    <a:pt x="665" y="1"/>
                  </a:moveTo>
                  <a:cubicBezTo>
                    <a:pt x="521" y="1"/>
                    <a:pt x="383" y="34"/>
                    <a:pt x="274" y="105"/>
                  </a:cubicBezTo>
                  <a:cubicBezTo>
                    <a:pt x="0" y="272"/>
                    <a:pt x="12" y="593"/>
                    <a:pt x="286" y="831"/>
                  </a:cubicBezTo>
                  <a:cubicBezTo>
                    <a:pt x="458" y="975"/>
                    <a:pt x="691" y="1049"/>
                    <a:pt x="908" y="1049"/>
                  </a:cubicBezTo>
                  <a:cubicBezTo>
                    <a:pt x="1052" y="1049"/>
                    <a:pt x="1189" y="1017"/>
                    <a:pt x="1298" y="950"/>
                  </a:cubicBezTo>
                  <a:cubicBezTo>
                    <a:pt x="1572" y="772"/>
                    <a:pt x="1560" y="450"/>
                    <a:pt x="1286" y="212"/>
                  </a:cubicBezTo>
                  <a:cubicBezTo>
                    <a:pt x="1115" y="76"/>
                    <a:pt x="883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6"/>
            <p:cNvSpPr/>
            <p:nvPr/>
          </p:nvSpPr>
          <p:spPr>
            <a:xfrm>
              <a:off x="5642350" y="2777675"/>
              <a:ext cx="21775" cy="15550"/>
            </a:xfrm>
            <a:custGeom>
              <a:avLst/>
              <a:gdLst/>
              <a:ahLst/>
              <a:cxnLst/>
              <a:rect l="l" t="t" r="r" b="b"/>
              <a:pathLst>
                <a:path w="871" h="622" extrusionOk="0">
                  <a:moveTo>
                    <a:pt x="375" y="1"/>
                  </a:moveTo>
                  <a:cubicBezTo>
                    <a:pt x="180" y="1"/>
                    <a:pt x="34" y="101"/>
                    <a:pt x="13" y="246"/>
                  </a:cubicBezTo>
                  <a:cubicBezTo>
                    <a:pt x="1" y="400"/>
                    <a:pt x="179" y="567"/>
                    <a:pt x="418" y="615"/>
                  </a:cubicBezTo>
                  <a:cubicBezTo>
                    <a:pt x="447" y="619"/>
                    <a:pt x="476" y="622"/>
                    <a:pt x="504" y="622"/>
                  </a:cubicBezTo>
                  <a:cubicBezTo>
                    <a:pt x="693" y="622"/>
                    <a:pt x="848" y="522"/>
                    <a:pt x="858" y="377"/>
                  </a:cubicBezTo>
                  <a:cubicBezTo>
                    <a:pt x="870" y="210"/>
                    <a:pt x="691" y="43"/>
                    <a:pt x="465" y="8"/>
                  </a:cubicBezTo>
                  <a:cubicBezTo>
                    <a:pt x="434" y="3"/>
                    <a:pt x="404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6"/>
            <p:cNvSpPr/>
            <p:nvPr/>
          </p:nvSpPr>
          <p:spPr>
            <a:xfrm>
              <a:off x="5688200" y="2681300"/>
              <a:ext cx="77425" cy="66800"/>
            </a:xfrm>
            <a:custGeom>
              <a:avLst/>
              <a:gdLst/>
              <a:ahLst/>
              <a:cxnLst/>
              <a:rect l="l" t="t" r="r" b="b"/>
              <a:pathLst>
                <a:path w="3097" h="2672" extrusionOk="0">
                  <a:moveTo>
                    <a:pt x="1605" y="1"/>
                  </a:moveTo>
                  <a:cubicBezTo>
                    <a:pt x="1462" y="1"/>
                    <a:pt x="1325" y="33"/>
                    <a:pt x="1215" y="100"/>
                  </a:cubicBezTo>
                  <a:cubicBezTo>
                    <a:pt x="989" y="231"/>
                    <a:pt x="965" y="481"/>
                    <a:pt x="1132" y="696"/>
                  </a:cubicBezTo>
                  <a:lnTo>
                    <a:pt x="1096" y="696"/>
                  </a:lnTo>
                  <a:cubicBezTo>
                    <a:pt x="381" y="791"/>
                    <a:pt x="0" y="1291"/>
                    <a:pt x="250" y="1839"/>
                  </a:cubicBezTo>
                  <a:cubicBezTo>
                    <a:pt x="477" y="2323"/>
                    <a:pt x="1142" y="2672"/>
                    <a:pt x="1796" y="2672"/>
                  </a:cubicBezTo>
                  <a:cubicBezTo>
                    <a:pt x="1864" y="2672"/>
                    <a:pt x="1933" y="2668"/>
                    <a:pt x="2001" y="2660"/>
                  </a:cubicBezTo>
                  <a:cubicBezTo>
                    <a:pt x="2727" y="2565"/>
                    <a:pt x="3096" y="2053"/>
                    <a:pt x="2846" y="1517"/>
                  </a:cubicBezTo>
                  <a:cubicBezTo>
                    <a:pt x="2727" y="1267"/>
                    <a:pt x="2501" y="1053"/>
                    <a:pt x="2215" y="910"/>
                  </a:cubicBezTo>
                  <a:lnTo>
                    <a:pt x="2227" y="910"/>
                  </a:lnTo>
                  <a:cubicBezTo>
                    <a:pt x="2501" y="743"/>
                    <a:pt x="2489" y="434"/>
                    <a:pt x="2203" y="207"/>
                  </a:cubicBezTo>
                  <a:cubicBezTo>
                    <a:pt x="2039" y="72"/>
                    <a:pt x="1816" y="1"/>
                    <a:pt x="1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6"/>
            <p:cNvSpPr/>
            <p:nvPr/>
          </p:nvSpPr>
          <p:spPr>
            <a:xfrm>
              <a:off x="5707550" y="2752800"/>
              <a:ext cx="30675" cy="19775"/>
            </a:xfrm>
            <a:custGeom>
              <a:avLst/>
              <a:gdLst/>
              <a:ahLst/>
              <a:cxnLst/>
              <a:rect l="l" t="t" r="r" b="b"/>
              <a:pathLst>
                <a:path w="1227" h="791" extrusionOk="0">
                  <a:moveTo>
                    <a:pt x="525" y="0"/>
                  </a:moveTo>
                  <a:cubicBezTo>
                    <a:pt x="505" y="0"/>
                    <a:pt x="485" y="1"/>
                    <a:pt x="465" y="2"/>
                  </a:cubicBezTo>
                  <a:cubicBezTo>
                    <a:pt x="179" y="14"/>
                    <a:pt x="0" y="217"/>
                    <a:pt x="84" y="431"/>
                  </a:cubicBezTo>
                  <a:cubicBezTo>
                    <a:pt x="161" y="642"/>
                    <a:pt x="425" y="791"/>
                    <a:pt x="702" y="791"/>
                  </a:cubicBezTo>
                  <a:cubicBezTo>
                    <a:pt x="722" y="791"/>
                    <a:pt x="742" y="790"/>
                    <a:pt x="762" y="788"/>
                  </a:cubicBezTo>
                  <a:cubicBezTo>
                    <a:pt x="1048" y="776"/>
                    <a:pt x="1227" y="574"/>
                    <a:pt x="1143" y="360"/>
                  </a:cubicBezTo>
                  <a:cubicBezTo>
                    <a:pt x="1066" y="149"/>
                    <a:pt x="802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6"/>
            <p:cNvSpPr/>
            <p:nvPr/>
          </p:nvSpPr>
          <p:spPr>
            <a:xfrm>
              <a:off x="5633450" y="3054025"/>
              <a:ext cx="73500" cy="56150"/>
            </a:xfrm>
            <a:custGeom>
              <a:avLst/>
              <a:gdLst/>
              <a:ahLst/>
              <a:cxnLst/>
              <a:rect l="l" t="t" r="r" b="b"/>
              <a:pathLst>
                <a:path w="2940" h="2246" extrusionOk="0">
                  <a:moveTo>
                    <a:pt x="1216" y="1"/>
                  </a:moveTo>
                  <a:cubicBezTo>
                    <a:pt x="525" y="1"/>
                    <a:pt x="1" y="394"/>
                    <a:pt x="12" y="943"/>
                  </a:cubicBezTo>
                  <a:cubicBezTo>
                    <a:pt x="12" y="1562"/>
                    <a:pt x="678" y="2134"/>
                    <a:pt x="1488" y="2229"/>
                  </a:cubicBezTo>
                  <a:cubicBezTo>
                    <a:pt x="1572" y="2240"/>
                    <a:pt x="1654" y="2245"/>
                    <a:pt x="1733" y="2245"/>
                  </a:cubicBezTo>
                  <a:cubicBezTo>
                    <a:pt x="2424" y="2245"/>
                    <a:pt x="2939" y="1844"/>
                    <a:pt x="2929" y="1288"/>
                  </a:cubicBezTo>
                  <a:cubicBezTo>
                    <a:pt x="2905" y="681"/>
                    <a:pt x="2250" y="110"/>
                    <a:pt x="1440" y="14"/>
                  </a:cubicBezTo>
                  <a:cubicBezTo>
                    <a:pt x="1364" y="5"/>
                    <a:pt x="1289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6"/>
            <p:cNvSpPr/>
            <p:nvPr/>
          </p:nvSpPr>
          <p:spPr>
            <a:xfrm>
              <a:off x="5677175" y="3022075"/>
              <a:ext cx="42875" cy="32475"/>
            </a:xfrm>
            <a:custGeom>
              <a:avLst/>
              <a:gdLst/>
              <a:ahLst/>
              <a:cxnLst/>
              <a:rect l="l" t="t" r="r" b="b"/>
              <a:pathLst>
                <a:path w="1715" h="1299" extrusionOk="0">
                  <a:moveTo>
                    <a:pt x="717" y="1"/>
                  </a:moveTo>
                  <a:cubicBezTo>
                    <a:pt x="310" y="1"/>
                    <a:pt x="1" y="227"/>
                    <a:pt x="1" y="542"/>
                  </a:cubicBezTo>
                  <a:cubicBezTo>
                    <a:pt x="13" y="900"/>
                    <a:pt x="394" y="1233"/>
                    <a:pt x="870" y="1292"/>
                  </a:cubicBezTo>
                  <a:cubicBezTo>
                    <a:pt x="910" y="1297"/>
                    <a:pt x="949" y="1299"/>
                    <a:pt x="987" y="1299"/>
                  </a:cubicBezTo>
                  <a:cubicBezTo>
                    <a:pt x="1397" y="1299"/>
                    <a:pt x="1714" y="1071"/>
                    <a:pt x="1704" y="745"/>
                  </a:cubicBezTo>
                  <a:cubicBezTo>
                    <a:pt x="1692" y="388"/>
                    <a:pt x="1311" y="66"/>
                    <a:pt x="834" y="7"/>
                  </a:cubicBezTo>
                  <a:cubicBezTo>
                    <a:pt x="795" y="3"/>
                    <a:pt x="756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6"/>
            <p:cNvSpPr/>
            <p:nvPr/>
          </p:nvSpPr>
          <p:spPr>
            <a:xfrm>
              <a:off x="5606950" y="3013425"/>
              <a:ext cx="33650" cy="25675"/>
            </a:xfrm>
            <a:custGeom>
              <a:avLst/>
              <a:gdLst/>
              <a:ahLst/>
              <a:cxnLst/>
              <a:rect l="l" t="t" r="r" b="b"/>
              <a:pathLst>
                <a:path w="1346" h="1027" extrusionOk="0">
                  <a:moveTo>
                    <a:pt x="555" y="0"/>
                  </a:moveTo>
                  <a:cubicBezTo>
                    <a:pt x="239" y="0"/>
                    <a:pt x="0" y="180"/>
                    <a:pt x="0" y="436"/>
                  </a:cubicBezTo>
                  <a:cubicBezTo>
                    <a:pt x="0" y="710"/>
                    <a:pt x="310" y="972"/>
                    <a:pt x="679" y="1019"/>
                  </a:cubicBezTo>
                  <a:cubicBezTo>
                    <a:pt x="715" y="1024"/>
                    <a:pt x="751" y="1026"/>
                    <a:pt x="786" y="1026"/>
                  </a:cubicBezTo>
                  <a:cubicBezTo>
                    <a:pt x="1104" y="1026"/>
                    <a:pt x="1345" y="838"/>
                    <a:pt x="1345" y="591"/>
                  </a:cubicBezTo>
                  <a:cubicBezTo>
                    <a:pt x="1345" y="305"/>
                    <a:pt x="1036" y="43"/>
                    <a:pt x="667" y="7"/>
                  </a:cubicBezTo>
                  <a:cubicBezTo>
                    <a:pt x="629" y="2"/>
                    <a:pt x="591" y="0"/>
                    <a:pt x="5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6"/>
            <p:cNvSpPr/>
            <p:nvPr/>
          </p:nvSpPr>
          <p:spPr>
            <a:xfrm>
              <a:off x="5637000" y="2993350"/>
              <a:ext cx="33375" cy="24750"/>
            </a:xfrm>
            <a:custGeom>
              <a:avLst/>
              <a:gdLst/>
              <a:ahLst/>
              <a:cxnLst/>
              <a:rect l="l" t="t" r="r" b="b"/>
              <a:pathLst>
                <a:path w="1335" h="990" extrusionOk="0">
                  <a:moveTo>
                    <a:pt x="560" y="1"/>
                  </a:moveTo>
                  <a:cubicBezTo>
                    <a:pt x="267" y="1"/>
                    <a:pt x="35" y="156"/>
                    <a:pt x="24" y="382"/>
                  </a:cubicBezTo>
                  <a:cubicBezTo>
                    <a:pt x="1" y="656"/>
                    <a:pt x="274" y="917"/>
                    <a:pt x="632" y="977"/>
                  </a:cubicBezTo>
                  <a:cubicBezTo>
                    <a:pt x="681" y="985"/>
                    <a:pt x="728" y="989"/>
                    <a:pt x="775" y="989"/>
                  </a:cubicBezTo>
                  <a:cubicBezTo>
                    <a:pt x="1065" y="989"/>
                    <a:pt x="1290" y="834"/>
                    <a:pt x="1310" y="608"/>
                  </a:cubicBezTo>
                  <a:cubicBezTo>
                    <a:pt x="1334" y="346"/>
                    <a:pt x="1060" y="72"/>
                    <a:pt x="703" y="13"/>
                  </a:cubicBezTo>
                  <a:cubicBezTo>
                    <a:pt x="654" y="4"/>
                    <a:pt x="606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6"/>
            <p:cNvSpPr/>
            <p:nvPr/>
          </p:nvSpPr>
          <p:spPr>
            <a:xfrm>
              <a:off x="5646525" y="3030300"/>
              <a:ext cx="22650" cy="16825"/>
            </a:xfrm>
            <a:custGeom>
              <a:avLst/>
              <a:gdLst/>
              <a:ahLst/>
              <a:cxnLst/>
              <a:rect l="l" t="t" r="r" b="b"/>
              <a:pathLst>
                <a:path w="906" h="673" extrusionOk="0">
                  <a:moveTo>
                    <a:pt x="372" y="0"/>
                  </a:moveTo>
                  <a:cubicBezTo>
                    <a:pt x="179" y="0"/>
                    <a:pt x="23" y="109"/>
                    <a:pt x="12" y="261"/>
                  </a:cubicBezTo>
                  <a:cubicBezTo>
                    <a:pt x="1" y="440"/>
                    <a:pt x="191" y="618"/>
                    <a:pt x="429" y="666"/>
                  </a:cubicBezTo>
                  <a:cubicBezTo>
                    <a:pt x="460" y="670"/>
                    <a:pt x="490" y="673"/>
                    <a:pt x="519" y="673"/>
                  </a:cubicBezTo>
                  <a:cubicBezTo>
                    <a:pt x="719" y="673"/>
                    <a:pt x="883" y="570"/>
                    <a:pt x="894" y="404"/>
                  </a:cubicBezTo>
                  <a:cubicBezTo>
                    <a:pt x="905" y="225"/>
                    <a:pt x="727" y="47"/>
                    <a:pt x="477" y="11"/>
                  </a:cubicBezTo>
                  <a:cubicBezTo>
                    <a:pt x="441" y="4"/>
                    <a:pt x="406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6"/>
            <p:cNvSpPr/>
            <p:nvPr/>
          </p:nvSpPr>
          <p:spPr>
            <a:xfrm>
              <a:off x="5673025" y="2969800"/>
              <a:ext cx="59850" cy="41175"/>
            </a:xfrm>
            <a:custGeom>
              <a:avLst/>
              <a:gdLst/>
              <a:ahLst/>
              <a:cxnLst/>
              <a:rect l="l" t="t" r="r" b="b"/>
              <a:pathLst>
                <a:path w="2394" h="1647" extrusionOk="0">
                  <a:moveTo>
                    <a:pt x="1013" y="0"/>
                  </a:moveTo>
                  <a:cubicBezTo>
                    <a:pt x="794" y="0"/>
                    <a:pt x="584" y="52"/>
                    <a:pt x="417" y="157"/>
                  </a:cubicBezTo>
                  <a:cubicBezTo>
                    <a:pt x="0" y="431"/>
                    <a:pt x="12" y="943"/>
                    <a:pt x="441" y="1312"/>
                  </a:cubicBezTo>
                  <a:cubicBezTo>
                    <a:pt x="697" y="1533"/>
                    <a:pt x="1048" y="1647"/>
                    <a:pt x="1377" y="1647"/>
                  </a:cubicBezTo>
                  <a:cubicBezTo>
                    <a:pt x="1598" y="1647"/>
                    <a:pt x="1809" y="1596"/>
                    <a:pt x="1977" y="1490"/>
                  </a:cubicBezTo>
                  <a:cubicBezTo>
                    <a:pt x="2393" y="1217"/>
                    <a:pt x="2381" y="705"/>
                    <a:pt x="1953" y="335"/>
                  </a:cubicBezTo>
                  <a:cubicBezTo>
                    <a:pt x="1689" y="115"/>
                    <a:pt x="1340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6"/>
            <p:cNvSpPr/>
            <p:nvPr/>
          </p:nvSpPr>
          <p:spPr>
            <a:xfrm>
              <a:off x="5601875" y="2963500"/>
              <a:ext cx="31275" cy="21350"/>
            </a:xfrm>
            <a:custGeom>
              <a:avLst/>
              <a:gdLst/>
              <a:ahLst/>
              <a:cxnLst/>
              <a:rect l="l" t="t" r="r" b="b"/>
              <a:pathLst>
                <a:path w="1251" h="854" extrusionOk="0">
                  <a:moveTo>
                    <a:pt x="545" y="0"/>
                  </a:moveTo>
                  <a:cubicBezTo>
                    <a:pt x="427" y="0"/>
                    <a:pt x="315" y="29"/>
                    <a:pt x="227" y="87"/>
                  </a:cubicBezTo>
                  <a:cubicBezTo>
                    <a:pt x="1" y="218"/>
                    <a:pt x="1" y="492"/>
                    <a:pt x="227" y="683"/>
                  </a:cubicBezTo>
                  <a:cubicBezTo>
                    <a:pt x="360" y="795"/>
                    <a:pt x="539" y="853"/>
                    <a:pt x="707" y="853"/>
                  </a:cubicBezTo>
                  <a:cubicBezTo>
                    <a:pt x="824" y="853"/>
                    <a:pt x="936" y="825"/>
                    <a:pt x="1025" y="766"/>
                  </a:cubicBezTo>
                  <a:cubicBezTo>
                    <a:pt x="1251" y="635"/>
                    <a:pt x="1239" y="361"/>
                    <a:pt x="1025" y="171"/>
                  </a:cubicBezTo>
                  <a:cubicBezTo>
                    <a:pt x="891" y="59"/>
                    <a:pt x="713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6"/>
            <p:cNvSpPr/>
            <p:nvPr/>
          </p:nvSpPr>
          <p:spPr>
            <a:xfrm>
              <a:off x="5598000" y="2932800"/>
              <a:ext cx="35150" cy="24150"/>
            </a:xfrm>
            <a:custGeom>
              <a:avLst/>
              <a:gdLst/>
              <a:ahLst/>
              <a:cxnLst/>
              <a:rect l="l" t="t" r="r" b="b"/>
              <a:pathLst>
                <a:path w="1406" h="966" extrusionOk="0">
                  <a:moveTo>
                    <a:pt x="613" y="1"/>
                  </a:moveTo>
                  <a:cubicBezTo>
                    <a:pt x="480" y="1"/>
                    <a:pt x="353" y="33"/>
                    <a:pt x="251" y="101"/>
                  </a:cubicBezTo>
                  <a:cubicBezTo>
                    <a:pt x="1" y="256"/>
                    <a:pt x="13" y="553"/>
                    <a:pt x="263" y="768"/>
                  </a:cubicBezTo>
                  <a:cubicBezTo>
                    <a:pt x="414" y="897"/>
                    <a:pt x="621" y="966"/>
                    <a:pt x="814" y="966"/>
                  </a:cubicBezTo>
                  <a:cubicBezTo>
                    <a:pt x="941" y="966"/>
                    <a:pt x="1061" y="936"/>
                    <a:pt x="1156" y="875"/>
                  </a:cubicBezTo>
                  <a:cubicBezTo>
                    <a:pt x="1406" y="708"/>
                    <a:pt x="1406" y="411"/>
                    <a:pt x="1156" y="196"/>
                  </a:cubicBezTo>
                  <a:cubicBezTo>
                    <a:pt x="1008" y="69"/>
                    <a:pt x="805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6"/>
            <p:cNvSpPr/>
            <p:nvPr/>
          </p:nvSpPr>
          <p:spPr>
            <a:xfrm>
              <a:off x="5659325" y="2930550"/>
              <a:ext cx="40500" cy="27400"/>
            </a:xfrm>
            <a:custGeom>
              <a:avLst/>
              <a:gdLst/>
              <a:ahLst/>
              <a:cxnLst/>
              <a:rect l="l" t="t" r="r" b="b"/>
              <a:pathLst>
                <a:path w="1620" h="1096" extrusionOk="0">
                  <a:moveTo>
                    <a:pt x="686" y="0"/>
                  </a:moveTo>
                  <a:cubicBezTo>
                    <a:pt x="538" y="0"/>
                    <a:pt x="397" y="36"/>
                    <a:pt x="286" y="108"/>
                  </a:cubicBezTo>
                  <a:cubicBezTo>
                    <a:pt x="1" y="286"/>
                    <a:pt x="12" y="632"/>
                    <a:pt x="298" y="870"/>
                  </a:cubicBezTo>
                  <a:cubicBezTo>
                    <a:pt x="476" y="1019"/>
                    <a:pt x="709" y="1096"/>
                    <a:pt x="928" y="1096"/>
                  </a:cubicBezTo>
                  <a:cubicBezTo>
                    <a:pt x="1076" y="1096"/>
                    <a:pt x="1219" y="1061"/>
                    <a:pt x="1334" y="989"/>
                  </a:cubicBezTo>
                  <a:cubicBezTo>
                    <a:pt x="1620" y="810"/>
                    <a:pt x="1608" y="465"/>
                    <a:pt x="1310" y="227"/>
                  </a:cubicBezTo>
                  <a:cubicBezTo>
                    <a:pt x="1140" y="78"/>
                    <a:pt x="906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6"/>
            <p:cNvSpPr/>
            <p:nvPr/>
          </p:nvSpPr>
          <p:spPr>
            <a:xfrm>
              <a:off x="5638500" y="2963350"/>
              <a:ext cx="29475" cy="21625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502" y="1"/>
                  </a:moveTo>
                  <a:cubicBezTo>
                    <a:pt x="246" y="1"/>
                    <a:pt x="45" y="135"/>
                    <a:pt x="24" y="332"/>
                  </a:cubicBezTo>
                  <a:cubicBezTo>
                    <a:pt x="0" y="570"/>
                    <a:pt x="250" y="796"/>
                    <a:pt x="560" y="855"/>
                  </a:cubicBezTo>
                  <a:cubicBezTo>
                    <a:pt x="600" y="862"/>
                    <a:pt x="639" y="865"/>
                    <a:pt x="677" y="865"/>
                  </a:cubicBezTo>
                  <a:cubicBezTo>
                    <a:pt x="936" y="865"/>
                    <a:pt x="1145" y="729"/>
                    <a:pt x="1155" y="522"/>
                  </a:cubicBezTo>
                  <a:cubicBezTo>
                    <a:pt x="1179" y="296"/>
                    <a:pt x="941" y="70"/>
                    <a:pt x="619" y="10"/>
                  </a:cubicBezTo>
                  <a:cubicBezTo>
                    <a:pt x="579" y="4"/>
                    <a:pt x="540" y="1"/>
                    <a:pt x="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6"/>
            <p:cNvSpPr/>
            <p:nvPr/>
          </p:nvSpPr>
          <p:spPr>
            <a:xfrm>
              <a:off x="5605450" y="2722300"/>
              <a:ext cx="30675" cy="19650"/>
            </a:xfrm>
            <a:custGeom>
              <a:avLst/>
              <a:gdLst/>
              <a:ahLst/>
              <a:cxnLst/>
              <a:rect l="l" t="t" r="r" b="b"/>
              <a:pathLst>
                <a:path w="1227" h="786" extrusionOk="0">
                  <a:moveTo>
                    <a:pt x="518" y="1"/>
                  </a:moveTo>
                  <a:cubicBezTo>
                    <a:pt x="355" y="1"/>
                    <a:pt x="209" y="56"/>
                    <a:pt x="131" y="163"/>
                  </a:cubicBezTo>
                  <a:cubicBezTo>
                    <a:pt x="1" y="341"/>
                    <a:pt x="108" y="580"/>
                    <a:pt x="370" y="710"/>
                  </a:cubicBezTo>
                  <a:cubicBezTo>
                    <a:pt x="477" y="762"/>
                    <a:pt x="592" y="786"/>
                    <a:pt x="700" y="786"/>
                  </a:cubicBezTo>
                  <a:cubicBezTo>
                    <a:pt x="866" y="786"/>
                    <a:pt x="1016" y="728"/>
                    <a:pt x="1096" y="627"/>
                  </a:cubicBezTo>
                  <a:cubicBezTo>
                    <a:pt x="1227" y="449"/>
                    <a:pt x="1120" y="199"/>
                    <a:pt x="858" y="79"/>
                  </a:cubicBezTo>
                  <a:cubicBezTo>
                    <a:pt x="747" y="26"/>
                    <a:pt x="628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6"/>
            <p:cNvSpPr/>
            <p:nvPr/>
          </p:nvSpPr>
          <p:spPr>
            <a:xfrm>
              <a:off x="5638200" y="2707125"/>
              <a:ext cx="30975" cy="19500"/>
            </a:xfrm>
            <a:custGeom>
              <a:avLst/>
              <a:gdLst/>
              <a:ahLst/>
              <a:cxnLst/>
              <a:rect l="l" t="t" r="r" b="b"/>
              <a:pathLst>
                <a:path w="1239" h="780" extrusionOk="0">
                  <a:moveTo>
                    <a:pt x="523" y="1"/>
                  </a:moveTo>
                  <a:cubicBezTo>
                    <a:pt x="359" y="1"/>
                    <a:pt x="209" y="56"/>
                    <a:pt x="131" y="163"/>
                  </a:cubicBezTo>
                  <a:cubicBezTo>
                    <a:pt x="0" y="341"/>
                    <a:pt x="119" y="579"/>
                    <a:pt x="381" y="710"/>
                  </a:cubicBezTo>
                  <a:cubicBezTo>
                    <a:pt x="488" y="757"/>
                    <a:pt x="602" y="780"/>
                    <a:pt x="710" y="780"/>
                  </a:cubicBezTo>
                  <a:cubicBezTo>
                    <a:pt x="877" y="780"/>
                    <a:pt x="1028" y="724"/>
                    <a:pt x="1107" y="615"/>
                  </a:cubicBezTo>
                  <a:cubicBezTo>
                    <a:pt x="1238" y="448"/>
                    <a:pt x="1119" y="198"/>
                    <a:pt x="857" y="79"/>
                  </a:cubicBezTo>
                  <a:cubicBezTo>
                    <a:pt x="751" y="26"/>
                    <a:pt x="634" y="1"/>
                    <a:pt x="5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6"/>
            <p:cNvSpPr/>
            <p:nvPr/>
          </p:nvSpPr>
          <p:spPr>
            <a:xfrm>
              <a:off x="5113425" y="2560575"/>
              <a:ext cx="33650" cy="21125"/>
            </a:xfrm>
            <a:custGeom>
              <a:avLst/>
              <a:gdLst/>
              <a:ahLst/>
              <a:cxnLst/>
              <a:rect l="l" t="t" r="r" b="b"/>
              <a:pathLst>
                <a:path w="1346" h="845" extrusionOk="0">
                  <a:moveTo>
                    <a:pt x="622" y="1"/>
                  </a:moveTo>
                  <a:cubicBezTo>
                    <a:pt x="410" y="1"/>
                    <a:pt x="215" y="84"/>
                    <a:pt x="131" y="226"/>
                  </a:cubicBezTo>
                  <a:cubicBezTo>
                    <a:pt x="0" y="429"/>
                    <a:pt x="155" y="691"/>
                    <a:pt x="453" y="798"/>
                  </a:cubicBezTo>
                  <a:cubicBezTo>
                    <a:pt x="544" y="829"/>
                    <a:pt x="639" y="844"/>
                    <a:pt x="729" y="844"/>
                  </a:cubicBezTo>
                  <a:cubicBezTo>
                    <a:pt x="946" y="844"/>
                    <a:pt x="1143" y="758"/>
                    <a:pt x="1227" y="607"/>
                  </a:cubicBezTo>
                  <a:cubicBezTo>
                    <a:pt x="1346" y="405"/>
                    <a:pt x="1203" y="155"/>
                    <a:pt x="893" y="48"/>
                  </a:cubicBezTo>
                  <a:cubicBezTo>
                    <a:pt x="805" y="16"/>
                    <a:pt x="712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6"/>
            <p:cNvSpPr/>
            <p:nvPr/>
          </p:nvSpPr>
          <p:spPr>
            <a:xfrm>
              <a:off x="5178900" y="2548400"/>
              <a:ext cx="29500" cy="18400"/>
            </a:xfrm>
            <a:custGeom>
              <a:avLst/>
              <a:gdLst/>
              <a:ahLst/>
              <a:cxnLst/>
              <a:rect l="l" t="t" r="r" b="b"/>
              <a:pathLst>
                <a:path w="1180" h="736" extrusionOk="0">
                  <a:moveTo>
                    <a:pt x="537" y="0"/>
                  </a:moveTo>
                  <a:cubicBezTo>
                    <a:pt x="497" y="0"/>
                    <a:pt x="457" y="4"/>
                    <a:pt x="418" y="11"/>
                  </a:cubicBezTo>
                  <a:cubicBezTo>
                    <a:pt x="144" y="58"/>
                    <a:pt x="1" y="249"/>
                    <a:pt x="96" y="451"/>
                  </a:cubicBezTo>
                  <a:cubicBezTo>
                    <a:pt x="177" y="624"/>
                    <a:pt x="414" y="736"/>
                    <a:pt x="651" y="736"/>
                  </a:cubicBezTo>
                  <a:cubicBezTo>
                    <a:pt x="693" y="736"/>
                    <a:pt x="734" y="732"/>
                    <a:pt x="775" y="725"/>
                  </a:cubicBezTo>
                  <a:cubicBezTo>
                    <a:pt x="1037" y="678"/>
                    <a:pt x="1180" y="475"/>
                    <a:pt x="1084" y="273"/>
                  </a:cubicBezTo>
                  <a:cubicBezTo>
                    <a:pt x="1003" y="111"/>
                    <a:pt x="767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6"/>
            <p:cNvSpPr/>
            <p:nvPr/>
          </p:nvSpPr>
          <p:spPr>
            <a:xfrm>
              <a:off x="5489950" y="2388150"/>
              <a:ext cx="73850" cy="44375"/>
            </a:xfrm>
            <a:custGeom>
              <a:avLst/>
              <a:gdLst/>
              <a:ahLst/>
              <a:cxnLst/>
              <a:rect l="l" t="t" r="r" b="b"/>
              <a:pathLst>
                <a:path w="2954" h="1775" extrusionOk="0">
                  <a:moveTo>
                    <a:pt x="1267" y="0"/>
                  </a:moveTo>
                  <a:cubicBezTo>
                    <a:pt x="1144" y="0"/>
                    <a:pt x="1023" y="13"/>
                    <a:pt x="906" y="39"/>
                  </a:cubicBezTo>
                  <a:cubicBezTo>
                    <a:pt x="263" y="194"/>
                    <a:pt x="1" y="682"/>
                    <a:pt x="310" y="1146"/>
                  </a:cubicBezTo>
                  <a:cubicBezTo>
                    <a:pt x="569" y="1530"/>
                    <a:pt x="1121" y="1774"/>
                    <a:pt x="1662" y="1774"/>
                  </a:cubicBezTo>
                  <a:cubicBezTo>
                    <a:pt x="1793" y="1774"/>
                    <a:pt x="1923" y="1760"/>
                    <a:pt x="2049" y="1730"/>
                  </a:cubicBezTo>
                  <a:cubicBezTo>
                    <a:pt x="2692" y="1587"/>
                    <a:pt x="2954" y="1087"/>
                    <a:pt x="2632" y="622"/>
                  </a:cubicBezTo>
                  <a:cubicBezTo>
                    <a:pt x="2370" y="244"/>
                    <a:pt x="1808" y="0"/>
                    <a:pt x="1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6"/>
            <p:cNvSpPr/>
            <p:nvPr/>
          </p:nvSpPr>
          <p:spPr>
            <a:xfrm>
              <a:off x="5504250" y="2356100"/>
              <a:ext cx="42875" cy="25600"/>
            </a:xfrm>
            <a:custGeom>
              <a:avLst/>
              <a:gdLst/>
              <a:ahLst/>
              <a:cxnLst/>
              <a:rect l="l" t="t" r="r" b="b"/>
              <a:pathLst>
                <a:path w="1715" h="1024" extrusionOk="0">
                  <a:moveTo>
                    <a:pt x="735" y="1"/>
                  </a:moveTo>
                  <a:cubicBezTo>
                    <a:pt x="663" y="1"/>
                    <a:pt x="592" y="8"/>
                    <a:pt x="524" y="23"/>
                  </a:cubicBezTo>
                  <a:cubicBezTo>
                    <a:pt x="155" y="107"/>
                    <a:pt x="0" y="392"/>
                    <a:pt x="179" y="666"/>
                  </a:cubicBezTo>
                  <a:cubicBezTo>
                    <a:pt x="333" y="887"/>
                    <a:pt x="658" y="1023"/>
                    <a:pt x="972" y="1023"/>
                  </a:cubicBezTo>
                  <a:cubicBezTo>
                    <a:pt x="1046" y="1023"/>
                    <a:pt x="1120" y="1016"/>
                    <a:pt x="1191" y="1000"/>
                  </a:cubicBezTo>
                  <a:cubicBezTo>
                    <a:pt x="1572" y="916"/>
                    <a:pt x="1715" y="630"/>
                    <a:pt x="1536" y="357"/>
                  </a:cubicBezTo>
                  <a:cubicBezTo>
                    <a:pt x="1381" y="143"/>
                    <a:pt x="1051" y="1"/>
                    <a:pt x="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6"/>
            <p:cNvSpPr/>
            <p:nvPr/>
          </p:nvSpPr>
          <p:spPr>
            <a:xfrm>
              <a:off x="5548300" y="2368625"/>
              <a:ext cx="58675" cy="34925"/>
            </a:xfrm>
            <a:custGeom>
              <a:avLst/>
              <a:gdLst/>
              <a:ahLst/>
              <a:cxnLst/>
              <a:rect l="l" t="t" r="r" b="b"/>
              <a:pathLst>
                <a:path w="2347" h="1397" extrusionOk="0">
                  <a:moveTo>
                    <a:pt x="1016" y="0"/>
                  </a:moveTo>
                  <a:cubicBezTo>
                    <a:pt x="914" y="0"/>
                    <a:pt x="812" y="11"/>
                    <a:pt x="715" y="34"/>
                  </a:cubicBezTo>
                  <a:cubicBezTo>
                    <a:pt x="215" y="153"/>
                    <a:pt x="1" y="534"/>
                    <a:pt x="251" y="903"/>
                  </a:cubicBezTo>
                  <a:cubicBezTo>
                    <a:pt x="465" y="1206"/>
                    <a:pt x="920" y="1396"/>
                    <a:pt x="1352" y="1396"/>
                  </a:cubicBezTo>
                  <a:cubicBezTo>
                    <a:pt x="1447" y="1396"/>
                    <a:pt x="1541" y="1387"/>
                    <a:pt x="1632" y="1368"/>
                  </a:cubicBezTo>
                  <a:cubicBezTo>
                    <a:pt x="2144" y="1249"/>
                    <a:pt x="2346" y="856"/>
                    <a:pt x="2084" y="487"/>
                  </a:cubicBezTo>
                  <a:cubicBezTo>
                    <a:pt x="1883" y="189"/>
                    <a:pt x="1442" y="0"/>
                    <a:pt x="10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6"/>
            <p:cNvSpPr/>
            <p:nvPr/>
          </p:nvSpPr>
          <p:spPr>
            <a:xfrm>
              <a:off x="5447400" y="2369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610" y="0"/>
                  </a:moveTo>
                  <a:cubicBezTo>
                    <a:pt x="549" y="0"/>
                    <a:pt x="488" y="7"/>
                    <a:pt x="429" y="21"/>
                  </a:cubicBezTo>
                  <a:cubicBezTo>
                    <a:pt x="131" y="92"/>
                    <a:pt x="0" y="319"/>
                    <a:pt x="143" y="533"/>
                  </a:cubicBezTo>
                  <a:cubicBezTo>
                    <a:pt x="258" y="705"/>
                    <a:pt x="511" y="816"/>
                    <a:pt x="760" y="816"/>
                  </a:cubicBezTo>
                  <a:cubicBezTo>
                    <a:pt x="821" y="816"/>
                    <a:pt x="882" y="809"/>
                    <a:pt x="941" y="795"/>
                  </a:cubicBezTo>
                  <a:cubicBezTo>
                    <a:pt x="1239" y="723"/>
                    <a:pt x="1370" y="497"/>
                    <a:pt x="1227" y="283"/>
                  </a:cubicBezTo>
                  <a:cubicBezTo>
                    <a:pt x="1112" y="111"/>
                    <a:pt x="859" y="0"/>
                    <a:pt x="6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6"/>
            <p:cNvSpPr/>
            <p:nvPr/>
          </p:nvSpPr>
          <p:spPr>
            <a:xfrm>
              <a:off x="5555450" y="2439700"/>
              <a:ext cx="55375" cy="34175"/>
            </a:xfrm>
            <a:custGeom>
              <a:avLst/>
              <a:gdLst/>
              <a:ahLst/>
              <a:cxnLst/>
              <a:rect l="l" t="t" r="r" b="b"/>
              <a:pathLst>
                <a:path w="2215" h="1367" extrusionOk="0">
                  <a:moveTo>
                    <a:pt x="959" y="0"/>
                  </a:moveTo>
                  <a:cubicBezTo>
                    <a:pt x="603" y="0"/>
                    <a:pt x="293" y="135"/>
                    <a:pt x="167" y="370"/>
                  </a:cubicBezTo>
                  <a:cubicBezTo>
                    <a:pt x="0" y="704"/>
                    <a:pt x="274" y="1108"/>
                    <a:pt x="798" y="1287"/>
                  </a:cubicBezTo>
                  <a:cubicBezTo>
                    <a:pt x="953" y="1341"/>
                    <a:pt x="1112" y="1367"/>
                    <a:pt x="1264" y="1367"/>
                  </a:cubicBezTo>
                  <a:cubicBezTo>
                    <a:pt x="1613" y="1367"/>
                    <a:pt x="1920" y="1230"/>
                    <a:pt x="2036" y="989"/>
                  </a:cubicBezTo>
                  <a:cubicBezTo>
                    <a:pt x="2215" y="656"/>
                    <a:pt x="1929" y="251"/>
                    <a:pt x="1417" y="73"/>
                  </a:cubicBezTo>
                  <a:cubicBezTo>
                    <a:pt x="1263" y="24"/>
                    <a:pt x="1107" y="0"/>
                    <a:pt x="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6"/>
            <p:cNvSpPr/>
            <p:nvPr/>
          </p:nvSpPr>
          <p:spPr>
            <a:xfrm>
              <a:off x="5469125" y="2423500"/>
              <a:ext cx="32775" cy="20100"/>
            </a:xfrm>
            <a:custGeom>
              <a:avLst/>
              <a:gdLst/>
              <a:ahLst/>
              <a:cxnLst/>
              <a:rect l="l" t="t" r="r" b="b"/>
              <a:pathLst>
                <a:path w="1311" h="804" extrusionOk="0">
                  <a:moveTo>
                    <a:pt x="580" y="0"/>
                  </a:moveTo>
                  <a:cubicBezTo>
                    <a:pt x="371" y="0"/>
                    <a:pt x="183" y="78"/>
                    <a:pt x="108" y="220"/>
                  </a:cubicBezTo>
                  <a:cubicBezTo>
                    <a:pt x="0" y="411"/>
                    <a:pt x="167" y="649"/>
                    <a:pt x="465" y="756"/>
                  </a:cubicBezTo>
                  <a:cubicBezTo>
                    <a:pt x="558" y="789"/>
                    <a:pt x="653" y="804"/>
                    <a:pt x="744" y="804"/>
                  </a:cubicBezTo>
                  <a:cubicBezTo>
                    <a:pt x="954" y="804"/>
                    <a:pt x="1136" y="723"/>
                    <a:pt x="1203" y="590"/>
                  </a:cubicBezTo>
                  <a:cubicBezTo>
                    <a:pt x="1310" y="387"/>
                    <a:pt x="1143" y="149"/>
                    <a:pt x="846" y="42"/>
                  </a:cubicBezTo>
                  <a:cubicBezTo>
                    <a:pt x="758" y="14"/>
                    <a:pt x="667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6"/>
            <p:cNvSpPr/>
            <p:nvPr/>
          </p:nvSpPr>
          <p:spPr>
            <a:xfrm>
              <a:off x="5446800" y="2394500"/>
              <a:ext cx="42600" cy="25800"/>
            </a:xfrm>
            <a:custGeom>
              <a:avLst/>
              <a:gdLst/>
              <a:ahLst/>
              <a:cxnLst/>
              <a:rect l="l" t="t" r="r" b="b"/>
              <a:pathLst>
                <a:path w="1704" h="1032" extrusionOk="0">
                  <a:moveTo>
                    <a:pt x="737" y="0"/>
                  </a:moveTo>
                  <a:cubicBezTo>
                    <a:pt x="470" y="0"/>
                    <a:pt x="234" y="99"/>
                    <a:pt x="143" y="273"/>
                  </a:cubicBezTo>
                  <a:cubicBezTo>
                    <a:pt x="0" y="523"/>
                    <a:pt x="203" y="845"/>
                    <a:pt x="608" y="976"/>
                  </a:cubicBezTo>
                  <a:cubicBezTo>
                    <a:pt x="722" y="1014"/>
                    <a:pt x="840" y="1032"/>
                    <a:pt x="953" y="1032"/>
                  </a:cubicBezTo>
                  <a:cubicBezTo>
                    <a:pt x="1226" y="1032"/>
                    <a:pt x="1467" y="926"/>
                    <a:pt x="1560" y="749"/>
                  </a:cubicBezTo>
                  <a:cubicBezTo>
                    <a:pt x="1703" y="499"/>
                    <a:pt x="1489" y="190"/>
                    <a:pt x="1096" y="59"/>
                  </a:cubicBezTo>
                  <a:cubicBezTo>
                    <a:pt x="976" y="19"/>
                    <a:pt x="854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6"/>
            <p:cNvSpPr/>
            <p:nvPr/>
          </p:nvSpPr>
          <p:spPr>
            <a:xfrm>
              <a:off x="5356900" y="2387025"/>
              <a:ext cx="42900" cy="25900"/>
            </a:xfrm>
            <a:custGeom>
              <a:avLst/>
              <a:gdLst/>
              <a:ahLst/>
              <a:cxnLst/>
              <a:rect l="l" t="t" r="r" b="b"/>
              <a:pathLst>
                <a:path w="1716" h="1036" extrusionOk="0">
                  <a:moveTo>
                    <a:pt x="756" y="1"/>
                  </a:moveTo>
                  <a:cubicBezTo>
                    <a:pt x="681" y="1"/>
                    <a:pt x="607" y="9"/>
                    <a:pt x="537" y="25"/>
                  </a:cubicBezTo>
                  <a:cubicBezTo>
                    <a:pt x="156" y="108"/>
                    <a:pt x="1" y="394"/>
                    <a:pt x="167" y="667"/>
                  </a:cubicBezTo>
                  <a:cubicBezTo>
                    <a:pt x="313" y="891"/>
                    <a:pt x="642" y="1035"/>
                    <a:pt x="965" y="1035"/>
                  </a:cubicBezTo>
                  <a:cubicBezTo>
                    <a:pt x="1037" y="1035"/>
                    <a:pt x="1110" y="1028"/>
                    <a:pt x="1180" y="1013"/>
                  </a:cubicBezTo>
                  <a:cubicBezTo>
                    <a:pt x="1549" y="917"/>
                    <a:pt x="1715" y="632"/>
                    <a:pt x="1537" y="358"/>
                  </a:cubicBezTo>
                  <a:cubicBezTo>
                    <a:pt x="1392" y="137"/>
                    <a:pt x="1069" y="1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6"/>
            <p:cNvSpPr/>
            <p:nvPr/>
          </p:nvSpPr>
          <p:spPr>
            <a:xfrm>
              <a:off x="5239325" y="2337625"/>
              <a:ext cx="42600" cy="25325"/>
            </a:xfrm>
            <a:custGeom>
              <a:avLst/>
              <a:gdLst/>
              <a:ahLst/>
              <a:cxnLst/>
              <a:rect l="l" t="t" r="r" b="b"/>
              <a:pathLst>
                <a:path w="1704" h="1013" extrusionOk="0">
                  <a:moveTo>
                    <a:pt x="767" y="0"/>
                  </a:moveTo>
                  <a:cubicBezTo>
                    <a:pt x="693" y="0"/>
                    <a:pt x="619" y="8"/>
                    <a:pt x="549" y="24"/>
                  </a:cubicBezTo>
                  <a:cubicBezTo>
                    <a:pt x="168" y="107"/>
                    <a:pt x="1" y="393"/>
                    <a:pt x="179" y="655"/>
                  </a:cubicBezTo>
                  <a:cubicBezTo>
                    <a:pt x="314" y="876"/>
                    <a:pt x="628" y="1012"/>
                    <a:pt x="944" y="1012"/>
                  </a:cubicBezTo>
                  <a:cubicBezTo>
                    <a:pt x="1019" y="1012"/>
                    <a:pt x="1094" y="1004"/>
                    <a:pt x="1168" y="988"/>
                  </a:cubicBezTo>
                  <a:cubicBezTo>
                    <a:pt x="1537" y="905"/>
                    <a:pt x="1703" y="619"/>
                    <a:pt x="1537" y="357"/>
                  </a:cubicBezTo>
                  <a:cubicBezTo>
                    <a:pt x="1392" y="136"/>
                    <a:pt x="1077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6"/>
            <p:cNvSpPr/>
            <p:nvPr/>
          </p:nvSpPr>
          <p:spPr>
            <a:xfrm>
              <a:off x="5308975" y="2268875"/>
              <a:ext cx="42300" cy="24725"/>
            </a:xfrm>
            <a:custGeom>
              <a:avLst/>
              <a:gdLst/>
              <a:ahLst/>
              <a:cxnLst/>
              <a:rect l="l" t="t" r="r" b="b"/>
              <a:pathLst>
                <a:path w="1692" h="989" extrusionOk="0">
                  <a:moveTo>
                    <a:pt x="756" y="0"/>
                  </a:moveTo>
                  <a:cubicBezTo>
                    <a:pt x="682" y="0"/>
                    <a:pt x="608" y="8"/>
                    <a:pt x="537" y="24"/>
                  </a:cubicBezTo>
                  <a:cubicBezTo>
                    <a:pt x="168" y="107"/>
                    <a:pt x="1" y="381"/>
                    <a:pt x="179" y="643"/>
                  </a:cubicBezTo>
                  <a:cubicBezTo>
                    <a:pt x="314" y="854"/>
                    <a:pt x="627" y="988"/>
                    <a:pt x="937" y="988"/>
                  </a:cubicBezTo>
                  <a:cubicBezTo>
                    <a:pt x="1011" y="988"/>
                    <a:pt x="1085" y="980"/>
                    <a:pt x="1156" y="964"/>
                  </a:cubicBezTo>
                  <a:cubicBezTo>
                    <a:pt x="1525" y="881"/>
                    <a:pt x="1692" y="607"/>
                    <a:pt x="1513" y="345"/>
                  </a:cubicBezTo>
                  <a:cubicBezTo>
                    <a:pt x="1378" y="134"/>
                    <a:pt x="1066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6"/>
            <p:cNvSpPr/>
            <p:nvPr/>
          </p:nvSpPr>
          <p:spPr>
            <a:xfrm>
              <a:off x="5434000" y="2434800"/>
              <a:ext cx="28900" cy="17725"/>
            </a:xfrm>
            <a:custGeom>
              <a:avLst/>
              <a:gdLst/>
              <a:ahLst/>
              <a:cxnLst/>
              <a:rect l="l" t="t" r="r" b="b"/>
              <a:pathLst>
                <a:path w="1156" h="709" extrusionOk="0">
                  <a:moveTo>
                    <a:pt x="505" y="0"/>
                  </a:moveTo>
                  <a:cubicBezTo>
                    <a:pt x="322" y="0"/>
                    <a:pt x="162" y="72"/>
                    <a:pt x="96" y="197"/>
                  </a:cubicBezTo>
                  <a:cubicBezTo>
                    <a:pt x="1" y="364"/>
                    <a:pt x="143" y="578"/>
                    <a:pt x="405" y="673"/>
                  </a:cubicBezTo>
                  <a:cubicBezTo>
                    <a:pt x="483" y="697"/>
                    <a:pt x="562" y="708"/>
                    <a:pt x="638" y="708"/>
                  </a:cubicBezTo>
                  <a:cubicBezTo>
                    <a:pt x="826" y="708"/>
                    <a:pt x="992" y="638"/>
                    <a:pt x="1060" y="519"/>
                  </a:cubicBezTo>
                  <a:cubicBezTo>
                    <a:pt x="1155" y="340"/>
                    <a:pt x="1013" y="126"/>
                    <a:pt x="751" y="42"/>
                  </a:cubicBezTo>
                  <a:cubicBezTo>
                    <a:pt x="668" y="14"/>
                    <a:pt x="58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6"/>
            <p:cNvSpPr/>
            <p:nvPr/>
          </p:nvSpPr>
          <p:spPr>
            <a:xfrm>
              <a:off x="5410200" y="2398175"/>
              <a:ext cx="32750" cy="19825"/>
            </a:xfrm>
            <a:custGeom>
              <a:avLst/>
              <a:gdLst/>
              <a:ahLst/>
              <a:cxnLst/>
              <a:rect l="l" t="t" r="r" b="b"/>
              <a:pathLst>
                <a:path w="1310" h="793" extrusionOk="0">
                  <a:moveTo>
                    <a:pt x="576" y="1"/>
                  </a:moveTo>
                  <a:cubicBezTo>
                    <a:pt x="369" y="1"/>
                    <a:pt x="182" y="76"/>
                    <a:pt x="107" y="210"/>
                  </a:cubicBezTo>
                  <a:cubicBezTo>
                    <a:pt x="0" y="412"/>
                    <a:pt x="167" y="650"/>
                    <a:pt x="464" y="745"/>
                  </a:cubicBezTo>
                  <a:cubicBezTo>
                    <a:pt x="554" y="778"/>
                    <a:pt x="647" y="793"/>
                    <a:pt x="736" y="793"/>
                  </a:cubicBezTo>
                  <a:cubicBezTo>
                    <a:pt x="942" y="793"/>
                    <a:pt x="1128" y="712"/>
                    <a:pt x="1203" y="579"/>
                  </a:cubicBezTo>
                  <a:cubicBezTo>
                    <a:pt x="1310" y="388"/>
                    <a:pt x="1143" y="150"/>
                    <a:pt x="845" y="43"/>
                  </a:cubicBezTo>
                  <a:cubicBezTo>
                    <a:pt x="757" y="14"/>
                    <a:pt x="665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6"/>
            <p:cNvSpPr/>
            <p:nvPr/>
          </p:nvSpPr>
          <p:spPr>
            <a:xfrm>
              <a:off x="5389350" y="2420975"/>
              <a:ext cx="32475" cy="20000"/>
            </a:xfrm>
            <a:custGeom>
              <a:avLst/>
              <a:gdLst/>
              <a:ahLst/>
              <a:cxnLst/>
              <a:rect l="l" t="t" r="r" b="b"/>
              <a:pathLst>
                <a:path w="1299" h="800" extrusionOk="0">
                  <a:moveTo>
                    <a:pt x="574" y="0"/>
                  </a:moveTo>
                  <a:cubicBezTo>
                    <a:pt x="368" y="0"/>
                    <a:pt x="183" y="81"/>
                    <a:pt x="108" y="214"/>
                  </a:cubicBezTo>
                  <a:cubicBezTo>
                    <a:pt x="1" y="417"/>
                    <a:pt x="155" y="655"/>
                    <a:pt x="453" y="750"/>
                  </a:cubicBezTo>
                  <a:cubicBezTo>
                    <a:pt x="550" y="784"/>
                    <a:pt x="648" y="800"/>
                    <a:pt x="740" y="800"/>
                  </a:cubicBezTo>
                  <a:cubicBezTo>
                    <a:pt x="943" y="800"/>
                    <a:pt x="1118" y="722"/>
                    <a:pt x="1191" y="583"/>
                  </a:cubicBezTo>
                  <a:cubicBezTo>
                    <a:pt x="1298" y="393"/>
                    <a:pt x="1144" y="143"/>
                    <a:pt x="846" y="48"/>
                  </a:cubicBezTo>
                  <a:cubicBezTo>
                    <a:pt x="756" y="15"/>
                    <a:pt x="663" y="0"/>
                    <a:pt x="5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6"/>
            <p:cNvSpPr/>
            <p:nvPr/>
          </p:nvSpPr>
          <p:spPr>
            <a:xfrm>
              <a:off x="5406625" y="2362650"/>
              <a:ext cx="42275" cy="25500"/>
            </a:xfrm>
            <a:custGeom>
              <a:avLst/>
              <a:gdLst/>
              <a:ahLst/>
              <a:cxnLst/>
              <a:rect l="l" t="t" r="r" b="b"/>
              <a:pathLst>
                <a:path w="1691" h="1020" extrusionOk="0">
                  <a:moveTo>
                    <a:pt x="737" y="0"/>
                  </a:moveTo>
                  <a:cubicBezTo>
                    <a:pt x="469" y="0"/>
                    <a:pt x="234" y="99"/>
                    <a:pt x="143" y="273"/>
                  </a:cubicBezTo>
                  <a:cubicBezTo>
                    <a:pt x="0" y="523"/>
                    <a:pt x="203" y="833"/>
                    <a:pt x="595" y="964"/>
                  </a:cubicBezTo>
                  <a:cubicBezTo>
                    <a:pt x="710" y="1002"/>
                    <a:pt x="828" y="1020"/>
                    <a:pt x="941" y="1020"/>
                  </a:cubicBezTo>
                  <a:cubicBezTo>
                    <a:pt x="1213" y="1020"/>
                    <a:pt x="1455" y="915"/>
                    <a:pt x="1548" y="738"/>
                  </a:cubicBezTo>
                  <a:cubicBezTo>
                    <a:pt x="1691" y="488"/>
                    <a:pt x="1488" y="178"/>
                    <a:pt x="1096" y="59"/>
                  </a:cubicBezTo>
                  <a:cubicBezTo>
                    <a:pt x="976" y="19"/>
                    <a:pt x="853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6"/>
            <p:cNvSpPr/>
            <p:nvPr/>
          </p:nvSpPr>
          <p:spPr>
            <a:xfrm>
              <a:off x="5584625" y="2404475"/>
              <a:ext cx="37225" cy="22725"/>
            </a:xfrm>
            <a:custGeom>
              <a:avLst/>
              <a:gdLst/>
              <a:ahLst/>
              <a:cxnLst/>
              <a:rect l="l" t="t" r="r" b="b"/>
              <a:pathLst>
                <a:path w="1489" h="909" extrusionOk="0">
                  <a:moveTo>
                    <a:pt x="645" y="1"/>
                  </a:moveTo>
                  <a:cubicBezTo>
                    <a:pt x="410" y="1"/>
                    <a:pt x="203" y="93"/>
                    <a:pt x="119" y="243"/>
                  </a:cubicBezTo>
                  <a:cubicBezTo>
                    <a:pt x="0" y="470"/>
                    <a:pt x="191" y="743"/>
                    <a:pt x="536" y="862"/>
                  </a:cubicBezTo>
                  <a:cubicBezTo>
                    <a:pt x="640" y="894"/>
                    <a:pt x="745" y="909"/>
                    <a:pt x="845" y="909"/>
                  </a:cubicBezTo>
                  <a:cubicBezTo>
                    <a:pt x="1087" y="909"/>
                    <a:pt x="1297" y="820"/>
                    <a:pt x="1381" y="660"/>
                  </a:cubicBezTo>
                  <a:cubicBezTo>
                    <a:pt x="1488" y="446"/>
                    <a:pt x="1298" y="172"/>
                    <a:pt x="953" y="53"/>
                  </a:cubicBezTo>
                  <a:cubicBezTo>
                    <a:pt x="850" y="17"/>
                    <a:pt x="745" y="1"/>
                    <a:pt x="6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6"/>
            <p:cNvSpPr/>
            <p:nvPr/>
          </p:nvSpPr>
          <p:spPr>
            <a:xfrm>
              <a:off x="5459900" y="2346300"/>
              <a:ext cx="32775" cy="19575"/>
            </a:xfrm>
            <a:custGeom>
              <a:avLst/>
              <a:gdLst/>
              <a:ahLst/>
              <a:cxnLst/>
              <a:rect l="l" t="t" r="r" b="b"/>
              <a:pathLst>
                <a:path w="1311" h="783" extrusionOk="0">
                  <a:moveTo>
                    <a:pt x="567" y="1"/>
                  </a:moveTo>
                  <a:cubicBezTo>
                    <a:pt x="524" y="1"/>
                    <a:pt x="482" y="4"/>
                    <a:pt x="441" y="10"/>
                  </a:cubicBezTo>
                  <a:cubicBezTo>
                    <a:pt x="143" y="70"/>
                    <a:pt x="0" y="272"/>
                    <a:pt x="119" y="487"/>
                  </a:cubicBezTo>
                  <a:cubicBezTo>
                    <a:pt x="222" y="661"/>
                    <a:pt x="483" y="782"/>
                    <a:pt x="744" y="782"/>
                  </a:cubicBezTo>
                  <a:cubicBezTo>
                    <a:pt x="786" y="782"/>
                    <a:pt x="828" y="779"/>
                    <a:pt x="870" y="772"/>
                  </a:cubicBezTo>
                  <a:cubicBezTo>
                    <a:pt x="1167" y="725"/>
                    <a:pt x="1310" y="511"/>
                    <a:pt x="1191" y="296"/>
                  </a:cubicBezTo>
                  <a:cubicBezTo>
                    <a:pt x="1088" y="122"/>
                    <a:pt x="82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6"/>
            <p:cNvSpPr/>
            <p:nvPr/>
          </p:nvSpPr>
          <p:spPr>
            <a:xfrm>
              <a:off x="5484900" y="2373725"/>
              <a:ext cx="22350" cy="13225"/>
            </a:xfrm>
            <a:custGeom>
              <a:avLst/>
              <a:gdLst/>
              <a:ahLst/>
              <a:cxnLst/>
              <a:rect l="l" t="t" r="r" b="b"/>
              <a:pathLst>
                <a:path w="894" h="529" extrusionOk="0">
                  <a:moveTo>
                    <a:pt x="394" y="1"/>
                  </a:moveTo>
                  <a:cubicBezTo>
                    <a:pt x="362" y="1"/>
                    <a:pt x="330" y="3"/>
                    <a:pt x="298" y="9"/>
                  </a:cubicBezTo>
                  <a:cubicBezTo>
                    <a:pt x="96" y="33"/>
                    <a:pt x="0" y="176"/>
                    <a:pt x="84" y="318"/>
                  </a:cubicBezTo>
                  <a:cubicBezTo>
                    <a:pt x="155" y="441"/>
                    <a:pt x="332" y="528"/>
                    <a:pt x="508" y="528"/>
                  </a:cubicBezTo>
                  <a:cubicBezTo>
                    <a:pt x="537" y="528"/>
                    <a:pt x="567" y="526"/>
                    <a:pt x="596" y="521"/>
                  </a:cubicBezTo>
                  <a:cubicBezTo>
                    <a:pt x="786" y="485"/>
                    <a:pt x="893" y="342"/>
                    <a:pt x="810" y="199"/>
                  </a:cubicBezTo>
                  <a:cubicBezTo>
                    <a:pt x="740" y="79"/>
                    <a:pt x="56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6"/>
            <p:cNvSpPr/>
            <p:nvPr/>
          </p:nvSpPr>
          <p:spPr>
            <a:xfrm>
              <a:off x="5561700" y="2406475"/>
              <a:ext cx="22350" cy="13525"/>
            </a:xfrm>
            <a:custGeom>
              <a:avLst/>
              <a:gdLst/>
              <a:ahLst/>
              <a:cxnLst/>
              <a:rect l="l" t="t" r="r" b="b"/>
              <a:pathLst>
                <a:path w="894" h="541" extrusionOk="0">
                  <a:moveTo>
                    <a:pt x="386" y="1"/>
                  </a:moveTo>
                  <a:cubicBezTo>
                    <a:pt x="356" y="1"/>
                    <a:pt x="327" y="3"/>
                    <a:pt x="298" y="9"/>
                  </a:cubicBezTo>
                  <a:cubicBezTo>
                    <a:pt x="96" y="44"/>
                    <a:pt x="0" y="187"/>
                    <a:pt x="84" y="342"/>
                  </a:cubicBezTo>
                  <a:cubicBezTo>
                    <a:pt x="154" y="462"/>
                    <a:pt x="335" y="541"/>
                    <a:pt x="504" y="541"/>
                  </a:cubicBezTo>
                  <a:cubicBezTo>
                    <a:pt x="535" y="541"/>
                    <a:pt x="566" y="538"/>
                    <a:pt x="596" y="532"/>
                  </a:cubicBezTo>
                  <a:cubicBezTo>
                    <a:pt x="798" y="497"/>
                    <a:pt x="893" y="354"/>
                    <a:pt x="810" y="211"/>
                  </a:cubicBezTo>
                  <a:cubicBezTo>
                    <a:pt x="738" y="88"/>
                    <a:pt x="562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6"/>
            <p:cNvSpPr/>
            <p:nvPr/>
          </p:nvSpPr>
          <p:spPr>
            <a:xfrm>
              <a:off x="5519425" y="2442125"/>
              <a:ext cx="29500" cy="17825"/>
            </a:xfrm>
            <a:custGeom>
              <a:avLst/>
              <a:gdLst/>
              <a:ahLst/>
              <a:cxnLst/>
              <a:rect l="l" t="t" r="r" b="b"/>
              <a:pathLst>
                <a:path w="1180" h="713" extrusionOk="0">
                  <a:moveTo>
                    <a:pt x="512" y="1"/>
                  </a:moveTo>
                  <a:cubicBezTo>
                    <a:pt x="472" y="1"/>
                    <a:pt x="433" y="4"/>
                    <a:pt x="394" y="11"/>
                  </a:cubicBezTo>
                  <a:cubicBezTo>
                    <a:pt x="132" y="59"/>
                    <a:pt x="1" y="249"/>
                    <a:pt x="108" y="440"/>
                  </a:cubicBezTo>
                  <a:cubicBezTo>
                    <a:pt x="199" y="602"/>
                    <a:pt x="437" y="712"/>
                    <a:pt x="667" y="712"/>
                  </a:cubicBezTo>
                  <a:cubicBezTo>
                    <a:pt x="707" y="712"/>
                    <a:pt x="747" y="709"/>
                    <a:pt x="786" y="702"/>
                  </a:cubicBezTo>
                  <a:cubicBezTo>
                    <a:pt x="1048" y="654"/>
                    <a:pt x="1179" y="464"/>
                    <a:pt x="1060" y="273"/>
                  </a:cubicBezTo>
                  <a:cubicBezTo>
                    <a:pt x="969" y="111"/>
                    <a:pt x="740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6"/>
            <p:cNvSpPr/>
            <p:nvPr/>
          </p:nvSpPr>
          <p:spPr>
            <a:xfrm>
              <a:off x="5475975" y="2282450"/>
              <a:ext cx="72050" cy="42500"/>
            </a:xfrm>
            <a:custGeom>
              <a:avLst/>
              <a:gdLst/>
              <a:ahLst/>
              <a:cxnLst/>
              <a:rect l="l" t="t" r="r" b="b"/>
              <a:pathLst>
                <a:path w="2882" h="1700" extrusionOk="0">
                  <a:moveTo>
                    <a:pt x="1253" y="0"/>
                  </a:moveTo>
                  <a:cubicBezTo>
                    <a:pt x="1127" y="0"/>
                    <a:pt x="1002" y="13"/>
                    <a:pt x="881" y="40"/>
                  </a:cubicBezTo>
                  <a:cubicBezTo>
                    <a:pt x="262" y="183"/>
                    <a:pt x="0" y="659"/>
                    <a:pt x="298" y="1100"/>
                  </a:cubicBezTo>
                  <a:cubicBezTo>
                    <a:pt x="548" y="1466"/>
                    <a:pt x="1095" y="1700"/>
                    <a:pt x="1629" y="1700"/>
                  </a:cubicBezTo>
                  <a:cubicBezTo>
                    <a:pt x="1755" y="1700"/>
                    <a:pt x="1880" y="1687"/>
                    <a:pt x="2001" y="1660"/>
                  </a:cubicBezTo>
                  <a:cubicBezTo>
                    <a:pt x="2632" y="1517"/>
                    <a:pt x="2882" y="1040"/>
                    <a:pt x="2572" y="588"/>
                  </a:cubicBezTo>
                  <a:cubicBezTo>
                    <a:pt x="2322" y="232"/>
                    <a:pt x="1783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6"/>
            <p:cNvSpPr/>
            <p:nvPr/>
          </p:nvSpPr>
          <p:spPr>
            <a:xfrm>
              <a:off x="5489950" y="2251600"/>
              <a:ext cx="42000" cy="24700"/>
            </a:xfrm>
            <a:custGeom>
              <a:avLst/>
              <a:gdLst/>
              <a:ahLst/>
              <a:cxnLst/>
              <a:rect l="l" t="t" r="r" b="b"/>
              <a:pathLst>
                <a:path w="1680" h="988" extrusionOk="0">
                  <a:moveTo>
                    <a:pt x="732" y="0"/>
                  </a:moveTo>
                  <a:cubicBezTo>
                    <a:pt x="658" y="0"/>
                    <a:pt x="584" y="8"/>
                    <a:pt x="513" y="24"/>
                  </a:cubicBezTo>
                  <a:cubicBezTo>
                    <a:pt x="156" y="108"/>
                    <a:pt x="1" y="381"/>
                    <a:pt x="179" y="643"/>
                  </a:cubicBezTo>
                  <a:cubicBezTo>
                    <a:pt x="325" y="847"/>
                    <a:pt x="644" y="987"/>
                    <a:pt x="957" y="987"/>
                  </a:cubicBezTo>
                  <a:cubicBezTo>
                    <a:pt x="1028" y="987"/>
                    <a:pt x="1099" y="980"/>
                    <a:pt x="1168" y="965"/>
                  </a:cubicBezTo>
                  <a:cubicBezTo>
                    <a:pt x="1537" y="881"/>
                    <a:pt x="1680" y="596"/>
                    <a:pt x="1501" y="346"/>
                  </a:cubicBezTo>
                  <a:cubicBezTo>
                    <a:pt x="1357" y="134"/>
                    <a:pt x="1042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6"/>
            <p:cNvSpPr/>
            <p:nvPr/>
          </p:nvSpPr>
          <p:spPr>
            <a:xfrm>
              <a:off x="5533125" y="2263550"/>
              <a:ext cx="57475" cy="33575"/>
            </a:xfrm>
            <a:custGeom>
              <a:avLst/>
              <a:gdLst/>
              <a:ahLst/>
              <a:cxnLst/>
              <a:rect l="l" t="t" r="r" b="b"/>
              <a:pathLst>
                <a:path w="2299" h="1343" extrusionOk="0">
                  <a:moveTo>
                    <a:pt x="1000" y="0"/>
                  </a:moveTo>
                  <a:cubicBezTo>
                    <a:pt x="899" y="0"/>
                    <a:pt x="798" y="11"/>
                    <a:pt x="703" y="34"/>
                  </a:cubicBezTo>
                  <a:cubicBezTo>
                    <a:pt x="203" y="142"/>
                    <a:pt x="0" y="523"/>
                    <a:pt x="250" y="868"/>
                  </a:cubicBezTo>
                  <a:cubicBezTo>
                    <a:pt x="452" y="1155"/>
                    <a:pt x="877" y="1343"/>
                    <a:pt x="1296" y="1343"/>
                  </a:cubicBezTo>
                  <a:cubicBezTo>
                    <a:pt x="1397" y="1343"/>
                    <a:pt x="1498" y="1332"/>
                    <a:pt x="1596" y="1308"/>
                  </a:cubicBezTo>
                  <a:cubicBezTo>
                    <a:pt x="2096" y="1201"/>
                    <a:pt x="2298" y="820"/>
                    <a:pt x="2048" y="463"/>
                  </a:cubicBezTo>
                  <a:cubicBezTo>
                    <a:pt x="1847" y="185"/>
                    <a:pt x="1415" y="0"/>
                    <a:pt x="10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6"/>
            <p:cNvSpPr/>
            <p:nvPr/>
          </p:nvSpPr>
          <p:spPr>
            <a:xfrm>
              <a:off x="5434300" y="2264775"/>
              <a:ext cx="33350" cy="19525"/>
            </a:xfrm>
            <a:custGeom>
              <a:avLst/>
              <a:gdLst/>
              <a:ahLst/>
              <a:cxnLst/>
              <a:rect l="l" t="t" r="r" b="b"/>
              <a:pathLst>
                <a:path w="1334" h="781" extrusionOk="0">
                  <a:moveTo>
                    <a:pt x="593" y="0"/>
                  </a:moveTo>
                  <a:cubicBezTo>
                    <a:pt x="533" y="0"/>
                    <a:pt x="474" y="7"/>
                    <a:pt x="417" y="21"/>
                  </a:cubicBezTo>
                  <a:cubicBezTo>
                    <a:pt x="119" y="81"/>
                    <a:pt x="0" y="307"/>
                    <a:pt x="143" y="509"/>
                  </a:cubicBezTo>
                  <a:cubicBezTo>
                    <a:pt x="258" y="671"/>
                    <a:pt x="502" y="780"/>
                    <a:pt x="742" y="780"/>
                  </a:cubicBezTo>
                  <a:cubicBezTo>
                    <a:pt x="801" y="780"/>
                    <a:pt x="860" y="773"/>
                    <a:pt x="917" y="759"/>
                  </a:cubicBezTo>
                  <a:cubicBezTo>
                    <a:pt x="1215" y="700"/>
                    <a:pt x="1334" y="474"/>
                    <a:pt x="1191" y="271"/>
                  </a:cubicBezTo>
                  <a:cubicBezTo>
                    <a:pt x="1086" y="109"/>
                    <a:pt x="836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6"/>
            <p:cNvSpPr/>
            <p:nvPr/>
          </p:nvSpPr>
          <p:spPr>
            <a:xfrm>
              <a:off x="5532225" y="2321150"/>
              <a:ext cx="54200" cy="32600"/>
            </a:xfrm>
            <a:custGeom>
              <a:avLst/>
              <a:gdLst/>
              <a:ahLst/>
              <a:cxnLst/>
              <a:rect l="l" t="t" r="r" b="b"/>
              <a:pathLst>
                <a:path w="2168" h="1304" extrusionOk="0">
                  <a:moveTo>
                    <a:pt x="923" y="1"/>
                  </a:moveTo>
                  <a:cubicBezTo>
                    <a:pt x="583" y="1"/>
                    <a:pt x="283" y="126"/>
                    <a:pt x="167" y="350"/>
                  </a:cubicBezTo>
                  <a:cubicBezTo>
                    <a:pt x="1" y="671"/>
                    <a:pt x="274" y="1064"/>
                    <a:pt x="774" y="1231"/>
                  </a:cubicBezTo>
                  <a:cubicBezTo>
                    <a:pt x="926" y="1280"/>
                    <a:pt x="1080" y="1303"/>
                    <a:pt x="1227" y="1303"/>
                  </a:cubicBezTo>
                  <a:cubicBezTo>
                    <a:pt x="1577" y="1303"/>
                    <a:pt x="1883" y="1171"/>
                    <a:pt x="2001" y="945"/>
                  </a:cubicBezTo>
                  <a:cubicBezTo>
                    <a:pt x="2168" y="624"/>
                    <a:pt x="1894" y="231"/>
                    <a:pt x="1382" y="76"/>
                  </a:cubicBezTo>
                  <a:cubicBezTo>
                    <a:pt x="1229" y="25"/>
                    <a:pt x="1072" y="1"/>
                    <a:pt x="9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6"/>
            <p:cNvSpPr/>
            <p:nvPr/>
          </p:nvSpPr>
          <p:spPr>
            <a:xfrm>
              <a:off x="5455425" y="2316325"/>
              <a:ext cx="32175" cy="19225"/>
            </a:xfrm>
            <a:custGeom>
              <a:avLst/>
              <a:gdLst/>
              <a:ahLst/>
              <a:cxnLst/>
              <a:rect l="l" t="t" r="r" b="b"/>
              <a:pathLst>
                <a:path w="1287" h="769" extrusionOk="0">
                  <a:moveTo>
                    <a:pt x="561" y="1"/>
                  </a:moveTo>
                  <a:cubicBezTo>
                    <a:pt x="359" y="1"/>
                    <a:pt x="175" y="76"/>
                    <a:pt x="108" y="209"/>
                  </a:cubicBezTo>
                  <a:cubicBezTo>
                    <a:pt x="1" y="400"/>
                    <a:pt x="156" y="626"/>
                    <a:pt x="453" y="721"/>
                  </a:cubicBezTo>
                  <a:cubicBezTo>
                    <a:pt x="544" y="754"/>
                    <a:pt x="637" y="769"/>
                    <a:pt x="725" y="769"/>
                  </a:cubicBezTo>
                  <a:cubicBezTo>
                    <a:pt x="927" y="769"/>
                    <a:pt x="1105" y="691"/>
                    <a:pt x="1179" y="567"/>
                  </a:cubicBezTo>
                  <a:cubicBezTo>
                    <a:pt x="1287" y="376"/>
                    <a:pt x="1120" y="138"/>
                    <a:pt x="822" y="43"/>
                  </a:cubicBezTo>
                  <a:cubicBezTo>
                    <a:pt x="737" y="14"/>
                    <a:pt x="647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6"/>
            <p:cNvSpPr/>
            <p:nvPr/>
          </p:nvSpPr>
          <p:spPr>
            <a:xfrm>
              <a:off x="5433700" y="2288350"/>
              <a:ext cx="41400" cy="24875"/>
            </a:xfrm>
            <a:custGeom>
              <a:avLst/>
              <a:gdLst/>
              <a:ahLst/>
              <a:cxnLst/>
              <a:rect l="l" t="t" r="r" b="b"/>
              <a:pathLst>
                <a:path w="1656" h="995" extrusionOk="0">
                  <a:moveTo>
                    <a:pt x="723" y="1"/>
                  </a:moveTo>
                  <a:cubicBezTo>
                    <a:pt x="459" y="1"/>
                    <a:pt x="223" y="94"/>
                    <a:pt x="132" y="269"/>
                  </a:cubicBezTo>
                  <a:cubicBezTo>
                    <a:pt x="1" y="507"/>
                    <a:pt x="203" y="816"/>
                    <a:pt x="584" y="935"/>
                  </a:cubicBezTo>
                  <a:cubicBezTo>
                    <a:pt x="700" y="975"/>
                    <a:pt x="820" y="994"/>
                    <a:pt x="935" y="994"/>
                  </a:cubicBezTo>
                  <a:cubicBezTo>
                    <a:pt x="1198" y="994"/>
                    <a:pt x="1433" y="895"/>
                    <a:pt x="1525" y="721"/>
                  </a:cubicBezTo>
                  <a:cubicBezTo>
                    <a:pt x="1656" y="483"/>
                    <a:pt x="1453" y="185"/>
                    <a:pt x="1072" y="54"/>
                  </a:cubicBezTo>
                  <a:cubicBezTo>
                    <a:pt x="957" y="18"/>
                    <a:pt x="838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6"/>
            <p:cNvSpPr/>
            <p:nvPr/>
          </p:nvSpPr>
          <p:spPr>
            <a:xfrm>
              <a:off x="5568550" y="2298050"/>
              <a:ext cx="36625" cy="21900"/>
            </a:xfrm>
            <a:custGeom>
              <a:avLst/>
              <a:gdLst/>
              <a:ahLst/>
              <a:cxnLst/>
              <a:rect l="l" t="t" r="r" b="b"/>
              <a:pathLst>
                <a:path w="1465" h="876" extrusionOk="0">
                  <a:moveTo>
                    <a:pt x="636" y="1"/>
                  </a:moveTo>
                  <a:cubicBezTo>
                    <a:pt x="401" y="1"/>
                    <a:pt x="195" y="87"/>
                    <a:pt x="119" y="238"/>
                  </a:cubicBezTo>
                  <a:cubicBezTo>
                    <a:pt x="0" y="452"/>
                    <a:pt x="191" y="714"/>
                    <a:pt x="536" y="821"/>
                  </a:cubicBezTo>
                  <a:cubicBezTo>
                    <a:pt x="640" y="858"/>
                    <a:pt x="747" y="876"/>
                    <a:pt x="849" y="876"/>
                  </a:cubicBezTo>
                  <a:cubicBezTo>
                    <a:pt x="1075" y="876"/>
                    <a:pt x="1275" y="790"/>
                    <a:pt x="1357" y="643"/>
                  </a:cubicBezTo>
                  <a:cubicBezTo>
                    <a:pt x="1465" y="428"/>
                    <a:pt x="1274" y="155"/>
                    <a:pt x="941" y="47"/>
                  </a:cubicBezTo>
                  <a:cubicBezTo>
                    <a:pt x="839" y="16"/>
                    <a:pt x="735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6"/>
            <p:cNvSpPr/>
            <p:nvPr/>
          </p:nvSpPr>
          <p:spPr>
            <a:xfrm>
              <a:off x="5446800" y="2242125"/>
              <a:ext cx="31875" cy="18975"/>
            </a:xfrm>
            <a:custGeom>
              <a:avLst/>
              <a:gdLst/>
              <a:ahLst/>
              <a:cxnLst/>
              <a:rect l="l" t="t" r="r" b="b"/>
              <a:pathLst>
                <a:path w="1275" h="759" extrusionOk="0">
                  <a:moveTo>
                    <a:pt x="550" y="0"/>
                  </a:moveTo>
                  <a:cubicBezTo>
                    <a:pt x="509" y="0"/>
                    <a:pt x="469" y="4"/>
                    <a:pt x="429" y="10"/>
                  </a:cubicBezTo>
                  <a:cubicBezTo>
                    <a:pt x="131" y="58"/>
                    <a:pt x="0" y="260"/>
                    <a:pt x="108" y="463"/>
                  </a:cubicBezTo>
                  <a:cubicBezTo>
                    <a:pt x="210" y="637"/>
                    <a:pt x="463" y="758"/>
                    <a:pt x="721" y="758"/>
                  </a:cubicBezTo>
                  <a:cubicBezTo>
                    <a:pt x="763" y="758"/>
                    <a:pt x="804" y="755"/>
                    <a:pt x="846" y="748"/>
                  </a:cubicBezTo>
                  <a:cubicBezTo>
                    <a:pt x="1132" y="689"/>
                    <a:pt x="1274" y="487"/>
                    <a:pt x="1155" y="296"/>
                  </a:cubicBezTo>
                  <a:cubicBezTo>
                    <a:pt x="1053" y="122"/>
                    <a:pt x="800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6"/>
            <p:cNvSpPr/>
            <p:nvPr/>
          </p:nvSpPr>
          <p:spPr>
            <a:xfrm>
              <a:off x="5470900" y="2268350"/>
              <a:ext cx="21775" cy="12850"/>
            </a:xfrm>
            <a:custGeom>
              <a:avLst/>
              <a:gdLst/>
              <a:ahLst/>
              <a:cxnLst/>
              <a:rect l="l" t="t" r="r" b="b"/>
              <a:pathLst>
                <a:path w="871" h="514" extrusionOk="0">
                  <a:moveTo>
                    <a:pt x="390" y="1"/>
                  </a:moveTo>
                  <a:cubicBezTo>
                    <a:pt x="359" y="1"/>
                    <a:pt x="328" y="3"/>
                    <a:pt x="299" y="9"/>
                  </a:cubicBezTo>
                  <a:cubicBezTo>
                    <a:pt x="96" y="45"/>
                    <a:pt x="1" y="176"/>
                    <a:pt x="84" y="319"/>
                  </a:cubicBezTo>
                  <a:cubicBezTo>
                    <a:pt x="158" y="435"/>
                    <a:pt x="334" y="513"/>
                    <a:pt x="514" y="513"/>
                  </a:cubicBezTo>
                  <a:cubicBezTo>
                    <a:pt x="538" y="513"/>
                    <a:pt x="561" y="512"/>
                    <a:pt x="584" y="509"/>
                  </a:cubicBezTo>
                  <a:cubicBezTo>
                    <a:pt x="775" y="473"/>
                    <a:pt x="870" y="331"/>
                    <a:pt x="799" y="200"/>
                  </a:cubicBezTo>
                  <a:cubicBezTo>
                    <a:pt x="728" y="79"/>
                    <a:pt x="556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6"/>
            <p:cNvSpPr/>
            <p:nvPr/>
          </p:nvSpPr>
          <p:spPr>
            <a:xfrm>
              <a:off x="5330725" y="2336625"/>
              <a:ext cx="72650" cy="43500"/>
            </a:xfrm>
            <a:custGeom>
              <a:avLst/>
              <a:gdLst/>
              <a:ahLst/>
              <a:cxnLst/>
              <a:rect l="l" t="t" r="r" b="b"/>
              <a:pathLst>
                <a:path w="2906" h="1740" extrusionOk="0">
                  <a:moveTo>
                    <a:pt x="1279" y="0"/>
                  </a:moveTo>
                  <a:cubicBezTo>
                    <a:pt x="1153" y="0"/>
                    <a:pt x="1027" y="13"/>
                    <a:pt x="905" y="40"/>
                  </a:cubicBezTo>
                  <a:cubicBezTo>
                    <a:pt x="274" y="183"/>
                    <a:pt x="0" y="671"/>
                    <a:pt x="286" y="1136"/>
                  </a:cubicBezTo>
                  <a:cubicBezTo>
                    <a:pt x="525" y="1499"/>
                    <a:pt x="1064" y="1740"/>
                    <a:pt x="1601" y="1740"/>
                  </a:cubicBezTo>
                  <a:cubicBezTo>
                    <a:pt x="1732" y="1740"/>
                    <a:pt x="1862" y="1726"/>
                    <a:pt x="1988" y="1695"/>
                  </a:cubicBezTo>
                  <a:cubicBezTo>
                    <a:pt x="2631" y="1552"/>
                    <a:pt x="2905" y="1064"/>
                    <a:pt x="2608" y="612"/>
                  </a:cubicBezTo>
                  <a:cubicBezTo>
                    <a:pt x="2357" y="236"/>
                    <a:pt x="1817" y="0"/>
                    <a:pt x="1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6"/>
            <p:cNvSpPr/>
            <p:nvPr/>
          </p:nvSpPr>
          <p:spPr>
            <a:xfrm>
              <a:off x="5345900" y="2305175"/>
              <a:ext cx="42275" cy="25300"/>
            </a:xfrm>
            <a:custGeom>
              <a:avLst/>
              <a:gdLst/>
              <a:ahLst/>
              <a:cxnLst/>
              <a:rect l="l" t="t" r="r" b="b"/>
              <a:pathLst>
                <a:path w="1691" h="1012" extrusionOk="0">
                  <a:moveTo>
                    <a:pt x="754" y="1"/>
                  </a:moveTo>
                  <a:cubicBezTo>
                    <a:pt x="680" y="1"/>
                    <a:pt x="607" y="8"/>
                    <a:pt x="536" y="24"/>
                  </a:cubicBezTo>
                  <a:cubicBezTo>
                    <a:pt x="167" y="108"/>
                    <a:pt x="0" y="393"/>
                    <a:pt x="179" y="655"/>
                  </a:cubicBezTo>
                  <a:cubicBezTo>
                    <a:pt x="315" y="869"/>
                    <a:pt x="633" y="1011"/>
                    <a:pt x="952" y="1011"/>
                  </a:cubicBezTo>
                  <a:cubicBezTo>
                    <a:pt x="1025" y="1011"/>
                    <a:pt x="1097" y="1004"/>
                    <a:pt x="1167" y="989"/>
                  </a:cubicBezTo>
                  <a:cubicBezTo>
                    <a:pt x="1536" y="893"/>
                    <a:pt x="1691" y="620"/>
                    <a:pt x="1524" y="358"/>
                  </a:cubicBezTo>
                  <a:cubicBezTo>
                    <a:pt x="1380" y="136"/>
                    <a:pt x="1065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6"/>
            <p:cNvSpPr/>
            <p:nvPr/>
          </p:nvSpPr>
          <p:spPr>
            <a:xfrm>
              <a:off x="5389050" y="2317425"/>
              <a:ext cx="57775" cy="34325"/>
            </a:xfrm>
            <a:custGeom>
              <a:avLst/>
              <a:gdLst/>
              <a:ahLst/>
              <a:cxnLst/>
              <a:rect l="l" t="t" r="r" b="b"/>
              <a:pathLst>
                <a:path w="2311" h="1373" extrusionOk="0">
                  <a:moveTo>
                    <a:pt x="1027" y="0"/>
                  </a:moveTo>
                  <a:cubicBezTo>
                    <a:pt x="926" y="0"/>
                    <a:pt x="824" y="11"/>
                    <a:pt x="727" y="34"/>
                  </a:cubicBezTo>
                  <a:cubicBezTo>
                    <a:pt x="215" y="153"/>
                    <a:pt x="1" y="534"/>
                    <a:pt x="239" y="892"/>
                  </a:cubicBezTo>
                  <a:cubicBezTo>
                    <a:pt x="434" y="1184"/>
                    <a:pt x="876" y="1373"/>
                    <a:pt x="1311" y="1373"/>
                  </a:cubicBezTo>
                  <a:cubicBezTo>
                    <a:pt x="1407" y="1373"/>
                    <a:pt x="1503" y="1363"/>
                    <a:pt x="1596" y="1344"/>
                  </a:cubicBezTo>
                  <a:cubicBezTo>
                    <a:pt x="2096" y="1225"/>
                    <a:pt x="2310" y="844"/>
                    <a:pt x="2072" y="475"/>
                  </a:cubicBezTo>
                  <a:cubicBezTo>
                    <a:pt x="1871" y="187"/>
                    <a:pt x="1446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6"/>
            <p:cNvSpPr/>
            <p:nvPr/>
          </p:nvSpPr>
          <p:spPr>
            <a:xfrm>
              <a:off x="5289350" y="2318650"/>
              <a:ext cx="33650" cy="20100"/>
            </a:xfrm>
            <a:custGeom>
              <a:avLst/>
              <a:gdLst/>
              <a:ahLst/>
              <a:cxnLst/>
              <a:rect l="l" t="t" r="r" b="b"/>
              <a:pathLst>
                <a:path w="1346" h="804" extrusionOk="0">
                  <a:moveTo>
                    <a:pt x="608" y="0"/>
                  </a:moveTo>
                  <a:cubicBezTo>
                    <a:pt x="548" y="0"/>
                    <a:pt x="487" y="7"/>
                    <a:pt x="429" y="21"/>
                  </a:cubicBezTo>
                  <a:cubicBezTo>
                    <a:pt x="131" y="93"/>
                    <a:pt x="0" y="307"/>
                    <a:pt x="131" y="521"/>
                  </a:cubicBezTo>
                  <a:cubicBezTo>
                    <a:pt x="246" y="693"/>
                    <a:pt x="491" y="804"/>
                    <a:pt x="737" y="804"/>
                  </a:cubicBezTo>
                  <a:cubicBezTo>
                    <a:pt x="798" y="804"/>
                    <a:pt x="858" y="797"/>
                    <a:pt x="917" y="783"/>
                  </a:cubicBezTo>
                  <a:cubicBezTo>
                    <a:pt x="1215" y="712"/>
                    <a:pt x="1345" y="485"/>
                    <a:pt x="1203" y="283"/>
                  </a:cubicBezTo>
                  <a:cubicBezTo>
                    <a:pt x="1097" y="111"/>
                    <a:pt x="854" y="0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6"/>
            <p:cNvSpPr/>
            <p:nvPr/>
          </p:nvSpPr>
          <p:spPr>
            <a:xfrm>
              <a:off x="5287850" y="2342700"/>
              <a:ext cx="42000" cy="25525"/>
            </a:xfrm>
            <a:custGeom>
              <a:avLst/>
              <a:gdLst/>
              <a:ahLst/>
              <a:cxnLst/>
              <a:rect l="l" t="t" r="r" b="b"/>
              <a:pathLst>
                <a:path w="1680" h="1021" extrusionOk="0">
                  <a:moveTo>
                    <a:pt x="745" y="0"/>
                  </a:moveTo>
                  <a:cubicBezTo>
                    <a:pt x="481" y="0"/>
                    <a:pt x="243" y="100"/>
                    <a:pt x="143" y="274"/>
                  </a:cubicBezTo>
                  <a:cubicBezTo>
                    <a:pt x="1" y="524"/>
                    <a:pt x="191" y="833"/>
                    <a:pt x="584" y="964"/>
                  </a:cubicBezTo>
                  <a:cubicBezTo>
                    <a:pt x="695" y="1002"/>
                    <a:pt x="811" y="1020"/>
                    <a:pt x="922" y="1020"/>
                  </a:cubicBezTo>
                  <a:cubicBezTo>
                    <a:pt x="1191" y="1020"/>
                    <a:pt x="1435" y="915"/>
                    <a:pt x="1536" y="738"/>
                  </a:cubicBezTo>
                  <a:cubicBezTo>
                    <a:pt x="1679" y="488"/>
                    <a:pt x="1477" y="190"/>
                    <a:pt x="1096" y="59"/>
                  </a:cubicBezTo>
                  <a:cubicBezTo>
                    <a:pt x="980" y="19"/>
                    <a:pt x="86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6"/>
            <p:cNvSpPr/>
            <p:nvPr/>
          </p:nvSpPr>
          <p:spPr>
            <a:xfrm>
              <a:off x="5347975" y="2284125"/>
              <a:ext cx="33650" cy="19700"/>
            </a:xfrm>
            <a:custGeom>
              <a:avLst/>
              <a:gdLst/>
              <a:ahLst/>
              <a:cxnLst/>
              <a:rect l="l" t="t" r="r" b="b"/>
              <a:pathLst>
                <a:path w="1346" h="788" extrusionOk="0">
                  <a:moveTo>
                    <a:pt x="598" y="0"/>
                  </a:moveTo>
                  <a:cubicBezTo>
                    <a:pt x="537" y="0"/>
                    <a:pt x="476" y="7"/>
                    <a:pt x="417" y="21"/>
                  </a:cubicBezTo>
                  <a:cubicBezTo>
                    <a:pt x="132" y="81"/>
                    <a:pt x="1" y="307"/>
                    <a:pt x="143" y="509"/>
                  </a:cubicBezTo>
                  <a:cubicBezTo>
                    <a:pt x="250" y="684"/>
                    <a:pt x="507" y="787"/>
                    <a:pt x="754" y="787"/>
                  </a:cubicBezTo>
                  <a:cubicBezTo>
                    <a:pt x="809" y="787"/>
                    <a:pt x="865" y="782"/>
                    <a:pt x="917" y="771"/>
                  </a:cubicBezTo>
                  <a:cubicBezTo>
                    <a:pt x="1215" y="700"/>
                    <a:pt x="1346" y="485"/>
                    <a:pt x="1203" y="271"/>
                  </a:cubicBezTo>
                  <a:cubicBezTo>
                    <a:pt x="1089" y="109"/>
                    <a:pt x="844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6"/>
            <p:cNvSpPr/>
            <p:nvPr/>
          </p:nvSpPr>
          <p:spPr>
            <a:xfrm>
              <a:off x="5393225" y="2279725"/>
              <a:ext cx="41700" cy="24725"/>
            </a:xfrm>
            <a:custGeom>
              <a:avLst/>
              <a:gdLst/>
              <a:ahLst/>
              <a:cxnLst/>
              <a:rect l="l" t="t" r="r" b="b"/>
              <a:pathLst>
                <a:path w="1668" h="989" extrusionOk="0">
                  <a:moveTo>
                    <a:pt x="730" y="1"/>
                  </a:moveTo>
                  <a:cubicBezTo>
                    <a:pt x="465" y="1"/>
                    <a:pt x="235" y="94"/>
                    <a:pt x="143" y="268"/>
                  </a:cubicBezTo>
                  <a:cubicBezTo>
                    <a:pt x="0" y="507"/>
                    <a:pt x="203" y="804"/>
                    <a:pt x="584" y="935"/>
                  </a:cubicBezTo>
                  <a:cubicBezTo>
                    <a:pt x="699" y="971"/>
                    <a:pt x="818" y="989"/>
                    <a:pt x="933" y="989"/>
                  </a:cubicBezTo>
                  <a:cubicBezTo>
                    <a:pt x="1197" y="989"/>
                    <a:pt x="1433" y="895"/>
                    <a:pt x="1524" y="721"/>
                  </a:cubicBezTo>
                  <a:cubicBezTo>
                    <a:pt x="1667" y="483"/>
                    <a:pt x="1465" y="185"/>
                    <a:pt x="1084" y="54"/>
                  </a:cubicBezTo>
                  <a:cubicBezTo>
                    <a:pt x="965" y="18"/>
                    <a:pt x="844" y="1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6"/>
            <p:cNvSpPr/>
            <p:nvPr/>
          </p:nvSpPr>
          <p:spPr>
            <a:xfrm>
              <a:off x="5243800" y="2304900"/>
              <a:ext cx="41700" cy="24975"/>
            </a:xfrm>
            <a:custGeom>
              <a:avLst/>
              <a:gdLst/>
              <a:ahLst/>
              <a:cxnLst/>
              <a:rect l="l" t="t" r="r" b="b"/>
              <a:pathLst>
                <a:path w="1668" h="999" extrusionOk="0">
                  <a:moveTo>
                    <a:pt x="744" y="0"/>
                  </a:moveTo>
                  <a:cubicBezTo>
                    <a:pt x="481" y="0"/>
                    <a:pt x="243" y="99"/>
                    <a:pt x="143" y="273"/>
                  </a:cubicBezTo>
                  <a:cubicBezTo>
                    <a:pt x="0" y="512"/>
                    <a:pt x="191" y="809"/>
                    <a:pt x="572" y="940"/>
                  </a:cubicBezTo>
                  <a:cubicBezTo>
                    <a:pt x="688" y="980"/>
                    <a:pt x="808" y="999"/>
                    <a:pt x="923" y="999"/>
                  </a:cubicBezTo>
                  <a:cubicBezTo>
                    <a:pt x="1187" y="999"/>
                    <a:pt x="1425" y="900"/>
                    <a:pt x="1524" y="726"/>
                  </a:cubicBezTo>
                  <a:cubicBezTo>
                    <a:pt x="1667" y="488"/>
                    <a:pt x="1477" y="178"/>
                    <a:pt x="1096" y="59"/>
                  </a:cubicBezTo>
                  <a:cubicBezTo>
                    <a:pt x="980" y="19"/>
                    <a:pt x="860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6"/>
            <p:cNvSpPr/>
            <p:nvPr/>
          </p:nvSpPr>
          <p:spPr>
            <a:xfrm>
              <a:off x="5302425" y="2295675"/>
              <a:ext cx="32175" cy="19125"/>
            </a:xfrm>
            <a:custGeom>
              <a:avLst/>
              <a:gdLst/>
              <a:ahLst/>
              <a:cxnLst/>
              <a:rect l="l" t="t" r="r" b="b"/>
              <a:pathLst>
                <a:path w="1287" h="765" extrusionOk="0">
                  <a:moveTo>
                    <a:pt x="574" y="1"/>
                  </a:moveTo>
                  <a:cubicBezTo>
                    <a:pt x="530" y="1"/>
                    <a:pt x="485" y="4"/>
                    <a:pt x="441" y="11"/>
                  </a:cubicBezTo>
                  <a:cubicBezTo>
                    <a:pt x="156" y="59"/>
                    <a:pt x="1" y="273"/>
                    <a:pt x="108" y="476"/>
                  </a:cubicBezTo>
                  <a:cubicBezTo>
                    <a:pt x="208" y="645"/>
                    <a:pt x="448" y="764"/>
                    <a:pt x="698" y="764"/>
                  </a:cubicBezTo>
                  <a:cubicBezTo>
                    <a:pt x="748" y="764"/>
                    <a:pt x="797" y="759"/>
                    <a:pt x="846" y="750"/>
                  </a:cubicBezTo>
                  <a:cubicBezTo>
                    <a:pt x="1144" y="702"/>
                    <a:pt x="1287" y="500"/>
                    <a:pt x="1168" y="297"/>
                  </a:cubicBezTo>
                  <a:cubicBezTo>
                    <a:pt x="1076" y="114"/>
                    <a:pt x="829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6"/>
            <p:cNvSpPr/>
            <p:nvPr/>
          </p:nvSpPr>
          <p:spPr>
            <a:xfrm>
              <a:off x="5326550" y="2322350"/>
              <a:ext cx="21750" cy="13125"/>
            </a:xfrm>
            <a:custGeom>
              <a:avLst/>
              <a:gdLst/>
              <a:ahLst/>
              <a:cxnLst/>
              <a:rect l="l" t="t" r="r" b="b"/>
              <a:pathLst>
                <a:path w="870" h="525" extrusionOk="0">
                  <a:moveTo>
                    <a:pt x="364" y="0"/>
                  </a:moveTo>
                  <a:cubicBezTo>
                    <a:pt x="342" y="0"/>
                    <a:pt x="320" y="1"/>
                    <a:pt x="298" y="4"/>
                  </a:cubicBezTo>
                  <a:cubicBezTo>
                    <a:pt x="96" y="40"/>
                    <a:pt x="0" y="183"/>
                    <a:pt x="72" y="326"/>
                  </a:cubicBezTo>
                  <a:cubicBezTo>
                    <a:pt x="132" y="446"/>
                    <a:pt x="303" y="524"/>
                    <a:pt x="476" y="524"/>
                  </a:cubicBezTo>
                  <a:cubicBezTo>
                    <a:pt x="508" y="524"/>
                    <a:pt x="540" y="522"/>
                    <a:pt x="572" y="516"/>
                  </a:cubicBezTo>
                  <a:cubicBezTo>
                    <a:pt x="762" y="480"/>
                    <a:pt x="870" y="337"/>
                    <a:pt x="786" y="206"/>
                  </a:cubicBezTo>
                  <a:cubicBezTo>
                    <a:pt x="723" y="80"/>
                    <a:pt x="538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6"/>
            <p:cNvSpPr/>
            <p:nvPr/>
          </p:nvSpPr>
          <p:spPr>
            <a:xfrm>
              <a:off x="5245275" y="2279650"/>
              <a:ext cx="33375" cy="19700"/>
            </a:xfrm>
            <a:custGeom>
              <a:avLst/>
              <a:gdLst/>
              <a:ahLst/>
              <a:cxnLst/>
              <a:rect l="l" t="t" r="r" b="b"/>
              <a:pathLst>
                <a:path w="1335" h="788" extrusionOk="0">
                  <a:moveTo>
                    <a:pt x="610" y="1"/>
                  </a:moveTo>
                  <a:cubicBezTo>
                    <a:pt x="550" y="1"/>
                    <a:pt x="489" y="7"/>
                    <a:pt x="430" y="21"/>
                  </a:cubicBezTo>
                  <a:cubicBezTo>
                    <a:pt x="144" y="81"/>
                    <a:pt x="1" y="307"/>
                    <a:pt x="144" y="510"/>
                  </a:cubicBezTo>
                  <a:cubicBezTo>
                    <a:pt x="251" y="684"/>
                    <a:pt x="500" y="788"/>
                    <a:pt x="750" y="788"/>
                  </a:cubicBezTo>
                  <a:cubicBezTo>
                    <a:pt x="806" y="788"/>
                    <a:pt x="863" y="782"/>
                    <a:pt x="918" y="771"/>
                  </a:cubicBezTo>
                  <a:cubicBezTo>
                    <a:pt x="1215" y="700"/>
                    <a:pt x="1334" y="486"/>
                    <a:pt x="1203" y="271"/>
                  </a:cubicBezTo>
                  <a:cubicBezTo>
                    <a:pt x="1099" y="109"/>
                    <a:pt x="856" y="1"/>
                    <a:pt x="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6"/>
            <p:cNvSpPr/>
            <p:nvPr/>
          </p:nvSpPr>
          <p:spPr>
            <a:xfrm>
              <a:off x="5282200" y="2283250"/>
              <a:ext cx="21750" cy="12925"/>
            </a:xfrm>
            <a:custGeom>
              <a:avLst/>
              <a:gdLst/>
              <a:ahLst/>
              <a:cxnLst/>
              <a:rect l="l" t="t" r="r" b="b"/>
              <a:pathLst>
                <a:path w="870" h="517" extrusionOk="0">
                  <a:moveTo>
                    <a:pt x="393" y="0"/>
                  </a:moveTo>
                  <a:cubicBezTo>
                    <a:pt x="361" y="0"/>
                    <a:pt x="330" y="3"/>
                    <a:pt x="298" y="8"/>
                  </a:cubicBezTo>
                  <a:cubicBezTo>
                    <a:pt x="107" y="44"/>
                    <a:pt x="0" y="175"/>
                    <a:pt x="72" y="318"/>
                  </a:cubicBezTo>
                  <a:cubicBezTo>
                    <a:pt x="142" y="438"/>
                    <a:pt x="306" y="517"/>
                    <a:pt x="477" y="517"/>
                  </a:cubicBezTo>
                  <a:cubicBezTo>
                    <a:pt x="508" y="517"/>
                    <a:pt x="540" y="514"/>
                    <a:pt x="572" y="508"/>
                  </a:cubicBezTo>
                  <a:cubicBezTo>
                    <a:pt x="762" y="473"/>
                    <a:pt x="869" y="330"/>
                    <a:pt x="786" y="199"/>
                  </a:cubicBezTo>
                  <a:cubicBezTo>
                    <a:pt x="726" y="78"/>
                    <a:pt x="564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6"/>
            <p:cNvSpPr/>
            <p:nvPr/>
          </p:nvSpPr>
          <p:spPr>
            <a:xfrm>
              <a:off x="5334575" y="2237750"/>
              <a:ext cx="71475" cy="41700"/>
            </a:xfrm>
            <a:custGeom>
              <a:avLst/>
              <a:gdLst/>
              <a:ahLst/>
              <a:cxnLst/>
              <a:rect l="l" t="t" r="r" b="b"/>
              <a:pathLst>
                <a:path w="2859" h="1668" extrusionOk="0">
                  <a:moveTo>
                    <a:pt x="1280" y="1"/>
                  </a:moveTo>
                  <a:cubicBezTo>
                    <a:pt x="1154" y="1"/>
                    <a:pt x="1027" y="14"/>
                    <a:pt x="906" y="42"/>
                  </a:cubicBezTo>
                  <a:cubicBezTo>
                    <a:pt x="275" y="173"/>
                    <a:pt x="1" y="650"/>
                    <a:pt x="298" y="1078"/>
                  </a:cubicBezTo>
                  <a:cubicBezTo>
                    <a:pt x="528" y="1442"/>
                    <a:pt x="1058" y="1667"/>
                    <a:pt x="1585" y="1667"/>
                  </a:cubicBezTo>
                  <a:cubicBezTo>
                    <a:pt x="1714" y="1667"/>
                    <a:pt x="1842" y="1654"/>
                    <a:pt x="1965" y="1626"/>
                  </a:cubicBezTo>
                  <a:cubicBezTo>
                    <a:pt x="2596" y="1495"/>
                    <a:pt x="2858" y="1019"/>
                    <a:pt x="2561" y="578"/>
                  </a:cubicBezTo>
                  <a:cubicBezTo>
                    <a:pt x="2322" y="224"/>
                    <a:pt x="1798" y="1"/>
                    <a:pt x="1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26"/>
            <p:cNvSpPr/>
            <p:nvPr/>
          </p:nvSpPr>
          <p:spPr>
            <a:xfrm>
              <a:off x="5392025" y="2219300"/>
              <a:ext cx="56875" cy="32875"/>
            </a:xfrm>
            <a:custGeom>
              <a:avLst/>
              <a:gdLst/>
              <a:ahLst/>
              <a:cxnLst/>
              <a:rect l="l" t="t" r="r" b="b"/>
              <a:pathLst>
                <a:path w="2275" h="1315" extrusionOk="0">
                  <a:moveTo>
                    <a:pt x="1000" y="0"/>
                  </a:moveTo>
                  <a:cubicBezTo>
                    <a:pt x="903" y="0"/>
                    <a:pt x="807" y="10"/>
                    <a:pt x="715" y="30"/>
                  </a:cubicBezTo>
                  <a:cubicBezTo>
                    <a:pt x="215" y="137"/>
                    <a:pt x="1" y="507"/>
                    <a:pt x="239" y="852"/>
                  </a:cubicBezTo>
                  <a:cubicBezTo>
                    <a:pt x="430" y="1130"/>
                    <a:pt x="853" y="1315"/>
                    <a:pt x="1265" y="1315"/>
                  </a:cubicBezTo>
                  <a:cubicBezTo>
                    <a:pt x="1365" y="1315"/>
                    <a:pt x="1465" y="1304"/>
                    <a:pt x="1560" y="1280"/>
                  </a:cubicBezTo>
                  <a:cubicBezTo>
                    <a:pt x="2061" y="1173"/>
                    <a:pt x="2275" y="804"/>
                    <a:pt x="2037" y="459"/>
                  </a:cubicBezTo>
                  <a:cubicBezTo>
                    <a:pt x="1843" y="179"/>
                    <a:pt x="1415" y="0"/>
                    <a:pt x="10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26"/>
            <p:cNvSpPr/>
            <p:nvPr/>
          </p:nvSpPr>
          <p:spPr>
            <a:xfrm>
              <a:off x="5292625" y="2243575"/>
              <a:ext cx="41375" cy="24400"/>
            </a:xfrm>
            <a:custGeom>
              <a:avLst/>
              <a:gdLst/>
              <a:ahLst/>
              <a:cxnLst/>
              <a:rect l="l" t="t" r="r" b="b"/>
              <a:pathLst>
                <a:path w="1655" h="976" extrusionOk="0">
                  <a:moveTo>
                    <a:pt x="732" y="0"/>
                  </a:moveTo>
                  <a:cubicBezTo>
                    <a:pt x="473" y="0"/>
                    <a:pt x="242" y="97"/>
                    <a:pt x="143" y="262"/>
                  </a:cubicBezTo>
                  <a:cubicBezTo>
                    <a:pt x="0" y="500"/>
                    <a:pt x="202" y="798"/>
                    <a:pt x="572" y="917"/>
                  </a:cubicBezTo>
                  <a:cubicBezTo>
                    <a:pt x="688" y="957"/>
                    <a:pt x="810" y="976"/>
                    <a:pt x="926" y="976"/>
                  </a:cubicBezTo>
                  <a:cubicBezTo>
                    <a:pt x="1188" y="976"/>
                    <a:pt x="1421" y="879"/>
                    <a:pt x="1512" y="714"/>
                  </a:cubicBezTo>
                  <a:cubicBezTo>
                    <a:pt x="1655" y="476"/>
                    <a:pt x="1465" y="179"/>
                    <a:pt x="1084" y="59"/>
                  </a:cubicBezTo>
                  <a:cubicBezTo>
                    <a:pt x="967" y="19"/>
                    <a:pt x="846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6"/>
            <p:cNvSpPr/>
            <p:nvPr/>
          </p:nvSpPr>
          <p:spPr>
            <a:xfrm>
              <a:off x="5546225" y="2300025"/>
              <a:ext cx="21750" cy="13025"/>
            </a:xfrm>
            <a:custGeom>
              <a:avLst/>
              <a:gdLst/>
              <a:ahLst/>
              <a:cxnLst/>
              <a:rect l="l" t="t" r="r" b="b"/>
              <a:pathLst>
                <a:path w="870" h="521" extrusionOk="0">
                  <a:moveTo>
                    <a:pt x="356" y="0"/>
                  </a:moveTo>
                  <a:cubicBezTo>
                    <a:pt x="333" y="0"/>
                    <a:pt x="309" y="1"/>
                    <a:pt x="286" y="4"/>
                  </a:cubicBezTo>
                  <a:cubicBezTo>
                    <a:pt x="95" y="40"/>
                    <a:pt x="0" y="183"/>
                    <a:pt x="84" y="326"/>
                  </a:cubicBezTo>
                  <a:cubicBezTo>
                    <a:pt x="157" y="442"/>
                    <a:pt x="343" y="520"/>
                    <a:pt x="517" y="520"/>
                  </a:cubicBezTo>
                  <a:cubicBezTo>
                    <a:pt x="539" y="520"/>
                    <a:pt x="562" y="519"/>
                    <a:pt x="584" y="516"/>
                  </a:cubicBezTo>
                  <a:cubicBezTo>
                    <a:pt x="786" y="480"/>
                    <a:pt x="869" y="337"/>
                    <a:pt x="798" y="195"/>
                  </a:cubicBezTo>
                  <a:cubicBezTo>
                    <a:pt x="724" y="79"/>
                    <a:pt x="53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6"/>
            <p:cNvSpPr/>
            <p:nvPr/>
          </p:nvSpPr>
          <p:spPr>
            <a:xfrm>
              <a:off x="5500075" y="2329700"/>
              <a:ext cx="28600" cy="17150"/>
            </a:xfrm>
            <a:custGeom>
              <a:avLst/>
              <a:gdLst/>
              <a:ahLst/>
              <a:cxnLst/>
              <a:rect l="l" t="t" r="r" b="b"/>
              <a:pathLst>
                <a:path w="1144" h="686" extrusionOk="0">
                  <a:moveTo>
                    <a:pt x="484" y="1"/>
                  </a:moveTo>
                  <a:cubicBezTo>
                    <a:pt x="450" y="1"/>
                    <a:pt x="415" y="3"/>
                    <a:pt x="382" y="8"/>
                  </a:cubicBezTo>
                  <a:cubicBezTo>
                    <a:pt x="120" y="55"/>
                    <a:pt x="1" y="246"/>
                    <a:pt x="108" y="424"/>
                  </a:cubicBezTo>
                  <a:cubicBezTo>
                    <a:pt x="198" y="585"/>
                    <a:pt x="414" y="686"/>
                    <a:pt x="636" y="686"/>
                  </a:cubicBezTo>
                  <a:cubicBezTo>
                    <a:pt x="678" y="686"/>
                    <a:pt x="721" y="682"/>
                    <a:pt x="763" y="674"/>
                  </a:cubicBezTo>
                  <a:cubicBezTo>
                    <a:pt x="1025" y="639"/>
                    <a:pt x="1144" y="448"/>
                    <a:pt x="1037" y="270"/>
                  </a:cubicBezTo>
                  <a:cubicBezTo>
                    <a:pt x="954" y="104"/>
                    <a:pt x="71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6"/>
            <p:cNvSpPr/>
            <p:nvPr/>
          </p:nvSpPr>
          <p:spPr>
            <a:xfrm>
              <a:off x="5790600" y="2510525"/>
              <a:ext cx="67875" cy="46525"/>
            </a:xfrm>
            <a:custGeom>
              <a:avLst/>
              <a:gdLst/>
              <a:ahLst/>
              <a:cxnLst/>
              <a:rect l="l" t="t" r="r" b="b"/>
              <a:pathLst>
                <a:path w="2715" h="1861" extrusionOk="0">
                  <a:moveTo>
                    <a:pt x="1098" y="0"/>
                  </a:moveTo>
                  <a:cubicBezTo>
                    <a:pt x="512" y="0"/>
                    <a:pt x="55" y="288"/>
                    <a:pt x="24" y="716"/>
                  </a:cubicBezTo>
                  <a:cubicBezTo>
                    <a:pt x="0" y="1216"/>
                    <a:pt x="572" y="1716"/>
                    <a:pt x="1298" y="1835"/>
                  </a:cubicBezTo>
                  <a:cubicBezTo>
                    <a:pt x="1402" y="1852"/>
                    <a:pt x="1504" y="1860"/>
                    <a:pt x="1602" y="1860"/>
                  </a:cubicBezTo>
                  <a:cubicBezTo>
                    <a:pt x="2199" y="1860"/>
                    <a:pt x="2660" y="1562"/>
                    <a:pt x="2691" y="1133"/>
                  </a:cubicBezTo>
                  <a:cubicBezTo>
                    <a:pt x="2715" y="633"/>
                    <a:pt x="2143" y="145"/>
                    <a:pt x="1405" y="26"/>
                  </a:cubicBezTo>
                  <a:cubicBezTo>
                    <a:pt x="1300" y="8"/>
                    <a:pt x="1197" y="0"/>
                    <a:pt x="10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6"/>
            <p:cNvSpPr/>
            <p:nvPr/>
          </p:nvSpPr>
          <p:spPr>
            <a:xfrm>
              <a:off x="5833750" y="2486050"/>
              <a:ext cx="39625" cy="26700"/>
            </a:xfrm>
            <a:custGeom>
              <a:avLst/>
              <a:gdLst/>
              <a:ahLst/>
              <a:cxnLst/>
              <a:rect l="l" t="t" r="r" b="b"/>
              <a:pathLst>
                <a:path w="1585" h="1068" extrusionOk="0">
                  <a:moveTo>
                    <a:pt x="628" y="1"/>
                  </a:moveTo>
                  <a:cubicBezTo>
                    <a:pt x="291" y="1"/>
                    <a:pt x="23" y="166"/>
                    <a:pt x="13" y="409"/>
                  </a:cubicBezTo>
                  <a:cubicBezTo>
                    <a:pt x="1" y="695"/>
                    <a:pt x="334" y="993"/>
                    <a:pt x="763" y="1052"/>
                  </a:cubicBezTo>
                  <a:cubicBezTo>
                    <a:pt x="827" y="1063"/>
                    <a:pt x="889" y="1068"/>
                    <a:pt x="949" y="1068"/>
                  </a:cubicBezTo>
                  <a:cubicBezTo>
                    <a:pt x="1290" y="1068"/>
                    <a:pt x="1550" y="902"/>
                    <a:pt x="1560" y="659"/>
                  </a:cubicBezTo>
                  <a:cubicBezTo>
                    <a:pt x="1584" y="362"/>
                    <a:pt x="1239" y="76"/>
                    <a:pt x="810" y="16"/>
                  </a:cubicBezTo>
                  <a:cubicBezTo>
                    <a:pt x="748" y="6"/>
                    <a:pt x="687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6"/>
            <p:cNvSpPr/>
            <p:nvPr/>
          </p:nvSpPr>
          <p:spPr>
            <a:xfrm>
              <a:off x="5865300" y="2514225"/>
              <a:ext cx="53900" cy="36950"/>
            </a:xfrm>
            <a:custGeom>
              <a:avLst/>
              <a:gdLst/>
              <a:ahLst/>
              <a:cxnLst/>
              <a:rect l="l" t="t" r="r" b="b"/>
              <a:pathLst>
                <a:path w="2156" h="1478" extrusionOk="0">
                  <a:moveTo>
                    <a:pt x="863" y="0"/>
                  </a:moveTo>
                  <a:cubicBezTo>
                    <a:pt x="394" y="0"/>
                    <a:pt x="33" y="232"/>
                    <a:pt x="13" y="568"/>
                  </a:cubicBezTo>
                  <a:cubicBezTo>
                    <a:pt x="1" y="961"/>
                    <a:pt x="453" y="1366"/>
                    <a:pt x="1037" y="1461"/>
                  </a:cubicBezTo>
                  <a:cubicBezTo>
                    <a:pt x="1116" y="1472"/>
                    <a:pt x="1194" y="1478"/>
                    <a:pt x="1269" y="1478"/>
                  </a:cubicBezTo>
                  <a:cubicBezTo>
                    <a:pt x="1754" y="1478"/>
                    <a:pt x="2122" y="1252"/>
                    <a:pt x="2132" y="902"/>
                  </a:cubicBezTo>
                  <a:cubicBezTo>
                    <a:pt x="2156" y="509"/>
                    <a:pt x="1691" y="116"/>
                    <a:pt x="1108" y="20"/>
                  </a:cubicBezTo>
                  <a:cubicBezTo>
                    <a:pt x="1024" y="7"/>
                    <a:pt x="94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6"/>
            <p:cNvSpPr/>
            <p:nvPr/>
          </p:nvSpPr>
          <p:spPr>
            <a:xfrm>
              <a:off x="5769750" y="2475400"/>
              <a:ext cx="31275" cy="21225"/>
            </a:xfrm>
            <a:custGeom>
              <a:avLst/>
              <a:gdLst/>
              <a:ahLst/>
              <a:cxnLst/>
              <a:rect l="l" t="t" r="r" b="b"/>
              <a:pathLst>
                <a:path w="1251" h="849" extrusionOk="0">
                  <a:moveTo>
                    <a:pt x="506" y="0"/>
                  </a:moveTo>
                  <a:cubicBezTo>
                    <a:pt x="241" y="0"/>
                    <a:pt x="33" y="134"/>
                    <a:pt x="13" y="335"/>
                  </a:cubicBezTo>
                  <a:cubicBezTo>
                    <a:pt x="1" y="561"/>
                    <a:pt x="263" y="788"/>
                    <a:pt x="608" y="835"/>
                  </a:cubicBezTo>
                  <a:cubicBezTo>
                    <a:pt x="659" y="844"/>
                    <a:pt x="710" y="849"/>
                    <a:pt x="758" y="849"/>
                  </a:cubicBezTo>
                  <a:cubicBezTo>
                    <a:pt x="1023" y="849"/>
                    <a:pt x="1229" y="717"/>
                    <a:pt x="1239" y="526"/>
                  </a:cubicBezTo>
                  <a:cubicBezTo>
                    <a:pt x="1251" y="288"/>
                    <a:pt x="989" y="61"/>
                    <a:pt x="656" y="14"/>
                  </a:cubicBezTo>
                  <a:cubicBezTo>
                    <a:pt x="605" y="5"/>
                    <a:pt x="555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6"/>
            <p:cNvSpPr/>
            <p:nvPr/>
          </p:nvSpPr>
          <p:spPr>
            <a:xfrm>
              <a:off x="5750700" y="2527175"/>
              <a:ext cx="33075" cy="20650"/>
            </a:xfrm>
            <a:custGeom>
              <a:avLst/>
              <a:gdLst/>
              <a:ahLst/>
              <a:cxnLst/>
              <a:rect l="l" t="t" r="r" b="b"/>
              <a:pathLst>
                <a:path w="1323" h="826" extrusionOk="0">
                  <a:moveTo>
                    <a:pt x="557" y="1"/>
                  </a:moveTo>
                  <a:cubicBezTo>
                    <a:pt x="452" y="1"/>
                    <a:pt x="350" y="20"/>
                    <a:pt x="263" y="62"/>
                  </a:cubicBezTo>
                  <a:cubicBezTo>
                    <a:pt x="25" y="181"/>
                    <a:pt x="1" y="431"/>
                    <a:pt x="227" y="634"/>
                  </a:cubicBezTo>
                  <a:cubicBezTo>
                    <a:pt x="374" y="757"/>
                    <a:pt x="582" y="826"/>
                    <a:pt x="778" y="826"/>
                  </a:cubicBezTo>
                  <a:cubicBezTo>
                    <a:pt x="883" y="826"/>
                    <a:pt x="985" y="806"/>
                    <a:pt x="1072" y="765"/>
                  </a:cubicBezTo>
                  <a:cubicBezTo>
                    <a:pt x="1310" y="645"/>
                    <a:pt x="1322" y="384"/>
                    <a:pt x="1108" y="193"/>
                  </a:cubicBezTo>
                  <a:cubicBezTo>
                    <a:pt x="961" y="69"/>
                    <a:pt x="753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6"/>
            <p:cNvSpPr/>
            <p:nvPr/>
          </p:nvSpPr>
          <p:spPr>
            <a:xfrm>
              <a:off x="5747725" y="2496175"/>
              <a:ext cx="42900" cy="26850"/>
            </a:xfrm>
            <a:custGeom>
              <a:avLst/>
              <a:gdLst/>
              <a:ahLst/>
              <a:cxnLst/>
              <a:rect l="l" t="t" r="r" b="b"/>
              <a:pathLst>
                <a:path w="1716" h="1074" extrusionOk="0">
                  <a:moveTo>
                    <a:pt x="725" y="1"/>
                  </a:moveTo>
                  <a:cubicBezTo>
                    <a:pt x="588" y="1"/>
                    <a:pt x="456" y="29"/>
                    <a:pt x="346" y="88"/>
                  </a:cubicBezTo>
                  <a:cubicBezTo>
                    <a:pt x="25" y="242"/>
                    <a:pt x="1" y="576"/>
                    <a:pt x="286" y="826"/>
                  </a:cubicBezTo>
                  <a:cubicBezTo>
                    <a:pt x="471" y="987"/>
                    <a:pt x="744" y="1074"/>
                    <a:pt x="998" y="1074"/>
                  </a:cubicBezTo>
                  <a:cubicBezTo>
                    <a:pt x="1138" y="1074"/>
                    <a:pt x="1272" y="1048"/>
                    <a:pt x="1382" y="993"/>
                  </a:cubicBezTo>
                  <a:cubicBezTo>
                    <a:pt x="1703" y="838"/>
                    <a:pt x="1715" y="504"/>
                    <a:pt x="1429" y="254"/>
                  </a:cubicBezTo>
                  <a:cubicBezTo>
                    <a:pt x="1245" y="93"/>
                    <a:pt x="97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6"/>
            <p:cNvSpPr/>
            <p:nvPr/>
          </p:nvSpPr>
          <p:spPr>
            <a:xfrm>
              <a:off x="5876625" y="2554825"/>
              <a:ext cx="38125" cy="23975"/>
            </a:xfrm>
            <a:custGeom>
              <a:avLst/>
              <a:gdLst/>
              <a:ahLst/>
              <a:cxnLst/>
              <a:rect l="l" t="t" r="r" b="b"/>
              <a:pathLst>
                <a:path w="1525" h="959" extrusionOk="0">
                  <a:moveTo>
                    <a:pt x="633" y="1"/>
                  </a:moveTo>
                  <a:cubicBezTo>
                    <a:pt x="511" y="1"/>
                    <a:pt x="395" y="25"/>
                    <a:pt x="298" y="75"/>
                  </a:cubicBezTo>
                  <a:cubicBezTo>
                    <a:pt x="24" y="206"/>
                    <a:pt x="0" y="504"/>
                    <a:pt x="262" y="730"/>
                  </a:cubicBezTo>
                  <a:cubicBezTo>
                    <a:pt x="432" y="877"/>
                    <a:pt x="678" y="959"/>
                    <a:pt x="904" y="959"/>
                  </a:cubicBezTo>
                  <a:cubicBezTo>
                    <a:pt x="1026" y="959"/>
                    <a:pt x="1142" y="935"/>
                    <a:pt x="1238" y="885"/>
                  </a:cubicBezTo>
                  <a:cubicBezTo>
                    <a:pt x="1512" y="742"/>
                    <a:pt x="1524" y="444"/>
                    <a:pt x="1262" y="218"/>
                  </a:cubicBezTo>
                  <a:cubicBezTo>
                    <a:pt x="1093" y="80"/>
                    <a:pt x="854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6"/>
            <p:cNvSpPr/>
            <p:nvPr/>
          </p:nvSpPr>
          <p:spPr>
            <a:xfrm>
              <a:off x="5781675" y="2409225"/>
              <a:ext cx="33350" cy="20650"/>
            </a:xfrm>
            <a:custGeom>
              <a:avLst/>
              <a:gdLst/>
              <a:ahLst/>
              <a:cxnLst/>
              <a:rect l="l" t="t" r="r" b="b"/>
              <a:pathLst>
                <a:path w="1334" h="826" extrusionOk="0">
                  <a:moveTo>
                    <a:pt x="544" y="0"/>
                  </a:moveTo>
                  <a:cubicBezTo>
                    <a:pt x="432" y="0"/>
                    <a:pt x="325" y="22"/>
                    <a:pt x="238" y="65"/>
                  </a:cubicBezTo>
                  <a:cubicBezTo>
                    <a:pt x="0" y="196"/>
                    <a:pt x="0" y="446"/>
                    <a:pt x="226" y="637"/>
                  </a:cubicBezTo>
                  <a:cubicBezTo>
                    <a:pt x="378" y="758"/>
                    <a:pt x="587" y="826"/>
                    <a:pt x="780" y="826"/>
                  </a:cubicBezTo>
                  <a:cubicBezTo>
                    <a:pt x="891" y="826"/>
                    <a:pt x="997" y="804"/>
                    <a:pt x="1083" y="756"/>
                  </a:cubicBezTo>
                  <a:cubicBezTo>
                    <a:pt x="1322" y="637"/>
                    <a:pt x="1334" y="375"/>
                    <a:pt x="1095" y="184"/>
                  </a:cubicBezTo>
                  <a:cubicBezTo>
                    <a:pt x="945" y="64"/>
                    <a:pt x="737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6"/>
            <p:cNvSpPr/>
            <p:nvPr/>
          </p:nvSpPr>
          <p:spPr>
            <a:xfrm>
              <a:off x="5816200" y="2387925"/>
              <a:ext cx="38425" cy="25825"/>
            </a:xfrm>
            <a:custGeom>
              <a:avLst/>
              <a:gdLst/>
              <a:ahLst/>
              <a:cxnLst/>
              <a:rect l="l" t="t" r="r" b="b"/>
              <a:pathLst>
                <a:path w="1537" h="1033" extrusionOk="0">
                  <a:moveTo>
                    <a:pt x="616" y="1"/>
                  </a:moveTo>
                  <a:cubicBezTo>
                    <a:pt x="274" y="1"/>
                    <a:pt x="12" y="168"/>
                    <a:pt x="12" y="417"/>
                  </a:cubicBezTo>
                  <a:cubicBezTo>
                    <a:pt x="0" y="691"/>
                    <a:pt x="345" y="965"/>
                    <a:pt x="762" y="1024"/>
                  </a:cubicBezTo>
                  <a:cubicBezTo>
                    <a:pt x="807" y="1030"/>
                    <a:pt x="852" y="1032"/>
                    <a:pt x="895" y="1032"/>
                  </a:cubicBezTo>
                  <a:cubicBezTo>
                    <a:pt x="1250" y="1032"/>
                    <a:pt x="1524" y="864"/>
                    <a:pt x="1524" y="620"/>
                  </a:cubicBezTo>
                  <a:cubicBezTo>
                    <a:pt x="1536" y="334"/>
                    <a:pt x="1191" y="60"/>
                    <a:pt x="774" y="12"/>
                  </a:cubicBezTo>
                  <a:cubicBezTo>
                    <a:pt x="720" y="5"/>
                    <a:pt x="667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6"/>
            <p:cNvSpPr/>
            <p:nvPr/>
          </p:nvSpPr>
          <p:spPr>
            <a:xfrm>
              <a:off x="5684625" y="2434825"/>
              <a:ext cx="32775" cy="20150"/>
            </a:xfrm>
            <a:custGeom>
              <a:avLst/>
              <a:gdLst/>
              <a:ahLst/>
              <a:cxnLst/>
              <a:rect l="l" t="t" r="r" b="b"/>
              <a:pathLst>
                <a:path w="1311" h="806" extrusionOk="0">
                  <a:moveTo>
                    <a:pt x="565" y="0"/>
                  </a:moveTo>
                  <a:cubicBezTo>
                    <a:pt x="466" y="0"/>
                    <a:pt x="370" y="18"/>
                    <a:pt x="286" y="53"/>
                  </a:cubicBezTo>
                  <a:cubicBezTo>
                    <a:pt x="36" y="160"/>
                    <a:pt x="1" y="410"/>
                    <a:pt x="203" y="601"/>
                  </a:cubicBezTo>
                  <a:cubicBezTo>
                    <a:pt x="341" y="731"/>
                    <a:pt x="557" y="806"/>
                    <a:pt x="760" y="806"/>
                  </a:cubicBezTo>
                  <a:cubicBezTo>
                    <a:pt x="854" y="806"/>
                    <a:pt x="945" y="790"/>
                    <a:pt x="1025" y="756"/>
                  </a:cubicBezTo>
                  <a:cubicBezTo>
                    <a:pt x="1275" y="637"/>
                    <a:pt x="1310" y="399"/>
                    <a:pt x="1108" y="196"/>
                  </a:cubicBezTo>
                  <a:cubicBezTo>
                    <a:pt x="973" y="69"/>
                    <a:pt x="764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6"/>
            <p:cNvSpPr/>
            <p:nvPr/>
          </p:nvSpPr>
          <p:spPr>
            <a:xfrm>
              <a:off x="5825725" y="2441550"/>
              <a:ext cx="22050" cy="13600"/>
            </a:xfrm>
            <a:custGeom>
              <a:avLst/>
              <a:gdLst/>
              <a:ahLst/>
              <a:cxnLst/>
              <a:rect l="l" t="t" r="r" b="b"/>
              <a:pathLst>
                <a:path w="882" h="544" extrusionOk="0">
                  <a:moveTo>
                    <a:pt x="358" y="1"/>
                  </a:moveTo>
                  <a:cubicBezTo>
                    <a:pt x="294" y="1"/>
                    <a:pt x="232" y="11"/>
                    <a:pt x="179" y="34"/>
                  </a:cubicBezTo>
                  <a:cubicBezTo>
                    <a:pt x="12" y="106"/>
                    <a:pt x="0" y="272"/>
                    <a:pt x="143" y="403"/>
                  </a:cubicBezTo>
                  <a:cubicBezTo>
                    <a:pt x="241" y="493"/>
                    <a:pt x="389" y="544"/>
                    <a:pt x="526" y="544"/>
                  </a:cubicBezTo>
                  <a:cubicBezTo>
                    <a:pt x="589" y="544"/>
                    <a:pt x="650" y="533"/>
                    <a:pt x="703" y="511"/>
                  </a:cubicBezTo>
                  <a:cubicBezTo>
                    <a:pt x="869" y="427"/>
                    <a:pt x="881" y="260"/>
                    <a:pt x="738" y="130"/>
                  </a:cubicBezTo>
                  <a:cubicBezTo>
                    <a:pt x="641" y="49"/>
                    <a:pt x="495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6"/>
            <p:cNvSpPr/>
            <p:nvPr/>
          </p:nvSpPr>
          <p:spPr>
            <a:xfrm>
              <a:off x="5719450" y="2447175"/>
              <a:ext cx="57775" cy="36000"/>
            </a:xfrm>
            <a:custGeom>
              <a:avLst/>
              <a:gdLst/>
              <a:ahLst/>
              <a:cxnLst/>
              <a:rect l="l" t="t" r="r" b="b"/>
              <a:pathLst>
                <a:path w="2311" h="1440" extrusionOk="0">
                  <a:moveTo>
                    <a:pt x="970" y="1"/>
                  </a:moveTo>
                  <a:cubicBezTo>
                    <a:pt x="773" y="1"/>
                    <a:pt x="584" y="39"/>
                    <a:pt x="429" y="119"/>
                  </a:cubicBezTo>
                  <a:cubicBezTo>
                    <a:pt x="13" y="333"/>
                    <a:pt x="1" y="786"/>
                    <a:pt x="405" y="1119"/>
                  </a:cubicBezTo>
                  <a:cubicBezTo>
                    <a:pt x="653" y="1329"/>
                    <a:pt x="1008" y="1439"/>
                    <a:pt x="1341" y="1439"/>
                  </a:cubicBezTo>
                  <a:cubicBezTo>
                    <a:pt x="1538" y="1439"/>
                    <a:pt x="1727" y="1401"/>
                    <a:pt x="1882" y="1321"/>
                  </a:cubicBezTo>
                  <a:cubicBezTo>
                    <a:pt x="2299" y="1095"/>
                    <a:pt x="2310" y="655"/>
                    <a:pt x="1906" y="321"/>
                  </a:cubicBezTo>
                  <a:cubicBezTo>
                    <a:pt x="1658" y="112"/>
                    <a:pt x="1303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6"/>
            <p:cNvSpPr/>
            <p:nvPr/>
          </p:nvSpPr>
          <p:spPr>
            <a:xfrm>
              <a:off x="5762625" y="2432575"/>
              <a:ext cx="33650" cy="22850"/>
            </a:xfrm>
            <a:custGeom>
              <a:avLst/>
              <a:gdLst/>
              <a:ahLst/>
              <a:cxnLst/>
              <a:rect l="l" t="t" r="r" b="b"/>
              <a:pathLst>
                <a:path w="1346" h="914" extrusionOk="0">
                  <a:moveTo>
                    <a:pt x="531" y="0"/>
                  </a:moveTo>
                  <a:cubicBezTo>
                    <a:pt x="233" y="0"/>
                    <a:pt x="10" y="154"/>
                    <a:pt x="0" y="369"/>
                  </a:cubicBezTo>
                  <a:cubicBezTo>
                    <a:pt x="0" y="619"/>
                    <a:pt x="298" y="858"/>
                    <a:pt x="667" y="905"/>
                  </a:cubicBezTo>
                  <a:cubicBezTo>
                    <a:pt x="712" y="911"/>
                    <a:pt x="755" y="914"/>
                    <a:pt x="798" y="914"/>
                  </a:cubicBezTo>
                  <a:cubicBezTo>
                    <a:pt x="1104" y="914"/>
                    <a:pt x="1335" y="768"/>
                    <a:pt x="1345" y="548"/>
                  </a:cubicBezTo>
                  <a:cubicBezTo>
                    <a:pt x="1345" y="298"/>
                    <a:pt x="1048" y="60"/>
                    <a:pt x="679" y="12"/>
                  </a:cubicBezTo>
                  <a:cubicBezTo>
                    <a:pt x="628" y="4"/>
                    <a:pt x="578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6"/>
            <p:cNvSpPr/>
            <p:nvPr/>
          </p:nvSpPr>
          <p:spPr>
            <a:xfrm>
              <a:off x="5798625" y="2460625"/>
              <a:ext cx="31275" cy="20375"/>
            </a:xfrm>
            <a:custGeom>
              <a:avLst/>
              <a:gdLst/>
              <a:ahLst/>
              <a:cxnLst/>
              <a:rect l="l" t="t" r="r" b="b"/>
              <a:pathLst>
                <a:path w="1251" h="815" extrusionOk="0">
                  <a:moveTo>
                    <a:pt x="506" y="1"/>
                  </a:moveTo>
                  <a:cubicBezTo>
                    <a:pt x="263" y="1"/>
                    <a:pt x="65" y="111"/>
                    <a:pt x="36" y="283"/>
                  </a:cubicBezTo>
                  <a:cubicBezTo>
                    <a:pt x="1" y="498"/>
                    <a:pt x="239" y="724"/>
                    <a:pt x="560" y="795"/>
                  </a:cubicBezTo>
                  <a:cubicBezTo>
                    <a:pt x="620" y="809"/>
                    <a:pt x="679" y="815"/>
                    <a:pt x="736" y="815"/>
                  </a:cubicBezTo>
                  <a:cubicBezTo>
                    <a:pt x="984" y="815"/>
                    <a:pt x="1186" y="696"/>
                    <a:pt x="1215" y="521"/>
                  </a:cubicBezTo>
                  <a:cubicBezTo>
                    <a:pt x="1251" y="307"/>
                    <a:pt x="1013" y="81"/>
                    <a:pt x="691" y="21"/>
                  </a:cubicBezTo>
                  <a:cubicBezTo>
                    <a:pt x="628" y="7"/>
                    <a:pt x="565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6"/>
            <p:cNvSpPr/>
            <p:nvPr/>
          </p:nvSpPr>
          <p:spPr>
            <a:xfrm>
              <a:off x="5805475" y="2490875"/>
              <a:ext cx="21150" cy="13800"/>
            </a:xfrm>
            <a:custGeom>
              <a:avLst/>
              <a:gdLst/>
              <a:ahLst/>
              <a:cxnLst/>
              <a:rect l="l" t="t" r="r" b="b"/>
              <a:pathLst>
                <a:path w="846" h="552" extrusionOk="0">
                  <a:moveTo>
                    <a:pt x="344" y="0"/>
                  </a:moveTo>
                  <a:cubicBezTo>
                    <a:pt x="179" y="0"/>
                    <a:pt x="44" y="77"/>
                    <a:pt x="24" y="192"/>
                  </a:cubicBezTo>
                  <a:cubicBezTo>
                    <a:pt x="1" y="335"/>
                    <a:pt x="155" y="502"/>
                    <a:pt x="382" y="538"/>
                  </a:cubicBezTo>
                  <a:cubicBezTo>
                    <a:pt x="423" y="547"/>
                    <a:pt x="463" y="551"/>
                    <a:pt x="502" y="551"/>
                  </a:cubicBezTo>
                  <a:cubicBezTo>
                    <a:pt x="667" y="551"/>
                    <a:pt x="803" y="475"/>
                    <a:pt x="822" y="359"/>
                  </a:cubicBezTo>
                  <a:cubicBezTo>
                    <a:pt x="846" y="204"/>
                    <a:pt x="691" y="50"/>
                    <a:pt x="465" y="14"/>
                  </a:cubicBezTo>
                  <a:cubicBezTo>
                    <a:pt x="424" y="5"/>
                    <a:pt x="383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6"/>
            <p:cNvSpPr/>
            <p:nvPr/>
          </p:nvSpPr>
          <p:spPr>
            <a:xfrm>
              <a:off x="5856975" y="2546250"/>
              <a:ext cx="21150" cy="14075"/>
            </a:xfrm>
            <a:custGeom>
              <a:avLst/>
              <a:gdLst/>
              <a:ahLst/>
              <a:cxnLst/>
              <a:rect l="l" t="t" r="r" b="b"/>
              <a:pathLst>
                <a:path w="846" h="563" extrusionOk="0">
                  <a:moveTo>
                    <a:pt x="340" y="0"/>
                  </a:moveTo>
                  <a:cubicBezTo>
                    <a:pt x="172" y="0"/>
                    <a:pt x="43" y="79"/>
                    <a:pt x="24" y="204"/>
                  </a:cubicBezTo>
                  <a:cubicBezTo>
                    <a:pt x="0" y="347"/>
                    <a:pt x="155" y="514"/>
                    <a:pt x="381" y="549"/>
                  </a:cubicBezTo>
                  <a:cubicBezTo>
                    <a:pt x="425" y="558"/>
                    <a:pt x="467" y="563"/>
                    <a:pt x="508" y="563"/>
                  </a:cubicBezTo>
                  <a:cubicBezTo>
                    <a:pt x="679" y="563"/>
                    <a:pt x="814" y="486"/>
                    <a:pt x="834" y="371"/>
                  </a:cubicBezTo>
                  <a:cubicBezTo>
                    <a:pt x="846" y="216"/>
                    <a:pt x="691" y="61"/>
                    <a:pt x="465" y="13"/>
                  </a:cubicBezTo>
                  <a:cubicBezTo>
                    <a:pt x="422" y="4"/>
                    <a:pt x="380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6"/>
            <p:cNvSpPr/>
            <p:nvPr/>
          </p:nvSpPr>
          <p:spPr>
            <a:xfrm>
              <a:off x="5786725" y="2554825"/>
              <a:ext cx="28000" cy="18675"/>
            </a:xfrm>
            <a:custGeom>
              <a:avLst/>
              <a:gdLst/>
              <a:ahLst/>
              <a:cxnLst/>
              <a:rect l="l" t="t" r="r" b="b"/>
              <a:pathLst>
                <a:path w="1120" h="747" extrusionOk="0">
                  <a:moveTo>
                    <a:pt x="472" y="0"/>
                  </a:moveTo>
                  <a:cubicBezTo>
                    <a:pt x="249" y="0"/>
                    <a:pt x="66" y="109"/>
                    <a:pt x="36" y="266"/>
                  </a:cubicBezTo>
                  <a:cubicBezTo>
                    <a:pt x="0" y="468"/>
                    <a:pt x="215" y="671"/>
                    <a:pt x="500" y="730"/>
                  </a:cubicBezTo>
                  <a:cubicBezTo>
                    <a:pt x="556" y="741"/>
                    <a:pt x="611" y="747"/>
                    <a:pt x="663" y="747"/>
                  </a:cubicBezTo>
                  <a:cubicBezTo>
                    <a:pt x="888" y="747"/>
                    <a:pt x="1067" y="647"/>
                    <a:pt x="1096" y="492"/>
                  </a:cubicBezTo>
                  <a:cubicBezTo>
                    <a:pt x="1120" y="290"/>
                    <a:pt x="917" y="87"/>
                    <a:pt x="620" y="16"/>
                  </a:cubicBezTo>
                  <a:cubicBezTo>
                    <a:pt x="569" y="5"/>
                    <a:pt x="520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6"/>
            <p:cNvSpPr/>
            <p:nvPr/>
          </p:nvSpPr>
          <p:spPr>
            <a:xfrm>
              <a:off x="5848625" y="2465675"/>
              <a:ext cx="28600" cy="17850"/>
            </a:xfrm>
            <a:custGeom>
              <a:avLst/>
              <a:gdLst/>
              <a:ahLst/>
              <a:cxnLst/>
              <a:rect l="l" t="t" r="r" b="b"/>
              <a:pathLst>
                <a:path w="1144" h="714" extrusionOk="0">
                  <a:moveTo>
                    <a:pt x="479" y="0"/>
                  </a:moveTo>
                  <a:cubicBezTo>
                    <a:pt x="384" y="0"/>
                    <a:pt x="293" y="19"/>
                    <a:pt x="215" y="57"/>
                  </a:cubicBezTo>
                  <a:cubicBezTo>
                    <a:pt x="13" y="153"/>
                    <a:pt x="1" y="379"/>
                    <a:pt x="191" y="546"/>
                  </a:cubicBezTo>
                  <a:cubicBezTo>
                    <a:pt x="324" y="655"/>
                    <a:pt x="509" y="713"/>
                    <a:pt x="680" y="713"/>
                  </a:cubicBezTo>
                  <a:cubicBezTo>
                    <a:pt x="770" y="713"/>
                    <a:pt x="856" y="697"/>
                    <a:pt x="930" y="665"/>
                  </a:cubicBezTo>
                  <a:cubicBezTo>
                    <a:pt x="1132" y="558"/>
                    <a:pt x="1144" y="331"/>
                    <a:pt x="953" y="165"/>
                  </a:cubicBezTo>
                  <a:cubicBezTo>
                    <a:pt x="824" y="58"/>
                    <a:pt x="646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6"/>
            <p:cNvSpPr/>
            <p:nvPr/>
          </p:nvSpPr>
          <p:spPr>
            <a:xfrm>
              <a:off x="5889700" y="2484850"/>
              <a:ext cx="27725" cy="18375"/>
            </a:xfrm>
            <a:custGeom>
              <a:avLst/>
              <a:gdLst/>
              <a:ahLst/>
              <a:cxnLst/>
              <a:rect l="l" t="t" r="r" b="b"/>
              <a:pathLst>
                <a:path w="1109" h="735" extrusionOk="0">
                  <a:moveTo>
                    <a:pt x="447" y="0"/>
                  </a:moveTo>
                  <a:cubicBezTo>
                    <a:pt x="224" y="0"/>
                    <a:pt x="54" y="100"/>
                    <a:pt x="25" y="255"/>
                  </a:cubicBezTo>
                  <a:cubicBezTo>
                    <a:pt x="1" y="457"/>
                    <a:pt x="215" y="660"/>
                    <a:pt x="501" y="719"/>
                  </a:cubicBezTo>
                  <a:cubicBezTo>
                    <a:pt x="551" y="730"/>
                    <a:pt x="601" y="735"/>
                    <a:pt x="648" y="735"/>
                  </a:cubicBezTo>
                  <a:cubicBezTo>
                    <a:pt x="872" y="735"/>
                    <a:pt x="1053" y="626"/>
                    <a:pt x="1073" y="469"/>
                  </a:cubicBezTo>
                  <a:cubicBezTo>
                    <a:pt x="1108" y="279"/>
                    <a:pt x="894" y="76"/>
                    <a:pt x="608" y="17"/>
                  </a:cubicBezTo>
                  <a:cubicBezTo>
                    <a:pt x="552" y="6"/>
                    <a:pt x="498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6"/>
            <p:cNvSpPr/>
            <p:nvPr/>
          </p:nvSpPr>
          <p:spPr>
            <a:xfrm>
              <a:off x="5657850" y="2453025"/>
              <a:ext cx="39600" cy="26600"/>
            </a:xfrm>
            <a:custGeom>
              <a:avLst/>
              <a:gdLst/>
              <a:ahLst/>
              <a:cxnLst/>
              <a:rect l="l" t="t" r="r" b="b"/>
              <a:pathLst>
                <a:path w="1584" h="1064" extrusionOk="0">
                  <a:moveTo>
                    <a:pt x="647" y="0"/>
                  </a:moveTo>
                  <a:cubicBezTo>
                    <a:pt x="306" y="0"/>
                    <a:pt x="44" y="166"/>
                    <a:pt x="24" y="409"/>
                  </a:cubicBezTo>
                  <a:cubicBezTo>
                    <a:pt x="0" y="694"/>
                    <a:pt x="321" y="980"/>
                    <a:pt x="738" y="1052"/>
                  </a:cubicBezTo>
                  <a:cubicBezTo>
                    <a:pt x="794" y="1059"/>
                    <a:pt x="848" y="1063"/>
                    <a:pt x="901" y="1063"/>
                  </a:cubicBezTo>
                  <a:cubicBezTo>
                    <a:pt x="1257" y="1063"/>
                    <a:pt x="1539" y="896"/>
                    <a:pt x="1560" y="647"/>
                  </a:cubicBezTo>
                  <a:cubicBezTo>
                    <a:pt x="1584" y="361"/>
                    <a:pt x="1250" y="75"/>
                    <a:pt x="833" y="16"/>
                  </a:cubicBezTo>
                  <a:cubicBezTo>
                    <a:pt x="769" y="5"/>
                    <a:pt x="707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6"/>
            <p:cNvSpPr/>
            <p:nvPr/>
          </p:nvSpPr>
          <p:spPr>
            <a:xfrm>
              <a:off x="5698625" y="2520925"/>
              <a:ext cx="37525" cy="23825"/>
            </a:xfrm>
            <a:custGeom>
              <a:avLst/>
              <a:gdLst/>
              <a:ahLst/>
              <a:cxnLst/>
              <a:rect l="l" t="t" r="r" b="b"/>
              <a:pathLst>
                <a:path w="1501" h="953" extrusionOk="0">
                  <a:moveTo>
                    <a:pt x="628" y="0"/>
                  </a:moveTo>
                  <a:cubicBezTo>
                    <a:pt x="509" y="0"/>
                    <a:pt x="394" y="24"/>
                    <a:pt x="298" y="74"/>
                  </a:cubicBezTo>
                  <a:cubicBezTo>
                    <a:pt x="12" y="217"/>
                    <a:pt x="0" y="503"/>
                    <a:pt x="250" y="729"/>
                  </a:cubicBezTo>
                  <a:cubicBezTo>
                    <a:pt x="412" y="876"/>
                    <a:pt x="650" y="952"/>
                    <a:pt x="871" y="952"/>
                  </a:cubicBezTo>
                  <a:cubicBezTo>
                    <a:pt x="991" y="952"/>
                    <a:pt x="1106" y="930"/>
                    <a:pt x="1203" y="884"/>
                  </a:cubicBezTo>
                  <a:cubicBezTo>
                    <a:pt x="1488" y="741"/>
                    <a:pt x="1500" y="443"/>
                    <a:pt x="1250" y="229"/>
                  </a:cubicBezTo>
                  <a:cubicBezTo>
                    <a:pt x="1088" y="82"/>
                    <a:pt x="850" y="0"/>
                    <a:pt x="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6"/>
            <p:cNvSpPr/>
            <p:nvPr/>
          </p:nvSpPr>
          <p:spPr>
            <a:xfrm>
              <a:off x="5765600" y="2374775"/>
              <a:ext cx="33050" cy="19775"/>
            </a:xfrm>
            <a:custGeom>
              <a:avLst/>
              <a:gdLst/>
              <a:ahLst/>
              <a:cxnLst/>
              <a:rect l="l" t="t" r="r" b="b"/>
              <a:pathLst>
                <a:path w="1322" h="791" extrusionOk="0">
                  <a:moveTo>
                    <a:pt x="562" y="0"/>
                  </a:moveTo>
                  <a:cubicBezTo>
                    <a:pt x="513" y="0"/>
                    <a:pt x="464" y="5"/>
                    <a:pt x="417" y="14"/>
                  </a:cubicBezTo>
                  <a:cubicBezTo>
                    <a:pt x="119" y="74"/>
                    <a:pt x="0" y="288"/>
                    <a:pt x="131" y="491"/>
                  </a:cubicBezTo>
                  <a:cubicBezTo>
                    <a:pt x="251" y="670"/>
                    <a:pt x="512" y="791"/>
                    <a:pt x="761" y="791"/>
                  </a:cubicBezTo>
                  <a:cubicBezTo>
                    <a:pt x="810" y="791"/>
                    <a:pt x="858" y="786"/>
                    <a:pt x="905" y="776"/>
                  </a:cubicBezTo>
                  <a:cubicBezTo>
                    <a:pt x="1203" y="717"/>
                    <a:pt x="1322" y="503"/>
                    <a:pt x="1191" y="288"/>
                  </a:cubicBezTo>
                  <a:cubicBezTo>
                    <a:pt x="1071" y="119"/>
                    <a:pt x="811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6"/>
            <p:cNvSpPr/>
            <p:nvPr/>
          </p:nvSpPr>
          <p:spPr>
            <a:xfrm>
              <a:off x="5716175" y="2384725"/>
              <a:ext cx="57775" cy="34975"/>
            </a:xfrm>
            <a:custGeom>
              <a:avLst/>
              <a:gdLst/>
              <a:ahLst/>
              <a:cxnLst/>
              <a:rect l="l" t="t" r="r" b="b"/>
              <a:pathLst>
                <a:path w="2311" h="1399" extrusionOk="0">
                  <a:moveTo>
                    <a:pt x="976" y="1"/>
                  </a:moveTo>
                  <a:cubicBezTo>
                    <a:pt x="613" y="1"/>
                    <a:pt x="295" y="135"/>
                    <a:pt x="179" y="367"/>
                  </a:cubicBezTo>
                  <a:cubicBezTo>
                    <a:pt x="1" y="712"/>
                    <a:pt x="298" y="1140"/>
                    <a:pt x="846" y="1319"/>
                  </a:cubicBezTo>
                  <a:cubicBezTo>
                    <a:pt x="1012" y="1373"/>
                    <a:pt x="1181" y="1399"/>
                    <a:pt x="1340" y="1399"/>
                  </a:cubicBezTo>
                  <a:cubicBezTo>
                    <a:pt x="1709" y="1399"/>
                    <a:pt x="2028" y="1262"/>
                    <a:pt x="2144" y="1021"/>
                  </a:cubicBezTo>
                  <a:cubicBezTo>
                    <a:pt x="2310" y="688"/>
                    <a:pt x="2013" y="259"/>
                    <a:pt x="1465" y="81"/>
                  </a:cubicBezTo>
                  <a:cubicBezTo>
                    <a:pt x="1302" y="26"/>
                    <a:pt x="1134" y="1"/>
                    <a:pt x="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6"/>
            <p:cNvSpPr/>
            <p:nvPr/>
          </p:nvSpPr>
          <p:spPr>
            <a:xfrm>
              <a:off x="5701600" y="2409200"/>
              <a:ext cx="22350" cy="13500"/>
            </a:xfrm>
            <a:custGeom>
              <a:avLst/>
              <a:gdLst/>
              <a:ahLst/>
              <a:cxnLst/>
              <a:rect l="l" t="t" r="r" b="b"/>
              <a:pathLst>
                <a:path w="894" h="540" extrusionOk="0">
                  <a:moveTo>
                    <a:pt x="384" y="0"/>
                  </a:moveTo>
                  <a:cubicBezTo>
                    <a:pt x="254" y="0"/>
                    <a:pt x="138" y="48"/>
                    <a:pt x="84" y="126"/>
                  </a:cubicBezTo>
                  <a:cubicBezTo>
                    <a:pt x="0" y="257"/>
                    <a:pt x="95" y="423"/>
                    <a:pt x="298" y="495"/>
                  </a:cubicBezTo>
                  <a:cubicBezTo>
                    <a:pt x="371" y="525"/>
                    <a:pt x="450" y="540"/>
                    <a:pt x="523" y="540"/>
                  </a:cubicBezTo>
                  <a:cubicBezTo>
                    <a:pt x="651" y="540"/>
                    <a:pt x="764" y="495"/>
                    <a:pt x="810" y="411"/>
                  </a:cubicBezTo>
                  <a:cubicBezTo>
                    <a:pt x="893" y="281"/>
                    <a:pt x="798" y="126"/>
                    <a:pt x="596" y="42"/>
                  </a:cubicBezTo>
                  <a:cubicBezTo>
                    <a:pt x="526" y="14"/>
                    <a:pt x="453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6"/>
            <p:cNvSpPr/>
            <p:nvPr/>
          </p:nvSpPr>
          <p:spPr>
            <a:xfrm>
              <a:off x="6046875" y="2557350"/>
              <a:ext cx="67900" cy="47325"/>
            </a:xfrm>
            <a:custGeom>
              <a:avLst/>
              <a:gdLst/>
              <a:ahLst/>
              <a:cxnLst/>
              <a:rect l="l" t="t" r="r" b="b"/>
              <a:pathLst>
                <a:path w="2716" h="1893" extrusionOk="0">
                  <a:moveTo>
                    <a:pt x="1078" y="1"/>
                  </a:moveTo>
                  <a:cubicBezTo>
                    <a:pt x="468" y="1"/>
                    <a:pt x="12" y="291"/>
                    <a:pt x="12" y="724"/>
                  </a:cubicBezTo>
                  <a:cubicBezTo>
                    <a:pt x="0" y="1236"/>
                    <a:pt x="596" y="1748"/>
                    <a:pt x="1346" y="1867"/>
                  </a:cubicBezTo>
                  <a:cubicBezTo>
                    <a:pt x="1451" y="1884"/>
                    <a:pt x="1554" y="1892"/>
                    <a:pt x="1653" y="1892"/>
                  </a:cubicBezTo>
                  <a:cubicBezTo>
                    <a:pt x="2255" y="1892"/>
                    <a:pt x="2705" y="1593"/>
                    <a:pt x="2715" y="1153"/>
                  </a:cubicBezTo>
                  <a:cubicBezTo>
                    <a:pt x="2715" y="653"/>
                    <a:pt x="2108" y="141"/>
                    <a:pt x="1370" y="22"/>
                  </a:cubicBezTo>
                  <a:cubicBezTo>
                    <a:pt x="1270" y="8"/>
                    <a:pt x="1172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6"/>
            <p:cNvSpPr/>
            <p:nvPr/>
          </p:nvSpPr>
          <p:spPr>
            <a:xfrm>
              <a:off x="6088550" y="2532300"/>
              <a:ext cx="39600" cy="27375"/>
            </a:xfrm>
            <a:custGeom>
              <a:avLst/>
              <a:gdLst/>
              <a:ahLst/>
              <a:cxnLst/>
              <a:rect l="l" t="t" r="r" b="b"/>
              <a:pathLst>
                <a:path w="1584" h="1095" extrusionOk="0">
                  <a:moveTo>
                    <a:pt x="636" y="0"/>
                  </a:moveTo>
                  <a:cubicBezTo>
                    <a:pt x="283" y="0"/>
                    <a:pt x="12" y="169"/>
                    <a:pt x="12" y="429"/>
                  </a:cubicBezTo>
                  <a:cubicBezTo>
                    <a:pt x="0" y="714"/>
                    <a:pt x="358" y="1012"/>
                    <a:pt x="786" y="1083"/>
                  </a:cubicBezTo>
                  <a:cubicBezTo>
                    <a:pt x="843" y="1091"/>
                    <a:pt x="899" y="1095"/>
                    <a:pt x="952" y="1095"/>
                  </a:cubicBezTo>
                  <a:cubicBezTo>
                    <a:pt x="1313" y="1095"/>
                    <a:pt x="1584" y="926"/>
                    <a:pt x="1584" y="667"/>
                  </a:cubicBezTo>
                  <a:cubicBezTo>
                    <a:pt x="1584" y="381"/>
                    <a:pt x="1227" y="83"/>
                    <a:pt x="798" y="12"/>
                  </a:cubicBezTo>
                  <a:cubicBezTo>
                    <a:pt x="743" y="4"/>
                    <a:pt x="689" y="0"/>
                    <a:pt x="6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6"/>
            <p:cNvSpPr/>
            <p:nvPr/>
          </p:nvSpPr>
          <p:spPr>
            <a:xfrm>
              <a:off x="6122175" y="2561050"/>
              <a:ext cx="53900" cy="37550"/>
            </a:xfrm>
            <a:custGeom>
              <a:avLst/>
              <a:gdLst/>
              <a:ahLst/>
              <a:cxnLst/>
              <a:rect l="l" t="t" r="r" b="b"/>
              <a:pathLst>
                <a:path w="2156" h="1502" extrusionOk="0">
                  <a:moveTo>
                    <a:pt x="847" y="1"/>
                  </a:moveTo>
                  <a:cubicBezTo>
                    <a:pt x="361" y="1"/>
                    <a:pt x="1" y="234"/>
                    <a:pt x="1" y="576"/>
                  </a:cubicBezTo>
                  <a:cubicBezTo>
                    <a:pt x="1" y="981"/>
                    <a:pt x="477" y="1386"/>
                    <a:pt x="1072" y="1481"/>
                  </a:cubicBezTo>
                  <a:cubicBezTo>
                    <a:pt x="1158" y="1495"/>
                    <a:pt x="1241" y="1501"/>
                    <a:pt x="1321" y="1501"/>
                  </a:cubicBezTo>
                  <a:cubicBezTo>
                    <a:pt x="1798" y="1501"/>
                    <a:pt x="2156" y="1268"/>
                    <a:pt x="2156" y="922"/>
                  </a:cubicBezTo>
                  <a:cubicBezTo>
                    <a:pt x="2144" y="517"/>
                    <a:pt x="1668" y="112"/>
                    <a:pt x="1072" y="17"/>
                  </a:cubicBezTo>
                  <a:cubicBezTo>
                    <a:pt x="995" y="6"/>
                    <a:pt x="920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6"/>
            <p:cNvSpPr/>
            <p:nvPr/>
          </p:nvSpPr>
          <p:spPr>
            <a:xfrm>
              <a:off x="6023650" y="2521650"/>
              <a:ext cx="31275" cy="21600"/>
            </a:xfrm>
            <a:custGeom>
              <a:avLst/>
              <a:gdLst/>
              <a:ahLst/>
              <a:cxnLst/>
              <a:rect l="l" t="t" r="r" b="b"/>
              <a:pathLst>
                <a:path w="1251" h="864" extrusionOk="0">
                  <a:moveTo>
                    <a:pt x="501" y="0"/>
                  </a:moveTo>
                  <a:cubicBezTo>
                    <a:pt x="217" y="0"/>
                    <a:pt x="1" y="134"/>
                    <a:pt x="1" y="331"/>
                  </a:cubicBezTo>
                  <a:cubicBezTo>
                    <a:pt x="1" y="569"/>
                    <a:pt x="275" y="795"/>
                    <a:pt x="620" y="855"/>
                  </a:cubicBezTo>
                  <a:cubicBezTo>
                    <a:pt x="665" y="861"/>
                    <a:pt x="708" y="864"/>
                    <a:pt x="750" y="864"/>
                  </a:cubicBezTo>
                  <a:cubicBezTo>
                    <a:pt x="1032" y="864"/>
                    <a:pt x="1241" y="730"/>
                    <a:pt x="1251" y="533"/>
                  </a:cubicBezTo>
                  <a:cubicBezTo>
                    <a:pt x="1251" y="295"/>
                    <a:pt x="977" y="69"/>
                    <a:pt x="632" y="9"/>
                  </a:cubicBezTo>
                  <a:cubicBezTo>
                    <a:pt x="587" y="3"/>
                    <a:pt x="543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6"/>
            <p:cNvSpPr/>
            <p:nvPr/>
          </p:nvSpPr>
          <p:spPr>
            <a:xfrm>
              <a:off x="6076950" y="2622675"/>
              <a:ext cx="56575" cy="36525"/>
            </a:xfrm>
            <a:custGeom>
              <a:avLst/>
              <a:gdLst/>
              <a:ahLst/>
              <a:cxnLst/>
              <a:rect l="l" t="t" r="r" b="b"/>
              <a:pathLst>
                <a:path w="2263" h="1461" extrusionOk="0">
                  <a:moveTo>
                    <a:pt x="903" y="1"/>
                  </a:moveTo>
                  <a:cubicBezTo>
                    <a:pt x="720" y="1"/>
                    <a:pt x="547" y="36"/>
                    <a:pt x="405" y="112"/>
                  </a:cubicBezTo>
                  <a:cubicBezTo>
                    <a:pt x="0" y="326"/>
                    <a:pt x="0" y="766"/>
                    <a:pt x="393" y="1112"/>
                  </a:cubicBezTo>
                  <a:cubicBezTo>
                    <a:pt x="656" y="1336"/>
                    <a:pt x="1026" y="1460"/>
                    <a:pt x="1363" y="1460"/>
                  </a:cubicBezTo>
                  <a:cubicBezTo>
                    <a:pt x="1544" y="1460"/>
                    <a:pt x="1716" y="1425"/>
                    <a:pt x="1857" y="1350"/>
                  </a:cubicBezTo>
                  <a:cubicBezTo>
                    <a:pt x="2262" y="1136"/>
                    <a:pt x="2262" y="683"/>
                    <a:pt x="1869" y="338"/>
                  </a:cubicBezTo>
                  <a:cubicBezTo>
                    <a:pt x="1607" y="122"/>
                    <a:pt x="1239" y="1"/>
                    <a:pt x="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6"/>
            <p:cNvSpPr/>
            <p:nvPr/>
          </p:nvSpPr>
          <p:spPr>
            <a:xfrm>
              <a:off x="6006700" y="2574200"/>
              <a:ext cx="33350" cy="21175"/>
            </a:xfrm>
            <a:custGeom>
              <a:avLst/>
              <a:gdLst/>
              <a:ahLst/>
              <a:cxnLst/>
              <a:rect l="l" t="t" r="r" b="b"/>
              <a:pathLst>
                <a:path w="1334" h="847" extrusionOk="0">
                  <a:moveTo>
                    <a:pt x="540" y="1"/>
                  </a:moveTo>
                  <a:cubicBezTo>
                    <a:pt x="434" y="1"/>
                    <a:pt x="333" y="21"/>
                    <a:pt x="250" y="62"/>
                  </a:cubicBezTo>
                  <a:cubicBezTo>
                    <a:pt x="12" y="181"/>
                    <a:pt x="0" y="443"/>
                    <a:pt x="238" y="646"/>
                  </a:cubicBezTo>
                  <a:cubicBezTo>
                    <a:pt x="383" y="775"/>
                    <a:pt x="591" y="846"/>
                    <a:pt x="788" y="846"/>
                  </a:cubicBezTo>
                  <a:cubicBezTo>
                    <a:pt x="899" y="846"/>
                    <a:pt x="1006" y="824"/>
                    <a:pt x="1096" y="777"/>
                  </a:cubicBezTo>
                  <a:cubicBezTo>
                    <a:pt x="1334" y="658"/>
                    <a:pt x="1334" y="396"/>
                    <a:pt x="1096" y="193"/>
                  </a:cubicBezTo>
                  <a:cubicBezTo>
                    <a:pt x="948" y="69"/>
                    <a:pt x="736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6"/>
            <p:cNvSpPr/>
            <p:nvPr/>
          </p:nvSpPr>
          <p:spPr>
            <a:xfrm>
              <a:off x="6002225" y="2542775"/>
              <a:ext cx="43475" cy="27275"/>
            </a:xfrm>
            <a:custGeom>
              <a:avLst/>
              <a:gdLst/>
              <a:ahLst/>
              <a:cxnLst/>
              <a:rect l="l" t="t" r="r" b="b"/>
              <a:pathLst>
                <a:path w="1739" h="1091" extrusionOk="0">
                  <a:moveTo>
                    <a:pt x="702" y="0"/>
                  </a:moveTo>
                  <a:cubicBezTo>
                    <a:pt x="563" y="0"/>
                    <a:pt x="431" y="27"/>
                    <a:pt x="322" y="81"/>
                  </a:cubicBezTo>
                  <a:cubicBezTo>
                    <a:pt x="12" y="236"/>
                    <a:pt x="1" y="581"/>
                    <a:pt x="310" y="831"/>
                  </a:cubicBezTo>
                  <a:cubicBezTo>
                    <a:pt x="503" y="1001"/>
                    <a:pt x="781" y="1091"/>
                    <a:pt x="1037" y="1091"/>
                  </a:cubicBezTo>
                  <a:cubicBezTo>
                    <a:pt x="1176" y="1091"/>
                    <a:pt x="1308" y="1064"/>
                    <a:pt x="1417" y="1010"/>
                  </a:cubicBezTo>
                  <a:cubicBezTo>
                    <a:pt x="1727" y="843"/>
                    <a:pt x="1739" y="510"/>
                    <a:pt x="1429" y="260"/>
                  </a:cubicBezTo>
                  <a:cubicBezTo>
                    <a:pt x="1236" y="90"/>
                    <a:pt x="958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6"/>
            <p:cNvSpPr/>
            <p:nvPr/>
          </p:nvSpPr>
          <p:spPr>
            <a:xfrm>
              <a:off x="5920075" y="2503425"/>
              <a:ext cx="39600" cy="27100"/>
            </a:xfrm>
            <a:custGeom>
              <a:avLst/>
              <a:gdLst/>
              <a:ahLst/>
              <a:cxnLst/>
              <a:rect l="l" t="t" r="r" b="b"/>
              <a:pathLst>
                <a:path w="1584" h="1084" extrusionOk="0">
                  <a:moveTo>
                    <a:pt x="648" y="1"/>
                  </a:moveTo>
                  <a:cubicBezTo>
                    <a:pt x="295" y="1"/>
                    <a:pt x="23" y="168"/>
                    <a:pt x="12" y="417"/>
                  </a:cubicBezTo>
                  <a:cubicBezTo>
                    <a:pt x="0" y="714"/>
                    <a:pt x="346" y="1000"/>
                    <a:pt x="774" y="1072"/>
                  </a:cubicBezTo>
                  <a:cubicBezTo>
                    <a:pt x="830" y="1079"/>
                    <a:pt x="884" y="1083"/>
                    <a:pt x="937" y="1083"/>
                  </a:cubicBezTo>
                  <a:cubicBezTo>
                    <a:pt x="1290" y="1083"/>
                    <a:pt x="1562" y="916"/>
                    <a:pt x="1572" y="667"/>
                  </a:cubicBezTo>
                  <a:cubicBezTo>
                    <a:pt x="1584" y="369"/>
                    <a:pt x="1239" y="83"/>
                    <a:pt x="810" y="12"/>
                  </a:cubicBezTo>
                  <a:cubicBezTo>
                    <a:pt x="754" y="4"/>
                    <a:pt x="700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6"/>
            <p:cNvSpPr/>
            <p:nvPr/>
          </p:nvSpPr>
          <p:spPr>
            <a:xfrm>
              <a:off x="5838525" y="2419975"/>
              <a:ext cx="39300" cy="26300"/>
            </a:xfrm>
            <a:custGeom>
              <a:avLst/>
              <a:gdLst/>
              <a:ahLst/>
              <a:cxnLst/>
              <a:rect l="l" t="t" r="r" b="b"/>
              <a:pathLst>
                <a:path w="1572" h="1052" extrusionOk="0">
                  <a:moveTo>
                    <a:pt x="628" y="0"/>
                  </a:moveTo>
                  <a:cubicBezTo>
                    <a:pt x="294" y="0"/>
                    <a:pt x="34" y="166"/>
                    <a:pt x="24" y="409"/>
                  </a:cubicBezTo>
                  <a:cubicBezTo>
                    <a:pt x="0" y="683"/>
                    <a:pt x="333" y="969"/>
                    <a:pt x="762" y="1040"/>
                  </a:cubicBezTo>
                  <a:cubicBezTo>
                    <a:pt x="816" y="1048"/>
                    <a:pt x="870" y="1052"/>
                    <a:pt x="921" y="1052"/>
                  </a:cubicBezTo>
                  <a:cubicBezTo>
                    <a:pt x="1266" y="1052"/>
                    <a:pt x="1538" y="885"/>
                    <a:pt x="1548" y="647"/>
                  </a:cubicBezTo>
                  <a:cubicBezTo>
                    <a:pt x="1572" y="361"/>
                    <a:pt x="1238" y="76"/>
                    <a:pt x="810" y="16"/>
                  </a:cubicBezTo>
                  <a:cubicBezTo>
                    <a:pt x="748" y="6"/>
                    <a:pt x="687" y="0"/>
                    <a:pt x="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6"/>
            <p:cNvSpPr/>
            <p:nvPr/>
          </p:nvSpPr>
          <p:spPr>
            <a:xfrm>
              <a:off x="5954000" y="2387925"/>
              <a:ext cx="38725" cy="25925"/>
            </a:xfrm>
            <a:custGeom>
              <a:avLst/>
              <a:gdLst/>
              <a:ahLst/>
              <a:cxnLst/>
              <a:rect l="l" t="t" r="r" b="b"/>
              <a:pathLst>
                <a:path w="1549" h="1037" extrusionOk="0">
                  <a:moveTo>
                    <a:pt x="621" y="0"/>
                  </a:moveTo>
                  <a:cubicBezTo>
                    <a:pt x="279" y="0"/>
                    <a:pt x="13" y="158"/>
                    <a:pt x="13" y="405"/>
                  </a:cubicBezTo>
                  <a:cubicBezTo>
                    <a:pt x="1" y="679"/>
                    <a:pt x="334" y="965"/>
                    <a:pt x="751" y="1024"/>
                  </a:cubicBezTo>
                  <a:cubicBezTo>
                    <a:pt x="809" y="1032"/>
                    <a:pt x="866" y="1036"/>
                    <a:pt x="920" y="1036"/>
                  </a:cubicBezTo>
                  <a:cubicBezTo>
                    <a:pt x="1267" y="1036"/>
                    <a:pt x="1526" y="878"/>
                    <a:pt x="1537" y="631"/>
                  </a:cubicBezTo>
                  <a:cubicBezTo>
                    <a:pt x="1549" y="358"/>
                    <a:pt x="1203" y="84"/>
                    <a:pt x="787" y="12"/>
                  </a:cubicBezTo>
                  <a:cubicBezTo>
                    <a:pt x="730" y="4"/>
                    <a:pt x="674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6"/>
            <p:cNvSpPr/>
            <p:nvPr/>
          </p:nvSpPr>
          <p:spPr>
            <a:xfrm>
              <a:off x="5965025" y="2569925"/>
              <a:ext cx="29200" cy="18575"/>
            </a:xfrm>
            <a:custGeom>
              <a:avLst/>
              <a:gdLst/>
              <a:ahLst/>
              <a:cxnLst/>
              <a:rect l="l" t="t" r="r" b="b"/>
              <a:pathLst>
                <a:path w="1168" h="743" extrusionOk="0">
                  <a:moveTo>
                    <a:pt x="467" y="1"/>
                  </a:moveTo>
                  <a:cubicBezTo>
                    <a:pt x="375" y="1"/>
                    <a:pt x="288" y="18"/>
                    <a:pt x="215" y="55"/>
                  </a:cubicBezTo>
                  <a:cubicBezTo>
                    <a:pt x="0" y="162"/>
                    <a:pt x="0" y="400"/>
                    <a:pt x="203" y="567"/>
                  </a:cubicBezTo>
                  <a:cubicBezTo>
                    <a:pt x="333" y="682"/>
                    <a:pt x="518" y="742"/>
                    <a:pt x="690" y="742"/>
                  </a:cubicBezTo>
                  <a:cubicBezTo>
                    <a:pt x="785" y="742"/>
                    <a:pt x="876" y="724"/>
                    <a:pt x="953" y="686"/>
                  </a:cubicBezTo>
                  <a:cubicBezTo>
                    <a:pt x="1155" y="579"/>
                    <a:pt x="1167" y="352"/>
                    <a:pt x="965" y="174"/>
                  </a:cubicBezTo>
                  <a:cubicBezTo>
                    <a:pt x="832" y="64"/>
                    <a:pt x="642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6"/>
            <p:cNvSpPr/>
            <p:nvPr/>
          </p:nvSpPr>
          <p:spPr>
            <a:xfrm>
              <a:off x="5965625" y="2531150"/>
              <a:ext cx="33050" cy="20850"/>
            </a:xfrm>
            <a:custGeom>
              <a:avLst/>
              <a:gdLst/>
              <a:ahLst/>
              <a:cxnLst/>
              <a:rect l="l" t="t" r="r" b="b"/>
              <a:pathLst>
                <a:path w="1322" h="834" extrusionOk="0">
                  <a:moveTo>
                    <a:pt x="549" y="0"/>
                  </a:moveTo>
                  <a:cubicBezTo>
                    <a:pt x="440" y="0"/>
                    <a:pt x="336" y="23"/>
                    <a:pt x="250" y="70"/>
                  </a:cubicBezTo>
                  <a:cubicBezTo>
                    <a:pt x="12" y="189"/>
                    <a:pt x="0" y="439"/>
                    <a:pt x="226" y="641"/>
                  </a:cubicBezTo>
                  <a:cubicBezTo>
                    <a:pt x="381" y="765"/>
                    <a:pt x="596" y="834"/>
                    <a:pt x="794" y="834"/>
                  </a:cubicBezTo>
                  <a:cubicBezTo>
                    <a:pt x="900" y="834"/>
                    <a:pt x="1000" y="814"/>
                    <a:pt x="1084" y="772"/>
                  </a:cubicBezTo>
                  <a:cubicBezTo>
                    <a:pt x="1322" y="653"/>
                    <a:pt x="1322" y="391"/>
                    <a:pt x="1095" y="201"/>
                  </a:cubicBezTo>
                  <a:cubicBezTo>
                    <a:pt x="951" y="71"/>
                    <a:pt x="742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6"/>
            <p:cNvSpPr/>
            <p:nvPr/>
          </p:nvSpPr>
          <p:spPr>
            <a:xfrm>
              <a:off x="5929000" y="2542350"/>
              <a:ext cx="33375" cy="20950"/>
            </a:xfrm>
            <a:custGeom>
              <a:avLst/>
              <a:gdLst/>
              <a:ahLst/>
              <a:cxnLst/>
              <a:rect l="l" t="t" r="r" b="b"/>
              <a:pathLst>
                <a:path w="1335" h="838" extrusionOk="0">
                  <a:moveTo>
                    <a:pt x="546" y="1"/>
                  </a:moveTo>
                  <a:cubicBezTo>
                    <a:pt x="440" y="1"/>
                    <a:pt x="338" y="21"/>
                    <a:pt x="251" y="62"/>
                  </a:cubicBezTo>
                  <a:cubicBezTo>
                    <a:pt x="13" y="181"/>
                    <a:pt x="1" y="443"/>
                    <a:pt x="239" y="634"/>
                  </a:cubicBezTo>
                  <a:cubicBezTo>
                    <a:pt x="387" y="766"/>
                    <a:pt x="601" y="838"/>
                    <a:pt x="799" y="838"/>
                  </a:cubicBezTo>
                  <a:cubicBezTo>
                    <a:pt x="903" y="838"/>
                    <a:pt x="1002" y="818"/>
                    <a:pt x="1084" y="777"/>
                  </a:cubicBezTo>
                  <a:cubicBezTo>
                    <a:pt x="1322" y="646"/>
                    <a:pt x="1334" y="396"/>
                    <a:pt x="1108" y="193"/>
                  </a:cubicBezTo>
                  <a:cubicBezTo>
                    <a:pt x="953" y="69"/>
                    <a:pt x="743" y="1"/>
                    <a:pt x="5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6"/>
            <p:cNvSpPr/>
            <p:nvPr/>
          </p:nvSpPr>
          <p:spPr>
            <a:xfrm>
              <a:off x="5984375" y="2501375"/>
              <a:ext cx="42875" cy="27000"/>
            </a:xfrm>
            <a:custGeom>
              <a:avLst/>
              <a:gdLst/>
              <a:ahLst/>
              <a:cxnLst/>
              <a:rect l="l" t="t" r="r" b="b"/>
              <a:pathLst>
                <a:path w="1715" h="1080" extrusionOk="0">
                  <a:moveTo>
                    <a:pt x="703" y="1"/>
                  </a:moveTo>
                  <a:cubicBezTo>
                    <a:pt x="564" y="1"/>
                    <a:pt x="432" y="27"/>
                    <a:pt x="322" y="82"/>
                  </a:cubicBezTo>
                  <a:cubicBezTo>
                    <a:pt x="12" y="237"/>
                    <a:pt x="0" y="570"/>
                    <a:pt x="298" y="820"/>
                  </a:cubicBezTo>
                  <a:cubicBezTo>
                    <a:pt x="491" y="990"/>
                    <a:pt x="769" y="1080"/>
                    <a:pt x="1025" y="1080"/>
                  </a:cubicBezTo>
                  <a:cubicBezTo>
                    <a:pt x="1164" y="1080"/>
                    <a:pt x="1296" y="1053"/>
                    <a:pt x="1405" y="999"/>
                  </a:cubicBezTo>
                  <a:cubicBezTo>
                    <a:pt x="1715" y="844"/>
                    <a:pt x="1715" y="511"/>
                    <a:pt x="1417" y="249"/>
                  </a:cubicBezTo>
                  <a:cubicBezTo>
                    <a:pt x="1225" y="88"/>
                    <a:pt x="954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6"/>
            <p:cNvSpPr/>
            <p:nvPr/>
          </p:nvSpPr>
          <p:spPr>
            <a:xfrm>
              <a:off x="6135275" y="2602325"/>
              <a:ext cx="38125" cy="24400"/>
            </a:xfrm>
            <a:custGeom>
              <a:avLst/>
              <a:gdLst/>
              <a:ahLst/>
              <a:cxnLst/>
              <a:rect l="l" t="t" r="r" b="b"/>
              <a:pathLst>
                <a:path w="1525" h="976" extrusionOk="0">
                  <a:moveTo>
                    <a:pt x="594" y="0"/>
                  </a:moveTo>
                  <a:cubicBezTo>
                    <a:pt x="473" y="0"/>
                    <a:pt x="358" y="23"/>
                    <a:pt x="263" y="68"/>
                  </a:cubicBezTo>
                  <a:cubicBezTo>
                    <a:pt x="1" y="211"/>
                    <a:pt x="1" y="521"/>
                    <a:pt x="263" y="747"/>
                  </a:cubicBezTo>
                  <a:cubicBezTo>
                    <a:pt x="440" y="894"/>
                    <a:pt x="689" y="976"/>
                    <a:pt x="916" y="976"/>
                  </a:cubicBezTo>
                  <a:cubicBezTo>
                    <a:pt x="1038" y="976"/>
                    <a:pt x="1155" y="952"/>
                    <a:pt x="1251" y="902"/>
                  </a:cubicBezTo>
                  <a:cubicBezTo>
                    <a:pt x="1525" y="759"/>
                    <a:pt x="1525" y="461"/>
                    <a:pt x="1251" y="235"/>
                  </a:cubicBezTo>
                  <a:cubicBezTo>
                    <a:pt x="1072" y="80"/>
                    <a:pt x="8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6"/>
            <p:cNvSpPr/>
            <p:nvPr/>
          </p:nvSpPr>
          <p:spPr>
            <a:xfrm>
              <a:off x="6051925" y="2506500"/>
              <a:ext cx="31300" cy="20675"/>
            </a:xfrm>
            <a:custGeom>
              <a:avLst/>
              <a:gdLst/>
              <a:ahLst/>
              <a:cxnLst/>
              <a:rect l="l" t="t" r="r" b="b"/>
              <a:pathLst>
                <a:path w="1252" h="827" extrusionOk="0">
                  <a:moveTo>
                    <a:pt x="492" y="0"/>
                  </a:moveTo>
                  <a:cubicBezTo>
                    <a:pt x="245" y="0"/>
                    <a:pt x="44" y="119"/>
                    <a:pt x="25" y="294"/>
                  </a:cubicBezTo>
                  <a:cubicBezTo>
                    <a:pt x="1" y="508"/>
                    <a:pt x="251" y="746"/>
                    <a:pt x="572" y="806"/>
                  </a:cubicBezTo>
                  <a:cubicBezTo>
                    <a:pt x="638" y="820"/>
                    <a:pt x="701" y="826"/>
                    <a:pt x="761" y="826"/>
                  </a:cubicBezTo>
                  <a:cubicBezTo>
                    <a:pt x="1008" y="826"/>
                    <a:pt x="1199" y="714"/>
                    <a:pt x="1227" y="532"/>
                  </a:cubicBezTo>
                  <a:cubicBezTo>
                    <a:pt x="1251" y="318"/>
                    <a:pt x="1001" y="91"/>
                    <a:pt x="668" y="20"/>
                  </a:cubicBezTo>
                  <a:cubicBezTo>
                    <a:pt x="608" y="7"/>
                    <a:pt x="54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6"/>
            <p:cNvSpPr/>
            <p:nvPr/>
          </p:nvSpPr>
          <p:spPr>
            <a:xfrm>
              <a:off x="6059975" y="2537300"/>
              <a:ext cx="21150" cy="14100"/>
            </a:xfrm>
            <a:custGeom>
              <a:avLst/>
              <a:gdLst/>
              <a:ahLst/>
              <a:cxnLst/>
              <a:rect l="l" t="t" r="r" b="b"/>
              <a:pathLst>
                <a:path w="846" h="564" extrusionOk="0">
                  <a:moveTo>
                    <a:pt x="332" y="1"/>
                  </a:moveTo>
                  <a:cubicBezTo>
                    <a:pt x="168" y="1"/>
                    <a:pt x="34" y="77"/>
                    <a:pt x="24" y="193"/>
                  </a:cubicBezTo>
                  <a:cubicBezTo>
                    <a:pt x="0" y="348"/>
                    <a:pt x="167" y="502"/>
                    <a:pt x="393" y="550"/>
                  </a:cubicBezTo>
                  <a:cubicBezTo>
                    <a:pt x="436" y="559"/>
                    <a:pt x="478" y="563"/>
                    <a:pt x="517" y="563"/>
                  </a:cubicBezTo>
                  <a:cubicBezTo>
                    <a:pt x="686" y="563"/>
                    <a:pt x="815" y="485"/>
                    <a:pt x="834" y="360"/>
                  </a:cubicBezTo>
                  <a:cubicBezTo>
                    <a:pt x="846" y="217"/>
                    <a:pt x="679" y="62"/>
                    <a:pt x="453" y="14"/>
                  </a:cubicBezTo>
                  <a:cubicBezTo>
                    <a:pt x="412" y="5"/>
                    <a:pt x="3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6"/>
            <p:cNvSpPr/>
            <p:nvPr/>
          </p:nvSpPr>
          <p:spPr>
            <a:xfrm>
              <a:off x="6114450" y="2593575"/>
              <a:ext cx="21450" cy="14550"/>
            </a:xfrm>
            <a:custGeom>
              <a:avLst/>
              <a:gdLst/>
              <a:ahLst/>
              <a:cxnLst/>
              <a:rect l="l" t="t" r="r" b="b"/>
              <a:pathLst>
                <a:path w="858" h="582" extrusionOk="0">
                  <a:moveTo>
                    <a:pt x="339" y="0"/>
                  </a:moveTo>
                  <a:cubicBezTo>
                    <a:pt x="168" y="0"/>
                    <a:pt x="34" y="79"/>
                    <a:pt x="24" y="204"/>
                  </a:cubicBezTo>
                  <a:cubicBezTo>
                    <a:pt x="0" y="359"/>
                    <a:pt x="179" y="526"/>
                    <a:pt x="405" y="573"/>
                  </a:cubicBezTo>
                  <a:cubicBezTo>
                    <a:pt x="440" y="579"/>
                    <a:pt x="474" y="581"/>
                    <a:pt x="507" y="581"/>
                  </a:cubicBezTo>
                  <a:cubicBezTo>
                    <a:pt x="686" y="581"/>
                    <a:pt x="825" y="502"/>
                    <a:pt x="846" y="371"/>
                  </a:cubicBezTo>
                  <a:cubicBezTo>
                    <a:pt x="857" y="228"/>
                    <a:pt x="691" y="61"/>
                    <a:pt x="465" y="14"/>
                  </a:cubicBezTo>
                  <a:cubicBezTo>
                    <a:pt x="422" y="4"/>
                    <a:pt x="379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6"/>
            <p:cNvSpPr/>
            <p:nvPr/>
          </p:nvSpPr>
          <p:spPr>
            <a:xfrm>
              <a:off x="6045975" y="2608075"/>
              <a:ext cx="28000" cy="19000"/>
            </a:xfrm>
            <a:custGeom>
              <a:avLst/>
              <a:gdLst/>
              <a:ahLst/>
              <a:cxnLst/>
              <a:rect l="l" t="t" r="r" b="b"/>
              <a:pathLst>
                <a:path w="1120" h="760" extrusionOk="0">
                  <a:moveTo>
                    <a:pt x="436" y="1"/>
                  </a:moveTo>
                  <a:cubicBezTo>
                    <a:pt x="213" y="1"/>
                    <a:pt x="44" y="102"/>
                    <a:pt x="25" y="267"/>
                  </a:cubicBezTo>
                  <a:cubicBezTo>
                    <a:pt x="1" y="469"/>
                    <a:pt x="215" y="684"/>
                    <a:pt x="513" y="743"/>
                  </a:cubicBezTo>
                  <a:cubicBezTo>
                    <a:pt x="568" y="754"/>
                    <a:pt x="622" y="760"/>
                    <a:pt x="674" y="760"/>
                  </a:cubicBezTo>
                  <a:cubicBezTo>
                    <a:pt x="900" y="760"/>
                    <a:pt x="1077" y="658"/>
                    <a:pt x="1096" y="493"/>
                  </a:cubicBezTo>
                  <a:cubicBezTo>
                    <a:pt x="1120" y="291"/>
                    <a:pt x="894" y="76"/>
                    <a:pt x="596" y="17"/>
                  </a:cubicBezTo>
                  <a:cubicBezTo>
                    <a:pt x="541" y="6"/>
                    <a:pt x="487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6"/>
            <p:cNvSpPr/>
            <p:nvPr/>
          </p:nvSpPr>
          <p:spPr>
            <a:xfrm>
              <a:off x="6106700" y="2463475"/>
              <a:ext cx="66700" cy="45575"/>
            </a:xfrm>
            <a:custGeom>
              <a:avLst/>
              <a:gdLst/>
              <a:ahLst/>
              <a:cxnLst/>
              <a:rect l="l" t="t" r="r" b="b"/>
              <a:pathLst>
                <a:path w="2668" h="1823" extrusionOk="0">
                  <a:moveTo>
                    <a:pt x="1023" y="1"/>
                  </a:moveTo>
                  <a:cubicBezTo>
                    <a:pt x="436" y="1"/>
                    <a:pt x="1" y="288"/>
                    <a:pt x="1" y="705"/>
                  </a:cubicBezTo>
                  <a:cubicBezTo>
                    <a:pt x="1" y="1193"/>
                    <a:pt x="596" y="1681"/>
                    <a:pt x="1334" y="1800"/>
                  </a:cubicBezTo>
                  <a:cubicBezTo>
                    <a:pt x="1435" y="1815"/>
                    <a:pt x="1534" y="1822"/>
                    <a:pt x="1628" y="1822"/>
                  </a:cubicBezTo>
                  <a:cubicBezTo>
                    <a:pt x="2224" y="1822"/>
                    <a:pt x="2668" y="1541"/>
                    <a:pt x="2668" y="1110"/>
                  </a:cubicBezTo>
                  <a:cubicBezTo>
                    <a:pt x="2656" y="622"/>
                    <a:pt x="2060" y="134"/>
                    <a:pt x="1334" y="26"/>
                  </a:cubicBezTo>
                  <a:cubicBezTo>
                    <a:pt x="1227" y="9"/>
                    <a:pt x="1123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6"/>
            <p:cNvSpPr/>
            <p:nvPr/>
          </p:nvSpPr>
          <p:spPr>
            <a:xfrm>
              <a:off x="6147175" y="2439325"/>
              <a:ext cx="39025" cy="26325"/>
            </a:xfrm>
            <a:custGeom>
              <a:avLst/>
              <a:gdLst/>
              <a:ahLst/>
              <a:cxnLst/>
              <a:rect l="l" t="t" r="r" b="b"/>
              <a:pathLst>
                <a:path w="1561" h="1053" extrusionOk="0">
                  <a:moveTo>
                    <a:pt x="589" y="0"/>
                  </a:moveTo>
                  <a:cubicBezTo>
                    <a:pt x="251" y="0"/>
                    <a:pt x="1" y="166"/>
                    <a:pt x="1" y="409"/>
                  </a:cubicBezTo>
                  <a:cubicBezTo>
                    <a:pt x="13" y="683"/>
                    <a:pt x="358" y="969"/>
                    <a:pt x="787" y="1040"/>
                  </a:cubicBezTo>
                  <a:cubicBezTo>
                    <a:pt x="845" y="1048"/>
                    <a:pt x="902" y="1052"/>
                    <a:pt x="956" y="1052"/>
                  </a:cubicBezTo>
                  <a:cubicBezTo>
                    <a:pt x="1303" y="1052"/>
                    <a:pt x="1561" y="894"/>
                    <a:pt x="1561" y="647"/>
                  </a:cubicBezTo>
                  <a:cubicBezTo>
                    <a:pt x="1561" y="361"/>
                    <a:pt x="1203" y="76"/>
                    <a:pt x="775" y="16"/>
                  </a:cubicBezTo>
                  <a:cubicBezTo>
                    <a:pt x="711" y="5"/>
                    <a:pt x="649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6"/>
            <p:cNvSpPr/>
            <p:nvPr/>
          </p:nvSpPr>
          <p:spPr>
            <a:xfrm>
              <a:off x="6180525" y="2466975"/>
              <a:ext cx="53250" cy="36375"/>
            </a:xfrm>
            <a:custGeom>
              <a:avLst/>
              <a:gdLst/>
              <a:ahLst/>
              <a:cxnLst/>
              <a:rect l="l" t="t" r="r" b="b"/>
              <a:pathLst>
                <a:path w="2130" h="1455" extrusionOk="0">
                  <a:moveTo>
                    <a:pt x="820" y="1"/>
                  </a:moveTo>
                  <a:cubicBezTo>
                    <a:pt x="348" y="1"/>
                    <a:pt x="0" y="225"/>
                    <a:pt x="0" y="565"/>
                  </a:cubicBezTo>
                  <a:cubicBezTo>
                    <a:pt x="0" y="946"/>
                    <a:pt x="477" y="1339"/>
                    <a:pt x="1072" y="1434"/>
                  </a:cubicBezTo>
                  <a:cubicBezTo>
                    <a:pt x="1156" y="1448"/>
                    <a:pt x="1238" y="1455"/>
                    <a:pt x="1316" y="1455"/>
                  </a:cubicBezTo>
                  <a:cubicBezTo>
                    <a:pt x="1782" y="1455"/>
                    <a:pt x="2130" y="1223"/>
                    <a:pt x="2120" y="887"/>
                  </a:cubicBezTo>
                  <a:cubicBezTo>
                    <a:pt x="2108" y="494"/>
                    <a:pt x="1632" y="113"/>
                    <a:pt x="1048" y="17"/>
                  </a:cubicBezTo>
                  <a:cubicBezTo>
                    <a:pt x="970" y="6"/>
                    <a:pt x="89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6"/>
            <p:cNvSpPr/>
            <p:nvPr/>
          </p:nvSpPr>
          <p:spPr>
            <a:xfrm>
              <a:off x="6083200" y="2428950"/>
              <a:ext cx="30675" cy="20850"/>
            </a:xfrm>
            <a:custGeom>
              <a:avLst/>
              <a:gdLst/>
              <a:ahLst/>
              <a:cxnLst/>
              <a:rect l="l" t="t" r="r" b="b"/>
              <a:pathLst>
                <a:path w="1227" h="834" extrusionOk="0">
                  <a:moveTo>
                    <a:pt x="469" y="1"/>
                  </a:moveTo>
                  <a:cubicBezTo>
                    <a:pt x="205" y="1"/>
                    <a:pt x="0" y="133"/>
                    <a:pt x="0" y="324"/>
                  </a:cubicBezTo>
                  <a:cubicBezTo>
                    <a:pt x="0" y="550"/>
                    <a:pt x="274" y="764"/>
                    <a:pt x="607" y="824"/>
                  </a:cubicBezTo>
                  <a:cubicBezTo>
                    <a:pt x="652" y="830"/>
                    <a:pt x="696" y="833"/>
                    <a:pt x="738" y="833"/>
                  </a:cubicBezTo>
                  <a:cubicBezTo>
                    <a:pt x="1019" y="833"/>
                    <a:pt x="1226" y="701"/>
                    <a:pt x="1226" y="514"/>
                  </a:cubicBezTo>
                  <a:cubicBezTo>
                    <a:pt x="1226" y="288"/>
                    <a:pt x="953" y="62"/>
                    <a:pt x="619" y="14"/>
                  </a:cubicBezTo>
                  <a:cubicBezTo>
                    <a:pt x="568" y="5"/>
                    <a:pt x="518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6"/>
            <p:cNvSpPr/>
            <p:nvPr/>
          </p:nvSpPr>
          <p:spPr>
            <a:xfrm>
              <a:off x="6136475" y="2514750"/>
              <a:ext cx="55675" cy="34925"/>
            </a:xfrm>
            <a:custGeom>
              <a:avLst/>
              <a:gdLst/>
              <a:ahLst/>
              <a:cxnLst/>
              <a:rect l="l" t="t" r="r" b="b"/>
              <a:pathLst>
                <a:path w="2227" h="1397" extrusionOk="0">
                  <a:moveTo>
                    <a:pt x="890" y="0"/>
                  </a:moveTo>
                  <a:cubicBezTo>
                    <a:pt x="709" y="0"/>
                    <a:pt x="537" y="35"/>
                    <a:pt x="393" y="107"/>
                  </a:cubicBezTo>
                  <a:cubicBezTo>
                    <a:pt x="0" y="309"/>
                    <a:pt x="0" y="738"/>
                    <a:pt x="405" y="1071"/>
                  </a:cubicBezTo>
                  <a:cubicBezTo>
                    <a:pt x="659" y="1279"/>
                    <a:pt x="1017" y="1397"/>
                    <a:pt x="1344" y="1397"/>
                  </a:cubicBezTo>
                  <a:cubicBezTo>
                    <a:pt x="1524" y="1397"/>
                    <a:pt x="1695" y="1361"/>
                    <a:pt x="1834" y="1285"/>
                  </a:cubicBezTo>
                  <a:cubicBezTo>
                    <a:pt x="2227" y="1083"/>
                    <a:pt x="2227" y="654"/>
                    <a:pt x="1834" y="321"/>
                  </a:cubicBezTo>
                  <a:cubicBezTo>
                    <a:pt x="1573" y="114"/>
                    <a:pt x="1218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6"/>
            <p:cNvSpPr/>
            <p:nvPr/>
          </p:nvSpPr>
          <p:spPr>
            <a:xfrm>
              <a:off x="6067125" y="2479550"/>
              <a:ext cx="32750" cy="20650"/>
            </a:xfrm>
            <a:custGeom>
              <a:avLst/>
              <a:gdLst/>
              <a:ahLst/>
              <a:cxnLst/>
              <a:rect l="l" t="t" r="r" b="b"/>
              <a:pathLst>
                <a:path w="1310" h="826" extrusionOk="0">
                  <a:moveTo>
                    <a:pt x="525" y="1"/>
                  </a:moveTo>
                  <a:cubicBezTo>
                    <a:pt x="421" y="1"/>
                    <a:pt x="321" y="20"/>
                    <a:pt x="238" y="62"/>
                  </a:cubicBezTo>
                  <a:cubicBezTo>
                    <a:pt x="12" y="181"/>
                    <a:pt x="0" y="431"/>
                    <a:pt x="238" y="634"/>
                  </a:cubicBezTo>
                  <a:cubicBezTo>
                    <a:pt x="385" y="757"/>
                    <a:pt x="598" y="826"/>
                    <a:pt x="791" y="826"/>
                  </a:cubicBezTo>
                  <a:cubicBezTo>
                    <a:pt x="895" y="826"/>
                    <a:pt x="993" y="806"/>
                    <a:pt x="1072" y="765"/>
                  </a:cubicBezTo>
                  <a:cubicBezTo>
                    <a:pt x="1310" y="645"/>
                    <a:pt x="1310" y="384"/>
                    <a:pt x="1084" y="193"/>
                  </a:cubicBezTo>
                  <a:cubicBezTo>
                    <a:pt x="929" y="69"/>
                    <a:pt x="7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6"/>
            <p:cNvSpPr/>
            <p:nvPr/>
          </p:nvSpPr>
          <p:spPr>
            <a:xfrm>
              <a:off x="6062650" y="2449300"/>
              <a:ext cx="42300" cy="26400"/>
            </a:xfrm>
            <a:custGeom>
              <a:avLst/>
              <a:gdLst/>
              <a:ahLst/>
              <a:cxnLst/>
              <a:rect l="l" t="t" r="r" b="b"/>
              <a:pathLst>
                <a:path w="1692" h="1056" extrusionOk="0">
                  <a:moveTo>
                    <a:pt x="683" y="0"/>
                  </a:moveTo>
                  <a:cubicBezTo>
                    <a:pt x="546" y="0"/>
                    <a:pt x="416" y="26"/>
                    <a:pt x="310" y="81"/>
                  </a:cubicBezTo>
                  <a:cubicBezTo>
                    <a:pt x="1" y="236"/>
                    <a:pt x="1" y="558"/>
                    <a:pt x="298" y="808"/>
                  </a:cubicBezTo>
                  <a:cubicBezTo>
                    <a:pt x="490" y="969"/>
                    <a:pt x="761" y="1056"/>
                    <a:pt x="1012" y="1056"/>
                  </a:cubicBezTo>
                  <a:cubicBezTo>
                    <a:pt x="1151" y="1056"/>
                    <a:pt x="1284" y="1029"/>
                    <a:pt x="1394" y="974"/>
                  </a:cubicBezTo>
                  <a:cubicBezTo>
                    <a:pt x="1691" y="820"/>
                    <a:pt x="1691" y="498"/>
                    <a:pt x="1394" y="248"/>
                  </a:cubicBezTo>
                  <a:cubicBezTo>
                    <a:pt x="1202" y="87"/>
                    <a:pt x="93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6"/>
            <p:cNvSpPr/>
            <p:nvPr/>
          </p:nvSpPr>
          <p:spPr>
            <a:xfrm>
              <a:off x="6193625" y="2506925"/>
              <a:ext cx="37825" cy="23525"/>
            </a:xfrm>
            <a:custGeom>
              <a:avLst/>
              <a:gdLst/>
              <a:ahLst/>
              <a:cxnLst/>
              <a:rect l="l" t="t" r="r" b="b"/>
              <a:pathLst>
                <a:path w="1513" h="941" extrusionOk="0">
                  <a:moveTo>
                    <a:pt x="598" y="0"/>
                  </a:moveTo>
                  <a:cubicBezTo>
                    <a:pt x="476" y="0"/>
                    <a:pt x="359" y="24"/>
                    <a:pt x="262" y="74"/>
                  </a:cubicBezTo>
                  <a:cubicBezTo>
                    <a:pt x="0" y="205"/>
                    <a:pt x="0" y="491"/>
                    <a:pt x="274" y="717"/>
                  </a:cubicBezTo>
                  <a:cubicBezTo>
                    <a:pt x="452" y="864"/>
                    <a:pt x="694" y="941"/>
                    <a:pt x="918" y="941"/>
                  </a:cubicBezTo>
                  <a:cubicBezTo>
                    <a:pt x="1039" y="941"/>
                    <a:pt x="1154" y="918"/>
                    <a:pt x="1250" y="872"/>
                  </a:cubicBezTo>
                  <a:cubicBezTo>
                    <a:pt x="1512" y="729"/>
                    <a:pt x="1500" y="443"/>
                    <a:pt x="1239" y="217"/>
                  </a:cubicBezTo>
                  <a:cubicBezTo>
                    <a:pt x="1062" y="79"/>
                    <a:pt x="820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6"/>
            <p:cNvSpPr/>
            <p:nvPr/>
          </p:nvSpPr>
          <p:spPr>
            <a:xfrm>
              <a:off x="6110875" y="2414325"/>
              <a:ext cx="30675" cy="19975"/>
            </a:xfrm>
            <a:custGeom>
              <a:avLst/>
              <a:gdLst/>
              <a:ahLst/>
              <a:cxnLst/>
              <a:rect l="l" t="t" r="r" b="b"/>
              <a:pathLst>
                <a:path w="1227" h="799" extrusionOk="0">
                  <a:moveTo>
                    <a:pt x="491" y="1"/>
                  </a:moveTo>
                  <a:cubicBezTo>
                    <a:pt x="242" y="1"/>
                    <a:pt x="44" y="111"/>
                    <a:pt x="24" y="278"/>
                  </a:cubicBezTo>
                  <a:cubicBezTo>
                    <a:pt x="0" y="492"/>
                    <a:pt x="250" y="718"/>
                    <a:pt x="572" y="778"/>
                  </a:cubicBezTo>
                  <a:cubicBezTo>
                    <a:pt x="635" y="792"/>
                    <a:pt x="697" y="799"/>
                    <a:pt x="756" y="799"/>
                  </a:cubicBezTo>
                  <a:cubicBezTo>
                    <a:pt x="996" y="799"/>
                    <a:pt x="1184" y="688"/>
                    <a:pt x="1203" y="516"/>
                  </a:cubicBezTo>
                  <a:cubicBezTo>
                    <a:pt x="1227" y="302"/>
                    <a:pt x="977" y="87"/>
                    <a:pt x="655" y="16"/>
                  </a:cubicBezTo>
                  <a:cubicBezTo>
                    <a:pt x="599" y="6"/>
                    <a:pt x="544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6"/>
            <p:cNvSpPr/>
            <p:nvPr/>
          </p:nvSpPr>
          <p:spPr>
            <a:xfrm>
              <a:off x="6119200" y="2443975"/>
              <a:ext cx="20875" cy="13675"/>
            </a:xfrm>
            <a:custGeom>
              <a:avLst/>
              <a:gdLst/>
              <a:ahLst/>
              <a:cxnLst/>
              <a:rect l="l" t="t" r="r" b="b"/>
              <a:pathLst>
                <a:path w="835" h="547" extrusionOk="0">
                  <a:moveTo>
                    <a:pt x="342" y="0"/>
                  </a:moveTo>
                  <a:cubicBezTo>
                    <a:pt x="168" y="0"/>
                    <a:pt x="23" y="79"/>
                    <a:pt x="13" y="199"/>
                  </a:cubicBezTo>
                  <a:cubicBezTo>
                    <a:pt x="1" y="342"/>
                    <a:pt x="167" y="497"/>
                    <a:pt x="382" y="533"/>
                  </a:cubicBezTo>
                  <a:cubicBezTo>
                    <a:pt x="425" y="542"/>
                    <a:pt x="467" y="546"/>
                    <a:pt x="507" y="546"/>
                  </a:cubicBezTo>
                  <a:cubicBezTo>
                    <a:pt x="674" y="546"/>
                    <a:pt x="801" y="469"/>
                    <a:pt x="810" y="354"/>
                  </a:cubicBezTo>
                  <a:cubicBezTo>
                    <a:pt x="834" y="211"/>
                    <a:pt x="667" y="56"/>
                    <a:pt x="441" y="9"/>
                  </a:cubicBezTo>
                  <a:cubicBezTo>
                    <a:pt x="408" y="3"/>
                    <a:pt x="375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6"/>
            <p:cNvSpPr/>
            <p:nvPr/>
          </p:nvSpPr>
          <p:spPr>
            <a:xfrm>
              <a:off x="5923650" y="2455750"/>
              <a:ext cx="66700" cy="45350"/>
            </a:xfrm>
            <a:custGeom>
              <a:avLst/>
              <a:gdLst/>
              <a:ahLst/>
              <a:cxnLst/>
              <a:rect l="l" t="t" r="r" b="b"/>
              <a:pathLst>
                <a:path w="2668" h="1814" extrusionOk="0">
                  <a:moveTo>
                    <a:pt x="1062" y="0"/>
                  </a:moveTo>
                  <a:cubicBezTo>
                    <a:pt x="479" y="0"/>
                    <a:pt x="33" y="287"/>
                    <a:pt x="12" y="705"/>
                  </a:cubicBezTo>
                  <a:cubicBezTo>
                    <a:pt x="0" y="1193"/>
                    <a:pt x="572" y="1681"/>
                    <a:pt x="1310" y="1788"/>
                  </a:cubicBezTo>
                  <a:cubicBezTo>
                    <a:pt x="1415" y="1805"/>
                    <a:pt x="1518" y="1814"/>
                    <a:pt x="1617" y="1814"/>
                  </a:cubicBezTo>
                  <a:cubicBezTo>
                    <a:pt x="2200" y="1814"/>
                    <a:pt x="2645" y="1527"/>
                    <a:pt x="2655" y="1109"/>
                  </a:cubicBezTo>
                  <a:cubicBezTo>
                    <a:pt x="2667" y="621"/>
                    <a:pt x="2096" y="133"/>
                    <a:pt x="1370" y="26"/>
                  </a:cubicBezTo>
                  <a:cubicBezTo>
                    <a:pt x="1264" y="9"/>
                    <a:pt x="1161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6"/>
            <p:cNvSpPr/>
            <p:nvPr/>
          </p:nvSpPr>
          <p:spPr>
            <a:xfrm>
              <a:off x="5965325" y="2431575"/>
              <a:ext cx="39000" cy="26325"/>
            </a:xfrm>
            <a:custGeom>
              <a:avLst/>
              <a:gdLst/>
              <a:ahLst/>
              <a:cxnLst/>
              <a:rect l="l" t="t" r="r" b="b"/>
              <a:pathLst>
                <a:path w="1560" h="1053" extrusionOk="0">
                  <a:moveTo>
                    <a:pt x="612" y="1"/>
                  </a:moveTo>
                  <a:cubicBezTo>
                    <a:pt x="274" y="1"/>
                    <a:pt x="22" y="166"/>
                    <a:pt x="12" y="409"/>
                  </a:cubicBezTo>
                  <a:cubicBezTo>
                    <a:pt x="0" y="695"/>
                    <a:pt x="345" y="969"/>
                    <a:pt x="774" y="1040"/>
                  </a:cubicBezTo>
                  <a:cubicBezTo>
                    <a:pt x="831" y="1049"/>
                    <a:pt x="886" y="1052"/>
                    <a:pt x="940" y="1052"/>
                  </a:cubicBezTo>
                  <a:cubicBezTo>
                    <a:pt x="1282" y="1052"/>
                    <a:pt x="1550" y="894"/>
                    <a:pt x="1560" y="648"/>
                  </a:cubicBezTo>
                  <a:cubicBezTo>
                    <a:pt x="1560" y="362"/>
                    <a:pt x="1227" y="76"/>
                    <a:pt x="798" y="17"/>
                  </a:cubicBezTo>
                  <a:cubicBezTo>
                    <a:pt x="734" y="6"/>
                    <a:pt x="672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6"/>
            <p:cNvSpPr/>
            <p:nvPr/>
          </p:nvSpPr>
          <p:spPr>
            <a:xfrm>
              <a:off x="5997475" y="2459250"/>
              <a:ext cx="53000" cy="36275"/>
            </a:xfrm>
            <a:custGeom>
              <a:avLst/>
              <a:gdLst/>
              <a:ahLst/>
              <a:cxnLst/>
              <a:rect l="l" t="t" r="r" b="b"/>
              <a:pathLst>
                <a:path w="2120" h="1451" extrusionOk="0">
                  <a:moveTo>
                    <a:pt x="847" y="0"/>
                  </a:moveTo>
                  <a:cubicBezTo>
                    <a:pt x="381" y="0"/>
                    <a:pt x="22" y="224"/>
                    <a:pt x="12" y="565"/>
                  </a:cubicBezTo>
                  <a:cubicBezTo>
                    <a:pt x="0" y="946"/>
                    <a:pt x="464" y="1338"/>
                    <a:pt x="1048" y="1434"/>
                  </a:cubicBezTo>
                  <a:cubicBezTo>
                    <a:pt x="1126" y="1445"/>
                    <a:pt x="1203" y="1450"/>
                    <a:pt x="1276" y="1450"/>
                  </a:cubicBezTo>
                  <a:cubicBezTo>
                    <a:pt x="1751" y="1450"/>
                    <a:pt x="2109" y="1226"/>
                    <a:pt x="2119" y="886"/>
                  </a:cubicBezTo>
                  <a:cubicBezTo>
                    <a:pt x="2119" y="493"/>
                    <a:pt x="1655" y="112"/>
                    <a:pt x="1072" y="17"/>
                  </a:cubicBezTo>
                  <a:cubicBezTo>
                    <a:pt x="995" y="6"/>
                    <a:pt x="920" y="0"/>
                    <a:pt x="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6"/>
            <p:cNvSpPr/>
            <p:nvPr/>
          </p:nvSpPr>
          <p:spPr>
            <a:xfrm>
              <a:off x="5901925" y="2421325"/>
              <a:ext cx="30975" cy="20750"/>
            </a:xfrm>
            <a:custGeom>
              <a:avLst/>
              <a:gdLst/>
              <a:ahLst/>
              <a:cxnLst/>
              <a:rect l="l" t="t" r="r" b="b"/>
              <a:pathLst>
                <a:path w="1239" h="830" extrusionOk="0">
                  <a:moveTo>
                    <a:pt x="497" y="0"/>
                  </a:moveTo>
                  <a:cubicBezTo>
                    <a:pt x="224" y="0"/>
                    <a:pt x="12" y="124"/>
                    <a:pt x="12" y="319"/>
                  </a:cubicBezTo>
                  <a:cubicBezTo>
                    <a:pt x="0" y="546"/>
                    <a:pt x="262" y="772"/>
                    <a:pt x="595" y="819"/>
                  </a:cubicBezTo>
                  <a:cubicBezTo>
                    <a:pt x="643" y="826"/>
                    <a:pt x="689" y="829"/>
                    <a:pt x="734" y="829"/>
                  </a:cubicBezTo>
                  <a:cubicBezTo>
                    <a:pt x="1011" y="829"/>
                    <a:pt x="1216" y="705"/>
                    <a:pt x="1226" y="510"/>
                  </a:cubicBezTo>
                  <a:cubicBezTo>
                    <a:pt x="1238" y="284"/>
                    <a:pt x="965" y="57"/>
                    <a:pt x="631" y="10"/>
                  </a:cubicBezTo>
                  <a:cubicBezTo>
                    <a:pt x="585" y="3"/>
                    <a:pt x="540" y="0"/>
                    <a:pt x="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6"/>
            <p:cNvSpPr/>
            <p:nvPr/>
          </p:nvSpPr>
          <p:spPr>
            <a:xfrm>
              <a:off x="5880475" y="2441625"/>
              <a:ext cx="42600" cy="26350"/>
            </a:xfrm>
            <a:custGeom>
              <a:avLst/>
              <a:gdLst/>
              <a:ahLst/>
              <a:cxnLst/>
              <a:rect l="l" t="t" r="r" b="b"/>
              <a:pathLst>
                <a:path w="1704" h="1054" extrusionOk="0">
                  <a:moveTo>
                    <a:pt x="692" y="0"/>
                  </a:moveTo>
                  <a:cubicBezTo>
                    <a:pt x="558" y="0"/>
                    <a:pt x="429" y="25"/>
                    <a:pt x="322" y="79"/>
                  </a:cubicBezTo>
                  <a:cubicBezTo>
                    <a:pt x="25" y="234"/>
                    <a:pt x="1" y="555"/>
                    <a:pt x="299" y="805"/>
                  </a:cubicBezTo>
                  <a:cubicBezTo>
                    <a:pt x="483" y="966"/>
                    <a:pt x="751" y="1053"/>
                    <a:pt x="1001" y="1053"/>
                  </a:cubicBezTo>
                  <a:cubicBezTo>
                    <a:pt x="1139" y="1053"/>
                    <a:pt x="1272" y="1027"/>
                    <a:pt x="1382" y="972"/>
                  </a:cubicBezTo>
                  <a:cubicBezTo>
                    <a:pt x="1692" y="817"/>
                    <a:pt x="1703" y="496"/>
                    <a:pt x="1406" y="246"/>
                  </a:cubicBezTo>
                  <a:cubicBezTo>
                    <a:pt x="1219" y="90"/>
                    <a:pt x="945" y="0"/>
                    <a:pt x="6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6"/>
            <p:cNvSpPr/>
            <p:nvPr/>
          </p:nvSpPr>
          <p:spPr>
            <a:xfrm>
              <a:off x="5983475" y="2413600"/>
              <a:ext cx="30975" cy="20825"/>
            </a:xfrm>
            <a:custGeom>
              <a:avLst/>
              <a:gdLst/>
              <a:ahLst/>
              <a:cxnLst/>
              <a:rect l="l" t="t" r="r" b="b"/>
              <a:pathLst>
                <a:path w="1239" h="833" extrusionOk="0">
                  <a:moveTo>
                    <a:pt x="504" y="0"/>
                  </a:moveTo>
                  <a:cubicBezTo>
                    <a:pt x="228" y="0"/>
                    <a:pt x="12" y="132"/>
                    <a:pt x="12" y="319"/>
                  </a:cubicBezTo>
                  <a:cubicBezTo>
                    <a:pt x="0" y="545"/>
                    <a:pt x="274" y="771"/>
                    <a:pt x="608" y="819"/>
                  </a:cubicBezTo>
                  <a:cubicBezTo>
                    <a:pt x="661" y="828"/>
                    <a:pt x="712" y="832"/>
                    <a:pt x="761" y="832"/>
                  </a:cubicBezTo>
                  <a:cubicBezTo>
                    <a:pt x="1031" y="832"/>
                    <a:pt x="1227" y="701"/>
                    <a:pt x="1227" y="509"/>
                  </a:cubicBezTo>
                  <a:cubicBezTo>
                    <a:pt x="1239" y="283"/>
                    <a:pt x="965" y="69"/>
                    <a:pt x="631" y="9"/>
                  </a:cubicBezTo>
                  <a:cubicBezTo>
                    <a:pt x="588" y="3"/>
                    <a:pt x="545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6"/>
            <p:cNvSpPr/>
            <p:nvPr/>
          </p:nvSpPr>
          <p:spPr>
            <a:xfrm>
              <a:off x="6028125" y="2427325"/>
              <a:ext cx="42300" cy="26275"/>
            </a:xfrm>
            <a:custGeom>
              <a:avLst/>
              <a:gdLst/>
              <a:ahLst/>
              <a:cxnLst/>
              <a:rect l="l" t="t" r="r" b="b"/>
              <a:pathLst>
                <a:path w="1692" h="1051" extrusionOk="0">
                  <a:moveTo>
                    <a:pt x="680" y="1"/>
                  </a:moveTo>
                  <a:cubicBezTo>
                    <a:pt x="546" y="1"/>
                    <a:pt x="417" y="26"/>
                    <a:pt x="310" y="79"/>
                  </a:cubicBezTo>
                  <a:cubicBezTo>
                    <a:pt x="12" y="234"/>
                    <a:pt x="0" y="556"/>
                    <a:pt x="298" y="806"/>
                  </a:cubicBezTo>
                  <a:cubicBezTo>
                    <a:pt x="493" y="961"/>
                    <a:pt x="769" y="1051"/>
                    <a:pt x="1023" y="1051"/>
                  </a:cubicBezTo>
                  <a:cubicBezTo>
                    <a:pt x="1158" y="1051"/>
                    <a:pt x="1286" y="1026"/>
                    <a:pt x="1393" y="972"/>
                  </a:cubicBezTo>
                  <a:cubicBezTo>
                    <a:pt x="1691" y="818"/>
                    <a:pt x="1691" y="496"/>
                    <a:pt x="1393" y="246"/>
                  </a:cubicBezTo>
                  <a:cubicBezTo>
                    <a:pt x="1207" y="90"/>
                    <a:pt x="933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6"/>
            <p:cNvSpPr/>
            <p:nvPr/>
          </p:nvSpPr>
          <p:spPr>
            <a:xfrm>
              <a:off x="5863225" y="2394425"/>
              <a:ext cx="42275" cy="25925"/>
            </a:xfrm>
            <a:custGeom>
              <a:avLst/>
              <a:gdLst/>
              <a:ahLst/>
              <a:cxnLst/>
              <a:rect l="l" t="t" r="r" b="b"/>
              <a:pathLst>
                <a:path w="1691" h="1037" extrusionOk="0">
                  <a:moveTo>
                    <a:pt x="689" y="1"/>
                  </a:moveTo>
                  <a:cubicBezTo>
                    <a:pt x="556" y="1"/>
                    <a:pt x="429" y="24"/>
                    <a:pt x="322" y="74"/>
                  </a:cubicBezTo>
                  <a:cubicBezTo>
                    <a:pt x="24" y="229"/>
                    <a:pt x="0" y="550"/>
                    <a:pt x="286" y="788"/>
                  </a:cubicBezTo>
                  <a:cubicBezTo>
                    <a:pt x="478" y="949"/>
                    <a:pt x="744" y="1036"/>
                    <a:pt x="992" y="1036"/>
                  </a:cubicBezTo>
                  <a:cubicBezTo>
                    <a:pt x="1128" y="1036"/>
                    <a:pt x="1260" y="1010"/>
                    <a:pt x="1370" y="955"/>
                  </a:cubicBezTo>
                  <a:cubicBezTo>
                    <a:pt x="1679" y="800"/>
                    <a:pt x="1691" y="491"/>
                    <a:pt x="1393" y="240"/>
                  </a:cubicBezTo>
                  <a:cubicBezTo>
                    <a:pt x="1207" y="85"/>
                    <a:pt x="93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6"/>
            <p:cNvSpPr/>
            <p:nvPr/>
          </p:nvSpPr>
          <p:spPr>
            <a:xfrm>
              <a:off x="5930200" y="2406750"/>
              <a:ext cx="30675" cy="19975"/>
            </a:xfrm>
            <a:custGeom>
              <a:avLst/>
              <a:gdLst/>
              <a:ahLst/>
              <a:cxnLst/>
              <a:rect l="l" t="t" r="r" b="b"/>
              <a:pathLst>
                <a:path w="1227" h="799" extrusionOk="0">
                  <a:moveTo>
                    <a:pt x="483" y="1"/>
                  </a:moveTo>
                  <a:cubicBezTo>
                    <a:pt x="243" y="1"/>
                    <a:pt x="53" y="111"/>
                    <a:pt x="24" y="283"/>
                  </a:cubicBezTo>
                  <a:cubicBezTo>
                    <a:pt x="0" y="498"/>
                    <a:pt x="226" y="712"/>
                    <a:pt x="560" y="783"/>
                  </a:cubicBezTo>
                  <a:cubicBezTo>
                    <a:pt x="616" y="794"/>
                    <a:pt x="670" y="799"/>
                    <a:pt x="723" y="799"/>
                  </a:cubicBezTo>
                  <a:cubicBezTo>
                    <a:pt x="973" y="799"/>
                    <a:pt x="1171" y="687"/>
                    <a:pt x="1191" y="509"/>
                  </a:cubicBezTo>
                  <a:cubicBezTo>
                    <a:pt x="1227" y="307"/>
                    <a:pt x="988" y="81"/>
                    <a:pt x="667" y="21"/>
                  </a:cubicBezTo>
                  <a:cubicBezTo>
                    <a:pt x="604" y="7"/>
                    <a:pt x="542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6"/>
            <p:cNvSpPr/>
            <p:nvPr/>
          </p:nvSpPr>
          <p:spPr>
            <a:xfrm>
              <a:off x="5937325" y="2436400"/>
              <a:ext cx="20875" cy="13500"/>
            </a:xfrm>
            <a:custGeom>
              <a:avLst/>
              <a:gdLst/>
              <a:ahLst/>
              <a:cxnLst/>
              <a:rect l="l" t="t" r="r" b="b"/>
              <a:pathLst>
                <a:path w="835" h="540" extrusionOk="0">
                  <a:moveTo>
                    <a:pt x="334" y="1"/>
                  </a:moveTo>
                  <a:cubicBezTo>
                    <a:pt x="172" y="1"/>
                    <a:pt x="44" y="77"/>
                    <a:pt x="25" y="193"/>
                  </a:cubicBezTo>
                  <a:cubicBezTo>
                    <a:pt x="1" y="336"/>
                    <a:pt x="168" y="490"/>
                    <a:pt x="382" y="526"/>
                  </a:cubicBezTo>
                  <a:cubicBezTo>
                    <a:pt x="425" y="535"/>
                    <a:pt x="467" y="539"/>
                    <a:pt x="507" y="539"/>
                  </a:cubicBezTo>
                  <a:cubicBezTo>
                    <a:pt x="675" y="539"/>
                    <a:pt x="803" y="463"/>
                    <a:pt x="823" y="347"/>
                  </a:cubicBezTo>
                  <a:cubicBezTo>
                    <a:pt x="834" y="205"/>
                    <a:pt x="680" y="50"/>
                    <a:pt x="453" y="14"/>
                  </a:cubicBezTo>
                  <a:cubicBezTo>
                    <a:pt x="412" y="5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6"/>
            <p:cNvSpPr/>
            <p:nvPr/>
          </p:nvSpPr>
          <p:spPr>
            <a:xfrm>
              <a:off x="5885250" y="2373100"/>
              <a:ext cx="30675" cy="20450"/>
            </a:xfrm>
            <a:custGeom>
              <a:avLst/>
              <a:gdLst/>
              <a:ahLst/>
              <a:cxnLst/>
              <a:rect l="l" t="t" r="r" b="b"/>
              <a:pathLst>
                <a:path w="1227" h="818" extrusionOk="0">
                  <a:moveTo>
                    <a:pt x="498" y="0"/>
                  </a:moveTo>
                  <a:cubicBezTo>
                    <a:pt x="228" y="0"/>
                    <a:pt x="23" y="125"/>
                    <a:pt x="12" y="320"/>
                  </a:cubicBezTo>
                  <a:cubicBezTo>
                    <a:pt x="0" y="534"/>
                    <a:pt x="262" y="760"/>
                    <a:pt x="596" y="808"/>
                  </a:cubicBezTo>
                  <a:cubicBezTo>
                    <a:pt x="642" y="814"/>
                    <a:pt x="687" y="817"/>
                    <a:pt x="730" y="817"/>
                  </a:cubicBezTo>
                  <a:cubicBezTo>
                    <a:pt x="1003" y="817"/>
                    <a:pt x="1216" y="693"/>
                    <a:pt x="1227" y="498"/>
                  </a:cubicBezTo>
                  <a:cubicBezTo>
                    <a:pt x="1227" y="284"/>
                    <a:pt x="965" y="58"/>
                    <a:pt x="631" y="10"/>
                  </a:cubicBezTo>
                  <a:cubicBezTo>
                    <a:pt x="585" y="3"/>
                    <a:pt x="541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6"/>
            <p:cNvSpPr/>
            <p:nvPr/>
          </p:nvSpPr>
          <p:spPr>
            <a:xfrm>
              <a:off x="5920675" y="2387875"/>
              <a:ext cx="20550" cy="13400"/>
            </a:xfrm>
            <a:custGeom>
              <a:avLst/>
              <a:gdLst/>
              <a:ahLst/>
              <a:cxnLst/>
              <a:rect l="l" t="t" r="r" b="b"/>
              <a:pathLst>
                <a:path w="822" h="536" extrusionOk="0">
                  <a:moveTo>
                    <a:pt x="327" y="1"/>
                  </a:moveTo>
                  <a:cubicBezTo>
                    <a:pt x="159" y="1"/>
                    <a:pt x="31" y="77"/>
                    <a:pt x="12" y="193"/>
                  </a:cubicBezTo>
                  <a:cubicBezTo>
                    <a:pt x="0" y="336"/>
                    <a:pt x="155" y="479"/>
                    <a:pt x="369" y="526"/>
                  </a:cubicBezTo>
                  <a:cubicBezTo>
                    <a:pt x="408" y="532"/>
                    <a:pt x="446" y="535"/>
                    <a:pt x="482" y="535"/>
                  </a:cubicBezTo>
                  <a:cubicBezTo>
                    <a:pt x="656" y="535"/>
                    <a:pt x="788" y="466"/>
                    <a:pt x="798" y="348"/>
                  </a:cubicBezTo>
                  <a:cubicBezTo>
                    <a:pt x="822" y="205"/>
                    <a:pt x="667" y="62"/>
                    <a:pt x="453" y="14"/>
                  </a:cubicBezTo>
                  <a:cubicBezTo>
                    <a:pt x="409" y="5"/>
                    <a:pt x="367" y="1"/>
                    <a:pt x="3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6"/>
            <p:cNvSpPr/>
            <p:nvPr/>
          </p:nvSpPr>
          <p:spPr>
            <a:xfrm>
              <a:off x="5995975" y="2374575"/>
              <a:ext cx="65800" cy="44100"/>
            </a:xfrm>
            <a:custGeom>
              <a:avLst/>
              <a:gdLst/>
              <a:ahLst/>
              <a:cxnLst/>
              <a:rect l="l" t="t" r="r" b="b"/>
              <a:pathLst>
                <a:path w="2632" h="1764" extrusionOk="0">
                  <a:moveTo>
                    <a:pt x="1046" y="1"/>
                  </a:moveTo>
                  <a:cubicBezTo>
                    <a:pt x="466" y="1"/>
                    <a:pt x="23" y="277"/>
                    <a:pt x="12" y="677"/>
                  </a:cubicBezTo>
                  <a:cubicBezTo>
                    <a:pt x="1" y="1154"/>
                    <a:pt x="572" y="1630"/>
                    <a:pt x="1298" y="1737"/>
                  </a:cubicBezTo>
                  <a:cubicBezTo>
                    <a:pt x="1407" y="1755"/>
                    <a:pt x="1512" y="1763"/>
                    <a:pt x="1612" y="1763"/>
                  </a:cubicBezTo>
                  <a:cubicBezTo>
                    <a:pt x="2186" y="1763"/>
                    <a:pt x="2610" y="1487"/>
                    <a:pt x="2620" y="1082"/>
                  </a:cubicBezTo>
                  <a:cubicBezTo>
                    <a:pt x="2632" y="606"/>
                    <a:pt x="2048" y="130"/>
                    <a:pt x="1334" y="22"/>
                  </a:cubicBezTo>
                  <a:cubicBezTo>
                    <a:pt x="1235" y="8"/>
                    <a:pt x="1139" y="1"/>
                    <a:pt x="1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6"/>
            <p:cNvSpPr/>
            <p:nvPr/>
          </p:nvSpPr>
          <p:spPr>
            <a:xfrm>
              <a:off x="6068600" y="2377975"/>
              <a:ext cx="52125" cy="35100"/>
            </a:xfrm>
            <a:custGeom>
              <a:avLst/>
              <a:gdLst/>
              <a:ahLst/>
              <a:cxnLst/>
              <a:rect l="l" t="t" r="r" b="b"/>
              <a:pathLst>
                <a:path w="2085" h="1404" extrusionOk="0">
                  <a:moveTo>
                    <a:pt x="824" y="1"/>
                  </a:moveTo>
                  <a:cubicBezTo>
                    <a:pt x="360" y="1"/>
                    <a:pt x="13" y="222"/>
                    <a:pt x="13" y="541"/>
                  </a:cubicBezTo>
                  <a:cubicBezTo>
                    <a:pt x="1" y="922"/>
                    <a:pt x="465" y="1303"/>
                    <a:pt x="1036" y="1387"/>
                  </a:cubicBezTo>
                  <a:cubicBezTo>
                    <a:pt x="1118" y="1398"/>
                    <a:pt x="1197" y="1404"/>
                    <a:pt x="1273" y="1404"/>
                  </a:cubicBezTo>
                  <a:cubicBezTo>
                    <a:pt x="1740" y="1404"/>
                    <a:pt x="2084" y="1191"/>
                    <a:pt x="2084" y="863"/>
                  </a:cubicBezTo>
                  <a:cubicBezTo>
                    <a:pt x="2084" y="482"/>
                    <a:pt x="1620" y="113"/>
                    <a:pt x="1048" y="17"/>
                  </a:cubicBezTo>
                  <a:cubicBezTo>
                    <a:pt x="971" y="6"/>
                    <a:pt x="896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6"/>
            <p:cNvSpPr/>
            <p:nvPr/>
          </p:nvSpPr>
          <p:spPr>
            <a:xfrm>
              <a:off x="5953125" y="2360875"/>
              <a:ext cx="41975" cy="25550"/>
            </a:xfrm>
            <a:custGeom>
              <a:avLst/>
              <a:gdLst/>
              <a:ahLst/>
              <a:cxnLst/>
              <a:rect l="l" t="t" r="r" b="b"/>
              <a:pathLst>
                <a:path w="1679" h="1022" extrusionOk="0">
                  <a:moveTo>
                    <a:pt x="694" y="0"/>
                  </a:moveTo>
                  <a:cubicBezTo>
                    <a:pt x="558" y="0"/>
                    <a:pt x="428" y="27"/>
                    <a:pt x="321" y="82"/>
                  </a:cubicBezTo>
                  <a:cubicBezTo>
                    <a:pt x="12" y="225"/>
                    <a:pt x="0" y="547"/>
                    <a:pt x="298" y="785"/>
                  </a:cubicBezTo>
                  <a:cubicBezTo>
                    <a:pt x="481" y="937"/>
                    <a:pt x="742" y="1022"/>
                    <a:pt x="988" y="1022"/>
                  </a:cubicBezTo>
                  <a:cubicBezTo>
                    <a:pt x="1125" y="1022"/>
                    <a:pt x="1258" y="995"/>
                    <a:pt x="1369" y="940"/>
                  </a:cubicBezTo>
                  <a:cubicBezTo>
                    <a:pt x="1667" y="797"/>
                    <a:pt x="1679" y="475"/>
                    <a:pt x="1381" y="237"/>
                  </a:cubicBezTo>
                  <a:cubicBezTo>
                    <a:pt x="1198" y="84"/>
                    <a:pt x="937" y="0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6"/>
            <p:cNvSpPr/>
            <p:nvPr/>
          </p:nvSpPr>
          <p:spPr>
            <a:xfrm>
              <a:off x="6173375" y="2498450"/>
              <a:ext cx="20875" cy="13950"/>
            </a:xfrm>
            <a:custGeom>
              <a:avLst/>
              <a:gdLst/>
              <a:ahLst/>
              <a:cxnLst/>
              <a:rect l="l" t="t" r="r" b="b"/>
              <a:pathLst>
                <a:path w="835" h="558" extrusionOk="0">
                  <a:moveTo>
                    <a:pt x="338" y="0"/>
                  </a:moveTo>
                  <a:cubicBezTo>
                    <a:pt x="160" y="0"/>
                    <a:pt x="23" y="78"/>
                    <a:pt x="13" y="199"/>
                  </a:cubicBezTo>
                  <a:cubicBezTo>
                    <a:pt x="1" y="342"/>
                    <a:pt x="167" y="497"/>
                    <a:pt x="394" y="544"/>
                  </a:cubicBezTo>
                  <a:cubicBezTo>
                    <a:pt x="437" y="553"/>
                    <a:pt x="479" y="558"/>
                    <a:pt x="519" y="558"/>
                  </a:cubicBezTo>
                  <a:cubicBezTo>
                    <a:pt x="686" y="558"/>
                    <a:pt x="813" y="481"/>
                    <a:pt x="822" y="366"/>
                  </a:cubicBezTo>
                  <a:cubicBezTo>
                    <a:pt x="834" y="211"/>
                    <a:pt x="667" y="56"/>
                    <a:pt x="441" y="9"/>
                  </a:cubicBezTo>
                  <a:cubicBezTo>
                    <a:pt x="406" y="3"/>
                    <a:pt x="371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6"/>
            <p:cNvSpPr/>
            <p:nvPr/>
          </p:nvSpPr>
          <p:spPr>
            <a:xfrm>
              <a:off x="6104325" y="2507000"/>
              <a:ext cx="27700" cy="18275"/>
            </a:xfrm>
            <a:custGeom>
              <a:avLst/>
              <a:gdLst/>
              <a:ahLst/>
              <a:cxnLst/>
              <a:rect l="l" t="t" r="r" b="b"/>
              <a:pathLst>
                <a:path w="1108" h="731" extrusionOk="0">
                  <a:moveTo>
                    <a:pt x="457" y="1"/>
                  </a:moveTo>
                  <a:cubicBezTo>
                    <a:pt x="224" y="1"/>
                    <a:pt x="44" y="102"/>
                    <a:pt x="24" y="262"/>
                  </a:cubicBezTo>
                  <a:cubicBezTo>
                    <a:pt x="0" y="452"/>
                    <a:pt x="227" y="655"/>
                    <a:pt x="512" y="714"/>
                  </a:cubicBezTo>
                  <a:cubicBezTo>
                    <a:pt x="568" y="725"/>
                    <a:pt x="622" y="731"/>
                    <a:pt x="673" y="731"/>
                  </a:cubicBezTo>
                  <a:cubicBezTo>
                    <a:pt x="896" y="731"/>
                    <a:pt x="1065" y="631"/>
                    <a:pt x="1084" y="476"/>
                  </a:cubicBezTo>
                  <a:cubicBezTo>
                    <a:pt x="1108" y="286"/>
                    <a:pt x="881" y="71"/>
                    <a:pt x="596" y="12"/>
                  </a:cubicBezTo>
                  <a:cubicBezTo>
                    <a:pt x="548" y="4"/>
                    <a:pt x="502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6"/>
            <p:cNvSpPr/>
            <p:nvPr/>
          </p:nvSpPr>
          <p:spPr>
            <a:xfrm>
              <a:off x="4585975" y="2452075"/>
              <a:ext cx="58675" cy="36075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1136" y="1"/>
                  </a:moveTo>
                  <a:cubicBezTo>
                    <a:pt x="994" y="1"/>
                    <a:pt x="851" y="22"/>
                    <a:pt x="715" y="66"/>
                  </a:cubicBezTo>
                  <a:cubicBezTo>
                    <a:pt x="215" y="232"/>
                    <a:pt x="1" y="649"/>
                    <a:pt x="251" y="1018"/>
                  </a:cubicBezTo>
                  <a:cubicBezTo>
                    <a:pt x="433" y="1287"/>
                    <a:pt x="811" y="1442"/>
                    <a:pt x="1201" y="1442"/>
                  </a:cubicBezTo>
                  <a:cubicBezTo>
                    <a:pt x="1346" y="1442"/>
                    <a:pt x="1493" y="1421"/>
                    <a:pt x="1632" y="1375"/>
                  </a:cubicBezTo>
                  <a:cubicBezTo>
                    <a:pt x="2144" y="1209"/>
                    <a:pt x="2346" y="780"/>
                    <a:pt x="2096" y="423"/>
                  </a:cubicBezTo>
                  <a:cubicBezTo>
                    <a:pt x="1912" y="160"/>
                    <a:pt x="1529" y="1"/>
                    <a:pt x="1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6"/>
            <p:cNvSpPr/>
            <p:nvPr/>
          </p:nvSpPr>
          <p:spPr>
            <a:xfrm>
              <a:off x="4579425" y="2517100"/>
              <a:ext cx="55700" cy="35150"/>
            </a:xfrm>
            <a:custGeom>
              <a:avLst/>
              <a:gdLst/>
              <a:ahLst/>
              <a:cxnLst/>
              <a:rect l="l" t="t" r="r" b="b"/>
              <a:pathLst>
                <a:path w="2228" h="1406" extrusionOk="0">
                  <a:moveTo>
                    <a:pt x="1078" y="1"/>
                  </a:moveTo>
                  <a:cubicBezTo>
                    <a:pt x="683" y="1"/>
                    <a:pt x="317" y="177"/>
                    <a:pt x="179" y="453"/>
                  </a:cubicBezTo>
                  <a:cubicBezTo>
                    <a:pt x="1" y="822"/>
                    <a:pt x="275" y="1227"/>
                    <a:pt x="798" y="1358"/>
                  </a:cubicBezTo>
                  <a:cubicBezTo>
                    <a:pt x="917" y="1390"/>
                    <a:pt x="1037" y="1406"/>
                    <a:pt x="1154" y="1406"/>
                  </a:cubicBezTo>
                  <a:cubicBezTo>
                    <a:pt x="1555" y="1406"/>
                    <a:pt x="1920" y="1227"/>
                    <a:pt x="2049" y="941"/>
                  </a:cubicBezTo>
                  <a:cubicBezTo>
                    <a:pt x="2227" y="584"/>
                    <a:pt x="1941" y="179"/>
                    <a:pt x="1429" y="48"/>
                  </a:cubicBezTo>
                  <a:cubicBezTo>
                    <a:pt x="1313" y="16"/>
                    <a:pt x="1194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6"/>
            <p:cNvSpPr/>
            <p:nvPr/>
          </p:nvSpPr>
          <p:spPr>
            <a:xfrm>
              <a:off x="4633900" y="2503350"/>
              <a:ext cx="37525" cy="23525"/>
            </a:xfrm>
            <a:custGeom>
              <a:avLst/>
              <a:gdLst/>
              <a:ahLst/>
              <a:cxnLst/>
              <a:rect l="l" t="t" r="r" b="b"/>
              <a:pathLst>
                <a:path w="1501" h="941" extrusionOk="0">
                  <a:moveTo>
                    <a:pt x="740" y="0"/>
                  </a:moveTo>
                  <a:cubicBezTo>
                    <a:pt x="468" y="0"/>
                    <a:pt x="213" y="114"/>
                    <a:pt x="120" y="301"/>
                  </a:cubicBezTo>
                  <a:cubicBezTo>
                    <a:pt x="1" y="551"/>
                    <a:pt x="191" y="825"/>
                    <a:pt x="548" y="908"/>
                  </a:cubicBezTo>
                  <a:cubicBezTo>
                    <a:pt x="629" y="930"/>
                    <a:pt x="711" y="941"/>
                    <a:pt x="791" y="941"/>
                  </a:cubicBezTo>
                  <a:cubicBezTo>
                    <a:pt x="1057" y="941"/>
                    <a:pt x="1302" y="826"/>
                    <a:pt x="1394" y="634"/>
                  </a:cubicBezTo>
                  <a:cubicBezTo>
                    <a:pt x="1501" y="396"/>
                    <a:pt x="1310" y="122"/>
                    <a:pt x="965" y="27"/>
                  </a:cubicBezTo>
                  <a:cubicBezTo>
                    <a:pt x="891" y="9"/>
                    <a:pt x="814" y="0"/>
                    <a:pt x="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6"/>
            <p:cNvSpPr/>
            <p:nvPr/>
          </p:nvSpPr>
          <p:spPr>
            <a:xfrm>
              <a:off x="4602350" y="2494000"/>
              <a:ext cx="22350" cy="13975"/>
            </a:xfrm>
            <a:custGeom>
              <a:avLst/>
              <a:gdLst/>
              <a:ahLst/>
              <a:cxnLst/>
              <a:rect l="l" t="t" r="r" b="b"/>
              <a:pathLst>
                <a:path w="894" h="559" extrusionOk="0">
                  <a:moveTo>
                    <a:pt x="435" y="0"/>
                  </a:moveTo>
                  <a:cubicBezTo>
                    <a:pt x="389" y="0"/>
                    <a:pt x="343" y="7"/>
                    <a:pt x="298" y="20"/>
                  </a:cubicBezTo>
                  <a:cubicBezTo>
                    <a:pt x="96" y="67"/>
                    <a:pt x="0" y="234"/>
                    <a:pt x="84" y="377"/>
                  </a:cubicBezTo>
                  <a:cubicBezTo>
                    <a:pt x="150" y="490"/>
                    <a:pt x="305" y="558"/>
                    <a:pt x="467" y="558"/>
                  </a:cubicBezTo>
                  <a:cubicBezTo>
                    <a:pt x="510" y="558"/>
                    <a:pt x="554" y="554"/>
                    <a:pt x="596" y="544"/>
                  </a:cubicBezTo>
                  <a:cubicBezTo>
                    <a:pt x="798" y="484"/>
                    <a:pt x="893" y="329"/>
                    <a:pt x="810" y="187"/>
                  </a:cubicBezTo>
                  <a:cubicBezTo>
                    <a:pt x="745" y="76"/>
                    <a:pt x="594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6"/>
            <p:cNvSpPr/>
            <p:nvPr/>
          </p:nvSpPr>
          <p:spPr>
            <a:xfrm>
              <a:off x="4545500" y="2415000"/>
              <a:ext cx="28900" cy="17775"/>
            </a:xfrm>
            <a:custGeom>
              <a:avLst/>
              <a:gdLst/>
              <a:ahLst/>
              <a:cxnLst/>
              <a:rect l="l" t="t" r="r" b="b"/>
              <a:pathLst>
                <a:path w="1156" h="711" extrusionOk="0">
                  <a:moveTo>
                    <a:pt x="575" y="1"/>
                  </a:moveTo>
                  <a:cubicBezTo>
                    <a:pt x="514" y="1"/>
                    <a:pt x="453" y="8"/>
                    <a:pt x="393" y="25"/>
                  </a:cubicBezTo>
                  <a:cubicBezTo>
                    <a:pt x="131" y="96"/>
                    <a:pt x="0" y="299"/>
                    <a:pt x="108" y="477"/>
                  </a:cubicBezTo>
                  <a:cubicBezTo>
                    <a:pt x="192" y="627"/>
                    <a:pt x="394" y="710"/>
                    <a:pt x="603" y="710"/>
                  </a:cubicBezTo>
                  <a:cubicBezTo>
                    <a:pt x="660" y="710"/>
                    <a:pt x="718" y="704"/>
                    <a:pt x="774" y="691"/>
                  </a:cubicBezTo>
                  <a:cubicBezTo>
                    <a:pt x="1036" y="620"/>
                    <a:pt x="1155" y="418"/>
                    <a:pt x="1060" y="227"/>
                  </a:cubicBezTo>
                  <a:cubicBezTo>
                    <a:pt x="977" y="89"/>
                    <a:pt x="781" y="1"/>
                    <a:pt x="5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6"/>
            <p:cNvSpPr/>
            <p:nvPr/>
          </p:nvSpPr>
          <p:spPr>
            <a:xfrm>
              <a:off x="4742550" y="2391525"/>
              <a:ext cx="32750" cy="19925"/>
            </a:xfrm>
            <a:custGeom>
              <a:avLst/>
              <a:gdLst/>
              <a:ahLst/>
              <a:cxnLst/>
              <a:rect l="l" t="t" r="r" b="b"/>
              <a:pathLst>
                <a:path w="1310" h="797" extrusionOk="0">
                  <a:moveTo>
                    <a:pt x="613" y="1"/>
                  </a:moveTo>
                  <a:cubicBezTo>
                    <a:pt x="551" y="1"/>
                    <a:pt x="489" y="8"/>
                    <a:pt x="429" y="23"/>
                  </a:cubicBezTo>
                  <a:cubicBezTo>
                    <a:pt x="131" y="106"/>
                    <a:pt x="0" y="333"/>
                    <a:pt x="131" y="535"/>
                  </a:cubicBezTo>
                  <a:cubicBezTo>
                    <a:pt x="224" y="702"/>
                    <a:pt x="454" y="797"/>
                    <a:pt x="686" y="797"/>
                  </a:cubicBezTo>
                  <a:cubicBezTo>
                    <a:pt x="752" y="797"/>
                    <a:pt x="818" y="789"/>
                    <a:pt x="881" y="773"/>
                  </a:cubicBezTo>
                  <a:cubicBezTo>
                    <a:pt x="1167" y="690"/>
                    <a:pt x="1310" y="464"/>
                    <a:pt x="1179" y="261"/>
                  </a:cubicBezTo>
                  <a:cubicBezTo>
                    <a:pt x="1076" y="101"/>
                    <a:pt x="846" y="1"/>
                    <a:pt x="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6"/>
            <p:cNvSpPr/>
            <p:nvPr/>
          </p:nvSpPr>
          <p:spPr>
            <a:xfrm>
              <a:off x="4756225" y="2323100"/>
              <a:ext cx="72075" cy="43175"/>
            </a:xfrm>
            <a:custGeom>
              <a:avLst/>
              <a:gdLst/>
              <a:ahLst/>
              <a:cxnLst/>
              <a:rect l="l" t="t" r="r" b="b"/>
              <a:pathLst>
                <a:path w="2883" h="1727" extrusionOk="0">
                  <a:moveTo>
                    <a:pt x="1377" y="0"/>
                  </a:moveTo>
                  <a:cubicBezTo>
                    <a:pt x="1200" y="0"/>
                    <a:pt x="1023" y="26"/>
                    <a:pt x="858" y="81"/>
                  </a:cubicBezTo>
                  <a:cubicBezTo>
                    <a:pt x="239" y="272"/>
                    <a:pt x="1" y="784"/>
                    <a:pt x="322" y="1212"/>
                  </a:cubicBezTo>
                  <a:cubicBezTo>
                    <a:pt x="560" y="1538"/>
                    <a:pt x="1037" y="1726"/>
                    <a:pt x="1520" y="1726"/>
                  </a:cubicBezTo>
                  <a:cubicBezTo>
                    <a:pt x="1691" y="1726"/>
                    <a:pt x="1863" y="1703"/>
                    <a:pt x="2025" y="1653"/>
                  </a:cubicBezTo>
                  <a:cubicBezTo>
                    <a:pt x="2644" y="1450"/>
                    <a:pt x="2882" y="938"/>
                    <a:pt x="2561" y="498"/>
                  </a:cubicBezTo>
                  <a:cubicBezTo>
                    <a:pt x="2318" y="186"/>
                    <a:pt x="1848" y="0"/>
                    <a:pt x="1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6"/>
            <p:cNvSpPr/>
            <p:nvPr/>
          </p:nvSpPr>
          <p:spPr>
            <a:xfrm>
              <a:off x="4813675" y="2358875"/>
              <a:ext cx="53600" cy="33125"/>
            </a:xfrm>
            <a:custGeom>
              <a:avLst/>
              <a:gdLst/>
              <a:ahLst/>
              <a:cxnLst/>
              <a:rect l="l" t="t" r="r" b="b"/>
              <a:pathLst>
                <a:path w="2144" h="1325" extrusionOk="0">
                  <a:moveTo>
                    <a:pt x="1015" y="0"/>
                  </a:moveTo>
                  <a:cubicBezTo>
                    <a:pt x="625" y="0"/>
                    <a:pt x="276" y="166"/>
                    <a:pt x="156" y="424"/>
                  </a:cubicBezTo>
                  <a:cubicBezTo>
                    <a:pt x="1" y="770"/>
                    <a:pt x="287" y="1151"/>
                    <a:pt x="799" y="1281"/>
                  </a:cubicBezTo>
                  <a:cubicBezTo>
                    <a:pt x="910" y="1311"/>
                    <a:pt x="1024" y="1325"/>
                    <a:pt x="1135" y="1325"/>
                  </a:cubicBezTo>
                  <a:cubicBezTo>
                    <a:pt x="1523" y="1325"/>
                    <a:pt x="1878" y="1157"/>
                    <a:pt x="1989" y="889"/>
                  </a:cubicBezTo>
                  <a:cubicBezTo>
                    <a:pt x="2144" y="555"/>
                    <a:pt x="1858" y="174"/>
                    <a:pt x="1358" y="43"/>
                  </a:cubicBezTo>
                  <a:cubicBezTo>
                    <a:pt x="1243" y="14"/>
                    <a:pt x="1128" y="0"/>
                    <a:pt x="1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6"/>
            <p:cNvSpPr/>
            <p:nvPr/>
          </p:nvSpPr>
          <p:spPr>
            <a:xfrm>
              <a:off x="4848800" y="2332925"/>
              <a:ext cx="36050" cy="22100"/>
            </a:xfrm>
            <a:custGeom>
              <a:avLst/>
              <a:gdLst/>
              <a:ahLst/>
              <a:cxnLst/>
              <a:rect l="l" t="t" r="r" b="b"/>
              <a:pathLst>
                <a:path w="1442" h="884" extrusionOk="0">
                  <a:moveTo>
                    <a:pt x="663" y="0"/>
                  </a:moveTo>
                  <a:cubicBezTo>
                    <a:pt x="406" y="0"/>
                    <a:pt x="178" y="111"/>
                    <a:pt x="96" y="284"/>
                  </a:cubicBezTo>
                  <a:cubicBezTo>
                    <a:pt x="1" y="510"/>
                    <a:pt x="191" y="772"/>
                    <a:pt x="537" y="855"/>
                  </a:cubicBezTo>
                  <a:cubicBezTo>
                    <a:pt x="615" y="874"/>
                    <a:pt x="694" y="883"/>
                    <a:pt x="770" y="883"/>
                  </a:cubicBezTo>
                  <a:cubicBezTo>
                    <a:pt x="1031" y="883"/>
                    <a:pt x="1263" y="777"/>
                    <a:pt x="1346" y="593"/>
                  </a:cubicBezTo>
                  <a:cubicBezTo>
                    <a:pt x="1441" y="367"/>
                    <a:pt x="1251" y="117"/>
                    <a:pt x="906" y="34"/>
                  </a:cubicBezTo>
                  <a:cubicBezTo>
                    <a:pt x="824" y="11"/>
                    <a:pt x="742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6"/>
            <p:cNvSpPr/>
            <p:nvPr/>
          </p:nvSpPr>
          <p:spPr>
            <a:xfrm>
              <a:off x="4781550" y="2371375"/>
              <a:ext cx="28875" cy="17475"/>
            </a:xfrm>
            <a:custGeom>
              <a:avLst/>
              <a:gdLst/>
              <a:ahLst/>
              <a:cxnLst/>
              <a:rect l="l" t="t" r="r" b="b"/>
              <a:pathLst>
                <a:path w="1155" h="699" extrusionOk="0">
                  <a:moveTo>
                    <a:pt x="548" y="0"/>
                  </a:moveTo>
                  <a:cubicBezTo>
                    <a:pt x="491" y="0"/>
                    <a:pt x="435" y="7"/>
                    <a:pt x="381" y="19"/>
                  </a:cubicBezTo>
                  <a:cubicBezTo>
                    <a:pt x="119" y="91"/>
                    <a:pt x="0" y="293"/>
                    <a:pt x="119" y="472"/>
                  </a:cubicBezTo>
                  <a:cubicBezTo>
                    <a:pt x="202" y="610"/>
                    <a:pt x="398" y="698"/>
                    <a:pt x="604" y="698"/>
                  </a:cubicBezTo>
                  <a:cubicBezTo>
                    <a:pt x="665" y="698"/>
                    <a:pt x="726" y="691"/>
                    <a:pt x="786" y="674"/>
                  </a:cubicBezTo>
                  <a:cubicBezTo>
                    <a:pt x="1036" y="603"/>
                    <a:pt x="1155" y="412"/>
                    <a:pt x="1048" y="222"/>
                  </a:cubicBezTo>
                  <a:cubicBezTo>
                    <a:pt x="954" y="82"/>
                    <a:pt x="75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6"/>
            <p:cNvSpPr/>
            <p:nvPr/>
          </p:nvSpPr>
          <p:spPr>
            <a:xfrm>
              <a:off x="2546150" y="2000375"/>
              <a:ext cx="21150" cy="11525"/>
            </a:xfrm>
            <a:custGeom>
              <a:avLst/>
              <a:gdLst/>
              <a:ahLst/>
              <a:cxnLst/>
              <a:rect l="l" t="t" r="r" b="b"/>
              <a:pathLst>
                <a:path w="846" h="461" extrusionOk="0">
                  <a:moveTo>
                    <a:pt x="511" y="1"/>
                  </a:moveTo>
                  <a:cubicBezTo>
                    <a:pt x="420" y="1"/>
                    <a:pt x="322" y="24"/>
                    <a:pt x="238" y="72"/>
                  </a:cubicBezTo>
                  <a:cubicBezTo>
                    <a:pt x="60" y="155"/>
                    <a:pt x="0" y="298"/>
                    <a:pt x="107" y="393"/>
                  </a:cubicBezTo>
                  <a:cubicBezTo>
                    <a:pt x="163" y="436"/>
                    <a:pt x="250" y="460"/>
                    <a:pt x="346" y="460"/>
                  </a:cubicBezTo>
                  <a:cubicBezTo>
                    <a:pt x="435" y="460"/>
                    <a:pt x="533" y="439"/>
                    <a:pt x="619" y="393"/>
                  </a:cubicBezTo>
                  <a:cubicBezTo>
                    <a:pt x="786" y="310"/>
                    <a:pt x="845" y="155"/>
                    <a:pt x="738" y="72"/>
                  </a:cubicBezTo>
                  <a:cubicBezTo>
                    <a:pt x="685" y="24"/>
                    <a:pt x="601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6"/>
            <p:cNvSpPr/>
            <p:nvPr/>
          </p:nvSpPr>
          <p:spPr>
            <a:xfrm>
              <a:off x="2548225" y="2011375"/>
              <a:ext cx="39600" cy="22375"/>
            </a:xfrm>
            <a:custGeom>
              <a:avLst/>
              <a:gdLst/>
              <a:ahLst/>
              <a:cxnLst/>
              <a:rect l="l" t="t" r="r" b="b"/>
              <a:pathLst>
                <a:path w="1584" h="895" extrusionOk="0">
                  <a:moveTo>
                    <a:pt x="955" y="1"/>
                  </a:moveTo>
                  <a:cubicBezTo>
                    <a:pt x="585" y="1"/>
                    <a:pt x="212" y="187"/>
                    <a:pt x="108" y="430"/>
                  </a:cubicBezTo>
                  <a:cubicBezTo>
                    <a:pt x="0" y="680"/>
                    <a:pt x="227" y="882"/>
                    <a:pt x="608" y="894"/>
                  </a:cubicBezTo>
                  <a:cubicBezTo>
                    <a:pt x="619" y="894"/>
                    <a:pt x="630" y="895"/>
                    <a:pt x="642" y="895"/>
                  </a:cubicBezTo>
                  <a:cubicBezTo>
                    <a:pt x="1012" y="895"/>
                    <a:pt x="1385" y="708"/>
                    <a:pt x="1489" y="465"/>
                  </a:cubicBezTo>
                  <a:cubicBezTo>
                    <a:pt x="1584" y="227"/>
                    <a:pt x="1370" y="13"/>
                    <a:pt x="989" y="1"/>
                  </a:cubicBezTo>
                  <a:cubicBezTo>
                    <a:pt x="977" y="1"/>
                    <a:pt x="966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6"/>
            <p:cNvSpPr/>
            <p:nvPr/>
          </p:nvSpPr>
          <p:spPr>
            <a:xfrm>
              <a:off x="2631575" y="2058400"/>
              <a:ext cx="39900" cy="22675"/>
            </a:xfrm>
            <a:custGeom>
              <a:avLst/>
              <a:gdLst/>
              <a:ahLst/>
              <a:cxnLst/>
              <a:rect l="l" t="t" r="r" b="b"/>
              <a:pathLst>
                <a:path w="1596" h="907" extrusionOk="0">
                  <a:moveTo>
                    <a:pt x="954" y="1"/>
                  </a:moveTo>
                  <a:cubicBezTo>
                    <a:pt x="584" y="1"/>
                    <a:pt x="200" y="187"/>
                    <a:pt x="107" y="430"/>
                  </a:cubicBezTo>
                  <a:cubicBezTo>
                    <a:pt x="0" y="680"/>
                    <a:pt x="226" y="894"/>
                    <a:pt x="607" y="906"/>
                  </a:cubicBezTo>
                  <a:cubicBezTo>
                    <a:pt x="619" y="906"/>
                    <a:pt x="631" y="907"/>
                    <a:pt x="642" y="907"/>
                  </a:cubicBezTo>
                  <a:cubicBezTo>
                    <a:pt x="1023" y="907"/>
                    <a:pt x="1396" y="720"/>
                    <a:pt x="1488" y="477"/>
                  </a:cubicBezTo>
                  <a:cubicBezTo>
                    <a:pt x="1596" y="227"/>
                    <a:pt x="1369" y="13"/>
                    <a:pt x="988" y="1"/>
                  </a:cubicBezTo>
                  <a:cubicBezTo>
                    <a:pt x="977" y="1"/>
                    <a:pt x="966" y="1"/>
                    <a:pt x="9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6"/>
            <p:cNvSpPr/>
            <p:nvPr/>
          </p:nvSpPr>
          <p:spPr>
            <a:xfrm>
              <a:off x="2813725" y="2044125"/>
              <a:ext cx="39325" cy="22675"/>
            </a:xfrm>
            <a:custGeom>
              <a:avLst/>
              <a:gdLst/>
              <a:ahLst/>
              <a:cxnLst/>
              <a:rect l="l" t="t" r="r" b="b"/>
              <a:pathLst>
                <a:path w="1573" h="907" extrusionOk="0">
                  <a:moveTo>
                    <a:pt x="919" y="0"/>
                  </a:moveTo>
                  <a:cubicBezTo>
                    <a:pt x="550" y="0"/>
                    <a:pt x="188" y="187"/>
                    <a:pt x="96" y="429"/>
                  </a:cubicBezTo>
                  <a:cubicBezTo>
                    <a:pt x="1" y="679"/>
                    <a:pt x="239" y="894"/>
                    <a:pt x="620" y="906"/>
                  </a:cubicBezTo>
                  <a:cubicBezTo>
                    <a:pt x="631" y="906"/>
                    <a:pt x="643" y="906"/>
                    <a:pt x="654" y="906"/>
                  </a:cubicBezTo>
                  <a:cubicBezTo>
                    <a:pt x="1023" y="906"/>
                    <a:pt x="1385" y="720"/>
                    <a:pt x="1477" y="477"/>
                  </a:cubicBezTo>
                  <a:cubicBezTo>
                    <a:pt x="1572" y="227"/>
                    <a:pt x="1334" y="13"/>
                    <a:pt x="953" y="1"/>
                  </a:cubicBezTo>
                  <a:cubicBezTo>
                    <a:pt x="942" y="0"/>
                    <a:pt x="931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6"/>
            <p:cNvSpPr/>
            <p:nvPr/>
          </p:nvSpPr>
          <p:spPr>
            <a:xfrm>
              <a:off x="2755975" y="2047100"/>
              <a:ext cx="31300" cy="17900"/>
            </a:xfrm>
            <a:custGeom>
              <a:avLst/>
              <a:gdLst/>
              <a:ahLst/>
              <a:cxnLst/>
              <a:rect l="l" t="t" r="r" b="b"/>
              <a:pathLst>
                <a:path w="1252" h="716" extrusionOk="0">
                  <a:moveTo>
                    <a:pt x="731" y="0"/>
                  </a:moveTo>
                  <a:cubicBezTo>
                    <a:pt x="443" y="0"/>
                    <a:pt x="153" y="151"/>
                    <a:pt x="72" y="334"/>
                  </a:cubicBezTo>
                  <a:cubicBezTo>
                    <a:pt x="1" y="537"/>
                    <a:pt x="180" y="703"/>
                    <a:pt x="489" y="715"/>
                  </a:cubicBezTo>
                  <a:cubicBezTo>
                    <a:pt x="500" y="716"/>
                    <a:pt x="511" y="716"/>
                    <a:pt x="521" y="716"/>
                  </a:cubicBezTo>
                  <a:cubicBezTo>
                    <a:pt x="809" y="716"/>
                    <a:pt x="1099" y="565"/>
                    <a:pt x="1180" y="370"/>
                  </a:cubicBezTo>
                  <a:cubicBezTo>
                    <a:pt x="1251" y="179"/>
                    <a:pt x="1073" y="13"/>
                    <a:pt x="763" y="1"/>
                  </a:cubicBezTo>
                  <a:cubicBezTo>
                    <a:pt x="752" y="0"/>
                    <a:pt x="741" y="0"/>
                    <a:pt x="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6"/>
            <p:cNvSpPr/>
            <p:nvPr/>
          </p:nvSpPr>
          <p:spPr>
            <a:xfrm>
              <a:off x="2761050" y="2001350"/>
              <a:ext cx="30975" cy="17000"/>
            </a:xfrm>
            <a:custGeom>
              <a:avLst/>
              <a:gdLst/>
              <a:ahLst/>
              <a:cxnLst/>
              <a:rect l="l" t="t" r="r" b="b"/>
              <a:pathLst>
                <a:path w="1239" h="680" extrusionOk="0">
                  <a:moveTo>
                    <a:pt x="732" y="0"/>
                  </a:moveTo>
                  <a:cubicBezTo>
                    <a:pt x="603" y="0"/>
                    <a:pt x="465" y="30"/>
                    <a:pt x="346" y="92"/>
                  </a:cubicBezTo>
                  <a:cubicBezTo>
                    <a:pt x="84" y="212"/>
                    <a:pt x="0" y="426"/>
                    <a:pt x="155" y="569"/>
                  </a:cubicBezTo>
                  <a:cubicBezTo>
                    <a:pt x="236" y="643"/>
                    <a:pt x="366" y="679"/>
                    <a:pt x="507" y="679"/>
                  </a:cubicBezTo>
                  <a:cubicBezTo>
                    <a:pt x="636" y="679"/>
                    <a:pt x="774" y="649"/>
                    <a:pt x="893" y="593"/>
                  </a:cubicBezTo>
                  <a:cubicBezTo>
                    <a:pt x="1155" y="462"/>
                    <a:pt x="1239" y="247"/>
                    <a:pt x="1084" y="104"/>
                  </a:cubicBezTo>
                  <a:cubicBezTo>
                    <a:pt x="1003" y="36"/>
                    <a:pt x="873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6"/>
            <p:cNvSpPr/>
            <p:nvPr/>
          </p:nvSpPr>
          <p:spPr>
            <a:xfrm>
              <a:off x="2747050" y="2022175"/>
              <a:ext cx="40525" cy="22425"/>
            </a:xfrm>
            <a:custGeom>
              <a:avLst/>
              <a:gdLst/>
              <a:ahLst/>
              <a:cxnLst/>
              <a:rect l="l" t="t" r="r" b="b"/>
              <a:pathLst>
                <a:path w="1621" h="897" extrusionOk="0">
                  <a:moveTo>
                    <a:pt x="950" y="0"/>
                  </a:moveTo>
                  <a:cubicBezTo>
                    <a:pt x="785" y="0"/>
                    <a:pt x="609" y="39"/>
                    <a:pt x="453" y="117"/>
                  </a:cubicBezTo>
                  <a:cubicBezTo>
                    <a:pt x="108" y="283"/>
                    <a:pt x="1" y="569"/>
                    <a:pt x="203" y="748"/>
                  </a:cubicBezTo>
                  <a:cubicBezTo>
                    <a:pt x="313" y="845"/>
                    <a:pt x="490" y="896"/>
                    <a:pt x="681" y="896"/>
                  </a:cubicBezTo>
                  <a:cubicBezTo>
                    <a:pt x="843" y="896"/>
                    <a:pt x="1015" y="860"/>
                    <a:pt x="1168" y="783"/>
                  </a:cubicBezTo>
                  <a:cubicBezTo>
                    <a:pt x="1513" y="617"/>
                    <a:pt x="1620" y="331"/>
                    <a:pt x="1418" y="152"/>
                  </a:cubicBezTo>
                  <a:cubicBezTo>
                    <a:pt x="1310" y="51"/>
                    <a:pt x="1137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6"/>
            <p:cNvSpPr/>
            <p:nvPr/>
          </p:nvSpPr>
          <p:spPr>
            <a:xfrm>
              <a:off x="2775075" y="2065250"/>
              <a:ext cx="29400" cy="17325"/>
            </a:xfrm>
            <a:custGeom>
              <a:avLst/>
              <a:gdLst/>
              <a:ahLst/>
              <a:cxnLst/>
              <a:rect l="l" t="t" r="r" b="b"/>
              <a:pathLst>
                <a:path w="1176" h="693" extrusionOk="0">
                  <a:moveTo>
                    <a:pt x="721" y="0"/>
                  </a:moveTo>
                  <a:cubicBezTo>
                    <a:pt x="711" y="0"/>
                    <a:pt x="700" y="1"/>
                    <a:pt x="690" y="1"/>
                  </a:cubicBezTo>
                  <a:cubicBezTo>
                    <a:pt x="392" y="1"/>
                    <a:pt x="106" y="156"/>
                    <a:pt x="47" y="358"/>
                  </a:cubicBezTo>
                  <a:cubicBezTo>
                    <a:pt x="1" y="542"/>
                    <a:pt x="176" y="692"/>
                    <a:pt x="455" y="692"/>
                  </a:cubicBezTo>
                  <a:cubicBezTo>
                    <a:pt x="466" y="692"/>
                    <a:pt x="476" y="692"/>
                    <a:pt x="487" y="692"/>
                  </a:cubicBezTo>
                  <a:cubicBezTo>
                    <a:pt x="797" y="692"/>
                    <a:pt x="1071" y="525"/>
                    <a:pt x="1130" y="334"/>
                  </a:cubicBezTo>
                  <a:cubicBezTo>
                    <a:pt x="1176" y="151"/>
                    <a:pt x="1001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6"/>
            <p:cNvSpPr/>
            <p:nvPr/>
          </p:nvSpPr>
          <p:spPr>
            <a:xfrm>
              <a:off x="2791750" y="2045025"/>
              <a:ext cx="19925" cy="11650"/>
            </a:xfrm>
            <a:custGeom>
              <a:avLst/>
              <a:gdLst/>
              <a:ahLst/>
              <a:cxnLst/>
              <a:rect l="l" t="t" r="r" b="b"/>
              <a:pathLst>
                <a:path w="797" h="466" extrusionOk="0">
                  <a:moveTo>
                    <a:pt x="463" y="0"/>
                  </a:moveTo>
                  <a:cubicBezTo>
                    <a:pt x="261" y="0"/>
                    <a:pt x="70" y="108"/>
                    <a:pt x="34" y="239"/>
                  </a:cubicBezTo>
                  <a:cubicBezTo>
                    <a:pt x="1" y="363"/>
                    <a:pt x="117" y="466"/>
                    <a:pt x="302" y="466"/>
                  </a:cubicBezTo>
                  <a:cubicBezTo>
                    <a:pt x="312" y="466"/>
                    <a:pt x="322" y="465"/>
                    <a:pt x="332" y="465"/>
                  </a:cubicBezTo>
                  <a:cubicBezTo>
                    <a:pt x="535" y="465"/>
                    <a:pt x="725" y="358"/>
                    <a:pt x="761" y="227"/>
                  </a:cubicBezTo>
                  <a:cubicBezTo>
                    <a:pt x="796" y="96"/>
                    <a:pt x="665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6"/>
            <p:cNvSpPr/>
            <p:nvPr/>
          </p:nvSpPr>
          <p:spPr>
            <a:xfrm>
              <a:off x="2658650" y="2021800"/>
              <a:ext cx="39325" cy="22375"/>
            </a:xfrm>
            <a:custGeom>
              <a:avLst/>
              <a:gdLst/>
              <a:ahLst/>
              <a:cxnLst/>
              <a:rect l="l" t="t" r="r" b="b"/>
              <a:pathLst>
                <a:path w="1573" h="895" extrusionOk="0">
                  <a:moveTo>
                    <a:pt x="931" y="0"/>
                  </a:moveTo>
                  <a:cubicBezTo>
                    <a:pt x="562" y="0"/>
                    <a:pt x="200" y="186"/>
                    <a:pt x="96" y="417"/>
                  </a:cubicBezTo>
                  <a:cubicBezTo>
                    <a:pt x="1" y="668"/>
                    <a:pt x="227" y="882"/>
                    <a:pt x="608" y="894"/>
                  </a:cubicBezTo>
                  <a:cubicBezTo>
                    <a:pt x="619" y="894"/>
                    <a:pt x="630" y="894"/>
                    <a:pt x="642" y="894"/>
                  </a:cubicBezTo>
                  <a:cubicBezTo>
                    <a:pt x="1011" y="894"/>
                    <a:pt x="1373" y="708"/>
                    <a:pt x="1477" y="465"/>
                  </a:cubicBezTo>
                  <a:cubicBezTo>
                    <a:pt x="1572" y="215"/>
                    <a:pt x="1346" y="13"/>
                    <a:pt x="965" y="1"/>
                  </a:cubicBezTo>
                  <a:cubicBezTo>
                    <a:pt x="954" y="0"/>
                    <a:pt x="942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6"/>
            <p:cNvSpPr/>
            <p:nvPr/>
          </p:nvSpPr>
          <p:spPr>
            <a:xfrm>
              <a:off x="2696150" y="1995900"/>
              <a:ext cx="53325" cy="30400"/>
            </a:xfrm>
            <a:custGeom>
              <a:avLst/>
              <a:gdLst/>
              <a:ahLst/>
              <a:cxnLst/>
              <a:rect l="l" t="t" r="r" b="b"/>
              <a:pathLst>
                <a:path w="2133" h="1216" extrusionOk="0">
                  <a:moveTo>
                    <a:pt x="1277" y="1"/>
                  </a:moveTo>
                  <a:cubicBezTo>
                    <a:pt x="776" y="1"/>
                    <a:pt x="272" y="258"/>
                    <a:pt x="144" y="584"/>
                  </a:cubicBezTo>
                  <a:cubicBezTo>
                    <a:pt x="1" y="918"/>
                    <a:pt x="310" y="1192"/>
                    <a:pt x="822" y="1215"/>
                  </a:cubicBezTo>
                  <a:cubicBezTo>
                    <a:pt x="834" y="1216"/>
                    <a:pt x="845" y="1216"/>
                    <a:pt x="857" y="1216"/>
                  </a:cubicBezTo>
                  <a:cubicBezTo>
                    <a:pt x="1369" y="1216"/>
                    <a:pt x="1873" y="958"/>
                    <a:pt x="2001" y="632"/>
                  </a:cubicBezTo>
                  <a:cubicBezTo>
                    <a:pt x="2132" y="299"/>
                    <a:pt x="1822" y="25"/>
                    <a:pt x="1311" y="1"/>
                  </a:cubicBezTo>
                  <a:cubicBezTo>
                    <a:pt x="1299" y="1"/>
                    <a:pt x="1288" y="1"/>
                    <a:pt x="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6"/>
            <p:cNvSpPr/>
            <p:nvPr/>
          </p:nvSpPr>
          <p:spPr>
            <a:xfrm>
              <a:off x="2600900" y="2024475"/>
              <a:ext cx="31575" cy="17900"/>
            </a:xfrm>
            <a:custGeom>
              <a:avLst/>
              <a:gdLst/>
              <a:ahLst/>
              <a:cxnLst/>
              <a:rect l="l" t="t" r="r" b="b"/>
              <a:pathLst>
                <a:path w="1263" h="716" extrusionOk="0">
                  <a:moveTo>
                    <a:pt x="753" y="0"/>
                  </a:moveTo>
                  <a:cubicBezTo>
                    <a:pt x="455" y="0"/>
                    <a:pt x="164" y="151"/>
                    <a:pt x="84" y="334"/>
                  </a:cubicBezTo>
                  <a:cubicBezTo>
                    <a:pt x="1" y="537"/>
                    <a:pt x="179" y="703"/>
                    <a:pt x="489" y="715"/>
                  </a:cubicBezTo>
                  <a:cubicBezTo>
                    <a:pt x="500" y="716"/>
                    <a:pt x="511" y="716"/>
                    <a:pt x="521" y="716"/>
                  </a:cubicBezTo>
                  <a:cubicBezTo>
                    <a:pt x="809" y="716"/>
                    <a:pt x="1099" y="565"/>
                    <a:pt x="1180" y="370"/>
                  </a:cubicBezTo>
                  <a:cubicBezTo>
                    <a:pt x="1263" y="180"/>
                    <a:pt x="1084" y="13"/>
                    <a:pt x="787" y="1"/>
                  </a:cubicBezTo>
                  <a:cubicBezTo>
                    <a:pt x="775" y="1"/>
                    <a:pt x="764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6"/>
            <p:cNvSpPr/>
            <p:nvPr/>
          </p:nvSpPr>
          <p:spPr>
            <a:xfrm>
              <a:off x="2592875" y="1999800"/>
              <a:ext cx="40500" cy="22300"/>
            </a:xfrm>
            <a:custGeom>
              <a:avLst/>
              <a:gdLst/>
              <a:ahLst/>
              <a:cxnLst/>
              <a:rect l="l" t="t" r="r" b="b"/>
              <a:pathLst>
                <a:path w="1620" h="892" extrusionOk="0">
                  <a:moveTo>
                    <a:pt x="973" y="1"/>
                  </a:moveTo>
                  <a:cubicBezTo>
                    <a:pt x="805" y="1"/>
                    <a:pt x="623" y="40"/>
                    <a:pt x="465" y="119"/>
                  </a:cubicBezTo>
                  <a:cubicBezTo>
                    <a:pt x="119" y="285"/>
                    <a:pt x="0" y="559"/>
                    <a:pt x="203" y="750"/>
                  </a:cubicBezTo>
                  <a:cubicBezTo>
                    <a:pt x="303" y="844"/>
                    <a:pt x="469" y="892"/>
                    <a:pt x="654" y="892"/>
                  </a:cubicBezTo>
                  <a:cubicBezTo>
                    <a:pt x="821" y="892"/>
                    <a:pt x="1003" y="853"/>
                    <a:pt x="1167" y="774"/>
                  </a:cubicBezTo>
                  <a:cubicBezTo>
                    <a:pt x="1501" y="607"/>
                    <a:pt x="1620" y="333"/>
                    <a:pt x="1429" y="143"/>
                  </a:cubicBezTo>
                  <a:cubicBezTo>
                    <a:pt x="1329" y="49"/>
                    <a:pt x="1160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6"/>
            <p:cNvSpPr/>
            <p:nvPr/>
          </p:nvSpPr>
          <p:spPr>
            <a:xfrm>
              <a:off x="2666400" y="2044425"/>
              <a:ext cx="31575" cy="17900"/>
            </a:xfrm>
            <a:custGeom>
              <a:avLst/>
              <a:gdLst/>
              <a:ahLst/>
              <a:cxnLst/>
              <a:rect l="l" t="t" r="r" b="b"/>
              <a:pathLst>
                <a:path w="1263" h="716" extrusionOk="0">
                  <a:moveTo>
                    <a:pt x="742" y="0"/>
                  </a:moveTo>
                  <a:cubicBezTo>
                    <a:pt x="454" y="0"/>
                    <a:pt x="164" y="150"/>
                    <a:pt x="84" y="334"/>
                  </a:cubicBezTo>
                  <a:cubicBezTo>
                    <a:pt x="0" y="536"/>
                    <a:pt x="179" y="703"/>
                    <a:pt x="488" y="715"/>
                  </a:cubicBezTo>
                  <a:cubicBezTo>
                    <a:pt x="499" y="715"/>
                    <a:pt x="510" y="716"/>
                    <a:pt x="521" y="716"/>
                  </a:cubicBezTo>
                  <a:cubicBezTo>
                    <a:pt x="808" y="716"/>
                    <a:pt x="1099" y="565"/>
                    <a:pt x="1179" y="370"/>
                  </a:cubicBezTo>
                  <a:cubicBezTo>
                    <a:pt x="1262" y="179"/>
                    <a:pt x="1084" y="13"/>
                    <a:pt x="774" y="1"/>
                  </a:cubicBezTo>
                  <a:cubicBezTo>
                    <a:pt x="763" y="0"/>
                    <a:pt x="753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6"/>
            <p:cNvSpPr/>
            <p:nvPr/>
          </p:nvSpPr>
          <p:spPr>
            <a:xfrm>
              <a:off x="2710450" y="2035825"/>
              <a:ext cx="40500" cy="22550"/>
            </a:xfrm>
            <a:custGeom>
              <a:avLst/>
              <a:gdLst/>
              <a:ahLst/>
              <a:cxnLst/>
              <a:rect l="l" t="t" r="r" b="b"/>
              <a:pathLst>
                <a:path w="1620" h="902" extrusionOk="0">
                  <a:moveTo>
                    <a:pt x="957" y="1"/>
                  </a:moveTo>
                  <a:cubicBezTo>
                    <a:pt x="790" y="1"/>
                    <a:pt x="611" y="39"/>
                    <a:pt x="453" y="118"/>
                  </a:cubicBezTo>
                  <a:cubicBezTo>
                    <a:pt x="107" y="285"/>
                    <a:pt x="0" y="571"/>
                    <a:pt x="191" y="749"/>
                  </a:cubicBezTo>
                  <a:cubicBezTo>
                    <a:pt x="299" y="851"/>
                    <a:pt x="474" y="902"/>
                    <a:pt x="665" y="902"/>
                  </a:cubicBezTo>
                  <a:cubicBezTo>
                    <a:pt x="833" y="902"/>
                    <a:pt x="1012" y="863"/>
                    <a:pt x="1167" y="785"/>
                  </a:cubicBezTo>
                  <a:cubicBezTo>
                    <a:pt x="1512" y="618"/>
                    <a:pt x="1620" y="333"/>
                    <a:pt x="1417" y="142"/>
                  </a:cubicBezTo>
                  <a:cubicBezTo>
                    <a:pt x="1311" y="48"/>
                    <a:pt x="1142" y="1"/>
                    <a:pt x="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6"/>
            <p:cNvSpPr/>
            <p:nvPr/>
          </p:nvSpPr>
          <p:spPr>
            <a:xfrm>
              <a:off x="2558650" y="2038200"/>
              <a:ext cx="40800" cy="22575"/>
            </a:xfrm>
            <a:custGeom>
              <a:avLst/>
              <a:gdLst/>
              <a:ahLst/>
              <a:cxnLst/>
              <a:rect l="l" t="t" r="r" b="b"/>
              <a:pathLst>
                <a:path w="1632" h="903" extrusionOk="0">
                  <a:moveTo>
                    <a:pt x="985" y="1"/>
                  </a:moveTo>
                  <a:cubicBezTo>
                    <a:pt x="817" y="1"/>
                    <a:pt x="634" y="40"/>
                    <a:pt x="476" y="119"/>
                  </a:cubicBezTo>
                  <a:cubicBezTo>
                    <a:pt x="131" y="285"/>
                    <a:pt x="0" y="571"/>
                    <a:pt x="203" y="750"/>
                  </a:cubicBezTo>
                  <a:cubicBezTo>
                    <a:pt x="304" y="851"/>
                    <a:pt x="477" y="902"/>
                    <a:pt x="667" y="902"/>
                  </a:cubicBezTo>
                  <a:cubicBezTo>
                    <a:pt x="832" y="902"/>
                    <a:pt x="1011" y="863"/>
                    <a:pt x="1167" y="785"/>
                  </a:cubicBezTo>
                  <a:cubicBezTo>
                    <a:pt x="1512" y="619"/>
                    <a:pt x="1631" y="333"/>
                    <a:pt x="1441" y="142"/>
                  </a:cubicBezTo>
                  <a:cubicBezTo>
                    <a:pt x="1341" y="49"/>
                    <a:pt x="1171" y="1"/>
                    <a:pt x="9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6"/>
            <p:cNvSpPr/>
            <p:nvPr/>
          </p:nvSpPr>
          <p:spPr>
            <a:xfrm>
              <a:off x="2619425" y="2042350"/>
              <a:ext cx="29725" cy="17300"/>
            </a:xfrm>
            <a:custGeom>
              <a:avLst/>
              <a:gdLst/>
              <a:ahLst/>
              <a:cxnLst/>
              <a:rect l="l" t="t" r="r" b="b"/>
              <a:pathLst>
                <a:path w="1189" h="692" extrusionOk="0">
                  <a:moveTo>
                    <a:pt x="700" y="0"/>
                  </a:moveTo>
                  <a:cubicBezTo>
                    <a:pt x="403" y="12"/>
                    <a:pt x="117" y="167"/>
                    <a:pt x="58" y="357"/>
                  </a:cubicBezTo>
                  <a:cubicBezTo>
                    <a:pt x="0" y="541"/>
                    <a:pt x="175" y="692"/>
                    <a:pt x="454" y="692"/>
                  </a:cubicBezTo>
                  <a:cubicBezTo>
                    <a:pt x="465" y="692"/>
                    <a:pt x="475" y="691"/>
                    <a:pt x="486" y="691"/>
                  </a:cubicBezTo>
                  <a:cubicBezTo>
                    <a:pt x="784" y="691"/>
                    <a:pt x="1070" y="536"/>
                    <a:pt x="1129" y="346"/>
                  </a:cubicBezTo>
                  <a:cubicBezTo>
                    <a:pt x="1189" y="155"/>
                    <a:pt x="998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6"/>
            <p:cNvSpPr/>
            <p:nvPr/>
          </p:nvSpPr>
          <p:spPr>
            <a:xfrm>
              <a:off x="2636675" y="2022400"/>
              <a:ext cx="20225" cy="11650"/>
            </a:xfrm>
            <a:custGeom>
              <a:avLst/>
              <a:gdLst/>
              <a:ahLst/>
              <a:cxnLst/>
              <a:rect l="l" t="t" r="r" b="b"/>
              <a:pathLst>
                <a:path w="809" h="466" extrusionOk="0">
                  <a:moveTo>
                    <a:pt x="475" y="1"/>
                  </a:moveTo>
                  <a:cubicBezTo>
                    <a:pt x="272" y="12"/>
                    <a:pt x="82" y="120"/>
                    <a:pt x="46" y="239"/>
                  </a:cubicBezTo>
                  <a:cubicBezTo>
                    <a:pt x="1" y="363"/>
                    <a:pt x="117" y="466"/>
                    <a:pt x="302" y="466"/>
                  </a:cubicBezTo>
                  <a:cubicBezTo>
                    <a:pt x="311" y="466"/>
                    <a:pt x="322" y="466"/>
                    <a:pt x="332" y="465"/>
                  </a:cubicBezTo>
                  <a:cubicBezTo>
                    <a:pt x="534" y="465"/>
                    <a:pt x="725" y="358"/>
                    <a:pt x="772" y="227"/>
                  </a:cubicBezTo>
                  <a:cubicBezTo>
                    <a:pt x="808" y="108"/>
                    <a:pt x="677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6"/>
            <p:cNvSpPr/>
            <p:nvPr/>
          </p:nvSpPr>
          <p:spPr>
            <a:xfrm>
              <a:off x="2585425" y="2082800"/>
              <a:ext cx="30050" cy="17625"/>
            </a:xfrm>
            <a:custGeom>
              <a:avLst/>
              <a:gdLst/>
              <a:ahLst/>
              <a:cxnLst/>
              <a:rect l="l" t="t" r="r" b="b"/>
              <a:pathLst>
                <a:path w="1202" h="705" extrusionOk="0">
                  <a:moveTo>
                    <a:pt x="735" y="1"/>
                  </a:moveTo>
                  <a:cubicBezTo>
                    <a:pt x="725" y="1"/>
                    <a:pt x="714" y="1"/>
                    <a:pt x="703" y="2"/>
                  </a:cubicBezTo>
                  <a:cubicBezTo>
                    <a:pt x="406" y="2"/>
                    <a:pt x="120" y="168"/>
                    <a:pt x="60" y="359"/>
                  </a:cubicBezTo>
                  <a:cubicBezTo>
                    <a:pt x="1" y="549"/>
                    <a:pt x="191" y="704"/>
                    <a:pt x="489" y="704"/>
                  </a:cubicBezTo>
                  <a:cubicBezTo>
                    <a:pt x="787" y="692"/>
                    <a:pt x="1084" y="537"/>
                    <a:pt x="1144" y="347"/>
                  </a:cubicBezTo>
                  <a:cubicBezTo>
                    <a:pt x="1201" y="152"/>
                    <a:pt x="1015" y="1"/>
                    <a:pt x="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6"/>
            <p:cNvSpPr/>
            <p:nvPr/>
          </p:nvSpPr>
          <p:spPr>
            <a:xfrm>
              <a:off x="2603025" y="2062575"/>
              <a:ext cx="20175" cy="11675"/>
            </a:xfrm>
            <a:custGeom>
              <a:avLst/>
              <a:gdLst/>
              <a:ahLst/>
              <a:cxnLst/>
              <a:rect l="l" t="t" r="r" b="b"/>
              <a:pathLst>
                <a:path w="807" h="467" extrusionOk="0">
                  <a:moveTo>
                    <a:pt x="506" y="0"/>
                  </a:moveTo>
                  <a:cubicBezTo>
                    <a:pt x="496" y="0"/>
                    <a:pt x="486" y="0"/>
                    <a:pt x="475" y="1"/>
                  </a:cubicBezTo>
                  <a:cubicBezTo>
                    <a:pt x="273" y="1"/>
                    <a:pt x="83" y="108"/>
                    <a:pt x="35" y="239"/>
                  </a:cubicBezTo>
                  <a:cubicBezTo>
                    <a:pt x="1" y="363"/>
                    <a:pt x="117" y="466"/>
                    <a:pt x="302" y="466"/>
                  </a:cubicBezTo>
                  <a:cubicBezTo>
                    <a:pt x="312" y="466"/>
                    <a:pt x="322" y="466"/>
                    <a:pt x="333" y="465"/>
                  </a:cubicBezTo>
                  <a:cubicBezTo>
                    <a:pt x="535" y="465"/>
                    <a:pt x="725" y="358"/>
                    <a:pt x="773" y="227"/>
                  </a:cubicBezTo>
                  <a:cubicBezTo>
                    <a:pt x="807" y="103"/>
                    <a:pt x="691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6"/>
            <p:cNvSpPr/>
            <p:nvPr/>
          </p:nvSpPr>
          <p:spPr>
            <a:xfrm>
              <a:off x="2687525" y="2105725"/>
              <a:ext cx="40200" cy="23275"/>
            </a:xfrm>
            <a:custGeom>
              <a:avLst/>
              <a:gdLst/>
              <a:ahLst/>
              <a:cxnLst/>
              <a:rect l="l" t="t" r="r" b="b"/>
              <a:pathLst>
                <a:path w="1608" h="931" extrusionOk="0">
                  <a:moveTo>
                    <a:pt x="955" y="1"/>
                  </a:moveTo>
                  <a:cubicBezTo>
                    <a:pt x="584" y="1"/>
                    <a:pt x="200" y="188"/>
                    <a:pt x="108" y="442"/>
                  </a:cubicBezTo>
                  <a:cubicBezTo>
                    <a:pt x="1" y="692"/>
                    <a:pt x="239" y="918"/>
                    <a:pt x="620" y="930"/>
                  </a:cubicBezTo>
                  <a:cubicBezTo>
                    <a:pt x="631" y="930"/>
                    <a:pt x="642" y="931"/>
                    <a:pt x="653" y="931"/>
                  </a:cubicBezTo>
                  <a:cubicBezTo>
                    <a:pt x="1034" y="931"/>
                    <a:pt x="1408" y="732"/>
                    <a:pt x="1513" y="478"/>
                  </a:cubicBezTo>
                  <a:cubicBezTo>
                    <a:pt x="1608" y="228"/>
                    <a:pt x="1370" y="13"/>
                    <a:pt x="989" y="1"/>
                  </a:cubicBezTo>
                  <a:cubicBezTo>
                    <a:pt x="977" y="1"/>
                    <a:pt x="966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6"/>
            <p:cNvSpPr/>
            <p:nvPr/>
          </p:nvSpPr>
          <p:spPr>
            <a:xfrm>
              <a:off x="2629175" y="2108425"/>
              <a:ext cx="31875" cy="18500"/>
            </a:xfrm>
            <a:custGeom>
              <a:avLst/>
              <a:gdLst/>
              <a:ahLst/>
              <a:cxnLst/>
              <a:rect l="l" t="t" r="r" b="b"/>
              <a:pathLst>
                <a:path w="1275" h="740" extrusionOk="0">
                  <a:moveTo>
                    <a:pt x="787" y="0"/>
                  </a:moveTo>
                  <a:cubicBezTo>
                    <a:pt x="477" y="0"/>
                    <a:pt x="168" y="155"/>
                    <a:pt x="84" y="358"/>
                  </a:cubicBezTo>
                  <a:cubicBezTo>
                    <a:pt x="1" y="560"/>
                    <a:pt x="180" y="727"/>
                    <a:pt x="489" y="739"/>
                  </a:cubicBezTo>
                  <a:cubicBezTo>
                    <a:pt x="500" y="739"/>
                    <a:pt x="511" y="739"/>
                    <a:pt x="523" y="739"/>
                  </a:cubicBezTo>
                  <a:cubicBezTo>
                    <a:pt x="821" y="739"/>
                    <a:pt x="1111" y="588"/>
                    <a:pt x="1192" y="393"/>
                  </a:cubicBezTo>
                  <a:cubicBezTo>
                    <a:pt x="1275" y="191"/>
                    <a:pt x="1096" y="12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6"/>
            <p:cNvSpPr/>
            <p:nvPr/>
          </p:nvSpPr>
          <p:spPr>
            <a:xfrm>
              <a:off x="2620850" y="2083150"/>
              <a:ext cx="41100" cy="22850"/>
            </a:xfrm>
            <a:custGeom>
              <a:avLst/>
              <a:gdLst/>
              <a:ahLst/>
              <a:cxnLst/>
              <a:rect l="l" t="t" r="r" b="b"/>
              <a:pathLst>
                <a:path w="1644" h="914" extrusionOk="0">
                  <a:moveTo>
                    <a:pt x="979" y="1"/>
                  </a:moveTo>
                  <a:cubicBezTo>
                    <a:pt x="811" y="1"/>
                    <a:pt x="629" y="39"/>
                    <a:pt x="465" y="119"/>
                  </a:cubicBezTo>
                  <a:cubicBezTo>
                    <a:pt x="120" y="285"/>
                    <a:pt x="1" y="583"/>
                    <a:pt x="191" y="761"/>
                  </a:cubicBezTo>
                  <a:cubicBezTo>
                    <a:pt x="299" y="863"/>
                    <a:pt x="475" y="914"/>
                    <a:pt x="668" y="914"/>
                  </a:cubicBezTo>
                  <a:cubicBezTo>
                    <a:pt x="836" y="914"/>
                    <a:pt x="1018" y="875"/>
                    <a:pt x="1179" y="797"/>
                  </a:cubicBezTo>
                  <a:cubicBezTo>
                    <a:pt x="1525" y="619"/>
                    <a:pt x="1644" y="333"/>
                    <a:pt x="1441" y="142"/>
                  </a:cubicBezTo>
                  <a:cubicBezTo>
                    <a:pt x="1335" y="48"/>
                    <a:pt x="1166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6"/>
            <p:cNvSpPr/>
            <p:nvPr/>
          </p:nvSpPr>
          <p:spPr>
            <a:xfrm>
              <a:off x="2665500" y="2106350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477" y="0"/>
                  </a:moveTo>
                  <a:cubicBezTo>
                    <a:pt x="274" y="12"/>
                    <a:pt x="72" y="119"/>
                    <a:pt x="36" y="250"/>
                  </a:cubicBezTo>
                  <a:cubicBezTo>
                    <a:pt x="0" y="381"/>
                    <a:pt x="131" y="488"/>
                    <a:pt x="334" y="488"/>
                  </a:cubicBezTo>
                  <a:cubicBezTo>
                    <a:pt x="536" y="476"/>
                    <a:pt x="739" y="369"/>
                    <a:pt x="774" y="238"/>
                  </a:cubicBezTo>
                  <a:cubicBezTo>
                    <a:pt x="810" y="107"/>
                    <a:pt x="679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6"/>
            <p:cNvSpPr/>
            <p:nvPr/>
          </p:nvSpPr>
          <p:spPr>
            <a:xfrm>
              <a:off x="2854500" y="2006625"/>
              <a:ext cx="19675" cy="11625"/>
            </a:xfrm>
            <a:custGeom>
              <a:avLst/>
              <a:gdLst/>
              <a:ahLst/>
              <a:cxnLst/>
              <a:rect l="l" t="t" r="r" b="b"/>
              <a:pathLst>
                <a:path w="787" h="465" extrusionOk="0">
                  <a:moveTo>
                    <a:pt x="453" y="1"/>
                  </a:moveTo>
                  <a:cubicBezTo>
                    <a:pt x="263" y="1"/>
                    <a:pt x="72" y="108"/>
                    <a:pt x="37" y="239"/>
                  </a:cubicBezTo>
                  <a:cubicBezTo>
                    <a:pt x="1" y="358"/>
                    <a:pt x="144" y="465"/>
                    <a:pt x="334" y="465"/>
                  </a:cubicBezTo>
                  <a:cubicBezTo>
                    <a:pt x="537" y="453"/>
                    <a:pt x="727" y="358"/>
                    <a:pt x="763" y="227"/>
                  </a:cubicBezTo>
                  <a:cubicBezTo>
                    <a:pt x="787" y="96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2" name="Google Shape;7812;p26"/>
          <p:cNvSpPr txBox="1"/>
          <p:nvPr/>
        </p:nvSpPr>
        <p:spPr>
          <a:xfrm>
            <a:off x="710275" y="1370588"/>
            <a:ext cx="2484300" cy="8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World Map Template</a:t>
            </a:r>
            <a:endParaRPr sz="2800">
              <a:solidFill>
                <a:srgbClr val="434343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7813" name="Google Shape;7813;p26"/>
          <p:cNvSpPr txBox="1"/>
          <p:nvPr/>
        </p:nvSpPr>
        <p:spPr>
          <a:xfrm>
            <a:off x="710275" y="2327813"/>
            <a:ext cx="2631000" cy="14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Sun. It’s terribly hot—even hotter than Mercury—and its atmosphere is extremely poisonous</a:t>
            </a:r>
            <a:endParaRPr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814" name="Google Shape;7814;p26"/>
          <p:cNvGrpSpPr/>
          <p:nvPr/>
        </p:nvGrpSpPr>
        <p:grpSpPr>
          <a:xfrm>
            <a:off x="6177040" y="1107850"/>
            <a:ext cx="358700" cy="998225"/>
            <a:chOff x="6177040" y="1107850"/>
            <a:chExt cx="358700" cy="998225"/>
          </a:xfrm>
        </p:grpSpPr>
        <p:grpSp>
          <p:nvGrpSpPr>
            <p:cNvPr id="7815" name="Google Shape;7815;p26"/>
            <p:cNvGrpSpPr/>
            <p:nvPr/>
          </p:nvGrpSpPr>
          <p:grpSpPr>
            <a:xfrm>
              <a:off x="6177040" y="1107850"/>
              <a:ext cx="358700" cy="998225"/>
              <a:chOff x="1496600" y="1620675"/>
              <a:chExt cx="358700" cy="998225"/>
            </a:xfrm>
          </p:grpSpPr>
          <p:sp>
            <p:nvSpPr>
              <p:cNvPr id="7816" name="Google Shape;7816;p26"/>
              <p:cNvSpPr/>
              <p:nvPr/>
            </p:nvSpPr>
            <p:spPr>
              <a:xfrm>
                <a:off x="1496600" y="1620675"/>
                <a:ext cx="358700" cy="998225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39929" extrusionOk="0">
                    <a:moveTo>
                      <a:pt x="6991" y="1"/>
                    </a:moveTo>
                    <a:cubicBezTo>
                      <a:pt x="3136" y="1"/>
                      <a:pt x="1" y="3127"/>
                      <a:pt x="1" y="6985"/>
                    </a:cubicBezTo>
                    <a:cubicBezTo>
                      <a:pt x="1" y="9093"/>
                      <a:pt x="1060" y="11319"/>
                      <a:pt x="2394" y="12760"/>
                    </a:cubicBezTo>
                    <a:cubicBezTo>
                      <a:pt x="3501" y="13962"/>
                      <a:pt x="4608" y="15081"/>
                      <a:pt x="5454" y="15915"/>
                    </a:cubicBezTo>
                    <a:cubicBezTo>
                      <a:pt x="6251" y="16713"/>
                      <a:pt x="6704" y="17796"/>
                      <a:pt x="6704" y="18927"/>
                    </a:cubicBezTo>
                    <a:lnTo>
                      <a:pt x="6704" y="31881"/>
                    </a:lnTo>
                    <a:cubicBezTo>
                      <a:pt x="6704" y="33060"/>
                      <a:pt x="6251" y="34203"/>
                      <a:pt x="5442" y="35060"/>
                    </a:cubicBezTo>
                    <a:cubicBezTo>
                      <a:pt x="5358" y="35143"/>
                      <a:pt x="5275" y="35239"/>
                      <a:pt x="5204" y="35322"/>
                    </a:cubicBezTo>
                    <a:cubicBezTo>
                      <a:pt x="4561" y="36013"/>
                      <a:pt x="4239" y="36977"/>
                      <a:pt x="4489" y="38048"/>
                    </a:cubicBezTo>
                    <a:cubicBezTo>
                      <a:pt x="4656" y="38751"/>
                      <a:pt x="5144" y="39358"/>
                      <a:pt x="5811" y="39668"/>
                    </a:cubicBezTo>
                    <a:cubicBezTo>
                      <a:pt x="6212" y="39847"/>
                      <a:pt x="6610" y="39928"/>
                      <a:pt x="6990" y="39928"/>
                    </a:cubicBezTo>
                    <a:cubicBezTo>
                      <a:pt x="8424" y="39928"/>
                      <a:pt x="9585" y="38765"/>
                      <a:pt x="9585" y="37334"/>
                    </a:cubicBezTo>
                    <a:cubicBezTo>
                      <a:pt x="9585" y="36548"/>
                      <a:pt x="9192" y="35727"/>
                      <a:pt x="8692" y="35191"/>
                    </a:cubicBezTo>
                    <a:cubicBezTo>
                      <a:pt x="8680" y="35167"/>
                      <a:pt x="8656" y="35143"/>
                      <a:pt x="8633" y="35120"/>
                    </a:cubicBezTo>
                    <a:cubicBezTo>
                      <a:pt x="7764" y="34191"/>
                      <a:pt x="7287" y="32976"/>
                      <a:pt x="7287" y="31702"/>
                    </a:cubicBezTo>
                    <a:lnTo>
                      <a:pt x="7287" y="18927"/>
                    </a:lnTo>
                    <a:cubicBezTo>
                      <a:pt x="7287" y="17784"/>
                      <a:pt x="7728" y="16689"/>
                      <a:pt x="8537" y="15867"/>
                    </a:cubicBezTo>
                    <a:cubicBezTo>
                      <a:pt x="9454" y="14938"/>
                      <a:pt x="10669" y="13688"/>
                      <a:pt x="11824" y="12438"/>
                    </a:cubicBezTo>
                    <a:cubicBezTo>
                      <a:pt x="12978" y="11188"/>
                      <a:pt x="13752" y="9593"/>
                      <a:pt x="13943" y="7807"/>
                    </a:cubicBezTo>
                    <a:cubicBezTo>
                      <a:pt x="14348" y="3818"/>
                      <a:pt x="11323" y="187"/>
                      <a:pt x="7311" y="8"/>
                    </a:cubicBezTo>
                    <a:cubicBezTo>
                      <a:pt x="7204" y="3"/>
                      <a:pt x="7097" y="1"/>
                      <a:pt x="6991" y="1"/>
                    </a:cubicBezTo>
                    <a:close/>
                  </a:path>
                </a:pathLst>
              </a:custGeom>
              <a:solidFill>
                <a:srgbClr val="4949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26"/>
              <p:cNvSpPr/>
              <p:nvPr/>
            </p:nvSpPr>
            <p:spPr>
              <a:xfrm>
                <a:off x="1628775" y="2509675"/>
                <a:ext cx="85450" cy="85450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3418" extrusionOk="0">
                    <a:moveTo>
                      <a:pt x="1703" y="0"/>
                    </a:moveTo>
                    <a:cubicBezTo>
                      <a:pt x="762" y="0"/>
                      <a:pt x="0" y="762"/>
                      <a:pt x="0" y="1715"/>
                    </a:cubicBezTo>
                    <a:cubicBezTo>
                      <a:pt x="0" y="2655"/>
                      <a:pt x="762" y="3417"/>
                      <a:pt x="1703" y="3417"/>
                    </a:cubicBezTo>
                    <a:cubicBezTo>
                      <a:pt x="2643" y="3417"/>
                      <a:pt x="3417" y="2655"/>
                      <a:pt x="3417" y="1715"/>
                    </a:cubicBezTo>
                    <a:cubicBezTo>
                      <a:pt x="3417" y="762"/>
                      <a:pt x="2643" y="0"/>
                      <a:pt x="17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18" name="Google Shape;7818;p26"/>
            <p:cNvSpPr/>
            <p:nvPr/>
          </p:nvSpPr>
          <p:spPr>
            <a:xfrm>
              <a:off x="6273345" y="1193004"/>
              <a:ext cx="166078" cy="216179"/>
            </a:xfrm>
            <a:custGeom>
              <a:avLst/>
              <a:gdLst/>
              <a:ahLst/>
              <a:cxnLst/>
              <a:rect l="l" t="t" r="r" b="b"/>
              <a:pathLst>
                <a:path w="9295" h="12099" extrusionOk="0">
                  <a:moveTo>
                    <a:pt x="4601" y="1"/>
                  </a:moveTo>
                  <a:cubicBezTo>
                    <a:pt x="3624" y="1"/>
                    <a:pt x="2836" y="788"/>
                    <a:pt x="2836" y="1796"/>
                  </a:cubicBezTo>
                  <a:cubicBezTo>
                    <a:pt x="2836" y="2647"/>
                    <a:pt x="3467" y="3372"/>
                    <a:pt x="4254" y="3529"/>
                  </a:cubicBezTo>
                  <a:lnTo>
                    <a:pt x="4254" y="4789"/>
                  </a:lnTo>
                  <a:cubicBezTo>
                    <a:pt x="3656" y="4033"/>
                    <a:pt x="2742" y="3561"/>
                    <a:pt x="1765" y="3561"/>
                  </a:cubicBezTo>
                  <a:lnTo>
                    <a:pt x="348" y="3561"/>
                  </a:lnTo>
                  <a:cubicBezTo>
                    <a:pt x="158" y="3561"/>
                    <a:pt x="1" y="3718"/>
                    <a:pt x="1" y="3907"/>
                  </a:cubicBezTo>
                  <a:cubicBezTo>
                    <a:pt x="1" y="5671"/>
                    <a:pt x="1450" y="7152"/>
                    <a:pt x="3214" y="7152"/>
                  </a:cubicBezTo>
                  <a:lnTo>
                    <a:pt x="4286" y="7152"/>
                  </a:lnTo>
                  <a:lnTo>
                    <a:pt x="4286" y="9988"/>
                  </a:lnTo>
                  <a:cubicBezTo>
                    <a:pt x="3845" y="9547"/>
                    <a:pt x="3340" y="9231"/>
                    <a:pt x="2805" y="9042"/>
                  </a:cubicBezTo>
                  <a:cubicBezTo>
                    <a:pt x="2836" y="8885"/>
                    <a:pt x="2868" y="8727"/>
                    <a:pt x="2868" y="8570"/>
                  </a:cubicBezTo>
                  <a:cubicBezTo>
                    <a:pt x="2868" y="7782"/>
                    <a:pt x="2238" y="7152"/>
                    <a:pt x="1450" y="7152"/>
                  </a:cubicBezTo>
                  <a:cubicBezTo>
                    <a:pt x="663" y="7152"/>
                    <a:pt x="32" y="7782"/>
                    <a:pt x="32" y="8570"/>
                  </a:cubicBezTo>
                  <a:cubicBezTo>
                    <a:pt x="32" y="9358"/>
                    <a:pt x="663" y="9988"/>
                    <a:pt x="1450" y="9988"/>
                  </a:cubicBezTo>
                  <a:cubicBezTo>
                    <a:pt x="1797" y="9988"/>
                    <a:pt x="2112" y="9862"/>
                    <a:pt x="2364" y="9610"/>
                  </a:cubicBezTo>
                  <a:cubicBezTo>
                    <a:pt x="3183" y="9830"/>
                    <a:pt x="3908" y="10366"/>
                    <a:pt x="4286" y="11122"/>
                  </a:cubicBezTo>
                  <a:lnTo>
                    <a:pt x="4286" y="11752"/>
                  </a:lnTo>
                  <a:cubicBezTo>
                    <a:pt x="4286" y="11941"/>
                    <a:pt x="4443" y="12098"/>
                    <a:pt x="4632" y="12098"/>
                  </a:cubicBezTo>
                  <a:cubicBezTo>
                    <a:pt x="4853" y="12098"/>
                    <a:pt x="5010" y="11941"/>
                    <a:pt x="5010" y="11752"/>
                  </a:cubicBezTo>
                  <a:lnTo>
                    <a:pt x="5010" y="11342"/>
                  </a:lnTo>
                  <a:lnTo>
                    <a:pt x="6050" y="11342"/>
                  </a:lnTo>
                  <a:cubicBezTo>
                    <a:pt x="7846" y="11342"/>
                    <a:pt x="9295" y="9893"/>
                    <a:pt x="9295" y="8129"/>
                  </a:cubicBezTo>
                  <a:cubicBezTo>
                    <a:pt x="9200" y="7971"/>
                    <a:pt x="9043" y="7814"/>
                    <a:pt x="8854" y="7814"/>
                  </a:cubicBezTo>
                  <a:lnTo>
                    <a:pt x="7436" y="7814"/>
                  </a:lnTo>
                  <a:cubicBezTo>
                    <a:pt x="6428" y="7814"/>
                    <a:pt x="5546" y="8286"/>
                    <a:pt x="4947" y="9042"/>
                  </a:cubicBezTo>
                  <a:lnTo>
                    <a:pt x="4947" y="6837"/>
                  </a:lnTo>
                  <a:cubicBezTo>
                    <a:pt x="5357" y="6081"/>
                    <a:pt x="6050" y="5545"/>
                    <a:pt x="6901" y="5325"/>
                  </a:cubicBezTo>
                  <a:cubicBezTo>
                    <a:pt x="7121" y="5545"/>
                    <a:pt x="7436" y="5671"/>
                    <a:pt x="7814" y="5671"/>
                  </a:cubicBezTo>
                  <a:cubicBezTo>
                    <a:pt x="8602" y="5671"/>
                    <a:pt x="9200" y="5041"/>
                    <a:pt x="9200" y="4254"/>
                  </a:cubicBezTo>
                  <a:cubicBezTo>
                    <a:pt x="9200" y="3466"/>
                    <a:pt x="8602" y="2836"/>
                    <a:pt x="7814" y="2836"/>
                  </a:cubicBezTo>
                  <a:cubicBezTo>
                    <a:pt x="7027" y="2836"/>
                    <a:pt x="6396" y="3466"/>
                    <a:pt x="6396" y="4254"/>
                  </a:cubicBezTo>
                  <a:cubicBezTo>
                    <a:pt x="6396" y="4411"/>
                    <a:pt x="6428" y="4569"/>
                    <a:pt x="6459" y="4726"/>
                  </a:cubicBezTo>
                  <a:cubicBezTo>
                    <a:pt x="5861" y="4947"/>
                    <a:pt x="5357" y="5262"/>
                    <a:pt x="4947" y="5671"/>
                  </a:cubicBezTo>
                  <a:lnTo>
                    <a:pt x="4947" y="3529"/>
                  </a:lnTo>
                  <a:cubicBezTo>
                    <a:pt x="5798" y="3372"/>
                    <a:pt x="6365" y="2615"/>
                    <a:pt x="6365" y="1796"/>
                  </a:cubicBezTo>
                  <a:cubicBezTo>
                    <a:pt x="6365" y="788"/>
                    <a:pt x="5577" y="1"/>
                    <a:pt x="46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9" name="Google Shape;7819;p26"/>
          <p:cNvGrpSpPr/>
          <p:nvPr/>
        </p:nvGrpSpPr>
        <p:grpSpPr>
          <a:xfrm>
            <a:off x="7868500" y="1107850"/>
            <a:ext cx="358700" cy="2599350"/>
            <a:chOff x="7868500" y="1107850"/>
            <a:chExt cx="358700" cy="2599350"/>
          </a:xfrm>
        </p:grpSpPr>
        <p:grpSp>
          <p:nvGrpSpPr>
            <p:cNvPr id="7820" name="Google Shape;7820;p26"/>
            <p:cNvGrpSpPr/>
            <p:nvPr/>
          </p:nvGrpSpPr>
          <p:grpSpPr>
            <a:xfrm>
              <a:off x="7868500" y="1107850"/>
              <a:ext cx="358700" cy="2599350"/>
              <a:chOff x="6144200" y="1620675"/>
              <a:chExt cx="358700" cy="2599350"/>
            </a:xfrm>
          </p:grpSpPr>
          <p:sp>
            <p:nvSpPr>
              <p:cNvPr id="7821" name="Google Shape;7821;p26"/>
              <p:cNvSpPr/>
              <p:nvPr/>
            </p:nvSpPr>
            <p:spPr>
              <a:xfrm>
                <a:off x="6144200" y="1620675"/>
                <a:ext cx="358700" cy="259935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103974" extrusionOk="0">
                    <a:moveTo>
                      <a:pt x="6991" y="1"/>
                    </a:moveTo>
                    <a:cubicBezTo>
                      <a:pt x="3136" y="1"/>
                      <a:pt x="1" y="3127"/>
                      <a:pt x="1" y="6985"/>
                    </a:cubicBezTo>
                    <a:cubicBezTo>
                      <a:pt x="1" y="9093"/>
                      <a:pt x="1060" y="11319"/>
                      <a:pt x="2394" y="12760"/>
                    </a:cubicBezTo>
                    <a:cubicBezTo>
                      <a:pt x="3501" y="13962"/>
                      <a:pt x="4597" y="15081"/>
                      <a:pt x="5442" y="15915"/>
                    </a:cubicBezTo>
                    <a:cubicBezTo>
                      <a:pt x="6252" y="16713"/>
                      <a:pt x="6692" y="17796"/>
                      <a:pt x="6692" y="18927"/>
                    </a:cubicBezTo>
                    <a:lnTo>
                      <a:pt x="6692" y="95925"/>
                    </a:lnTo>
                    <a:cubicBezTo>
                      <a:pt x="6692" y="97115"/>
                      <a:pt x="6240" y="98258"/>
                      <a:pt x="5430" y="99116"/>
                    </a:cubicBezTo>
                    <a:cubicBezTo>
                      <a:pt x="5359" y="99199"/>
                      <a:pt x="5275" y="99282"/>
                      <a:pt x="5204" y="99366"/>
                    </a:cubicBezTo>
                    <a:cubicBezTo>
                      <a:pt x="4561" y="100056"/>
                      <a:pt x="4239" y="101032"/>
                      <a:pt x="4478" y="102092"/>
                    </a:cubicBezTo>
                    <a:cubicBezTo>
                      <a:pt x="4644" y="102806"/>
                      <a:pt x="5144" y="103414"/>
                      <a:pt x="5811" y="103711"/>
                    </a:cubicBezTo>
                    <a:cubicBezTo>
                      <a:pt x="6212" y="103892"/>
                      <a:pt x="6610" y="103973"/>
                      <a:pt x="6989" y="103973"/>
                    </a:cubicBezTo>
                    <a:cubicBezTo>
                      <a:pt x="8415" y="103973"/>
                      <a:pt x="9573" y="102819"/>
                      <a:pt x="9573" y="101390"/>
                    </a:cubicBezTo>
                    <a:cubicBezTo>
                      <a:pt x="9573" y="100604"/>
                      <a:pt x="9181" y="99782"/>
                      <a:pt x="8692" y="99246"/>
                    </a:cubicBezTo>
                    <a:cubicBezTo>
                      <a:pt x="8669" y="99223"/>
                      <a:pt x="8645" y="99199"/>
                      <a:pt x="8621" y="99175"/>
                    </a:cubicBezTo>
                    <a:cubicBezTo>
                      <a:pt x="7764" y="98246"/>
                      <a:pt x="7276" y="97032"/>
                      <a:pt x="7276" y="95758"/>
                    </a:cubicBezTo>
                    <a:lnTo>
                      <a:pt x="7276" y="18927"/>
                    </a:lnTo>
                    <a:cubicBezTo>
                      <a:pt x="7276" y="17784"/>
                      <a:pt x="7728" y="16689"/>
                      <a:pt x="8526" y="15867"/>
                    </a:cubicBezTo>
                    <a:cubicBezTo>
                      <a:pt x="9442" y="14938"/>
                      <a:pt x="10657" y="13688"/>
                      <a:pt x="11824" y="12438"/>
                    </a:cubicBezTo>
                    <a:cubicBezTo>
                      <a:pt x="12967" y="11188"/>
                      <a:pt x="13753" y="9593"/>
                      <a:pt x="13931" y="7807"/>
                    </a:cubicBezTo>
                    <a:cubicBezTo>
                      <a:pt x="14348" y="3818"/>
                      <a:pt x="11312" y="187"/>
                      <a:pt x="7311" y="8"/>
                    </a:cubicBezTo>
                    <a:cubicBezTo>
                      <a:pt x="7204" y="3"/>
                      <a:pt x="7098" y="1"/>
                      <a:pt x="6991" y="1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26"/>
              <p:cNvSpPr/>
              <p:nvPr/>
            </p:nvSpPr>
            <p:spPr>
              <a:xfrm>
                <a:off x="6276375" y="4111050"/>
                <a:ext cx="851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406" extrusionOk="0">
                    <a:moveTo>
                      <a:pt x="1703" y="1"/>
                    </a:moveTo>
                    <a:cubicBezTo>
                      <a:pt x="762" y="1"/>
                      <a:pt x="0" y="763"/>
                      <a:pt x="0" y="1703"/>
                    </a:cubicBezTo>
                    <a:cubicBezTo>
                      <a:pt x="0" y="2644"/>
                      <a:pt x="762" y="3406"/>
                      <a:pt x="1703" y="3406"/>
                    </a:cubicBezTo>
                    <a:cubicBezTo>
                      <a:pt x="2643" y="3406"/>
                      <a:pt x="3405" y="2644"/>
                      <a:pt x="3405" y="1703"/>
                    </a:cubicBezTo>
                    <a:cubicBezTo>
                      <a:pt x="3405" y="763"/>
                      <a:pt x="2643" y="1"/>
                      <a:pt x="17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3" name="Google Shape;7823;p26"/>
            <p:cNvGrpSpPr/>
            <p:nvPr/>
          </p:nvGrpSpPr>
          <p:grpSpPr>
            <a:xfrm>
              <a:off x="7938355" y="1192405"/>
              <a:ext cx="218984" cy="217376"/>
              <a:chOff x="-21322300" y="3693325"/>
              <a:chExt cx="306400" cy="304150"/>
            </a:xfrm>
          </p:grpSpPr>
          <p:sp>
            <p:nvSpPr>
              <p:cNvPr id="7824" name="Google Shape;7824;p26"/>
              <p:cNvSpPr/>
              <p:nvPr/>
            </p:nvSpPr>
            <p:spPr>
              <a:xfrm>
                <a:off x="-21142725" y="3868400"/>
                <a:ext cx="111850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2773" extrusionOk="0">
                    <a:moveTo>
                      <a:pt x="4474" y="0"/>
                    </a:moveTo>
                    <a:lnTo>
                      <a:pt x="4474" y="0"/>
                    </a:lnTo>
                    <a:cubicBezTo>
                      <a:pt x="4317" y="189"/>
                      <a:pt x="4159" y="378"/>
                      <a:pt x="4001" y="536"/>
                    </a:cubicBezTo>
                    <a:cubicBezTo>
                      <a:pt x="2899" y="1639"/>
                      <a:pt x="1418" y="2174"/>
                      <a:pt x="0" y="2426"/>
                    </a:cubicBezTo>
                    <a:cubicBezTo>
                      <a:pt x="473" y="2678"/>
                      <a:pt x="945" y="2773"/>
                      <a:pt x="1450" y="2773"/>
                    </a:cubicBezTo>
                    <a:cubicBezTo>
                      <a:pt x="2269" y="2773"/>
                      <a:pt x="3088" y="2458"/>
                      <a:pt x="3749" y="1828"/>
                    </a:cubicBezTo>
                    <a:cubicBezTo>
                      <a:pt x="4254" y="1324"/>
                      <a:pt x="4474" y="662"/>
                      <a:pt x="4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26"/>
              <p:cNvSpPr/>
              <p:nvPr/>
            </p:nvSpPr>
            <p:spPr>
              <a:xfrm>
                <a:off x="-21141950" y="3693325"/>
                <a:ext cx="126050" cy="120750"/>
              </a:xfrm>
              <a:custGeom>
                <a:avLst/>
                <a:gdLst/>
                <a:ahLst/>
                <a:cxnLst/>
                <a:rect l="l" t="t" r="r" b="b"/>
                <a:pathLst>
                  <a:path w="5042" h="4830" extrusionOk="0">
                    <a:moveTo>
                      <a:pt x="1828" y="1214"/>
                    </a:moveTo>
                    <a:cubicBezTo>
                      <a:pt x="1915" y="1214"/>
                      <a:pt x="2001" y="1254"/>
                      <a:pt x="2080" y="1333"/>
                    </a:cubicBezTo>
                    <a:cubicBezTo>
                      <a:pt x="2238" y="1490"/>
                      <a:pt x="2238" y="1679"/>
                      <a:pt x="2080" y="1837"/>
                    </a:cubicBezTo>
                    <a:cubicBezTo>
                      <a:pt x="2001" y="1915"/>
                      <a:pt x="1915" y="1955"/>
                      <a:pt x="1828" y="1955"/>
                    </a:cubicBezTo>
                    <a:cubicBezTo>
                      <a:pt x="1742" y="1955"/>
                      <a:pt x="1655" y="1915"/>
                      <a:pt x="1576" y="1837"/>
                    </a:cubicBezTo>
                    <a:cubicBezTo>
                      <a:pt x="1419" y="1679"/>
                      <a:pt x="1419" y="1490"/>
                      <a:pt x="1576" y="1333"/>
                    </a:cubicBezTo>
                    <a:cubicBezTo>
                      <a:pt x="1655" y="1254"/>
                      <a:pt x="1742" y="1214"/>
                      <a:pt x="1828" y="1214"/>
                    </a:cubicBezTo>
                    <a:close/>
                    <a:moveTo>
                      <a:pt x="2301" y="0"/>
                    </a:moveTo>
                    <a:cubicBezTo>
                      <a:pt x="1786" y="0"/>
                      <a:pt x="1193" y="72"/>
                      <a:pt x="599" y="230"/>
                    </a:cubicBezTo>
                    <a:cubicBezTo>
                      <a:pt x="1" y="1427"/>
                      <a:pt x="221" y="2908"/>
                      <a:pt x="1230" y="3884"/>
                    </a:cubicBezTo>
                    <a:cubicBezTo>
                      <a:pt x="1797" y="4483"/>
                      <a:pt x="2647" y="4830"/>
                      <a:pt x="3498" y="4830"/>
                    </a:cubicBezTo>
                    <a:cubicBezTo>
                      <a:pt x="3970" y="4830"/>
                      <a:pt x="4443" y="4704"/>
                      <a:pt x="4884" y="4515"/>
                    </a:cubicBezTo>
                    <a:cubicBezTo>
                      <a:pt x="5042" y="3443"/>
                      <a:pt x="5042" y="2498"/>
                      <a:pt x="4947" y="1931"/>
                    </a:cubicBezTo>
                    <a:cubicBezTo>
                      <a:pt x="4884" y="1522"/>
                      <a:pt x="4601" y="1207"/>
                      <a:pt x="4254" y="1081"/>
                    </a:cubicBezTo>
                    <a:cubicBezTo>
                      <a:pt x="4160" y="1049"/>
                      <a:pt x="4065" y="1049"/>
                      <a:pt x="3970" y="1049"/>
                    </a:cubicBezTo>
                    <a:cubicBezTo>
                      <a:pt x="3970" y="955"/>
                      <a:pt x="3939" y="860"/>
                      <a:pt x="3939" y="765"/>
                    </a:cubicBezTo>
                    <a:cubicBezTo>
                      <a:pt x="3813" y="387"/>
                      <a:pt x="3498" y="104"/>
                      <a:pt x="3120" y="72"/>
                    </a:cubicBezTo>
                    <a:cubicBezTo>
                      <a:pt x="2885" y="25"/>
                      <a:pt x="2607" y="0"/>
                      <a:pt x="2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26"/>
              <p:cNvSpPr/>
              <p:nvPr/>
            </p:nvSpPr>
            <p:spPr>
              <a:xfrm>
                <a:off x="-21263225" y="3707725"/>
                <a:ext cx="69325" cy="112650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4506" extrusionOk="0">
                    <a:moveTo>
                      <a:pt x="2773" y="0"/>
                    </a:moveTo>
                    <a:cubicBezTo>
                      <a:pt x="2079" y="0"/>
                      <a:pt x="1418" y="252"/>
                      <a:pt x="945" y="757"/>
                    </a:cubicBezTo>
                    <a:cubicBezTo>
                      <a:pt x="347" y="1355"/>
                      <a:pt x="0" y="2174"/>
                      <a:pt x="0" y="3025"/>
                    </a:cubicBezTo>
                    <a:cubicBezTo>
                      <a:pt x="0" y="3560"/>
                      <a:pt x="126" y="4065"/>
                      <a:pt x="347" y="4506"/>
                    </a:cubicBezTo>
                    <a:cubicBezTo>
                      <a:pt x="630" y="3025"/>
                      <a:pt x="1197" y="1513"/>
                      <a:pt x="2205" y="473"/>
                    </a:cubicBezTo>
                    <a:cubicBezTo>
                      <a:pt x="2363" y="315"/>
                      <a:pt x="2552" y="158"/>
                      <a:pt x="27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26"/>
              <p:cNvSpPr/>
              <p:nvPr/>
            </p:nvSpPr>
            <p:spPr>
              <a:xfrm>
                <a:off x="-21322300" y="3703775"/>
                <a:ext cx="294600" cy="293700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11748" extrusionOk="0">
                    <a:moveTo>
                      <a:pt x="6604" y="3797"/>
                    </a:moveTo>
                    <a:cubicBezTo>
                      <a:pt x="6773" y="3797"/>
                      <a:pt x="6905" y="3909"/>
                      <a:pt x="6931" y="4065"/>
                    </a:cubicBezTo>
                    <a:cubicBezTo>
                      <a:pt x="7026" y="4254"/>
                      <a:pt x="6900" y="4443"/>
                      <a:pt x="6711" y="4506"/>
                    </a:cubicBezTo>
                    <a:lnTo>
                      <a:pt x="6270" y="4664"/>
                    </a:lnTo>
                    <a:cubicBezTo>
                      <a:pt x="6018" y="4727"/>
                      <a:pt x="5955" y="5042"/>
                      <a:pt x="6112" y="5231"/>
                    </a:cubicBezTo>
                    <a:lnTo>
                      <a:pt x="6490" y="5640"/>
                    </a:lnTo>
                    <a:cubicBezTo>
                      <a:pt x="6575" y="5713"/>
                      <a:pt x="6674" y="5748"/>
                      <a:pt x="6767" y="5748"/>
                    </a:cubicBezTo>
                    <a:cubicBezTo>
                      <a:pt x="6916" y="5748"/>
                      <a:pt x="7050" y="5657"/>
                      <a:pt x="7089" y="5483"/>
                    </a:cubicBezTo>
                    <a:lnTo>
                      <a:pt x="7246" y="5042"/>
                    </a:lnTo>
                    <a:cubicBezTo>
                      <a:pt x="7321" y="4892"/>
                      <a:pt x="7455" y="4802"/>
                      <a:pt x="7586" y="4802"/>
                    </a:cubicBezTo>
                    <a:cubicBezTo>
                      <a:pt x="7620" y="4802"/>
                      <a:pt x="7655" y="4808"/>
                      <a:pt x="7687" y="4821"/>
                    </a:cubicBezTo>
                    <a:cubicBezTo>
                      <a:pt x="7908" y="4884"/>
                      <a:pt x="8002" y="5073"/>
                      <a:pt x="7971" y="5262"/>
                    </a:cubicBezTo>
                    <a:lnTo>
                      <a:pt x="7813" y="5703"/>
                    </a:lnTo>
                    <a:cubicBezTo>
                      <a:pt x="7655" y="6177"/>
                      <a:pt x="7212" y="6453"/>
                      <a:pt x="6764" y="6453"/>
                    </a:cubicBezTo>
                    <a:cubicBezTo>
                      <a:pt x="6498" y="6453"/>
                      <a:pt x="6229" y="6356"/>
                      <a:pt x="6018" y="6144"/>
                    </a:cubicBezTo>
                    <a:lnTo>
                      <a:pt x="5640" y="5766"/>
                    </a:lnTo>
                    <a:cubicBezTo>
                      <a:pt x="5073" y="5199"/>
                      <a:pt x="5293" y="4223"/>
                      <a:pt x="6081" y="3971"/>
                    </a:cubicBezTo>
                    <a:lnTo>
                      <a:pt x="6490" y="3813"/>
                    </a:lnTo>
                    <a:cubicBezTo>
                      <a:pt x="6529" y="3802"/>
                      <a:pt x="6567" y="3797"/>
                      <a:pt x="6604" y="3797"/>
                    </a:cubicBezTo>
                    <a:close/>
                    <a:moveTo>
                      <a:pt x="6900" y="1"/>
                    </a:moveTo>
                    <a:lnTo>
                      <a:pt x="6900" y="1"/>
                    </a:lnTo>
                    <a:cubicBezTo>
                      <a:pt x="6238" y="253"/>
                      <a:pt x="5608" y="600"/>
                      <a:pt x="5136" y="1104"/>
                    </a:cubicBezTo>
                    <a:cubicBezTo>
                      <a:pt x="3434" y="2805"/>
                      <a:pt x="3088" y="6176"/>
                      <a:pt x="3088" y="7657"/>
                    </a:cubicBezTo>
                    <a:cubicBezTo>
                      <a:pt x="2726" y="7476"/>
                      <a:pt x="2328" y="7387"/>
                      <a:pt x="1930" y="7387"/>
                    </a:cubicBezTo>
                    <a:cubicBezTo>
                      <a:pt x="1287" y="7387"/>
                      <a:pt x="644" y="7619"/>
                      <a:pt x="158" y="8066"/>
                    </a:cubicBezTo>
                    <a:cubicBezTo>
                      <a:pt x="0" y="8224"/>
                      <a:pt x="32" y="8539"/>
                      <a:pt x="252" y="8665"/>
                    </a:cubicBezTo>
                    <a:cubicBezTo>
                      <a:pt x="1449" y="9295"/>
                      <a:pt x="2489" y="10334"/>
                      <a:pt x="3119" y="11532"/>
                    </a:cubicBezTo>
                    <a:cubicBezTo>
                      <a:pt x="3191" y="11676"/>
                      <a:pt x="3304" y="11748"/>
                      <a:pt x="3429" y="11748"/>
                    </a:cubicBezTo>
                    <a:cubicBezTo>
                      <a:pt x="3523" y="11748"/>
                      <a:pt x="3623" y="11707"/>
                      <a:pt x="3718" y="11626"/>
                    </a:cubicBezTo>
                    <a:cubicBezTo>
                      <a:pt x="4505" y="10839"/>
                      <a:pt x="4663" y="9641"/>
                      <a:pt x="4127" y="8696"/>
                    </a:cubicBezTo>
                    <a:lnTo>
                      <a:pt x="4190" y="8696"/>
                    </a:lnTo>
                    <a:cubicBezTo>
                      <a:pt x="5640" y="8696"/>
                      <a:pt x="8979" y="8350"/>
                      <a:pt x="10680" y="6648"/>
                    </a:cubicBezTo>
                    <a:cubicBezTo>
                      <a:pt x="11184" y="6144"/>
                      <a:pt x="11531" y="5514"/>
                      <a:pt x="11783" y="4853"/>
                    </a:cubicBezTo>
                    <a:lnTo>
                      <a:pt x="11783" y="4853"/>
                    </a:lnTo>
                    <a:cubicBezTo>
                      <a:pt x="11374" y="4979"/>
                      <a:pt x="11027" y="5042"/>
                      <a:pt x="10649" y="5042"/>
                    </a:cubicBezTo>
                    <a:cubicBezTo>
                      <a:pt x="9578" y="5042"/>
                      <a:pt x="8601" y="4664"/>
                      <a:pt x="7876" y="3908"/>
                    </a:cubicBezTo>
                    <a:cubicBezTo>
                      <a:pt x="6805" y="2836"/>
                      <a:pt x="6490" y="1356"/>
                      <a:pt x="69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28" name="Google Shape;7828;p26"/>
          <p:cNvGrpSpPr/>
          <p:nvPr/>
        </p:nvGrpSpPr>
        <p:grpSpPr>
          <a:xfrm>
            <a:off x="4637980" y="3037400"/>
            <a:ext cx="358700" cy="998225"/>
            <a:chOff x="4637980" y="3037400"/>
            <a:chExt cx="358700" cy="998225"/>
          </a:xfrm>
        </p:grpSpPr>
        <p:grpSp>
          <p:nvGrpSpPr>
            <p:cNvPr id="7829" name="Google Shape;7829;p26"/>
            <p:cNvGrpSpPr/>
            <p:nvPr/>
          </p:nvGrpSpPr>
          <p:grpSpPr>
            <a:xfrm rot="10800000">
              <a:off x="4637980" y="3037400"/>
              <a:ext cx="358700" cy="998225"/>
              <a:chOff x="1496600" y="1620675"/>
              <a:chExt cx="358700" cy="998225"/>
            </a:xfrm>
          </p:grpSpPr>
          <p:sp>
            <p:nvSpPr>
              <p:cNvPr id="7830" name="Google Shape;7830;p26"/>
              <p:cNvSpPr/>
              <p:nvPr/>
            </p:nvSpPr>
            <p:spPr>
              <a:xfrm>
                <a:off x="1496600" y="1620675"/>
                <a:ext cx="358700" cy="998225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39929" extrusionOk="0">
                    <a:moveTo>
                      <a:pt x="6991" y="1"/>
                    </a:moveTo>
                    <a:cubicBezTo>
                      <a:pt x="3136" y="1"/>
                      <a:pt x="1" y="3127"/>
                      <a:pt x="1" y="6985"/>
                    </a:cubicBezTo>
                    <a:cubicBezTo>
                      <a:pt x="1" y="9093"/>
                      <a:pt x="1060" y="11319"/>
                      <a:pt x="2394" y="12760"/>
                    </a:cubicBezTo>
                    <a:cubicBezTo>
                      <a:pt x="3501" y="13962"/>
                      <a:pt x="4608" y="15081"/>
                      <a:pt x="5454" y="15915"/>
                    </a:cubicBezTo>
                    <a:cubicBezTo>
                      <a:pt x="6251" y="16713"/>
                      <a:pt x="6704" y="17796"/>
                      <a:pt x="6704" y="18927"/>
                    </a:cubicBezTo>
                    <a:lnTo>
                      <a:pt x="6704" y="31881"/>
                    </a:lnTo>
                    <a:cubicBezTo>
                      <a:pt x="6704" y="33060"/>
                      <a:pt x="6251" y="34203"/>
                      <a:pt x="5442" y="35060"/>
                    </a:cubicBezTo>
                    <a:cubicBezTo>
                      <a:pt x="5358" y="35143"/>
                      <a:pt x="5275" y="35239"/>
                      <a:pt x="5204" y="35322"/>
                    </a:cubicBezTo>
                    <a:cubicBezTo>
                      <a:pt x="4561" y="36013"/>
                      <a:pt x="4239" y="36977"/>
                      <a:pt x="4489" y="38048"/>
                    </a:cubicBezTo>
                    <a:cubicBezTo>
                      <a:pt x="4656" y="38751"/>
                      <a:pt x="5144" y="39358"/>
                      <a:pt x="5811" y="39668"/>
                    </a:cubicBezTo>
                    <a:cubicBezTo>
                      <a:pt x="6212" y="39847"/>
                      <a:pt x="6610" y="39928"/>
                      <a:pt x="6990" y="39928"/>
                    </a:cubicBezTo>
                    <a:cubicBezTo>
                      <a:pt x="8424" y="39928"/>
                      <a:pt x="9585" y="38765"/>
                      <a:pt x="9585" y="37334"/>
                    </a:cubicBezTo>
                    <a:cubicBezTo>
                      <a:pt x="9585" y="36548"/>
                      <a:pt x="9192" y="35727"/>
                      <a:pt x="8692" y="35191"/>
                    </a:cubicBezTo>
                    <a:cubicBezTo>
                      <a:pt x="8680" y="35167"/>
                      <a:pt x="8656" y="35143"/>
                      <a:pt x="8633" y="35120"/>
                    </a:cubicBezTo>
                    <a:cubicBezTo>
                      <a:pt x="7764" y="34191"/>
                      <a:pt x="7287" y="32976"/>
                      <a:pt x="7287" y="31702"/>
                    </a:cubicBezTo>
                    <a:lnTo>
                      <a:pt x="7287" y="18927"/>
                    </a:lnTo>
                    <a:cubicBezTo>
                      <a:pt x="7287" y="17784"/>
                      <a:pt x="7728" y="16689"/>
                      <a:pt x="8537" y="15867"/>
                    </a:cubicBezTo>
                    <a:cubicBezTo>
                      <a:pt x="9454" y="14938"/>
                      <a:pt x="10669" y="13688"/>
                      <a:pt x="11824" y="12438"/>
                    </a:cubicBezTo>
                    <a:cubicBezTo>
                      <a:pt x="12978" y="11188"/>
                      <a:pt x="13752" y="9593"/>
                      <a:pt x="13943" y="7807"/>
                    </a:cubicBezTo>
                    <a:cubicBezTo>
                      <a:pt x="14348" y="3818"/>
                      <a:pt x="11323" y="187"/>
                      <a:pt x="7311" y="8"/>
                    </a:cubicBezTo>
                    <a:cubicBezTo>
                      <a:pt x="7204" y="3"/>
                      <a:pt x="7097" y="1"/>
                      <a:pt x="69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26"/>
              <p:cNvSpPr/>
              <p:nvPr/>
            </p:nvSpPr>
            <p:spPr>
              <a:xfrm>
                <a:off x="1628775" y="2509675"/>
                <a:ext cx="85450" cy="85450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3418" extrusionOk="0">
                    <a:moveTo>
                      <a:pt x="1703" y="0"/>
                    </a:moveTo>
                    <a:cubicBezTo>
                      <a:pt x="762" y="0"/>
                      <a:pt x="0" y="762"/>
                      <a:pt x="0" y="1715"/>
                    </a:cubicBezTo>
                    <a:cubicBezTo>
                      <a:pt x="0" y="2655"/>
                      <a:pt x="762" y="3417"/>
                      <a:pt x="1703" y="3417"/>
                    </a:cubicBezTo>
                    <a:cubicBezTo>
                      <a:pt x="2643" y="3417"/>
                      <a:pt x="3417" y="2655"/>
                      <a:pt x="3417" y="1715"/>
                    </a:cubicBezTo>
                    <a:cubicBezTo>
                      <a:pt x="3417" y="762"/>
                      <a:pt x="2643" y="0"/>
                      <a:pt x="17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2" name="Google Shape;7832;p26"/>
            <p:cNvGrpSpPr/>
            <p:nvPr/>
          </p:nvGrpSpPr>
          <p:grpSpPr>
            <a:xfrm>
              <a:off x="4721050" y="3729277"/>
              <a:ext cx="192540" cy="216733"/>
              <a:chOff x="-20930075" y="4066100"/>
              <a:chExt cx="269400" cy="303250"/>
            </a:xfrm>
          </p:grpSpPr>
          <p:sp>
            <p:nvSpPr>
              <p:cNvPr id="7833" name="Google Shape;7833;p26"/>
              <p:cNvSpPr/>
              <p:nvPr/>
            </p:nvSpPr>
            <p:spPr>
              <a:xfrm>
                <a:off x="-20865475" y="4066100"/>
                <a:ext cx="141775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766" extrusionOk="0">
                    <a:moveTo>
                      <a:pt x="2836" y="2174"/>
                    </a:moveTo>
                    <a:cubicBezTo>
                      <a:pt x="3245" y="2174"/>
                      <a:pt x="3560" y="2489"/>
                      <a:pt x="3560" y="2867"/>
                    </a:cubicBezTo>
                    <a:cubicBezTo>
                      <a:pt x="3560" y="3277"/>
                      <a:pt x="3245" y="3592"/>
                      <a:pt x="2836" y="3592"/>
                    </a:cubicBezTo>
                    <a:cubicBezTo>
                      <a:pt x="2457" y="3592"/>
                      <a:pt x="2142" y="3277"/>
                      <a:pt x="2142" y="2867"/>
                    </a:cubicBezTo>
                    <a:cubicBezTo>
                      <a:pt x="2142" y="2489"/>
                      <a:pt x="2457" y="2174"/>
                      <a:pt x="2836" y="2174"/>
                    </a:cubicBezTo>
                    <a:close/>
                    <a:moveTo>
                      <a:pt x="2836" y="0"/>
                    </a:moveTo>
                    <a:cubicBezTo>
                      <a:pt x="2457" y="0"/>
                      <a:pt x="2111" y="252"/>
                      <a:pt x="1890" y="599"/>
                    </a:cubicBezTo>
                    <a:cubicBezTo>
                      <a:pt x="1791" y="563"/>
                      <a:pt x="1685" y="545"/>
                      <a:pt x="1577" y="545"/>
                    </a:cubicBezTo>
                    <a:cubicBezTo>
                      <a:pt x="1307" y="545"/>
                      <a:pt x="1031" y="657"/>
                      <a:pt x="851" y="882"/>
                    </a:cubicBezTo>
                    <a:cubicBezTo>
                      <a:pt x="630" y="1071"/>
                      <a:pt x="536" y="1355"/>
                      <a:pt x="536" y="1607"/>
                    </a:cubicBezTo>
                    <a:cubicBezTo>
                      <a:pt x="536" y="1733"/>
                      <a:pt x="536" y="1827"/>
                      <a:pt x="567" y="1922"/>
                    </a:cubicBezTo>
                    <a:cubicBezTo>
                      <a:pt x="189" y="2142"/>
                      <a:pt x="0" y="2489"/>
                      <a:pt x="0" y="2867"/>
                    </a:cubicBezTo>
                    <a:cubicBezTo>
                      <a:pt x="0" y="3308"/>
                      <a:pt x="189" y="3655"/>
                      <a:pt x="567" y="3812"/>
                    </a:cubicBezTo>
                    <a:cubicBezTo>
                      <a:pt x="536" y="3938"/>
                      <a:pt x="536" y="4033"/>
                      <a:pt x="536" y="4127"/>
                    </a:cubicBezTo>
                    <a:cubicBezTo>
                      <a:pt x="536" y="4411"/>
                      <a:pt x="630" y="4694"/>
                      <a:pt x="851" y="4883"/>
                    </a:cubicBezTo>
                    <a:cubicBezTo>
                      <a:pt x="1036" y="5092"/>
                      <a:pt x="1325" y="5216"/>
                      <a:pt x="1603" y="5216"/>
                    </a:cubicBezTo>
                    <a:cubicBezTo>
                      <a:pt x="1702" y="5216"/>
                      <a:pt x="1799" y="5200"/>
                      <a:pt x="1890" y="5167"/>
                    </a:cubicBezTo>
                    <a:cubicBezTo>
                      <a:pt x="2111" y="5513"/>
                      <a:pt x="2457" y="5766"/>
                      <a:pt x="2836" y="5766"/>
                    </a:cubicBezTo>
                    <a:cubicBezTo>
                      <a:pt x="3245" y="5766"/>
                      <a:pt x="3592" y="5513"/>
                      <a:pt x="3781" y="5167"/>
                    </a:cubicBezTo>
                    <a:cubicBezTo>
                      <a:pt x="3889" y="5203"/>
                      <a:pt x="3999" y="5221"/>
                      <a:pt x="4109" y="5221"/>
                    </a:cubicBezTo>
                    <a:cubicBezTo>
                      <a:pt x="4382" y="5221"/>
                      <a:pt x="4649" y="5108"/>
                      <a:pt x="4852" y="4883"/>
                    </a:cubicBezTo>
                    <a:cubicBezTo>
                      <a:pt x="5041" y="4694"/>
                      <a:pt x="5167" y="4411"/>
                      <a:pt x="5167" y="4127"/>
                    </a:cubicBezTo>
                    <a:cubicBezTo>
                      <a:pt x="5167" y="4033"/>
                      <a:pt x="5167" y="3938"/>
                      <a:pt x="5135" y="3812"/>
                    </a:cubicBezTo>
                    <a:cubicBezTo>
                      <a:pt x="5482" y="3623"/>
                      <a:pt x="5671" y="3277"/>
                      <a:pt x="5671" y="2867"/>
                    </a:cubicBezTo>
                    <a:cubicBezTo>
                      <a:pt x="5671" y="2489"/>
                      <a:pt x="5450" y="2142"/>
                      <a:pt x="5135" y="1922"/>
                    </a:cubicBezTo>
                    <a:cubicBezTo>
                      <a:pt x="5167" y="1827"/>
                      <a:pt x="5167" y="1733"/>
                      <a:pt x="5167" y="1607"/>
                    </a:cubicBezTo>
                    <a:cubicBezTo>
                      <a:pt x="5167" y="1355"/>
                      <a:pt x="5041" y="1071"/>
                      <a:pt x="4852" y="882"/>
                    </a:cubicBezTo>
                    <a:cubicBezTo>
                      <a:pt x="4643" y="673"/>
                      <a:pt x="4348" y="550"/>
                      <a:pt x="4069" y="550"/>
                    </a:cubicBezTo>
                    <a:cubicBezTo>
                      <a:pt x="3969" y="550"/>
                      <a:pt x="3872" y="566"/>
                      <a:pt x="3781" y="599"/>
                    </a:cubicBezTo>
                    <a:cubicBezTo>
                      <a:pt x="3592" y="252"/>
                      <a:pt x="3245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26"/>
              <p:cNvSpPr/>
              <p:nvPr/>
            </p:nvSpPr>
            <p:spPr>
              <a:xfrm>
                <a:off x="-20930075" y="4191325"/>
                <a:ext cx="269400" cy="178025"/>
              </a:xfrm>
              <a:custGeom>
                <a:avLst/>
                <a:gdLst/>
                <a:ahLst/>
                <a:cxnLst/>
                <a:rect l="l" t="t" r="r" b="b"/>
                <a:pathLst>
                  <a:path w="10776" h="7121" extrusionOk="0">
                    <a:moveTo>
                      <a:pt x="379" y="0"/>
                    </a:moveTo>
                    <a:cubicBezTo>
                      <a:pt x="253" y="0"/>
                      <a:pt x="190" y="32"/>
                      <a:pt x="95" y="95"/>
                    </a:cubicBezTo>
                    <a:cubicBezTo>
                      <a:pt x="32" y="189"/>
                      <a:pt x="1" y="252"/>
                      <a:pt x="1" y="378"/>
                    </a:cubicBezTo>
                    <a:cubicBezTo>
                      <a:pt x="1" y="473"/>
                      <a:pt x="190" y="2710"/>
                      <a:pt x="1103" y="3655"/>
                    </a:cubicBezTo>
                    <a:cubicBezTo>
                      <a:pt x="1513" y="4096"/>
                      <a:pt x="1922" y="4285"/>
                      <a:pt x="2364" y="4285"/>
                    </a:cubicBezTo>
                    <a:cubicBezTo>
                      <a:pt x="2679" y="4285"/>
                      <a:pt x="3025" y="4159"/>
                      <a:pt x="3340" y="3907"/>
                    </a:cubicBezTo>
                    <a:lnTo>
                      <a:pt x="4947" y="5514"/>
                    </a:lnTo>
                    <a:lnTo>
                      <a:pt x="4947" y="6427"/>
                    </a:lnTo>
                    <a:lnTo>
                      <a:pt x="2458" y="6427"/>
                    </a:lnTo>
                    <a:cubicBezTo>
                      <a:pt x="2269" y="6427"/>
                      <a:pt x="2112" y="6585"/>
                      <a:pt x="2112" y="6774"/>
                    </a:cubicBezTo>
                    <a:cubicBezTo>
                      <a:pt x="2112" y="6963"/>
                      <a:pt x="2269" y="7120"/>
                      <a:pt x="2458" y="7120"/>
                    </a:cubicBezTo>
                    <a:lnTo>
                      <a:pt x="8192" y="7120"/>
                    </a:lnTo>
                    <a:cubicBezTo>
                      <a:pt x="8381" y="7120"/>
                      <a:pt x="8539" y="6963"/>
                      <a:pt x="8539" y="6774"/>
                    </a:cubicBezTo>
                    <a:cubicBezTo>
                      <a:pt x="8539" y="6585"/>
                      <a:pt x="8381" y="6427"/>
                      <a:pt x="8192" y="6427"/>
                    </a:cubicBezTo>
                    <a:lnTo>
                      <a:pt x="5672" y="6427"/>
                    </a:lnTo>
                    <a:lnTo>
                      <a:pt x="5672" y="6207"/>
                    </a:lnTo>
                    <a:lnTo>
                      <a:pt x="7278" y="4600"/>
                    </a:lnTo>
                    <a:cubicBezTo>
                      <a:pt x="7751" y="4884"/>
                      <a:pt x="8066" y="5010"/>
                      <a:pt x="8413" y="5010"/>
                    </a:cubicBezTo>
                    <a:cubicBezTo>
                      <a:pt x="8854" y="5010"/>
                      <a:pt x="9232" y="4789"/>
                      <a:pt x="9673" y="4380"/>
                    </a:cubicBezTo>
                    <a:cubicBezTo>
                      <a:pt x="10586" y="3466"/>
                      <a:pt x="10775" y="1229"/>
                      <a:pt x="10775" y="1103"/>
                    </a:cubicBezTo>
                    <a:cubicBezTo>
                      <a:pt x="10775" y="977"/>
                      <a:pt x="10744" y="883"/>
                      <a:pt x="10649" y="820"/>
                    </a:cubicBezTo>
                    <a:cubicBezTo>
                      <a:pt x="10586" y="757"/>
                      <a:pt x="10492" y="693"/>
                      <a:pt x="10397" y="693"/>
                    </a:cubicBezTo>
                    <a:cubicBezTo>
                      <a:pt x="10303" y="693"/>
                      <a:pt x="8066" y="883"/>
                      <a:pt x="7121" y="1796"/>
                    </a:cubicBezTo>
                    <a:cubicBezTo>
                      <a:pt x="6365" y="2552"/>
                      <a:pt x="6302" y="3308"/>
                      <a:pt x="6869" y="4033"/>
                    </a:cubicBezTo>
                    <a:lnTo>
                      <a:pt x="5735" y="5167"/>
                    </a:lnTo>
                    <a:lnTo>
                      <a:pt x="5735" y="1324"/>
                    </a:lnTo>
                    <a:cubicBezTo>
                      <a:pt x="5609" y="1387"/>
                      <a:pt x="5514" y="1387"/>
                      <a:pt x="5388" y="1387"/>
                    </a:cubicBezTo>
                    <a:cubicBezTo>
                      <a:pt x="5262" y="1387"/>
                      <a:pt x="5136" y="1387"/>
                      <a:pt x="5041" y="1324"/>
                    </a:cubicBezTo>
                    <a:lnTo>
                      <a:pt x="5041" y="4443"/>
                    </a:lnTo>
                    <a:lnTo>
                      <a:pt x="3876" y="3340"/>
                    </a:lnTo>
                    <a:cubicBezTo>
                      <a:pt x="4474" y="2584"/>
                      <a:pt x="4411" y="1828"/>
                      <a:pt x="3655" y="1103"/>
                    </a:cubicBezTo>
                    <a:cubicBezTo>
                      <a:pt x="2742" y="189"/>
                      <a:pt x="505" y="0"/>
                      <a:pt x="3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35" name="Google Shape;7835;p26"/>
          <p:cNvGrpSpPr/>
          <p:nvPr/>
        </p:nvGrpSpPr>
        <p:grpSpPr>
          <a:xfrm>
            <a:off x="7022770" y="1107850"/>
            <a:ext cx="358700" cy="1885875"/>
            <a:chOff x="7022770" y="1107850"/>
            <a:chExt cx="358700" cy="1885875"/>
          </a:xfrm>
        </p:grpSpPr>
        <p:grpSp>
          <p:nvGrpSpPr>
            <p:cNvPr id="7836" name="Google Shape;7836;p26"/>
            <p:cNvGrpSpPr/>
            <p:nvPr/>
          </p:nvGrpSpPr>
          <p:grpSpPr>
            <a:xfrm>
              <a:off x="7022770" y="1107850"/>
              <a:ext cx="358700" cy="1885875"/>
              <a:chOff x="4982450" y="1620675"/>
              <a:chExt cx="358700" cy="1885875"/>
            </a:xfrm>
          </p:grpSpPr>
          <p:sp>
            <p:nvSpPr>
              <p:cNvPr id="7837" name="Google Shape;7837;p26"/>
              <p:cNvSpPr/>
              <p:nvPr/>
            </p:nvSpPr>
            <p:spPr>
              <a:xfrm>
                <a:off x="4982450" y="1620675"/>
                <a:ext cx="358700" cy="1885875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75435" extrusionOk="0">
                    <a:moveTo>
                      <a:pt x="6990" y="1"/>
                    </a:moveTo>
                    <a:cubicBezTo>
                      <a:pt x="3124" y="1"/>
                      <a:pt x="1" y="3127"/>
                      <a:pt x="1" y="6985"/>
                    </a:cubicBezTo>
                    <a:cubicBezTo>
                      <a:pt x="1" y="9093"/>
                      <a:pt x="1048" y="11319"/>
                      <a:pt x="2382" y="12760"/>
                    </a:cubicBezTo>
                    <a:cubicBezTo>
                      <a:pt x="3489" y="13962"/>
                      <a:pt x="4597" y="15081"/>
                      <a:pt x="5442" y="15915"/>
                    </a:cubicBezTo>
                    <a:cubicBezTo>
                      <a:pt x="6240" y="16713"/>
                      <a:pt x="6692" y="17796"/>
                      <a:pt x="6692" y="18927"/>
                    </a:cubicBezTo>
                    <a:lnTo>
                      <a:pt x="6692" y="67397"/>
                    </a:lnTo>
                    <a:cubicBezTo>
                      <a:pt x="6692" y="68576"/>
                      <a:pt x="6240" y="69719"/>
                      <a:pt x="5430" y="70576"/>
                    </a:cubicBezTo>
                    <a:cubicBezTo>
                      <a:pt x="5347" y="70660"/>
                      <a:pt x="5275" y="70743"/>
                      <a:pt x="5192" y="70826"/>
                    </a:cubicBezTo>
                    <a:cubicBezTo>
                      <a:pt x="4561" y="71517"/>
                      <a:pt x="4227" y="72493"/>
                      <a:pt x="4477" y="73565"/>
                    </a:cubicBezTo>
                    <a:cubicBezTo>
                      <a:pt x="4644" y="74267"/>
                      <a:pt x="5132" y="74874"/>
                      <a:pt x="5799" y="75172"/>
                    </a:cubicBezTo>
                    <a:cubicBezTo>
                      <a:pt x="6202" y="75352"/>
                      <a:pt x="6602" y="75434"/>
                      <a:pt x="6984" y="75434"/>
                    </a:cubicBezTo>
                    <a:cubicBezTo>
                      <a:pt x="8415" y="75434"/>
                      <a:pt x="9573" y="74280"/>
                      <a:pt x="9573" y="72850"/>
                    </a:cubicBezTo>
                    <a:cubicBezTo>
                      <a:pt x="9573" y="72065"/>
                      <a:pt x="9180" y="71243"/>
                      <a:pt x="8692" y="70707"/>
                    </a:cubicBezTo>
                    <a:cubicBezTo>
                      <a:pt x="8668" y="70683"/>
                      <a:pt x="8645" y="70660"/>
                      <a:pt x="8621" y="70636"/>
                    </a:cubicBezTo>
                    <a:cubicBezTo>
                      <a:pt x="7752" y="69707"/>
                      <a:pt x="7275" y="68493"/>
                      <a:pt x="7275" y="67219"/>
                    </a:cubicBezTo>
                    <a:lnTo>
                      <a:pt x="7275" y="18927"/>
                    </a:lnTo>
                    <a:cubicBezTo>
                      <a:pt x="7275" y="17784"/>
                      <a:pt x="7728" y="16689"/>
                      <a:pt x="8526" y="15867"/>
                    </a:cubicBezTo>
                    <a:cubicBezTo>
                      <a:pt x="9442" y="14938"/>
                      <a:pt x="10657" y="13688"/>
                      <a:pt x="11812" y="12438"/>
                    </a:cubicBezTo>
                    <a:cubicBezTo>
                      <a:pt x="12967" y="11188"/>
                      <a:pt x="13741" y="9593"/>
                      <a:pt x="13931" y="7807"/>
                    </a:cubicBezTo>
                    <a:cubicBezTo>
                      <a:pt x="14348" y="3818"/>
                      <a:pt x="11312" y="187"/>
                      <a:pt x="7311" y="8"/>
                    </a:cubicBezTo>
                    <a:cubicBezTo>
                      <a:pt x="7204" y="3"/>
                      <a:pt x="7097" y="1"/>
                      <a:pt x="6990" y="1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26"/>
              <p:cNvSpPr/>
              <p:nvPr/>
            </p:nvSpPr>
            <p:spPr>
              <a:xfrm>
                <a:off x="5114325" y="3397575"/>
                <a:ext cx="85450" cy="85450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3418" extrusionOk="0">
                    <a:moveTo>
                      <a:pt x="1703" y="0"/>
                    </a:moveTo>
                    <a:cubicBezTo>
                      <a:pt x="762" y="0"/>
                      <a:pt x="0" y="762"/>
                      <a:pt x="0" y="1703"/>
                    </a:cubicBezTo>
                    <a:cubicBezTo>
                      <a:pt x="0" y="2644"/>
                      <a:pt x="762" y="3417"/>
                      <a:pt x="1703" y="3417"/>
                    </a:cubicBezTo>
                    <a:cubicBezTo>
                      <a:pt x="2655" y="3417"/>
                      <a:pt x="3417" y="2644"/>
                      <a:pt x="3417" y="1703"/>
                    </a:cubicBezTo>
                    <a:cubicBezTo>
                      <a:pt x="3417" y="762"/>
                      <a:pt x="2655" y="0"/>
                      <a:pt x="17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9" name="Google Shape;7839;p26"/>
            <p:cNvGrpSpPr/>
            <p:nvPr/>
          </p:nvGrpSpPr>
          <p:grpSpPr>
            <a:xfrm>
              <a:off x="7093477" y="1222330"/>
              <a:ext cx="217305" cy="157502"/>
              <a:chOff x="-20571700" y="3722875"/>
              <a:chExt cx="304050" cy="220375"/>
            </a:xfrm>
          </p:grpSpPr>
          <p:sp>
            <p:nvSpPr>
              <p:cNvPr id="7840" name="Google Shape;7840;p26"/>
              <p:cNvSpPr/>
              <p:nvPr/>
            </p:nvSpPr>
            <p:spPr>
              <a:xfrm>
                <a:off x="-20333850" y="3728200"/>
                <a:ext cx="662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1419" extrusionOk="0">
                    <a:moveTo>
                      <a:pt x="2301" y="1"/>
                    </a:moveTo>
                    <a:cubicBezTo>
                      <a:pt x="1324" y="1"/>
                      <a:pt x="411" y="599"/>
                      <a:pt x="1" y="1418"/>
                    </a:cubicBezTo>
                    <a:lnTo>
                      <a:pt x="820" y="1418"/>
                    </a:lnTo>
                    <a:cubicBezTo>
                      <a:pt x="1135" y="1040"/>
                      <a:pt x="1702" y="725"/>
                      <a:pt x="2301" y="725"/>
                    </a:cubicBezTo>
                    <a:cubicBezTo>
                      <a:pt x="2490" y="725"/>
                      <a:pt x="2647" y="568"/>
                      <a:pt x="2647" y="379"/>
                    </a:cubicBezTo>
                    <a:cubicBezTo>
                      <a:pt x="2647" y="158"/>
                      <a:pt x="2490" y="1"/>
                      <a:pt x="23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26"/>
              <p:cNvSpPr/>
              <p:nvPr/>
            </p:nvSpPr>
            <p:spPr>
              <a:xfrm>
                <a:off x="-20571700" y="3782550"/>
                <a:ext cx="496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2049" extrusionOk="0">
                    <a:moveTo>
                      <a:pt x="379" y="0"/>
                    </a:moveTo>
                    <a:cubicBezTo>
                      <a:pt x="189" y="0"/>
                      <a:pt x="32" y="158"/>
                      <a:pt x="32" y="347"/>
                    </a:cubicBezTo>
                    <a:cubicBezTo>
                      <a:pt x="0" y="473"/>
                      <a:pt x="0" y="599"/>
                      <a:pt x="32" y="725"/>
                    </a:cubicBezTo>
                    <a:cubicBezTo>
                      <a:pt x="158" y="1355"/>
                      <a:pt x="662" y="1891"/>
                      <a:pt x="1292" y="2048"/>
                    </a:cubicBezTo>
                    <a:lnTo>
                      <a:pt x="19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26"/>
              <p:cNvSpPr/>
              <p:nvPr/>
            </p:nvSpPr>
            <p:spPr>
              <a:xfrm>
                <a:off x="-20320450" y="3782550"/>
                <a:ext cx="528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2112" extrusionOk="0">
                    <a:moveTo>
                      <a:pt x="1040" y="0"/>
                    </a:moveTo>
                    <a:cubicBezTo>
                      <a:pt x="442" y="0"/>
                      <a:pt x="1" y="473"/>
                      <a:pt x="1" y="1072"/>
                    </a:cubicBezTo>
                    <a:cubicBezTo>
                      <a:pt x="1" y="1670"/>
                      <a:pt x="442" y="2111"/>
                      <a:pt x="1040" y="2111"/>
                    </a:cubicBezTo>
                    <a:cubicBezTo>
                      <a:pt x="1639" y="2111"/>
                      <a:pt x="2111" y="1670"/>
                      <a:pt x="2111" y="1072"/>
                    </a:cubicBezTo>
                    <a:cubicBezTo>
                      <a:pt x="2111" y="473"/>
                      <a:pt x="1639" y="0"/>
                      <a:pt x="1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26"/>
              <p:cNvSpPr/>
              <p:nvPr/>
            </p:nvSpPr>
            <p:spPr>
              <a:xfrm>
                <a:off x="-20571700" y="3722875"/>
                <a:ext cx="178025" cy="22037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815" extrusionOk="0">
                    <a:moveTo>
                      <a:pt x="4017" y="1"/>
                    </a:moveTo>
                    <a:cubicBezTo>
                      <a:pt x="3729" y="1"/>
                      <a:pt x="3444" y="168"/>
                      <a:pt x="3340" y="497"/>
                    </a:cubicBezTo>
                    <a:lnTo>
                      <a:pt x="820" y="8090"/>
                    </a:lnTo>
                    <a:lnTo>
                      <a:pt x="347" y="8090"/>
                    </a:lnTo>
                    <a:cubicBezTo>
                      <a:pt x="158" y="8090"/>
                      <a:pt x="0" y="8247"/>
                      <a:pt x="0" y="8436"/>
                    </a:cubicBezTo>
                    <a:cubicBezTo>
                      <a:pt x="0" y="8657"/>
                      <a:pt x="158" y="8814"/>
                      <a:pt x="347" y="8814"/>
                    </a:cubicBezTo>
                    <a:lnTo>
                      <a:pt x="1040" y="8814"/>
                    </a:lnTo>
                    <a:cubicBezTo>
                      <a:pt x="1198" y="8814"/>
                      <a:pt x="1324" y="8720"/>
                      <a:pt x="1418" y="8562"/>
                    </a:cubicBezTo>
                    <a:lnTo>
                      <a:pt x="3781" y="1442"/>
                    </a:lnTo>
                    <a:lnTo>
                      <a:pt x="4285" y="5002"/>
                    </a:lnTo>
                    <a:cubicBezTo>
                      <a:pt x="4348" y="5664"/>
                      <a:pt x="4884" y="6199"/>
                      <a:pt x="5545" y="6294"/>
                    </a:cubicBezTo>
                    <a:cubicBezTo>
                      <a:pt x="5583" y="6297"/>
                      <a:pt x="5620" y="6298"/>
                      <a:pt x="5657" y="6298"/>
                    </a:cubicBezTo>
                    <a:cubicBezTo>
                      <a:pt x="6459" y="6298"/>
                      <a:pt x="7121" y="5659"/>
                      <a:pt x="7121" y="4876"/>
                    </a:cubicBezTo>
                    <a:cubicBezTo>
                      <a:pt x="7121" y="4593"/>
                      <a:pt x="7026" y="4372"/>
                      <a:pt x="6932" y="4120"/>
                    </a:cubicBezTo>
                    <a:lnTo>
                      <a:pt x="4632" y="340"/>
                    </a:lnTo>
                    <a:cubicBezTo>
                      <a:pt x="4490" y="113"/>
                      <a:pt x="4252" y="1"/>
                      <a:pt x="4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26"/>
              <p:cNvSpPr/>
              <p:nvPr/>
            </p:nvSpPr>
            <p:spPr>
              <a:xfrm>
                <a:off x="-20404725" y="3782550"/>
                <a:ext cx="28375" cy="417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671" extrusionOk="0">
                    <a:moveTo>
                      <a:pt x="0" y="0"/>
                    </a:moveTo>
                    <a:lnTo>
                      <a:pt x="820" y="1387"/>
                    </a:lnTo>
                    <a:cubicBezTo>
                      <a:pt x="914" y="1450"/>
                      <a:pt x="914" y="1576"/>
                      <a:pt x="946" y="1670"/>
                    </a:cubicBezTo>
                    <a:cubicBezTo>
                      <a:pt x="1072" y="1513"/>
                      <a:pt x="1135" y="1292"/>
                      <a:pt x="1135" y="1072"/>
                    </a:cubicBezTo>
                    <a:lnTo>
                      <a:pt x="11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26"/>
              <p:cNvSpPr/>
              <p:nvPr/>
            </p:nvSpPr>
            <p:spPr>
              <a:xfrm>
                <a:off x="-20502400" y="3887300"/>
                <a:ext cx="16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4" h="1" extrusionOk="0">
                    <a:moveTo>
                      <a:pt x="64" y="1"/>
                    </a:moveTo>
                    <a:cubicBezTo>
                      <a:pt x="1" y="1"/>
                      <a:pt x="1" y="1"/>
                      <a:pt x="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26"/>
              <p:cNvSpPr/>
              <p:nvPr/>
            </p:nvSpPr>
            <p:spPr>
              <a:xfrm>
                <a:off x="-20500825" y="3782550"/>
                <a:ext cx="220575" cy="15912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6365" extrusionOk="0">
                    <a:moveTo>
                      <a:pt x="5703" y="0"/>
                    </a:moveTo>
                    <a:lnTo>
                      <a:pt x="5703" y="1072"/>
                    </a:lnTo>
                    <a:cubicBezTo>
                      <a:pt x="5703" y="1670"/>
                      <a:pt x="5420" y="2174"/>
                      <a:pt x="4979" y="2489"/>
                    </a:cubicBezTo>
                    <a:cubicBezTo>
                      <a:pt x="4979" y="3655"/>
                      <a:pt x="4034" y="4600"/>
                      <a:pt x="2868" y="4600"/>
                    </a:cubicBezTo>
                    <a:cubicBezTo>
                      <a:pt x="1828" y="4600"/>
                      <a:pt x="946" y="3875"/>
                      <a:pt x="789" y="2836"/>
                    </a:cubicBezTo>
                    <a:cubicBezTo>
                      <a:pt x="694" y="2489"/>
                      <a:pt x="694" y="2395"/>
                      <a:pt x="662" y="2111"/>
                    </a:cubicBezTo>
                    <a:cubicBezTo>
                      <a:pt x="631" y="2206"/>
                      <a:pt x="32" y="4065"/>
                      <a:pt x="1" y="4159"/>
                    </a:cubicBezTo>
                    <a:cubicBezTo>
                      <a:pt x="473" y="4632"/>
                      <a:pt x="1104" y="4947"/>
                      <a:pt x="1797" y="4947"/>
                    </a:cubicBezTo>
                    <a:lnTo>
                      <a:pt x="3971" y="4947"/>
                    </a:lnTo>
                    <a:lnTo>
                      <a:pt x="3687" y="5671"/>
                    </a:lnTo>
                    <a:lnTo>
                      <a:pt x="3214" y="5671"/>
                    </a:lnTo>
                    <a:cubicBezTo>
                      <a:pt x="3025" y="5671"/>
                      <a:pt x="2868" y="5829"/>
                      <a:pt x="2868" y="6018"/>
                    </a:cubicBezTo>
                    <a:cubicBezTo>
                      <a:pt x="2868" y="6207"/>
                      <a:pt x="3025" y="6364"/>
                      <a:pt x="3214" y="6364"/>
                    </a:cubicBezTo>
                    <a:lnTo>
                      <a:pt x="3939" y="6364"/>
                    </a:lnTo>
                    <a:cubicBezTo>
                      <a:pt x="4097" y="6364"/>
                      <a:pt x="4191" y="6301"/>
                      <a:pt x="4254" y="6144"/>
                    </a:cubicBezTo>
                    <a:lnTo>
                      <a:pt x="4727" y="4915"/>
                    </a:lnTo>
                    <a:lnTo>
                      <a:pt x="5924" y="4915"/>
                    </a:lnTo>
                    <a:lnTo>
                      <a:pt x="6396" y="6144"/>
                    </a:lnTo>
                    <a:cubicBezTo>
                      <a:pt x="6459" y="6270"/>
                      <a:pt x="6617" y="6364"/>
                      <a:pt x="6711" y="6364"/>
                    </a:cubicBezTo>
                    <a:lnTo>
                      <a:pt x="7436" y="6364"/>
                    </a:lnTo>
                    <a:cubicBezTo>
                      <a:pt x="7625" y="6364"/>
                      <a:pt x="7783" y="6207"/>
                      <a:pt x="7783" y="6018"/>
                    </a:cubicBezTo>
                    <a:cubicBezTo>
                      <a:pt x="7783" y="5829"/>
                      <a:pt x="7625" y="5671"/>
                      <a:pt x="7436" y="5671"/>
                    </a:cubicBezTo>
                    <a:lnTo>
                      <a:pt x="6963" y="5671"/>
                    </a:lnTo>
                    <a:lnTo>
                      <a:pt x="6680" y="4947"/>
                    </a:lnTo>
                    <a:lnTo>
                      <a:pt x="6743" y="4947"/>
                    </a:lnTo>
                    <a:cubicBezTo>
                      <a:pt x="7310" y="4947"/>
                      <a:pt x="7846" y="4632"/>
                      <a:pt x="8066" y="4128"/>
                    </a:cubicBezTo>
                    <a:lnTo>
                      <a:pt x="8822" y="2710"/>
                    </a:lnTo>
                    <a:lnTo>
                      <a:pt x="8822" y="2710"/>
                    </a:lnTo>
                    <a:cubicBezTo>
                      <a:pt x="8633" y="2804"/>
                      <a:pt x="8381" y="2836"/>
                      <a:pt x="8192" y="2836"/>
                    </a:cubicBezTo>
                    <a:cubicBezTo>
                      <a:pt x="7279" y="2836"/>
                      <a:pt x="6491" y="2048"/>
                      <a:pt x="6491" y="1072"/>
                    </a:cubicBezTo>
                    <a:cubicBezTo>
                      <a:pt x="6491" y="662"/>
                      <a:pt x="6648" y="284"/>
                      <a:pt x="68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47" name="Google Shape;7847;p26"/>
          <p:cNvGrpSpPr/>
          <p:nvPr/>
        </p:nvGrpSpPr>
        <p:grpSpPr>
          <a:xfrm>
            <a:off x="4020850" y="1107850"/>
            <a:ext cx="358700" cy="1474775"/>
            <a:chOff x="4020850" y="1107850"/>
            <a:chExt cx="358700" cy="1474775"/>
          </a:xfrm>
        </p:grpSpPr>
        <p:grpSp>
          <p:nvGrpSpPr>
            <p:cNvPr id="7848" name="Google Shape;7848;p26"/>
            <p:cNvGrpSpPr/>
            <p:nvPr/>
          </p:nvGrpSpPr>
          <p:grpSpPr>
            <a:xfrm>
              <a:off x="4020850" y="1107850"/>
              <a:ext cx="358700" cy="1474775"/>
              <a:chOff x="2658650" y="1620675"/>
              <a:chExt cx="358700" cy="1474775"/>
            </a:xfrm>
          </p:grpSpPr>
          <p:sp>
            <p:nvSpPr>
              <p:cNvPr id="7849" name="Google Shape;7849;p26"/>
              <p:cNvSpPr/>
              <p:nvPr/>
            </p:nvSpPr>
            <p:spPr>
              <a:xfrm>
                <a:off x="2658650" y="1620675"/>
                <a:ext cx="358700" cy="1474775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58991" extrusionOk="0">
                    <a:moveTo>
                      <a:pt x="6990" y="1"/>
                    </a:moveTo>
                    <a:cubicBezTo>
                      <a:pt x="3124" y="1"/>
                      <a:pt x="1" y="3127"/>
                      <a:pt x="1" y="6985"/>
                    </a:cubicBezTo>
                    <a:cubicBezTo>
                      <a:pt x="1" y="9093"/>
                      <a:pt x="1060" y="11319"/>
                      <a:pt x="2382" y="12760"/>
                    </a:cubicBezTo>
                    <a:cubicBezTo>
                      <a:pt x="3501" y="13962"/>
                      <a:pt x="4596" y="15081"/>
                      <a:pt x="5442" y="15915"/>
                    </a:cubicBezTo>
                    <a:cubicBezTo>
                      <a:pt x="6240" y="16713"/>
                      <a:pt x="6692" y="17796"/>
                      <a:pt x="6692" y="18927"/>
                    </a:cubicBezTo>
                    <a:lnTo>
                      <a:pt x="6692" y="50943"/>
                    </a:lnTo>
                    <a:cubicBezTo>
                      <a:pt x="6692" y="52134"/>
                      <a:pt x="6240" y="53265"/>
                      <a:pt x="5430" y="54134"/>
                    </a:cubicBezTo>
                    <a:cubicBezTo>
                      <a:pt x="5347" y="54217"/>
                      <a:pt x="5275" y="54300"/>
                      <a:pt x="5192" y="54384"/>
                    </a:cubicBezTo>
                    <a:cubicBezTo>
                      <a:pt x="4561" y="55074"/>
                      <a:pt x="4227" y="56051"/>
                      <a:pt x="4477" y="57110"/>
                    </a:cubicBezTo>
                    <a:cubicBezTo>
                      <a:pt x="4644" y="57825"/>
                      <a:pt x="5144" y="58432"/>
                      <a:pt x="5811" y="58730"/>
                    </a:cubicBezTo>
                    <a:cubicBezTo>
                      <a:pt x="6209" y="58909"/>
                      <a:pt x="6606" y="58990"/>
                      <a:pt x="6984" y="58990"/>
                    </a:cubicBezTo>
                    <a:cubicBezTo>
                      <a:pt x="8412" y="58990"/>
                      <a:pt x="9573" y="57827"/>
                      <a:pt x="9573" y="56396"/>
                    </a:cubicBezTo>
                    <a:cubicBezTo>
                      <a:pt x="9573" y="55622"/>
                      <a:pt x="9180" y="54801"/>
                      <a:pt x="8692" y="54265"/>
                    </a:cubicBezTo>
                    <a:cubicBezTo>
                      <a:pt x="8668" y="54241"/>
                      <a:pt x="8645" y="54217"/>
                      <a:pt x="8621" y="54193"/>
                    </a:cubicBezTo>
                    <a:cubicBezTo>
                      <a:pt x="7764" y="53265"/>
                      <a:pt x="7275" y="52038"/>
                      <a:pt x="7275" y="50776"/>
                    </a:cubicBezTo>
                    <a:lnTo>
                      <a:pt x="7275" y="18927"/>
                    </a:lnTo>
                    <a:cubicBezTo>
                      <a:pt x="7275" y="17784"/>
                      <a:pt x="7728" y="16689"/>
                      <a:pt x="8526" y="15867"/>
                    </a:cubicBezTo>
                    <a:cubicBezTo>
                      <a:pt x="9442" y="14938"/>
                      <a:pt x="10657" y="13688"/>
                      <a:pt x="11812" y="12438"/>
                    </a:cubicBezTo>
                    <a:cubicBezTo>
                      <a:pt x="12967" y="11188"/>
                      <a:pt x="13740" y="9593"/>
                      <a:pt x="13931" y="7807"/>
                    </a:cubicBezTo>
                    <a:cubicBezTo>
                      <a:pt x="14348" y="3818"/>
                      <a:pt x="11312" y="187"/>
                      <a:pt x="7311" y="8"/>
                    </a:cubicBezTo>
                    <a:cubicBezTo>
                      <a:pt x="7204" y="3"/>
                      <a:pt x="7097" y="1"/>
                      <a:pt x="69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26"/>
              <p:cNvSpPr/>
              <p:nvPr/>
            </p:nvSpPr>
            <p:spPr>
              <a:xfrm>
                <a:off x="2790525" y="2986500"/>
                <a:ext cx="85450" cy="85175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3407" extrusionOk="0">
                    <a:moveTo>
                      <a:pt x="1715" y="1"/>
                    </a:moveTo>
                    <a:cubicBezTo>
                      <a:pt x="774" y="1"/>
                      <a:pt x="0" y="763"/>
                      <a:pt x="0" y="1703"/>
                    </a:cubicBezTo>
                    <a:cubicBezTo>
                      <a:pt x="0" y="2644"/>
                      <a:pt x="774" y="3406"/>
                      <a:pt x="1715" y="3406"/>
                    </a:cubicBezTo>
                    <a:cubicBezTo>
                      <a:pt x="2655" y="3406"/>
                      <a:pt x="3417" y="2644"/>
                      <a:pt x="3417" y="1703"/>
                    </a:cubicBezTo>
                    <a:cubicBezTo>
                      <a:pt x="3417" y="763"/>
                      <a:pt x="2655" y="1"/>
                      <a:pt x="17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51" name="Google Shape;7851;p26"/>
            <p:cNvGrpSpPr/>
            <p:nvPr/>
          </p:nvGrpSpPr>
          <p:grpSpPr>
            <a:xfrm>
              <a:off x="4090986" y="1191869"/>
              <a:ext cx="218430" cy="218430"/>
              <a:chOff x="-20197575" y="4066875"/>
              <a:chExt cx="305625" cy="305625"/>
            </a:xfrm>
          </p:grpSpPr>
          <p:sp>
            <p:nvSpPr>
              <p:cNvPr id="7852" name="Google Shape;7852;p26"/>
              <p:cNvSpPr/>
              <p:nvPr/>
            </p:nvSpPr>
            <p:spPr>
              <a:xfrm>
                <a:off x="-20089675" y="4066875"/>
                <a:ext cx="89025" cy="921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687" extrusionOk="0">
                    <a:moveTo>
                      <a:pt x="347" y="1"/>
                    </a:moveTo>
                    <a:cubicBezTo>
                      <a:pt x="158" y="1"/>
                      <a:pt x="0" y="158"/>
                      <a:pt x="0" y="379"/>
                    </a:cubicBezTo>
                    <a:cubicBezTo>
                      <a:pt x="0" y="568"/>
                      <a:pt x="158" y="725"/>
                      <a:pt x="347" y="725"/>
                    </a:cubicBezTo>
                    <a:cubicBezTo>
                      <a:pt x="946" y="725"/>
                      <a:pt x="1418" y="1229"/>
                      <a:pt x="1418" y="1828"/>
                    </a:cubicBezTo>
                    <a:lnTo>
                      <a:pt x="1418" y="3687"/>
                    </a:lnTo>
                    <a:cubicBezTo>
                      <a:pt x="1544" y="3624"/>
                      <a:pt x="1670" y="3592"/>
                      <a:pt x="1765" y="3592"/>
                    </a:cubicBezTo>
                    <a:cubicBezTo>
                      <a:pt x="1891" y="3592"/>
                      <a:pt x="2017" y="3624"/>
                      <a:pt x="2143" y="3687"/>
                    </a:cubicBezTo>
                    <a:lnTo>
                      <a:pt x="2143" y="1828"/>
                    </a:lnTo>
                    <a:cubicBezTo>
                      <a:pt x="2143" y="1229"/>
                      <a:pt x="2615" y="725"/>
                      <a:pt x="3182" y="725"/>
                    </a:cubicBezTo>
                    <a:cubicBezTo>
                      <a:pt x="3403" y="725"/>
                      <a:pt x="3561" y="568"/>
                      <a:pt x="3561" y="379"/>
                    </a:cubicBezTo>
                    <a:cubicBezTo>
                      <a:pt x="3561" y="158"/>
                      <a:pt x="3403" y="1"/>
                      <a:pt x="3182" y="1"/>
                    </a:cubicBezTo>
                    <a:cubicBezTo>
                      <a:pt x="2615" y="1"/>
                      <a:pt x="2080" y="284"/>
                      <a:pt x="1765" y="725"/>
                    </a:cubicBezTo>
                    <a:cubicBezTo>
                      <a:pt x="1450" y="284"/>
                      <a:pt x="946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26"/>
              <p:cNvSpPr/>
              <p:nvPr/>
            </p:nvSpPr>
            <p:spPr>
              <a:xfrm>
                <a:off x="-20024300" y="4085775"/>
                <a:ext cx="132350" cy="125250"/>
              </a:xfrm>
              <a:custGeom>
                <a:avLst/>
                <a:gdLst/>
                <a:ahLst/>
                <a:cxnLst/>
                <a:rect l="l" t="t" r="r" b="b"/>
                <a:pathLst>
                  <a:path w="5294" h="5010" extrusionOk="0">
                    <a:moveTo>
                      <a:pt x="2741" y="2175"/>
                    </a:moveTo>
                    <a:cubicBezTo>
                      <a:pt x="2930" y="2175"/>
                      <a:pt x="3119" y="2332"/>
                      <a:pt x="3119" y="2521"/>
                    </a:cubicBezTo>
                    <a:cubicBezTo>
                      <a:pt x="3119" y="2710"/>
                      <a:pt x="2930" y="2868"/>
                      <a:pt x="2741" y="2868"/>
                    </a:cubicBezTo>
                    <a:cubicBezTo>
                      <a:pt x="2552" y="2868"/>
                      <a:pt x="2395" y="2710"/>
                      <a:pt x="2395" y="2521"/>
                    </a:cubicBezTo>
                    <a:cubicBezTo>
                      <a:pt x="2395" y="2332"/>
                      <a:pt x="2552" y="2175"/>
                      <a:pt x="2741" y="2175"/>
                    </a:cubicBezTo>
                    <a:close/>
                    <a:moveTo>
                      <a:pt x="1985" y="3592"/>
                    </a:moveTo>
                    <a:cubicBezTo>
                      <a:pt x="2206" y="3592"/>
                      <a:pt x="2363" y="3750"/>
                      <a:pt x="2363" y="3939"/>
                    </a:cubicBezTo>
                    <a:cubicBezTo>
                      <a:pt x="2395" y="4128"/>
                      <a:pt x="2206" y="4285"/>
                      <a:pt x="1985" y="4285"/>
                    </a:cubicBezTo>
                    <a:cubicBezTo>
                      <a:pt x="1796" y="4285"/>
                      <a:pt x="1639" y="4128"/>
                      <a:pt x="1639" y="3939"/>
                    </a:cubicBezTo>
                    <a:cubicBezTo>
                      <a:pt x="1639" y="3750"/>
                      <a:pt x="1796" y="3592"/>
                      <a:pt x="1985" y="3592"/>
                    </a:cubicBezTo>
                    <a:close/>
                    <a:moveTo>
                      <a:pt x="4915" y="1"/>
                    </a:moveTo>
                    <a:cubicBezTo>
                      <a:pt x="2710" y="1"/>
                      <a:pt x="820" y="1355"/>
                      <a:pt x="0" y="3246"/>
                    </a:cubicBezTo>
                    <a:cubicBezTo>
                      <a:pt x="158" y="3435"/>
                      <a:pt x="252" y="3655"/>
                      <a:pt x="252" y="3939"/>
                    </a:cubicBezTo>
                    <a:lnTo>
                      <a:pt x="252" y="5010"/>
                    </a:lnTo>
                    <a:lnTo>
                      <a:pt x="2899" y="5010"/>
                    </a:lnTo>
                    <a:cubicBezTo>
                      <a:pt x="3340" y="5010"/>
                      <a:pt x="3718" y="4695"/>
                      <a:pt x="3812" y="4254"/>
                    </a:cubicBezTo>
                    <a:cubicBezTo>
                      <a:pt x="4632" y="4096"/>
                      <a:pt x="5293" y="3403"/>
                      <a:pt x="5293" y="2490"/>
                    </a:cubicBezTo>
                    <a:lnTo>
                      <a:pt x="5293" y="347"/>
                    </a:lnTo>
                    <a:cubicBezTo>
                      <a:pt x="5262" y="158"/>
                      <a:pt x="5104" y="1"/>
                      <a:pt x="49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26"/>
              <p:cNvSpPr/>
              <p:nvPr/>
            </p:nvSpPr>
            <p:spPr>
              <a:xfrm>
                <a:off x="-19983350" y="4263775"/>
                <a:ext cx="18925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725" y="568"/>
                      <a:pt x="725" y="347"/>
                    </a:cubicBezTo>
                    <a:cubicBezTo>
                      <a:pt x="757" y="221"/>
                      <a:pt x="568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26"/>
              <p:cNvSpPr/>
              <p:nvPr/>
            </p:nvSpPr>
            <p:spPr>
              <a:xfrm>
                <a:off x="-20035325" y="4228350"/>
                <a:ext cx="125250" cy="14335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5734" extrusionOk="0">
                    <a:moveTo>
                      <a:pt x="2426" y="756"/>
                    </a:moveTo>
                    <a:cubicBezTo>
                      <a:pt x="3025" y="756"/>
                      <a:pt x="3497" y="1229"/>
                      <a:pt x="3497" y="1827"/>
                    </a:cubicBezTo>
                    <a:cubicBezTo>
                      <a:pt x="3560" y="2363"/>
                      <a:pt x="3025" y="2899"/>
                      <a:pt x="2426" y="2899"/>
                    </a:cubicBezTo>
                    <a:cubicBezTo>
                      <a:pt x="1859" y="2899"/>
                      <a:pt x="1387" y="2426"/>
                      <a:pt x="1387" y="1827"/>
                    </a:cubicBezTo>
                    <a:cubicBezTo>
                      <a:pt x="1387" y="1229"/>
                      <a:pt x="1859" y="756"/>
                      <a:pt x="2426" y="756"/>
                    </a:cubicBezTo>
                    <a:close/>
                    <a:moveTo>
                      <a:pt x="693" y="0"/>
                    </a:moveTo>
                    <a:lnTo>
                      <a:pt x="693" y="2489"/>
                    </a:lnTo>
                    <a:cubicBezTo>
                      <a:pt x="693" y="2962"/>
                      <a:pt x="378" y="3371"/>
                      <a:pt x="0" y="3529"/>
                    </a:cubicBezTo>
                    <a:lnTo>
                      <a:pt x="0" y="4663"/>
                    </a:lnTo>
                    <a:cubicBezTo>
                      <a:pt x="0" y="5261"/>
                      <a:pt x="473" y="5734"/>
                      <a:pt x="1071" y="5734"/>
                    </a:cubicBezTo>
                    <a:cubicBezTo>
                      <a:pt x="1639" y="5734"/>
                      <a:pt x="2111" y="5261"/>
                      <a:pt x="2111" y="4663"/>
                    </a:cubicBezTo>
                    <a:cubicBezTo>
                      <a:pt x="2111" y="4474"/>
                      <a:pt x="2269" y="4316"/>
                      <a:pt x="2489" y="4316"/>
                    </a:cubicBezTo>
                    <a:cubicBezTo>
                      <a:pt x="3182" y="4316"/>
                      <a:pt x="3812" y="4033"/>
                      <a:pt x="4285" y="3529"/>
                    </a:cubicBezTo>
                    <a:cubicBezTo>
                      <a:pt x="4758" y="2993"/>
                      <a:pt x="5010" y="2331"/>
                      <a:pt x="4947" y="1670"/>
                    </a:cubicBezTo>
                    <a:cubicBezTo>
                      <a:pt x="4884" y="725"/>
                      <a:pt x="4127" y="0"/>
                      <a:pt x="3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26"/>
              <p:cNvSpPr/>
              <p:nvPr/>
            </p:nvSpPr>
            <p:spPr>
              <a:xfrm>
                <a:off x="-20054225" y="4175575"/>
                <a:ext cx="18125" cy="125250"/>
              </a:xfrm>
              <a:custGeom>
                <a:avLst/>
                <a:gdLst/>
                <a:ahLst/>
                <a:cxnLst/>
                <a:rect l="l" t="t" r="r" b="b"/>
                <a:pathLst>
                  <a:path w="725" h="5010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4632"/>
                    </a:lnTo>
                    <a:cubicBezTo>
                      <a:pt x="0" y="4852"/>
                      <a:pt x="158" y="5010"/>
                      <a:pt x="347" y="5010"/>
                    </a:cubicBezTo>
                    <a:cubicBezTo>
                      <a:pt x="567" y="5010"/>
                      <a:pt x="725" y="4852"/>
                      <a:pt x="725" y="4632"/>
                    </a:cubicBezTo>
                    <a:lnTo>
                      <a:pt x="725" y="347"/>
                    </a:lnTo>
                    <a:cubicBezTo>
                      <a:pt x="725" y="158"/>
                      <a:pt x="567" y="0"/>
                      <a:pt x="3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26"/>
              <p:cNvSpPr/>
              <p:nvPr/>
            </p:nvSpPr>
            <p:spPr>
              <a:xfrm>
                <a:off x="-20197575" y="4085775"/>
                <a:ext cx="132350" cy="125250"/>
              </a:xfrm>
              <a:custGeom>
                <a:avLst/>
                <a:gdLst/>
                <a:ahLst/>
                <a:cxnLst/>
                <a:rect l="l" t="t" r="r" b="b"/>
                <a:pathLst>
                  <a:path w="5294" h="5010" extrusionOk="0">
                    <a:moveTo>
                      <a:pt x="2521" y="2175"/>
                    </a:moveTo>
                    <a:cubicBezTo>
                      <a:pt x="2710" y="2175"/>
                      <a:pt x="2867" y="2332"/>
                      <a:pt x="2867" y="2521"/>
                    </a:cubicBezTo>
                    <a:cubicBezTo>
                      <a:pt x="2867" y="2710"/>
                      <a:pt x="2710" y="2868"/>
                      <a:pt x="2521" y="2868"/>
                    </a:cubicBezTo>
                    <a:cubicBezTo>
                      <a:pt x="2300" y="2868"/>
                      <a:pt x="2143" y="2710"/>
                      <a:pt x="2143" y="2521"/>
                    </a:cubicBezTo>
                    <a:cubicBezTo>
                      <a:pt x="2174" y="2332"/>
                      <a:pt x="2300" y="2175"/>
                      <a:pt x="2521" y="2175"/>
                    </a:cubicBezTo>
                    <a:close/>
                    <a:moveTo>
                      <a:pt x="3245" y="3592"/>
                    </a:moveTo>
                    <a:cubicBezTo>
                      <a:pt x="3466" y="3592"/>
                      <a:pt x="3623" y="3750"/>
                      <a:pt x="3623" y="3939"/>
                    </a:cubicBezTo>
                    <a:cubicBezTo>
                      <a:pt x="3623" y="4128"/>
                      <a:pt x="3466" y="4285"/>
                      <a:pt x="3245" y="4285"/>
                    </a:cubicBezTo>
                    <a:cubicBezTo>
                      <a:pt x="3056" y="4285"/>
                      <a:pt x="2899" y="4128"/>
                      <a:pt x="2899" y="3939"/>
                    </a:cubicBezTo>
                    <a:cubicBezTo>
                      <a:pt x="2867" y="3750"/>
                      <a:pt x="3056" y="3592"/>
                      <a:pt x="3245" y="3592"/>
                    </a:cubicBezTo>
                    <a:close/>
                    <a:moveTo>
                      <a:pt x="378" y="1"/>
                    </a:moveTo>
                    <a:cubicBezTo>
                      <a:pt x="189" y="1"/>
                      <a:pt x="32" y="158"/>
                      <a:pt x="32" y="347"/>
                    </a:cubicBezTo>
                    <a:lnTo>
                      <a:pt x="32" y="2490"/>
                    </a:lnTo>
                    <a:cubicBezTo>
                      <a:pt x="0" y="3403"/>
                      <a:pt x="662" y="4096"/>
                      <a:pt x="1481" y="4254"/>
                    </a:cubicBezTo>
                    <a:cubicBezTo>
                      <a:pt x="1576" y="4695"/>
                      <a:pt x="1954" y="5010"/>
                      <a:pt x="2395" y="5010"/>
                    </a:cubicBezTo>
                    <a:lnTo>
                      <a:pt x="5041" y="5010"/>
                    </a:lnTo>
                    <a:lnTo>
                      <a:pt x="5041" y="3939"/>
                    </a:lnTo>
                    <a:cubicBezTo>
                      <a:pt x="5041" y="3655"/>
                      <a:pt x="5136" y="3435"/>
                      <a:pt x="5293" y="3246"/>
                    </a:cubicBezTo>
                    <a:cubicBezTo>
                      <a:pt x="4474" y="1355"/>
                      <a:pt x="2584" y="1"/>
                      <a:pt x="3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26"/>
              <p:cNvSpPr/>
              <p:nvPr/>
            </p:nvSpPr>
            <p:spPr>
              <a:xfrm>
                <a:off x="-20179475" y="4229925"/>
                <a:ext cx="125275" cy="142575"/>
              </a:xfrm>
              <a:custGeom>
                <a:avLst/>
                <a:gdLst/>
                <a:ahLst/>
                <a:cxnLst/>
                <a:rect l="l" t="t" r="r" b="b"/>
                <a:pathLst>
                  <a:path w="5011" h="5703" extrusionOk="0">
                    <a:moveTo>
                      <a:pt x="2521" y="693"/>
                    </a:moveTo>
                    <a:cubicBezTo>
                      <a:pt x="3120" y="693"/>
                      <a:pt x="3592" y="1166"/>
                      <a:pt x="3592" y="1764"/>
                    </a:cubicBezTo>
                    <a:cubicBezTo>
                      <a:pt x="3592" y="2300"/>
                      <a:pt x="3120" y="2836"/>
                      <a:pt x="2521" y="2836"/>
                    </a:cubicBezTo>
                    <a:cubicBezTo>
                      <a:pt x="1954" y="2836"/>
                      <a:pt x="1482" y="2363"/>
                      <a:pt x="1482" y="1764"/>
                    </a:cubicBezTo>
                    <a:cubicBezTo>
                      <a:pt x="1482" y="1166"/>
                      <a:pt x="1954" y="693"/>
                      <a:pt x="2521" y="693"/>
                    </a:cubicBezTo>
                    <a:close/>
                    <a:moveTo>
                      <a:pt x="1797" y="0"/>
                    </a:moveTo>
                    <a:cubicBezTo>
                      <a:pt x="883" y="0"/>
                      <a:pt x="95" y="693"/>
                      <a:pt x="64" y="1638"/>
                    </a:cubicBezTo>
                    <a:cubicBezTo>
                      <a:pt x="1" y="2363"/>
                      <a:pt x="253" y="2962"/>
                      <a:pt x="726" y="3497"/>
                    </a:cubicBezTo>
                    <a:cubicBezTo>
                      <a:pt x="1198" y="4001"/>
                      <a:pt x="1828" y="4285"/>
                      <a:pt x="2521" y="4285"/>
                    </a:cubicBezTo>
                    <a:cubicBezTo>
                      <a:pt x="2742" y="4285"/>
                      <a:pt x="2899" y="4442"/>
                      <a:pt x="2899" y="4631"/>
                    </a:cubicBezTo>
                    <a:cubicBezTo>
                      <a:pt x="2899" y="5230"/>
                      <a:pt x="3372" y="5702"/>
                      <a:pt x="3939" y="5702"/>
                    </a:cubicBezTo>
                    <a:cubicBezTo>
                      <a:pt x="4538" y="5702"/>
                      <a:pt x="5010" y="5230"/>
                      <a:pt x="5010" y="4631"/>
                    </a:cubicBezTo>
                    <a:lnTo>
                      <a:pt x="5010" y="3497"/>
                    </a:lnTo>
                    <a:cubicBezTo>
                      <a:pt x="4601" y="3340"/>
                      <a:pt x="4317" y="2899"/>
                      <a:pt x="4317" y="2458"/>
                    </a:cubicBezTo>
                    <a:lnTo>
                      <a:pt x="43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26"/>
              <p:cNvSpPr/>
              <p:nvPr/>
            </p:nvSpPr>
            <p:spPr>
              <a:xfrm>
                <a:off x="-20125125" y="4263775"/>
                <a:ext cx="18150" cy="1815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6" extrusionOk="0"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cubicBezTo>
                      <a:pt x="1" y="568"/>
                      <a:pt x="158" y="725"/>
                      <a:pt x="347" y="725"/>
                    </a:cubicBezTo>
                    <a:cubicBezTo>
                      <a:pt x="568" y="725"/>
                      <a:pt x="725" y="568"/>
                      <a:pt x="725" y="347"/>
                    </a:cubicBezTo>
                    <a:cubicBezTo>
                      <a:pt x="725" y="221"/>
                      <a:pt x="568" y="1"/>
                      <a:pt x="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60" name="Google Shape;7860;p26"/>
          <p:cNvGrpSpPr/>
          <p:nvPr/>
        </p:nvGrpSpPr>
        <p:grpSpPr>
          <a:xfrm>
            <a:off x="5331310" y="1107850"/>
            <a:ext cx="358700" cy="1584650"/>
            <a:chOff x="5331310" y="1107850"/>
            <a:chExt cx="358700" cy="1584650"/>
          </a:xfrm>
        </p:grpSpPr>
        <p:grpSp>
          <p:nvGrpSpPr>
            <p:cNvPr id="7861" name="Google Shape;7861;p26"/>
            <p:cNvGrpSpPr/>
            <p:nvPr/>
          </p:nvGrpSpPr>
          <p:grpSpPr>
            <a:xfrm>
              <a:off x="5331310" y="1107850"/>
              <a:ext cx="358700" cy="1584650"/>
              <a:chOff x="3820400" y="1620675"/>
              <a:chExt cx="358700" cy="1584650"/>
            </a:xfrm>
          </p:grpSpPr>
          <p:sp>
            <p:nvSpPr>
              <p:cNvPr id="7862" name="Google Shape;7862;p26"/>
              <p:cNvSpPr/>
              <p:nvPr/>
            </p:nvSpPr>
            <p:spPr>
              <a:xfrm>
                <a:off x="3820400" y="1620675"/>
                <a:ext cx="358700" cy="1584650"/>
              </a:xfrm>
              <a:custGeom>
                <a:avLst/>
                <a:gdLst/>
                <a:ahLst/>
                <a:cxnLst/>
                <a:rect l="l" t="t" r="r" b="b"/>
                <a:pathLst>
                  <a:path w="14348" h="63386" extrusionOk="0">
                    <a:moveTo>
                      <a:pt x="6991" y="1"/>
                    </a:moveTo>
                    <a:cubicBezTo>
                      <a:pt x="3136" y="1"/>
                      <a:pt x="1" y="3127"/>
                      <a:pt x="1" y="6985"/>
                    </a:cubicBezTo>
                    <a:cubicBezTo>
                      <a:pt x="1" y="9093"/>
                      <a:pt x="1060" y="11319"/>
                      <a:pt x="2394" y="12760"/>
                    </a:cubicBezTo>
                    <a:cubicBezTo>
                      <a:pt x="3501" y="13962"/>
                      <a:pt x="4597" y="15081"/>
                      <a:pt x="5442" y="15915"/>
                    </a:cubicBezTo>
                    <a:cubicBezTo>
                      <a:pt x="6252" y="16713"/>
                      <a:pt x="6704" y="17796"/>
                      <a:pt x="6704" y="18927"/>
                    </a:cubicBezTo>
                    <a:lnTo>
                      <a:pt x="6704" y="55336"/>
                    </a:lnTo>
                    <a:cubicBezTo>
                      <a:pt x="6704" y="56527"/>
                      <a:pt x="6252" y="57658"/>
                      <a:pt x="5430" y="58527"/>
                    </a:cubicBezTo>
                    <a:cubicBezTo>
                      <a:pt x="5359" y="58611"/>
                      <a:pt x="5275" y="58694"/>
                      <a:pt x="5204" y="58777"/>
                    </a:cubicBezTo>
                    <a:cubicBezTo>
                      <a:pt x="4561" y="59468"/>
                      <a:pt x="4239" y="60444"/>
                      <a:pt x="4489" y="61504"/>
                    </a:cubicBezTo>
                    <a:cubicBezTo>
                      <a:pt x="4644" y="62218"/>
                      <a:pt x="5144" y="62825"/>
                      <a:pt x="5811" y="63123"/>
                    </a:cubicBezTo>
                    <a:cubicBezTo>
                      <a:pt x="6214" y="63303"/>
                      <a:pt x="6614" y="63385"/>
                      <a:pt x="6995" y="63385"/>
                    </a:cubicBezTo>
                    <a:cubicBezTo>
                      <a:pt x="8427" y="63385"/>
                      <a:pt x="9585" y="62231"/>
                      <a:pt x="9585" y="60801"/>
                    </a:cubicBezTo>
                    <a:cubicBezTo>
                      <a:pt x="9585" y="60015"/>
                      <a:pt x="9192" y="59194"/>
                      <a:pt x="8692" y="58658"/>
                    </a:cubicBezTo>
                    <a:cubicBezTo>
                      <a:pt x="8668" y="58634"/>
                      <a:pt x="8645" y="58611"/>
                      <a:pt x="8633" y="58587"/>
                    </a:cubicBezTo>
                    <a:cubicBezTo>
                      <a:pt x="7764" y="57658"/>
                      <a:pt x="7287" y="56432"/>
                      <a:pt x="7287" y="55170"/>
                    </a:cubicBezTo>
                    <a:lnTo>
                      <a:pt x="7287" y="18927"/>
                    </a:lnTo>
                    <a:cubicBezTo>
                      <a:pt x="7287" y="17784"/>
                      <a:pt x="7728" y="16689"/>
                      <a:pt x="8538" y="15867"/>
                    </a:cubicBezTo>
                    <a:cubicBezTo>
                      <a:pt x="9454" y="14938"/>
                      <a:pt x="10657" y="13688"/>
                      <a:pt x="11824" y="12438"/>
                    </a:cubicBezTo>
                    <a:cubicBezTo>
                      <a:pt x="12979" y="11188"/>
                      <a:pt x="13752" y="9593"/>
                      <a:pt x="13931" y="7807"/>
                    </a:cubicBezTo>
                    <a:cubicBezTo>
                      <a:pt x="14348" y="3818"/>
                      <a:pt x="11324" y="187"/>
                      <a:pt x="7311" y="8"/>
                    </a:cubicBezTo>
                    <a:cubicBezTo>
                      <a:pt x="7204" y="3"/>
                      <a:pt x="7097" y="1"/>
                      <a:pt x="6991" y="1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26"/>
              <p:cNvSpPr/>
              <p:nvPr/>
            </p:nvSpPr>
            <p:spPr>
              <a:xfrm>
                <a:off x="3952575" y="3096350"/>
                <a:ext cx="85150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406" extrusionOk="0">
                    <a:moveTo>
                      <a:pt x="1703" y="0"/>
                    </a:moveTo>
                    <a:cubicBezTo>
                      <a:pt x="762" y="0"/>
                      <a:pt x="0" y="762"/>
                      <a:pt x="0" y="1703"/>
                    </a:cubicBezTo>
                    <a:cubicBezTo>
                      <a:pt x="0" y="2643"/>
                      <a:pt x="762" y="3405"/>
                      <a:pt x="1703" y="3405"/>
                    </a:cubicBezTo>
                    <a:cubicBezTo>
                      <a:pt x="2643" y="3405"/>
                      <a:pt x="3405" y="2643"/>
                      <a:pt x="3405" y="1703"/>
                    </a:cubicBezTo>
                    <a:cubicBezTo>
                      <a:pt x="3405" y="762"/>
                      <a:pt x="2643" y="0"/>
                      <a:pt x="17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4" name="Google Shape;7864;p26"/>
            <p:cNvGrpSpPr/>
            <p:nvPr/>
          </p:nvGrpSpPr>
          <p:grpSpPr>
            <a:xfrm>
              <a:off x="5401723" y="1192387"/>
              <a:ext cx="217876" cy="217412"/>
              <a:chOff x="-19822675" y="3692750"/>
              <a:chExt cx="304850" cy="304200"/>
            </a:xfrm>
          </p:grpSpPr>
          <p:sp>
            <p:nvSpPr>
              <p:cNvPr id="7865" name="Google Shape;7865;p26"/>
              <p:cNvSpPr/>
              <p:nvPr/>
            </p:nvSpPr>
            <p:spPr>
              <a:xfrm>
                <a:off x="-19715550" y="3692750"/>
                <a:ext cx="90600" cy="60675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2427" extrusionOk="0">
                    <a:moveTo>
                      <a:pt x="441" y="1"/>
                    </a:moveTo>
                    <a:cubicBezTo>
                      <a:pt x="252" y="1"/>
                      <a:pt x="95" y="158"/>
                      <a:pt x="95" y="379"/>
                    </a:cubicBezTo>
                    <a:cubicBezTo>
                      <a:pt x="0" y="946"/>
                      <a:pt x="315" y="1482"/>
                      <a:pt x="756" y="1828"/>
                    </a:cubicBezTo>
                    <a:cubicBezTo>
                      <a:pt x="567" y="1986"/>
                      <a:pt x="347" y="2175"/>
                      <a:pt x="252" y="2427"/>
                    </a:cubicBezTo>
                    <a:cubicBezTo>
                      <a:pt x="756" y="2269"/>
                      <a:pt x="1261" y="2175"/>
                      <a:pt x="1828" y="2175"/>
                    </a:cubicBezTo>
                    <a:cubicBezTo>
                      <a:pt x="2363" y="2175"/>
                      <a:pt x="2867" y="2238"/>
                      <a:pt x="3403" y="2427"/>
                    </a:cubicBezTo>
                    <a:cubicBezTo>
                      <a:pt x="3277" y="2175"/>
                      <a:pt x="3088" y="1986"/>
                      <a:pt x="2867" y="1828"/>
                    </a:cubicBezTo>
                    <a:cubicBezTo>
                      <a:pt x="3308" y="1513"/>
                      <a:pt x="3623" y="946"/>
                      <a:pt x="3623" y="379"/>
                    </a:cubicBezTo>
                    <a:cubicBezTo>
                      <a:pt x="3623" y="158"/>
                      <a:pt x="3466" y="1"/>
                      <a:pt x="3277" y="1"/>
                    </a:cubicBezTo>
                    <a:cubicBezTo>
                      <a:pt x="3088" y="1"/>
                      <a:pt x="2930" y="158"/>
                      <a:pt x="2930" y="379"/>
                    </a:cubicBezTo>
                    <a:cubicBezTo>
                      <a:pt x="2930" y="946"/>
                      <a:pt x="2458" y="1482"/>
                      <a:pt x="1859" y="1482"/>
                    </a:cubicBezTo>
                    <a:cubicBezTo>
                      <a:pt x="1261" y="1482"/>
                      <a:pt x="788" y="946"/>
                      <a:pt x="788" y="379"/>
                    </a:cubicBezTo>
                    <a:cubicBezTo>
                      <a:pt x="788" y="158"/>
                      <a:pt x="630" y="1"/>
                      <a:pt x="4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26"/>
              <p:cNvSpPr/>
              <p:nvPr/>
            </p:nvSpPr>
            <p:spPr>
              <a:xfrm>
                <a:off x="-19660425" y="3766200"/>
                <a:ext cx="142600" cy="230750"/>
              </a:xfrm>
              <a:custGeom>
                <a:avLst/>
                <a:gdLst/>
                <a:ahLst/>
                <a:cxnLst/>
                <a:rect l="l" t="t" r="r" b="b"/>
                <a:pathLst>
                  <a:path w="5704" h="9230" extrusionOk="0">
                    <a:moveTo>
                      <a:pt x="1733" y="3521"/>
                    </a:moveTo>
                    <a:cubicBezTo>
                      <a:pt x="1922" y="3521"/>
                      <a:pt x="2080" y="3679"/>
                      <a:pt x="2080" y="3899"/>
                    </a:cubicBezTo>
                    <a:cubicBezTo>
                      <a:pt x="2080" y="4088"/>
                      <a:pt x="1922" y="4246"/>
                      <a:pt x="1733" y="4246"/>
                    </a:cubicBezTo>
                    <a:cubicBezTo>
                      <a:pt x="1544" y="4246"/>
                      <a:pt x="1387" y="4088"/>
                      <a:pt x="1387" y="3899"/>
                    </a:cubicBezTo>
                    <a:cubicBezTo>
                      <a:pt x="1387" y="3679"/>
                      <a:pt x="1544" y="3521"/>
                      <a:pt x="1733" y="3521"/>
                    </a:cubicBezTo>
                    <a:close/>
                    <a:moveTo>
                      <a:pt x="2080" y="4939"/>
                    </a:moveTo>
                    <a:cubicBezTo>
                      <a:pt x="2490" y="4939"/>
                      <a:pt x="2805" y="5254"/>
                      <a:pt x="2805" y="5664"/>
                    </a:cubicBezTo>
                    <a:cubicBezTo>
                      <a:pt x="2805" y="6042"/>
                      <a:pt x="2490" y="6357"/>
                      <a:pt x="2080" y="6357"/>
                    </a:cubicBezTo>
                    <a:cubicBezTo>
                      <a:pt x="1702" y="6357"/>
                      <a:pt x="1387" y="6042"/>
                      <a:pt x="1387" y="5664"/>
                    </a:cubicBezTo>
                    <a:cubicBezTo>
                      <a:pt x="1387" y="5254"/>
                      <a:pt x="1702" y="4939"/>
                      <a:pt x="2080" y="4939"/>
                    </a:cubicBezTo>
                    <a:close/>
                    <a:moveTo>
                      <a:pt x="5346" y="0"/>
                    </a:moveTo>
                    <a:cubicBezTo>
                      <a:pt x="5207" y="0"/>
                      <a:pt x="5057" y="65"/>
                      <a:pt x="5010" y="182"/>
                    </a:cubicBezTo>
                    <a:lnTo>
                      <a:pt x="4348" y="1474"/>
                    </a:lnTo>
                    <a:lnTo>
                      <a:pt x="3309" y="1883"/>
                    </a:lnTo>
                    <a:cubicBezTo>
                      <a:pt x="3088" y="1568"/>
                      <a:pt x="2805" y="1253"/>
                      <a:pt x="2490" y="1001"/>
                    </a:cubicBezTo>
                    <a:cubicBezTo>
                      <a:pt x="2017" y="1946"/>
                      <a:pt x="1103" y="2671"/>
                      <a:pt x="1" y="2797"/>
                    </a:cubicBezTo>
                    <a:lnTo>
                      <a:pt x="1387" y="8877"/>
                    </a:lnTo>
                    <a:cubicBezTo>
                      <a:pt x="2175" y="8562"/>
                      <a:pt x="2805" y="8027"/>
                      <a:pt x="3309" y="7365"/>
                    </a:cubicBezTo>
                    <a:lnTo>
                      <a:pt x="4348" y="7743"/>
                    </a:lnTo>
                    <a:lnTo>
                      <a:pt x="5010" y="9035"/>
                    </a:lnTo>
                    <a:cubicBezTo>
                      <a:pt x="5078" y="9149"/>
                      <a:pt x="5213" y="9230"/>
                      <a:pt x="5342" y="9230"/>
                    </a:cubicBezTo>
                    <a:cubicBezTo>
                      <a:pt x="5391" y="9230"/>
                      <a:pt x="5439" y="9218"/>
                      <a:pt x="5483" y="9192"/>
                    </a:cubicBezTo>
                    <a:cubicBezTo>
                      <a:pt x="5640" y="9129"/>
                      <a:pt x="5703" y="8877"/>
                      <a:pt x="5640" y="8720"/>
                    </a:cubicBezTo>
                    <a:lnTo>
                      <a:pt x="4915" y="7270"/>
                    </a:lnTo>
                    <a:cubicBezTo>
                      <a:pt x="4884" y="7207"/>
                      <a:pt x="4821" y="7113"/>
                      <a:pt x="4726" y="7113"/>
                    </a:cubicBezTo>
                    <a:lnTo>
                      <a:pt x="3718" y="6735"/>
                    </a:lnTo>
                    <a:cubicBezTo>
                      <a:pt x="4002" y="6168"/>
                      <a:pt x="4128" y="5569"/>
                      <a:pt x="4222" y="4939"/>
                    </a:cubicBezTo>
                    <a:lnTo>
                      <a:pt x="5325" y="4939"/>
                    </a:lnTo>
                    <a:cubicBezTo>
                      <a:pt x="5514" y="4939"/>
                      <a:pt x="5672" y="4782"/>
                      <a:pt x="5672" y="4592"/>
                    </a:cubicBezTo>
                    <a:cubicBezTo>
                      <a:pt x="5672" y="4403"/>
                      <a:pt x="5514" y="4246"/>
                      <a:pt x="5325" y="4246"/>
                    </a:cubicBezTo>
                    <a:lnTo>
                      <a:pt x="4222" y="4246"/>
                    </a:lnTo>
                    <a:cubicBezTo>
                      <a:pt x="4191" y="3616"/>
                      <a:pt x="4002" y="2986"/>
                      <a:pt x="3718" y="2482"/>
                    </a:cubicBezTo>
                    <a:lnTo>
                      <a:pt x="4726" y="2072"/>
                    </a:lnTo>
                    <a:cubicBezTo>
                      <a:pt x="4821" y="2041"/>
                      <a:pt x="4884" y="2009"/>
                      <a:pt x="4915" y="1915"/>
                    </a:cubicBezTo>
                    <a:lnTo>
                      <a:pt x="5640" y="497"/>
                    </a:lnTo>
                    <a:cubicBezTo>
                      <a:pt x="5703" y="339"/>
                      <a:pt x="5640" y="119"/>
                      <a:pt x="5483" y="24"/>
                    </a:cubicBezTo>
                    <a:cubicBezTo>
                      <a:pt x="5442" y="8"/>
                      <a:pt x="5395" y="0"/>
                      <a:pt x="5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26"/>
              <p:cNvSpPr/>
              <p:nvPr/>
            </p:nvSpPr>
            <p:spPr>
              <a:xfrm>
                <a:off x="-19728150" y="3763650"/>
                <a:ext cx="1142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4569" h="2175" extrusionOk="0">
                    <a:moveTo>
                      <a:pt x="2269" y="0"/>
                    </a:moveTo>
                    <a:cubicBezTo>
                      <a:pt x="1449" y="0"/>
                      <a:pt x="662" y="252"/>
                      <a:pt x="0" y="630"/>
                    </a:cubicBezTo>
                    <a:cubicBezTo>
                      <a:pt x="126" y="914"/>
                      <a:pt x="315" y="1197"/>
                      <a:pt x="504" y="1418"/>
                    </a:cubicBezTo>
                    <a:cubicBezTo>
                      <a:pt x="977" y="1891"/>
                      <a:pt x="1607" y="2174"/>
                      <a:pt x="2269" y="2174"/>
                    </a:cubicBezTo>
                    <a:cubicBezTo>
                      <a:pt x="3308" y="2174"/>
                      <a:pt x="4222" y="1544"/>
                      <a:pt x="4568" y="630"/>
                    </a:cubicBezTo>
                    <a:cubicBezTo>
                      <a:pt x="3907" y="252"/>
                      <a:pt x="3119" y="0"/>
                      <a:pt x="22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26"/>
              <p:cNvSpPr/>
              <p:nvPr/>
            </p:nvSpPr>
            <p:spPr>
              <a:xfrm>
                <a:off x="-19695075" y="3868400"/>
                <a:ext cx="480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4412" extrusionOk="0">
                    <a:moveTo>
                      <a:pt x="977" y="0"/>
                    </a:moveTo>
                    <a:lnTo>
                      <a:pt x="0" y="4285"/>
                    </a:lnTo>
                    <a:cubicBezTo>
                      <a:pt x="316" y="4380"/>
                      <a:pt x="631" y="4411"/>
                      <a:pt x="977" y="4411"/>
                    </a:cubicBezTo>
                    <a:cubicBezTo>
                      <a:pt x="1261" y="4411"/>
                      <a:pt x="1576" y="4380"/>
                      <a:pt x="1922" y="4285"/>
                    </a:cubicBezTo>
                    <a:lnTo>
                      <a:pt x="9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26"/>
              <p:cNvSpPr/>
              <p:nvPr/>
            </p:nvSpPr>
            <p:spPr>
              <a:xfrm>
                <a:off x="-19822675" y="3764250"/>
                <a:ext cx="142575" cy="229550"/>
              </a:xfrm>
              <a:custGeom>
                <a:avLst/>
                <a:gdLst/>
                <a:ahLst/>
                <a:cxnLst/>
                <a:rect l="l" t="t" r="r" b="b"/>
                <a:pathLst>
                  <a:path w="5703" h="9182" extrusionOk="0">
                    <a:moveTo>
                      <a:pt x="3939" y="3599"/>
                    </a:moveTo>
                    <a:cubicBezTo>
                      <a:pt x="4128" y="3599"/>
                      <a:pt x="4285" y="3757"/>
                      <a:pt x="4285" y="3977"/>
                    </a:cubicBezTo>
                    <a:cubicBezTo>
                      <a:pt x="4285" y="4166"/>
                      <a:pt x="4128" y="4324"/>
                      <a:pt x="3939" y="4324"/>
                    </a:cubicBezTo>
                    <a:cubicBezTo>
                      <a:pt x="3750" y="4324"/>
                      <a:pt x="3592" y="4166"/>
                      <a:pt x="3592" y="3977"/>
                    </a:cubicBezTo>
                    <a:cubicBezTo>
                      <a:pt x="3592" y="3757"/>
                      <a:pt x="3750" y="3599"/>
                      <a:pt x="3939" y="3599"/>
                    </a:cubicBezTo>
                    <a:close/>
                    <a:moveTo>
                      <a:pt x="3592" y="5017"/>
                    </a:moveTo>
                    <a:cubicBezTo>
                      <a:pt x="3970" y="5017"/>
                      <a:pt x="4285" y="5332"/>
                      <a:pt x="4285" y="5742"/>
                    </a:cubicBezTo>
                    <a:cubicBezTo>
                      <a:pt x="4285" y="6120"/>
                      <a:pt x="3970" y="6435"/>
                      <a:pt x="3592" y="6435"/>
                    </a:cubicBezTo>
                    <a:cubicBezTo>
                      <a:pt x="3183" y="6435"/>
                      <a:pt x="2868" y="6120"/>
                      <a:pt x="2868" y="5742"/>
                    </a:cubicBezTo>
                    <a:cubicBezTo>
                      <a:pt x="2868" y="5332"/>
                      <a:pt x="3183" y="5017"/>
                      <a:pt x="3592" y="5017"/>
                    </a:cubicBezTo>
                    <a:close/>
                    <a:moveTo>
                      <a:pt x="371" y="1"/>
                    </a:moveTo>
                    <a:cubicBezTo>
                      <a:pt x="318" y="1"/>
                      <a:pt x="266" y="12"/>
                      <a:pt x="221" y="39"/>
                    </a:cubicBezTo>
                    <a:cubicBezTo>
                      <a:pt x="64" y="102"/>
                      <a:pt x="1" y="354"/>
                      <a:pt x="64" y="480"/>
                    </a:cubicBezTo>
                    <a:lnTo>
                      <a:pt x="788" y="1930"/>
                    </a:lnTo>
                    <a:cubicBezTo>
                      <a:pt x="820" y="1993"/>
                      <a:pt x="914" y="2056"/>
                      <a:pt x="977" y="2056"/>
                    </a:cubicBezTo>
                    <a:lnTo>
                      <a:pt x="2017" y="2465"/>
                    </a:lnTo>
                    <a:cubicBezTo>
                      <a:pt x="1733" y="3001"/>
                      <a:pt x="1576" y="3599"/>
                      <a:pt x="1481" y="4229"/>
                    </a:cubicBezTo>
                    <a:lnTo>
                      <a:pt x="379" y="4229"/>
                    </a:lnTo>
                    <a:cubicBezTo>
                      <a:pt x="190" y="4229"/>
                      <a:pt x="32" y="4387"/>
                      <a:pt x="32" y="4576"/>
                    </a:cubicBezTo>
                    <a:cubicBezTo>
                      <a:pt x="32" y="4797"/>
                      <a:pt x="190" y="4954"/>
                      <a:pt x="379" y="4954"/>
                    </a:cubicBezTo>
                    <a:lnTo>
                      <a:pt x="1481" y="4954"/>
                    </a:lnTo>
                    <a:cubicBezTo>
                      <a:pt x="1544" y="5584"/>
                      <a:pt x="1733" y="6151"/>
                      <a:pt x="2017" y="6718"/>
                    </a:cubicBezTo>
                    <a:lnTo>
                      <a:pt x="977" y="7096"/>
                    </a:lnTo>
                    <a:cubicBezTo>
                      <a:pt x="914" y="7159"/>
                      <a:pt x="820" y="7191"/>
                      <a:pt x="788" y="7254"/>
                    </a:cubicBezTo>
                    <a:lnTo>
                      <a:pt x="64" y="8672"/>
                    </a:lnTo>
                    <a:cubicBezTo>
                      <a:pt x="1" y="8829"/>
                      <a:pt x="64" y="9081"/>
                      <a:pt x="221" y="9144"/>
                    </a:cubicBezTo>
                    <a:cubicBezTo>
                      <a:pt x="282" y="9170"/>
                      <a:pt x="340" y="9182"/>
                      <a:pt x="394" y="9182"/>
                    </a:cubicBezTo>
                    <a:cubicBezTo>
                      <a:pt x="536" y="9182"/>
                      <a:pt x="648" y="9101"/>
                      <a:pt x="694" y="8987"/>
                    </a:cubicBezTo>
                    <a:lnTo>
                      <a:pt x="1387" y="7695"/>
                    </a:lnTo>
                    <a:lnTo>
                      <a:pt x="2395" y="7317"/>
                    </a:lnTo>
                    <a:cubicBezTo>
                      <a:pt x="2868" y="7979"/>
                      <a:pt x="3529" y="8483"/>
                      <a:pt x="4317" y="8829"/>
                    </a:cubicBezTo>
                    <a:lnTo>
                      <a:pt x="5703" y="2749"/>
                    </a:lnTo>
                    <a:cubicBezTo>
                      <a:pt x="4947" y="2749"/>
                      <a:pt x="4285" y="2434"/>
                      <a:pt x="3813" y="1930"/>
                    </a:cubicBezTo>
                    <a:cubicBezTo>
                      <a:pt x="3529" y="1646"/>
                      <a:pt x="3340" y="1362"/>
                      <a:pt x="3214" y="1016"/>
                    </a:cubicBezTo>
                    <a:cubicBezTo>
                      <a:pt x="2899" y="1236"/>
                      <a:pt x="2647" y="1552"/>
                      <a:pt x="2395" y="1867"/>
                    </a:cubicBezTo>
                    <a:lnTo>
                      <a:pt x="1387" y="1489"/>
                    </a:lnTo>
                    <a:lnTo>
                      <a:pt x="694" y="165"/>
                    </a:lnTo>
                    <a:cubicBezTo>
                      <a:pt x="649" y="75"/>
                      <a:pt x="506" y="1"/>
                      <a:pt x="3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" name="Google Shape;7874;p27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7875" name="Google Shape;7875;p27"/>
          <p:cNvGrpSpPr/>
          <p:nvPr/>
        </p:nvGrpSpPr>
        <p:grpSpPr>
          <a:xfrm>
            <a:off x="2254452" y="2053012"/>
            <a:ext cx="4634963" cy="2469214"/>
            <a:chOff x="233350" y="949250"/>
            <a:chExt cx="7137300" cy="3802300"/>
          </a:xfrm>
        </p:grpSpPr>
        <p:sp>
          <p:nvSpPr>
            <p:cNvPr id="7876" name="Google Shape;7876;p2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7" name="Google Shape;7927;p27"/>
          <p:cNvGrpSpPr/>
          <p:nvPr/>
        </p:nvGrpSpPr>
        <p:grpSpPr>
          <a:xfrm>
            <a:off x="5443456" y="1309804"/>
            <a:ext cx="2990266" cy="1331571"/>
            <a:chOff x="5443456" y="1309804"/>
            <a:chExt cx="2990266" cy="1331571"/>
          </a:xfrm>
        </p:grpSpPr>
        <p:grpSp>
          <p:nvGrpSpPr>
            <p:cNvPr id="7928" name="Google Shape;7928;p27"/>
            <p:cNvGrpSpPr/>
            <p:nvPr/>
          </p:nvGrpSpPr>
          <p:grpSpPr>
            <a:xfrm>
              <a:off x="6735075" y="1309804"/>
              <a:ext cx="1698647" cy="769747"/>
              <a:chOff x="6837625" y="912953"/>
              <a:chExt cx="1885500" cy="769747"/>
            </a:xfrm>
          </p:grpSpPr>
          <p:sp>
            <p:nvSpPr>
              <p:cNvPr id="7929" name="Google Shape;7929;p27"/>
              <p:cNvSpPr txBox="1"/>
              <p:nvPr/>
            </p:nvSpPr>
            <p:spPr>
              <a:xfrm>
                <a:off x="6837625" y="1201500"/>
                <a:ext cx="1885500" cy="481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Despite being red, Mars is cold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0" name="Google Shape;7930;p27"/>
              <p:cNvSpPr txBox="1"/>
              <p:nvPr/>
            </p:nvSpPr>
            <p:spPr>
              <a:xfrm>
                <a:off x="6837625" y="912953"/>
                <a:ext cx="1885500" cy="288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6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7931" name="Google Shape;7931;p27"/>
            <p:cNvSpPr/>
            <p:nvPr/>
          </p:nvSpPr>
          <p:spPr>
            <a:xfrm>
              <a:off x="5842550" y="1477950"/>
              <a:ext cx="893650" cy="347975"/>
            </a:xfrm>
            <a:custGeom>
              <a:avLst/>
              <a:gdLst/>
              <a:ahLst/>
              <a:cxnLst/>
              <a:rect l="l" t="t" r="r" b="b"/>
              <a:pathLst>
                <a:path w="35746" h="13919" extrusionOk="0">
                  <a:moveTo>
                    <a:pt x="35746" y="0"/>
                  </a:moveTo>
                  <a:lnTo>
                    <a:pt x="5189" y="149"/>
                  </a:lnTo>
                  <a:lnTo>
                    <a:pt x="0" y="13919"/>
                  </a:lnTo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7932" name="Google Shape;7932;p27"/>
            <p:cNvGrpSpPr/>
            <p:nvPr/>
          </p:nvGrpSpPr>
          <p:grpSpPr>
            <a:xfrm>
              <a:off x="5443456" y="1622439"/>
              <a:ext cx="844574" cy="1018936"/>
              <a:chOff x="7667006" y="1670539"/>
              <a:chExt cx="844574" cy="1018936"/>
            </a:xfrm>
          </p:grpSpPr>
          <p:sp>
            <p:nvSpPr>
              <p:cNvPr id="7933" name="Google Shape;7933;p27"/>
              <p:cNvSpPr/>
              <p:nvPr/>
            </p:nvSpPr>
            <p:spPr>
              <a:xfrm>
                <a:off x="8020288" y="2643575"/>
                <a:ext cx="138000" cy="45900"/>
              </a:xfrm>
              <a:prstGeom prst="ellipse">
                <a:avLst/>
              </a:prstGeom>
              <a:solidFill>
                <a:srgbClr val="000000">
                  <a:alpha val="27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27"/>
              <p:cNvSpPr/>
              <p:nvPr/>
            </p:nvSpPr>
            <p:spPr>
              <a:xfrm rot="8100000">
                <a:off x="7790691" y="1794224"/>
                <a:ext cx="597204" cy="597204"/>
              </a:xfrm>
              <a:prstGeom prst="teardrop">
                <a:avLst>
                  <a:gd name="adj" fmla="val 136602"/>
                </a:avLst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0"/>
              </a:p>
            </p:txBody>
          </p:sp>
          <p:sp>
            <p:nvSpPr>
              <p:cNvPr id="7935" name="Google Shape;7935;p27"/>
              <p:cNvSpPr/>
              <p:nvPr/>
            </p:nvSpPr>
            <p:spPr>
              <a:xfrm>
                <a:off x="7824483" y="1828015"/>
                <a:ext cx="529621" cy="529621"/>
              </a:xfrm>
              <a:prstGeom prst="ellipse">
                <a:avLst/>
              </a:prstGeom>
              <a:noFill/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0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80</a:t>
                </a:r>
                <a:r>
                  <a:rPr lang="en">
                    <a:solidFill>
                      <a:srgbClr val="FFFFFF"/>
                    </a:solidFill>
                    <a:latin typeface="Fira Sans Extra Condensed Light"/>
                    <a:ea typeface="Fira Sans Extra Condensed Light"/>
                    <a:cs typeface="Fira Sans Extra Condensed Light"/>
                    <a:sym typeface="Fira Sans Extra Condensed Light"/>
                  </a:rPr>
                  <a:t>%</a:t>
                </a:r>
                <a:endParaRPr>
                  <a:solidFill>
                    <a:srgbClr val="FFFFFF"/>
                  </a:solidFill>
                  <a:latin typeface="Fira Sans Extra Condensed Light"/>
                  <a:ea typeface="Fira Sans Extra Condensed Light"/>
                  <a:cs typeface="Fira Sans Extra Condensed Light"/>
                  <a:sym typeface="Fira Sans Extra Condensed Light"/>
                </a:endParaRPr>
              </a:p>
            </p:txBody>
          </p:sp>
        </p:grpSp>
      </p:grpSp>
      <p:grpSp>
        <p:nvGrpSpPr>
          <p:cNvPr id="7936" name="Google Shape;7936;p27"/>
          <p:cNvGrpSpPr/>
          <p:nvPr/>
        </p:nvGrpSpPr>
        <p:grpSpPr>
          <a:xfrm>
            <a:off x="5890281" y="2720054"/>
            <a:ext cx="2543442" cy="1326546"/>
            <a:chOff x="5890281" y="2720054"/>
            <a:chExt cx="2543442" cy="1326546"/>
          </a:xfrm>
        </p:grpSpPr>
        <p:grpSp>
          <p:nvGrpSpPr>
            <p:cNvPr id="7937" name="Google Shape;7937;p27"/>
            <p:cNvGrpSpPr/>
            <p:nvPr/>
          </p:nvGrpSpPr>
          <p:grpSpPr>
            <a:xfrm>
              <a:off x="6735075" y="2720054"/>
              <a:ext cx="1698647" cy="769747"/>
              <a:chOff x="6837625" y="912953"/>
              <a:chExt cx="1885500" cy="769747"/>
            </a:xfrm>
          </p:grpSpPr>
          <p:sp>
            <p:nvSpPr>
              <p:cNvPr id="7938" name="Google Shape;7938;p27"/>
              <p:cNvSpPr txBox="1"/>
              <p:nvPr/>
            </p:nvSpPr>
            <p:spPr>
              <a:xfrm>
                <a:off x="6837625" y="1201500"/>
                <a:ext cx="1885500" cy="481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Saturn is a gas giant and has several rings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9" name="Google Shape;7939;p27"/>
              <p:cNvSpPr txBox="1"/>
              <p:nvPr/>
            </p:nvSpPr>
            <p:spPr>
              <a:xfrm>
                <a:off x="6837625" y="912953"/>
                <a:ext cx="1885500" cy="288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 sz="170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7940" name="Google Shape;7940;p27"/>
            <p:cNvSpPr/>
            <p:nvPr/>
          </p:nvSpPr>
          <p:spPr>
            <a:xfrm>
              <a:off x="6275350" y="2866100"/>
              <a:ext cx="459600" cy="346725"/>
            </a:xfrm>
            <a:custGeom>
              <a:avLst/>
              <a:gdLst/>
              <a:ahLst/>
              <a:cxnLst/>
              <a:rect l="l" t="t" r="r" b="b"/>
              <a:pathLst>
                <a:path w="18384" h="13869" extrusionOk="0">
                  <a:moveTo>
                    <a:pt x="18384" y="0"/>
                  </a:moveTo>
                  <a:lnTo>
                    <a:pt x="5189" y="99"/>
                  </a:lnTo>
                  <a:lnTo>
                    <a:pt x="0" y="13869"/>
                  </a:lnTo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7941" name="Google Shape;7941;p27"/>
            <p:cNvGrpSpPr/>
            <p:nvPr/>
          </p:nvGrpSpPr>
          <p:grpSpPr>
            <a:xfrm>
              <a:off x="5890281" y="3027551"/>
              <a:ext cx="844800" cy="1019049"/>
              <a:chOff x="7666781" y="1670426"/>
              <a:chExt cx="844800" cy="1019049"/>
            </a:xfrm>
          </p:grpSpPr>
          <p:sp>
            <p:nvSpPr>
              <p:cNvPr id="7942" name="Google Shape;7942;p27"/>
              <p:cNvSpPr/>
              <p:nvPr/>
            </p:nvSpPr>
            <p:spPr>
              <a:xfrm>
                <a:off x="8020288" y="2643575"/>
                <a:ext cx="138000" cy="45900"/>
              </a:xfrm>
              <a:prstGeom prst="ellipse">
                <a:avLst/>
              </a:prstGeom>
              <a:solidFill>
                <a:srgbClr val="000000">
                  <a:alpha val="27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27"/>
              <p:cNvSpPr/>
              <p:nvPr/>
            </p:nvSpPr>
            <p:spPr>
              <a:xfrm rot="8100000">
                <a:off x="7790499" y="1794144"/>
                <a:ext cx="597364" cy="597364"/>
              </a:xfrm>
              <a:prstGeom prst="teardrop">
                <a:avLst>
                  <a:gd name="adj" fmla="val 136602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0"/>
              </a:p>
            </p:txBody>
          </p:sp>
          <p:sp>
            <p:nvSpPr>
              <p:cNvPr id="7944" name="Google Shape;7944;p27"/>
              <p:cNvSpPr/>
              <p:nvPr/>
            </p:nvSpPr>
            <p:spPr>
              <a:xfrm>
                <a:off x="7824483" y="1828015"/>
                <a:ext cx="529500" cy="529500"/>
              </a:xfrm>
              <a:prstGeom prst="ellipse">
                <a:avLst/>
              </a:prstGeom>
              <a:noFill/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</a:t>
                </a:r>
                <a:r>
                  <a:rPr lang="en">
                    <a:solidFill>
                      <a:srgbClr val="FFFFFF"/>
                    </a:solidFill>
                    <a:latin typeface="Fira Sans Extra Condensed Light"/>
                    <a:ea typeface="Fira Sans Extra Condensed Light"/>
                    <a:cs typeface="Fira Sans Extra Condensed Light"/>
                    <a:sym typeface="Fira Sans Extra Condensed Light"/>
                  </a:rPr>
                  <a:t>%</a:t>
                </a:r>
                <a:endParaRPr>
                  <a:solidFill>
                    <a:srgbClr val="FFFFFF"/>
                  </a:solidFill>
                  <a:latin typeface="Fira Sans Extra Condensed Light"/>
                  <a:ea typeface="Fira Sans Extra Condensed Light"/>
                  <a:cs typeface="Fira Sans Extra Condensed Light"/>
                  <a:sym typeface="Fira Sans Extra Condensed Light"/>
                </a:endParaRPr>
              </a:p>
            </p:txBody>
          </p:sp>
        </p:grpSp>
      </p:grpSp>
      <p:grpSp>
        <p:nvGrpSpPr>
          <p:cNvPr id="7945" name="Google Shape;7945;p27"/>
          <p:cNvGrpSpPr/>
          <p:nvPr/>
        </p:nvGrpSpPr>
        <p:grpSpPr>
          <a:xfrm>
            <a:off x="710275" y="2720054"/>
            <a:ext cx="3147130" cy="1326546"/>
            <a:chOff x="710275" y="2720054"/>
            <a:chExt cx="3147130" cy="1326546"/>
          </a:xfrm>
        </p:grpSpPr>
        <p:grpSp>
          <p:nvGrpSpPr>
            <p:cNvPr id="7946" name="Google Shape;7946;p27"/>
            <p:cNvGrpSpPr/>
            <p:nvPr/>
          </p:nvGrpSpPr>
          <p:grpSpPr>
            <a:xfrm>
              <a:off x="710275" y="2720054"/>
              <a:ext cx="1698647" cy="769747"/>
              <a:chOff x="6837625" y="912953"/>
              <a:chExt cx="1885500" cy="769747"/>
            </a:xfrm>
          </p:grpSpPr>
          <p:sp>
            <p:nvSpPr>
              <p:cNvPr id="7947" name="Google Shape;7947;p27"/>
              <p:cNvSpPr txBox="1"/>
              <p:nvPr/>
            </p:nvSpPr>
            <p:spPr>
              <a:xfrm>
                <a:off x="6837625" y="1201500"/>
                <a:ext cx="1885500" cy="481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Venus has a beautiful name, but it’s hot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8" name="Google Shape;7948;p27"/>
              <p:cNvSpPr txBox="1"/>
              <p:nvPr/>
            </p:nvSpPr>
            <p:spPr>
              <a:xfrm>
                <a:off x="6837625" y="912953"/>
                <a:ext cx="1885500" cy="288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7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7949" name="Google Shape;7949;p27"/>
            <p:cNvSpPr/>
            <p:nvPr/>
          </p:nvSpPr>
          <p:spPr>
            <a:xfrm>
              <a:off x="2409000" y="2888550"/>
              <a:ext cx="1013375" cy="344250"/>
            </a:xfrm>
            <a:custGeom>
              <a:avLst/>
              <a:gdLst/>
              <a:ahLst/>
              <a:cxnLst/>
              <a:rect l="l" t="t" r="r" b="b"/>
              <a:pathLst>
                <a:path w="40535" h="13770" extrusionOk="0">
                  <a:moveTo>
                    <a:pt x="0" y="25"/>
                  </a:moveTo>
                  <a:lnTo>
                    <a:pt x="35346" y="0"/>
                  </a:lnTo>
                  <a:lnTo>
                    <a:pt x="40535" y="13770"/>
                  </a:lnTo>
                </a:path>
              </a:pathLst>
            </a:cu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7950" name="Google Shape;7950;p27"/>
            <p:cNvGrpSpPr/>
            <p:nvPr/>
          </p:nvGrpSpPr>
          <p:grpSpPr>
            <a:xfrm>
              <a:off x="3012606" y="3027551"/>
              <a:ext cx="844800" cy="1019049"/>
              <a:chOff x="7666781" y="1670426"/>
              <a:chExt cx="844800" cy="1019049"/>
            </a:xfrm>
          </p:grpSpPr>
          <p:sp>
            <p:nvSpPr>
              <p:cNvPr id="7951" name="Google Shape;7951;p27"/>
              <p:cNvSpPr/>
              <p:nvPr/>
            </p:nvSpPr>
            <p:spPr>
              <a:xfrm>
                <a:off x="8020288" y="2643575"/>
                <a:ext cx="138000" cy="45900"/>
              </a:xfrm>
              <a:prstGeom prst="ellipse">
                <a:avLst/>
              </a:prstGeom>
              <a:solidFill>
                <a:srgbClr val="000000">
                  <a:alpha val="27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27"/>
              <p:cNvSpPr/>
              <p:nvPr/>
            </p:nvSpPr>
            <p:spPr>
              <a:xfrm rot="8100000">
                <a:off x="7790499" y="1794144"/>
                <a:ext cx="597364" cy="597364"/>
              </a:xfrm>
              <a:prstGeom prst="teardrop">
                <a:avLst>
                  <a:gd name="adj" fmla="val 136602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0"/>
              </a:p>
            </p:txBody>
          </p:sp>
          <p:sp>
            <p:nvSpPr>
              <p:cNvPr id="7953" name="Google Shape;7953;p27"/>
              <p:cNvSpPr/>
              <p:nvPr/>
            </p:nvSpPr>
            <p:spPr>
              <a:xfrm>
                <a:off x="7824483" y="1828015"/>
                <a:ext cx="529500" cy="529500"/>
              </a:xfrm>
              <a:prstGeom prst="ellipse">
                <a:avLst/>
              </a:prstGeom>
              <a:noFill/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30</a:t>
                </a:r>
                <a:r>
                  <a:rPr lang="en">
                    <a:solidFill>
                      <a:srgbClr val="FFFFFF"/>
                    </a:solidFill>
                    <a:latin typeface="Fira Sans Extra Condensed Light"/>
                    <a:ea typeface="Fira Sans Extra Condensed Light"/>
                    <a:cs typeface="Fira Sans Extra Condensed Light"/>
                    <a:sym typeface="Fira Sans Extra Condensed Light"/>
                  </a:rPr>
                  <a:t>%</a:t>
                </a:r>
                <a:endParaRPr>
                  <a:solidFill>
                    <a:srgbClr val="FFFFFF"/>
                  </a:solidFill>
                  <a:latin typeface="Fira Sans Extra Condensed Light"/>
                  <a:ea typeface="Fira Sans Extra Condensed Light"/>
                  <a:cs typeface="Fira Sans Extra Condensed Light"/>
                  <a:sym typeface="Fira Sans Extra Condensed Light"/>
                </a:endParaRPr>
              </a:p>
            </p:txBody>
          </p:sp>
        </p:grpSp>
      </p:grpSp>
      <p:grpSp>
        <p:nvGrpSpPr>
          <p:cNvPr id="7954" name="Google Shape;7954;p27"/>
          <p:cNvGrpSpPr/>
          <p:nvPr/>
        </p:nvGrpSpPr>
        <p:grpSpPr>
          <a:xfrm>
            <a:off x="710275" y="1309804"/>
            <a:ext cx="2508580" cy="1331684"/>
            <a:chOff x="710275" y="1309804"/>
            <a:chExt cx="2508580" cy="1331684"/>
          </a:xfrm>
        </p:grpSpPr>
        <p:grpSp>
          <p:nvGrpSpPr>
            <p:cNvPr id="7955" name="Google Shape;7955;p27"/>
            <p:cNvGrpSpPr/>
            <p:nvPr/>
          </p:nvGrpSpPr>
          <p:grpSpPr>
            <a:xfrm>
              <a:off x="710275" y="1309804"/>
              <a:ext cx="1698647" cy="769747"/>
              <a:chOff x="6837625" y="912953"/>
              <a:chExt cx="1885500" cy="769747"/>
            </a:xfrm>
          </p:grpSpPr>
          <p:sp>
            <p:nvSpPr>
              <p:cNvPr id="7956" name="Google Shape;7956;p27"/>
              <p:cNvSpPr txBox="1"/>
              <p:nvPr/>
            </p:nvSpPr>
            <p:spPr>
              <a:xfrm>
                <a:off x="6837625" y="1201500"/>
                <a:ext cx="1885500" cy="481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Mercury is the closest planet to the Sun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7" name="Google Shape;7957;p27"/>
              <p:cNvSpPr txBox="1"/>
              <p:nvPr/>
            </p:nvSpPr>
            <p:spPr>
              <a:xfrm>
                <a:off x="6837625" y="912953"/>
                <a:ext cx="1885500" cy="288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5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chemeClr val="accent5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7958" name="Google Shape;7958;p27"/>
            <p:cNvSpPr/>
            <p:nvPr/>
          </p:nvSpPr>
          <p:spPr>
            <a:xfrm>
              <a:off x="2414600" y="1481675"/>
              <a:ext cx="384150" cy="344250"/>
            </a:xfrm>
            <a:custGeom>
              <a:avLst/>
              <a:gdLst/>
              <a:ahLst/>
              <a:cxnLst/>
              <a:rect l="l" t="t" r="r" b="b"/>
              <a:pathLst>
                <a:path w="15366" h="13770" extrusionOk="0">
                  <a:moveTo>
                    <a:pt x="0" y="0"/>
                  </a:moveTo>
                  <a:lnTo>
                    <a:pt x="10177" y="0"/>
                  </a:lnTo>
                  <a:lnTo>
                    <a:pt x="15366" y="13770"/>
                  </a:lnTo>
                </a:path>
              </a:pathLst>
            </a:cu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7959" name="Google Shape;7959;p27"/>
            <p:cNvGrpSpPr/>
            <p:nvPr/>
          </p:nvGrpSpPr>
          <p:grpSpPr>
            <a:xfrm>
              <a:off x="2374056" y="1622439"/>
              <a:ext cx="844800" cy="1019049"/>
              <a:chOff x="7666781" y="1670426"/>
              <a:chExt cx="844800" cy="1019049"/>
            </a:xfrm>
          </p:grpSpPr>
          <p:sp>
            <p:nvSpPr>
              <p:cNvPr id="7960" name="Google Shape;7960;p27"/>
              <p:cNvSpPr/>
              <p:nvPr/>
            </p:nvSpPr>
            <p:spPr>
              <a:xfrm>
                <a:off x="8020288" y="2643575"/>
                <a:ext cx="138000" cy="45900"/>
              </a:xfrm>
              <a:prstGeom prst="ellipse">
                <a:avLst/>
              </a:prstGeom>
              <a:solidFill>
                <a:srgbClr val="000000">
                  <a:alpha val="279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27"/>
              <p:cNvSpPr/>
              <p:nvPr/>
            </p:nvSpPr>
            <p:spPr>
              <a:xfrm rot="8100000">
                <a:off x="7790499" y="1794144"/>
                <a:ext cx="597364" cy="597364"/>
              </a:xfrm>
              <a:prstGeom prst="teardrop">
                <a:avLst>
                  <a:gd name="adj" fmla="val 136602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0"/>
              </a:p>
            </p:txBody>
          </p:sp>
          <p:sp>
            <p:nvSpPr>
              <p:cNvPr id="7962" name="Google Shape;7962;p27"/>
              <p:cNvSpPr/>
              <p:nvPr/>
            </p:nvSpPr>
            <p:spPr>
              <a:xfrm>
                <a:off x="7824483" y="1828015"/>
                <a:ext cx="529500" cy="529500"/>
              </a:xfrm>
              <a:prstGeom prst="ellipse">
                <a:avLst/>
              </a:prstGeom>
              <a:noFill/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50</a:t>
                </a:r>
                <a:r>
                  <a:rPr lang="en">
                    <a:solidFill>
                      <a:srgbClr val="FFFFFF"/>
                    </a:solidFill>
                    <a:latin typeface="Fira Sans Extra Condensed Light"/>
                    <a:ea typeface="Fira Sans Extra Condensed Light"/>
                    <a:cs typeface="Fira Sans Extra Condensed Light"/>
                    <a:sym typeface="Fira Sans Extra Condensed Light"/>
                  </a:rPr>
                  <a:t>%</a:t>
                </a:r>
                <a:endParaRPr>
                  <a:solidFill>
                    <a:srgbClr val="FFFFFF"/>
                  </a:solidFill>
                  <a:latin typeface="Fira Sans Extra Condensed Light"/>
                  <a:ea typeface="Fira Sans Extra Condensed Light"/>
                  <a:cs typeface="Fira Sans Extra Condensed Light"/>
                  <a:sym typeface="Fira Sans Extra Condensed Light"/>
                </a:endParaRPr>
              </a:p>
            </p:txBody>
          </p: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7" name="Google Shape;7967;p28"/>
          <p:cNvGrpSpPr/>
          <p:nvPr/>
        </p:nvGrpSpPr>
        <p:grpSpPr>
          <a:xfrm>
            <a:off x="820030" y="2096679"/>
            <a:ext cx="7503948" cy="2510159"/>
            <a:chOff x="1005824" y="2652508"/>
            <a:chExt cx="7132352" cy="2385856"/>
          </a:xfrm>
        </p:grpSpPr>
        <p:sp>
          <p:nvSpPr>
            <p:cNvPr id="7968" name="Google Shape;7968;p28"/>
            <p:cNvSpPr/>
            <p:nvPr/>
          </p:nvSpPr>
          <p:spPr>
            <a:xfrm>
              <a:off x="1005824" y="2908156"/>
              <a:ext cx="2224320" cy="2130208"/>
            </a:xfrm>
            <a:custGeom>
              <a:avLst/>
              <a:gdLst/>
              <a:ahLst/>
              <a:cxnLst/>
              <a:rect l="l" t="t" r="r" b="b"/>
              <a:pathLst>
                <a:path w="69510" h="66569" extrusionOk="0">
                  <a:moveTo>
                    <a:pt x="19467" y="9788"/>
                  </a:moveTo>
                  <a:cubicBezTo>
                    <a:pt x="19658" y="9680"/>
                    <a:pt x="19646" y="9585"/>
                    <a:pt x="19539" y="9537"/>
                  </a:cubicBezTo>
                  <a:cubicBezTo>
                    <a:pt x="19443" y="9490"/>
                    <a:pt x="19277" y="9466"/>
                    <a:pt x="19193" y="9418"/>
                  </a:cubicBezTo>
                  <a:cubicBezTo>
                    <a:pt x="18991" y="9276"/>
                    <a:pt x="19372" y="8918"/>
                    <a:pt x="19027" y="8835"/>
                  </a:cubicBezTo>
                  <a:cubicBezTo>
                    <a:pt x="18765" y="8775"/>
                    <a:pt x="18134" y="8906"/>
                    <a:pt x="18122" y="8740"/>
                  </a:cubicBezTo>
                  <a:cubicBezTo>
                    <a:pt x="18122" y="8716"/>
                    <a:pt x="18146" y="8680"/>
                    <a:pt x="18110" y="8656"/>
                  </a:cubicBezTo>
                  <a:cubicBezTo>
                    <a:pt x="18038" y="8609"/>
                    <a:pt x="17705" y="8716"/>
                    <a:pt x="17467" y="8787"/>
                  </a:cubicBezTo>
                  <a:cubicBezTo>
                    <a:pt x="17026" y="8906"/>
                    <a:pt x="16622" y="8895"/>
                    <a:pt x="16586" y="8764"/>
                  </a:cubicBezTo>
                  <a:cubicBezTo>
                    <a:pt x="16574" y="8728"/>
                    <a:pt x="16586" y="8680"/>
                    <a:pt x="16538" y="8656"/>
                  </a:cubicBezTo>
                  <a:cubicBezTo>
                    <a:pt x="16419" y="8585"/>
                    <a:pt x="15919" y="8692"/>
                    <a:pt x="15883" y="8597"/>
                  </a:cubicBezTo>
                  <a:cubicBezTo>
                    <a:pt x="15860" y="8549"/>
                    <a:pt x="15943" y="8478"/>
                    <a:pt x="15895" y="8442"/>
                  </a:cubicBezTo>
                  <a:cubicBezTo>
                    <a:pt x="15788" y="8371"/>
                    <a:pt x="15324" y="8561"/>
                    <a:pt x="15026" y="8609"/>
                  </a:cubicBezTo>
                  <a:cubicBezTo>
                    <a:pt x="14848" y="8633"/>
                    <a:pt x="14729" y="8597"/>
                    <a:pt x="14598" y="8597"/>
                  </a:cubicBezTo>
                  <a:cubicBezTo>
                    <a:pt x="14014" y="8549"/>
                    <a:pt x="12812" y="8883"/>
                    <a:pt x="12562" y="8680"/>
                  </a:cubicBezTo>
                  <a:cubicBezTo>
                    <a:pt x="12502" y="8633"/>
                    <a:pt x="12490" y="8561"/>
                    <a:pt x="12335" y="8561"/>
                  </a:cubicBezTo>
                  <a:cubicBezTo>
                    <a:pt x="12216" y="8561"/>
                    <a:pt x="12038" y="8609"/>
                    <a:pt x="11883" y="8656"/>
                  </a:cubicBezTo>
                  <a:cubicBezTo>
                    <a:pt x="11585" y="8740"/>
                    <a:pt x="11228" y="8859"/>
                    <a:pt x="11121" y="8990"/>
                  </a:cubicBezTo>
                  <a:cubicBezTo>
                    <a:pt x="11264" y="8990"/>
                    <a:pt x="11419" y="9002"/>
                    <a:pt x="11359" y="9085"/>
                  </a:cubicBezTo>
                  <a:cubicBezTo>
                    <a:pt x="11288" y="9180"/>
                    <a:pt x="10942" y="9287"/>
                    <a:pt x="10716" y="9323"/>
                  </a:cubicBezTo>
                  <a:cubicBezTo>
                    <a:pt x="10490" y="9371"/>
                    <a:pt x="10264" y="9371"/>
                    <a:pt x="10014" y="9454"/>
                  </a:cubicBezTo>
                  <a:cubicBezTo>
                    <a:pt x="9728" y="9549"/>
                    <a:pt x="9526" y="9692"/>
                    <a:pt x="9287" y="9823"/>
                  </a:cubicBezTo>
                  <a:cubicBezTo>
                    <a:pt x="9049" y="9942"/>
                    <a:pt x="8633" y="10073"/>
                    <a:pt x="8585" y="10002"/>
                  </a:cubicBezTo>
                  <a:cubicBezTo>
                    <a:pt x="8561" y="9954"/>
                    <a:pt x="8692" y="9859"/>
                    <a:pt x="8823" y="9776"/>
                  </a:cubicBezTo>
                  <a:cubicBezTo>
                    <a:pt x="9085" y="9621"/>
                    <a:pt x="9347" y="9466"/>
                    <a:pt x="9609" y="9299"/>
                  </a:cubicBezTo>
                  <a:cubicBezTo>
                    <a:pt x="9656" y="9276"/>
                    <a:pt x="9704" y="9240"/>
                    <a:pt x="9776" y="9216"/>
                  </a:cubicBezTo>
                  <a:cubicBezTo>
                    <a:pt x="9918" y="9156"/>
                    <a:pt x="10061" y="9156"/>
                    <a:pt x="10228" y="9109"/>
                  </a:cubicBezTo>
                  <a:cubicBezTo>
                    <a:pt x="10430" y="9049"/>
                    <a:pt x="10561" y="8918"/>
                    <a:pt x="10502" y="8883"/>
                  </a:cubicBezTo>
                  <a:cubicBezTo>
                    <a:pt x="10430" y="8835"/>
                    <a:pt x="10216" y="8871"/>
                    <a:pt x="10014" y="8930"/>
                  </a:cubicBezTo>
                  <a:cubicBezTo>
                    <a:pt x="9799" y="8990"/>
                    <a:pt x="9609" y="9073"/>
                    <a:pt x="9418" y="9156"/>
                  </a:cubicBezTo>
                  <a:cubicBezTo>
                    <a:pt x="8728" y="9454"/>
                    <a:pt x="8061" y="9764"/>
                    <a:pt x="7430" y="10085"/>
                  </a:cubicBezTo>
                  <a:cubicBezTo>
                    <a:pt x="7299" y="10145"/>
                    <a:pt x="7168" y="10228"/>
                    <a:pt x="7204" y="10252"/>
                  </a:cubicBezTo>
                  <a:cubicBezTo>
                    <a:pt x="7228" y="10276"/>
                    <a:pt x="7299" y="10264"/>
                    <a:pt x="7347" y="10276"/>
                  </a:cubicBezTo>
                  <a:cubicBezTo>
                    <a:pt x="7394" y="10288"/>
                    <a:pt x="7370" y="10335"/>
                    <a:pt x="7287" y="10359"/>
                  </a:cubicBezTo>
                  <a:cubicBezTo>
                    <a:pt x="6656" y="10752"/>
                    <a:pt x="5537" y="11038"/>
                    <a:pt x="4787" y="11431"/>
                  </a:cubicBezTo>
                  <a:cubicBezTo>
                    <a:pt x="4644" y="11502"/>
                    <a:pt x="4501" y="11585"/>
                    <a:pt x="4346" y="11669"/>
                  </a:cubicBezTo>
                  <a:cubicBezTo>
                    <a:pt x="4144" y="11764"/>
                    <a:pt x="3906" y="11847"/>
                    <a:pt x="3691" y="11931"/>
                  </a:cubicBezTo>
                  <a:cubicBezTo>
                    <a:pt x="2953" y="12204"/>
                    <a:pt x="2215" y="12478"/>
                    <a:pt x="1477" y="12764"/>
                  </a:cubicBezTo>
                  <a:cubicBezTo>
                    <a:pt x="1346" y="12812"/>
                    <a:pt x="1215" y="12859"/>
                    <a:pt x="1084" y="12895"/>
                  </a:cubicBezTo>
                  <a:cubicBezTo>
                    <a:pt x="1001" y="12907"/>
                    <a:pt x="929" y="12919"/>
                    <a:pt x="846" y="12931"/>
                  </a:cubicBezTo>
                  <a:cubicBezTo>
                    <a:pt x="572" y="13002"/>
                    <a:pt x="262" y="13193"/>
                    <a:pt x="1" y="13240"/>
                  </a:cubicBezTo>
                  <a:cubicBezTo>
                    <a:pt x="72" y="13145"/>
                    <a:pt x="370" y="13002"/>
                    <a:pt x="620" y="12919"/>
                  </a:cubicBezTo>
                  <a:cubicBezTo>
                    <a:pt x="882" y="12836"/>
                    <a:pt x="1132" y="12776"/>
                    <a:pt x="1394" y="12681"/>
                  </a:cubicBezTo>
                  <a:cubicBezTo>
                    <a:pt x="1632" y="12597"/>
                    <a:pt x="1858" y="12490"/>
                    <a:pt x="2084" y="12383"/>
                  </a:cubicBezTo>
                  <a:cubicBezTo>
                    <a:pt x="2668" y="12133"/>
                    <a:pt x="3346" y="11919"/>
                    <a:pt x="3834" y="11633"/>
                  </a:cubicBezTo>
                  <a:cubicBezTo>
                    <a:pt x="4180" y="11431"/>
                    <a:pt x="4394" y="11216"/>
                    <a:pt x="4799" y="11038"/>
                  </a:cubicBezTo>
                  <a:cubicBezTo>
                    <a:pt x="5061" y="10907"/>
                    <a:pt x="5465" y="10740"/>
                    <a:pt x="5394" y="10669"/>
                  </a:cubicBezTo>
                  <a:cubicBezTo>
                    <a:pt x="4525" y="10871"/>
                    <a:pt x="3691" y="11038"/>
                    <a:pt x="2894" y="11169"/>
                  </a:cubicBezTo>
                  <a:cubicBezTo>
                    <a:pt x="2775" y="11192"/>
                    <a:pt x="2632" y="11204"/>
                    <a:pt x="2584" y="11181"/>
                  </a:cubicBezTo>
                  <a:cubicBezTo>
                    <a:pt x="2489" y="11121"/>
                    <a:pt x="2822" y="10931"/>
                    <a:pt x="2810" y="10835"/>
                  </a:cubicBezTo>
                  <a:cubicBezTo>
                    <a:pt x="2787" y="10776"/>
                    <a:pt x="2632" y="10788"/>
                    <a:pt x="2513" y="10776"/>
                  </a:cubicBezTo>
                  <a:cubicBezTo>
                    <a:pt x="2406" y="10764"/>
                    <a:pt x="2358" y="10692"/>
                    <a:pt x="2525" y="10609"/>
                  </a:cubicBezTo>
                  <a:cubicBezTo>
                    <a:pt x="2191" y="10740"/>
                    <a:pt x="1715" y="10883"/>
                    <a:pt x="1644" y="10800"/>
                  </a:cubicBezTo>
                  <a:cubicBezTo>
                    <a:pt x="1560" y="10728"/>
                    <a:pt x="1941" y="10490"/>
                    <a:pt x="1739" y="10466"/>
                  </a:cubicBezTo>
                  <a:cubicBezTo>
                    <a:pt x="1655" y="10466"/>
                    <a:pt x="1501" y="10502"/>
                    <a:pt x="1382" y="10514"/>
                  </a:cubicBezTo>
                  <a:cubicBezTo>
                    <a:pt x="1215" y="10538"/>
                    <a:pt x="1155" y="10478"/>
                    <a:pt x="1263" y="10395"/>
                  </a:cubicBezTo>
                  <a:cubicBezTo>
                    <a:pt x="1358" y="10299"/>
                    <a:pt x="1596" y="10192"/>
                    <a:pt x="1786" y="10157"/>
                  </a:cubicBezTo>
                  <a:cubicBezTo>
                    <a:pt x="1870" y="10145"/>
                    <a:pt x="1953" y="10133"/>
                    <a:pt x="2048" y="10109"/>
                  </a:cubicBezTo>
                  <a:cubicBezTo>
                    <a:pt x="2310" y="10014"/>
                    <a:pt x="2263" y="9907"/>
                    <a:pt x="2370" y="9788"/>
                  </a:cubicBezTo>
                  <a:cubicBezTo>
                    <a:pt x="2489" y="9668"/>
                    <a:pt x="2906" y="9514"/>
                    <a:pt x="3084" y="9526"/>
                  </a:cubicBezTo>
                  <a:cubicBezTo>
                    <a:pt x="3179" y="9526"/>
                    <a:pt x="3203" y="9561"/>
                    <a:pt x="3299" y="9561"/>
                  </a:cubicBezTo>
                  <a:cubicBezTo>
                    <a:pt x="3656" y="9561"/>
                    <a:pt x="4299" y="9156"/>
                    <a:pt x="4751" y="9085"/>
                  </a:cubicBezTo>
                  <a:cubicBezTo>
                    <a:pt x="4834" y="9073"/>
                    <a:pt x="4918" y="9073"/>
                    <a:pt x="5013" y="9037"/>
                  </a:cubicBezTo>
                  <a:cubicBezTo>
                    <a:pt x="5120" y="9002"/>
                    <a:pt x="5180" y="8942"/>
                    <a:pt x="5227" y="8906"/>
                  </a:cubicBezTo>
                  <a:cubicBezTo>
                    <a:pt x="5370" y="8764"/>
                    <a:pt x="5454" y="8609"/>
                    <a:pt x="5192" y="8633"/>
                  </a:cubicBezTo>
                  <a:cubicBezTo>
                    <a:pt x="5013" y="8656"/>
                    <a:pt x="4775" y="8752"/>
                    <a:pt x="4561" y="8811"/>
                  </a:cubicBezTo>
                  <a:cubicBezTo>
                    <a:pt x="4275" y="8895"/>
                    <a:pt x="4001" y="8942"/>
                    <a:pt x="3846" y="8906"/>
                  </a:cubicBezTo>
                  <a:cubicBezTo>
                    <a:pt x="3775" y="8895"/>
                    <a:pt x="3727" y="8871"/>
                    <a:pt x="3620" y="8883"/>
                  </a:cubicBezTo>
                  <a:cubicBezTo>
                    <a:pt x="3477" y="8906"/>
                    <a:pt x="3287" y="8978"/>
                    <a:pt x="3108" y="9037"/>
                  </a:cubicBezTo>
                  <a:cubicBezTo>
                    <a:pt x="2727" y="9156"/>
                    <a:pt x="2406" y="9145"/>
                    <a:pt x="2429" y="9014"/>
                  </a:cubicBezTo>
                  <a:cubicBezTo>
                    <a:pt x="2441" y="8978"/>
                    <a:pt x="2477" y="8930"/>
                    <a:pt x="2441" y="8906"/>
                  </a:cubicBezTo>
                  <a:cubicBezTo>
                    <a:pt x="2358" y="8835"/>
                    <a:pt x="1798" y="9014"/>
                    <a:pt x="1786" y="8918"/>
                  </a:cubicBezTo>
                  <a:cubicBezTo>
                    <a:pt x="1786" y="8859"/>
                    <a:pt x="2013" y="8740"/>
                    <a:pt x="2203" y="8692"/>
                  </a:cubicBezTo>
                  <a:cubicBezTo>
                    <a:pt x="2394" y="8633"/>
                    <a:pt x="2560" y="8609"/>
                    <a:pt x="2739" y="8573"/>
                  </a:cubicBezTo>
                  <a:cubicBezTo>
                    <a:pt x="3096" y="8502"/>
                    <a:pt x="3501" y="8359"/>
                    <a:pt x="3822" y="8204"/>
                  </a:cubicBezTo>
                  <a:cubicBezTo>
                    <a:pt x="4096" y="8133"/>
                    <a:pt x="3882" y="8347"/>
                    <a:pt x="4061" y="8371"/>
                  </a:cubicBezTo>
                  <a:cubicBezTo>
                    <a:pt x="4120" y="8383"/>
                    <a:pt x="4215" y="8359"/>
                    <a:pt x="4299" y="8347"/>
                  </a:cubicBezTo>
                  <a:cubicBezTo>
                    <a:pt x="4763" y="8264"/>
                    <a:pt x="5227" y="8168"/>
                    <a:pt x="5692" y="8085"/>
                  </a:cubicBezTo>
                  <a:cubicBezTo>
                    <a:pt x="5763" y="7990"/>
                    <a:pt x="5585" y="7966"/>
                    <a:pt x="5358" y="8025"/>
                  </a:cubicBezTo>
                  <a:cubicBezTo>
                    <a:pt x="5382" y="7990"/>
                    <a:pt x="5549" y="7930"/>
                    <a:pt x="5668" y="7906"/>
                  </a:cubicBezTo>
                  <a:cubicBezTo>
                    <a:pt x="5787" y="7871"/>
                    <a:pt x="5906" y="7859"/>
                    <a:pt x="6013" y="7811"/>
                  </a:cubicBezTo>
                  <a:cubicBezTo>
                    <a:pt x="6180" y="7752"/>
                    <a:pt x="6216" y="7668"/>
                    <a:pt x="6144" y="7644"/>
                  </a:cubicBezTo>
                  <a:cubicBezTo>
                    <a:pt x="6073" y="7621"/>
                    <a:pt x="5930" y="7632"/>
                    <a:pt x="5799" y="7644"/>
                  </a:cubicBezTo>
                  <a:cubicBezTo>
                    <a:pt x="5084" y="7716"/>
                    <a:pt x="4465" y="7728"/>
                    <a:pt x="3977" y="7656"/>
                  </a:cubicBezTo>
                  <a:cubicBezTo>
                    <a:pt x="4096" y="7502"/>
                    <a:pt x="4227" y="7335"/>
                    <a:pt x="4358" y="7192"/>
                  </a:cubicBezTo>
                  <a:cubicBezTo>
                    <a:pt x="4715" y="7073"/>
                    <a:pt x="4918" y="7144"/>
                    <a:pt x="5239" y="7097"/>
                  </a:cubicBezTo>
                  <a:cubicBezTo>
                    <a:pt x="5716" y="7025"/>
                    <a:pt x="6287" y="6740"/>
                    <a:pt x="6680" y="6501"/>
                  </a:cubicBezTo>
                  <a:cubicBezTo>
                    <a:pt x="7085" y="6275"/>
                    <a:pt x="7561" y="6001"/>
                    <a:pt x="8073" y="5870"/>
                  </a:cubicBezTo>
                  <a:cubicBezTo>
                    <a:pt x="8275" y="5823"/>
                    <a:pt x="8454" y="5811"/>
                    <a:pt x="8656" y="5763"/>
                  </a:cubicBezTo>
                  <a:cubicBezTo>
                    <a:pt x="8966" y="5692"/>
                    <a:pt x="9287" y="5573"/>
                    <a:pt x="9609" y="5466"/>
                  </a:cubicBezTo>
                  <a:cubicBezTo>
                    <a:pt x="9918" y="5346"/>
                    <a:pt x="10252" y="5227"/>
                    <a:pt x="10549" y="5180"/>
                  </a:cubicBezTo>
                  <a:cubicBezTo>
                    <a:pt x="10847" y="5132"/>
                    <a:pt x="11073" y="5168"/>
                    <a:pt x="10954" y="5299"/>
                  </a:cubicBezTo>
                  <a:cubicBezTo>
                    <a:pt x="11216" y="5239"/>
                    <a:pt x="11490" y="5180"/>
                    <a:pt x="11752" y="5108"/>
                  </a:cubicBezTo>
                  <a:cubicBezTo>
                    <a:pt x="11835" y="5096"/>
                    <a:pt x="11907" y="5073"/>
                    <a:pt x="11966" y="5073"/>
                  </a:cubicBezTo>
                  <a:cubicBezTo>
                    <a:pt x="12038" y="5073"/>
                    <a:pt x="12050" y="5108"/>
                    <a:pt x="12097" y="5120"/>
                  </a:cubicBezTo>
                  <a:cubicBezTo>
                    <a:pt x="12288" y="5180"/>
                    <a:pt x="12859" y="4977"/>
                    <a:pt x="13157" y="4977"/>
                  </a:cubicBezTo>
                  <a:cubicBezTo>
                    <a:pt x="13276" y="4977"/>
                    <a:pt x="13336" y="5001"/>
                    <a:pt x="13455" y="5001"/>
                  </a:cubicBezTo>
                  <a:cubicBezTo>
                    <a:pt x="13717" y="4977"/>
                    <a:pt x="14109" y="4811"/>
                    <a:pt x="14395" y="4775"/>
                  </a:cubicBezTo>
                  <a:cubicBezTo>
                    <a:pt x="14681" y="4739"/>
                    <a:pt x="14776" y="4846"/>
                    <a:pt x="15074" y="4787"/>
                  </a:cubicBezTo>
                  <a:cubicBezTo>
                    <a:pt x="15288" y="4739"/>
                    <a:pt x="15550" y="4632"/>
                    <a:pt x="15729" y="4620"/>
                  </a:cubicBezTo>
                  <a:cubicBezTo>
                    <a:pt x="15848" y="4608"/>
                    <a:pt x="15883" y="4644"/>
                    <a:pt x="15967" y="4656"/>
                  </a:cubicBezTo>
                  <a:cubicBezTo>
                    <a:pt x="16253" y="4704"/>
                    <a:pt x="16919" y="4489"/>
                    <a:pt x="17312" y="4477"/>
                  </a:cubicBezTo>
                  <a:cubicBezTo>
                    <a:pt x="17396" y="4477"/>
                    <a:pt x="17455" y="4477"/>
                    <a:pt x="17550" y="4477"/>
                  </a:cubicBezTo>
                  <a:cubicBezTo>
                    <a:pt x="17717" y="4454"/>
                    <a:pt x="17919" y="4382"/>
                    <a:pt x="18098" y="4346"/>
                  </a:cubicBezTo>
                  <a:cubicBezTo>
                    <a:pt x="18241" y="4323"/>
                    <a:pt x="18348" y="4311"/>
                    <a:pt x="18467" y="4311"/>
                  </a:cubicBezTo>
                  <a:cubicBezTo>
                    <a:pt x="19086" y="4299"/>
                    <a:pt x="19717" y="4275"/>
                    <a:pt x="20336" y="4263"/>
                  </a:cubicBezTo>
                  <a:cubicBezTo>
                    <a:pt x="20658" y="4168"/>
                    <a:pt x="20896" y="4192"/>
                    <a:pt x="21063" y="4239"/>
                  </a:cubicBezTo>
                  <a:cubicBezTo>
                    <a:pt x="21217" y="4287"/>
                    <a:pt x="21277" y="4370"/>
                    <a:pt x="21384" y="4442"/>
                  </a:cubicBezTo>
                  <a:cubicBezTo>
                    <a:pt x="21444" y="4477"/>
                    <a:pt x="21551" y="4501"/>
                    <a:pt x="21718" y="4454"/>
                  </a:cubicBezTo>
                  <a:cubicBezTo>
                    <a:pt x="21884" y="4406"/>
                    <a:pt x="21968" y="4323"/>
                    <a:pt x="21979" y="4263"/>
                  </a:cubicBezTo>
                  <a:cubicBezTo>
                    <a:pt x="21991" y="4204"/>
                    <a:pt x="21956" y="4156"/>
                    <a:pt x="22051" y="4084"/>
                  </a:cubicBezTo>
                  <a:cubicBezTo>
                    <a:pt x="22146" y="4001"/>
                    <a:pt x="22384" y="3930"/>
                    <a:pt x="22587" y="3882"/>
                  </a:cubicBezTo>
                  <a:cubicBezTo>
                    <a:pt x="22789" y="3834"/>
                    <a:pt x="22991" y="3799"/>
                    <a:pt x="23194" y="3739"/>
                  </a:cubicBezTo>
                  <a:cubicBezTo>
                    <a:pt x="23349" y="3692"/>
                    <a:pt x="23492" y="3632"/>
                    <a:pt x="23646" y="3596"/>
                  </a:cubicBezTo>
                  <a:cubicBezTo>
                    <a:pt x="23801" y="3561"/>
                    <a:pt x="23968" y="3561"/>
                    <a:pt x="23908" y="3620"/>
                  </a:cubicBezTo>
                  <a:cubicBezTo>
                    <a:pt x="24289" y="3489"/>
                    <a:pt x="24670" y="3358"/>
                    <a:pt x="25051" y="3227"/>
                  </a:cubicBezTo>
                  <a:cubicBezTo>
                    <a:pt x="25135" y="3191"/>
                    <a:pt x="25254" y="3156"/>
                    <a:pt x="25313" y="3168"/>
                  </a:cubicBezTo>
                  <a:cubicBezTo>
                    <a:pt x="25385" y="3180"/>
                    <a:pt x="25277" y="3251"/>
                    <a:pt x="25170" y="3299"/>
                  </a:cubicBezTo>
                  <a:cubicBezTo>
                    <a:pt x="24801" y="3453"/>
                    <a:pt x="24349" y="3549"/>
                    <a:pt x="23932" y="3668"/>
                  </a:cubicBezTo>
                  <a:cubicBezTo>
                    <a:pt x="23515" y="3787"/>
                    <a:pt x="23039" y="3977"/>
                    <a:pt x="22920" y="4132"/>
                  </a:cubicBezTo>
                  <a:cubicBezTo>
                    <a:pt x="22908" y="4144"/>
                    <a:pt x="22896" y="4168"/>
                    <a:pt x="22908" y="4180"/>
                  </a:cubicBezTo>
                  <a:cubicBezTo>
                    <a:pt x="22932" y="4204"/>
                    <a:pt x="23063" y="4180"/>
                    <a:pt x="23170" y="4156"/>
                  </a:cubicBezTo>
                  <a:cubicBezTo>
                    <a:pt x="23503" y="4049"/>
                    <a:pt x="23753" y="3894"/>
                    <a:pt x="24063" y="3775"/>
                  </a:cubicBezTo>
                  <a:cubicBezTo>
                    <a:pt x="24230" y="3703"/>
                    <a:pt x="24408" y="3656"/>
                    <a:pt x="24587" y="3596"/>
                  </a:cubicBezTo>
                  <a:cubicBezTo>
                    <a:pt x="24968" y="3477"/>
                    <a:pt x="25361" y="3358"/>
                    <a:pt x="25742" y="3251"/>
                  </a:cubicBezTo>
                  <a:cubicBezTo>
                    <a:pt x="25861" y="3215"/>
                    <a:pt x="25980" y="3180"/>
                    <a:pt x="26063" y="3132"/>
                  </a:cubicBezTo>
                  <a:cubicBezTo>
                    <a:pt x="26278" y="3013"/>
                    <a:pt x="26099" y="2918"/>
                    <a:pt x="26349" y="2799"/>
                  </a:cubicBezTo>
                  <a:cubicBezTo>
                    <a:pt x="26551" y="2703"/>
                    <a:pt x="26837" y="2703"/>
                    <a:pt x="26897" y="2763"/>
                  </a:cubicBezTo>
                  <a:cubicBezTo>
                    <a:pt x="26956" y="2822"/>
                    <a:pt x="26897" y="2930"/>
                    <a:pt x="26980" y="2977"/>
                  </a:cubicBezTo>
                  <a:cubicBezTo>
                    <a:pt x="27135" y="3096"/>
                    <a:pt x="27802" y="3013"/>
                    <a:pt x="27849" y="3168"/>
                  </a:cubicBezTo>
                  <a:cubicBezTo>
                    <a:pt x="27861" y="3191"/>
                    <a:pt x="27849" y="3239"/>
                    <a:pt x="27873" y="3263"/>
                  </a:cubicBezTo>
                  <a:cubicBezTo>
                    <a:pt x="27909" y="3287"/>
                    <a:pt x="28004" y="3287"/>
                    <a:pt x="28111" y="3251"/>
                  </a:cubicBezTo>
                  <a:cubicBezTo>
                    <a:pt x="28171" y="3227"/>
                    <a:pt x="28206" y="3203"/>
                    <a:pt x="28230" y="3180"/>
                  </a:cubicBezTo>
                  <a:cubicBezTo>
                    <a:pt x="28385" y="3061"/>
                    <a:pt x="28528" y="2930"/>
                    <a:pt x="28683" y="2810"/>
                  </a:cubicBezTo>
                  <a:cubicBezTo>
                    <a:pt x="28766" y="2858"/>
                    <a:pt x="28849" y="2894"/>
                    <a:pt x="28933" y="2930"/>
                  </a:cubicBezTo>
                  <a:cubicBezTo>
                    <a:pt x="29004" y="2846"/>
                    <a:pt x="29266" y="2751"/>
                    <a:pt x="29468" y="2715"/>
                  </a:cubicBezTo>
                  <a:cubicBezTo>
                    <a:pt x="29683" y="2680"/>
                    <a:pt x="29861" y="2680"/>
                    <a:pt x="30016" y="2691"/>
                  </a:cubicBezTo>
                  <a:cubicBezTo>
                    <a:pt x="30611" y="2751"/>
                    <a:pt x="31040" y="2906"/>
                    <a:pt x="31802" y="2834"/>
                  </a:cubicBezTo>
                  <a:cubicBezTo>
                    <a:pt x="32005" y="2822"/>
                    <a:pt x="32207" y="2787"/>
                    <a:pt x="32386" y="2787"/>
                  </a:cubicBezTo>
                  <a:cubicBezTo>
                    <a:pt x="32755" y="2775"/>
                    <a:pt x="32921" y="2882"/>
                    <a:pt x="33064" y="2989"/>
                  </a:cubicBezTo>
                  <a:cubicBezTo>
                    <a:pt x="33148" y="2941"/>
                    <a:pt x="33219" y="2906"/>
                    <a:pt x="33290" y="2858"/>
                  </a:cubicBezTo>
                  <a:cubicBezTo>
                    <a:pt x="33421" y="2858"/>
                    <a:pt x="33552" y="2846"/>
                    <a:pt x="33683" y="2834"/>
                  </a:cubicBezTo>
                  <a:cubicBezTo>
                    <a:pt x="33552" y="2930"/>
                    <a:pt x="33374" y="3025"/>
                    <a:pt x="33171" y="3108"/>
                  </a:cubicBezTo>
                  <a:cubicBezTo>
                    <a:pt x="33874" y="3001"/>
                    <a:pt x="34576" y="2870"/>
                    <a:pt x="35279" y="2751"/>
                  </a:cubicBezTo>
                  <a:cubicBezTo>
                    <a:pt x="35731" y="2668"/>
                    <a:pt x="36172" y="2584"/>
                    <a:pt x="36612" y="2513"/>
                  </a:cubicBezTo>
                  <a:cubicBezTo>
                    <a:pt x="36934" y="2453"/>
                    <a:pt x="37303" y="2382"/>
                    <a:pt x="37529" y="2251"/>
                  </a:cubicBezTo>
                  <a:cubicBezTo>
                    <a:pt x="37731" y="2144"/>
                    <a:pt x="37815" y="2013"/>
                    <a:pt x="38089" y="1941"/>
                  </a:cubicBezTo>
                  <a:cubicBezTo>
                    <a:pt x="38362" y="1870"/>
                    <a:pt x="38493" y="1953"/>
                    <a:pt x="38589" y="2025"/>
                  </a:cubicBezTo>
                  <a:cubicBezTo>
                    <a:pt x="38672" y="2084"/>
                    <a:pt x="38970" y="2120"/>
                    <a:pt x="39184" y="2013"/>
                  </a:cubicBezTo>
                  <a:cubicBezTo>
                    <a:pt x="39232" y="2060"/>
                    <a:pt x="39184" y="2132"/>
                    <a:pt x="39077" y="2203"/>
                  </a:cubicBezTo>
                  <a:cubicBezTo>
                    <a:pt x="39160" y="2191"/>
                    <a:pt x="39232" y="2191"/>
                    <a:pt x="39315" y="2191"/>
                  </a:cubicBezTo>
                  <a:cubicBezTo>
                    <a:pt x="39791" y="2156"/>
                    <a:pt x="40327" y="2013"/>
                    <a:pt x="40851" y="1894"/>
                  </a:cubicBezTo>
                  <a:cubicBezTo>
                    <a:pt x="40946" y="1870"/>
                    <a:pt x="41065" y="1846"/>
                    <a:pt x="41137" y="1846"/>
                  </a:cubicBezTo>
                  <a:cubicBezTo>
                    <a:pt x="41196" y="1858"/>
                    <a:pt x="41196" y="1882"/>
                    <a:pt x="41220" y="1906"/>
                  </a:cubicBezTo>
                  <a:cubicBezTo>
                    <a:pt x="41291" y="2001"/>
                    <a:pt x="41601" y="2013"/>
                    <a:pt x="41911" y="1941"/>
                  </a:cubicBezTo>
                  <a:cubicBezTo>
                    <a:pt x="42232" y="1882"/>
                    <a:pt x="42530" y="1739"/>
                    <a:pt x="42613" y="1620"/>
                  </a:cubicBezTo>
                  <a:cubicBezTo>
                    <a:pt x="43018" y="1513"/>
                    <a:pt x="43208" y="1656"/>
                    <a:pt x="43208" y="1798"/>
                  </a:cubicBezTo>
                  <a:cubicBezTo>
                    <a:pt x="43208" y="1941"/>
                    <a:pt x="43280" y="2108"/>
                    <a:pt x="43685" y="2048"/>
                  </a:cubicBezTo>
                  <a:cubicBezTo>
                    <a:pt x="43994" y="1989"/>
                    <a:pt x="44256" y="1822"/>
                    <a:pt x="44256" y="1727"/>
                  </a:cubicBezTo>
                  <a:cubicBezTo>
                    <a:pt x="44244" y="1679"/>
                    <a:pt x="44220" y="1644"/>
                    <a:pt x="44256" y="1608"/>
                  </a:cubicBezTo>
                  <a:cubicBezTo>
                    <a:pt x="44339" y="1489"/>
                    <a:pt x="44697" y="1406"/>
                    <a:pt x="44982" y="1346"/>
                  </a:cubicBezTo>
                  <a:cubicBezTo>
                    <a:pt x="45256" y="1275"/>
                    <a:pt x="45590" y="1120"/>
                    <a:pt x="45459" y="1072"/>
                  </a:cubicBezTo>
                  <a:cubicBezTo>
                    <a:pt x="45363" y="1036"/>
                    <a:pt x="45113" y="1060"/>
                    <a:pt x="45137" y="1001"/>
                  </a:cubicBezTo>
                  <a:cubicBezTo>
                    <a:pt x="45149" y="977"/>
                    <a:pt x="45185" y="953"/>
                    <a:pt x="45232" y="929"/>
                  </a:cubicBezTo>
                  <a:cubicBezTo>
                    <a:pt x="45721" y="703"/>
                    <a:pt x="46447" y="655"/>
                    <a:pt x="46994" y="644"/>
                  </a:cubicBezTo>
                  <a:lnTo>
                    <a:pt x="47411" y="632"/>
                  </a:lnTo>
                  <a:cubicBezTo>
                    <a:pt x="47483" y="632"/>
                    <a:pt x="47554" y="632"/>
                    <a:pt x="47602" y="644"/>
                  </a:cubicBezTo>
                  <a:cubicBezTo>
                    <a:pt x="47840" y="715"/>
                    <a:pt x="47221" y="1013"/>
                    <a:pt x="47530" y="1048"/>
                  </a:cubicBezTo>
                  <a:cubicBezTo>
                    <a:pt x="47733" y="1060"/>
                    <a:pt x="48018" y="929"/>
                    <a:pt x="48126" y="822"/>
                  </a:cubicBezTo>
                  <a:cubicBezTo>
                    <a:pt x="48233" y="715"/>
                    <a:pt x="48316" y="596"/>
                    <a:pt x="48578" y="536"/>
                  </a:cubicBezTo>
                  <a:cubicBezTo>
                    <a:pt x="48828" y="465"/>
                    <a:pt x="49054" y="513"/>
                    <a:pt x="49042" y="608"/>
                  </a:cubicBezTo>
                  <a:cubicBezTo>
                    <a:pt x="49030" y="691"/>
                    <a:pt x="48852" y="798"/>
                    <a:pt x="48649" y="894"/>
                  </a:cubicBezTo>
                  <a:cubicBezTo>
                    <a:pt x="48507" y="965"/>
                    <a:pt x="48352" y="1036"/>
                    <a:pt x="48328" y="1096"/>
                  </a:cubicBezTo>
                  <a:cubicBezTo>
                    <a:pt x="48316" y="1132"/>
                    <a:pt x="48352" y="1156"/>
                    <a:pt x="48388" y="1179"/>
                  </a:cubicBezTo>
                  <a:cubicBezTo>
                    <a:pt x="48530" y="1298"/>
                    <a:pt x="48852" y="1406"/>
                    <a:pt x="49269" y="1275"/>
                  </a:cubicBezTo>
                  <a:cubicBezTo>
                    <a:pt x="49697" y="1156"/>
                    <a:pt x="49721" y="929"/>
                    <a:pt x="50090" y="775"/>
                  </a:cubicBezTo>
                  <a:cubicBezTo>
                    <a:pt x="50257" y="715"/>
                    <a:pt x="50483" y="667"/>
                    <a:pt x="50590" y="584"/>
                  </a:cubicBezTo>
                  <a:cubicBezTo>
                    <a:pt x="50709" y="501"/>
                    <a:pt x="50566" y="441"/>
                    <a:pt x="50578" y="358"/>
                  </a:cubicBezTo>
                  <a:cubicBezTo>
                    <a:pt x="50590" y="215"/>
                    <a:pt x="51174" y="36"/>
                    <a:pt x="51447" y="84"/>
                  </a:cubicBezTo>
                  <a:cubicBezTo>
                    <a:pt x="51531" y="96"/>
                    <a:pt x="51590" y="132"/>
                    <a:pt x="51709" y="132"/>
                  </a:cubicBezTo>
                  <a:cubicBezTo>
                    <a:pt x="51828" y="120"/>
                    <a:pt x="51971" y="84"/>
                    <a:pt x="52102" y="60"/>
                  </a:cubicBezTo>
                  <a:cubicBezTo>
                    <a:pt x="52412" y="1"/>
                    <a:pt x="52638" y="84"/>
                    <a:pt x="52519" y="203"/>
                  </a:cubicBezTo>
                  <a:cubicBezTo>
                    <a:pt x="52448" y="263"/>
                    <a:pt x="52328" y="322"/>
                    <a:pt x="52245" y="370"/>
                  </a:cubicBezTo>
                  <a:cubicBezTo>
                    <a:pt x="51936" y="548"/>
                    <a:pt x="51924" y="751"/>
                    <a:pt x="52221" y="834"/>
                  </a:cubicBezTo>
                  <a:cubicBezTo>
                    <a:pt x="52293" y="846"/>
                    <a:pt x="52376" y="858"/>
                    <a:pt x="52376" y="905"/>
                  </a:cubicBezTo>
                  <a:cubicBezTo>
                    <a:pt x="52376" y="965"/>
                    <a:pt x="52174" y="1036"/>
                    <a:pt x="51995" y="1084"/>
                  </a:cubicBezTo>
                  <a:cubicBezTo>
                    <a:pt x="51459" y="1227"/>
                    <a:pt x="50912" y="1382"/>
                    <a:pt x="50376" y="1537"/>
                  </a:cubicBezTo>
                  <a:cubicBezTo>
                    <a:pt x="49959" y="1501"/>
                    <a:pt x="49340" y="1620"/>
                    <a:pt x="48935" y="1810"/>
                  </a:cubicBezTo>
                  <a:cubicBezTo>
                    <a:pt x="49114" y="1822"/>
                    <a:pt x="48911" y="1953"/>
                    <a:pt x="48709" y="1989"/>
                  </a:cubicBezTo>
                  <a:cubicBezTo>
                    <a:pt x="48507" y="2025"/>
                    <a:pt x="48352" y="2001"/>
                    <a:pt x="48185" y="1977"/>
                  </a:cubicBezTo>
                  <a:cubicBezTo>
                    <a:pt x="47745" y="1953"/>
                    <a:pt x="47066" y="2072"/>
                    <a:pt x="46602" y="2275"/>
                  </a:cubicBezTo>
                  <a:cubicBezTo>
                    <a:pt x="46971" y="2239"/>
                    <a:pt x="47375" y="2203"/>
                    <a:pt x="47578" y="2275"/>
                  </a:cubicBezTo>
                  <a:cubicBezTo>
                    <a:pt x="47792" y="2346"/>
                    <a:pt x="47626" y="2572"/>
                    <a:pt x="47245" y="2656"/>
                  </a:cubicBezTo>
                  <a:cubicBezTo>
                    <a:pt x="46983" y="2703"/>
                    <a:pt x="46756" y="2668"/>
                    <a:pt x="46494" y="2727"/>
                  </a:cubicBezTo>
                  <a:cubicBezTo>
                    <a:pt x="46078" y="2822"/>
                    <a:pt x="45994" y="3037"/>
                    <a:pt x="45744" y="3203"/>
                  </a:cubicBezTo>
                  <a:cubicBezTo>
                    <a:pt x="45578" y="3311"/>
                    <a:pt x="45316" y="3406"/>
                    <a:pt x="45078" y="3501"/>
                  </a:cubicBezTo>
                  <a:cubicBezTo>
                    <a:pt x="44066" y="3870"/>
                    <a:pt x="43030" y="4299"/>
                    <a:pt x="42446" y="4763"/>
                  </a:cubicBezTo>
                  <a:cubicBezTo>
                    <a:pt x="42280" y="4894"/>
                    <a:pt x="42196" y="5073"/>
                    <a:pt x="42494" y="5061"/>
                  </a:cubicBezTo>
                  <a:cubicBezTo>
                    <a:pt x="42613" y="5061"/>
                    <a:pt x="42768" y="5025"/>
                    <a:pt x="42887" y="5013"/>
                  </a:cubicBezTo>
                  <a:cubicBezTo>
                    <a:pt x="43220" y="4977"/>
                    <a:pt x="43280" y="5120"/>
                    <a:pt x="43220" y="5263"/>
                  </a:cubicBezTo>
                  <a:cubicBezTo>
                    <a:pt x="43161" y="5394"/>
                    <a:pt x="43042" y="5561"/>
                    <a:pt x="43232" y="5632"/>
                  </a:cubicBezTo>
                  <a:cubicBezTo>
                    <a:pt x="43435" y="5704"/>
                    <a:pt x="43923" y="5620"/>
                    <a:pt x="44316" y="5585"/>
                  </a:cubicBezTo>
                  <a:cubicBezTo>
                    <a:pt x="45125" y="5501"/>
                    <a:pt x="45756" y="5632"/>
                    <a:pt x="45863" y="5906"/>
                  </a:cubicBezTo>
                  <a:cubicBezTo>
                    <a:pt x="46042" y="5799"/>
                    <a:pt x="46363" y="5811"/>
                    <a:pt x="46483" y="5858"/>
                  </a:cubicBezTo>
                  <a:cubicBezTo>
                    <a:pt x="46613" y="5918"/>
                    <a:pt x="46673" y="6013"/>
                    <a:pt x="46899" y="6013"/>
                  </a:cubicBezTo>
                  <a:cubicBezTo>
                    <a:pt x="47197" y="6013"/>
                    <a:pt x="47578" y="5858"/>
                    <a:pt x="47935" y="5799"/>
                  </a:cubicBezTo>
                  <a:cubicBezTo>
                    <a:pt x="48316" y="5739"/>
                    <a:pt x="48566" y="5835"/>
                    <a:pt x="48614" y="5966"/>
                  </a:cubicBezTo>
                  <a:cubicBezTo>
                    <a:pt x="48661" y="6097"/>
                    <a:pt x="48542" y="6251"/>
                    <a:pt x="48459" y="6406"/>
                  </a:cubicBezTo>
                  <a:cubicBezTo>
                    <a:pt x="48316" y="6656"/>
                    <a:pt x="48245" y="6906"/>
                    <a:pt x="48542" y="7049"/>
                  </a:cubicBezTo>
                  <a:cubicBezTo>
                    <a:pt x="48840" y="7192"/>
                    <a:pt x="49638" y="7132"/>
                    <a:pt x="50090" y="6894"/>
                  </a:cubicBezTo>
                  <a:cubicBezTo>
                    <a:pt x="50781" y="6525"/>
                    <a:pt x="50042" y="6192"/>
                    <a:pt x="50626" y="5823"/>
                  </a:cubicBezTo>
                  <a:cubicBezTo>
                    <a:pt x="50959" y="5620"/>
                    <a:pt x="51555" y="5501"/>
                    <a:pt x="51971" y="5311"/>
                  </a:cubicBezTo>
                  <a:cubicBezTo>
                    <a:pt x="52507" y="5073"/>
                    <a:pt x="52626" y="4787"/>
                    <a:pt x="52495" y="4585"/>
                  </a:cubicBezTo>
                  <a:cubicBezTo>
                    <a:pt x="52364" y="4382"/>
                    <a:pt x="52019" y="4239"/>
                    <a:pt x="51769" y="4084"/>
                  </a:cubicBezTo>
                  <a:cubicBezTo>
                    <a:pt x="51709" y="4049"/>
                    <a:pt x="51662" y="4001"/>
                    <a:pt x="51686" y="3953"/>
                  </a:cubicBezTo>
                  <a:cubicBezTo>
                    <a:pt x="51745" y="3823"/>
                    <a:pt x="52209" y="3703"/>
                    <a:pt x="52459" y="3561"/>
                  </a:cubicBezTo>
                  <a:cubicBezTo>
                    <a:pt x="52948" y="3299"/>
                    <a:pt x="52495" y="3013"/>
                    <a:pt x="53079" y="2775"/>
                  </a:cubicBezTo>
                  <a:cubicBezTo>
                    <a:pt x="53662" y="2549"/>
                    <a:pt x="54364" y="2715"/>
                    <a:pt x="55019" y="2537"/>
                  </a:cubicBezTo>
                  <a:cubicBezTo>
                    <a:pt x="55174" y="2489"/>
                    <a:pt x="55317" y="2429"/>
                    <a:pt x="55460" y="2394"/>
                  </a:cubicBezTo>
                  <a:cubicBezTo>
                    <a:pt x="55817" y="2287"/>
                    <a:pt x="56258" y="2263"/>
                    <a:pt x="56448" y="2346"/>
                  </a:cubicBezTo>
                  <a:cubicBezTo>
                    <a:pt x="56627" y="2418"/>
                    <a:pt x="56627" y="2549"/>
                    <a:pt x="56853" y="2584"/>
                  </a:cubicBezTo>
                  <a:cubicBezTo>
                    <a:pt x="57031" y="2632"/>
                    <a:pt x="57305" y="2608"/>
                    <a:pt x="57532" y="2608"/>
                  </a:cubicBezTo>
                  <a:cubicBezTo>
                    <a:pt x="57770" y="2608"/>
                    <a:pt x="57984" y="2668"/>
                    <a:pt x="57889" y="2763"/>
                  </a:cubicBezTo>
                  <a:cubicBezTo>
                    <a:pt x="57805" y="2870"/>
                    <a:pt x="57472" y="2953"/>
                    <a:pt x="57305" y="3049"/>
                  </a:cubicBezTo>
                  <a:cubicBezTo>
                    <a:pt x="57067" y="3191"/>
                    <a:pt x="57246" y="3322"/>
                    <a:pt x="57520" y="3370"/>
                  </a:cubicBezTo>
                  <a:cubicBezTo>
                    <a:pt x="57793" y="3418"/>
                    <a:pt x="58139" y="3418"/>
                    <a:pt x="58353" y="3489"/>
                  </a:cubicBezTo>
                  <a:cubicBezTo>
                    <a:pt x="58424" y="3513"/>
                    <a:pt x="58484" y="3549"/>
                    <a:pt x="58603" y="3561"/>
                  </a:cubicBezTo>
                  <a:cubicBezTo>
                    <a:pt x="58853" y="3561"/>
                    <a:pt x="59127" y="3418"/>
                    <a:pt x="59294" y="3311"/>
                  </a:cubicBezTo>
                  <a:cubicBezTo>
                    <a:pt x="59687" y="3049"/>
                    <a:pt x="60068" y="2787"/>
                    <a:pt x="60449" y="2537"/>
                  </a:cubicBezTo>
                  <a:cubicBezTo>
                    <a:pt x="60877" y="2989"/>
                    <a:pt x="61318" y="3453"/>
                    <a:pt x="61758" y="3930"/>
                  </a:cubicBezTo>
                  <a:cubicBezTo>
                    <a:pt x="61663" y="3894"/>
                    <a:pt x="61437" y="3953"/>
                    <a:pt x="61377" y="4025"/>
                  </a:cubicBezTo>
                  <a:cubicBezTo>
                    <a:pt x="61318" y="4084"/>
                    <a:pt x="61377" y="4132"/>
                    <a:pt x="61437" y="4180"/>
                  </a:cubicBezTo>
                  <a:cubicBezTo>
                    <a:pt x="61615" y="4323"/>
                    <a:pt x="61901" y="4489"/>
                    <a:pt x="62306" y="4537"/>
                  </a:cubicBezTo>
                  <a:cubicBezTo>
                    <a:pt x="62437" y="4561"/>
                    <a:pt x="62615" y="4561"/>
                    <a:pt x="62770" y="4561"/>
                  </a:cubicBezTo>
                  <a:cubicBezTo>
                    <a:pt x="63008" y="4573"/>
                    <a:pt x="63485" y="4477"/>
                    <a:pt x="63651" y="4513"/>
                  </a:cubicBezTo>
                  <a:cubicBezTo>
                    <a:pt x="63711" y="4513"/>
                    <a:pt x="63735" y="4537"/>
                    <a:pt x="63747" y="4561"/>
                  </a:cubicBezTo>
                  <a:cubicBezTo>
                    <a:pt x="63782" y="4620"/>
                    <a:pt x="63806" y="4680"/>
                    <a:pt x="63711" y="4739"/>
                  </a:cubicBezTo>
                  <a:cubicBezTo>
                    <a:pt x="63616" y="4799"/>
                    <a:pt x="63377" y="4835"/>
                    <a:pt x="63342" y="4787"/>
                  </a:cubicBezTo>
                  <a:cubicBezTo>
                    <a:pt x="63270" y="4846"/>
                    <a:pt x="63354" y="4894"/>
                    <a:pt x="63473" y="4906"/>
                  </a:cubicBezTo>
                  <a:cubicBezTo>
                    <a:pt x="63592" y="4918"/>
                    <a:pt x="63747" y="4906"/>
                    <a:pt x="63878" y="4906"/>
                  </a:cubicBezTo>
                  <a:cubicBezTo>
                    <a:pt x="64247" y="4918"/>
                    <a:pt x="64449" y="5073"/>
                    <a:pt x="64199" y="5216"/>
                  </a:cubicBezTo>
                  <a:cubicBezTo>
                    <a:pt x="63973" y="5358"/>
                    <a:pt x="63556" y="5406"/>
                    <a:pt x="63211" y="5489"/>
                  </a:cubicBezTo>
                  <a:cubicBezTo>
                    <a:pt x="62520" y="5656"/>
                    <a:pt x="62044" y="5966"/>
                    <a:pt x="61377" y="6168"/>
                  </a:cubicBezTo>
                  <a:cubicBezTo>
                    <a:pt x="60210" y="6525"/>
                    <a:pt x="58948" y="6418"/>
                    <a:pt x="57686" y="6632"/>
                  </a:cubicBezTo>
                  <a:cubicBezTo>
                    <a:pt x="56662" y="6823"/>
                    <a:pt x="55722" y="7216"/>
                    <a:pt x="55019" y="7621"/>
                  </a:cubicBezTo>
                  <a:cubicBezTo>
                    <a:pt x="55067" y="7740"/>
                    <a:pt x="55507" y="7668"/>
                    <a:pt x="55829" y="7597"/>
                  </a:cubicBezTo>
                  <a:cubicBezTo>
                    <a:pt x="56162" y="7513"/>
                    <a:pt x="56508" y="7442"/>
                    <a:pt x="56841" y="7359"/>
                  </a:cubicBezTo>
                  <a:cubicBezTo>
                    <a:pt x="57151" y="7287"/>
                    <a:pt x="57460" y="7216"/>
                    <a:pt x="57758" y="7192"/>
                  </a:cubicBezTo>
                  <a:cubicBezTo>
                    <a:pt x="58055" y="7180"/>
                    <a:pt x="58317" y="7228"/>
                    <a:pt x="58317" y="7347"/>
                  </a:cubicBezTo>
                  <a:cubicBezTo>
                    <a:pt x="58305" y="7537"/>
                    <a:pt x="57639" y="7740"/>
                    <a:pt x="57448" y="7954"/>
                  </a:cubicBezTo>
                  <a:cubicBezTo>
                    <a:pt x="57412" y="7990"/>
                    <a:pt x="57389" y="8037"/>
                    <a:pt x="57424" y="8061"/>
                  </a:cubicBezTo>
                  <a:cubicBezTo>
                    <a:pt x="57460" y="8085"/>
                    <a:pt x="57543" y="8097"/>
                    <a:pt x="57627" y="8097"/>
                  </a:cubicBezTo>
                  <a:cubicBezTo>
                    <a:pt x="58020" y="8133"/>
                    <a:pt x="58413" y="8156"/>
                    <a:pt x="58817" y="8192"/>
                  </a:cubicBezTo>
                  <a:cubicBezTo>
                    <a:pt x="59032" y="8204"/>
                    <a:pt x="59306" y="8216"/>
                    <a:pt x="59556" y="8144"/>
                  </a:cubicBezTo>
                  <a:cubicBezTo>
                    <a:pt x="59698" y="8097"/>
                    <a:pt x="59818" y="8037"/>
                    <a:pt x="59948" y="7990"/>
                  </a:cubicBezTo>
                  <a:cubicBezTo>
                    <a:pt x="60091" y="7942"/>
                    <a:pt x="60282" y="7918"/>
                    <a:pt x="60353" y="7954"/>
                  </a:cubicBezTo>
                  <a:cubicBezTo>
                    <a:pt x="60389" y="7966"/>
                    <a:pt x="60389" y="7990"/>
                    <a:pt x="60389" y="8013"/>
                  </a:cubicBezTo>
                  <a:cubicBezTo>
                    <a:pt x="60329" y="8252"/>
                    <a:pt x="59675" y="8466"/>
                    <a:pt x="59115" y="8585"/>
                  </a:cubicBezTo>
                  <a:cubicBezTo>
                    <a:pt x="58544" y="8692"/>
                    <a:pt x="57948" y="8752"/>
                    <a:pt x="57424" y="8930"/>
                  </a:cubicBezTo>
                  <a:cubicBezTo>
                    <a:pt x="57115" y="9037"/>
                    <a:pt x="56865" y="9168"/>
                    <a:pt x="56579" y="9287"/>
                  </a:cubicBezTo>
                  <a:cubicBezTo>
                    <a:pt x="56317" y="9395"/>
                    <a:pt x="55900" y="9490"/>
                    <a:pt x="55781" y="9395"/>
                  </a:cubicBezTo>
                  <a:cubicBezTo>
                    <a:pt x="55686" y="9323"/>
                    <a:pt x="55948" y="9180"/>
                    <a:pt x="56174" y="9073"/>
                  </a:cubicBezTo>
                  <a:cubicBezTo>
                    <a:pt x="56389" y="8978"/>
                    <a:pt x="56615" y="8811"/>
                    <a:pt x="56436" y="8764"/>
                  </a:cubicBezTo>
                  <a:cubicBezTo>
                    <a:pt x="56305" y="8740"/>
                    <a:pt x="56079" y="8787"/>
                    <a:pt x="55900" y="8847"/>
                  </a:cubicBezTo>
                  <a:cubicBezTo>
                    <a:pt x="55269" y="9049"/>
                    <a:pt x="54805" y="9371"/>
                    <a:pt x="54138" y="9561"/>
                  </a:cubicBezTo>
                  <a:cubicBezTo>
                    <a:pt x="53769" y="9668"/>
                    <a:pt x="53305" y="9752"/>
                    <a:pt x="53055" y="9907"/>
                  </a:cubicBezTo>
                  <a:cubicBezTo>
                    <a:pt x="52960" y="9978"/>
                    <a:pt x="52912" y="10049"/>
                    <a:pt x="52840" y="10121"/>
                  </a:cubicBezTo>
                  <a:cubicBezTo>
                    <a:pt x="52638" y="10299"/>
                    <a:pt x="52186" y="10478"/>
                    <a:pt x="51757" y="10526"/>
                  </a:cubicBezTo>
                  <a:cubicBezTo>
                    <a:pt x="51578" y="10550"/>
                    <a:pt x="51388" y="10561"/>
                    <a:pt x="51221" y="10621"/>
                  </a:cubicBezTo>
                  <a:cubicBezTo>
                    <a:pt x="51102" y="10657"/>
                    <a:pt x="51031" y="10716"/>
                    <a:pt x="50959" y="10776"/>
                  </a:cubicBezTo>
                  <a:cubicBezTo>
                    <a:pt x="50459" y="11181"/>
                    <a:pt x="49959" y="11597"/>
                    <a:pt x="49483" y="12014"/>
                  </a:cubicBezTo>
                  <a:cubicBezTo>
                    <a:pt x="49411" y="12074"/>
                    <a:pt x="49292" y="12157"/>
                    <a:pt x="49161" y="12157"/>
                  </a:cubicBezTo>
                  <a:cubicBezTo>
                    <a:pt x="49078" y="12169"/>
                    <a:pt x="49042" y="12145"/>
                    <a:pt x="49007" y="12133"/>
                  </a:cubicBezTo>
                  <a:cubicBezTo>
                    <a:pt x="48888" y="12062"/>
                    <a:pt x="48757" y="12002"/>
                    <a:pt x="48804" y="11895"/>
                  </a:cubicBezTo>
                  <a:cubicBezTo>
                    <a:pt x="48828" y="11823"/>
                    <a:pt x="48911" y="11752"/>
                    <a:pt x="48959" y="11693"/>
                  </a:cubicBezTo>
                  <a:cubicBezTo>
                    <a:pt x="48995" y="11621"/>
                    <a:pt x="48983" y="11550"/>
                    <a:pt x="48852" y="11550"/>
                  </a:cubicBezTo>
                  <a:cubicBezTo>
                    <a:pt x="48614" y="11538"/>
                    <a:pt x="48364" y="11716"/>
                    <a:pt x="48268" y="11835"/>
                  </a:cubicBezTo>
                  <a:cubicBezTo>
                    <a:pt x="48161" y="12002"/>
                    <a:pt x="47983" y="12193"/>
                    <a:pt x="48137" y="12288"/>
                  </a:cubicBezTo>
                  <a:cubicBezTo>
                    <a:pt x="48257" y="12347"/>
                    <a:pt x="48435" y="12407"/>
                    <a:pt x="48352" y="12514"/>
                  </a:cubicBezTo>
                  <a:cubicBezTo>
                    <a:pt x="48304" y="12574"/>
                    <a:pt x="48197" y="12633"/>
                    <a:pt x="48102" y="12693"/>
                  </a:cubicBezTo>
                  <a:cubicBezTo>
                    <a:pt x="47745" y="12907"/>
                    <a:pt x="47637" y="13169"/>
                    <a:pt x="47852" y="13312"/>
                  </a:cubicBezTo>
                  <a:cubicBezTo>
                    <a:pt x="46197" y="13788"/>
                    <a:pt x="44708" y="14538"/>
                    <a:pt x="43816" y="15324"/>
                  </a:cubicBezTo>
                  <a:cubicBezTo>
                    <a:pt x="43720" y="15407"/>
                    <a:pt x="43637" y="15491"/>
                    <a:pt x="43637" y="15550"/>
                  </a:cubicBezTo>
                  <a:cubicBezTo>
                    <a:pt x="43637" y="15622"/>
                    <a:pt x="43720" y="15657"/>
                    <a:pt x="43780" y="15705"/>
                  </a:cubicBezTo>
                  <a:cubicBezTo>
                    <a:pt x="44018" y="15907"/>
                    <a:pt x="43875" y="16217"/>
                    <a:pt x="43732" y="16526"/>
                  </a:cubicBezTo>
                  <a:cubicBezTo>
                    <a:pt x="43613" y="16753"/>
                    <a:pt x="43506" y="16979"/>
                    <a:pt x="43399" y="17205"/>
                  </a:cubicBezTo>
                  <a:cubicBezTo>
                    <a:pt x="43339" y="17312"/>
                    <a:pt x="43268" y="17431"/>
                    <a:pt x="43065" y="17527"/>
                  </a:cubicBezTo>
                  <a:cubicBezTo>
                    <a:pt x="42815" y="17646"/>
                    <a:pt x="42470" y="17658"/>
                    <a:pt x="42315" y="17586"/>
                  </a:cubicBezTo>
                  <a:cubicBezTo>
                    <a:pt x="42172" y="17515"/>
                    <a:pt x="42184" y="17384"/>
                    <a:pt x="42208" y="17265"/>
                  </a:cubicBezTo>
                  <a:cubicBezTo>
                    <a:pt x="42280" y="16931"/>
                    <a:pt x="42482" y="16586"/>
                    <a:pt x="42399" y="16300"/>
                  </a:cubicBezTo>
                  <a:cubicBezTo>
                    <a:pt x="42303" y="16026"/>
                    <a:pt x="41815" y="15824"/>
                    <a:pt x="41065" y="15967"/>
                  </a:cubicBezTo>
                  <a:cubicBezTo>
                    <a:pt x="40839" y="16003"/>
                    <a:pt x="40601" y="16074"/>
                    <a:pt x="40375" y="16122"/>
                  </a:cubicBezTo>
                  <a:cubicBezTo>
                    <a:pt x="40148" y="16157"/>
                    <a:pt x="39898" y="16169"/>
                    <a:pt x="39839" y="16086"/>
                  </a:cubicBezTo>
                  <a:cubicBezTo>
                    <a:pt x="39803" y="16038"/>
                    <a:pt x="39851" y="15967"/>
                    <a:pt x="39791" y="15919"/>
                  </a:cubicBezTo>
                  <a:cubicBezTo>
                    <a:pt x="39720" y="15860"/>
                    <a:pt x="39505" y="15884"/>
                    <a:pt x="39303" y="15907"/>
                  </a:cubicBezTo>
                  <a:cubicBezTo>
                    <a:pt x="39029" y="15943"/>
                    <a:pt x="38732" y="15979"/>
                    <a:pt x="38458" y="16086"/>
                  </a:cubicBezTo>
                  <a:cubicBezTo>
                    <a:pt x="38184" y="16193"/>
                    <a:pt x="38017" y="16395"/>
                    <a:pt x="38220" y="16431"/>
                  </a:cubicBezTo>
                  <a:cubicBezTo>
                    <a:pt x="38315" y="16443"/>
                    <a:pt x="38505" y="16431"/>
                    <a:pt x="38493" y="16491"/>
                  </a:cubicBezTo>
                  <a:cubicBezTo>
                    <a:pt x="38482" y="16538"/>
                    <a:pt x="38351" y="16598"/>
                    <a:pt x="38231" y="16634"/>
                  </a:cubicBezTo>
                  <a:cubicBezTo>
                    <a:pt x="37684" y="16788"/>
                    <a:pt x="37231" y="16717"/>
                    <a:pt x="36779" y="16705"/>
                  </a:cubicBezTo>
                  <a:cubicBezTo>
                    <a:pt x="35767" y="16657"/>
                    <a:pt x="34374" y="16931"/>
                    <a:pt x="33183" y="17396"/>
                  </a:cubicBezTo>
                  <a:cubicBezTo>
                    <a:pt x="32564" y="17646"/>
                    <a:pt x="31933" y="18015"/>
                    <a:pt x="31993" y="18253"/>
                  </a:cubicBezTo>
                  <a:cubicBezTo>
                    <a:pt x="32016" y="18348"/>
                    <a:pt x="32159" y="18408"/>
                    <a:pt x="32195" y="18515"/>
                  </a:cubicBezTo>
                  <a:cubicBezTo>
                    <a:pt x="32278" y="18789"/>
                    <a:pt x="31540" y="19205"/>
                    <a:pt x="31076" y="19574"/>
                  </a:cubicBezTo>
                  <a:cubicBezTo>
                    <a:pt x="30183" y="20301"/>
                    <a:pt x="30361" y="20944"/>
                    <a:pt x="30945" y="21360"/>
                  </a:cubicBezTo>
                  <a:cubicBezTo>
                    <a:pt x="31326" y="21646"/>
                    <a:pt x="32076" y="21849"/>
                    <a:pt x="33076" y="21551"/>
                  </a:cubicBezTo>
                  <a:cubicBezTo>
                    <a:pt x="33707" y="21372"/>
                    <a:pt x="34219" y="21051"/>
                    <a:pt x="34660" y="20753"/>
                  </a:cubicBezTo>
                  <a:cubicBezTo>
                    <a:pt x="35100" y="20455"/>
                    <a:pt x="35541" y="20134"/>
                    <a:pt x="36136" y="19908"/>
                  </a:cubicBezTo>
                  <a:cubicBezTo>
                    <a:pt x="36731" y="19694"/>
                    <a:pt x="37517" y="19622"/>
                    <a:pt x="37577" y="19860"/>
                  </a:cubicBezTo>
                  <a:cubicBezTo>
                    <a:pt x="37600" y="19944"/>
                    <a:pt x="37541" y="20039"/>
                    <a:pt x="37458" y="20134"/>
                  </a:cubicBezTo>
                  <a:cubicBezTo>
                    <a:pt x="37112" y="20515"/>
                    <a:pt x="36279" y="20908"/>
                    <a:pt x="36029" y="21289"/>
                  </a:cubicBezTo>
                  <a:cubicBezTo>
                    <a:pt x="35934" y="21432"/>
                    <a:pt x="35934" y="21563"/>
                    <a:pt x="35767" y="21706"/>
                  </a:cubicBezTo>
                  <a:cubicBezTo>
                    <a:pt x="35648" y="21825"/>
                    <a:pt x="35445" y="21920"/>
                    <a:pt x="35291" y="22039"/>
                  </a:cubicBezTo>
                  <a:cubicBezTo>
                    <a:pt x="35148" y="22146"/>
                    <a:pt x="35053" y="22289"/>
                    <a:pt x="35183" y="22337"/>
                  </a:cubicBezTo>
                  <a:cubicBezTo>
                    <a:pt x="35255" y="22349"/>
                    <a:pt x="35350" y="22349"/>
                    <a:pt x="35457" y="22337"/>
                  </a:cubicBezTo>
                  <a:cubicBezTo>
                    <a:pt x="36160" y="22277"/>
                    <a:pt x="36958" y="22110"/>
                    <a:pt x="37708" y="21872"/>
                  </a:cubicBezTo>
                  <a:cubicBezTo>
                    <a:pt x="37874" y="21813"/>
                    <a:pt x="38041" y="21765"/>
                    <a:pt x="38196" y="21729"/>
                  </a:cubicBezTo>
                  <a:cubicBezTo>
                    <a:pt x="38505" y="21682"/>
                    <a:pt x="38743" y="21741"/>
                    <a:pt x="38815" y="21860"/>
                  </a:cubicBezTo>
                  <a:cubicBezTo>
                    <a:pt x="38874" y="21968"/>
                    <a:pt x="38815" y="22122"/>
                    <a:pt x="38708" y="22277"/>
                  </a:cubicBezTo>
                  <a:cubicBezTo>
                    <a:pt x="38529" y="22563"/>
                    <a:pt x="38208" y="22789"/>
                    <a:pt x="37910" y="23063"/>
                  </a:cubicBezTo>
                  <a:cubicBezTo>
                    <a:pt x="37600" y="23349"/>
                    <a:pt x="37541" y="23670"/>
                    <a:pt x="37577" y="23908"/>
                  </a:cubicBezTo>
                  <a:cubicBezTo>
                    <a:pt x="37600" y="24146"/>
                    <a:pt x="37767" y="24361"/>
                    <a:pt x="37934" y="24551"/>
                  </a:cubicBezTo>
                  <a:cubicBezTo>
                    <a:pt x="37981" y="24623"/>
                    <a:pt x="38041" y="24682"/>
                    <a:pt x="38136" y="24718"/>
                  </a:cubicBezTo>
                  <a:cubicBezTo>
                    <a:pt x="38422" y="24825"/>
                    <a:pt x="39077" y="24694"/>
                    <a:pt x="39446" y="24456"/>
                  </a:cubicBezTo>
                  <a:cubicBezTo>
                    <a:pt x="39505" y="24408"/>
                    <a:pt x="39565" y="24361"/>
                    <a:pt x="39648" y="24325"/>
                  </a:cubicBezTo>
                  <a:cubicBezTo>
                    <a:pt x="39720" y="24289"/>
                    <a:pt x="39815" y="24265"/>
                    <a:pt x="39898" y="24254"/>
                  </a:cubicBezTo>
                  <a:cubicBezTo>
                    <a:pt x="40339" y="24170"/>
                    <a:pt x="40613" y="24289"/>
                    <a:pt x="40791" y="24420"/>
                  </a:cubicBezTo>
                  <a:cubicBezTo>
                    <a:pt x="40982" y="24563"/>
                    <a:pt x="41149" y="24718"/>
                    <a:pt x="41541" y="24718"/>
                  </a:cubicBezTo>
                  <a:cubicBezTo>
                    <a:pt x="41601" y="24718"/>
                    <a:pt x="41672" y="24718"/>
                    <a:pt x="41744" y="24694"/>
                  </a:cubicBezTo>
                  <a:cubicBezTo>
                    <a:pt x="41803" y="24670"/>
                    <a:pt x="41839" y="24646"/>
                    <a:pt x="41887" y="24611"/>
                  </a:cubicBezTo>
                  <a:cubicBezTo>
                    <a:pt x="42256" y="24361"/>
                    <a:pt x="42625" y="24111"/>
                    <a:pt x="42994" y="23861"/>
                  </a:cubicBezTo>
                  <a:cubicBezTo>
                    <a:pt x="43435" y="23563"/>
                    <a:pt x="43804" y="23265"/>
                    <a:pt x="44423" y="23087"/>
                  </a:cubicBezTo>
                  <a:cubicBezTo>
                    <a:pt x="44637" y="23027"/>
                    <a:pt x="44851" y="22992"/>
                    <a:pt x="45066" y="22932"/>
                  </a:cubicBezTo>
                  <a:cubicBezTo>
                    <a:pt x="45494" y="22789"/>
                    <a:pt x="45840" y="22575"/>
                    <a:pt x="46149" y="22360"/>
                  </a:cubicBezTo>
                  <a:cubicBezTo>
                    <a:pt x="46411" y="22360"/>
                    <a:pt x="46387" y="22551"/>
                    <a:pt x="46209" y="22706"/>
                  </a:cubicBezTo>
                  <a:cubicBezTo>
                    <a:pt x="46030" y="22849"/>
                    <a:pt x="45756" y="22992"/>
                    <a:pt x="45601" y="23146"/>
                  </a:cubicBezTo>
                  <a:cubicBezTo>
                    <a:pt x="45399" y="23349"/>
                    <a:pt x="45435" y="23527"/>
                    <a:pt x="45482" y="23694"/>
                  </a:cubicBezTo>
                  <a:cubicBezTo>
                    <a:pt x="45494" y="23730"/>
                    <a:pt x="45506" y="23765"/>
                    <a:pt x="45542" y="23789"/>
                  </a:cubicBezTo>
                  <a:cubicBezTo>
                    <a:pt x="45673" y="23861"/>
                    <a:pt x="46078" y="23742"/>
                    <a:pt x="46232" y="23599"/>
                  </a:cubicBezTo>
                  <a:cubicBezTo>
                    <a:pt x="46399" y="23456"/>
                    <a:pt x="46399" y="23325"/>
                    <a:pt x="46423" y="23206"/>
                  </a:cubicBezTo>
                  <a:cubicBezTo>
                    <a:pt x="46447" y="23075"/>
                    <a:pt x="46506" y="22920"/>
                    <a:pt x="46744" y="22801"/>
                  </a:cubicBezTo>
                  <a:cubicBezTo>
                    <a:pt x="46864" y="22896"/>
                    <a:pt x="47364" y="22753"/>
                    <a:pt x="47411" y="22611"/>
                  </a:cubicBezTo>
                  <a:cubicBezTo>
                    <a:pt x="47626" y="22563"/>
                    <a:pt x="47840" y="22587"/>
                    <a:pt x="47899" y="22670"/>
                  </a:cubicBezTo>
                  <a:cubicBezTo>
                    <a:pt x="47935" y="22718"/>
                    <a:pt x="47911" y="22789"/>
                    <a:pt x="47947" y="22837"/>
                  </a:cubicBezTo>
                  <a:cubicBezTo>
                    <a:pt x="48042" y="22968"/>
                    <a:pt x="48471" y="22932"/>
                    <a:pt x="48840" y="22861"/>
                  </a:cubicBezTo>
                  <a:cubicBezTo>
                    <a:pt x="49197" y="22789"/>
                    <a:pt x="49602" y="22682"/>
                    <a:pt x="49888" y="22718"/>
                  </a:cubicBezTo>
                  <a:cubicBezTo>
                    <a:pt x="49995" y="22730"/>
                    <a:pt x="50078" y="22765"/>
                    <a:pt x="50197" y="22765"/>
                  </a:cubicBezTo>
                  <a:cubicBezTo>
                    <a:pt x="50459" y="22789"/>
                    <a:pt x="50816" y="22682"/>
                    <a:pt x="51126" y="22611"/>
                  </a:cubicBezTo>
                  <a:cubicBezTo>
                    <a:pt x="51781" y="22456"/>
                    <a:pt x="52424" y="22468"/>
                    <a:pt x="52817" y="22611"/>
                  </a:cubicBezTo>
                  <a:cubicBezTo>
                    <a:pt x="52888" y="22634"/>
                    <a:pt x="52948" y="22670"/>
                    <a:pt x="52960" y="22718"/>
                  </a:cubicBezTo>
                  <a:cubicBezTo>
                    <a:pt x="52995" y="22837"/>
                    <a:pt x="52674" y="23003"/>
                    <a:pt x="52388" y="23099"/>
                  </a:cubicBezTo>
                  <a:cubicBezTo>
                    <a:pt x="52102" y="23194"/>
                    <a:pt x="51769" y="23301"/>
                    <a:pt x="51650" y="23456"/>
                  </a:cubicBezTo>
                  <a:cubicBezTo>
                    <a:pt x="52138" y="23503"/>
                    <a:pt x="52852" y="23194"/>
                    <a:pt x="53400" y="23182"/>
                  </a:cubicBezTo>
                  <a:cubicBezTo>
                    <a:pt x="53876" y="23170"/>
                    <a:pt x="54091" y="23384"/>
                    <a:pt x="54138" y="23599"/>
                  </a:cubicBezTo>
                  <a:cubicBezTo>
                    <a:pt x="54162" y="23670"/>
                    <a:pt x="54162" y="23742"/>
                    <a:pt x="54245" y="23777"/>
                  </a:cubicBezTo>
                  <a:cubicBezTo>
                    <a:pt x="54329" y="23837"/>
                    <a:pt x="54495" y="23849"/>
                    <a:pt x="54650" y="23861"/>
                  </a:cubicBezTo>
                  <a:cubicBezTo>
                    <a:pt x="55007" y="23873"/>
                    <a:pt x="55376" y="23896"/>
                    <a:pt x="55734" y="23920"/>
                  </a:cubicBezTo>
                  <a:cubicBezTo>
                    <a:pt x="55877" y="23932"/>
                    <a:pt x="56019" y="23932"/>
                    <a:pt x="56174" y="23920"/>
                  </a:cubicBezTo>
                  <a:cubicBezTo>
                    <a:pt x="56341" y="23896"/>
                    <a:pt x="56519" y="23849"/>
                    <a:pt x="56686" y="23813"/>
                  </a:cubicBezTo>
                  <a:cubicBezTo>
                    <a:pt x="57401" y="23682"/>
                    <a:pt x="57913" y="23884"/>
                    <a:pt x="58317" y="24087"/>
                  </a:cubicBezTo>
                  <a:cubicBezTo>
                    <a:pt x="58794" y="24313"/>
                    <a:pt x="59282" y="24563"/>
                    <a:pt x="59341" y="24944"/>
                  </a:cubicBezTo>
                  <a:cubicBezTo>
                    <a:pt x="59413" y="25313"/>
                    <a:pt x="59056" y="25754"/>
                    <a:pt x="58710" y="26182"/>
                  </a:cubicBezTo>
                  <a:cubicBezTo>
                    <a:pt x="58294" y="26242"/>
                    <a:pt x="57913" y="26504"/>
                    <a:pt x="57889" y="26706"/>
                  </a:cubicBezTo>
                  <a:cubicBezTo>
                    <a:pt x="57877" y="26921"/>
                    <a:pt x="58151" y="27052"/>
                    <a:pt x="58496" y="27087"/>
                  </a:cubicBezTo>
                  <a:cubicBezTo>
                    <a:pt x="58853" y="27135"/>
                    <a:pt x="59282" y="27099"/>
                    <a:pt x="59698" y="27040"/>
                  </a:cubicBezTo>
                  <a:cubicBezTo>
                    <a:pt x="60056" y="27004"/>
                    <a:pt x="60222" y="26766"/>
                    <a:pt x="60496" y="26611"/>
                  </a:cubicBezTo>
                  <a:cubicBezTo>
                    <a:pt x="60770" y="26444"/>
                    <a:pt x="61139" y="26290"/>
                    <a:pt x="61472" y="26290"/>
                  </a:cubicBezTo>
                  <a:cubicBezTo>
                    <a:pt x="62020" y="26278"/>
                    <a:pt x="61996" y="26671"/>
                    <a:pt x="62401" y="26802"/>
                  </a:cubicBezTo>
                  <a:cubicBezTo>
                    <a:pt x="62508" y="26837"/>
                    <a:pt x="62663" y="26861"/>
                    <a:pt x="62746" y="26909"/>
                  </a:cubicBezTo>
                  <a:cubicBezTo>
                    <a:pt x="62973" y="27028"/>
                    <a:pt x="62830" y="27313"/>
                    <a:pt x="63163" y="27361"/>
                  </a:cubicBezTo>
                  <a:cubicBezTo>
                    <a:pt x="63508" y="27421"/>
                    <a:pt x="63949" y="27159"/>
                    <a:pt x="64378" y="27040"/>
                  </a:cubicBezTo>
                  <a:cubicBezTo>
                    <a:pt x="64782" y="26921"/>
                    <a:pt x="65199" y="26956"/>
                    <a:pt x="65509" y="27028"/>
                  </a:cubicBezTo>
                  <a:cubicBezTo>
                    <a:pt x="65830" y="27099"/>
                    <a:pt x="66104" y="27218"/>
                    <a:pt x="66461" y="27266"/>
                  </a:cubicBezTo>
                  <a:cubicBezTo>
                    <a:pt x="67068" y="27349"/>
                    <a:pt x="67973" y="27266"/>
                    <a:pt x="68164" y="27564"/>
                  </a:cubicBezTo>
                  <a:cubicBezTo>
                    <a:pt x="68223" y="27659"/>
                    <a:pt x="68211" y="27766"/>
                    <a:pt x="68330" y="27825"/>
                  </a:cubicBezTo>
                  <a:cubicBezTo>
                    <a:pt x="68485" y="27909"/>
                    <a:pt x="68795" y="27861"/>
                    <a:pt x="69021" y="27885"/>
                  </a:cubicBezTo>
                  <a:cubicBezTo>
                    <a:pt x="69509" y="27956"/>
                    <a:pt x="69497" y="28302"/>
                    <a:pt x="69426" y="28587"/>
                  </a:cubicBezTo>
                  <a:cubicBezTo>
                    <a:pt x="69354" y="28885"/>
                    <a:pt x="69271" y="29195"/>
                    <a:pt x="68962" y="29492"/>
                  </a:cubicBezTo>
                  <a:cubicBezTo>
                    <a:pt x="68438" y="30004"/>
                    <a:pt x="67354" y="30385"/>
                    <a:pt x="66937" y="30909"/>
                  </a:cubicBezTo>
                  <a:cubicBezTo>
                    <a:pt x="66806" y="31064"/>
                    <a:pt x="66723" y="31254"/>
                    <a:pt x="66461" y="31374"/>
                  </a:cubicBezTo>
                  <a:cubicBezTo>
                    <a:pt x="66283" y="31469"/>
                    <a:pt x="66056" y="31493"/>
                    <a:pt x="65842" y="31564"/>
                  </a:cubicBezTo>
                  <a:cubicBezTo>
                    <a:pt x="65306" y="31731"/>
                    <a:pt x="64985" y="32076"/>
                    <a:pt x="64806" y="32374"/>
                  </a:cubicBezTo>
                  <a:cubicBezTo>
                    <a:pt x="64413" y="33040"/>
                    <a:pt x="64354" y="33707"/>
                    <a:pt x="63973" y="34386"/>
                  </a:cubicBezTo>
                  <a:cubicBezTo>
                    <a:pt x="63770" y="34767"/>
                    <a:pt x="63461" y="35148"/>
                    <a:pt x="63127" y="35529"/>
                  </a:cubicBezTo>
                  <a:cubicBezTo>
                    <a:pt x="62711" y="36029"/>
                    <a:pt x="62246" y="36529"/>
                    <a:pt x="61782" y="37029"/>
                  </a:cubicBezTo>
                  <a:cubicBezTo>
                    <a:pt x="61389" y="37434"/>
                    <a:pt x="60925" y="37898"/>
                    <a:pt x="60199" y="38112"/>
                  </a:cubicBezTo>
                  <a:cubicBezTo>
                    <a:pt x="59544" y="38315"/>
                    <a:pt x="58877" y="38267"/>
                    <a:pt x="58222" y="38470"/>
                  </a:cubicBezTo>
                  <a:cubicBezTo>
                    <a:pt x="56900" y="38863"/>
                    <a:pt x="55650" y="39601"/>
                    <a:pt x="54614" y="40303"/>
                  </a:cubicBezTo>
                  <a:cubicBezTo>
                    <a:pt x="54531" y="40351"/>
                    <a:pt x="54460" y="40410"/>
                    <a:pt x="54424" y="40458"/>
                  </a:cubicBezTo>
                  <a:cubicBezTo>
                    <a:pt x="54388" y="40529"/>
                    <a:pt x="54424" y="40589"/>
                    <a:pt x="54436" y="40648"/>
                  </a:cubicBezTo>
                  <a:cubicBezTo>
                    <a:pt x="54567" y="41029"/>
                    <a:pt x="54103" y="41530"/>
                    <a:pt x="53662" y="41970"/>
                  </a:cubicBezTo>
                  <a:cubicBezTo>
                    <a:pt x="53174" y="42446"/>
                    <a:pt x="52698" y="42923"/>
                    <a:pt x="52209" y="43411"/>
                  </a:cubicBezTo>
                  <a:cubicBezTo>
                    <a:pt x="52162" y="43458"/>
                    <a:pt x="52102" y="43506"/>
                    <a:pt x="52019" y="43530"/>
                  </a:cubicBezTo>
                  <a:cubicBezTo>
                    <a:pt x="51971" y="43554"/>
                    <a:pt x="51924" y="43554"/>
                    <a:pt x="51876" y="43565"/>
                  </a:cubicBezTo>
                  <a:cubicBezTo>
                    <a:pt x="51531" y="43601"/>
                    <a:pt x="51174" y="43792"/>
                    <a:pt x="50947" y="43994"/>
                  </a:cubicBezTo>
                  <a:cubicBezTo>
                    <a:pt x="50709" y="44197"/>
                    <a:pt x="50554" y="44423"/>
                    <a:pt x="50388" y="44637"/>
                  </a:cubicBezTo>
                  <a:cubicBezTo>
                    <a:pt x="49912" y="45220"/>
                    <a:pt x="49173" y="45816"/>
                    <a:pt x="48233" y="46185"/>
                  </a:cubicBezTo>
                  <a:cubicBezTo>
                    <a:pt x="47292" y="46554"/>
                    <a:pt x="46173" y="46625"/>
                    <a:pt x="45768" y="46232"/>
                  </a:cubicBezTo>
                  <a:cubicBezTo>
                    <a:pt x="45685" y="46137"/>
                    <a:pt x="45637" y="46030"/>
                    <a:pt x="45506" y="45959"/>
                  </a:cubicBezTo>
                  <a:cubicBezTo>
                    <a:pt x="45387" y="45887"/>
                    <a:pt x="45161" y="45863"/>
                    <a:pt x="44947" y="45959"/>
                  </a:cubicBezTo>
                  <a:cubicBezTo>
                    <a:pt x="44697" y="46066"/>
                    <a:pt x="44613" y="46268"/>
                    <a:pt x="44673" y="46399"/>
                  </a:cubicBezTo>
                  <a:cubicBezTo>
                    <a:pt x="44744" y="46518"/>
                    <a:pt x="44911" y="46590"/>
                    <a:pt x="45030" y="46685"/>
                  </a:cubicBezTo>
                  <a:cubicBezTo>
                    <a:pt x="45256" y="46864"/>
                    <a:pt x="45328" y="47125"/>
                    <a:pt x="45209" y="47423"/>
                  </a:cubicBezTo>
                  <a:cubicBezTo>
                    <a:pt x="45161" y="47566"/>
                    <a:pt x="45054" y="47733"/>
                    <a:pt x="45137" y="47840"/>
                  </a:cubicBezTo>
                  <a:cubicBezTo>
                    <a:pt x="45209" y="47947"/>
                    <a:pt x="45411" y="47971"/>
                    <a:pt x="45506" y="48054"/>
                  </a:cubicBezTo>
                  <a:cubicBezTo>
                    <a:pt x="45661" y="48197"/>
                    <a:pt x="45482" y="48483"/>
                    <a:pt x="45232" y="48697"/>
                  </a:cubicBezTo>
                  <a:cubicBezTo>
                    <a:pt x="44649" y="49221"/>
                    <a:pt x="43720" y="49602"/>
                    <a:pt x="42851" y="49840"/>
                  </a:cubicBezTo>
                  <a:cubicBezTo>
                    <a:pt x="41982" y="50090"/>
                    <a:pt x="41113" y="50245"/>
                    <a:pt x="40244" y="50519"/>
                  </a:cubicBezTo>
                  <a:cubicBezTo>
                    <a:pt x="40101" y="50566"/>
                    <a:pt x="39946" y="50614"/>
                    <a:pt x="39827" y="50697"/>
                  </a:cubicBezTo>
                  <a:cubicBezTo>
                    <a:pt x="39494" y="50959"/>
                    <a:pt x="39863" y="51174"/>
                    <a:pt x="39755" y="51447"/>
                  </a:cubicBezTo>
                  <a:cubicBezTo>
                    <a:pt x="39708" y="51578"/>
                    <a:pt x="39565" y="51709"/>
                    <a:pt x="39434" y="51828"/>
                  </a:cubicBezTo>
                  <a:cubicBezTo>
                    <a:pt x="39208" y="52031"/>
                    <a:pt x="38982" y="52233"/>
                    <a:pt x="38684" y="52388"/>
                  </a:cubicBezTo>
                  <a:cubicBezTo>
                    <a:pt x="38386" y="52555"/>
                    <a:pt x="38005" y="52650"/>
                    <a:pt x="37791" y="52578"/>
                  </a:cubicBezTo>
                  <a:cubicBezTo>
                    <a:pt x="37624" y="52519"/>
                    <a:pt x="37505" y="52364"/>
                    <a:pt x="37255" y="52471"/>
                  </a:cubicBezTo>
                  <a:cubicBezTo>
                    <a:pt x="37172" y="52495"/>
                    <a:pt x="37100" y="52555"/>
                    <a:pt x="37053" y="52602"/>
                  </a:cubicBezTo>
                  <a:cubicBezTo>
                    <a:pt x="36481" y="53114"/>
                    <a:pt x="36886" y="53686"/>
                    <a:pt x="37696" y="53507"/>
                  </a:cubicBezTo>
                  <a:cubicBezTo>
                    <a:pt x="37612" y="53841"/>
                    <a:pt x="36993" y="54138"/>
                    <a:pt x="36517" y="54412"/>
                  </a:cubicBezTo>
                  <a:cubicBezTo>
                    <a:pt x="35922" y="54757"/>
                    <a:pt x="35434" y="55198"/>
                    <a:pt x="35148" y="55638"/>
                  </a:cubicBezTo>
                  <a:cubicBezTo>
                    <a:pt x="34969" y="55948"/>
                    <a:pt x="34576" y="56305"/>
                    <a:pt x="34183" y="56555"/>
                  </a:cubicBezTo>
                  <a:cubicBezTo>
                    <a:pt x="33862" y="56746"/>
                    <a:pt x="33469" y="56865"/>
                    <a:pt x="33183" y="57079"/>
                  </a:cubicBezTo>
                  <a:cubicBezTo>
                    <a:pt x="32862" y="57329"/>
                    <a:pt x="32790" y="57662"/>
                    <a:pt x="33052" y="57770"/>
                  </a:cubicBezTo>
                  <a:cubicBezTo>
                    <a:pt x="33243" y="57853"/>
                    <a:pt x="33564" y="57805"/>
                    <a:pt x="33767" y="57877"/>
                  </a:cubicBezTo>
                  <a:cubicBezTo>
                    <a:pt x="33969" y="57960"/>
                    <a:pt x="33874" y="58282"/>
                    <a:pt x="33576" y="58353"/>
                  </a:cubicBezTo>
                  <a:cubicBezTo>
                    <a:pt x="33612" y="58460"/>
                    <a:pt x="33648" y="58567"/>
                    <a:pt x="33695" y="58674"/>
                  </a:cubicBezTo>
                  <a:cubicBezTo>
                    <a:pt x="33028" y="59258"/>
                    <a:pt x="32314" y="59877"/>
                    <a:pt x="31433" y="60270"/>
                  </a:cubicBezTo>
                  <a:cubicBezTo>
                    <a:pt x="31266" y="60341"/>
                    <a:pt x="31112" y="60401"/>
                    <a:pt x="30981" y="60496"/>
                  </a:cubicBezTo>
                  <a:cubicBezTo>
                    <a:pt x="30564" y="60818"/>
                    <a:pt x="30873" y="61139"/>
                    <a:pt x="30611" y="61496"/>
                  </a:cubicBezTo>
                  <a:cubicBezTo>
                    <a:pt x="30433" y="61746"/>
                    <a:pt x="30016" y="61937"/>
                    <a:pt x="29671" y="62139"/>
                  </a:cubicBezTo>
                  <a:cubicBezTo>
                    <a:pt x="29326" y="62330"/>
                    <a:pt x="28957" y="62663"/>
                    <a:pt x="29076" y="62830"/>
                  </a:cubicBezTo>
                  <a:cubicBezTo>
                    <a:pt x="29207" y="62996"/>
                    <a:pt x="29766" y="62925"/>
                    <a:pt x="29647" y="63187"/>
                  </a:cubicBezTo>
                  <a:cubicBezTo>
                    <a:pt x="29540" y="63377"/>
                    <a:pt x="29147" y="63485"/>
                    <a:pt x="28897" y="63485"/>
                  </a:cubicBezTo>
                  <a:cubicBezTo>
                    <a:pt x="28647" y="63497"/>
                    <a:pt x="28325" y="63508"/>
                    <a:pt x="28111" y="63699"/>
                  </a:cubicBezTo>
                  <a:cubicBezTo>
                    <a:pt x="28254" y="64318"/>
                    <a:pt x="28826" y="64759"/>
                    <a:pt x="29671" y="64901"/>
                  </a:cubicBezTo>
                  <a:cubicBezTo>
                    <a:pt x="30100" y="64961"/>
                    <a:pt x="30671" y="65068"/>
                    <a:pt x="30433" y="65473"/>
                  </a:cubicBezTo>
                  <a:cubicBezTo>
                    <a:pt x="30230" y="65830"/>
                    <a:pt x="29599" y="66033"/>
                    <a:pt x="29147" y="66104"/>
                  </a:cubicBezTo>
                  <a:cubicBezTo>
                    <a:pt x="28647" y="66175"/>
                    <a:pt x="28171" y="66211"/>
                    <a:pt x="27730" y="66199"/>
                  </a:cubicBezTo>
                  <a:cubicBezTo>
                    <a:pt x="27468" y="66199"/>
                    <a:pt x="27218" y="66175"/>
                    <a:pt x="26932" y="66223"/>
                  </a:cubicBezTo>
                  <a:cubicBezTo>
                    <a:pt x="26682" y="66259"/>
                    <a:pt x="26420" y="66342"/>
                    <a:pt x="26159" y="66390"/>
                  </a:cubicBezTo>
                  <a:cubicBezTo>
                    <a:pt x="25254" y="66568"/>
                    <a:pt x="24658" y="66211"/>
                    <a:pt x="24492" y="65687"/>
                  </a:cubicBezTo>
                  <a:cubicBezTo>
                    <a:pt x="24325" y="65175"/>
                    <a:pt x="24492" y="64520"/>
                    <a:pt x="24670" y="63889"/>
                  </a:cubicBezTo>
                  <a:cubicBezTo>
                    <a:pt x="24837" y="63306"/>
                    <a:pt x="25004" y="62711"/>
                    <a:pt x="25492" y="62103"/>
                  </a:cubicBezTo>
                  <a:cubicBezTo>
                    <a:pt x="25801" y="61711"/>
                    <a:pt x="26254" y="61306"/>
                    <a:pt x="26337" y="60937"/>
                  </a:cubicBezTo>
                  <a:cubicBezTo>
                    <a:pt x="26409" y="60615"/>
                    <a:pt x="26170" y="60413"/>
                    <a:pt x="26147" y="60127"/>
                  </a:cubicBezTo>
                  <a:cubicBezTo>
                    <a:pt x="26087" y="59627"/>
                    <a:pt x="26671" y="58960"/>
                    <a:pt x="27206" y="58365"/>
                  </a:cubicBezTo>
                  <a:cubicBezTo>
                    <a:pt x="28718" y="56686"/>
                    <a:pt x="30123" y="54995"/>
                    <a:pt x="30588" y="53471"/>
                  </a:cubicBezTo>
                  <a:cubicBezTo>
                    <a:pt x="30254" y="53674"/>
                    <a:pt x="29861" y="53591"/>
                    <a:pt x="29873" y="53376"/>
                  </a:cubicBezTo>
                  <a:cubicBezTo>
                    <a:pt x="29885" y="53162"/>
                    <a:pt x="30147" y="52900"/>
                    <a:pt x="30421" y="52674"/>
                  </a:cubicBezTo>
                  <a:cubicBezTo>
                    <a:pt x="30683" y="52436"/>
                    <a:pt x="30992" y="52209"/>
                    <a:pt x="31135" y="51971"/>
                  </a:cubicBezTo>
                  <a:cubicBezTo>
                    <a:pt x="31302" y="51686"/>
                    <a:pt x="31195" y="51459"/>
                    <a:pt x="31088" y="51257"/>
                  </a:cubicBezTo>
                  <a:cubicBezTo>
                    <a:pt x="31695" y="50221"/>
                    <a:pt x="33302" y="49078"/>
                    <a:pt x="33826" y="48078"/>
                  </a:cubicBezTo>
                  <a:cubicBezTo>
                    <a:pt x="34243" y="47268"/>
                    <a:pt x="33874" y="46613"/>
                    <a:pt x="34374" y="45816"/>
                  </a:cubicBezTo>
                  <a:cubicBezTo>
                    <a:pt x="34802" y="45137"/>
                    <a:pt x="35767" y="44494"/>
                    <a:pt x="36398" y="43839"/>
                  </a:cubicBezTo>
                  <a:cubicBezTo>
                    <a:pt x="37362" y="42815"/>
                    <a:pt x="37458" y="41851"/>
                    <a:pt x="38112" y="40863"/>
                  </a:cubicBezTo>
                  <a:cubicBezTo>
                    <a:pt x="38351" y="40506"/>
                    <a:pt x="38672" y="40136"/>
                    <a:pt x="38815" y="39803"/>
                  </a:cubicBezTo>
                  <a:cubicBezTo>
                    <a:pt x="38946" y="39494"/>
                    <a:pt x="38946" y="39220"/>
                    <a:pt x="39041" y="38934"/>
                  </a:cubicBezTo>
                  <a:cubicBezTo>
                    <a:pt x="39244" y="38315"/>
                    <a:pt x="39886" y="37577"/>
                    <a:pt x="39505" y="37148"/>
                  </a:cubicBezTo>
                  <a:cubicBezTo>
                    <a:pt x="39065" y="36648"/>
                    <a:pt x="37386" y="36815"/>
                    <a:pt x="37279" y="36196"/>
                  </a:cubicBezTo>
                  <a:cubicBezTo>
                    <a:pt x="37017" y="34648"/>
                    <a:pt x="37077" y="32993"/>
                    <a:pt x="35386" y="32159"/>
                  </a:cubicBezTo>
                  <a:cubicBezTo>
                    <a:pt x="35183" y="32064"/>
                    <a:pt x="34957" y="31981"/>
                    <a:pt x="34814" y="31862"/>
                  </a:cubicBezTo>
                  <a:cubicBezTo>
                    <a:pt x="34672" y="31743"/>
                    <a:pt x="34624" y="31552"/>
                    <a:pt x="34802" y="31350"/>
                  </a:cubicBezTo>
                  <a:cubicBezTo>
                    <a:pt x="34981" y="31159"/>
                    <a:pt x="35326" y="30981"/>
                    <a:pt x="35612" y="30802"/>
                  </a:cubicBezTo>
                  <a:cubicBezTo>
                    <a:pt x="36326" y="30350"/>
                    <a:pt x="36029" y="30123"/>
                    <a:pt x="36184" y="29730"/>
                  </a:cubicBezTo>
                  <a:cubicBezTo>
                    <a:pt x="36338" y="29302"/>
                    <a:pt x="37327" y="28861"/>
                    <a:pt x="37755" y="28409"/>
                  </a:cubicBezTo>
                  <a:cubicBezTo>
                    <a:pt x="37886" y="28266"/>
                    <a:pt x="37970" y="28123"/>
                    <a:pt x="38124" y="27980"/>
                  </a:cubicBezTo>
                  <a:cubicBezTo>
                    <a:pt x="38398" y="27718"/>
                    <a:pt x="38863" y="27492"/>
                    <a:pt x="39267" y="27266"/>
                  </a:cubicBezTo>
                  <a:cubicBezTo>
                    <a:pt x="39672" y="27028"/>
                    <a:pt x="40065" y="26742"/>
                    <a:pt x="40029" y="26528"/>
                  </a:cubicBezTo>
                  <a:cubicBezTo>
                    <a:pt x="40029" y="26456"/>
                    <a:pt x="39970" y="26397"/>
                    <a:pt x="39994" y="26313"/>
                  </a:cubicBezTo>
                  <a:cubicBezTo>
                    <a:pt x="40029" y="26218"/>
                    <a:pt x="40172" y="26099"/>
                    <a:pt x="40315" y="26004"/>
                  </a:cubicBezTo>
                  <a:cubicBezTo>
                    <a:pt x="40613" y="25778"/>
                    <a:pt x="40898" y="25516"/>
                    <a:pt x="40863" y="25325"/>
                  </a:cubicBezTo>
                  <a:cubicBezTo>
                    <a:pt x="40803" y="25075"/>
                    <a:pt x="40220" y="25039"/>
                    <a:pt x="40089" y="24825"/>
                  </a:cubicBezTo>
                  <a:cubicBezTo>
                    <a:pt x="40029" y="24730"/>
                    <a:pt x="40041" y="24587"/>
                    <a:pt x="39815" y="24599"/>
                  </a:cubicBezTo>
                  <a:cubicBezTo>
                    <a:pt x="39577" y="24599"/>
                    <a:pt x="39315" y="24754"/>
                    <a:pt x="39148" y="24885"/>
                  </a:cubicBezTo>
                  <a:cubicBezTo>
                    <a:pt x="38982" y="25027"/>
                    <a:pt x="38779" y="25182"/>
                    <a:pt x="38517" y="25242"/>
                  </a:cubicBezTo>
                  <a:cubicBezTo>
                    <a:pt x="38231" y="25301"/>
                    <a:pt x="38101" y="25194"/>
                    <a:pt x="37934" y="25135"/>
                  </a:cubicBezTo>
                  <a:cubicBezTo>
                    <a:pt x="37743" y="25051"/>
                    <a:pt x="37434" y="25051"/>
                    <a:pt x="37100" y="25099"/>
                  </a:cubicBezTo>
                  <a:cubicBezTo>
                    <a:pt x="36553" y="24992"/>
                    <a:pt x="36398" y="24694"/>
                    <a:pt x="36446" y="24349"/>
                  </a:cubicBezTo>
                  <a:cubicBezTo>
                    <a:pt x="36457" y="24277"/>
                    <a:pt x="36469" y="24194"/>
                    <a:pt x="36434" y="24146"/>
                  </a:cubicBezTo>
                  <a:cubicBezTo>
                    <a:pt x="36362" y="24039"/>
                    <a:pt x="36100" y="24027"/>
                    <a:pt x="35886" y="24004"/>
                  </a:cubicBezTo>
                  <a:cubicBezTo>
                    <a:pt x="35553" y="23956"/>
                    <a:pt x="35314" y="23837"/>
                    <a:pt x="35207" y="23682"/>
                  </a:cubicBezTo>
                  <a:cubicBezTo>
                    <a:pt x="35100" y="23527"/>
                    <a:pt x="35088" y="23325"/>
                    <a:pt x="34791" y="23265"/>
                  </a:cubicBezTo>
                  <a:cubicBezTo>
                    <a:pt x="34457" y="23206"/>
                    <a:pt x="33886" y="23349"/>
                    <a:pt x="33469" y="23349"/>
                  </a:cubicBezTo>
                  <a:cubicBezTo>
                    <a:pt x="32576" y="23349"/>
                    <a:pt x="32683" y="22682"/>
                    <a:pt x="31790" y="22694"/>
                  </a:cubicBezTo>
                  <a:cubicBezTo>
                    <a:pt x="31385" y="22694"/>
                    <a:pt x="30873" y="22837"/>
                    <a:pt x="30397" y="22932"/>
                  </a:cubicBezTo>
                  <a:cubicBezTo>
                    <a:pt x="29540" y="23111"/>
                    <a:pt x="28754" y="23134"/>
                    <a:pt x="28218" y="23003"/>
                  </a:cubicBezTo>
                  <a:cubicBezTo>
                    <a:pt x="27861" y="22908"/>
                    <a:pt x="27623" y="22765"/>
                    <a:pt x="27266" y="22682"/>
                  </a:cubicBezTo>
                  <a:cubicBezTo>
                    <a:pt x="26873" y="22587"/>
                    <a:pt x="26337" y="22587"/>
                    <a:pt x="25873" y="22539"/>
                  </a:cubicBezTo>
                  <a:cubicBezTo>
                    <a:pt x="25408" y="22503"/>
                    <a:pt x="24980" y="22408"/>
                    <a:pt x="24920" y="22158"/>
                  </a:cubicBezTo>
                  <a:cubicBezTo>
                    <a:pt x="24861" y="21968"/>
                    <a:pt x="25051" y="21694"/>
                    <a:pt x="25170" y="21444"/>
                  </a:cubicBezTo>
                  <a:cubicBezTo>
                    <a:pt x="25301" y="21206"/>
                    <a:pt x="25325" y="20956"/>
                    <a:pt x="24980" y="20884"/>
                  </a:cubicBezTo>
                  <a:cubicBezTo>
                    <a:pt x="24361" y="20765"/>
                    <a:pt x="24087" y="20432"/>
                    <a:pt x="23932" y="20098"/>
                  </a:cubicBezTo>
                  <a:cubicBezTo>
                    <a:pt x="23896" y="20027"/>
                    <a:pt x="23884" y="19932"/>
                    <a:pt x="24063" y="19836"/>
                  </a:cubicBezTo>
                  <a:cubicBezTo>
                    <a:pt x="24134" y="19789"/>
                    <a:pt x="24242" y="19753"/>
                    <a:pt x="24313" y="19717"/>
                  </a:cubicBezTo>
                  <a:cubicBezTo>
                    <a:pt x="24527" y="19598"/>
                    <a:pt x="24420" y="19491"/>
                    <a:pt x="24313" y="19432"/>
                  </a:cubicBezTo>
                  <a:cubicBezTo>
                    <a:pt x="23527" y="19039"/>
                    <a:pt x="23063" y="18515"/>
                    <a:pt x="22920" y="17884"/>
                  </a:cubicBezTo>
                  <a:cubicBezTo>
                    <a:pt x="22527" y="17955"/>
                    <a:pt x="22253" y="17943"/>
                    <a:pt x="22015" y="17896"/>
                  </a:cubicBezTo>
                  <a:cubicBezTo>
                    <a:pt x="21801" y="17991"/>
                    <a:pt x="21729" y="18122"/>
                    <a:pt x="21765" y="18193"/>
                  </a:cubicBezTo>
                  <a:cubicBezTo>
                    <a:pt x="21813" y="18265"/>
                    <a:pt x="21944" y="18300"/>
                    <a:pt x="22027" y="18360"/>
                  </a:cubicBezTo>
                  <a:cubicBezTo>
                    <a:pt x="22241" y="18515"/>
                    <a:pt x="22146" y="18789"/>
                    <a:pt x="22218" y="18991"/>
                  </a:cubicBezTo>
                  <a:cubicBezTo>
                    <a:pt x="22277" y="19193"/>
                    <a:pt x="22503" y="19336"/>
                    <a:pt x="22575" y="19551"/>
                  </a:cubicBezTo>
                  <a:cubicBezTo>
                    <a:pt x="22694" y="19908"/>
                    <a:pt x="22313" y="20444"/>
                    <a:pt x="22694" y="20706"/>
                  </a:cubicBezTo>
                  <a:cubicBezTo>
                    <a:pt x="22777" y="20777"/>
                    <a:pt x="22920" y="20825"/>
                    <a:pt x="22896" y="20920"/>
                  </a:cubicBezTo>
                  <a:cubicBezTo>
                    <a:pt x="22884" y="21027"/>
                    <a:pt x="22610" y="21206"/>
                    <a:pt x="22408" y="21206"/>
                  </a:cubicBezTo>
                  <a:cubicBezTo>
                    <a:pt x="22313" y="21217"/>
                    <a:pt x="22265" y="21182"/>
                    <a:pt x="22229" y="21146"/>
                  </a:cubicBezTo>
                  <a:cubicBezTo>
                    <a:pt x="22027" y="20979"/>
                    <a:pt x="21813" y="20813"/>
                    <a:pt x="21598" y="20646"/>
                  </a:cubicBezTo>
                  <a:cubicBezTo>
                    <a:pt x="21551" y="20598"/>
                    <a:pt x="21503" y="20563"/>
                    <a:pt x="21503" y="20503"/>
                  </a:cubicBezTo>
                  <a:cubicBezTo>
                    <a:pt x="21503" y="20444"/>
                    <a:pt x="21551" y="20372"/>
                    <a:pt x="21587" y="20301"/>
                  </a:cubicBezTo>
                  <a:cubicBezTo>
                    <a:pt x="21729" y="19967"/>
                    <a:pt x="21241" y="19824"/>
                    <a:pt x="20777" y="19729"/>
                  </a:cubicBezTo>
                  <a:cubicBezTo>
                    <a:pt x="20634" y="19694"/>
                    <a:pt x="20539" y="19574"/>
                    <a:pt x="20789" y="19491"/>
                  </a:cubicBezTo>
                  <a:cubicBezTo>
                    <a:pt x="20848" y="19467"/>
                    <a:pt x="20920" y="19455"/>
                    <a:pt x="20979" y="19432"/>
                  </a:cubicBezTo>
                  <a:cubicBezTo>
                    <a:pt x="21206" y="19360"/>
                    <a:pt x="21301" y="19217"/>
                    <a:pt x="21301" y="19134"/>
                  </a:cubicBezTo>
                  <a:cubicBezTo>
                    <a:pt x="21313" y="18658"/>
                    <a:pt x="20408" y="18503"/>
                    <a:pt x="20539" y="18003"/>
                  </a:cubicBezTo>
                  <a:cubicBezTo>
                    <a:pt x="20575" y="17860"/>
                    <a:pt x="20694" y="17693"/>
                    <a:pt x="20682" y="17562"/>
                  </a:cubicBezTo>
                  <a:cubicBezTo>
                    <a:pt x="20646" y="17193"/>
                    <a:pt x="19586" y="17277"/>
                    <a:pt x="19134" y="17086"/>
                  </a:cubicBezTo>
                  <a:cubicBezTo>
                    <a:pt x="17777" y="16503"/>
                    <a:pt x="18670" y="15086"/>
                    <a:pt x="19955" y="13764"/>
                  </a:cubicBezTo>
                  <a:cubicBezTo>
                    <a:pt x="20158" y="13562"/>
                    <a:pt x="20384" y="13347"/>
                    <a:pt x="20467" y="13157"/>
                  </a:cubicBezTo>
                  <a:cubicBezTo>
                    <a:pt x="20563" y="12966"/>
                    <a:pt x="20491" y="12812"/>
                    <a:pt x="20646" y="12609"/>
                  </a:cubicBezTo>
                  <a:cubicBezTo>
                    <a:pt x="20765" y="12455"/>
                    <a:pt x="21027" y="12264"/>
                    <a:pt x="21039" y="12121"/>
                  </a:cubicBezTo>
                  <a:cubicBezTo>
                    <a:pt x="21277" y="12085"/>
                    <a:pt x="21563" y="11966"/>
                    <a:pt x="21801" y="11919"/>
                  </a:cubicBezTo>
                  <a:cubicBezTo>
                    <a:pt x="21848" y="11907"/>
                    <a:pt x="21908" y="11895"/>
                    <a:pt x="21944" y="11871"/>
                  </a:cubicBezTo>
                  <a:cubicBezTo>
                    <a:pt x="21979" y="11859"/>
                    <a:pt x="22003" y="11835"/>
                    <a:pt x="22015" y="11823"/>
                  </a:cubicBezTo>
                  <a:cubicBezTo>
                    <a:pt x="22122" y="11728"/>
                    <a:pt x="22218" y="11633"/>
                    <a:pt x="22229" y="11550"/>
                  </a:cubicBezTo>
                  <a:cubicBezTo>
                    <a:pt x="22241" y="11490"/>
                    <a:pt x="22194" y="11442"/>
                    <a:pt x="22146" y="11395"/>
                  </a:cubicBezTo>
                  <a:cubicBezTo>
                    <a:pt x="21956" y="11252"/>
                    <a:pt x="21587" y="11181"/>
                    <a:pt x="21122" y="11192"/>
                  </a:cubicBezTo>
                  <a:cubicBezTo>
                    <a:pt x="20765" y="11204"/>
                    <a:pt x="20360" y="11264"/>
                    <a:pt x="20003" y="11276"/>
                  </a:cubicBezTo>
                  <a:cubicBezTo>
                    <a:pt x="19967" y="11276"/>
                    <a:pt x="19920" y="11276"/>
                    <a:pt x="19896" y="11264"/>
                  </a:cubicBezTo>
                  <a:cubicBezTo>
                    <a:pt x="19884" y="11240"/>
                    <a:pt x="19920" y="11216"/>
                    <a:pt x="19943" y="11181"/>
                  </a:cubicBezTo>
                  <a:cubicBezTo>
                    <a:pt x="20027" y="11109"/>
                    <a:pt x="20122" y="11026"/>
                    <a:pt x="20229" y="10942"/>
                  </a:cubicBezTo>
                  <a:cubicBezTo>
                    <a:pt x="20658" y="10633"/>
                    <a:pt x="20098" y="10442"/>
                    <a:pt x="19670" y="10383"/>
                  </a:cubicBezTo>
                  <a:cubicBezTo>
                    <a:pt x="19574" y="10359"/>
                    <a:pt x="19467" y="10359"/>
                    <a:pt x="19432" y="10311"/>
                  </a:cubicBezTo>
                  <a:cubicBezTo>
                    <a:pt x="19384" y="10264"/>
                    <a:pt x="19467" y="10180"/>
                    <a:pt x="19551" y="10097"/>
                  </a:cubicBezTo>
                  <a:cubicBezTo>
                    <a:pt x="19646" y="10014"/>
                    <a:pt x="19753" y="9930"/>
                    <a:pt x="19777" y="9859"/>
                  </a:cubicBezTo>
                  <a:cubicBezTo>
                    <a:pt x="19813" y="9799"/>
                    <a:pt x="19646" y="9752"/>
                    <a:pt x="19467" y="97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8"/>
            <p:cNvSpPr/>
            <p:nvPr/>
          </p:nvSpPr>
          <p:spPr>
            <a:xfrm>
              <a:off x="2567168" y="2852540"/>
              <a:ext cx="484672" cy="131456"/>
            </a:xfrm>
            <a:custGeom>
              <a:avLst/>
              <a:gdLst/>
              <a:ahLst/>
              <a:cxnLst/>
              <a:rect l="l" t="t" r="r" b="b"/>
              <a:pathLst>
                <a:path w="15146" h="4108" extrusionOk="0">
                  <a:moveTo>
                    <a:pt x="715" y="619"/>
                  </a:moveTo>
                  <a:cubicBezTo>
                    <a:pt x="298" y="774"/>
                    <a:pt x="0" y="965"/>
                    <a:pt x="36" y="1143"/>
                  </a:cubicBezTo>
                  <a:cubicBezTo>
                    <a:pt x="60" y="1310"/>
                    <a:pt x="441" y="1393"/>
                    <a:pt x="929" y="1322"/>
                  </a:cubicBezTo>
                  <a:cubicBezTo>
                    <a:pt x="703" y="1524"/>
                    <a:pt x="1191" y="1608"/>
                    <a:pt x="1631" y="1620"/>
                  </a:cubicBezTo>
                  <a:cubicBezTo>
                    <a:pt x="2465" y="1667"/>
                    <a:pt x="3536" y="1679"/>
                    <a:pt x="4429" y="1346"/>
                  </a:cubicBezTo>
                  <a:cubicBezTo>
                    <a:pt x="4596" y="1286"/>
                    <a:pt x="4810" y="1203"/>
                    <a:pt x="4977" y="1203"/>
                  </a:cubicBezTo>
                  <a:cubicBezTo>
                    <a:pt x="5120" y="1215"/>
                    <a:pt x="5120" y="1286"/>
                    <a:pt x="5215" y="1310"/>
                  </a:cubicBezTo>
                  <a:cubicBezTo>
                    <a:pt x="5358" y="1358"/>
                    <a:pt x="5632" y="1310"/>
                    <a:pt x="5858" y="1274"/>
                  </a:cubicBezTo>
                  <a:cubicBezTo>
                    <a:pt x="6835" y="1155"/>
                    <a:pt x="7668" y="1298"/>
                    <a:pt x="7787" y="1608"/>
                  </a:cubicBezTo>
                  <a:cubicBezTo>
                    <a:pt x="7823" y="1727"/>
                    <a:pt x="7799" y="1858"/>
                    <a:pt x="7989" y="1929"/>
                  </a:cubicBezTo>
                  <a:cubicBezTo>
                    <a:pt x="8144" y="1977"/>
                    <a:pt x="8442" y="1989"/>
                    <a:pt x="8537" y="2060"/>
                  </a:cubicBezTo>
                  <a:cubicBezTo>
                    <a:pt x="8656" y="2179"/>
                    <a:pt x="8323" y="2358"/>
                    <a:pt x="8013" y="2489"/>
                  </a:cubicBezTo>
                  <a:cubicBezTo>
                    <a:pt x="7692" y="2632"/>
                    <a:pt x="7311" y="2786"/>
                    <a:pt x="7299" y="2929"/>
                  </a:cubicBezTo>
                  <a:cubicBezTo>
                    <a:pt x="7287" y="3060"/>
                    <a:pt x="7561" y="3108"/>
                    <a:pt x="7811" y="3144"/>
                  </a:cubicBezTo>
                  <a:cubicBezTo>
                    <a:pt x="7323" y="3191"/>
                    <a:pt x="6846" y="3239"/>
                    <a:pt x="6370" y="3286"/>
                  </a:cubicBezTo>
                  <a:cubicBezTo>
                    <a:pt x="5953" y="3322"/>
                    <a:pt x="5501" y="3382"/>
                    <a:pt x="5120" y="3501"/>
                  </a:cubicBezTo>
                  <a:cubicBezTo>
                    <a:pt x="4727" y="3632"/>
                    <a:pt x="4465" y="3870"/>
                    <a:pt x="4739" y="3929"/>
                  </a:cubicBezTo>
                  <a:cubicBezTo>
                    <a:pt x="5108" y="4025"/>
                    <a:pt x="5822" y="3751"/>
                    <a:pt x="6394" y="3679"/>
                  </a:cubicBezTo>
                  <a:cubicBezTo>
                    <a:pt x="7430" y="3548"/>
                    <a:pt x="7597" y="4108"/>
                    <a:pt x="8620" y="4025"/>
                  </a:cubicBezTo>
                  <a:cubicBezTo>
                    <a:pt x="9192" y="3989"/>
                    <a:pt x="9811" y="3751"/>
                    <a:pt x="10371" y="3715"/>
                  </a:cubicBezTo>
                  <a:cubicBezTo>
                    <a:pt x="10621" y="3703"/>
                    <a:pt x="10823" y="3727"/>
                    <a:pt x="11061" y="3727"/>
                  </a:cubicBezTo>
                  <a:cubicBezTo>
                    <a:pt x="11299" y="3727"/>
                    <a:pt x="11609" y="3679"/>
                    <a:pt x="11776" y="3584"/>
                  </a:cubicBezTo>
                  <a:cubicBezTo>
                    <a:pt x="12014" y="3441"/>
                    <a:pt x="11740" y="3322"/>
                    <a:pt x="11407" y="3322"/>
                  </a:cubicBezTo>
                  <a:cubicBezTo>
                    <a:pt x="11073" y="3322"/>
                    <a:pt x="10680" y="3370"/>
                    <a:pt x="10394" y="3322"/>
                  </a:cubicBezTo>
                  <a:cubicBezTo>
                    <a:pt x="10311" y="3310"/>
                    <a:pt x="10240" y="3286"/>
                    <a:pt x="10264" y="3239"/>
                  </a:cubicBezTo>
                  <a:cubicBezTo>
                    <a:pt x="10311" y="3167"/>
                    <a:pt x="10585" y="3120"/>
                    <a:pt x="10787" y="3096"/>
                  </a:cubicBezTo>
                  <a:cubicBezTo>
                    <a:pt x="11204" y="3048"/>
                    <a:pt x="11621" y="3001"/>
                    <a:pt x="12049" y="2965"/>
                  </a:cubicBezTo>
                  <a:cubicBezTo>
                    <a:pt x="12121" y="2727"/>
                    <a:pt x="11799" y="2536"/>
                    <a:pt x="11264" y="2501"/>
                  </a:cubicBezTo>
                  <a:cubicBezTo>
                    <a:pt x="11073" y="2489"/>
                    <a:pt x="10811" y="2489"/>
                    <a:pt x="10823" y="2393"/>
                  </a:cubicBezTo>
                  <a:cubicBezTo>
                    <a:pt x="10859" y="2274"/>
                    <a:pt x="11371" y="2203"/>
                    <a:pt x="11668" y="2215"/>
                  </a:cubicBezTo>
                  <a:cubicBezTo>
                    <a:pt x="11883" y="2215"/>
                    <a:pt x="12097" y="2239"/>
                    <a:pt x="12276" y="2274"/>
                  </a:cubicBezTo>
                  <a:cubicBezTo>
                    <a:pt x="12514" y="2322"/>
                    <a:pt x="12716" y="2382"/>
                    <a:pt x="13002" y="2393"/>
                  </a:cubicBezTo>
                  <a:cubicBezTo>
                    <a:pt x="13300" y="2405"/>
                    <a:pt x="13704" y="2346"/>
                    <a:pt x="13907" y="2215"/>
                  </a:cubicBezTo>
                  <a:cubicBezTo>
                    <a:pt x="14026" y="2143"/>
                    <a:pt x="14050" y="2060"/>
                    <a:pt x="14204" y="2001"/>
                  </a:cubicBezTo>
                  <a:cubicBezTo>
                    <a:pt x="14383" y="1917"/>
                    <a:pt x="14705" y="1881"/>
                    <a:pt x="14883" y="1798"/>
                  </a:cubicBezTo>
                  <a:cubicBezTo>
                    <a:pt x="15145" y="1667"/>
                    <a:pt x="14800" y="1560"/>
                    <a:pt x="14443" y="1584"/>
                  </a:cubicBezTo>
                  <a:cubicBezTo>
                    <a:pt x="14085" y="1608"/>
                    <a:pt x="13681" y="1691"/>
                    <a:pt x="13383" y="1655"/>
                  </a:cubicBezTo>
                  <a:cubicBezTo>
                    <a:pt x="12966" y="1620"/>
                    <a:pt x="12954" y="1393"/>
                    <a:pt x="12550" y="1370"/>
                  </a:cubicBezTo>
                  <a:cubicBezTo>
                    <a:pt x="12311" y="1346"/>
                    <a:pt x="12014" y="1393"/>
                    <a:pt x="11740" y="1405"/>
                  </a:cubicBezTo>
                  <a:cubicBezTo>
                    <a:pt x="11466" y="1429"/>
                    <a:pt x="11180" y="1381"/>
                    <a:pt x="11240" y="1286"/>
                  </a:cubicBezTo>
                  <a:cubicBezTo>
                    <a:pt x="11287" y="1215"/>
                    <a:pt x="11454" y="1143"/>
                    <a:pt x="11573" y="1084"/>
                  </a:cubicBezTo>
                  <a:cubicBezTo>
                    <a:pt x="11871" y="905"/>
                    <a:pt x="11823" y="727"/>
                    <a:pt x="11573" y="619"/>
                  </a:cubicBezTo>
                  <a:cubicBezTo>
                    <a:pt x="11323" y="524"/>
                    <a:pt x="10930" y="488"/>
                    <a:pt x="10549" y="453"/>
                  </a:cubicBezTo>
                  <a:cubicBezTo>
                    <a:pt x="10085" y="417"/>
                    <a:pt x="9609" y="381"/>
                    <a:pt x="9061" y="441"/>
                  </a:cubicBezTo>
                  <a:cubicBezTo>
                    <a:pt x="8918" y="453"/>
                    <a:pt x="8775" y="477"/>
                    <a:pt x="8692" y="453"/>
                  </a:cubicBezTo>
                  <a:cubicBezTo>
                    <a:pt x="8549" y="405"/>
                    <a:pt x="8775" y="274"/>
                    <a:pt x="8775" y="191"/>
                  </a:cubicBezTo>
                  <a:cubicBezTo>
                    <a:pt x="8775" y="96"/>
                    <a:pt x="8466" y="84"/>
                    <a:pt x="8192" y="119"/>
                  </a:cubicBezTo>
                  <a:cubicBezTo>
                    <a:pt x="7918" y="143"/>
                    <a:pt x="7620" y="203"/>
                    <a:pt x="7370" y="203"/>
                  </a:cubicBezTo>
                  <a:cubicBezTo>
                    <a:pt x="6942" y="203"/>
                    <a:pt x="6620" y="60"/>
                    <a:pt x="6168" y="191"/>
                  </a:cubicBezTo>
                  <a:cubicBezTo>
                    <a:pt x="6108" y="322"/>
                    <a:pt x="5739" y="488"/>
                    <a:pt x="5358" y="548"/>
                  </a:cubicBezTo>
                  <a:cubicBezTo>
                    <a:pt x="4989" y="596"/>
                    <a:pt x="4656" y="548"/>
                    <a:pt x="4656" y="417"/>
                  </a:cubicBezTo>
                  <a:cubicBezTo>
                    <a:pt x="4644" y="334"/>
                    <a:pt x="4751" y="238"/>
                    <a:pt x="4775" y="155"/>
                  </a:cubicBezTo>
                  <a:cubicBezTo>
                    <a:pt x="4787" y="72"/>
                    <a:pt x="4644" y="0"/>
                    <a:pt x="4406" y="48"/>
                  </a:cubicBezTo>
                  <a:cubicBezTo>
                    <a:pt x="4310" y="72"/>
                    <a:pt x="4215" y="96"/>
                    <a:pt x="4132" y="131"/>
                  </a:cubicBezTo>
                  <a:cubicBezTo>
                    <a:pt x="3620" y="322"/>
                    <a:pt x="3072" y="536"/>
                    <a:pt x="2822" y="750"/>
                  </a:cubicBezTo>
                  <a:cubicBezTo>
                    <a:pt x="2739" y="834"/>
                    <a:pt x="2691" y="917"/>
                    <a:pt x="2560" y="989"/>
                  </a:cubicBezTo>
                  <a:cubicBezTo>
                    <a:pt x="2203" y="1215"/>
                    <a:pt x="1810" y="1143"/>
                    <a:pt x="1858" y="1000"/>
                  </a:cubicBezTo>
                  <a:cubicBezTo>
                    <a:pt x="1893" y="834"/>
                    <a:pt x="2393" y="667"/>
                    <a:pt x="2691" y="512"/>
                  </a:cubicBezTo>
                  <a:cubicBezTo>
                    <a:pt x="3560" y="107"/>
                    <a:pt x="2965" y="119"/>
                    <a:pt x="2084" y="262"/>
                  </a:cubicBezTo>
                  <a:cubicBezTo>
                    <a:pt x="1643" y="334"/>
                    <a:pt x="1120" y="453"/>
                    <a:pt x="715" y="6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8"/>
            <p:cNvSpPr/>
            <p:nvPr/>
          </p:nvSpPr>
          <p:spPr>
            <a:xfrm>
              <a:off x="2429248" y="2869692"/>
              <a:ext cx="130720" cy="60992"/>
            </a:xfrm>
            <a:custGeom>
              <a:avLst/>
              <a:gdLst/>
              <a:ahLst/>
              <a:cxnLst/>
              <a:rect l="l" t="t" r="r" b="b"/>
              <a:pathLst>
                <a:path w="4085" h="1906" extrusionOk="0">
                  <a:moveTo>
                    <a:pt x="1108" y="369"/>
                  </a:moveTo>
                  <a:cubicBezTo>
                    <a:pt x="1072" y="441"/>
                    <a:pt x="1191" y="464"/>
                    <a:pt x="1250" y="524"/>
                  </a:cubicBezTo>
                  <a:cubicBezTo>
                    <a:pt x="1405" y="643"/>
                    <a:pt x="1119" y="869"/>
                    <a:pt x="810" y="1060"/>
                  </a:cubicBezTo>
                  <a:cubicBezTo>
                    <a:pt x="488" y="1250"/>
                    <a:pt x="119" y="1453"/>
                    <a:pt x="24" y="1631"/>
                  </a:cubicBezTo>
                  <a:cubicBezTo>
                    <a:pt x="0" y="1679"/>
                    <a:pt x="0" y="1726"/>
                    <a:pt x="48" y="1750"/>
                  </a:cubicBezTo>
                  <a:cubicBezTo>
                    <a:pt x="179" y="1798"/>
                    <a:pt x="536" y="1726"/>
                    <a:pt x="703" y="1762"/>
                  </a:cubicBezTo>
                  <a:cubicBezTo>
                    <a:pt x="822" y="1786"/>
                    <a:pt x="834" y="1857"/>
                    <a:pt x="941" y="1881"/>
                  </a:cubicBezTo>
                  <a:cubicBezTo>
                    <a:pt x="1096" y="1905"/>
                    <a:pt x="1358" y="1857"/>
                    <a:pt x="1572" y="1798"/>
                  </a:cubicBezTo>
                  <a:cubicBezTo>
                    <a:pt x="1786" y="1738"/>
                    <a:pt x="2001" y="1667"/>
                    <a:pt x="2227" y="1631"/>
                  </a:cubicBezTo>
                  <a:cubicBezTo>
                    <a:pt x="2358" y="1607"/>
                    <a:pt x="2489" y="1607"/>
                    <a:pt x="2620" y="1584"/>
                  </a:cubicBezTo>
                  <a:cubicBezTo>
                    <a:pt x="2751" y="1560"/>
                    <a:pt x="2917" y="1500"/>
                    <a:pt x="2929" y="1453"/>
                  </a:cubicBezTo>
                  <a:cubicBezTo>
                    <a:pt x="2929" y="1441"/>
                    <a:pt x="2917" y="1429"/>
                    <a:pt x="2905" y="1417"/>
                  </a:cubicBezTo>
                  <a:cubicBezTo>
                    <a:pt x="2655" y="1262"/>
                    <a:pt x="1798" y="1345"/>
                    <a:pt x="1643" y="1167"/>
                  </a:cubicBezTo>
                  <a:cubicBezTo>
                    <a:pt x="1572" y="1084"/>
                    <a:pt x="1679" y="964"/>
                    <a:pt x="1822" y="845"/>
                  </a:cubicBezTo>
                  <a:cubicBezTo>
                    <a:pt x="1965" y="726"/>
                    <a:pt x="2167" y="595"/>
                    <a:pt x="2465" y="536"/>
                  </a:cubicBezTo>
                  <a:cubicBezTo>
                    <a:pt x="2608" y="512"/>
                    <a:pt x="2739" y="500"/>
                    <a:pt x="2882" y="476"/>
                  </a:cubicBezTo>
                  <a:cubicBezTo>
                    <a:pt x="3215" y="417"/>
                    <a:pt x="3536" y="298"/>
                    <a:pt x="3834" y="179"/>
                  </a:cubicBezTo>
                  <a:cubicBezTo>
                    <a:pt x="3953" y="131"/>
                    <a:pt x="4084" y="72"/>
                    <a:pt x="4025" y="36"/>
                  </a:cubicBezTo>
                  <a:cubicBezTo>
                    <a:pt x="4013" y="24"/>
                    <a:pt x="3965" y="24"/>
                    <a:pt x="3929" y="24"/>
                  </a:cubicBezTo>
                  <a:cubicBezTo>
                    <a:pt x="3572" y="0"/>
                    <a:pt x="1286" y="0"/>
                    <a:pt x="1108" y="3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8"/>
            <p:cNvSpPr/>
            <p:nvPr/>
          </p:nvSpPr>
          <p:spPr>
            <a:xfrm>
              <a:off x="2023488" y="2914652"/>
              <a:ext cx="338720" cy="78880"/>
            </a:xfrm>
            <a:custGeom>
              <a:avLst/>
              <a:gdLst/>
              <a:ahLst/>
              <a:cxnLst/>
              <a:rect l="l" t="t" r="r" b="b"/>
              <a:pathLst>
                <a:path w="10585" h="2465" extrusionOk="0">
                  <a:moveTo>
                    <a:pt x="8537" y="691"/>
                  </a:moveTo>
                  <a:cubicBezTo>
                    <a:pt x="8358" y="572"/>
                    <a:pt x="8204" y="452"/>
                    <a:pt x="8084" y="310"/>
                  </a:cubicBezTo>
                  <a:cubicBezTo>
                    <a:pt x="8061" y="286"/>
                    <a:pt x="8037" y="262"/>
                    <a:pt x="7989" y="238"/>
                  </a:cubicBezTo>
                  <a:cubicBezTo>
                    <a:pt x="7942" y="226"/>
                    <a:pt x="7858" y="226"/>
                    <a:pt x="7763" y="238"/>
                  </a:cubicBezTo>
                  <a:cubicBezTo>
                    <a:pt x="7680" y="250"/>
                    <a:pt x="7608" y="286"/>
                    <a:pt x="7537" y="298"/>
                  </a:cubicBezTo>
                  <a:cubicBezTo>
                    <a:pt x="7465" y="321"/>
                    <a:pt x="7382" y="345"/>
                    <a:pt x="7334" y="333"/>
                  </a:cubicBezTo>
                  <a:cubicBezTo>
                    <a:pt x="7311" y="333"/>
                    <a:pt x="7311" y="321"/>
                    <a:pt x="7299" y="310"/>
                  </a:cubicBezTo>
                  <a:cubicBezTo>
                    <a:pt x="7263" y="286"/>
                    <a:pt x="7180" y="262"/>
                    <a:pt x="7084" y="298"/>
                  </a:cubicBezTo>
                  <a:cubicBezTo>
                    <a:pt x="7049" y="310"/>
                    <a:pt x="7037" y="321"/>
                    <a:pt x="7013" y="333"/>
                  </a:cubicBezTo>
                  <a:cubicBezTo>
                    <a:pt x="6894" y="405"/>
                    <a:pt x="6703" y="488"/>
                    <a:pt x="6537" y="548"/>
                  </a:cubicBezTo>
                  <a:cubicBezTo>
                    <a:pt x="6453" y="583"/>
                    <a:pt x="6120" y="691"/>
                    <a:pt x="6179" y="619"/>
                  </a:cubicBezTo>
                  <a:cubicBezTo>
                    <a:pt x="6239" y="548"/>
                    <a:pt x="6334" y="464"/>
                    <a:pt x="6453" y="393"/>
                  </a:cubicBezTo>
                  <a:cubicBezTo>
                    <a:pt x="6489" y="369"/>
                    <a:pt x="6537" y="345"/>
                    <a:pt x="6537" y="321"/>
                  </a:cubicBezTo>
                  <a:cubicBezTo>
                    <a:pt x="6537" y="310"/>
                    <a:pt x="6537" y="298"/>
                    <a:pt x="6525" y="298"/>
                  </a:cubicBezTo>
                  <a:cubicBezTo>
                    <a:pt x="6453" y="226"/>
                    <a:pt x="6334" y="0"/>
                    <a:pt x="5894" y="179"/>
                  </a:cubicBezTo>
                  <a:cubicBezTo>
                    <a:pt x="5691" y="262"/>
                    <a:pt x="5560" y="417"/>
                    <a:pt x="5346" y="429"/>
                  </a:cubicBezTo>
                  <a:cubicBezTo>
                    <a:pt x="5263" y="345"/>
                    <a:pt x="5108" y="298"/>
                    <a:pt x="4894" y="262"/>
                  </a:cubicBezTo>
                  <a:cubicBezTo>
                    <a:pt x="4834" y="262"/>
                    <a:pt x="4763" y="262"/>
                    <a:pt x="4679" y="274"/>
                  </a:cubicBezTo>
                  <a:cubicBezTo>
                    <a:pt x="4465" y="333"/>
                    <a:pt x="4548" y="429"/>
                    <a:pt x="4513" y="500"/>
                  </a:cubicBezTo>
                  <a:cubicBezTo>
                    <a:pt x="4477" y="631"/>
                    <a:pt x="3965" y="786"/>
                    <a:pt x="3715" y="762"/>
                  </a:cubicBezTo>
                  <a:cubicBezTo>
                    <a:pt x="3453" y="750"/>
                    <a:pt x="3441" y="619"/>
                    <a:pt x="3608" y="476"/>
                  </a:cubicBezTo>
                  <a:cubicBezTo>
                    <a:pt x="3727" y="381"/>
                    <a:pt x="3917" y="226"/>
                    <a:pt x="3691" y="238"/>
                  </a:cubicBezTo>
                  <a:cubicBezTo>
                    <a:pt x="3667" y="238"/>
                    <a:pt x="3036" y="476"/>
                    <a:pt x="2953" y="500"/>
                  </a:cubicBezTo>
                  <a:cubicBezTo>
                    <a:pt x="2679" y="583"/>
                    <a:pt x="2477" y="631"/>
                    <a:pt x="2215" y="726"/>
                  </a:cubicBezTo>
                  <a:cubicBezTo>
                    <a:pt x="2191" y="738"/>
                    <a:pt x="2155" y="750"/>
                    <a:pt x="2119" y="750"/>
                  </a:cubicBezTo>
                  <a:cubicBezTo>
                    <a:pt x="2048" y="762"/>
                    <a:pt x="2012" y="750"/>
                    <a:pt x="1965" y="750"/>
                  </a:cubicBezTo>
                  <a:cubicBezTo>
                    <a:pt x="1881" y="750"/>
                    <a:pt x="1762" y="762"/>
                    <a:pt x="1643" y="798"/>
                  </a:cubicBezTo>
                  <a:cubicBezTo>
                    <a:pt x="1476" y="833"/>
                    <a:pt x="1238" y="905"/>
                    <a:pt x="1107" y="976"/>
                  </a:cubicBezTo>
                  <a:cubicBezTo>
                    <a:pt x="976" y="1048"/>
                    <a:pt x="965" y="1107"/>
                    <a:pt x="786" y="1179"/>
                  </a:cubicBezTo>
                  <a:cubicBezTo>
                    <a:pt x="453" y="1298"/>
                    <a:pt x="143" y="1369"/>
                    <a:pt x="0" y="1536"/>
                  </a:cubicBezTo>
                  <a:cubicBezTo>
                    <a:pt x="476" y="1536"/>
                    <a:pt x="1191" y="1393"/>
                    <a:pt x="1750" y="1250"/>
                  </a:cubicBezTo>
                  <a:cubicBezTo>
                    <a:pt x="2084" y="1179"/>
                    <a:pt x="2560" y="1095"/>
                    <a:pt x="2489" y="1214"/>
                  </a:cubicBezTo>
                  <a:cubicBezTo>
                    <a:pt x="1929" y="1345"/>
                    <a:pt x="1381" y="1500"/>
                    <a:pt x="810" y="1631"/>
                  </a:cubicBezTo>
                  <a:cubicBezTo>
                    <a:pt x="738" y="1655"/>
                    <a:pt x="655" y="1667"/>
                    <a:pt x="607" y="1703"/>
                  </a:cubicBezTo>
                  <a:cubicBezTo>
                    <a:pt x="524" y="1738"/>
                    <a:pt x="548" y="1786"/>
                    <a:pt x="631" y="1786"/>
                  </a:cubicBezTo>
                  <a:cubicBezTo>
                    <a:pt x="703" y="1798"/>
                    <a:pt x="822" y="1774"/>
                    <a:pt x="941" y="1762"/>
                  </a:cubicBezTo>
                  <a:cubicBezTo>
                    <a:pt x="1155" y="1715"/>
                    <a:pt x="1393" y="1679"/>
                    <a:pt x="1584" y="1667"/>
                  </a:cubicBezTo>
                  <a:cubicBezTo>
                    <a:pt x="1655" y="1667"/>
                    <a:pt x="1727" y="1667"/>
                    <a:pt x="1810" y="1655"/>
                  </a:cubicBezTo>
                  <a:cubicBezTo>
                    <a:pt x="1965" y="1643"/>
                    <a:pt x="2131" y="1584"/>
                    <a:pt x="2286" y="1560"/>
                  </a:cubicBezTo>
                  <a:cubicBezTo>
                    <a:pt x="2524" y="1512"/>
                    <a:pt x="2739" y="1536"/>
                    <a:pt x="2965" y="1453"/>
                  </a:cubicBezTo>
                  <a:cubicBezTo>
                    <a:pt x="3072" y="1429"/>
                    <a:pt x="3155" y="1369"/>
                    <a:pt x="3251" y="1357"/>
                  </a:cubicBezTo>
                  <a:cubicBezTo>
                    <a:pt x="3370" y="1334"/>
                    <a:pt x="3429" y="1369"/>
                    <a:pt x="3536" y="1345"/>
                  </a:cubicBezTo>
                  <a:cubicBezTo>
                    <a:pt x="3703" y="1322"/>
                    <a:pt x="3882" y="1203"/>
                    <a:pt x="4024" y="1203"/>
                  </a:cubicBezTo>
                  <a:cubicBezTo>
                    <a:pt x="4215" y="1203"/>
                    <a:pt x="3941" y="1345"/>
                    <a:pt x="3810" y="1393"/>
                  </a:cubicBezTo>
                  <a:cubicBezTo>
                    <a:pt x="3584" y="1476"/>
                    <a:pt x="3239" y="1524"/>
                    <a:pt x="2989" y="1584"/>
                  </a:cubicBezTo>
                  <a:cubicBezTo>
                    <a:pt x="2322" y="1726"/>
                    <a:pt x="1655" y="1869"/>
                    <a:pt x="976" y="2024"/>
                  </a:cubicBezTo>
                  <a:cubicBezTo>
                    <a:pt x="810" y="2107"/>
                    <a:pt x="917" y="2179"/>
                    <a:pt x="1095" y="2179"/>
                  </a:cubicBezTo>
                  <a:cubicBezTo>
                    <a:pt x="1286" y="2179"/>
                    <a:pt x="1512" y="2131"/>
                    <a:pt x="1667" y="2155"/>
                  </a:cubicBezTo>
                  <a:cubicBezTo>
                    <a:pt x="1869" y="2167"/>
                    <a:pt x="1893" y="2262"/>
                    <a:pt x="1965" y="2334"/>
                  </a:cubicBezTo>
                  <a:cubicBezTo>
                    <a:pt x="2036" y="2417"/>
                    <a:pt x="2227" y="2465"/>
                    <a:pt x="2512" y="2393"/>
                  </a:cubicBezTo>
                  <a:cubicBezTo>
                    <a:pt x="2643" y="2357"/>
                    <a:pt x="2762" y="2298"/>
                    <a:pt x="2893" y="2250"/>
                  </a:cubicBezTo>
                  <a:cubicBezTo>
                    <a:pt x="3655" y="1953"/>
                    <a:pt x="4644" y="2000"/>
                    <a:pt x="5334" y="1691"/>
                  </a:cubicBezTo>
                  <a:cubicBezTo>
                    <a:pt x="5620" y="1560"/>
                    <a:pt x="5822" y="1381"/>
                    <a:pt x="6168" y="1310"/>
                  </a:cubicBezTo>
                  <a:cubicBezTo>
                    <a:pt x="6322" y="1286"/>
                    <a:pt x="6453" y="1286"/>
                    <a:pt x="6572" y="1298"/>
                  </a:cubicBezTo>
                  <a:cubicBezTo>
                    <a:pt x="6989" y="1334"/>
                    <a:pt x="7322" y="1405"/>
                    <a:pt x="7751" y="1429"/>
                  </a:cubicBezTo>
                  <a:cubicBezTo>
                    <a:pt x="8192" y="1453"/>
                    <a:pt x="8751" y="1417"/>
                    <a:pt x="9299" y="1262"/>
                  </a:cubicBezTo>
                  <a:cubicBezTo>
                    <a:pt x="9168" y="1191"/>
                    <a:pt x="8918" y="1155"/>
                    <a:pt x="8620" y="1167"/>
                  </a:cubicBezTo>
                  <a:cubicBezTo>
                    <a:pt x="9204" y="1036"/>
                    <a:pt x="9799" y="929"/>
                    <a:pt x="10382" y="822"/>
                  </a:cubicBezTo>
                  <a:cubicBezTo>
                    <a:pt x="10585" y="798"/>
                    <a:pt x="10311" y="702"/>
                    <a:pt x="10275" y="702"/>
                  </a:cubicBezTo>
                  <a:cubicBezTo>
                    <a:pt x="10156" y="691"/>
                    <a:pt x="9870" y="762"/>
                    <a:pt x="9728" y="786"/>
                  </a:cubicBezTo>
                  <a:cubicBezTo>
                    <a:pt x="9489" y="822"/>
                    <a:pt x="9287" y="822"/>
                    <a:pt x="9180" y="774"/>
                  </a:cubicBezTo>
                  <a:cubicBezTo>
                    <a:pt x="9120" y="738"/>
                    <a:pt x="9108" y="691"/>
                    <a:pt x="9096" y="643"/>
                  </a:cubicBezTo>
                  <a:cubicBezTo>
                    <a:pt x="9096" y="631"/>
                    <a:pt x="9073" y="619"/>
                    <a:pt x="9025" y="619"/>
                  </a:cubicBezTo>
                  <a:cubicBezTo>
                    <a:pt x="8977" y="631"/>
                    <a:pt x="8954" y="655"/>
                    <a:pt x="8954" y="679"/>
                  </a:cubicBezTo>
                  <a:cubicBezTo>
                    <a:pt x="8954" y="691"/>
                    <a:pt x="8966" y="702"/>
                    <a:pt x="8942" y="726"/>
                  </a:cubicBezTo>
                  <a:cubicBezTo>
                    <a:pt x="8918" y="738"/>
                    <a:pt x="8858" y="762"/>
                    <a:pt x="8811" y="762"/>
                  </a:cubicBezTo>
                  <a:cubicBezTo>
                    <a:pt x="8763" y="774"/>
                    <a:pt x="8715" y="774"/>
                    <a:pt x="8680" y="774"/>
                  </a:cubicBezTo>
                  <a:cubicBezTo>
                    <a:pt x="8656" y="762"/>
                    <a:pt x="8644" y="762"/>
                    <a:pt x="8632" y="750"/>
                  </a:cubicBezTo>
                  <a:cubicBezTo>
                    <a:pt x="8596" y="726"/>
                    <a:pt x="8573" y="714"/>
                    <a:pt x="8537" y="6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8"/>
            <p:cNvSpPr/>
            <p:nvPr/>
          </p:nvSpPr>
          <p:spPr>
            <a:xfrm>
              <a:off x="2247872" y="2903580"/>
              <a:ext cx="32032" cy="17568"/>
            </a:xfrm>
            <a:custGeom>
              <a:avLst/>
              <a:gdLst/>
              <a:ahLst/>
              <a:cxnLst/>
              <a:rect l="l" t="t" r="r" b="b"/>
              <a:pathLst>
                <a:path w="1001" h="549" extrusionOk="0">
                  <a:moveTo>
                    <a:pt x="132" y="334"/>
                  </a:moveTo>
                  <a:cubicBezTo>
                    <a:pt x="144" y="334"/>
                    <a:pt x="144" y="346"/>
                    <a:pt x="144" y="346"/>
                  </a:cubicBezTo>
                  <a:cubicBezTo>
                    <a:pt x="144" y="370"/>
                    <a:pt x="120" y="382"/>
                    <a:pt x="96" y="394"/>
                  </a:cubicBezTo>
                  <a:cubicBezTo>
                    <a:pt x="25" y="441"/>
                    <a:pt x="1" y="477"/>
                    <a:pt x="13" y="513"/>
                  </a:cubicBezTo>
                  <a:cubicBezTo>
                    <a:pt x="25" y="537"/>
                    <a:pt x="49" y="548"/>
                    <a:pt x="96" y="548"/>
                  </a:cubicBezTo>
                  <a:cubicBezTo>
                    <a:pt x="191" y="548"/>
                    <a:pt x="322" y="513"/>
                    <a:pt x="418" y="501"/>
                  </a:cubicBezTo>
                  <a:cubicBezTo>
                    <a:pt x="501" y="489"/>
                    <a:pt x="560" y="501"/>
                    <a:pt x="620" y="513"/>
                  </a:cubicBezTo>
                  <a:cubicBezTo>
                    <a:pt x="691" y="525"/>
                    <a:pt x="775" y="525"/>
                    <a:pt x="870" y="501"/>
                  </a:cubicBezTo>
                  <a:cubicBezTo>
                    <a:pt x="930" y="477"/>
                    <a:pt x="977" y="441"/>
                    <a:pt x="989" y="417"/>
                  </a:cubicBezTo>
                  <a:cubicBezTo>
                    <a:pt x="1001" y="394"/>
                    <a:pt x="989" y="370"/>
                    <a:pt x="977" y="358"/>
                  </a:cubicBezTo>
                  <a:cubicBezTo>
                    <a:pt x="965" y="334"/>
                    <a:pt x="953" y="310"/>
                    <a:pt x="918" y="298"/>
                  </a:cubicBezTo>
                  <a:cubicBezTo>
                    <a:pt x="870" y="286"/>
                    <a:pt x="775" y="286"/>
                    <a:pt x="715" y="263"/>
                  </a:cubicBezTo>
                  <a:cubicBezTo>
                    <a:pt x="608" y="215"/>
                    <a:pt x="846" y="1"/>
                    <a:pt x="549" y="36"/>
                  </a:cubicBezTo>
                  <a:cubicBezTo>
                    <a:pt x="239" y="72"/>
                    <a:pt x="84" y="275"/>
                    <a:pt x="132" y="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8"/>
            <p:cNvSpPr/>
            <p:nvPr/>
          </p:nvSpPr>
          <p:spPr>
            <a:xfrm>
              <a:off x="1929760" y="2921884"/>
              <a:ext cx="192032" cy="57184"/>
            </a:xfrm>
            <a:custGeom>
              <a:avLst/>
              <a:gdLst/>
              <a:ahLst/>
              <a:cxnLst/>
              <a:rect l="l" t="t" r="r" b="b"/>
              <a:pathLst>
                <a:path w="6001" h="1787" extrusionOk="0">
                  <a:moveTo>
                    <a:pt x="5953" y="95"/>
                  </a:moveTo>
                  <a:cubicBezTo>
                    <a:pt x="5787" y="60"/>
                    <a:pt x="5596" y="36"/>
                    <a:pt x="5406" y="12"/>
                  </a:cubicBezTo>
                  <a:cubicBezTo>
                    <a:pt x="5334" y="0"/>
                    <a:pt x="5251" y="0"/>
                    <a:pt x="5144" y="0"/>
                  </a:cubicBezTo>
                  <a:cubicBezTo>
                    <a:pt x="5025" y="12"/>
                    <a:pt x="4882" y="48"/>
                    <a:pt x="4751" y="72"/>
                  </a:cubicBezTo>
                  <a:cubicBezTo>
                    <a:pt x="4525" y="119"/>
                    <a:pt x="4322" y="131"/>
                    <a:pt x="4108" y="143"/>
                  </a:cubicBezTo>
                  <a:cubicBezTo>
                    <a:pt x="3834" y="167"/>
                    <a:pt x="3548" y="191"/>
                    <a:pt x="3298" y="179"/>
                  </a:cubicBezTo>
                  <a:cubicBezTo>
                    <a:pt x="3167" y="179"/>
                    <a:pt x="3036" y="155"/>
                    <a:pt x="2870" y="179"/>
                  </a:cubicBezTo>
                  <a:cubicBezTo>
                    <a:pt x="2739" y="191"/>
                    <a:pt x="2596" y="226"/>
                    <a:pt x="2465" y="262"/>
                  </a:cubicBezTo>
                  <a:cubicBezTo>
                    <a:pt x="2048" y="369"/>
                    <a:pt x="1631" y="465"/>
                    <a:pt x="1215" y="560"/>
                  </a:cubicBezTo>
                  <a:cubicBezTo>
                    <a:pt x="1143" y="584"/>
                    <a:pt x="1060" y="607"/>
                    <a:pt x="1012" y="631"/>
                  </a:cubicBezTo>
                  <a:cubicBezTo>
                    <a:pt x="953" y="679"/>
                    <a:pt x="1000" y="691"/>
                    <a:pt x="1024" y="727"/>
                  </a:cubicBezTo>
                  <a:cubicBezTo>
                    <a:pt x="1072" y="798"/>
                    <a:pt x="846" y="941"/>
                    <a:pt x="834" y="1024"/>
                  </a:cubicBezTo>
                  <a:cubicBezTo>
                    <a:pt x="834" y="1048"/>
                    <a:pt x="834" y="1072"/>
                    <a:pt x="798" y="1108"/>
                  </a:cubicBezTo>
                  <a:cubicBezTo>
                    <a:pt x="762" y="1119"/>
                    <a:pt x="715" y="1143"/>
                    <a:pt x="667" y="1167"/>
                  </a:cubicBezTo>
                  <a:cubicBezTo>
                    <a:pt x="465" y="1262"/>
                    <a:pt x="607" y="1358"/>
                    <a:pt x="381" y="1453"/>
                  </a:cubicBezTo>
                  <a:cubicBezTo>
                    <a:pt x="274" y="1500"/>
                    <a:pt x="84" y="1536"/>
                    <a:pt x="48" y="1584"/>
                  </a:cubicBezTo>
                  <a:cubicBezTo>
                    <a:pt x="0" y="1643"/>
                    <a:pt x="226" y="1608"/>
                    <a:pt x="310" y="1631"/>
                  </a:cubicBezTo>
                  <a:cubicBezTo>
                    <a:pt x="345" y="1631"/>
                    <a:pt x="357" y="1655"/>
                    <a:pt x="369" y="1667"/>
                  </a:cubicBezTo>
                  <a:cubicBezTo>
                    <a:pt x="441" y="1727"/>
                    <a:pt x="560" y="1762"/>
                    <a:pt x="738" y="1786"/>
                  </a:cubicBezTo>
                  <a:cubicBezTo>
                    <a:pt x="786" y="1786"/>
                    <a:pt x="857" y="1786"/>
                    <a:pt x="929" y="1774"/>
                  </a:cubicBezTo>
                  <a:cubicBezTo>
                    <a:pt x="1191" y="1727"/>
                    <a:pt x="1286" y="1572"/>
                    <a:pt x="1524" y="1489"/>
                  </a:cubicBezTo>
                  <a:cubicBezTo>
                    <a:pt x="1631" y="1477"/>
                    <a:pt x="1667" y="1465"/>
                    <a:pt x="1774" y="1453"/>
                  </a:cubicBezTo>
                  <a:cubicBezTo>
                    <a:pt x="1917" y="1512"/>
                    <a:pt x="2322" y="1441"/>
                    <a:pt x="2560" y="1322"/>
                  </a:cubicBezTo>
                  <a:cubicBezTo>
                    <a:pt x="2655" y="1286"/>
                    <a:pt x="2715" y="1238"/>
                    <a:pt x="2786" y="1191"/>
                  </a:cubicBezTo>
                  <a:cubicBezTo>
                    <a:pt x="3477" y="762"/>
                    <a:pt x="4656" y="369"/>
                    <a:pt x="5679" y="238"/>
                  </a:cubicBezTo>
                  <a:cubicBezTo>
                    <a:pt x="5715" y="226"/>
                    <a:pt x="5775" y="226"/>
                    <a:pt x="5822" y="215"/>
                  </a:cubicBezTo>
                  <a:cubicBezTo>
                    <a:pt x="5906" y="191"/>
                    <a:pt x="6001" y="107"/>
                    <a:pt x="5953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8"/>
            <p:cNvSpPr/>
            <p:nvPr/>
          </p:nvSpPr>
          <p:spPr>
            <a:xfrm>
              <a:off x="2105024" y="2865116"/>
              <a:ext cx="204608" cy="48032"/>
            </a:xfrm>
            <a:custGeom>
              <a:avLst/>
              <a:gdLst/>
              <a:ahLst/>
              <a:cxnLst/>
              <a:rect l="l" t="t" r="r" b="b"/>
              <a:pathLst>
                <a:path w="6394" h="1501" extrusionOk="0">
                  <a:moveTo>
                    <a:pt x="3215" y="750"/>
                  </a:moveTo>
                  <a:cubicBezTo>
                    <a:pt x="3167" y="750"/>
                    <a:pt x="3119" y="762"/>
                    <a:pt x="3084" y="750"/>
                  </a:cubicBezTo>
                  <a:cubicBezTo>
                    <a:pt x="3048" y="750"/>
                    <a:pt x="3048" y="726"/>
                    <a:pt x="3024" y="715"/>
                  </a:cubicBezTo>
                  <a:cubicBezTo>
                    <a:pt x="2965" y="667"/>
                    <a:pt x="2715" y="691"/>
                    <a:pt x="2524" y="691"/>
                  </a:cubicBezTo>
                  <a:cubicBezTo>
                    <a:pt x="2369" y="703"/>
                    <a:pt x="2238" y="679"/>
                    <a:pt x="2072" y="691"/>
                  </a:cubicBezTo>
                  <a:cubicBezTo>
                    <a:pt x="1881" y="691"/>
                    <a:pt x="1667" y="715"/>
                    <a:pt x="1453" y="750"/>
                  </a:cubicBezTo>
                  <a:cubicBezTo>
                    <a:pt x="1250" y="786"/>
                    <a:pt x="1048" y="822"/>
                    <a:pt x="857" y="869"/>
                  </a:cubicBezTo>
                  <a:cubicBezTo>
                    <a:pt x="786" y="881"/>
                    <a:pt x="691" y="893"/>
                    <a:pt x="655" y="929"/>
                  </a:cubicBezTo>
                  <a:cubicBezTo>
                    <a:pt x="583" y="988"/>
                    <a:pt x="833" y="977"/>
                    <a:pt x="762" y="1036"/>
                  </a:cubicBezTo>
                  <a:cubicBezTo>
                    <a:pt x="714" y="1072"/>
                    <a:pt x="583" y="1096"/>
                    <a:pt x="488" y="1096"/>
                  </a:cubicBezTo>
                  <a:cubicBezTo>
                    <a:pt x="405" y="1107"/>
                    <a:pt x="262" y="1143"/>
                    <a:pt x="226" y="1179"/>
                  </a:cubicBezTo>
                  <a:cubicBezTo>
                    <a:pt x="202" y="1203"/>
                    <a:pt x="298" y="1203"/>
                    <a:pt x="369" y="1191"/>
                  </a:cubicBezTo>
                  <a:cubicBezTo>
                    <a:pt x="452" y="1191"/>
                    <a:pt x="548" y="1167"/>
                    <a:pt x="595" y="1179"/>
                  </a:cubicBezTo>
                  <a:cubicBezTo>
                    <a:pt x="572" y="1215"/>
                    <a:pt x="405" y="1250"/>
                    <a:pt x="286" y="1262"/>
                  </a:cubicBezTo>
                  <a:cubicBezTo>
                    <a:pt x="179" y="1274"/>
                    <a:pt x="0" y="1334"/>
                    <a:pt x="24" y="1358"/>
                  </a:cubicBezTo>
                  <a:cubicBezTo>
                    <a:pt x="36" y="1369"/>
                    <a:pt x="83" y="1369"/>
                    <a:pt x="119" y="1369"/>
                  </a:cubicBezTo>
                  <a:cubicBezTo>
                    <a:pt x="202" y="1358"/>
                    <a:pt x="286" y="1358"/>
                    <a:pt x="369" y="1334"/>
                  </a:cubicBezTo>
                  <a:cubicBezTo>
                    <a:pt x="476" y="1322"/>
                    <a:pt x="572" y="1298"/>
                    <a:pt x="667" y="1298"/>
                  </a:cubicBezTo>
                  <a:cubicBezTo>
                    <a:pt x="750" y="1286"/>
                    <a:pt x="810" y="1322"/>
                    <a:pt x="738" y="1358"/>
                  </a:cubicBezTo>
                  <a:cubicBezTo>
                    <a:pt x="857" y="1310"/>
                    <a:pt x="976" y="1250"/>
                    <a:pt x="1095" y="1203"/>
                  </a:cubicBezTo>
                  <a:cubicBezTo>
                    <a:pt x="1024" y="1238"/>
                    <a:pt x="1155" y="1250"/>
                    <a:pt x="1250" y="1215"/>
                  </a:cubicBezTo>
                  <a:cubicBezTo>
                    <a:pt x="1345" y="1191"/>
                    <a:pt x="1405" y="1143"/>
                    <a:pt x="1429" y="1096"/>
                  </a:cubicBezTo>
                  <a:cubicBezTo>
                    <a:pt x="1453" y="1060"/>
                    <a:pt x="1453" y="1024"/>
                    <a:pt x="1512" y="988"/>
                  </a:cubicBezTo>
                  <a:cubicBezTo>
                    <a:pt x="1548" y="965"/>
                    <a:pt x="1584" y="953"/>
                    <a:pt x="1631" y="941"/>
                  </a:cubicBezTo>
                  <a:cubicBezTo>
                    <a:pt x="1738" y="917"/>
                    <a:pt x="1762" y="965"/>
                    <a:pt x="1703" y="1012"/>
                  </a:cubicBezTo>
                  <a:cubicBezTo>
                    <a:pt x="1655" y="1060"/>
                    <a:pt x="1560" y="1107"/>
                    <a:pt x="1607" y="1131"/>
                  </a:cubicBezTo>
                  <a:cubicBezTo>
                    <a:pt x="1631" y="1155"/>
                    <a:pt x="1703" y="1143"/>
                    <a:pt x="1774" y="1143"/>
                  </a:cubicBezTo>
                  <a:cubicBezTo>
                    <a:pt x="1917" y="1131"/>
                    <a:pt x="2072" y="1119"/>
                    <a:pt x="2238" y="1084"/>
                  </a:cubicBezTo>
                  <a:cubicBezTo>
                    <a:pt x="2405" y="1036"/>
                    <a:pt x="2572" y="965"/>
                    <a:pt x="2560" y="905"/>
                  </a:cubicBezTo>
                  <a:cubicBezTo>
                    <a:pt x="2655" y="893"/>
                    <a:pt x="2715" y="917"/>
                    <a:pt x="2774" y="929"/>
                  </a:cubicBezTo>
                  <a:cubicBezTo>
                    <a:pt x="2893" y="941"/>
                    <a:pt x="3084" y="917"/>
                    <a:pt x="3262" y="869"/>
                  </a:cubicBezTo>
                  <a:cubicBezTo>
                    <a:pt x="3298" y="857"/>
                    <a:pt x="3322" y="857"/>
                    <a:pt x="3346" y="846"/>
                  </a:cubicBezTo>
                  <a:cubicBezTo>
                    <a:pt x="3429" y="846"/>
                    <a:pt x="3417" y="881"/>
                    <a:pt x="3358" y="905"/>
                  </a:cubicBezTo>
                  <a:cubicBezTo>
                    <a:pt x="3298" y="941"/>
                    <a:pt x="3215" y="953"/>
                    <a:pt x="3131" y="977"/>
                  </a:cubicBezTo>
                  <a:cubicBezTo>
                    <a:pt x="2560" y="1096"/>
                    <a:pt x="1988" y="1238"/>
                    <a:pt x="1429" y="1405"/>
                  </a:cubicBezTo>
                  <a:cubicBezTo>
                    <a:pt x="1393" y="1417"/>
                    <a:pt x="1369" y="1429"/>
                    <a:pt x="1345" y="1441"/>
                  </a:cubicBezTo>
                  <a:cubicBezTo>
                    <a:pt x="1250" y="1488"/>
                    <a:pt x="1369" y="1500"/>
                    <a:pt x="1476" y="1500"/>
                  </a:cubicBezTo>
                  <a:cubicBezTo>
                    <a:pt x="1762" y="1488"/>
                    <a:pt x="2096" y="1465"/>
                    <a:pt x="2393" y="1358"/>
                  </a:cubicBezTo>
                  <a:cubicBezTo>
                    <a:pt x="2536" y="1298"/>
                    <a:pt x="2643" y="1238"/>
                    <a:pt x="2786" y="1191"/>
                  </a:cubicBezTo>
                  <a:cubicBezTo>
                    <a:pt x="2941" y="1143"/>
                    <a:pt x="3108" y="1119"/>
                    <a:pt x="3239" y="1060"/>
                  </a:cubicBezTo>
                  <a:cubicBezTo>
                    <a:pt x="3334" y="1024"/>
                    <a:pt x="3381" y="977"/>
                    <a:pt x="3489" y="953"/>
                  </a:cubicBezTo>
                  <a:cubicBezTo>
                    <a:pt x="3584" y="917"/>
                    <a:pt x="3691" y="905"/>
                    <a:pt x="3786" y="905"/>
                  </a:cubicBezTo>
                  <a:cubicBezTo>
                    <a:pt x="3965" y="893"/>
                    <a:pt x="4155" y="881"/>
                    <a:pt x="4334" y="881"/>
                  </a:cubicBezTo>
                  <a:cubicBezTo>
                    <a:pt x="4405" y="881"/>
                    <a:pt x="4477" y="869"/>
                    <a:pt x="4560" y="857"/>
                  </a:cubicBezTo>
                  <a:cubicBezTo>
                    <a:pt x="4655" y="834"/>
                    <a:pt x="4739" y="810"/>
                    <a:pt x="4822" y="774"/>
                  </a:cubicBezTo>
                  <a:cubicBezTo>
                    <a:pt x="5036" y="715"/>
                    <a:pt x="5251" y="703"/>
                    <a:pt x="5441" y="691"/>
                  </a:cubicBezTo>
                  <a:cubicBezTo>
                    <a:pt x="5644" y="679"/>
                    <a:pt x="5906" y="631"/>
                    <a:pt x="6060" y="560"/>
                  </a:cubicBezTo>
                  <a:cubicBezTo>
                    <a:pt x="6144" y="512"/>
                    <a:pt x="6179" y="476"/>
                    <a:pt x="6215" y="429"/>
                  </a:cubicBezTo>
                  <a:cubicBezTo>
                    <a:pt x="6298" y="322"/>
                    <a:pt x="6394" y="191"/>
                    <a:pt x="6263" y="143"/>
                  </a:cubicBezTo>
                  <a:cubicBezTo>
                    <a:pt x="6227" y="131"/>
                    <a:pt x="6191" y="119"/>
                    <a:pt x="6132" y="119"/>
                  </a:cubicBezTo>
                  <a:cubicBezTo>
                    <a:pt x="6013" y="143"/>
                    <a:pt x="5929" y="215"/>
                    <a:pt x="5906" y="250"/>
                  </a:cubicBezTo>
                  <a:cubicBezTo>
                    <a:pt x="5882" y="298"/>
                    <a:pt x="5822" y="357"/>
                    <a:pt x="5691" y="393"/>
                  </a:cubicBezTo>
                  <a:cubicBezTo>
                    <a:pt x="5620" y="369"/>
                    <a:pt x="5596" y="322"/>
                    <a:pt x="5644" y="262"/>
                  </a:cubicBezTo>
                  <a:cubicBezTo>
                    <a:pt x="5584" y="274"/>
                    <a:pt x="5525" y="286"/>
                    <a:pt x="5465" y="286"/>
                  </a:cubicBezTo>
                  <a:cubicBezTo>
                    <a:pt x="5501" y="250"/>
                    <a:pt x="5525" y="203"/>
                    <a:pt x="5441" y="203"/>
                  </a:cubicBezTo>
                  <a:cubicBezTo>
                    <a:pt x="5346" y="203"/>
                    <a:pt x="5215" y="250"/>
                    <a:pt x="5108" y="274"/>
                  </a:cubicBezTo>
                  <a:cubicBezTo>
                    <a:pt x="5024" y="286"/>
                    <a:pt x="4965" y="262"/>
                    <a:pt x="4917" y="250"/>
                  </a:cubicBezTo>
                  <a:cubicBezTo>
                    <a:pt x="4870" y="238"/>
                    <a:pt x="4822" y="226"/>
                    <a:pt x="4774" y="203"/>
                  </a:cubicBezTo>
                  <a:cubicBezTo>
                    <a:pt x="4751" y="203"/>
                    <a:pt x="4727" y="191"/>
                    <a:pt x="4715" y="179"/>
                  </a:cubicBezTo>
                  <a:cubicBezTo>
                    <a:pt x="4691" y="131"/>
                    <a:pt x="4798" y="60"/>
                    <a:pt x="4739" y="36"/>
                  </a:cubicBezTo>
                  <a:cubicBezTo>
                    <a:pt x="4667" y="0"/>
                    <a:pt x="4465" y="60"/>
                    <a:pt x="4358" y="107"/>
                  </a:cubicBezTo>
                  <a:cubicBezTo>
                    <a:pt x="4262" y="167"/>
                    <a:pt x="4239" y="226"/>
                    <a:pt x="4215" y="274"/>
                  </a:cubicBezTo>
                  <a:cubicBezTo>
                    <a:pt x="4203" y="322"/>
                    <a:pt x="4179" y="357"/>
                    <a:pt x="4227" y="393"/>
                  </a:cubicBezTo>
                  <a:cubicBezTo>
                    <a:pt x="4262" y="405"/>
                    <a:pt x="4322" y="417"/>
                    <a:pt x="4346" y="441"/>
                  </a:cubicBezTo>
                  <a:cubicBezTo>
                    <a:pt x="4382" y="453"/>
                    <a:pt x="4358" y="488"/>
                    <a:pt x="4298" y="524"/>
                  </a:cubicBezTo>
                  <a:cubicBezTo>
                    <a:pt x="4548" y="524"/>
                    <a:pt x="4274" y="619"/>
                    <a:pt x="4096" y="643"/>
                  </a:cubicBezTo>
                  <a:cubicBezTo>
                    <a:pt x="3798" y="691"/>
                    <a:pt x="3500" y="715"/>
                    <a:pt x="3215" y="7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8"/>
            <p:cNvSpPr/>
            <p:nvPr/>
          </p:nvSpPr>
          <p:spPr>
            <a:xfrm>
              <a:off x="2190720" y="2851004"/>
              <a:ext cx="73952" cy="24032"/>
            </a:xfrm>
            <a:custGeom>
              <a:avLst/>
              <a:gdLst/>
              <a:ahLst/>
              <a:cxnLst/>
              <a:rect l="l" t="t" r="r" b="b"/>
              <a:pathLst>
                <a:path w="2311" h="751" extrusionOk="0">
                  <a:moveTo>
                    <a:pt x="299" y="429"/>
                  </a:moveTo>
                  <a:cubicBezTo>
                    <a:pt x="251" y="441"/>
                    <a:pt x="191" y="453"/>
                    <a:pt x="156" y="465"/>
                  </a:cubicBezTo>
                  <a:cubicBezTo>
                    <a:pt x="132" y="489"/>
                    <a:pt x="120" y="501"/>
                    <a:pt x="120" y="513"/>
                  </a:cubicBezTo>
                  <a:cubicBezTo>
                    <a:pt x="84" y="560"/>
                    <a:pt x="49" y="620"/>
                    <a:pt x="25" y="667"/>
                  </a:cubicBezTo>
                  <a:cubicBezTo>
                    <a:pt x="13" y="691"/>
                    <a:pt x="1" y="715"/>
                    <a:pt x="37" y="715"/>
                  </a:cubicBezTo>
                  <a:cubicBezTo>
                    <a:pt x="84" y="715"/>
                    <a:pt x="168" y="691"/>
                    <a:pt x="227" y="691"/>
                  </a:cubicBezTo>
                  <a:cubicBezTo>
                    <a:pt x="299" y="691"/>
                    <a:pt x="299" y="715"/>
                    <a:pt x="346" y="727"/>
                  </a:cubicBezTo>
                  <a:cubicBezTo>
                    <a:pt x="418" y="751"/>
                    <a:pt x="561" y="715"/>
                    <a:pt x="692" y="691"/>
                  </a:cubicBezTo>
                  <a:lnTo>
                    <a:pt x="965" y="620"/>
                  </a:lnTo>
                  <a:cubicBezTo>
                    <a:pt x="1037" y="608"/>
                    <a:pt x="1120" y="596"/>
                    <a:pt x="1180" y="572"/>
                  </a:cubicBezTo>
                  <a:cubicBezTo>
                    <a:pt x="1227" y="548"/>
                    <a:pt x="1263" y="525"/>
                    <a:pt x="1311" y="513"/>
                  </a:cubicBezTo>
                  <a:cubicBezTo>
                    <a:pt x="1394" y="489"/>
                    <a:pt x="1477" y="477"/>
                    <a:pt x="1549" y="453"/>
                  </a:cubicBezTo>
                  <a:cubicBezTo>
                    <a:pt x="1656" y="429"/>
                    <a:pt x="1715" y="370"/>
                    <a:pt x="1656" y="358"/>
                  </a:cubicBezTo>
                  <a:cubicBezTo>
                    <a:pt x="1632" y="346"/>
                    <a:pt x="1573" y="346"/>
                    <a:pt x="1537" y="334"/>
                  </a:cubicBezTo>
                  <a:cubicBezTo>
                    <a:pt x="1513" y="334"/>
                    <a:pt x="1513" y="310"/>
                    <a:pt x="1573" y="286"/>
                  </a:cubicBezTo>
                  <a:cubicBezTo>
                    <a:pt x="1584" y="286"/>
                    <a:pt x="1608" y="275"/>
                    <a:pt x="1632" y="275"/>
                  </a:cubicBezTo>
                  <a:cubicBezTo>
                    <a:pt x="1858" y="239"/>
                    <a:pt x="2311" y="155"/>
                    <a:pt x="2251" y="48"/>
                  </a:cubicBezTo>
                  <a:cubicBezTo>
                    <a:pt x="2216" y="1"/>
                    <a:pt x="2049" y="24"/>
                    <a:pt x="1858" y="60"/>
                  </a:cubicBezTo>
                  <a:cubicBezTo>
                    <a:pt x="1632" y="108"/>
                    <a:pt x="1334" y="167"/>
                    <a:pt x="1108" y="227"/>
                  </a:cubicBezTo>
                  <a:cubicBezTo>
                    <a:pt x="953" y="275"/>
                    <a:pt x="846" y="322"/>
                    <a:pt x="703" y="370"/>
                  </a:cubicBezTo>
                  <a:cubicBezTo>
                    <a:pt x="572" y="405"/>
                    <a:pt x="430" y="417"/>
                    <a:pt x="299" y="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8"/>
            <p:cNvSpPr/>
            <p:nvPr/>
          </p:nvSpPr>
          <p:spPr>
            <a:xfrm>
              <a:off x="1992608" y="2870428"/>
              <a:ext cx="157024" cy="44992"/>
            </a:xfrm>
            <a:custGeom>
              <a:avLst/>
              <a:gdLst/>
              <a:ahLst/>
              <a:cxnLst/>
              <a:rect l="l" t="t" r="r" b="b"/>
              <a:pathLst>
                <a:path w="4907" h="1406" extrusionOk="0">
                  <a:moveTo>
                    <a:pt x="3120" y="715"/>
                  </a:moveTo>
                  <a:cubicBezTo>
                    <a:pt x="3084" y="739"/>
                    <a:pt x="3108" y="763"/>
                    <a:pt x="3168" y="775"/>
                  </a:cubicBezTo>
                  <a:cubicBezTo>
                    <a:pt x="3227" y="775"/>
                    <a:pt x="3323" y="763"/>
                    <a:pt x="3382" y="727"/>
                  </a:cubicBezTo>
                  <a:cubicBezTo>
                    <a:pt x="3477" y="691"/>
                    <a:pt x="3537" y="632"/>
                    <a:pt x="3644" y="608"/>
                  </a:cubicBezTo>
                  <a:cubicBezTo>
                    <a:pt x="3680" y="608"/>
                    <a:pt x="3715" y="608"/>
                    <a:pt x="3751" y="596"/>
                  </a:cubicBezTo>
                  <a:cubicBezTo>
                    <a:pt x="3858" y="584"/>
                    <a:pt x="3977" y="537"/>
                    <a:pt x="4049" y="501"/>
                  </a:cubicBezTo>
                  <a:cubicBezTo>
                    <a:pt x="4108" y="453"/>
                    <a:pt x="4120" y="406"/>
                    <a:pt x="4108" y="370"/>
                  </a:cubicBezTo>
                  <a:cubicBezTo>
                    <a:pt x="4275" y="370"/>
                    <a:pt x="4466" y="346"/>
                    <a:pt x="4656" y="299"/>
                  </a:cubicBezTo>
                  <a:cubicBezTo>
                    <a:pt x="4704" y="287"/>
                    <a:pt x="4656" y="263"/>
                    <a:pt x="4656" y="251"/>
                  </a:cubicBezTo>
                  <a:cubicBezTo>
                    <a:pt x="4656" y="203"/>
                    <a:pt x="4847" y="168"/>
                    <a:pt x="4894" y="120"/>
                  </a:cubicBezTo>
                  <a:cubicBezTo>
                    <a:pt x="4906" y="108"/>
                    <a:pt x="4906" y="96"/>
                    <a:pt x="4894" y="84"/>
                  </a:cubicBezTo>
                  <a:cubicBezTo>
                    <a:pt x="4870" y="37"/>
                    <a:pt x="4787" y="1"/>
                    <a:pt x="4632" y="1"/>
                  </a:cubicBezTo>
                  <a:cubicBezTo>
                    <a:pt x="4477" y="1"/>
                    <a:pt x="4251" y="49"/>
                    <a:pt x="4132" y="120"/>
                  </a:cubicBezTo>
                  <a:cubicBezTo>
                    <a:pt x="4096" y="144"/>
                    <a:pt x="4073" y="156"/>
                    <a:pt x="4025" y="179"/>
                  </a:cubicBezTo>
                  <a:cubicBezTo>
                    <a:pt x="3906" y="227"/>
                    <a:pt x="3739" y="239"/>
                    <a:pt x="3608" y="251"/>
                  </a:cubicBezTo>
                  <a:cubicBezTo>
                    <a:pt x="3144" y="275"/>
                    <a:pt x="2549" y="406"/>
                    <a:pt x="2060" y="584"/>
                  </a:cubicBezTo>
                  <a:cubicBezTo>
                    <a:pt x="1894" y="656"/>
                    <a:pt x="1703" y="727"/>
                    <a:pt x="1525" y="751"/>
                  </a:cubicBezTo>
                  <a:cubicBezTo>
                    <a:pt x="1477" y="751"/>
                    <a:pt x="1429" y="763"/>
                    <a:pt x="1382" y="775"/>
                  </a:cubicBezTo>
                  <a:cubicBezTo>
                    <a:pt x="1334" y="787"/>
                    <a:pt x="1322" y="811"/>
                    <a:pt x="1287" y="822"/>
                  </a:cubicBezTo>
                  <a:cubicBezTo>
                    <a:pt x="1215" y="870"/>
                    <a:pt x="1072" y="906"/>
                    <a:pt x="977" y="918"/>
                  </a:cubicBezTo>
                  <a:cubicBezTo>
                    <a:pt x="1001" y="941"/>
                    <a:pt x="917" y="1001"/>
                    <a:pt x="810" y="1037"/>
                  </a:cubicBezTo>
                  <a:cubicBezTo>
                    <a:pt x="739" y="1061"/>
                    <a:pt x="667" y="1072"/>
                    <a:pt x="608" y="1084"/>
                  </a:cubicBezTo>
                  <a:cubicBezTo>
                    <a:pt x="417" y="1120"/>
                    <a:pt x="215" y="1180"/>
                    <a:pt x="36" y="1239"/>
                  </a:cubicBezTo>
                  <a:cubicBezTo>
                    <a:pt x="1" y="1263"/>
                    <a:pt x="48" y="1263"/>
                    <a:pt x="96" y="1263"/>
                  </a:cubicBezTo>
                  <a:cubicBezTo>
                    <a:pt x="144" y="1263"/>
                    <a:pt x="203" y="1251"/>
                    <a:pt x="215" y="1263"/>
                  </a:cubicBezTo>
                  <a:cubicBezTo>
                    <a:pt x="227" y="1263"/>
                    <a:pt x="227" y="1275"/>
                    <a:pt x="227" y="1287"/>
                  </a:cubicBezTo>
                  <a:cubicBezTo>
                    <a:pt x="239" y="1322"/>
                    <a:pt x="370" y="1311"/>
                    <a:pt x="370" y="1346"/>
                  </a:cubicBezTo>
                  <a:cubicBezTo>
                    <a:pt x="370" y="1370"/>
                    <a:pt x="346" y="1382"/>
                    <a:pt x="358" y="1394"/>
                  </a:cubicBezTo>
                  <a:cubicBezTo>
                    <a:pt x="382" y="1406"/>
                    <a:pt x="429" y="1406"/>
                    <a:pt x="477" y="1394"/>
                  </a:cubicBezTo>
                  <a:cubicBezTo>
                    <a:pt x="572" y="1370"/>
                    <a:pt x="656" y="1346"/>
                    <a:pt x="739" y="1322"/>
                  </a:cubicBezTo>
                  <a:cubicBezTo>
                    <a:pt x="787" y="1299"/>
                    <a:pt x="834" y="1275"/>
                    <a:pt x="882" y="1275"/>
                  </a:cubicBezTo>
                  <a:cubicBezTo>
                    <a:pt x="965" y="1263"/>
                    <a:pt x="929" y="1322"/>
                    <a:pt x="1013" y="1322"/>
                  </a:cubicBezTo>
                  <a:cubicBezTo>
                    <a:pt x="1084" y="1322"/>
                    <a:pt x="1168" y="1275"/>
                    <a:pt x="1227" y="1251"/>
                  </a:cubicBezTo>
                  <a:cubicBezTo>
                    <a:pt x="1287" y="1215"/>
                    <a:pt x="1406" y="1180"/>
                    <a:pt x="1429" y="1203"/>
                  </a:cubicBezTo>
                  <a:cubicBezTo>
                    <a:pt x="1489" y="1168"/>
                    <a:pt x="1477" y="1144"/>
                    <a:pt x="1477" y="1132"/>
                  </a:cubicBezTo>
                  <a:cubicBezTo>
                    <a:pt x="1477" y="1108"/>
                    <a:pt x="1525" y="1061"/>
                    <a:pt x="1596" y="1061"/>
                  </a:cubicBezTo>
                  <a:cubicBezTo>
                    <a:pt x="1584" y="1108"/>
                    <a:pt x="1572" y="1168"/>
                    <a:pt x="1572" y="1215"/>
                  </a:cubicBezTo>
                  <a:cubicBezTo>
                    <a:pt x="1560" y="1227"/>
                    <a:pt x="1560" y="1227"/>
                    <a:pt x="1584" y="1227"/>
                  </a:cubicBezTo>
                  <a:cubicBezTo>
                    <a:pt x="1596" y="1239"/>
                    <a:pt x="1620" y="1227"/>
                    <a:pt x="1632" y="1227"/>
                  </a:cubicBezTo>
                  <a:cubicBezTo>
                    <a:pt x="1894" y="1180"/>
                    <a:pt x="2180" y="1049"/>
                    <a:pt x="2203" y="965"/>
                  </a:cubicBezTo>
                  <a:cubicBezTo>
                    <a:pt x="2215" y="930"/>
                    <a:pt x="2215" y="906"/>
                    <a:pt x="2251" y="882"/>
                  </a:cubicBezTo>
                  <a:cubicBezTo>
                    <a:pt x="2311" y="870"/>
                    <a:pt x="2322" y="894"/>
                    <a:pt x="2311" y="906"/>
                  </a:cubicBezTo>
                  <a:cubicBezTo>
                    <a:pt x="2299" y="930"/>
                    <a:pt x="2275" y="965"/>
                    <a:pt x="2322" y="965"/>
                  </a:cubicBezTo>
                  <a:cubicBezTo>
                    <a:pt x="2358" y="965"/>
                    <a:pt x="2441" y="941"/>
                    <a:pt x="2489" y="918"/>
                  </a:cubicBezTo>
                  <a:cubicBezTo>
                    <a:pt x="2632" y="870"/>
                    <a:pt x="2787" y="799"/>
                    <a:pt x="2799" y="751"/>
                  </a:cubicBezTo>
                  <a:cubicBezTo>
                    <a:pt x="2811" y="739"/>
                    <a:pt x="2799" y="715"/>
                    <a:pt x="2799" y="703"/>
                  </a:cubicBezTo>
                  <a:cubicBezTo>
                    <a:pt x="2811" y="680"/>
                    <a:pt x="2846" y="656"/>
                    <a:pt x="2906" y="644"/>
                  </a:cubicBezTo>
                  <a:cubicBezTo>
                    <a:pt x="2965" y="632"/>
                    <a:pt x="2989" y="656"/>
                    <a:pt x="2989" y="680"/>
                  </a:cubicBezTo>
                  <a:cubicBezTo>
                    <a:pt x="3156" y="644"/>
                    <a:pt x="3156" y="537"/>
                    <a:pt x="3311" y="537"/>
                  </a:cubicBezTo>
                  <a:cubicBezTo>
                    <a:pt x="3454" y="549"/>
                    <a:pt x="3180" y="668"/>
                    <a:pt x="3120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8"/>
            <p:cNvSpPr/>
            <p:nvPr/>
          </p:nvSpPr>
          <p:spPr>
            <a:xfrm>
              <a:off x="2160256" y="2861308"/>
              <a:ext cx="21760" cy="8416"/>
            </a:xfrm>
            <a:custGeom>
              <a:avLst/>
              <a:gdLst/>
              <a:ahLst/>
              <a:cxnLst/>
              <a:rect l="l" t="t" r="r" b="b"/>
              <a:pathLst>
                <a:path w="680" h="263" extrusionOk="0">
                  <a:moveTo>
                    <a:pt x="131" y="95"/>
                  </a:moveTo>
                  <a:cubicBezTo>
                    <a:pt x="72" y="119"/>
                    <a:pt x="12" y="143"/>
                    <a:pt x="0" y="167"/>
                  </a:cubicBezTo>
                  <a:cubicBezTo>
                    <a:pt x="0" y="179"/>
                    <a:pt x="12" y="191"/>
                    <a:pt x="12" y="191"/>
                  </a:cubicBezTo>
                  <a:cubicBezTo>
                    <a:pt x="24" y="214"/>
                    <a:pt x="36" y="226"/>
                    <a:pt x="48" y="238"/>
                  </a:cubicBezTo>
                  <a:cubicBezTo>
                    <a:pt x="48" y="250"/>
                    <a:pt x="60" y="262"/>
                    <a:pt x="72" y="262"/>
                  </a:cubicBezTo>
                  <a:cubicBezTo>
                    <a:pt x="108" y="262"/>
                    <a:pt x="155" y="250"/>
                    <a:pt x="191" y="250"/>
                  </a:cubicBezTo>
                  <a:cubicBezTo>
                    <a:pt x="215" y="250"/>
                    <a:pt x="227" y="250"/>
                    <a:pt x="250" y="262"/>
                  </a:cubicBezTo>
                  <a:cubicBezTo>
                    <a:pt x="298" y="262"/>
                    <a:pt x="358" y="250"/>
                    <a:pt x="417" y="238"/>
                  </a:cubicBezTo>
                  <a:cubicBezTo>
                    <a:pt x="429" y="238"/>
                    <a:pt x="453" y="226"/>
                    <a:pt x="465" y="226"/>
                  </a:cubicBezTo>
                  <a:cubicBezTo>
                    <a:pt x="465" y="226"/>
                    <a:pt x="477" y="214"/>
                    <a:pt x="477" y="214"/>
                  </a:cubicBezTo>
                  <a:cubicBezTo>
                    <a:pt x="501" y="179"/>
                    <a:pt x="620" y="155"/>
                    <a:pt x="655" y="119"/>
                  </a:cubicBezTo>
                  <a:cubicBezTo>
                    <a:pt x="679" y="95"/>
                    <a:pt x="667" y="83"/>
                    <a:pt x="643" y="72"/>
                  </a:cubicBezTo>
                  <a:cubicBezTo>
                    <a:pt x="631" y="60"/>
                    <a:pt x="596" y="60"/>
                    <a:pt x="596" y="48"/>
                  </a:cubicBezTo>
                  <a:cubicBezTo>
                    <a:pt x="584" y="36"/>
                    <a:pt x="596" y="12"/>
                    <a:pt x="572" y="12"/>
                  </a:cubicBezTo>
                  <a:cubicBezTo>
                    <a:pt x="560" y="0"/>
                    <a:pt x="536" y="0"/>
                    <a:pt x="512" y="0"/>
                  </a:cubicBezTo>
                  <a:cubicBezTo>
                    <a:pt x="453" y="0"/>
                    <a:pt x="393" y="24"/>
                    <a:pt x="322" y="36"/>
                  </a:cubicBezTo>
                  <a:cubicBezTo>
                    <a:pt x="262" y="60"/>
                    <a:pt x="191" y="83"/>
                    <a:pt x="13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8"/>
            <p:cNvSpPr/>
            <p:nvPr/>
          </p:nvSpPr>
          <p:spPr>
            <a:xfrm>
              <a:off x="2193024" y="2850236"/>
              <a:ext cx="45760" cy="8800"/>
            </a:xfrm>
            <a:custGeom>
              <a:avLst/>
              <a:gdLst/>
              <a:ahLst/>
              <a:cxnLst/>
              <a:rect l="l" t="t" r="r" b="b"/>
              <a:pathLst>
                <a:path w="1430" h="275" extrusionOk="0">
                  <a:moveTo>
                    <a:pt x="453" y="120"/>
                  </a:moveTo>
                  <a:cubicBezTo>
                    <a:pt x="381" y="144"/>
                    <a:pt x="322" y="168"/>
                    <a:pt x="250" y="179"/>
                  </a:cubicBezTo>
                  <a:cubicBezTo>
                    <a:pt x="191" y="203"/>
                    <a:pt x="119" y="215"/>
                    <a:pt x="60" y="215"/>
                  </a:cubicBezTo>
                  <a:cubicBezTo>
                    <a:pt x="0" y="239"/>
                    <a:pt x="12" y="275"/>
                    <a:pt x="72" y="275"/>
                  </a:cubicBezTo>
                  <a:cubicBezTo>
                    <a:pt x="96" y="275"/>
                    <a:pt x="131" y="263"/>
                    <a:pt x="167" y="263"/>
                  </a:cubicBezTo>
                  <a:cubicBezTo>
                    <a:pt x="286" y="239"/>
                    <a:pt x="417" y="215"/>
                    <a:pt x="536" y="203"/>
                  </a:cubicBezTo>
                  <a:cubicBezTo>
                    <a:pt x="596" y="191"/>
                    <a:pt x="667" y="179"/>
                    <a:pt x="691" y="191"/>
                  </a:cubicBezTo>
                  <a:cubicBezTo>
                    <a:pt x="691" y="191"/>
                    <a:pt x="691" y="203"/>
                    <a:pt x="715" y="203"/>
                  </a:cubicBezTo>
                  <a:cubicBezTo>
                    <a:pt x="750" y="203"/>
                    <a:pt x="798" y="179"/>
                    <a:pt x="834" y="191"/>
                  </a:cubicBezTo>
                  <a:cubicBezTo>
                    <a:pt x="858" y="191"/>
                    <a:pt x="822" y="215"/>
                    <a:pt x="846" y="215"/>
                  </a:cubicBezTo>
                  <a:cubicBezTo>
                    <a:pt x="858" y="227"/>
                    <a:pt x="870" y="215"/>
                    <a:pt x="881" y="215"/>
                  </a:cubicBezTo>
                  <a:cubicBezTo>
                    <a:pt x="941" y="203"/>
                    <a:pt x="989" y="191"/>
                    <a:pt x="1048" y="179"/>
                  </a:cubicBezTo>
                  <a:cubicBezTo>
                    <a:pt x="1084" y="168"/>
                    <a:pt x="1120" y="156"/>
                    <a:pt x="1155" y="132"/>
                  </a:cubicBezTo>
                  <a:cubicBezTo>
                    <a:pt x="1227" y="108"/>
                    <a:pt x="1298" y="72"/>
                    <a:pt x="1382" y="48"/>
                  </a:cubicBezTo>
                  <a:cubicBezTo>
                    <a:pt x="1393" y="37"/>
                    <a:pt x="1405" y="37"/>
                    <a:pt x="1417" y="25"/>
                  </a:cubicBezTo>
                  <a:cubicBezTo>
                    <a:pt x="1429" y="13"/>
                    <a:pt x="1405" y="13"/>
                    <a:pt x="1382" y="13"/>
                  </a:cubicBezTo>
                  <a:cubicBezTo>
                    <a:pt x="1251" y="1"/>
                    <a:pt x="1108" y="13"/>
                    <a:pt x="953" y="37"/>
                  </a:cubicBezTo>
                  <a:cubicBezTo>
                    <a:pt x="786" y="60"/>
                    <a:pt x="620" y="72"/>
                    <a:pt x="453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8"/>
            <p:cNvSpPr/>
            <p:nvPr/>
          </p:nvSpPr>
          <p:spPr>
            <a:xfrm>
              <a:off x="2330944" y="2877308"/>
              <a:ext cx="120032" cy="45376"/>
            </a:xfrm>
            <a:custGeom>
              <a:avLst/>
              <a:gdLst/>
              <a:ahLst/>
              <a:cxnLst/>
              <a:rect l="l" t="t" r="r" b="b"/>
              <a:pathLst>
                <a:path w="3751" h="1418" extrusionOk="0">
                  <a:moveTo>
                    <a:pt x="1560" y="345"/>
                  </a:moveTo>
                  <a:cubicBezTo>
                    <a:pt x="1477" y="345"/>
                    <a:pt x="1382" y="381"/>
                    <a:pt x="1310" y="417"/>
                  </a:cubicBezTo>
                  <a:cubicBezTo>
                    <a:pt x="1143" y="500"/>
                    <a:pt x="1024" y="596"/>
                    <a:pt x="977" y="679"/>
                  </a:cubicBezTo>
                  <a:cubicBezTo>
                    <a:pt x="1120" y="655"/>
                    <a:pt x="1263" y="643"/>
                    <a:pt x="1382" y="643"/>
                  </a:cubicBezTo>
                  <a:cubicBezTo>
                    <a:pt x="1501" y="643"/>
                    <a:pt x="1596" y="667"/>
                    <a:pt x="1584" y="715"/>
                  </a:cubicBezTo>
                  <a:cubicBezTo>
                    <a:pt x="1572" y="786"/>
                    <a:pt x="1334" y="881"/>
                    <a:pt x="1143" y="893"/>
                  </a:cubicBezTo>
                  <a:cubicBezTo>
                    <a:pt x="1048" y="905"/>
                    <a:pt x="977" y="893"/>
                    <a:pt x="870" y="905"/>
                  </a:cubicBezTo>
                  <a:cubicBezTo>
                    <a:pt x="798" y="917"/>
                    <a:pt x="727" y="941"/>
                    <a:pt x="667" y="941"/>
                  </a:cubicBezTo>
                  <a:cubicBezTo>
                    <a:pt x="536" y="941"/>
                    <a:pt x="608" y="869"/>
                    <a:pt x="560" y="834"/>
                  </a:cubicBezTo>
                  <a:cubicBezTo>
                    <a:pt x="512" y="786"/>
                    <a:pt x="262" y="822"/>
                    <a:pt x="131" y="893"/>
                  </a:cubicBezTo>
                  <a:cubicBezTo>
                    <a:pt x="0" y="953"/>
                    <a:pt x="0" y="1024"/>
                    <a:pt x="96" y="1048"/>
                  </a:cubicBezTo>
                  <a:cubicBezTo>
                    <a:pt x="143" y="1060"/>
                    <a:pt x="203" y="1060"/>
                    <a:pt x="227" y="1084"/>
                  </a:cubicBezTo>
                  <a:cubicBezTo>
                    <a:pt x="274" y="1107"/>
                    <a:pt x="227" y="1155"/>
                    <a:pt x="286" y="1179"/>
                  </a:cubicBezTo>
                  <a:cubicBezTo>
                    <a:pt x="393" y="1215"/>
                    <a:pt x="667" y="1119"/>
                    <a:pt x="846" y="1119"/>
                  </a:cubicBezTo>
                  <a:cubicBezTo>
                    <a:pt x="1024" y="1119"/>
                    <a:pt x="1024" y="1215"/>
                    <a:pt x="1203" y="1203"/>
                  </a:cubicBezTo>
                  <a:cubicBezTo>
                    <a:pt x="1263" y="1203"/>
                    <a:pt x="1334" y="1191"/>
                    <a:pt x="1382" y="1191"/>
                  </a:cubicBezTo>
                  <a:cubicBezTo>
                    <a:pt x="1548" y="1179"/>
                    <a:pt x="1477" y="1274"/>
                    <a:pt x="1513" y="1334"/>
                  </a:cubicBezTo>
                  <a:cubicBezTo>
                    <a:pt x="1572" y="1417"/>
                    <a:pt x="1989" y="1381"/>
                    <a:pt x="2227" y="1274"/>
                  </a:cubicBezTo>
                  <a:cubicBezTo>
                    <a:pt x="2286" y="1238"/>
                    <a:pt x="2346" y="1203"/>
                    <a:pt x="2417" y="1179"/>
                  </a:cubicBezTo>
                  <a:cubicBezTo>
                    <a:pt x="2525" y="1143"/>
                    <a:pt x="2656" y="1131"/>
                    <a:pt x="2775" y="1107"/>
                  </a:cubicBezTo>
                  <a:cubicBezTo>
                    <a:pt x="3037" y="1060"/>
                    <a:pt x="3298" y="977"/>
                    <a:pt x="3489" y="881"/>
                  </a:cubicBezTo>
                  <a:cubicBezTo>
                    <a:pt x="3668" y="786"/>
                    <a:pt x="3751" y="679"/>
                    <a:pt x="3703" y="596"/>
                  </a:cubicBezTo>
                  <a:cubicBezTo>
                    <a:pt x="3703" y="596"/>
                    <a:pt x="3691" y="584"/>
                    <a:pt x="3679" y="572"/>
                  </a:cubicBezTo>
                  <a:cubicBezTo>
                    <a:pt x="3572" y="548"/>
                    <a:pt x="3263" y="667"/>
                    <a:pt x="3132" y="643"/>
                  </a:cubicBezTo>
                  <a:cubicBezTo>
                    <a:pt x="3037" y="619"/>
                    <a:pt x="3144" y="524"/>
                    <a:pt x="3025" y="524"/>
                  </a:cubicBezTo>
                  <a:cubicBezTo>
                    <a:pt x="2965" y="512"/>
                    <a:pt x="2870" y="536"/>
                    <a:pt x="2810" y="536"/>
                  </a:cubicBezTo>
                  <a:cubicBezTo>
                    <a:pt x="2703" y="524"/>
                    <a:pt x="2858" y="441"/>
                    <a:pt x="2989" y="405"/>
                  </a:cubicBezTo>
                  <a:cubicBezTo>
                    <a:pt x="3132" y="369"/>
                    <a:pt x="3287" y="357"/>
                    <a:pt x="3406" y="298"/>
                  </a:cubicBezTo>
                  <a:cubicBezTo>
                    <a:pt x="3549" y="238"/>
                    <a:pt x="3489" y="167"/>
                    <a:pt x="3334" y="167"/>
                  </a:cubicBezTo>
                  <a:cubicBezTo>
                    <a:pt x="3179" y="167"/>
                    <a:pt x="2977" y="203"/>
                    <a:pt x="2787" y="250"/>
                  </a:cubicBezTo>
                  <a:cubicBezTo>
                    <a:pt x="2989" y="191"/>
                    <a:pt x="3168" y="119"/>
                    <a:pt x="3298" y="36"/>
                  </a:cubicBezTo>
                  <a:cubicBezTo>
                    <a:pt x="3275" y="0"/>
                    <a:pt x="3096" y="12"/>
                    <a:pt x="2953" y="48"/>
                  </a:cubicBezTo>
                  <a:cubicBezTo>
                    <a:pt x="2810" y="84"/>
                    <a:pt x="2691" y="143"/>
                    <a:pt x="2560" y="179"/>
                  </a:cubicBezTo>
                  <a:cubicBezTo>
                    <a:pt x="2417" y="226"/>
                    <a:pt x="2298" y="262"/>
                    <a:pt x="2144" y="274"/>
                  </a:cubicBezTo>
                  <a:cubicBezTo>
                    <a:pt x="2215" y="345"/>
                    <a:pt x="2167" y="357"/>
                    <a:pt x="1953" y="381"/>
                  </a:cubicBezTo>
                  <a:cubicBezTo>
                    <a:pt x="1751" y="405"/>
                    <a:pt x="1715" y="345"/>
                    <a:pt x="1560" y="3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8"/>
            <p:cNvSpPr/>
            <p:nvPr/>
          </p:nvSpPr>
          <p:spPr>
            <a:xfrm>
              <a:off x="2356864" y="2935580"/>
              <a:ext cx="68224" cy="20224"/>
            </a:xfrm>
            <a:custGeom>
              <a:avLst/>
              <a:gdLst/>
              <a:ahLst/>
              <a:cxnLst/>
              <a:rect l="l" t="t" r="r" b="b"/>
              <a:pathLst>
                <a:path w="2132" h="632" extrusionOk="0">
                  <a:moveTo>
                    <a:pt x="655" y="322"/>
                  </a:moveTo>
                  <a:cubicBezTo>
                    <a:pt x="607" y="346"/>
                    <a:pt x="536" y="358"/>
                    <a:pt x="464" y="358"/>
                  </a:cubicBezTo>
                  <a:cubicBezTo>
                    <a:pt x="322" y="370"/>
                    <a:pt x="143" y="429"/>
                    <a:pt x="48" y="489"/>
                  </a:cubicBezTo>
                  <a:cubicBezTo>
                    <a:pt x="24" y="501"/>
                    <a:pt x="0" y="525"/>
                    <a:pt x="0" y="537"/>
                  </a:cubicBezTo>
                  <a:cubicBezTo>
                    <a:pt x="0" y="549"/>
                    <a:pt x="48" y="560"/>
                    <a:pt x="107" y="560"/>
                  </a:cubicBezTo>
                  <a:cubicBezTo>
                    <a:pt x="179" y="560"/>
                    <a:pt x="274" y="572"/>
                    <a:pt x="357" y="537"/>
                  </a:cubicBezTo>
                  <a:cubicBezTo>
                    <a:pt x="405" y="525"/>
                    <a:pt x="464" y="489"/>
                    <a:pt x="512" y="501"/>
                  </a:cubicBezTo>
                  <a:cubicBezTo>
                    <a:pt x="536" y="501"/>
                    <a:pt x="536" y="501"/>
                    <a:pt x="548" y="513"/>
                  </a:cubicBezTo>
                  <a:cubicBezTo>
                    <a:pt x="560" y="525"/>
                    <a:pt x="607" y="525"/>
                    <a:pt x="643" y="525"/>
                  </a:cubicBezTo>
                  <a:cubicBezTo>
                    <a:pt x="691" y="525"/>
                    <a:pt x="750" y="513"/>
                    <a:pt x="786" y="513"/>
                  </a:cubicBezTo>
                  <a:cubicBezTo>
                    <a:pt x="881" y="513"/>
                    <a:pt x="810" y="584"/>
                    <a:pt x="845" y="608"/>
                  </a:cubicBezTo>
                  <a:cubicBezTo>
                    <a:pt x="869" y="632"/>
                    <a:pt x="953" y="632"/>
                    <a:pt x="1036" y="620"/>
                  </a:cubicBezTo>
                  <a:cubicBezTo>
                    <a:pt x="1107" y="608"/>
                    <a:pt x="1191" y="584"/>
                    <a:pt x="1274" y="560"/>
                  </a:cubicBezTo>
                  <a:cubicBezTo>
                    <a:pt x="1322" y="549"/>
                    <a:pt x="1357" y="537"/>
                    <a:pt x="1393" y="525"/>
                  </a:cubicBezTo>
                  <a:cubicBezTo>
                    <a:pt x="1429" y="501"/>
                    <a:pt x="1429" y="477"/>
                    <a:pt x="1488" y="453"/>
                  </a:cubicBezTo>
                  <a:cubicBezTo>
                    <a:pt x="1512" y="441"/>
                    <a:pt x="1548" y="441"/>
                    <a:pt x="1572" y="441"/>
                  </a:cubicBezTo>
                  <a:cubicBezTo>
                    <a:pt x="1643" y="441"/>
                    <a:pt x="1715" y="429"/>
                    <a:pt x="1786" y="429"/>
                  </a:cubicBezTo>
                  <a:cubicBezTo>
                    <a:pt x="1834" y="418"/>
                    <a:pt x="1869" y="418"/>
                    <a:pt x="1905" y="406"/>
                  </a:cubicBezTo>
                  <a:cubicBezTo>
                    <a:pt x="1988" y="394"/>
                    <a:pt x="2048" y="358"/>
                    <a:pt x="2072" y="322"/>
                  </a:cubicBezTo>
                  <a:cubicBezTo>
                    <a:pt x="2119" y="251"/>
                    <a:pt x="2072" y="203"/>
                    <a:pt x="2107" y="132"/>
                  </a:cubicBezTo>
                  <a:cubicBezTo>
                    <a:pt x="2119" y="120"/>
                    <a:pt x="2131" y="108"/>
                    <a:pt x="2119" y="96"/>
                  </a:cubicBezTo>
                  <a:cubicBezTo>
                    <a:pt x="2119" y="72"/>
                    <a:pt x="2060" y="60"/>
                    <a:pt x="2012" y="60"/>
                  </a:cubicBezTo>
                  <a:cubicBezTo>
                    <a:pt x="1857" y="48"/>
                    <a:pt x="1715" y="37"/>
                    <a:pt x="1572" y="25"/>
                  </a:cubicBezTo>
                  <a:cubicBezTo>
                    <a:pt x="1524" y="25"/>
                    <a:pt x="1476" y="13"/>
                    <a:pt x="1417" y="25"/>
                  </a:cubicBezTo>
                  <a:cubicBezTo>
                    <a:pt x="1357" y="25"/>
                    <a:pt x="1274" y="48"/>
                    <a:pt x="1238" y="72"/>
                  </a:cubicBezTo>
                  <a:cubicBezTo>
                    <a:pt x="1345" y="1"/>
                    <a:pt x="964" y="13"/>
                    <a:pt x="822" y="108"/>
                  </a:cubicBezTo>
                  <a:cubicBezTo>
                    <a:pt x="714" y="179"/>
                    <a:pt x="822" y="251"/>
                    <a:pt x="655" y="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8"/>
            <p:cNvSpPr/>
            <p:nvPr/>
          </p:nvSpPr>
          <p:spPr>
            <a:xfrm>
              <a:off x="2364864" y="2844156"/>
              <a:ext cx="91072" cy="33184"/>
            </a:xfrm>
            <a:custGeom>
              <a:avLst/>
              <a:gdLst/>
              <a:ahLst/>
              <a:cxnLst/>
              <a:rect l="l" t="t" r="r" b="b"/>
              <a:pathLst>
                <a:path w="2846" h="1037" extrusionOk="0">
                  <a:moveTo>
                    <a:pt x="1476" y="227"/>
                  </a:moveTo>
                  <a:cubicBezTo>
                    <a:pt x="1465" y="250"/>
                    <a:pt x="1500" y="274"/>
                    <a:pt x="1536" y="298"/>
                  </a:cubicBezTo>
                  <a:cubicBezTo>
                    <a:pt x="1417" y="334"/>
                    <a:pt x="1238" y="381"/>
                    <a:pt x="1274" y="417"/>
                  </a:cubicBezTo>
                  <a:cubicBezTo>
                    <a:pt x="1298" y="429"/>
                    <a:pt x="1381" y="429"/>
                    <a:pt x="1441" y="429"/>
                  </a:cubicBezTo>
                  <a:cubicBezTo>
                    <a:pt x="1560" y="441"/>
                    <a:pt x="1512" y="512"/>
                    <a:pt x="1465" y="572"/>
                  </a:cubicBezTo>
                  <a:cubicBezTo>
                    <a:pt x="1453" y="584"/>
                    <a:pt x="1441" y="596"/>
                    <a:pt x="1417" y="608"/>
                  </a:cubicBezTo>
                  <a:cubicBezTo>
                    <a:pt x="1405" y="608"/>
                    <a:pt x="1381" y="608"/>
                    <a:pt x="1369" y="619"/>
                  </a:cubicBezTo>
                  <a:cubicBezTo>
                    <a:pt x="1179" y="643"/>
                    <a:pt x="1095" y="596"/>
                    <a:pt x="1072" y="536"/>
                  </a:cubicBezTo>
                  <a:cubicBezTo>
                    <a:pt x="1060" y="477"/>
                    <a:pt x="1095" y="405"/>
                    <a:pt x="1012" y="369"/>
                  </a:cubicBezTo>
                  <a:cubicBezTo>
                    <a:pt x="929" y="334"/>
                    <a:pt x="667" y="358"/>
                    <a:pt x="560" y="429"/>
                  </a:cubicBezTo>
                  <a:cubicBezTo>
                    <a:pt x="488" y="477"/>
                    <a:pt x="524" y="512"/>
                    <a:pt x="560" y="548"/>
                  </a:cubicBezTo>
                  <a:cubicBezTo>
                    <a:pt x="584" y="584"/>
                    <a:pt x="595" y="619"/>
                    <a:pt x="595" y="667"/>
                  </a:cubicBezTo>
                  <a:cubicBezTo>
                    <a:pt x="595" y="691"/>
                    <a:pt x="560" y="739"/>
                    <a:pt x="464" y="762"/>
                  </a:cubicBezTo>
                  <a:cubicBezTo>
                    <a:pt x="381" y="786"/>
                    <a:pt x="310" y="774"/>
                    <a:pt x="238" y="798"/>
                  </a:cubicBezTo>
                  <a:cubicBezTo>
                    <a:pt x="214" y="798"/>
                    <a:pt x="191" y="810"/>
                    <a:pt x="167" y="822"/>
                  </a:cubicBezTo>
                  <a:cubicBezTo>
                    <a:pt x="107" y="846"/>
                    <a:pt x="60" y="881"/>
                    <a:pt x="24" y="905"/>
                  </a:cubicBezTo>
                  <a:cubicBezTo>
                    <a:pt x="0" y="929"/>
                    <a:pt x="12" y="953"/>
                    <a:pt x="72" y="953"/>
                  </a:cubicBezTo>
                  <a:cubicBezTo>
                    <a:pt x="143" y="953"/>
                    <a:pt x="214" y="929"/>
                    <a:pt x="286" y="905"/>
                  </a:cubicBezTo>
                  <a:cubicBezTo>
                    <a:pt x="393" y="870"/>
                    <a:pt x="512" y="846"/>
                    <a:pt x="619" y="822"/>
                  </a:cubicBezTo>
                  <a:cubicBezTo>
                    <a:pt x="714" y="810"/>
                    <a:pt x="810" y="798"/>
                    <a:pt x="881" y="810"/>
                  </a:cubicBezTo>
                  <a:cubicBezTo>
                    <a:pt x="941" y="822"/>
                    <a:pt x="953" y="858"/>
                    <a:pt x="893" y="893"/>
                  </a:cubicBezTo>
                  <a:cubicBezTo>
                    <a:pt x="857" y="917"/>
                    <a:pt x="786" y="941"/>
                    <a:pt x="738" y="965"/>
                  </a:cubicBezTo>
                  <a:cubicBezTo>
                    <a:pt x="691" y="989"/>
                    <a:pt x="655" y="1024"/>
                    <a:pt x="703" y="1024"/>
                  </a:cubicBezTo>
                  <a:cubicBezTo>
                    <a:pt x="726" y="1036"/>
                    <a:pt x="762" y="1024"/>
                    <a:pt x="798" y="1024"/>
                  </a:cubicBezTo>
                  <a:cubicBezTo>
                    <a:pt x="1036" y="989"/>
                    <a:pt x="1262" y="953"/>
                    <a:pt x="1500" y="917"/>
                  </a:cubicBezTo>
                  <a:cubicBezTo>
                    <a:pt x="1572" y="905"/>
                    <a:pt x="1667" y="893"/>
                    <a:pt x="1738" y="870"/>
                  </a:cubicBezTo>
                  <a:cubicBezTo>
                    <a:pt x="1893" y="834"/>
                    <a:pt x="2024" y="762"/>
                    <a:pt x="2167" y="750"/>
                  </a:cubicBezTo>
                  <a:cubicBezTo>
                    <a:pt x="2322" y="727"/>
                    <a:pt x="2369" y="798"/>
                    <a:pt x="2536" y="762"/>
                  </a:cubicBezTo>
                  <a:cubicBezTo>
                    <a:pt x="2655" y="750"/>
                    <a:pt x="2727" y="679"/>
                    <a:pt x="2727" y="643"/>
                  </a:cubicBezTo>
                  <a:cubicBezTo>
                    <a:pt x="2727" y="596"/>
                    <a:pt x="2679" y="572"/>
                    <a:pt x="2703" y="524"/>
                  </a:cubicBezTo>
                  <a:cubicBezTo>
                    <a:pt x="2715" y="500"/>
                    <a:pt x="2750" y="477"/>
                    <a:pt x="2750" y="453"/>
                  </a:cubicBezTo>
                  <a:cubicBezTo>
                    <a:pt x="2750" y="429"/>
                    <a:pt x="2727" y="417"/>
                    <a:pt x="2715" y="393"/>
                  </a:cubicBezTo>
                  <a:cubicBezTo>
                    <a:pt x="2691" y="358"/>
                    <a:pt x="2762" y="298"/>
                    <a:pt x="2810" y="238"/>
                  </a:cubicBezTo>
                  <a:cubicBezTo>
                    <a:pt x="2846" y="191"/>
                    <a:pt x="2834" y="131"/>
                    <a:pt x="2703" y="131"/>
                  </a:cubicBezTo>
                  <a:cubicBezTo>
                    <a:pt x="2655" y="131"/>
                    <a:pt x="2596" y="143"/>
                    <a:pt x="2560" y="131"/>
                  </a:cubicBezTo>
                  <a:cubicBezTo>
                    <a:pt x="2489" y="131"/>
                    <a:pt x="2500" y="96"/>
                    <a:pt x="2500" y="60"/>
                  </a:cubicBezTo>
                  <a:cubicBezTo>
                    <a:pt x="2500" y="36"/>
                    <a:pt x="2429" y="0"/>
                    <a:pt x="2334" y="36"/>
                  </a:cubicBezTo>
                  <a:cubicBezTo>
                    <a:pt x="2215" y="72"/>
                    <a:pt x="2274" y="108"/>
                    <a:pt x="2262" y="155"/>
                  </a:cubicBezTo>
                  <a:cubicBezTo>
                    <a:pt x="2238" y="191"/>
                    <a:pt x="2084" y="250"/>
                    <a:pt x="1977" y="262"/>
                  </a:cubicBezTo>
                  <a:cubicBezTo>
                    <a:pt x="1810" y="274"/>
                    <a:pt x="1893" y="227"/>
                    <a:pt x="1893" y="179"/>
                  </a:cubicBezTo>
                  <a:cubicBezTo>
                    <a:pt x="1905" y="131"/>
                    <a:pt x="1953" y="96"/>
                    <a:pt x="1798" y="96"/>
                  </a:cubicBezTo>
                  <a:cubicBezTo>
                    <a:pt x="1643" y="96"/>
                    <a:pt x="1488" y="155"/>
                    <a:pt x="1476" y="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8"/>
            <p:cNvSpPr/>
            <p:nvPr/>
          </p:nvSpPr>
          <p:spPr>
            <a:xfrm>
              <a:off x="2333216" y="2825116"/>
              <a:ext cx="115104" cy="18304"/>
            </a:xfrm>
            <a:custGeom>
              <a:avLst/>
              <a:gdLst/>
              <a:ahLst/>
              <a:cxnLst/>
              <a:rect l="l" t="t" r="r" b="b"/>
              <a:pathLst>
                <a:path w="3597" h="572" extrusionOk="0">
                  <a:moveTo>
                    <a:pt x="358" y="131"/>
                  </a:moveTo>
                  <a:cubicBezTo>
                    <a:pt x="251" y="155"/>
                    <a:pt x="132" y="191"/>
                    <a:pt x="96" y="238"/>
                  </a:cubicBezTo>
                  <a:cubicBezTo>
                    <a:pt x="1" y="333"/>
                    <a:pt x="489" y="310"/>
                    <a:pt x="370" y="417"/>
                  </a:cubicBezTo>
                  <a:cubicBezTo>
                    <a:pt x="346" y="441"/>
                    <a:pt x="299" y="452"/>
                    <a:pt x="275" y="476"/>
                  </a:cubicBezTo>
                  <a:cubicBezTo>
                    <a:pt x="203" y="524"/>
                    <a:pt x="275" y="572"/>
                    <a:pt x="394" y="572"/>
                  </a:cubicBezTo>
                  <a:cubicBezTo>
                    <a:pt x="525" y="560"/>
                    <a:pt x="680" y="524"/>
                    <a:pt x="799" y="476"/>
                  </a:cubicBezTo>
                  <a:cubicBezTo>
                    <a:pt x="846" y="452"/>
                    <a:pt x="894" y="429"/>
                    <a:pt x="953" y="417"/>
                  </a:cubicBezTo>
                  <a:cubicBezTo>
                    <a:pt x="1001" y="405"/>
                    <a:pt x="1061" y="405"/>
                    <a:pt x="1108" y="405"/>
                  </a:cubicBezTo>
                  <a:cubicBezTo>
                    <a:pt x="1203" y="405"/>
                    <a:pt x="1311" y="405"/>
                    <a:pt x="1406" y="417"/>
                  </a:cubicBezTo>
                  <a:cubicBezTo>
                    <a:pt x="1573" y="322"/>
                    <a:pt x="1846" y="298"/>
                    <a:pt x="2037" y="298"/>
                  </a:cubicBezTo>
                  <a:cubicBezTo>
                    <a:pt x="2263" y="298"/>
                    <a:pt x="2454" y="322"/>
                    <a:pt x="2596" y="369"/>
                  </a:cubicBezTo>
                  <a:cubicBezTo>
                    <a:pt x="2716" y="405"/>
                    <a:pt x="2799" y="441"/>
                    <a:pt x="2966" y="452"/>
                  </a:cubicBezTo>
                  <a:cubicBezTo>
                    <a:pt x="3132" y="464"/>
                    <a:pt x="3406" y="405"/>
                    <a:pt x="3525" y="333"/>
                  </a:cubicBezTo>
                  <a:cubicBezTo>
                    <a:pt x="3597" y="286"/>
                    <a:pt x="3573" y="238"/>
                    <a:pt x="3561" y="202"/>
                  </a:cubicBezTo>
                  <a:cubicBezTo>
                    <a:pt x="3513" y="119"/>
                    <a:pt x="3418" y="24"/>
                    <a:pt x="3132" y="48"/>
                  </a:cubicBezTo>
                  <a:cubicBezTo>
                    <a:pt x="2954" y="71"/>
                    <a:pt x="2727" y="131"/>
                    <a:pt x="2620" y="107"/>
                  </a:cubicBezTo>
                  <a:cubicBezTo>
                    <a:pt x="2537" y="83"/>
                    <a:pt x="2561" y="24"/>
                    <a:pt x="2454" y="24"/>
                  </a:cubicBezTo>
                  <a:cubicBezTo>
                    <a:pt x="2335" y="24"/>
                    <a:pt x="2144" y="83"/>
                    <a:pt x="2084" y="60"/>
                  </a:cubicBezTo>
                  <a:cubicBezTo>
                    <a:pt x="2073" y="48"/>
                    <a:pt x="2073" y="36"/>
                    <a:pt x="2061" y="24"/>
                  </a:cubicBezTo>
                  <a:cubicBezTo>
                    <a:pt x="2037" y="0"/>
                    <a:pt x="1894" y="12"/>
                    <a:pt x="1799" y="48"/>
                  </a:cubicBezTo>
                  <a:cubicBezTo>
                    <a:pt x="1775" y="71"/>
                    <a:pt x="1751" y="83"/>
                    <a:pt x="1715" y="95"/>
                  </a:cubicBezTo>
                  <a:cubicBezTo>
                    <a:pt x="1501" y="179"/>
                    <a:pt x="1489" y="36"/>
                    <a:pt x="1394" y="36"/>
                  </a:cubicBezTo>
                  <a:cubicBezTo>
                    <a:pt x="1239" y="24"/>
                    <a:pt x="1132" y="83"/>
                    <a:pt x="989" y="119"/>
                  </a:cubicBezTo>
                  <a:cubicBezTo>
                    <a:pt x="822" y="167"/>
                    <a:pt x="870" y="179"/>
                    <a:pt x="763" y="155"/>
                  </a:cubicBezTo>
                  <a:cubicBezTo>
                    <a:pt x="715" y="155"/>
                    <a:pt x="727" y="119"/>
                    <a:pt x="656" y="107"/>
                  </a:cubicBezTo>
                  <a:cubicBezTo>
                    <a:pt x="584" y="107"/>
                    <a:pt x="453" y="119"/>
                    <a:pt x="358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8"/>
            <p:cNvSpPr/>
            <p:nvPr/>
          </p:nvSpPr>
          <p:spPr>
            <a:xfrm>
              <a:off x="2337792" y="2858236"/>
              <a:ext cx="38144" cy="16416"/>
            </a:xfrm>
            <a:custGeom>
              <a:avLst/>
              <a:gdLst/>
              <a:ahLst/>
              <a:cxnLst/>
              <a:rect l="l" t="t" r="r" b="b"/>
              <a:pathLst>
                <a:path w="1192" h="513" extrusionOk="0">
                  <a:moveTo>
                    <a:pt x="36" y="179"/>
                  </a:moveTo>
                  <a:cubicBezTo>
                    <a:pt x="13" y="191"/>
                    <a:pt x="1" y="203"/>
                    <a:pt x="1" y="203"/>
                  </a:cubicBezTo>
                  <a:cubicBezTo>
                    <a:pt x="1" y="215"/>
                    <a:pt x="25" y="215"/>
                    <a:pt x="36" y="215"/>
                  </a:cubicBezTo>
                  <a:cubicBezTo>
                    <a:pt x="84" y="215"/>
                    <a:pt x="84" y="239"/>
                    <a:pt x="120" y="251"/>
                  </a:cubicBezTo>
                  <a:cubicBezTo>
                    <a:pt x="156" y="251"/>
                    <a:pt x="203" y="251"/>
                    <a:pt x="251" y="239"/>
                  </a:cubicBezTo>
                  <a:cubicBezTo>
                    <a:pt x="382" y="215"/>
                    <a:pt x="525" y="203"/>
                    <a:pt x="656" y="179"/>
                  </a:cubicBezTo>
                  <a:cubicBezTo>
                    <a:pt x="668" y="179"/>
                    <a:pt x="691" y="179"/>
                    <a:pt x="691" y="179"/>
                  </a:cubicBezTo>
                  <a:cubicBezTo>
                    <a:pt x="715" y="179"/>
                    <a:pt x="691" y="191"/>
                    <a:pt x="668" y="203"/>
                  </a:cubicBezTo>
                  <a:cubicBezTo>
                    <a:pt x="644" y="215"/>
                    <a:pt x="620" y="215"/>
                    <a:pt x="584" y="215"/>
                  </a:cubicBezTo>
                  <a:cubicBezTo>
                    <a:pt x="394" y="239"/>
                    <a:pt x="179" y="310"/>
                    <a:pt x="48" y="382"/>
                  </a:cubicBezTo>
                  <a:cubicBezTo>
                    <a:pt x="144" y="370"/>
                    <a:pt x="239" y="346"/>
                    <a:pt x="334" y="322"/>
                  </a:cubicBezTo>
                  <a:cubicBezTo>
                    <a:pt x="429" y="310"/>
                    <a:pt x="525" y="299"/>
                    <a:pt x="584" y="299"/>
                  </a:cubicBezTo>
                  <a:cubicBezTo>
                    <a:pt x="596" y="299"/>
                    <a:pt x="608" y="299"/>
                    <a:pt x="608" y="310"/>
                  </a:cubicBezTo>
                  <a:cubicBezTo>
                    <a:pt x="608" y="322"/>
                    <a:pt x="584" y="334"/>
                    <a:pt x="548" y="334"/>
                  </a:cubicBezTo>
                  <a:cubicBezTo>
                    <a:pt x="382" y="394"/>
                    <a:pt x="215" y="441"/>
                    <a:pt x="36" y="501"/>
                  </a:cubicBezTo>
                  <a:cubicBezTo>
                    <a:pt x="72" y="513"/>
                    <a:pt x="156" y="501"/>
                    <a:pt x="239" y="489"/>
                  </a:cubicBezTo>
                  <a:cubicBezTo>
                    <a:pt x="322" y="465"/>
                    <a:pt x="417" y="453"/>
                    <a:pt x="501" y="430"/>
                  </a:cubicBezTo>
                  <a:cubicBezTo>
                    <a:pt x="596" y="418"/>
                    <a:pt x="703" y="394"/>
                    <a:pt x="775" y="358"/>
                  </a:cubicBezTo>
                  <a:cubicBezTo>
                    <a:pt x="846" y="334"/>
                    <a:pt x="870" y="299"/>
                    <a:pt x="953" y="263"/>
                  </a:cubicBezTo>
                  <a:cubicBezTo>
                    <a:pt x="989" y="251"/>
                    <a:pt x="1025" y="251"/>
                    <a:pt x="1060" y="239"/>
                  </a:cubicBezTo>
                  <a:cubicBezTo>
                    <a:pt x="1144" y="215"/>
                    <a:pt x="1191" y="168"/>
                    <a:pt x="1168" y="144"/>
                  </a:cubicBezTo>
                  <a:cubicBezTo>
                    <a:pt x="1156" y="120"/>
                    <a:pt x="1060" y="120"/>
                    <a:pt x="977" y="144"/>
                  </a:cubicBezTo>
                  <a:cubicBezTo>
                    <a:pt x="953" y="156"/>
                    <a:pt x="941" y="156"/>
                    <a:pt x="929" y="156"/>
                  </a:cubicBezTo>
                  <a:cubicBezTo>
                    <a:pt x="882" y="168"/>
                    <a:pt x="882" y="144"/>
                    <a:pt x="918" y="120"/>
                  </a:cubicBezTo>
                  <a:cubicBezTo>
                    <a:pt x="953" y="96"/>
                    <a:pt x="1013" y="84"/>
                    <a:pt x="1049" y="72"/>
                  </a:cubicBezTo>
                  <a:cubicBezTo>
                    <a:pt x="1096" y="37"/>
                    <a:pt x="1084" y="13"/>
                    <a:pt x="1025" y="1"/>
                  </a:cubicBezTo>
                  <a:cubicBezTo>
                    <a:pt x="977" y="1"/>
                    <a:pt x="906" y="13"/>
                    <a:pt x="822" y="25"/>
                  </a:cubicBezTo>
                  <a:cubicBezTo>
                    <a:pt x="584" y="60"/>
                    <a:pt x="251" y="96"/>
                    <a:pt x="36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8"/>
            <p:cNvSpPr/>
            <p:nvPr/>
          </p:nvSpPr>
          <p:spPr>
            <a:xfrm>
              <a:off x="2486784" y="2826620"/>
              <a:ext cx="284640" cy="37760"/>
            </a:xfrm>
            <a:custGeom>
              <a:avLst/>
              <a:gdLst/>
              <a:ahLst/>
              <a:cxnLst/>
              <a:rect l="l" t="t" r="r" b="b"/>
              <a:pathLst>
                <a:path w="8895" h="1180" extrusionOk="0">
                  <a:moveTo>
                    <a:pt x="1060" y="275"/>
                  </a:moveTo>
                  <a:cubicBezTo>
                    <a:pt x="881" y="286"/>
                    <a:pt x="714" y="286"/>
                    <a:pt x="548" y="286"/>
                  </a:cubicBezTo>
                  <a:cubicBezTo>
                    <a:pt x="464" y="298"/>
                    <a:pt x="381" y="298"/>
                    <a:pt x="298" y="310"/>
                  </a:cubicBezTo>
                  <a:cubicBezTo>
                    <a:pt x="107" y="358"/>
                    <a:pt x="0" y="453"/>
                    <a:pt x="60" y="501"/>
                  </a:cubicBezTo>
                  <a:cubicBezTo>
                    <a:pt x="107" y="548"/>
                    <a:pt x="274" y="560"/>
                    <a:pt x="417" y="572"/>
                  </a:cubicBezTo>
                  <a:cubicBezTo>
                    <a:pt x="560" y="584"/>
                    <a:pt x="703" y="584"/>
                    <a:pt x="845" y="596"/>
                  </a:cubicBezTo>
                  <a:cubicBezTo>
                    <a:pt x="988" y="608"/>
                    <a:pt x="1167" y="608"/>
                    <a:pt x="1346" y="560"/>
                  </a:cubicBezTo>
                  <a:cubicBezTo>
                    <a:pt x="1465" y="536"/>
                    <a:pt x="1560" y="489"/>
                    <a:pt x="1667" y="477"/>
                  </a:cubicBezTo>
                  <a:cubicBezTo>
                    <a:pt x="1810" y="465"/>
                    <a:pt x="1798" y="525"/>
                    <a:pt x="1857" y="560"/>
                  </a:cubicBezTo>
                  <a:cubicBezTo>
                    <a:pt x="1893" y="584"/>
                    <a:pt x="1965" y="584"/>
                    <a:pt x="2012" y="608"/>
                  </a:cubicBezTo>
                  <a:cubicBezTo>
                    <a:pt x="2131" y="644"/>
                    <a:pt x="2108" y="727"/>
                    <a:pt x="2024" y="810"/>
                  </a:cubicBezTo>
                  <a:cubicBezTo>
                    <a:pt x="1953" y="906"/>
                    <a:pt x="1822" y="989"/>
                    <a:pt x="1738" y="1072"/>
                  </a:cubicBezTo>
                  <a:cubicBezTo>
                    <a:pt x="1691" y="1120"/>
                    <a:pt x="1667" y="1179"/>
                    <a:pt x="1786" y="1179"/>
                  </a:cubicBezTo>
                  <a:cubicBezTo>
                    <a:pt x="1893" y="1179"/>
                    <a:pt x="2048" y="1108"/>
                    <a:pt x="2179" y="1096"/>
                  </a:cubicBezTo>
                  <a:cubicBezTo>
                    <a:pt x="2286" y="1072"/>
                    <a:pt x="2369" y="1084"/>
                    <a:pt x="2477" y="1084"/>
                  </a:cubicBezTo>
                  <a:cubicBezTo>
                    <a:pt x="2703" y="1084"/>
                    <a:pt x="2965" y="989"/>
                    <a:pt x="3215" y="929"/>
                  </a:cubicBezTo>
                  <a:cubicBezTo>
                    <a:pt x="3274" y="906"/>
                    <a:pt x="3358" y="894"/>
                    <a:pt x="3417" y="894"/>
                  </a:cubicBezTo>
                  <a:cubicBezTo>
                    <a:pt x="3441" y="894"/>
                    <a:pt x="3465" y="894"/>
                    <a:pt x="3489" y="906"/>
                  </a:cubicBezTo>
                  <a:cubicBezTo>
                    <a:pt x="3679" y="953"/>
                    <a:pt x="4036" y="941"/>
                    <a:pt x="4358" y="870"/>
                  </a:cubicBezTo>
                  <a:cubicBezTo>
                    <a:pt x="4477" y="846"/>
                    <a:pt x="4596" y="810"/>
                    <a:pt x="4715" y="786"/>
                  </a:cubicBezTo>
                  <a:cubicBezTo>
                    <a:pt x="4786" y="775"/>
                    <a:pt x="4870" y="775"/>
                    <a:pt x="4941" y="775"/>
                  </a:cubicBezTo>
                  <a:cubicBezTo>
                    <a:pt x="5429" y="775"/>
                    <a:pt x="6037" y="739"/>
                    <a:pt x="6513" y="560"/>
                  </a:cubicBezTo>
                  <a:cubicBezTo>
                    <a:pt x="6846" y="572"/>
                    <a:pt x="7203" y="560"/>
                    <a:pt x="7572" y="536"/>
                  </a:cubicBezTo>
                  <a:cubicBezTo>
                    <a:pt x="7668" y="525"/>
                    <a:pt x="7751" y="513"/>
                    <a:pt x="7834" y="501"/>
                  </a:cubicBezTo>
                  <a:cubicBezTo>
                    <a:pt x="8001" y="465"/>
                    <a:pt x="8156" y="405"/>
                    <a:pt x="8323" y="394"/>
                  </a:cubicBezTo>
                  <a:cubicBezTo>
                    <a:pt x="8287" y="358"/>
                    <a:pt x="8430" y="286"/>
                    <a:pt x="8561" y="251"/>
                  </a:cubicBezTo>
                  <a:cubicBezTo>
                    <a:pt x="8692" y="215"/>
                    <a:pt x="8846" y="167"/>
                    <a:pt x="8870" y="120"/>
                  </a:cubicBezTo>
                  <a:cubicBezTo>
                    <a:pt x="8894" y="72"/>
                    <a:pt x="8799" y="60"/>
                    <a:pt x="8704" y="60"/>
                  </a:cubicBezTo>
                  <a:cubicBezTo>
                    <a:pt x="8596" y="48"/>
                    <a:pt x="8489" y="60"/>
                    <a:pt x="8406" y="36"/>
                  </a:cubicBezTo>
                  <a:cubicBezTo>
                    <a:pt x="8358" y="36"/>
                    <a:pt x="8323" y="13"/>
                    <a:pt x="8251" y="13"/>
                  </a:cubicBezTo>
                  <a:cubicBezTo>
                    <a:pt x="8192" y="24"/>
                    <a:pt x="8108" y="48"/>
                    <a:pt x="8037" y="60"/>
                  </a:cubicBezTo>
                  <a:cubicBezTo>
                    <a:pt x="7882" y="72"/>
                    <a:pt x="7811" y="24"/>
                    <a:pt x="7692" y="13"/>
                  </a:cubicBezTo>
                  <a:cubicBezTo>
                    <a:pt x="7608" y="1"/>
                    <a:pt x="7513" y="13"/>
                    <a:pt x="7406" y="24"/>
                  </a:cubicBezTo>
                  <a:cubicBezTo>
                    <a:pt x="6810" y="84"/>
                    <a:pt x="6179" y="167"/>
                    <a:pt x="5560" y="275"/>
                  </a:cubicBezTo>
                  <a:cubicBezTo>
                    <a:pt x="5025" y="370"/>
                    <a:pt x="4453" y="489"/>
                    <a:pt x="3965" y="501"/>
                  </a:cubicBezTo>
                  <a:cubicBezTo>
                    <a:pt x="3703" y="513"/>
                    <a:pt x="3489" y="477"/>
                    <a:pt x="3227" y="501"/>
                  </a:cubicBezTo>
                  <a:cubicBezTo>
                    <a:pt x="3096" y="501"/>
                    <a:pt x="2965" y="525"/>
                    <a:pt x="2870" y="513"/>
                  </a:cubicBezTo>
                  <a:cubicBezTo>
                    <a:pt x="2786" y="489"/>
                    <a:pt x="2810" y="417"/>
                    <a:pt x="2941" y="394"/>
                  </a:cubicBezTo>
                  <a:cubicBezTo>
                    <a:pt x="3024" y="370"/>
                    <a:pt x="3108" y="382"/>
                    <a:pt x="3191" y="358"/>
                  </a:cubicBezTo>
                  <a:cubicBezTo>
                    <a:pt x="3310" y="322"/>
                    <a:pt x="3286" y="263"/>
                    <a:pt x="3191" y="263"/>
                  </a:cubicBezTo>
                  <a:cubicBezTo>
                    <a:pt x="3084" y="251"/>
                    <a:pt x="2953" y="275"/>
                    <a:pt x="2846" y="275"/>
                  </a:cubicBezTo>
                  <a:cubicBezTo>
                    <a:pt x="2715" y="263"/>
                    <a:pt x="2643" y="215"/>
                    <a:pt x="2500" y="227"/>
                  </a:cubicBezTo>
                  <a:cubicBezTo>
                    <a:pt x="2405" y="239"/>
                    <a:pt x="2322" y="263"/>
                    <a:pt x="2227" y="286"/>
                  </a:cubicBezTo>
                  <a:cubicBezTo>
                    <a:pt x="1750" y="382"/>
                    <a:pt x="1453" y="263"/>
                    <a:pt x="1060" y="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8"/>
            <p:cNvSpPr/>
            <p:nvPr/>
          </p:nvSpPr>
          <p:spPr>
            <a:xfrm>
              <a:off x="2464288" y="2850620"/>
              <a:ext cx="54912" cy="18720"/>
            </a:xfrm>
            <a:custGeom>
              <a:avLst/>
              <a:gdLst/>
              <a:ahLst/>
              <a:cxnLst/>
              <a:rect l="l" t="t" r="r" b="b"/>
              <a:pathLst>
                <a:path w="1716" h="585" extrusionOk="0">
                  <a:moveTo>
                    <a:pt x="394" y="358"/>
                  </a:moveTo>
                  <a:cubicBezTo>
                    <a:pt x="346" y="370"/>
                    <a:pt x="310" y="394"/>
                    <a:pt x="274" y="406"/>
                  </a:cubicBezTo>
                  <a:cubicBezTo>
                    <a:pt x="227" y="429"/>
                    <a:pt x="179" y="453"/>
                    <a:pt x="132" y="477"/>
                  </a:cubicBezTo>
                  <a:cubicBezTo>
                    <a:pt x="72" y="501"/>
                    <a:pt x="1" y="548"/>
                    <a:pt x="24" y="560"/>
                  </a:cubicBezTo>
                  <a:cubicBezTo>
                    <a:pt x="48" y="584"/>
                    <a:pt x="144" y="572"/>
                    <a:pt x="215" y="560"/>
                  </a:cubicBezTo>
                  <a:cubicBezTo>
                    <a:pt x="298" y="537"/>
                    <a:pt x="370" y="513"/>
                    <a:pt x="441" y="501"/>
                  </a:cubicBezTo>
                  <a:cubicBezTo>
                    <a:pt x="655" y="477"/>
                    <a:pt x="691" y="572"/>
                    <a:pt x="894" y="548"/>
                  </a:cubicBezTo>
                  <a:cubicBezTo>
                    <a:pt x="965" y="548"/>
                    <a:pt x="1036" y="525"/>
                    <a:pt x="1108" y="525"/>
                  </a:cubicBezTo>
                  <a:cubicBezTo>
                    <a:pt x="1179" y="513"/>
                    <a:pt x="1227" y="537"/>
                    <a:pt x="1298" y="525"/>
                  </a:cubicBezTo>
                  <a:cubicBezTo>
                    <a:pt x="1394" y="513"/>
                    <a:pt x="1477" y="465"/>
                    <a:pt x="1513" y="429"/>
                  </a:cubicBezTo>
                  <a:cubicBezTo>
                    <a:pt x="1537" y="394"/>
                    <a:pt x="1525" y="358"/>
                    <a:pt x="1560" y="322"/>
                  </a:cubicBezTo>
                  <a:cubicBezTo>
                    <a:pt x="1596" y="287"/>
                    <a:pt x="1644" y="263"/>
                    <a:pt x="1656" y="239"/>
                  </a:cubicBezTo>
                  <a:cubicBezTo>
                    <a:pt x="1715" y="144"/>
                    <a:pt x="1477" y="1"/>
                    <a:pt x="1215" y="48"/>
                  </a:cubicBezTo>
                  <a:cubicBezTo>
                    <a:pt x="1048" y="72"/>
                    <a:pt x="965" y="108"/>
                    <a:pt x="858" y="167"/>
                  </a:cubicBezTo>
                  <a:cubicBezTo>
                    <a:pt x="679" y="251"/>
                    <a:pt x="620" y="275"/>
                    <a:pt x="394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8"/>
            <p:cNvSpPr/>
            <p:nvPr/>
          </p:nvSpPr>
          <p:spPr>
            <a:xfrm>
              <a:off x="2526400" y="2707388"/>
              <a:ext cx="618400" cy="126112"/>
            </a:xfrm>
            <a:custGeom>
              <a:avLst/>
              <a:gdLst/>
              <a:ahLst/>
              <a:cxnLst/>
              <a:rect l="l" t="t" r="r" b="b"/>
              <a:pathLst>
                <a:path w="19325" h="3941" extrusionOk="0">
                  <a:moveTo>
                    <a:pt x="4037" y="3239"/>
                  </a:moveTo>
                  <a:cubicBezTo>
                    <a:pt x="3953" y="3227"/>
                    <a:pt x="3858" y="3227"/>
                    <a:pt x="3751" y="3239"/>
                  </a:cubicBezTo>
                  <a:cubicBezTo>
                    <a:pt x="3644" y="3250"/>
                    <a:pt x="3513" y="3310"/>
                    <a:pt x="3525" y="3334"/>
                  </a:cubicBezTo>
                  <a:cubicBezTo>
                    <a:pt x="3525" y="3358"/>
                    <a:pt x="3572" y="3369"/>
                    <a:pt x="3608" y="3369"/>
                  </a:cubicBezTo>
                  <a:cubicBezTo>
                    <a:pt x="3703" y="3381"/>
                    <a:pt x="3810" y="3381"/>
                    <a:pt x="3870" y="3405"/>
                  </a:cubicBezTo>
                  <a:cubicBezTo>
                    <a:pt x="3941" y="3429"/>
                    <a:pt x="3918" y="3489"/>
                    <a:pt x="3810" y="3524"/>
                  </a:cubicBezTo>
                  <a:cubicBezTo>
                    <a:pt x="3763" y="3536"/>
                    <a:pt x="3715" y="3536"/>
                    <a:pt x="3667" y="3548"/>
                  </a:cubicBezTo>
                  <a:cubicBezTo>
                    <a:pt x="3477" y="3572"/>
                    <a:pt x="3286" y="3584"/>
                    <a:pt x="3096" y="3620"/>
                  </a:cubicBezTo>
                  <a:cubicBezTo>
                    <a:pt x="2905" y="3643"/>
                    <a:pt x="2691" y="3691"/>
                    <a:pt x="2560" y="3762"/>
                  </a:cubicBezTo>
                  <a:cubicBezTo>
                    <a:pt x="2417" y="3834"/>
                    <a:pt x="2382" y="3917"/>
                    <a:pt x="2524" y="3941"/>
                  </a:cubicBezTo>
                  <a:cubicBezTo>
                    <a:pt x="2703" y="3905"/>
                    <a:pt x="2882" y="3858"/>
                    <a:pt x="3060" y="3822"/>
                  </a:cubicBezTo>
                  <a:cubicBezTo>
                    <a:pt x="3108" y="3822"/>
                    <a:pt x="3156" y="3810"/>
                    <a:pt x="3191" y="3810"/>
                  </a:cubicBezTo>
                  <a:cubicBezTo>
                    <a:pt x="3251" y="3810"/>
                    <a:pt x="3215" y="3858"/>
                    <a:pt x="3251" y="3881"/>
                  </a:cubicBezTo>
                  <a:cubicBezTo>
                    <a:pt x="3334" y="3929"/>
                    <a:pt x="3656" y="3786"/>
                    <a:pt x="3822" y="3798"/>
                  </a:cubicBezTo>
                  <a:cubicBezTo>
                    <a:pt x="3882" y="3798"/>
                    <a:pt x="3906" y="3810"/>
                    <a:pt x="3941" y="3822"/>
                  </a:cubicBezTo>
                  <a:cubicBezTo>
                    <a:pt x="4120" y="3858"/>
                    <a:pt x="4489" y="3739"/>
                    <a:pt x="4751" y="3727"/>
                  </a:cubicBezTo>
                  <a:cubicBezTo>
                    <a:pt x="4870" y="3715"/>
                    <a:pt x="4977" y="3727"/>
                    <a:pt x="5108" y="3703"/>
                  </a:cubicBezTo>
                  <a:cubicBezTo>
                    <a:pt x="5382" y="3655"/>
                    <a:pt x="5513" y="3477"/>
                    <a:pt x="5775" y="3453"/>
                  </a:cubicBezTo>
                  <a:cubicBezTo>
                    <a:pt x="5906" y="3441"/>
                    <a:pt x="5953" y="3489"/>
                    <a:pt x="6049" y="3500"/>
                  </a:cubicBezTo>
                  <a:cubicBezTo>
                    <a:pt x="6251" y="3524"/>
                    <a:pt x="6549" y="3429"/>
                    <a:pt x="6775" y="3346"/>
                  </a:cubicBezTo>
                  <a:cubicBezTo>
                    <a:pt x="6763" y="3429"/>
                    <a:pt x="7251" y="3334"/>
                    <a:pt x="7227" y="3417"/>
                  </a:cubicBezTo>
                  <a:cubicBezTo>
                    <a:pt x="7216" y="3441"/>
                    <a:pt x="7180" y="3465"/>
                    <a:pt x="7168" y="3477"/>
                  </a:cubicBezTo>
                  <a:cubicBezTo>
                    <a:pt x="7132" y="3524"/>
                    <a:pt x="7275" y="3536"/>
                    <a:pt x="7406" y="3512"/>
                  </a:cubicBezTo>
                  <a:cubicBezTo>
                    <a:pt x="7537" y="3489"/>
                    <a:pt x="7644" y="3453"/>
                    <a:pt x="7751" y="3405"/>
                  </a:cubicBezTo>
                  <a:cubicBezTo>
                    <a:pt x="7835" y="3369"/>
                    <a:pt x="7930" y="3334"/>
                    <a:pt x="8037" y="3322"/>
                  </a:cubicBezTo>
                  <a:cubicBezTo>
                    <a:pt x="8085" y="3310"/>
                    <a:pt x="8132" y="3310"/>
                    <a:pt x="8180" y="3310"/>
                  </a:cubicBezTo>
                  <a:cubicBezTo>
                    <a:pt x="8466" y="3286"/>
                    <a:pt x="8799" y="3179"/>
                    <a:pt x="8918" y="3072"/>
                  </a:cubicBezTo>
                  <a:cubicBezTo>
                    <a:pt x="8561" y="3036"/>
                    <a:pt x="8180" y="3024"/>
                    <a:pt x="7775" y="3036"/>
                  </a:cubicBezTo>
                  <a:cubicBezTo>
                    <a:pt x="8168" y="2988"/>
                    <a:pt x="8549" y="2941"/>
                    <a:pt x="8942" y="2905"/>
                  </a:cubicBezTo>
                  <a:cubicBezTo>
                    <a:pt x="8835" y="2869"/>
                    <a:pt x="8954" y="2774"/>
                    <a:pt x="9121" y="2727"/>
                  </a:cubicBezTo>
                  <a:cubicBezTo>
                    <a:pt x="9287" y="2679"/>
                    <a:pt x="9478" y="2667"/>
                    <a:pt x="9668" y="2643"/>
                  </a:cubicBezTo>
                  <a:cubicBezTo>
                    <a:pt x="9990" y="2596"/>
                    <a:pt x="10335" y="2536"/>
                    <a:pt x="10656" y="2465"/>
                  </a:cubicBezTo>
                  <a:cubicBezTo>
                    <a:pt x="10740" y="2441"/>
                    <a:pt x="10811" y="2429"/>
                    <a:pt x="10871" y="2405"/>
                  </a:cubicBezTo>
                  <a:cubicBezTo>
                    <a:pt x="10906" y="2381"/>
                    <a:pt x="10930" y="2357"/>
                    <a:pt x="10978" y="2334"/>
                  </a:cubicBezTo>
                  <a:cubicBezTo>
                    <a:pt x="11061" y="2286"/>
                    <a:pt x="11180" y="2274"/>
                    <a:pt x="11287" y="2238"/>
                  </a:cubicBezTo>
                  <a:cubicBezTo>
                    <a:pt x="11395" y="2215"/>
                    <a:pt x="11490" y="2155"/>
                    <a:pt x="11430" y="2143"/>
                  </a:cubicBezTo>
                  <a:cubicBezTo>
                    <a:pt x="11407" y="2131"/>
                    <a:pt x="11359" y="2131"/>
                    <a:pt x="11311" y="2131"/>
                  </a:cubicBezTo>
                  <a:cubicBezTo>
                    <a:pt x="11121" y="2143"/>
                    <a:pt x="10930" y="2155"/>
                    <a:pt x="10740" y="2167"/>
                  </a:cubicBezTo>
                  <a:cubicBezTo>
                    <a:pt x="10597" y="2167"/>
                    <a:pt x="10442" y="2179"/>
                    <a:pt x="10299" y="2215"/>
                  </a:cubicBezTo>
                  <a:cubicBezTo>
                    <a:pt x="10144" y="2238"/>
                    <a:pt x="10002" y="2286"/>
                    <a:pt x="9847" y="2322"/>
                  </a:cubicBezTo>
                  <a:cubicBezTo>
                    <a:pt x="9644" y="2369"/>
                    <a:pt x="9418" y="2381"/>
                    <a:pt x="9287" y="2346"/>
                  </a:cubicBezTo>
                  <a:cubicBezTo>
                    <a:pt x="9382" y="2298"/>
                    <a:pt x="9513" y="2250"/>
                    <a:pt x="9656" y="2203"/>
                  </a:cubicBezTo>
                  <a:cubicBezTo>
                    <a:pt x="9621" y="2179"/>
                    <a:pt x="9549" y="2167"/>
                    <a:pt x="9442" y="2167"/>
                  </a:cubicBezTo>
                  <a:cubicBezTo>
                    <a:pt x="9680" y="2119"/>
                    <a:pt x="9990" y="2072"/>
                    <a:pt x="10097" y="2119"/>
                  </a:cubicBezTo>
                  <a:cubicBezTo>
                    <a:pt x="10109" y="2131"/>
                    <a:pt x="10121" y="2143"/>
                    <a:pt x="10144" y="2155"/>
                  </a:cubicBezTo>
                  <a:cubicBezTo>
                    <a:pt x="10252" y="2191"/>
                    <a:pt x="10502" y="2131"/>
                    <a:pt x="10668" y="2072"/>
                  </a:cubicBezTo>
                  <a:cubicBezTo>
                    <a:pt x="10692" y="2024"/>
                    <a:pt x="10466" y="2036"/>
                    <a:pt x="10537" y="1988"/>
                  </a:cubicBezTo>
                  <a:cubicBezTo>
                    <a:pt x="10561" y="1976"/>
                    <a:pt x="10609" y="1965"/>
                    <a:pt x="10656" y="1965"/>
                  </a:cubicBezTo>
                  <a:cubicBezTo>
                    <a:pt x="10787" y="1953"/>
                    <a:pt x="10930" y="1953"/>
                    <a:pt x="11061" y="1917"/>
                  </a:cubicBezTo>
                  <a:cubicBezTo>
                    <a:pt x="11121" y="1905"/>
                    <a:pt x="11180" y="1881"/>
                    <a:pt x="11252" y="1869"/>
                  </a:cubicBezTo>
                  <a:cubicBezTo>
                    <a:pt x="11407" y="1834"/>
                    <a:pt x="11561" y="1845"/>
                    <a:pt x="11704" y="1845"/>
                  </a:cubicBezTo>
                  <a:cubicBezTo>
                    <a:pt x="11954" y="1834"/>
                    <a:pt x="12240" y="1786"/>
                    <a:pt x="12490" y="1715"/>
                  </a:cubicBezTo>
                  <a:cubicBezTo>
                    <a:pt x="12621" y="1679"/>
                    <a:pt x="12716" y="1667"/>
                    <a:pt x="12859" y="1643"/>
                  </a:cubicBezTo>
                  <a:cubicBezTo>
                    <a:pt x="12859" y="1595"/>
                    <a:pt x="13038" y="1536"/>
                    <a:pt x="13192" y="1500"/>
                  </a:cubicBezTo>
                  <a:cubicBezTo>
                    <a:pt x="13347" y="1476"/>
                    <a:pt x="13514" y="1464"/>
                    <a:pt x="13669" y="1429"/>
                  </a:cubicBezTo>
                  <a:cubicBezTo>
                    <a:pt x="13835" y="1405"/>
                    <a:pt x="13978" y="1345"/>
                    <a:pt x="14121" y="1298"/>
                  </a:cubicBezTo>
                  <a:cubicBezTo>
                    <a:pt x="15276" y="929"/>
                    <a:pt x="16800" y="869"/>
                    <a:pt x="17955" y="512"/>
                  </a:cubicBezTo>
                  <a:cubicBezTo>
                    <a:pt x="17598" y="512"/>
                    <a:pt x="17205" y="560"/>
                    <a:pt x="16836" y="619"/>
                  </a:cubicBezTo>
                  <a:cubicBezTo>
                    <a:pt x="17657" y="452"/>
                    <a:pt x="18491" y="298"/>
                    <a:pt x="19324" y="131"/>
                  </a:cubicBezTo>
                  <a:cubicBezTo>
                    <a:pt x="19288" y="60"/>
                    <a:pt x="19050" y="48"/>
                    <a:pt x="18836" y="36"/>
                  </a:cubicBezTo>
                  <a:cubicBezTo>
                    <a:pt x="18253" y="24"/>
                    <a:pt x="17669" y="12"/>
                    <a:pt x="17098" y="0"/>
                  </a:cubicBezTo>
                  <a:cubicBezTo>
                    <a:pt x="16991" y="0"/>
                    <a:pt x="16872" y="0"/>
                    <a:pt x="16752" y="12"/>
                  </a:cubicBezTo>
                  <a:cubicBezTo>
                    <a:pt x="16538" y="48"/>
                    <a:pt x="16371" y="131"/>
                    <a:pt x="16205" y="202"/>
                  </a:cubicBezTo>
                  <a:cubicBezTo>
                    <a:pt x="15895" y="321"/>
                    <a:pt x="15478" y="405"/>
                    <a:pt x="15109" y="441"/>
                  </a:cubicBezTo>
                  <a:cubicBezTo>
                    <a:pt x="15288" y="262"/>
                    <a:pt x="16062" y="202"/>
                    <a:pt x="16407" y="36"/>
                  </a:cubicBezTo>
                  <a:cubicBezTo>
                    <a:pt x="15788" y="71"/>
                    <a:pt x="15169" y="119"/>
                    <a:pt x="14550" y="155"/>
                  </a:cubicBezTo>
                  <a:cubicBezTo>
                    <a:pt x="14324" y="179"/>
                    <a:pt x="14074" y="191"/>
                    <a:pt x="13871" y="262"/>
                  </a:cubicBezTo>
                  <a:cubicBezTo>
                    <a:pt x="13788" y="286"/>
                    <a:pt x="13728" y="321"/>
                    <a:pt x="13645" y="345"/>
                  </a:cubicBezTo>
                  <a:cubicBezTo>
                    <a:pt x="13502" y="393"/>
                    <a:pt x="13323" y="405"/>
                    <a:pt x="13169" y="417"/>
                  </a:cubicBezTo>
                  <a:cubicBezTo>
                    <a:pt x="12335" y="500"/>
                    <a:pt x="11490" y="583"/>
                    <a:pt x="10645" y="667"/>
                  </a:cubicBezTo>
                  <a:cubicBezTo>
                    <a:pt x="10883" y="702"/>
                    <a:pt x="11121" y="750"/>
                    <a:pt x="11359" y="798"/>
                  </a:cubicBezTo>
                  <a:cubicBezTo>
                    <a:pt x="10966" y="857"/>
                    <a:pt x="10645" y="810"/>
                    <a:pt x="10371" y="762"/>
                  </a:cubicBezTo>
                  <a:cubicBezTo>
                    <a:pt x="9918" y="857"/>
                    <a:pt x="9442" y="929"/>
                    <a:pt x="9001" y="964"/>
                  </a:cubicBezTo>
                  <a:cubicBezTo>
                    <a:pt x="8966" y="1024"/>
                    <a:pt x="9168" y="1024"/>
                    <a:pt x="9311" y="1024"/>
                  </a:cubicBezTo>
                  <a:cubicBezTo>
                    <a:pt x="9454" y="1024"/>
                    <a:pt x="9549" y="1083"/>
                    <a:pt x="9394" y="1119"/>
                  </a:cubicBezTo>
                  <a:cubicBezTo>
                    <a:pt x="8954" y="1119"/>
                    <a:pt x="8573" y="1083"/>
                    <a:pt x="8251" y="1012"/>
                  </a:cubicBezTo>
                  <a:cubicBezTo>
                    <a:pt x="8085" y="1048"/>
                    <a:pt x="8073" y="1119"/>
                    <a:pt x="8132" y="1167"/>
                  </a:cubicBezTo>
                  <a:cubicBezTo>
                    <a:pt x="8192" y="1203"/>
                    <a:pt x="8275" y="1250"/>
                    <a:pt x="8168" y="1310"/>
                  </a:cubicBezTo>
                  <a:cubicBezTo>
                    <a:pt x="8049" y="1262"/>
                    <a:pt x="7918" y="1226"/>
                    <a:pt x="7799" y="1191"/>
                  </a:cubicBezTo>
                  <a:cubicBezTo>
                    <a:pt x="7751" y="1226"/>
                    <a:pt x="7716" y="1262"/>
                    <a:pt x="7668" y="1298"/>
                  </a:cubicBezTo>
                  <a:cubicBezTo>
                    <a:pt x="7632" y="1167"/>
                    <a:pt x="7061" y="1203"/>
                    <a:pt x="6704" y="1179"/>
                  </a:cubicBezTo>
                  <a:cubicBezTo>
                    <a:pt x="6585" y="1167"/>
                    <a:pt x="6489" y="1143"/>
                    <a:pt x="6358" y="1143"/>
                  </a:cubicBezTo>
                  <a:cubicBezTo>
                    <a:pt x="6227" y="1143"/>
                    <a:pt x="6061" y="1167"/>
                    <a:pt x="5942" y="1214"/>
                  </a:cubicBezTo>
                  <a:cubicBezTo>
                    <a:pt x="5823" y="1262"/>
                    <a:pt x="5834" y="1334"/>
                    <a:pt x="5977" y="1322"/>
                  </a:cubicBezTo>
                  <a:cubicBezTo>
                    <a:pt x="5703" y="1369"/>
                    <a:pt x="5418" y="1417"/>
                    <a:pt x="5132" y="1464"/>
                  </a:cubicBezTo>
                  <a:cubicBezTo>
                    <a:pt x="5346" y="1500"/>
                    <a:pt x="5668" y="1500"/>
                    <a:pt x="6001" y="1441"/>
                  </a:cubicBezTo>
                  <a:cubicBezTo>
                    <a:pt x="6239" y="1405"/>
                    <a:pt x="6561" y="1345"/>
                    <a:pt x="6632" y="1405"/>
                  </a:cubicBezTo>
                  <a:cubicBezTo>
                    <a:pt x="6477" y="1464"/>
                    <a:pt x="6287" y="1500"/>
                    <a:pt x="6108" y="1524"/>
                  </a:cubicBezTo>
                  <a:cubicBezTo>
                    <a:pt x="5727" y="1572"/>
                    <a:pt x="5334" y="1536"/>
                    <a:pt x="5025" y="1655"/>
                  </a:cubicBezTo>
                  <a:cubicBezTo>
                    <a:pt x="4918" y="1595"/>
                    <a:pt x="4691" y="1524"/>
                    <a:pt x="4429" y="1607"/>
                  </a:cubicBezTo>
                  <a:cubicBezTo>
                    <a:pt x="4322" y="1643"/>
                    <a:pt x="4251" y="1679"/>
                    <a:pt x="4156" y="1715"/>
                  </a:cubicBezTo>
                  <a:cubicBezTo>
                    <a:pt x="3751" y="1869"/>
                    <a:pt x="3215" y="1750"/>
                    <a:pt x="2798" y="1905"/>
                  </a:cubicBezTo>
                  <a:cubicBezTo>
                    <a:pt x="2715" y="1929"/>
                    <a:pt x="2655" y="1965"/>
                    <a:pt x="2667" y="1988"/>
                  </a:cubicBezTo>
                  <a:cubicBezTo>
                    <a:pt x="2715" y="2048"/>
                    <a:pt x="3036" y="1953"/>
                    <a:pt x="3191" y="1965"/>
                  </a:cubicBezTo>
                  <a:cubicBezTo>
                    <a:pt x="3013" y="1988"/>
                    <a:pt x="2846" y="2084"/>
                    <a:pt x="2894" y="2131"/>
                  </a:cubicBezTo>
                  <a:cubicBezTo>
                    <a:pt x="3286" y="2000"/>
                    <a:pt x="3775" y="1917"/>
                    <a:pt x="4156" y="1917"/>
                  </a:cubicBezTo>
                  <a:cubicBezTo>
                    <a:pt x="4060" y="1988"/>
                    <a:pt x="3810" y="2012"/>
                    <a:pt x="3608" y="2048"/>
                  </a:cubicBezTo>
                  <a:cubicBezTo>
                    <a:pt x="3417" y="2072"/>
                    <a:pt x="3144" y="2179"/>
                    <a:pt x="3275" y="2203"/>
                  </a:cubicBezTo>
                  <a:cubicBezTo>
                    <a:pt x="3739" y="2084"/>
                    <a:pt x="4251" y="2024"/>
                    <a:pt x="4644" y="2036"/>
                  </a:cubicBezTo>
                  <a:cubicBezTo>
                    <a:pt x="4763" y="2048"/>
                    <a:pt x="4870" y="2048"/>
                    <a:pt x="5001" y="2024"/>
                  </a:cubicBezTo>
                  <a:cubicBezTo>
                    <a:pt x="5072" y="2000"/>
                    <a:pt x="5132" y="1988"/>
                    <a:pt x="5203" y="1965"/>
                  </a:cubicBezTo>
                  <a:cubicBezTo>
                    <a:pt x="5418" y="1929"/>
                    <a:pt x="5465" y="2024"/>
                    <a:pt x="5430" y="2096"/>
                  </a:cubicBezTo>
                  <a:cubicBezTo>
                    <a:pt x="5930" y="1941"/>
                    <a:pt x="6477" y="1822"/>
                    <a:pt x="7013" y="1750"/>
                  </a:cubicBezTo>
                  <a:cubicBezTo>
                    <a:pt x="7537" y="1679"/>
                    <a:pt x="8049" y="1655"/>
                    <a:pt x="8573" y="1595"/>
                  </a:cubicBezTo>
                  <a:cubicBezTo>
                    <a:pt x="9311" y="1524"/>
                    <a:pt x="10061" y="1381"/>
                    <a:pt x="10811" y="1238"/>
                  </a:cubicBezTo>
                  <a:cubicBezTo>
                    <a:pt x="10514" y="1453"/>
                    <a:pt x="9490" y="1441"/>
                    <a:pt x="9252" y="1655"/>
                  </a:cubicBezTo>
                  <a:cubicBezTo>
                    <a:pt x="9478" y="1643"/>
                    <a:pt x="9740" y="1619"/>
                    <a:pt x="9990" y="1572"/>
                  </a:cubicBezTo>
                  <a:cubicBezTo>
                    <a:pt x="9680" y="1703"/>
                    <a:pt x="9204" y="1750"/>
                    <a:pt x="8823" y="1774"/>
                  </a:cubicBezTo>
                  <a:cubicBezTo>
                    <a:pt x="8442" y="1786"/>
                    <a:pt x="8025" y="1798"/>
                    <a:pt x="7644" y="1905"/>
                  </a:cubicBezTo>
                  <a:cubicBezTo>
                    <a:pt x="7573" y="2036"/>
                    <a:pt x="7858" y="2119"/>
                    <a:pt x="8239" y="2072"/>
                  </a:cubicBezTo>
                  <a:cubicBezTo>
                    <a:pt x="8144" y="2155"/>
                    <a:pt x="7823" y="2215"/>
                    <a:pt x="7644" y="2191"/>
                  </a:cubicBezTo>
                  <a:cubicBezTo>
                    <a:pt x="7466" y="2167"/>
                    <a:pt x="7406" y="2107"/>
                    <a:pt x="7347" y="2048"/>
                  </a:cubicBezTo>
                  <a:cubicBezTo>
                    <a:pt x="7287" y="1988"/>
                    <a:pt x="7204" y="1917"/>
                    <a:pt x="7001" y="1917"/>
                  </a:cubicBezTo>
                  <a:cubicBezTo>
                    <a:pt x="6846" y="1905"/>
                    <a:pt x="6656" y="1941"/>
                    <a:pt x="6477" y="1965"/>
                  </a:cubicBezTo>
                  <a:cubicBezTo>
                    <a:pt x="6263" y="2000"/>
                    <a:pt x="6061" y="2036"/>
                    <a:pt x="5846" y="2072"/>
                  </a:cubicBezTo>
                  <a:cubicBezTo>
                    <a:pt x="5680" y="2096"/>
                    <a:pt x="5501" y="2131"/>
                    <a:pt x="5346" y="2179"/>
                  </a:cubicBezTo>
                  <a:cubicBezTo>
                    <a:pt x="5203" y="2238"/>
                    <a:pt x="5108" y="2310"/>
                    <a:pt x="5203" y="2346"/>
                  </a:cubicBezTo>
                  <a:lnTo>
                    <a:pt x="4799" y="2393"/>
                  </a:lnTo>
                  <a:cubicBezTo>
                    <a:pt x="4894" y="2274"/>
                    <a:pt x="4632" y="2215"/>
                    <a:pt x="4322" y="2226"/>
                  </a:cubicBezTo>
                  <a:cubicBezTo>
                    <a:pt x="4013" y="2226"/>
                    <a:pt x="3656" y="2286"/>
                    <a:pt x="3322" y="2322"/>
                  </a:cubicBezTo>
                  <a:cubicBezTo>
                    <a:pt x="2989" y="2357"/>
                    <a:pt x="2644" y="2357"/>
                    <a:pt x="2560" y="2262"/>
                  </a:cubicBezTo>
                  <a:cubicBezTo>
                    <a:pt x="2536" y="2238"/>
                    <a:pt x="2536" y="2203"/>
                    <a:pt x="2489" y="2179"/>
                  </a:cubicBezTo>
                  <a:cubicBezTo>
                    <a:pt x="2382" y="2131"/>
                    <a:pt x="2096" y="2167"/>
                    <a:pt x="1870" y="2203"/>
                  </a:cubicBezTo>
                  <a:cubicBezTo>
                    <a:pt x="1632" y="2238"/>
                    <a:pt x="1346" y="2250"/>
                    <a:pt x="1346" y="2167"/>
                  </a:cubicBezTo>
                  <a:cubicBezTo>
                    <a:pt x="1358" y="2143"/>
                    <a:pt x="1381" y="2119"/>
                    <a:pt x="1358" y="2096"/>
                  </a:cubicBezTo>
                  <a:cubicBezTo>
                    <a:pt x="1322" y="2084"/>
                    <a:pt x="1251" y="2084"/>
                    <a:pt x="1179" y="2096"/>
                  </a:cubicBezTo>
                  <a:cubicBezTo>
                    <a:pt x="881" y="2131"/>
                    <a:pt x="548" y="2191"/>
                    <a:pt x="250" y="2274"/>
                  </a:cubicBezTo>
                  <a:cubicBezTo>
                    <a:pt x="250" y="2334"/>
                    <a:pt x="477" y="2322"/>
                    <a:pt x="655" y="2310"/>
                  </a:cubicBezTo>
                  <a:cubicBezTo>
                    <a:pt x="834" y="2298"/>
                    <a:pt x="1024" y="2322"/>
                    <a:pt x="905" y="2393"/>
                  </a:cubicBezTo>
                  <a:cubicBezTo>
                    <a:pt x="631" y="2381"/>
                    <a:pt x="274" y="2453"/>
                    <a:pt x="0" y="2548"/>
                  </a:cubicBezTo>
                  <a:cubicBezTo>
                    <a:pt x="358" y="2536"/>
                    <a:pt x="727" y="2536"/>
                    <a:pt x="1084" y="2524"/>
                  </a:cubicBezTo>
                  <a:cubicBezTo>
                    <a:pt x="1060" y="2572"/>
                    <a:pt x="893" y="2619"/>
                    <a:pt x="762" y="2643"/>
                  </a:cubicBezTo>
                  <a:cubicBezTo>
                    <a:pt x="631" y="2667"/>
                    <a:pt x="477" y="2691"/>
                    <a:pt x="358" y="2727"/>
                  </a:cubicBezTo>
                  <a:cubicBezTo>
                    <a:pt x="238" y="2774"/>
                    <a:pt x="191" y="2846"/>
                    <a:pt x="322" y="2846"/>
                  </a:cubicBezTo>
                  <a:cubicBezTo>
                    <a:pt x="631" y="2727"/>
                    <a:pt x="1036" y="2643"/>
                    <a:pt x="1370" y="2619"/>
                  </a:cubicBezTo>
                  <a:cubicBezTo>
                    <a:pt x="1489" y="2643"/>
                    <a:pt x="1227" y="2750"/>
                    <a:pt x="1036" y="2786"/>
                  </a:cubicBezTo>
                  <a:cubicBezTo>
                    <a:pt x="834" y="2822"/>
                    <a:pt x="608" y="2834"/>
                    <a:pt x="465" y="2905"/>
                  </a:cubicBezTo>
                  <a:cubicBezTo>
                    <a:pt x="310" y="2988"/>
                    <a:pt x="453" y="3048"/>
                    <a:pt x="655" y="3036"/>
                  </a:cubicBezTo>
                  <a:cubicBezTo>
                    <a:pt x="858" y="3036"/>
                    <a:pt x="1096" y="2988"/>
                    <a:pt x="1298" y="2988"/>
                  </a:cubicBezTo>
                  <a:cubicBezTo>
                    <a:pt x="1108" y="3048"/>
                    <a:pt x="929" y="3096"/>
                    <a:pt x="739" y="3131"/>
                  </a:cubicBezTo>
                  <a:cubicBezTo>
                    <a:pt x="1155" y="3119"/>
                    <a:pt x="1632" y="3060"/>
                    <a:pt x="2096" y="2965"/>
                  </a:cubicBezTo>
                  <a:cubicBezTo>
                    <a:pt x="2060" y="3072"/>
                    <a:pt x="1524" y="3143"/>
                    <a:pt x="1334" y="3262"/>
                  </a:cubicBezTo>
                  <a:cubicBezTo>
                    <a:pt x="1179" y="3358"/>
                    <a:pt x="1370" y="3429"/>
                    <a:pt x="1608" y="3417"/>
                  </a:cubicBezTo>
                  <a:cubicBezTo>
                    <a:pt x="1858" y="3393"/>
                    <a:pt x="2132" y="3334"/>
                    <a:pt x="2394" y="3298"/>
                  </a:cubicBezTo>
                  <a:cubicBezTo>
                    <a:pt x="2548" y="3274"/>
                    <a:pt x="2715" y="3262"/>
                    <a:pt x="2882" y="3215"/>
                  </a:cubicBezTo>
                  <a:cubicBezTo>
                    <a:pt x="3025" y="3179"/>
                    <a:pt x="3132" y="3131"/>
                    <a:pt x="3263" y="3084"/>
                  </a:cubicBezTo>
                  <a:cubicBezTo>
                    <a:pt x="3596" y="2953"/>
                    <a:pt x="4001" y="2881"/>
                    <a:pt x="4382" y="2822"/>
                  </a:cubicBezTo>
                  <a:cubicBezTo>
                    <a:pt x="4596" y="2786"/>
                    <a:pt x="4810" y="2750"/>
                    <a:pt x="5025" y="2715"/>
                  </a:cubicBezTo>
                  <a:cubicBezTo>
                    <a:pt x="5239" y="2667"/>
                    <a:pt x="5465" y="2631"/>
                    <a:pt x="5656" y="2572"/>
                  </a:cubicBezTo>
                  <a:cubicBezTo>
                    <a:pt x="5858" y="2512"/>
                    <a:pt x="6013" y="2417"/>
                    <a:pt x="5965" y="2357"/>
                  </a:cubicBezTo>
                  <a:cubicBezTo>
                    <a:pt x="6156" y="2322"/>
                    <a:pt x="6311" y="2357"/>
                    <a:pt x="6323" y="2417"/>
                  </a:cubicBezTo>
                  <a:cubicBezTo>
                    <a:pt x="6334" y="2477"/>
                    <a:pt x="6192" y="2560"/>
                    <a:pt x="6001" y="2607"/>
                  </a:cubicBezTo>
                  <a:cubicBezTo>
                    <a:pt x="6334" y="2548"/>
                    <a:pt x="6668" y="2536"/>
                    <a:pt x="6882" y="2584"/>
                  </a:cubicBezTo>
                  <a:cubicBezTo>
                    <a:pt x="6263" y="2750"/>
                    <a:pt x="5584" y="2715"/>
                    <a:pt x="5001" y="2774"/>
                  </a:cubicBezTo>
                  <a:cubicBezTo>
                    <a:pt x="4834" y="2786"/>
                    <a:pt x="4656" y="2834"/>
                    <a:pt x="4489" y="2881"/>
                  </a:cubicBezTo>
                  <a:cubicBezTo>
                    <a:pt x="4406" y="2905"/>
                    <a:pt x="4310" y="2941"/>
                    <a:pt x="4203" y="2953"/>
                  </a:cubicBezTo>
                  <a:cubicBezTo>
                    <a:pt x="4120" y="2965"/>
                    <a:pt x="4037" y="2965"/>
                    <a:pt x="3953" y="2988"/>
                  </a:cubicBezTo>
                  <a:cubicBezTo>
                    <a:pt x="3787" y="3012"/>
                    <a:pt x="3644" y="3096"/>
                    <a:pt x="3679" y="3143"/>
                  </a:cubicBezTo>
                  <a:cubicBezTo>
                    <a:pt x="3727" y="3191"/>
                    <a:pt x="3929" y="3191"/>
                    <a:pt x="4072" y="3131"/>
                  </a:cubicBezTo>
                  <a:cubicBezTo>
                    <a:pt x="4108" y="3131"/>
                    <a:pt x="4132" y="3119"/>
                    <a:pt x="4168" y="3119"/>
                  </a:cubicBezTo>
                  <a:cubicBezTo>
                    <a:pt x="4191" y="3108"/>
                    <a:pt x="4215" y="3108"/>
                    <a:pt x="4239" y="3108"/>
                  </a:cubicBezTo>
                  <a:cubicBezTo>
                    <a:pt x="4394" y="3108"/>
                    <a:pt x="4572" y="3036"/>
                    <a:pt x="4727" y="3000"/>
                  </a:cubicBezTo>
                  <a:cubicBezTo>
                    <a:pt x="4930" y="2953"/>
                    <a:pt x="5144" y="2929"/>
                    <a:pt x="5299" y="2941"/>
                  </a:cubicBezTo>
                  <a:cubicBezTo>
                    <a:pt x="5370" y="2941"/>
                    <a:pt x="5430" y="2965"/>
                    <a:pt x="5418" y="2988"/>
                  </a:cubicBezTo>
                  <a:cubicBezTo>
                    <a:pt x="5418" y="2988"/>
                    <a:pt x="5406" y="3000"/>
                    <a:pt x="5406" y="3000"/>
                  </a:cubicBezTo>
                  <a:cubicBezTo>
                    <a:pt x="5394" y="3000"/>
                    <a:pt x="5382" y="3012"/>
                    <a:pt x="5370" y="3012"/>
                  </a:cubicBezTo>
                  <a:cubicBezTo>
                    <a:pt x="5263" y="3024"/>
                    <a:pt x="5168" y="3024"/>
                    <a:pt x="5061" y="3048"/>
                  </a:cubicBezTo>
                  <a:cubicBezTo>
                    <a:pt x="4965" y="3060"/>
                    <a:pt x="4858" y="3072"/>
                    <a:pt x="4775" y="3108"/>
                  </a:cubicBezTo>
                  <a:cubicBezTo>
                    <a:pt x="4763" y="3119"/>
                    <a:pt x="4751" y="3119"/>
                    <a:pt x="4739" y="3131"/>
                  </a:cubicBezTo>
                  <a:cubicBezTo>
                    <a:pt x="4727" y="3155"/>
                    <a:pt x="4799" y="3155"/>
                    <a:pt x="4858" y="3143"/>
                  </a:cubicBezTo>
                  <a:cubicBezTo>
                    <a:pt x="5072" y="3131"/>
                    <a:pt x="5299" y="3108"/>
                    <a:pt x="5513" y="3084"/>
                  </a:cubicBezTo>
                  <a:cubicBezTo>
                    <a:pt x="5584" y="3072"/>
                    <a:pt x="5656" y="3060"/>
                    <a:pt x="5727" y="3060"/>
                  </a:cubicBezTo>
                  <a:cubicBezTo>
                    <a:pt x="5870" y="3048"/>
                    <a:pt x="5918" y="3072"/>
                    <a:pt x="6013" y="3084"/>
                  </a:cubicBezTo>
                  <a:cubicBezTo>
                    <a:pt x="6120" y="3108"/>
                    <a:pt x="6239" y="3119"/>
                    <a:pt x="6334" y="3143"/>
                  </a:cubicBezTo>
                  <a:cubicBezTo>
                    <a:pt x="5525" y="3286"/>
                    <a:pt x="4668" y="3286"/>
                    <a:pt x="4037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8"/>
            <p:cNvSpPr/>
            <p:nvPr/>
          </p:nvSpPr>
          <p:spPr>
            <a:xfrm>
              <a:off x="2462016" y="2814428"/>
              <a:ext cx="101376" cy="18720"/>
            </a:xfrm>
            <a:custGeom>
              <a:avLst/>
              <a:gdLst/>
              <a:ahLst/>
              <a:cxnLst/>
              <a:rect l="l" t="t" r="r" b="b"/>
              <a:pathLst>
                <a:path w="3168" h="585" extrusionOk="0">
                  <a:moveTo>
                    <a:pt x="429" y="24"/>
                  </a:moveTo>
                  <a:cubicBezTo>
                    <a:pt x="369" y="24"/>
                    <a:pt x="310" y="36"/>
                    <a:pt x="262" y="48"/>
                  </a:cubicBezTo>
                  <a:cubicBezTo>
                    <a:pt x="179" y="72"/>
                    <a:pt x="131" y="108"/>
                    <a:pt x="95" y="132"/>
                  </a:cubicBezTo>
                  <a:cubicBezTo>
                    <a:pt x="0" y="251"/>
                    <a:pt x="95" y="334"/>
                    <a:pt x="274" y="370"/>
                  </a:cubicBezTo>
                  <a:cubicBezTo>
                    <a:pt x="441" y="417"/>
                    <a:pt x="691" y="429"/>
                    <a:pt x="929" y="441"/>
                  </a:cubicBezTo>
                  <a:cubicBezTo>
                    <a:pt x="977" y="441"/>
                    <a:pt x="1024" y="441"/>
                    <a:pt x="1036" y="453"/>
                  </a:cubicBezTo>
                  <a:cubicBezTo>
                    <a:pt x="1048" y="477"/>
                    <a:pt x="1012" y="501"/>
                    <a:pt x="1000" y="525"/>
                  </a:cubicBezTo>
                  <a:cubicBezTo>
                    <a:pt x="988" y="584"/>
                    <a:pt x="1203" y="584"/>
                    <a:pt x="1381" y="560"/>
                  </a:cubicBezTo>
                  <a:cubicBezTo>
                    <a:pt x="1798" y="525"/>
                    <a:pt x="2215" y="477"/>
                    <a:pt x="2643" y="441"/>
                  </a:cubicBezTo>
                  <a:cubicBezTo>
                    <a:pt x="2762" y="429"/>
                    <a:pt x="2893" y="405"/>
                    <a:pt x="3001" y="370"/>
                  </a:cubicBezTo>
                  <a:cubicBezTo>
                    <a:pt x="3167" y="298"/>
                    <a:pt x="3096" y="227"/>
                    <a:pt x="2929" y="215"/>
                  </a:cubicBezTo>
                  <a:cubicBezTo>
                    <a:pt x="2751" y="215"/>
                    <a:pt x="2536" y="263"/>
                    <a:pt x="2346" y="286"/>
                  </a:cubicBezTo>
                  <a:cubicBezTo>
                    <a:pt x="1989" y="334"/>
                    <a:pt x="1667" y="179"/>
                    <a:pt x="1453" y="132"/>
                  </a:cubicBezTo>
                  <a:cubicBezTo>
                    <a:pt x="1155" y="72"/>
                    <a:pt x="881" y="1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8"/>
            <p:cNvSpPr/>
            <p:nvPr/>
          </p:nvSpPr>
          <p:spPr>
            <a:xfrm>
              <a:off x="2915776" y="2652508"/>
              <a:ext cx="1069504" cy="318560"/>
            </a:xfrm>
            <a:custGeom>
              <a:avLst/>
              <a:gdLst/>
              <a:ahLst/>
              <a:cxnLst/>
              <a:rect l="l" t="t" r="r" b="b"/>
              <a:pathLst>
                <a:path w="33422" h="9955" extrusionOk="0">
                  <a:moveTo>
                    <a:pt x="6787" y="4370"/>
                  </a:moveTo>
                  <a:cubicBezTo>
                    <a:pt x="6942" y="4394"/>
                    <a:pt x="7144" y="4382"/>
                    <a:pt x="7323" y="4382"/>
                  </a:cubicBezTo>
                  <a:cubicBezTo>
                    <a:pt x="8406" y="4382"/>
                    <a:pt x="8942" y="4799"/>
                    <a:pt x="8394" y="5227"/>
                  </a:cubicBezTo>
                  <a:cubicBezTo>
                    <a:pt x="8133" y="5442"/>
                    <a:pt x="7668" y="5716"/>
                    <a:pt x="8061" y="5811"/>
                  </a:cubicBezTo>
                  <a:cubicBezTo>
                    <a:pt x="8371" y="5870"/>
                    <a:pt x="8895" y="5739"/>
                    <a:pt x="9347" y="5680"/>
                  </a:cubicBezTo>
                  <a:cubicBezTo>
                    <a:pt x="10419" y="5525"/>
                    <a:pt x="11192" y="5930"/>
                    <a:pt x="10573" y="6311"/>
                  </a:cubicBezTo>
                  <a:cubicBezTo>
                    <a:pt x="10407" y="6418"/>
                    <a:pt x="10168" y="6513"/>
                    <a:pt x="10073" y="6620"/>
                  </a:cubicBezTo>
                  <a:cubicBezTo>
                    <a:pt x="9859" y="6847"/>
                    <a:pt x="10395" y="7013"/>
                    <a:pt x="10216" y="7240"/>
                  </a:cubicBezTo>
                  <a:cubicBezTo>
                    <a:pt x="10049" y="7466"/>
                    <a:pt x="9156" y="7644"/>
                    <a:pt x="8799" y="7525"/>
                  </a:cubicBezTo>
                  <a:cubicBezTo>
                    <a:pt x="8406" y="7811"/>
                    <a:pt x="8644" y="8073"/>
                    <a:pt x="8883" y="8299"/>
                  </a:cubicBezTo>
                  <a:cubicBezTo>
                    <a:pt x="9097" y="8513"/>
                    <a:pt x="9311" y="8716"/>
                    <a:pt x="9537" y="8930"/>
                  </a:cubicBezTo>
                  <a:cubicBezTo>
                    <a:pt x="9740" y="9121"/>
                    <a:pt x="9954" y="9323"/>
                    <a:pt x="10419" y="9442"/>
                  </a:cubicBezTo>
                  <a:cubicBezTo>
                    <a:pt x="11073" y="9597"/>
                    <a:pt x="12157" y="9537"/>
                    <a:pt x="12633" y="9787"/>
                  </a:cubicBezTo>
                  <a:cubicBezTo>
                    <a:pt x="12705" y="9823"/>
                    <a:pt x="12752" y="9859"/>
                    <a:pt x="12847" y="9883"/>
                  </a:cubicBezTo>
                  <a:cubicBezTo>
                    <a:pt x="13145" y="9954"/>
                    <a:pt x="13693" y="9823"/>
                    <a:pt x="13919" y="9668"/>
                  </a:cubicBezTo>
                  <a:cubicBezTo>
                    <a:pt x="14133" y="9514"/>
                    <a:pt x="14109" y="9347"/>
                    <a:pt x="14098" y="9204"/>
                  </a:cubicBezTo>
                  <a:cubicBezTo>
                    <a:pt x="14074" y="9049"/>
                    <a:pt x="14050" y="8894"/>
                    <a:pt x="14276" y="8740"/>
                  </a:cubicBezTo>
                  <a:cubicBezTo>
                    <a:pt x="14657" y="8466"/>
                    <a:pt x="15681" y="8299"/>
                    <a:pt x="15883" y="8013"/>
                  </a:cubicBezTo>
                  <a:cubicBezTo>
                    <a:pt x="15967" y="7906"/>
                    <a:pt x="15907" y="7799"/>
                    <a:pt x="16086" y="7704"/>
                  </a:cubicBezTo>
                  <a:cubicBezTo>
                    <a:pt x="16348" y="7549"/>
                    <a:pt x="16872" y="7549"/>
                    <a:pt x="17288" y="7513"/>
                  </a:cubicBezTo>
                  <a:cubicBezTo>
                    <a:pt x="18098" y="7454"/>
                    <a:pt x="18896" y="7144"/>
                    <a:pt x="19051" y="6859"/>
                  </a:cubicBezTo>
                  <a:cubicBezTo>
                    <a:pt x="19289" y="6966"/>
                    <a:pt x="19908" y="6835"/>
                    <a:pt x="20205" y="6692"/>
                  </a:cubicBezTo>
                  <a:cubicBezTo>
                    <a:pt x="20503" y="6537"/>
                    <a:pt x="20706" y="6358"/>
                    <a:pt x="21110" y="6251"/>
                  </a:cubicBezTo>
                  <a:cubicBezTo>
                    <a:pt x="21849" y="6061"/>
                    <a:pt x="22694" y="6263"/>
                    <a:pt x="23492" y="6132"/>
                  </a:cubicBezTo>
                  <a:cubicBezTo>
                    <a:pt x="23837" y="6073"/>
                    <a:pt x="24039" y="5954"/>
                    <a:pt x="24325" y="5858"/>
                  </a:cubicBezTo>
                  <a:cubicBezTo>
                    <a:pt x="24468" y="5799"/>
                    <a:pt x="24682" y="5763"/>
                    <a:pt x="24849" y="5775"/>
                  </a:cubicBezTo>
                  <a:cubicBezTo>
                    <a:pt x="24897" y="5787"/>
                    <a:pt x="24944" y="5799"/>
                    <a:pt x="25004" y="5799"/>
                  </a:cubicBezTo>
                  <a:cubicBezTo>
                    <a:pt x="25075" y="5787"/>
                    <a:pt x="25135" y="5763"/>
                    <a:pt x="25182" y="5739"/>
                  </a:cubicBezTo>
                  <a:cubicBezTo>
                    <a:pt x="25301" y="5692"/>
                    <a:pt x="25432" y="5632"/>
                    <a:pt x="25611" y="5608"/>
                  </a:cubicBezTo>
                  <a:cubicBezTo>
                    <a:pt x="25682" y="5596"/>
                    <a:pt x="25754" y="5585"/>
                    <a:pt x="25825" y="5573"/>
                  </a:cubicBezTo>
                  <a:cubicBezTo>
                    <a:pt x="25944" y="5561"/>
                    <a:pt x="26063" y="5537"/>
                    <a:pt x="26170" y="5513"/>
                  </a:cubicBezTo>
                  <a:cubicBezTo>
                    <a:pt x="26492" y="5454"/>
                    <a:pt x="26635" y="5525"/>
                    <a:pt x="26885" y="5394"/>
                  </a:cubicBezTo>
                  <a:cubicBezTo>
                    <a:pt x="27040" y="5311"/>
                    <a:pt x="27099" y="5192"/>
                    <a:pt x="26813" y="5168"/>
                  </a:cubicBezTo>
                  <a:cubicBezTo>
                    <a:pt x="26706" y="5168"/>
                    <a:pt x="26587" y="5180"/>
                    <a:pt x="26468" y="5168"/>
                  </a:cubicBezTo>
                  <a:cubicBezTo>
                    <a:pt x="26325" y="5168"/>
                    <a:pt x="26230" y="5144"/>
                    <a:pt x="26075" y="5156"/>
                  </a:cubicBezTo>
                  <a:cubicBezTo>
                    <a:pt x="25897" y="5168"/>
                    <a:pt x="25754" y="5215"/>
                    <a:pt x="25575" y="5251"/>
                  </a:cubicBezTo>
                  <a:cubicBezTo>
                    <a:pt x="25337" y="5287"/>
                    <a:pt x="25087" y="5275"/>
                    <a:pt x="24873" y="5263"/>
                  </a:cubicBezTo>
                  <a:cubicBezTo>
                    <a:pt x="24837" y="5263"/>
                    <a:pt x="24813" y="5251"/>
                    <a:pt x="24801" y="5251"/>
                  </a:cubicBezTo>
                  <a:cubicBezTo>
                    <a:pt x="24766" y="5227"/>
                    <a:pt x="24849" y="5204"/>
                    <a:pt x="24873" y="5180"/>
                  </a:cubicBezTo>
                  <a:cubicBezTo>
                    <a:pt x="24897" y="5144"/>
                    <a:pt x="24825" y="5120"/>
                    <a:pt x="24754" y="5120"/>
                  </a:cubicBezTo>
                  <a:cubicBezTo>
                    <a:pt x="24670" y="5120"/>
                    <a:pt x="24587" y="5132"/>
                    <a:pt x="24504" y="5156"/>
                  </a:cubicBezTo>
                  <a:cubicBezTo>
                    <a:pt x="24301" y="5192"/>
                    <a:pt x="23432" y="5323"/>
                    <a:pt x="23539" y="5180"/>
                  </a:cubicBezTo>
                  <a:cubicBezTo>
                    <a:pt x="23563" y="5144"/>
                    <a:pt x="23646" y="5108"/>
                    <a:pt x="23730" y="5073"/>
                  </a:cubicBezTo>
                  <a:cubicBezTo>
                    <a:pt x="23789" y="5049"/>
                    <a:pt x="23849" y="5025"/>
                    <a:pt x="23932" y="5013"/>
                  </a:cubicBezTo>
                  <a:cubicBezTo>
                    <a:pt x="24027" y="5001"/>
                    <a:pt x="24123" y="5013"/>
                    <a:pt x="24218" y="5001"/>
                  </a:cubicBezTo>
                  <a:cubicBezTo>
                    <a:pt x="24289" y="5001"/>
                    <a:pt x="24361" y="4977"/>
                    <a:pt x="24444" y="4965"/>
                  </a:cubicBezTo>
                  <a:cubicBezTo>
                    <a:pt x="24504" y="4954"/>
                    <a:pt x="24551" y="4954"/>
                    <a:pt x="24611" y="4954"/>
                  </a:cubicBezTo>
                  <a:cubicBezTo>
                    <a:pt x="24849" y="4942"/>
                    <a:pt x="25075" y="4942"/>
                    <a:pt x="25289" y="4954"/>
                  </a:cubicBezTo>
                  <a:cubicBezTo>
                    <a:pt x="25278" y="4942"/>
                    <a:pt x="25266" y="4930"/>
                    <a:pt x="25266" y="4918"/>
                  </a:cubicBezTo>
                  <a:cubicBezTo>
                    <a:pt x="25539" y="4834"/>
                    <a:pt x="25778" y="4906"/>
                    <a:pt x="26004" y="4942"/>
                  </a:cubicBezTo>
                  <a:cubicBezTo>
                    <a:pt x="26301" y="4977"/>
                    <a:pt x="26599" y="5001"/>
                    <a:pt x="26921" y="5013"/>
                  </a:cubicBezTo>
                  <a:cubicBezTo>
                    <a:pt x="27099" y="5025"/>
                    <a:pt x="27313" y="5013"/>
                    <a:pt x="27444" y="4954"/>
                  </a:cubicBezTo>
                  <a:cubicBezTo>
                    <a:pt x="27623" y="4870"/>
                    <a:pt x="27444" y="4775"/>
                    <a:pt x="27254" y="4727"/>
                  </a:cubicBezTo>
                  <a:cubicBezTo>
                    <a:pt x="26766" y="4596"/>
                    <a:pt x="26182" y="4513"/>
                    <a:pt x="25539" y="4489"/>
                  </a:cubicBezTo>
                  <a:cubicBezTo>
                    <a:pt x="25361" y="4477"/>
                    <a:pt x="25170" y="4465"/>
                    <a:pt x="25051" y="4430"/>
                  </a:cubicBezTo>
                  <a:cubicBezTo>
                    <a:pt x="24718" y="4322"/>
                    <a:pt x="25182" y="4072"/>
                    <a:pt x="25694" y="4013"/>
                  </a:cubicBezTo>
                  <a:cubicBezTo>
                    <a:pt x="26194" y="3953"/>
                    <a:pt x="26671" y="4001"/>
                    <a:pt x="27171" y="4001"/>
                  </a:cubicBezTo>
                  <a:cubicBezTo>
                    <a:pt x="27659" y="4001"/>
                    <a:pt x="28302" y="3918"/>
                    <a:pt x="28468" y="3739"/>
                  </a:cubicBezTo>
                  <a:cubicBezTo>
                    <a:pt x="28266" y="3644"/>
                    <a:pt x="27635" y="3691"/>
                    <a:pt x="27611" y="3560"/>
                  </a:cubicBezTo>
                  <a:cubicBezTo>
                    <a:pt x="27587" y="3430"/>
                    <a:pt x="28159" y="3358"/>
                    <a:pt x="28421" y="3251"/>
                  </a:cubicBezTo>
                  <a:cubicBezTo>
                    <a:pt x="28683" y="3132"/>
                    <a:pt x="28587" y="2989"/>
                    <a:pt x="28540" y="2858"/>
                  </a:cubicBezTo>
                  <a:cubicBezTo>
                    <a:pt x="28480" y="2739"/>
                    <a:pt x="28528" y="2525"/>
                    <a:pt x="29064" y="2513"/>
                  </a:cubicBezTo>
                  <a:cubicBezTo>
                    <a:pt x="29099" y="2513"/>
                    <a:pt x="29123" y="2513"/>
                    <a:pt x="29147" y="2525"/>
                  </a:cubicBezTo>
                  <a:cubicBezTo>
                    <a:pt x="29195" y="2525"/>
                    <a:pt x="29183" y="2548"/>
                    <a:pt x="29195" y="2572"/>
                  </a:cubicBezTo>
                  <a:cubicBezTo>
                    <a:pt x="29230" y="2608"/>
                    <a:pt x="29326" y="2620"/>
                    <a:pt x="29409" y="2632"/>
                  </a:cubicBezTo>
                  <a:cubicBezTo>
                    <a:pt x="29492" y="2644"/>
                    <a:pt x="29576" y="2644"/>
                    <a:pt x="29671" y="2644"/>
                  </a:cubicBezTo>
                  <a:cubicBezTo>
                    <a:pt x="29766" y="2632"/>
                    <a:pt x="29861" y="2596"/>
                    <a:pt x="29850" y="2572"/>
                  </a:cubicBezTo>
                  <a:cubicBezTo>
                    <a:pt x="29838" y="2560"/>
                    <a:pt x="29814" y="2548"/>
                    <a:pt x="29814" y="2537"/>
                  </a:cubicBezTo>
                  <a:cubicBezTo>
                    <a:pt x="29802" y="2513"/>
                    <a:pt x="29861" y="2489"/>
                    <a:pt x="29933" y="2477"/>
                  </a:cubicBezTo>
                  <a:cubicBezTo>
                    <a:pt x="29992" y="2465"/>
                    <a:pt x="30064" y="2453"/>
                    <a:pt x="30123" y="2429"/>
                  </a:cubicBezTo>
                  <a:cubicBezTo>
                    <a:pt x="30385" y="2358"/>
                    <a:pt x="30326" y="2144"/>
                    <a:pt x="30183" y="2084"/>
                  </a:cubicBezTo>
                  <a:cubicBezTo>
                    <a:pt x="30052" y="2025"/>
                    <a:pt x="29873" y="1989"/>
                    <a:pt x="29671" y="1965"/>
                  </a:cubicBezTo>
                  <a:cubicBezTo>
                    <a:pt x="29504" y="1953"/>
                    <a:pt x="29278" y="1941"/>
                    <a:pt x="29361" y="1846"/>
                  </a:cubicBezTo>
                  <a:cubicBezTo>
                    <a:pt x="29409" y="1798"/>
                    <a:pt x="29564" y="1751"/>
                    <a:pt x="29659" y="1703"/>
                  </a:cubicBezTo>
                  <a:cubicBezTo>
                    <a:pt x="29766" y="1655"/>
                    <a:pt x="29790" y="1584"/>
                    <a:pt x="29647" y="1572"/>
                  </a:cubicBezTo>
                  <a:cubicBezTo>
                    <a:pt x="29861" y="1536"/>
                    <a:pt x="30064" y="1513"/>
                    <a:pt x="30278" y="1477"/>
                  </a:cubicBezTo>
                  <a:cubicBezTo>
                    <a:pt x="30397" y="1465"/>
                    <a:pt x="30516" y="1453"/>
                    <a:pt x="30600" y="1417"/>
                  </a:cubicBezTo>
                  <a:cubicBezTo>
                    <a:pt x="30671" y="1382"/>
                    <a:pt x="30671" y="1322"/>
                    <a:pt x="30552" y="1310"/>
                  </a:cubicBezTo>
                  <a:cubicBezTo>
                    <a:pt x="30528" y="1310"/>
                    <a:pt x="30492" y="1310"/>
                    <a:pt x="30469" y="1310"/>
                  </a:cubicBezTo>
                  <a:cubicBezTo>
                    <a:pt x="30433" y="1298"/>
                    <a:pt x="30457" y="1274"/>
                    <a:pt x="30492" y="1263"/>
                  </a:cubicBezTo>
                  <a:cubicBezTo>
                    <a:pt x="30588" y="1227"/>
                    <a:pt x="30731" y="1203"/>
                    <a:pt x="30838" y="1215"/>
                  </a:cubicBezTo>
                  <a:cubicBezTo>
                    <a:pt x="30897" y="1215"/>
                    <a:pt x="30945" y="1227"/>
                    <a:pt x="31004" y="1227"/>
                  </a:cubicBezTo>
                  <a:cubicBezTo>
                    <a:pt x="31088" y="1227"/>
                    <a:pt x="31183" y="1215"/>
                    <a:pt x="31266" y="1191"/>
                  </a:cubicBezTo>
                  <a:cubicBezTo>
                    <a:pt x="31385" y="1167"/>
                    <a:pt x="31504" y="1132"/>
                    <a:pt x="31564" y="1096"/>
                  </a:cubicBezTo>
                  <a:cubicBezTo>
                    <a:pt x="31612" y="1048"/>
                    <a:pt x="31516" y="1001"/>
                    <a:pt x="31385" y="1013"/>
                  </a:cubicBezTo>
                  <a:cubicBezTo>
                    <a:pt x="31421" y="989"/>
                    <a:pt x="31540" y="965"/>
                    <a:pt x="31624" y="965"/>
                  </a:cubicBezTo>
                  <a:cubicBezTo>
                    <a:pt x="31719" y="965"/>
                    <a:pt x="31814" y="965"/>
                    <a:pt x="31909" y="953"/>
                  </a:cubicBezTo>
                  <a:cubicBezTo>
                    <a:pt x="32124" y="929"/>
                    <a:pt x="32255" y="822"/>
                    <a:pt x="32481" y="810"/>
                  </a:cubicBezTo>
                  <a:cubicBezTo>
                    <a:pt x="32528" y="798"/>
                    <a:pt x="32588" y="810"/>
                    <a:pt x="32636" y="798"/>
                  </a:cubicBezTo>
                  <a:cubicBezTo>
                    <a:pt x="32707" y="786"/>
                    <a:pt x="32755" y="774"/>
                    <a:pt x="32814" y="751"/>
                  </a:cubicBezTo>
                  <a:cubicBezTo>
                    <a:pt x="32921" y="715"/>
                    <a:pt x="33064" y="691"/>
                    <a:pt x="33207" y="667"/>
                  </a:cubicBezTo>
                  <a:cubicBezTo>
                    <a:pt x="33267" y="667"/>
                    <a:pt x="33326" y="667"/>
                    <a:pt x="33362" y="643"/>
                  </a:cubicBezTo>
                  <a:cubicBezTo>
                    <a:pt x="33421" y="620"/>
                    <a:pt x="33362" y="584"/>
                    <a:pt x="33279" y="584"/>
                  </a:cubicBezTo>
                  <a:cubicBezTo>
                    <a:pt x="33195" y="572"/>
                    <a:pt x="33100" y="584"/>
                    <a:pt x="33017" y="584"/>
                  </a:cubicBezTo>
                  <a:cubicBezTo>
                    <a:pt x="32850" y="584"/>
                    <a:pt x="32767" y="512"/>
                    <a:pt x="32612" y="489"/>
                  </a:cubicBezTo>
                  <a:cubicBezTo>
                    <a:pt x="32386" y="453"/>
                    <a:pt x="32124" y="453"/>
                    <a:pt x="31874" y="465"/>
                  </a:cubicBezTo>
                  <a:cubicBezTo>
                    <a:pt x="31409" y="489"/>
                    <a:pt x="30945" y="560"/>
                    <a:pt x="30504" y="632"/>
                  </a:cubicBezTo>
                  <a:cubicBezTo>
                    <a:pt x="29218" y="834"/>
                    <a:pt x="27897" y="1001"/>
                    <a:pt x="26563" y="1108"/>
                  </a:cubicBezTo>
                  <a:cubicBezTo>
                    <a:pt x="27063" y="989"/>
                    <a:pt x="27528" y="846"/>
                    <a:pt x="27945" y="703"/>
                  </a:cubicBezTo>
                  <a:cubicBezTo>
                    <a:pt x="27694" y="596"/>
                    <a:pt x="27159" y="727"/>
                    <a:pt x="26742" y="786"/>
                  </a:cubicBezTo>
                  <a:cubicBezTo>
                    <a:pt x="26254" y="870"/>
                    <a:pt x="25754" y="858"/>
                    <a:pt x="25266" y="858"/>
                  </a:cubicBezTo>
                  <a:cubicBezTo>
                    <a:pt x="24254" y="858"/>
                    <a:pt x="23206" y="941"/>
                    <a:pt x="22170" y="1084"/>
                  </a:cubicBezTo>
                  <a:cubicBezTo>
                    <a:pt x="24075" y="715"/>
                    <a:pt x="26147" y="548"/>
                    <a:pt x="28040" y="596"/>
                  </a:cubicBezTo>
                  <a:cubicBezTo>
                    <a:pt x="28409" y="608"/>
                    <a:pt x="29028" y="548"/>
                    <a:pt x="28945" y="429"/>
                  </a:cubicBezTo>
                  <a:cubicBezTo>
                    <a:pt x="28921" y="405"/>
                    <a:pt x="28849" y="382"/>
                    <a:pt x="28778" y="370"/>
                  </a:cubicBezTo>
                  <a:cubicBezTo>
                    <a:pt x="28218" y="262"/>
                    <a:pt x="27194" y="417"/>
                    <a:pt x="26932" y="227"/>
                  </a:cubicBezTo>
                  <a:cubicBezTo>
                    <a:pt x="26873" y="191"/>
                    <a:pt x="26861" y="143"/>
                    <a:pt x="26790" y="120"/>
                  </a:cubicBezTo>
                  <a:cubicBezTo>
                    <a:pt x="26504" y="1"/>
                    <a:pt x="25897" y="203"/>
                    <a:pt x="25408" y="286"/>
                  </a:cubicBezTo>
                  <a:cubicBezTo>
                    <a:pt x="25016" y="346"/>
                    <a:pt x="24611" y="322"/>
                    <a:pt x="24242" y="310"/>
                  </a:cubicBezTo>
                  <a:cubicBezTo>
                    <a:pt x="22587" y="227"/>
                    <a:pt x="20717" y="239"/>
                    <a:pt x="19015" y="584"/>
                  </a:cubicBezTo>
                  <a:cubicBezTo>
                    <a:pt x="18765" y="632"/>
                    <a:pt x="18515" y="691"/>
                    <a:pt x="18241" y="715"/>
                  </a:cubicBezTo>
                  <a:cubicBezTo>
                    <a:pt x="17908" y="751"/>
                    <a:pt x="17622" y="703"/>
                    <a:pt x="17300" y="703"/>
                  </a:cubicBezTo>
                  <a:cubicBezTo>
                    <a:pt x="16991" y="691"/>
                    <a:pt x="16562" y="739"/>
                    <a:pt x="16407" y="858"/>
                  </a:cubicBezTo>
                  <a:cubicBezTo>
                    <a:pt x="16550" y="905"/>
                    <a:pt x="16622" y="977"/>
                    <a:pt x="16574" y="1060"/>
                  </a:cubicBezTo>
                  <a:cubicBezTo>
                    <a:pt x="15979" y="1036"/>
                    <a:pt x="15276" y="1084"/>
                    <a:pt x="14645" y="1215"/>
                  </a:cubicBezTo>
                  <a:cubicBezTo>
                    <a:pt x="14419" y="1441"/>
                    <a:pt x="15788" y="1298"/>
                    <a:pt x="15848" y="1501"/>
                  </a:cubicBezTo>
                  <a:cubicBezTo>
                    <a:pt x="15883" y="1644"/>
                    <a:pt x="15193" y="1763"/>
                    <a:pt x="14848" y="1703"/>
                  </a:cubicBezTo>
                  <a:cubicBezTo>
                    <a:pt x="14514" y="1655"/>
                    <a:pt x="14431" y="1513"/>
                    <a:pt x="14240" y="1405"/>
                  </a:cubicBezTo>
                  <a:cubicBezTo>
                    <a:pt x="14050" y="1298"/>
                    <a:pt x="13609" y="1215"/>
                    <a:pt x="13205" y="1322"/>
                  </a:cubicBezTo>
                  <a:cubicBezTo>
                    <a:pt x="12800" y="1429"/>
                    <a:pt x="12776" y="1608"/>
                    <a:pt x="12812" y="1751"/>
                  </a:cubicBezTo>
                  <a:cubicBezTo>
                    <a:pt x="12193" y="1703"/>
                    <a:pt x="11383" y="1679"/>
                    <a:pt x="10800" y="1894"/>
                  </a:cubicBezTo>
                  <a:cubicBezTo>
                    <a:pt x="11109" y="1786"/>
                    <a:pt x="10966" y="1632"/>
                    <a:pt x="10645" y="1596"/>
                  </a:cubicBezTo>
                  <a:cubicBezTo>
                    <a:pt x="10335" y="1572"/>
                    <a:pt x="9918" y="1632"/>
                    <a:pt x="9537" y="1691"/>
                  </a:cubicBezTo>
                  <a:cubicBezTo>
                    <a:pt x="9109" y="1751"/>
                    <a:pt x="8680" y="1810"/>
                    <a:pt x="8252" y="1882"/>
                  </a:cubicBezTo>
                  <a:cubicBezTo>
                    <a:pt x="7882" y="1929"/>
                    <a:pt x="7466" y="2001"/>
                    <a:pt x="7251" y="2132"/>
                  </a:cubicBezTo>
                  <a:cubicBezTo>
                    <a:pt x="7371" y="2048"/>
                    <a:pt x="6966" y="2048"/>
                    <a:pt x="6751" y="2120"/>
                  </a:cubicBezTo>
                  <a:cubicBezTo>
                    <a:pt x="6537" y="2191"/>
                    <a:pt x="6430" y="2298"/>
                    <a:pt x="6216" y="2370"/>
                  </a:cubicBezTo>
                  <a:cubicBezTo>
                    <a:pt x="5930" y="2465"/>
                    <a:pt x="5561" y="2477"/>
                    <a:pt x="5227" y="2501"/>
                  </a:cubicBezTo>
                  <a:cubicBezTo>
                    <a:pt x="4537" y="2560"/>
                    <a:pt x="3811" y="2739"/>
                    <a:pt x="3275" y="2965"/>
                  </a:cubicBezTo>
                  <a:cubicBezTo>
                    <a:pt x="3703" y="3060"/>
                    <a:pt x="4858" y="2763"/>
                    <a:pt x="5001" y="2953"/>
                  </a:cubicBezTo>
                  <a:cubicBezTo>
                    <a:pt x="5108" y="3108"/>
                    <a:pt x="4406" y="3275"/>
                    <a:pt x="3894" y="3358"/>
                  </a:cubicBezTo>
                  <a:cubicBezTo>
                    <a:pt x="2668" y="3537"/>
                    <a:pt x="1429" y="3715"/>
                    <a:pt x="203" y="3906"/>
                  </a:cubicBezTo>
                  <a:cubicBezTo>
                    <a:pt x="274" y="4132"/>
                    <a:pt x="1108" y="4120"/>
                    <a:pt x="1822" y="4049"/>
                  </a:cubicBezTo>
                  <a:cubicBezTo>
                    <a:pt x="2548" y="3965"/>
                    <a:pt x="3334" y="3822"/>
                    <a:pt x="3918" y="3882"/>
                  </a:cubicBezTo>
                  <a:cubicBezTo>
                    <a:pt x="3739" y="3965"/>
                    <a:pt x="3453" y="4001"/>
                    <a:pt x="3203" y="4037"/>
                  </a:cubicBezTo>
                  <a:cubicBezTo>
                    <a:pt x="2358" y="4132"/>
                    <a:pt x="1513" y="4227"/>
                    <a:pt x="655" y="4334"/>
                  </a:cubicBezTo>
                  <a:cubicBezTo>
                    <a:pt x="465" y="4358"/>
                    <a:pt x="203" y="4406"/>
                    <a:pt x="132" y="4477"/>
                  </a:cubicBezTo>
                  <a:cubicBezTo>
                    <a:pt x="1" y="4584"/>
                    <a:pt x="441" y="4573"/>
                    <a:pt x="727" y="4573"/>
                  </a:cubicBezTo>
                  <a:cubicBezTo>
                    <a:pt x="1155" y="4573"/>
                    <a:pt x="1370" y="4668"/>
                    <a:pt x="1417" y="4811"/>
                  </a:cubicBezTo>
                  <a:cubicBezTo>
                    <a:pt x="2298" y="4573"/>
                    <a:pt x="3180" y="4382"/>
                    <a:pt x="4108" y="4311"/>
                  </a:cubicBezTo>
                  <a:cubicBezTo>
                    <a:pt x="4584" y="4275"/>
                    <a:pt x="5096" y="4227"/>
                    <a:pt x="5549" y="4215"/>
                  </a:cubicBezTo>
                  <a:cubicBezTo>
                    <a:pt x="6204" y="4180"/>
                    <a:pt x="6323" y="4299"/>
                    <a:pt x="6787" y="4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8"/>
            <p:cNvSpPr/>
            <p:nvPr/>
          </p:nvSpPr>
          <p:spPr>
            <a:xfrm>
              <a:off x="3722720" y="2860156"/>
              <a:ext cx="197408" cy="39648"/>
            </a:xfrm>
            <a:custGeom>
              <a:avLst/>
              <a:gdLst/>
              <a:ahLst/>
              <a:cxnLst/>
              <a:rect l="l" t="t" r="r" b="b"/>
              <a:pathLst>
                <a:path w="6169" h="1239" extrusionOk="0">
                  <a:moveTo>
                    <a:pt x="2311" y="322"/>
                  </a:moveTo>
                  <a:cubicBezTo>
                    <a:pt x="2168" y="322"/>
                    <a:pt x="2001" y="322"/>
                    <a:pt x="1894" y="370"/>
                  </a:cubicBezTo>
                  <a:cubicBezTo>
                    <a:pt x="1858" y="381"/>
                    <a:pt x="1823" y="405"/>
                    <a:pt x="1787" y="417"/>
                  </a:cubicBezTo>
                  <a:cubicBezTo>
                    <a:pt x="1668" y="441"/>
                    <a:pt x="1537" y="405"/>
                    <a:pt x="1525" y="358"/>
                  </a:cubicBezTo>
                  <a:cubicBezTo>
                    <a:pt x="1501" y="322"/>
                    <a:pt x="1549" y="262"/>
                    <a:pt x="1525" y="227"/>
                  </a:cubicBezTo>
                  <a:cubicBezTo>
                    <a:pt x="1489" y="155"/>
                    <a:pt x="1299" y="119"/>
                    <a:pt x="1096" y="143"/>
                  </a:cubicBezTo>
                  <a:cubicBezTo>
                    <a:pt x="906" y="155"/>
                    <a:pt x="727" y="227"/>
                    <a:pt x="680" y="298"/>
                  </a:cubicBezTo>
                  <a:cubicBezTo>
                    <a:pt x="644" y="358"/>
                    <a:pt x="680" y="405"/>
                    <a:pt x="668" y="465"/>
                  </a:cubicBezTo>
                  <a:cubicBezTo>
                    <a:pt x="656" y="512"/>
                    <a:pt x="572" y="584"/>
                    <a:pt x="430" y="608"/>
                  </a:cubicBezTo>
                  <a:cubicBezTo>
                    <a:pt x="334" y="620"/>
                    <a:pt x="227" y="620"/>
                    <a:pt x="144" y="643"/>
                  </a:cubicBezTo>
                  <a:cubicBezTo>
                    <a:pt x="1" y="679"/>
                    <a:pt x="61" y="762"/>
                    <a:pt x="191" y="774"/>
                  </a:cubicBezTo>
                  <a:cubicBezTo>
                    <a:pt x="322" y="798"/>
                    <a:pt x="489" y="774"/>
                    <a:pt x="644" y="774"/>
                  </a:cubicBezTo>
                  <a:cubicBezTo>
                    <a:pt x="799" y="774"/>
                    <a:pt x="965" y="798"/>
                    <a:pt x="965" y="858"/>
                  </a:cubicBezTo>
                  <a:cubicBezTo>
                    <a:pt x="953" y="917"/>
                    <a:pt x="763" y="965"/>
                    <a:pt x="596" y="1001"/>
                  </a:cubicBezTo>
                  <a:cubicBezTo>
                    <a:pt x="430" y="1036"/>
                    <a:pt x="239" y="1108"/>
                    <a:pt x="287" y="1167"/>
                  </a:cubicBezTo>
                  <a:cubicBezTo>
                    <a:pt x="311" y="1191"/>
                    <a:pt x="382" y="1203"/>
                    <a:pt x="453" y="1203"/>
                  </a:cubicBezTo>
                  <a:cubicBezTo>
                    <a:pt x="608" y="1215"/>
                    <a:pt x="799" y="1203"/>
                    <a:pt x="953" y="1155"/>
                  </a:cubicBezTo>
                  <a:cubicBezTo>
                    <a:pt x="1084" y="1120"/>
                    <a:pt x="1180" y="1060"/>
                    <a:pt x="1323" y="1024"/>
                  </a:cubicBezTo>
                  <a:cubicBezTo>
                    <a:pt x="1561" y="989"/>
                    <a:pt x="1787" y="1036"/>
                    <a:pt x="1930" y="1096"/>
                  </a:cubicBezTo>
                  <a:cubicBezTo>
                    <a:pt x="2073" y="1155"/>
                    <a:pt x="2204" y="1227"/>
                    <a:pt x="2442" y="1227"/>
                  </a:cubicBezTo>
                  <a:cubicBezTo>
                    <a:pt x="2739" y="1239"/>
                    <a:pt x="3037" y="1132"/>
                    <a:pt x="3275" y="1048"/>
                  </a:cubicBezTo>
                  <a:cubicBezTo>
                    <a:pt x="3525" y="953"/>
                    <a:pt x="3847" y="858"/>
                    <a:pt x="4121" y="893"/>
                  </a:cubicBezTo>
                  <a:cubicBezTo>
                    <a:pt x="4228" y="905"/>
                    <a:pt x="4311" y="929"/>
                    <a:pt x="4418" y="941"/>
                  </a:cubicBezTo>
                  <a:cubicBezTo>
                    <a:pt x="4823" y="1001"/>
                    <a:pt x="5323" y="858"/>
                    <a:pt x="5692" y="727"/>
                  </a:cubicBezTo>
                  <a:cubicBezTo>
                    <a:pt x="5847" y="667"/>
                    <a:pt x="6014" y="608"/>
                    <a:pt x="6085" y="548"/>
                  </a:cubicBezTo>
                  <a:cubicBezTo>
                    <a:pt x="6168" y="477"/>
                    <a:pt x="6133" y="381"/>
                    <a:pt x="5954" y="370"/>
                  </a:cubicBezTo>
                  <a:cubicBezTo>
                    <a:pt x="5859" y="346"/>
                    <a:pt x="5740" y="358"/>
                    <a:pt x="5645" y="346"/>
                  </a:cubicBezTo>
                  <a:cubicBezTo>
                    <a:pt x="5311" y="298"/>
                    <a:pt x="5561" y="36"/>
                    <a:pt x="5204" y="12"/>
                  </a:cubicBezTo>
                  <a:cubicBezTo>
                    <a:pt x="4930" y="0"/>
                    <a:pt x="4752" y="143"/>
                    <a:pt x="4513" y="215"/>
                  </a:cubicBezTo>
                  <a:cubicBezTo>
                    <a:pt x="4085" y="346"/>
                    <a:pt x="3942" y="191"/>
                    <a:pt x="3597" y="203"/>
                  </a:cubicBezTo>
                  <a:cubicBezTo>
                    <a:pt x="3180" y="203"/>
                    <a:pt x="2751" y="322"/>
                    <a:pt x="2311" y="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8"/>
            <p:cNvSpPr/>
            <p:nvPr/>
          </p:nvSpPr>
          <p:spPr>
            <a:xfrm>
              <a:off x="2974848" y="3088764"/>
              <a:ext cx="147456" cy="48800"/>
            </a:xfrm>
            <a:custGeom>
              <a:avLst/>
              <a:gdLst/>
              <a:ahLst/>
              <a:cxnLst/>
              <a:rect l="l" t="t" r="r" b="b"/>
              <a:pathLst>
                <a:path w="4608" h="1525" extrusionOk="0">
                  <a:moveTo>
                    <a:pt x="1476" y="536"/>
                  </a:moveTo>
                  <a:cubicBezTo>
                    <a:pt x="1572" y="655"/>
                    <a:pt x="1131" y="810"/>
                    <a:pt x="810" y="917"/>
                  </a:cubicBezTo>
                  <a:cubicBezTo>
                    <a:pt x="524" y="1012"/>
                    <a:pt x="250" y="1131"/>
                    <a:pt x="119" y="1262"/>
                  </a:cubicBezTo>
                  <a:cubicBezTo>
                    <a:pt x="0" y="1393"/>
                    <a:pt x="95" y="1524"/>
                    <a:pt x="393" y="1524"/>
                  </a:cubicBezTo>
                  <a:cubicBezTo>
                    <a:pt x="750" y="1512"/>
                    <a:pt x="1119" y="1322"/>
                    <a:pt x="1512" y="1238"/>
                  </a:cubicBezTo>
                  <a:cubicBezTo>
                    <a:pt x="1965" y="1143"/>
                    <a:pt x="2369" y="1203"/>
                    <a:pt x="2715" y="1274"/>
                  </a:cubicBezTo>
                  <a:cubicBezTo>
                    <a:pt x="2822" y="1298"/>
                    <a:pt x="2929" y="1322"/>
                    <a:pt x="3036" y="1334"/>
                  </a:cubicBezTo>
                  <a:cubicBezTo>
                    <a:pt x="3262" y="1381"/>
                    <a:pt x="3512" y="1429"/>
                    <a:pt x="3810" y="1405"/>
                  </a:cubicBezTo>
                  <a:cubicBezTo>
                    <a:pt x="4120" y="1381"/>
                    <a:pt x="4489" y="1274"/>
                    <a:pt x="4548" y="1143"/>
                  </a:cubicBezTo>
                  <a:cubicBezTo>
                    <a:pt x="4608" y="1000"/>
                    <a:pt x="4251" y="953"/>
                    <a:pt x="3929" y="941"/>
                  </a:cubicBezTo>
                  <a:cubicBezTo>
                    <a:pt x="3608" y="941"/>
                    <a:pt x="3239" y="941"/>
                    <a:pt x="3108" y="834"/>
                  </a:cubicBezTo>
                  <a:cubicBezTo>
                    <a:pt x="3072" y="798"/>
                    <a:pt x="3060" y="762"/>
                    <a:pt x="3000" y="726"/>
                  </a:cubicBezTo>
                  <a:cubicBezTo>
                    <a:pt x="2810" y="655"/>
                    <a:pt x="2262" y="774"/>
                    <a:pt x="2143" y="679"/>
                  </a:cubicBezTo>
                  <a:cubicBezTo>
                    <a:pt x="1941" y="488"/>
                    <a:pt x="3477" y="72"/>
                    <a:pt x="2619" y="36"/>
                  </a:cubicBezTo>
                  <a:cubicBezTo>
                    <a:pt x="2024" y="0"/>
                    <a:pt x="1357" y="369"/>
                    <a:pt x="1476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8"/>
            <p:cNvSpPr/>
            <p:nvPr/>
          </p:nvSpPr>
          <p:spPr>
            <a:xfrm>
              <a:off x="5103488" y="2727932"/>
              <a:ext cx="300256" cy="75872"/>
            </a:xfrm>
            <a:custGeom>
              <a:avLst/>
              <a:gdLst/>
              <a:ahLst/>
              <a:cxnLst/>
              <a:rect l="l" t="t" r="r" b="b"/>
              <a:pathLst>
                <a:path w="9383" h="2371" extrusionOk="0">
                  <a:moveTo>
                    <a:pt x="6870" y="263"/>
                  </a:moveTo>
                  <a:cubicBezTo>
                    <a:pt x="6668" y="251"/>
                    <a:pt x="6453" y="227"/>
                    <a:pt x="6275" y="251"/>
                  </a:cubicBezTo>
                  <a:cubicBezTo>
                    <a:pt x="6191" y="263"/>
                    <a:pt x="6108" y="275"/>
                    <a:pt x="6001" y="275"/>
                  </a:cubicBezTo>
                  <a:cubicBezTo>
                    <a:pt x="5941" y="263"/>
                    <a:pt x="5894" y="251"/>
                    <a:pt x="5834" y="239"/>
                  </a:cubicBezTo>
                  <a:cubicBezTo>
                    <a:pt x="5656" y="191"/>
                    <a:pt x="5441" y="168"/>
                    <a:pt x="5251" y="191"/>
                  </a:cubicBezTo>
                  <a:cubicBezTo>
                    <a:pt x="4906" y="203"/>
                    <a:pt x="4703" y="322"/>
                    <a:pt x="4358" y="358"/>
                  </a:cubicBezTo>
                  <a:cubicBezTo>
                    <a:pt x="4120" y="370"/>
                    <a:pt x="3822" y="346"/>
                    <a:pt x="3655" y="394"/>
                  </a:cubicBezTo>
                  <a:cubicBezTo>
                    <a:pt x="3584" y="430"/>
                    <a:pt x="3548" y="465"/>
                    <a:pt x="3453" y="489"/>
                  </a:cubicBezTo>
                  <a:cubicBezTo>
                    <a:pt x="3310" y="525"/>
                    <a:pt x="3084" y="501"/>
                    <a:pt x="2882" y="477"/>
                  </a:cubicBezTo>
                  <a:cubicBezTo>
                    <a:pt x="2679" y="453"/>
                    <a:pt x="2441" y="441"/>
                    <a:pt x="2346" y="501"/>
                  </a:cubicBezTo>
                  <a:cubicBezTo>
                    <a:pt x="2262" y="561"/>
                    <a:pt x="2381" y="644"/>
                    <a:pt x="2251" y="692"/>
                  </a:cubicBezTo>
                  <a:cubicBezTo>
                    <a:pt x="2203" y="703"/>
                    <a:pt x="2143" y="715"/>
                    <a:pt x="2072" y="715"/>
                  </a:cubicBezTo>
                  <a:cubicBezTo>
                    <a:pt x="1798" y="727"/>
                    <a:pt x="1453" y="739"/>
                    <a:pt x="1346" y="822"/>
                  </a:cubicBezTo>
                  <a:cubicBezTo>
                    <a:pt x="1334" y="834"/>
                    <a:pt x="1322" y="858"/>
                    <a:pt x="1286" y="870"/>
                  </a:cubicBezTo>
                  <a:cubicBezTo>
                    <a:pt x="1179" y="906"/>
                    <a:pt x="881" y="870"/>
                    <a:pt x="846" y="918"/>
                  </a:cubicBezTo>
                  <a:cubicBezTo>
                    <a:pt x="822" y="953"/>
                    <a:pt x="917" y="989"/>
                    <a:pt x="1012" y="1001"/>
                  </a:cubicBezTo>
                  <a:cubicBezTo>
                    <a:pt x="1108" y="1025"/>
                    <a:pt x="1227" y="1037"/>
                    <a:pt x="1298" y="1061"/>
                  </a:cubicBezTo>
                  <a:cubicBezTo>
                    <a:pt x="1346" y="1084"/>
                    <a:pt x="1369" y="1108"/>
                    <a:pt x="1369" y="1132"/>
                  </a:cubicBezTo>
                  <a:cubicBezTo>
                    <a:pt x="1393" y="1203"/>
                    <a:pt x="1262" y="1263"/>
                    <a:pt x="1072" y="1275"/>
                  </a:cubicBezTo>
                  <a:cubicBezTo>
                    <a:pt x="929" y="1275"/>
                    <a:pt x="762" y="1263"/>
                    <a:pt x="619" y="1275"/>
                  </a:cubicBezTo>
                  <a:cubicBezTo>
                    <a:pt x="488" y="1299"/>
                    <a:pt x="417" y="1358"/>
                    <a:pt x="476" y="1418"/>
                  </a:cubicBezTo>
                  <a:cubicBezTo>
                    <a:pt x="536" y="1465"/>
                    <a:pt x="679" y="1501"/>
                    <a:pt x="679" y="1549"/>
                  </a:cubicBezTo>
                  <a:cubicBezTo>
                    <a:pt x="691" y="1668"/>
                    <a:pt x="84" y="1632"/>
                    <a:pt x="12" y="1739"/>
                  </a:cubicBezTo>
                  <a:cubicBezTo>
                    <a:pt x="0" y="1763"/>
                    <a:pt x="24" y="1799"/>
                    <a:pt x="48" y="1823"/>
                  </a:cubicBezTo>
                  <a:cubicBezTo>
                    <a:pt x="84" y="1858"/>
                    <a:pt x="131" y="1906"/>
                    <a:pt x="226" y="1930"/>
                  </a:cubicBezTo>
                  <a:cubicBezTo>
                    <a:pt x="334" y="1942"/>
                    <a:pt x="453" y="1942"/>
                    <a:pt x="536" y="1918"/>
                  </a:cubicBezTo>
                  <a:cubicBezTo>
                    <a:pt x="619" y="1894"/>
                    <a:pt x="691" y="1870"/>
                    <a:pt x="774" y="1846"/>
                  </a:cubicBezTo>
                  <a:cubicBezTo>
                    <a:pt x="977" y="1799"/>
                    <a:pt x="1286" y="1811"/>
                    <a:pt x="1477" y="1882"/>
                  </a:cubicBezTo>
                  <a:cubicBezTo>
                    <a:pt x="1667" y="1954"/>
                    <a:pt x="1667" y="2073"/>
                    <a:pt x="1465" y="2120"/>
                  </a:cubicBezTo>
                  <a:cubicBezTo>
                    <a:pt x="1405" y="2132"/>
                    <a:pt x="1334" y="2132"/>
                    <a:pt x="1286" y="2156"/>
                  </a:cubicBezTo>
                  <a:cubicBezTo>
                    <a:pt x="1167" y="2204"/>
                    <a:pt x="1346" y="2299"/>
                    <a:pt x="1548" y="2323"/>
                  </a:cubicBezTo>
                  <a:cubicBezTo>
                    <a:pt x="1739" y="2335"/>
                    <a:pt x="1929" y="2311"/>
                    <a:pt x="2120" y="2299"/>
                  </a:cubicBezTo>
                  <a:cubicBezTo>
                    <a:pt x="2215" y="2299"/>
                    <a:pt x="2322" y="2299"/>
                    <a:pt x="2429" y="2299"/>
                  </a:cubicBezTo>
                  <a:cubicBezTo>
                    <a:pt x="2501" y="2299"/>
                    <a:pt x="2608" y="2311"/>
                    <a:pt x="2667" y="2323"/>
                  </a:cubicBezTo>
                  <a:cubicBezTo>
                    <a:pt x="2691" y="2335"/>
                    <a:pt x="2703" y="2346"/>
                    <a:pt x="2727" y="2346"/>
                  </a:cubicBezTo>
                  <a:cubicBezTo>
                    <a:pt x="2762" y="2370"/>
                    <a:pt x="2822" y="2370"/>
                    <a:pt x="2870" y="2358"/>
                  </a:cubicBezTo>
                  <a:cubicBezTo>
                    <a:pt x="2929" y="2358"/>
                    <a:pt x="2941" y="2335"/>
                    <a:pt x="3001" y="2323"/>
                  </a:cubicBezTo>
                  <a:cubicBezTo>
                    <a:pt x="3048" y="2323"/>
                    <a:pt x="3096" y="2323"/>
                    <a:pt x="3132" y="2323"/>
                  </a:cubicBezTo>
                  <a:cubicBezTo>
                    <a:pt x="3179" y="2335"/>
                    <a:pt x="3227" y="2323"/>
                    <a:pt x="3227" y="2311"/>
                  </a:cubicBezTo>
                  <a:cubicBezTo>
                    <a:pt x="3227" y="2299"/>
                    <a:pt x="3215" y="2299"/>
                    <a:pt x="3203" y="2287"/>
                  </a:cubicBezTo>
                  <a:cubicBezTo>
                    <a:pt x="3179" y="2275"/>
                    <a:pt x="3167" y="2263"/>
                    <a:pt x="3143" y="2263"/>
                  </a:cubicBezTo>
                  <a:cubicBezTo>
                    <a:pt x="3108" y="2251"/>
                    <a:pt x="3060" y="2227"/>
                    <a:pt x="3084" y="2216"/>
                  </a:cubicBezTo>
                  <a:cubicBezTo>
                    <a:pt x="3096" y="2216"/>
                    <a:pt x="3143" y="2216"/>
                    <a:pt x="3179" y="2216"/>
                  </a:cubicBezTo>
                  <a:cubicBezTo>
                    <a:pt x="3370" y="2239"/>
                    <a:pt x="3572" y="2263"/>
                    <a:pt x="3775" y="2263"/>
                  </a:cubicBezTo>
                  <a:cubicBezTo>
                    <a:pt x="3882" y="2275"/>
                    <a:pt x="3977" y="2275"/>
                    <a:pt x="4084" y="2275"/>
                  </a:cubicBezTo>
                  <a:cubicBezTo>
                    <a:pt x="4144" y="2275"/>
                    <a:pt x="4239" y="2287"/>
                    <a:pt x="4286" y="2275"/>
                  </a:cubicBezTo>
                  <a:cubicBezTo>
                    <a:pt x="4310" y="2263"/>
                    <a:pt x="4275" y="2239"/>
                    <a:pt x="4239" y="2239"/>
                  </a:cubicBezTo>
                  <a:cubicBezTo>
                    <a:pt x="4108" y="2204"/>
                    <a:pt x="3953" y="2204"/>
                    <a:pt x="3810" y="2192"/>
                  </a:cubicBezTo>
                  <a:cubicBezTo>
                    <a:pt x="3691" y="2180"/>
                    <a:pt x="3584" y="2144"/>
                    <a:pt x="3477" y="2132"/>
                  </a:cubicBezTo>
                  <a:cubicBezTo>
                    <a:pt x="3358" y="2120"/>
                    <a:pt x="3251" y="2120"/>
                    <a:pt x="3132" y="2096"/>
                  </a:cubicBezTo>
                  <a:cubicBezTo>
                    <a:pt x="2667" y="2025"/>
                    <a:pt x="2417" y="1799"/>
                    <a:pt x="2643" y="1668"/>
                  </a:cubicBezTo>
                  <a:cubicBezTo>
                    <a:pt x="2739" y="1608"/>
                    <a:pt x="2905" y="1561"/>
                    <a:pt x="2893" y="1489"/>
                  </a:cubicBezTo>
                  <a:cubicBezTo>
                    <a:pt x="2893" y="1442"/>
                    <a:pt x="2798" y="1406"/>
                    <a:pt x="2691" y="1370"/>
                  </a:cubicBezTo>
                  <a:cubicBezTo>
                    <a:pt x="2643" y="1358"/>
                    <a:pt x="2584" y="1346"/>
                    <a:pt x="2536" y="1334"/>
                  </a:cubicBezTo>
                  <a:cubicBezTo>
                    <a:pt x="2477" y="1311"/>
                    <a:pt x="2429" y="1287"/>
                    <a:pt x="2370" y="1275"/>
                  </a:cubicBezTo>
                  <a:cubicBezTo>
                    <a:pt x="2286" y="1251"/>
                    <a:pt x="2215" y="1227"/>
                    <a:pt x="2191" y="1192"/>
                  </a:cubicBezTo>
                  <a:cubicBezTo>
                    <a:pt x="2191" y="1192"/>
                    <a:pt x="2179" y="1192"/>
                    <a:pt x="2191" y="1192"/>
                  </a:cubicBezTo>
                  <a:cubicBezTo>
                    <a:pt x="2191" y="1180"/>
                    <a:pt x="2203" y="1180"/>
                    <a:pt x="2215" y="1180"/>
                  </a:cubicBezTo>
                  <a:cubicBezTo>
                    <a:pt x="2274" y="1168"/>
                    <a:pt x="2358" y="1180"/>
                    <a:pt x="2441" y="1192"/>
                  </a:cubicBezTo>
                  <a:cubicBezTo>
                    <a:pt x="2560" y="1192"/>
                    <a:pt x="2667" y="1192"/>
                    <a:pt x="2774" y="1192"/>
                  </a:cubicBezTo>
                  <a:cubicBezTo>
                    <a:pt x="2858" y="1192"/>
                    <a:pt x="2929" y="1192"/>
                    <a:pt x="2989" y="1180"/>
                  </a:cubicBezTo>
                  <a:cubicBezTo>
                    <a:pt x="3203" y="1144"/>
                    <a:pt x="3167" y="1037"/>
                    <a:pt x="3274" y="977"/>
                  </a:cubicBezTo>
                  <a:cubicBezTo>
                    <a:pt x="3286" y="965"/>
                    <a:pt x="3298" y="953"/>
                    <a:pt x="3322" y="953"/>
                  </a:cubicBezTo>
                  <a:cubicBezTo>
                    <a:pt x="3358" y="953"/>
                    <a:pt x="3394" y="953"/>
                    <a:pt x="3429" y="965"/>
                  </a:cubicBezTo>
                  <a:cubicBezTo>
                    <a:pt x="3667" y="989"/>
                    <a:pt x="3822" y="894"/>
                    <a:pt x="3882" y="822"/>
                  </a:cubicBezTo>
                  <a:cubicBezTo>
                    <a:pt x="3953" y="751"/>
                    <a:pt x="4084" y="656"/>
                    <a:pt x="4322" y="680"/>
                  </a:cubicBezTo>
                  <a:cubicBezTo>
                    <a:pt x="4417" y="680"/>
                    <a:pt x="4501" y="703"/>
                    <a:pt x="4596" y="715"/>
                  </a:cubicBezTo>
                  <a:cubicBezTo>
                    <a:pt x="4798" y="727"/>
                    <a:pt x="4918" y="668"/>
                    <a:pt x="5060" y="620"/>
                  </a:cubicBezTo>
                  <a:cubicBezTo>
                    <a:pt x="5179" y="596"/>
                    <a:pt x="5322" y="584"/>
                    <a:pt x="5465" y="572"/>
                  </a:cubicBezTo>
                  <a:cubicBezTo>
                    <a:pt x="5549" y="561"/>
                    <a:pt x="5644" y="561"/>
                    <a:pt x="5727" y="549"/>
                  </a:cubicBezTo>
                  <a:cubicBezTo>
                    <a:pt x="6061" y="525"/>
                    <a:pt x="6394" y="489"/>
                    <a:pt x="6739" y="489"/>
                  </a:cubicBezTo>
                  <a:cubicBezTo>
                    <a:pt x="6882" y="477"/>
                    <a:pt x="7037" y="477"/>
                    <a:pt x="7156" y="465"/>
                  </a:cubicBezTo>
                  <a:cubicBezTo>
                    <a:pt x="7275" y="441"/>
                    <a:pt x="7358" y="406"/>
                    <a:pt x="7477" y="394"/>
                  </a:cubicBezTo>
                  <a:cubicBezTo>
                    <a:pt x="7715" y="346"/>
                    <a:pt x="8037" y="382"/>
                    <a:pt x="8311" y="394"/>
                  </a:cubicBezTo>
                  <a:cubicBezTo>
                    <a:pt x="8513" y="394"/>
                    <a:pt x="8704" y="382"/>
                    <a:pt x="8858" y="358"/>
                  </a:cubicBezTo>
                  <a:cubicBezTo>
                    <a:pt x="8989" y="346"/>
                    <a:pt x="9097" y="311"/>
                    <a:pt x="9156" y="275"/>
                  </a:cubicBezTo>
                  <a:cubicBezTo>
                    <a:pt x="9382" y="96"/>
                    <a:pt x="8620" y="1"/>
                    <a:pt x="8287" y="60"/>
                  </a:cubicBezTo>
                  <a:cubicBezTo>
                    <a:pt x="7835" y="156"/>
                    <a:pt x="7489" y="275"/>
                    <a:pt x="6870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8"/>
            <p:cNvSpPr/>
            <p:nvPr/>
          </p:nvSpPr>
          <p:spPr>
            <a:xfrm>
              <a:off x="5066144" y="2806812"/>
              <a:ext cx="32800" cy="13376"/>
            </a:xfrm>
            <a:custGeom>
              <a:avLst/>
              <a:gdLst/>
              <a:ahLst/>
              <a:cxnLst/>
              <a:rect l="l" t="t" r="r" b="b"/>
              <a:pathLst>
                <a:path w="1025" h="418" extrusionOk="0">
                  <a:moveTo>
                    <a:pt x="262" y="370"/>
                  </a:moveTo>
                  <a:cubicBezTo>
                    <a:pt x="358" y="405"/>
                    <a:pt x="500" y="417"/>
                    <a:pt x="608" y="393"/>
                  </a:cubicBezTo>
                  <a:cubicBezTo>
                    <a:pt x="989" y="334"/>
                    <a:pt x="1024" y="96"/>
                    <a:pt x="524" y="48"/>
                  </a:cubicBezTo>
                  <a:cubicBezTo>
                    <a:pt x="24" y="1"/>
                    <a:pt x="0" y="274"/>
                    <a:pt x="262" y="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8"/>
            <p:cNvSpPr/>
            <p:nvPr/>
          </p:nvSpPr>
          <p:spPr>
            <a:xfrm>
              <a:off x="6924288" y="3123036"/>
              <a:ext cx="92608" cy="108256"/>
            </a:xfrm>
            <a:custGeom>
              <a:avLst/>
              <a:gdLst/>
              <a:ahLst/>
              <a:cxnLst/>
              <a:rect l="l" t="t" r="r" b="b"/>
              <a:pathLst>
                <a:path w="2894" h="3383" extrusionOk="0">
                  <a:moveTo>
                    <a:pt x="1584" y="2596"/>
                  </a:moveTo>
                  <a:cubicBezTo>
                    <a:pt x="1596" y="2644"/>
                    <a:pt x="1691" y="2703"/>
                    <a:pt x="1691" y="2739"/>
                  </a:cubicBezTo>
                  <a:cubicBezTo>
                    <a:pt x="1703" y="2775"/>
                    <a:pt x="1679" y="2787"/>
                    <a:pt x="1667" y="2811"/>
                  </a:cubicBezTo>
                  <a:cubicBezTo>
                    <a:pt x="1608" y="2882"/>
                    <a:pt x="1691" y="3001"/>
                    <a:pt x="1762" y="3108"/>
                  </a:cubicBezTo>
                  <a:cubicBezTo>
                    <a:pt x="1786" y="3156"/>
                    <a:pt x="1822" y="3192"/>
                    <a:pt x="1846" y="3227"/>
                  </a:cubicBezTo>
                  <a:cubicBezTo>
                    <a:pt x="1846" y="3239"/>
                    <a:pt x="1858" y="3251"/>
                    <a:pt x="1881" y="3251"/>
                  </a:cubicBezTo>
                  <a:cubicBezTo>
                    <a:pt x="1905" y="3263"/>
                    <a:pt x="1929" y="3251"/>
                    <a:pt x="1941" y="3239"/>
                  </a:cubicBezTo>
                  <a:cubicBezTo>
                    <a:pt x="2000" y="3180"/>
                    <a:pt x="2012" y="3108"/>
                    <a:pt x="1989" y="3025"/>
                  </a:cubicBezTo>
                  <a:cubicBezTo>
                    <a:pt x="1989" y="3001"/>
                    <a:pt x="1977" y="2977"/>
                    <a:pt x="1989" y="2965"/>
                  </a:cubicBezTo>
                  <a:cubicBezTo>
                    <a:pt x="2000" y="2953"/>
                    <a:pt x="2036" y="2953"/>
                    <a:pt x="2084" y="2953"/>
                  </a:cubicBezTo>
                  <a:cubicBezTo>
                    <a:pt x="2131" y="2965"/>
                    <a:pt x="2155" y="2989"/>
                    <a:pt x="2191" y="3001"/>
                  </a:cubicBezTo>
                  <a:cubicBezTo>
                    <a:pt x="2286" y="3061"/>
                    <a:pt x="2358" y="3108"/>
                    <a:pt x="2417" y="3168"/>
                  </a:cubicBezTo>
                  <a:cubicBezTo>
                    <a:pt x="2429" y="3180"/>
                    <a:pt x="2453" y="3192"/>
                    <a:pt x="2477" y="3203"/>
                  </a:cubicBezTo>
                  <a:cubicBezTo>
                    <a:pt x="2501" y="3215"/>
                    <a:pt x="2536" y="3227"/>
                    <a:pt x="2560" y="3227"/>
                  </a:cubicBezTo>
                  <a:cubicBezTo>
                    <a:pt x="2572" y="3227"/>
                    <a:pt x="2584" y="3227"/>
                    <a:pt x="2596" y="3227"/>
                  </a:cubicBezTo>
                  <a:cubicBezTo>
                    <a:pt x="2620" y="3227"/>
                    <a:pt x="2679" y="3251"/>
                    <a:pt x="2691" y="3263"/>
                  </a:cubicBezTo>
                  <a:cubicBezTo>
                    <a:pt x="2715" y="3287"/>
                    <a:pt x="2715" y="3299"/>
                    <a:pt x="2727" y="3323"/>
                  </a:cubicBezTo>
                  <a:cubicBezTo>
                    <a:pt x="2739" y="3334"/>
                    <a:pt x="2774" y="3358"/>
                    <a:pt x="2822" y="3370"/>
                  </a:cubicBezTo>
                  <a:cubicBezTo>
                    <a:pt x="2882" y="3382"/>
                    <a:pt x="2893" y="3346"/>
                    <a:pt x="2882" y="3323"/>
                  </a:cubicBezTo>
                  <a:cubicBezTo>
                    <a:pt x="2858" y="3275"/>
                    <a:pt x="2834" y="3227"/>
                    <a:pt x="2727" y="3180"/>
                  </a:cubicBezTo>
                  <a:cubicBezTo>
                    <a:pt x="2691" y="3168"/>
                    <a:pt x="2655" y="3156"/>
                    <a:pt x="2631" y="3144"/>
                  </a:cubicBezTo>
                  <a:cubicBezTo>
                    <a:pt x="2524" y="3096"/>
                    <a:pt x="2512" y="3049"/>
                    <a:pt x="2453" y="3001"/>
                  </a:cubicBezTo>
                  <a:cubicBezTo>
                    <a:pt x="2358" y="2918"/>
                    <a:pt x="2108" y="2846"/>
                    <a:pt x="2036" y="2763"/>
                  </a:cubicBezTo>
                  <a:cubicBezTo>
                    <a:pt x="1965" y="2739"/>
                    <a:pt x="1953" y="2703"/>
                    <a:pt x="1929" y="2668"/>
                  </a:cubicBezTo>
                  <a:cubicBezTo>
                    <a:pt x="1905" y="2644"/>
                    <a:pt x="1917" y="2608"/>
                    <a:pt x="1905" y="2584"/>
                  </a:cubicBezTo>
                  <a:cubicBezTo>
                    <a:pt x="1881" y="2525"/>
                    <a:pt x="1786" y="2441"/>
                    <a:pt x="1846" y="2394"/>
                  </a:cubicBezTo>
                  <a:cubicBezTo>
                    <a:pt x="1869" y="2382"/>
                    <a:pt x="1905" y="2370"/>
                    <a:pt x="1881" y="2346"/>
                  </a:cubicBezTo>
                  <a:cubicBezTo>
                    <a:pt x="1869" y="2322"/>
                    <a:pt x="1822" y="2311"/>
                    <a:pt x="1798" y="2287"/>
                  </a:cubicBezTo>
                  <a:cubicBezTo>
                    <a:pt x="1739" y="2251"/>
                    <a:pt x="1822" y="2227"/>
                    <a:pt x="1834" y="2191"/>
                  </a:cubicBezTo>
                  <a:cubicBezTo>
                    <a:pt x="1846" y="2168"/>
                    <a:pt x="1798" y="2120"/>
                    <a:pt x="1774" y="2084"/>
                  </a:cubicBezTo>
                  <a:cubicBezTo>
                    <a:pt x="1727" y="2001"/>
                    <a:pt x="1786" y="1953"/>
                    <a:pt x="1917" y="1941"/>
                  </a:cubicBezTo>
                  <a:cubicBezTo>
                    <a:pt x="1965" y="1930"/>
                    <a:pt x="2012" y="1930"/>
                    <a:pt x="2072" y="1941"/>
                  </a:cubicBezTo>
                  <a:cubicBezTo>
                    <a:pt x="2131" y="1953"/>
                    <a:pt x="2191" y="1977"/>
                    <a:pt x="2239" y="2001"/>
                  </a:cubicBezTo>
                  <a:cubicBezTo>
                    <a:pt x="2262" y="2013"/>
                    <a:pt x="2274" y="2037"/>
                    <a:pt x="2298" y="2060"/>
                  </a:cubicBezTo>
                  <a:cubicBezTo>
                    <a:pt x="2334" y="2084"/>
                    <a:pt x="2381" y="2108"/>
                    <a:pt x="2429" y="2132"/>
                  </a:cubicBezTo>
                  <a:cubicBezTo>
                    <a:pt x="2477" y="2144"/>
                    <a:pt x="2512" y="2168"/>
                    <a:pt x="2572" y="2180"/>
                  </a:cubicBezTo>
                  <a:cubicBezTo>
                    <a:pt x="2620" y="2191"/>
                    <a:pt x="2667" y="2191"/>
                    <a:pt x="2655" y="2168"/>
                  </a:cubicBezTo>
                  <a:cubicBezTo>
                    <a:pt x="2655" y="2168"/>
                    <a:pt x="2655" y="2156"/>
                    <a:pt x="2643" y="2144"/>
                  </a:cubicBezTo>
                  <a:cubicBezTo>
                    <a:pt x="2572" y="2084"/>
                    <a:pt x="2465" y="2025"/>
                    <a:pt x="2334" y="1965"/>
                  </a:cubicBezTo>
                  <a:cubicBezTo>
                    <a:pt x="2286" y="1953"/>
                    <a:pt x="2239" y="1941"/>
                    <a:pt x="2215" y="1918"/>
                  </a:cubicBezTo>
                  <a:cubicBezTo>
                    <a:pt x="2191" y="1906"/>
                    <a:pt x="2179" y="1894"/>
                    <a:pt x="2167" y="1882"/>
                  </a:cubicBezTo>
                  <a:cubicBezTo>
                    <a:pt x="2108" y="1834"/>
                    <a:pt x="2012" y="1810"/>
                    <a:pt x="1917" y="1775"/>
                  </a:cubicBezTo>
                  <a:cubicBezTo>
                    <a:pt x="1834" y="1751"/>
                    <a:pt x="1727" y="1715"/>
                    <a:pt x="1703" y="1679"/>
                  </a:cubicBezTo>
                  <a:cubicBezTo>
                    <a:pt x="1655" y="1620"/>
                    <a:pt x="1655" y="1560"/>
                    <a:pt x="1655" y="1513"/>
                  </a:cubicBezTo>
                  <a:cubicBezTo>
                    <a:pt x="1643" y="1465"/>
                    <a:pt x="1608" y="1406"/>
                    <a:pt x="1512" y="1346"/>
                  </a:cubicBezTo>
                  <a:cubicBezTo>
                    <a:pt x="1477" y="1334"/>
                    <a:pt x="1441" y="1310"/>
                    <a:pt x="1405" y="1298"/>
                  </a:cubicBezTo>
                  <a:cubicBezTo>
                    <a:pt x="1310" y="1239"/>
                    <a:pt x="1381" y="1191"/>
                    <a:pt x="1358" y="1132"/>
                  </a:cubicBezTo>
                  <a:cubicBezTo>
                    <a:pt x="1346" y="1084"/>
                    <a:pt x="1274" y="1037"/>
                    <a:pt x="1227" y="989"/>
                  </a:cubicBezTo>
                  <a:cubicBezTo>
                    <a:pt x="1143" y="917"/>
                    <a:pt x="1096" y="846"/>
                    <a:pt x="1084" y="787"/>
                  </a:cubicBezTo>
                  <a:cubicBezTo>
                    <a:pt x="1084" y="763"/>
                    <a:pt x="1084" y="727"/>
                    <a:pt x="1048" y="703"/>
                  </a:cubicBezTo>
                  <a:cubicBezTo>
                    <a:pt x="1000" y="644"/>
                    <a:pt x="881" y="584"/>
                    <a:pt x="774" y="536"/>
                  </a:cubicBezTo>
                  <a:cubicBezTo>
                    <a:pt x="667" y="489"/>
                    <a:pt x="560" y="417"/>
                    <a:pt x="584" y="382"/>
                  </a:cubicBezTo>
                  <a:cubicBezTo>
                    <a:pt x="548" y="334"/>
                    <a:pt x="584" y="310"/>
                    <a:pt x="584" y="275"/>
                  </a:cubicBezTo>
                  <a:cubicBezTo>
                    <a:pt x="584" y="203"/>
                    <a:pt x="453" y="108"/>
                    <a:pt x="310" y="36"/>
                  </a:cubicBezTo>
                  <a:cubicBezTo>
                    <a:pt x="286" y="25"/>
                    <a:pt x="250" y="1"/>
                    <a:pt x="215" y="1"/>
                  </a:cubicBezTo>
                  <a:cubicBezTo>
                    <a:pt x="203" y="1"/>
                    <a:pt x="191" y="13"/>
                    <a:pt x="179" y="13"/>
                  </a:cubicBezTo>
                  <a:cubicBezTo>
                    <a:pt x="131" y="36"/>
                    <a:pt x="143" y="84"/>
                    <a:pt x="203" y="132"/>
                  </a:cubicBezTo>
                  <a:cubicBezTo>
                    <a:pt x="203" y="144"/>
                    <a:pt x="215" y="144"/>
                    <a:pt x="215" y="144"/>
                  </a:cubicBezTo>
                  <a:cubicBezTo>
                    <a:pt x="215" y="155"/>
                    <a:pt x="167" y="155"/>
                    <a:pt x="143" y="155"/>
                  </a:cubicBezTo>
                  <a:cubicBezTo>
                    <a:pt x="84" y="155"/>
                    <a:pt x="84" y="179"/>
                    <a:pt x="107" y="203"/>
                  </a:cubicBezTo>
                  <a:cubicBezTo>
                    <a:pt x="131" y="227"/>
                    <a:pt x="191" y="251"/>
                    <a:pt x="226" y="286"/>
                  </a:cubicBezTo>
                  <a:cubicBezTo>
                    <a:pt x="274" y="310"/>
                    <a:pt x="322" y="334"/>
                    <a:pt x="310" y="358"/>
                  </a:cubicBezTo>
                  <a:cubicBezTo>
                    <a:pt x="310" y="370"/>
                    <a:pt x="298" y="382"/>
                    <a:pt x="298" y="394"/>
                  </a:cubicBezTo>
                  <a:cubicBezTo>
                    <a:pt x="310" y="406"/>
                    <a:pt x="345" y="429"/>
                    <a:pt x="345" y="453"/>
                  </a:cubicBezTo>
                  <a:cubicBezTo>
                    <a:pt x="345" y="465"/>
                    <a:pt x="310" y="465"/>
                    <a:pt x="286" y="465"/>
                  </a:cubicBezTo>
                  <a:cubicBezTo>
                    <a:pt x="226" y="477"/>
                    <a:pt x="155" y="477"/>
                    <a:pt x="84" y="465"/>
                  </a:cubicBezTo>
                  <a:cubicBezTo>
                    <a:pt x="12" y="453"/>
                    <a:pt x="0" y="489"/>
                    <a:pt x="36" y="513"/>
                  </a:cubicBezTo>
                  <a:cubicBezTo>
                    <a:pt x="48" y="536"/>
                    <a:pt x="95" y="548"/>
                    <a:pt x="107" y="560"/>
                  </a:cubicBezTo>
                  <a:cubicBezTo>
                    <a:pt x="155" y="608"/>
                    <a:pt x="84" y="632"/>
                    <a:pt x="72" y="667"/>
                  </a:cubicBezTo>
                  <a:cubicBezTo>
                    <a:pt x="72" y="703"/>
                    <a:pt x="143" y="751"/>
                    <a:pt x="203" y="787"/>
                  </a:cubicBezTo>
                  <a:cubicBezTo>
                    <a:pt x="262" y="834"/>
                    <a:pt x="322" y="882"/>
                    <a:pt x="310" y="906"/>
                  </a:cubicBezTo>
                  <a:cubicBezTo>
                    <a:pt x="298" y="929"/>
                    <a:pt x="262" y="929"/>
                    <a:pt x="262" y="953"/>
                  </a:cubicBezTo>
                  <a:cubicBezTo>
                    <a:pt x="250" y="977"/>
                    <a:pt x="286" y="1001"/>
                    <a:pt x="322" y="1025"/>
                  </a:cubicBezTo>
                  <a:cubicBezTo>
                    <a:pt x="405" y="1108"/>
                    <a:pt x="500" y="1179"/>
                    <a:pt x="596" y="1251"/>
                  </a:cubicBezTo>
                  <a:cubicBezTo>
                    <a:pt x="762" y="1394"/>
                    <a:pt x="941" y="1537"/>
                    <a:pt x="1000" y="1668"/>
                  </a:cubicBezTo>
                  <a:cubicBezTo>
                    <a:pt x="1024" y="1703"/>
                    <a:pt x="1036" y="1751"/>
                    <a:pt x="1048" y="1787"/>
                  </a:cubicBezTo>
                  <a:cubicBezTo>
                    <a:pt x="1072" y="1858"/>
                    <a:pt x="1119" y="1930"/>
                    <a:pt x="1191" y="2001"/>
                  </a:cubicBezTo>
                  <a:cubicBezTo>
                    <a:pt x="1227" y="2049"/>
                    <a:pt x="1274" y="2096"/>
                    <a:pt x="1298" y="2144"/>
                  </a:cubicBezTo>
                  <a:cubicBezTo>
                    <a:pt x="1322" y="2191"/>
                    <a:pt x="1298" y="2227"/>
                    <a:pt x="1310" y="2275"/>
                  </a:cubicBezTo>
                  <a:cubicBezTo>
                    <a:pt x="1346" y="2382"/>
                    <a:pt x="1560" y="2501"/>
                    <a:pt x="1584" y="2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8"/>
            <p:cNvSpPr/>
            <p:nvPr/>
          </p:nvSpPr>
          <p:spPr>
            <a:xfrm>
              <a:off x="6967328" y="3229724"/>
              <a:ext cx="112800" cy="46528"/>
            </a:xfrm>
            <a:custGeom>
              <a:avLst/>
              <a:gdLst/>
              <a:ahLst/>
              <a:cxnLst/>
              <a:rect l="l" t="t" r="r" b="b"/>
              <a:pathLst>
                <a:path w="3525" h="1454" extrusionOk="0">
                  <a:moveTo>
                    <a:pt x="334" y="12"/>
                  </a:moveTo>
                  <a:cubicBezTo>
                    <a:pt x="298" y="24"/>
                    <a:pt x="263" y="36"/>
                    <a:pt x="239" y="48"/>
                  </a:cubicBezTo>
                  <a:cubicBezTo>
                    <a:pt x="370" y="131"/>
                    <a:pt x="596" y="191"/>
                    <a:pt x="691" y="274"/>
                  </a:cubicBezTo>
                  <a:cubicBezTo>
                    <a:pt x="798" y="370"/>
                    <a:pt x="655" y="429"/>
                    <a:pt x="703" y="524"/>
                  </a:cubicBezTo>
                  <a:cubicBezTo>
                    <a:pt x="727" y="548"/>
                    <a:pt x="763" y="584"/>
                    <a:pt x="798" y="620"/>
                  </a:cubicBezTo>
                  <a:cubicBezTo>
                    <a:pt x="822" y="655"/>
                    <a:pt x="834" y="691"/>
                    <a:pt x="786" y="703"/>
                  </a:cubicBezTo>
                  <a:cubicBezTo>
                    <a:pt x="751" y="715"/>
                    <a:pt x="703" y="715"/>
                    <a:pt x="703" y="727"/>
                  </a:cubicBezTo>
                  <a:cubicBezTo>
                    <a:pt x="691" y="739"/>
                    <a:pt x="703" y="751"/>
                    <a:pt x="715" y="762"/>
                  </a:cubicBezTo>
                  <a:cubicBezTo>
                    <a:pt x="775" y="822"/>
                    <a:pt x="929" y="893"/>
                    <a:pt x="894" y="929"/>
                  </a:cubicBezTo>
                  <a:cubicBezTo>
                    <a:pt x="870" y="965"/>
                    <a:pt x="751" y="953"/>
                    <a:pt x="655" y="929"/>
                  </a:cubicBezTo>
                  <a:cubicBezTo>
                    <a:pt x="548" y="893"/>
                    <a:pt x="465" y="858"/>
                    <a:pt x="382" y="810"/>
                  </a:cubicBezTo>
                  <a:cubicBezTo>
                    <a:pt x="346" y="798"/>
                    <a:pt x="310" y="786"/>
                    <a:pt x="274" y="774"/>
                  </a:cubicBezTo>
                  <a:cubicBezTo>
                    <a:pt x="251" y="774"/>
                    <a:pt x="227" y="762"/>
                    <a:pt x="203" y="762"/>
                  </a:cubicBezTo>
                  <a:cubicBezTo>
                    <a:pt x="143" y="762"/>
                    <a:pt x="96" y="762"/>
                    <a:pt x="72" y="774"/>
                  </a:cubicBezTo>
                  <a:cubicBezTo>
                    <a:pt x="48" y="786"/>
                    <a:pt x="48" y="810"/>
                    <a:pt x="96" y="834"/>
                  </a:cubicBezTo>
                  <a:cubicBezTo>
                    <a:pt x="120" y="846"/>
                    <a:pt x="143" y="858"/>
                    <a:pt x="167" y="870"/>
                  </a:cubicBezTo>
                  <a:cubicBezTo>
                    <a:pt x="227" y="893"/>
                    <a:pt x="263" y="929"/>
                    <a:pt x="251" y="953"/>
                  </a:cubicBezTo>
                  <a:cubicBezTo>
                    <a:pt x="251" y="977"/>
                    <a:pt x="203" y="989"/>
                    <a:pt x="143" y="977"/>
                  </a:cubicBezTo>
                  <a:cubicBezTo>
                    <a:pt x="120" y="977"/>
                    <a:pt x="84" y="965"/>
                    <a:pt x="60" y="965"/>
                  </a:cubicBezTo>
                  <a:cubicBezTo>
                    <a:pt x="1" y="965"/>
                    <a:pt x="1" y="1001"/>
                    <a:pt x="13" y="1024"/>
                  </a:cubicBezTo>
                  <a:cubicBezTo>
                    <a:pt x="13" y="1048"/>
                    <a:pt x="24" y="1060"/>
                    <a:pt x="48" y="1072"/>
                  </a:cubicBezTo>
                  <a:cubicBezTo>
                    <a:pt x="60" y="1096"/>
                    <a:pt x="96" y="1108"/>
                    <a:pt x="120" y="1120"/>
                  </a:cubicBezTo>
                  <a:cubicBezTo>
                    <a:pt x="298" y="1215"/>
                    <a:pt x="441" y="1322"/>
                    <a:pt x="524" y="1429"/>
                  </a:cubicBezTo>
                  <a:cubicBezTo>
                    <a:pt x="608" y="1453"/>
                    <a:pt x="679" y="1441"/>
                    <a:pt x="727" y="1429"/>
                  </a:cubicBezTo>
                  <a:cubicBezTo>
                    <a:pt x="775" y="1417"/>
                    <a:pt x="798" y="1393"/>
                    <a:pt x="858" y="1382"/>
                  </a:cubicBezTo>
                  <a:cubicBezTo>
                    <a:pt x="917" y="1370"/>
                    <a:pt x="1001" y="1370"/>
                    <a:pt x="1084" y="1405"/>
                  </a:cubicBezTo>
                  <a:cubicBezTo>
                    <a:pt x="1084" y="1382"/>
                    <a:pt x="1013" y="1358"/>
                    <a:pt x="953" y="1346"/>
                  </a:cubicBezTo>
                  <a:cubicBezTo>
                    <a:pt x="858" y="1322"/>
                    <a:pt x="775" y="1298"/>
                    <a:pt x="679" y="1274"/>
                  </a:cubicBezTo>
                  <a:cubicBezTo>
                    <a:pt x="632" y="1251"/>
                    <a:pt x="572" y="1239"/>
                    <a:pt x="524" y="1215"/>
                  </a:cubicBezTo>
                  <a:cubicBezTo>
                    <a:pt x="489" y="1191"/>
                    <a:pt x="477" y="1155"/>
                    <a:pt x="524" y="1167"/>
                  </a:cubicBezTo>
                  <a:cubicBezTo>
                    <a:pt x="524" y="1132"/>
                    <a:pt x="524" y="1096"/>
                    <a:pt x="584" y="1096"/>
                  </a:cubicBezTo>
                  <a:cubicBezTo>
                    <a:pt x="655" y="1084"/>
                    <a:pt x="739" y="1096"/>
                    <a:pt x="822" y="1108"/>
                  </a:cubicBezTo>
                  <a:cubicBezTo>
                    <a:pt x="834" y="1108"/>
                    <a:pt x="846" y="1108"/>
                    <a:pt x="858" y="1120"/>
                  </a:cubicBezTo>
                  <a:cubicBezTo>
                    <a:pt x="870" y="1120"/>
                    <a:pt x="882" y="1120"/>
                    <a:pt x="882" y="1132"/>
                  </a:cubicBezTo>
                  <a:cubicBezTo>
                    <a:pt x="905" y="1143"/>
                    <a:pt x="929" y="1167"/>
                    <a:pt x="941" y="1179"/>
                  </a:cubicBezTo>
                  <a:cubicBezTo>
                    <a:pt x="1048" y="1203"/>
                    <a:pt x="1060" y="1155"/>
                    <a:pt x="1144" y="1155"/>
                  </a:cubicBezTo>
                  <a:cubicBezTo>
                    <a:pt x="1227" y="1155"/>
                    <a:pt x="1346" y="1203"/>
                    <a:pt x="1429" y="1239"/>
                  </a:cubicBezTo>
                  <a:cubicBezTo>
                    <a:pt x="1501" y="1286"/>
                    <a:pt x="1572" y="1334"/>
                    <a:pt x="1667" y="1370"/>
                  </a:cubicBezTo>
                  <a:cubicBezTo>
                    <a:pt x="1810" y="1405"/>
                    <a:pt x="1929" y="1405"/>
                    <a:pt x="2060" y="1417"/>
                  </a:cubicBezTo>
                  <a:cubicBezTo>
                    <a:pt x="2144" y="1417"/>
                    <a:pt x="2227" y="1441"/>
                    <a:pt x="2287" y="1429"/>
                  </a:cubicBezTo>
                  <a:cubicBezTo>
                    <a:pt x="2346" y="1417"/>
                    <a:pt x="2370" y="1382"/>
                    <a:pt x="2358" y="1346"/>
                  </a:cubicBezTo>
                  <a:cubicBezTo>
                    <a:pt x="2358" y="1310"/>
                    <a:pt x="2334" y="1274"/>
                    <a:pt x="2358" y="1251"/>
                  </a:cubicBezTo>
                  <a:cubicBezTo>
                    <a:pt x="2394" y="1167"/>
                    <a:pt x="2680" y="1179"/>
                    <a:pt x="2930" y="1251"/>
                  </a:cubicBezTo>
                  <a:cubicBezTo>
                    <a:pt x="2965" y="1251"/>
                    <a:pt x="3001" y="1263"/>
                    <a:pt x="3037" y="1274"/>
                  </a:cubicBezTo>
                  <a:cubicBezTo>
                    <a:pt x="3084" y="1274"/>
                    <a:pt x="3108" y="1263"/>
                    <a:pt x="3108" y="1251"/>
                  </a:cubicBezTo>
                  <a:cubicBezTo>
                    <a:pt x="3108" y="1227"/>
                    <a:pt x="3084" y="1203"/>
                    <a:pt x="3108" y="1203"/>
                  </a:cubicBezTo>
                  <a:cubicBezTo>
                    <a:pt x="3132" y="1191"/>
                    <a:pt x="3203" y="1215"/>
                    <a:pt x="3263" y="1227"/>
                  </a:cubicBezTo>
                  <a:cubicBezTo>
                    <a:pt x="3370" y="1251"/>
                    <a:pt x="3465" y="1239"/>
                    <a:pt x="3525" y="1227"/>
                  </a:cubicBezTo>
                  <a:cubicBezTo>
                    <a:pt x="3453" y="1191"/>
                    <a:pt x="3370" y="1155"/>
                    <a:pt x="3299" y="1120"/>
                  </a:cubicBezTo>
                  <a:cubicBezTo>
                    <a:pt x="3275" y="1108"/>
                    <a:pt x="3251" y="1108"/>
                    <a:pt x="3239" y="1096"/>
                  </a:cubicBezTo>
                  <a:cubicBezTo>
                    <a:pt x="3203" y="1060"/>
                    <a:pt x="3227" y="1048"/>
                    <a:pt x="3239" y="1024"/>
                  </a:cubicBezTo>
                  <a:cubicBezTo>
                    <a:pt x="3251" y="1012"/>
                    <a:pt x="3251" y="977"/>
                    <a:pt x="3191" y="953"/>
                  </a:cubicBezTo>
                  <a:cubicBezTo>
                    <a:pt x="3132" y="929"/>
                    <a:pt x="3072" y="929"/>
                    <a:pt x="3013" y="941"/>
                  </a:cubicBezTo>
                  <a:cubicBezTo>
                    <a:pt x="2894" y="941"/>
                    <a:pt x="2715" y="893"/>
                    <a:pt x="2584" y="834"/>
                  </a:cubicBezTo>
                  <a:cubicBezTo>
                    <a:pt x="2513" y="810"/>
                    <a:pt x="2441" y="762"/>
                    <a:pt x="2370" y="762"/>
                  </a:cubicBezTo>
                  <a:cubicBezTo>
                    <a:pt x="2334" y="762"/>
                    <a:pt x="2310" y="774"/>
                    <a:pt x="2275" y="774"/>
                  </a:cubicBezTo>
                  <a:cubicBezTo>
                    <a:pt x="2215" y="786"/>
                    <a:pt x="2096" y="751"/>
                    <a:pt x="2013" y="715"/>
                  </a:cubicBezTo>
                  <a:cubicBezTo>
                    <a:pt x="1858" y="667"/>
                    <a:pt x="1703" y="620"/>
                    <a:pt x="1572" y="560"/>
                  </a:cubicBezTo>
                  <a:cubicBezTo>
                    <a:pt x="1429" y="489"/>
                    <a:pt x="1334" y="417"/>
                    <a:pt x="1191" y="346"/>
                  </a:cubicBezTo>
                  <a:cubicBezTo>
                    <a:pt x="1120" y="310"/>
                    <a:pt x="1048" y="286"/>
                    <a:pt x="989" y="250"/>
                  </a:cubicBezTo>
                  <a:cubicBezTo>
                    <a:pt x="953" y="227"/>
                    <a:pt x="929" y="215"/>
                    <a:pt x="905" y="191"/>
                  </a:cubicBezTo>
                  <a:cubicBezTo>
                    <a:pt x="858" y="167"/>
                    <a:pt x="810" y="143"/>
                    <a:pt x="763" y="120"/>
                  </a:cubicBezTo>
                  <a:cubicBezTo>
                    <a:pt x="691" y="96"/>
                    <a:pt x="620" y="60"/>
                    <a:pt x="560" y="36"/>
                  </a:cubicBezTo>
                  <a:cubicBezTo>
                    <a:pt x="501" y="12"/>
                    <a:pt x="370" y="0"/>
                    <a:pt x="334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8"/>
            <p:cNvSpPr/>
            <p:nvPr/>
          </p:nvSpPr>
          <p:spPr>
            <a:xfrm>
              <a:off x="6856064" y="3280380"/>
              <a:ext cx="197792" cy="90336"/>
            </a:xfrm>
            <a:custGeom>
              <a:avLst/>
              <a:gdLst/>
              <a:ahLst/>
              <a:cxnLst/>
              <a:rect l="l" t="t" r="r" b="b"/>
              <a:pathLst>
                <a:path w="6181" h="2823" extrusionOk="0">
                  <a:moveTo>
                    <a:pt x="4109" y="334"/>
                  </a:moveTo>
                  <a:cubicBezTo>
                    <a:pt x="4109" y="430"/>
                    <a:pt x="4454" y="561"/>
                    <a:pt x="4502" y="668"/>
                  </a:cubicBezTo>
                  <a:cubicBezTo>
                    <a:pt x="4513" y="727"/>
                    <a:pt x="4442" y="751"/>
                    <a:pt x="4394" y="787"/>
                  </a:cubicBezTo>
                  <a:cubicBezTo>
                    <a:pt x="4263" y="918"/>
                    <a:pt x="4502" y="1168"/>
                    <a:pt x="4299" y="1275"/>
                  </a:cubicBezTo>
                  <a:cubicBezTo>
                    <a:pt x="4192" y="1323"/>
                    <a:pt x="3990" y="1334"/>
                    <a:pt x="3894" y="1394"/>
                  </a:cubicBezTo>
                  <a:cubicBezTo>
                    <a:pt x="3847" y="1430"/>
                    <a:pt x="3847" y="1489"/>
                    <a:pt x="3787" y="1537"/>
                  </a:cubicBezTo>
                  <a:cubicBezTo>
                    <a:pt x="3740" y="1561"/>
                    <a:pt x="3656" y="1585"/>
                    <a:pt x="3573" y="1596"/>
                  </a:cubicBezTo>
                  <a:cubicBezTo>
                    <a:pt x="3513" y="1620"/>
                    <a:pt x="3442" y="1632"/>
                    <a:pt x="3335" y="1620"/>
                  </a:cubicBezTo>
                  <a:cubicBezTo>
                    <a:pt x="3239" y="1608"/>
                    <a:pt x="3109" y="1561"/>
                    <a:pt x="3073" y="1525"/>
                  </a:cubicBezTo>
                  <a:cubicBezTo>
                    <a:pt x="3037" y="1477"/>
                    <a:pt x="3097" y="1454"/>
                    <a:pt x="3156" y="1442"/>
                  </a:cubicBezTo>
                  <a:cubicBezTo>
                    <a:pt x="3216" y="1430"/>
                    <a:pt x="3287" y="1430"/>
                    <a:pt x="3311" y="1394"/>
                  </a:cubicBezTo>
                  <a:cubicBezTo>
                    <a:pt x="3335" y="1370"/>
                    <a:pt x="3275" y="1311"/>
                    <a:pt x="3192" y="1299"/>
                  </a:cubicBezTo>
                  <a:cubicBezTo>
                    <a:pt x="3144" y="1287"/>
                    <a:pt x="3120" y="1287"/>
                    <a:pt x="3097" y="1287"/>
                  </a:cubicBezTo>
                  <a:cubicBezTo>
                    <a:pt x="2918" y="1311"/>
                    <a:pt x="2894" y="1406"/>
                    <a:pt x="2882" y="1501"/>
                  </a:cubicBezTo>
                  <a:cubicBezTo>
                    <a:pt x="2870" y="1585"/>
                    <a:pt x="2858" y="1680"/>
                    <a:pt x="2847" y="1763"/>
                  </a:cubicBezTo>
                  <a:cubicBezTo>
                    <a:pt x="2835" y="1811"/>
                    <a:pt x="2835" y="1846"/>
                    <a:pt x="2870" y="1894"/>
                  </a:cubicBezTo>
                  <a:cubicBezTo>
                    <a:pt x="2882" y="1918"/>
                    <a:pt x="2906" y="1954"/>
                    <a:pt x="2906" y="1977"/>
                  </a:cubicBezTo>
                  <a:cubicBezTo>
                    <a:pt x="2894" y="2037"/>
                    <a:pt x="2680" y="2013"/>
                    <a:pt x="2501" y="1977"/>
                  </a:cubicBezTo>
                  <a:cubicBezTo>
                    <a:pt x="2073" y="1918"/>
                    <a:pt x="1680" y="1918"/>
                    <a:pt x="1394" y="1977"/>
                  </a:cubicBezTo>
                  <a:cubicBezTo>
                    <a:pt x="1370" y="1942"/>
                    <a:pt x="1323" y="1894"/>
                    <a:pt x="1263" y="1858"/>
                  </a:cubicBezTo>
                  <a:cubicBezTo>
                    <a:pt x="1156" y="1918"/>
                    <a:pt x="1025" y="1977"/>
                    <a:pt x="906" y="2037"/>
                  </a:cubicBezTo>
                  <a:cubicBezTo>
                    <a:pt x="870" y="2049"/>
                    <a:pt x="834" y="2061"/>
                    <a:pt x="799" y="2085"/>
                  </a:cubicBezTo>
                  <a:cubicBezTo>
                    <a:pt x="727" y="2108"/>
                    <a:pt x="644" y="2144"/>
                    <a:pt x="513" y="2132"/>
                  </a:cubicBezTo>
                  <a:cubicBezTo>
                    <a:pt x="406" y="2132"/>
                    <a:pt x="287" y="2096"/>
                    <a:pt x="180" y="2085"/>
                  </a:cubicBezTo>
                  <a:cubicBezTo>
                    <a:pt x="84" y="2085"/>
                    <a:pt x="1" y="2120"/>
                    <a:pt x="84" y="2168"/>
                  </a:cubicBezTo>
                  <a:cubicBezTo>
                    <a:pt x="203" y="2239"/>
                    <a:pt x="370" y="2192"/>
                    <a:pt x="525" y="2239"/>
                  </a:cubicBezTo>
                  <a:cubicBezTo>
                    <a:pt x="572" y="2251"/>
                    <a:pt x="608" y="2275"/>
                    <a:pt x="656" y="2287"/>
                  </a:cubicBezTo>
                  <a:cubicBezTo>
                    <a:pt x="787" y="2311"/>
                    <a:pt x="870" y="2251"/>
                    <a:pt x="977" y="2299"/>
                  </a:cubicBezTo>
                  <a:cubicBezTo>
                    <a:pt x="1001" y="2311"/>
                    <a:pt x="1013" y="2323"/>
                    <a:pt x="1037" y="2335"/>
                  </a:cubicBezTo>
                  <a:cubicBezTo>
                    <a:pt x="1084" y="2347"/>
                    <a:pt x="1108" y="2335"/>
                    <a:pt x="1132" y="2335"/>
                  </a:cubicBezTo>
                  <a:cubicBezTo>
                    <a:pt x="1227" y="2287"/>
                    <a:pt x="1334" y="2251"/>
                    <a:pt x="1442" y="2204"/>
                  </a:cubicBezTo>
                  <a:cubicBezTo>
                    <a:pt x="1477" y="2263"/>
                    <a:pt x="1632" y="2299"/>
                    <a:pt x="1727" y="2299"/>
                  </a:cubicBezTo>
                  <a:cubicBezTo>
                    <a:pt x="1835" y="2299"/>
                    <a:pt x="1894" y="2275"/>
                    <a:pt x="1977" y="2263"/>
                  </a:cubicBezTo>
                  <a:cubicBezTo>
                    <a:pt x="2144" y="2239"/>
                    <a:pt x="2406" y="2263"/>
                    <a:pt x="2644" y="2335"/>
                  </a:cubicBezTo>
                  <a:cubicBezTo>
                    <a:pt x="2704" y="2358"/>
                    <a:pt x="2763" y="2370"/>
                    <a:pt x="2799" y="2406"/>
                  </a:cubicBezTo>
                  <a:cubicBezTo>
                    <a:pt x="2847" y="2442"/>
                    <a:pt x="2763" y="2466"/>
                    <a:pt x="2763" y="2513"/>
                  </a:cubicBezTo>
                  <a:cubicBezTo>
                    <a:pt x="2775" y="2585"/>
                    <a:pt x="3109" y="2704"/>
                    <a:pt x="3085" y="2775"/>
                  </a:cubicBezTo>
                  <a:cubicBezTo>
                    <a:pt x="3204" y="2823"/>
                    <a:pt x="3323" y="2811"/>
                    <a:pt x="3382" y="2775"/>
                  </a:cubicBezTo>
                  <a:cubicBezTo>
                    <a:pt x="3430" y="2739"/>
                    <a:pt x="3454" y="2692"/>
                    <a:pt x="3561" y="2692"/>
                  </a:cubicBezTo>
                  <a:cubicBezTo>
                    <a:pt x="3609" y="2692"/>
                    <a:pt x="3668" y="2692"/>
                    <a:pt x="3716" y="2692"/>
                  </a:cubicBezTo>
                  <a:cubicBezTo>
                    <a:pt x="3811" y="2680"/>
                    <a:pt x="3835" y="2632"/>
                    <a:pt x="3787" y="2585"/>
                  </a:cubicBezTo>
                  <a:cubicBezTo>
                    <a:pt x="3740" y="2525"/>
                    <a:pt x="3644" y="2477"/>
                    <a:pt x="3537" y="2430"/>
                  </a:cubicBezTo>
                  <a:cubicBezTo>
                    <a:pt x="3573" y="2418"/>
                    <a:pt x="3620" y="2394"/>
                    <a:pt x="3692" y="2394"/>
                  </a:cubicBezTo>
                  <a:cubicBezTo>
                    <a:pt x="3763" y="2394"/>
                    <a:pt x="3871" y="2418"/>
                    <a:pt x="3930" y="2454"/>
                  </a:cubicBezTo>
                  <a:cubicBezTo>
                    <a:pt x="3954" y="2477"/>
                    <a:pt x="3966" y="2501"/>
                    <a:pt x="4001" y="2513"/>
                  </a:cubicBezTo>
                  <a:cubicBezTo>
                    <a:pt x="4085" y="2573"/>
                    <a:pt x="4240" y="2585"/>
                    <a:pt x="4335" y="2573"/>
                  </a:cubicBezTo>
                  <a:cubicBezTo>
                    <a:pt x="4430" y="2561"/>
                    <a:pt x="4525" y="2537"/>
                    <a:pt x="4656" y="2573"/>
                  </a:cubicBezTo>
                  <a:cubicBezTo>
                    <a:pt x="4692" y="2585"/>
                    <a:pt x="4728" y="2597"/>
                    <a:pt x="4763" y="2608"/>
                  </a:cubicBezTo>
                  <a:cubicBezTo>
                    <a:pt x="4942" y="2644"/>
                    <a:pt x="4918" y="2525"/>
                    <a:pt x="5085" y="2549"/>
                  </a:cubicBezTo>
                  <a:cubicBezTo>
                    <a:pt x="5180" y="2585"/>
                    <a:pt x="5240" y="2644"/>
                    <a:pt x="5204" y="2668"/>
                  </a:cubicBezTo>
                  <a:cubicBezTo>
                    <a:pt x="5287" y="2692"/>
                    <a:pt x="5359" y="2716"/>
                    <a:pt x="5430" y="2751"/>
                  </a:cubicBezTo>
                  <a:cubicBezTo>
                    <a:pt x="5490" y="2739"/>
                    <a:pt x="5466" y="2692"/>
                    <a:pt x="5442" y="2656"/>
                  </a:cubicBezTo>
                  <a:cubicBezTo>
                    <a:pt x="5418" y="2620"/>
                    <a:pt x="5371" y="2573"/>
                    <a:pt x="5395" y="2549"/>
                  </a:cubicBezTo>
                  <a:cubicBezTo>
                    <a:pt x="5406" y="2513"/>
                    <a:pt x="5525" y="2513"/>
                    <a:pt x="5585" y="2549"/>
                  </a:cubicBezTo>
                  <a:cubicBezTo>
                    <a:pt x="5514" y="2466"/>
                    <a:pt x="5490" y="2370"/>
                    <a:pt x="5514" y="2299"/>
                  </a:cubicBezTo>
                  <a:cubicBezTo>
                    <a:pt x="5514" y="2287"/>
                    <a:pt x="5514" y="2275"/>
                    <a:pt x="5537" y="2275"/>
                  </a:cubicBezTo>
                  <a:cubicBezTo>
                    <a:pt x="5585" y="2263"/>
                    <a:pt x="5656" y="2299"/>
                    <a:pt x="5692" y="2323"/>
                  </a:cubicBezTo>
                  <a:cubicBezTo>
                    <a:pt x="5716" y="2347"/>
                    <a:pt x="5716" y="2370"/>
                    <a:pt x="5716" y="2394"/>
                  </a:cubicBezTo>
                  <a:cubicBezTo>
                    <a:pt x="5716" y="2454"/>
                    <a:pt x="5728" y="2513"/>
                    <a:pt x="5764" y="2573"/>
                  </a:cubicBezTo>
                  <a:cubicBezTo>
                    <a:pt x="5776" y="2585"/>
                    <a:pt x="5787" y="2597"/>
                    <a:pt x="5811" y="2620"/>
                  </a:cubicBezTo>
                  <a:cubicBezTo>
                    <a:pt x="5895" y="2668"/>
                    <a:pt x="6037" y="2656"/>
                    <a:pt x="6037" y="2608"/>
                  </a:cubicBezTo>
                  <a:cubicBezTo>
                    <a:pt x="6037" y="2561"/>
                    <a:pt x="5978" y="2489"/>
                    <a:pt x="6037" y="2466"/>
                  </a:cubicBezTo>
                  <a:cubicBezTo>
                    <a:pt x="6061" y="2442"/>
                    <a:pt x="6133" y="2442"/>
                    <a:pt x="6157" y="2430"/>
                  </a:cubicBezTo>
                  <a:cubicBezTo>
                    <a:pt x="6180" y="2394"/>
                    <a:pt x="6121" y="2335"/>
                    <a:pt x="6037" y="2299"/>
                  </a:cubicBezTo>
                  <a:cubicBezTo>
                    <a:pt x="5954" y="2263"/>
                    <a:pt x="5847" y="2227"/>
                    <a:pt x="5740" y="2204"/>
                  </a:cubicBezTo>
                  <a:cubicBezTo>
                    <a:pt x="5883" y="2192"/>
                    <a:pt x="5918" y="2108"/>
                    <a:pt x="5811" y="2025"/>
                  </a:cubicBezTo>
                  <a:cubicBezTo>
                    <a:pt x="5752" y="1977"/>
                    <a:pt x="5656" y="1930"/>
                    <a:pt x="5609" y="1882"/>
                  </a:cubicBezTo>
                  <a:cubicBezTo>
                    <a:pt x="5502" y="1751"/>
                    <a:pt x="5752" y="1692"/>
                    <a:pt x="5597" y="1573"/>
                  </a:cubicBezTo>
                  <a:cubicBezTo>
                    <a:pt x="5537" y="1537"/>
                    <a:pt x="5454" y="1501"/>
                    <a:pt x="5395" y="1465"/>
                  </a:cubicBezTo>
                  <a:cubicBezTo>
                    <a:pt x="5168" y="1311"/>
                    <a:pt x="5383" y="1251"/>
                    <a:pt x="5490" y="1192"/>
                  </a:cubicBezTo>
                  <a:cubicBezTo>
                    <a:pt x="5537" y="1168"/>
                    <a:pt x="5609" y="1144"/>
                    <a:pt x="5633" y="1108"/>
                  </a:cubicBezTo>
                  <a:cubicBezTo>
                    <a:pt x="5680" y="1073"/>
                    <a:pt x="5656" y="1073"/>
                    <a:pt x="5656" y="1037"/>
                  </a:cubicBezTo>
                  <a:cubicBezTo>
                    <a:pt x="5668" y="1001"/>
                    <a:pt x="5633" y="977"/>
                    <a:pt x="5668" y="953"/>
                  </a:cubicBezTo>
                  <a:cubicBezTo>
                    <a:pt x="5692" y="942"/>
                    <a:pt x="5728" y="930"/>
                    <a:pt x="5728" y="906"/>
                  </a:cubicBezTo>
                  <a:cubicBezTo>
                    <a:pt x="5728" y="894"/>
                    <a:pt x="5704" y="870"/>
                    <a:pt x="5680" y="846"/>
                  </a:cubicBezTo>
                  <a:cubicBezTo>
                    <a:pt x="5549" y="739"/>
                    <a:pt x="5418" y="632"/>
                    <a:pt x="5287" y="525"/>
                  </a:cubicBezTo>
                  <a:cubicBezTo>
                    <a:pt x="5252" y="489"/>
                    <a:pt x="5204" y="453"/>
                    <a:pt x="5156" y="430"/>
                  </a:cubicBezTo>
                  <a:cubicBezTo>
                    <a:pt x="5061" y="358"/>
                    <a:pt x="4942" y="299"/>
                    <a:pt x="4811" y="239"/>
                  </a:cubicBezTo>
                  <a:cubicBezTo>
                    <a:pt x="4752" y="203"/>
                    <a:pt x="4680" y="180"/>
                    <a:pt x="4621" y="168"/>
                  </a:cubicBezTo>
                  <a:cubicBezTo>
                    <a:pt x="4573" y="168"/>
                    <a:pt x="4537" y="168"/>
                    <a:pt x="4490" y="156"/>
                  </a:cubicBezTo>
                  <a:cubicBezTo>
                    <a:pt x="4382" y="132"/>
                    <a:pt x="4406" y="61"/>
                    <a:pt x="4299" y="25"/>
                  </a:cubicBezTo>
                  <a:cubicBezTo>
                    <a:pt x="4228" y="1"/>
                    <a:pt x="4156" y="13"/>
                    <a:pt x="4168" y="49"/>
                  </a:cubicBezTo>
                  <a:cubicBezTo>
                    <a:pt x="4192" y="108"/>
                    <a:pt x="4335" y="180"/>
                    <a:pt x="4299" y="239"/>
                  </a:cubicBezTo>
                  <a:cubicBezTo>
                    <a:pt x="4275" y="287"/>
                    <a:pt x="4097" y="275"/>
                    <a:pt x="4109" y="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8"/>
            <p:cNvSpPr/>
            <p:nvPr/>
          </p:nvSpPr>
          <p:spPr>
            <a:xfrm>
              <a:off x="6837408" y="3351260"/>
              <a:ext cx="55264" cy="39264"/>
            </a:xfrm>
            <a:custGeom>
              <a:avLst/>
              <a:gdLst/>
              <a:ahLst/>
              <a:cxnLst/>
              <a:rect l="l" t="t" r="r" b="b"/>
              <a:pathLst>
                <a:path w="1727" h="1227" extrusionOk="0">
                  <a:moveTo>
                    <a:pt x="429" y="60"/>
                  </a:moveTo>
                  <a:cubicBezTo>
                    <a:pt x="417" y="84"/>
                    <a:pt x="453" y="108"/>
                    <a:pt x="441" y="120"/>
                  </a:cubicBezTo>
                  <a:cubicBezTo>
                    <a:pt x="429" y="167"/>
                    <a:pt x="310" y="155"/>
                    <a:pt x="203" y="143"/>
                  </a:cubicBezTo>
                  <a:cubicBezTo>
                    <a:pt x="108" y="132"/>
                    <a:pt x="1" y="143"/>
                    <a:pt x="24" y="191"/>
                  </a:cubicBezTo>
                  <a:cubicBezTo>
                    <a:pt x="72" y="251"/>
                    <a:pt x="274" y="274"/>
                    <a:pt x="382" y="322"/>
                  </a:cubicBezTo>
                  <a:cubicBezTo>
                    <a:pt x="453" y="358"/>
                    <a:pt x="465" y="405"/>
                    <a:pt x="477" y="441"/>
                  </a:cubicBezTo>
                  <a:cubicBezTo>
                    <a:pt x="393" y="441"/>
                    <a:pt x="298" y="441"/>
                    <a:pt x="215" y="429"/>
                  </a:cubicBezTo>
                  <a:cubicBezTo>
                    <a:pt x="286" y="524"/>
                    <a:pt x="524" y="608"/>
                    <a:pt x="691" y="620"/>
                  </a:cubicBezTo>
                  <a:cubicBezTo>
                    <a:pt x="822" y="608"/>
                    <a:pt x="834" y="536"/>
                    <a:pt x="739" y="465"/>
                  </a:cubicBezTo>
                  <a:cubicBezTo>
                    <a:pt x="691" y="441"/>
                    <a:pt x="644" y="417"/>
                    <a:pt x="644" y="393"/>
                  </a:cubicBezTo>
                  <a:cubicBezTo>
                    <a:pt x="644" y="358"/>
                    <a:pt x="751" y="370"/>
                    <a:pt x="822" y="405"/>
                  </a:cubicBezTo>
                  <a:cubicBezTo>
                    <a:pt x="894" y="429"/>
                    <a:pt x="929" y="465"/>
                    <a:pt x="953" y="501"/>
                  </a:cubicBezTo>
                  <a:cubicBezTo>
                    <a:pt x="1001" y="560"/>
                    <a:pt x="1036" y="608"/>
                    <a:pt x="1036" y="655"/>
                  </a:cubicBezTo>
                  <a:cubicBezTo>
                    <a:pt x="1025" y="703"/>
                    <a:pt x="977" y="739"/>
                    <a:pt x="882" y="739"/>
                  </a:cubicBezTo>
                  <a:cubicBezTo>
                    <a:pt x="846" y="739"/>
                    <a:pt x="798" y="739"/>
                    <a:pt x="774" y="739"/>
                  </a:cubicBezTo>
                  <a:cubicBezTo>
                    <a:pt x="751" y="751"/>
                    <a:pt x="751" y="774"/>
                    <a:pt x="763" y="798"/>
                  </a:cubicBezTo>
                  <a:cubicBezTo>
                    <a:pt x="786" y="870"/>
                    <a:pt x="822" y="941"/>
                    <a:pt x="846" y="1024"/>
                  </a:cubicBezTo>
                  <a:cubicBezTo>
                    <a:pt x="858" y="1036"/>
                    <a:pt x="870" y="1060"/>
                    <a:pt x="917" y="1084"/>
                  </a:cubicBezTo>
                  <a:cubicBezTo>
                    <a:pt x="965" y="1096"/>
                    <a:pt x="1001" y="1084"/>
                    <a:pt x="1013" y="1060"/>
                  </a:cubicBezTo>
                  <a:cubicBezTo>
                    <a:pt x="1048" y="1036"/>
                    <a:pt x="1084" y="1001"/>
                    <a:pt x="1108" y="977"/>
                  </a:cubicBezTo>
                  <a:cubicBezTo>
                    <a:pt x="1227" y="1024"/>
                    <a:pt x="1251" y="1084"/>
                    <a:pt x="1239" y="1132"/>
                  </a:cubicBezTo>
                  <a:cubicBezTo>
                    <a:pt x="1239" y="1155"/>
                    <a:pt x="1227" y="1179"/>
                    <a:pt x="1286" y="1203"/>
                  </a:cubicBezTo>
                  <a:cubicBezTo>
                    <a:pt x="1334" y="1227"/>
                    <a:pt x="1382" y="1227"/>
                    <a:pt x="1417" y="1227"/>
                  </a:cubicBezTo>
                  <a:cubicBezTo>
                    <a:pt x="1441" y="1215"/>
                    <a:pt x="1453" y="1191"/>
                    <a:pt x="1465" y="1179"/>
                  </a:cubicBezTo>
                  <a:cubicBezTo>
                    <a:pt x="1513" y="1048"/>
                    <a:pt x="1560" y="929"/>
                    <a:pt x="1620" y="798"/>
                  </a:cubicBezTo>
                  <a:cubicBezTo>
                    <a:pt x="1620" y="786"/>
                    <a:pt x="1632" y="763"/>
                    <a:pt x="1620" y="739"/>
                  </a:cubicBezTo>
                  <a:cubicBezTo>
                    <a:pt x="1608" y="715"/>
                    <a:pt x="1560" y="691"/>
                    <a:pt x="1560" y="667"/>
                  </a:cubicBezTo>
                  <a:cubicBezTo>
                    <a:pt x="1560" y="620"/>
                    <a:pt x="1727" y="620"/>
                    <a:pt x="1715" y="572"/>
                  </a:cubicBezTo>
                  <a:cubicBezTo>
                    <a:pt x="1703" y="536"/>
                    <a:pt x="1632" y="501"/>
                    <a:pt x="1548" y="465"/>
                  </a:cubicBezTo>
                  <a:cubicBezTo>
                    <a:pt x="1477" y="441"/>
                    <a:pt x="1394" y="417"/>
                    <a:pt x="1334" y="382"/>
                  </a:cubicBezTo>
                  <a:cubicBezTo>
                    <a:pt x="1215" y="322"/>
                    <a:pt x="1346" y="322"/>
                    <a:pt x="1310" y="286"/>
                  </a:cubicBezTo>
                  <a:cubicBezTo>
                    <a:pt x="1239" y="215"/>
                    <a:pt x="1132" y="191"/>
                    <a:pt x="1013" y="167"/>
                  </a:cubicBezTo>
                  <a:cubicBezTo>
                    <a:pt x="894" y="132"/>
                    <a:pt x="465" y="1"/>
                    <a:pt x="42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8"/>
            <p:cNvSpPr/>
            <p:nvPr/>
          </p:nvSpPr>
          <p:spPr>
            <a:xfrm>
              <a:off x="6892288" y="3353180"/>
              <a:ext cx="47648" cy="26304"/>
            </a:xfrm>
            <a:custGeom>
              <a:avLst/>
              <a:gdLst/>
              <a:ahLst/>
              <a:cxnLst/>
              <a:rect l="l" t="t" r="r" b="b"/>
              <a:pathLst>
                <a:path w="1489" h="822" extrusionOk="0">
                  <a:moveTo>
                    <a:pt x="214" y="262"/>
                  </a:moveTo>
                  <a:cubicBezTo>
                    <a:pt x="143" y="250"/>
                    <a:pt x="60" y="250"/>
                    <a:pt x="36" y="262"/>
                  </a:cubicBezTo>
                  <a:cubicBezTo>
                    <a:pt x="0" y="286"/>
                    <a:pt x="24" y="322"/>
                    <a:pt x="95" y="357"/>
                  </a:cubicBezTo>
                  <a:cubicBezTo>
                    <a:pt x="131" y="369"/>
                    <a:pt x="167" y="381"/>
                    <a:pt x="202" y="393"/>
                  </a:cubicBezTo>
                  <a:cubicBezTo>
                    <a:pt x="274" y="429"/>
                    <a:pt x="333" y="464"/>
                    <a:pt x="381" y="500"/>
                  </a:cubicBezTo>
                  <a:cubicBezTo>
                    <a:pt x="536" y="607"/>
                    <a:pt x="691" y="714"/>
                    <a:pt x="857" y="822"/>
                  </a:cubicBezTo>
                  <a:cubicBezTo>
                    <a:pt x="929" y="774"/>
                    <a:pt x="988" y="714"/>
                    <a:pt x="881" y="631"/>
                  </a:cubicBezTo>
                  <a:cubicBezTo>
                    <a:pt x="869" y="619"/>
                    <a:pt x="845" y="607"/>
                    <a:pt x="822" y="595"/>
                  </a:cubicBezTo>
                  <a:cubicBezTo>
                    <a:pt x="810" y="572"/>
                    <a:pt x="810" y="548"/>
                    <a:pt x="810" y="536"/>
                  </a:cubicBezTo>
                  <a:cubicBezTo>
                    <a:pt x="845" y="500"/>
                    <a:pt x="953" y="488"/>
                    <a:pt x="1072" y="500"/>
                  </a:cubicBezTo>
                  <a:cubicBezTo>
                    <a:pt x="1107" y="500"/>
                    <a:pt x="1155" y="500"/>
                    <a:pt x="1191" y="524"/>
                  </a:cubicBezTo>
                  <a:cubicBezTo>
                    <a:pt x="1226" y="536"/>
                    <a:pt x="1238" y="560"/>
                    <a:pt x="1274" y="572"/>
                  </a:cubicBezTo>
                  <a:cubicBezTo>
                    <a:pt x="1322" y="595"/>
                    <a:pt x="1405" y="619"/>
                    <a:pt x="1441" y="607"/>
                  </a:cubicBezTo>
                  <a:cubicBezTo>
                    <a:pt x="1488" y="595"/>
                    <a:pt x="1476" y="560"/>
                    <a:pt x="1429" y="536"/>
                  </a:cubicBezTo>
                  <a:cubicBezTo>
                    <a:pt x="1405" y="524"/>
                    <a:pt x="1381" y="512"/>
                    <a:pt x="1369" y="500"/>
                  </a:cubicBezTo>
                  <a:cubicBezTo>
                    <a:pt x="1322" y="464"/>
                    <a:pt x="1369" y="453"/>
                    <a:pt x="1405" y="429"/>
                  </a:cubicBezTo>
                  <a:cubicBezTo>
                    <a:pt x="1441" y="417"/>
                    <a:pt x="1441" y="369"/>
                    <a:pt x="1369" y="357"/>
                  </a:cubicBezTo>
                  <a:cubicBezTo>
                    <a:pt x="1357" y="345"/>
                    <a:pt x="1345" y="345"/>
                    <a:pt x="1334" y="345"/>
                  </a:cubicBezTo>
                  <a:cubicBezTo>
                    <a:pt x="1310" y="333"/>
                    <a:pt x="1334" y="322"/>
                    <a:pt x="1345" y="322"/>
                  </a:cubicBezTo>
                  <a:cubicBezTo>
                    <a:pt x="1393" y="298"/>
                    <a:pt x="1310" y="238"/>
                    <a:pt x="1215" y="202"/>
                  </a:cubicBezTo>
                  <a:cubicBezTo>
                    <a:pt x="1107" y="179"/>
                    <a:pt x="1012" y="179"/>
                    <a:pt x="941" y="191"/>
                  </a:cubicBezTo>
                  <a:cubicBezTo>
                    <a:pt x="905" y="191"/>
                    <a:pt x="857" y="202"/>
                    <a:pt x="798" y="179"/>
                  </a:cubicBezTo>
                  <a:cubicBezTo>
                    <a:pt x="774" y="167"/>
                    <a:pt x="762" y="155"/>
                    <a:pt x="738" y="143"/>
                  </a:cubicBezTo>
                  <a:cubicBezTo>
                    <a:pt x="429" y="0"/>
                    <a:pt x="250" y="274"/>
                    <a:pt x="214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8"/>
            <p:cNvSpPr/>
            <p:nvPr/>
          </p:nvSpPr>
          <p:spPr>
            <a:xfrm>
              <a:off x="3699872" y="2747004"/>
              <a:ext cx="4010432" cy="1525920"/>
            </a:xfrm>
            <a:custGeom>
              <a:avLst/>
              <a:gdLst/>
              <a:ahLst/>
              <a:cxnLst/>
              <a:rect l="l" t="t" r="r" b="b"/>
              <a:pathLst>
                <a:path w="125326" h="47685" extrusionOk="0">
                  <a:moveTo>
                    <a:pt x="123635" y="10382"/>
                  </a:moveTo>
                  <a:cubicBezTo>
                    <a:pt x="123564" y="10371"/>
                    <a:pt x="123504" y="10359"/>
                    <a:pt x="123433" y="10347"/>
                  </a:cubicBezTo>
                  <a:cubicBezTo>
                    <a:pt x="123135" y="10263"/>
                    <a:pt x="123016" y="10097"/>
                    <a:pt x="122754" y="9990"/>
                  </a:cubicBezTo>
                  <a:cubicBezTo>
                    <a:pt x="122564" y="9906"/>
                    <a:pt x="122337" y="9871"/>
                    <a:pt x="122171" y="9859"/>
                  </a:cubicBezTo>
                  <a:cubicBezTo>
                    <a:pt x="121992" y="9847"/>
                    <a:pt x="121861" y="9859"/>
                    <a:pt x="121694" y="9847"/>
                  </a:cubicBezTo>
                  <a:cubicBezTo>
                    <a:pt x="121206" y="9835"/>
                    <a:pt x="120516" y="9644"/>
                    <a:pt x="119956" y="9418"/>
                  </a:cubicBezTo>
                  <a:cubicBezTo>
                    <a:pt x="119385" y="9180"/>
                    <a:pt x="118992" y="8918"/>
                    <a:pt x="118456" y="8704"/>
                  </a:cubicBezTo>
                  <a:cubicBezTo>
                    <a:pt x="117968" y="8501"/>
                    <a:pt x="117444" y="8287"/>
                    <a:pt x="116920" y="8120"/>
                  </a:cubicBezTo>
                  <a:cubicBezTo>
                    <a:pt x="115729" y="7716"/>
                    <a:pt x="114479" y="7477"/>
                    <a:pt x="113289" y="7275"/>
                  </a:cubicBezTo>
                  <a:cubicBezTo>
                    <a:pt x="112824" y="7192"/>
                    <a:pt x="112300" y="7108"/>
                    <a:pt x="112134" y="7204"/>
                  </a:cubicBezTo>
                  <a:cubicBezTo>
                    <a:pt x="111848" y="7370"/>
                    <a:pt x="112622" y="7966"/>
                    <a:pt x="111836" y="7823"/>
                  </a:cubicBezTo>
                  <a:cubicBezTo>
                    <a:pt x="111491" y="7751"/>
                    <a:pt x="111217" y="7585"/>
                    <a:pt x="110931" y="7454"/>
                  </a:cubicBezTo>
                  <a:cubicBezTo>
                    <a:pt x="110288" y="7144"/>
                    <a:pt x="109395" y="6989"/>
                    <a:pt x="108681" y="6918"/>
                  </a:cubicBezTo>
                  <a:cubicBezTo>
                    <a:pt x="108252" y="6882"/>
                    <a:pt x="106883" y="6858"/>
                    <a:pt x="106454" y="6620"/>
                  </a:cubicBezTo>
                  <a:cubicBezTo>
                    <a:pt x="106300" y="6525"/>
                    <a:pt x="106347" y="6442"/>
                    <a:pt x="106169" y="6358"/>
                  </a:cubicBezTo>
                  <a:cubicBezTo>
                    <a:pt x="105978" y="6275"/>
                    <a:pt x="105669" y="6263"/>
                    <a:pt x="105514" y="6168"/>
                  </a:cubicBezTo>
                  <a:cubicBezTo>
                    <a:pt x="105419" y="6120"/>
                    <a:pt x="105442" y="6072"/>
                    <a:pt x="105407" y="6025"/>
                  </a:cubicBezTo>
                  <a:cubicBezTo>
                    <a:pt x="105335" y="5930"/>
                    <a:pt x="104990" y="5822"/>
                    <a:pt x="104788" y="5822"/>
                  </a:cubicBezTo>
                  <a:cubicBezTo>
                    <a:pt x="104704" y="5822"/>
                    <a:pt x="104645" y="5834"/>
                    <a:pt x="104585" y="5858"/>
                  </a:cubicBezTo>
                  <a:cubicBezTo>
                    <a:pt x="103906" y="6049"/>
                    <a:pt x="102418" y="5691"/>
                    <a:pt x="101311" y="5418"/>
                  </a:cubicBezTo>
                  <a:cubicBezTo>
                    <a:pt x="99977" y="5084"/>
                    <a:pt x="98430" y="4703"/>
                    <a:pt x="97513" y="4822"/>
                  </a:cubicBezTo>
                  <a:cubicBezTo>
                    <a:pt x="97560" y="4775"/>
                    <a:pt x="97275" y="4679"/>
                    <a:pt x="97072" y="4644"/>
                  </a:cubicBezTo>
                  <a:cubicBezTo>
                    <a:pt x="96215" y="4465"/>
                    <a:pt x="95334" y="4287"/>
                    <a:pt x="94560" y="4251"/>
                  </a:cubicBezTo>
                  <a:cubicBezTo>
                    <a:pt x="93798" y="4215"/>
                    <a:pt x="93179" y="4382"/>
                    <a:pt x="93393" y="4691"/>
                  </a:cubicBezTo>
                  <a:cubicBezTo>
                    <a:pt x="92167" y="4298"/>
                    <a:pt x="90714" y="4048"/>
                    <a:pt x="89559" y="4060"/>
                  </a:cubicBezTo>
                  <a:cubicBezTo>
                    <a:pt x="89678" y="4239"/>
                    <a:pt x="89583" y="4406"/>
                    <a:pt x="89309" y="4489"/>
                  </a:cubicBezTo>
                  <a:cubicBezTo>
                    <a:pt x="88928" y="4310"/>
                    <a:pt x="88524" y="4132"/>
                    <a:pt x="88119" y="3953"/>
                  </a:cubicBezTo>
                  <a:cubicBezTo>
                    <a:pt x="87785" y="3810"/>
                    <a:pt x="87357" y="3691"/>
                    <a:pt x="86964" y="3560"/>
                  </a:cubicBezTo>
                  <a:cubicBezTo>
                    <a:pt x="86869" y="3536"/>
                    <a:pt x="86761" y="3501"/>
                    <a:pt x="86654" y="3489"/>
                  </a:cubicBezTo>
                  <a:cubicBezTo>
                    <a:pt x="86476" y="3465"/>
                    <a:pt x="86357" y="3501"/>
                    <a:pt x="86190" y="3477"/>
                  </a:cubicBezTo>
                  <a:cubicBezTo>
                    <a:pt x="86059" y="3477"/>
                    <a:pt x="85916" y="3429"/>
                    <a:pt x="85785" y="3405"/>
                  </a:cubicBezTo>
                  <a:cubicBezTo>
                    <a:pt x="85630" y="3358"/>
                    <a:pt x="85452" y="3298"/>
                    <a:pt x="85404" y="3239"/>
                  </a:cubicBezTo>
                  <a:cubicBezTo>
                    <a:pt x="85368" y="3191"/>
                    <a:pt x="85440" y="3167"/>
                    <a:pt x="85535" y="3144"/>
                  </a:cubicBezTo>
                  <a:cubicBezTo>
                    <a:pt x="85630" y="3132"/>
                    <a:pt x="85749" y="3132"/>
                    <a:pt x="85857" y="3120"/>
                  </a:cubicBezTo>
                  <a:cubicBezTo>
                    <a:pt x="85892" y="3120"/>
                    <a:pt x="85928" y="3120"/>
                    <a:pt x="85940" y="3108"/>
                  </a:cubicBezTo>
                  <a:cubicBezTo>
                    <a:pt x="85976" y="3072"/>
                    <a:pt x="85904" y="3024"/>
                    <a:pt x="85809" y="2989"/>
                  </a:cubicBezTo>
                  <a:cubicBezTo>
                    <a:pt x="85714" y="2965"/>
                    <a:pt x="85595" y="2941"/>
                    <a:pt x="85499" y="2905"/>
                  </a:cubicBezTo>
                  <a:cubicBezTo>
                    <a:pt x="85333" y="2846"/>
                    <a:pt x="85226" y="2774"/>
                    <a:pt x="85071" y="2715"/>
                  </a:cubicBezTo>
                  <a:cubicBezTo>
                    <a:pt x="84797" y="2608"/>
                    <a:pt x="84416" y="2548"/>
                    <a:pt x="84118" y="2548"/>
                  </a:cubicBezTo>
                  <a:cubicBezTo>
                    <a:pt x="84059" y="2548"/>
                    <a:pt x="84011" y="2548"/>
                    <a:pt x="83975" y="2560"/>
                  </a:cubicBezTo>
                  <a:cubicBezTo>
                    <a:pt x="83892" y="2584"/>
                    <a:pt x="83940" y="2643"/>
                    <a:pt x="84023" y="2691"/>
                  </a:cubicBezTo>
                  <a:cubicBezTo>
                    <a:pt x="84083" y="2739"/>
                    <a:pt x="84654" y="3096"/>
                    <a:pt x="84583" y="3108"/>
                  </a:cubicBezTo>
                  <a:cubicBezTo>
                    <a:pt x="83904" y="3144"/>
                    <a:pt x="81689" y="2965"/>
                    <a:pt x="81332" y="2536"/>
                  </a:cubicBezTo>
                  <a:cubicBezTo>
                    <a:pt x="81308" y="2501"/>
                    <a:pt x="81285" y="2453"/>
                    <a:pt x="81177" y="2417"/>
                  </a:cubicBezTo>
                  <a:cubicBezTo>
                    <a:pt x="81023" y="2382"/>
                    <a:pt x="80904" y="2429"/>
                    <a:pt x="80737" y="2417"/>
                  </a:cubicBezTo>
                  <a:cubicBezTo>
                    <a:pt x="80534" y="2405"/>
                    <a:pt x="80356" y="2310"/>
                    <a:pt x="80153" y="2251"/>
                  </a:cubicBezTo>
                  <a:cubicBezTo>
                    <a:pt x="79915" y="2191"/>
                    <a:pt x="79630" y="2179"/>
                    <a:pt x="79511" y="2227"/>
                  </a:cubicBezTo>
                  <a:cubicBezTo>
                    <a:pt x="79439" y="2251"/>
                    <a:pt x="79403" y="2298"/>
                    <a:pt x="79272" y="2298"/>
                  </a:cubicBezTo>
                  <a:cubicBezTo>
                    <a:pt x="79201" y="2286"/>
                    <a:pt x="79106" y="2262"/>
                    <a:pt x="79034" y="2262"/>
                  </a:cubicBezTo>
                  <a:cubicBezTo>
                    <a:pt x="78999" y="2262"/>
                    <a:pt x="78975" y="2274"/>
                    <a:pt x="78951" y="2286"/>
                  </a:cubicBezTo>
                  <a:cubicBezTo>
                    <a:pt x="78725" y="2382"/>
                    <a:pt x="78856" y="2572"/>
                    <a:pt x="78594" y="2655"/>
                  </a:cubicBezTo>
                  <a:cubicBezTo>
                    <a:pt x="78487" y="2632"/>
                    <a:pt x="78522" y="2584"/>
                    <a:pt x="78570" y="2548"/>
                  </a:cubicBezTo>
                  <a:cubicBezTo>
                    <a:pt x="78677" y="2465"/>
                    <a:pt x="78689" y="2358"/>
                    <a:pt x="78594" y="2251"/>
                  </a:cubicBezTo>
                  <a:cubicBezTo>
                    <a:pt x="77963" y="2191"/>
                    <a:pt x="77308" y="2215"/>
                    <a:pt x="76808" y="2274"/>
                  </a:cubicBezTo>
                  <a:cubicBezTo>
                    <a:pt x="76427" y="2310"/>
                    <a:pt x="76034" y="2370"/>
                    <a:pt x="75593" y="2370"/>
                  </a:cubicBezTo>
                  <a:cubicBezTo>
                    <a:pt x="75308" y="2370"/>
                    <a:pt x="74843" y="2441"/>
                    <a:pt x="74558" y="2393"/>
                  </a:cubicBezTo>
                  <a:cubicBezTo>
                    <a:pt x="74569" y="2322"/>
                    <a:pt x="74724" y="2286"/>
                    <a:pt x="74879" y="2262"/>
                  </a:cubicBezTo>
                  <a:cubicBezTo>
                    <a:pt x="75093" y="2239"/>
                    <a:pt x="75308" y="2227"/>
                    <a:pt x="75474" y="2179"/>
                  </a:cubicBezTo>
                  <a:cubicBezTo>
                    <a:pt x="75629" y="2131"/>
                    <a:pt x="75689" y="2060"/>
                    <a:pt x="75891" y="2036"/>
                  </a:cubicBezTo>
                  <a:cubicBezTo>
                    <a:pt x="76046" y="2024"/>
                    <a:pt x="76248" y="2036"/>
                    <a:pt x="76403" y="2012"/>
                  </a:cubicBezTo>
                  <a:cubicBezTo>
                    <a:pt x="76629" y="1977"/>
                    <a:pt x="76724" y="1893"/>
                    <a:pt x="76927" y="1834"/>
                  </a:cubicBezTo>
                  <a:cubicBezTo>
                    <a:pt x="77141" y="1786"/>
                    <a:pt x="77451" y="1774"/>
                    <a:pt x="77725" y="1750"/>
                  </a:cubicBezTo>
                  <a:cubicBezTo>
                    <a:pt x="78010" y="1727"/>
                    <a:pt x="78284" y="1691"/>
                    <a:pt x="78320" y="1584"/>
                  </a:cubicBezTo>
                  <a:cubicBezTo>
                    <a:pt x="78356" y="1489"/>
                    <a:pt x="78201" y="1369"/>
                    <a:pt x="77975" y="1262"/>
                  </a:cubicBezTo>
                  <a:cubicBezTo>
                    <a:pt x="76594" y="655"/>
                    <a:pt x="75605" y="1155"/>
                    <a:pt x="74177" y="798"/>
                  </a:cubicBezTo>
                  <a:cubicBezTo>
                    <a:pt x="73605" y="655"/>
                    <a:pt x="73319" y="393"/>
                    <a:pt x="72784" y="238"/>
                  </a:cubicBezTo>
                  <a:cubicBezTo>
                    <a:pt x="71962" y="0"/>
                    <a:pt x="70974" y="119"/>
                    <a:pt x="70748" y="381"/>
                  </a:cubicBezTo>
                  <a:cubicBezTo>
                    <a:pt x="70605" y="536"/>
                    <a:pt x="70605" y="738"/>
                    <a:pt x="70164" y="786"/>
                  </a:cubicBezTo>
                  <a:cubicBezTo>
                    <a:pt x="69545" y="846"/>
                    <a:pt x="68735" y="548"/>
                    <a:pt x="67997" y="488"/>
                  </a:cubicBezTo>
                  <a:cubicBezTo>
                    <a:pt x="67223" y="417"/>
                    <a:pt x="66628" y="596"/>
                    <a:pt x="66068" y="691"/>
                  </a:cubicBezTo>
                  <a:cubicBezTo>
                    <a:pt x="65830" y="727"/>
                    <a:pt x="65545" y="774"/>
                    <a:pt x="65223" y="750"/>
                  </a:cubicBezTo>
                  <a:cubicBezTo>
                    <a:pt x="64866" y="727"/>
                    <a:pt x="64521" y="536"/>
                    <a:pt x="64175" y="572"/>
                  </a:cubicBezTo>
                  <a:cubicBezTo>
                    <a:pt x="64128" y="572"/>
                    <a:pt x="64080" y="584"/>
                    <a:pt x="64056" y="607"/>
                  </a:cubicBezTo>
                  <a:cubicBezTo>
                    <a:pt x="64009" y="643"/>
                    <a:pt x="64116" y="703"/>
                    <a:pt x="64092" y="738"/>
                  </a:cubicBezTo>
                  <a:cubicBezTo>
                    <a:pt x="64044" y="869"/>
                    <a:pt x="63735" y="798"/>
                    <a:pt x="63937" y="953"/>
                  </a:cubicBezTo>
                  <a:cubicBezTo>
                    <a:pt x="64044" y="1036"/>
                    <a:pt x="64402" y="1203"/>
                    <a:pt x="64330" y="1286"/>
                  </a:cubicBezTo>
                  <a:cubicBezTo>
                    <a:pt x="64318" y="1298"/>
                    <a:pt x="64271" y="1298"/>
                    <a:pt x="64223" y="1310"/>
                  </a:cubicBezTo>
                  <a:cubicBezTo>
                    <a:pt x="64021" y="1334"/>
                    <a:pt x="63806" y="1346"/>
                    <a:pt x="63580" y="1346"/>
                  </a:cubicBezTo>
                  <a:cubicBezTo>
                    <a:pt x="63556" y="1346"/>
                    <a:pt x="63544" y="1346"/>
                    <a:pt x="63532" y="1334"/>
                  </a:cubicBezTo>
                  <a:cubicBezTo>
                    <a:pt x="63473" y="1334"/>
                    <a:pt x="63437" y="1298"/>
                    <a:pt x="63461" y="1286"/>
                  </a:cubicBezTo>
                  <a:cubicBezTo>
                    <a:pt x="63497" y="1274"/>
                    <a:pt x="63544" y="1262"/>
                    <a:pt x="63592" y="1250"/>
                  </a:cubicBezTo>
                  <a:cubicBezTo>
                    <a:pt x="63640" y="1250"/>
                    <a:pt x="63675" y="1239"/>
                    <a:pt x="63675" y="1215"/>
                  </a:cubicBezTo>
                  <a:cubicBezTo>
                    <a:pt x="63663" y="1179"/>
                    <a:pt x="63532" y="1155"/>
                    <a:pt x="63437" y="1143"/>
                  </a:cubicBezTo>
                  <a:cubicBezTo>
                    <a:pt x="63020" y="1108"/>
                    <a:pt x="62592" y="1108"/>
                    <a:pt x="62175" y="1084"/>
                  </a:cubicBezTo>
                  <a:cubicBezTo>
                    <a:pt x="61889" y="1072"/>
                    <a:pt x="61627" y="1096"/>
                    <a:pt x="61330" y="1072"/>
                  </a:cubicBezTo>
                  <a:cubicBezTo>
                    <a:pt x="61246" y="1072"/>
                    <a:pt x="61163" y="1060"/>
                    <a:pt x="61080" y="1060"/>
                  </a:cubicBezTo>
                  <a:cubicBezTo>
                    <a:pt x="60949" y="1060"/>
                    <a:pt x="60675" y="1096"/>
                    <a:pt x="60651" y="1143"/>
                  </a:cubicBezTo>
                  <a:cubicBezTo>
                    <a:pt x="60627" y="1191"/>
                    <a:pt x="60770" y="1250"/>
                    <a:pt x="60782" y="1298"/>
                  </a:cubicBezTo>
                  <a:cubicBezTo>
                    <a:pt x="60794" y="1369"/>
                    <a:pt x="60675" y="1429"/>
                    <a:pt x="60734" y="1500"/>
                  </a:cubicBezTo>
                  <a:cubicBezTo>
                    <a:pt x="60782" y="1572"/>
                    <a:pt x="60937" y="1631"/>
                    <a:pt x="61115" y="1667"/>
                  </a:cubicBezTo>
                  <a:cubicBezTo>
                    <a:pt x="61294" y="1703"/>
                    <a:pt x="61484" y="1727"/>
                    <a:pt x="61663" y="1739"/>
                  </a:cubicBezTo>
                  <a:cubicBezTo>
                    <a:pt x="61758" y="1739"/>
                    <a:pt x="61865" y="1750"/>
                    <a:pt x="61961" y="1774"/>
                  </a:cubicBezTo>
                  <a:cubicBezTo>
                    <a:pt x="62068" y="1798"/>
                    <a:pt x="62139" y="1834"/>
                    <a:pt x="62211" y="1870"/>
                  </a:cubicBezTo>
                  <a:cubicBezTo>
                    <a:pt x="62449" y="2012"/>
                    <a:pt x="62711" y="2191"/>
                    <a:pt x="62532" y="2298"/>
                  </a:cubicBezTo>
                  <a:cubicBezTo>
                    <a:pt x="62508" y="2310"/>
                    <a:pt x="62485" y="2322"/>
                    <a:pt x="62485" y="2334"/>
                  </a:cubicBezTo>
                  <a:cubicBezTo>
                    <a:pt x="62485" y="2370"/>
                    <a:pt x="62580" y="2393"/>
                    <a:pt x="62651" y="2429"/>
                  </a:cubicBezTo>
                  <a:cubicBezTo>
                    <a:pt x="63032" y="2572"/>
                    <a:pt x="62711" y="2893"/>
                    <a:pt x="62330" y="2691"/>
                  </a:cubicBezTo>
                  <a:cubicBezTo>
                    <a:pt x="62258" y="2655"/>
                    <a:pt x="62258" y="2620"/>
                    <a:pt x="62211" y="2572"/>
                  </a:cubicBezTo>
                  <a:cubicBezTo>
                    <a:pt x="62163" y="2536"/>
                    <a:pt x="62044" y="2489"/>
                    <a:pt x="61949" y="2501"/>
                  </a:cubicBezTo>
                  <a:cubicBezTo>
                    <a:pt x="61913" y="2512"/>
                    <a:pt x="61901" y="2512"/>
                    <a:pt x="61877" y="2524"/>
                  </a:cubicBezTo>
                  <a:cubicBezTo>
                    <a:pt x="61794" y="2560"/>
                    <a:pt x="61711" y="2608"/>
                    <a:pt x="61627" y="2643"/>
                  </a:cubicBezTo>
                  <a:cubicBezTo>
                    <a:pt x="61508" y="2572"/>
                    <a:pt x="61568" y="2489"/>
                    <a:pt x="61746" y="2477"/>
                  </a:cubicBezTo>
                  <a:cubicBezTo>
                    <a:pt x="61627" y="2465"/>
                    <a:pt x="61615" y="2393"/>
                    <a:pt x="61675" y="2370"/>
                  </a:cubicBezTo>
                  <a:cubicBezTo>
                    <a:pt x="61735" y="2334"/>
                    <a:pt x="61842" y="2298"/>
                    <a:pt x="61794" y="2262"/>
                  </a:cubicBezTo>
                  <a:cubicBezTo>
                    <a:pt x="61782" y="2239"/>
                    <a:pt x="61711" y="2215"/>
                    <a:pt x="61687" y="2179"/>
                  </a:cubicBezTo>
                  <a:cubicBezTo>
                    <a:pt x="61627" y="2131"/>
                    <a:pt x="61735" y="2096"/>
                    <a:pt x="61842" y="2072"/>
                  </a:cubicBezTo>
                  <a:cubicBezTo>
                    <a:pt x="61949" y="2048"/>
                    <a:pt x="62092" y="2024"/>
                    <a:pt x="62092" y="1977"/>
                  </a:cubicBezTo>
                  <a:cubicBezTo>
                    <a:pt x="61865" y="1953"/>
                    <a:pt x="61627" y="1929"/>
                    <a:pt x="61389" y="1905"/>
                  </a:cubicBezTo>
                  <a:cubicBezTo>
                    <a:pt x="61342" y="1905"/>
                    <a:pt x="61294" y="1893"/>
                    <a:pt x="61258" y="1881"/>
                  </a:cubicBezTo>
                  <a:cubicBezTo>
                    <a:pt x="61199" y="1870"/>
                    <a:pt x="61163" y="1858"/>
                    <a:pt x="61127" y="1834"/>
                  </a:cubicBezTo>
                  <a:cubicBezTo>
                    <a:pt x="61056" y="1810"/>
                    <a:pt x="60973" y="1786"/>
                    <a:pt x="60901" y="1762"/>
                  </a:cubicBezTo>
                  <a:cubicBezTo>
                    <a:pt x="60627" y="1691"/>
                    <a:pt x="60341" y="1620"/>
                    <a:pt x="60044" y="1584"/>
                  </a:cubicBezTo>
                  <a:cubicBezTo>
                    <a:pt x="59734" y="1536"/>
                    <a:pt x="59401" y="1536"/>
                    <a:pt x="59234" y="1608"/>
                  </a:cubicBezTo>
                  <a:cubicBezTo>
                    <a:pt x="59294" y="1667"/>
                    <a:pt x="59484" y="1715"/>
                    <a:pt x="59460" y="1774"/>
                  </a:cubicBezTo>
                  <a:cubicBezTo>
                    <a:pt x="59449" y="1798"/>
                    <a:pt x="59329" y="1810"/>
                    <a:pt x="59234" y="1810"/>
                  </a:cubicBezTo>
                  <a:cubicBezTo>
                    <a:pt x="58937" y="1798"/>
                    <a:pt x="58865" y="1750"/>
                    <a:pt x="58603" y="1715"/>
                  </a:cubicBezTo>
                  <a:cubicBezTo>
                    <a:pt x="58436" y="1691"/>
                    <a:pt x="58294" y="1750"/>
                    <a:pt x="58365" y="1810"/>
                  </a:cubicBezTo>
                  <a:cubicBezTo>
                    <a:pt x="58460" y="1881"/>
                    <a:pt x="58710" y="1905"/>
                    <a:pt x="58901" y="1905"/>
                  </a:cubicBezTo>
                  <a:cubicBezTo>
                    <a:pt x="59115" y="2036"/>
                    <a:pt x="59187" y="2191"/>
                    <a:pt x="58615" y="2096"/>
                  </a:cubicBezTo>
                  <a:cubicBezTo>
                    <a:pt x="58472" y="2072"/>
                    <a:pt x="58365" y="2001"/>
                    <a:pt x="58210" y="1989"/>
                  </a:cubicBezTo>
                  <a:cubicBezTo>
                    <a:pt x="58127" y="1989"/>
                    <a:pt x="58055" y="2001"/>
                    <a:pt x="57972" y="2001"/>
                  </a:cubicBezTo>
                  <a:cubicBezTo>
                    <a:pt x="57865" y="2001"/>
                    <a:pt x="57770" y="1965"/>
                    <a:pt x="57734" y="1929"/>
                  </a:cubicBezTo>
                  <a:cubicBezTo>
                    <a:pt x="57686" y="1893"/>
                    <a:pt x="57686" y="1846"/>
                    <a:pt x="57686" y="1810"/>
                  </a:cubicBezTo>
                  <a:cubicBezTo>
                    <a:pt x="57663" y="1715"/>
                    <a:pt x="57591" y="1608"/>
                    <a:pt x="57508" y="1500"/>
                  </a:cubicBezTo>
                  <a:cubicBezTo>
                    <a:pt x="57472" y="1465"/>
                    <a:pt x="57115" y="1262"/>
                    <a:pt x="57127" y="1250"/>
                  </a:cubicBezTo>
                  <a:cubicBezTo>
                    <a:pt x="57055" y="1322"/>
                    <a:pt x="57139" y="1417"/>
                    <a:pt x="57198" y="1500"/>
                  </a:cubicBezTo>
                  <a:cubicBezTo>
                    <a:pt x="57258" y="1596"/>
                    <a:pt x="57270" y="1691"/>
                    <a:pt x="57103" y="1739"/>
                  </a:cubicBezTo>
                  <a:cubicBezTo>
                    <a:pt x="56984" y="1774"/>
                    <a:pt x="56770" y="1774"/>
                    <a:pt x="56674" y="1822"/>
                  </a:cubicBezTo>
                  <a:cubicBezTo>
                    <a:pt x="56567" y="1870"/>
                    <a:pt x="56651" y="1977"/>
                    <a:pt x="56841" y="2012"/>
                  </a:cubicBezTo>
                  <a:cubicBezTo>
                    <a:pt x="56877" y="2012"/>
                    <a:pt x="56901" y="2024"/>
                    <a:pt x="56924" y="2036"/>
                  </a:cubicBezTo>
                  <a:cubicBezTo>
                    <a:pt x="56960" y="2036"/>
                    <a:pt x="56960" y="2060"/>
                    <a:pt x="56972" y="2072"/>
                  </a:cubicBezTo>
                  <a:cubicBezTo>
                    <a:pt x="57103" y="2227"/>
                    <a:pt x="57186" y="2429"/>
                    <a:pt x="57663" y="2536"/>
                  </a:cubicBezTo>
                  <a:cubicBezTo>
                    <a:pt x="58032" y="2620"/>
                    <a:pt x="58436" y="2596"/>
                    <a:pt x="58841" y="2632"/>
                  </a:cubicBezTo>
                  <a:cubicBezTo>
                    <a:pt x="59389" y="2679"/>
                    <a:pt x="59591" y="2905"/>
                    <a:pt x="59841" y="3072"/>
                  </a:cubicBezTo>
                  <a:cubicBezTo>
                    <a:pt x="59901" y="3108"/>
                    <a:pt x="59960" y="3144"/>
                    <a:pt x="59913" y="3167"/>
                  </a:cubicBezTo>
                  <a:cubicBezTo>
                    <a:pt x="59889" y="3191"/>
                    <a:pt x="59818" y="3191"/>
                    <a:pt x="59782" y="3215"/>
                  </a:cubicBezTo>
                  <a:cubicBezTo>
                    <a:pt x="59734" y="3239"/>
                    <a:pt x="59794" y="3286"/>
                    <a:pt x="59889" y="3322"/>
                  </a:cubicBezTo>
                  <a:cubicBezTo>
                    <a:pt x="59984" y="3346"/>
                    <a:pt x="60091" y="3358"/>
                    <a:pt x="60199" y="3370"/>
                  </a:cubicBezTo>
                  <a:cubicBezTo>
                    <a:pt x="60389" y="3394"/>
                    <a:pt x="60568" y="3405"/>
                    <a:pt x="60746" y="3429"/>
                  </a:cubicBezTo>
                  <a:cubicBezTo>
                    <a:pt x="60853" y="3441"/>
                    <a:pt x="61008" y="3465"/>
                    <a:pt x="61008" y="3513"/>
                  </a:cubicBezTo>
                  <a:cubicBezTo>
                    <a:pt x="61008" y="3548"/>
                    <a:pt x="60842" y="3548"/>
                    <a:pt x="60711" y="3525"/>
                  </a:cubicBezTo>
                  <a:cubicBezTo>
                    <a:pt x="60520" y="3501"/>
                    <a:pt x="60330" y="3477"/>
                    <a:pt x="60127" y="3453"/>
                  </a:cubicBezTo>
                  <a:cubicBezTo>
                    <a:pt x="60080" y="3453"/>
                    <a:pt x="60032" y="3441"/>
                    <a:pt x="59996" y="3453"/>
                  </a:cubicBezTo>
                  <a:cubicBezTo>
                    <a:pt x="59925" y="3465"/>
                    <a:pt x="59960" y="3501"/>
                    <a:pt x="59960" y="3536"/>
                  </a:cubicBezTo>
                  <a:cubicBezTo>
                    <a:pt x="59972" y="3560"/>
                    <a:pt x="59877" y="3584"/>
                    <a:pt x="59818" y="3560"/>
                  </a:cubicBezTo>
                  <a:cubicBezTo>
                    <a:pt x="59794" y="3548"/>
                    <a:pt x="59806" y="3536"/>
                    <a:pt x="59782" y="3525"/>
                  </a:cubicBezTo>
                  <a:cubicBezTo>
                    <a:pt x="59734" y="3477"/>
                    <a:pt x="59544" y="3489"/>
                    <a:pt x="59425" y="3465"/>
                  </a:cubicBezTo>
                  <a:cubicBezTo>
                    <a:pt x="59353" y="3453"/>
                    <a:pt x="59329" y="3417"/>
                    <a:pt x="59306" y="3394"/>
                  </a:cubicBezTo>
                  <a:cubicBezTo>
                    <a:pt x="59198" y="3251"/>
                    <a:pt x="59151" y="3120"/>
                    <a:pt x="59151" y="2977"/>
                  </a:cubicBezTo>
                  <a:cubicBezTo>
                    <a:pt x="59151" y="2917"/>
                    <a:pt x="59127" y="2846"/>
                    <a:pt x="58972" y="2810"/>
                  </a:cubicBezTo>
                  <a:cubicBezTo>
                    <a:pt x="58806" y="2774"/>
                    <a:pt x="58651" y="2822"/>
                    <a:pt x="58496" y="2834"/>
                  </a:cubicBezTo>
                  <a:cubicBezTo>
                    <a:pt x="58341" y="2846"/>
                    <a:pt x="58151" y="2834"/>
                    <a:pt x="57960" y="2822"/>
                  </a:cubicBezTo>
                  <a:cubicBezTo>
                    <a:pt x="57782" y="2822"/>
                    <a:pt x="57591" y="2846"/>
                    <a:pt x="57567" y="2905"/>
                  </a:cubicBezTo>
                  <a:cubicBezTo>
                    <a:pt x="57555" y="2941"/>
                    <a:pt x="57603" y="2989"/>
                    <a:pt x="57639" y="3024"/>
                  </a:cubicBezTo>
                  <a:cubicBezTo>
                    <a:pt x="57770" y="3167"/>
                    <a:pt x="57627" y="3525"/>
                    <a:pt x="57246" y="3572"/>
                  </a:cubicBezTo>
                  <a:cubicBezTo>
                    <a:pt x="57103" y="3584"/>
                    <a:pt x="56936" y="3584"/>
                    <a:pt x="56841" y="3620"/>
                  </a:cubicBezTo>
                  <a:cubicBezTo>
                    <a:pt x="56817" y="3632"/>
                    <a:pt x="56805" y="3632"/>
                    <a:pt x="56805" y="3644"/>
                  </a:cubicBezTo>
                  <a:cubicBezTo>
                    <a:pt x="56793" y="3655"/>
                    <a:pt x="56829" y="3679"/>
                    <a:pt x="56877" y="3703"/>
                  </a:cubicBezTo>
                  <a:cubicBezTo>
                    <a:pt x="56972" y="3751"/>
                    <a:pt x="57067" y="3798"/>
                    <a:pt x="57151" y="3858"/>
                  </a:cubicBezTo>
                  <a:cubicBezTo>
                    <a:pt x="57186" y="3882"/>
                    <a:pt x="57222" y="3917"/>
                    <a:pt x="57222" y="3941"/>
                  </a:cubicBezTo>
                  <a:cubicBezTo>
                    <a:pt x="57222" y="3965"/>
                    <a:pt x="57186" y="3989"/>
                    <a:pt x="57115" y="4001"/>
                  </a:cubicBezTo>
                  <a:cubicBezTo>
                    <a:pt x="56996" y="4001"/>
                    <a:pt x="56865" y="3953"/>
                    <a:pt x="56817" y="3906"/>
                  </a:cubicBezTo>
                  <a:cubicBezTo>
                    <a:pt x="56770" y="3858"/>
                    <a:pt x="56746" y="3810"/>
                    <a:pt x="56639" y="3775"/>
                  </a:cubicBezTo>
                  <a:cubicBezTo>
                    <a:pt x="56603" y="3763"/>
                    <a:pt x="56567" y="3751"/>
                    <a:pt x="56520" y="3751"/>
                  </a:cubicBezTo>
                  <a:cubicBezTo>
                    <a:pt x="56115" y="3667"/>
                    <a:pt x="55686" y="3667"/>
                    <a:pt x="55269" y="3667"/>
                  </a:cubicBezTo>
                  <a:cubicBezTo>
                    <a:pt x="55091" y="3501"/>
                    <a:pt x="55115" y="3382"/>
                    <a:pt x="55639" y="3441"/>
                  </a:cubicBezTo>
                  <a:cubicBezTo>
                    <a:pt x="55805" y="3453"/>
                    <a:pt x="55972" y="3489"/>
                    <a:pt x="56139" y="3501"/>
                  </a:cubicBezTo>
                  <a:cubicBezTo>
                    <a:pt x="56472" y="3525"/>
                    <a:pt x="56805" y="3477"/>
                    <a:pt x="56877" y="3382"/>
                  </a:cubicBezTo>
                  <a:cubicBezTo>
                    <a:pt x="56901" y="3346"/>
                    <a:pt x="56901" y="3310"/>
                    <a:pt x="56924" y="3286"/>
                  </a:cubicBezTo>
                  <a:cubicBezTo>
                    <a:pt x="56996" y="3179"/>
                    <a:pt x="57270" y="3084"/>
                    <a:pt x="57139" y="2965"/>
                  </a:cubicBezTo>
                  <a:cubicBezTo>
                    <a:pt x="57055" y="2893"/>
                    <a:pt x="56865" y="2834"/>
                    <a:pt x="56710" y="2774"/>
                  </a:cubicBezTo>
                  <a:cubicBezTo>
                    <a:pt x="56234" y="2596"/>
                    <a:pt x="56389" y="2417"/>
                    <a:pt x="56281" y="2215"/>
                  </a:cubicBezTo>
                  <a:cubicBezTo>
                    <a:pt x="56150" y="1953"/>
                    <a:pt x="56020" y="1703"/>
                    <a:pt x="55889" y="1453"/>
                  </a:cubicBezTo>
                  <a:cubicBezTo>
                    <a:pt x="55853" y="1369"/>
                    <a:pt x="55805" y="1286"/>
                    <a:pt x="55662" y="1215"/>
                  </a:cubicBezTo>
                  <a:cubicBezTo>
                    <a:pt x="55186" y="977"/>
                    <a:pt x="54257" y="1108"/>
                    <a:pt x="53900" y="1298"/>
                  </a:cubicBezTo>
                  <a:cubicBezTo>
                    <a:pt x="53376" y="1584"/>
                    <a:pt x="53091" y="2024"/>
                    <a:pt x="53698" y="2417"/>
                  </a:cubicBezTo>
                  <a:cubicBezTo>
                    <a:pt x="53912" y="2548"/>
                    <a:pt x="54162" y="2703"/>
                    <a:pt x="54138" y="2834"/>
                  </a:cubicBezTo>
                  <a:cubicBezTo>
                    <a:pt x="54138" y="2870"/>
                    <a:pt x="54126" y="2905"/>
                    <a:pt x="54055" y="2917"/>
                  </a:cubicBezTo>
                  <a:cubicBezTo>
                    <a:pt x="53995" y="2941"/>
                    <a:pt x="53888" y="2941"/>
                    <a:pt x="53817" y="2917"/>
                  </a:cubicBezTo>
                  <a:cubicBezTo>
                    <a:pt x="53734" y="2882"/>
                    <a:pt x="53745" y="2846"/>
                    <a:pt x="53710" y="2810"/>
                  </a:cubicBezTo>
                  <a:cubicBezTo>
                    <a:pt x="53626" y="2691"/>
                    <a:pt x="53245" y="2679"/>
                    <a:pt x="53007" y="2632"/>
                  </a:cubicBezTo>
                  <a:cubicBezTo>
                    <a:pt x="52924" y="2608"/>
                    <a:pt x="52269" y="2393"/>
                    <a:pt x="52281" y="2382"/>
                  </a:cubicBezTo>
                  <a:cubicBezTo>
                    <a:pt x="52257" y="2417"/>
                    <a:pt x="52221" y="2453"/>
                    <a:pt x="52198" y="2489"/>
                  </a:cubicBezTo>
                  <a:cubicBezTo>
                    <a:pt x="52186" y="2512"/>
                    <a:pt x="52150" y="2536"/>
                    <a:pt x="52090" y="2536"/>
                  </a:cubicBezTo>
                  <a:cubicBezTo>
                    <a:pt x="52043" y="2536"/>
                    <a:pt x="52007" y="2524"/>
                    <a:pt x="51983" y="2512"/>
                  </a:cubicBezTo>
                  <a:cubicBezTo>
                    <a:pt x="51805" y="2429"/>
                    <a:pt x="51781" y="2322"/>
                    <a:pt x="51567" y="2251"/>
                  </a:cubicBezTo>
                  <a:cubicBezTo>
                    <a:pt x="51364" y="2191"/>
                    <a:pt x="51078" y="2191"/>
                    <a:pt x="50816" y="2191"/>
                  </a:cubicBezTo>
                  <a:cubicBezTo>
                    <a:pt x="50555" y="2179"/>
                    <a:pt x="50293" y="2131"/>
                    <a:pt x="50043" y="2131"/>
                  </a:cubicBezTo>
                  <a:cubicBezTo>
                    <a:pt x="49781" y="2120"/>
                    <a:pt x="49507" y="2167"/>
                    <a:pt x="49459" y="2251"/>
                  </a:cubicBezTo>
                  <a:cubicBezTo>
                    <a:pt x="49459" y="2262"/>
                    <a:pt x="49459" y="2274"/>
                    <a:pt x="49471" y="2286"/>
                  </a:cubicBezTo>
                  <a:cubicBezTo>
                    <a:pt x="49495" y="2310"/>
                    <a:pt x="49543" y="2322"/>
                    <a:pt x="49578" y="2346"/>
                  </a:cubicBezTo>
                  <a:cubicBezTo>
                    <a:pt x="49709" y="2382"/>
                    <a:pt x="49852" y="2429"/>
                    <a:pt x="49912" y="2477"/>
                  </a:cubicBezTo>
                  <a:cubicBezTo>
                    <a:pt x="49971" y="2536"/>
                    <a:pt x="49888" y="2608"/>
                    <a:pt x="49721" y="2596"/>
                  </a:cubicBezTo>
                  <a:cubicBezTo>
                    <a:pt x="49662" y="2596"/>
                    <a:pt x="49578" y="2572"/>
                    <a:pt x="49519" y="2584"/>
                  </a:cubicBezTo>
                  <a:cubicBezTo>
                    <a:pt x="49447" y="2596"/>
                    <a:pt x="49471" y="2632"/>
                    <a:pt x="49459" y="2667"/>
                  </a:cubicBezTo>
                  <a:cubicBezTo>
                    <a:pt x="49459" y="2739"/>
                    <a:pt x="49221" y="2786"/>
                    <a:pt x="49007" y="2751"/>
                  </a:cubicBezTo>
                  <a:cubicBezTo>
                    <a:pt x="49102" y="2691"/>
                    <a:pt x="48971" y="2596"/>
                    <a:pt x="48769" y="2560"/>
                  </a:cubicBezTo>
                  <a:cubicBezTo>
                    <a:pt x="48495" y="2501"/>
                    <a:pt x="48233" y="2572"/>
                    <a:pt x="47995" y="2596"/>
                  </a:cubicBezTo>
                  <a:cubicBezTo>
                    <a:pt x="47697" y="2620"/>
                    <a:pt x="47387" y="2643"/>
                    <a:pt x="47054" y="2643"/>
                  </a:cubicBezTo>
                  <a:cubicBezTo>
                    <a:pt x="46495" y="2643"/>
                    <a:pt x="45887" y="2596"/>
                    <a:pt x="45423" y="2441"/>
                  </a:cubicBezTo>
                  <a:cubicBezTo>
                    <a:pt x="45244" y="2382"/>
                    <a:pt x="44209" y="2512"/>
                    <a:pt x="44018" y="2536"/>
                  </a:cubicBezTo>
                  <a:cubicBezTo>
                    <a:pt x="43554" y="2596"/>
                    <a:pt x="43113" y="2667"/>
                    <a:pt x="42732" y="2774"/>
                  </a:cubicBezTo>
                  <a:cubicBezTo>
                    <a:pt x="42232" y="2905"/>
                    <a:pt x="42161" y="3358"/>
                    <a:pt x="41208" y="3191"/>
                  </a:cubicBezTo>
                  <a:cubicBezTo>
                    <a:pt x="41172" y="3179"/>
                    <a:pt x="41137" y="3179"/>
                    <a:pt x="41113" y="3167"/>
                  </a:cubicBezTo>
                  <a:cubicBezTo>
                    <a:pt x="41101" y="3155"/>
                    <a:pt x="41089" y="3144"/>
                    <a:pt x="41089" y="3132"/>
                  </a:cubicBezTo>
                  <a:cubicBezTo>
                    <a:pt x="41065" y="3096"/>
                    <a:pt x="41053" y="3060"/>
                    <a:pt x="41041" y="3013"/>
                  </a:cubicBezTo>
                  <a:cubicBezTo>
                    <a:pt x="41006" y="2953"/>
                    <a:pt x="40994" y="2870"/>
                    <a:pt x="41113" y="2822"/>
                  </a:cubicBezTo>
                  <a:cubicBezTo>
                    <a:pt x="41244" y="2774"/>
                    <a:pt x="41470" y="2786"/>
                    <a:pt x="41577" y="2727"/>
                  </a:cubicBezTo>
                  <a:cubicBezTo>
                    <a:pt x="41661" y="2679"/>
                    <a:pt x="41577" y="2596"/>
                    <a:pt x="41434" y="2548"/>
                  </a:cubicBezTo>
                  <a:cubicBezTo>
                    <a:pt x="41303" y="2501"/>
                    <a:pt x="41125" y="2477"/>
                    <a:pt x="40958" y="2441"/>
                  </a:cubicBezTo>
                  <a:cubicBezTo>
                    <a:pt x="40637" y="2370"/>
                    <a:pt x="40327" y="2251"/>
                    <a:pt x="39958" y="2251"/>
                  </a:cubicBezTo>
                  <a:cubicBezTo>
                    <a:pt x="39875" y="2262"/>
                    <a:pt x="39779" y="2262"/>
                    <a:pt x="39756" y="2298"/>
                  </a:cubicBezTo>
                  <a:cubicBezTo>
                    <a:pt x="39720" y="2322"/>
                    <a:pt x="39779" y="2358"/>
                    <a:pt x="39851" y="2382"/>
                  </a:cubicBezTo>
                  <a:cubicBezTo>
                    <a:pt x="39922" y="2405"/>
                    <a:pt x="40006" y="2417"/>
                    <a:pt x="40077" y="2441"/>
                  </a:cubicBezTo>
                  <a:cubicBezTo>
                    <a:pt x="40422" y="2560"/>
                    <a:pt x="40113" y="2715"/>
                    <a:pt x="40137" y="2846"/>
                  </a:cubicBezTo>
                  <a:cubicBezTo>
                    <a:pt x="40160" y="3013"/>
                    <a:pt x="40232" y="3120"/>
                    <a:pt x="39946" y="3274"/>
                  </a:cubicBezTo>
                  <a:cubicBezTo>
                    <a:pt x="39898" y="3298"/>
                    <a:pt x="39827" y="3322"/>
                    <a:pt x="39744" y="3310"/>
                  </a:cubicBezTo>
                  <a:cubicBezTo>
                    <a:pt x="39708" y="3310"/>
                    <a:pt x="39672" y="3298"/>
                    <a:pt x="39648" y="3286"/>
                  </a:cubicBezTo>
                  <a:cubicBezTo>
                    <a:pt x="39541" y="3239"/>
                    <a:pt x="39470" y="3191"/>
                    <a:pt x="39363" y="3155"/>
                  </a:cubicBezTo>
                  <a:cubicBezTo>
                    <a:pt x="39256" y="3120"/>
                    <a:pt x="39101" y="3084"/>
                    <a:pt x="38958" y="3084"/>
                  </a:cubicBezTo>
                  <a:cubicBezTo>
                    <a:pt x="38624" y="3096"/>
                    <a:pt x="38589" y="3286"/>
                    <a:pt x="38279" y="3334"/>
                  </a:cubicBezTo>
                  <a:cubicBezTo>
                    <a:pt x="38208" y="3346"/>
                    <a:pt x="38113" y="3346"/>
                    <a:pt x="38041" y="3370"/>
                  </a:cubicBezTo>
                  <a:cubicBezTo>
                    <a:pt x="37970" y="3382"/>
                    <a:pt x="37910" y="3405"/>
                    <a:pt x="37934" y="3441"/>
                  </a:cubicBezTo>
                  <a:cubicBezTo>
                    <a:pt x="37946" y="3453"/>
                    <a:pt x="37982" y="3465"/>
                    <a:pt x="38017" y="3477"/>
                  </a:cubicBezTo>
                  <a:cubicBezTo>
                    <a:pt x="38148" y="3525"/>
                    <a:pt x="38279" y="3560"/>
                    <a:pt x="38398" y="3608"/>
                  </a:cubicBezTo>
                  <a:cubicBezTo>
                    <a:pt x="38458" y="3620"/>
                    <a:pt x="38505" y="3644"/>
                    <a:pt x="38517" y="3667"/>
                  </a:cubicBezTo>
                  <a:cubicBezTo>
                    <a:pt x="38517" y="3691"/>
                    <a:pt x="38470" y="3715"/>
                    <a:pt x="38398" y="3727"/>
                  </a:cubicBezTo>
                  <a:cubicBezTo>
                    <a:pt x="38327" y="3727"/>
                    <a:pt x="38255" y="3727"/>
                    <a:pt x="38184" y="3727"/>
                  </a:cubicBezTo>
                  <a:cubicBezTo>
                    <a:pt x="37910" y="3691"/>
                    <a:pt x="37553" y="3632"/>
                    <a:pt x="37351" y="3560"/>
                  </a:cubicBezTo>
                  <a:cubicBezTo>
                    <a:pt x="37267" y="3536"/>
                    <a:pt x="37184" y="3501"/>
                    <a:pt x="37089" y="3477"/>
                  </a:cubicBezTo>
                  <a:cubicBezTo>
                    <a:pt x="36981" y="3465"/>
                    <a:pt x="36839" y="3465"/>
                    <a:pt x="36803" y="3501"/>
                  </a:cubicBezTo>
                  <a:cubicBezTo>
                    <a:pt x="36827" y="3525"/>
                    <a:pt x="36839" y="3536"/>
                    <a:pt x="36839" y="3560"/>
                  </a:cubicBezTo>
                  <a:cubicBezTo>
                    <a:pt x="36731" y="3584"/>
                    <a:pt x="36541" y="3572"/>
                    <a:pt x="36469" y="3620"/>
                  </a:cubicBezTo>
                  <a:cubicBezTo>
                    <a:pt x="36398" y="3655"/>
                    <a:pt x="36517" y="3715"/>
                    <a:pt x="36648" y="3739"/>
                  </a:cubicBezTo>
                  <a:cubicBezTo>
                    <a:pt x="36767" y="3763"/>
                    <a:pt x="36922" y="3775"/>
                    <a:pt x="37041" y="3810"/>
                  </a:cubicBezTo>
                  <a:cubicBezTo>
                    <a:pt x="37267" y="3870"/>
                    <a:pt x="37231" y="4013"/>
                    <a:pt x="37005" y="4060"/>
                  </a:cubicBezTo>
                  <a:cubicBezTo>
                    <a:pt x="36779" y="4108"/>
                    <a:pt x="36446" y="4072"/>
                    <a:pt x="36267" y="3989"/>
                  </a:cubicBezTo>
                  <a:cubicBezTo>
                    <a:pt x="36184" y="3953"/>
                    <a:pt x="36112" y="3906"/>
                    <a:pt x="35993" y="3906"/>
                  </a:cubicBezTo>
                  <a:cubicBezTo>
                    <a:pt x="35934" y="3906"/>
                    <a:pt x="35874" y="3917"/>
                    <a:pt x="35815" y="3917"/>
                  </a:cubicBezTo>
                  <a:cubicBezTo>
                    <a:pt x="35719" y="3917"/>
                    <a:pt x="35648" y="3882"/>
                    <a:pt x="35588" y="3846"/>
                  </a:cubicBezTo>
                  <a:cubicBezTo>
                    <a:pt x="35386" y="3739"/>
                    <a:pt x="35184" y="3620"/>
                    <a:pt x="35255" y="3501"/>
                  </a:cubicBezTo>
                  <a:cubicBezTo>
                    <a:pt x="35279" y="3429"/>
                    <a:pt x="35386" y="3370"/>
                    <a:pt x="35315" y="3310"/>
                  </a:cubicBezTo>
                  <a:cubicBezTo>
                    <a:pt x="35231" y="3227"/>
                    <a:pt x="34957" y="3215"/>
                    <a:pt x="34731" y="3203"/>
                  </a:cubicBezTo>
                  <a:cubicBezTo>
                    <a:pt x="34410" y="3179"/>
                    <a:pt x="34112" y="3108"/>
                    <a:pt x="33898" y="3013"/>
                  </a:cubicBezTo>
                  <a:cubicBezTo>
                    <a:pt x="33838" y="2989"/>
                    <a:pt x="33791" y="2953"/>
                    <a:pt x="33814" y="2929"/>
                  </a:cubicBezTo>
                  <a:cubicBezTo>
                    <a:pt x="33850" y="2882"/>
                    <a:pt x="34017" y="2882"/>
                    <a:pt x="34148" y="2882"/>
                  </a:cubicBezTo>
                  <a:cubicBezTo>
                    <a:pt x="34529" y="2882"/>
                    <a:pt x="34934" y="2882"/>
                    <a:pt x="35303" y="2929"/>
                  </a:cubicBezTo>
                  <a:cubicBezTo>
                    <a:pt x="35636" y="2977"/>
                    <a:pt x="35957" y="3036"/>
                    <a:pt x="36303" y="3084"/>
                  </a:cubicBezTo>
                  <a:cubicBezTo>
                    <a:pt x="37267" y="3203"/>
                    <a:pt x="38684" y="3072"/>
                    <a:pt x="38470" y="2715"/>
                  </a:cubicBezTo>
                  <a:cubicBezTo>
                    <a:pt x="38243" y="2358"/>
                    <a:pt x="36815" y="2382"/>
                    <a:pt x="35838" y="2262"/>
                  </a:cubicBezTo>
                  <a:cubicBezTo>
                    <a:pt x="35457" y="2215"/>
                    <a:pt x="35124" y="2131"/>
                    <a:pt x="34779" y="2048"/>
                  </a:cubicBezTo>
                  <a:cubicBezTo>
                    <a:pt x="33969" y="1858"/>
                    <a:pt x="33219" y="1703"/>
                    <a:pt x="32219" y="1774"/>
                  </a:cubicBezTo>
                  <a:cubicBezTo>
                    <a:pt x="32088" y="1786"/>
                    <a:pt x="31886" y="1774"/>
                    <a:pt x="31886" y="1727"/>
                  </a:cubicBezTo>
                  <a:cubicBezTo>
                    <a:pt x="31897" y="1715"/>
                    <a:pt x="31921" y="1703"/>
                    <a:pt x="31957" y="1691"/>
                  </a:cubicBezTo>
                  <a:cubicBezTo>
                    <a:pt x="32064" y="1643"/>
                    <a:pt x="32207" y="1596"/>
                    <a:pt x="32374" y="1596"/>
                  </a:cubicBezTo>
                  <a:cubicBezTo>
                    <a:pt x="32457" y="1596"/>
                    <a:pt x="32528" y="1608"/>
                    <a:pt x="32600" y="1608"/>
                  </a:cubicBezTo>
                  <a:cubicBezTo>
                    <a:pt x="32683" y="1620"/>
                    <a:pt x="32779" y="1608"/>
                    <a:pt x="32790" y="1584"/>
                  </a:cubicBezTo>
                  <a:cubicBezTo>
                    <a:pt x="32814" y="1548"/>
                    <a:pt x="32743" y="1524"/>
                    <a:pt x="32671" y="1512"/>
                  </a:cubicBezTo>
                  <a:cubicBezTo>
                    <a:pt x="32612" y="1500"/>
                    <a:pt x="32528" y="1500"/>
                    <a:pt x="32457" y="1500"/>
                  </a:cubicBezTo>
                  <a:cubicBezTo>
                    <a:pt x="32171" y="1453"/>
                    <a:pt x="32017" y="1310"/>
                    <a:pt x="31719" y="1334"/>
                  </a:cubicBezTo>
                  <a:cubicBezTo>
                    <a:pt x="31719" y="1358"/>
                    <a:pt x="31707" y="1393"/>
                    <a:pt x="31659" y="1429"/>
                  </a:cubicBezTo>
                  <a:cubicBezTo>
                    <a:pt x="31600" y="1453"/>
                    <a:pt x="31469" y="1465"/>
                    <a:pt x="31409" y="1441"/>
                  </a:cubicBezTo>
                  <a:cubicBezTo>
                    <a:pt x="31338" y="1417"/>
                    <a:pt x="31374" y="1369"/>
                    <a:pt x="31374" y="1334"/>
                  </a:cubicBezTo>
                  <a:cubicBezTo>
                    <a:pt x="31374" y="1286"/>
                    <a:pt x="31278" y="1250"/>
                    <a:pt x="31147" y="1239"/>
                  </a:cubicBezTo>
                  <a:cubicBezTo>
                    <a:pt x="31028" y="1215"/>
                    <a:pt x="30885" y="1239"/>
                    <a:pt x="30826" y="1274"/>
                  </a:cubicBezTo>
                  <a:cubicBezTo>
                    <a:pt x="30790" y="1298"/>
                    <a:pt x="30778" y="1334"/>
                    <a:pt x="30766" y="1358"/>
                  </a:cubicBezTo>
                  <a:cubicBezTo>
                    <a:pt x="30707" y="1429"/>
                    <a:pt x="30528" y="1489"/>
                    <a:pt x="30314" y="1512"/>
                  </a:cubicBezTo>
                  <a:cubicBezTo>
                    <a:pt x="30409" y="1453"/>
                    <a:pt x="30493" y="1393"/>
                    <a:pt x="30540" y="1322"/>
                  </a:cubicBezTo>
                  <a:cubicBezTo>
                    <a:pt x="30552" y="1310"/>
                    <a:pt x="30564" y="1286"/>
                    <a:pt x="30528" y="1274"/>
                  </a:cubicBezTo>
                  <a:cubicBezTo>
                    <a:pt x="30504" y="1274"/>
                    <a:pt x="30457" y="1274"/>
                    <a:pt x="30421" y="1274"/>
                  </a:cubicBezTo>
                  <a:cubicBezTo>
                    <a:pt x="30266" y="1286"/>
                    <a:pt x="30159" y="1346"/>
                    <a:pt x="30100" y="1393"/>
                  </a:cubicBezTo>
                  <a:cubicBezTo>
                    <a:pt x="30052" y="1453"/>
                    <a:pt x="30028" y="1500"/>
                    <a:pt x="29981" y="1560"/>
                  </a:cubicBezTo>
                  <a:cubicBezTo>
                    <a:pt x="29885" y="1655"/>
                    <a:pt x="29707" y="1727"/>
                    <a:pt x="29516" y="1798"/>
                  </a:cubicBezTo>
                  <a:cubicBezTo>
                    <a:pt x="29480" y="1727"/>
                    <a:pt x="29504" y="1524"/>
                    <a:pt x="29373" y="1465"/>
                  </a:cubicBezTo>
                  <a:cubicBezTo>
                    <a:pt x="29266" y="1417"/>
                    <a:pt x="28814" y="1405"/>
                    <a:pt x="28683" y="1441"/>
                  </a:cubicBezTo>
                  <a:cubicBezTo>
                    <a:pt x="28611" y="1465"/>
                    <a:pt x="28576" y="1489"/>
                    <a:pt x="28540" y="1524"/>
                  </a:cubicBezTo>
                  <a:cubicBezTo>
                    <a:pt x="28492" y="1560"/>
                    <a:pt x="28421" y="1608"/>
                    <a:pt x="28326" y="1631"/>
                  </a:cubicBezTo>
                  <a:cubicBezTo>
                    <a:pt x="28218" y="1643"/>
                    <a:pt x="28064" y="1655"/>
                    <a:pt x="27980" y="1620"/>
                  </a:cubicBezTo>
                  <a:cubicBezTo>
                    <a:pt x="27861" y="1584"/>
                    <a:pt x="27861" y="1524"/>
                    <a:pt x="27754" y="1489"/>
                  </a:cubicBezTo>
                  <a:cubicBezTo>
                    <a:pt x="27647" y="1465"/>
                    <a:pt x="27445" y="1477"/>
                    <a:pt x="27397" y="1524"/>
                  </a:cubicBezTo>
                  <a:cubicBezTo>
                    <a:pt x="27373" y="1548"/>
                    <a:pt x="27373" y="1560"/>
                    <a:pt x="27373" y="1584"/>
                  </a:cubicBezTo>
                  <a:cubicBezTo>
                    <a:pt x="27385" y="1762"/>
                    <a:pt x="27290" y="1810"/>
                    <a:pt x="26790" y="1858"/>
                  </a:cubicBezTo>
                  <a:cubicBezTo>
                    <a:pt x="26409" y="1881"/>
                    <a:pt x="26004" y="1870"/>
                    <a:pt x="25623" y="1905"/>
                  </a:cubicBezTo>
                  <a:cubicBezTo>
                    <a:pt x="25575" y="1917"/>
                    <a:pt x="25528" y="1917"/>
                    <a:pt x="25492" y="1929"/>
                  </a:cubicBezTo>
                  <a:cubicBezTo>
                    <a:pt x="25456" y="1953"/>
                    <a:pt x="25456" y="1977"/>
                    <a:pt x="25444" y="2001"/>
                  </a:cubicBezTo>
                  <a:cubicBezTo>
                    <a:pt x="25409" y="2048"/>
                    <a:pt x="25242" y="2072"/>
                    <a:pt x="25111" y="2108"/>
                  </a:cubicBezTo>
                  <a:cubicBezTo>
                    <a:pt x="24968" y="2131"/>
                    <a:pt x="24825" y="2179"/>
                    <a:pt x="24873" y="2227"/>
                  </a:cubicBezTo>
                  <a:cubicBezTo>
                    <a:pt x="25004" y="2215"/>
                    <a:pt x="25135" y="2274"/>
                    <a:pt x="25099" y="2322"/>
                  </a:cubicBezTo>
                  <a:cubicBezTo>
                    <a:pt x="25063" y="2370"/>
                    <a:pt x="24932" y="2405"/>
                    <a:pt x="24801" y="2429"/>
                  </a:cubicBezTo>
                  <a:cubicBezTo>
                    <a:pt x="24694" y="2441"/>
                    <a:pt x="24551" y="2453"/>
                    <a:pt x="24527" y="2489"/>
                  </a:cubicBezTo>
                  <a:cubicBezTo>
                    <a:pt x="24516" y="2512"/>
                    <a:pt x="24551" y="2524"/>
                    <a:pt x="24563" y="2548"/>
                  </a:cubicBezTo>
                  <a:cubicBezTo>
                    <a:pt x="24647" y="2655"/>
                    <a:pt x="24420" y="2774"/>
                    <a:pt x="24135" y="2786"/>
                  </a:cubicBezTo>
                  <a:cubicBezTo>
                    <a:pt x="24051" y="2786"/>
                    <a:pt x="23956" y="2786"/>
                    <a:pt x="23885" y="2798"/>
                  </a:cubicBezTo>
                  <a:cubicBezTo>
                    <a:pt x="23754" y="2822"/>
                    <a:pt x="23694" y="2870"/>
                    <a:pt x="23635" y="2917"/>
                  </a:cubicBezTo>
                  <a:cubicBezTo>
                    <a:pt x="23515" y="3048"/>
                    <a:pt x="23396" y="3167"/>
                    <a:pt x="23265" y="3286"/>
                  </a:cubicBezTo>
                  <a:cubicBezTo>
                    <a:pt x="22861" y="3346"/>
                    <a:pt x="22361" y="3417"/>
                    <a:pt x="22051" y="3525"/>
                  </a:cubicBezTo>
                  <a:cubicBezTo>
                    <a:pt x="21634" y="3679"/>
                    <a:pt x="21289" y="3858"/>
                    <a:pt x="20920" y="4025"/>
                  </a:cubicBezTo>
                  <a:cubicBezTo>
                    <a:pt x="20634" y="4156"/>
                    <a:pt x="20360" y="4287"/>
                    <a:pt x="19991" y="4370"/>
                  </a:cubicBezTo>
                  <a:cubicBezTo>
                    <a:pt x="19622" y="4465"/>
                    <a:pt x="19158" y="4501"/>
                    <a:pt x="18824" y="4596"/>
                  </a:cubicBezTo>
                  <a:cubicBezTo>
                    <a:pt x="18574" y="4668"/>
                    <a:pt x="18408" y="4787"/>
                    <a:pt x="18122" y="4834"/>
                  </a:cubicBezTo>
                  <a:cubicBezTo>
                    <a:pt x="18015" y="4846"/>
                    <a:pt x="17908" y="4846"/>
                    <a:pt x="17800" y="4870"/>
                  </a:cubicBezTo>
                  <a:cubicBezTo>
                    <a:pt x="17705" y="4882"/>
                    <a:pt x="17610" y="4918"/>
                    <a:pt x="17610" y="4965"/>
                  </a:cubicBezTo>
                  <a:cubicBezTo>
                    <a:pt x="17622" y="5001"/>
                    <a:pt x="17753" y="5037"/>
                    <a:pt x="17777" y="5072"/>
                  </a:cubicBezTo>
                  <a:cubicBezTo>
                    <a:pt x="17800" y="5120"/>
                    <a:pt x="17705" y="5156"/>
                    <a:pt x="17646" y="5203"/>
                  </a:cubicBezTo>
                  <a:cubicBezTo>
                    <a:pt x="17479" y="5334"/>
                    <a:pt x="17836" y="5501"/>
                    <a:pt x="18229" y="5465"/>
                  </a:cubicBezTo>
                  <a:cubicBezTo>
                    <a:pt x="18348" y="5525"/>
                    <a:pt x="18134" y="5608"/>
                    <a:pt x="17967" y="5668"/>
                  </a:cubicBezTo>
                  <a:cubicBezTo>
                    <a:pt x="17789" y="5727"/>
                    <a:pt x="17634" y="5834"/>
                    <a:pt x="17800" y="5882"/>
                  </a:cubicBezTo>
                  <a:cubicBezTo>
                    <a:pt x="17884" y="5822"/>
                    <a:pt x="18086" y="5799"/>
                    <a:pt x="18241" y="5822"/>
                  </a:cubicBezTo>
                  <a:cubicBezTo>
                    <a:pt x="18384" y="5846"/>
                    <a:pt x="18443" y="5918"/>
                    <a:pt x="18372" y="5977"/>
                  </a:cubicBezTo>
                  <a:cubicBezTo>
                    <a:pt x="18289" y="6049"/>
                    <a:pt x="18050" y="6084"/>
                    <a:pt x="17991" y="6156"/>
                  </a:cubicBezTo>
                  <a:cubicBezTo>
                    <a:pt x="17920" y="6239"/>
                    <a:pt x="18134" y="6311"/>
                    <a:pt x="18360" y="6322"/>
                  </a:cubicBezTo>
                  <a:cubicBezTo>
                    <a:pt x="19348" y="6394"/>
                    <a:pt x="20206" y="5846"/>
                    <a:pt x="21194" y="5918"/>
                  </a:cubicBezTo>
                  <a:cubicBezTo>
                    <a:pt x="21277" y="5918"/>
                    <a:pt x="21372" y="5930"/>
                    <a:pt x="21396" y="5965"/>
                  </a:cubicBezTo>
                  <a:cubicBezTo>
                    <a:pt x="21408" y="5989"/>
                    <a:pt x="21372" y="6013"/>
                    <a:pt x="21349" y="6049"/>
                  </a:cubicBezTo>
                  <a:cubicBezTo>
                    <a:pt x="21253" y="6156"/>
                    <a:pt x="21503" y="6251"/>
                    <a:pt x="21670" y="6346"/>
                  </a:cubicBezTo>
                  <a:cubicBezTo>
                    <a:pt x="22027" y="6513"/>
                    <a:pt x="22170" y="6751"/>
                    <a:pt x="22063" y="6977"/>
                  </a:cubicBezTo>
                  <a:cubicBezTo>
                    <a:pt x="22027" y="7073"/>
                    <a:pt x="21968" y="7180"/>
                    <a:pt x="22170" y="7227"/>
                  </a:cubicBezTo>
                  <a:cubicBezTo>
                    <a:pt x="22420" y="7287"/>
                    <a:pt x="22694" y="7168"/>
                    <a:pt x="22968" y="7120"/>
                  </a:cubicBezTo>
                  <a:cubicBezTo>
                    <a:pt x="23182" y="7073"/>
                    <a:pt x="23444" y="7073"/>
                    <a:pt x="23694" y="7061"/>
                  </a:cubicBezTo>
                  <a:cubicBezTo>
                    <a:pt x="23932" y="7049"/>
                    <a:pt x="24206" y="6989"/>
                    <a:pt x="24254" y="6894"/>
                  </a:cubicBezTo>
                  <a:cubicBezTo>
                    <a:pt x="24111" y="6882"/>
                    <a:pt x="24087" y="6799"/>
                    <a:pt x="24158" y="6739"/>
                  </a:cubicBezTo>
                  <a:cubicBezTo>
                    <a:pt x="24230" y="6692"/>
                    <a:pt x="24361" y="6644"/>
                    <a:pt x="24432" y="6584"/>
                  </a:cubicBezTo>
                  <a:cubicBezTo>
                    <a:pt x="24623" y="6442"/>
                    <a:pt x="24373" y="6275"/>
                    <a:pt x="24420" y="6120"/>
                  </a:cubicBezTo>
                  <a:cubicBezTo>
                    <a:pt x="24527" y="5811"/>
                    <a:pt x="25706" y="5811"/>
                    <a:pt x="25790" y="5525"/>
                  </a:cubicBezTo>
                  <a:cubicBezTo>
                    <a:pt x="25837" y="5370"/>
                    <a:pt x="25492" y="5251"/>
                    <a:pt x="25206" y="5144"/>
                  </a:cubicBezTo>
                  <a:cubicBezTo>
                    <a:pt x="24516" y="4858"/>
                    <a:pt x="24420" y="4287"/>
                    <a:pt x="25420" y="4203"/>
                  </a:cubicBezTo>
                  <a:cubicBezTo>
                    <a:pt x="25742" y="4167"/>
                    <a:pt x="26111" y="4203"/>
                    <a:pt x="26397" y="4144"/>
                  </a:cubicBezTo>
                  <a:cubicBezTo>
                    <a:pt x="26754" y="4072"/>
                    <a:pt x="26802" y="3894"/>
                    <a:pt x="26873" y="3751"/>
                  </a:cubicBezTo>
                  <a:cubicBezTo>
                    <a:pt x="26980" y="3513"/>
                    <a:pt x="27266" y="3274"/>
                    <a:pt x="27837" y="3155"/>
                  </a:cubicBezTo>
                  <a:cubicBezTo>
                    <a:pt x="28421" y="3048"/>
                    <a:pt x="29302" y="3144"/>
                    <a:pt x="29409" y="3382"/>
                  </a:cubicBezTo>
                  <a:cubicBezTo>
                    <a:pt x="29540" y="3644"/>
                    <a:pt x="28730" y="3822"/>
                    <a:pt x="28183" y="4001"/>
                  </a:cubicBezTo>
                  <a:cubicBezTo>
                    <a:pt x="27587" y="4215"/>
                    <a:pt x="27230" y="4537"/>
                    <a:pt x="27433" y="4834"/>
                  </a:cubicBezTo>
                  <a:cubicBezTo>
                    <a:pt x="27635" y="5144"/>
                    <a:pt x="28468" y="5382"/>
                    <a:pt x="29302" y="5334"/>
                  </a:cubicBezTo>
                  <a:cubicBezTo>
                    <a:pt x="30040" y="5299"/>
                    <a:pt x="30743" y="5060"/>
                    <a:pt x="31433" y="5168"/>
                  </a:cubicBezTo>
                  <a:cubicBezTo>
                    <a:pt x="31695" y="5215"/>
                    <a:pt x="31969" y="5310"/>
                    <a:pt x="32219" y="5263"/>
                  </a:cubicBezTo>
                  <a:cubicBezTo>
                    <a:pt x="32493" y="5203"/>
                    <a:pt x="32338" y="5037"/>
                    <a:pt x="32445" y="4929"/>
                  </a:cubicBezTo>
                  <a:cubicBezTo>
                    <a:pt x="32648" y="4703"/>
                    <a:pt x="33588" y="4810"/>
                    <a:pt x="34112" y="4965"/>
                  </a:cubicBezTo>
                  <a:cubicBezTo>
                    <a:pt x="34398" y="5037"/>
                    <a:pt x="34707" y="5144"/>
                    <a:pt x="34636" y="5275"/>
                  </a:cubicBezTo>
                  <a:cubicBezTo>
                    <a:pt x="34576" y="5382"/>
                    <a:pt x="34243" y="5430"/>
                    <a:pt x="33957" y="5453"/>
                  </a:cubicBezTo>
                  <a:cubicBezTo>
                    <a:pt x="32731" y="5596"/>
                    <a:pt x="31457" y="5727"/>
                    <a:pt x="30159" y="5680"/>
                  </a:cubicBezTo>
                  <a:cubicBezTo>
                    <a:pt x="29695" y="5668"/>
                    <a:pt x="29111" y="5644"/>
                    <a:pt x="28861" y="5787"/>
                  </a:cubicBezTo>
                  <a:cubicBezTo>
                    <a:pt x="28516" y="6001"/>
                    <a:pt x="29219" y="6406"/>
                    <a:pt x="28588" y="6501"/>
                  </a:cubicBezTo>
                  <a:cubicBezTo>
                    <a:pt x="28326" y="6537"/>
                    <a:pt x="28040" y="6477"/>
                    <a:pt x="27766" y="6477"/>
                  </a:cubicBezTo>
                  <a:cubicBezTo>
                    <a:pt x="27087" y="6489"/>
                    <a:pt x="26921" y="6834"/>
                    <a:pt x="26968" y="7096"/>
                  </a:cubicBezTo>
                  <a:cubicBezTo>
                    <a:pt x="26599" y="7013"/>
                    <a:pt x="26135" y="7144"/>
                    <a:pt x="25921" y="7275"/>
                  </a:cubicBezTo>
                  <a:cubicBezTo>
                    <a:pt x="25694" y="7418"/>
                    <a:pt x="25575" y="7596"/>
                    <a:pt x="25230" y="7692"/>
                  </a:cubicBezTo>
                  <a:cubicBezTo>
                    <a:pt x="24539" y="7894"/>
                    <a:pt x="23587" y="7680"/>
                    <a:pt x="22742" y="7716"/>
                  </a:cubicBezTo>
                  <a:cubicBezTo>
                    <a:pt x="22051" y="7739"/>
                    <a:pt x="21206" y="7930"/>
                    <a:pt x="20753" y="7727"/>
                  </a:cubicBezTo>
                  <a:cubicBezTo>
                    <a:pt x="20563" y="7644"/>
                    <a:pt x="20420" y="7525"/>
                    <a:pt x="20479" y="7406"/>
                  </a:cubicBezTo>
                  <a:cubicBezTo>
                    <a:pt x="20515" y="7335"/>
                    <a:pt x="20575" y="7263"/>
                    <a:pt x="20539" y="7192"/>
                  </a:cubicBezTo>
                  <a:cubicBezTo>
                    <a:pt x="20527" y="7156"/>
                    <a:pt x="20491" y="7132"/>
                    <a:pt x="20491" y="7096"/>
                  </a:cubicBezTo>
                  <a:cubicBezTo>
                    <a:pt x="20515" y="7049"/>
                    <a:pt x="20634" y="7001"/>
                    <a:pt x="20694" y="6954"/>
                  </a:cubicBezTo>
                  <a:cubicBezTo>
                    <a:pt x="20813" y="6858"/>
                    <a:pt x="20551" y="6739"/>
                    <a:pt x="20634" y="6632"/>
                  </a:cubicBezTo>
                  <a:cubicBezTo>
                    <a:pt x="20670" y="6573"/>
                    <a:pt x="20789" y="6537"/>
                    <a:pt x="20860" y="6489"/>
                  </a:cubicBezTo>
                  <a:cubicBezTo>
                    <a:pt x="20920" y="6430"/>
                    <a:pt x="20920" y="6358"/>
                    <a:pt x="20789" y="6346"/>
                  </a:cubicBezTo>
                  <a:cubicBezTo>
                    <a:pt x="20706" y="6334"/>
                    <a:pt x="20610" y="6346"/>
                    <a:pt x="20527" y="6358"/>
                  </a:cubicBezTo>
                  <a:cubicBezTo>
                    <a:pt x="20420" y="6370"/>
                    <a:pt x="20325" y="6394"/>
                    <a:pt x="20229" y="6406"/>
                  </a:cubicBezTo>
                  <a:cubicBezTo>
                    <a:pt x="20003" y="6453"/>
                    <a:pt x="19777" y="6489"/>
                    <a:pt x="19634" y="6561"/>
                  </a:cubicBezTo>
                  <a:cubicBezTo>
                    <a:pt x="19527" y="6620"/>
                    <a:pt x="19491" y="6692"/>
                    <a:pt x="19444" y="6763"/>
                  </a:cubicBezTo>
                  <a:cubicBezTo>
                    <a:pt x="19408" y="6834"/>
                    <a:pt x="19360" y="6906"/>
                    <a:pt x="19313" y="6989"/>
                  </a:cubicBezTo>
                  <a:cubicBezTo>
                    <a:pt x="19289" y="7037"/>
                    <a:pt x="19265" y="7073"/>
                    <a:pt x="19277" y="7120"/>
                  </a:cubicBezTo>
                  <a:cubicBezTo>
                    <a:pt x="19289" y="7180"/>
                    <a:pt x="19372" y="7227"/>
                    <a:pt x="19444" y="7275"/>
                  </a:cubicBezTo>
                  <a:cubicBezTo>
                    <a:pt x="19634" y="7406"/>
                    <a:pt x="19789" y="7561"/>
                    <a:pt x="19753" y="7716"/>
                  </a:cubicBezTo>
                  <a:cubicBezTo>
                    <a:pt x="19670" y="8037"/>
                    <a:pt x="18717" y="8120"/>
                    <a:pt x="18074" y="8239"/>
                  </a:cubicBezTo>
                  <a:cubicBezTo>
                    <a:pt x="17562" y="8335"/>
                    <a:pt x="17050" y="8454"/>
                    <a:pt x="16538" y="8549"/>
                  </a:cubicBezTo>
                  <a:cubicBezTo>
                    <a:pt x="16145" y="8620"/>
                    <a:pt x="15812" y="8704"/>
                    <a:pt x="15467" y="8811"/>
                  </a:cubicBezTo>
                  <a:cubicBezTo>
                    <a:pt x="15383" y="8847"/>
                    <a:pt x="15205" y="8870"/>
                    <a:pt x="15145" y="8918"/>
                  </a:cubicBezTo>
                  <a:cubicBezTo>
                    <a:pt x="15098" y="8954"/>
                    <a:pt x="15193" y="8989"/>
                    <a:pt x="15157" y="9025"/>
                  </a:cubicBezTo>
                  <a:cubicBezTo>
                    <a:pt x="15098" y="9097"/>
                    <a:pt x="15002" y="9144"/>
                    <a:pt x="14872" y="9192"/>
                  </a:cubicBezTo>
                  <a:cubicBezTo>
                    <a:pt x="14824" y="9204"/>
                    <a:pt x="14788" y="9216"/>
                    <a:pt x="14741" y="9228"/>
                  </a:cubicBezTo>
                  <a:cubicBezTo>
                    <a:pt x="14526" y="9287"/>
                    <a:pt x="14324" y="9347"/>
                    <a:pt x="14121" y="9394"/>
                  </a:cubicBezTo>
                  <a:cubicBezTo>
                    <a:pt x="14038" y="9418"/>
                    <a:pt x="13967" y="9442"/>
                    <a:pt x="13883" y="9454"/>
                  </a:cubicBezTo>
                  <a:cubicBezTo>
                    <a:pt x="13669" y="9490"/>
                    <a:pt x="13419" y="9490"/>
                    <a:pt x="13252" y="9430"/>
                  </a:cubicBezTo>
                  <a:cubicBezTo>
                    <a:pt x="13205" y="9418"/>
                    <a:pt x="13157" y="9406"/>
                    <a:pt x="13097" y="9406"/>
                  </a:cubicBezTo>
                  <a:cubicBezTo>
                    <a:pt x="12978" y="9394"/>
                    <a:pt x="12895" y="9454"/>
                    <a:pt x="12907" y="9501"/>
                  </a:cubicBezTo>
                  <a:cubicBezTo>
                    <a:pt x="12919" y="9549"/>
                    <a:pt x="12990" y="9585"/>
                    <a:pt x="13050" y="9621"/>
                  </a:cubicBezTo>
                  <a:cubicBezTo>
                    <a:pt x="13109" y="9656"/>
                    <a:pt x="13157" y="9704"/>
                    <a:pt x="13097" y="9740"/>
                  </a:cubicBezTo>
                  <a:cubicBezTo>
                    <a:pt x="13026" y="9799"/>
                    <a:pt x="12836" y="9811"/>
                    <a:pt x="12669" y="9823"/>
                  </a:cubicBezTo>
                  <a:cubicBezTo>
                    <a:pt x="12216" y="9823"/>
                    <a:pt x="11264" y="9787"/>
                    <a:pt x="11181" y="10073"/>
                  </a:cubicBezTo>
                  <a:cubicBezTo>
                    <a:pt x="11169" y="10109"/>
                    <a:pt x="11204" y="10156"/>
                    <a:pt x="11312" y="10168"/>
                  </a:cubicBezTo>
                  <a:cubicBezTo>
                    <a:pt x="11347" y="10168"/>
                    <a:pt x="11395" y="10156"/>
                    <a:pt x="11431" y="10156"/>
                  </a:cubicBezTo>
                  <a:cubicBezTo>
                    <a:pt x="11562" y="10156"/>
                    <a:pt x="11657" y="10204"/>
                    <a:pt x="11681" y="10252"/>
                  </a:cubicBezTo>
                  <a:cubicBezTo>
                    <a:pt x="11835" y="10513"/>
                    <a:pt x="12050" y="10502"/>
                    <a:pt x="12645" y="10597"/>
                  </a:cubicBezTo>
                  <a:cubicBezTo>
                    <a:pt x="13097" y="10668"/>
                    <a:pt x="13252" y="10835"/>
                    <a:pt x="13300" y="11025"/>
                  </a:cubicBezTo>
                  <a:cubicBezTo>
                    <a:pt x="13359" y="11264"/>
                    <a:pt x="13407" y="11525"/>
                    <a:pt x="13074" y="11752"/>
                  </a:cubicBezTo>
                  <a:cubicBezTo>
                    <a:pt x="13026" y="11787"/>
                    <a:pt x="12967" y="11823"/>
                    <a:pt x="12883" y="11847"/>
                  </a:cubicBezTo>
                  <a:cubicBezTo>
                    <a:pt x="12669" y="11895"/>
                    <a:pt x="12431" y="11835"/>
                    <a:pt x="12205" y="11847"/>
                  </a:cubicBezTo>
                  <a:cubicBezTo>
                    <a:pt x="12109" y="11847"/>
                    <a:pt x="12014" y="11859"/>
                    <a:pt x="11931" y="11859"/>
                  </a:cubicBezTo>
                  <a:cubicBezTo>
                    <a:pt x="11835" y="11859"/>
                    <a:pt x="11740" y="11847"/>
                    <a:pt x="11657" y="11847"/>
                  </a:cubicBezTo>
                  <a:cubicBezTo>
                    <a:pt x="10752" y="11776"/>
                    <a:pt x="9811" y="11776"/>
                    <a:pt x="8859" y="11847"/>
                  </a:cubicBezTo>
                  <a:cubicBezTo>
                    <a:pt x="8597" y="11871"/>
                    <a:pt x="8275" y="11906"/>
                    <a:pt x="8144" y="12014"/>
                  </a:cubicBezTo>
                  <a:cubicBezTo>
                    <a:pt x="8085" y="12049"/>
                    <a:pt x="8073" y="12097"/>
                    <a:pt x="8061" y="12145"/>
                  </a:cubicBezTo>
                  <a:cubicBezTo>
                    <a:pt x="8037" y="12264"/>
                    <a:pt x="8061" y="12395"/>
                    <a:pt x="8144" y="12514"/>
                  </a:cubicBezTo>
                  <a:cubicBezTo>
                    <a:pt x="8192" y="12573"/>
                    <a:pt x="8264" y="12645"/>
                    <a:pt x="8192" y="12716"/>
                  </a:cubicBezTo>
                  <a:cubicBezTo>
                    <a:pt x="8144" y="12776"/>
                    <a:pt x="8049" y="12811"/>
                    <a:pt x="7966" y="12859"/>
                  </a:cubicBezTo>
                  <a:cubicBezTo>
                    <a:pt x="7430" y="13145"/>
                    <a:pt x="7918" y="13371"/>
                    <a:pt x="7799" y="13657"/>
                  </a:cubicBezTo>
                  <a:cubicBezTo>
                    <a:pt x="7752" y="13788"/>
                    <a:pt x="7430" y="13942"/>
                    <a:pt x="7609" y="14050"/>
                  </a:cubicBezTo>
                  <a:cubicBezTo>
                    <a:pt x="7752" y="14133"/>
                    <a:pt x="8097" y="14097"/>
                    <a:pt x="8359" y="14038"/>
                  </a:cubicBezTo>
                  <a:cubicBezTo>
                    <a:pt x="8609" y="13990"/>
                    <a:pt x="8942" y="13931"/>
                    <a:pt x="9121" y="14002"/>
                  </a:cubicBezTo>
                  <a:cubicBezTo>
                    <a:pt x="9323" y="14073"/>
                    <a:pt x="9204" y="14252"/>
                    <a:pt x="9418" y="14323"/>
                  </a:cubicBezTo>
                  <a:cubicBezTo>
                    <a:pt x="9692" y="14419"/>
                    <a:pt x="10169" y="14240"/>
                    <a:pt x="10538" y="14276"/>
                  </a:cubicBezTo>
                  <a:cubicBezTo>
                    <a:pt x="10621" y="14288"/>
                    <a:pt x="10704" y="14300"/>
                    <a:pt x="10788" y="14312"/>
                  </a:cubicBezTo>
                  <a:cubicBezTo>
                    <a:pt x="11133" y="14371"/>
                    <a:pt x="11514" y="14300"/>
                    <a:pt x="11812" y="14192"/>
                  </a:cubicBezTo>
                  <a:cubicBezTo>
                    <a:pt x="11966" y="14145"/>
                    <a:pt x="12097" y="14038"/>
                    <a:pt x="12252" y="14002"/>
                  </a:cubicBezTo>
                  <a:cubicBezTo>
                    <a:pt x="12359" y="13978"/>
                    <a:pt x="12526" y="13990"/>
                    <a:pt x="12621" y="13954"/>
                  </a:cubicBezTo>
                  <a:cubicBezTo>
                    <a:pt x="12728" y="13931"/>
                    <a:pt x="12836" y="13847"/>
                    <a:pt x="12919" y="13800"/>
                  </a:cubicBezTo>
                  <a:cubicBezTo>
                    <a:pt x="12943" y="13776"/>
                    <a:pt x="12978" y="13752"/>
                    <a:pt x="13014" y="13740"/>
                  </a:cubicBezTo>
                  <a:cubicBezTo>
                    <a:pt x="13062" y="13716"/>
                    <a:pt x="13109" y="13704"/>
                    <a:pt x="13169" y="13681"/>
                  </a:cubicBezTo>
                  <a:cubicBezTo>
                    <a:pt x="13443" y="13597"/>
                    <a:pt x="13669" y="13490"/>
                    <a:pt x="13824" y="13371"/>
                  </a:cubicBezTo>
                  <a:cubicBezTo>
                    <a:pt x="13836" y="13347"/>
                    <a:pt x="13859" y="13335"/>
                    <a:pt x="13859" y="13323"/>
                  </a:cubicBezTo>
                  <a:cubicBezTo>
                    <a:pt x="13848" y="13264"/>
                    <a:pt x="13621" y="13252"/>
                    <a:pt x="13633" y="13204"/>
                  </a:cubicBezTo>
                  <a:cubicBezTo>
                    <a:pt x="13633" y="13180"/>
                    <a:pt x="13657" y="13169"/>
                    <a:pt x="13681" y="13157"/>
                  </a:cubicBezTo>
                  <a:cubicBezTo>
                    <a:pt x="13717" y="13121"/>
                    <a:pt x="13717" y="13073"/>
                    <a:pt x="13717" y="13038"/>
                  </a:cubicBezTo>
                  <a:cubicBezTo>
                    <a:pt x="13752" y="12859"/>
                    <a:pt x="14014" y="12680"/>
                    <a:pt x="14383" y="12573"/>
                  </a:cubicBezTo>
                  <a:cubicBezTo>
                    <a:pt x="14586" y="12514"/>
                    <a:pt x="14752" y="12526"/>
                    <a:pt x="14955" y="12490"/>
                  </a:cubicBezTo>
                  <a:cubicBezTo>
                    <a:pt x="15157" y="12454"/>
                    <a:pt x="15264" y="12371"/>
                    <a:pt x="15455" y="12335"/>
                  </a:cubicBezTo>
                  <a:cubicBezTo>
                    <a:pt x="15514" y="12323"/>
                    <a:pt x="15586" y="12323"/>
                    <a:pt x="15634" y="12311"/>
                  </a:cubicBezTo>
                  <a:cubicBezTo>
                    <a:pt x="15824" y="12264"/>
                    <a:pt x="15895" y="12168"/>
                    <a:pt x="15907" y="12085"/>
                  </a:cubicBezTo>
                  <a:cubicBezTo>
                    <a:pt x="15907" y="12002"/>
                    <a:pt x="15884" y="11918"/>
                    <a:pt x="15979" y="11835"/>
                  </a:cubicBezTo>
                  <a:cubicBezTo>
                    <a:pt x="16122" y="11728"/>
                    <a:pt x="16479" y="11680"/>
                    <a:pt x="16765" y="11692"/>
                  </a:cubicBezTo>
                  <a:cubicBezTo>
                    <a:pt x="17062" y="11704"/>
                    <a:pt x="17324" y="11764"/>
                    <a:pt x="17598" y="11799"/>
                  </a:cubicBezTo>
                  <a:cubicBezTo>
                    <a:pt x="17646" y="11811"/>
                    <a:pt x="17693" y="11811"/>
                    <a:pt x="17741" y="11799"/>
                  </a:cubicBezTo>
                  <a:cubicBezTo>
                    <a:pt x="17777" y="11799"/>
                    <a:pt x="17800" y="11776"/>
                    <a:pt x="17824" y="11764"/>
                  </a:cubicBezTo>
                  <a:cubicBezTo>
                    <a:pt x="18027" y="11645"/>
                    <a:pt x="18420" y="11573"/>
                    <a:pt x="18753" y="11609"/>
                  </a:cubicBezTo>
                  <a:cubicBezTo>
                    <a:pt x="18753" y="11442"/>
                    <a:pt x="19146" y="11275"/>
                    <a:pt x="19574" y="11287"/>
                  </a:cubicBezTo>
                  <a:cubicBezTo>
                    <a:pt x="19777" y="11287"/>
                    <a:pt x="19955" y="11335"/>
                    <a:pt x="20098" y="11383"/>
                  </a:cubicBezTo>
                  <a:cubicBezTo>
                    <a:pt x="20194" y="11418"/>
                    <a:pt x="20277" y="11454"/>
                    <a:pt x="20277" y="11514"/>
                  </a:cubicBezTo>
                  <a:cubicBezTo>
                    <a:pt x="20265" y="11537"/>
                    <a:pt x="20253" y="11561"/>
                    <a:pt x="20253" y="11573"/>
                  </a:cubicBezTo>
                  <a:cubicBezTo>
                    <a:pt x="20265" y="11597"/>
                    <a:pt x="20289" y="11609"/>
                    <a:pt x="20313" y="11621"/>
                  </a:cubicBezTo>
                  <a:cubicBezTo>
                    <a:pt x="20456" y="11692"/>
                    <a:pt x="20646" y="11752"/>
                    <a:pt x="20765" y="11823"/>
                  </a:cubicBezTo>
                  <a:cubicBezTo>
                    <a:pt x="20884" y="11883"/>
                    <a:pt x="20968" y="11954"/>
                    <a:pt x="21087" y="12026"/>
                  </a:cubicBezTo>
                  <a:cubicBezTo>
                    <a:pt x="21634" y="12323"/>
                    <a:pt x="22361" y="12549"/>
                    <a:pt x="23158" y="12752"/>
                  </a:cubicBezTo>
                  <a:cubicBezTo>
                    <a:pt x="23277" y="12776"/>
                    <a:pt x="23396" y="12811"/>
                    <a:pt x="23492" y="12847"/>
                  </a:cubicBezTo>
                  <a:cubicBezTo>
                    <a:pt x="23575" y="12907"/>
                    <a:pt x="23623" y="12966"/>
                    <a:pt x="23658" y="13026"/>
                  </a:cubicBezTo>
                  <a:cubicBezTo>
                    <a:pt x="23730" y="13157"/>
                    <a:pt x="23801" y="13288"/>
                    <a:pt x="23658" y="13407"/>
                  </a:cubicBezTo>
                  <a:cubicBezTo>
                    <a:pt x="23599" y="13454"/>
                    <a:pt x="23504" y="13502"/>
                    <a:pt x="23539" y="13550"/>
                  </a:cubicBezTo>
                  <a:cubicBezTo>
                    <a:pt x="23587" y="13609"/>
                    <a:pt x="23754" y="13621"/>
                    <a:pt x="23873" y="13597"/>
                  </a:cubicBezTo>
                  <a:cubicBezTo>
                    <a:pt x="23980" y="13573"/>
                    <a:pt x="24051" y="13514"/>
                    <a:pt x="24111" y="13466"/>
                  </a:cubicBezTo>
                  <a:cubicBezTo>
                    <a:pt x="24397" y="13204"/>
                    <a:pt x="24099" y="12954"/>
                    <a:pt x="24397" y="12704"/>
                  </a:cubicBezTo>
                  <a:cubicBezTo>
                    <a:pt x="24575" y="12752"/>
                    <a:pt x="24742" y="12788"/>
                    <a:pt x="24908" y="12835"/>
                  </a:cubicBezTo>
                  <a:cubicBezTo>
                    <a:pt x="24968" y="12847"/>
                    <a:pt x="25028" y="12859"/>
                    <a:pt x="25087" y="12859"/>
                  </a:cubicBezTo>
                  <a:cubicBezTo>
                    <a:pt x="25230" y="12859"/>
                    <a:pt x="25325" y="12788"/>
                    <a:pt x="25278" y="12728"/>
                  </a:cubicBezTo>
                  <a:cubicBezTo>
                    <a:pt x="25242" y="12668"/>
                    <a:pt x="25111" y="12633"/>
                    <a:pt x="24992" y="12597"/>
                  </a:cubicBezTo>
                  <a:cubicBezTo>
                    <a:pt x="24670" y="12502"/>
                    <a:pt x="24337" y="12407"/>
                    <a:pt x="23968" y="12335"/>
                  </a:cubicBezTo>
                  <a:cubicBezTo>
                    <a:pt x="23908" y="12323"/>
                    <a:pt x="23849" y="12311"/>
                    <a:pt x="23837" y="12287"/>
                  </a:cubicBezTo>
                  <a:cubicBezTo>
                    <a:pt x="23837" y="12264"/>
                    <a:pt x="23861" y="12252"/>
                    <a:pt x="23873" y="12228"/>
                  </a:cubicBezTo>
                  <a:cubicBezTo>
                    <a:pt x="23896" y="12204"/>
                    <a:pt x="23825" y="12168"/>
                    <a:pt x="23742" y="12157"/>
                  </a:cubicBezTo>
                  <a:cubicBezTo>
                    <a:pt x="23658" y="12145"/>
                    <a:pt x="23563" y="12145"/>
                    <a:pt x="23468" y="12145"/>
                  </a:cubicBezTo>
                  <a:cubicBezTo>
                    <a:pt x="23182" y="12145"/>
                    <a:pt x="22849" y="12073"/>
                    <a:pt x="22718" y="11978"/>
                  </a:cubicBezTo>
                  <a:cubicBezTo>
                    <a:pt x="22634" y="11906"/>
                    <a:pt x="22622" y="11835"/>
                    <a:pt x="22563" y="11764"/>
                  </a:cubicBezTo>
                  <a:cubicBezTo>
                    <a:pt x="22468" y="11645"/>
                    <a:pt x="22206" y="11561"/>
                    <a:pt x="21932" y="11502"/>
                  </a:cubicBezTo>
                  <a:cubicBezTo>
                    <a:pt x="21813" y="11478"/>
                    <a:pt x="21682" y="11442"/>
                    <a:pt x="21587" y="11406"/>
                  </a:cubicBezTo>
                  <a:cubicBezTo>
                    <a:pt x="21479" y="11359"/>
                    <a:pt x="21420" y="11299"/>
                    <a:pt x="21479" y="11240"/>
                  </a:cubicBezTo>
                  <a:cubicBezTo>
                    <a:pt x="21515" y="11192"/>
                    <a:pt x="21634" y="11156"/>
                    <a:pt x="21634" y="11109"/>
                  </a:cubicBezTo>
                  <a:cubicBezTo>
                    <a:pt x="21634" y="11073"/>
                    <a:pt x="21563" y="11037"/>
                    <a:pt x="21503" y="11002"/>
                  </a:cubicBezTo>
                  <a:cubicBezTo>
                    <a:pt x="21265" y="10835"/>
                    <a:pt x="22015" y="10799"/>
                    <a:pt x="22277" y="10787"/>
                  </a:cubicBezTo>
                  <a:cubicBezTo>
                    <a:pt x="22325" y="10775"/>
                    <a:pt x="22384" y="10775"/>
                    <a:pt x="22432" y="10787"/>
                  </a:cubicBezTo>
                  <a:cubicBezTo>
                    <a:pt x="22527" y="10811"/>
                    <a:pt x="22515" y="10871"/>
                    <a:pt x="22480" y="10906"/>
                  </a:cubicBezTo>
                  <a:cubicBezTo>
                    <a:pt x="22444" y="10942"/>
                    <a:pt x="22396" y="10990"/>
                    <a:pt x="22408" y="11025"/>
                  </a:cubicBezTo>
                  <a:cubicBezTo>
                    <a:pt x="22420" y="11073"/>
                    <a:pt x="22503" y="11109"/>
                    <a:pt x="22611" y="11097"/>
                  </a:cubicBezTo>
                  <a:cubicBezTo>
                    <a:pt x="22789" y="11085"/>
                    <a:pt x="22753" y="10954"/>
                    <a:pt x="22920" y="10930"/>
                  </a:cubicBezTo>
                  <a:cubicBezTo>
                    <a:pt x="23075" y="11025"/>
                    <a:pt x="23218" y="11133"/>
                    <a:pt x="23349" y="11240"/>
                  </a:cubicBezTo>
                  <a:cubicBezTo>
                    <a:pt x="23408" y="11275"/>
                    <a:pt x="23444" y="11335"/>
                    <a:pt x="23361" y="11371"/>
                  </a:cubicBezTo>
                  <a:cubicBezTo>
                    <a:pt x="23337" y="11383"/>
                    <a:pt x="23301" y="11383"/>
                    <a:pt x="23289" y="11395"/>
                  </a:cubicBezTo>
                  <a:cubicBezTo>
                    <a:pt x="23230" y="11430"/>
                    <a:pt x="23325" y="11466"/>
                    <a:pt x="23420" y="11466"/>
                  </a:cubicBezTo>
                  <a:cubicBezTo>
                    <a:pt x="23515" y="11478"/>
                    <a:pt x="23611" y="11466"/>
                    <a:pt x="23694" y="11490"/>
                  </a:cubicBezTo>
                  <a:cubicBezTo>
                    <a:pt x="23742" y="11502"/>
                    <a:pt x="23777" y="11525"/>
                    <a:pt x="23813" y="11549"/>
                  </a:cubicBezTo>
                  <a:cubicBezTo>
                    <a:pt x="23896" y="11585"/>
                    <a:pt x="24016" y="11597"/>
                    <a:pt x="24123" y="11609"/>
                  </a:cubicBezTo>
                  <a:cubicBezTo>
                    <a:pt x="24706" y="11668"/>
                    <a:pt x="24885" y="11895"/>
                    <a:pt x="25468" y="11978"/>
                  </a:cubicBezTo>
                  <a:cubicBezTo>
                    <a:pt x="25659" y="12002"/>
                    <a:pt x="25861" y="12026"/>
                    <a:pt x="26028" y="12061"/>
                  </a:cubicBezTo>
                  <a:cubicBezTo>
                    <a:pt x="26206" y="12109"/>
                    <a:pt x="26325" y="12192"/>
                    <a:pt x="26254" y="12276"/>
                  </a:cubicBezTo>
                  <a:cubicBezTo>
                    <a:pt x="26218" y="12299"/>
                    <a:pt x="26159" y="12335"/>
                    <a:pt x="26135" y="12359"/>
                  </a:cubicBezTo>
                  <a:cubicBezTo>
                    <a:pt x="26087" y="12442"/>
                    <a:pt x="26325" y="12514"/>
                    <a:pt x="26337" y="12597"/>
                  </a:cubicBezTo>
                  <a:cubicBezTo>
                    <a:pt x="26349" y="12633"/>
                    <a:pt x="26325" y="12657"/>
                    <a:pt x="26313" y="12692"/>
                  </a:cubicBezTo>
                  <a:cubicBezTo>
                    <a:pt x="26302" y="12883"/>
                    <a:pt x="26956" y="12942"/>
                    <a:pt x="27111" y="13121"/>
                  </a:cubicBezTo>
                  <a:cubicBezTo>
                    <a:pt x="27147" y="13169"/>
                    <a:pt x="27159" y="13216"/>
                    <a:pt x="27206" y="13252"/>
                  </a:cubicBezTo>
                  <a:cubicBezTo>
                    <a:pt x="27290" y="13311"/>
                    <a:pt x="27480" y="13347"/>
                    <a:pt x="27528" y="13419"/>
                  </a:cubicBezTo>
                  <a:cubicBezTo>
                    <a:pt x="27564" y="13466"/>
                    <a:pt x="27504" y="13526"/>
                    <a:pt x="27492" y="13573"/>
                  </a:cubicBezTo>
                  <a:cubicBezTo>
                    <a:pt x="27468" y="13633"/>
                    <a:pt x="27528" y="13704"/>
                    <a:pt x="27671" y="13704"/>
                  </a:cubicBezTo>
                  <a:cubicBezTo>
                    <a:pt x="27516" y="13704"/>
                    <a:pt x="27635" y="13847"/>
                    <a:pt x="27706" y="13871"/>
                  </a:cubicBezTo>
                  <a:cubicBezTo>
                    <a:pt x="27837" y="13895"/>
                    <a:pt x="28135" y="13835"/>
                    <a:pt x="28230" y="13800"/>
                  </a:cubicBezTo>
                  <a:cubicBezTo>
                    <a:pt x="28492" y="13716"/>
                    <a:pt x="28528" y="13621"/>
                    <a:pt x="28492" y="13490"/>
                  </a:cubicBezTo>
                  <a:cubicBezTo>
                    <a:pt x="28397" y="13216"/>
                    <a:pt x="27837" y="12942"/>
                    <a:pt x="28099" y="12668"/>
                  </a:cubicBezTo>
                  <a:cubicBezTo>
                    <a:pt x="28540" y="12204"/>
                    <a:pt x="30564" y="12609"/>
                    <a:pt x="31409" y="12252"/>
                  </a:cubicBezTo>
                  <a:cubicBezTo>
                    <a:pt x="31624" y="12168"/>
                    <a:pt x="31719" y="12037"/>
                    <a:pt x="31802" y="11906"/>
                  </a:cubicBezTo>
                  <a:cubicBezTo>
                    <a:pt x="32005" y="11609"/>
                    <a:pt x="32183" y="10716"/>
                    <a:pt x="32779" y="10525"/>
                  </a:cubicBezTo>
                  <a:cubicBezTo>
                    <a:pt x="33267" y="10382"/>
                    <a:pt x="34803" y="10442"/>
                    <a:pt x="34767" y="10787"/>
                  </a:cubicBezTo>
                  <a:cubicBezTo>
                    <a:pt x="34767" y="10835"/>
                    <a:pt x="34731" y="10883"/>
                    <a:pt x="34743" y="10930"/>
                  </a:cubicBezTo>
                  <a:cubicBezTo>
                    <a:pt x="34755" y="11037"/>
                    <a:pt x="35029" y="11121"/>
                    <a:pt x="35303" y="11144"/>
                  </a:cubicBezTo>
                  <a:cubicBezTo>
                    <a:pt x="35576" y="11168"/>
                    <a:pt x="35850" y="11144"/>
                    <a:pt x="36112" y="11109"/>
                  </a:cubicBezTo>
                  <a:cubicBezTo>
                    <a:pt x="36350" y="11085"/>
                    <a:pt x="36577" y="11061"/>
                    <a:pt x="36815" y="11037"/>
                  </a:cubicBezTo>
                  <a:cubicBezTo>
                    <a:pt x="36874" y="11037"/>
                    <a:pt x="36946" y="11025"/>
                    <a:pt x="36981" y="11014"/>
                  </a:cubicBezTo>
                  <a:cubicBezTo>
                    <a:pt x="37100" y="10966"/>
                    <a:pt x="37005" y="10883"/>
                    <a:pt x="36862" y="10847"/>
                  </a:cubicBezTo>
                  <a:cubicBezTo>
                    <a:pt x="36719" y="10811"/>
                    <a:pt x="36553" y="10811"/>
                    <a:pt x="36386" y="10811"/>
                  </a:cubicBezTo>
                  <a:cubicBezTo>
                    <a:pt x="35981" y="10787"/>
                    <a:pt x="35541" y="10704"/>
                    <a:pt x="35422" y="10561"/>
                  </a:cubicBezTo>
                  <a:cubicBezTo>
                    <a:pt x="36517" y="10680"/>
                    <a:pt x="37434" y="10263"/>
                    <a:pt x="38541" y="10240"/>
                  </a:cubicBezTo>
                  <a:cubicBezTo>
                    <a:pt x="38589" y="10240"/>
                    <a:pt x="38648" y="10240"/>
                    <a:pt x="38696" y="10252"/>
                  </a:cubicBezTo>
                  <a:cubicBezTo>
                    <a:pt x="38827" y="10275"/>
                    <a:pt x="38839" y="10347"/>
                    <a:pt x="38779" y="10406"/>
                  </a:cubicBezTo>
                  <a:cubicBezTo>
                    <a:pt x="38541" y="10644"/>
                    <a:pt x="37732" y="10775"/>
                    <a:pt x="37755" y="11049"/>
                  </a:cubicBezTo>
                  <a:cubicBezTo>
                    <a:pt x="37779" y="11204"/>
                    <a:pt x="38101" y="11335"/>
                    <a:pt x="38422" y="11442"/>
                  </a:cubicBezTo>
                  <a:cubicBezTo>
                    <a:pt x="38708" y="11549"/>
                    <a:pt x="39017" y="11633"/>
                    <a:pt x="39351" y="11716"/>
                  </a:cubicBezTo>
                  <a:cubicBezTo>
                    <a:pt x="39684" y="11799"/>
                    <a:pt x="40053" y="11895"/>
                    <a:pt x="40196" y="12037"/>
                  </a:cubicBezTo>
                  <a:cubicBezTo>
                    <a:pt x="40327" y="12192"/>
                    <a:pt x="40148" y="12347"/>
                    <a:pt x="39863" y="12442"/>
                  </a:cubicBezTo>
                  <a:cubicBezTo>
                    <a:pt x="38946" y="12740"/>
                    <a:pt x="38160" y="12395"/>
                    <a:pt x="37136" y="12395"/>
                  </a:cubicBezTo>
                  <a:cubicBezTo>
                    <a:pt x="36124" y="12383"/>
                    <a:pt x="35207" y="12585"/>
                    <a:pt x="34195" y="12597"/>
                  </a:cubicBezTo>
                  <a:cubicBezTo>
                    <a:pt x="33171" y="12597"/>
                    <a:pt x="31921" y="12430"/>
                    <a:pt x="31266" y="12740"/>
                  </a:cubicBezTo>
                  <a:cubicBezTo>
                    <a:pt x="30743" y="12990"/>
                    <a:pt x="30993" y="13395"/>
                    <a:pt x="31409" y="13692"/>
                  </a:cubicBezTo>
                  <a:cubicBezTo>
                    <a:pt x="31600" y="13835"/>
                    <a:pt x="31814" y="13883"/>
                    <a:pt x="32112" y="13978"/>
                  </a:cubicBezTo>
                  <a:cubicBezTo>
                    <a:pt x="32338" y="14050"/>
                    <a:pt x="32469" y="14145"/>
                    <a:pt x="32707" y="14228"/>
                  </a:cubicBezTo>
                  <a:cubicBezTo>
                    <a:pt x="32898" y="14288"/>
                    <a:pt x="33195" y="14323"/>
                    <a:pt x="33386" y="14264"/>
                  </a:cubicBezTo>
                  <a:cubicBezTo>
                    <a:pt x="33552" y="14216"/>
                    <a:pt x="33600" y="14121"/>
                    <a:pt x="33671" y="14050"/>
                  </a:cubicBezTo>
                  <a:cubicBezTo>
                    <a:pt x="33743" y="13966"/>
                    <a:pt x="33898" y="13895"/>
                    <a:pt x="34100" y="13907"/>
                  </a:cubicBezTo>
                  <a:cubicBezTo>
                    <a:pt x="34243" y="13919"/>
                    <a:pt x="34350" y="13966"/>
                    <a:pt x="34433" y="14014"/>
                  </a:cubicBezTo>
                  <a:cubicBezTo>
                    <a:pt x="34564" y="14085"/>
                    <a:pt x="34695" y="14169"/>
                    <a:pt x="34886" y="14228"/>
                  </a:cubicBezTo>
                  <a:cubicBezTo>
                    <a:pt x="35076" y="14288"/>
                    <a:pt x="35338" y="14312"/>
                    <a:pt x="35517" y="14264"/>
                  </a:cubicBezTo>
                  <a:cubicBezTo>
                    <a:pt x="35731" y="14204"/>
                    <a:pt x="35743" y="14073"/>
                    <a:pt x="35910" y="13990"/>
                  </a:cubicBezTo>
                  <a:cubicBezTo>
                    <a:pt x="36053" y="13919"/>
                    <a:pt x="36350" y="13895"/>
                    <a:pt x="36577" y="13942"/>
                  </a:cubicBezTo>
                  <a:cubicBezTo>
                    <a:pt x="37160" y="14073"/>
                    <a:pt x="36672" y="14312"/>
                    <a:pt x="36791" y="14502"/>
                  </a:cubicBezTo>
                  <a:cubicBezTo>
                    <a:pt x="36886" y="14669"/>
                    <a:pt x="37458" y="14812"/>
                    <a:pt x="37041" y="15002"/>
                  </a:cubicBezTo>
                  <a:cubicBezTo>
                    <a:pt x="36934" y="15050"/>
                    <a:pt x="36779" y="15074"/>
                    <a:pt x="36684" y="15121"/>
                  </a:cubicBezTo>
                  <a:cubicBezTo>
                    <a:pt x="36612" y="15169"/>
                    <a:pt x="36577" y="15216"/>
                    <a:pt x="36589" y="15276"/>
                  </a:cubicBezTo>
                  <a:cubicBezTo>
                    <a:pt x="36600" y="15324"/>
                    <a:pt x="36660" y="15371"/>
                    <a:pt x="36696" y="15419"/>
                  </a:cubicBezTo>
                  <a:cubicBezTo>
                    <a:pt x="36755" y="15514"/>
                    <a:pt x="36719" y="15621"/>
                    <a:pt x="36612" y="15705"/>
                  </a:cubicBezTo>
                  <a:cubicBezTo>
                    <a:pt x="36422" y="15836"/>
                    <a:pt x="36053" y="15895"/>
                    <a:pt x="35696" y="15955"/>
                  </a:cubicBezTo>
                  <a:cubicBezTo>
                    <a:pt x="35005" y="16062"/>
                    <a:pt x="34410" y="15990"/>
                    <a:pt x="33707" y="16014"/>
                  </a:cubicBezTo>
                  <a:cubicBezTo>
                    <a:pt x="33076" y="16050"/>
                    <a:pt x="32528" y="16086"/>
                    <a:pt x="31874" y="16050"/>
                  </a:cubicBezTo>
                  <a:cubicBezTo>
                    <a:pt x="31290" y="16014"/>
                    <a:pt x="30731" y="15943"/>
                    <a:pt x="30195" y="15847"/>
                  </a:cubicBezTo>
                  <a:cubicBezTo>
                    <a:pt x="29778" y="15776"/>
                    <a:pt x="29147" y="15752"/>
                    <a:pt x="28802" y="15633"/>
                  </a:cubicBezTo>
                  <a:cubicBezTo>
                    <a:pt x="28707" y="15597"/>
                    <a:pt x="28623" y="15562"/>
                    <a:pt x="28528" y="15526"/>
                  </a:cubicBezTo>
                  <a:cubicBezTo>
                    <a:pt x="28242" y="15419"/>
                    <a:pt x="27814" y="15419"/>
                    <a:pt x="27433" y="15419"/>
                  </a:cubicBezTo>
                  <a:cubicBezTo>
                    <a:pt x="27266" y="15419"/>
                    <a:pt x="27099" y="15419"/>
                    <a:pt x="26944" y="15443"/>
                  </a:cubicBezTo>
                  <a:cubicBezTo>
                    <a:pt x="26742" y="15478"/>
                    <a:pt x="26587" y="15574"/>
                    <a:pt x="26575" y="15669"/>
                  </a:cubicBezTo>
                  <a:cubicBezTo>
                    <a:pt x="26575" y="15764"/>
                    <a:pt x="26706" y="15859"/>
                    <a:pt x="26897" y="15907"/>
                  </a:cubicBezTo>
                  <a:cubicBezTo>
                    <a:pt x="26290" y="16109"/>
                    <a:pt x="26171" y="16121"/>
                    <a:pt x="26409" y="16431"/>
                  </a:cubicBezTo>
                  <a:cubicBezTo>
                    <a:pt x="26040" y="16502"/>
                    <a:pt x="25075" y="16371"/>
                    <a:pt x="24682" y="16312"/>
                  </a:cubicBezTo>
                  <a:cubicBezTo>
                    <a:pt x="24361" y="16264"/>
                    <a:pt x="24146" y="16145"/>
                    <a:pt x="23932" y="16038"/>
                  </a:cubicBezTo>
                  <a:cubicBezTo>
                    <a:pt x="23706" y="15919"/>
                    <a:pt x="23468" y="15800"/>
                    <a:pt x="23242" y="15681"/>
                  </a:cubicBezTo>
                  <a:cubicBezTo>
                    <a:pt x="22968" y="15550"/>
                    <a:pt x="22634" y="15395"/>
                    <a:pt x="22194" y="15395"/>
                  </a:cubicBezTo>
                  <a:cubicBezTo>
                    <a:pt x="22003" y="15395"/>
                    <a:pt x="21813" y="15419"/>
                    <a:pt x="21622" y="15431"/>
                  </a:cubicBezTo>
                  <a:cubicBezTo>
                    <a:pt x="21253" y="15443"/>
                    <a:pt x="20932" y="15359"/>
                    <a:pt x="20634" y="15288"/>
                  </a:cubicBezTo>
                  <a:cubicBezTo>
                    <a:pt x="20539" y="15264"/>
                    <a:pt x="20432" y="15240"/>
                    <a:pt x="20384" y="15193"/>
                  </a:cubicBezTo>
                  <a:cubicBezTo>
                    <a:pt x="20277" y="15097"/>
                    <a:pt x="20515" y="14978"/>
                    <a:pt x="20503" y="14871"/>
                  </a:cubicBezTo>
                  <a:cubicBezTo>
                    <a:pt x="20491" y="14812"/>
                    <a:pt x="20396" y="14764"/>
                    <a:pt x="20372" y="14704"/>
                  </a:cubicBezTo>
                  <a:cubicBezTo>
                    <a:pt x="20313" y="14550"/>
                    <a:pt x="20646" y="14419"/>
                    <a:pt x="20896" y="14312"/>
                  </a:cubicBezTo>
                  <a:cubicBezTo>
                    <a:pt x="21146" y="14192"/>
                    <a:pt x="21289" y="13978"/>
                    <a:pt x="20968" y="13919"/>
                  </a:cubicBezTo>
                  <a:cubicBezTo>
                    <a:pt x="20872" y="13895"/>
                    <a:pt x="20753" y="13907"/>
                    <a:pt x="20646" y="13907"/>
                  </a:cubicBezTo>
                  <a:cubicBezTo>
                    <a:pt x="19753" y="13931"/>
                    <a:pt x="18824" y="13907"/>
                    <a:pt x="17943" y="13990"/>
                  </a:cubicBezTo>
                  <a:cubicBezTo>
                    <a:pt x="16562" y="14121"/>
                    <a:pt x="15133" y="14264"/>
                    <a:pt x="13895" y="14585"/>
                  </a:cubicBezTo>
                  <a:cubicBezTo>
                    <a:pt x="13550" y="14681"/>
                    <a:pt x="13205" y="14788"/>
                    <a:pt x="12824" y="14859"/>
                  </a:cubicBezTo>
                  <a:cubicBezTo>
                    <a:pt x="12240" y="14954"/>
                    <a:pt x="11657" y="14895"/>
                    <a:pt x="11109" y="14835"/>
                  </a:cubicBezTo>
                  <a:cubicBezTo>
                    <a:pt x="10847" y="14812"/>
                    <a:pt x="10073" y="14633"/>
                    <a:pt x="9799" y="14728"/>
                  </a:cubicBezTo>
                  <a:cubicBezTo>
                    <a:pt x="9716" y="14752"/>
                    <a:pt x="9680" y="14800"/>
                    <a:pt x="9645" y="14835"/>
                  </a:cubicBezTo>
                  <a:cubicBezTo>
                    <a:pt x="9347" y="15157"/>
                    <a:pt x="8335" y="15657"/>
                    <a:pt x="7644" y="15859"/>
                  </a:cubicBezTo>
                  <a:cubicBezTo>
                    <a:pt x="7073" y="16038"/>
                    <a:pt x="6287" y="16228"/>
                    <a:pt x="6299" y="16502"/>
                  </a:cubicBezTo>
                  <a:cubicBezTo>
                    <a:pt x="6299" y="16645"/>
                    <a:pt x="6537" y="16752"/>
                    <a:pt x="6585" y="16895"/>
                  </a:cubicBezTo>
                  <a:cubicBezTo>
                    <a:pt x="6680" y="17217"/>
                    <a:pt x="5799" y="17491"/>
                    <a:pt x="5120" y="17717"/>
                  </a:cubicBezTo>
                  <a:cubicBezTo>
                    <a:pt x="3680" y="18217"/>
                    <a:pt x="2727" y="18943"/>
                    <a:pt x="1810" y="19657"/>
                  </a:cubicBezTo>
                  <a:cubicBezTo>
                    <a:pt x="1525" y="19872"/>
                    <a:pt x="882" y="20241"/>
                    <a:pt x="1108" y="20467"/>
                  </a:cubicBezTo>
                  <a:cubicBezTo>
                    <a:pt x="1239" y="20598"/>
                    <a:pt x="1489" y="20669"/>
                    <a:pt x="1656" y="20789"/>
                  </a:cubicBezTo>
                  <a:cubicBezTo>
                    <a:pt x="2013" y="21039"/>
                    <a:pt x="1882" y="21408"/>
                    <a:pt x="1608" y="21729"/>
                  </a:cubicBezTo>
                  <a:cubicBezTo>
                    <a:pt x="1334" y="22063"/>
                    <a:pt x="941" y="22384"/>
                    <a:pt x="775" y="22717"/>
                  </a:cubicBezTo>
                  <a:cubicBezTo>
                    <a:pt x="644" y="22979"/>
                    <a:pt x="655" y="23253"/>
                    <a:pt x="334" y="23491"/>
                  </a:cubicBezTo>
                  <a:cubicBezTo>
                    <a:pt x="227" y="23575"/>
                    <a:pt x="72" y="23658"/>
                    <a:pt x="36" y="23753"/>
                  </a:cubicBezTo>
                  <a:cubicBezTo>
                    <a:pt x="1" y="23848"/>
                    <a:pt x="84" y="23932"/>
                    <a:pt x="179" y="24003"/>
                  </a:cubicBezTo>
                  <a:cubicBezTo>
                    <a:pt x="786" y="24479"/>
                    <a:pt x="1798" y="24730"/>
                    <a:pt x="2572" y="25134"/>
                  </a:cubicBezTo>
                  <a:cubicBezTo>
                    <a:pt x="3394" y="25563"/>
                    <a:pt x="4037" y="26075"/>
                    <a:pt x="4406" y="26670"/>
                  </a:cubicBezTo>
                  <a:cubicBezTo>
                    <a:pt x="4573" y="26944"/>
                    <a:pt x="4775" y="27277"/>
                    <a:pt x="5382" y="27337"/>
                  </a:cubicBezTo>
                  <a:cubicBezTo>
                    <a:pt x="5823" y="27373"/>
                    <a:pt x="6287" y="27242"/>
                    <a:pt x="6740" y="27158"/>
                  </a:cubicBezTo>
                  <a:cubicBezTo>
                    <a:pt x="7668" y="26980"/>
                    <a:pt x="8645" y="26992"/>
                    <a:pt x="9597" y="26873"/>
                  </a:cubicBezTo>
                  <a:cubicBezTo>
                    <a:pt x="10538" y="26754"/>
                    <a:pt x="11550" y="26420"/>
                    <a:pt x="11669" y="25968"/>
                  </a:cubicBezTo>
                  <a:cubicBezTo>
                    <a:pt x="11669" y="25980"/>
                    <a:pt x="12657" y="26265"/>
                    <a:pt x="12764" y="26277"/>
                  </a:cubicBezTo>
                  <a:cubicBezTo>
                    <a:pt x="13240" y="26277"/>
                    <a:pt x="13526" y="26003"/>
                    <a:pt x="13931" y="25908"/>
                  </a:cubicBezTo>
                  <a:cubicBezTo>
                    <a:pt x="14324" y="25813"/>
                    <a:pt x="14776" y="25872"/>
                    <a:pt x="15169" y="25932"/>
                  </a:cubicBezTo>
                  <a:cubicBezTo>
                    <a:pt x="15538" y="25992"/>
                    <a:pt x="15931" y="26063"/>
                    <a:pt x="16062" y="26242"/>
                  </a:cubicBezTo>
                  <a:cubicBezTo>
                    <a:pt x="16145" y="26337"/>
                    <a:pt x="16122" y="26444"/>
                    <a:pt x="16134" y="26551"/>
                  </a:cubicBezTo>
                  <a:cubicBezTo>
                    <a:pt x="16145" y="26658"/>
                    <a:pt x="16193" y="26765"/>
                    <a:pt x="16372" y="26825"/>
                  </a:cubicBezTo>
                  <a:cubicBezTo>
                    <a:pt x="16919" y="26980"/>
                    <a:pt x="17622" y="26742"/>
                    <a:pt x="18181" y="26765"/>
                  </a:cubicBezTo>
                  <a:cubicBezTo>
                    <a:pt x="18789" y="26801"/>
                    <a:pt x="19098" y="27158"/>
                    <a:pt x="19063" y="27432"/>
                  </a:cubicBezTo>
                  <a:cubicBezTo>
                    <a:pt x="19039" y="27658"/>
                    <a:pt x="18551" y="27849"/>
                    <a:pt x="18789" y="28051"/>
                  </a:cubicBezTo>
                  <a:cubicBezTo>
                    <a:pt x="18920" y="28158"/>
                    <a:pt x="19146" y="28254"/>
                    <a:pt x="19146" y="28397"/>
                  </a:cubicBezTo>
                  <a:cubicBezTo>
                    <a:pt x="19146" y="28551"/>
                    <a:pt x="18812" y="28682"/>
                    <a:pt x="18693" y="28837"/>
                  </a:cubicBezTo>
                  <a:cubicBezTo>
                    <a:pt x="18551" y="29004"/>
                    <a:pt x="18693" y="29206"/>
                    <a:pt x="18920" y="29349"/>
                  </a:cubicBezTo>
                  <a:cubicBezTo>
                    <a:pt x="19146" y="29492"/>
                    <a:pt x="19444" y="29611"/>
                    <a:pt x="19658" y="29754"/>
                  </a:cubicBezTo>
                  <a:cubicBezTo>
                    <a:pt x="19884" y="29921"/>
                    <a:pt x="20015" y="30111"/>
                    <a:pt x="20182" y="30290"/>
                  </a:cubicBezTo>
                  <a:cubicBezTo>
                    <a:pt x="20479" y="30611"/>
                    <a:pt x="20944" y="30885"/>
                    <a:pt x="21301" y="31195"/>
                  </a:cubicBezTo>
                  <a:cubicBezTo>
                    <a:pt x="21670" y="31504"/>
                    <a:pt x="21944" y="31873"/>
                    <a:pt x="21801" y="32242"/>
                  </a:cubicBezTo>
                  <a:cubicBezTo>
                    <a:pt x="21753" y="32385"/>
                    <a:pt x="21646" y="32516"/>
                    <a:pt x="21634" y="32647"/>
                  </a:cubicBezTo>
                  <a:cubicBezTo>
                    <a:pt x="21622" y="32861"/>
                    <a:pt x="21801" y="33052"/>
                    <a:pt x="21908" y="33242"/>
                  </a:cubicBezTo>
                  <a:cubicBezTo>
                    <a:pt x="22682" y="34766"/>
                    <a:pt x="18884" y="36350"/>
                    <a:pt x="20551" y="37934"/>
                  </a:cubicBezTo>
                  <a:cubicBezTo>
                    <a:pt x="20860" y="38231"/>
                    <a:pt x="21301" y="38481"/>
                    <a:pt x="21646" y="38779"/>
                  </a:cubicBezTo>
                  <a:cubicBezTo>
                    <a:pt x="22087" y="39172"/>
                    <a:pt x="22361" y="39612"/>
                    <a:pt x="22432" y="40089"/>
                  </a:cubicBezTo>
                  <a:cubicBezTo>
                    <a:pt x="22527" y="40767"/>
                    <a:pt x="22111" y="41553"/>
                    <a:pt x="22575" y="42208"/>
                  </a:cubicBezTo>
                  <a:cubicBezTo>
                    <a:pt x="22932" y="42720"/>
                    <a:pt x="23527" y="43291"/>
                    <a:pt x="24170" y="43708"/>
                  </a:cubicBezTo>
                  <a:cubicBezTo>
                    <a:pt x="24444" y="43887"/>
                    <a:pt x="24647" y="44101"/>
                    <a:pt x="24813" y="44327"/>
                  </a:cubicBezTo>
                  <a:cubicBezTo>
                    <a:pt x="25159" y="44744"/>
                    <a:pt x="25432" y="45244"/>
                    <a:pt x="25170" y="45696"/>
                  </a:cubicBezTo>
                  <a:cubicBezTo>
                    <a:pt x="25123" y="45792"/>
                    <a:pt x="25063" y="45875"/>
                    <a:pt x="25028" y="45970"/>
                  </a:cubicBezTo>
                  <a:cubicBezTo>
                    <a:pt x="24825" y="46470"/>
                    <a:pt x="25432" y="47113"/>
                    <a:pt x="26194" y="47328"/>
                  </a:cubicBezTo>
                  <a:cubicBezTo>
                    <a:pt x="27421" y="47685"/>
                    <a:pt x="28718" y="47018"/>
                    <a:pt x="29921" y="46649"/>
                  </a:cubicBezTo>
                  <a:cubicBezTo>
                    <a:pt x="30945" y="46327"/>
                    <a:pt x="32124" y="46220"/>
                    <a:pt x="33183" y="45958"/>
                  </a:cubicBezTo>
                  <a:cubicBezTo>
                    <a:pt x="34695" y="45577"/>
                    <a:pt x="35862" y="44839"/>
                    <a:pt x="36493" y="43994"/>
                  </a:cubicBezTo>
                  <a:cubicBezTo>
                    <a:pt x="36708" y="43696"/>
                    <a:pt x="36862" y="43398"/>
                    <a:pt x="36958" y="43089"/>
                  </a:cubicBezTo>
                  <a:cubicBezTo>
                    <a:pt x="37041" y="42767"/>
                    <a:pt x="36898" y="42517"/>
                    <a:pt x="36910" y="42208"/>
                  </a:cubicBezTo>
                  <a:cubicBezTo>
                    <a:pt x="36922" y="42005"/>
                    <a:pt x="37065" y="41803"/>
                    <a:pt x="37351" y="41708"/>
                  </a:cubicBezTo>
                  <a:cubicBezTo>
                    <a:pt x="37589" y="41613"/>
                    <a:pt x="37910" y="41613"/>
                    <a:pt x="38196" y="41565"/>
                  </a:cubicBezTo>
                  <a:cubicBezTo>
                    <a:pt x="38613" y="41482"/>
                    <a:pt x="38946" y="41303"/>
                    <a:pt x="39101" y="41065"/>
                  </a:cubicBezTo>
                  <a:cubicBezTo>
                    <a:pt x="39339" y="40684"/>
                    <a:pt x="39148" y="40029"/>
                    <a:pt x="38922" y="39648"/>
                  </a:cubicBezTo>
                  <a:cubicBezTo>
                    <a:pt x="38744" y="39350"/>
                    <a:pt x="38458" y="39065"/>
                    <a:pt x="38446" y="38755"/>
                  </a:cubicBezTo>
                  <a:cubicBezTo>
                    <a:pt x="38446" y="38410"/>
                    <a:pt x="38910" y="38195"/>
                    <a:pt x="39172" y="37886"/>
                  </a:cubicBezTo>
                  <a:cubicBezTo>
                    <a:pt x="39434" y="37576"/>
                    <a:pt x="40006" y="37350"/>
                    <a:pt x="40649" y="37326"/>
                  </a:cubicBezTo>
                  <a:cubicBezTo>
                    <a:pt x="40982" y="37314"/>
                    <a:pt x="41351" y="37350"/>
                    <a:pt x="41637" y="37267"/>
                  </a:cubicBezTo>
                  <a:cubicBezTo>
                    <a:pt x="41899" y="37207"/>
                    <a:pt x="42053" y="37064"/>
                    <a:pt x="42184" y="36921"/>
                  </a:cubicBezTo>
                  <a:cubicBezTo>
                    <a:pt x="43292" y="35648"/>
                    <a:pt x="42565" y="34302"/>
                    <a:pt x="41934" y="32992"/>
                  </a:cubicBezTo>
                  <a:cubicBezTo>
                    <a:pt x="41434" y="31957"/>
                    <a:pt x="41065" y="30861"/>
                    <a:pt x="41887" y="29992"/>
                  </a:cubicBezTo>
                  <a:cubicBezTo>
                    <a:pt x="42375" y="29456"/>
                    <a:pt x="43256" y="29075"/>
                    <a:pt x="44042" y="28659"/>
                  </a:cubicBezTo>
                  <a:cubicBezTo>
                    <a:pt x="46114" y="27575"/>
                    <a:pt x="46387" y="26265"/>
                    <a:pt x="48257" y="25182"/>
                  </a:cubicBezTo>
                  <a:cubicBezTo>
                    <a:pt x="48566" y="25003"/>
                    <a:pt x="48888" y="24801"/>
                    <a:pt x="48923" y="24563"/>
                  </a:cubicBezTo>
                  <a:cubicBezTo>
                    <a:pt x="48959" y="24313"/>
                    <a:pt x="48578" y="24003"/>
                    <a:pt x="48042" y="23979"/>
                  </a:cubicBezTo>
                  <a:cubicBezTo>
                    <a:pt x="47840" y="23968"/>
                    <a:pt x="47638" y="23991"/>
                    <a:pt x="47447" y="24027"/>
                  </a:cubicBezTo>
                  <a:cubicBezTo>
                    <a:pt x="46221" y="24218"/>
                    <a:pt x="43887" y="24896"/>
                    <a:pt x="43042" y="23896"/>
                  </a:cubicBezTo>
                  <a:cubicBezTo>
                    <a:pt x="43006" y="23872"/>
                    <a:pt x="42982" y="23837"/>
                    <a:pt x="42994" y="23801"/>
                  </a:cubicBezTo>
                  <a:cubicBezTo>
                    <a:pt x="43018" y="23765"/>
                    <a:pt x="43077" y="23741"/>
                    <a:pt x="43101" y="23706"/>
                  </a:cubicBezTo>
                  <a:cubicBezTo>
                    <a:pt x="43185" y="23622"/>
                    <a:pt x="43101" y="23515"/>
                    <a:pt x="43018" y="23432"/>
                  </a:cubicBezTo>
                  <a:cubicBezTo>
                    <a:pt x="42649" y="23051"/>
                    <a:pt x="42208" y="22646"/>
                    <a:pt x="41399" y="22479"/>
                  </a:cubicBezTo>
                  <a:cubicBezTo>
                    <a:pt x="41268" y="22455"/>
                    <a:pt x="41137" y="22444"/>
                    <a:pt x="41018" y="22408"/>
                  </a:cubicBezTo>
                  <a:cubicBezTo>
                    <a:pt x="40732" y="22301"/>
                    <a:pt x="40708" y="22122"/>
                    <a:pt x="40625" y="21979"/>
                  </a:cubicBezTo>
                  <a:cubicBezTo>
                    <a:pt x="40279" y="21348"/>
                    <a:pt x="38672" y="20920"/>
                    <a:pt x="38529" y="20300"/>
                  </a:cubicBezTo>
                  <a:cubicBezTo>
                    <a:pt x="38470" y="20038"/>
                    <a:pt x="38660" y="19729"/>
                    <a:pt x="38220" y="19538"/>
                  </a:cubicBezTo>
                  <a:cubicBezTo>
                    <a:pt x="38017" y="19455"/>
                    <a:pt x="37732" y="19419"/>
                    <a:pt x="37541" y="19336"/>
                  </a:cubicBezTo>
                  <a:cubicBezTo>
                    <a:pt x="37136" y="19145"/>
                    <a:pt x="37410" y="18836"/>
                    <a:pt x="37220" y="18598"/>
                  </a:cubicBezTo>
                  <a:cubicBezTo>
                    <a:pt x="37089" y="18431"/>
                    <a:pt x="36755" y="18312"/>
                    <a:pt x="36481" y="18181"/>
                  </a:cubicBezTo>
                  <a:cubicBezTo>
                    <a:pt x="36017" y="17967"/>
                    <a:pt x="35874" y="17633"/>
                    <a:pt x="35660" y="17360"/>
                  </a:cubicBezTo>
                  <a:cubicBezTo>
                    <a:pt x="35565" y="17264"/>
                    <a:pt x="35493" y="17157"/>
                    <a:pt x="35386" y="17062"/>
                  </a:cubicBezTo>
                  <a:cubicBezTo>
                    <a:pt x="35279" y="16967"/>
                    <a:pt x="34969" y="16836"/>
                    <a:pt x="34945" y="16740"/>
                  </a:cubicBezTo>
                  <a:cubicBezTo>
                    <a:pt x="34934" y="16693"/>
                    <a:pt x="35053" y="16645"/>
                    <a:pt x="35148" y="16669"/>
                  </a:cubicBezTo>
                  <a:cubicBezTo>
                    <a:pt x="35172" y="16681"/>
                    <a:pt x="35184" y="16693"/>
                    <a:pt x="35195" y="16705"/>
                  </a:cubicBezTo>
                  <a:cubicBezTo>
                    <a:pt x="35410" y="16871"/>
                    <a:pt x="35696" y="17026"/>
                    <a:pt x="36017" y="17157"/>
                  </a:cubicBezTo>
                  <a:cubicBezTo>
                    <a:pt x="36065" y="17181"/>
                    <a:pt x="36148" y="17193"/>
                    <a:pt x="36184" y="17169"/>
                  </a:cubicBezTo>
                  <a:cubicBezTo>
                    <a:pt x="36196" y="17157"/>
                    <a:pt x="36184" y="17145"/>
                    <a:pt x="36196" y="17133"/>
                  </a:cubicBezTo>
                  <a:cubicBezTo>
                    <a:pt x="36196" y="17098"/>
                    <a:pt x="36267" y="17086"/>
                    <a:pt x="36338" y="17086"/>
                  </a:cubicBezTo>
                  <a:cubicBezTo>
                    <a:pt x="36410" y="17086"/>
                    <a:pt x="36481" y="17098"/>
                    <a:pt x="36541" y="17110"/>
                  </a:cubicBezTo>
                  <a:cubicBezTo>
                    <a:pt x="36696" y="17145"/>
                    <a:pt x="36862" y="17181"/>
                    <a:pt x="36958" y="17252"/>
                  </a:cubicBezTo>
                  <a:cubicBezTo>
                    <a:pt x="37017" y="17276"/>
                    <a:pt x="37041" y="17312"/>
                    <a:pt x="37077" y="17348"/>
                  </a:cubicBezTo>
                  <a:cubicBezTo>
                    <a:pt x="37315" y="17598"/>
                    <a:pt x="37982" y="17776"/>
                    <a:pt x="38184" y="18026"/>
                  </a:cubicBezTo>
                  <a:cubicBezTo>
                    <a:pt x="38220" y="18074"/>
                    <a:pt x="38232" y="18122"/>
                    <a:pt x="38255" y="18181"/>
                  </a:cubicBezTo>
                  <a:cubicBezTo>
                    <a:pt x="38303" y="18288"/>
                    <a:pt x="38422" y="18383"/>
                    <a:pt x="38589" y="18467"/>
                  </a:cubicBezTo>
                  <a:cubicBezTo>
                    <a:pt x="38744" y="18550"/>
                    <a:pt x="38946" y="18610"/>
                    <a:pt x="39101" y="18681"/>
                  </a:cubicBezTo>
                  <a:cubicBezTo>
                    <a:pt x="39791" y="19026"/>
                    <a:pt x="39303" y="19503"/>
                    <a:pt x="39827" y="19872"/>
                  </a:cubicBezTo>
                  <a:cubicBezTo>
                    <a:pt x="40018" y="20003"/>
                    <a:pt x="40339" y="20086"/>
                    <a:pt x="40601" y="20205"/>
                  </a:cubicBezTo>
                  <a:cubicBezTo>
                    <a:pt x="41125" y="20408"/>
                    <a:pt x="41411" y="20705"/>
                    <a:pt x="41613" y="20991"/>
                  </a:cubicBezTo>
                  <a:cubicBezTo>
                    <a:pt x="41708" y="21134"/>
                    <a:pt x="41720" y="21324"/>
                    <a:pt x="41851" y="21467"/>
                  </a:cubicBezTo>
                  <a:cubicBezTo>
                    <a:pt x="41982" y="21586"/>
                    <a:pt x="42220" y="21670"/>
                    <a:pt x="42304" y="21812"/>
                  </a:cubicBezTo>
                  <a:cubicBezTo>
                    <a:pt x="42339" y="21884"/>
                    <a:pt x="42351" y="21955"/>
                    <a:pt x="42363" y="22027"/>
                  </a:cubicBezTo>
                  <a:cubicBezTo>
                    <a:pt x="42375" y="22170"/>
                    <a:pt x="42375" y="22313"/>
                    <a:pt x="42375" y="22455"/>
                  </a:cubicBezTo>
                  <a:cubicBezTo>
                    <a:pt x="42375" y="22515"/>
                    <a:pt x="42363" y="22586"/>
                    <a:pt x="42399" y="22646"/>
                  </a:cubicBezTo>
                  <a:cubicBezTo>
                    <a:pt x="42470" y="22813"/>
                    <a:pt x="43756" y="23408"/>
                    <a:pt x="43970" y="23289"/>
                  </a:cubicBezTo>
                  <a:cubicBezTo>
                    <a:pt x="44078" y="23229"/>
                    <a:pt x="44018" y="23134"/>
                    <a:pt x="43958" y="23063"/>
                  </a:cubicBezTo>
                  <a:cubicBezTo>
                    <a:pt x="45482" y="23170"/>
                    <a:pt x="47006" y="22944"/>
                    <a:pt x="47935" y="22467"/>
                  </a:cubicBezTo>
                  <a:cubicBezTo>
                    <a:pt x="48149" y="22348"/>
                    <a:pt x="48352" y="22217"/>
                    <a:pt x="48685" y="22193"/>
                  </a:cubicBezTo>
                  <a:cubicBezTo>
                    <a:pt x="48888" y="22170"/>
                    <a:pt x="49114" y="22193"/>
                    <a:pt x="49316" y="22170"/>
                  </a:cubicBezTo>
                  <a:cubicBezTo>
                    <a:pt x="49543" y="22146"/>
                    <a:pt x="49709" y="22063"/>
                    <a:pt x="49852" y="21979"/>
                  </a:cubicBezTo>
                  <a:cubicBezTo>
                    <a:pt x="50852" y="21443"/>
                    <a:pt x="51840" y="20920"/>
                    <a:pt x="52817" y="20408"/>
                  </a:cubicBezTo>
                  <a:cubicBezTo>
                    <a:pt x="53102" y="20253"/>
                    <a:pt x="53388" y="20086"/>
                    <a:pt x="53364" y="19884"/>
                  </a:cubicBezTo>
                  <a:cubicBezTo>
                    <a:pt x="53317" y="19479"/>
                    <a:pt x="52340" y="19205"/>
                    <a:pt x="51698" y="18967"/>
                  </a:cubicBezTo>
                  <a:cubicBezTo>
                    <a:pt x="51340" y="18836"/>
                    <a:pt x="50995" y="18657"/>
                    <a:pt x="51007" y="18467"/>
                  </a:cubicBezTo>
                  <a:cubicBezTo>
                    <a:pt x="51007" y="18407"/>
                    <a:pt x="51019" y="18312"/>
                    <a:pt x="50864" y="18288"/>
                  </a:cubicBezTo>
                  <a:cubicBezTo>
                    <a:pt x="50745" y="18264"/>
                    <a:pt x="50662" y="18324"/>
                    <a:pt x="50614" y="18372"/>
                  </a:cubicBezTo>
                  <a:cubicBezTo>
                    <a:pt x="50424" y="18550"/>
                    <a:pt x="50150" y="18717"/>
                    <a:pt x="49816" y="18848"/>
                  </a:cubicBezTo>
                  <a:cubicBezTo>
                    <a:pt x="49745" y="18872"/>
                    <a:pt x="49662" y="18895"/>
                    <a:pt x="49566" y="18884"/>
                  </a:cubicBezTo>
                  <a:cubicBezTo>
                    <a:pt x="49412" y="18872"/>
                    <a:pt x="49316" y="18764"/>
                    <a:pt x="49162" y="18764"/>
                  </a:cubicBezTo>
                  <a:cubicBezTo>
                    <a:pt x="48816" y="18764"/>
                    <a:pt x="48519" y="18931"/>
                    <a:pt x="48149" y="18907"/>
                  </a:cubicBezTo>
                  <a:cubicBezTo>
                    <a:pt x="47554" y="18884"/>
                    <a:pt x="47685" y="18669"/>
                    <a:pt x="47792" y="18514"/>
                  </a:cubicBezTo>
                  <a:cubicBezTo>
                    <a:pt x="47840" y="18443"/>
                    <a:pt x="47840" y="18360"/>
                    <a:pt x="47780" y="18276"/>
                  </a:cubicBezTo>
                  <a:cubicBezTo>
                    <a:pt x="47768" y="18253"/>
                    <a:pt x="47745" y="18217"/>
                    <a:pt x="47697" y="18205"/>
                  </a:cubicBezTo>
                  <a:cubicBezTo>
                    <a:pt x="47530" y="18133"/>
                    <a:pt x="47328" y="18217"/>
                    <a:pt x="47292" y="18300"/>
                  </a:cubicBezTo>
                  <a:cubicBezTo>
                    <a:pt x="47257" y="18383"/>
                    <a:pt x="47245" y="18491"/>
                    <a:pt x="47066" y="18514"/>
                  </a:cubicBezTo>
                  <a:cubicBezTo>
                    <a:pt x="46887" y="18550"/>
                    <a:pt x="46661" y="18455"/>
                    <a:pt x="46625" y="18360"/>
                  </a:cubicBezTo>
                  <a:cubicBezTo>
                    <a:pt x="46590" y="18276"/>
                    <a:pt x="46673" y="18193"/>
                    <a:pt x="46745" y="18122"/>
                  </a:cubicBezTo>
                  <a:cubicBezTo>
                    <a:pt x="46816" y="18038"/>
                    <a:pt x="46887" y="17955"/>
                    <a:pt x="46816" y="17872"/>
                  </a:cubicBezTo>
                  <a:cubicBezTo>
                    <a:pt x="46733" y="17764"/>
                    <a:pt x="46495" y="17705"/>
                    <a:pt x="46280" y="17645"/>
                  </a:cubicBezTo>
                  <a:cubicBezTo>
                    <a:pt x="45840" y="17502"/>
                    <a:pt x="44304" y="16752"/>
                    <a:pt x="45292" y="16598"/>
                  </a:cubicBezTo>
                  <a:cubicBezTo>
                    <a:pt x="45506" y="16562"/>
                    <a:pt x="45756" y="16598"/>
                    <a:pt x="45983" y="16633"/>
                  </a:cubicBezTo>
                  <a:cubicBezTo>
                    <a:pt x="46840" y="16800"/>
                    <a:pt x="47447" y="17181"/>
                    <a:pt x="47780" y="17574"/>
                  </a:cubicBezTo>
                  <a:cubicBezTo>
                    <a:pt x="47888" y="17693"/>
                    <a:pt x="47983" y="17824"/>
                    <a:pt x="48173" y="17931"/>
                  </a:cubicBezTo>
                  <a:cubicBezTo>
                    <a:pt x="48423" y="18062"/>
                    <a:pt x="48816" y="18145"/>
                    <a:pt x="49197" y="18169"/>
                  </a:cubicBezTo>
                  <a:cubicBezTo>
                    <a:pt x="49578" y="18181"/>
                    <a:pt x="49935" y="18133"/>
                    <a:pt x="50233" y="18050"/>
                  </a:cubicBezTo>
                  <a:cubicBezTo>
                    <a:pt x="50352" y="18026"/>
                    <a:pt x="50459" y="17991"/>
                    <a:pt x="50590" y="17979"/>
                  </a:cubicBezTo>
                  <a:cubicBezTo>
                    <a:pt x="51043" y="17919"/>
                    <a:pt x="51590" y="18145"/>
                    <a:pt x="51721" y="18360"/>
                  </a:cubicBezTo>
                  <a:cubicBezTo>
                    <a:pt x="51745" y="18395"/>
                    <a:pt x="51757" y="18443"/>
                    <a:pt x="51817" y="18479"/>
                  </a:cubicBezTo>
                  <a:cubicBezTo>
                    <a:pt x="51900" y="18526"/>
                    <a:pt x="52055" y="18550"/>
                    <a:pt x="52186" y="18562"/>
                  </a:cubicBezTo>
                  <a:cubicBezTo>
                    <a:pt x="53043" y="18657"/>
                    <a:pt x="53936" y="18788"/>
                    <a:pt x="54793" y="18872"/>
                  </a:cubicBezTo>
                  <a:cubicBezTo>
                    <a:pt x="55615" y="18955"/>
                    <a:pt x="56341" y="18788"/>
                    <a:pt x="57163" y="18860"/>
                  </a:cubicBezTo>
                  <a:cubicBezTo>
                    <a:pt x="57841" y="18919"/>
                    <a:pt x="58425" y="19134"/>
                    <a:pt x="58901" y="19384"/>
                  </a:cubicBezTo>
                  <a:cubicBezTo>
                    <a:pt x="59151" y="19503"/>
                    <a:pt x="59389" y="19681"/>
                    <a:pt x="59651" y="19800"/>
                  </a:cubicBezTo>
                  <a:cubicBezTo>
                    <a:pt x="59996" y="19955"/>
                    <a:pt x="60353" y="19919"/>
                    <a:pt x="60746" y="19907"/>
                  </a:cubicBezTo>
                  <a:cubicBezTo>
                    <a:pt x="60794" y="19896"/>
                    <a:pt x="60842" y="19896"/>
                    <a:pt x="60877" y="19907"/>
                  </a:cubicBezTo>
                  <a:cubicBezTo>
                    <a:pt x="60984" y="19943"/>
                    <a:pt x="60925" y="20003"/>
                    <a:pt x="60865" y="20027"/>
                  </a:cubicBezTo>
                  <a:cubicBezTo>
                    <a:pt x="60532" y="20181"/>
                    <a:pt x="59984" y="20384"/>
                    <a:pt x="60437" y="20658"/>
                  </a:cubicBezTo>
                  <a:cubicBezTo>
                    <a:pt x="60592" y="20741"/>
                    <a:pt x="60830" y="20800"/>
                    <a:pt x="61044" y="20800"/>
                  </a:cubicBezTo>
                  <a:cubicBezTo>
                    <a:pt x="61520" y="20800"/>
                    <a:pt x="61735" y="20455"/>
                    <a:pt x="62175" y="20527"/>
                  </a:cubicBezTo>
                  <a:cubicBezTo>
                    <a:pt x="62532" y="20586"/>
                    <a:pt x="62556" y="20812"/>
                    <a:pt x="62532" y="20955"/>
                  </a:cubicBezTo>
                  <a:cubicBezTo>
                    <a:pt x="62294" y="22086"/>
                    <a:pt x="64723" y="23301"/>
                    <a:pt x="65652" y="24551"/>
                  </a:cubicBezTo>
                  <a:cubicBezTo>
                    <a:pt x="66033" y="25075"/>
                    <a:pt x="66342" y="25706"/>
                    <a:pt x="67402" y="25992"/>
                  </a:cubicBezTo>
                  <a:cubicBezTo>
                    <a:pt x="68426" y="25456"/>
                    <a:pt x="68843" y="24670"/>
                    <a:pt x="68557" y="23837"/>
                  </a:cubicBezTo>
                  <a:cubicBezTo>
                    <a:pt x="68497" y="23682"/>
                    <a:pt x="68295" y="23491"/>
                    <a:pt x="68569" y="23384"/>
                  </a:cubicBezTo>
                  <a:cubicBezTo>
                    <a:pt x="68735" y="23325"/>
                    <a:pt x="69021" y="23336"/>
                    <a:pt x="69164" y="23253"/>
                  </a:cubicBezTo>
                  <a:cubicBezTo>
                    <a:pt x="69343" y="23158"/>
                    <a:pt x="69188" y="22955"/>
                    <a:pt x="69355" y="22848"/>
                  </a:cubicBezTo>
                  <a:cubicBezTo>
                    <a:pt x="69438" y="22789"/>
                    <a:pt x="69605" y="22765"/>
                    <a:pt x="69771" y="22741"/>
                  </a:cubicBezTo>
                  <a:cubicBezTo>
                    <a:pt x="70640" y="22610"/>
                    <a:pt x="71093" y="22372"/>
                    <a:pt x="71593" y="22063"/>
                  </a:cubicBezTo>
                  <a:cubicBezTo>
                    <a:pt x="71962" y="21836"/>
                    <a:pt x="72212" y="21479"/>
                    <a:pt x="73034" y="21515"/>
                  </a:cubicBezTo>
                  <a:cubicBezTo>
                    <a:pt x="73165" y="21527"/>
                    <a:pt x="73295" y="21539"/>
                    <a:pt x="73415" y="21539"/>
                  </a:cubicBezTo>
                  <a:cubicBezTo>
                    <a:pt x="73831" y="21527"/>
                    <a:pt x="73855" y="21277"/>
                    <a:pt x="74129" y="21158"/>
                  </a:cubicBezTo>
                  <a:cubicBezTo>
                    <a:pt x="74427" y="21027"/>
                    <a:pt x="75105" y="21086"/>
                    <a:pt x="75510" y="21289"/>
                  </a:cubicBezTo>
                  <a:cubicBezTo>
                    <a:pt x="75736" y="21408"/>
                    <a:pt x="75879" y="21551"/>
                    <a:pt x="76105" y="21670"/>
                  </a:cubicBezTo>
                  <a:cubicBezTo>
                    <a:pt x="76248" y="21741"/>
                    <a:pt x="76427" y="21801"/>
                    <a:pt x="76582" y="21872"/>
                  </a:cubicBezTo>
                  <a:cubicBezTo>
                    <a:pt x="77486" y="22253"/>
                    <a:pt x="77998" y="22825"/>
                    <a:pt x="77784" y="23241"/>
                  </a:cubicBezTo>
                  <a:cubicBezTo>
                    <a:pt x="77737" y="23336"/>
                    <a:pt x="77653" y="23456"/>
                    <a:pt x="77808" y="23575"/>
                  </a:cubicBezTo>
                  <a:cubicBezTo>
                    <a:pt x="78118" y="23801"/>
                    <a:pt x="79380" y="23932"/>
                    <a:pt x="79570" y="23765"/>
                  </a:cubicBezTo>
                  <a:cubicBezTo>
                    <a:pt x="79653" y="23694"/>
                    <a:pt x="79784" y="23610"/>
                    <a:pt x="80011" y="23658"/>
                  </a:cubicBezTo>
                  <a:cubicBezTo>
                    <a:pt x="80118" y="23694"/>
                    <a:pt x="80201" y="23741"/>
                    <a:pt x="80284" y="23801"/>
                  </a:cubicBezTo>
                  <a:cubicBezTo>
                    <a:pt x="80654" y="24075"/>
                    <a:pt x="81046" y="24360"/>
                    <a:pt x="81154" y="24634"/>
                  </a:cubicBezTo>
                  <a:cubicBezTo>
                    <a:pt x="81189" y="24741"/>
                    <a:pt x="81189" y="24849"/>
                    <a:pt x="81296" y="24956"/>
                  </a:cubicBezTo>
                  <a:cubicBezTo>
                    <a:pt x="81368" y="25015"/>
                    <a:pt x="81463" y="25075"/>
                    <a:pt x="81547" y="25134"/>
                  </a:cubicBezTo>
                  <a:cubicBezTo>
                    <a:pt x="81666" y="25230"/>
                    <a:pt x="81749" y="25325"/>
                    <a:pt x="81820" y="25420"/>
                  </a:cubicBezTo>
                  <a:cubicBezTo>
                    <a:pt x="82166" y="25849"/>
                    <a:pt x="82380" y="26277"/>
                    <a:pt x="82451" y="26682"/>
                  </a:cubicBezTo>
                  <a:cubicBezTo>
                    <a:pt x="82487" y="26873"/>
                    <a:pt x="82487" y="27063"/>
                    <a:pt x="82666" y="27254"/>
                  </a:cubicBezTo>
                  <a:cubicBezTo>
                    <a:pt x="82880" y="27480"/>
                    <a:pt x="83285" y="27682"/>
                    <a:pt x="83630" y="27885"/>
                  </a:cubicBezTo>
                  <a:cubicBezTo>
                    <a:pt x="84214" y="28230"/>
                    <a:pt x="84678" y="28611"/>
                    <a:pt x="84999" y="28992"/>
                  </a:cubicBezTo>
                  <a:cubicBezTo>
                    <a:pt x="85261" y="29313"/>
                    <a:pt x="85440" y="29659"/>
                    <a:pt x="85916" y="29968"/>
                  </a:cubicBezTo>
                  <a:cubicBezTo>
                    <a:pt x="86369" y="30254"/>
                    <a:pt x="87000" y="30456"/>
                    <a:pt x="87619" y="30635"/>
                  </a:cubicBezTo>
                  <a:cubicBezTo>
                    <a:pt x="87869" y="30706"/>
                    <a:pt x="88131" y="30778"/>
                    <a:pt x="88357" y="30802"/>
                  </a:cubicBezTo>
                  <a:cubicBezTo>
                    <a:pt x="88595" y="30814"/>
                    <a:pt x="88797" y="30742"/>
                    <a:pt x="88762" y="30623"/>
                  </a:cubicBezTo>
                  <a:cubicBezTo>
                    <a:pt x="88702" y="30468"/>
                    <a:pt x="88345" y="30337"/>
                    <a:pt x="88107" y="30194"/>
                  </a:cubicBezTo>
                  <a:cubicBezTo>
                    <a:pt x="87631" y="29921"/>
                    <a:pt x="87547" y="29599"/>
                    <a:pt x="87238" y="29301"/>
                  </a:cubicBezTo>
                  <a:cubicBezTo>
                    <a:pt x="86761" y="28849"/>
                    <a:pt x="85833" y="28516"/>
                    <a:pt x="85095" y="28147"/>
                  </a:cubicBezTo>
                  <a:cubicBezTo>
                    <a:pt x="84440" y="27813"/>
                    <a:pt x="83916" y="27420"/>
                    <a:pt x="83594" y="27027"/>
                  </a:cubicBezTo>
                  <a:cubicBezTo>
                    <a:pt x="83452" y="26849"/>
                    <a:pt x="83344" y="26670"/>
                    <a:pt x="83309" y="26504"/>
                  </a:cubicBezTo>
                  <a:cubicBezTo>
                    <a:pt x="83273" y="26337"/>
                    <a:pt x="83368" y="26158"/>
                    <a:pt x="83178" y="25980"/>
                  </a:cubicBezTo>
                  <a:cubicBezTo>
                    <a:pt x="83130" y="25932"/>
                    <a:pt x="83059" y="25884"/>
                    <a:pt x="83011" y="25837"/>
                  </a:cubicBezTo>
                  <a:cubicBezTo>
                    <a:pt x="82844" y="25682"/>
                    <a:pt x="82940" y="25551"/>
                    <a:pt x="83035" y="25432"/>
                  </a:cubicBezTo>
                  <a:cubicBezTo>
                    <a:pt x="83059" y="25396"/>
                    <a:pt x="83094" y="25349"/>
                    <a:pt x="83178" y="25337"/>
                  </a:cubicBezTo>
                  <a:cubicBezTo>
                    <a:pt x="83297" y="25325"/>
                    <a:pt x="83463" y="25372"/>
                    <a:pt x="83606" y="25420"/>
                  </a:cubicBezTo>
                  <a:cubicBezTo>
                    <a:pt x="84166" y="25646"/>
                    <a:pt x="84475" y="25980"/>
                    <a:pt x="84928" y="26253"/>
                  </a:cubicBezTo>
                  <a:cubicBezTo>
                    <a:pt x="85416" y="26563"/>
                    <a:pt x="86071" y="26801"/>
                    <a:pt x="86642" y="27087"/>
                  </a:cubicBezTo>
                  <a:cubicBezTo>
                    <a:pt x="86845" y="27194"/>
                    <a:pt x="87047" y="27313"/>
                    <a:pt x="87083" y="27420"/>
                  </a:cubicBezTo>
                  <a:cubicBezTo>
                    <a:pt x="87107" y="27492"/>
                    <a:pt x="87071" y="27551"/>
                    <a:pt x="87059" y="27623"/>
                  </a:cubicBezTo>
                  <a:cubicBezTo>
                    <a:pt x="87059" y="27682"/>
                    <a:pt x="87119" y="27777"/>
                    <a:pt x="87262" y="27825"/>
                  </a:cubicBezTo>
                  <a:cubicBezTo>
                    <a:pt x="87381" y="27873"/>
                    <a:pt x="87512" y="27873"/>
                    <a:pt x="87607" y="27849"/>
                  </a:cubicBezTo>
                  <a:cubicBezTo>
                    <a:pt x="87916" y="27789"/>
                    <a:pt x="87976" y="27575"/>
                    <a:pt x="87750" y="27385"/>
                  </a:cubicBezTo>
                  <a:cubicBezTo>
                    <a:pt x="87714" y="27349"/>
                    <a:pt x="87654" y="27301"/>
                    <a:pt x="87666" y="27266"/>
                  </a:cubicBezTo>
                  <a:cubicBezTo>
                    <a:pt x="87678" y="27242"/>
                    <a:pt x="87714" y="27230"/>
                    <a:pt x="87762" y="27230"/>
                  </a:cubicBezTo>
                  <a:cubicBezTo>
                    <a:pt x="88571" y="27039"/>
                    <a:pt x="89512" y="26920"/>
                    <a:pt x="89238" y="26289"/>
                  </a:cubicBezTo>
                  <a:cubicBezTo>
                    <a:pt x="88976" y="25694"/>
                    <a:pt x="87952" y="25075"/>
                    <a:pt x="87059" y="24503"/>
                  </a:cubicBezTo>
                  <a:cubicBezTo>
                    <a:pt x="86178" y="23944"/>
                    <a:pt x="85309" y="23289"/>
                    <a:pt x="85476" y="22789"/>
                  </a:cubicBezTo>
                  <a:cubicBezTo>
                    <a:pt x="85571" y="22455"/>
                    <a:pt x="86392" y="22408"/>
                    <a:pt x="87166" y="22479"/>
                  </a:cubicBezTo>
                  <a:cubicBezTo>
                    <a:pt x="87333" y="22491"/>
                    <a:pt x="87535" y="22527"/>
                    <a:pt x="87654" y="22610"/>
                  </a:cubicBezTo>
                  <a:cubicBezTo>
                    <a:pt x="87773" y="22682"/>
                    <a:pt x="87773" y="22753"/>
                    <a:pt x="87762" y="22813"/>
                  </a:cubicBezTo>
                  <a:cubicBezTo>
                    <a:pt x="87750" y="22884"/>
                    <a:pt x="87738" y="22955"/>
                    <a:pt x="87833" y="23027"/>
                  </a:cubicBezTo>
                  <a:cubicBezTo>
                    <a:pt x="87928" y="23098"/>
                    <a:pt x="88166" y="23158"/>
                    <a:pt x="88214" y="23098"/>
                  </a:cubicBezTo>
                  <a:cubicBezTo>
                    <a:pt x="88238" y="23075"/>
                    <a:pt x="88214" y="23027"/>
                    <a:pt x="88250" y="23003"/>
                  </a:cubicBezTo>
                  <a:cubicBezTo>
                    <a:pt x="88285" y="22979"/>
                    <a:pt x="88416" y="23003"/>
                    <a:pt x="88512" y="23003"/>
                  </a:cubicBezTo>
                  <a:cubicBezTo>
                    <a:pt x="88786" y="23015"/>
                    <a:pt x="88833" y="22872"/>
                    <a:pt x="88928" y="22777"/>
                  </a:cubicBezTo>
                  <a:cubicBezTo>
                    <a:pt x="89036" y="22670"/>
                    <a:pt x="89238" y="22610"/>
                    <a:pt x="89452" y="22563"/>
                  </a:cubicBezTo>
                  <a:cubicBezTo>
                    <a:pt x="89964" y="22444"/>
                    <a:pt x="90548" y="22396"/>
                    <a:pt x="91131" y="22336"/>
                  </a:cubicBezTo>
                  <a:cubicBezTo>
                    <a:pt x="91667" y="22277"/>
                    <a:pt x="92095" y="22110"/>
                    <a:pt x="92476" y="21955"/>
                  </a:cubicBezTo>
                  <a:cubicBezTo>
                    <a:pt x="92786" y="21836"/>
                    <a:pt x="92798" y="21598"/>
                    <a:pt x="93084" y="21479"/>
                  </a:cubicBezTo>
                  <a:cubicBezTo>
                    <a:pt x="93286" y="21396"/>
                    <a:pt x="93619" y="21372"/>
                    <a:pt x="93786" y="21277"/>
                  </a:cubicBezTo>
                  <a:cubicBezTo>
                    <a:pt x="94143" y="21062"/>
                    <a:pt x="93655" y="20562"/>
                    <a:pt x="94072" y="20372"/>
                  </a:cubicBezTo>
                  <a:cubicBezTo>
                    <a:pt x="94227" y="20300"/>
                    <a:pt x="94501" y="20241"/>
                    <a:pt x="94334" y="20110"/>
                  </a:cubicBezTo>
                  <a:cubicBezTo>
                    <a:pt x="94191" y="20003"/>
                    <a:pt x="93822" y="19907"/>
                    <a:pt x="93798" y="19812"/>
                  </a:cubicBezTo>
                  <a:cubicBezTo>
                    <a:pt x="93786" y="19729"/>
                    <a:pt x="94024" y="19729"/>
                    <a:pt x="93989" y="19646"/>
                  </a:cubicBezTo>
                  <a:cubicBezTo>
                    <a:pt x="93977" y="19610"/>
                    <a:pt x="93905" y="19562"/>
                    <a:pt x="93834" y="19526"/>
                  </a:cubicBezTo>
                  <a:cubicBezTo>
                    <a:pt x="93072" y="19098"/>
                    <a:pt x="92155" y="18657"/>
                    <a:pt x="91476" y="18217"/>
                  </a:cubicBezTo>
                  <a:cubicBezTo>
                    <a:pt x="91095" y="17979"/>
                    <a:pt x="90905" y="17669"/>
                    <a:pt x="90964" y="17467"/>
                  </a:cubicBezTo>
                  <a:cubicBezTo>
                    <a:pt x="91012" y="17276"/>
                    <a:pt x="91429" y="17205"/>
                    <a:pt x="91726" y="17121"/>
                  </a:cubicBezTo>
                  <a:cubicBezTo>
                    <a:pt x="91798" y="17086"/>
                    <a:pt x="91893" y="17062"/>
                    <a:pt x="92000" y="17062"/>
                  </a:cubicBezTo>
                  <a:cubicBezTo>
                    <a:pt x="92215" y="17062"/>
                    <a:pt x="92524" y="17145"/>
                    <a:pt x="92655" y="17098"/>
                  </a:cubicBezTo>
                  <a:cubicBezTo>
                    <a:pt x="92750" y="17050"/>
                    <a:pt x="92631" y="16931"/>
                    <a:pt x="92453" y="16859"/>
                  </a:cubicBezTo>
                  <a:cubicBezTo>
                    <a:pt x="92262" y="16788"/>
                    <a:pt x="92048" y="16764"/>
                    <a:pt x="91857" y="16740"/>
                  </a:cubicBezTo>
                  <a:cubicBezTo>
                    <a:pt x="91512" y="16717"/>
                    <a:pt x="91191" y="16705"/>
                    <a:pt x="90905" y="16729"/>
                  </a:cubicBezTo>
                  <a:cubicBezTo>
                    <a:pt x="90702" y="16752"/>
                    <a:pt x="90488" y="16788"/>
                    <a:pt x="90238" y="16740"/>
                  </a:cubicBezTo>
                  <a:cubicBezTo>
                    <a:pt x="89976" y="16693"/>
                    <a:pt x="89738" y="16586"/>
                    <a:pt x="89571" y="16478"/>
                  </a:cubicBezTo>
                  <a:cubicBezTo>
                    <a:pt x="89500" y="16431"/>
                    <a:pt x="89464" y="16383"/>
                    <a:pt x="89393" y="16336"/>
                  </a:cubicBezTo>
                  <a:cubicBezTo>
                    <a:pt x="89321" y="16276"/>
                    <a:pt x="89202" y="16240"/>
                    <a:pt x="89131" y="16193"/>
                  </a:cubicBezTo>
                  <a:cubicBezTo>
                    <a:pt x="89047" y="16133"/>
                    <a:pt x="89000" y="16074"/>
                    <a:pt x="89047" y="16038"/>
                  </a:cubicBezTo>
                  <a:cubicBezTo>
                    <a:pt x="89071" y="16014"/>
                    <a:pt x="89131" y="16002"/>
                    <a:pt x="89202" y="16002"/>
                  </a:cubicBezTo>
                  <a:cubicBezTo>
                    <a:pt x="89262" y="16014"/>
                    <a:pt x="89321" y="16026"/>
                    <a:pt x="89369" y="16026"/>
                  </a:cubicBezTo>
                  <a:cubicBezTo>
                    <a:pt x="89631" y="16050"/>
                    <a:pt x="89774" y="15895"/>
                    <a:pt x="89893" y="15836"/>
                  </a:cubicBezTo>
                  <a:cubicBezTo>
                    <a:pt x="90095" y="15740"/>
                    <a:pt x="90310" y="15645"/>
                    <a:pt x="90488" y="15550"/>
                  </a:cubicBezTo>
                  <a:cubicBezTo>
                    <a:pt x="90536" y="15526"/>
                    <a:pt x="90583" y="15502"/>
                    <a:pt x="90655" y="15478"/>
                  </a:cubicBezTo>
                  <a:cubicBezTo>
                    <a:pt x="90774" y="15466"/>
                    <a:pt x="90941" y="15478"/>
                    <a:pt x="91095" y="15490"/>
                  </a:cubicBezTo>
                  <a:cubicBezTo>
                    <a:pt x="91226" y="15502"/>
                    <a:pt x="91357" y="15502"/>
                    <a:pt x="91488" y="15538"/>
                  </a:cubicBezTo>
                  <a:cubicBezTo>
                    <a:pt x="91619" y="15574"/>
                    <a:pt x="91750" y="15633"/>
                    <a:pt x="91774" y="15693"/>
                  </a:cubicBezTo>
                  <a:cubicBezTo>
                    <a:pt x="91786" y="15740"/>
                    <a:pt x="91714" y="15764"/>
                    <a:pt x="91655" y="15788"/>
                  </a:cubicBezTo>
                  <a:cubicBezTo>
                    <a:pt x="91357" y="15919"/>
                    <a:pt x="91333" y="16038"/>
                    <a:pt x="91607" y="16276"/>
                  </a:cubicBezTo>
                  <a:cubicBezTo>
                    <a:pt x="92060" y="16109"/>
                    <a:pt x="93060" y="15859"/>
                    <a:pt x="93881" y="16383"/>
                  </a:cubicBezTo>
                  <a:cubicBezTo>
                    <a:pt x="94036" y="16478"/>
                    <a:pt x="94120" y="16598"/>
                    <a:pt x="93977" y="16633"/>
                  </a:cubicBezTo>
                  <a:cubicBezTo>
                    <a:pt x="93893" y="16657"/>
                    <a:pt x="93774" y="16645"/>
                    <a:pt x="93691" y="16669"/>
                  </a:cubicBezTo>
                  <a:cubicBezTo>
                    <a:pt x="93524" y="16717"/>
                    <a:pt x="93810" y="16907"/>
                    <a:pt x="94096" y="16979"/>
                  </a:cubicBezTo>
                  <a:cubicBezTo>
                    <a:pt x="94381" y="17050"/>
                    <a:pt x="94655" y="17050"/>
                    <a:pt x="94941" y="17110"/>
                  </a:cubicBezTo>
                  <a:cubicBezTo>
                    <a:pt x="95227" y="17157"/>
                    <a:pt x="95572" y="17300"/>
                    <a:pt x="95560" y="17407"/>
                  </a:cubicBezTo>
                  <a:cubicBezTo>
                    <a:pt x="95560" y="17455"/>
                    <a:pt x="95477" y="17479"/>
                    <a:pt x="95465" y="17526"/>
                  </a:cubicBezTo>
                  <a:cubicBezTo>
                    <a:pt x="95453" y="17621"/>
                    <a:pt x="95703" y="17741"/>
                    <a:pt x="95834" y="17848"/>
                  </a:cubicBezTo>
                  <a:cubicBezTo>
                    <a:pt x="96108" y="18086"/>
                    <a:pt x="95822" y="18241"/>
                    <a:pt x="95763" y="18431"/>
                  </a:cubicBezTo>
                  <a:cubicBezTo>
                    <a:pt x="95763" y="18455"/>
                    <a:pt x="95763" y="18479"/>
                    <a:pt x="95798" y="18491"/>
                  </a:cubicBezTo>
                  <a:cubicBezTo>
                    <a:pt x="95834" y="18514"/>
                    <a:pt x="95882" y="18514"/>
                    <a:pt x="95929" y="18526"/>
                  </a:cubicBezTo>
                  <a:cubicBezTo>
                    <a:pt x="96132" y="18550"/>
                    <a:pt x="96536" y="18598"/>
                    <a:pt x="96477" y="18479"/>
                  </a:cubicBezTo>
                  <a:cubicBezTo>
                    <a:pt x="96429" y="18407"/>
                    <a:pt x="96501" y="18360"/>
                    <a:pt x="96620" y="18348"/>
                  </a:cubicBezTo>
                  <a:cubicBezTo>
                    <a:pt x="96763" y="18324"/>
                    <a:pt x="97037" y="18383"/>
                    <a:pt x="97108" y="18312"/>
                  </a:cubicBezTo>
                  <a:cubicBezTo>
                    <a:pt x="97132" y="18300"/>
                    <a:pt x="97132" y="18288"/>
                    <a:pt x="97168" y="18276"/>
                  </a:cubicBezTo>
                  <a:cubicBezTo>
                    <a:pt x="97191" y="18276"/>
                    <a:pt x="97227" y="18288"/>
                    <a:pt x="97263" y="18288"/>
                  </a:cubicBezTo>
                  <a:cubicBezTo>
                    <a:pt x="97394" y="18312"/>
                    <a:pt x="97513" y="18300"/>
                    <a:pt x="97549" y="18264"/>
                  </a:cubicBezTo>
                  <a:cubicBezTo>
                    <a:pt x="97596" y="18229"/>
                    <a:pt x="97584" y="18169"/>
                    <a:pt x="97501" y="18110"/>
                  </a:cubicBezTo>
                  <a:cubicBezTo>
                    <a:pt x="97453" y="18062"/>
                    <a:pt x="97370" y="18026"/>
                    <a:pt x="97298" y="17979"/>
                  </a:cubicBezTo>
                  <a:cubicBezTo>
                    <a:pt x="97060" y="17836"/>
                    <a:pt x="97084" y="17729"/>
                    <a:pt x="96965" y="17598"/>
                  </a:cubicBezTo>
                  <a:cubicBezTo>
                    <a:pt x="96882" y="17491"/>
                    <a:pt x="96715" y="17360"/>
                    <a:pt x="96560" y="17264"/>
                  </a:cubicBezTo>
                  <a:cubicBezTo>
                    <a:pt x="96346" y="17110"/>
                    <a:pt x="95274" y="16455"/>
                    <a:pt x="94846" y="16467"/>
                  </a:cubicBezTo>
                  <a:cubicBezTo>
                    <a:pt x="95679" y="16443"/>
                    <a:pt x="95739" y="16026"/>
                    <a:pt x="96001" y="15716"/>
                  </a:cubicBezTo>
                  <a:cubicBezTo>
                    <a:pt x="96072" y="15621"/>
                    <a:pt x="96263" y="15597"/>
                    <a:pt x="96382" y="15514"/>
                  </a:cubicBezTo>
                  <a:cubicBezTo>
                    <a:pt x="96489" y="15443"/>
                    <a:pt x="96513" y="15347"/>
                    <a:pt x="96632" y="15276"/>
                  </a:cubicBezTo>
                  <a:cubicBezTo>
                    <a:pt x="96703" y="15240"/>
                    <a:pt x="96798" y="15216"/>
                    <a:pt x="96917" y="15193"/>
                  </a:cubicBezTo>
                  <a:cubicBezTo>
                    <a:pt x="97072" y="15157"/>
                    <a:pt x="97334" y="15157"/>
                    <a:pt x="97525" y="15240"/>
                  </a:cubicBezTo>
                  <a:cubicBezTo>
                    <a:pt x="97691" y="15324"/>
                    <a:pt x="97679" y="15407"/>
                    <a:pt x="97703" y="15490"/>
                  </a:cubicBezTo>
                  <a:cubicBezTo>
                    <a:pt x="97715" y="15562"/>
                    <a:pt x="97870" y="15681"/>
                    <a:pt x="98060" y="15705"/>
                  </a:cubicBezTo>
                  <a:cubicBezTo>
                    <a:pt x="98120" y="15705"/>
                    <a:pt x="98168" y="15693"/>
                    <a:pt x="98203" y="15681"/>
                  </a:cubicBezTo>
                  <a:cubicBezTo>
                    <a:pt x="98322" y="15645"/>
                    <a:pt x="98418" y="15586"/>
                    <a:pt x="98501" y="15538"/>
                  </a:cubicBezTo>
                  <a:cubicBezTo>
                    <a:pt x="98846" y="15335"/>
                    <a:pt x="99049" y="15074"/>
                    <a:pt x="99465" y="14895"/>
                  </a:cubicBezTo>
                  <a:cubicBezTo>
                    <a:pt x="99823" y="14740"/>
                    <a:pt x="99989" y="14538"/>
                    <a:pt x="100144" y="14300"/>
                  </a:cubicBezTo>
                  <a:cubicBezTo>
                    <a:pt x="100454" y="13800"/>
                    <a:pt x="100513" y="13240"/>
                    <a:pt x="100299" y="12621"/>
                  </a:cubicBezTo>
                  <a:cubicBezTo>
                    <a:pt x="100204" y="12371"/>
                    <a:pt x="99977" y="12049"/>
                    <a:pt x="99346" y="11835"/>
                  </a:cubicBezTo>
                  <a:cubicBezTo>
                    <a:pt x="98489" y="11549"/>
                    <a:pt x="97382" y="11633"/>
                    <a:pt x="96775" y="11275"/>
                  </a:cubicBezTo>
                  <a:cubicBezTo>
                    <a:pt x="96394" y="11049"/>
                    <a:pt x="96656" y="10859"/>
                    <a:pt x="96929" y="10740"/>
                  </a:cubicBezTo>
                  <a:cubicBezTo>
                    <a:pt x="97632" y="10430"/>
                    <a:pt x="98346" y="10132"/>
                    <a:pt x="99049" y="9823"/>
                  </a:cubicBezTo>
                  <a:cubicBezTo>
                    <a:pt x="99323" y="9704"/>
                    <a:pt x="99656" y="9585"/>
                    <a:pt x="100216" y="9656"/>
                  </a:cubicBezTo>
                  <a:cubicBezTo>
                    <a:pt x="100608" y="9704"/>
                    <a:pt x="101037" y="9835"/>
                    <a:pt x="101442" y="9906"/>
                  </a:cubicBezTo>
                  <a:cubicBezTo>
                    <a:pt x="101978" y="9990"/>
                    <a:pt x="102382" y="9954"/>
                    <a:pt x="102811" y="9942"/>
                  </a:cubicBezTo>
                  <a:cubicBezTo>
                    <a:pt x="103264" y="9942"/>
                    <a:pt x="103787" y="10025"/>
                    <a:pt x="104323" y="10097"/>
                  </a:cubicBezTo>
                  <a:cubicBezTo>
                    <a:pt x="104454" y="10121"/>
                    <a:pt x="104597" y="10132"/>
                    <a:pt x="104740" y="10180"/>
                  </a:cubicBezTo>
                  <a:cubicBezTo>
                    <a:pt x="104871" y="10216"/>
                    <a:pt x="105002" y="10287"/>
                    <a:pt x="104978" y="10335"/>
                  </a:cubicBezTo>
                  <a:cubicBezTo>
                    <a:pt x="104954" y="10394"/>
                    <a:pt x="104668" y="10359"/>
                    <a:pt x="104645" y="10430"/>
                  </a:cubicBezTo>
                  <a:cubicBezTo>
                    <a:pt x="104621" y="10490"/>
                    <a:pt x="104871" y="10585"/>
                    <a:pt x="105061" y="10621"/>
                  </a:cubicBezTo>
                  <a:cubicBezTo>
                    <a:pt x="105538" y="10692"/>
                    <a:pt x="105680" y="10513"/>
                    <a:pt x="106097" y="10525"/>
                  </a:cubicBezTo>
                  <a:cubicBezTo>
                    <a:pt x="106264" y="10525"/>
                    <a:pt x="106478" y="10561"/>
                    <a:pt x="106633" y="10561"/>
                  </a:cubicBezTo>
                  <a:cubicBezTo>
                    <a:pt x="106788" y="10549"/>
                    <a:pt x="106823" y="10466"/>
                    <a:pt x="106645" y="10394"/>
                  </a:cubicBezTo>
                  <a:cubicBezTo>
                    <a:pt x="106538" y="10359"/>
                    <a:pt x="106442" y="10371"/>
                    <a:pt x="106335" y="10359"/>
                  </a:cubicBezTo>
                  <a:cubicBezTo>
                    <a:pt x="106240" y="10359"/>
                    <a:pt x="106097" y="10323"/>
                    <a:pt x="106038" y="10275"/>
                  </a:cubicBezTo>
                  <a:cubicBezTo>
                    <a:pt x="106014" y="10263"/>
                    <a:pt x="106014" y="10252"/>
                    <a:pt x="106014" y="10240"/>
                  </a:cubicBezTo>
                  <a:cubicBezTo>
                    <a:pt x="105990" y="10180"/>
                    <a:pt x="105978" y="10121"/>
                    <a:pt x="106061" y="10097"/>
                  </a:cubicBezTo>
                  <a:cubicBezTo>
                    <a:pt x="106109" y="10073"/>
                    <a:pt x="106192" y="10073"/>
                    <a:pt x="106264" y="10061"/>
                  </a:cubicBezTo>
                  <a:cubicBezTo>
                    <a:pt x="106716" y="10025"/>
                    <a:pt x="106681" y="9799"/>
                    <a:pt x="107074" y="9740"/>
                  </a:cubicBezTo>
                  <a:cubicBezTo>
                    <a:pt x="107431" y="9680"/>
                    <a:pt x="108026" y="9763"/>
                    <a:pt x="108562" y="9918"/>
                  </a:cubicBezTo>
                  <a:cubicBezTo>
                    <a:pt x="109181" y="10097"/>
                    <a:pt x="109562" y="10406"/>
                    <a:pt x="109919" y="10240"/>
                  </a:cubicBezTo>
                  <a:cubicBezTo>
                    <a:pt x="110014" y="10192"/>
                    <a:pt x="110086" y="10132"/>
                    <a:pt x="110229" y="10109"/>
                  </a:cubicBezTo>
                  <a:cubicBezTo>
                    <a:pt x="110383" y="10085"/>
                    <a:pt x="110633" y="10085"/>
                    <a:pt x="110622" y="10013"/>
                  </a:cubicBezTo>
                  <a:cubicBezTo>
                    <a:pt x="110622" y="9978"/>
                    <a:pt x="110586" y="9954"/>
                    <a:pt x="110586" y="9930"/>
                  </a:cubicBezTo>
                  <a:cubicBezTo>
                    <a:pt x="110562" y="9859"/>
                    <a:pt x="110693" y="9823"/>
                    <a:pt x="110836" y="9823"/>
                  </a:cubicBezTo>
                  <a:cubicBezTo>
                    <a:pt x="111086" y="9811"/>
                    <a:pt x="111407" y="9847"/>
                    <a:pt x="111729" y="9918"/>
                  </a:cubicBezTo>
                  <a:cubicBezTo>
                    <a:pt x="111693" y="10013"/>
                    <a:pt x="111562" y="10097"/>
                    <a:pt x="111372" y="10132"/>
                  </a:cubicBezTo>
                  <a:cubicBezTo>
                    <a:pt x="111300" y="10156"/>
                    <a:pt x="111229" y="10168"/>
                    <a:pt x="111193" y="10192"/>
                  </a:cubicBezTo>
                  <a:cubicBezTo>
                    <a:pt x="111145" y="10240"/>
                    <a:pt x="111229" y="10323"/>
                    <a:pt x="111265" y="10394"/>
                  </a:cubicBezTo>
                  <a:cubicBezTo>
                    <a:pt x="111312" y="10466"/>
                    <a:pt x="111300" y="10537"/>
                    <a:pt x="111145" y="10525"/>
                  </a:cubicBezTo>
                  <a:cubicBezTo>
                    <a:pt x="110991" y="10525"/>
                    <a:pt x="110764" y="10442"/>
                    <a:pt x="110622" y="10442"/>
                  </a:cubicBezTo>
                  <a:cubicBezTo>
                    <a:pt x="110550" y="10442"/>
                    <a:pt x="110514" y="10478"/>
                    <a:pt x="110491" y="10490"/>
                  </a:cubicBezTo>
                  <a:cubicBezTo>
                    <a:pt x="110336" y="10621"/>
                    <a:pt x="110217" y="10752"/>
                    <a:pt x="109919" y="10823"/>
                  </a:cubicBezTo>
                  <a:cubicBezTo>
                    <a:pt x="109657" y="10894"/>
                    <a:pt x="109324" y="10930"/>
                    <a:pt x="109229" y="11073"/>
                  </a:cubicBezTo>
                  <a:cubicBezTo>
                    <a:pt x="109169" y="11144"/>
                    <a:pt x="109181" y="11264"/>
                    <a:pt x="108967" y="11275"/>
                  </a:cubicBezTo>
                  <a:cubicBezTo>
                    <a:pt x="108895" y="11275"/>
                    <a:pt x="108788" y="11264"/>
                    <a:pt x="108717" y="11264"/>
                  </a:cubicBezTo>
                  <a:cubicBezTo>
                    <a:pt x="108419" y="11299"/>
                    <a:pt x="108788" y="11561"/>
                    <a:pt x="108621" y="11656"/>
                  </a:cubicBezTo>
                  <a:cubicBezTo>
                    <a:pt x="108550" y="11704"/>
                    <a:pt x="108371" y="11692"/>
                    <a:pt x="108240" y="11716"/>
                  </a:cubicBezTo>
                  <a:cubicBezTo>
                    <a:pt x="107895" y="11776"/>
                    <a:pt x="108014" y="12014"/>
                    <a:pt x="108240" y="12240"/>
                  </a:cubicBezTo>
                  <a:cubicBezTo>
                    <a:pt x="108848" y="12847"/>
                    <a:pt x="109360" y="13442"/>
                    <a:pt x="110098" y="14085"/>
                  </a:cubicBezTo>
                  <a:cubicBezTo>
                    <a:pt x="110181" y="14145"/>
                    <a:pt x="110288" y="14228"/>
                    <a:pt x="110443" y="14264"/>
                  </a:cubicBezTo>
                  <a:cubicBezTo>
                    <a:pt x="110562" y="14288"/>
                    <a:pt x="110622" y="14264"/>
                    <a:pt x="110669" y="14240"/>
                  </a:cubicBezTo>
                  <a:cubicBezTo>
                    <a:pt x="110764" y="14192"/>
                    <a:pt x="110848" y="14145"/>
                    <a:pt x="110943" y="14109"/>
                  </a:cubicBezTo>
                  <a:cubicBezTo>
                    <a:pt x="110991" y="14085"/>
                    <a:pt x="111026" y="14062"/>
                    <a:pt x="111014" y="14026"/>
                  </a:cubicBezTo>
                  <a:cubicBezTo>
                    <a:pt x="110991" y="13990"/>
                    <a:pt x="110919" y="13942"/>
                    <a:pt x="110860" y="13895"/>
                  </a:cubicBezTo>
                  <a:cubicBezTo>
                    <a:pt x="110764" y="13823"/>
                    <a:pt x="110681" y="13752"/>
                    <a:pt x="110693" y="13704"/>
                  </a:cubicBezTo>
                  <a:cubicBezTo>
                    <a:pt x="110717" y="13657"/>
                    <a:pt x="110848" y="13633"/>
                    <a:pt x="111003" y="13681"/>
                  </a:cubicBezTo>
                  <a:cubicBezTo>
                    <a:pt x="111074" y="13704"/>
                    <a:pt x="111145" y="13728"/>
                    <a:pt x="111205" y="13752"/>
                  </a:cubicBezTo>
                  <a:cubicBezTo>
                    <a:pt x="111467" y="13835"/>
                    <a:pt x="111634" y="13752"/>
                    <a:pt x="111574" y="13657"/>
                  </a:cubicBezTo>
                  <a:cubicBezTo>
                    <a:pt x="111515" y="13550"/>
                    <a:pt x="111336" y="13430"/>
                    <a:pt x="111265" y="13323"/>
                  </a:cubicBezTo>
                  <a:cubicBezTo>
                    <a:pt x="111181" y="13216"/>
                    <a:pt x="111300" y="13121"/>
                    <a:pt x="111550" y="13192"/>
                  </a:cubicBezTo>
                  <a:cubicBezTo>
                    <a:pt x="111812" y="13300"/>
                    <a:pt x="112157" y="13347"/>
                    <a:pt x="112312" y="13300"/>
                  </a:cubicBezTo>
                  <a:cubicBezTo>
                    <a:pt x="112467" y="13264"/>
                    <a:pt x="112419" y="13121"/>
                    <a:pt x="112205" y="13002"/>
                  </a:cubicBezTo>
                  <a:cubicBezTo>
                    <a:pt x="112146" y="12978"/>
                    <a:pt x="112086" y="12942"/>
                    <a:pt x="112050" y="12919"/>
                  </a:cubicBezTo>
                  <a:cubicBezTo>
                    <a:pt x="111907" y="12823"/>
                    <a:pt x="112003" y="12752"/>
                    <a:pt x="112146" y="12740"/>
                  </a:cubicBezTo>
                  <a:cubicBezTo>
                    <a:pt x="112288" y="12716"/>
                    <a:pt x="112491" y="12728"/>
                    <a:pt x="112610" y="12692"/>
                  </a:cubicBezTo>
                  <a:cubicBezTo>
                    <a:pt x="112729" y="12657"/>
                    <a:pt x="112729" y="12561"/>
                    <a:pt x="112527" y="12478"/>
                  </a:cubicBezTo>
                  <a:cubicBezTo>
                    <a:pt x="112455" y="12442"/>
                    <a:pt x="112384" y="12430"/>
                    <a:pt x="112312" y="12407"/>
                  </a:cubicBezTo>
                  <a:cubicBezTo>
                    <a:pt x="111896" y="12264"/>
                    <a:pt x="111979" y="12168"/>
                    <a:pt x="111907" y="12049"/>
                  </a:cubicBezTo>
                  <a:cubicBezTo>
                    <a:pt x="111836" y="11918"/>
                    <a:pt x="111598" y="11752"/>
                    <a:pt x="111443" y="11597"/>
                  </a:cubicBezTo>
                  <a:cubicBezTo>
                    <a:pt x="111253" y="11406"/>
                    <a:pt x="111205" y="11240"/>
                    <a:pt x="111288" y="11109"/>
                  </a:cubicBezTo>
                  <a:cubicBezTo>
                    <a:pt x="111324" y="11061"/>
                    <a:pt x="111395" y="10942"/>
                    <a:pt x="111550" y="10954"/>
                  </a:cubicBezTo>
                  <a:cubicBezTo>
                    <a:pt x="111741" y="10966"/>
                    <a:pt x="111884" y="11061"/>
                    <a:pt x="112086" y="11121"/>
                  </a:cubicBezTo>
                  <a:cubicBezTo>
                    <a:pt x="112122" y="11061"/>
                    <a:pt x="112146" y="10990"/>
                    <a:pt x="112253" y="10942"/>
                  </a:cubicBezTo>
                  <a:cubicBezTo>
                    <a:pt x="112348" y="10906"/>
                    <a:pt x="112538" y="10894"/>
                    <a:pt x="112765" y="10942"/>
                  </a:cubicBezTo>
                  <a:cubicBezTo>
                    <a:pt x="112777" y="11014"/>
                    <a:pt x="112824" y="11097"/>
                    <a:pt x="112931" y="11180"/>
                  </a:cubicBezTo>
                  <a:cubicBezTo>
                    <a:pt x="113241" y="11204"/>
                    <a:pt x="113443" y="11144"/>
                    <a:pt x="113431" y="11025"/>
                  </a:cubicBezTo>
                  <a:cubicBezTo>
                    <a:pt x="113431" y="10990"/>
                    <a:pt x="113408" y="10942"/>
                    <a:pt x="113431" y="10918"/>
                  </a:cubicBezTo>
                  <a:cubicBezTo>
                    <a:pt x="113491" y="10823"/>
                    <a:pt x="113860" y="10871"/>
                    <a:pt x="114182" y="10966"/>
                  </a:cubicBezTo>
                  <a:cubicBezTo>
                    <a:pt x="114515" y="11073"/>
                    <a:pt x="114836" y="11216"/>
                    <a:pt x="115039" y="11359"/>
                  </a:cubicBezTo>
                  <a:cubicBezTo>
                    <a:pt x="115110" y="11406"/>
                    <a:pt x="115170" y="11454"/>
                    <a:pt x="115265" y="11502"/>
                  </a:cubicBezTo>
                  <a:cubicBezTo>
                    <a:pt x="115420" y="11573"/>
                    <a:pt x="115622" y="11609"/>
                    <a:pt x="115753" y="11609"/>
                  </a:cubicBezTo>
                  <a:cubicBezTo>
                    <a:pt x="115884" y="11609"/>
                    <a:pt x="115967" y="11573"/>
                    <a:pt x="116039" y="11537"/>
                  </a:cubicBezTo>
                  <a:cubicBezTo>
                    <a:pt x="116348" y="11395"/>
                    <a:pt x="116491" y="11192"/>
                    <a:pt x="116777" y="11037"/>
                  </a:cubicBezTo>
                  <a:cubicBezTo>
                    <a:pt x="117039" y="10906"/>
                    <a:pt x="117468" y="10823"/>
                    <a:pt x="118099" y="10906"/>
                  </a:cubicBezTo>
                  <a:cubicBezTo>
                    <a:pt x="118265" y="10930"/>
                    <a:pt x="119813" y="11228"/>
                    <a:pt x="119825" y="11359"/>
                  </a:cubicBezTo>
                  <a:cubicBezTo>
                    <a:pt x="119789" y="11097"/>
                    <a:pt x="119087" y="10597"/>
                    <a:pt x="118277" y="10359"/>
                  </a:cubicBezTo>
                  <a:cubicBezTo>
                    <a:pt x="118075" y="10299"/>
                    <a:pt x="117884" y="10263"/>
                    <a:pt x="117682" y="10216"/>
                  </a:cubicBezTo>
                  <a:cubicBezTo>
                    <a:pt x="117480" y="10168"/>
                    <a:pt x="117265" y="10109"/>
                    <a:pt x="117110" y="10025"/>
                  </a:cubicBezTo>
                  <a:cubicBezTo>
                    <a:pt x="117039" y="9990"/>
                    <a:pt x="116991" y="9942"/>
                    <a:pt x="117015" y="9918"/>
                  </a:cubicBezTo>
                  <a:cubicBezTo>
                    <a:pt x="117039" y="9906"/>
                    <a:pt x="117122" y="9906"/>
                    <a:pt x="117206" y="9918"/>
                  </a:cubicBezTo>
                  <a:cubicBezTo>
                    <a:pt x="117491" y="9966"/>
                    <a:pt x="117813" y="10085"/>
                    <a:pt x="118123" y="10168"/>
                  </a:cubicBezTo>
                  <a:cubicBezTo>
                    <a:pt x="118504" y="10252"/>
                    <a:pt x="119575" y="10371"/>
                    <a:pt x="119468" y="10180"/>
                  </a:cubicBezTo>
                  <a:cubicBezTo>
                    <a:pt x="119444" y="10121"/>
                    <a:pt x="119313" y="10037"/>
                    <a:pt x="119194" y="9978"/>
                  </a:cubicBezTo>
                  <a:cubicBezTo>
                    <a:pt x="119075" y="9906"/>
                    <a:pt x="118956" y="9835"/>
                    <a:pt x="118920" y="9775"/>
                  </a:cubicBezTo>
                  <a:cubicBezTo>
                    <a:pt x="118885" y="9704"/>
                    <a:pt x="118968" y="9668"/>
                    <a:pt x="119111" y="9680"/>
                  </a:cubicBezTo>
                  <a:cubicBezTo>
                    <a:pt x="119194" y="9692"/>
                    <a:pt x="119301" y="9716"/>
                    <a:pt x="119396" y="9751"/>
                  </a:cubicBezTo>
                  <a:cubicBezTo>
                    <a:pt x="119718" y="9882"/>
                    <a:pt x="119575" y="10025"/>
                    <a:pt x="119885" y="10168"/>
                  </a:cubicBezTo>
                  <a:cubicBezTo>
                    <a:pt x="120123" y="10263"/>
                    <a:pt x="120373" y="10263"/>
                    <a:pt x="120528" y="10240"/>
                  </a:cubicBezTo>
                  <a:cubicBezTo>
                    <a:pt x="120670" y="10216"/>
                    <a:pt x="120885" y="10192"/>
                    <a:pt x="121135" y="10275"/>
                  </a:cubicBezTo>
                  <a:cubicBezTo>
                    <a:pt x="121504" y="10418"/>
                    <a:pt x="121468" y="10609"/>
                    <a:pt x="121837" y="10752"/>
                  </a:cubicBezTo>
                  <a:cubicBezTo>
                    <a:pt x="122028" y="10811"/>
                    <a:pt x="122206" y="10835"/>
                    <a:pt x="122373" y="10847"/>
                  </a:cubicBezTo>
                  <a:cubicBezTo>
                    <a:pt x="122623" y="10883"/>
                    <a:pt x="122921" y="10942"/>
                    <a:pt x="123206" y="11037"/>
                  </a:cubicBezTo>
                  <a:cubicBezTo>
                    <a:pt x="123433" y="11097"/>
                    <a:pt x="123683" y="11192"/>
                    <a:pt x="123897" y="11228"/>
                  </a:cubicBezTo>
                  <a:cubicBezTo>
                    <a:pt x="124099" y="11252"/>
                    <a:pt x="124207" y="11180"/>
                    <a:pt x="124004" y="11085"/>
                  </a:cubicBezTo>
                  <a:cubicBezTo>
                    <a:pt x="123933" y="11049"/>
                    <a:pt x="123849" y="11025"/>
                    <a:pt x="123778" y="11002"/>
                  </a:cubicBezTo>
                  <a:cubicBezTo>
                    <a:pt x="123635" y="10942"/>
                    <a:pt x="123540" y="10871"/>
                    <a:pt x="123552" y="10823"/>
                  </a:cubicBezTo>
                  <a:cubicBezTo>
                    <a:pt x="123564" y="10680"/>
                    <a:pt x="124588" y="10906"/>
                    <a:pt x="124850" y="10847"/>
                  </a:cubicBezTo>
                  <a:cubicBezTo>
                    <a:pt x="125326" y="10752"/>
                    <a:pt x="124016" y="10442"/>
                    <a:pt x="123635" y="10382"/>
                  </a:cubicBezTo>
                  <a:close/>
                  <a:moveTo>
                    <a:pt x="48126" y="12823"/>
                  </a:moveTo>
                  <a:cubicBezTo>
                    <a:pt x="47911" y="12788"/>
                    <a:pt x="47721" y="12692"/>
                    <a:pt x="47507" y="12716"/>
                  </a:cubicBezTo>
                  <a:cubicBezTo>
                    <a:pt x="47245" y="12740"/>
                    <a:pt x="47364" y="12919"/>
                    <a:pt x="47590" y="13002"/>
                  </a:cubicBezTo>
                  <a:cubicBezTo>
                    <a:pt x="47816" y="13085"/>
                    <a:pt x="48126" y="13157"/>
                    <a:pt x="48197" y="13276"/>
                  </a:cubicBezTo>
                  <a:cubicBezTo>
                    <a:pt x="48304" y="13430"/>
                    <a:pt x="47947" y="13550"/>
                    <a:pt x="48019" y="13704"/>
                  </a:cubicBezTo>
                  <a:cubicBezTo>
                    <a:pt x="48078" y="13800"/>
                    <a:pt x="48304" y="13883"/>
                    <a:pt x="48471" y="13966"/>
                  </a:cubicBezTo>
                  <a:cubicBezTo>
                    <a:pt x="48626" y="14062"/>
                    <a:pt x="48697" y="14204"/>
                    <a:pt x="48471" y="14240"/>
                  </a:cubicBezTo>
                  <a:cubicBezTo>
                    <a:pt x="48388" y="14252"/>
                    <a:pt x="48280" y="14240"/>
                    <a:pt x="48173" y="14240"/>
                  </a:cubicBezTo>
                  <a:cubicBezTo>
                    <a:pt x="47876" y="14240"/>
                    <a:pt x="47638" y="14371"/>
                    <a:pt x="47328" y="14335"/>
                  </a:cubicBezTo>
                  <a:cubicBezTo>
                    <a:pt x="46876" y="14300"/>
                    <a:pt x="46673" y="13966"/>
                    <a:pt x="46233" y="13978"/>
                  </a:cubicBezTo>
                  <a:cubicBezTo>
                    <a:pt x="46042" y="13990"/>
                    <a:pt x="45899" y="14062"/>
                    <a:pt x="45709" y="14050"/>
                  </a:cubicBezTo>
                  <a:cubicBezTo>
                    <a:pt x="45459" y="14050"/>
                    <a:pt x="45292" y="13931"/>
                    <a:pt x="45185" y="13835"/>
                  </a:cubicBezTo>
                  <a:cubicBezTo>
                    <a:pt x="44971" y="13621"/>
                    <a:pt x="44756" y="13383"/>
                    <a:pt x="44947" y="13192"/>
                  </a:cubicBezTo>
                  <a:cubicBezTo>
                    <a:pt x="45078" y="13073"/>
                    <a:pt x="45363" y="12978"/>
                    <a:pt x="45387" y="12847"/>
                  </a:cubicBezTo>
                  <a:cubicBezTo>
                    <a:pt x="45399" y="12680"/>
                    <a:pt x="45030" y="12538"/>
                    <a:pt x="44685" y="12442"/>
                  </a:cubicBezTo>
                  <a:cubicBezTo>
                    <a:pt x="44554" y="12395"/>
                    <a:pt x="44411" y="12359"/>
                    <a:pt x="44339" y="12287"/>
                  </a:cubicBezTo>
                  <a:cubicBezTo>
                    <a:pt x="44268" y="12216"/>
                    <a:pt x="44339" y="12133"/>
                    <a:pt x="44304" y="12049"/>
                  </a:cubicBezTo>
                  <a:cubicBezTo>
                    <a:pt x="44256" y="11906"/>
                    <a:pt x="43899" y="11811"/>
                    <a:pt x="43637" y="11704"/>
                  </a:cubicBezTo>
                  <a:cubicBezTo>
                    <a:pt x="43375" y="11597"/>
                    <a:pt x="43185" y="11406"/>
                    <a:pt x="43458" y="11323"/>
                  </a:cubicBezTo>
                  <a:cubicBezTo>
                    <a:pt x="43232" y="11168"/>
                    <a:pt x="43006" y="10966"/>
                    <a:pt x="43268" y="10835"/>
                  </a:cubicBezTo>
                  <a:cubicBezTo>
                    <a:pt x="43339" y="10799"/>
                    <a:pt x="43435" y="10787"/>
                    <a:pt x="43530" y="10763"/>
                  </a:cubicBezTo>
                  <a:cubicBezTo>
                    <a:pt x="43887" y="10668"/>
                    <a:pt x="45268" y="10549"/>
                    <a:pt x="45340" y="10394"/>
                  </a:cubicBezTo>
                  <a:cubicBezTo>
                    <a:pt x="45387" y="10299"/>
                    <a:pt x="45292" y="10204"/>
                    <a:pt x="45435" y="10132"/>
                  </a:cubicBezTo>
                  <a:cubicBezTo>
                    <a:pt x="45578" y="10073"/>
                    <a:pt x="45947" y="10132"/>
                    <a:pt x="45994" y="10228"/>
                  </a:cubicBezTo>
                  <a:cubicBezTo>
                    <a:pt x="46030" y="10299"/>
                    <a:pt x="45935" y="10406"/>
                    <a:pt x="46114" y="10430"/>
                  </a:cubicBezTo>
                  <a:cubicBezTo>
                    <a:pt x="46209" y="10454"/>
                    <a:pt x="46292" y="10430"/>
                    <a:pt x="46375" y="10418"/>
                  </a:cubicBezTo>
                  <a:cubicBezTo>
                    <a:pt x="46721" y="10371"/>
                    <a:pt x="47090" y="10513"/>
                    <a:pt x="47364" y="10633"/>
                  </a:cubicBezTo>
                  <a:cubicBezTo>
                    <a:pt x="47626" y="10752"/>
                    <a:pt x="47899" y="10883"/>
                    <a:pt x="47911" y="11037"/>
                  </a:cubicBezTo>
                  <a:cubicBezTo>
                    <a:pt x="47911" y="11180"/>
                    <a:pt x="47435" y="11287"/>
                    <a:pt x="47161" y="11168"/>
                  </a:cubicBezTo>
                  <a:cubicBezTo>
                    <a:pt x="47066" y="11133"/>
                    <a:pt x="47006" y="11073"/>
                    <a:pt x="46887" y="11061"/>
                  </a:cubicBezTo>
                  <a:cubicBezTo>
                    <a:pt x="46709" y="11037"/>
                    <a:pt x="46625" y="11133"/>
                    <a:pt x="46649" y="11204"/>
                  </a:cubicBezTo>
                  <a:cubicBezTo>
                    <a:pt x="46673" y="11275"/>
                    <a:pt x="46709" y="11359"/>
                    <a:pt x="46566" y="11395"/>
                  </a:cubicBezTo>
                  <a:cubicBezTo>
                    <a:pt x="46340" y="11454"/>
                    <a:pt x="45983" y="11275"/>
                    <a:pt x="45721" y="11323"/>
                  </a:cubicBezTo>
                  <a:cubicBezTo>
                    <a:pt x="45518" y="11359"/>
                    <a:pt x="45625" y="11502"/>
                    <a:pt x="45840" y="11561"/>
                  </a:cubicBezTo>
                  <a:cubicBezTo>
                    <a:pt x="46054" y="11621"/>
                    <a:pt x="46316" y="11633"/>
                    <a:pt x="46542" y="11680"/>
                  </a:cubicBezTo>
                  <a:cubicBezTo>
                    <a:pt x="47054" y="11787"/>
                    <a:pt x="47257" y="12109"/>
                    <a:pt x="46899" y="12252"/>
                  </a:cubicBezTo>
                  <a:cubicBezTo>
                    <a:pt x="47257" y="12216"/>
                    <a:pt x="47661" y="12192"/>
                    <a:pt x="48042" y="12240"/>
                  </a:cubicBezTo>
                  <a:cubicBezTo>
                    <a:pt x="48435" y="12287"/>
                    <a:pt x="48804" y="12430"/>
                    <a:pt x="48852" y="12597"/>
                  </a:cubicBezTo>
                  <a:cubicBezTo>
                    <a:pt x="48900" y="12752"/>
                    <a:pt x="48507" y="12895"/>
                    <a:pt x="48126" y="12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8"/>
            <p:cNvSpPr/>
            <p:nvPr/>
          </p:nvSpPr>
          <p:spPr>
            <a:xfrm>
              <a:off x="4394432" y="3180572"/>
              <a:ext cx="54528" cy="18336"/>
            </a:xfrm>
            <a:custGeom>
              <a:avLst/>
              <a:gdLst/>
              <a:ahLst/>
              <a:cxnLst/>
              <a:rect l="l" t="t" r="r" b="b"/>
              <a:pathLst>
                <a:path w="1704" h="573" extrusionOk="0">
                  <a:moveTo>
                    <a:pt x="691" y="298"/>
                  </a:moveTo>
                  <a:cubicBezTo>
                    <a:pt x="656" y="286"/>
                    <a:pt x="620" y="274"/>
                    <a:pt x="572" y="274"/>
                  </a:cubicBezTo>
                  <a:cubicBezTo>
                    <a:pt x="536" y="274"/>
                    <a:pt x="513" y="286"/>
                    <a:pt x="477" y="286"/>
                  </a:cubicBezTo>
                  <a:cubicBezTo>
                    <a:pt x="417" y="286"/>
                    <a:pt x="382" y="262"/>
                    <a:pt x="346" y="239"/>
                  </a:cubicBezTo>
                  <a:cubicBezTo>
                    <a:pt x="251" y="191"/>
                    <a:pt x="144" y="132"/>
                    <a:pt x="48" y="84"/>
                  </a:cubicBezTo>
                  <a:cubicBezTo>
                    <a:pt x="25" y="60"/>
                    <a:pt x="1" y="48"/>
                    <a:pt x="13" y="24"/>
                  </a:cubicBezTo>
                  <a:cubicBezTo>
                    <a:pt x="25" y="12"/>
                    <a:pt x="96" y="1"/>
                    <a:pt x="144" y="1"/>
                  </a:cubicBezTo>
                  <a:cubicBezTo>
                    <a:pt x="191" y="12"/>
                    <a:pt x="239" y="24"/>
                    <a:pt x="275" y="36"/>
                  </a:cubicBezTo>
                  <a:cubicBezTo>
                    <a:pt x="465" y="84"/>
                    <a:pt x="727" y="96"/>
                    <a:pt x="929" y="48"/>
                  </a:cubicBezTo>
                  <a:cubicBezTo>
                    <a:pt x="965" y="36"/>
                    <a:pt x="989" y="36"/>
                    <a:pt x="1025" y="36"/>
                  </a:cubicBezTo>
                  <a:cubicBezTo>
                    <a:pt x="1120" y="48"/>
                    <a:pt x="1084" y="120"/>
                    <a:pt x="1179" y="120"/>
                  </a:cubicBezTo>
                  <a:cubicBezTo>
                    <a:pt x="1227" y="120"/>
                    <a:pt x="1239" y="84"/>
                    <a:pt x="1275" y="72"/>
                  </a:cubicBezTo>
                  <a:cubicBezTo>
                    <a:pt x="1334" y="36"/>
                    <a:pt x="1489" y="36"/>
                    <a:pt x="1525" y="84"/>
                  </a:cubicBezTo>
                  <a:cubicBezTo>
                    <a:pt x="1549" y="108"/>
                    <a:pt x="1525" y="132"/>
                    <a:pt x="1525" y="155"/>
                  </a:cubicBezTo>
                  <a:cubicBezTo>
                    <a:pt x="1549" y="215"/>
                    <a:pt x="1703" y="262"/>
                    <a:pt x="1632" y="310"/>
                  </a:cubicBezTo>
                  <a:cubicBezTo>
                    <a:pt x="1608" y="334"/>
                    <a:pt x="1560" y="346"/>
                    <a:pt x="1537" y="358"/>
                  </a:cubicBezTo>
                  <a:cubicBezTo>
                    <a:pt x="1489" y="393"/>
                    <a:pt x="1549" y="429"/>
                    <a:pt x="1584" y="465"/>
                  </a:cubicBezTo>
                  <a:cubicBezTo>
                    <a:pt x="1632" y="489"/>
                    <a:pt x="1656" y="536"/>
                    <a:pt x="1584" y="560"/>
                  </a:cubicBezTo>
                  <a:cubicBezTo>
                    <a:pt x="1525" y="572"/>
                    <a:pt x="1441" y="560"/>
                    <a:pt x="1406" y="536"/>
                  </a:cubicBezTo>
                  <a:cubicBezTo>
                    <a:pt x="1358" y="513"/>
                    <a:pt x="1346" y="489"/>
                    <a:pt x="1310" y="465"/>
                  </a:cubicBezTo>
                  <a:cubicBezTo>
                    <a:pt x="1203" y="382"/>
                    <a:pt x="870" y="334"/>
                    <a:pt x="691" y="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8"/>
            <p:cNvSpPr/>
            <p:nvPr/>
          </p:nvSpPr>
          <p:spPr>
            <a:xfrm>
              <a:off x="4304512" y="3145532"/>
              <a:ext cx="37376" cy="26688"/>
            </a:xfrm>
            <a:custGeom>
              <a:avLst/>
              <a:gdLst/>
              <a:ahLst/>
              <a:cxnLst/>
              <a:rect l="l" t="t" r="r" b="b"/>
              <a:pathLst>
                <a:path w="1168" h="834" extrusionOk="0">
                  <a:moveTo>
                    <a:pt x="84" y="155"/>
                  </a:moveTo>
                  <a:cubicBezTo>
                    <a:pt x="48" y="155"/>
                    <a:pt x="13" y="167"/>
                    <a:pt x="13" y="191"/>
                  </a:cubicBezTo>
                  <a:cubicBezTo>
                    <a:pt x="1" y="214"/>
                    <a:pt x="120" y="226"/>
                    <a:pt x="156" y="250"/>
                  </a:cubicBezTo>
                  <a:cubicBezTo>
                    <a:pt x="179" y="262"/>
                    <a:pt x="156" y="286"/>
                    <a:pt x="168" y="310"/>
                  </a:cubicBezTo>
                  <a:cubicBezTo>
                    <a:pt x="179" y="322"/>
                    <a:pt x="215" y="334"/>
                    <a:pt x="251" y="357"/>
                  </a:cubicBezTo>
                  <a:cubicBezTo>
                    <a:pt x="406" y="429"/>
                    <a:pt x="144" y="560"/>
                    <a:pt x="251" y="655"/>
                  </a:cubicBezTo>
                  <a:cubicBezTo>
                    <a:pt x="263" y="679"/>
                    <a:pt x="298" y="691"/>
                    <a:pt x="322" y="715"/>
                  </a:cubicBezTo>
                  <a:cubicBezTo>
                    <a:pt x="346" y="738"/>
                    <a:pt x="322" y="774"/>
                    <a:pt x="382" y="798"/>
                  </a:cubicBezTo>
                  <a:cubicBezTo>
                    <a:pt x="453" y="834"/>
                    <a:pt x="584" y="810"/>
                    <a:pt x="656" y="774"/>
                  </a:cubicBezTo>
                  <a:cubicBezTo>
                    <a:pt x="727" y="750"/>
                    <a:pt x="787" y="703"/>
                    <a:pt x="870" y="679"/>
                  </a:cubicBezTo>
                  <a:cubicBezTo>
                    <a:pt x="894" y="679"/>
                    <a:pt x="918" y="667"/>
                    <a:pt x="941" y="667"/>
                  </a:cubicBezTo>
                  <a:cubicBezTo>
                    <a:pt x="1025" y="631"/>
                    <a:pt x="965" y="572"/>
                    <a:pt x="965" y="524"/>
                  </a:cubicBezTo>
                  <a:cubicBezTo>
                    <a:pt x="977" y="441"/>
                    <a:pt x="1168" y="369"/>
                    <a:pt x="1084" y="310"/>
                  </a:cubicBezTo>
                  <a:cubicBezTo>
                    <a:pt x="1072" y="286"/>
                    <a:pt x="1037" y="274"/>
                    <a:pt x="1037" y="262"/>
                  </a:cubicBezTo>
                  <a:cubicBezTo>
                    <a:pt x="1037" y="226"/>
                    <a:pt x="1132" y="214"/>
                    <a:pt x="1144" y="179"/>
                  </a:cubicBezTo>
                  <a:cubicBezTo>
                    <a:pt x="1168" y="119"/>
                    <a:pt x="906" y="119"/>
                    <a:pt x="894" y="60"/>
                  </a:cubicBezTo>
                  <a:cubicBezTo>
                    <a:pt x="882" y="36"/>
                    <a:pt x="906" y="24"/>
                    <a:pt x="882" y="12"/>
                  </a:cubicBezTo>
                  <a:cubicBezTo>
                    <a:pt x="858" y="0"/>
                    <a:pt x="822" y="0"/>
                    <a:pt x="799" y="0"/>
                  </a:cubicBezTo>
                  <a:cubicBezTo>
                    <a:pt x="549" y="0"/>
                    <a:pt x="310" y="107"/>
                    <a:pt x="84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8"/>
            <p:cNvSpPr/>
            <p:nvPr/>
          </p:nvSpPr>
          <p:spPr>
            <a:xfrm>
              <a:off x="4309856" y="3118844"/>
              <a:ext cx="26336" cy="23648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191" y="298"/>
                  </a:moveTo>
                  <a:cubicBezTo>
                    <a:pt x="143" y="310"/>
                    <a:pt x="84" y="310"/>
                    <a:pt x="60" y="334"/>
                  </a:cubicBezTo>
                  <a:cubicBezTo>
                    <a:pt x="1" y="358"/>
                    <a:pt x="24" y="394"/>
                    <a:pt x="60" y="429"/>
                  </a:cubicBezTo>
                  <a:cubicBezTo>
                    <a:pt x="108" y="453"/>
                    <a:pt x="155" y="477"/>
                    <a:pt x="143" y="513"/>
                  </a:cubicBezTo>
                  <a:cubicBezTo>
                    <a:pt x="143" y="537"/>
                    <a:pt x="96" y="560"/>
                    <a:pt x="60" y="584"/>
                  </a:cubicBezTo>
                  <a:cubicBezTo>
                    <a:pt x="36" y="608"/>
                    <a:pt x="12" y="644"/>
                    <a:pt x="60" y="667"/>
                  </a:cubicBezTo>
                  <a:cubicBezTo>
                    <a:pt x="143" y="691"/>
                    <a:pt x="298" y="644"/>
                    <a:pt x="382" y="667"/>
                  </a:cubicBezTo>
                  <a:cubicBezTo>
                    <a:pt x="417" y="679"/>
                    <a:pt x="429" y="703"/>
                    <a:pt x="465" y="715"/>
                  </a:cubicBezTo>
                  <a:cubicBezTo>
                    <a:pt x="524" y="739"/>
                    <a:pt x="643" y="715"/>
                    <a:pt x="679" y="679"/>
                  </a:cubicBezTo>
                  <a:cubicBezTo>
                    <a:pt x="727" y="656"/>
                    <a:pt x="715" y="620"/>
                    <a:pt x="703" y="584"/>
                  </a:cubicBezTo>
                  <a:cubicBezTo>
                    <a:pt x="679" y="548"/>
                    <a:pt x="655" y="513"/>
                    <a:pt x="679" y="477"/>
                  </a:cubicBezTo>
                  <a:cubicBezTo>
                    <a:pt x="703" y="441"/>
                    <a:pt x="786" y="394"/>
                    <a:pt x="810" y="358"/>
                  </a:cubicBezTo>
                  <a:cubicBezTo>
                    <a:pt x="822" y="286"/>
                    <a:pt x="679" y="239"/>
                    <a:pt x="691" y="167"/>
                  </a:cubicBezTo>
                  <a:cubicBezTo>
                    <a:pt x="691" y="156"/>
                    <a:pt x="703" y="144"/>
                    <a:pt x="703" y="120"/>
                  </a:cubicBezTo>
                  <a:cubicBezTo>
                    <a:pt x="703" y="108"/>
                    <a:pt x="691" y="96"/>
                    <a:pt x="667" y="96"/>
                  </a:cubicBezTo>
                  <a:cubicBezTo>
                    <a:pt x="524" y="1"/>
                    <a:pt x="501" y="120"/>
                    <a:pt x="477" y="144"/>
                  </a:cubicBezTo>
                  <a:cubicBezTo>
                    <a:pt x="429" y="215"/>
                    <a:pt x="382" y="275"/>
                    <a:pt x="191" y="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8"/>
            <p:cNvSpPr/>
            <p:nvPr/>
          </p:nvSpPr>
          <p:spPr>
            <a:xfrm>
              <a:off x="5143488" y="3846172"/>
              <a:ext cx="172224" cy="249216"/>
            </a:xfrm>
            <a:custGeom>
              <a:avLst/>
              <a:gdLst/>
              <a:ahLst/>
              <a:cxnLst/>
              <a:rect l="l" t="t" r="r" b="b"/>
              <a:pathLst>
                <a:path w="5382" h="7788" extrusionOk="0">
                  <a:moveTo>
                    <a:pt x="3739" y="1132"/>
                  </a:moveTo>
                  <a:cubicBezTo>
                    <a:pt x="3727" y="1203"/>
                    <a:pt x="3715" y="1275"/>
                    <a:pt x="3620" y="1322"/>
                  </a:cubicBezTo>
                  <a:cubicBezTo>
                    <a:pt x="3501" y="1382"/>
                    <a:pt x="3298" y="1370"/>
                    <a:pt x="3144" y="1406"/>
                  </a:cubicBezTo>
                  <a:cubicBezTo>
                    <a:pt x="2679" y="1525"/>
                    <a:pt x="3084" y="2025"/>
                    <a:pt x="2632" y="2156"/>
                  </a:cubicBezTo>
                  <a:cubicBezTo>
                    <a:pt x="2370" y="2239"/>
                    <a:pt x="2001" y="2132"/>
                    <a:pt x="1715" y="2191"/>
                  </a:cubicBezTo>
                  <a:cubicBezTo>
                    <a:pt x="1429" y="2239"/>
                    <a:pt x="1334" y="2418"/>
                    <a:pt x="1120" y="2525"/>
                  </a:cubicBezTo>
                  <a:cubicBezTo>
                    <a:pt x="774" y="2692"/>
                    <a:pt x="119" y="2715"/>
                    <a:pt x="60" y="2965"/>
                  </a:cubicBezTo>
                  <a:cubicBezTo>
                    <a:pt x="12" y="3132"/>
                    <a:pt x="286" y="3299"/>
                    <a:pt x="465" y="3454"/>
                  </a:cubicBezTo>
                  <a:cubicBezTo>
                    <a:pt x="929" y="3835"/>
                    <a:pt x="953" y="4347"/>
                    <a:pt x="512" y="4692"/>
                  </a:cubicBezTo>
                  <a:cubicBezTo>
                    <a:pt x="381" y="4787"/>
                    <a:pt x="215" y="4882"/>
                    <a:pt x="119" y="4989"/>
                  </a:cubicBezTo>
                  <a:cubicBezTo>
                    <a:pt x="24" y="5108"/>
                    <a:pt x="0" y="5251"/>
                    <a:pt x="12" y="5382"/>
                  </a:cubicBezTo>
                  <a:cubicBezTo>
                    <a:pt x="24" y="6156"/>
                    <a:pt x="631" y="6966"/>
                    <a:pt x="1655" y="7585"/>
                  </a:cubicBezTo>
                  <a:cubicBezTo>
                    <a:pt x="1739" y="7633"/>
                    <a:pt x="1834" y="7692"/>
                    <a:pt x="1941" y="7716"/>
                  </a:cubicBezTo>
                  <a:cubicBezTo>
                    <a:pt x="2227" y="7787"/>
                    <a:pt x="2513" y="7692"/>
                    <a:pt x="2703" y="7585"/>
                  </a:cubicBezTo>
                  <a:cubicBezTo>
                    <a:pt x="3691" y="7037"/>
                    <a:pt x="3691" y="6121"/>
                    <a:pt x="4037" y="5359"/>
                  </a:cubicBezTo>
                  <a:cubicBezTo>
                    <a:pt x="4275" y="4847"/>
                    <a:pt x="4680" y="4382"/>
                    <a:pt x="4680" y="3846"/>
                  </a:cubicBezTo>
                  <a:cubicBezTo>
                    <a:pt x="4668" y="3704"/>
                    <a:pt x="4644" y="3549"/>
                    <a:pt x="4715" y="3418"/>
                  </a:cubicBezTo>
                  <a:cubicBezTo>
                    <a:pt x="4822" y="3239"/>
                    <a:pt x="5144" y="3096"/>
                    <a:pt x="5061" y="2894"/>
                  </a:cubicBezTo>
                  <a:cubicBezTo>
                    <a:pt x="4977" y="2680"/>
                    <a:pt x="4453" y="2489"/>
                    <a:pt x="4560" y="2299"/>
                  </a:cubicBezTo>
                  <a:cubicBezTo>
                    <a:pt x="4632" y="2156"/>
                    <a:pt x="5072" y="2156"/>
                    <a:pt x="5227" y="2299"/>
                  </a:cubicBezTo>
                  <a:cubicBezTo>
                    <a:pt x="5382" y="2251"/>
                    <a:pt x="5358" y="2120"/>
                    <a:pt x="5275" y="2013"/>
                  </a:cubicBezTo>
                  <a:cubicBezTo>
                    <a:pt x="5192" y="1918"/>
                    <a:pt x="5072" y="1822"/>
                    <a:pt x="5037" y="1715"/>
                  </a:cubicBezTo>
                  <a:cubicBezTo>
                    <a:pt x="5001" y="1608"/>
                    <a:pt x="5084" y="1513"/>
                    <a:pt x="5096" y="1406"/>
                  </a:cubicBezTo>
                  <a:cubicBezTo>
                    <a:pt x="5144" y="1168"/>
                    <a:pt x="4870" y="918"/>
                    <a:pt x="4596" y="703"/>
                  </a:cubicBezTo>
                  <a:cubicBezTo>
                    <a:pt x="3775" y="1"/>
                    <a:pt x="3751" y="822"/>
                    <a:pt x="3739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8"/>
            <p:cNvSpPr/>
            <p:nvPr/>
          </p:nvSpPr>
          <p:spPr>
            <a:xfrm>
              <a:off x="6282304" y="3648060"/>
              <a:ext cx="334144" cy="193952"/>
            </a:xfrm>
            <a:custGeom>
              <a:avLst/>
              <a:gdLst/>
              <a:ahLst/>
              <a:cxnLst/>
              <a:rect l="l" t="t" r="r" b="b"/>
              <a:pathLst>
                <a:path w="10442" h="6061" extrusionOk="0">
                  <a:moveTo>
                    <a:pt x="214" y="36"/>
                  </a:moveTo>
                  <a:cubicBezTo>
                    <a:pt x="0" y="203"/>
                    <a:pt x="357" y="501"/>
                    <a:pt x="762" y="703"/>
                  </a:cubicBezTo>
                  <a:cubicBezTo>
                    <a:pt x="1024" y="834"/>
                    <a:pt x="1310" y="953"/>
                    <a:pt x="1572" y="1072"/>
                  </a:cubicBezTo>
                  <a:cubicBezTo>
                    <a:pt x="1798" y="1191"/>
                    <a:pt x="1989" y="1310"/>
                    <a:pt x="2215" y="1429"/>
                  </a:cubicBezTo>
                  <a:cubicBezTo>
                    <a:pt x="2405" y="1536"/>
                    <a:pt x="2596" y="1644"/>
                    <a:pt x="2655" y="1763"/>
                  </a:cubicBezTo>
                  <a:cubicBezTo>
                    <a:pt x="2679" y="1810"/>
                    <a:pt x="2679" y="1858"/>
                    <a:pt x="2739" y="1905"/>
                  </a:cubicBezTo>
                  <a:cubicBezTo>
                    <a:pt x="2810" y="1953"/>
                    <a:pt x="2917" y="1977"/>
                    <a:pt x="3024" y="2001"/>
                  </a:cubicBezTo>
                  <a:cubicBezTo>
                    <a:pt x="3727" y="2179"/>
                    <a:pt x="3917" y="2477"/>
                    <a:pt x="4203" y="2787"/>
                  </a:cubicBezTo>
                  <a:cubicBezTo>
                    <a:pt x="4489" y="3108"/>
                    <a:pt x="4965" y="3418"/>
                    <a:pt x="5525" y="3656"/>
                  </a:cubicBezTo>
                  <a:cubicBezTo>
                    <a:pt x="5679" y="3715"/>
                    <a:pt x="5846" y="3775"/>
                    <a:pt x="5906" y="3858"/>
                  </a:cubicBezTo>
                  <a:cubicBezTo>
                    <a:pt x="5941" y="3906"/>
                    <a:pt x="5941" y="3953"/>
                    <a:pt x="5965" y="3989"/>
                  </a:cubicBezTo>
                  <a:cubicBezTo>
                    <a:pt x="6013" y="4120"/>
                    <a:pt x="6203" y="4239"/>
                    <a:pt x="6382" y="4358"/>
                  </a:cubicBezTo>
                  <a:cubicBezTo>
                    <a:pt x="6942" y="4715"/>
                    <a:pt x="7501" y="5073"/>
                    <a:pt x="8061" y="5442"/>
                  </a:cubicBezTo>
                  <a:cubicBezTo>
                    <a:pt x="8418" y="5668"/>
                    <a:pt x="8847" y="5870"/>
                    <a:pt x="9311" y="6025"/>
                  </a:cubicBezTo>
                  <a:cubicBezTo>
                    <a:pt x="9370" y="6037"/>
                    <a:pt x="9418" y="6049"/>
                    <a:pt x="9466" y="6049"/>
                  </a:cubicBezTo>
                  <a:cubicBezTo>
                    <a:pt x="9513" y="6061"/>
                    <a:pt x="9549" y="6037"/>
                    <a:pt x="9537" y="6013"/>
                  </a:cubicBezTo>
                  <a:cubicBezTo>
                    <a:pt x="9537" y="6001"/>
                    <a:pt x="9525" y="5989"/>
                    <a:pt x="9513" y="5977"/>
                  </a:cubicBezTo>
                  <a:cubicBezTo>
                    <a:pt x="9489" y="5942"/>
                    <a:pt x="9513" y="5918"/>
                    <a:pt x="9549" y="5906"/>
                  </a:cubicBezTo>
                  <a:cubicBezTo>
                    <a:pt x="9597" y="5894"/>
                    <a:pt x="9668" y="5906"/>
                    <a:pt x="9716" y="5930"/>
                  </a:cubicBezTo>
                  <a:cubicBezTo>
                    <a:pt x="9775" y="5954"/>
                    <a:pt x="9823" y="5989"/>
                    <a:pt x="9882" y="6013"/>
                  </a:cubicBezTo>
                  <a:cubicBezTo>
                    <a:pt x="9942" y="6037"/>
                    <a:pt x="10025" y="6061"/>
                    <a:pt x="10085" y="6049"/>
                  </a:cubicBezTo>
                  <a:cubicBezTo>
                    <a:pt x="10144" y="6049"/>
                    <a:pt x="10192" y="6025"/>
                    <a:pt x="10192" y="5989"/>
                  </a:cubicBezTo>
                  <a:cubicBezTo>
                    <a:pt x="10180" y="5966"/>
                    <a:pt x="10156" y="5930"/>
                    <a:pt x="10156" y="5906"/>
                  </a:cubicBezTo>
                  <a:cubicBezTo>
                    <a:pt x="10156" y="5870"/>
                    <a:pt x="10192" y="5846"/>
                    <a:pt x="10251" y="5870"/>
                  </a:cubicBezTo>
                  <a:cubicBezTo>
                    <a:pt x="10275" y="5870"/>
                    <a:pt x="10299" y="5882"/>
                    <a:pt x="10335" y="5894"/>
                  </a:cubicBezTo>
                  <a:cubicBezTo>
                    <a:pt x="10394" y="5906"/>
                    <a:pt x="10442" y="5894"/>
                    <a:pt x="10430" y="5858"/>
                  </a:cubicBezTo>
                  <a:cubicBezTo>
                    <a:pt x="10430" y="5787"/>
                    <a:pt x="10240" y="5656"/>
                    <a:pt x="10192" y="5585"/>
                  </a:cubicBezTo>
                  <a:cubicBezTo>
                    <a:pt x="10120" y="5477"/>
                    <a:pt x="10061" y="5358"/>
                    <a:pt x="10144" y="5287"/>
                  </a:cubicBezTo>
                  <a:cubicBezTo>
                    <a:pt x="10156" y="5263"/>
                    <a:pt x="10192" y="5251"/>
                    <a:pt x="10192" y="5227"/>
                  </a:cubicBezTo>
                  <a:cubicBezTo>
                    <a:pt x="10192" y="5204"/>
                    <a:pt x="10168" y="5168"/>
                    <a:pt x="10120" y="5144"/>
                  </a:cubicBezTo>
                  <a:cubicBezTo>
                    <a:pt x="10073" y="5108"/>
                    <a:pt x="9990" y="5084"/>
                    <a:pt x="9930" y="5061"/>
                  </a:cubicBezTo>
                  <a:cubicBezTo>
                    <a:pt x="9644" y="4942"/>
                    <a:pt x="9704" y="4858"/>
                    <a:pt x="9644" y="4739"/>
                  </a:cubicBezTo>
                  <a:cubicBezTo>
                    <a:pt x="9609" y="4692"/>
                    <a:pt x="9525" y="4620"/>
                    <a:pt x="9418" y="4596"/>
                  </a:cubicBezTo>
                  <a:cubicBezTo>
                    <a:pt x="9299" y="4572"/>
                    <a:pt x="9251" y="4632"/>
                    <a:pt x="9132" y="4608"/>
                  </a:cubicBezTo>
                  <a:cubicBezTo>
                    <a:pt x="8989" y="4584"/>
                    <a:pt x="8954" y="4477"/>
                    <a:pt x="8847" y="4406"/>
                  </a:cubicBezTo>
                  <a:cubicBezTo>
                    <a:pt x="8811" y="4382"/>
                    <a:pt x="8751" y="4358"/>
                    <a:pt x="8716" y="4334"/>
                  </a:cubicBezTo>
                  <a:cubicBezTo>
                    <a:pt x="8585" y="4263"/>
                    <a:pt x="8501" y="4168"/>
                    <a:pt x="8501" y="4096"/>
                  </a:cubicBezTo>
                  <a:cubicBezTo>
                    <a:pt x="8501" y="4049"/>
                    <a:pt x="8525" y="4001"/>
                    <a:pt x="8454" y="3953"/>
                  </a:cubicBezTo>
                  <a:cubicBezTo>
                    <a:pt x="8358" y="3894"/>
                    <a:pt x="8215" y="3918"/>
                    <a:pt x="8132" y="3941"/>
                  </a:cubicBezTo>
                  <a:cubicBezTo>
                    <a:pt x="8013" y="3906"/>
                    <a:pt x="7882" y="3870"/>
                    <a:pt x="7775" y="3822"/>
                  </a:cubicBezTo>
                  <a:cubicBezTo>
                    <a:pt x="7656" y="3775"/>
                    <a:pt x="7561" y="3715"/>
                    <a:pt x="7537" y="3644"/>
                  </a:cubicBezTo>
                  <a:cubicBezTo>
                    <a:pt x="7525" y="3596"/>
                    <a:pt x="7561" y="3560"/>
                    <a:pt x="7561" y="3513"/>
                  </a:cubicBezTo>
                  <a:cubicBezTo>
                    <a:pt x="7549" y="3358"/>
                    <a:pt x="7215" y="3191"/>
                    <a:pt x="6965" y="3072"/>
                  </a:cubicBezTo>
                  <a:cubicBezTo>
                    <a:pt x="6739" y="2965"/>
                    <a:pt x="6227" y="2810"/>
                    <a:pt x="6120" y="2679"/>
                  </a:cubicBezTo>
                  <a:cubicBezTo>
                    <a:pt x="6096" y="2644"/>
                    <a:pt x="6084" y="2608"/>
                    <a:pt x="6060" y="2584"/>
                  </a:cubicBezTo>
                  <a:cubicBezTo>
                    <a:pt x="5929" y="2441"/>
                    <a:pt x="5537" y="2358"/>
                    <a:pt x="5382" y="2215"/>
                  </a:cubicBezTo>
                  <a:cubicBezTo>
                    <a:pt x="5334" y="2179"/>
                    <a:pt x="5310" y="2132"/>
                    <a:pt x="5251" y="2108"/>
                  </a:cubicBezTo>
                  <a:cubicBezTo>
                    <a:pt x="5096" y="2036"/>
                    <a:pt x="4882" y="2072"/>
                    <a:pt x="4727" y="2013"/>
                  </a:cubicBezTo>
                  <a:cubicBezTo>
                    <a:pt x="4691" y="1989"/>
                    <a:pt x="4667" y="1977"/>
                    <a:pt x="4644" y="1953"/>
                  </a:cubicBezTo>
                  <a:cubicBezTo>
                    <a:pt x="4572" y="1894"/>
                    <a:pt x="4501" y="1834"/>
                    <a:pt x="4453" y="1763"/>
                  </a:cubicBezTo>
                  <a:cubicBezTo>
                    <a:pt x="4441" y="1739"/>
                    <a:pt x="4429" y="1703"/>
                    <a:pt x="4394" y="1667"/>
                  </a:cubicBezTo>
                  <a:cubicBezTo>
                    <a:pt x="4370" y="1644"/>
                    <a:pt x="4322" y="1608"/>
                    <a:pt x="4263" y="1584"/>
                  </a:cubicBezTo>
                  <a:cubicBezTo>
                    <a:pt x="4203" y="1572"/>
                    <a:pt x="4132" y="1560"/>
                    <a:pt x="4096" y="1536"/>
                  </a:cubicBezTo>
                  <a:cubicBezTo>
                    <a:pt x="4013" y="1513"/>
                    <a:pt x="3965" y="1501"/>
                    <a:pt x="3905" y="1453"/>
                  </a:cubicBezTo>
                  <a:cubicBezTo>
                    <a:pt x="3870" y="1441"/>
                    <a:pt x="3858" y="1405"/>
                    <a:pt x="3822" y="1394"/>
                  </a:cubicBezTo>
                  <a:cubicBezTo>
                    <a:pt x="3703" y="1298"/>
                    <a:pt x="3465" y="1274"/>
                    <a:pt x="3298" y="1203"/>
                  </a:cubicBezTo>
                  <a:cubicBezTo>
                    <a:pt x="3012" y="1084"/>
                    <a:pt x="2953" y="882"/>
                    <a:pt x="2655" y="786"/>
                  </a:cubicBezTo>
                  <a:cubicBezTo>
                    <a:pt x="2584" y="762"/>
                    <a:pt x="2500" y="751"/>
                    <a:pt x="2429" y="715"/>
                  </a:cubicBezTo>
                  <a:cubicBezTo>
                    <a:pt x="2322" y="667"/>
                    <a:pt x="2286" y="596"/>
                    <a:pt x="2215" y="536"/>
                  </a:cubicBezTo>
                  <a:cubicBezTo>
                    <a:pt x="2060" y="417"/>
                    <a:pt x="1762" y="346"/>
                    <a:pt x="1512" y="310"/>
                  </a:cubicBezTo>
                  <a:cubicBezTo>
                    <a:pt x="1250" y="286"/>
                    <a:pt x="988" y="262"/>
                    <a:pt x="762" y="167"/>
                  </a:cubicBezTo>
                  <a:cubicBezTo>
                    <a:pt x="667" y="120"/>
                    <a:pt x="584" y="72"/>
                    <a:pt x="488" y="36"/>
                  </a:cubicBezTo>
                  <a:cubicBezTo>
                    <a:pt x="393" y="12"/>
                    <a:pt x="250" y="0"/>
                    <a:pt x="21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8"/>
            <p:cNvSpPr/>
            <p:nvPr/>
          </p:nvSpPr>
          <p:spPr>
            <a:xfrm>
              <a:off x="6635104" y="3687676"/>
              <a:ext cx="223296" cy="152448"/>
            </a:xfrm>
            <a:custGeom>
              <a:avLst/>
              <a:gdLst/>
              <a:ahLst/>
              <a:cxnLst/>
              <a:rect l="l" t="t" r="r" b="b"/>
              <a:pathLst>
                <a:path w="6978" h="4764" extrusionOk="0">
                  <a:moveTo>
                    <a:pt x="3489" y="406"/>
                  </a:moveTo>
                  <a:cubicBezTo>
                    <a:pt x="3489" y="441"/>
                    <a:pt x="3608" y="489"/>
                    <a:pt x="3691" y="501"/>
                  </a:cubicBezTo>
                  <a:cubicBezTo>
                    <a:pt x="3775" y="513"/>
                    <a:pt x="3870" y="525"/>
                    <a:pt x="3953" y="548"/>
                  </a:cubicBezTo>
                  <a:cubicBezTo>
                    <a:pt x="4048" y="596"/>
                    <a:pt x="4072" y="656"/>
                    <a:pt x="4037" y="691"/>
                  </a:cubicBezTo>
                  <a:cubicBezTo>
                    <a:pt x="4013" y="727"/>
                    <a:pt x="3929" y="739"/>
                    <a:pt x="3858" y="751"/>
                  </a:cubicBezTo>
                  <a:cubicBezTo>
                    <a:pt x="3632" y="798"/>
                    <a:pt x="3406" y="834"/>
                    <a:pt x="3191" y="870"/>
                  </a:cubicBezTo>
                  <a:cubicBezTo>
                    <a:pt x="3013" y="894"/>
                    <a:pt x="2834" y="929"/>
                    <a:pt x="2798" y="1037"/>
                  </a:cubicBezTo>
                  <a:cubicBezTo>
                    <a:pt x="2786" y="1072"/>
                    <a:pt x="2810" y="1132"/>
                    <a:pt x="2798" y="1179"/>
                  </a:cubicBezTo>
                  <a:cubicBezTo>
                    <a:pt x="2739" y="1489"/>
                    <a:pt x="1501" y="1239"/>
                    <a:pt x="1393" y="1537"/>
                  </a:cubicBezTo>
                  <a:cubicBezTo>
                    <a:pt x="1358" y="1620"/>
                    <a:pt x="1429" y="1727"/>
                    <a:pt x="1429" y="1810"/>
                  </a:cubicBezTo>
                  <a:cubicBezTo>
                    <a:pt x="1417" y="1906"/>
                    <a:pt x="1262" y="1965"/>
                    <a:pt x="1072" y="1906"/>
                  </a:cubicBezTo>
                  <a:cubicBezTo>
                    <a:pt x="917" y="1846"/>
                    <a:pt x="846" y="1751"/>
                    <a:pt x="715" y="1680"/>
                  </a:cubicBezTo>
                  <a:cubicBezTo>
                    <a:pt x="500" y="1560"/>
                    <a:pt x="179" y="1572"/>
                    <a:pt x="84" y="1668"/>
                  </a:cubicBezTo>
                  <a:cubicBezTo>
                    <a:pt x="0" y="1763"/>
                    <a:pt x="60" y="1906"/>
                    <a:pt x="131" y="2037"/>
                  </a:cubicBezTo>
                  <a:cubicBezTo>
                    <a:pt x="334" y="2442"/>
                    <a:pt x="512" y="2739"/>
                    <a:pt x="1012" y="3156"/>
                  </a:cubicBezTo>
                  <a:cubicBezTo>
                    <a:pt x="1036" y="3180"/>
                    <a:pt x="1060" y="3204"/>
                    <a:pt x="1096" y="3215"/>
                  </a:cubicBezTo>
                  <a:cubicBezTo>
                    <a:pt x="1239" y="3287"/>
                    <a:pt x="1370" y="3239"/>
                    <a:pt x="1429" y="3180"/>
                  </a:cubicBezTo>
                  <a:cubicBezTo>
                    <a:pt x="1679" y="3477"/>
                    <a:pt x="1941" y="3787"/>
                    <a:pt x="2203" y="4096"/>
                  </a:cubicBezTo>
                  <a:cubicBezTo>
                    <a:pt x="2346" y="4061"/>
                    <a:pt x="2501" y="4037"/>
                    <a:pt x="2691" y="4049"/>
                  </a:cubicBezTo>
                  <a:cubicBezTo>
                    <a:pt x="2870" y="4073"/>
                    <a:pt x="3108" y="4132"/>
                    <a:pt x="3239" y="4239"/>
                  </a:cubicBezTo>
                  <a:cubicBezTo>
                    <a:pt x="3322" y="4299"/>
                    <a:pt x="3370" y="4370"/>
                    <a:pt x="3489" y="4406"/>
                  </a:cubicBezTo>
                  <a:cubicBezTo>
                    <a:pt x="3548" y="4430"/>
                    <a:pt x="3620" y="4430"/>
                    <a:pt x="3679" y="4430"/>
                  </a:cubicBezTo>
                  <a:cubicBezTo>
                    <a:pt x="3906" y="4442"/>
                    <a:pt x="4108" y="4418"/>
                    <a:pt x="4287" y="4370"/>
                  </a:cubicBezTo>
                  <a:cubicBezTo>
                    <a:pt x="4394" y="4347"/>
                    <a:pt x="4489" y="4311"/>
                    <a:pt x="4620" y="4311"/>
                  </a:cubicBezTo>
                  <a:cubicBezTo>
                    <a:pt x="4751" y="4311"/>
                    <a:pt x="4941" y="4347"/>
                    <a:pt x="5049" y="4430"/>
                  </a:cubicBezTo>
                  <a:cubicBezTo>
                    <a:pt x="5156" y="4501"/>
                    <a:pt x="5180" y="4608"/>
                    <a:pt x="5322" y="4668"/>
                  </a:cubicBezTo>
                  <a:cubicBezTo>
                    <a:pt x="5477" y="4716"/>
                    <a:pt x="5596" y="4680"/>
                    <a:pt x="5751" y="4704"/>
                  </a:cubicBezTo>
                  <a:cubicBezTo>
                    <a:pt x="5823" y="4728"/>
                    <a:pt x="5906" y="4751"/>
                    <a:pt x="5965" y="4751"/>
                  </a:cubicBezTo>
                  <a:cubicBezTo>
                    <a:pt x="6073" y="4763"/>
                    <a:pt x="6073" y="4692"/>
                    <a:pt x="6084" y="4644"/>
                  </a:cubicBezTo>
                  <a:cubicBezTo>
                    <a:pt x="6132" y="4430"/>
                    <a:pt x="6739" y="4466"/>
                    <a:pt x="6811" y="4263"/>
                  </a:cubicBezTo>
                  <a:cubicBezTo>
                    <a:pt x="6858" y="4108"/>
                    <a:pt x="6573" y="3882"/>
                    <a:pt x="6656" y="3739"/>
                  </a:cubicBezTo>
                  <a:cubicBezTo>
                    <a:pt x="6704" y="3668"/>
                    <a:pt x="6846" y="3632"/>
                    <a:pt x="6882" y="3561"/>
                  </a:cubicBezTo>
                  <a:cubicBezTo>
                    <a:pt x="6942" y="3382"/>
                    <a:pt x="6394" y="3061"/>
                    <a:pt x="6573" y="2918"/>
                  </a:cubicBezTo>
                  <a:cubicBezTo>
                    <a:pt x="6680" y="2846"/>
                    <a:pt x="6977" y="2870"/>
                    <a:pt x="6966" y="2751"/>
                  </a:cubicBezTo>
                  <a:cubicBezTo>
                    <a:pt x="6954" y="2620"/>
                    <a:pt x="6537" y="2501"/>
                    <a:pt x="6346" y="2358"/>
                  </a:cubicBezTo>
                  <a:cubicBezTo>
                    <a:pt x="6156" y="2215"/>
                    <a:pt x="6239" y="2072"/>
                    <a:pt x="6073" y="1930"/>
                  </a:cubicBezTo>
                  <a:cubicBezTo>
                    <a:pt x="5906" y="1775"/>
                    <a:pt x="5513" y="1668"/>
                    <a:pt x="5430" y="1525"/>
                  </a:cubicBezTo>
                  <a:cubicBezTo>
                    <a:pt x="5275" y="1287"/>
                    <a:pt x="6037" y="1346"/>
                    <a:pt x="6049" y="1144"/>
                  </a:cubicBezTo>
                  <a:cubicBezTo>
                    <a:pt x="6049" y="1096"/>
                    <a:pt x="6013" y="1037"/>
                    <a:pt x="5918" y="989"/>
                  </a:cubicBezTo>
                  <a:cubicBezTo>
                    <a:pt x="6144" y="977"/>
                    <a:pt x="6323" y="918"/>
                    <a:pt x="6430" y="834"/>
                  </a:cubicBezTo>
                  <a:cubicBezTo>
                    <a:pt x="6180" y="763"/>
                    <a:pt x="5918" y="691"/>
                    <a:pt x="5703" y="584"/>
                  </a:cubicBezTo>
                  <a:cubicBezTo>
                    <a:pt x="5311" y="382"/>
                    <a:pt x="4941" y="1"/>
                    <a:pt x="4406" y="1"/>
                  </a:cubicBezTo>
                  <a:cubicBezTo>
                    <a:pt x="3989" y="1"/>
                    <a:pt x="3798" y="322"/>
                    <a:pt x="3489" y="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8"/>
            <p:cNvSpPr/>
            <p:nvPr/>
          </p:nvSpPr>
          <p:spPr>
            <a:xfrm>
              <a:off x="6604992" y="3846172"/>
              <a:ext cx="246912" cy="75488"/>
            </a:xfrm>
            <a:custGeom>
              <a:avLst/>
              <a:gdLst/>
              <a:ahLst/>
              <a:cxnLst/>
              <a:rect l="l" t="t" r="r" b="b"/>
              <a:pathLst>
                <a:path w="7716" h="2359" extrusionOk="0">
                  <a:moveTo>
                    <a:pt x="179" y="167"/>
                  </a:moveTo>
                  <a:cubicBezTo>
                    <a:pt x="263" y="84"/>
                    <a:pt x="465" y="36"/>
                    <a:pt x="715" y="96"/>
                  </a:cubicBezTo>
                  <a:cubicBezTo>
                    <a:pt x="822" y="120"/>
                    <a:pt x="941" y="167"/>
                    <a:pt x="1037" y="156"/>
                  </a:cubicBezTo>
                  <a:cubicBezTo>
                    <a:pt x="1144" y="156"/>
                    <a:pt x="1156" y="84"/>
                    <a:pt x="1239" y="60"/>
                  </a:cubicBezTo>
                  <a:cubicBezTo>
                    <a:pt x="1418" y="1"/>
                    <a:pt x="1727" y="156"/>
                    <a:pt x="1965" y="263"/>
                  </a:cubicBezTo>
                  <a:cubicBezTo>
                    <a:pt x="2418" y="477"/>
                    <a:pt x="2942" y="608"/>
                    <a:pt x="3442" y="715"/>
                  </a:cubicBezTo>
                  <a:cubicBezTo>
                    <a:pt x="3918" y="810"/>
                    <a:pt x="4418" y="894"/>
                    <a:pt x="4787" y="846"/>
                  </a:cubicBezTo>
                  <a:cubicBezTo>
                    <a:pt x="4870" y="834"/>
                    <a:pt x="4942" y="822"/>
                    <a:pt x="5025" y="822"/>
                  </a:cubicBezTo>
                  <a:cubicBezTo>
                    <a:pt x="5311" y="822"/>
                    <a:pt x="5740" y="1013"/>
                    <a:pt x="5811" y="1191"/>
                  </a:cubicBezTo>
                  <a:cubicBezTo>
                    <a:pt x="5823" y="1227"/>
                    <a:pt x="5823" y="1263"/>
                    <a:pt x="5859" y="1310"/>
                  </a:cubicBezTo>
                  <a:cubicBezTo>
                    <a:pt x="5942" y="1406"/>
                    <a:pt x="6168" y="1489"/>
                    <a:pt x="6347" y="1513"/>
                  </a:cubicBezTo>
                  <a:cubicBezTo>
                    <a:pt x="6537" y="1549"/>
                    <a:pt x="6716" y="1560"/>
                    <a:pt x="6894" y="1608"/>
                  </a:cubicBezTo>
                  <a:cubicBezTo>
                    <a:pt x="7085" y="1656"/>
                    <a:pt x="7287" y="1787"/>
                    <a:pt x="7240" y="1858"/>
                  </a:cubicBezTo>
                  <a:cubicBezTo>
                    <a:pt x="7228" y="1882"/>
                    <a:pt x="7192" y="1906"/>
                    <a:pt x="7192" y="1930"/>
                  </a:cubicBezTo>
                  <a:cubicBezTo>
                    <a:pt x="7180" y="2025"/>
                    <a:pt x="7537" y="2120"/>
                    <a:pt x="7621" y="2227"/>
                  </a:cubicBezTo>
                  <a:cubicBezTo>
                    <a:pt x="7716" y="2334"/>
                    <a:pt x="7442" y="2358"/>
                    <a:pt x="7252" y="2287"/>
                  </a:cubicBezTo>
                  <a:cubicBezTo>
                    <a:pt x="7049" y="2215"/>
                    <a:pt x="6906" y="2096"/>
                    <a:pt x="6716" y="2001"/>
                  </a:cubicBezTo>
                  <a:cubicBezTo>
                    <a:pt x="6204" y="1763"/>
                    <a:pt x="5621" y="1799"/>
                    <a:pt x="5049" y="1656"/>
                  </a:cubicBezTo>
                  <a:cubicBezTo>
                    <a:pt x="4632" y="1560"/>
                    <a:pt x="4216" y="1358"/>
                    <a:pt x="3799" y="1299"/>
                  </a:cubicBezTo>
                  <a:cubicBezTo>
                    <a:pt x="3573" y="1263"/>
                    <a:pt x="3370" y="1287"/>
                    <a:pt x="3144" y="1251"/>
                  </a:cubicBezTo>
                  <a:cubicBezTo>
                    <a:pt x="2763" y="1203"/>
                    <a:pt x="2370" y="1025"/>
                    <a:pt x="1977" y="953"/>
                  </a:cubicBezTo>
                  <a:cubicBezTo>
                    <a:pt x="1763" y="918"/>
                    <a:pt x="1560" y="906"/>
                    <a:pt x="1346" y="882"/>
                  </a:cubicBezTo>
                  <a:cubicBezTo>
                    <a:pt x="1120" y="846"/>
                    <a:pt x="870" y="763"/>
                    <a:pt x="751" y="644"/>
                  </a:cubicBezTo>
                  <a:cubicBezTo>
                    <a:pt x="703" y="608"/>
                    <a:pt x="679" y="560"/>
                    <a:pt x="608" y="537"/>
                  </a:cubicBezTo>
                  <a:cubicBezTo>
                    <a:pt x="406" y="441"/>
                    <a:pt x="310" y="596"/>
                    <a:pt x="132" y="489"/>
                  </a:cubicBezTo>
                  <a:cubicBezTo>
                    <a:pt x="1" y="406"/>
                    <a:pt x="132" y="215"/>
                    <a:pt x="179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8"/>
            <p:cNvSpPr/>
            <p:nvPr/>
          </p:nvSpPr>
          <p:spPr>
            <a:xfrm>
              <a:off x="6888096" y="3779900"/>
              <a:ext cx="123840" cy="107456"/>
            </a:xfrm>
            <a:custGeom>
              <a:avLst/>
              <a:gdLst/>
              <a:ahLst/>
              <a:cxnLst/>
              <a:rect l="l" t="t" r="r" b="b"/>
              <a:pathLst>
                <a:path w="3870" h="3358" extrusionOk="0">
                  <a:moveTo>
                    <a:pt x="333" y="1286"/>
                  </a:moveTo>
                  <a:cubicBezTo>
                    <a:pt x="357" y="1381"/>
                    <a:pt x="393" y="1476"/>
                    <a:pt x="393" y="1572"/>
                  </a:cubicBezTo>
                  <a:cubicBezTo>
                    <a:pt x="405" y="1679"/>
                    <a:pt x="369" y="1774"/>
                    <a:pt x="405" y="1893"/>
                  </a:cubicBezTo>
                  <a:cubicBezTo>
                    <a:pt x="441" y="2000"/>
                    <a:pt x="560" y="2143"/>
                    <a:pt x="774" y="2238"/>
                  </a:cubicBezTo>
                  <a:cubicBezTo>
                    <a:pt x="822" y="2215"/>
                    <a:pt x="905" y="2215"/>
                    <a:pt x="988" y="2215"/>
                  </a:cubicBezTo>
                  <a:cubicBezTo>
                    <a:pt x="1203" y="2453"/>
                    <a:pt x="1072" y="2643"/>
                    <a:pt x="1084" y="2846"/>
                  </a:cubicBezTo>
                  <a:cubicBezTo>
                    <a:pt x="1084" y="2929"/>
                    <a:pt x="1119" y="3024"/>
                    <a:pt x="1226" y="3119"/>
                  </a:cubicBezTo>
                  <a:cubicBezTo>
                    <a:pt x="1346" y="3215"/>
                    <a:pt x="1584" y="3298"/>
                    <a:pt x="1703" y="3274"/>
                  </a:cubicBezTo>
                  <a:cubicBezTo>
                    <a:pt x="1798" y="3250"/>
                    <a:pt x="1798" y="3191"/>
                    <a:pt x="1846" y="3143"/>
                  </a:cubicBezTo>
                  <a:cubicBezTo>
                    <a:pt x="1893" y="3096"/>
                    <a:pt x="2012" y="3072"/>
                    <a:pt x="2131" y="3131"/>
                  </a:cubicBezTo>
                  <a:cubicBezTo>
                    <a:pt x="2322" y="3060"/>
                    <a:pt x="1834" y="2810"/>
                    <a:pt x="1834" y="2667"/>
                  </a:cubicBezTo>
                  <a:cubicBezTo>
                    <a:pt x="1834" y="2596"/>
                    <a:pt x="1929" y="2572"/>
                    <a:pt x="1929" y="2500"/>
                  </a:cubicBezTo>
                  <a:cubicBezTo>
                    <a:pt x="1917" y="2441"/>
                    <a:pt x="1822" y="2369"/>
                    <a:pt x="1762" y="2310"/>
                  </a:cubicBezTo>
                  <a:cubicBezTo>
                    <a:pt x="1715" y="2238"/>
                    <a:pt x="1703" y="2167"/>
                    <a:pt x="1810" y="2167"/>
                  </a:cubicBezTo>
                  <a:cubicBezTo>
                    <a:pt x="1929" y="2167"/>
                    <a:pt x="2048" y="2250"/>
                    <a:pt x="2131" y="2322"/>
                  </a:cubicBezTo>
                  <a:cubicBezTo>
                    <a:pt x="2524" y="2643"/>
                    <a:pt x="2929" y="2989"/>
                    <a:pt x="2929" y="3274"/>
                  </a:cubicBezTo>
                  <a:cubicBezTo>
                    <a:pt x="3084" y="3358"/>
                    <a:pt x="3286" y="3358"/>
                    <a:pt x="3358" y="3298"/>
                  </a:cubicBezTo>
                  <a:cubicBezTo>
                    <a:pt x="3441" y="3239"/>
                    <a:pt x="3429" y="3143"/>
                    <a:pt x="3477" y="3072"/>
                  </a:cubicBezTo>
                  <a:cubicBezTo>
                    <a:pt x="3524" y="3000"/>
                    <a:pt x="3691" y="2965"/>
                    <a:pt x="3870" y="3036"/>
                  </a:cubicBezTo>
                  <a:cubicBezTo>
                    <a:pt x="3655" y="2869"/>
                    <a:pt x="3453" y="2715"/>
                    <a:pt x="3251" y="2548"/>
                  </a:cubicBezTo>
                  <a:cubicBezTo>
                    <a:pt x="3096" y="2429"/>
                    <a:pt x="2941" y="2310"/>
                    <a:pt x="2762" y="2203"/>
                  </a:cubicBezTo>
                  <a:cubicBezTo>
                    <a:pt x="2441" y="2012"/>
                    <a:pt x="2024" y="1857"/>
                    <a:pt x="1631" y="1786"/>
                  </a:cubicBezTo>
                  <a:cubicBezTo>
                    <a:pt x="1667" y="1607"/>
                    <a:pt x="2274" y="1750"/>
                    <a:pt x="2477" y="1643"/>
                  </a:cubicBezTo>
                  <a:cubicBezTo>
                    <a:pt x="2584" y="1584"/>
                    <a:pt x="2560" y="1488"/>
                    <a:pt x="2619" y="1405"/>
                  </a:cubicBezTo>
                  <a:cubicBezTo>
                    <a:pt x="2667" y="1334"/>
                    <a:pt x="2881" y="1310"/>
                    <a:pt x="3048" y="1405"/>
                  </a:cubicBezTo>
                  <a:cubicBezTo>
                    <a:pt x="3155" y="1393"/>
                    <a:pt x="3000" y="1286"/>
                    <a:pt x="2870" y="1250"/>
                  </a:cubicBezTo>
                  <a:cubicBezTo>
                    <a:pt x="2524" y="1143"/>
                    <a:pt x="2179" y="1119"/>
                    <a:pt x="1953" y="1179"/>
                  </a:cubicBezTo>
                  <a:cubicBezTo>
                    <a:pt x="1893" y="1191"/>
                    <a:pt x="1822" y="1214"/>
                    <a:pt x="1738" y="1191"/>
                  </a:cubicBezTo>
                  <a:cubicBezTo>
                    <a:pt x="1631" y="1167"/>
                    <a:pt x="1548" y="1095"/>
                    <a:pt x="1453" y="1072"/>
                  </a:cubicBezTo>
                  <a:cubicBezTo>
                    <a:pt x="1346" y="1048"/>
                    <a:pt x="1286" y="1084"/>
                    <a:pt x="1203" y="1072"/>
                  </a:cubicBezTo>
                  <a:cubicBezTo>
                    <a:pt x="1024" y="1060"/>
                    <a:pt x="893" y="917"/>
                    <a:pt x="893" y="833"/>
                  </a:cubicBezTo>
                  <a:cubicBezTo>
                    <a:pt x="893" y="750"/>
                    <a:pt x="941" y="679"/>
                    <a:pt x="822" y="583"/>
                  </a:cubicBezTo>
                  <a:cubicBezTo>
                    <a:pt x="774" y="536"/>
                    <a:pt x="667" y="488"/>
                    <a:pt x="679" y="441"/>
                  </a:cubicBezTo>
                  <a:cubicBezTo>
                    <a:pt x="679" y="393"/>
                    <a:pt x="786" y="405"/>
                    <a:pt x="881" y="417"/>
                  </a:cubicBezTo>
                  <a:cubicBezTo>
                    <a:pt x="1274" y="452"/>
                    <a:pt x="1655" y="500"/>
                    <a:pt x="2048" y="548"/>
                  </a:cubicBezTo>
                  <a:cubicBezTo>
                    <a:pt x="2191" y="560"/>
                    <a:pt x="2381" y="595"/>
                    <a:pt x="2500" y="679"/>
                  </a:cubicBezTo>
                  <a:cubicBezTo>
                    <a:pt x="2524" y="703"/>
                    <a:pt x="2560" y="726"/>
                    <a:pt x="2596" y="750"/>
                  </a:cubicBezTo>
                  <a:cubicBezTo>
                    <a:pt x="2691" y="786"/>
                    <a:pt x="2750" y="738"/>
                    <a:pt x="2810" y="726"/>
                  </a:cubicBezTo>
                  <a:cubicBezTo>
                    <a:pt x="2989" y="691"/>
                    <a:pt x="3370" y="845"/>
                    <a:pt x="3477" y="774"/>
                  </a:cubicBezTo>
                  <a:cubicBezTo>
                    <a:pt x="3524" y="738"/>
                    <a:pt x="3477" y="679"/>
                    <a:pt x="3489" y="631"/>
                  </a:cubicBezTo>
                  <a:cubicBezTo>
                    <a:pt x="3512" y="548"/>
                    <a:pt x="3655" y="536"/>
                    <a:pt x="3751" y="488"/>
                  </a:cubicBezTo>
                  <a:cubicBezTo>
                    <a:pt x="3846" y="441"/>
                    <a:pt x="3846" y="322"/>
                    <a:pt x="3667" y="250"/>
                  </a:cubicBezTo>
                  <a:cubicBezTo>
                    <a:pt x="3548" y="202"/>
                    <a:pt x="3417" y="214"/>
                    <a:pt x="3358" y="250"/>
                  </a:cubicBezTo>
                  <a:cubicBezTo>
                    <a:pt x="3298" y="274"/>
                    <a:pt x="3274" y="333"/>
                    <a:pt x="3215" y="369"/>
                  </a:cubicBezTo>
                  <a:cubicBezTo>
                    <a:pt x="3084" y="441"/>
                    <a:pt x="2798" y="417"/>
                    <a:pt x="2536" y="381"/>
                  </a:cubicBezTo>
                  <a:cubicBezTo>
                    <a:pt x="2227" y="345"/>
                    <a:pt x="1905" y="310"/>
                    <a:pt x="1584" y="286"/>
                  </a:cubicBezTo>
                  <a:cubicBezTo>
                    <a:pt x="1512" y="274"/>
                    <a:pt x="1429" y="262"/>
                    <a:pt x="1369" y="226"/>
                  </a:cubicBezTo>
                  <a:cubicBezTo>
                    <a:pt x="1310" y="191"/>
                    <a:pt x="1286" y="155"/>
                    <a:pt x="1238" y="119"/>
                  </a:cubicBezTo>
                  <a:cubicBezTo>
                    <a:pt x="1084" y="0"/>
                    <a:pt x="798" y="0"/>
                    <a:pt x="631" y="36"/>
                  </a:cubicBezTo>
                  <a:cubicBezTo>
                    <a:pt x="274" y="107"/>
                    <a:pt x="0" y="119"/>
                    <a:pt x="48" y="369"/>
                  </a:cubicBezTo>
                  <a:cubicBezTo>
                    <a:pt x="95" y="667"/>
                    <a:pt x="238" y="988"/>
                    <a:pt x="333" y="12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8"/>
            <p:cNvSpPr/>
            <p:nvPr/>
          </p:nvSpPr>
          <p:spPr>
            <a:xfrm>
              <a:off x="6716640" y="3434716"/>
              <a:ext cx="41568" cy="51456"/>
            </a:xfrm>
            <a:custGeom>
              <a:avLst/>
              <a:gdLst/>
              <a:ahLst/>
              <a:cxnLst/>
              <a:rect l="l" t="t" r="r" b="b"/>
              <a:pathLst>
                <a:path w="1299" h="1608" extrusionOk="0">
                  <a:moveTo>
                    <a:pt x="477" y="1357"/>
                  </a:moveTo>
                  <a:cubicBezTo>
                    <a:pt x="477" y="1405"/>
                    <a:pt x="405" y="1441"/>
                    <a:pt x="477" y="1488"/>
                  </a:cubicBezTo>
                  <a:cubicBezTo>
                    <a:pt x="512" y="1512"/>
                    <a:pt x="560" y="1536"/>
                    <a:pt x="608" y="1548"/>
                  </a:cubicBezTo>
                  <a:cubicBezTo>
                    <a:pt x="834" y="1607"/>
                    <a:pt x="1072" y="1607"/>
                    <a:pt x="1191" y="1560"/>
                  </a:cubicBezTo>
                  <a:cubicBezTo>
                    <a:pt x="1203" y="1548"/>
                    <a:pt x="1215" y="1536"/>
                    <a:pt x="1227" y="1536"/>
                  </a:cubicBezTo>
                  <a:cubicBezTo>
                    <a:pt x="1298" y="1464"/>
                    <a:pt x="1274" y="1369"/>
                    <a:pt x="1155" y="1274"/>
                  </a:cubicBezTo>
                  <a:cubicBezTo>
                    <a:pt x="1119" y="1250"/>
                    <a:pt x="1060" y="1214"/>
                    <a:pt x="1036" y="1179"/>
                  </a:cubicBezTo>
                  <a:cubicBezTo>
                    <a:pt x="953" y="1072"/>
                    <a:pt x="1167" y="1036"/>
                    <a:pt x="1179" y="941"/>
                  </a:cubicBezTo>
                  <a:cubicBezTo>
                    <a:pt x="1191" y="774"/>
                    <a:pt x="1108" y="595"/>
                    <a:pt x="953" y="405"/>
                  </a:cubicBezTo>
                  <a:cubicBezTo>
                    <a:pt x="941" y="393"/>
                    <a:pt x="524" y="0"/>
                    <a:pt x="477" y="60"/>
                  </a:cubicBezTo>
                  <a:cubicBezTo>
                    <a:pt x="334" y="226"/>
                    <a:pt x="346" y="381"/>
                    <a:pt x="286" y="572"/>
                  </a:cubicBezTo>
                  <a:cubicBezTo>
                    <a:pt x="250" y="714"/>
                    <a:pt x="0" y="786"/>
                    <a:pt x="36" y="953"/>
                  </a:cubicBezTo>
                  <a:cubicBezTo>
                    <a:pt x="72" y="1095"/>
                    <a:pt x="477" y="1250"/>
                    <a:pt x="477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8"/>
            <p:cNvSpPr/>
            <p:nvPr/>
          </p:nvSpPr>
          <p:spPr>
            <a:xfrm>
              <a:off x="6496032" y="3489180"/>
              <a:ext cx="62528" cy="26720"/>
            </a:xfrm>
            <a:custGeom>
              <a:avLst/>
              <a:gdLst/>
              <a:ahLst/>
              <a:cxnLst/>
              <a:rect l="l" t="t" r="r" b="b"/>
              <a:pathLst>
                <a:path w="1954" h="835" extrusionOk="0">
                  <a:moveTo>
                    <a:pt x="977" y="36"/>
                  </a:moveTo>
                  <a:cubicBezTo>
                    <a:pt x="739" y="72"/>
                    <a:pt x="501" y="96"/>
                    <a:pt x="274" y="132"/>
                  </a:cubicBezTo>
                  <a:cubicBezTo>
                    <a:pt x="143" y="143"/>
                    <a:pt x="12" y="167"/>
                    <a:pt x="12" y="227"/>
                  </a:cubicBezTo>
                  <a:cubicBezTo>
                    <a:pt x="1" y="358"/>
                    <a:pt x="429" y="489"/>
                    <a:pt x="536" y="620"/>
                  </a:cubicBezTo>
                  <a:cubicBezTo>
                    <a:pt x="572" y="655"/>
                    <a:pt x="584" y="703"/>
                    <a:pt x="644" y="727"/>
                  </a:cubicBezTo>
                  <a:cubicBezTo>
                    <a:pt x="679" y="751"/>
                    <a:pt x="715" y="763"/>
                    <a:pt x="763" y="763"/>
                  </a:cubicBezTo>
                  <a:cubicBezTo>
                    <a:pt x="1036" y="834"/>
                    <a:pt x="1263" y="775"/>
                    <a:pt x="1382" y="691"/>
                  </a:cubicBezTo>
                  <a:cubicBezTo>
                    <a:pt x="1501" y="608"/>
                    <a:pt x="1572" y="501"/>
                    <a:pt x="1751" y="453"/>
                  </a:cubicBezTo>
                  <a:cubicBezTo>
                    <a:pt x="1834" y="429"/>
                    <a:pt x="1953" y="394"/>
                    <a:pt x="1882" y="334"/>
                  </a:cubicBezTo>
                  <a:cubicBezTo>
                    <a:pt x="1810" y="263"/>
                    <a:pt x="1548" y="215"/>
                    <a:pt x="1560" y="155"/>
                  </a:cubicBezTo>
                  <a:cubicBezTo>
                    <a:pt x="1560" y="143"/>
                    <a:pt x="1608" y="132"/>
                    <a:pt x="1608" y="108"/>
                  </a:cubicBezTo>
                  <a:cubicBezTo>
                    <a:pt x="1608" y="72"/>
                    <a:pt x="1489" y="36"/>
                    <a:pt x="1417" y="24"/>
                  </a:cubicBezTo>
                  <a:cubicBezTo>
                    <a:pt x="1263" y="1"/>
                    <a:pt x="1120" y="1"/>
                    <a:pt x="1013" y="2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8"/>
            <p:cNvSpPr/>
            <p:nvPr/>
          </p:nvSpPr>
          <p:spPr>
            <a:xfrm>
              <a:off x="6753984" y="3522332"/>
              <a:ext cx="133376" cy="96032"/>
            </a:xfrm>
            <a:custGeom>
              <a:avLst/>
              <a:gdLst/>
              <a:ahLst/>
              <a:cxnLst/>
              <a:rect l="l" t="t" r="r" b="b"/>
              <a:pathLst>
                <a:path w="4168" h="3001" extrusionOk="0">
                  <a:moveTo>
                    <a:pt x="476" y="810"/>
                  </a:moveTo>
                  <a:cubicBezTo>
                    <a:pt x="441" y="881"/>
                    <a:pt x="369" y="929"/>
                    <a:pt x="357" y="1012"/>
                  </a:cubicBezTo>
                  <a:cubicBezTo>
                    <a:pt x="345" y="1084"/>
                    <a:pt x="429" y="1191"/>
                    <a:pt x="607" y="1239"/>
                  </a:cubicBezTo>
                  <a:cubicBezTo>
                    <a:pt x="453" y="1262"/>
                    <a:pt x="226" y="1203"/>
                    <a:pt x="95" y="1108"/>
                  </a:cubicBezTo>
                  <a:cubicBezTo>
                    <a:pt x="0" y="1143"/>
                    <a:pt x="95" y="1251"/>
                    <a:pt x="214" y="1322"/>
                  </a:cubicBezTo>
                  <a:cubicBezTo>
                    <a:pt x="333" y="1382"/>
                    <a:pt x="488" y="1453"/>
                    <a:pt x="584" y="1524"/>
                  </a:cubicBezTo>
                  <a:cubicBezTo>
                    <a:pt x="667" y="1608"/>
                    <a:pt x="679" y="1679"/>
                    <a:pt x="726" y="1751"/>
                  </a:cubicBezTo>
                  <a:cubicBezTo>
                    <a:pt x="786" y="1834"/>
                    <a:pt x="917" y="1929"/>
                    <a:pt x="1072" y="1941"/>
                  </a:cubicBezTo>
                  <a:cubicBezTo>
                    <a:pt x="1095" y="1894"/>
                    <a:pt x="1238" y="1834"/>
                    <a:pt x="1357" y="1905"/>
                  </a:cubicBezTo>
                  <a:cubicBezTo>
                    <a:pt x="1405" y="1929"/>
                    <a:pt x="1417" y="1965"/>
                    <a:pt x="1417" y="1989"/>
                  </a:cubicBezTo>
                  <a:cubicBezTo>
                    <a:pt x="1417" y="2060"/>
                    <a:pt x="1369" y="2120"/>
                    <a:pt x="1405" y="2203"/>
                  </a:cubicBezTo>
                  <a:cubicBezTo>
                    <a:pt x="1429" y="2286"/>
                    <a:pt x="1596" y="2394"/>
                    <a:pt x="1762" y="2417"/>
                  </a:cubicBezTo>
                  <a:cubicBezTo>
                    <a:pt x="1857" y="2429"/>
                    <a:pt x="1917" y="2405"/>
                    <a:pt x="1988" y="2394"/>
                  </a:cubicBezTo>
                  <a:cubicBezTo>
                    <a:pt x="2262" y="2358"/>
                    <a:pt x="2715" y="2441"/>
                    <a:pt x="3012" y="2608"/>
                  </a:cubicBezTo>
                  <a:cubicBezTo>
                    <a:pt x="3084" y="2656"/>
                    <a:pt x="3155" y="2691"/>
                    <a:pt x="3227" y="2739"/>
                  </a:cubicBezTo>
                  <a:cubicBezTo>
                    <a:pt x="3370" y="2810"/>
                    <a:pt x="3536" y="2870"/>
                    <a:pt x="3703" y="2917"/>
                  </a:cubicBezTo>
                  <a:cubicBezTo>
                    <a:pt x="3798" y="2953"/>
                    <a:pt x="3905" y="2989"/>
                    <a:pt x="4001" y="2989"/>
                  </a:cubicBezTo>
                  <a:cubicBezTo>
                    <a:pt x="4096" y="3001"/>
                    <a:pt x="4167" y="2965"/>
                    <a:pt x="4120" y="2917"/>
                  </a:cubicBezTo>
                  <a:cubicBezTo>
                    <a:pt x="3679" y="2763"/>
                    <a:pt x="3572" y="2441"/>
                    <a:pt x="3120" y="2298"/>
                  </a:cubicBezTo>
                  <a:cubicBezTo>
                    <a:pt x="3012" y="2263"/>
                    <a:pt x="2893" y="2251"/>
                    <a:pt x="2786" y="2239"/>
                  </a:cubicBezTo>
                  <a:cubicBezTo>
                    <a:pt x="2393" y="2167"/>
                    <a:pt x="1941" y="2060"/>
                    <a:pt x="1691" y="1870"/>
                  </a:cubicBezTo>
                  <a:cubicBezTo>
                    <a:pt x="1476" y="1703"/>
                    <a:pt x="1500" y="1536"/>
                    <a:pt x="1607" y="1429"/>
                  </a:cubicBezTo>
                  <a:cubicBezTo>
                    <a:pt x="1715" y="1310"/>
                    <a:pt x="1893" y="1227"/>
                    <a:pt x="1977" y="1108"/>
                  </a:cubicBezTo>
                  <a:cubicBezTo>
                    <a:pt x="2048" y="989"/>
                    <a:pt x="1988" y="798"/>
                    <a:pt x="1703" y="655"/>
                  </a:cubicBezTo>
                  <a:cubicBezTo>
                    <a:pt x="1596" y="596"/>
                    <a:pt x="1465" y="548"/>
                    <a:pt x="1417" y="489"/>
                  </a:cubicBezTo>
                  <a:cubicBezTo>
                    <a:pt x="1381" y="429"/>
                    <a:pt x="1441" y="393"/>
                    <a:pt x="1441" y="334"/>
                  </a:cubicBezTo>
                  <a:cubicBezTo>
                    <a:pt x="1429" y="274"/>
                    <a:pt x="1298" y="191"/>
                    <a:pt x="1155" y="155"/>
                  </a:cubicBezTo>
                  <a:cubicBezTo>
                    <a:pt x="1012" y="120"/>
                    <a:pt x="881" y="143"/>
                    <a:pt x="857" y="191"/>
                  </a:cubicBezTo>
                  <a:cubicBezTo>
                    <a:pt x="786" y="381"/>
                    <a:pt x="393" y="0"/>
                    <a:pt x="214" y="155"/>
                  </a:cubicBezTo>
                  <a:cubicBezTo>
                    <a:pt x="72" y="286"/>
                    <a:pt x="548" y="643"/>
                    <a:pt x="476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8"/>
            <p:cNvSpPr/>
            <p:nvPr/>
          </p:nvSpPr>
          <p:spPr>
            <a:xfrm>
              <a:off x="6874368" y="3672444"/>
              <a:ext cx="108224" cy="51840"/>
            </a:xfrm>
            <a:custGeom>
              <a:avLst/>
              <a:gdLst/>
              <a:ahLst/>
              <a:cxnLst/>
              <a:rect l="l" t="t" r="r" b="b"/>
              <a:pathLst>
                <a:path w="3382" h="1620" extrusionOk="0">
                  <a:moveTo>
                    <a:pt x="667" y="36"/>
                  </a:moveTo>
                  <a:cubicBezTo>
                    <a:pt x="620" y="24"/>
                    <a:pt x="572" y="24"/>
                    <a:pt x="536" y="12"/>
                  </a:cubicBezTo>
                  <a:cubicBezTo>
                    <a:pt x="370" y="12"/>
                    <a:pt x="203" y="12"/>
                    <a:pt x="108" y="48"/>
                  </a:cubicBezTo>
                  <a:cubicBezTo>
                    <a:pt x="0" y="96"/>
                    <a:pt x="12" y="191"/>
                    <a:pt x="24" y="286"/>
                  </a:cubicBezTo>
                  <a:cubicBezTo>
                    <a:pt x="36" y="417"/>
                    <a:pt x="60" y="536"/>
                    <a:pt x="72" y="667"/>
                  </a:cubicBezTo>
                  <a:cubicBezTo>
                    <a:pt x="72" y="691"/>
                    <a:pt x="96" y="727"/>
                    <a:pt x="143" y="739"/>
                  </a:cubicBezTo>
                  <a:cubicBezTo>
                    <a:pt x="167" y="751"/>
                    <a:pt x="179" y="751"/>
                    <a:pt x="203" y="751"/>
                  </a:cubicBezTo>
                  <a:cubicBezTo>
                    <a:pt x="381" y="739"/>
                    <a:pt x="465" y="655"/>
                    <a:pt x="560" y="596"/>
                  </a:cubicBezTo>
                  <a:cubicBezTo>
                    <a:pt x="643" y="536"/>
                    <a:pt x="822" y="489"/>
                    <a:pt x="1036" y="548"/>
                  </a:cubicBezTo>
                  <a:cubicBezTo>
                    <a:pt x="1108" y="572"/>
                    <a:pt x="1167" y="596"/>
                    <a:pt x="1227" y="608"/>
                  </a:cubicBezTo>
                  <a:cubicBezTo>
                    <a:pt x="1286" y="620"/>
                    <a:pt x="1346" y="620"/>
                    <a:pt x="1394" y="632"/>
                  </a:cubicBezTo>
                  <a:cubicBezTo>
                    <a:pt x="1524" y="655"/>
                    <a:pt x="1667" y="727"/>
                    <a:pt x="1715" y="798"/>
                  </a:cubicBezTo>
                  <a:cubicBezTo>
                    <a:pt x="1775" y="858"/>
                    <a:pt x="1751" y="917"/>
                    <a:pt x="1703" y="965"/>
                  </a:cubicBezTo>
                  <a:cubicBezTo>
                    <a:pt x="1667" y="989"/>
                    <a:pt x="1632" y="1013"/>
                    <a:pt x="1632" y="1048"/>
                  </a:cubicBezTo>
                  <a:cubicBezTo>
                    <a:pt x="1655" y="1120"/>
                    <a:pt x="1822" y="1191"/>
                    <a:pt x="1965" y="1239"/>
                  </a:cubicBezTo>
                  <a:cubicBezTo>
                    <a:pt x="2108" y="1286"/>
                    <a:pt x="2275" y="1322"/>
                    <a:pt x="2370" y="1405"/>
                  </a:cubicBezTo>
                  <a:cubicBezTo>
                    <a:pt x="2394" y="1417"/>
                    <a:pt x="2417" y="1441"/>
                    <a:pt x="2441" y="1453"/>
                  </a:cubicBezTo>
                  <a:cubicBezTo>
                    <a:pt x="2513" y="1489"/>
                    <a:pt x="2584" y="1477"/>
                    <a:pt x="2656" y="1465"/>
                  </a:cubicBezTo>
                  <a:cubicBezTo>
                    <a:pt x="2798" y="1465"/>
                    <a:pt x="3025" y="1536"/>
                    <a:pt x="3144" y="1620"/>
                  </a:cubicBezTo>
                  <a:cubicBezTo>
                    <a:pt x="3251" y="1596"/>
                    <a:pt x="3322" y="1536"/>
                    <a:pt x="3370" y="1477"/>
                  </a:cubicBezTo>
                  <a:cubicBezTo>
                    <a:pt x="3382" y="1465"/>
                    <a:pt x="3382" y="1453"/>
                    <a:pt x="3370" y="1429"/>
                  </a:cubicBezTo>
                  <a:cubicBezTo>
                    <a:pt x="3346" y="1405"/>
                    <a:pt x="3287" y="1394"/>
                    <a:pt x="3239" y="1370"/>
                  </a:cubicBezTo>
                  <a:cubicBezTo>
                    <a:pt x="3060" y="1286"/>
                    <a:pt x="3001" y="1167"/>
                    <a:pt x="3048" y="1096"/>
                  </a:cubicBezTo>
                  <a:cubicBezTo>
                    <a:pt x="3096" y="1036"/>
                    <a:pt x="3203" y="989"/>
                    <a:pt x="3287" y="929"/>
                  </a:cubicBezTo>
                  <a:cubicBezTo>
                    <a:pt x="3358" y="870"/>
                    <a:pt x="3382" y="774"/>
                    <a:pt x="3251" y="679"/>
                  </a:cubicBezTo>
                  <a:cubicBezTo>
                    <a:pt x="3191" y="643"/>
                    <a:pt x="3120" y="608"/>
                    <a:pt x="3084" y="560"/>
                  </a:cubicBezTo>
                  <a:cubicBezTo>
                    <a:pt x="3025" y="501"/>
                    <a:pt x="3060" y="465"/>
                    <a:pt x="3037" y="405"/>
                  </a:cubicBezTo>
                  <a:cubicBezTo>
                    <a:pt x="3013" y="334"/>
                    <a:pt x="2894" y="262"/>
                    <a:pt x="2775" y="191"/>
                  </a:cubicBezTo>
                  <a:cubicBezTo>
                    <a:pt x="2656" y="108"/>
                    <a:pt x="2477" y="12"/>
                    <a:pt x="2322" y="0"/>
                  </a:cubicBezTo>
                  <a:cubicBezTo>
                    <a:pt x="2096" y="0"/>
                    <a:pt x="2251" y="203"/>
                    <a:pt x="2156" y="274"/>
                  </a:cubicBezTo>
                  <a:cubicBezTo>
                    <a:pt x="2048" y="358"/>
                    <a:pt x="1965" y="346"/>
                    <a:pt x="1727" y="346"/>
                  </a:cubicBezTo>
                  <a:cubicBezTo>
                    <a:pt x="1620" y="346"/>
                    <a:pt x="1036" y="322"/>
                    <a:pt x="965" y="298"/>
                  </a:cubicBezTo>
                  <a:cubicBezTo>
                    <a:pt x="786" y="227"/>
                    <a:pt x="870" y="96"/>
                    <a:pt x="66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8"/>
            <p:cNvSpPr/>
            <p:nvPr/>
          </p:nvSpPr>
          <p:spPr>
            <a:xfrm>
              <a:off x="6757024" y="3622140"/>
              <a:ext cx="59072" cy="48416"/>
            </a:xfrm>
            <a:custGeom>
              <a:avLst/>
              <a:gdLst/>
              <a:ahLst/>
              <a:cxnLst/>
              <a:rect l="l" t="t" r="r" b="b"/>
              <a:pathLst>
                <a:path w="1846" h="1513" extrusionOk="0">
                  <a:moveTo>
                    <a:pt x="608" y="787"/>
                  </a:moveTo>
                  <a:cubicBezTo>
                    <a:pt x="584" y="846"/>
                    <a:pt x="596" y="918"/>
                    <a:pt x="643" y="989"/>
                  </a:cubicBezTo>
                  <a:cubicBezTo>
                    <a:pt x="679" y="1072"/>
                    <a:pt x="703" y="1156"/>
                    <a:pt x="596" y="1180"/>
                  </a:cubicBezTo>
                  <a:cubicBezTo>
                    <a:pt x="524" y="1191"/>
                    <a:pt x="417" y="1180"/>
                    <a:pt x="334" y="1191"/>
                  </a:cubicBezTo>
                  <a:cubicBezTo>
                    <a:pt x="96" y="1191"/>
                    <a:pt x="0" y="1311"/>
                    <a:pt x="108" y="1453"/>
                  </a:cubicBezTo>
                  <a:cubicBezTo>
                    <a:pt x="477" y="1513"/>
                    <a:pt x="572" y="1334"/>
                    <a:pt x="774" y="1239"/>
                  </a:cubicBezTo>
                  <a:cubicBezTo>
                    <a:pt x="822" y="1227"/>
                    <a:pt x="870" y="1203"/>
                    <a:pt x="905" y="1180"/>
                  </a:cubicBezTo>
                  <a:cubicBezTo>
                    <a:pt x="965" y="1144"/>
                    <a:pt x="977" y="1084"/>
                    <a:pt x="1000" y="1037"/>
                  </a:cubicBezTo>
                  <a:cubicBezTo>
                    <a:pt x="1024" y="989"/>
                    <a:pt x="1072" y="941"/>
                    <a:pt x="1120" y="906"/>
                  </a:cubicBezTo>
                  <a:cubicBezTo>
                    <a:pt x="1334" y="715"/>
                    <a:pt x="1846" y="489"/>
                    <a:pt x="1227" y="132"/>
                  </a:cubicBezTo>
                  <a:cubicBezTo>
                    <a:pt x="1108" y="60"/>
                    <a:pt x="905" y="1"/>
                    <a:pt x="810" y="37"/>
                  </a:cubicBezTo>
                  <a:cubicBezTo>
                    <a:pt x="691" y="72"/>
                    <a:pt x="798" y="179"/>
                    <a:pt x="834" y="275"/>
                  </a:cubicBezTo>
                  <a:cubicBezTo>
                    <a:pt x="965" y="525"/>
                    <a:pt x="667" y="608"/>
                    <a:pt x="608" y="7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8"/>
            <p:cNvSpPr/>
            <p:nvPr/>
          </p:nvSpPr>
          <p:spPr>
            <a:xfrm>
              <a:off x="6847712" y="3625596"/>
              <a:ext cx="32768" cy="20576"/>
            </a:xfrm>
            <a:custGeom>
              <a:avLst/>
              <a:gdLst/>
              <a:ahLst/>
              <a:cxnLst/>
              <a:rect l="l" t="t" r="r" b="b"/>
              <a:pathLst>
                <a:path w="1024" h="643" extrusionOk="0">
                  <a:moveTo>
                    <a:pt x="726" y="357"/>
                  </a:moveTo>
                  <a:cubicBezTo>
                    <a:pt x="1024" y="345"/>
                    <a:pt x="333" y="60"/>
                    <a:pt x="286" y="0"/>
                  </a:cubicBezTo>
                  <a:cubicBezTo>
                    <a:pt x="0" y="167"/>
                    <a:pt x="95" y="345"/>
                    <a:pt x="12" y="572"/>
                  </a:cubicBezTo>
                  <a:cubicBezTo>
                    <a:pt x="12" y="572"/>
                    <a:pt x="12" y="583"/>
                    <a:pt x="12" y="595"/>
                  </a:cubicBezTo>
                  <a:cubicBezTo>
                    <a:pt x="36" y="631"/>
                    <a:pt x="167" y="643"/>
                    <a:pt x="214" y="631"/>
                  </a:cubicBezTo>
                  <a:cubicBezTo>
                    <a:pt x="310" y="595"/>
                    <a:pt x="310" y="512"/>
                    <a:pt x="345" y="452"/>
                  </a:cubicBezTo>
                  <a:cubicBezTo>
                    <a:pt x="369" y="393"/>
                    <a:pt x="441" y="333"/>
                    <a:pt x="595" y="345"/>
                  </a:cubicBezTo>
                  <a:cubicBezTo>
                    <a:pt x="631" y="345"/>
                    <a:pt x="679" y="357"/>
                    <a:pt x="72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8"/>
            <p:cNvSpPr/>
            <p:nvPr/>
          </p:nvSpPr>
          <p:spPr>
            <a:xfrm>
              <a:off x="7166208" y="3841980"/>
              <a:ext cx="569632" cy="238912"/>
            </a:xfrm>
            <a:custGeom>
              <a:avLst/>
              <a:gdLst/>
              <a:ahLst/>
              <a:cxnLst/>
              <a:rect l="l" t="t" r="r" b="b"/>
              <a:pathLst>
                <a:path w="17801" h="7466" extrusionOk="0">
                  <a:moveTo>
                    <a:pt x="1108" y="156"/>
                  </a:moveTo>
                  <a:cubicBezTo>
                    <a:pt x="882" y="96"/>
                    <a:pt x="644" y="36"/>
                    <a:pt x="441" y="13"/>
                  </a:cubicBezTo>
                  <a:cubicBezTo>
                    <a:pt x="239" y="1"/>
                    <a:pt x="48" y="36"/>
                    <a:pt x="24" y="132"/>
                  </a:cubicBezTo>
                  <a:cubicBezTo>
                    <a:pt x="1" y="215"/>
                    <a:pt x="179" y="382"/>
                    <a:pt x="405" y="441"/>
                  </a:cubicBezTo>
                  <a:cubicBezTo>
                    <a:pt x="620" y="501"/>
                    <a:pt x="786" y="453"/>
                    <a:pt x="989" y="525"/>
                  </a:cubicBezTo>
                  <a:cubicBezTo>
                    <a:pt x="1179" y="596"/>
                    <a:pt x="1287" y="715"/>
                    <a:pt x="1453" y="798"/>
                  </a:cubicBezTo>
                  <a:cubicBezTo>
                    <a:pt x="1739" y="929"/>
                    <a:pt x="2120" y="941"/>
                    <a:pt x="2322" y="1096"/>
                  </a:cubicBezTo>
                  <a:cubicBezTo>
                    <a:pt x="1965" y="1084"/>
                    <a:pt x="1596" y="1060"/>
                    <a:pt x="1215" y="1037"/>
                  </a:cubicBezTo>
                  <a:cubicBezTo>
                    <a:pt x="1322" y="1227"/>
                    <a:pt x="2001" y="1358"/>
                    <a:pt x="2156" y="1560"/>
                  </a:cubicBezTo>
                  <a:cubicBezTo>
                    <a:pt x="2180" y="1584"/>
                    <a:pt x="2180" y="1620"/>
                    <a:pt x="2227" y="1656"/>
                  </a:cubicBezTo>
                  <a:cubicBezTo>
                    <a:pt x="2299" y="1715"/>
                    <a:pt x="2430" y="1739"/>
                    <a:pt x="2501" y="1727"/>
                  </a:cubicBezTo>
                  <a:cubicBezTo>
                    <a:pt x="2572" y="1715"/>
                    <a:pt x="2596" y="1668"/>
                    <a:pt x="2620" y="1632"/>
                  </a:cubicBezTo>
                  <a:cubicBezTo>
                    <a:pt x="2763" y="1608"/>
                    <a:pt x="3001" y="1715"/>
                    <a:pt x="3144" y="1822"/>
                  </a:cubicBezTo>
                  <a:cubicBezTo>
                    <a:pt x="3299" y="1930"/>
                    <a:pt x="3430" y="2049"/>
                    <a:pt x="3632" y="2120"/>
                  </a:cubicBezTo>
                  <a:cubicBezTo>
                    <a:pt x="3930" y="2227"/>
                    <a:pt x="4251" y="2180"/>
                    <a:pt x="4513" y="2322"/>
                  </a:cubicBezTo>
                  <a:cubicBezTo>
                    <a:pt x="4882" y="2513"/>
                    <a:pt x="4894" y="2537"/>
                    <a:pt x="5299" y="2584"/>
                  </a:cubicBezTo>
                  <a:cubicBezTo>
                    <a:pt x="5406" y="2692"/>
                    <a:pt x="5585" y="2846"/>
                    <a:pt x="5763" y="2858"/>
                  </a:cubicBezTo>
                  <a:cubicBezTo>
                    <a:pt x="5823" y="2870"/>
                    <a:pt x="5859" y="2858"/>
                    <a:pt x="5906" y="2858"/>
                  </a:cubicBezTo>
                  <a:cubicBezTo>
                    <a:pt x="6156" y="2834"/>
                    <a:pt x="6549" y="3025"/>
                    <a:pt x="6763" y="3192"/>
                  </a:cubicBezTo>
                  <a:cubicBezTo>
                    <a:pt x="6990" y="3370"/>
                    <a:pt x="7097" y="3549"/>
                    <a:pt x="7275" y="3727"/>
                  </a:cubicBezTo>
                  <a:cubicBezTo>
                    <a:pt x="7418" y="3858"/>
                    <a:pt x="7609" y="4001"/>
                    <a:pt x="7740" y="4144"/>
                  </a:cubicBezTo>
                  <a:cubicBezTo>
                    <a:pt x="7871" y="4275"/>
                    <a:pt x="7942" y="4430"/>
                    <a:pt x="7823" y="4489"/>
                  </a:cubicBezTo>
                  <a:cubicBezTo>
                    <a:pt x="7668" y="4394"/>
                    <a:pt x="7466" y="4418"/>
                    <a:pt x="7418" y="4489"/>
                  </a:cubicBezTo>
                  <a:cubicBezTo>
                    <a:pt x="7371" y="4561"/>
                    <a:pt x="7418" y="4668"/>
                    <a:pt x="7347" y="4728"/>
                  </a:cubicBezTo>
                  <a:cubicBezTo>
                    <a:pt x="7895" y="4882"/>
                    <a:pt x="8156" y="4585"/>
                    <a:pt x="8704" y="4763"/>
                  </a:cubicBezTo>
                  <a:cubicBezTo>
                    <a:pt x="9121" y="4894"/>
                    <a:pt x="9383" y="5204"/>
                    <a:pt x="9788" y="5370"/>
                  </a:cubicBezTo>
                  <a:cubicBezTo>
                    <a:pt x="10133" y="5525"/>
                    <a:pt x="10490" y="5537"/>
                    <a:pt x="10740" y="5513"/>
                  </a:cubicBezTo>
                  <a:cubicBezTo>
                    <a:pt x="10812" y="5501"/>
                    <a:pt x="10871" y="5490"/>
                    <a:pt x="10954" y="5513"/>
                  </a:cubicBezTo>
                  <a:cubicBezTo>
                    <a:pt x="11014" y="5525"/>
                    <a:pt x="11073" y="5549"/>
                    <a:pt x="11133" y="5573"/>
                  </a:cubicBezTo>
                  <a:cubicBezTo>
                    <a:pt x="11407" y="5680"/>
                    <a:pt x="11705" y="5692"/>
                    <a:pt x="11776" y="5597"/>
                  </a:cubicBezTo>
                  <a:cubicBezTo>
                    <a:pt x="11883" y="5478"/>
                    <a:pt x="11669" y="5216"/>
                    <a:pt x="11847" y="5132"/>
                  </a:cubicBezTo>
                  <a:cubicBezTo>
                    <a:pt x="12074" y="5204"/>
                    <a:pt x="12300" y="5287"/>
                    <a:pt x="12514" y="5359"/>
                  </a:cubicBezTo>
                  <a:cubicBezTo>
                    <a:pt x="12597" y="5382"/>
                    <a:pt x="12681" y="5406"/>
                    <a:pt x="12752" y="5430"/>
                  </a:cubicBezTo>
                  <a:cubicBezTo>
                    <a:pt x="12836" y="5454"/>
                    <a:pt x="12919" y="5454"/>
                    <a:pt x="13002" y="5466"/>
                  </a:cubicBezTo>
                  <a:cubicBezTo>
                    <a:pt x="13300" y="5525"/>
                    <a:pt x="13645" y="5668"/>
                    <a:pt x="13871" y="5847"/>
                  </a:cubicBezTo>
                  <a:cubicBezTo>
                    <a:pt x="14038" y="5954"/>
                    <a:pt x="14169" y="6097"/>
                    <a:pt x="14372" y="6192"/>
                  </a:cubicBezTo>
                  <a:cubicBezTo>
                    <a:pt x="14502" y="6240"/>
                    <a:pt x="14633" y="6263"/>
                    <a:pt x="14753" y="6323"/>
                  </a:cubicBezTo>
                  <a:cubicBezTo>
                    <a:pt x="14967" y="6418"/>
                    <a:pt x="15038" y="6573"/>
                    <a:pt x="15241" y="6680"/>
                  </a:cubicBezTo>
                  <a:cubicBezTo>
                    <a:pt x="15443" y="6775"/>
                    <a:pt x="15681" y="6799"/>
                    <a:pt x="15848" y="6918"/>
                  </a:cubicBezTo>
                  <a:cubicBezTo>
                    <a:pt x="15907" y="6942"/>
                    <a:pt x="15943" y="6990"/>
                    <a:pt x="16003" y="7014"/>
                  </a:cubicBezTo>
                  <a:cubicBezTo>
                    <a:pt x="16193" y="7121"/>
                    <a:pt x="16360" y="7049"/>
                    <a:pt x="16574" y="7109"/>
                  </a:cubicBezTo>
                  <a:cubicBezTo>
                    <a:pt x="16646" y="7121"/>
                    <a:pt x="16717" y="7156"/>
                    <a:pt x="16788" y="7192"/>
                  </a:cubicBezTo>
                  <a:cubicBezTo>
                    <a:pt x="17086" y="7323"/>
                    <a:pt x="17384" y="7383"/>
                    <a:pt x="17681" y="7454"/>
                  </a:cubicBezTo>
                  <a:cubicBezTo>
                    <a:pt x="17717" y="7454"/>
                    <a:pt x="17765" y="7466"/>
                    <a:pt x="17789" y="7454"/>
                  </a:cubicBezTo>
                  <a:cubicBezTo>
                    <a:pt x="17801" y="7430"/>
                    <a:pt x="17741" y="7383"/>
                    <a:pt x="17681" y="7347"/>
                  </a:cubicBezTo>
                  <a:cubicBezTo>
                    <a:pt x="17431" y="7204"/>
                    <a:pt x="17134" y="7097"/>
                    <a:pt x="16908" y="6942"/>
                  </a:cubicBezTo>
                  <a:cubicBezTo>
                    <a:pt x="16848" y="6906"/>
                    <a:pt x="16788" y="6859"/>
                    <a:pt x="16741" y="6823"/>
                  </a:cubicBezTo>
                  <a:cubicBezTo>
                    <a:pt x="16622" y="6740"/>
                    <a:pt x="16479" y="6668"/>
                    <a:pt x="16348" y="6597"/>
                  </a:cubicBezTo>
                  <a:cubicBezTo>
                    <a:pt x="15907" y="6347"/>
                    <a:pt x="15467" y="6109"/>
                    <a:pt x="15026" y="5871"/>
                  </a:cubicBezTo>
                  <a:cubicBezTo>
                    <a:pt x="14955" y="5835"/>
                    <a:pt x="14883" y="5799"/>
                    <a:pt x="14824" y="5751"/>
                  </a:cubicBezTo>
                  <a:cubicBezTo>
                    <a:pt x="14776" y="5704"/>
                    <a:pt x="14753" y="5656"/>
                    <a:pt x="14705" y="5597"/>
                  </a:cubicBezTo>
                  <a:cubicBezTo>
                    <a:pt x="14562" y="5478"/>
                    <a:pt x="14252" y="5370"/>
                    <a:pt x="14133" y="5239"/>
                  </a:cubicBezTo>
                  <a:cubicBezTo>
                    <a:pt x="13991" y="5073"/>
                    <a:pt x="14324" y="5061"/>
                    <a:pt x="14360" y="4942"/>
                  </a:cubicBezTo>
                  <a:cubicBezTo>
                    <a:pt x="14395" y="4823"/>
                    <a:pt x="14062" y="4585"/>
                    <a:pt x="13788" y="4549"/>
                  </a:cubicBezTo>
                  <a:cubicBezTo>
                    <a:pt x="13717" y="4537"/>
                    <a:pt x="13645" y="4525"/>
                    <a:pt x="13574" y="4501"/>
                  </a:cubicBezTo>
                  <a:cubicBezTo>
                    <a:pt x="13407" y="4442"/>
                    <a:pt x="13324" y="4323"/>
                    <a:pt x="13169" y="4239"/>
                  </a:cubicBezTo>
                  <a:cubicBezTo>
                    <a:pt x="12895" y="4097"/>
                    <a:pt x="12550" y="4168"/>
                    <a:pt x="12288" y="4001"/>
                  </a:cubicBezTo>
                  <a:cubicBezTo>
                    <a:pt x="12074" y="3870"/>
                    <a:pt x="12133" y="3716"/>
                    <a:pt x="11907" y="3596"/>
                  </a:cubicBezTo>
                  <a:cubicBezTo>
                    <a:pt x="11645" y="3465"/>
                    <a:pt x="11407" y="3323"/>
                    <a:pt x="11121" y="3251"/>
                  </a:cubicBezTo>
                  <a:cubicBezTo>
                    <a:pt x="11050" y="3227"/>
                    <a:pt x="10966" y="3204"/>
                    <a:pt x="10895" y="3168"/>
                  </a:cubicBezTo>
                  <a:cubicBezTo>
                    <a:pt x="10776" y="3108"/>
                    <a:pt x="10752" y="3025"/>
                    <a:pt x="10633" y="2965"/>
                  </a:cubicBezTo>
                  <a:cubicBezTo>
                    <a:pt x="10550" y="2918"/>
                    <a:pt x="10466" y="2918"/>
                    <a:pt x="10383" y="2906"/>
                  </a:cubicBezTo>
                  <a:cubicBezTo>
                    <a:pt x="9811" y="2823"/>
                    <a:pt x="9180" y="2501"/>
                    <a:pt x="8573" y="2322"/>
                  </a:cubicBezTo>
                  <a:cubicBezTo>
                    <a:pt x="8359" y="2263"/>
                    <a:pt x="8156" y="2215"/>
                    <a:pt x="7954" y="2144"/>
                  </a:cubicBezTo>
                  <a:cubicBezTo>
                    <a:pt x="7561" y="2013"/>
                    <a:pt x="7180" y="1775"/>
                    <a:pt x="6787" y="1703"/>
                  </a:cubicBezTo>
                  <a:cubicBezTo>
                    <a:pt x="6585" y="1656"/>
                    <a:pt x="6406" y="1668"/>
                    <a:pt x="6192" y="1608"/>
                  </a:cubicBezTo>
                  <a:cubicBezTo>
                    <a:pt x="5978" y="1537"/>
                    <a:pt x="5787" y="1418"/>
                    <a:pt x="5573" y="1334"/>
                  </a:cubicBezTo>
                  <a:cubicBezTo>
                    <a:pt x="5382" y="1275"/>
                    <a:pt x="5204" y="1251"/>
                    <a:pt x="5025" y="1227"/>
                  </a:cubicBezTo>
                  <a:cubicBezTo>
                    <a:pt x="4894" y="1203"/>
                    <a:pt x="4751" y="1191"/>
                    <a:pt x="4668" y="1215"/>
                  </a:cubicBezTo>
                  <a:cubicBezTo>
                    <a:pt x="4608" y="1239"/>
                    <a:pt x="4585" y="1275"/>
                    <a:pt x="4561" y="1310"/>
                  </a:cubicBezTo>
                  <a:cubicBezTo>
                    <a:pt x="4430" y="1465"/>
                    <a:pt x="4263" y="1596"/>
                    <a:pt x="4049" y="1703"/>
                  </a:cubicBezTo>
                  <a:cubicBezTo>
                    <a:pt x="3977" y="1751"/>
                    <a:pt x="3799" y="1763"/>
                    <a:pt x="3680" y="1680"/>
                  </a:cubicBezTo>
                  <a:cubicBezTo>
                    <a:pt x="3644" y="1644"/>
                    <a:pt x="3632" y="1620"/>
                    <a:pt x="3608" y="1584"/>
                  </a:cubicBezTo>
                  <a:cubicBezTo>
                    <a:pt x="3537" y="1489"/>
                    <a:pt x="3323" y="1370"/>
                    <a:pt x="3132" y="1334"/>
                  </a:cubicBezTo>
                  <a:cubicBezTo>
                    <a:pt x="3084" y="1322"/>
                    <a:pt x="3037" y="1322"/>
                    <a:pt x="2977" y="1299"/>
                  </a:cubicBezTo>
                  <a:cubicBezTo>
                    <a:pt x="2906" y="1263"/>
                    <a:pt x="2870" y="1215"/>
                    <a:pt x="2846" y="1179"/>
                  </a:cubicBezTo>
                  <a:cubicBezTo>
                    <a:pt x="2727" y="941"/>
                    <a:pt x="2596" y="715"/>
                    <a:pt x="2441" y="477"/>
                  </a:cubicBezTo>
                  <a:cubicBezTo>
                    <a:pt x="2406" y="429"/>
                    <a:pt x="2358" y="358"/>
                    <a:pt x="2263" y="322"/>
                  </a:cubicBezTo>
                  <a:cubicBezTo>
                    <a:pt x="2203" y="310"/>
                    <a:pt x="2156" y="298"/>
                    <a:pt x="2120" y="298"/>
                  </a:cubicBezTo>
                  <a:cubicBezTo>
                    <a:pt x="1799" y="251"/>
                    <a:pt x="1441" y="239"/>
                    <a:pt x="1108" y="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8"/>
            <p:cNvSpPr/>
            <p:nvPr/>
          </p:nvSpPr>
          <p:spPr>
            <a:xfrm>
              <a:off x="7058400" y="3781788"/>
              <a:ext cx="45376" cy="49952"/>
            </a:xfrm>
            <a:custGeom>
              <a:avLst/>
              <a:gdLst/>
              <a:ahLst/>
              <a:cxnLst/>
              <a:rect l="l" t="t" r="r" b="b"/>
              <a:pathLst>
                <a:path w="1418" h="1561" extrusionOk="0">
                  <a:moveTo>
                    <a:pt x="95" y="477"/>
                  </a:moveTo>
                  <a:cubicBezTo>
                    <a:pt x="155" y="536"/>
                    <a:pt x="203" y="584"/>
                    <a:pt x="179" y="620"/>
                  </a:cubicBezTo>
                  <a:cubicBezTo>
                    <a:pt x="179" y="644"/>
                    <a:pt x="155" y="644"/>
                    <a:pt x="155" y="655"/>
                  </a:cubicBezTo>
                  <a:cubicBezTo>
                    <a:pt x="155" y="715"/>
                    <a:pt x="322" y="774"/>
                    <a:pt x="381" y="834"/>
                  </a:cubicBezTo>
                  <a:cubicBezTo>
                    <a:pt x="441" y="894"/>
                    <a:pt x="345" y="917"/>
                    <a:pt x="345" y="965"/>
                  </a:cubicBezTo>
                  <a:cubicBezTo>
                    <a:pt x="345" y="1013"/>
                    <a:pt x="393" y="1072"/>
                    <a:pt x="453" y="1120"/>
                  </a:cubicBezTo>
                  <a:cubicBezTo>
                    <a:pt x="607" y="1251"/>
                    <a:pt x="798" y="1394"/>
                    <a:pt x="1036" y="1501"/>
                  </a:cubicBezTo>
                  <a:cubicBezTo>
                    <a:pt x="1107" y="1536"/>
                    <a:pt x="1238" y="1560"/>
                    <a:pt x="1227" y="1525"/>
                  </a:cubicBezTo>
                  <a:cubicBezTo>
                    <a:pt x="1060" y="1441"/>
                    <a:pt x="941" y="1346"/>
                    <a:pt x="822" y="1251"/>
                  </a:cubicBezTo>
                  <a:cubicBezTo>
                    <a:pt x="726" y="1167"/>
                    <a:pt x="619" y="1072"/>
                    <a:pt x="643" y="1001"/>
                  </a:cubicBezTo>
                  <a:cubicBezTo>
                    <a:pt x="655" y="929"/>
                    <a:pt x="857" y="929"/>
                    <a:pt x="988" y="1001"/>
                  </a:cubicBezTo>
                  <a:cubicBezTo>
                    <a:pt x="1024" y="1036"/>
                    <a:pt x="1048" y="1060"/>
                    <a:pt x="1096" y="1096"/>
                  </a:cubicBezTo>
                  <a:cubicBezTo>
                    <a:pt x="1191" y="1144"/>
                    <a:pt x="1346" y="1167"/>
                    <a:pt x="1381" y="1132"/>
                  </a:cubicBezTo>
                  <a:cubicBezTo>
                    <a:pt x="1417" y="1096"/>
                    <a:pt x="1346" y="1013"/>
                    <a:pt x="1238" y="965"/>
                  </a:cubicBezTo>
                  <a:cubicBezTo>
                    <a:pt x="1155" y="941"/>
                    <a:pt x="1084" y="929"/>
                    <a:pt x="1012" y="905"/>
                  </a:cubicBezTo>
                  <a:cubicBezTo>
                    <a:pt x="929" y="882"/>
                    <a:pt x="846" y="846"/>
                    <a:pt x="822" y="810"/>
                  </a:cubicBezTo>
                  <a:cubicBezTo>
                    <a:pt x="750" y="715"/>
                    <a:pt x="1036" y="739"/>
                    <a:pt x="1024" y="667"/>
                  </a:cubicBezTo>
                  <a:cubicBezTo>
                    <a:pt x="1024" y="632"/>
                    <a:pt x="953" y="572"/>
                    <a:pt x="857" y="548"/>
                  </a:cubicBezTo>
                  <a:cubicBezTo>
                    <a:pt x="774" y="524"/>
                    <a:pt x="703" y="536"/>
                    <a:pt x="667" y="560"/>
                  </a:cubicBezTo>
                  <a:cubicBezTo>
                    <a:pt x="655" y="584"/>
                    <a:pt x="631" y="620"/>
                    <a:pt x="560" y="596"/>
                  </a:cubicBezTo>
                  <a:cubicBezTo>
                    <a:pt x="536" y="584"/>
                    <a:pt x="524" y="572"/>
                    <a:pt x="500" y="560"/>
                  </a:cubicBezTo>
                  <a:cubicBezTo>
                    <a:pt x="322" y="405"/>
                    <a:pt x="453" y="227"/>
                    <a:pt x="262" y="72"/>
                  </a:cubicBezTo>
                  <a:cubicBezTo>
                    <a:pt x="215" y="36"/>
                    <a:pt x="95" y="1"/>
                    <a:pt x="60" y="12"/>
                  </a:cubicBezTo>
                  <a:cubicBezTo>
                    <a:pt x="36" y="24"/>
                    <a:pt x="48" y="60"/>
                    <a:pt x="60" y="84"/>
                  </a:cubicBezTo>
                  <a:cubicBezTo>
                    <a:pt x="107" y="191"/>
                    <a:pt x="0" y="251"/>
                    <a:pt x="0" y="346"/>
                  </a:cubicBezTo>
                  <a:cubicBezTo>
                    <a:pt x="12" y="382"/>
                    <a:pt x="48" y="429"/>
                    <a:pt x="95" y="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8"/>
            <p:cNvSpPr/>
            <p:nvPr/>
          </p:nvSpPr>
          <p:spPr>
            <a:xfrm>
              <a:off x="7069056" y="3776060"/>
              <a:ext cx="21760" cy="15680"/>
            </a:xfrm>
            <a:custGeom>
              <a:avLst/>
              <a:gdLst/>
              <a:ahLst/>
              <a:cxnLst/>
              <a:rect l="l" t="t" r="r" b="b"/>
              <a:pathLst>
                <a:path w="680" h="490" extrusionOk="0">
                  <a:moveTo>
                    <a:pt x="1" y="1"/>
                  </a:moveTo>
                  <a:cubicBezTo>
                    <a:pt x="72" y="96"/>
                    <a:pt x="132" y="180"/>
                    <a:pt x="203" y="275"/>
                  </a:cubicBezTo>
                  <a:cubicBezTo>
                    <a:pt x="227" y="311"/>
                    <a:pt x="263" y="358"/>
                    <a:pt x="322" y="394"/>
                  </a:cubicBezTo>
                  <a:cubicBezTo>
                    <a:pt x="441" y="465"/>
                    <a:pt x="632" y="489"/>
                    <a:pt x="667" y="430"/>
                  </a:cubicBezTo>
                  <a:cubicBezTo>
                    <a:pt x="679" y="418"/>
                    <a:pt x="679" y="394"/>
                    <a:pt x="655" y="382"/>
                  </a:cubicBezTo>
                  <a:cubicBezTo>
                    <a:pt x="596" y="334"/>
                    <a:pt x="477" y="311"/>
                    <a:pt x="417" y="263"/>
                  </a:cubicBezTo>
                  <a:cubicBezTo>
                    <a:pt x="393" y="251"/>
                    <a:pt x="393" y="227"/>
                    <a:pt x="370" y="203"/>
                  </a:cubicBezTo>
                  <a:cubicBezTo>
                    <a:pt x="322" y="144"/>
                    <a:pt x="191" y="84"/>
                    <a:pt x="84" y="72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8"/>
            <p:cNvSpPr/>
            <p:nvPr/>
          </p:nvSpPr>
          <p:spPr>
            <a:xfrm>
              <a:off x="6896480" y="3923516"/>
              <a:ext cx="70880" cy="20608"/>
            </a:xfrm>
            <a:custGeom>
              <a:avLst/>
              <a:gdLst/>
              <a:ahLst/>
              <a:cxnLst/>
              <a:rect l="l" t="t" r="r" b="b"/>
              <a:pathLst>
                <a:path w="2215" h="644" extrusionOk="0">
                  <a:moveTo>
                    <a:pt x="214" y="227"/>
                  </a:moveTo>
                  <a:cubicBezTo>
                    <a:pt x="310" y="215"/>
                    <a:pt x="452" y="275"/>
                    <a:pt x="548" y="275"/>
                  </a:cubicBezTo>
                  <a:cubicBezTo>
                    <a:pt x="643" y="275"/>
                    <a:pt x="667" y="215"/>
                    <a:pt x="762" y="215"/>
                  </a:cubicBezTo>
                  <a:cubicBezTo>
                    <a:pt x="822" y="215"/>
                    <a:pt x="917" y="239"/>
                    <a:pt x="976" y="227"/>
                  </a:cubicBezTo>
                  <a:cubicBezTo>
                    <a:pt x="1107" y="203"/>
                    <a:pt x="976" y="48"/>
                    <a:pt x="1095" y="25"/>
                  </a:cubicBezTo>
                  <a:cubicBezTo>
                    <a:pt x="1179" y="1"/>
                    <a:pt x="1334" y="60"/>
                    <a:pt x="1429" y="132"/>
                  </a:cubicBezTo>
                  <a:cubicBezTo>
                    <a:pt x="1524" y="191"/>
                    <a:pt x="1584" y="263"/>
                    <a:pt x="1679" y="322"/>
                  </a:cubicBezTo>
                  <a:cubicBezTo>
                    <a:pt x="1786" y="382"/>
                    <a:pt x="1953" y="441"/>
                    <a:pt x="2012" y="406"/>
                  </a:cubicBezTo>
                  <a:cubicBezTo>
                    <a:pt x="2155" y="465"/>
                    <a:pt x="2215" y="572"/>
                    <a:pt x="2131" y="608"/>
                  </a:cubicBezTo>
                  <a:cubicBezTo>
                    <a:pt x="2048" y="644"/>
                    <a:pt x="1905" y="608"/>
                    <a:pt x="1786" y="584"/>
                  </a:cubicBezTo>
                  <a:cubicBezTo>
                    <a:pt x="1500" y="513"/>
                    <a:pt x="1167" y="441"/>
                    <a:pt x="976" y="489"/>
                  </a:cubicBezTo>
                  <a:cubicBezTo>
                    <a:pt x="786" y="536"/>
                    <a:pt x="750" y="620"/>
                    <a:pt x="441" y="489"/>
                  </a:cubicBezTo>
                  <a:cubicBezTo>
                    <a:pt x="298" y="429"/>
                    <a:pt x="0" y="239"/>
                    <a:pt x="214" y="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8"/>
            <p:cNvSpPr/>
            <p:nvPr/>
          </p:nvSpPr>
          <p:spPr>
            <a:xfrm>
              <a:off x="7018752" y="3951708"/>
              <a:ext cx="131104" cy="17568"/>
            </a:xfrm>
            <a:custGeom>
              <a:avLst/>
              <a:gdLst/>
              <a:ahLst/>
              <a:cxnLst/>
              <a:rect l="l" t="t" r="r" b="b"/>
              <a:pathLst>
                <a:path w="4097" h="549" extrusionOk="0">
                  <a:moveTo>
                    <a:pt x="203" y="239"/>
                  </a:moveTo>
                  <a:cubicBezTo>
                    <a:pt x="156" y="227"/>
                    <a:pt x="120" y="227"/>
                    <a:pt x="84" y="203"/>
                  </a:cubicBezTo>
                  <a:cubicBezTo>
                    <a:pt x="1" y="156"/>
                    <a:pt x="25" y="96"/>
                    <a:pt x="96" y="84"/>
                  </a:cubicBezTo>
                  <a:cubicBezTo>
                    <a:pt x="287" y="36"/>
                    <a:pt x="680" y="191"/>
                    <a:pt x="882" y="156"/>
                  </a:cubicBezTo>
                  <a:cubicBezTo>
                    <a:pt x="1013" y="132"/>
                    <a:pt x="1049" y="36"/>
                    <a:pt x="1215" y="60"/>
                  </a:cubicBezTo>
                  <a:cubicBezTo>
                    <a:pt x="1382" y="84"/>
                    <a:pt x="1549" y="203"/>
                    <a:pt x="1704" y="215"/>
                  </a:cubicBezTo>
                  <a:cubicBezTo>
                    <a:pt x="1775" y="227"/>
                    <a:pt x="1823" y="215"/>
                    <a:pt x="1870" y="203"/>
                  </a:cubicBezTo>
                  <a:cubicBezTo>
                    <a:pt x="2144" y="144"/>
                    <a:pt x="2406" y="84"/>
                    <a:pt x="2668" y="25"/>
                  </a:cubicBezTo>
                  <a:cubicBezTo>
                    <a:pt x="2739" y="13"/>
                    <a:pt x="2811" y="1"/>
                    <a:pt x="2906" y="13"/>
                  </a:cubicBezTo>
                  <a:cubicBezTo>
                    <a:pt x="3025" y="36"/>
                    <a:pt x="3144" y="108"/>
                    <a:pt x="3263" y="132"/>
                  </a:cubicBezTo>
                  <a:cubicBezTo>
                    <a:pt x="3418" y="167"/>
                    <a:pt x="3513" y="132"/>
                    <a:pt x="3620" y="108"/>
                  </a:cubicBezTo>
                  <a:cubicBezTo>
                    <a:pt x="3728" y="96"/>
                    <a:pt x="3918" y="108"/>
                    <a:pt x="4025" y="191"/>
                  </a:cubicBezTo>
                  <a:cubicBezTo>
                    <a:pt x="4097" y="251"/>
                    <a:pt x="4073" y="298"/>
                    <a:pt x="4013" y="322"/>
                  </a:cubicBezTo>
                  <a:cubicBezTo>
                    <a:pt x="3954" y="346"/>
                    <a:pt x="3847" y="334"/>
                    <a:pt x="3763" y="334"/>
                  </a:cubicBezTo>
                  <a:cubicBezTo>
                    <a:pt x="3228" y="298"/>
                    <a:pt x="2716" y="298"/>
                    <a:pt x="2227" y="322"/>
                  </a:cubicBezTo>
                  <a:cubicBezTo>
                    <a:pt x="2096" y="334"/>
                    <a:pt x="1954" y="346"/>
                    <a:pt x="1870" y="382"/>
                  </a:cubicBezTo>
                  <a:cubicBezTo>
                    <a:pt x="1799" y="417"/>
                    <a:pt x="1763" y="465"/>
                    <a:pt x="1668" y="489"/>
                  </a:cubicBezTo>
                  <a:cubicBezTo>
                    <a:pt x="1394" y="548"/>
                    <a:pt x="572" y="346"/>
                    <a:pt x="203" y="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8"/>
            <p:cNvSpPr/>
            <p:nvPr/>
          </p:nvSpPr>
          <p:spPr>
            <a:xfrm>
              <a:off x="7846688" y="4487004"/>
              <a:ext cx="254144" cy="201984"/>
            </a:xfrm>
            <a:custGeom>
              <a:avLst/>
              <a:gdLst/>
              <a:ahLst/>
              <a:cxnLst/>
              <a:rect l="l" t="t" r="r" b="b"/>
              <a:pathLst>
                <a:path w="7942" h="6312" extrusionOk="0">
                  <a:moveTo>
                    <a:pt x="6763" y="1"/>
                  </a:moveTo>
                  <a:cubicBezTo>
                    <a:pt x="6763" y="108"/>
                    <a:pt x="6965" y="251"/>
                    <a:pt x="7025" y="358"/>
                  </a:cubicBezTo>
                  <a:cubicBezTo>
                    <a:pt x="7061" y="453"/>
                    <a:pt x="7001" y="513"/>
                    <a:pt x="7061" y="620"/>
                  </a:cubicBezTo>
                  <a:cubicBezTo>
                    <a:pt x="7120" y="703"/>
                    <a:pt x="7251" y="787"/>
                    <a:pt x="7311" y="870"/>
                  </a:cubicBezTo>
                  <a:cubicBezTo>
                    <a:pt x="7465" y="1061"/>
                    <a:pt x="7251" y="1156"/>
                    <a:pt x="7394" y="1346"/>
                  </a:cubicBezTo>
                  <a:cubicBezTo>
                    <a:pt x="7418" y="1382"/>
                    <a:pt x="7454" y="1418"/>
                    <a:pt x="7465" y="1454"/>
                  </a:cubicBezTo>
                  <a:cubicBezTo>
                    <a:pt x="7525" y="1549"/>
                    <a:pt x="7465" y="1596"/>
                    <a:pt x="7394" y="1632"/>
                  </a:cubicBezTo>
                  <a:cubicBezTo>
                    <a:pt x="7311" y="1668"/>
                    <a:pt x="7227" y="1692"/>
                    <a:pt x="7215" y="1763"/>
                  </a:cubicBezTo>
                  <a:cubicBezTo>
                    <a:pt x="7204" y="1870"/>
                    <a:pt x="7382" y="2049"/>
                    <a:pt x="7311" y="2132"/>
                  </a:cubicBezTo>
                  <a:cubicBezTo>
                    <a:pt x="7251" y="2192"/>
                    <a:pt x="7025" y="2144"/>
                    <a:pt x="6918" y="2180"/>
                  </a:cubicBezTo>
                  <a:cubicBezTo>
                    <a:pt x="6823" y="2216"/>
                    <a:pt x="6846" y="2323"/>
                    <a:pt x="6799" y="2394"/>
                  </a:cubicBezTo>
                  <a:cubicBezTo>
                    <a:pt x="6787" y="2418"/>
                    <a:pt x="6763" y="2442"/>
                    <a:pt x="6787" y="2477"/>
                  </a:cubicBezTo>
                  <a:cubicBezTo>
                    <a:pt x="6811" y="2561"/>
                    <a:pt x="6965" y="2644"/>
                    <a:pt x="7025" y="2728"/>
                  </a:cubicBezTo>
                  <a:cubicBezTo>
                    <a:pt x="7192" y="2978"/>
                    <a:pt x="7239" y="3192"/>
                    <a:pt x="7168" y="3359"/>
                  </a:cubicBezTo>
                  <a:cubicBezTo>
                    <a:pt x="7108" y="3501"/>
                    <a:pt x="6977" y="3609"/>
                    <a:pt x="7073" y="3811"/>
                  </a:cubicBezTo>
                  <a:cubicBezTo>
                    <a:pt x="7120" y="3906"/>
                    <a:pt x="7215" y="4013"/>
                    <a:pt x="7239" y="4097"/>
                  </a:cubicBezTo>
                  <a:cubicBezTo>
                    <a:pt x="7275" y="4204"/>
                    <a:pt x="7180" y="4252"/>
                    <a:pt x="7132" y="4323"/>
                  </a:cubicBezTo>
                  <a:cubicBezTo>
                    <a:pt x="7084" y="4394"/>
                    <a:pt x="7096" y="4513"/>
                    <a:pt x="7251" y="4633"/>
                  </a:cubicBezTo>
                  <a:cubicBezTo>
                    <a:pt x="7275" y="4656"/>
                    <a:pt x="7299" y="4668"/>
                    <a:pt x="7323" y="4692"/>
                  </a:cubicBezTo>
                  <a:cubicBezTo>
                    <a:pt x="7442" y="4799"/>
                    <a:pt x="7215" y="4823"/>
                    <a:pt x="7311" y="4930"/>
                  </a:cubicBezTo>
                  <a:cubicBezTo>
                    <a:pt x="7418" y="5073"/>
                    <a:pt x="7751" y="5085"/>
                    <a:pt x="7882" y="5216"/>
                  </a:cubicBezTo>
                  <a:cubicBezTo>
                    <a:pt x="7942" y="5287"/>
                    <a:pt x="7894" y="5335"/>
                    <a:pt x="7835" y="5347"/>
                  </a:cubicBezTo>
                  <a:cubicBezTo>
                    <a:pt x="7775" y="5371"/>
                    <a:pt x="7704" y="5383"/>
                    <a:pt x="7704" y="5430"/>
                  </a:cubicBezTo>
                  <a:cubicBezTo>
                    <a:pt x="7715" y="5490"/>
                    <a:pt x="7811" y="5585"/>
                    <a:pt x="7823" y="5645"/>
                  </a:cubicBezTo>
                  <a:cubicBezTo>
                    <a:pt x="7823" y="5668"/>
                    <a:pt x="7787" y="5692"/>
                    <a:pt x="7751" y="5692"/>
                  </a:cubicBezTo>
                  <a:cubicBezTo>
                    <a:pt x="7513" y="5728"/>
                    <a:pt x="7037" y="5418"/>
                    <a:pt x="6739" y="5395"/>
                  </a:cubicBezTo>
                  <a:cubicBezTo>
                    <a:pt x="6608" y="5383"/>
                    <a:pt x="6513" y="5418"/>
                    <a:pt x="6358" y="5359"/>
                  </a:cubicBezTo>
                  <a:cubicBezTo>
                    <a:pt x="6311" y="5335"/>
                    <a:pt x="6251" y="5299"/>
                    <a:pt x="6215" y="5299"/>
                  </a:cubicBezTo>
                  <a:cubicBezTo>
                    <a:pt x="6191" y="5287"/>
                    <a:pt x="6168" y="5299"/>
                    <a:pt x="6156" y="5311"/>
                  </a:cubicBezTo>
                  <a:cubicBezTo>
                    <a:pt x="6072" y="5371"/>
                    <a:pt x="6144" y="5514"/>
                    <a:pt x="6191" y="5633"/>
                  </a:cubicBezTo>
                  <a:cubicBezTo>
                    <a:pt x="6239" y="5764"/>
                    <a:pt x="6263" y="5895"/>
                    <a:pt x="6120" y="5918"/>
                  </a:cubicBezTo>
                  <a:cubicBezTo>
                    <a:pt x="6084" y="5918"/>
                    <a:pt x="6037" y="5918"/>
                    <a:pt x="6013" y="5942"/>
                  </a:cubicBezTo>
                  <a:cubicBezTo>
                    <a:pt x="5953" y="5978"/>
                    <a:pt x="6072" y="6097"/>
                    <a:pt x="6037" y="6145"/>
                  </a:cubicBezTo>
                  <a:cubicBezTo>
                    <a:pt x="6013" y="6192"/>
                    <a:pt x="5882" y="6168"/>
                    <a:pt x="5787" y="6168"/>
                  </a:cubicBezTo>
                  <a:cubicBezTo>
                    <a:pt x="5691" y="6168"/>
                    <a:pt x="5656" y="6240"/>
                    <a:pt x="5763" y="6311"/>
                  </a:cubicBezTo>
                  <a:cubicBezTo>
                    <a:pt x="5656" y="6311"/>
                    <a:pt x="5501" y="6252"/>
                    <a:pt x="5370" y="6168"/>
                  </a:cubicBezTo>
                  <a:cubicBezTo>
                    <a:pt x="5251" y="6085"/>
                    <a:pt x="5168" y="5978"/>
                    <a:pt x="5179" y="5906"/>
                  </a:cubicBezTo>
                  <a:cubicBezTo>
                    <a:pt x="5179" y="5883"/>
                    <a:pt x="5191" y="5847"/>
                    <a:pt x="5144" y="5811"/>
                  </a:cubicBezTo>
                  <a:cubicBezTo>
                    <a:pt x="5108" y="5787"/>
                    <a:pt x="5072" y="5764"/>
                    <a:pt x="5037" y="5752"/>
                  </a:cubicBezTo>
                  <a:cubicBezTo>
                    <a:pt x="4822" y="5668"/>
                    <a:pt x="4608" y="5585"/>
                    <a:pt x="4406" y="5490"/>
                  </a:cubicBezTo>
                  <a:cubicBezTo>
                    <a:pt x="4417" y="5442"/>
                    <a:pt x="4489" y="5430"/>
                    <a:pt x="4572" y="5442"/>
                  </a:cubicBezTo>
                  <a:cubicBezTo>
                    <a:pt x="4608" y="5406"/>
                    <a:pt x="4441" y="5299"/>
                    <a:pt x="4346" y="5287"/>
                  </a:cubicBezTo>
                  <a:cubicBezTo>
                    <a:pt x="4239" y="5264"/>
                    <a:pt x="4179" y="5299"/>
                    <a:pt x="4072" y="5287"/>
                  </a:cubicBezTo>
                  <a:cubicBezTo>
                    <a:pt x="3929" y="5144"/>
                    <a:pt x="4251" y="5144"/>
                    <a:pt x="4144" y="5014"/>
                  </a:cubicBezTo>
                  <a:cubicBezTo>
                    <a:pt x="4084" y="4918"/>
                    <a:pt x="3894" y="4859"/>
                    <a:pt x="3798" y="4871"/>
                  </a:cubicBezTo>
                  <a:cubicBezTo>
                    <a:pt x="3703" y="4894"/>
                    <a:pt x="3655" y="4954"/>
                    <a:pt x="3572" y="4990"/>
                  </a:cubicBezTo>
                  <a:cubicBezTo>
                    <a:pt x="3501" y="5014"/>
                    <a:pt x="3441" y="5025"/>
                    <a:pt x="3524" y="5121"/>
                  </a:cubicBezTo>
                  <a:cubicBezTo>
                    <a:pt x="3596" y="5204"/>
                    <a:pt x="3715" y="5275"/>
                    <a:pt x="3691" y="5347"/>
                  </a:cubicBezTo>
                  <a:cubicBezTo>
                    <a:pt x="3679" y="5430"/>
                    <a:pt x="3513" y="5406"/>
                    <a:pt x="3382" y="5383"/>
                  </a:cubicBezTo>
                  <a:cubicBezTo>
                    <a:pt x="3346" y="5371"/>
                    <a:pt x="3310" y="5371"/>
                    <a:pt x="3286" y="5371"/>
                  </a:cubicBezTo>
                  <a:cubicBezTo>
                    <a:pt x="3203" y="5371"/>
                    <a:pt x="3215" y="5454"/>
                    <a:pt x="3179" y="5502"/>
                  </a:cubicBezTo>
                  <a:cubicBezTo>
                    <a:pt x="3132" y="5561"/>
                    <a:pt x="2953" y="5561"/>
                    <a:pt x="2786" y="5502"/>
                  </a:cubicBezTo>
                  <a:cubicBezTo>
                    <a:pt x="2608" y="5430"/>
                    <a:pt x="2429" y="5323"/>
                    <a:pt x="2298" y="5204"/>
                  </a:cubicBezTo>
                  <a:cubicBezTo>
                    <a:pt x="2191" y="5109"/>
                    <a:pt x="2084" y="4990"/>
                    <a:pt x="1941" y="4930"/>
                  </a:cubicBezTo>
                  <a:cubicBezTo>
                    <a:pt x="1834" y="4894"/>
                    <a:pt x="1739" y="4894"/>
                    <a:pt x="1643" y="4871"/>
                  </a:cubicBezTo>
                  <a:cubicBezTo>
                    <a:pt x="1489" y="4835"/>
                    <a:pt x="1322" y="4716"/>
                    <a:pt x="1191" y="4704"/>
                  </a:cubicBezTo>
                  <a:cubicBezTo>
                    <a:pt x="1131" y="4704"/>
                    <a:pt x="1096" y="4716"/>
                    <a:pt x="1048" y="4716"/>
                  </a:cubicBezTo>
                  <a:cubicBezTo>
                    <a:pt x="893" y="4704"/>
                    <a:pt x="679" y="4585"/>
                    <a:pt x="524" y="4466"/>
                  </a:cubicBezTo>
                  <a:cubicBezTo>
                    <a:pt x="357" y="4359"/>
                    <a:pt x="191" y="4228"/>
                    <a:pt x="0" y="416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8"/>
            <p:cNvSpPr/>
            <p:nvPr/>
          </p:nvSpPr>
          <p:spPr>
            <a:xfrm>
              <a:off x="6951328" y="4027164"/>
              <a:ext cx="1112544" cy="593984"/>
            </a:xfrm>
            <a:custGeom>
              <a:avLst/>
              <a:gdLst/>
              <a:ahLst/>
              <a:cxnLst/>
              <a:rect l="l" t="t" r="r" b="b"/>
              <a:pathLst>
                <a:path w="34767" h="18562" extrusionOk="0">
                  <a:moveTo>
                    <a:pt x="28111" y="18562"/>
                  </a:moveTo>
                  <a:cubicBezTo>
                    <a:pt x="27849" y="18455"/>
                    <a:pt x="27587" y="18324"/>
                    <a:pt x="27349" y="18181"/>
                  </a:cubicBezTo>
                  <a:cubicBezTo>
                    <a:pt x="27302" y="18145"/>
                    <a:pt x="27254" y="18121"/>
                    <a:pt x="27218" y="18086"/>
                  </a:cubicBezTo>
                  <a:cubicBezTo>
                    <a:pt x="27075" y="17955"/>
                    <a:pt x="27159" y="17848"/>
                    <a:pt x="27063" y="17717"/>
                  </a:cubicBezTo>
                  <a:cubicBezTo>
                    <a:pt x="26992" y="17621"/>
                    <a:pt x="26837" y="17526"/>
                    <a:pt x="26778" y="17431"/>
                  </a:cubicBezTo>
                  <a:cubicBezTo>
                    <a:pt x="26754" y="17395"/>
                    <a:pt x="26742" y="17348"/>
                    <a:pt x="26718" y="17312"/>
                  </a:cubicBezTo>
                  <a:cubicBezTo>
                    <a:pt x="26671" y="17205"/>
                    <a:pt x="26504" y="17086"/>
                    <a:pt x="26349" y="16990"/>
                  </a:cubicBezTo>
                  <a:cubicBezTo>
                    <a:pt x="26194" y="16883"/>
                    <a:pt x="26040" y="16764"/>
                    <a:pt x="26004" y="16669"/>
                  </a:cubicBezTo>
                  <a:cubicBezTo>
                    <a:pt x="25992" y="16621"/>
                    <a:pt x="26016" y="16574"/>
                    <a:pt x="25956" y="16526"/>
                  </a:cubicBezTo>
                  <a:cubicBezTo>
                    <a:pt x="25897" y="16466"/>
                    <a:pt x="25778" y="16431"/>
                    <a:pt x="25694" y="16419"/>
                  </a:cubicBezTo>
                  <a:cubicBezTo>
                    <a:pt x="25587" y="16407"/>
                    <a:pt x="25504" y="16407"/>
                    <a:pt x="25444" y="16443"/>
                  </a:cubicBezTo>
                  <a:cubicBezTo>
                    <a:pt x="25373" y="16478"/>
                    <a:pt x="25206" y="16478"/>
                    <a:pt x="25135" y="16347"/>
                  </a:cubicBezTo>
                  <a:cubicBezTo>
                    <a:pt x="25099" y="16288"/>
                    <a:pt x="25135" y="16240"/>
                    <a:pt x="25123" y="16193"/>
                  </a:cubicBezTo>
                  <a:cubicBezTo>
                    <a:pt x="25099" y="16133"/>
                    <a:pt x="25063" y="16074"/>
                    <a:pt x="25016" y="16002"/>
                  </a:cubicBezTo>
                  <a:cubicBezTo>
                    <a:pt x="24956" y="15943"/>
                    <a:pt x="24897" y="15883"/>
                    <a:pt x="24849" y="15824"/>
                  </a:cubicBezTo>
                  <a:cubicBezTo>
                    <a:pt x="24789" y="15752"/>
                    <a:pt x="24754" y="15681"/>
                    <a:pt x="24718" y="15609"/>
                  </a:cubicBezTo>
                  <a:cubicBezTo>
                    <a:pt x="24682" y="15538"/>
                    <a:pt x="24635" y="15454"/>
                    <a:pt x="24539" y="15383"/>
                  </a:cubicBezTo>
                  <a:cubicBezTo>
                    <a:pt x="24444" y="15312"/>
                    <a:pt x="24301" y="15252"/>
                    <a:pt x="24218" y="15264"/>
                  </a:cubicBezTo>
                  <a:cubicBezTo>
                    <a:pt x="24123" y="15276"/>
                    <a:pt x="24146" y="15371"/>
                    <a:pt x="24182" y="15443"/>
                  </a:cubicBezTo>
                  <a:cubicBezTo>
                    <a:pt x="24230" y="15526"/>
                    <a:pt x="24277" y="15621"/>
                    <a:pt x="24230" y="15657"/>
                  </a:cubicBezTo>
                  <a:cubicBezTo>
                    <a:pt x="24206" y="15681"/>
                    <a:pt x="24182" y="15681"/>
                    <a:pt x="24170" y="15704"/>
                  </a:cubicBezTo>
                  <a:cubicBezTo>
                    <a:pt x="24158" y="15728"/>
                    <a:pt x="24170" y="15740"/>
                    <a:pt x="24170" y="15764"/>
                  </a:cubicBezTo>
                  <a:cubicBezTo>
                    <a:pt x="24158" y="15847"/>
                    <a:pt x="24015" y="15859"/>
                    <a:pt x="23884" y="15859"/>
                  </a:cubicBezTo>
                  <a:cubicBezTo>
                    <a:pt x="23837" y="15859"/>
                    <a:pt x="23777" y="15859"/>
                    <a:pt x="23718" y="15847"/>
                  </a:cubicBezTo>
                  <a:cubicBezTo>
                    <a:pt x="23658" y="15824"/>
                    <a:pt x="23575" y="15788"/>
                    <a:pt x="23563" y="15740"/>
                  </a:cubicBezTo>
                  <a:cubicBezTo>
                    <a:pt x="23539" y="15704"/>
                    <a:pt x="23575" y="15681"/>
                    <a:pt x="23623" y="15681"/>
                  </a:cubicBezTo>
                  <a:cubicBezTo>
                    <a:pt x="23670" y="15681"/>
                    <a:pt x="23718" y="15681"/>
                    <a:pt x="23765" y="15681"/>
                  </a:cubicBezTo>
                  <a:cubicBezTo>
                    <a:pt x="23837" y="15669"/>
                    <a:pt x="23861" y="15621"/>
                    <a:pt x="23873" y="15574"/>
                  </a:cubicBezTo>
                  <a:cubicBezTo>
                    <a:pt x="23896" y="15514"/>
                    <a:pt x="23896" y="15431"/>
                    <a:pt x="23801" y="15347"/>
                  </a:cubicBezTo>
                  <a:cubicBezTo>
                    <a:pt x="23718" y="15264"/>
                    <a:pt x="23646" y="15216"/>
                    <a:pt x="23634" y="15133"/>
                  </a:cubicBezTo>
                  <a:cubicBezTo>
                    <a:pt x="23634" y="15062"/>
                    <a:pt x="23670" y="15002"/>
                    <a:pt x="23694" y="14942"/>
                  </a:cubicBezTo>
                  <a:cubicBezTo>
                    <a:pt x="23742" y="14788"/>
                    <a:pt x="23682" y="14597"/>
                    <a:pt x="23527" y="14395"/>
                  </a:cubicBezTo>
                  <a:cubicBezTo>
                    <a:pt x="23492" y="14347"/>
                    <a:pt x="23432" y="14300"/>
                    <a:pt x="23373" y="14288"/>
                  </a:cubicBezTo>
                  <a:cubicBezTo>
                    <a:pt x="23337" y="14288"/>
                    <a:pt x="23325" y="14300"/>
                    <a:pt x="23325" y="14323"/>
                  </a:cubicBezTo>
                  <a:cubicBezTo>
                    <a:pt x="23253" y="14466"/>
                    <a:pt x="23182" y="14633"/>
                    <a:pt x="22932" y="14669"/>
                  </a:cubicBezTo>
                  <a:cubicBezTo>
                    <a:pt x="22872" y="14681"/>
                    <a:pt x="22813" y="14681"/>
                    <a:pt x="22753" y="14692"/>
                  </a:cubicBezTo>
                  <a:cubicBezTo>
                    <a:pt x="22622" y="14728"/>
                    <a:pt x="22587" y="14835"/>
                    <a:pt x="22646" y="14966"/>
                  </a:cubicBezTo>
                  <a:cubicBezTo>
                    <a:pt x="22658" y="15002"/>
                    <a:pt x="22682" y="15038"/>
                    <a:pt x="22670" y="15062"/>
                  </a:cubicBezTo>
                  <a:cubicBezTo>
                    <a:pt x="22670" y="15085"/>
                    <a:pt x="22646" y="15097"/>
                    <a:pt x="22611" y="15109"/>
                  </a:cubicBezTo>
                  <a:cubicBezTo>
                    <a:pt x="22539" y="15133"/>
                    <a:pt x="22420" y="15133"/>
                    <a:pt x="22289" y="15085"/>
                  </a:cubicBezTo>
                  <a:cubicBezTo>
                    <a:pt x="22158" y="15038"/>
                    <a:pt x="22027" y="14942"/>
                    <a:pt x="22003" y="14871"/>
                  </a:cubicBezTo>
                  <a:cubicBezTo>
                    <a:pt x="21991" y="14847"/>
                    <a:pt x="21991" y="14835"/>
                    <a:pt x="21968" y="14812"/>
                  </a:cubicBezTo>
                  <a:cubicBezTo>
                    <a:pt x="21944" y="14800"/>
                    <a:pt x="21920" y="14788"/>
                    <a:pt x="21896" y="14776"/>
                  </a:cubicBezTo>
                  <a:cubicBezTo>
                    <a:pt x="21825" y="14752"/>
                    <a:pt x="21753" y="14716"/>
                    <a:pt x="21682" y="14692"/>
                  </a:cubicBezTo>
                  <a:cubicBezTo>
                    <a:pt x="21598" y="14657"/>
                    <a:pt x="21527" y="14621"/>
                    <a:pt x="21468" y="14561"/>
                  </a:cubicBezTo>
                  <a:cubicBezTo>
                    <a:pt x="21420" y="14514"/>
                    <a:pt x="21432" y="14466"/>
                    <a:pt x="21420" y="14407"/>
                  </a:cubicBezTo>
                  <a:cubicBezTo>
                    <a:pt x="21396" y="14264"/>
                    <a:pt x="21182" y="14061"/>
                    <a:pt x="20932" y="13966"/>
                  </a:cubicBezTo>
                  <a:cubicBezTo>
                    <a:pt x="20860" y="13942"/>
                    <a:pt x="20789" y="13930"/>
                    <a:pt x="20729" y="13907"/>
                  </a:cubicBezTo>
                  <a:cubicBezTo>
                    <a:pt x="20634" y="13871"/>
                    <a:pt x="20527" y="13823"/>
                    <a:pt x="20444" y="13764"/>
                  </a:cubicBezTo>
                  <a:cubicBezTo>
                    <a:pt x="20408" y="13740"/>
                    <a:pt x="20372" y="13716"/>
                    <a:pt x="20360" y="13692"/>
                  </a:cubicBezTo>
                  <a:cubicBezTo>
                    <a:pt x="20313" y="13609"/>
                    <a:pt x="20551" y="13633"/>
                    <a:pt x="20491" y="13549"/>
                  </a:cubicBezTo>
                  <a:cubicBezTo>
                    <a:pt x="20467" y="13502"/>
                    <a:pt x="20372" y="13466"/>
                    <a:pt x="20301" y="13454"/>
                  </a:cubicBezTo>
                  <a:cubicBezTo>
                    <a:pt x="20241" y="13442"/>
                    <a:pt x="20170" y="13442"/>
                    <a:pt x="20098" y="13419"/>
                  </a:cubicBezTo>
                  <a:cubicBezTo>
                    <a:pt x="20015" y="13395"/>
                    <a:pt x="19932" y="13335"/>
                    <a:pt x="19908" y="13288"/>
                  </a:cubicBezTo>
                  <a:cubicBezTo>
                    <a:pt x="19872" y="13228"/>
                    <a:pt x="19896" y="13168"/>
                    <a:pt x="19824" y="13121"/>
                  </a:cubicBezTo>
                  <a:cubicBezTo>
                    <a:pt x="19801" y="13097"/>
                    <a:pt x="19765" y="13085"/>
                    <a:pt x="19729" y="13073"/>
                  </a:cubicBezTo>
                  <a:cubicBezTo>
                    <a:pt x="19610" y="13026"/>
                    <a:pt x="19455" y="12978"/>
                    <a:pt x="19396" y="13014"/>
                  </a:cubicBezTo>
                  <a:cubicBezTo>
                    <a:pt x="19384" y="13014"/>
                    <a:pt x="19372" y="13026"/>
                    <a:pt x="19348" y="13038"/>
                  </a:cubicBezTo>
                  <a:cubicBezTo>
                    <a:pt x="19301" y="13049"/>
                    <a:pt x="19193" y="13002"/>
                    <a:pt x="19110" y="12954"/>
                  </a:cubicBezTo>
                  <a:cubicBezTo>
                    <a:pt x="19039" y="12907"/>
                    <a:pt x="18955" y="12859"/>
                    <a:pt x="18872" y="12835"/>
                  </a:cubicBezTo>
                  <a:cubicBezTo>
                    <a:pt x="18765" y="12799"/>
                    <a:pt x="18705" y="12835"/>
                    <a:pt x="18646" y="12859"/>
                  </a:cubicBezTo>
                  <a:cubicBezTo>
                    <a:pt x="18598" y="12895"/>
                    <a:pt x="18503" y="12907"/>
                    <a:pt x="18396" y="12859"/>
                  </a:cubicBezTo>
                  <a:cubicBezTo>
                    <a:pt x="18312" y="12811"/>
                    <a:pt x="18265" y="12740"/>
                    <a:pt x="18277" y="12704"/>
                  </a:cubicBezTo>
                  <a:cubicBezTo>
                    <a:pt x="18324" y="12704"/>
                    <a:pt x="18372" y="12740"/>
                    <a:pt x="18408" y="12740"/>
                  </a:cubicBezTo>
                  <a:cubicBezTo>
                    <a:pt x="18193" y="12609"/>
                    <a:pt x="17955" y="12514"/>
                    <a:pt x="17729" y="12478"/>
                  </a:cubicBezTo>
                  <a:cubicBezTo>
                    <a:pt x="17503" y="12430"/>
                    <a:pt x="17312" y="12454"/>
                    <a:pt x="17122" y="12466"/>
                  </a:cubicBezTo>
                  <a:cubicBezTo>
                    <a:pt x="16693" y="12490"/>
                    <a:pt x="16253" y="12526"/>
                    <a:pt x="15812" y="12549"/>
                  </a:cubicBezTo>
                  <a:cubicBezTo>
                    <a:pt x="15645" y="12561"/>
                    <a:pt x="15467" y="12573"/>
                    <a:pt x="15264" y="12537"/>
                  </a:cubicBezTo>
                  <a:cubicBezTo>
                    <a:pt x="15062" y="12490"/>
                    <a:pt x="14836" y="12406"/>
                    <a:pt x="14681" y="12406"/>
                  </a:cubicBezTo>
                  <a:cubicBezTo>
                    <a:pt x="14479" y="12418"/>
                    <a:pt x="14395" y="12561"/>
                    <a:pt x="14145" y="12478"/>
                  </a:cubicBezTo>
                  <a:cubicBezTo>
                    <a:pt x="14050" y="12442"/>
                    <a:pt x="13978" y="12383"/>
                    <a:pt x="13883" y="12347"/>
                  </a:cubicBezTo>
                  <a:cubicBezTo>
                    <a:pt x="13490" y="12204"/>
                    <a:pt x="13478" y="12645"/>
                    <a:pt x="13097" y="12478"/>
                  </a:cubicBezTo>
                  <a:cubicBezTo>
                    <a:pt x="13038" y="12466"/>
                    <a:pt x="12990" y="12430"/>
                    <a:pt x="12931" y="12406"/>
                  </a:cubicBezTo>
                  <a:cubicBezTo>
                    <a:pt x="12669" y="12287"/>
                    <a:pt x="12490" y="12418"/>
                    <a:pt x="12490" y="12561"/>
                  </a:cubicBezTo>
                  <a:cubicBezTo>
                    <a:pt x="12502" y="12716"/>
                    <a:pt x="12550" y="12907"/>
                    <a:pt x="12347" y="12942"/>
                  </a:cubicBezTo>
                  <a:cubicBezTo>
                    <a:pt x="12050" y="12990"/>
                    <a:pt x="11383" y="12645"/>
                    <a:pt x="11240" y="12799"/>
                  </a:cubicBezTo>
                  <a:cubicBezTo>
                    <a:pt x="11216" y="12823"/>
                    <a:pt x="11216" y="12859"/>
                    <a:pt x="11181" y="12871"/>
                  </a:cubicBezTo>
                  <a:cubicBezTo>
                    <a:pt x="11109" y="12918"/>
                    <a:pt x="10919" y="12859"/>
                    <a:pt x="10776" y="12799"/>
                  </a:cubicBezTo>
                  <a:cubicBezTo>
                    <a:pt x="10633" y="12728"/>
                    <a:pt x="10478" y="12633"/>
                    <a:pt x="10335" y="12609"/>
                  </a:cubicBezTo>
                  <a:cubicBezTo>
                    <a:pt x="10168" y="12573"/>
                    <a:pt x="10049" y="12621"/>
                    <a:pt x="9907" y="12609"/>
                  </a:cubicBezTo>
                  <a:cubicBezTo>
                    <a:pt x="9740" y="12609"/>
                    <a:pt x="9549" y="12537"/>
                    <a:pt x="9383" y="12514"/>
                  </a:cubicBezTo>
                  <a:cubicBezTo>
                    <a:pt x="9204" y="12478"/>
                    <a:pt x="9025" y="12490"/>
                    <a:pt x="9037" y="12585"/>
                  </a:cubicBezTo>
                  <a:cubicBezTo>
                    <a:pt x="9037" y="12645"/>
                    <a:pt x="9109" y="12704"/>
                    <a:pt x="9097" y="12752"/>
                  </a:cubicBezTo>
                  <a:cubicBezTo>
                    <a:pt x="9097" y="12811"/>
                    <a:pt x="9002" y="12823"/>
                    <a:pt x="8918" y="12835"/>
                  </a:cubicBezTo>
                  <a:cubicBezTo>
                    <a:pt x="8633" y="12883"/>
                    <a:pt x="8347" y="12918"/>
                    <a:pt x="8073" y="12954"/>
                  </a:cubicBezTo>
                  <a:cubicBezTo>
                    <a:pt x="7942" y="12966"/>
                    <a:pt x="7799" y="12990"/>
                    <a:pt x="7787" y="13073"/>
                  </a:cubicBezTo>
                  <a:cubicBezTo>
                    <a:pt x="7775" y="13133"/>
                    <a:pt x="7787" y="13204"/>
                    <a:pt x="7692" y="13192"/>
                  </a:cubicBezTo>
                  <a:cubicBezTo>
                    <a:pt x="7621" y="13192"/>
                    <a:pt x="7537" y="13133"/>
                    <a:pt x="7466" y="13085"/>
                  </a:cubicBezTo>
                  <a:cubicBezTo>
                    <a:pt x="7263" y="12978"/>
                    <a:pt x="7037" y="12990"/>
                    <a:pt x="6870" y="13014"/>
                  </a:cubicBezTo>
                  <a:cubicBezTo>
                    <a:pt x="6692" y="13026"/>
                    <a:pt x="6442" y="13026"/>
                    <a:pt x="6263" y="12895"/>
                  </a:cubicBezTo>
                  <a:cubicBezTo>
                    <a:pt x="6144" y="12811"/>
                    <a:pt x="6108" y="12716"/>
                    <a:pt x="6013" y="12633"/>
                  </a:cubicBezTo>
                  <a:cubicBezTo>
                    <a:pt x="5954" y="12597"/>
                    <a:pt x="5894" y="12561"/>
                    <a:pt x="5823" y="12526"/>
                  </a:cubicBezTo>
                  <a:cubicBezTo>
                    <a:pt x="5525" y="12359"/>
                    <a:pt x="5227" y="12192"/>
                    <a:pt x="4930" y="12037"/>
                  </a:cubicBezTo>
                  <a:cubicBezTo>
                    <a:pt x="4823" y="11978"/>
                    <a:pt x="4680" y="11883"/>
                    <a:pt x="4692" y="11823"/>
                  </a:cubicBezTo>
                  <a:cubicBezTo>
                    <a:pt x="4704" y="11764"/>
                    <a:pt x="4870" y="11775"/>
                    <a:pt x="4989" y="11823"/>
                  </a:cubicBezTo>
                  <a:cubicBezTo>
                    <a:pt x="5120" y="11871"/>
                    <a:pt x="5239" y="11942"/>
                    <a:pt x="5370" y="11966"/>
                  </a:cubicBezTo>
                  <a:cubicBezTo>
                    <a:pt x="5537" y="11823"/>
                    <a:pt x="5156" y="11454"/>
                    <a:pt x="5025" y="11204"/>
                  </a:cubicBezTo>
                  <a:cubicBezTo>
                    <a:pt x="4942" y="11037"/>
                    <a:pt x="4954" y="10882"/>
                    <a:pt x="4882" y="10716"/>
                  </a:cubicBezTo>
                  <a:cubicBezTo>
                    <a:pt x="4775" y="10430"/>
                    <a:pt x="4465" y="10120"/>
                    <a:pt x="4180" y="9823"/>
                  </a:cubicBezTo>
                  <a:cubicBezTo>
                    <a:pt x="3691" y="9311"/>
                    <a:pt x="3251" y="8811"/>
                    <a:pt x="2822" y="8311"/>
                  </a:cubicBezTo>
                  <a:cubicBezTo>
                    <a:pt x="2632" y="8096"/>
                    <a:pt x="2441" y="7882"/>
                    <a:pt x="2263" y="7668"/>
                  </a:cubicBezTo>
                  <a:cubicBezTo>
                    <a:pt x="2179" y="7573"/>
                    <a:pt x="2108" y="7489"/>
                    <a:pt x="1989" y="7406"/>
                  </a:cubicBezTo>
                  <a:cubicBezTo>
                    <a:pt x="1906" y="7346"/>
                    <a:pt x="1798" y="7287"/>
                    <a:pt x="1691" y="7227"/>
                  </a:cubicBezTo>
                  <a:cubicBezTo>
                    <a:pt x="1429" y="7084"/>
                    <a:pt x="1096" y="6882"/>
                    <a:pt x="894" y="6703"/>
                  </a:cubicBezTo>
                  <a:cubicBezTo>
                    <a:pt x="810" y="6620"/>
                    <a:pt x="679" y="6537"/>
                    <a:pt x="739" y="6465"/>
                  </a:cubicBezTo>
                  <a:cubicBezTo>
                    <a:pt x="846" y="6346"/>
                    <a:pt x="1096" y="6561"/>
                    <a:pt x="1298" y="6596"/>
                  </a:cubicBezTo>
                  <a:cubicBezTo>
                    <a:pt x="2096" y="6751"/>
                    <a:pt x="810" y="5668"/>
                    <a:pt x="382" y="5489"/>
                  </a:cubicBezTo>
                  <a:cubicBezTo>
                    <a:pt x="298" y="5453"/>
                    <a:pt x="191" y="5394"/>
                    <a:pt x="203" y="5358"/>
                  </a:cubicBezTo>
                  <a:cubicBezTo>
                    <a:pt x="215" y="5322"/>
                    <a:pt x="286" y="5334"/>
                    <a:pt x="346" y="5334"/>
                  </a:cubicBezTo>
                  <a:cubicBezTo>
                    <a:pt x="596" y="5334"/>
                    <a:pt x="643" y="5156"/>
                    <a:pt x="441" y="5001"/>
                  </a:cubicBezTo>
                  <a:cubicBezTo>
                    <a:pt x="441" y="4894"/>
                    <a:pt x="358" y="4763"/>
                    <a:pt x="358" y="4656"/>
                  </a:cubicBezTo>
                  <a:cubicBezTo>
                    <a:pt x="167" y="4620"/>
                    <a:pt x="1" y="4465"/>
                    <a:pt x="36" y="4382"/>
                  </a:cubicBezTo>
                  <a:cubicBezTo>
                    <a:pt x="60" y="4298"/>
                    <a:pt x="286" y="4310"/>
                    <a:pt x="453" y="4394"/>
                  </a:cubicBezTo>
                  <a:cubicBezTo>
                    <a:pt x="501" y="4417"/>
                    <a:pt x="548" y="4453"/>
                    <a:pt x="608" y="4465"/>
                  </a:cubicBezTo>
                  <a:cubicBezTo>
                    <a:pt x="655" y="4477"/>
                    <a:pt x="691" y="4465"/>
                    <a:pt x="727" y="4453"/>
                  </a:cubicBezTo>
                  <a:cubicBezTo>
                    <a:pt x="965" y="4358"/>
                    <a:pt x="1215" y="4275"/>
                    <a:pt x="1453" y="4191"/>
                  </a:cubicBezTo>
                  <a:cubicBezTo>
                    <a:pt x="1525" y="4167"/>
                    <a:pt x="1596" y="4132"/>
                    <a:pt x="1620" y="4084"/>
                  </a:cubicBezTo>
                  <a:cubicBezTo>
                    <a:pt x="1644" y="4036"/>
                    <a:pt x="1608" y="3965"/>
                    <a:pt x="1620" y="3917"/>
                  </a:cubicBezTo>
                  <a:cubicBezTo>
                    <a:pt x="1644" y="3751"/>
                    <a:pt x="2001" y="3751"/>
                    <a:pt x="2322" y="3786"/>
                  </a:cubicBezTo>
                  <a:cubicBezTo>
                    <a:pt x="2656" y="3834"/>
                    <a:pt x="3025" y="3905"/>
                    <a:pt x="3239" y="3846"/>
                  </a:cubicBezTo>
                  <a:cubicBezTo>
                    <a:pt x="3465" y="3774"/>
                    <a:pt x="3465" y="3596"/>
                    <a:pt x="3644" y="3501"/>
                  </a:cubicBezTo>
                  <a:cubicBezTo>
                    <a:pt x="3858" y="3393"/>
                    <a:pt x="4251" y="3429"/>
                    <a:pt x="4573" y="3405"/>
                  </a:cubicBezTo>
                  <a:cubicBezTo>
                    <a:pt x="5180" y="3382"/>
                    <a:pt x="5561" y="3132"/>
                    <a:pt x="5549" y="2762"/>
                  </a:cubicBezTo>
                  <a:cubicBezTo>
                    <a:pt x="5549" y="2643"/>
                    <a:pt x="5561" y="2536"/>
                    <a:pt x="5442" y="2393"/>
                  </a:cubicBezTo>
                  <a:cubicBezTo>
                    <a:pt x="5370" y="2334"/>
                    <a:pt x="5287" y="2262"/>
                    <a:pt x="5227" y="2203"/>
                  </a:cubicBezTo>
                  <a:cubicBezTo>
                    <a:pt x="5156" y="2119"/>
                    <a:pt x="5144" y="2036"/>
                    <a:pt x="5192" y="1977"/>
                  </a:cubicBezTo>
                  <a:cubicBezTo>
                    <a:pt x="5204" y="1977"/>
                    <a:pt x="5215" y="1965"/>
                    <a:pt x="5227" y="1965"/>
                  </a:cubicBezTo>
                  <a:cubicBezTo>
                    <a:pt x="5263" y="1965"/>
                    <a:pt x="5299" y="1977"/>
                    <a:pt x="5323" y="1977"/>
                  </a:cubicBezTo>
                  <a:cubicBezTo>
                    <a:pt x="5442" y="2000"/>
                    <a:pt x="5477" y="1941"/>
                    <a:pt x="5501" y="1893"/>
                  </a:cubicBezTo>
                  <a:cubicBezTo>
                    <a:pt x="5525" y="1858"/>
                    <a:pt x="5549" y="1810"/>
                    <a:pt x="5561" y="1774"/>
                  </a:cubicBezTo>
                  <a:cubicBezTo>
                    <a:pt x="5573" y="1762"/>
                    <a:pt x="5585" y="1750"/>
                    <a:pt x="5608" y="1762"/>
                  </a:cubicBezTo>
                  <a:cubicBezTo>
                    <a:pt x="5620" y="1762"/>
                    <a:pt x="5620" y="1762"/>
                    <a:pt x="5632" y="1774"/>
                  </a:cubicBezTo>
                  <a:cubicBezTo>
                    <a:pt x="5787" y="1869"/>
                    <a:pt x="5823" y="1965"/>
                    <a:pt x="5906" y="2060"/>
                  </a:cubicBezTo>
                  <a:cubicBezTo>
                    <a:pt x="6001" y="2167"/>
                    <a:pt x="6180" y="2298"/>
                    <a:pt x="6299" y="2405"/>
                  </a:cubicBezTo>
                  <a:cubicBezTo>
                    <a:pt x="6358" y="2453"/>
                    <a:pt x="6442" y="2310"/>
                    <a:pt x="6430" y="2298"/>
                  </a:cubicBezTo>
                  <a:cubicBezTo>
                    <a:pt x="6418" y="2227"/>
                    <a:pt x="6370" y="2131"/>
                    <a:pt x="6311" y="2060"/>
                  </a:cubicBezTo>
                  <a:cubicBezTo>
                    <a:pt x="6275" y="2012"/>
                    <a:pt x="6192" y="1953"/>
                    <a:pt x="6144" y="1905"/>
                  </a:cubicBezTo>
                  <a:cubicBezTo>
                    <a:pt x="6085" y="1834"/>
                    <a:pt x="6073" y="1762"/>
                    <a:pt x="6144" y="1738"/>
                  </a:cubicBezTo>
                  <a:cubicBezTo>
                    <a:pt x="6228" y="1715"/>
                    <a:pt x="6382" y="1750"/>
                    <a:pt x="6466" y="1822"/>
                  </a:cubicBezTo>
                  <a:cubicBezTo>
                    <a:pt x="6513" y="1858"/>
                    <a:pt x="6537" y="1905"/>
                    <a:pt x="6597" y="1929"/>
                  </a:cubicBezTo>
                  <a:cubicBezTo>
                    <a:pt x="6644" y="1941"/>
                    <a:pt x="6692" y="1953"/>
                    <a:pt x="6728" y="1965"/>
                  </a:cubicBezTo>
                  <a:cubicBezTo>
                    <a:pt x="6775" y="1977"/>
                    <a:pt x="6823" y="2012"/>
                    <a:pt x="6859" y="2012"/>
                  </a:cubicBezTo>
                  <a:cubicBezTo>
                    <a:pt x="6882" y="2012"/>
                    <a:pt x="6894" y="2000"/>
                    <a:pt x="6894" y="1989"/>
                  </a:cubicBezTo>
                  <a:cubicBezTo>
                    <a:pt x="6918" y="1905"/>
                    <a:pt x="6870" y="1798"/>
                    <a:pt x="6775" y="1703"/>
                  </a:cubicBezTo>
                  <a:cubicBezTo>
                    <a:pt x="6728" y="1655"/>
                    <a:pt x="6668" y="1608"/>
                    <a:pt x="6632" y="1560"/>
                  </a:cubicBezTo>
                  <a:cubicBezTo>
                    <a:pt x="6597" y="1512"/>
                    <a:pt x="6597" y="1465"/>
                    <a:pt x="6644" y="1441"/>
                  </a:cubicBezTo>
                  <a:cubicBezTo>
                    <a:pt x="6763" y="1417"/>
                    <a:pt x="7013" y="1548"/>
                    <a:pt x="7109" y="1512"/>
                  </a:cubicBezTo>
                  <a:cubicBezTo>
                    <a:pt x="7132" y="1500"/>
                    <a:pt x="7132" y="1477"/>
                    <a:pt x="7144" y="1465"/>
                  </a:cubicBezTo>
                  <a:cubicBezTo>
                    <a:pt x="7156" y="1429"/>
                    <a:pt x="7168" y="1369"/>
                    <a:pt x="7097" y="1322"/>
                  </a:cubicBezTo>
                  <a:cubicBezTo>
                    <a:pt x="7061" y="1298"/>
                    <a:pt x="7025" y="1286"/>
                    <a:pt x="7001" y="1262"/>
                  </a:cubicBezTo>
                  <a:cubicBezTo>
                    <a:pt x="6966" y="1227"/>
                    <a:pt x="7001" y="1203"/>
                    <a:pt x="7037" y="1191"/>
                  </a:cubicBezTo>
                  <a:cubicBezTo>
                    <a:pt x="7073" y="1179"/>
                    <a:pt x="7120" y="1167"/>
                    <a:pt x="7120" y="1143"/>
                  </a:cubicBezTo>
                  <a:cubicBezTo>
                    <a:pt x="7120" y="1107"/>
                    <a:pt x="7061" y="1072"/>
                    <a:pt x="7049" y="1036"/>
                  </a:cubicBezTo>
                  <a:cubicBezTo>
                    <a:pt x="7013" y="905"/>
                    <a:pt x="7382" y="1107"/>
                    <a:pt x="7466" y="1119"/>
                  </a:cubicBezTo>
                  <a:cubicBezTo>
                    <a:pt x="7525" y="1131"/>
                    <a:pt x="7573" y="1107"/>
                    <a:pt x="7573" y="1072"/>
                  </a:cubicBezTo>
                  <a:cubicBezTo>
                    <a:pt x="7561" y="1012"/>
                    <a:pt x="7418" y="917"/>
                    <a:pt x="7478" y="869"/>
                  </a:cubicBezTo>
                  <a:cubicBezTo>
                    <a:pt x="7490" y="857"/>
                    <a:pt x="7513" y="857"/>
                    <a:pt x="7537" y="857"/>
                  </a:cubicBezTo>
                  <a:cubicBezTo>
                    <a:pt x="7597" y="846"/>
                    <a:pt x="7668" y="834"/>
                    <a:pt x="7763" y="869"/>
                  </a:cubicBezTo>
                  <a:cubicBezTo>
                    <a:pt x="7787" y="881"/>
                    <a:pt x="7811" y="893"/>
                    <a:pt x="7835" y="893"/>
                  </a:cubicBezTo>
                  <a:cubicBezTo>
                    <a:pt x="7906" y="905"/>
                    <a:pt x="7918" y="869"/>
                    <a:pt x="7978" y="857"/>
                  </a:cubicBezTo>
                  <a:cubicBezTo>
                    <a:pt x="8002" y="857"/>
                    <a:pt x="8025" y="869"/>
                    <a:pt x="8049" y="869"/>
                  </a:cubicBezTo>
                  <a:cubicBezTo>
                    <a:pt x="8204" y="905"/>
                    <a:pt x="8359" y="1000"/>
                    <a:pt x="8406" y="1084"/>
                  </a:cubicBezTo>
                  <a:cubicBezTo>
                    <a:pt x="8418" y="1107"/>
                    <a:pt x="8430" y="1131"/>
                    <a:pt x="8466" y="1155"/>
                  </a:cubicBezTo>
                  <a:cubicBezTo>
                    <a:pt x="8502" y="1167"/>
                    <a:pt x="8537" y="1167"/>
                    <a:pt x="8573" y="1179"/>
                  </a:cubicBezTo>
                  <a:cubicBezTo>
                    <a:pt x="8680" y="1203"/>
                    <a:pt x="8764" y="1274"/>
                    <a:pt x="8823" y="1334"/>
                  </a:cubicBezTo>
                  <a:cubicBezTo>
                    <a:pt x="8906" y="1417"/>
                    <a:pt x="9002" y="1500"/>
                    <a:pt x="9037" y="1584"/>
                  </a:cubicBezTo>
                  <a:cubicBezTo>
                    <a:pt x="9049" y="1643"/>
                    <a:pt x="9037" y="1691"/>
                    <a:pt x="9049" y="1750"/>
                  </a:cubicBezTo>
                  <a:cubicBezTo>
                    <a:pt x="9061" y="1798"/>
                    <a:pt x="9121" y="1869"/>
                    <a:pt x="9216" y="1905"/>
                  </a:cubicBezTo>
                  <a:cubicBezTo>
                    <a:pt x="9335" y="1941"/>
                    <a:pt x="9406" y="1905"/>
                    <a:pt x="9395" y="1846"/>
                  </a:cubicBezTo>
                  <a:cubicBezTo>
                    <a:pt x="9371" y="1786"/>
                    <a:pt x="9299" y="1715"/>
                    <a:pt x="9252" y="1655"/>
                  </a:cubicBezTo>
                  <a:cubicBezTo>
                    <a:pt x="9228" y="1608"/>
                    <a:pt x="9204" y="1560"/>
                    <a:pt x="9252" y="1536"/>
                  </a:cubicBezTo>
                  <a:cubicBezTo>
                    <a:pt x="9287" y="1524"/>
                    <a:pt x="9347" y="1536"/>
                    <a:pt x="9406" y="1548"/>
                  </a:cubicBezTo>
                  <a:cubicBezTo>
                    <a:pt x="9478" y="1560"/>
                    <a:pt x="9537" y="1584"/>
                    <a:pt x="9597" y="1608"/>
                  </a:cubicBezTo>
                  <a:cubicBezTo>
                    <a:pt x="9716" y="1643"/>
                    <a:pt x="9740" y="1667"/>
                    <a:pt x="9847" y="1727"/>
                  </a:cubicBezTo>
                  <a:cubicBezTo>
                    <a:pt x="9907" y="1762"/>
                    <a:pt x="9930" y="1762"/>
                    <a:pt x="9990" y="1762"/>
                  </a:cubicBezTo>
                  <a:cubicBezTo>
                    <a:pt x="10061" y="1774"/>
                    <a:pt x="10121" y="1762"/>
                    <a:pt x="10192" y="1786"/>
                  </a:cubicBezTo>
                  <a:cubicBezTo>
                    <a:pt x="10288" y="1798"/>
                    <a:pt x="10347" y="1846"/>
                    <a:pt x="10419" y="1869"/>
                  </a:cubicBezTo>
                  <a:cubicBezTo>
                    <a:pt x="10454" y="1881"/>
                    <a:pt x="10478" y="1869"/>
                    <a:pt x="10490" y="1858"/>
                  </a:cubicBezTo>
                  <a:cubicBezTo>
                    <a:pt x="10502" y="1846"/>
                    <a:pt x="10514" y="1846"/>
                    <a:pt x="10526" y="1834"/>
                  </a:cubicBezTo>
                  <a:cubicBezTo>
                    <a:pt x="10538" y="1834"/>
                    <a:pt x="10538" y="1834"/>
                    <a:pt x="10538" y="1822"/>
                  </a:cubicBezTo>
                  <a:cubicBezTo>
                    <a:pt x="10538" y="1810"/>
                    <a:pt x="10514" y="1798"/>
                    <a:pt x="10490" y="1786"/>
                  </a:cubicBezTo>
                  <a:cubicBezTo>
                    <a:pt x="10395" y="1738"/>
                    <a:pt x="10299" y="1703"/>
                    <a:pt x="10228" y="1655"/>
                  </a:cubicBezTo>
                  <a:cubicBezTo>
                    <a:pt x="10168" y="1619"/>
                    <a:pt x="10121" y="1584"/>
                    <a:pt x="10073" y="1560"/>
                  </a:cubicBezTo>
                  <a:cubicBezTo>
                    <a:pt x="10026" y="1536"/>
                    <a:pt x="9978" y="1512"/>
                    <a:pt x="9930" y="1488"/>
                  </a:cubicBezTo>
                  <a:cubicBezTo>
                    <a:pt x="9704" y="1346"/>
                    <a:pt x="9883" y="1215"/>
                    <a:pt x="10133" y="1310"/>
                  </a:cubicBezTo>
                  <a:cubicBezTo>
                    <a:pt x="10145" y="1322"/>
                    <a:pt x="10168" y="1334"/>
                    <a:pt x="10180" y="1334"/>
                  </a:cubicBezTo>
                  <a:cubicBezTo>
                    <a:pt x="10192" y="1334"/>
                    <a:pt x="10192" y="1322"/>
                    <a:pt x="10204" y="1310"/>
                  </a:cubicBezTo>
                  <a:cubicBezTo>
                    <a:pt x="10204" y="1274"/>
                    <a:pt x="10216" y="1238"/>
                    <a:pt x="10204" y="1203"/>
                  </a:cubicBezTo>
                  <a:cubicBezTo>
                    <a:pt x="10192" y="1155"/>
                    <a:pt x="10145" y="1107"/>
                    <a:pt x="10073" y="1072"/>
                  </a:cubicBezTo>
                  <a:cubicBezTo>
                    <a:pt x="10061" y="1060"/>
                    <a:pt x="10038" y="1048"/>
                    <a:pt x="10014" y="1036"/>
                  </a:cubicBezTo>
                  <a:cubicBezTo>
                    <a:pt x="9978" y="1000"/>
                    <a:pt x="10014" y="965"/>
                    <a:pt x="10061" y="976"/>
                  </a:cubicBezTo>
                  <a:cubicBezTo>
                    <a:pt x="10121" y="976"/>
                    <a:pt x="10192" y="1000"/>
                    <a:pt x="10252" y="1024"/>
                  </a:cubicBezTo>
                  <a:cubicBezTo>
                    <a:pt x="10311" y="1036"/>
                    <a:pt x="10383" y="1048"/>
                    <a:pt x="10419" y="1036"/>
                  </a:cubicBezTo>
                  <a:cubicBezTo>
                    <a:pt x="10454" y="1012"/>
                    <a:pt x="10419" y="965"/>
                    <a:pt x="10371" y="929"/>
                  </a:cubicBezTo>
                  <a:cubicBezTo>
                    <a:pt x="10311" y="869"/>
                    <a:pt x="10240" y="822"/>
                    <a:pt x="10157" y="786"/>
                  </a:cubicBezTo>
                  <a:cubicBezTo>
                    <a:pt x="10109" y="750"/>
                    <a:pt x="10038" y="726"/>
                    <a:pt x="10002" y="691"/>
                  </a:cubicBezTo>
                  <a:cubicBezTo>
                    <a:pt x="10002" y="679"/>
                    <a:pt x="9990" y="667"/>
                    <a:pt x="9990" y="667"/>
                  </a:cubicBezTo>
                  <a:cubicBezTo>
                    <a:pt x="10002" y="667"/>
                    <a:pt x="10002" y="655"/>
                    <a:pt x="10014" y="655"/>
                  </a:cubicBezTo>
                  <a:cubicBezTo>
                    <a:pt x="10085" y="655"/>
                    <a:pt x="10216" y="679"/>
                    <a:pt x="10228" y="643"/>
                  </a:cubicBezTo>
                  <a:cubicBezTo>
                    <a:pt x="10240" y="560"/>
                    <a:pt x="10347" y="524"/>
                    <a:pt x="10228" y="429"/>
                  </a:cubicBezTo>
                  <a:cubicBezTo>
                    <a:pt x="10299" y="441"/>
                    <a:pt x="10383" y="441"/>
                    <a:pt x="10466" y="465"/>
                  </a:cubicBezTo>
                  <a:cubicBezTo>
                    <a:pt x="10538" y="476"/>
                    <a:pt x="10633" y="512"/>
                    <a:pt x="10704" y="560"/>
                  </a:cubicBezTo>
                  <a:cubicBezTo>
                    <a:pt x="10728" y="524"/>
                    <a:pt x="10752" y="488"/>
                    <a:pt x="10776" y="453"/>
                  </a:cubicBezTo>
                  <a:cubicBezTo>
                    <a:pt x="10788" y="429"/>
                    <a:pt x="10811" y="417"/>
                    <a:pt x="10859" y="429"/>
                  </a:cubicBezTo>
                  <a:cubicBezTo>
                    <a:pt x="10942" y="441"/>
                    <a:pt x="10966" y="512"/>
                    <a:pt x="11026" y="548"/>
                  </a:cubicBezTo>
                  <a:cubicBezTo>
                    <a:pt x="11109" y="607"/>
                    <a:pt x="11228" y="619"/>
                    <a:pt x="11311" y="619"/>
                  </a:cubicBezTo>
                  <a:cubicBezTo>
                    <a:pt x="11395" y="607"/>
                    <a:pt x="11490" y="607"/>
                    <a:pt x="11585" y="655"/>
                  </a:cubicBezTo>
                  <a:cubicBezTo>
                    <a:pt x="11633" y="667"/>
                    <a:pt x="11669" y="703"/>
                    <a:pt x="11728" y="726"/>
                  </a:cubicBezTo>
                  <a:cubicBezTo>
                    <a:pt x="11776" y="738"/>
                    <a:pt x="11835" y="750"/>
                    <a:pt x="11871" y="738"/>
                  </a:cubicBezTo>
                  <a:cubicBezTo>
                    <a:pt x="11907" y="726"/>
                    <a:pt x="11931" y="703"/>
                    <a:pt x="11943" y="691"/>
                  </a:cubicBezTo>
                  <a:cubicBezTo>
                    <a:pt x="11966" y="667"/>
                    <a:pt x="11978" y="643"/>
                    <a:pt x="11943" y="619"/>
                  </a:cubicBezTo>
                  <a:cubicBezTo>
                    <a:pt x="11919" y="595"/>
                    <a:pt x="11859" y="572"/>
                    <a:pt x="11812" y="548"/>
                  </a:cubicBezTo>
                  <a:cubicBezTo>
                    <a:pt x="11692" y="488"/>
                    <a:pt x="11633" y="405"/>
                    <a:pt x="11514" y="345"/>
                  </a:cubicBezTo>
                  <a:cubicBezTo>
                    <a:pt x="11407" y="286"/>
                    <a:pt x="11288" y="262"/>
                    <a:pt x="11157" y="226"/>
                  </a:cubicBezTo>
                  <a:cubicBezTo>
                    <a:pt x="11038" y="203"/>
                    <a:pt x="10895" y="131"/>
                    <a:pt x="10883" y="72"/>
                  </a:cubicBezTo>
                  <a:cubicBezTo>
                    <a:pt x="10871" y="12"/>
                    <a:pt x="10978" y="0"/>
                    <a:pt x="11073" y="36"/>
                  </a:cubicBezTo>
                  <a:cubicBezTo>
                    <a:pt x="11181" y="60"/>
                    <a:pt x="11288" y="119"/>
                    <a:pt x="11383" y="167"/>
                  </a:cubicBezTo>
                  <a:cubicBezTo>
                    <a:pt x="11442" y="191"/>
                    <a:pt x="11514" y="226"/>
                    <a:pt x="11562" y="226"/>
                  </a:cubicBezTo>
                  <a:cubicBezTo>
                    <a:pt x="11597" y="226"/>
                    <a:pt x="11621" y="214"/>
                    <a:pt x="11645" y="226"/>
                  </a:cubicBezTo>
                  <a:cubicBezTo>
                    <a:pt x="11692" y="238"/>
                    <a:pt x="11716" y="274"/>
                    <a:pt x="11752" y="298"/>
                  </a:cubicBezTo>
                  <a:cubicBezTo>
                    <a:pt x="11800" y="345"/>
                    <a:pt x="11883" y="369"/>
                    <a:pt x="11954" y="381"/>
                  </a:cubicBezTo>
                  <a:cubicBezTo>
                    <a:pt x="12026" y="393"/>
                    <a:pt x="12085" y="381"/>
                    <a:pt x="12121" y="357"/>
                  </a:cubicBezTo>
                  <a:cubicBezTo>
                    <a:pt x="12145" y="345"/>
                    <a:pt x="12169" y="345"/>
                    <a:pt x="12204" y="345"/>
                  </a:cubicBezTo>
                  <a:cubicBezTo>
                    <a:pt x="12252" y="357"/>
                    <a:pt x="12300" y="393"/>
                    <a:pt x="12335" y="417"/>
                  </a:cubicBezTo>
                  <a:cubicBezTo>
                    <a:pt x="12359" y="453"/>
                    <a:pt x="12383" y="476"/>
                    <a:pt x="12431" y="500"/>
                  </a:cubicBezTo>
                  <a:cubicBezTo>
                    <a:pt x="12490" y="548"/>
                    <a:pt x="12562" y="560"/>
                    <a:pt x="12633" y="572"/>
                  </a:cubicBezTo>
                  <a:cubicBezTo>
                    <a:pt x="12693" y="584"/>
                    <a:pt x="12752" y="584"/>
                    <a:pt x="12824" y="595"/>
                  </a:cubicBezTo>
                  <a:cubicBezTo>
                    <a:pt x="12847" y="595"/>
                    <a:pt x="12883" y="607"/>
                    <a:pt x="12919" y="619"/>
                  </a:cubicBezTo>
                  <a:cubicBezTo>
                    <a:pt x="12943" y="643"/>
                    <a:pt x="12955" y="667"/>
                    <a:pt x="12978" y="679"/>
                  </a:cubicBezTo>
                  <a:cubicBezTo>
                    <a:pt x="13038" y="726"/>
                    <a:pt x="13121" y="738"/>
                    <a:pt x="13193" y="738"/>
                  </a:cubicBezTo>
                  <a:cubicBezTo>
                    <a:pt x="13252" y="738"/>
                    <a:pt x="13324" y="726"/>
                    <a:pt x="13395" y="762"/>
                  </a:cubicBezTo>
                  <a:cubicBezTo>
                    <a:pt x="13419" y="774"/>
                    <a:pt x="13443" y="786"/>
                    <a:pt x="13467" y="798"/>
                  </a:cubicBezTo>
                  <a:cubicBezTo>
                    <a:pt x="13538" y="834"/>
                    <a:pt x="13597" y="834"/>
                    <a:pt x="13657" y="834"/>
                  </a:cubicBezTo>
                  <a:cubicBezTo>
                    <a:pt x="13705" y="822"/>
                    <a:pt x="13764" y="822"/>
                    <a:pt x="13812" y="822"/>
                  </a:cubicBezTo>
                  <a:cubicBezTo>
                    <a:pt x="13859" y="822"/>
                    <a:pt x="13919" y="810"/>
                    <a:pt x="13978" y="834"/>
                  </a:cubicBezTo>
                  <a:cubicBezTo>
                    <a:pt x="14086" y="857"/>
                    <a:pt x="14169" y="929"/>
                    <a:pt x="14252" y="976"/>
                  </a:cubicBezTo>
                  <a:cubicBezTo>
                    <a:pt x="14336" y="1036"/>
                    <a:pt x="14443" y="1096"/>
                    <a:pt x="14526" y="1084"/>
                  </a:cubicBezTo>
                  <a:cubicBezTo>
                    <a:pt x="14550" y="1060"/>
                    <a:pt x="14526" y="1036"/>
                    <a:pt x="14514" y="1000"/>
                  </a:cubicBezTo>
                  <a:cubicBezTo>
                    <a:pt x="14502" y="965"/>
                    <a:pt x="14502" y="929"/>
                    <a:pt x="14550" y="917"/>
                  </a:cubicBezTo>
                  <a:cubicBezTo>
                    <a:pt x="14586" y="917"/>
                    <a:pt x="14621" y="929"/>
                    <a:pt x="14657" y="929"/>
                  </a:cubicBezTo>
                  <a:cubicBezTo>
                    <a:pt x="14752" y="941"/>
                    <a:pt x="14812" y="917"/>
                    <a:pt x="14812" y="869"/>
                  </a:cubicBezTo>
                  <a:cubicBezTo>
                    <a:pt x="14871" y="917"/>
                    <a:pt x="14860" y="953"/>
                    <a:pt x="14836" y="988"/>
                  </a:cubicBezTo>
                  <a:cubicBezTo>
                    <a:pt x="14824" y="1024"/>
                    <a:pt x="14824" y="1072"/>
                    <a:pt x="14907" y="1119"/>
                  </a:cubicBezTo>
                  <a:cubicBezTo>
                    <a:pt x="14967" y="1143"/>
                    <a:pt x="15038" y="1155"/>
                    <a:pt x="15086" y="1191"/>
                  </a:cubicBezTo>
                  <a:cubicBezTo>
                    <a:pt x="15157" y="1227"/>
                    <a:pt x="15157" y="1274"/>
                    <a:pt x="15121" y="1286"/>
                  </a:cubicBezTo>
                  <a:cubicBezTo>
                    <a:pt x="15098" y="1310"/>
                    <a:pt x="15038" y="1310"/>
                    <a:pt x="14979" y="1322"/>
                  </a:cubicBezTo>
                  <a:cubicBezTo>
                    <a:pt x="14931" y="1322"/>
                    <a:pt x="14883" y="1346"/>
                    <a:pt x="14848" y="1357"/>
                  </a:cubicBezTo>
                  <a:cubicBezTo>
                    <a:pt x="14824" y="1369"/>
                    <a:pt x="14812" y="1381"/>
                    <a:pt x="14812" y="1393"/>
                  </a:cubicBezTo>
                  <a:cubicBezTo>
                    <a:pt x="14812" y="1417"/>
                    <a:pt x="14836" y="1441"/>
                    <a:pt x="14871" y="1453"/>
                  </a:cubicBezTo>
                  <a:cubicBezTo>
                    <a:pt x="14883" y="1465"/>
                    <a:pt x="14907" y="1465"/>
                    <a:pt x="14931" y="1477"/>
                  </a:cubicBezTo>
                  <a:cubicBezTo>
                    <a:pt x="15002" y="1500"/>
                    <a:pt x="15074" y="1548"/>
                    <a:pt x="15098" y="1584"/>
                  </a:cubicBezTo>
                  <a:cubicBezTo>
                    <a:pt x="15133" y="1631"/>
                    <a:pt x="15133" y="1667"/>
                    <a:pt x="15133" y="1703"/>
                  </a:cubicBezTo>
                  <a:cubicBezTo>
                    <a:pt x="15133" y="1715"/>
                    <a:pt x="15133" y="1738"/>
                    <a:pt x="15110" y="1738"/>
                  </a:cubicBezTo>
                  <a:cubicBezTo>
                    <a:pt x="15062" y="1738"/>
                    <a:pt x="14991" y="1691"/>
                    <a:pt x="14943" y="1655"/>
                  </a:cubicBezTo>
                  <a:cubicBezTo>
                    <a:pt x="14848" y="1596"/>
                    <a:pt x="14717" y="1572"/>
                    <a:pt x="14610" y="1560"/>
                  </a:cubicBezTo>
                  <a:cubicBezTo>
                    <a:pt x="14586" y="1548"/>
                    <a:pt x="14562" y="1548"/>
                    <a:pt x="14538" y="1548"/>
                  </a:cubicBezTo>
                  <a:cubicBezTo>
                    <a:pt x="14479" y="1560"/>
                    <a:pt x="14514" y="1631"/>
                    <a:pt x="14574" y="1679"/>
                  </a:cubicBezTo>
                  <a:cubicBezTo>
                    <a:pt x="14633" y="1727"/>
                    <a:pt x="14717" y="1774"/>
                    <a:pt x="14717" y="1822"/>
                  </a:cubicBezTo>
                  <a:cubicBezTo>
                    <a:pt x="14717" y="1834"/>
                    <a:pt x="14717" y="1858"/>
                    <a:pt x="14740" y="1869"/>
                  </a:cubicBezTo>
                  <a:cubicBezTo>
                    <a:pt x="14752" y="1881"/>
                    <a:pt x="14764" y="1893"/>
                    <a:pt x="14776" y="1893"/>
                  </a:cubicBezTo>
                  <a:cubicBezTo>
                    <a:pt x="14848" y="1929"/>
                    <a:pt x="14836" y="1977"/>
                    <a:pt x="14824" y="2012"/>
                  </a:cubicBezTo>
                  <a:cubicBezTo>
                    <a:pt x="14788" y="2084"/>
                    <a:pt x="14764" y="2179"/>
                    <a:pt x="14848" y="2286"/>
                  </a:cubicBezTo>
                  <a:cubicBezTo>
                    <a:pt x="14871" y="2310"/>
                    <a:pt x="14907" y="2346"/>
                    <a:pt x="14919" y="2370"/>
                  </a:cubicBezTo>
                  <a:cubicBezTo>
                    <a:pt x="14931" y="2417"/>
                    <a:pt x="14907" y="2441"/>
                    <a:pt x="14907" y="2489"/>
                  </a:cubicBezTo>
                  <a:cubicBezTo>
                    <a:pt x="14907" y="2524"/>
                    <a:pt x="14955" y="2584"/>
                    <a:pt x="15026" y="2608"/>
                  </a:cubicBezTo>
                  <a:cubicBezTo>
                    <a:pt x="15157" y="2667"/>
                    <a:pt x="15241" y="2727"/>
                    <a:pt x="15383" y="2762"/>
                  </a:cubicBezTo>
                  <a:cubicBezTo>
                    <a:pt x="15514" y="2810"/>
                    <a:pt x="15657" y="2822"/>
                    <a:pt x="15788" y="2881"/>
                  </a:cubicBezTo>
                  <a:cubicBezTo>
                    <a:pt x="15919" y="2941"/>
                    <a:pt x="16026" y="3048"/>
                    <a:pt x="16169" y="3084"/>
                  </a:cubicBezTo>
                  <a:cubicBezTo>
                    <a:pt x="16217" y="3108"/>
                    <a:pt x="16276" y="3108"/>
                    <a:pt x="16324" y="3132"/>
                  </a:cubicBezTo>
                  <a:cubicBezTo>
                    <a:pt x="16384" y="3155"/>
                    <a:pt x="16431" y="3179"/>
                    <a:pt x="16479" y="3203"/>
                  </a:cubicBezTo>
                  <a:cubicBezTo>
                    <a:pt x="16598" y="3262"/>
                    <a:pt x="16717" y="3274"/>
                    <a:pt x="16836" y="3334"/>
                  </a:cubicBezTo>
                  <a:cubicBezTo>
                    <a:pt x="16907" y="3382"/>
                    <a:pt x="16967" y="3429"/>
                    <a:pt x="17050" y="3465"/>
                  </a:cubicBezTo>
                  <a:cubicBezTo>
                    <a:pt x="17098" y="3489"/>
                    <a:pt x="17157" y="3501"/>
                    <a:pt x="17217" y="3513"/>
                  </a:cubicBezTo>
                  <a:cubicBezTo>
                    <a:pt x="17288" y="3536"/>
                    <a:pt x="17348" y="3584"/>
                    <a:pt x="17407" y="3620"/>
                  </a:cubicBezTo>
                  <a:cubicBezTo>
                    <a:pt x="17646" y="3763"/>
                    <a:pt x="17896" y="3882"/>
                    <a:pt x="18158" y="4013"/>
                  </a:cubicBezTo>
                  <a:cubicBezTo>
                    <a:pt x="18217" y="4048"/>
                    <a:pt x="18277" y="4072"/>
                    <a:pt x="18348" y="4096"/>
                  </a:cubicBezTo>
                  <a:cubicBezTo>
                    <a:pt x="18396" y="4108"/>
                    <a:pt x="18443" y="4120"/>
                    <a:pt x="18491" y="4144"/>
                  </a:cubicBezTo>
                  <a:cubicBezTo>
                    <a:pt x="18753" y="4239"/>
                    <a:pt x="18836" y="4453"/>
                    <a:pt x="19086" y="4572"/>
                  </a:cubicBezTo>
                  <a:cubicBezTo>
                    <a:pt x="19205" y="4620"/>
                    <a:pt x="19324" y="4632"/>
                    <a:pt x="19432" y="4644"/>
                  </a:cubicBezTo>
                  <a:cubicBezTo>
                    <a:pt x="19551" y="4656"/>
                    <a:pt x="19682" y="4667"/>
                    <a:pt x="19801" y="4679"/>
                  </a:cubicBezTo>
                  <a:cubicBezTo>
                    <a:pt x="19848" y="4679"/>
                    <a:pt x="19896" y="4691"/>
                    <a:pt x="19920" y="4679"/>
                  </a:cubicBezTo>
                  <a:cubicBezTo>
                    <a:pt x="19979" y="4656"/>
                    <a:pt x="19932" y="4584"/>
                    <a:pt x="19884" y="4525"/>
                  </a:cubicBezTo>
                  <a:cubicBezTo>
                    <a:pt x="19824" y="4429"/>
                    <a:pt x="19777" y="4334"/>
                    <a:pt x="19813" y="4275"/>
                  </a:cubicBezTo>
                  <a:cubicBezTo>
                    <a:pt x="19848" y="4227"/>
                    <a:pt x="19932" y="4191"/>
                    <a:pt x="19848" y="4108"/>
                  </a:cubicBezTo>
                  <a:cubicBezTo>
                    <a:pt x="19836" y="4072"/>
                    <a:pt x="19789" y="4036"/>
                    <a:pt x="19729" y="3989"/>
                  </a:cubicBezTo>
                  <a:cubicBezTo>
                    <a:pt x="19717" y="3977"/>
                    <a:pt x="19705" y="3965"/>
                    <a:pt x="19693" y="3953"/>
                  </a:cubicBezTo>
                  <a:cubicBezTo>
                    <a:pt x="19682" y="3929"/>
                    <a:pt x="19729" y="3917"/>
                    <a:pt x="19753" y="3917"/>
                  </a:cubicBezTo>
                  <a:cubicBezTo>
                    <a:pt x="19836" y="3894"/>
                    <a:pt x="19848" y="3822"/>
                    <a:pt x="19777" y="3751"/>
                  </a:cubicBezTo>
                  <a:cubicBezTo>
                    <a:pt x="19765" y="3739"/>
                    <a:pt x="19741" y="3715"/>
                    <a:pt x="19729" y="3691"/>
                  </a:cubicBezTo>
                  <a:cubicBezTo>
                    <a:pt x="19729" y="3667"/>
                    <a:pt x="19777" y="3667"/>
                    <a:pt x="19789" y="3643"/>
                  </a:cubicBezTo>
                  <a:cubicBezTo>
                    <a:pt x="19813" y="3596"/>
                    <a:pt x="19646" y="3513"/>
                    <a:pt x="19622" y="3441"/>
                  </a:cubicBezTo>
                  <a:cubicBezTo>
                    <a:pt x="19598" y="3382"/>
                    <a:pt x="19682" y="3370"/>
                    <a:pt x="19693" y="3322"/>
                  </a:cubicBezTo>
                  <a:cubicBezTo>
                    <a:pt x="19705" y="3274"/>
                    <a:pt x="19646" y="3215"/>
                    <a:pt x="19574" y="3155"/>
                  </a:cubicBezTo>
                  <a:cubicBezTo>
                    <a:pt x="19503" y="3096"/>
                    <a:pt x="19420" y="3036"/>
                    <a:pt x="19372" y="2977"/>
                  </a:cubicBezTo>
                  <a:cubicBezTo>
                    <a:pt x="19301" y="2905"/>
                    <a:pt x="19289" y="2846"/>
                    <a:pt x="19241" y="2774"/>
                  </a:cubicBezTo>
                  <a:cubicBezTo>
                    <a:pt x="19182" y="2691"/>
                    <a:pt x="19074" y="2596"/>
                    <a:pt x="18991" y="2512"/>
                  </a:cubicBezTo>
                  <a:cubicBezTo>
                    <a:pt x="18967" y="2477"/>
                    <a:pt x="18943" y="2441"/>
                    <a:pt x="18943" y="2417"/>
                  </a:cubicBezTo>
                  <a:cubicBezTo>
                    <a:pt x="18955" y="2393"/>
                    <a:pt x="18991" y="2381"/>
                    <a:pt x="19027" y="2370"/>
                  </a:cubicBezTo>
                  <a:cubicBezTo>
                    <a:pt x="19051" y="2358"/>
                    <a:pt x="19074" y="2322"/>
                    <a:pt x="19027" y="2298"/>
                  </a:cubicBezTo>
                  <a:cubicBezTo>
                    <a:pt x="19098" y="2203"/>
                    <a:pt x="19015" y="2084"/>
                    <a:pt x="18920" y="1953"/>
                  </a:cubicBezTo>
                  <a:cubicBezTo>
                    <a:pt x="18824" y="1822"/>
                    <a:pt x="18705" y="1679"/>
                    <a:pt x="18681" y="1560"/>
                  </a:cubicBezTo>
                  <a:cubicBezTo>
                    <a:pt x="18658" y="1477"/>
                    <a:pt x="18681" y="1405"/>
                    <a:pt x="18598" y="1322"/>
                  </a:cubicBezTo>
                  <a:cubicBezTo>
                    <a:pt x="18550" y="1262"/>
                    <a:pt x="18479" y="1215"/>
                    <a:pt x="18455" y="1167"/>
                  </a:cubicBezTo>
                  <a:cubicBezTo>
                    <a:pt x="18431" y="1131"/>
                    <a:pt x="18443" y="1107"/>
                    <a:pt x="18455" y="1084"/>
                  </a:cubicBezTo>
                  <a:cubicBezTo>
                    <a:pt x="18479" y="1048"/>
                    <a:pt x="18515" y="1000"/>
                    <a:pt x="18622" y="1012"/>
                  </a:cubicBezTo>
                  <a:cubicBezTo>
                    <a:pt x="18634" y="1048"/>
                    <a:pt x="18693" y="1096"/>
                    <a:pt x="18765" y="1131"/>
                  </a:cubicBezTo>
                  <a:cubicBezTo>
                    <a:pt x="18836" y="1167"/>
                    <a:pt x="18908" y="1203"/>
                    <a:pt x="18967" y="1250"/>
                  </a:cubicBezTo>
                  <a:cubicBezTo>
                    <a:pt x="19039" y="1298"/>
                    <a:pt x="19074" y="1357"/>
                    <a:pt x="19158" y="1405"/>
                  </a:cubicBezTo>
                  <a:cubicBezTo>
                    <a:pt x="19205" y="1429"/>
                    <a:pt x="19253" y="1453"/>
                    <a:pt x="19301" y="1477"/>
                  </a:cubicBezTo>
                  <a:cubicBezTo>
                    <a:pt x="19408" y="1536"/>
                    <a:pt x="19408" y="1619"/>
                    <a:pt x="19515" y="1691"/>
                  </a:cubicBezTo>
                  <a:cubicBezTo>
                    <a:pt x="19586" y="1738"/>
                    <a:pt x="19693" y="1762"/>
                    <a:pt x="19765" y="1798"/>
                  </a:cubicBezTo>
                  <a:cubicBezTo>
                    <a:pt x="19932" y="1893"/>
                    <a:pt x="19872" y="2000"/>
                    <a:pt x="20015" y="2096"/>
                  </a:cubicBezTo>
                  <a:cubicBezTo>
                    <a:pt x="20086" y="2143"/>
                    <a:pt x="20170" y="2179"/>
                    <a:pt x="20241" y="2227"/>
                  </a:cubicBezTo>
                  <a:cubicBezTo>
                    <a:pt x="20336" y="2274"/>
                    <a:pt x="20384" y="2334"/>
                    <a:pt x="20432" y="2393"/>
                  </a:cubicBezTo>
                  <a:cubicBezTo>
                    <a:pt x="20491" y="2465"/>
                    <a:pt x="20551" y="2536"/>
                    <a:pt x="20610" y="2620"/>
                  </a:cubicBezTo>
                  <a:cubicBezTo>
                    <a:pt x="20634" y="2643"/>
                    <a:pt x="20658" y="2679"/>
                    <a:pt x="20670" y="2703"/>
                  </a:cubicBezTo>
                  <a:cubicBezTo>
                    <a:pt x="20694" y="2751"/>
                    <a:pt x="20682" y="2798"/>
                    <a:pt x="20694" y="2846"/>
                  </a:cubicBezTo>
                  <a:cubicBezTo>
                    <a:pt x="20717" y="2941"/>
                    <a:pt x="20825" y="3048"/>
                    <a:pt x="20944" y="3167"/>
                  </a:cubicBezTo>
                  <a:cubicBezTo>
                    <a:pt x="20956" y="3179"/>
                    <a:pt x="20979" y="3203"/>
                    <a:pt x="21015" y="3227"/>
                  </a:cubicBezTo>
                  <a:cubicBezTo>
                    <a:pt x="21051" y="3251"/>
                    <a:pt x="21098" y="3262"/>
                    <a:pt x="21146" y="3274"/>
                  </a:cubicBezTo>
                  <a:cubicBezTo>
                    <a:pt x="21217" y="3286"/>
                    <a:pt x="21301" y="3286"/>
                    <a:pt x="21325" y="3262"/>
                  </a:cubicBezTo>
                  <a:cubicBezTo>
                    <a:pt x="21348" y="3215"/>
                    <a:pt x="21253" y="3120"/>
                    <a:pt x="21348" y="3108"/>
                  </a:cubicBezTo>
                  <a:cubicBezTo>
                    <a:pt x="21420" y="3096"/>
                    <a:pt x="21539" y="3167"/>
                    <a:pt x="21610" y="3227"/>
                  </a:cubicBezTo>
                  <a:cubicBezTo>
                    <a:pt x="21682" y="3286"/>
                    <a:pt x="21777" y="3358"/>
                    <a:pt x="21872" y="3382"/>
                  </a:cubicBezTo>
                  <a:cubicBezTo>
                    <a:pt x="21920" y="3393"/>
                    <a:pt x="21968" y="3382"/>
                    <a:pt x="22015" y="3405"/>
                  </a:cubicBezTo>
                  <a:cubicBezTo>
                    <a:pt x="22027" y="3417"/>
                    <a:pt x="22039" y="3441"/>
                    <a:pt x="22051" y="3453"/>
                  </a:cubicBezTo>
                  <a:cubicBezTo>
                    <a:pt x="22110" y="3513"/>
                    <a:pt x="22170" y="3572"/>
                    <a:pt x="22265" y="3632"/>
                  </a:cubicBezTo>
                  <a:cubicBezTo>
                    <a:pt x="22384" y="3691"/>
                    <a:pt x="22515" y="3751"/>
                    <a:pt x="22599" y="3834"/>
                  </a:cubicBezTo>
                  <a:cubicBezTo>
                    <a:pt x="22694" y="3929"/>
                    <a:pt x="22694" y="4001"/>
                    <a:pt x="22718" y="4084"/>
                  </a:cubicBezTo>
                  <a:cubicBezTo>
                    <a:pt x="22741" y="4179"/>
                    <a:pt x="22789" y="4275"/>
                    <a:pt x="22908" y="4382"/>
                  </a:cubicBezTo>
                  <a:cubicBezTo>
                    <a:pt x="22980" y="4441"/>
                    <a:pt x="23063" y="4501"/>
                    <a:pt x="23146" y="4548"/>
                  </a:cubicBezTo>
                  <a:cubicBezTo>
                    <a:pt x="23289" y="4656"/>
                    <a:pt x="23408" y="4775"/>
                    <a:pt x="23575" y="4870"/>
                  </a:cubicBezTo>
                  <a:cubicBezTo>
                    <a:pt x="23682" y="4941"/>
                    <a:pt x="23813" y="5001"/>
                    <a:pt x="23908" y="5060"/>
                  </a:cubicBezTo>
                  <a:cubicBezTo>
                    <a:pt x="24039" y="5156"/>
                    <a:pt x="24099" y="5251"/>
                    <a:pt x="24135" y="5346"/>
                  </a:cubicBezTo>
                  <a:cubicBezTo>
                    <a:pt x="24218" y="5513"/>
                    <a:pt x="24265" y="5679"/>
                    <a:pt x="24468" y="5870"/>
                  </a:cubicBezTo>
                  <a:cubicBezTo>
                    <a:pt x="24551" y="5941"/>
                    <a:pt x="24658" y="6025"/>
                    <a:pt x="24718" y="6096"/>
                  </a:cubicBezTo>
                  <a:cubicBezTo>
                    <a:pt x="24754" y="6144"/>
                    <a:pt x="24766" y="6180"/>
                    <a:pt x="24801" y="6227"/>
                  </a:cubicBezTo>
                  <a:cubicBezTo>
                    <a:pt x="24837" y="6275"/>
                    <a:pt x="24920" y="6322"/>
                    <a:pt x="24992" y="6334"/>
                  </a:cubicBezTo>
                  <a:cubicBezTo>
                    <a:pt x="25099" y="6418"/>
                    <a:pt x="25218" y="6441"/>
                    <a:pt x="25337" y="6441"/>
                  </a:cubicBezTo>
                  <a:cubicBezTo>
                    <a:pt x="25408" y="6441"/>
                    <a:pt x="25468" y="6430"/>
                    <a:pt x="25563" y="6453"/>
                  </a:cubicBezTo>
                  <a:cubicBezTo>
                    <a:pt x="25659" y="6489"/>
                    <a:pt x="25718" y="6561"/>
                    <a:pt x="25766" y="6608"/>
                  </a:cubicBezTo>
                  <a:cubicBezTo>
                    <a:pt x="25813" y="6656"/>
                    <a:pt x="25861" y="6703"/>
                    <a:pt x="25932" y="6739"/>
                  </a:cubicBezTo>
                  <a:cubicBezTo>
                    <a:pt x="26004" y="6775"/>
                    <a:pt x="26087" y="6799"/>
                    <a:pt x="26135" y="6799"/>
                  </a:cubicBezTo>
                  <a:cubicBezTo>
                    <a:pt x="26182" y="6799"/>
                    <a:pt x="26206" y="6787"/>
                    <a:pt x="26254" y="6775"/>
                  </a:cubicBezTo>
                  <a:cubicBezTo>
                    <a:pt x="26325" y="6775"/>
                    <a:pt x="26421" y="6811"/>
                    <a:pt x="26504" y="6858"/>
                  </a:cubicBezTo>
                  <a:cubicBezTo>
                    <a:pt x="26587" y="6906"/>
                    <a:pt x="26647" y="6953"/>
                    <a:pt x="26706" y="7013"/>
                  </a:cubicBezTo>
                  <a:cubicBezTo>
                    <a:pt x="26766" y="7084"/>
                    <a:pt x="26849" y="7168"/>
                    <a:pt x="26956" y="7203"/>
                  </a:cubicBezTo>
                  <a:cubicBezTo>
                    <a:pt x="27016" y="7227"/>
                    <a:pt x="27063" y="7227"/>
                    <a:pt x="27111" y="7251"/>
                  </a:cubicBezTo>
                  <a:cubicBezTo>
                    <a:pt x="27183" y="7275"/>
                    <a:pt x="27242" y="7323"/>
                    <a:pt x="27278" y="7370"/>
                  </a:cubicBezTo>
                  <a:cubicBezTo>
                    <a:pt x="27337" y="7453"/>
                    <a:pt x="27373" y="7525"/>
                    <a:pt x="27361" y="7584"/>
                  </a:cubicBezTo>
                  <a:cubicBezTo>
                    <a:pt x="27349" y="7620"/>
                    <a:pt x="27337" y="7644"/>
                    <a:pt x="27361" y="7680"/>
                  </a:cubicBezTo>
                  <a:cubicBezTo>
                    <a:pt x="27397" y="7715"/>
                    <a:pt x="27480" y="7763"/>
                    <a:pt x="27552" y="7799"/>
                  </a:cubicBezTo>
                  <a:cubicBezTo>
                    <a:pt x="27730" y="7882"/>
                    <a:pt x="27921" y="7930"/>
                    <a:pt x="28075" y="8037"/>
                  </a:cubicBezTo>
                  <a:cubicBezTo>
                    <a:pt x="28218" y="8132"/>
                    <a:pt x="28266" y="8251"/>
                    <a:pt x="28302" y="8346"/>
                  </a:cubicBezTo>
                  <a:cubicBezTo>
                    <a:pt x="28349" y="8477"/>
                    <a:pt x="28504" y="8656"/>
                    <a:pt x="28718" y="8799"/>
                  </a:cubicBezTo>
                  <a:cubicBezTo>
                    <a:pt x="28814" y="8858"/>
                    <a:pt x="28945" y="8906"/>
                    <a:pt x="29040" y="8918"/>
                  </a:cubicBezTo>
                  <a:cubicBezTo>
                    <a:pt x="29099" y="8918"/>
                    <a:pt x="29147" y="8906"/>
                    <a:pt x="29207" y="8918"/>
                  </a:cubicBezTo>
                  <a:cubicBezTo>
                    <a:pt x="29314" y="8930"/>
                    <a:pt x="29433" y="9001"/>
                    <a:pt x="29504" y="9073"/>
                  </a:cubicBezTo>
                  <a:cubicBezTo>
                    <a:pt x="29588" y="9144"/>
                    <a:pt x="29659" y="9216"/>
                    <a:pt x="29754" y="9275"/>
                  </a:cubicBezTo>
                  <a:cubicBezTo>
                    <a:pt x="29826" y="9323"/>
                    <a:pt x="29921" y="9358"/>
                    <a:pt x="29980" y="9418"/>
                  </a:cubicBezTo>
                  <a:cubicBezTo>
                    <a:pt x="30123" y="9525"/>
                    <a:pt x="30052" y="9620"/>
                    <a:pt x="30159" y="9739"/>
                  </a:cubicBezTo>
                  <a:cubicBezTo>
                    <a:pt x="30195" y="9775"/>
                    <a:pt x="30266" y="9823"/>
                    <a:pt x="30326" y="9870"/>
                  </a:cubicBezTo>
                  <a:cubicBezTo>
                    <a:pt x="30540" y="10013"/>
                    <a:pt x="30754" y="10156"/>
                    <a:pt x="30969" y="10299"/>
                  </a:cubicBezTo>
                  <a:cubicBezTo>
                    <a:pt x="31028" y="10323"/>
                    <a:pt x="31076" y="10371"/>
                    <a:pt x="31135" y="10394"/>
                  </a:cubicBezTo>
                  <a:cubicBezTo>
                    <a:pt x="31207" y="10430"/>
                    <a:pt x="31290" y="10442"/>
                    <a:pt x="31350" y="10490"/>
                  </a:cubicBezTo>
                  <a:cubicBezTo>
                    <a:pt x="31516" y="10573"/>
                    <a:pt x="31516" y="10692"/>
                    <a:pt x="31647" y="10799"/>
                  </a:cubicBezTo>
                  <a:cubicBezTo>
                    <a:pt x="31802" y="10930"/>
                    <a:pt x="32100" y="11002"/>
                    <a:pt x="32255" y="11133"/>
                  </a:cubicBezTo>
                  <a:cubicBezTo>
                    <a:pt x="32338" y="11204"/>
                    <a:pt x="32350" y="11287"/>
                    <a:pt x="32457" y="11347"/>
                  </a:cubicBezTo>
                  <a:cubicBezTo>
                    <a:pt x="32505" y="11383"/>
                    <a:pt x="32564" y="11406"/>
                    <a:pt x="32612" y="11430"/>
                  </a:cubicBezTo>
                  <a:cubicBezTo>
                    <a:pt x="32755" y="11502"/>
                    <a:pt x="32850" y="11609"/>
                    <a:pt x="32898" y="11692"/>
                  </a:cubicBezTo>
                  <a:cubicBezTo>
                    <a:pt x="33040" y="11966"/>
                    <a:pt x="32933" y="12168"/>
                    <a:pt x="33314" y="12502"/>
                  </a:cubicBezTo>
                  <a:cubicBezTo>
                    <a:pt x="33517" y="12680"/>
                    <a:pt x="33814" y="12847"/>
                    <a:pt x="33933" y="13026"/>
                  </a:cubicBezTo>
                  <a:cubicBezTo>
                    <a:pt x="33981" y="13085"/>
                    <a:pt x="33993" y="13157"/>
                    <a:pt x="34088" y="13228"/>
                  </a:cubicBezTo>
                  <a:cubicBezTo>
                    <a:pt x="34124" y="13252"/>
                    <a:pt x="34171" y="13276"/>
                    <a:pt x="34207" y="13299"/>
                  </a:cubicBezTo>
                  <a:cubicBezTo>
                    <a:pt x="34374" y="13395"/>
                    <a:pt x="34493" y="13538"/>
                    <a:pt x="34493" y="13621"/>
                  </a:cubicBezTo>
                  <a:cubicBezTo>
                    <a:pt x="34493" y="13692"/>
                    <a:pt x="34422" y="13728"/>
                    <a:pt x="34386" y="13788"/>
                  </a:cubicBezTo>
                  <a:cubicBezTo>
                    <a:pt x="34350" y="13847"/>
                    <a:pt x="34374" y="13954"/>
                    <a:pt x="34505" y="14038"/>
                  </a:cubicBezTo>
                  <a:cubicBezTo>
                    <a:pt x="34564" y="14073"/>
                    <a:pt x="34624" y="14097"/>
                    <a:pt x="34660" y="14133"/>
                  </a:cubicBezTo>
                  <a:cubicBezTo>
                    <a:pt x="34719" y="14192"/>
                    <a:pt x="34672" y="14228"/>
                    <a:pt x="34600" y="14216"/>
                  </a:cubicBezTo>
                  <a:cubicBezTo>
                    <a:pt x="34564" y="14216"/>
                    <a:pt x="34529" y="14216"/>
                    <a:pt x="34529" y="14228"/>
                  </a:cubicBezTo>
                  <a:cubicBezTo>
                    <a:pt x="34517" y="14252"/>
                    <a:pt x="34552" y="14264"/>
                    <a:pt x="34576" y="14288"/>
                  </a:cubicBezTo>
                  <a:lnTo>
                    <a:pt x="34767" y="14454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8"/>
            <p:cNvSpPr/>
            <p:nvPr/>
          </p:nvSpPr>
          <p:spPr>
            <a:xfrm>
              <a:off x="8000224" y="4717916"/>
              <a:ext cx="137952" cy="94880"/>
            </a:xfrm>
            <a:custGeom>
              <a:avLst/>
              <a:gdLst/>
              <a:ahLst/>
              <a:cxnLst/>
              <a:rect l="l" t="t" r="r" b="b"/>
              <a:pathLst>
                <a:path w="4311" h="2965" extrusionOk="0">
                  <a:moveTo>
                    <a:pt x="1382" y="548"/>
                  </a:moveTo>
                  <a:cubicBezTo>
                    <a:pt x="1263" y="476"/>
                    <a:pt x="1155" y="393"/>
                    <a:pt x="1024" y="334"/>
                  </a:cubicBezTo>
                  <a:cubicBezTo>
                    <a:pt x="893" y="262"/>
                    <a:pt x="751" y="214"/>
                    <a:pt x="631" y="203"/>
                  </a:cubicBezTo>
                  <a:cubicBezTo>
                    <a:pt x="501" y="191"/>
                    <a:pt x="358" y="191"/>
                    <a:pt x="239" y="107"/>
                  </a:cubicBezTo>
                  <a:cubicBezTo>
                    <a:pt x="215" y="84"/>
                    <a:pt x="203" y="72"/>
                    <a:pt x="167" y="48"/>
                  </a:cubicBezTo>
                  <a:cubicBezTo>
                    <a:pt x="108" y="12"/>
                    <a:pt x="36" y="0"/>
                    <a:pt x="12" y="36"/>
                  </a:cubicBezTo>
                  <a:cubicBezTo>
                    <a:pt x="0" y="72"/>
                    <a:pt x="36" y="119"/>
                    <a:pt x="72" y="167"/>
                  </a:cubicBezTo>
                  <a:cubicBezTo>
                    <a:pt x="191" y="298"/>
                    <a:pt x="381" y="417"/>
                    <a:pt x="489" y="536"/>
                  </a:cubicBezTo>
                  <a:cubicBezTo>
                    <a:pt x="572" y="643"/>
                    <a:pt x="620" y="750"/>
                    <a:pt x="751" y="834"/>
                  </a:cubicBezTo>
                  <a:cubicBezTo>
                    <a:pt x="810" y="869"/>
                    <a:pt x="882" y="905"/>
                    <a:pt x="929" y="941"/>
                  </a:cubicBezTo>
                  <a:cubicBezTo>
                    <a:pt x="1108" y="1048"/>
                    <a:pt x="1179" y="1191"/>
                    <a:pt x="1346" y="1310"/>
                  </a:cubicBezTo>
                  <a:cubicBezTo>
                    <a:pt x="1453" y="1381"/>
                    <a:pt x="1584" y="1429"/>
                    <a:pt x="1703" y="1488"/>
                  </a:cubicBezTo>
                  <a:cubicBezTo>
                    <a:pt x="1810" y="1560"/>
                    <a:pt x="1905" y="1691"/>
                    <a:pt x="1810" y="1691"/>
                  </a:cubicBezTo>
                  <a:cubicBezTo>
                    <a:pt x="1763" y="1691"/>
                    <a:pt x="1691" y="1655"/>
                    <a:pt x="1655" y="1655"/>
                  </a:cubicBezTo>
                  <a:cubicBezTo>
                    <a:pt x="1596" y="1667"/>
                    <a:pt x="1644" y="1750"/>
                    <a:pt x="1715" y="1798"/>
                  </a:cubicBezTo>
                  <a:cubicBezTo>
                    <a:pt x="1786" y="1858"/>
                    <a:pt x="1870" y="1905"/>
                    <a:pt x="1941" y="1953"/>
                  </a:cubicBezTo>
                  <a:cubicBezTo>
                    <a:pt x="2036" y="2036"/>
                    <a:pt x="2084" y="2108"/>
                    <a:pt x="2167" y="2191"/>
                  </a:cubicBezTo>
                  <a:cubicBezTo>
                    <a:pt x="2334" y="2334"/>
                    <a:pt x="2620" y="2429"/>
                    <a:pt x="2775" y="2584"/>
                  </a:cubicBezTo>
                  <a:cubicBezTo>
                    <a:pt x="2846" y="2655"/>
                    <a:pt x="2929" y="2751"/>
                    <a:pt x="3001" y="2751"/>
                  </a:cubicBezTo>
                  <a:cubicBezTo>
                    <a:pt x="3037" y="2751"/>
                    <a:pt x="3048" y="2727"/>
                    <a:pt x="3084" y="2751"/>
                  </a:cubicBezTo>
                  <a:cubicBezTo>
                    <a:pt x="3132" y="2762"/>
                    <a:pt x="3144" y="2798"/>
                    <a:pt x="3168" y="2822"/>
                  </a:cubicBezTo>
                  <a:cubicBezTo>
                    <a:pt x="3203" y="2870"/>
                    <a:pt x="3287" y="2917"/>
                    <a:pt x="3358" y="2941"/>
                  </a:cubicBezTo>
                  <a:cubicBezTo>
                    <a:pt x="3429" y="2965"/>
                    <a:pt x="3489" y="2965"/>
                    <a:pt x="3549" y="2965"/>
                  </a:cubicBezTo>
                  <a:cubicBezTo>
                    <a:pt x="3572" y="2965"/>
                    <a:pt x="3608" y="2965"/>
                    <a:pt x="3620" y="2953"/>
                  </a:cubicBezTo>
                  <a:cubicBezTo>
                    <a:pt x="3656" y="2905"/>
                    <a:pt x="3477" y="2786"/>
                    <a:pt x="3465" y="2715"/>
                  </a:cubicBezTo>
                  <a:cubicBezTo>
                    <a:pt x="3453" y="2643"/>
                    <a:pt x="3644" y="2691"/>
                    <a:pt x="3668" y="2631"/>
                  </a:cubicBezTo>
                  <a:cubicBezTo>
                    <a:pt x="3679" y="2608"/>
                    <a:pt x="3656" y="2560"/>
                    <a:pt x="3632" y="2512"/>
                  </a:cubicBezTo>
                  <a:cubicBezTo>
                    <a:pt x="3620" y="2465"/>
                    <a:pt x="3644" y="2429"/>
                    <a:pt x="3703" y="2453"/>
                  </a:cubicBezTo>
                  <a:cubicBezTo>
                    <a:pt x="3787" y="2500"/>
                    <a:pt x="3846" y="2560"/>
                    <a:pt x="3906" y="2620"/>
                  </a:cubicBezTo>
                  <a:cubicBezTo>
                    <a:pt x="3965" y="2679"/>
                    <a:pt x="4037" y="2739"/>
                    <a:pt x="4120" y="2786"/>
                  </a:cubicBezTo>
                  <a:cubicBezTo>
                    <a:pt x="4203" y="2834"/>
                    <a:pt x="4311" y="2846"/>
                    <a:pt x="4311" y="2798"/>
                  </a:cubicBezTo>
                  <a:cubicBezTo>
                    <a:pt x="4311" y="2751"/>
                    <a:pt x="4191" y="2667"/>
                    <a:pt x="4120" y="2608"/>
                  </a:cubicBezTo>
                  <a:cubicBezTo>
                    <a:pt x="3977" y="2489"/>
                    <a:pt x="3882" y="2358"/>
                    <a:pt x="3906" y="2274"/>
                  </a:cubicBezTo>
                  <a:cubicBezTo>
                    <a:pt x="3906" y="2227"/>
                    <a:pt x="3941" y="2191"/>
                    <a:pt x="3918" y="2131"/>
                  </a:cubicBezTo>
                  <a:cubicBezTo>
                    <a:pt x="3894" y="2084"/>
                    <a:pt x="3834" y="2024"/>
                    <a:pt x="3799" y="1965"/>
                  </a:cubicBezTo>
                  <a:cubicBezTo>
                    <a:pt x="3763" y="1905"/>
                    <a:pt x="3775" y="1858"/>
                    <a:pt x="3858" y="1869"/>
                  </a:cubicBezTo>
                  <a:cubicBezTo>
                    <a:pt x="3894" y="1881"/>
                    <a:pt x="3941" y="1917"/>
                    <a:pt x="3953" y="1905"/>
                  </a:cubicBezTo>
                  <a:cubicBezTo>
                    <a:pt x="3965" y="1893"/>
                    <a:pt x="3965" y="1893"/>
                    <a:pt x="3965" y="1881"/>
                  </a:cubicBezTo>
                  <a:cubicBezTo>
                    <a:pt x="3941" y="1715"/>
                    <a:pt x="3656" y="1488"/>
                    <a:pt x="3596" y="1310"/>
                  </a:cubicBezTo>
                  <a:cubicBezTo>
                    <a:pt x="3572" y="1250"/>
                    <a:pt x="3572" y="1203"/>
                    <a:pt x="3549" y="1155"/>
                  </a:cubicBezTo>
                  <a:cubicBezTo>
                    <a:pt x="3501" y="1036"/>
                    <a:pt x="3334" y="869"/>
                    <a:pt x="3132" y="774"/>
                  </a:cubicBezTo>
                  <a:cubicBezTo>
                    <a:pt x="3096" y="750"/>
                    <a:pt x="3060" y="738"/>
                    <a:pt x="3025" y="726"/>
                  </a:cubicBezTo>
                  <a:cubicBezTo>
                    <a:pt x="2894" y="691"/>
                    <a:pt x="2941" y="834"/>
                    <a:pt x="2882" y="881"/>
                  </a:cubicBezTo>
                  <a:cubicBezTo>
                    <a:pt x="2822" y="917"/>
                    <a:pt x="2656" y="869"/>
                    <a:pt x="2548" y="857"/>
                  </a:cubicBezTo>
                  <a:cubicBezTo>
                    <a:pt x="2429" y="846"/>
                    <a:pt x="2382" y="881"/>
                    <a:pt x="2251" y="846"/>
                  </a:cubicBezTo>
                  <a:cubicBezTo>
                    <a:pt x="2001" y="786"/>
                    <a:pt x="1644" y="691"/>
                    <a:pt x="1382" y="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8"/>
            <p:cNvSpPr/>
            <p:nvPr/>
          </p:nvSpPr>
          <p:spPr>
            <a:xfrm>
              <a:off x="8073760" y="4708764"/>
              <a:ext cx="27072" cy="22112"/>
            </a:xfrm>
            <a:custGeom>
              <a:avLst/>
              <a:gdLst/>
              <a:ahLst/>
              <a:cxnLst/>
              <a:rect l="l" t="t" r="r" b="b"/>
              <a:pathLst>
                <a:path w="846" h="691" extrusionOk="0">
                  <a:moveTo>
                    <a:pt x="191" y="334"/>
                  </a:moveTo>
                  <a:cubicBezTo>
                    <a:pt x="250" y="358"/>
                    <a:pt x="322" y="381"/>
                    <a:pt x="381" y="417"/>
                  </a:cubicBezTo>
                  <a:cubicBezTo>
                    <a:pt x="453" y="477"/>
                    <a:pt x="465" y="548"/>
                    <a:pt x="536" y="608"/>
                  </a:cubicBezTo>
                  <a:cubicBezTo>
                    <a:pt x="596" y="655"/>
                    <a:pt x="679" y="679"/>
                    <a:pt x="739" y="679"/>
                  </a:cubicBezTo>
                  <a:cubicBezTo>
                    <a:pt x="798" y="691"/>
                    <a:pt x="822" y="667"/>
                    <a:pt x="846" y="631"/>
                  </a:cubicBezTo>
                  <a:cubicBezTo>
                    <a:pt x="846" y="620"/>
                    <a:pt x="846" y="608"/>
                    <a:pt x="846" y="596"/>
                  </a:cubicBezTo>
                  <a:cubicBezTo>
                    <a:pt x="810" y="512"/>
                    <a:pt x="619" y="417"/>
                    <a:pt x="560" y="334"/>
                  </a:cubicBezTo>
                  <a:cubicBezTo>
                    <a:pt x="536" y="310"/>
                    <a:pt x="536" y="286"/>
                    <a:pt x="512" y="274"/>
                  </a:cubicBezTo>
                  <a:cubicBezTo>
                    <a:pt x="453" y="155"/>
                    <a:pt x="191" y="0"/>
                    <a:pt x="119" y="60"/>
                  </a:cubicBezTo>
                  <a:cubicBezTo>
                    <a:pt x="96" y="84"/>
                    <a:pt x="119" y="167"/>
                    <a:pt x="108" y="203"/>
                  </a:cubicBezTo>
                  <a:cubicBezTo>
                    <a:pt x="96" y="239"/>
                    <a:pt x="0" y="250"/>
                    <a:pt x="191" y="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8"/>
            <p:cNvSpPr/>
            <p:nvPr/>
          </p:nvSpPr>
          <p:spPr>
            <a:xfrm>
              <a:off x="2288640" y="3496412"/>
              <a:ext cx="199680" cy="36992"/>
            </a:xfrm>
            <a:custGeom>
              <a:avLst/>
              <a:gdLst/>
              <a:ahLst/>
              <a:cxnLst/>
              <a:rect l="l" t="t" r="r" b="b"/>
              <a:pathLst>
                <a:path w="6240" h="1156" extrusionOk="0">
                  <a:moveTo>
                    <a:pt x="584" y="275"/>
                  </a:moveTo>
                  <a:cubicBezTo>
                    <a:pt x="620" y="239"/>
                    <a:pt x="668" y="215"/>
                    <a:pt x="727" y="191"/>
                  </a:cubicBezTo>
                  <a:cubicBezTo>
                    <a:pt x="787" y="156"/>
                    <a:pt x="870" y="144"/>
                    <a:pt x="941" y="132"/>
                  </a:cubicBezTo>
                  <a:cubicBezTo>
                    <a:pt x="1120" y="96"/>
                    <a:pt x="1299" y="84"/>
                    <a:pt x="1453" y="72"/>
                  </a:cubicBezTo>
                  <a:cubicBezTo>
                    <a:pt x="1656" y="72"/>
                    <a:pt x="1858" y="60"/>
                    <a:pt x="2061" y="48"/>
                  </a:cubicBezTo>
                  <a:cubicBezTo>
                    <a:pt x="2120" y="48"/>
                    <a:pt x="2168" y="37"/>
                    <a:pt x="2204" y="48"/>
                  </a:cubicBezTo>
                  <a:cubicBezTo>
                    <a:pt x="2263" y="60"/>
                    <a:pt x="2299" y="96"/>
                    <a:pt x="2370" y="72"/>
                  </a:cubicBezTo>
                  <a:cubicBezTo>
                    <a:pt x="2418" y="60"/>
                    <a:pt x="2465" y="48"/>
                    <a:pt x="2513" y="37"/>
                  </a:cubicBezTo>
                  <a:cubicBezTo>
                    <a:pt x="2632" y="1"/>
                    <a:pt x="3156" y="120"/>
                    <a:pt x="3299" y="132"/>
                  </a:cubicBezTo>
                  <a:cubicBezTo>
                    <a:pt x="3597" y="168"/>
                    <a:pt x="4049" y="144"/>
                    <a:pt x="4228" y="251"/>
                  </a:cubicBezTo>
                  <a:cubicBezTo>
                    <a:pt x="4335" y="322"/>
                    <a:pt x="4359" y="429"/>
                    <a:pt x="4561" y="429"/>
                  </a:cubicBezTo>
                  <a:cubicBezTo>
                    <a:pt x="4644" y="429"/>
                    <a:pt x="4763" y="406"/>
                    <a:pt x="4811" y="429"/>
                  </a:cubicBezTo>
                  <a:cubicBezTo>
                    <a:pt x="4847" y="441"/>
                    <a:pt x="4847" y="465"/>
                    <a:pt x="4859" y="477"/>
                  </a:cubicBezTo>
                  <a:cubicBezTo>
                    <a:pt x="4954" y="584"/>
                    <a:pt x="5406" y="513"/>
                    <a:pt x="5585" y="370"/>
                  </a:cubicBezTo>
                  <a:cubicBezTo>
                    <a:pt x="5704" y="346"/>
                    <a:pt x="5716" y="418"/>
                    <a:pt x="5656" y="477"/>
                  </a:cubicBezTo>
                  <a:cubicBezTo>
                    <a:pt x="5609" y="537"/>
                    <a:pt x="5513" y="596"/>
                    <a:pt x="5561" y="644"/>
                  </a:cubicBezTo>
                  <a:cubicBezTo>
                    <a:pt x="5633" y="715"/>
                    <a:pt x="6061" y="560"/>
                    <a:pt x="6156" y="632"/>
                  </a:cubicBezTo>
                  <a:cubicBezTo>
                    <a:pt x="6240" y="679"/>
                    <a:pt x="6014" y="810"/>
                    <a:pt x="5835" y="834"/>
                  </a:cubicBezTo>
                  <a:cubicBezTo>
                    <a:pt x="5644" y="858"/>
                    <a:pt x="5513" y="834"/>
                    <a:pt x="5335" y="834"/>
                  </a:cubicBezTo>
                  <a:cubicBezTo>
                    <a:pt x="4859" y="858"/>
                    <a:pt x="4216" y="1156"/>
                    <a:pt x="3787" y="1132"/>
                  </a:cubicBezTo>
                  <a:cubicBezTo>
                    <a:pt x="3858" y="1049"/>
                    <a:pt x="4013" y="965"/>
                    <a:pt x="4180" y="918"/>
                  </a:cubicBezTo>
                  <a:cubicBezTo>
                    <a:pt x="4132" y="763"/>
                    <a:pt x="3573" y="834"/>
                    <a:pt x="3513" y="679"/>
                  </a:cubicBezTo>
                  <a:cubicBezTo>
                    <a:pt x="3501" y="632"/>
                    <a:pt x="3537" y="572"/>
                    <a:pt x="3489" y="525"/>
                  </a:cubicBezTo>
                  <a:cubicBezTo>
                    <a:pt x="3406" y="429"/>
                    <a:pt x="3013" y="525"/>
                    <a:pt x="2751" y="525"/>
                  </a:cubicBezTo>
                  <a:cubicBezTo>
                    <a:pt x="2549" y="537"/>
                    <a:pt x="2418" y="477"/>
                    <a:pt x="2299" y="418"/>
                  </a:cubicBezTo>
                  <a:cubicBezTo>
                    <a:pt x="2120" y="346"/>
                    <a:pt x="1918" y="263"/>
                    <a:pt x="1632" y="251"/>
                  </a:cubicBezTo>
                  <a:cubicBezTo>
                    <a:pt x="1346" y="251"/>
                    <a:pt x="941" y="322"/>
                    <a:pt x="656" y="477"/>
                  </a:cubicBezTo>
                  <a:cubicBezTo>
                    <a:pt x="549" y="537"/>
                    <a:pt x="203" y="775"/>
                    <a:pt x="72" y="691"/>
                  </a:cubicBezTo>
                  <a:cubicBezTo>
                    <a:pt x="1" y="656"/>
                    <a:pt x="489" y="334"/>
                    <a:pt x="584" y="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8"/>
            <p:cNvSpPr/>
            <p:nvPr/>
          </p:nvSpPr>
          <p:spPr>
            <a:xfrm>
              <a:off x="2380480" y="3542524"/>
              <a:ext cx="64032" cy="17952"/>
            </a:xfrm>
            <a:custGeom>
              <a:avLst/>
              <a:gdLst/>
              <a:ahLst/>
              <a:cxnLst/>
              <a:rect l="l" t="t" r="r" b="b"/>
              <a:pathLst>
                <a:path w="2001" h="561" extrusionOk="0">
                  <a:moveTo>
                    <a:pt x="1048" y="108"/>
                  </a:moveTo>
                  <a:cubicBezTo>
                    <a:pt x="846" y="131"/>
                    <a:pt x="643" y="143"/>
                    <a:pt x="465" y="131"/>
                  </a:cubicBezTo>
                  <a:cubicBezTo>
                    <a:pt x="429" y="131"/>
                    <a:pt x="381" y="131"/>
                    <a:pt x="334" y="131"/>
                  </a:cubicBezTo>
                  <a:cubicBezTo>
                    <a:pt x="250" y="143"/>
                    <a:pt x="167" y="191"/>
                    <a:pt x="107" y="239"/>
                  </a:cubicBezTo>
                  <a:cubicBezTo>
                    <a:pt x="48" y="274"/>
                    <a:pt x="12" y="322"/>
                    <a:pt x="0" y="358"/>
                  </a:cubicBezTo>
                  <a:cubicBezTo>
                    <a:pt x="0" y="393"/>
                    <a:pt x="36" y="417"/>
                    <a:pt x="119" y="417"/>
                  </a:cubicBezTo>
                  <a:cubicBezTo>
                    <a:pt x="203" y="405"/>
                    <a:pt x="298" y="370"/>
                    <a:pt x="381" y="346"/>
                  </a:cubicBezTo>
                  <a:cubicBezTo>
                    <a:pt x="524" y="310"/>
                    <a:pt x="643" y="346"/>
                    <a:pt x="631" y="417"/>
                  </a:cubicBezTo>
                  <a:cubicBezTo>
                    <a:pt x="607" y="453"/>
                    <a:pt x="548" y="512"/>
                    <a:pt x="596" y="536"/>
                  </a:cubicBezTo>
                  <a:cubicBezTo>
                    <a:pt x="631" y="560"/>
                    <a:pt x="715" y="548"/>
                    <a:pt x="798" y="524"/>
                  </a:cubicBezTo>
                  <a:cubicBezTo>
                    <a:pt x="1072" y="465"/>
                    <a:pt x="1346" y="370"/>
                    <a:pt x="1572" y="250"/>
                  </a:cubicBezTo>
                  <a:cubicBezTo>
                    <a:pt x="1620" y="227"/>
                    <a:pt x="1679" y="191"/>
                    <a:pt x="1739" y="179"/>
                  </a:cubicBezTo>
                  <a:cubicBezTo>
                    <a:pt x="1798" y="155"/>
                    <a:pt x="1870" y="155"/>
                    <a:pt x="1881" y="179"/>
                  </a:cubicBezTo>
                  <a:cubicBezTo>
                    <a:pt x="1965" y="143"/>
                    <a:pt x="2001" y="96"/>
                    <a:pt x="1965" y="60"/>
                  </a:cubicBezTo>
                  <a:cubicBezTo>
                    <a:pt x="1941" y="36"/>
                    <a:pt x="1881" y="24"/>
                    <a:pt x="1810" y="12"/>
                  </a:cubicBezTo>
                  <a:cubicBezTo>
                    <a:pt x="1584" y="0"/>
                    <a:pt x="1298" y="48"/>
                    <a:pt x="1024" y="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8"/>
            <p:cNvSpPr/>
            <p:nvPr/>
          </p:nvSpPr>
          <p:spPr>
            <a:xfrm>
              <a:off x="2469632" y="3514716"/>
              <a:ext cx="142144" cy="30880"/>
            </a:xfrm>
            <a:custGeom>
              <a:avLst/>
              <a:gdLst/>
              <a:ahLst/>
              <a:cxnLst/>
              <a:rect l="l" t="t" r="r" b="b"/>
              <a:pathLst>
                <a:path w="4442" h="965" extrusionOk="0">
                  <a:moveTo>
                    <a:pt x="274" y="667"/>
                  </a:moveTo>
                  <a:cubicBezTo>
                    <a:pt x="250" y="667"/>
                    <a:pt x="227" y="679"/>
                    <a:pt x="215" y="691"/>
                  </a:cubicBezTo>
                  <a:cubicBezTo>
                    <a:pt x="12" y="786"/>
                    <a:pt x="0" y="929"/>
                    <a:pt x="179" y="941"/>
                  </a:cubicBezTo>
                  <a:cubicBezTo>
                    <a:pt x="429" y="965"/>
                    <a:pt x="774" y="798"/>
                    <a:pt x="1072" y="762"/>
                  </a:cubicBezTo>
                  <a:cubicBezTo>
                    <a:pt x="1393" y="715"/>
                    <a:pt x="1655" y="822"/>
                    <a:pt x="1977" y="715"/>
                  </a:cubicBezTo>
                  <a:cubicBezTo>
                    <a:pt x="1977" y="750"/>
                    <a:pt x="1989" y="798"/>
                    <a:pt x="2001" y="846"/>
                  </a:cubicBezTo>
                  <a:cubicBezTo>
                    <a:pt x="2155" y="858"/>
                    <a:pt x="2370" y="798"/>
                    <a:pt x="2501" y="715"/>
                  </a:cubicBezTo>
                  <a:cubicBezTo>
                    <a:pt x="2620" y="631"/>
                    <a:pt x="2632" y="524"/>
                    <a:pt x="2524" y="488"/>
                  </a:cubicBezTo>
                  <a:cubicBezTo>
                    <a:pt x="2679" y="465"/>
                    <a:pt x="2810" y="488"/>
                    <a:pt x="2834" y="536"/>
                  </a:cubicBezTo>
                  <a:cubicBezTo>
                    <a:pt x="2846" y="572"/>
                    <a:pt x="2846" y="596"/>
                    <a:pt x="2882" y="619"/>
                  </a:cubicBezTo>
                  <a:cubicBezTo>
                    <a:pt x="2941" y="655"/>
                    <a:pt x="3144" y="608"/>
                    <a:pt x="3263" y="560"/>
                  </a:cubicBezTo>
                  <a:cubicBezTo>
                    <a:pt x="3394" y="500"/>
                    <a:pt x="3513" y="429"/>
                    <a:pt x="3667" y="393"/>
                  </a:cubicBezTo>
                  <a:cubicBezTo>
                    <a:pt x="3810" y="358"/>
                    <a:pt x="3941" y="381"/>
                    <a:pt x="4096" y="369"/>
                  </a:cubicBezTo>
                  <a:cubicBezTo>
                    <a:pt x="4239" y="358"/>
                    <a:pt x="4441" y="286"/>
                    <a:pt x="4441" y="227"/>
                  </a:cubicBezTo>
                  <a:cubicBezTo>
                    <a:pt x="4441" y="191"/>
                    <a:pt x="4394" y="179"/>
                    <a:pt x="4346" y="167"/>
                  </a:cubicBezTo>
                  <a:cubicBezTo>
                    <a:pt x="4156" y="143"/>
                    <a:pt x="3906" y="167"/>
                    <a:pt x="3703" y="155"/>
                  </a:cubicBezTo>
                  <a:cubicBezTo>
                    <a:pt x="3489" y="143"/>
                    <a:pt x="3346" y="72"/>
                    <a:pt x="3155" y="48"/>
                  </a:cubicBezTo>
                  <a:cubicBezTo>
                    <a:pt x="2977" y="12"/>
                    <a:pt x="2727" y="0"/>
                    <a:pt x="2489" y="84"/>
                  </a:cubicBezTo>
                  <a:cubicBezTo>
                    <a:pt x="2405" y="119"/>
                    <a:pt x="2334" y="143"/>
                    <a:pt x="2251" y="167"/>
                  </a:cubicBezTo>
                  <a:cubicBezTo>
                    <a:pt x="1977" y="238"/>
                    <a:pt x="1870" y="107"/>
                    <a:pt x="1655" y="96"/>
                  </a:cubicBezTo>
                  <a:cubicBezTo>
                    <a:pt x="1322" y="60"/>
                    <a:pt x="1489" y="429"/>
                    <a:pt x="1405" y="500"/>
                  </a:cubicBezTo>
                  <a:cubicBezTo>
                    <a:pt x="1048" y="774"/>
                    <a:pt x="631" y="560"/>
                    <a:pt x="274" y="6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25" name="Google Shape;8025;p28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8026" name="Google Shape;8026;p28"/>
          <p:cNvGrpSpPr/>
          <p:nvPr/>
        </p:nvGrpSpPr>
        <p:grpSpPr>
          <a:xfrm>
            <a:off x="4899600" y="1277366"/>
            <a:ext cx="1905850" cy="1402509"/>
            <a:chOff x="4899600" y="1277366"/>
            <a:chExt cx="1905850" cy="1402509"/>
          </a:xfrm>
        </p:grpSpPr>
        <p:sp>
          <p:nvSpPr>
            <p:cNvPr id="8027" name="Google Shape;8027;p28"/>
            <p:cNvSpPr/>
            <p:nvPr/>
          </p:nvSpPr>
          <p:spPr>
            <a:xfrm>
              <a:off x="4899600" y="1457625"/>
              <a:ext cx="349225" cy="1222250"/>
            </a:xfrm>
            <a:custGeom>
              <a:avLst/>
              <a:gdLst/>
              <a:ahLst/>
              <a:cxnLst/>
              <a:rect l="l" t="t" r="r" b="b"/>
              <a:pathLst>
                <a:path w="13969" h="48890" extrusionOk="0">
                  <a:moveTo>
                    <a:pt x="13969" y="0"/>
                  </a:moveTo>
                  <a:lnTo>
                    <a:pt x="0" y="0"/>
                  </a:lnTo>
                  <a:lnTo>
                    <a:pt x="0" y="48890"/>
                  </a:ln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oval" w="med" len="med"/>
            </a:ln>
          </p:spPr>
        </p:sp>
        <p:sp>
          <p:nvSpPr>
            <p:cNvPr id="8028" name="Google Shape;8028;p28"/>
            <p:cNvSpPr/>
            <p:nvPr/>
          </p:nvSpPr>
          <p:spPr>
            <a:xfrm>
              <a:off x="5104150" y="1277375"/>
              <a:ext cx="1701300" cy="3450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29" name="Google Shape;8029;p28"/>
            <p:cNvSpPr/>
            <p:nvPr/>
          </p:nvSpPr>
          <p:spPr>
            <a:xfrm rot="5400000">
              <a:off x="5104142" y="1277366"/>
              <a:ext cx="345000" cy="345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202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8"/>
            <p:cNvSpPr txBox="1"/>
            <p:nvPr/>
          </p:nvSpPr>
          <p:spPr>
            <a:xfrm>
              <a:off x="5104150" y="1622375"/>
              <a:ext cx="1701300" cy="59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Planet Venus has a beautiful name 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8031" name="Google Shape;8031;p28"/>
            <p:cNvGrpSpPr/>
            <p:nvPr/>
          </p:nvGrpSpPr>
          <p:grpSpPr>
            <a:xfrm>
              <a:off x="5180231" y="1353520"/>
              <a:ext cx="192821" cy="192711"/>
              <a:chOff x="5643000" y="2621375"/>
              <a:chExt cx="480850" cy="480575"/>
            </a:xfrm>
          </p:grpSpPr>
          <p:sp>
            <p:nvSpPr>
              <p:cNvPr id="8032" name="Google Shape;8032;p28"/>
              <p:cNvSpPr/>
              <p:nvPr/>
            </p:nvSpPr>
            <p:spPr>
              <a:xfrm>
                <a:off x="5837150" y="2812950"/>
                <a:ext cx="92625" cy="88125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525" extrusionOk="0">
                    <a:moveTo>
                      <a:pt x="1853" y="1"/>
                    </a:moveTo>
                    <a:lnTo>
                      <a:pt x="1" y="1347"/>
                    </a:lnTo>
                    <a:lnTo>
                      <a:pt x="706" y="3524"/>
                    </a:lnTo>
                    <a:lnTo>
                      <a:pt x="2997" y="3524"/>
                    </a:lnTo>
                    <a:lnTo>
                      <a:pt x="3705" y="1347"/>
                    </a:lnTo>
                    <a:lnTo>
                      <a:pt x="185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3" name="Google Shape;8033;p28"/>
              <p:cNvSpPr/>
              <p:nvPr/>
            </p:nvSpPr>
            <p:spPr>
              <a:xfrm>
                <a:off x="5643000" y="2631975"/>
                <a:ext cx="480850" cy="469975"/>
              </a:xfrm>
              <a:custGeom>
                <a:avLst/>
                <a:gdLst/>
                <a:ahLst/>
                <a:cxnLst/>
                <a:rect l="l" t="t" r="r" b="b"/>
                <a:pathLst>
                  <a:path w="19234" h="18799" extrusionOk="0">
                    <a:moveTo>
                      <a:pt x="9617" y="5978"/>
                    </a:moveTo>
                    <a:cubicBezTo>
                      <a:pt x="9734" y="5978"/>
                      <a:pt x="9851" y="6014"/>
                      <a:pt x="9950" y="6087"/>
                    </a:cubicBezTo>
                    <a:lnTo>
                      <a:pt x="12464" y="7914"/>
                    </a:lnTo>
                    <a:cubicBezTo>
                      <a:pt x="12663" y="8059"/>
                      <a:pt x="12745" y="8312"/>
                      <a:pt x="12669" y="8547"/>
                    </a:cubicBezTo>
                    <a:lnTo>
                      <a:pt x="11709" y="11504"/>
                    </a:lnTo>
                    <a:cubicBezTo>
                      <a:pt x="11633" y="11736"/>
                      <a:pt x="11417" y="11892"/>
                      <a:pt x="11173" y="11892"/>
                    </a:cubicBezTo>
                    <a:lnTo>
                      <a:pt x="8062" y="11892"/>
                    </a:lnTo>
                    <a:cubicBezTo>
                      <a:pt x="7818" y="11892"/>
                      <a:pt x="7601" y="11736"/>
                      <a:pt x="7526" y="11504"/>
                    </a:cubicBezTo>
                    <a:lnTo>
                      <a:pt x="6565" y="8547"/>
                    </a:lnTo>
                    <a:cubicBezTo>
                      <a:pt x="6490" y="8312"/>
                      <a:pt x="6571" y="8059"/>
                      <a:pt x="6770" y="7914"/>
                    </a:cubicBezTo>
                    <a:lnTo>
                      <a:pt x="9285" y="6087"/>
                    </a:lnTo>
                    <a:cubicBezTo>
                      <a:pt x="9384" y="6014"/>
                      <a:pt x="9501" y="5978"/>
                      <a:pt x="9617" y="5978"/>
                    </a:cubicBezTo>
                    <a:close/>
                    <a:moveTo>
                      <a:pt x="6785" y="1"/>
                    </a:moveTo>
                    <a:lnTo>
                      <a:pt x="6785" y="1"/>
                    </a:lnTo>
                    <a:cubicBezTo>
                      <a:pt x="5289" y="462"/>
                      <a:pt x="3928" y="1284"/>
                      <a:pt x="2822" y="2395"/>
                    </a:cubicBezTo>
                    <a:cubicBezTo>
                      <a:pt x="2431" y="2783"/>
                      <a:pt x="2076" y="3208"/>
                      <a:pt x="1756" y="3656"/>
                    </a:cubicBezTo>
                    <a:lnTo>
                      <a:pt x="3072" y="3834"/>
                    </a:lnTo>
                    <a:cubicBezTo>
                      <a:pt x="3289" y="3864"/>
                      <a:pt x="3467" y="4015"/>
                      <a:pt x="3533" y="4220"/>
                    </a:cubicBezTo>
                    <a:lnTo>
                      <a:pt x="4497" y="7177"/>
                    </a:lnTo>
                    <a:cubicBezTo>
                      <a:pt x="4572" y="7408"/>
                      <a:pt x="4488" y="7664"/>
                      <a:pt x="4289" y="7809"/>
                    </a:cubicBezTo>
                    <a:lnTo>
                      <a:pt x="1775" y="9637"/>
                    </a:lnTo>
                    <a:cubicBezTo>
                      <a:pt x="1677" y="9708"/>
                      <a:pt x="1560" y="9743"/>
                      <a:pt x="1444" y="9743"/>
                    </a:cubicBezTo>
                    <a:cubicBezTo>
                      <a:pt x="1351" y="9743"/>
                      <a:pt x="1259" y="9721"/>
                      <a:pt x="1175" y="9676"/>
                    </a:cubicBezTo>
                    <a:lnTo>
                      <a:pt x="7" y="9047"/>
                    </a:lnTo>
                    <a:cubicBezTo>
                      <a:pt x="7" y="9092"/>
                      <a:pt x="7" y="9140"/>
                      <a:pt x="7" y="9188"/>
                    </a:cubicBezTo>
                    <a:cubicBezTo>
                      <a:pt x="1" y="11269"/>
                      <a:pt x="675" y="13292"/>
                      <a:pt x="1925" y="14955"/>
                    </a:cubicBezTo>
                    <a:lnTo>
                      <a:pt x="2500" y="13756"/>
                    </a:lnTo>
                    <a:cubicBezTo>
                      <a:pt x="2594" y="13560"/>
                      <a:pt x="2792" y="13437"/>
                      <a:pt x="3009" y="13437"/>
                    </a:cubicBezTo>
                    <a:lnTo>
                      <a:pt x="6120" y="13437"/>
                    </a:lnTo>
                    <a:cubicBezTo>
                      <a:pt x="6364" y="13437"/>
                      <a:pt x="6580" y="13594"/>
                      <a:pt x="6656" y="13828"/>
                    </a:cubicBezTo>
                    <a:lnTo>
                      <a:pt x="7616" y="16786"/>
                    </a:lnTo>
                    <a:cubicBezTo>
                      <a:pt x="7683" y="16990"/>
                      <a:pt x="7625" y="17216"/>
                      <a:pt x="7469" y="17367"/>
                    </a:cubicBezTo>
                    <a:lnTo>
                      <a:pt x="6508" y="18288"/>
                    </a:lnTo>
                    <a:cubicBezTo>
                      <a:pt x="7515" y="18628"/>
                      <a:pt x="8566" y="18799"/>
                      <a:pt x="9616" y="18799"/>
                    </a:cubicBezTo>
                    <a:cubicBezTo>
                      <a:pt x="10667" y="18799"/>
                      <a:pt x="11718" y="18628"/>
                      <a:pt x="12726" y="18288"/>
                    </a:cubicBezTo>
                    <a:lnTo>
                      <a:pt x="11763" y="17367"/>
                    </a:lnTo>
                    <a:cubicBezTo>
                      <a:pt x="11606" y="17216"/>
                      <a:pt x="11549" y="16990"/>
                      <a:pt x="11615" y="16786"/>
                    </a:cubicBezTo>
                    <a:lnTo>
                      <a:pt x="12576" y="13828"/>
                    </a:lnTo>
                    <a:cubicBezTo>
                      <a:pt x="12651" y="13594"/>
                      <a:pt x="12868" y="13437"/>
                      <a:pt x="13115" y="13437"/>
                    </a:cubicBezTo>
                    <a:lnTo>
                      <a:pt x="16223" y="13437"/>
                    </a:lnTo>
                    <a:cubicBezTo>
                      <a:pt x="16439" y="13437"/>
                      <a:pt x="16638" y="13560"/>
                      <a:pt x="16731" y="13756"/>
                    </a:cubicBezTo>
                    <a:lnTo>
                      <a:pt x="17307" y="14955"/>
                    </a:lnTo>
                    <a:cubicBezTo>
                      <a:pt x="18559" y="13292"/>
                      <a:pt x="19234" y="11269"/>
                      <a:pt x="19228" y="9188"/>
                    </a:cubicBezTo>
                    <a:cubicBezTo>
                      <a:pt x="19228" y="9140"/>
                      <a:pt x="19228" y="9092"/>
                      <a:pt x="19225" y="9044"/>
                    </a:cubicBezTo>
                    <a:lnTo>
                      <a:pt x="18059" y="9673"/>
                    </a:lnTo>
                    <a:cubicBezTo>
                      <a:pt x="17975" y="9719"/>
                      <a:pt x="17883" y="9742"/>
                      <a:pt x="17791" y="9742"/>
                    </a:cubicBezTo>
                    <a:cubicBezTo>
                      <a:pt x="17674" y="9742"/>
                      <a:pt x="17557" y="9705"/>
                      <a:pt x="17457" y="9634"/>
                    </a:cubicBezTo>
                    <a:lnTo>
                      <a:pt x="14943" y="7806"/>
                    </a:lnTo>
                    <a:cubicBezTo>
                      <a:pt x="14744" y="7661"/>
                      <a:pt x="14663" y="7408"/>
                      <a:pt x="14738" y="7174"/>
                    </a:cubicBezTo>
                    <a:lnTo>
                      <a:pt x="15702" y="4220"/>
                    </a:lnTo>
                    <a:cubicBezTo>
                      <a:pt x="15768" y="4012"/>
                      <a:pt x="15945" y="3864"/>
                      <a:pt x="16162" y="3834"/>
                    </a:cubicBezTo>
                    <a:lnTo>
                      <a:pt x="17478" y="3656"/>
                    </a:lnTo>
                    <a:cubicBezTo>
                      <a:pt x="17162" y="3208"/>
                      <a:pt x="16804" y="2783"/>
                      <a:pt x="16415" y="2395"/>
                    </a:cubicBezTo>
                    <a:cubicBezTo>
                      <a:pt x="15307" y="1284"/>
                      <a:pt x="13946" y="462"/>
                      <a:pt x="12449" y="1"/>
                    </a:cubicBezTo>
                    <a:lnTo>
                      <a:pt x="12449" y="1"/>
                    </a:lnTo>
                    <a:lnTo>
                      <a:pt x="12690" y="1311"/>
                    </a:lnTo>
                    <a:cubicBezTo>
                      <a:pt x="12726" y="1524"/>
                      <a:pt x="12642" y="1741"/>
                      <a:pt x="12464" y="1868"/>
                    </a:cubicBezTo>
                    <a:lnTo>
                      <a:pt x="9950" y="3696"/>
                    </a:lnTo>
                    <a:cubicBezTo>
                      <a:pt x="9851" y="3768"/>
                      <a:pt x="9734" y="3804"/>
                      <a:pt x="9618" y="3804"/>
                    </a:cubicBezTo>
                    <a:cubicBezTo>
                      <a:pt x="9501" y="3804"/>
                      <a:pt x="9385" y="3768"/>
                      <a:pt x="9288" y="3696"/>
                    </a:cubicBezTo>
                    <a:lnTo>
                      <a:pt x="6770" y="1868"/>
                    </a:lnTo>
                    <a:cubicBezTo>
                      <a:pt x="6596" y="1741"/>
                      <a:pt x="6508" y="1524"/>
                      <a:pt x="6547" y="1311"/>
                    </a:cubicBezTo>
                    <a:lnTo>
                      <a:pt x="67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4" name="Google Shape;8034;p28"/>
              <p:cNvSpPr/>
              <p:nvPr/>
            </p:nvSpPr>
            <p:spPr>
              <a:xfrm>
                <a:off x="6041550" y="2749725"/>
                <a:ext cx="79750" cy="95025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801" extrusionOk="0">
                    <a:moveTo>
                      <a:pt x="2184" y="0"/>
                    </a:moveTo>
                    <a:lnTo>
                      <a:pt x="723" y="196"/>
                    </a:lnTo>
                    <a:lnTo>
                      <a:pt x="0" y="2424"/>
                    </a:lnTo>
                    <a:lnTo>
                      <a:pt x="1895" y="3801"/>
                    </a:lnTo>
                    <a:lnTo>
                      <a:pt x="3189" y="3102"/>
                    </a:lnTo>
                    <a:cubicBezTo>
                      <a:pt x="3036" y="2018"/>
                      <a:pt x="2696" y="967"/>
                      <a:pt x="2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5" name="Google Shape;8035;p28"/>
              <p:cNvSpPr/>
              <p:nvPr/>
            </p:nvSpPr>
            <p:spPr>
              <a:xfrm>
                <a:off x="5963025" y="2996125"/>
                <a:ext cx="92625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247" extrusionOk="0">
                    <a:moveTo>
                      <a:pt x="723" y="0"/>
                    </a:moveTo>
                    <a:lnTo>
                      <a:pt x="1" y="2229"/>
                    </a:lnTo>
                    <a:lnTo>
                      <a:pt x="1067" y="3246"/>
                    </a:lnTo>
                    <a:cubicBezTo>
                      <a:pt x="2009" y="2780"/>
                      <a:pt x="2870" y="2162"/>
                      <a:pt x="3614" y="1416"/>
                    </a:cubicBezTo>
                    <a:cubicBezTo>
                      <a:pt x="3644" y="1388"/>
                      <a:pt x="3674" y="1355"/>
                      <a:pt x="3705" y="1325"/>
                    </a:cubicBez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6" name="Google Shape;8036;p28"/>
              <p:cNvSpPr/>
              <p:nvPr/>
            </p:nvSpPr>
            <p:spPr>
              <a:xfrm>
                <a:off x="5711225" y="2996200"/>
                <a:ext cx="92600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244" extrusionOk="0">
                    <a:moveTo>
                      <a:pt x="635" y="0"/>
                    </a:moveTo>
                    <a:lnTo>
                      <a:pt x="0" y="1322"/>
                    </a:lnTo>
                    <a:cubicBezTo>
                      <a:pt x="30" y="1355"/>
                      <a:pt x="60" y="1385"/>
                      <a:pt x="93" y="1416"/>
                    </a:cubicBezTo>
                    <a:cubicBezTo>
                      <a:pt x="834" y="2162"/>
                      <a:pt x="1695" y="2780"/>
                      <a:pt x="2638" y="3243"/>
                    </a:cubicBezTo>
                    <a:lnTo>
                      <a:pt x="3704" y="2229"/>
                    </a:ln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7" name="Google Shape;8037;p28"/>
              <p:cNvSpPr/>
              <p:nvPr/>
            </p:nvSpPr>
            <p:spPr>
              <a:xfrm>
                <a:off x="5645575" y="2749725"/>
                <a:ext cx="79825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3804" extrusionOk="0">
                    <a:moveTo>
                      <a:pt x="1009" y="0"/>
                    </a:moveTo>
                    <a:cubicBezTo>
                      <a:pt x="497" y="967"/>
                      <a:pt x="154" y="2018"/>
                      <a:pt x="0" y="3105"/>
                    </a:cubicBezTo>
                    <a:lnTo>
                      <a:pt x="1295" y="3804"/>
                    </a:lnTo>
                    <a:lnTo>
                      <a:pt x="3192" y="2424"/>
                    </a:lnTo>
                    <a:lnTo>
                      <a:pt x="2467" y="196"/>
                    </a:lnTo>
                    <a:lnTo>
                      <a:pt x="10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8038" name="Google Shape;8038;p28"/>
              <p:cNvSpPr/>
              <p:nvPr/>
            </p:nvSpPr>
            <p:spPr>
              <a:xfrm>
                <a:off x="5836025" y="2621375"/>
                <a:ext cx="94800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2964" extrusionOk="0">
                    <a:moveTo>
                      <a:pt x="1897" y="1"/>
                    </a:moveTo>
                    <a:cubicBezTo>
                      <a:pt x="1351" y="1"/>
                      <a:pt x="805" y="47"/>
                      <a:pt x="266" y="139"/>
                    </a:cubicBezTo>
                    <a:lnTo>
                      <a:pt x="1" y="1587"/>
                    </a:lnTo>
                    <a:lnTo>
                      <a:pt x="1898" y="2963"/>
                    </a:lnTo>
                    <a:lnTo>
                      <a:pt x="3792" y="1587"/>
                    </a:lnTo>
                    <a:lnTo>
                      <a:pt x="3530" y="139"/>
                    </a:lnTo>
                    <a:cubicBezTo>
                      <a:pt x="2989" y="47"/>
                      <a:pt x="2443" y="1"/>
                      <a:pt x="18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8039" name="Google Shape;8039;p28"/>
          <p:cNvGrpSpPr/>
          <p:nvPr/>
        </p:nvGrpSpPr>
        <p:grpSpPr>
          <a:xfrm>
            <a:off x="1257725" y="1277366"/>
            <a:ext cx="1905850" cy="1402509"/>
            <a:chOff x="1257725" y="1277366"/>
            <a:chExt cx="1905850" cy="1402509"/>
          </a:xfrm>
        </p:grpSpPr>
        <p:sp>
          <p:nvSpPr>
            <p:cNvPr id="8040" name="Google Shape;8040;p28"/>
            <p:cNvSpPr/>
            <p:nvPr/>
          </p:nvSpPr>
          <p:spPr>
            <a:xfrm>
              <a:off x="1257725" y="1457625"/>
              <a:ext cx="349225" cy="1222250"/>
            </a:xfrm>
            <a:custGeom>
              <a:avLst/>
              <a:gdLst/>
              <a:ahLst/>
              <a:cxnLst/>
              <a:rect l="l" t="t" r="r" b="b"/>
              <a:pathLst>
                <a:path w="13969" h="48890" extrusionOk="0">
                  <a:moveTo>
                    <a:pt x="13969" y="0"/>
                  </a:moveTo>
                  <a:lnTo>
                    <a:pt x="0" y="0"/>
                  </a:lnTo>
                  <a:lnTo>
                    <a:pt x="0" y="48890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oval" w="med" len="med"/>
            </a:ln>
          </p:spPr>
        </p:sp>
        <p:sp>
          <p:nvSpPr>
            <p:cNvPr id="8041" name="Google Shape;8041;p28"/>
            <p:cNvSpPr/>
            <p:nvPr/>
          </p:nvSpPr>
          <p:spPr>
            <a:xfrm>
              <a:off x="1462275" y="1277375"/>
              <a:ext cx="1701300" cy="3450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42" name="Google Shape;8042;p28"/>
            <p:cNvSpPr/>
            <p:nvPr/>
          </p:nvSpPr>
          <p:spPr>
            <a:xfrm rot="5400000">
              <a:off x="1462267" y="1277366"/>
              <a:ext cx="345000" cy="345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8"/>
            <p:cNvSpPr txBox="1"/>
            <p:nvPr/>
          </p:nvSpPr>
          <p:spPr>
            <a:xfrm>
              <a:off x="1462275" y="1622375"/>
              <a:ext cx="1701300" cy="59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Mercury is the closest planet to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8044" name="Google Shape;8044;p28"/>
            <p:cNvGrpSpPr/>
            <p:nvPr/>
          </p:nvGrpSpPr>
          <p:grpSpPr>
            <a:xfrm>
              <a:off x="1526546" y="1345343"/>
              <a:ext cx="216455" cy="209069"/>
              <a:chOff x="-38905225" y="3591875"/>
              <a:chExt cx="325300" cy="314200"/>
            </a:xfrm>
          </p:grpSpPr>
          <p:sp>
            <p:nvSpPr>
              <p:cNvPr id="8045" name="Google Shape;8045;p28"/>
              <p:cNvSpPr/>
              <p:nvPr/>
            </p:nvSpPr>
            <p:spPr>
              <a:xfrm>
                <a:off x="-38716975" y="3591875"/>
                <a:ext cx="137050" cy="131625"/>
              </a:xfrm>
              <a:custGeom>
                <a:avLst/>
                <a:gdLst/>
                <a:ahLst/>
                <a:cxnLst/>
                <a:rect l="l" t="t" r="r" b="b"/>
                <a:pathLst>
                  <a:path w="5482" h="5265" extrusionOk="0">
                    <a:moveTo>
                      <a:pt x="1543" y="1"/>
                    </a:moveTo>
                    <a:cubicBezTo>
                      <a:pt x="987" y="1"/>
                      <a:pt x="447" y="38"/>
                      <a:pt x="0" y="98"/>
                    </a:cubicBezTo>
                    <a:lnTo>
                      <a:pt x="5167" y="5265"/>
                    </a:lnTo>
                    <a:cubicBezTo>
                      <a:pt x="5482" y="3311"/>
                      <a:pt x="5198" y="1326"/>
                      <a:pt x="4568" y="696"/>
                    </a:cubicBezTo>
                    <a:cubicBezTo>
                      <a:pt x="4029" y="178"/>
                      <a:pt x="2751" y="1"/>
                      <a:pt x="1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28"/>
              <p:cNvSpPr/>
              <p:nvPr/>
            </p:nvSpPr>
            <p:spPr>
              <a:xfrm>
                <a:off x="-38905225" y="3774675"/>
                <a:ext cx="137075" cy="1314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5256" extrusionOk="0">
                    <a:moveTo>
                      <a:pt x="316" y="0"/>
                    </a:moveTo>
                    <a:lnTo>
                      <a:pt x="316" y="0"/>
                    </a:lnTo>
                    <a:cubicBezTo>
                      <a:pt x="0" y="1922"/>
                      <a:pt x="253" y="3907"/>
                      <a:pt x="914" y="4569"/>
                    </a:cubicBezTo>
                    <a:cubicBezTo>
                      <a:pt x="1376" y="5031"/>
                      <a:pt x="2601" y="5256"/>
                      <a:pt x="3967" y="5256"/>
                    </a:cubicBezTo>
                    <a:cubicBezTo>
                      <a:pt x="4464" y="5256"/>
                      <a:pt x="4979" y="5226"/>
                      <a:pt x="5482" y="5167"/>
                    </a:cubicBezTo>
                    <a:lnTo>
                      <a:pt x="3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28"/>
              <p:cNvSpPr/>
              <p:nvPr/>
            </p:nvSpPr>
            <p:spPr>
              <a:xfrm>
                <a:off x="-38891050" y="3599025"/>
                <a:ext cx="298525" cy="300900"/>
              </a:xfrm>
              <a:custGeom>
                <a:avLst/>
                <a:gdLst/>
                <a:ahLst/>
                <a:cxnLst/>
                <a:rect l="l" t="t" r="r" b="b"/>
                <a:pathLst>
                  <a:path w="11941" h="12036" extrusionOk="0">
                    <a:moveTo>
                      <a:pt x="6349" y="2687"/>
                    </a:moveTo>
                    <a:cubicBezTo>
                      <a:pt x="6459" y="2687"/>
                      <a:pt x="6569" y="2726"/>
                      <a:pt x="6648" y="2805"/>
                    </a:cubicBezTo>
                    <a:lnTo>
                      <a:pt x="7593" y="3750"/>
                    </a:lnTo>
                    <a:lnTo>
                      <a:pt x="7719" y="3655"/>
                    </a:lnTo>
                    <a:cubicBezTo>
                      <a:pt x="7798" y="3577"/>
                      <a:pt x="7908" y="3537"/>
                      <a:pt x="8019" y="3537"/>
                    </a:cubicBezTo>
                    <a:cubicBezTo>
                      <a:pt x="8129" y="3537"/>
                      <a:pt x="8239" y="3577"/>
                      <a:pt x="8318" y="3655"/>
                    </a:cubicBezTo>
                    <a:cubicBezTo>
                      <a:pt x="8475" y="3813"/>
                      <a:pt x="8475" y="4065"/>
                      <a:pt x="8318" y="4222"/>
                    </a:cubicBezTo>
                    <a:lnTo>
                      <a:pt x="8192" y="4348"/>
                    </a:lnTo>
                    <a:lnTo>
                      <a:pt x="9137" y="5294"/>
                    </a:lnTo>
                    <a:cubicBezTo>
                      <a:pt x="9295" y="5451"/>
                      <a:pt x="9295" y="5735"/>
                      <a:pt x="9137" y="5892"/>
                    </a:cubicBezTo>
                    <a:cubicBezTo>
                      <a:pt x="9058" y="5971"/>
                      <a:pt x="8948" y="6010"/>
                      <a:pt x="8838" y="6010"/>
                    </a:cubicBezTo>
                    <a:cubicBezTo>
                      <a:pt x="8727" y="6010"/>
                      <a:pt x="8617" y="5971"/>
                      <a:pt x="8538" y="5892"/>
                    </a:cubicBezTo>
                    <a:lnTo>
                      <a:pt x="7593" y="4947"/>
                    </a:lnTo>
                    <a:lnTo>
                      <a:pt x="6522" y="6018"/>
                    </a:lnTo>
                    <a:lnTo>
                      <a:pt x="7467" y="6963"/>
                    </a:lnTo>
                    <a:cubicBezTo>
                      <a:pt x="7625" y="7089"/>
                      <a:pt x="7625" y="7373"/>
                      <a:pt x="7467" y="7530"/>
                    </a:cubicBezTo>
                    <a:cubicBezTo>
                      <a:pt x="7388" y="7609"/>
                      <a:pt x="7286" y="7649"/>
                      <a:pt x="7184" y="7649"/>
                    </a:cubicBezTo>
                    <a:cubicBezTo>
                      <a:pt x="7081" y="7649"/>
                      <a:pt x="6979" y="7609"/>
                      <a:pt x="6900" y="7530"/>
                    </a:cubicBezTo>
                    <a:lnTo>
                      <a:pt x="5955" y="6585"/>
                    </a:lnTo>
                    <a:lnTo>
                      <a:pt x="4884" y="7656"/>
                    </a:lnTo>
                    <a:lnTo>
                      <a:pt x="5829" y="8602"/>
                    </a:lnTo>
                    <a:cubicBezTo>
                      <a:pt x="5987" y="8759"/>
                      <a:pt x="5987" y="9043"/>
                      <a:pt x="5829" y="9200"/>
                    </a:cubicBezTo>
                    <a:cubicBezTo>
                      <a:pt x="5750" y="9279"/>
                      <a:pt x="5640" y="9318"/>
                      <a:pt x="5530" y="9318"/>
                    </a:cubicBezTo>
                    <a:cubicBezTo>
                      <a:pt x="5419" y="9318"/>
                      <a:pt x="5309" y="9279"/>
                      <a:pt x="5230" y="9200"/>
                    </a:cubicBezTo>
                    <a:lnTo>
                      <a:pt x="4285" y="8255"/>
                    </a:lnTo>
                    <a:lnTo>
                      <a:pt x="4159" y="8381"/>
                    </a:lnTo>
                    <a:cubicBezTo>
                      <a:pt x="4080" y="8460"/>
                      <a:pt x="3978" y="8499"/>
                      <a:pt x="3876" y="8499"/>
                    </a:cubicBezTo>
                    <a:cubicBezTo>
                      <a:pt x="3773" y="8499"/>
                      <a:pt x="3671" y="8460"/>
                      <a:pt x="3592" y="8381"/>
                    </a:cubicBezTo>
                    <a:cubicBezTo>
                      <a:pt x="3435" y="8224"/>
                      <a:pt x="3435" y="7940"/>
                      <a:pt x="3592" y="7782"/>
                    </a:cubicBezTo>
                    <a:lnTo>
                      <a:pt x="3687" y="7656"/>
                    </a:lnTo>
                    <a:lnTo>
                      <a:pt x="2742" y="6711"/>
                    </a:lnTo>
                    <a:cubicBezTo>
                      <a:pt x="2584" y="6554"/>
                      <a:pt x="2584" y="6270"/>
                      <a:pt x="2742" y="6113"/>
                    </a:cubicBezTo>
                    <a:cubicBezTo>
                      <a:pt x="2820" y="6034"/>
                      <a:pt x="2931" y="5995"/>
                      <a:pt x="3041" y="5995"/>
                    </a:cubicBezTo>
                    <a:cubicBezTo>
                      <a:pt x="3151" y="5995"/>
                      <a:pt x="3261" y="6034"/>
                      <a:pt x="3340" y="6113"/>
                    </a:cubicBezTo>
                    <a:lnTo>
                      <a:pt x="4285" y="7058"/>
                    </a:lnTo>
                    <a:lnTo>
                      <a:pt x="5356" y="6018"/>
                    </a:lnTo>
                    <a:lnTo>
                      <a:pt x="4411" y="5073"/>
                    </a:lnTo>
                    <a:cubicBezTo>
                      <a:pt x="4254" y="4916"/>
                      <a:pt x="4254" y="4632"/>
                      <a:pt x="4411" y="4474"/>
                    </a:cubicBezTo>
                    <a:cubicBezTo>
                      <a:pt x="4490" y="4396"/>
                      <a:pt x="4600" y="4356"/>
                      <a:pt x="4711" y="4356"/>
                    </a:cubicBezTo>
                    <a:cubicBezTo>
                      <a:pt x="4821" y="4356"/>
                      <a:pt x="4931" y="4396"/>
                      <a:pt x="5010" y="4474"/>
                    </a:cubicBezTo>
                    <a:lnTo>
                      <a:pt x="5955" y="5420"/>
                    </a:lnTo>
                    <a:lnTo>
                      <a:pt x="6995" y="4348"/>
                    </a:lnTo>
                    <a:lnTo>
                      <a:pt x="6050" y="3403"/>
                    </a:lnTo>
                    <a:cubicBezTo>
                      <a:pt x="5892" y="3246"/>
                      <a:pt x="5892" y="2962"/>
                      <a:pt x="6050" y="2805"/>
                    </a:cubicBezTo>
                    <a:cubicBezTo>
                      <a:pt x="6128" y="2726"/>
                      <a:pt x="6239" y="2687"/>
                      <a:pt x="6349" y="2687"/>
                    </a:cubicBezTo>
                    <a:close/>
                    <a:moveTo>
                      <a:pt x="5987" y="1"/>
                    </a:moveTo>
                    <a:cubicBezTo>
                      <a:pt x="2805" y="757"/>
                      <a:pt x="788" y="3025"/>
                      <a:pt x="1" y="6081"/>
                    </a:cubicBezTo>
                    <a:lnTo>
                      <a:pt x="5955" y="12036"/>
                    </a:lnTo>
                    <a:cubicBezTo>
                      <a:pt x="9106" y="11248"/>
                      <a:pt x="11153" y="9043"/>
                      <a:pt x="11941" y="5955"/>
                    </a:cubicBezTo>
                    <a:lnTo>
                      <a:pt x="59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48" name="Google Shape;8048;p28"/>
          <p:cNvGrpSpPr/>
          <p:nvPr/>
        </p:nvGrpSpPr>
        <p:grpSpPr>
          <a:xfrm>
            <a:off x="1985400" y="2755141"/>
            <a:ext cx="1905850" cy="1402509"/>
            <a:chOff x="1985400" y="2755141"/>
            <a:chExt cx="1905850" cy="1402509"/>
          </a:xfrm>
        </p:grpSpPr>
        <p:sp>
          <p:nvSpPr>
            <p:cNvPr id="8049" name="Google Shape;8049;p28"/>
            <p:cNvSpPr/>
            <p:nvPr/>
          </p:nvSpPr>
          <p:spPr>
            <a:xfrm>
              <a:off x="1985400" y="2935400"/>
              <a:ext cx="349225" cy="1222250"/>
            </a:xfrm>
            <a:custGeom>
              <a:avLst/>
              <a:gdLst/>
              <a:ahLst/>
              <a:cxnLst/>
              <a:rect l="l" t="t" r="r" b="b"/>
              <a:pathLst>
                <a:path w="13969" h="48890" extrusionOk="0">
                  <a:moveTo>
                    <a:pt x="13969" y="0"/>
                  </a:moveTo>
                  <a:lnTo>
                    <a:pt x="0" y="0"/>
                  </a:lnTo>
                  <a:lnTo>
                    <a:pt x="0" y="4889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oval" w="med" len="med"/>
            </a:ln>
          </p:spPr>
        </p:sp>
        <p:sp>
          <p:nvSpPr>
            <p:cNvPr id="8050" name="Google Shape;8050;p28"/>
            <p:cNvSpPr/>
            <p:nvPr/>
          </p:nvSpPr>
          <p:spPr>
            <a:xfrm>
              <a:off x="2189950" y="2755150"/>
              <a:ext cx="1701300" cy="345000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051" name="Google Shape;8051;p28"/>
            <p:cNvSpPr/>
            <p:nvPr/>
          </p:nvSpPr>
          <p:spPr>
            <a:xfrm rot="5400000">
              <a:off x="2189942" y="2755141"/>
              <a:ext cx="345000" cy="345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628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8"/>
            <p:cNvSpPr txBox="1"/>
            <p:nvPr/>
          </p:nvSpPr>
          <p:spPr>
            <a:xfrm>
              <a:off x="2189950" y="3100150"/>
              <a:ext cx="1701300" cy="59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a gas giant and the biggest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8053" name="Google Shape;8053;p28"/>
            <p:cNvGrpSpPr/>
            <p:nvPr/>
          </p:nvGrpSpPr>
          <p:grpSpPr>
            <a:xfrm>
              <a:off x="2257101" y="2823009"/>
              <a:ext cx="210699" cy="210682"/>
              <a:chOff x="-40011050" y="3972375"/>
              <a:chExt cx="316650" cy="316625"/>
            </a:xfrm>
          </p:grpSpPr>
          <p:sp>
            <p:nvSpPr>
              <p:cNvPr id="8054" name="Google Shape;8054;p28"/>
              <p:cNvSpPr/>
              <p:nvPr/>
            </p:nvSpPr>
            <p:spPr>
              <a:xfrm>
                <a:off x="-40011050" y="3972375"/>
                <a:ext cx="316650" cy="232350"/>
              </a:xfrm>
              <a:custGeom>
                <a:avLst/>
                <a:gdLst/>
                <a:ahLst/>
                <a:cxnLst/>
                <a:rect l="l" t="t" r="r" b="b"/>
                <a:pathLst>
                  <a:path w="12666" h="9294" extrusionOk="0">
                    <a:moveTo>
                      <a:pt x="11405" y="1701"/>
                    </a:moveTo>
                    <a:cubicBezTo>
                      <a:pt x="11626" y="1701"/>
                      <a:pt x="11846" y="1890"/>
                      <a:pt x="11846" y="2142"/>
                    </a:cubicBezTo>
                    <a:cubicBezTo>
                      <a:pt x="11846" y="3749"/>
                      <a:pt x="11090" y="4663"/>
                      <a:pt x="9956" y="4978"/>
                    </a:cubicBezTo>
                    <a:cubicBezTo>
                      <a:pt x="10051" y="4631"/>
                      <a:pt x="10145" y="4222"/>
                      <a:pt x="10145" y="3844"/>
                    </a:cubicBezTo>
                    <a:lnTo>
                      <a:pt x="10145" y="1701"/>
                    </a:lnTo>
                    <a:close/>
                    <a:moveTo>
                      <a:pt x="2584" y="1701"/>
                    </a:moveTo>
                    <a:lnTo>
                      <a:pt x="2584" y="3812"/>
                    </a:lnTo>
                    <a:cubicBezTo>
                      <a:pt x="2584" y="4222"/>
                      <a:pt x="2647" y="4600"/>
                      <a:pt x="2773" y="5009"/>
                    </a:cubicBezTo>
                    <a:cubicBezTo>
                      <a:pt x="1639" y="4694"/>
                      <a:pt x="851" y="3781"/>
                      <a:pt x="851" y="2142"/>
                    </a:cubicBezTo>
                    <a:cubicBezTo>
                      <a:pt x="851" y="1890"/>
                      <a:pt x="1040" y="1701"/>
                      <a:pt x="1292" y="1701"/>
                    </a:cubicBezTo>
                    <a:close/>
                    <a:moveTo>
                      <a:pt x="4065" y="3655"/>
                    </a:moveTo>
                    <a:cubicBezTo>
                      <a:pt x="4317" y="3655"/>
                      <a:pt x="4506" y="3875"/>
                      <a:pt x="4506" y="4096"/>
                    </a:cubicBezTo>
                    <a:cubicBezTo>
                      <a:pt x="4506" y="4631"/>
                      <a:pt x="4821" y="5041"/>
                      <a:pt x="5262" y="5261"/>
                    </a:cubicBezTo>
                    <a:cubicBezTo>
                      <a:pt x="5451" y="5324"/>
                      <a:pt x="5577" y="5608"/>
                      <a:pt x="5482" y="5797"/>
                    </a:cubicBezTo>
                    <a:cubicBezTo>
                      <a:pt x="5431" y="5952"/>
                      <a:pt x="5229" y="6065"/>
                      <a:pt x="5054" y="6065"/>
                    </a:cubicBezTo>
                    <a:cubicBezTo>
                      <a:pt x="5017" y="6065"/>
                      <a:pt x="4980" y="6060"/>
                      <a:pt x="4947" y="6049"/>
                    </a:cubicBezTo>
                    <a:cubicBezTo>
                      <a:pt x="4128" y="5734"/>
                      <a:pt x="3655" y="4946"/>
                      <a:pt x="3655" y="4096"/>
                    </a:cubicBezTo>
                    <a:cubicBezTo>
                      <a:pt x="3655" y="3875"/>
                      <a:pt x="3844" y="3655"/>
                      <a:pt x="4065" y="3655"/>
                    </a:cubicBezTo>
                    <a:close/>
                    <a:moveTo>
                      <a:pt x="2993" y="0"/>
                    </a:moveTo>
                    <a:cubicBezTo>
                      <a:pt x="2741" y="0"/>
                      <a:pt x="2552" y="189"/>
                      <a:pt x="2552" y="441"/>
                    </a:cubicBezTo>
                    <a:lnTo>
                      <a:pt x="2552" y="882"/>
                    </a:lnTo>
                    <a:lnTo>
                      <a:pt x="1261" y="882"/>
                    </a:lnTo>
                    <a:cubicBezTo>
                      <a:pt x="536" y="882"/>
                      <a:pt x="1" y="1418"/>
                      <a:pt x="1" y="2142"/>
                    </a:cubicBezTo>
                    <a:cubicBezTo>
                      <a:pt x="1" y="4568"/>
                      <a:pt x="1513" y="5797"/>
                      <a:pt x="3183" y="5923"/>
                    </a:cubicBezTo>
                    <a:cubicBezTo>
                      <a:pt x="4159" y="7372"/>
                      <a:pt x="5073" y="7089"/>
                      <a:pt x="5073" y="7687"/>
                    </a:cubicBezTo>
                    <a:cubicBezTo>
                      <a:pt x="5073" y="8286"/>
                      <a:pt x="4821" y="8884"/>
                      <a:pt x="4443" y="9294"/>
                    </a:cubicBezTo>
                    <a:lnTo>
                      <a:pt x="8192" y="9294"/>
                    </a:lnTo>
                    <a:cubicBezTo>
                      <a:pt x="7782" y="8884"/>
                      <a:pt x="7562" y="8286"/>
                      <a:pt x="7562" y="7687"/>
                    </a:cubicBezTo>
                    <a:cubicBezTo>
                      <a:pt x="7562" y="7089"/>
                      <a:pt x="8507" y="7372"/>
                      <a:pt x="9484" y="5923"/>
                    </a:cubicBezTo>
                    <a:cubicBezTo>
                      <a:pt x="11216" y="5797"/>
                      <a:pt x="12666" y="4537"/>
                      <a:pt x="12666" y="2142"/>
                    </a:cubicBezTo>
                    <a:cubicBezTo>
                      <a:pt x="12666" y="1418"/>
                      <a:pt x="12098" y="882"/>
                      <a:pt x="11405" y="882"/>
                    </a:cubicBezTo>
                    <a:lnTo>
                      <a:pt x="10145" y="882"/>
                    </a:lnTo>
                    <a:lnTo>
                      <a:pt x="10145" y="441"/>
                    </a:lnTo>
                    <a:cubicBezTo>
                      <a:pt x="10145" y="189"/>
                      <a:pt x="9956" y="0"/>
                      <a:pt x="97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28"/>
              <p:cNvSpPr/>
              <p:nvPr/>
            </p:nvSpPr>
            <p:spPr>
              <a:xfrm>
                <a:off x="-39950400" y="4225975"/>
                <a:ext cx="194575" cy="63025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21" extrusionOk="0">
                    <a:moveTo>
                      <a:pt x="757" y="1"/>
                    </a:moveTo>
                    <a:lnTo>
                      <a:pt x="63" y="1954"/>
                    </a:lnTo>
                    <a:cubicBezTo>
                      <a:pt x="0" y="2237"/>
                      <a:pt x="158" y="2521"/>
                      <a:pt x="473" y="2521"/>
                    </a:cubicBezTo>
                    <a:lnTo>
                      <a:pt x="7278" y="2521"/>
                    </a:lnTo>
                    <a:cubicBezTo>
                      <a:pt x="7593" y="2521"/>
                      <a:pt x="7782" y="2237"/>
                      <a:pt x="7688" y="1954"/>
                    </a:cubicBezTo>
                    <a:lnTo>
                      <a:pt x="69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6" name="Google Shape;8056;p28"/>
          <p:cNvGrpSpPr/>
          <p:nvPr/>
        </p:nvGrpSpPr>
        <p:grpSpPr>
          <a:xfrm>
            <a:off x="5607188" y="2755141"/>
            <a:ext cx="1898138" cy="1151134"/>
            <a:chOff x="5607188" y="2755141"/>
            <a:chExt cx="1898138" cy="1151134"/>
          </a:xfrm>
        </p:grpSpPr>
        <p:sp>
          <p:nvSpPr>
            <p:cNvPr id="8057" name="Google Shape;8057;p28"/>
            <p:cNvSpPr/>
            <p:nvPr/>
          </p:nvSpPr>
          <p:spPr>
            <a:xfrm>
              <a:off x="7156100" y="2935400"/>
              <a:ext cx="349225" cy="970875"/>
            </a:xfrm>
            <a:custGeom>
              <a:avLst/>
              <a:gdLst/>
              <a:ahLst/>
              <a:cxnLst/>
              <a:rect l="l" t="t" r="r" b="b"/>
              <a:pathLst>
                <a:path w="13969" h="38835" extrusionOk="0">
                  <a:moveTo>
                    <a:pt x="0" y="0"/>
                  </a:moveTo>
                  <a:lnTo>
                    <a:pt x="13969" y="0"/>
                  </a:lnTo>
                  <a:lnTo>
                    <a:pt x="13905" y="38835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oval" w="med" len="med"/>
            </a:ln>
          </p:spPr>
        </p:sp>
        <p:sp>
          <p:nvSpPr>
            <p:cNvPr id="8058" name="Google Shape;8058;p28"/>
            <p:cNvSpPr/>
            <p:nvPr/>
          </p:nvSpPr>
          <p:spPr>
            <a:xfrm>
              <a:off x="5607188" y="2755150"/>
              <a:ext cx="1701300" cy="34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8059" name="Google Shape;8059;p28"/>
            <p:cNvSpPr/>
            <p:nvPr/>
          </p:nvSpPr>
          <p:spPr>
            <a:xfrm rot="-5400000">
              <a:off x="6963479" y="2755141"/>
              <a:ext cx="345000" cy="345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8"/>
            <p:cNvSpPr txBox="1"/>
            <p:nvPr/>
          </p:nvSpPr>
          <p:spPr>
            <a:xfrm>
              <a:off x="5607188" y="3100150"/>
              <a:ext cx="1701300" cy="59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It’s the farthest planet from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8061" name="Google Shape;8061;p28"/>
            <p:cNvGrpSpPr/>
            <p:nvPr/>
          </p:nvGrpSpPr>
          <p:grpSpPr>
            <a:xfrm>
              <a:off x="7030107" y="2822292"/>
              <a:ext cx="211730" cy="210699"/>
              <a:chOff x="-38172725" y="3588000"/>
              <a:chExt cx="318200" cy="316650"/>
            </a:xfrm>
          </p:grpSpPr>
          <p:sp>
            <p:nvSpPr>
              <p:cNvPr id="8062" name="Google Shape;8062;p28"/>
              <p:cNvSpPr/>
              <p:nvPr/>
            </p:nvSpPr>
            <p:spPr>
              <a:xfrm>
                <a:off x="-38171150" y="3760050"/>
                <a:ext cx="98475" cy="91050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642" extrusionOk="0">
                    <a:moveTo>
                      <a:pt x="739" y="1"/>
                    </a:moveTo>
                    <a:cubicBezTo>
                      <a:pt x="480" y="1"/>
                      <a:pt x="232" y="12"/>
                      <a:pt x="0" y="18"/>
                    </a:cubicBezTo>
                    <a:cubicBezTo>
                      <a:pt x="95" y="1341"/>
                      <a:pt x="630" y="2602"/>
                      <a:pt x="1512" y="3641"/>
                    </a:cubicBezTo>
                    <a:lnTo>
                      <a:pt x="3938" y="1247"/>
                    </a:lnTo>
                    <a:cubicBezTo>
                      <a:pt x="2844" y="153"/>
                      <a:pt x="1711" y="1"/>
                      <a:pt x="7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28"/>
              <p:cNvSpPr/>
              <p:nvPr/>
            </p:nvSpPr>
            <p:spPr>
              <a:xfrm>
                <a:off x="-38172725" y="3641575"/>
                <a:ext cx="144150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5356" extrusionOk="0">
                    <a:moveTo>
                      <a:pt x="1575" y="0"/>
                    </a:moveTo>
                    <a:cubicBezTo>
                      <a:pt x="599" y="1103"/>
                      <a:pt x="95" y="2520"/>
                      <a:pt x="0" y="3907"/>
                    </a:cubicBezTo>
                    <a:cubicBezTo>
                      <a:pt x="213" y="3901"/>
                      <a:pt x="452" y="3891"/>
                      <a:pt x="712" y="3891"/>
                    </a:cubicBezTo>
                    <a:cubicBezTo>
                      <a:pt x="1801" y="3891"/>
                      <a:pt x="3246" y="4059"/>
                      <a:pt x="4568" y="5356"/>
                    </a:cubicBezTo>
                    <a:lnTo>
                      <a:pt x="5766" y="4190"/>
                    </a:lnTo>
                    <a:lnTo>
                      <a:pt x="15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28"/>
              <p:cNvSpPr/>
              <p:nvPr/>
            </p:nvSpPr>
            <p:spPr>
              <a:xfrm>
                <a:off x="-38117600" y="3806975"/>
                <a:ext cx="77200" cy="94525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3781" extrusionOk="0">
                    <a:moveTo>
                      <a:pt x="2332" y="0"/>
                    </a:moveTo>
                    <a:lnTo>
                      <a:pt x="0" y="2331"/>
                    </a:lnTo>
                    <a:cubicBezTo>
                      <a:pt x="883" y="3088"/>
                      <a:pt x="1891" y="3592"/>
                      <a:pt x="2962" y="3781"/>
                    </a:cubicBezTo>
                    <a:cubicBezTo>
                      <a:pt x="3088" y="2363"/>
                      <a:pt x="3088" y="1197"/>
                      <a:pt x="2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28"/>
              <p:cNvSpPr/>
              <p:nvPr/>
            </p:nvSpPr>
            <p:spPr>
              <a:xfrm>
                <a:off x="-37997875" y="3716375"/>
                <a:ext cx="143350" cy="13550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420" extrusionOk="0">
                    <a:moveTo>
                      <a:pt x="1197" y="1"/>
                    </a:moveTo>
                    <a:lnTo>
                      <a:pt x="0" y="1230"/>
                    </a:lnTo>
                    <a:lnTo>
                      <a:pt x="4159" y="5420"/>
                    </a:lnTo>
                    <a:cubicBezTo>
                      <a:pt x="5199" y="4191"/>
                      <a:pt x="5703" y="2773"/>
                      <a:pt x="5734" y="1324"/>
                    </a:cubicBezTo>
                    <a:cubicBezTo>
                      <a:pt x="5557" y="1324"/>
                      <a:pt x="5356" y="1329"/>
                      <a:pt x="5135" y="1329"/>
                    </a:cubicBezTo>
                    <a:cubicBezTo>
                      <a:pt x="4098" y="1329"/>
                      <a:pt x="2626" y="1222"/>
                      <a:pt x="11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28"/>
              <p:cNvSpPr/>
              <p:nvPr/>
            </p:nvSpPr>
            <p:spPr>
              <a:xfrm>
                <a:off x="-38044350" y="3761275"/>
                <a:ext cx="135500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5420" h="5735" extrusionOk="0">
                    <a:moveTo>
                      <a:pt x="1261" y="1"/>
                    </a:moveTo>
                    <a:lnTo>
                      <a:pt x="0" y="1261"/>
                    </a:lnTo>
                    <a:cubicBezTo>
                      <a:pt x="1009" y="2679"/>
                      <a:pt x="1009" y="4002"/>
                      <a:pt x="851" y="5735"/>
                    </a:cubicBezTo>
                    <a:lnTo>
                      <a:pt x="1261" y="5735"/>
                    </a:lnTo>
                    <a:cubicBezTo>
                      <a:pt x="2773" y="5735"/>
                      <a:pt x="4254" y="5231"/>
                      <a:pt x="5419" y="4159"/>
                    </a:cubicBezTo>
                    <a:lnTo>
                      <a:pt x="12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28"/>
              <p:cNvSpPr/>
              <p:nvPr/>
            </p:nvSpPr>
            <p:spPr>
              <a:xfrm>
                <a:off x="-37997875" y="3588800"/>
                <a:ext cx="89025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907" extrusionOk="0">
                    <a:moveTo>
                      <a:pt x="158" y="0"/>
                    </a:moveTo>
                    <a:lnTo>
                      <a:pt x="158" y="0"/>
                    </a:lnTo>
                    <a:cubicBezTo>
                      <a:pt x="126" y="977"/>
                      <a:pt x="0" y="2395"/>
                      <a:pt x="1260" y="3907"/>
                    </a:cubicBezTo>
                    <a:lnTo>
                      <a:pt x="3560" y="1544"/>
                    </a:lnTo>
                    <a:cubicBezTo>
                      <a:pt x="2584" y="662"/>
                      <a:pt x="1355" y="158"/>
                      <a:pt x="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28"/>
              <p:cNvSpPr/>
              <p:nvPr/>
            </p:nvSpPr>
            <p:spPr>
              <a:xfrm>
                <a:off x="-38117600" y="3588000"/>
                <a:ext cx="135500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5420" h="5735" extrusionOk="0">
                    <a:moveTo>
                      <a:pt x="4096" y="1"/>
                    </a:moveTo>
                    <a:lnTo>
                      <a:pt x="4096" y="1"/>
                    </a:lnTo>
                    <a:cubicBezTo>
                      <a:pt x="2647" y="32"/>
                      <a:pt x="1198" y="536"/>
                      <a:pt x="0" y="1576"/>
                    </a:cubicBezTo>
                    <a:lnTo>
                      <a:pt x="4191" y="5735"/>
                    </a:lnTo>
                    <a:lnTo>
                      <a:pt x="5419" y="4506"/>
                    </a:lnTo>
                    <a:cubicBezTo>
                      <a:pt x="3939" y="2805"/>
                      <a:pt x="4065" y="1135"/>
                      <a:pt x="40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28"/>
              <p:cNvSpPr/>
              <p:nvPr/>
            </p:nvSpPr>
            <p:spPr>
              <a:xfrm>
                <a:off x="-37953000" y="3641575"/>
                <a:ext cx="97700" cy="8635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3454" extrusionOk="0">
                    <a:moveTo>
                      <a:pt x="2364" y="0"/>
                    </a:moveTo>
                    <a:lnTo>
                      <a:pt x="1" y="2363"/>
                    </a:lnTo>
                    <a:cubicBezTo>
                      <a:pt x="1171" y="3313"/>
                      <a:pt x="2246" y="3453"/>
                      <a:pt x="3155" y="3453"/>
                    </a:cubicBezTo>
                    <a:cubicBezTo>
                      <a:pt x="3421" y="3453"/>
                      <a:pt x="3672" y="3441"/>
                      <a:pt x="3908" y="3434"/>
                    </a:cubicBezTo>
                    <a:cubicBezTo>
                      <a:pt x="3750" y="2205"/>
                      <a:pt x="3246" y="1008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4" name="Google Shape;8074;p29"/>
          <p:cNvGrpSpPr/>
          <p:nvPr/>
        </p:nvGrpSpPr>
        <p:grpSpPr>
          <a:xfrm>
            <a:off x="712033" y="1418490"/>
            <a:ext cx="4062854" cy="2671625"/>
            <a:chOff x="235800" y="830650"/>
            <a:chExt cx="6978450" cy="4588844"/>
          </a:xfrm>
        </p:grpSpPr>
        <p:sp>
          <p:nvSpPr>
            <p:cNvPr id="8075" name="Google Shape;8075;p2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8076" name="Google Shape;8076;p2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8077" name="Google Shape;8077;p2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8078" name="Google Shape;8078;p2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8079" name="Google Shape;8079;p2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8080" name="Google Shape;8080;p2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A5F1B3"/>
            </a:solidFill>
            <a:ln w="9525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</p:grpSp>
      <p:sp>
        <p:nvSpPr>
          <p:cNvPr id="8081" name="Google Shape;8081;p29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8082" name="Google Shape;8082;p29"/>
          <p:cNvGrpSpPr/>
          <p:nvPr/>
        </p:nvGrpSpPr>
        <p:grpSpPr>
          <a:xfrm>
            <a:off x="4148225" y="1106800"/>
            <a:ext cx="4285509" cy="692625"/>
            <a:chOff x="4148225" y="1106800"/>
            <a:chExt cx="4285509" cy="692625"/>
          </a:xfrm>
        </p:grpSpPr>
        <p:sp>
          <p:nvSpPr>
            <p:cNvPr id="8083" name="Google Shape;8083;p29"/>
            <p:cNvSpPr/>
            <p:nvPr/>
          </p:nvSpPr>
          <p:spPr>
            <a:xfrm>
              <a:off x="4148225" y="1391900"/>
              <a:ext cx="1389400" cy="401575"/>
            </a:xfrm>
            <a:custGeom>
              <a:avLst/>
              <a:gdLst/>
              <a:ahLst/>
              <a:cxnLst/>
              <a:rect l="l" t="t" r="r" b="b"/>
              <a:pathLst>
                <a:path w="55576" h="16063" extrusionOk="0">
                  <a:moveTo>
                    <a:pt x="55576" y="0"/>
                  </a:moveTo>
                  <a:lnTo>
                    <a:pt x="16064" y="0"/>
                  </a:lnTo>
                  <a:lnTo>
                    <a:pt x="0" y="16063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oval" w="med" len="med"/>
            </a:ln>
          </p:spPr>
        </p:sp>
        <p:sp>
          <p:nvSpPr>
            <p:cNvPr id="8084" name="Google Shape;8084;p29"/>
            <p:cNvSpPr/>
            <p:nvPr/>
          </p:nvSpPr>
          <p:spPr>
            <a:xfrm rot="10800000">
              <a:off x="5475775" y="1369825"/>
              <a:ext cx="429600" cy="429600"/>
            </a:xfrm>
            <a:prstGeom prst="rtTriangle">
              <a:avLst/>
            </a:pr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9"/>
            <p:cNvSpPr/>
            <p:nvPr/>
          </p:nvSpPr>
          <p:spPr>
            <a:xfrm>
              <a:off x="5358050" y="1106800"/>
              <a:ext cx="547200" cy="5472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86" name="Google Shape;8086;p29"/>
            <p:cNvGrpSpPr/>
            <p:nvPr/>
          </p:nvGrpSpPr>
          <p:grpSpPr>
            <a:xfrm>
              <a:off x="6066017" y="1134950"/>
              <a:ext cx="2367718" cy="636350"/>
              <a:chOff x="5222700" y="3658300"/>
              <a:chExt cx="3210900" cy="636350"/>
            </a:xfrm>
          </p:grpSpPr>
          <p:sp>
            <p:nvSpPr>
              <p:cNvPr id="8087" name="Google Shape;8087;p29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the closest planet to the Sun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8" name="Google Shape;8088;p29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cxnSp>
        <p:nvCxnSpPr>
          <p:cNvPr id="8089" name="Google Shape;8089;p29"/>
          <p:cNvCxnSpPr>
            <a:stCxn id="8085" idx="1"/>
          </p:cNvCxnSpPr>
          <p:nvPr/>
        </p:nvCxnSpPr>
        <p:spPr>
          <a:xfrm>
            <a:off x="5358050" y="1380400"/>
            <a:ext cx="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090" name="Google Shape;8090;p29"/>
          <p:cNvGrpSpPr/>
          <p:nvPr/>
        </p:nvGrpSpPr>
        <p:grpSpPr>
          <a:xfrm>
            <a:off x="5453578" y="1199943"/>
            <a:ext cx="356556" cy="349557"/>
            <a:chOff x="-22863675" y="3131775"/>
            <a:chExt cx="299300" cy="293425"/>
          </a:xfrm>
        </p:grpSpPr>
        <p:sp>
          <p:nvSpPr>
            <p:cNvPr id="8091" name="Google Shape;8091;p29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9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9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4" name="Google Shape;8094;p29"/>
          <p:cNvGrpSpPr/>
          <p:nvPr/>
        </p:nvGrpSpPr>
        <p:grpSpPr>
          <a:xfrm>
            <a:off x="3307625" y="1974288"/>
            <a:ext cx="5126109" cy="692625"/>
            <a:chOff x="3307625" y="1974288"/>
            <a:chExt cx="5126109" cy="692625"/>
          </a:xfrm>
        </p:grpSpPr>
        <p:sp>
          <p:nvSpPr>
            <p:cNvPr id="8095" name="Google Shape;8095;p29"/>
            <p:cNvSpPr/>
            <p:nvPr/>
          </p:nvSpPr>
          <p:spPr>
            <a:xfrm>
              <a:off x="3307625" y="2274925"/>
              <a:ext cx="2080325" cy="249450"/>
            </a:xfrm>
            <a:custGeom>
              <a:avLst/>
              <a:gdLst/>
              <a:ahLst/>
              <a:cxnLst/>
              <a:rect l="l" t="t" r="r" b="b"/>
              <a:pathLst>
                <a:path w="83213" h="9978" extrusionOk="0">
                  <a:moveTo>
                    <a:pt x="83213" y="0"/>
                  </a:moveTo>
                  <a:lnTo>
                    <a:pt x="9977" y="0"/>
                  </a:lnTo>
                  <a:lnTo>
                    <a:pt x="0" y="9978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oval" w="med" len="med"/>
            </a:ln>
          </p:spPr>
        </p:sp>
        <p:grpSp>
          <p:nvGrpSpPr>
            <p:cNvPr id="8096" name="Google Shape;8096;p29"/>
            <p:cNvGrpSpPr/>
            <p:nvPr/>
          </p:nvGrpSpPr>
          <p:grpSpPr>
            <a:xfrm>
              <a:off x="6066017" y="2002417"/>
              <a:ext cx="2367718" cy="636350"/>
              <a:chOff x="5222700" y="3658300"/>
              <a:chExt cx="3210900" cy="636350"/>
            </a:xfrm>
          </p:grpSpPr>
          <p:sp>
            <p:nvSpPr>
              <p:cNvPr id="8097" name="Google Shape;8097;p29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Despite being red, Mars is cold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8" name="Google Shape;8098;p29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8099" name="Google Shape;8099;p29"/>
            <p:cNvSpPr/>
            <p:nvPr/>
          </p:nvSpPr>
          <p:spPr>
            <a:xfrm rot="10800000">
              <a:off x="5475775" y="2237313"/>
              <a:ext cx="429600" cy="429600"/>
            </a:xfrm>
            <a:prstGeom prst="rtTriangle">
              <a:avLst/>
            </a:prstGeom>
            <a:solidFill>
              <a:srgbClr val="202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9"/>
            <p:cNvSpPr/>
            <p:nvPr/>
          </p:nvSpPr>
          <p:spPr>
            <a:xfrm>
              <a:off x="5358050" y="1974288"/>
              <a:ext cx="547200" cy="547200"/>
            </a:xfrm>
            <a:prstGeom prst="roundRect">
              <a:avLst>
                <a:gd name="adj" fmla="val 16667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1" name="Google Shape;8101;p29"/>
          <p:cNvGrpSpPr/>
          <p:nvPr/>
        </p:nvGrpSpPr>
        <p:grpSpPr>
          <a:xfrm>
            <a:off x="5459183" y="2071483"/>
            <a:ext cx="345328" cy="352833"/>
            <a:chOff x="-24353875" y="3147725"/>
            <a:chExt cx="289875" cy="296175"/>
          </a:xfrm>
        </p:grpSpPr>
        <p:sp>
          <p:nvSpPr>
            <p:cNvPr id="8102" name="Google Shape;8102;p29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9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4" name="Google Shape;8104;p29"/>
          <p:cNvGrpSpPr/>
          <p:nvPr/>
        </p:nvGrpSpPr>
        <p:grpSpPr>
          <a:xfrm>
            <a:off x="4546200" y="2841788"/>
            <a:ext cx="3887534" cy="692625"/>
            <a:chOff x="4546200" y="2841788"/>
            <a:chExt cx="3887534" cy="692625"/>
          </a:xfrm>
        </p:grpSpPr>
        <p:sp>
          <p:nvSpPr>
            <p:cNvPr id="8105" name="Google Shape;8105;p29"/>
            <p:cNvSpPr/>
            <p:nvPr/>
          </p:nvSpPr>
          <p:spPr>
            <a:xfrm>
              <a:off x="4546200" y="3137975"/>
              <a:ext cx="912975" cy="334275"/>
            </a:xfrm>
            <a:custGeom>
              <a:avLst/>
              <a:gdLst/>
              <a:ahLst/>
              <a:cxnLst/>
              <a:rect l="l" t="t" r="r" b="b"/>
              <a:pathLst>
                <a:path w="36519" h="13371" extrusionOk="0">
                  <a:moveTo>
                    <a:pt x="36519" y="0"/>
                  </a:moveTo>
                  <a:lnTo>
                    <a:pt x="13370" y="0"/>
                  </a:lnTo>
                  <a:lnTo>
                    <a:pt x="0" y="13371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oval" w="med" len="med"/>
            </a:ln>
          </p:spPr>
        </p:sp>
        <p:grpSp>
          <p:nvGrpSpPr>
            <p:cNvPr id="8106" name="Google Shape;8106;p29"/>
            <p:cNvGrpSpPr/>
            <p:nvPr/>
          </p:nvGrpSpPr>
          <p:grpSpPr>
            <a:xfrm>
              <a:off x="6066017" y="2869883"/>
              <a:ext cx="2367718" cy="636350"/>
              <a:chOff x="5222700" y="3658300"/>
              <a:chExt cx="3210900" cy="636350"/>
            </a:xfrm>
          </p:grpSpPr>
          <p:sp>
            <p:nvSpPr>
              <p:cNvPr id="8107" name="Google Shape;8107;p29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Planet Jupiter is a gas giant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8" name="Google Shape;8108;p29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8109" name="Google Shape;8109;p29"/>
            <p:cNvSpPr/>
            <p:nvPr/>
          </p:nvSpPr>
          <p:spPr>
            <a:xfrm rot="10800000">
              <a:off x="5475775" y="3104813"/>
              <a:ext cx="429600" cy="429600"/>
            </a:xfrm>
            <a:prstGeom prst="rtTriangle">
              <a:avLst/>
            </a:prstGeom>
            <a:solidFill>
              <a:srgbClr val="C628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9"/>
            <p:cNvSpPr/>
            <p:nvPr/>
          </p:nvSpPr>
          <p:spPr>
            <a:xfrm>
              <a:off x="5358050" y="2841788"/>
              <a:ext cx="547200" cy="547200"/>
            </a:xfrm>
            <a:prstGeom prst="roundRect">
              <a:avLst>
                <a:gd name="adj" fmla="val 16667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1" name="Google Shape;8111;p29"/>
          <p:cNvGrpSpPr/>
          <p:nvPr/>
        </p:nvGrpSpPr>
        <p:grpSpPr>
          <a:xfrm>
            <a:off x="5487130" y="2938991"/>
            <a:ext cx="289039" cy="352833"/>
            <a:chOff x="-24694925" y="3518700"/>
            <a:chExt cx="242625" cy="296175"/>
          </a:xfrm>
        </p:grpSpPr>
        <p:sp>
          <p:nvSpPr>
            <p:cNvPr id="8112" name="Google Shape;8112;p29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9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9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9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29"/>
          <p:cNvGrpSpPr/>
          <p:nvPr/>
        </p:nvGrpSpPr>
        <p:grpSpPr>
          <a:xfrm>
            <a:off x="1888050" y="3422375"/>
            <a:ext cx="6545684" cy="979538"/>
            <a:chOff x="1888050" y="3422375"/>
            <a:chExt cx="6545684" cy="979538"/>
          </a:xfrm>
        </p:grpSpPr>
        <p:sp>
          <p:nvSpPr>
            <p:cNvPr id="8117" name="Google Shape;8117;p29"/>
            <p:cNvSpPr/>
            <p:nvPr/>
          </p:nvSpPr>
          <p:spPr>
            <a:xfrm>
              <a:off x="1888050" y="3422375"/>
              <a:ext cx="3509875" cy="583675"/>
            </a:xfrm>
            <a:custGeom>
              <a:avLst/>
              <a:gdLst/>
              <a:ahLst/>
              <a:cxnLst/>
              <a:rect l="l" t="t" r="r" b="b"/>
              <a:pathLst>
                <a:path w="140395" h="23347" extrusionOk="0">
                  <a:moveTo>
                    <a:pt x="140395" y="23347"/>
                  </a:moveTo>
                  <a:lnTo>
                    <a:pt x="13479" y="23347"/>
                  </a:ln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oval" w="med" len="med"/>
            </a:ln>
          </p:spPr>
        </p:sp>
        <p:grpSp>
          <p:nvGrpSpPr>
            <p:cNvPr id="8118" name="Google Shape;8118;p29"/>
            <p:cNvGrpSpPr/>
            <p:nvPr/>
          </p:nvGrpSpPr>
          <p:grpSpPr>
            <a:xfrm>
              <a:off x="6066017" y="3737350"/>
              <a:ext cx="2367718" cy="636350"/>
              <a:chOff x="5222700" y="3658300"/>
              <a:chExt cx="3210900" cy="636350"/>
            </a:xfrm>
          </p:grpSpPr>
          <p:sp>
            <p:nvSpPr>
              <p:cNvPr id="8119" name="Google Shape;8119;p29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Venus has a beautiful name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0" name="Google Shape;8120;p29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8121" name="Google Shape;8121;p29"/>
            <p:cNvSpPr/>
            <p:nvPr/>
          </p:nvSpPr>
          <p:spPr>
            <a:xfrm rot="10800000">
              <a:off x="5475775" y="3972313"/>
              <a:ext cx="429600" cy="429600"/>
            </a:xfrm>
            <a:prstGeom prst="rtTriangle">
              <a:avLst/>
            </a:pr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9"/>
            <p:cNvSpPr/>
            <p:nvPr/>
          </p:nvSpPr>
          <p:spPr>
            <a:xfrm>
              <a:off x="5358050" y="3709288"/>
              <a:ext cx="547200" cy="5472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23" name="Google Shape;8123;p29"/>
          <p:cNvSpPr/>
          <p:nvPr/>
        </p:nvSpPr>
        <p:spPr>
          <a:xfrm>
            <a:off x="5451567" y="3810688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8" name="Google Shape;8128;p30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sp>
        <p:nvSpPr>
          <p:cNvPr id="8129" name="Google Shape;8129;p30"/>
          <p:cNvSpPr/>
          <p:nvPr/>
        </p:nvSpPr>
        <p:spPr>
          <a:xfrm>
            <a:off x="5106829" y="2929221"/>
            <a:ext cx="1262537" cy="281806"/>
          </a:xfrm>
          <a:custGeom>
            <a:avLst/>
            <a:gdLst/>
            <a:ahLst/>
            <a:cxnLst/>
            <a:rect l="l" t="t" r="r" b="b"/>
            <a:pathLst>
              <a:path w="59156" h="13204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59155" y="13203"/>
                </a:move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0" name="Google Shape;8130;p30"/>
          <p:cNvSpPr/>
          <p:nvPr/>
        </p:nvSpPr>
        <p:spPr>
          <a:xfrm>
            <a:off x="3810016" y="1450143"/>
            <a:ext cx="3516092" cy="2654345"/>
          </a:xfrm>
          <a:custGeom>
            <a:avLst/>
            <a:gdLst/>
            <a:ahLst/>
            <a:cxnLst/>
            <a:rect l="l" t="t" r="r" b="b"/>
            <a:pathLst>
              <a:path w="164746" h="124369" extrusionOk="0">
                <a:moveTo>
                  <a:pt x="49520" y="11070"/>
                </a:moveTo>
                <a:cubicBezTo>
                  <a:pt x="49737" y="11070"/>
                  <a:pt x="49861" y="11136"/>
                  <a:pt x="49875" y="11358"/>
                </a:cubicBezTo>
                <a:cubicBezTo>
                  <a:pt x="49875" y="11575"/>
                  <a:pt x="49818" y="11698"/>
                  <a:pt x="49684" y="11698"/>
                </a:cubicBezTo>
                <a:cubicBezTo>
                  <a:pt x="49636" y="11698"/>
                  <a:pt x="49580" y="11683"/>
                  <a:pt x="49512" y="11651"/>
                </a:cubicBezTo>
                <a:cubicBezTo>
                  <a:pt x="49305" y="11565"/>
                  <a:pt x="49115" y="11444"/>
                  <a:pt x="48925" y="11323"/>
                </a:cubicBezTo>
                <a:lnTo>
                  <a:pt x="49339" y="11081"/>
                </a:lnTo>
                <a:cubicBezTo>
                  <a:pt x="49405" y="11074"/>
                  <a:pt x="49465" y="11070"/>
                  <a:pt x="49520" y="11070"/>
                </a:cubicBezTo>
                <a:close/>
                <a:moveTo>
                  <a:pt x="46983" y="11081"/>
                </a:moveTo>
                <a:cubicBezTo>
                  <a:pt x="47014" y="11081"/>
                  <a:pt x="47051" y="11087"/>
                  <a:pt x="47093" y="11098"/>
                </a:cubicBezTo>
                <a:cubicBezTo>
                  <a:pt x="47369" y="11185"/>
                  <a:pt x="47870" y="11168"/>
                  <a:pt x="47767" y="11686"/>
                </a:cubicBezTo>
                <a:cubicBezTo>
                  <a:pt x="47732" y="11893"/>
                  <a:pt x="47888" y="12274"/>
                  <a:pt x="47490" y="12343"/>
                </a:cubicBezTo>
                <a:cubicBezTo>
                  <a:pt x="47110" y="12222"/>
                  <a:pt x="46834" y="11893"/>
                  <a:pt x="46799" y="11496"/>
                </a:cubicBezTo>
                <a:cubicBezTo>
                  <a:pt x="46784" y="11302"/>
                  <a:pt x="46782" y="11081"/>
                  <a:pt x="46983" y="11081"/>
                </a:cubicBezTo>
                <a:close/>
                <a:moveTo>
                  <a:pt x="38158" y="11530"/>
                </a:moveTo>
                <a:cubicBezTo>
                  <a:pt x="38279" y="11530"/>
                  <a:pt x="38417" y="11703"/>
                  <a:pt x="38642" y="11876"/>
                </a:cubicBezTo>
                <a:cubicBezTo>
                  <a:pt x="38366" y="12118"/>
                  <a:pt x="38089" y="12360"/>
                  <a:pt x="37778" y="12585"/>
                </a:cubicBezTo>
                <a:cubicBezTo>
                  <a:pt x="35549" y="13967"/>
                  <a:pt x="35514" y="15903"/>
                  <a:pt x="37692" y="17268"/>
                </a:cubicBezTo>
                <a:cubicBezTo>
                  <a:pt x="38003" y="17458"/>
                  <a:pt x="38227" y="17631"/>
                  <a:pt x="38158" y="18080"/>
                </a:cubicBezTo>
                <a:cubicBezTo>
                  <a:pt x="38106" y="18529"/>
                  <a:pt x="37951" y="18599"/>
                  <a:pt x="37553" y="18737"/>
                </a:cubicBezTo>
                <a:cubicBezTo>
                  <a:pt x="36568" y="19117"/>
                  <a:pt x="36309" y="19981"/>
                  <a:pt x="36378" y="20949"/>
                </a:cubicBezTo>
                <a:cubicBezTo>
                  <a:pt x="36427" y="21679"/>
                  <a:pt x="36279" y="22143"/>
                  <a:pt x="35819" y="22143"/>
                </a:cubicBezTo>
                <a:cubicBezTo>
                  <a:pt x="35625" y="22143"/>
                  <a:pt x="35377" y="22061"/>
                  <a:pt x="35065" y="21882"/>
                </a:cubicBezTo>
                <a:cubicBezTo>
                  <a:pt x="34913" y="21798"/>
                  <a:pt x="34745" y="21754"/>
                  <a:pt x="34578" y="21754"/>
                </a:cubicBezTo>
                <a:cubicBezTo>
                  <a:pt x="34403" y="21754"/>
                  <a:pt x="34230" y="21802"/>
                  <a:pt x="34080" y="21899"/>
                </a:cubicBezTo>
                <a:cubicBezTo>
                  <a:pt x="33134" y="22372"/>
                  <a:pt x="32094" y="22613"/>
                  <a:pt x="31041" y="22613"/>
                </a:cubicBezTo>
                <a:cubicBezTo>
                  <a:pt x="30747" y="22613"/>
                  <a:pt x="30451" y="22594"/>
                  <a:pt x="30157" y="22556"/>
                </a:cubicBezTo>
                <a:cubicBezTo>
                  <a:pt x="29915" y="22521"/>
                  <a:pt x="29759" y="22608"/>
                  <a:pt x="29829" y="22262"/>
                </a:cubicBezTo>
                <a:lnTo>
                  <a:pt x="29829" y="22262"/>
                </a:lnTo>
                <a:lnTo>
                  <a:pt x="29829" y="22279"/>
                </a:lnTo>
                <a:cubicBezTo>
                  <a:pt x="29898" y="21986"/>
                  <a:pt x="29984" y="21882"/>
                  <a:pt x="30364" y="21830"/>
                </a:cubicBezTo>
                <a:cubicBezTo>
                  <a:pt x="31505" y="21675"/>
                  <a:pt x="32836" y="21467"/>
                  <a:pt x="33354" y="20361"/>
                </a:cubicBezTo>
                <a:cubicBezTo>
                  <a:pt x="33821" y="19342"/>
                  <a:pt x="33872" y="18184"/>
                  <a:pt x="34927" y="17458"/>
                </a:cubicBezTo>
                <a:cubicBezTo>
                  <a:pt x="35238" y="17216"/>
                  <a:pt x="34978" y="16836"/>
                  <a:pt x="34667" y="16594"/>
                </a:cubicBezTo>
                <a:cubicBezTo>
                  <a:pt x="33216" y="15436"/>
                  <a:pt x="33907" y="14572"/>
                  <a:pt x="35099" y="13846"/>
                </a:cubicBezTo>
                <a:cubicBezTo>
                  <a:pt x="35860" y="13380"/>
                  <a:pt x="36724" y="13086"/>
                  <a:pt x="37018" y="12066"/>
                </a:cubicBezTo>
                <a:cubicBezTo>
                  <a:pt x="37156" y="11582"/>
                  <a:pt x="37709" y="11548"/>
                  <a:pt x="38158" y="11530"/>
                </a:cubicBezTo>
                <a:close/>
                <a:moveTo>
                  <a:pt x="46802" y="32066"/>
                </a:moveTo>
                <a:cubicBezTo>
                  <a:pt x="47245" y="32066"/>
                  <a:pt x="47720" y="32469"/>
                  <a:pt x="47888" y="33080"/>
                </a:cubicBezTo>
                <a:cubicBezTo>
                  <a:pt x="48059" y="33754"/>
                  <a:pt x="48393" y="34225"/>
                  <a:pt x="48918" y="34225"/>
                </a:cubicBezTo>
                <a:cubicBezTo>
                  <a:pt x="49080" y="34225"/>
                  <a:pt x="49261" y="34181"/>
                  <a:pt x="49460" y="34083"/>
                </a:cubicBezTo>
                <a:cubicBezTo>
                  <a:pt x="50103" y="33764"/>
                  <a:pt x="50701" y="33627"/>
                  <a:pt x="51269" y="33627"/>
                </a:cubicBezTo>
                <a:cubicBezTo>
                  <a:pt x="52489" y="33627"/>
                  <a:pt x="53566" y="34260"/>
                  <a:pt x="54628" y="35085"/>
                </a:cubicBezTo>
                <a:cubicBezTo>
                  <a:pt x="54818" y="35223"/>
                  <a:pt x="55008" y="35396"/>
                  <a:pt x="55163" y="35586"/>
                </a:cubicBezTo>
                <a:cubicBezTo>
                  <a:pt x="55543" y="36053"/>
                  <a:pt x="56684" y="36070"/>
                  <a:pt x="56321" y="36917"/>
                </a:cubicBezTo>
                <a:lnTo>
                  <a:pt x="56321" y="36934"/>
                </a:lnTo>
                <a:cubicBezTo>
                  <a:pt x="56149" y="37350"/>
                  <a:pt x="55751" y="37415"/>
                  <a:pt x="55318" y="37415"/>
                </a:cubicBezTo>
                <a:cubicBezTo>
                  <a:pt x="55122" y="37415"/>
                  <a:pt x="54919" y="37401"/>
                  <a:pt x="54727" y="37401"/>
                </a:cubicBezTo>
                <a:cubicBezTo>
                  <a:pt x="54620" y="37401"/>
                  <a:pt x="54517" y="37405"/>
                  <a:pt x="54420" y="37418"/>
                </a:cubicBezTo>
                <a:cubicBezTo>
                  <a:pt x="54278" y="37432"/>
                  <a:pt x="54136" y="37440"/>
                  <a:pt x="53995" y="37440"/>
                </a:cubicBezTo>
                <a:cubicBezTo>
                  <a:pt x="53292" y="37440"/>
                  <a:pt x="52602" y="37262"/>
                  <a:pt x="51983" y="36917"/>
                </a:cubicBezTo>
                <a:cubicBezTo>
                  <a:pt x="51332" y="36539"/>
                  <a:pt x="50680" y="36418"/>
                  <a:pt x="50028" y="36418"/>
                </a:cubicBezTo>
                <a:cubicBezTo>
                  <a:pt x="48867" y="36418"/>
                  <a:pt x="47706" y="36802"/>
                  <a:pt x="46545" y="36802"/>
                </a:cubicBezTo>
                <a:cubicBezTo>
                  <a:pt x="46302" y="36802"/>
                  <a:pt x="46058" y="36785"/>
                  <a:pt x="45814" y="36744"/>
                </a:cubicBezTo>
                <a:cubicBezTo>
                  <a:pt x="44881" y="36588"/>
                  <a:pt x="44552" y="36105"/>
                  <a:pt x="44673" y="35241"/>
                </a:cubicBezTo>
                <a:cubicBezTo>
                  <a:pt x="44846" y="34083"/>
                  <a:pt x="45537" y="33115"/>
                  <a:pt x="46263" y="32320"/>
                </a:cubicBezTo>
                <a:cubicBezTo>
                  <a:pt x="46417" y="32145"/>
                  <a:pt x="46607" y="32066"/>
                  <a:pt x="46802" y="32066"/>
                </a:cubicBezTo>
                <a:close/>
                <a:moveTo>
                  <a:pt x="64554" y="31370"/>
                </a:moveTo>
                <a:cubicBezTo>
                  <a:pt x="64860" y="31370"/>
                  <a:pt x="65185" y="31437"/>
                  <a:pt x="65532" y="31594"/>
                </a:cubicBezTo>
                <a:cubicBezTo>
                  <a:pt x="65878" y="31767"/>
                  <a:pt x="65930" y="32251"/>
                  <a:pt x="65636" y="32493"/>
                </a:cubicBezTo>
                <a:cubicBezTo>
                  <a:pt x="64063" y="34065"/>
                  <a:pt x="64184" y="35085"/>
                  <a:pt x="65895" y="36588"/>
                </a:cubicBezTo>
                <a:cubicBezTo>
                  <a:pt x="67243" y="37815"/>
                  <a:pt x="67762" y="39544"/>
                  <a:pt x="68211" y="41237"/>
                </a:cubicBezTo>
                <a:cubicBezTo>
                  <a:pt x="68364" y="41802"/>
                  <a:pt x="68057" y="41990"/>
                  <a:pt x="67435" y="41990"/>
                </a:cubicBezTo>
                <a:cubicBezTo>
                  <a:pt x="67353" y="41990"/>
                  <a:pt x="67266" y="41986"/>
                  <a:pt x="67174" y="41980"/>
                </a:cubicBezTo>
                <a:cubicBezTo>
                  <a:pt x="66517" y="41064"/>
                  <a:pt x="64271" y="41825"/>
                  <a:pt x="64547" y="39146"/>
                </a:cubicBezTo>
                <a:lnTo>
                  <a:pt x="64547" y="39146"/>
                </a:lnTo>
                <a:lnTo>
                  <a:pt x="64547" y="39181"/>
                </a:lnTo>
                <a:cubicBezTo>
                  <a:pt x="64685" y="37885"/>
                  <a:pt x="63113" y="36295"/>
                  <a:pt x="62076" y="35050"/>
                </a:cubicBezTo>
                <a:cubicBezTo>
                  <a:pt x="61281" y="34100"/>
                  <a:pt x="61385" y="33288"/>
                  <a:pt x="62076" y="32683"/>
                </a:cubicBezTo>
                <a:cubicBezTo>
                  <a:pt x="62786" y="32052"/>
                  <a:pt x="63577" y="31370"/>
                  <a:pt x="64554" y="31370"/>
                </a:cubicBezTo>
                <a:close/>
                <a:moveTo>
                  <a:pt x="30705" y="33465"/>
                </a:moveTo>
                <a:cubicBezTo>
                  <a:pt x="30874" y="33465"/>
                  <a:pt x="31043" y="33637"/>
                  <a:pt x="31090" y="33720"/>
                </a:cubicBezTo>
                <a:cubicBezTo>
                  <a:pt x="31920" y="35120"/>
                  <a:pt x="33579" y="35258"/>
                  <a:pt x="34719" y="36226"/>
                </a:cubicBezTo>
                <a:cubicBezTo>
                  <a:pt x="36205" y="37487"/>
                  <a:pt x="36275" y="39354"/>
                  <a:pt x="37191" y="40822"/>
                </a:cubicBezTo>
                <a:cubicBezTo>
                  <a:pt x="37484" y="41289"/>
                  <a:pt x="37571" y="41980"/>
                  <a:pt x="37968" y="42274"/>
                </a:cubicBezTo>
                <a:cubicBezTo>
                  <a:pt x="38403" y="42594"/>
                  <a:pt x="39075" y="43217"/>
                  <a:pt x="39556" y="43217"/>
                </a:cubicBezTo>
                <a:cubicBezTo>
                  <a:pt x="39725" y="43217"/>
                  <a:pt x="39870" y="43141"/>
                  <a:pt x="39973" y="42948"/>
                </a:cubicBezTo>
                <a:cubicBezTo>
                  <a:pt x="40336" y="42274"/>
                  <a:pt x="41234" y="41289"/>
                  <a:pt x="40543" y="40183"/>
                </a:cubicBezTo>
                <a:cubicBezTo>
                  <a:pt x="40301" y="39803"/>
                  <a:pt x="39610" y="39215"/>
                  <a:pt x="40284" y="38904"/>
                </a:cubicBezTo>
                <a:cubicBezTo>
                  <a:pt x="40592" y="38765"/>
                  <a:pt x="41024" y="38302"/>
                  <a:pt x="41439" y="38302"/>
                </a:cubicBezTo>
                <a:cubicBezTo>
                  <a:pt x="41746" y="38302"/>
                  <a:pt x="42043" y="38557"/>
                  <a:pt x="42271" y="39388"/>
                </a:cubicBezTo>
                <a:cubicBezTo>
                  <a:pt x="42782" y="41200"/>
                  <a:pt x="43748" y="43327"/>
                  <a:pt x="46038" y="43327"/>
                </a:cubicBezTo>
                <a:cubicBezTo>
                  <a:pt x="46150" y="43327"/>
                  <a:pt x="46266" y="43321"/>
                  <a:pt x="46384" y="43311"/>
                </a:cubicBezTo>
                <a:cubicBezTo>
                  <a:pt x="46463" y="43304"/>
                  <a:pt x="46542" y="43300"/>
                  <a:pt x="46620" y="43300"/>
                </a:cubicBezTo>
                <a:cubicBezTo>
                  <a:pt x="47585" y="43300"/>
                  <a:pt x="48526" y="43802"/>
                  <a:pt x="49487" y="43802"/>
                </a:cubicBezTo>
                <a:cubicBezTo>
                  <a:pt x="49955" y="43802"/>
                  <a:pt x="50429" y="43683"/>
                  <a:pt x="50912" y="43328"/>
                </a:cubicBezTo>
                <a:cubicBezTo>
                  <a:pt x="51106" y="43191"/>
                  <a:pt x="51242" y="43135"/>
                  <a:pt x="51336" y="43135"/>
                </a:cubicBezTo>
                <a:cubicBezTo>
                  <a:pt x="51643" y="43135"/>
                  <a:pt x="51508" y="43736"/>
                  <a:pt x="51534" y="44054"/>
                </a:cubicBezTo>
                <a:cubicBezTo>
                  <a:pt x="51845" y="45488"/>
                  <a:pt x="50843" y="46629"/>
                  <a:pt x="50618" y="47942"/>
                </a:cubicBezTo>
                <a:cubicBezTo>
                  <a:pt x="50585" y="48144"/>
                  <a:pt x="50240" y="48444"/>
                  <a:pt x="50046" y="48444"/>
                </a:cubicBezTo>
                <a:cubicBezTo>
                  <a:pt x="50041" y="48444"/>
                  <a:pt x="50036" y="48444"/>
                  <a:pt x="50031" y="48444"/>
                </a:cubicBezTo>
                <a:cubicBezTo>
                  <a:pt x="49523" y="48389"/>
                  <a:pt x="49010" y="48372"/>
                  <a:pt x="48494" y="48372"/>
                </a:cubicBezTo>
                <a:cubicBezTo>
                  <a:pt x="47534" y="48372"/>
                  <a:pt x="46564" y="48433"/>
                  <a:pt x="45600" y="48433"/>
                </a:cubicBezTo>
                <a:cubicBezTo>
                  <a:pt x="43779" y="48433"/>
                  <a:pt x="41984" y="48215"/>
                  <a:pt x="40336" y="46957"/>
                </a:cubicBezTo>
                <a:cubicBezTo>
                  <a:pt x="40033" y="46726"/>
                  <a:pt x="39675" y="46623"/>
                  <a:pt x="39308" y="46623"/>
                </a:cubicBezTo>
                <a:cubicBezTo>
                  <a:pt x="38250" y="46623"/>
                  <a:pt x="37116" y="47478"/>
                  <a:pt x="37000" y="48582"/>
                </a:cubicBezTo>
                <a:cubicBezTo>
                  <a:pt x="36972" y="48947"/>
                  <a:pt x="36796" y="49426"/>
                  <a:pt x="36527" y="49426"/>
                </a:cubicBezTo>
                <a:cubicBezTo>
                  <a:pt x="36465" y="49426"/>
                  <a:pt x="36398" y="49400"/>
                  <a:pt x="36326" y="49342"/>
                </a:cubicBezTo>
                <a:cubicBezTo>
                  <a:pt x="35376" y="48582"/>
                  <a:pt x="34045" y="48772"/>
                  <a:pt x="33147" y="47752"/>
                </a:cubicBezTo>
                <a:cubicBezTo>
                  <a:pt x="32334" y="46819"/>
                  <a:pt x="30900" y="46785"/>
                  <a:pt x="29673" y="46525"/>
                </a:cubicBezTo>
                <a:cubicBezTo>
                  <a:pt x="28913" y="46370"/>
                  <a:pt x="27807" y="46422"/>
                  <a:pt x="28567" y="44953"/>
                </a:cubicBezTo>
                <a:cubicBezTo>
                  <a:pt x="28982" y="44158"/>
                  <a:pt x="29034" y="43000"/>
                  <a:pt x="28515" y="42257"/>
                </a:cubicBezTo>
                <a:cubicBezTo>
                  <a:pt x="28230" y="41853"/>
                  <a:pt x="27848" y="41722"/>
                  <a:pt x="27412" y="41722"/>
                </a:cubicBezTo>
                <a:cubicBezTo>
                  <a:pt x="27028" y="41722"/>
                  <a:pt x="26602" y="41823"/>
                  <a:pt x="26165" y="41928"/>
                </a:cubicBezTo>
                <a:cubicBezTo>
                  <a:pt x="25497" y="42091"/>
                  <a:pt x="24818" y="42128"/>
                  <a:pt x="24133" y="42128"/>
                </a:cubicBezTo>
                <a:cubicBezTo>
                  <a:pt x="23569" y="42128"/>
                  <a:pt x="23001" y="42103"/>
                  <a:pt x="22432" y="42103"/>
                </a:cubicBezTo>
                <a:cubicBezTo>
                  <a:pt x="21707" y="42103"/>
                  <a:pt x="20980" y="42143"/>
                  <a:pt x="20255" y="42326"/>
                </a:cubicBezTo>
                <a:cubicBezTo>
                  <a:pt x="19287" y="42585"/>
                  <a:pt x="18319" y="42862"/>
                  <a:pt x="17559" y="43380"/>
                </a:cubicBezTo>
                <a:cubicBezTo>
                  <a:pt x="17082" y="43705"/>
                  <a:pt x="16613" y="43798"/>
                  <a:pt x="16149" y="43798"/>
                </a:cubicBezTo>
                <a:cubicBezTo>
                  <a:pt x="15538" y="43798"/>
                  <a:pt x="14935" y="43638"/>
                  <a:pt x="14326" y="43638"/>
                </a:cubicBezTo>
                <a:cubicBezTo>
                  <a:pt x="14292" y="43638"/>
                  <a:pt x="14258" y="43638"/>
                  <a:pt x="14223" y="43639"/>
                </a:cubicBezTo>
                <a:cubicBezTo>
                  <a:pt x="14120" y="43622"/>
                  <a:pt x="14016" y="43570"/>
                  <a:pt x="13930" y="43466"/>
                </a:cubicBezTo>
                <a:cubicBezTo>
                  <a:pt x="14043" y="43169"/>
                  <a:pt x="14308" y="43115"/>
                  <a:pt x="14562" y="43115"/>
                </a:cubicBezTo>
                <a:cubicBezTo>
                  <a:pt x="14617" y="43115"/>
                  <a:pt x="14672" y="43118"/>
                  <a:pt x="14725" y="43121"/>
                </a:cubicBezTo>
                <a:cubicBezTo>
                  <a:pt x="14838" y="43129"/>
                  <a:pt x="14949" y="43134"/>
                  <a:pt x="15058" y="43134"/>
                </a:cubicBezTo>
                <a:cubicBezTo>
                  <a:pt x="16723" y="43134"/>
                  <a:pt x="17967" y="42165"/>
                  <a:pt x="18388" y="40771"/>
                </a:cubicBezTo>
                <a:cubicBezTo>
                  <a:pt x="18976" y="38921"/>
                  <a:pt x="20808" y="38282"/>
                  <a:pt x="21482" y="37090"/>
                </a:cubicBezTo>
                <a:cubicBezTo>
                  <a:pt x="22174" y="35865"/>
                  <a:pt x="22770" y="35535"/>
                  <a:pt x="23579" y="35535"/>
                </a:cubicBezTo>
                <a:cubicBezTo>
                  <a:pt x="23899" y="35535"/>
                  <a:pt x="24254" y="35587"/>
                  <a:pt x="24661" y="35655"/>
                </a:cubicBezTo>
                <a:cubicBezTo>
                  <a:pt x="24682" y="35658"/>
                  <a:pt x="24703" y="35660"/>
                  <a:pt x="24725" y="35660"/>
                </a:cubicBezTo>
                <a:cubicBezTo>
                  <a:pt x="25065" y="35660"/>
                  <a:pt x="25513" y="35293"/>
                  <a:pt x="25854" y="35033"/>
                </a:cubicBezTo>
                <a:cubicBezTo>
                  <a:pt x="26267" y="34730"/>
                  <a:pt x="26584" y="34570"/>
                  <a:pt x="26849" y="34570"/>
                </a:cubicBezTo>
                <a:cubicBezTo>
                  <a:pt x="27249" y="34570"/>
                  <a:pt x="27529" y="34935"/>
                  <a:pt x="27841" y="35724"/>
                </a:cubicBezTo>
                <a:cubicBezTo>
                  <a:pt x="28325" y="36969"/>
                  <a:pt x="29742" y="37574"/>
                  <a:pt x="30952" y="38161"/>
                </a:cubicBezTo>
                <a:cubicBezTo>
                  <a:pt x="31712" y="38524"/>
                  <a:pt x="32732" y="38852"/>
                  <a:pt x="32680" y="39716"/>
                </a:cubicBezTo>
                <a:cubicBezTo>
                  <a:pt x="32594" y="40753"/>
                  <a:pt x="31488" y="40546"/>
                  <a:pt x="30710" y="40615"/>
                </a:cubicBezTo>
                <a:cubicBezTo>
                  <a:pt x="30312" y="40650"/>
                  <a:pt x="29794" y="40598"/>
                  <a:pt x="29673" y="41134"/>
                </a:cubicBezTo>
                <a:cubicBezTo>
                  <a:pt x="29552" y="41669"/>
                  <a:pt x="30036" y="41825"/>
                  <a:pt x="30382" y="42032"/>
                </a:cubicBezTo>
                <a:cubicBezTo>
                  <a:pt x="30898" y="42336"/>
                  <a:pt x="31474" y="42934"/>
                  <a:pt x="32011" y="42934"/>
                </a:cubicBezTo>
                <a:cubicBezTo>
                  <a:pt x="32175" y="42934"/>
                  <a:pt x="32336" y="42878"/>
                  <a:pt x="32490" y="42741"/>
                </a:cubicBezTo>
                <a:cubicBezTo>
                  <a:pt x="33354" y="41963"/>
                  <a:pt x="33890" y="40788"/>
                  <a:pt x="34512" y="39751"/>
                </a:cubicBezTo>
                <a:cubicBezTo>
                  <a:pt x="34586" y="39617"/>
                  <a:pt x="34289" y="39329"/>
                  <a:pt x="34602" y="39329"/>
                </a:cubicBezTo>
                <a:cubicBezTo>
                  <a:pt x="34653" y="39329"/>
                  <a:pt x="34719" y="39337"/>
                  <a:pt x="34806" y="39354"/>
                </a:cubicBezTo>
                <a:cubicBezTo>
                  <a:pt x="34890" y="39373"/>
                  <a:pt x="34965" y="39381"/>
                  <a:pt x="35031" y="39381"/>
                </a:cubicBezTo>
                <a:cubicBezTo>
                  <a:pt x="35567" y="39381"/>
                  <a:pt x="35557" y="38814"/>
                  <a:pt x="35341" y="38507"/>
                </a:cubicBezTo>
                <a:cubicBezTo>
                  <a:pt x="34806" y="37781"/>
                  <a:pt x="34546" y="36658"/>
                  <a:pt x="33561" y="36468"/>
                </a:cubicBezTo>
                <a:cubicBezTo>
                  <a:pt x="32248" y="36208"/>
                  <a:pt x="31591" y="35206"/>
                  <a:pt x="30727" y="34411"/>
                </a:cubicBezTo>
                <a:cubicBezTo>
                  <a:pt x="30468" y="34169"/>
                  <a:pt x="30278" y="33910"/>
                  <a:pt x="30485" y="33599"/>
                </a:cubicBezTo>
                <a:cubicBezTo>
                  <a:pt x="30551" y="33501"/>
                  <a:pt x="30628" y="33465"/>
                  <a:pt x="30705" y="33465"/>
                </a:cubicBezTo>
                <a:close/>
                <a:moveTo>
                  <a:pt x="65829" y="50622"/>
                </a:moveTo>
                <a:cubicBezTo>
                  <a:pt x="66138" y="50622"/>
                  <a:pt x="66376" y="50877"/>
                  <a:pt x="66569" y="51209"/>
                </a:cubicBezTo>
                <a:cubicBezTo>
                  <a:pt x="67601" y="52923"/>
                  <a:pt x="68767" y="54401"/>
                  <a:pt x="70703" y="54401"/>
                </a:cubicBezTo>
                <a:cubicBezTo>
                  <a:pt x="71167" y="54401"/>
                  <a:pt x="71676" y="54316"/>
                  <a:pt x="72237" y="54129"/>
                </a:cubicBezTo>
                <a:cubicBezTo>
                  <a:pt x="72263" y="54119"/>
                  <a:pt x="72291" y="54114"/>
                  <a:pt x="72320" y="54114"/>
                </a:cubicBezTo>
                <a:cubicBezTo>
                  <a:pt x="72487" y="54114"/>
                  <a:pt x="72701" y="54260"/>
                  <a:pt x="72877" y="54319"/>
                </a:cubicBezTo>
                <a:cubicBezTo>
                  <a:pt x="72687" y="54406"/>
                  <a:pt x="72514" y="54527"/>
                  <a:pt x="72358" y="54665"/>
                </a:cubicBezTo>
                <a:lnTo>
                  <a:pt x="72358" y="54682"/>
                </a:lnTo>
                <a:cubicBezTo>
                  <a:pt x="71675" y="55659"/>
                  <a:pt x="71022" y="56681"/>
                  <a:pt x="69648" y="56681"/>
                </a:cubicBezTo>
                <a:cubicBezTo>
                  <a:pt x="69564" y="56681"/>
                  <a:pt x="69476" y="56678"/>
                  <a:pt x="69386" y="56669"/>
                </a:cubicBezTo>
                <a:cubicBezTo>
                  <a:pt x="69196" y="56600"/>
                  <a:pt x="68850" y="56549"/>
                  <a:pt x="68850" y="56445"/>
                </a:cubicBezTo>
                <a:cubicBezTo>
                  <a:pt x="68660" y="54216"/>
                  <a:pt x="66258" y="53559"/>
                  <a:pt x="65532" y="51727"/>
                </a:cubicBezTo>
                <a:cubicBezTo>
                  <a:pt x="65394" y="51381"/>
                  <a:pt x="64945" y="50932"/>
                  <a:pt x="65584" y="50673"/>
                </a:cubicBezTo>
                <a:cubicBezTo>
                  <a:pt x="65670" y="50638"/>
                  <a:pt x="65752" y="50622"/>
                  <a:pt x="65829" y="50622"/>
                </a:cubicBezTo>
                <a:close/>
                <a:moveTo>
                  <a:pt x="50497" y="52695"/>
                </a:moveTo>
                <a:lnTo>
                  <a:pt x="50497" y="52695"/>
                </a:lnTo>
                <a:cubicBezTo>
                  <a:pt x="51016" y="52885"/>
                  <a:pt x="51863" y="52937"/>
                  <a:pt x="52001" y="53265"/>
                </a:cubicBezTo>
                <a:cubicBezTo>
                  <a:pt x="53055" y="55840"/>
                  <a:pt x="55734" y="57464"/>
                  <a:pt x="56114" y="60420"/>
                </a:cubicBezTo>
                <a:cubicBezTo>
                  <a:pt x="56252" y="61439"/>
                  <a:pt x="57323" y="61802"/>
                  <a:pt x="57859" y="62580"/>
                </a:cubicBezTo>
                <a:cubicBezTo>
                  <a:pt x="59294" y="64654"/>
                  <a:pt x="60106" y="66952"/>
                  <a:pt x="60763" y="69337"/>
                </a:cubicBezTo>
                <a:cubicBezTo>
                  <a:pt x="58533" y="67643"/>
                  <a:pt x="56615" y="65656"/>
                  <a:pt x="55336" y="63133"/>
                </a:cubicBezTo>
                <a:cubicBezTo>
                  <a:pt x="55198" y="62874"/>
                  <a:pt x="55008" y="62614"/>
                  <a:pt x="55008" y="62355"/>
                </a:cubicBezTo>
                <a:cubicBezTo>
                  <a:pt x="54990" y="58916"/>
                  <a:pt x="52139" y="56739"/>
                  <a:pt x="51189" y="53697"/>
                </a:cubicBezTo>
                <a:cubicBezTo>
                  <a:pt x="51085" y="53334"/>
                  <a:pt x="50739" y="53040"/>
                  <a:pt x="50497" y="52695"/>
                </a:cubicBezTo>
                <a:close/>
                <a:moveTo>
                  <a:pt x="87976" y="1"/>
                </a:moveTo>
                <a:cubicBezTo>
                  <a:pt x="87018" y="1"/>
                  <a:pt x="85745" y="1010"/>
                  <a:pt x="84455" y="1127"/>
                </a:cubicBezTo>
                <a:cubicBezTo>
                  <a:pt x="83776" y="1176"/>
                  <a:pt x="83111" y="1512"/>
                  <a:pt x="82448" y="1512"/>
                </a:cubicBezTo>
                <a:cubicBezTo>
                  <a:pt x="82403" y="1512"/>
                  <a:pt x="82358" y="1511"/>
                  <a:pt x="82313" y="1507"/>
                </a:cubicBezTo>
                <a:cubicBezTo>
                  <a:pt x="82281" y="1506"/>
                  <a:pt x="82250" y="1506"/>
                  <a:pt x="82218" y="1506"/>
                </a:cubicBezTo>
                <a:cubicBezTo>
                  <a:pt x="80376" y="1506"/>
                  <a:pt x="79245" y="3375"/>
                  <a:pt x="77443" y="3375"/>
                </a:cubicBezTo>
                <a:cubicBezTo>
                  <a:pt x="77340" y="3375"/>
                  <a:pt x="77235" y="3369"/>
                  <a:pt x="77128" y="3356"/>
                </a:cubicBezTo>
                <a:cubicBezTo>
                  <a:pt x="77026" y="3344"/>
                  <a:pt x="76928" y="3335"/>
                  <a:pt x="76837" y="3335"/>
                </a:cubicBezTo>
                <a:cubicBezTo>
                  <a:pt x="76434" y="3335"/>
                  <a:pt x="76136" y="3491"/>
                  <a:pt x="75953" y="4082"/>
                </a:cubicBezTo>
                <a:cubicBezTo>
                  <a:pt x="75843" y="4459"/>
                  <a:pt x="75132" y="4980"/>
                  <a:pt x="74758" y="4980"/>
                </a:cubicBezTo>
                <a:cubicBezTo>
                  <a:pt x="74720" y="4980"/>
                  <a:pt x="74687" y="4974"/>
                  <a:pt x="74657" y="4964"/>
                </a:cubicBezTo>
                <a:cubicBezTo>
                  <a:pt x="73910" y="4715"/>
                  <a:pt x="73366" y="4590"/>
                  <a:pt x="73013" y="4590"/>
                </a:cubicBezTo>
                <a:cubicBezTo>
                  <a:pt x="72190" y="4590"/>
                  <a:pt x="72409" y="5268"/>
                  <a:pt x="73534" y="6623"/>
                </a:cubicBezTo>
                <a:cubicBezTo>
                  <a:pt x="73585" y="6692"/>
                  <a:pt x="73499" y="6882"/>
                  <a:pt x="73482" y="7003"/>
                </a:cubicBezTo>
                <a:cubicBezTo>
                  <a:pt x="73413" y="6968"/>
                  <a:pt x="73292" y="6951"/>
                  <a:pt x="73240" y="6882"/>
                </a:cubicBezTo>
                <a:cubicBezTo>
                  <a:pt x="72877" y="6381"/>
                  <a:pt x="72324" y="5914"/>
                  <a:pt x="72220" y="5344"/>
                </a:cubicBezTo>
                <a:cubicBezTo>
                  <a:pt x="72065" y="4531"/>
                  <a:pt x="71961" y="3840"/>
                  <a:pt x="71010" y="3650"/>
                </a:cubicBezTo>
                <a:cubicBezTo>
                  <a:pt x="70839" y="3615"/>
                  <a:pt x="70680" y="3599"/>
                  <a:pt x="70533" y="3599"/>
                </a:cubicBezTo>
                <a:cubicBezTo>
                  <a:pt x="69359" y="3599"/>
                  <a:pt x="68898" y="4626"/>
                  <a:pt x="68315" y="5517"/>
                </a:cubicBezTo>
                <a:cubicBezTo>
                  <a:pt x="67865" y="6208"/>
                  <a:pt x="68349" y="6536"/>
                  <a:pt x="68729" y="6934"/>
                </a:cubicBezTo>
                <a:cubicBezTo>
                  <a:pt x="68798" y="7003"/>
                  <a:pt x="68850" y="7089"/>
                  <a:pt x="68902" y="7176"/>
                </a:cubicBezTo>
                <a:cubicBezTo>
                  <a:pt x="68817" y="7188"/>
                  <a:pt x="68731" y="7200"/>
                  <a:pt x="68645" y="7200"/>
                </a:cubicBezTo>
                <a:cubicBezTo>
                  <a:pt x="68610" y="7200"/>
                  <a:pt x="68575" y="7198"/>
                  <a:pt x="68539" y="7193"/>
                </a:cubicBezTo>
                <a:cubicBezTo>
                  <a:pt x="67376" y="7024"/>
                  <a:pt x="66212" y="6691"/>
                  <a:pt x="65033" y="6691"/>
                </a:cubicBezTo>
                <a:cubicBezTo>
                  <a:pt x="65003" y="6691"/>
                  <a:pt x="64974" y="6691"/>
                  <a:pt x="64945" y="6692"/>
                </a:cubicBezTo>
                <a:cubicBezTo>
                  <a:pt x="64584" y="6692"/>
                  <a:pt x="63909" y="6196"/>
                  <a:pt x="63437" y="6196"/>
                </a:cubicBezTo>
                <a:cubicBezTo>
                  <a:pt x="63072" y="6196"/>
                  <a:pt x="62827" y="6492"/>
                  <a:pt x="62940" y="7538"/>
                </a:cubicBezTo>
                <a:cubicBezTo>
                  <a:pt x="62940" y="7608"/>
                  <a:pt x="62525" y="7711"/>
                  <a:pt x="62283" y="7798"/>
                </a:cubicBezTo>
                <a:cubicBezTo>
                  <a:pt x="61879" y="7955"/>
                  <a:pt x="61464" y="8005"/>
                  <a:pt x="61043" y="8005"/>
                </a:cubicBezTo>
                <a:cubicBezTo>
                  <a:pt x="60325" y="8005"/>
                  <a:pt x="59591" y="7860"/>
                  <a:pt x="58870" y="7860"/>
                </a:cubicBezTo>
                <a:cubicBezTo>
                  <a:pt x="58295" y="7860"/>
                  <a:pt x="57729" y="7952"/>
                  <a:pt x="57185" y="8282"/>
                </a:cubicBezTo>
                <a:cubicBezTo>
                  <a:pt x="56736" y="8610"/>
                  <a:pt x="56304" y="8938"/>
                  <a:pt x="55837" y="9267"/>
                </a:cubicBezTo>
                <a:cubicBezTo>
                  <a:pt x="55671" y="9381"/>
                  <a:pt x="55417" y="9527"/>
                  <a:pt x="55226" y="9527"/>
                </a:cubicBezTo>
                <a:cubicBezTo>
                  <a:pt x="55100" y="9527"/>
                  <a:pt x="55001" y="9463"/>
                  <a:pt x="54973" y="9284"/>
                </a:cubicBezTo>
                <a:cubicBezTo>
                  <a:pt x="54819" y="8258"/>
                  <a:pt x="54209" y="8003"/>
                  <a:pt x="53545" y="8003"/>
                </a:cubicBezTo>
                <a:cubicBezTo>
                  <a:pt x="53313" y="8003"/>
                  <a:pt x="53075" y="8034"/>
                  <a:pt x="52848" y="8074"/>
                </a:cubicBezTo>
                <a:cubicBezTo>
                  <a:pt x="51897" y="8264"/>
                  <a:pt x="52416" y="9232"/>
                  <a:pt x="52295" y="9854"/>
                </a:cubicBezTo>
                <a:cubicBezTo>
                  <a:pt x="52156" y="10615"/>
                  <a:pt x="51344" y="10096"/>
                  <a:pt x="50998" y="10545"/>
                </a:cubicBezTo>
                <a:cubicBezTo>
                  <a:pt x="50949" y="10609"/>
                  <a:pt x="50910" y="10635"/>
                  <a:pt x="50880" y="10635"/>
                </a:cubicBezTo>
                <a:cubicBezTo>
                  <a:pt x="50805" y="10635"/>
                  <a:pt x="50789" y="10469"/>
                  <a:pt x="50826" y="10321"/>
                </a:cubicBezTo>
                <a:cubicBezTo>
                  <a:pt x="51033" y="8990"/>
                  <a:pt x="50221" y="8541"/>
                  <a:pt x="49115" y="8161"/>
                </a:cubicBezTo>
                <a:cubicBezTo>
                  <a:pt x="46903" y="7400"/>
                  <a:pt x="44535" y="7176"/>
                  <a:pt x="42392" y="6070"/>
                </a:cubicBezTo>
                <a:cubicBezTo>
                  <a:pt x="41667" y="5697"/>
                  <a:pt x="40852" y="5536"/>
                  <a:pt x="40032" y="5536"/>
                </a:cubicBezTo>
                <a:cubicBezTo>
                  <a:pt x="39367" y="5536"/>
                  <a:pt x="38699" y="5642"/>
                  <a:pt x="38072" y="5828"/>
                </a:cubicBezTo>
                <a:cubicBezTo>
                  <a:pt x="36033" y="6432"/>
                  <a:pt x="33838" y="6502"/>
                  <a:pt x="31989" y="7642"/>
                </a:cubicBezTo>
                <a:cubicBezTo>
                  <a:pt x="31263" y="8074"/>
                  <a:pt x="29206" y="7296"/>
                  <a:pt x="30226" y="9457"/>
                </a:cubicBezTo>
                <a:cubicBezTo>
                  <a:pt x="30278" y="9578"/>
                  <a:pt x="29984" y="9854"/>
                  <a:pt x="29863" y="10079"/>
                </a:cubicBezTo>
                <a:cubicBezTo>
                  <a:pt x="28653" y="12412"/>
                  <a:pt x="26234" y="13224"/>
                  <a:pt x="24229" y="14555"/>
                </a:cubicBezTo>
                <a:cubicBezTo>
                  <a:pt x="22536" y="15661"/>
                  <a:pt x="23486" y="17112"/>
                  <a:pt x="24022" y="18236"/>
                </a:cubicBezTo>
                <a:cubicBezTo>
                  <a:pt x="24328" y="18880"/>
                  <a:pt x="24972" y="19241"/>
                  <a:pt x="25627" y="19241"/>
                </a:cubicBezTo>
                <a:cubicBezTo>
                  <a:pt x="26008" y="19241"/>
                  <a:pt x="26393" y="19119"/>
                  <a:pt x="26718" y="18858"/>
                </a:cubicBezTo>
                <a:cubicBezTo>
                  <a:pt x="27228" y="18470"/>
                  <a:pt x="27609" y="18306"/>
                  <a:pt x="27903" y="18306"/>
                </a:cubicBezTo>
                <a:cubicBezTo>
                  <a:pt x="28524" y="18306"/>
                  <a:pt x="28748" y="19042"/>
                  <a:pt x="28947" y="19946"/>
                </a:cubicBezTo>
                <a:cubicBezTo>
                  <a:pt x="28982" y="20223"/>
                  <a:pt x="28999" y="20499"/>
                  <a:pt x="28982" y="20776"/>
                </a:cubicBezTo>
                <a:cubicBezTo>
                  <a:pt x="28774" y="20551"/>
                  <a:pt x="28446" y="20396"/>
                  <a:pt x="28342" y="20119"/>
                </a:cubicBezTo>
                <a:cubicBezTo>
                  <a:pt x="28124" y="19474"/>
                  <a:pt x="27849" y="19234"/>
                  <a:pt x="27528" y="19234"/>
                </a:cubicBezTo>
                <a:cubicBezTo>
                  <a:pt x="27212" y="19234"/>
                  <a:pt x="26853" y="19465"/>
                  <a:pt x="26459" y="19774"/>
                </a:cubicBezTo>
                <a:cubicBezTo>
                  <a:pt x="25646" y="20379"/>
                  <a:pt x="25958" y="21260"/>
                  <a:pt x="26130" y="21899"/>
                </a:cubicBezTo>
                <a:cubicBezTo>
                  <a:pt x="26459" y="23092"/>
                  <a:pt x="25802" y="23420"/>
                  <a:pt x="24938" y="23627"/>
                </a:cubicBezTo>
                <a:cubicBezTo>
                  <a:pt x="23901" y="23852"/>
                  <a:pt x="23072" y="24267"/>
                  <a:pt x="22553" y="25269"/>
                </a:cubicBezTo>
                <a:cubicBezTo>
                  <a:pt x="22273" y="25790"/>
                  <a:pt x="21682" y="26043"/>
                  <a:pt x="21157" y="26043"/>
                </a:cubicBezTo>
                <a:cubicBezTo>
                  <a:pt x="21003" y="26043"/>
                  <a:pt x="20855" y="26021"/>
                  <a:pt x="20721" y="25978"/>
                </a:cubicBezTo>
                <a:cubicBezTo>
                  <a:pt x="20116" y="25788"/>
                  <a:pt x="20963" y="25390"/>
                  <a:pt x="20946" y="24993"/>
                </a:cubicBezTo>
                <a:cubicBezTo>
                  <a:pt x="20929" y="24543"/>
                  <a:pt x="20738" y="24129"/>
                  <a:pt x="20410" y="23835"/>
                </a:cubicBezTo>
                <a:cubicBezTo>
                  <a:pt x="19477" y="22798"/>
                  <a:pt x="18354" y="21709"/>
                  <a:pt x="18215" y="20327"/>
                </a:cubicBezTo>
                <a:cubicBezTo>
                  <a:pt x="18098" y="19205"/>
                  <a:pt x="17332" y="17921"/>
                  <a:pt x="16200" y="17921"/>
                </a:cubicBezTo>
                <a:cubicBezTo>
                  <a:pt x="16163" y="17921"/>
                  <a:pt x="16127" y="17922"/>
                  <a:pt x="16090" y="17925"/>
                </a:cubicBezTo>
                <a:cubicBezTo>
                  <a:pt x="15105" y="17976"/>
                  <a:pt x="14068" y="18391"/>
                  <a:pt x="13930" y="19221"/>
                </a:cubicBezTo>
                <a:cubicBezTo>
                  <a:pt x="13670" y="20430"/>
                  <a:pt x="14137" y="21709"/>
                  <a:pt x="15122" y="22470"/>
                </a:cubicBezTo>
                <a:cubicBezTo>
                  <a:pt x="15952" y="23109"/>
                  <a:pt x="15952" y="23161"/>
                  <a:pt x="15589" y="23489"/>
                </a:cubicBezTo>
                <a:cubicBezTo>
                  <a:pt x="14448" y="24526"/>
                  <a:pt x="14915" y="26116"/>
                  <a:pt x="14292" y="27377"/>
                </a:cubicBezTo>
                <a:cubicBezTo>
                  <a:pt x="14143" y="27687"/>
                  <a:pt x="14420" y="27822"/>
                  <a:pt x="14760" y="27822"/>
                </a:cubicBezTo>
                <a:cubicBezTo>
                  <a:pt x="14932" y="27822"/>
                  <a:pt x="15121" y="27787"/>
                  <a:pt x="15278" y="27723"/>
                </a:cubicBezTo>
                <a:cubicBezTo>
                  <a:pt x="16510" y="27249"/>
                  <a:pt x="17772" y="26919"/>
                  <a:pt x="19089" y="26919"/>
                </a:cubicBezTo>
                <a:cubicBezTo>
                  <a:pt x="19212" y="26919"/>
                  <a:pt x="19336" y="26922"/>
                  <a:pt x="19460" y="26928"/>
                </a:cubicBezTo>
                <a:lnTo>
                  <a:pt x="19874" y="26928"/>
                </a:lnTo>
                <a:cubicBezTo>
                  <a:pt x="19840" y="26997"/>
                  <a:pt x="19823" y="27136"/>
                  <a:pt x="19753" y="27153"/>
                </a:cubicBezTo>
                <a:cubicBezTo>
                  <a:pt x="18630" y="27585"/>
                  <a:pt x="17507" y="28138"/>
                  <a:pt x="16349" y="28414"/>
                </a:cubicBezTo>
                <a:cubicBezTo>
                  <a:pt x="15692" y="28570"/>
                  <a:pt x="14915" y="28432"/>
                  <a:pt x="14707" y="29209"/>
                </a:cubicBezTo>
                <a:cubicBezTo>
                  <a:pt x="14500" y="30004"/>
                  <a:pt x="15260" y="30194"/>
                  <a:pt x="15813" y="30505"/>
                </a:cubicBezTo>
                <a:cubicBezTo>
                  <a:pt x="17161" y="31318"/>
                  <a:pt x="17369" y="32493"/>
                  <a:pt x="16867" y="33910"/>
                </a:cubicBezTo>
                <a:cubicBezTo>
                  <a:pt x="16664" y="34503"/>
                  <a:pt x="16349" y="34660"/>
                  <a:pt x="15995" y="34660"/>
                </a:cubicBezTo>
                <a:cubicBezTo>
                  <a:pt x="15626" y="34660"/>
                  <a:pt x="15216" y="34489"/>
                  <a:pt x="14846" y="34463"/>
                </a:cubicBezTo>
                <a:cubicBezTo>
                  <a:pt x="13916" y="34396"/>
                  <a:pt x="12987" y="34203"/>
                  <a:pt x="12042" y="34203"/>
                </a:cubicBezTo>
                <a:cubicBezTo>
                  <a:pt x="12003" y="34203"/>
                  <a:pt x="11964" y="34203"/>
                  <a:pt x="11925" y="34204"/>
                </a:cubicBezTo>
                <a:cubicBezTo>
                  <a:pt x="10957" y="34221"/>
                  <a:pt x="9834" y="34446"/>
                  <a:pt x="9989" y="35759"/>
                </a:cubicBezTo>
                <a:cubicBezTo>
                  <a:pt x="10128" y="37072"/>
                  <a:pt x="9834" y="38196"/>
                  <a:pt x="9592" y="39440"/>
                </a:cubicBezTo>
                <a:cubicBezTo>
                  <a:pt x="9385" y="40425"/>
                  <a:pt x="8693" y="42136"/>
                  <a:pt x="10542" y="42464"/>
                </a:cubicBezTo>
                <a:cubicBezTo>
                  <a:pt x="12305" y="42758"/>
                  <a:pt x="12668" y="43173"/>
                  <a:pt x="11735" y="44693"/>
                </a:cubicBezTo>
                <a:cubicBezTo>
                  <a:pt x="11389" y="45298"/>
                  <a:pt x="10888" y="45817"/>
                  <a:pt x="10300" y="46180"/>
                </a:cubicBezTo>
                <a:cubicBezTo>
                  <a:pt x="9108" y="46871"/>
                  <a:pt x="8175" y="47752"/>
                  <a:pt x="8313" y="49342"/>
                </a:cubicBezTo>
                <a:cubicBezTo>
                  <a:pt x="8365" y="49964"/>
                  <a:pt x="8140" y="50707"/>
                  <a:pt x="7535" y="50967"/>
                </a:cubicBezTo>
                <a:cubicBezTo>
                  <a:pt x="5168" y="52021"/>
                  <a:pt x="3768" y="53991"/>
                  <a:pt x="2662" y="56168"/>
                </a:cubicBezTo>
                <a:cubicBezTo>
                  <a:pt x="1781" y="57931"/>
                  <a:pt x="122" y="59469"/>
                  <a:pt x="1279" y="61888"/>
                </a:cubicBezTo>
                <a:cubicBezTo>
                  <a:pt x="1936" y="63236"/>
                  <a:pt x="1573" y="64792"/>
                  <a:pt x="830" y="66209"/>
                </a:cubicBezTo>
                <a:cubicBezTo>
                  <a:pt x="1" y="67781"/>
                  <a:pt x="744" y="70477"/>
                  <a:pt x="2126" y="71687"/>
                </a:cubicBezTo>
                <a:cubicBezTo>
                  <a:pt x="2420" y="71946"/>
                  <a:pt x="2662" y="72240"/>
                  <a:pt x="2818" y="72586"/>
                </a:cubicBezTo>
                <a:cubicBezTo>
                  <a:pt x="4027" y="75040"/>
                  <a:pt x="5462" y="77303"/>
                  <a:pt x="7881" y="78755"/>
                </a:cubicBezTo>
                <a:cubicBezTo>
                  <a:pt x="8455" y="79100"/>
                  <a:pt x="9053" y="79742"/>
                  <a:pt x="9645" y="79742"/>
                </a:cubicBezTo>
                <a:cubicBezTo>
                  <a:pt x="9766" y="79742"/>
                  <a:pt x="9887" y="79715"/>
                  <a:pt x="10007" y="79654"/>
                </a:cubicBezTo>
                <a:cubicBezTo>
                  <a:pt x="12824" y="78254"/>
                  <a:pt x="16142" y="79844"/>
                  <a:pt x="18889" y="77874"/>
                </a:cubicBezTo>
                <a:cubicBezTo>
                  <a:pt x="19326" y="77562"/>
                  <a:pt x="19938" y="77352"/>
                  <a:pt x="20558" y="77352"/>
                </a:cubicBezTo>
                <a:cubicBezTo>
                  <a:pt x="21313" y="77352"/>
                  <a:pt x="22079" y="77663"/>
                  <a:pt x="22553" y="78479"/>
                </a:cubicBezTo>
                <a:cubicBezTo>
                  <a:pt x="23034" y="79313"/>
                  <a:pt x="23538" y="79650"/>
                  <a:pt x="24283" y="79650"/>
                </a:cubicBezTo>
                <a:cubicBezTo>
                  <a:pt x="24448" y="79650"/>
                  <a:pt x="24626" y="79633"/>
                  <a:pt x="24817" y="79602"/>
                </a:cubicBezTo>
                <a:cubicBezTo>
                  <a:pt x="24994" y="79574"/>
                  <a:pt x="25161" y="79561"/>
                  <a:pt x="25317" y="79561"/>
                </a:cubicBezTo>
                <a:cubicBezTo>
                  <a:pt x="26715" y="79561"/>
                  <a:pt x="27271" y="80640"/>
                  <a:pt x="26960" y="82194"/>
                </a:cubicBezTo>
                <a:cubicBezTo>
                  <a:pt x="26683" y="83611"/>
                  <a:pt x="25750" y="85218"/>
                  <a:pt x="26545" y="86480"/>
                </a:cubicBezTo>
                <a:cubicBezTo>
                  <a:pt x="27461" y="87966"/>
                  <a:pt x="28515" y="89400"/>
                  <a:pt x="29206" y="90973"/>
                </a:cubicBezTo>
                <a:cubicBezTo>
                  <a:pt x="30416" y="93721"/>
                  <a:pt x="31298" y="96641"/>
                  <a:pt x="29777" y="99631"/>
                </a:cubicBezTo>
                <a:cubicBezTo>
                  <a:pt x="28809" y="101515"/>
                  <a:pt x="28619" y="103502"/>
                  <a:pt x="29535" y="105369"/>
                </a:cubicBezTo>
                <a:cubicBezTo>
                  <a:pt x="30503" y="107321"/>
                  <a:pt x="31228" y="109274"/>
                  <a:pt x="31488" y="111469"/>
                </a:cubicBezTo>
                <a:cubicBezTo>
                  <a:pt x="31712" y="113456"/>
                  <a:pt x="31695" y="115599"/>
                  <a:pt x="33371" y="117172"/>
                </a:cubicBezTo>
                <a:cubicBezTo>
                  <a:pt x="34322" y="118088"/>
                  <a:pt x="34581" y="119436"/>
                  <a:pt x="35013" y="120645"/>
                </a:cubicBezTo>
                <a:cubicBezTo>
                  <a:pt x="35393" y="121717"/>
                  <a:pt x="34546" y="123065"/>
                  <a:pt x="35843" y="123998"/>
                </a:cubicBezTo>
                <a:cubicBezTo>
                  <a:pt x="36206" y="124270"/>
                  <a:pt x="36549" y="124368"/>
                  <a:pt x="36881" y="124368"/>
                </a:cubicBezTo>
                <a:cubicBezTo>
                  <a:pt x="37735" y="124368"/>
                  <a:pt x="38515" y="123721"/>
                  <a:pt x="39372" y="123721"/>
                </a:cubicBezTo>
                <a:cubicBezTo>
                  <a:pt x="39388" y="123721"/>
                  <a:pt x="39404" y="123721"/>
                  <a:pt x="39420" y="123721"/>
                </a:cubicBezTo>
                <a:cubicBezTo>
                  <a:pt x="39526" y="123724"/>
                  <a:pt x="39630" y="123725"/>
                  <a:pt x="39734" y="123725"/>
                </a:cubicBezTo>
                <a:cubicBezTo>
                  <a:pt x="44937" y="123725"/>
                  <a:pt x="47636" y="120353"/>
                  <a:pt x="49754" y="116100"/>
                </a:cubicBezTo>
                <a:cubicBezTo>
                  <a:pt x="50186" y="115236"/>
                  <a:pt x="49720" y="113957"/>
                  <a:pt x="50826" y="113508"/>
                </a:cubicBezTo>
                <a:cubicBezTo>
                  <a:pt x="52761" y="112713"/>
                  <a:pt x="53193" y="111175"/>
                  <a:pt x="52692" y="109499"/>
                </a:cubicBezTo>
                <a:cubicBezTo>
                  <a:pt x="51949" y="107028"/>
                  <a:pt x="53297" y="106112"/>
                  <a:pt x="55181" y="105282"/>
                </a:cubicBezTo>
                <a:cubicBezTo>
                  <a:pt x="57773" y="104107"/>
                  <a:pt x="59449" y="98370"/>
                  <a:pt x="57963" y="96071"/>
                </a:cubicBezTo>
                <a:cubicBezTo>
                  <a:pt x="56770" y="94239"/>
                  <a:pt x="57099" y="92217"/>
                  <a:pt x="57444" y="90316"/>
                </a:cubicBezTo>
                <a:cubicBezTo>
                  <a:pt x="57911" y="87621"/>
                  <a:pt x="59933" y="85823"/>
                  <a:pt x="61851" y="84164"/>
                </a:cubicBezTo>
                <a:cubicBezTo>
                  <a:pt x="65601" y="80915"/>
                  <a:pt x="68055" y="76992"/>
                  <a:pt x="69109" y="72171"/>
                </a:cubicBezTo>
                <a:cubicBezTo>
                  <a:pt x="69271" y="71459"/>
                  <a:pt x="69266" y="70656"/>
                  <a:pt x="68371" y="70656"/>
                </a:cubicBezTo>
                <a:cubicBezTo>
                  <a:pt x="68311" y="70656"/>
                  <a:pt x="68246" y="70660"/>
                  <a:pt x="68176" y="70667"/>
                </a:cubicBezTo>
                <a:cubicBezTo>
                  <a:pt x="67157" y="70788"/>
                  <a:pt x="66154" y="71151"/>
                  <a:pt x="65152" y="71462"/>
                </a:cubicBezTo>
                <a:cubicBezTo>
                  <a:pt x="63960" y="71826"/>
                  <a:pt x="63201" y="72060"/>
                  <a:pt x="62664" y="72060"/>
                </a:cubicBezTo>
                <a:cubicBezTo>
                  <a:pt x="61727" y="72060"/>
                  <a:pt x="61469" y="71346"/>
                  <a:pt x="60772" y="69363"/>
                </a:cubicBezTo>
                <a:lnTo>
                  <a:pt x="60772" y="69363"/>
                </a:lnTo>
                <a:cubicBezTo>
                  <a:pt x="61180" y="69747"/>
                  <a:pt x="61467" y="70422"/>
                  <a:pt x="62074" y="70422"/>
                </a:cubicBezTo>
                <a:cubicBezTo>
                  <a:pt x="62180" y="70422"/>
                  <a:pt x="62295" y="70402"/>
                  <a:pt x="62422" y="70356"/>
                </a:cubicBezTo>
                <a:cubicBezTo>
                  <a:pt x="63925" y="69769"/>
                  <a:pt x="65359" y="68957"/>
                  <a:pt x="66897" y="68455"/>
                </a:cubicBezTo>
                <a:cubicBezTo>
                  <a:pt x="68660" y="67868"/>
                  <a:pt x="69732" y="66209"/>
                  <a:pt x="71391" y="65639"/>
                </a:cubicBezTo>
                <a:cubicBezTo>
                  <a:pt x="73706" y="64844"/>
                  <a:pt x="76713" y="61716"/>
                  <a:pt x="76852" y="59383"/>
                </a:cubicBezTo>
                <a:cubicBezTo>
                  <a:pt x="76834" y="59072"/>
                  <a:pt x="76713" y="58778"/>
                  <a:pt x="76506" y="58553"/>
                </a:cubicBezTo>
                <a:cubicBezTo>
                  <a:pt x="75918" y="57810"/>
                  <a:pt x="75279" y="57153"/>
                  <a:pt x="74294" y="56894"/>
                </a:cubicBezTo>
                <a:cubicBezTo>
                  <a:pt x="73724" y="56739"/>
                  <a:pt x="73378" y="56151"/>
                  <a:pt x="73516" y="55581"/>
                </a:cubicBezTo>
                <a:cubicBezTo>
                  <a:pt x="73547" y="55481"/>
                  <a:pt x="73596" y="55443"/>
                  <a:pt x="73658" y="55443"/>
                </a:cubicBezTo>
                <a:cubicBezTo>
                  <a:pt x="73842" y="55443"/>
                  <a:pt x="74139" y="55775"/>
                  <a:pt x="74398" y="55788"/>
                </a:cubicBezTo>
                <a:cubicBezTo>
                  <a:pt x="75366" y="55855"/>
                  <a:pt x="76333" y="56083"/>
                  <a:pt x="77301" y="56083"/>
                </a:cubicBezTo>
                <a:cubicBezTo>
                  <a:pt x="77336" y="56083"/>
                  <a:pt x="77370" y="56083"/>
                  <a:pt x="77405" y="56082"/>
                </a:cubicBezTo>
                <a:cubicBezTo>
                  <a:pt x="77727" y="56077"/>
                  <a:pt x="78047" y="56073"/>
                  <a:pt x="78365" y="56073"/>
                </a:cubicBezTo>
                <a:cubicBezTo>
                  <a:pt x="81373" y="56073"/>
                  <a:pt x="84145" y="56432"/>
                  <a:pt x="85786" y="59746"/>
                </a:cubicBezTo>
                <a:cubicBezTo>
                  <a:pt x="86136" y="60461"/>
                  <a:pt x="86996" y="61297"/>
                  <a:pt x="88011" y="61297"/>
                </a:cubicBezTo>
                <a:cubicBezTo>
                  <a:pt x="88148" y="61297"/>
                  <a:pt x="88288" y="61282"/>
                  <a:pt x="88430" y="61249"/>
                </a:cubicBezTo>
                <a:cubicBezTo>
                  <a:pt x="88585" y="61214"/>
                  <a:pt x="88707" y="61197"/>
                  <a:pt x="88805" y="61197"/>
                </a:cubicBezTo>
                <a:cubicBezTo>
                  <a:pt x="89186" y="61197"/>
                  <a:pt x="89184" y="61451"/>
                  <a:pt x="89225" y="61837"/>
                </a:cubicBezTo>
                <a:cubicBezTo>
                  <a:pt x="89830" y="66554"/>
                  <a:pt x="91990" y="70685"/>
                  <a:pt x="94133" y="74832"/>
                </a:cubicBezTo>
                <a:cubicBezTo>
                  <a:pt x="94475" y="75487"/>
                  <a:pt x="94875" y="75911"/>
                  <a:pt x="95290" y="75911"/>
                </a:cubicBezTo>
                <a:cubicBezTo>
                  <a:pt x="95652" y="75911"/>
                  <a:pt x="96025" y="75588"/>
                  <a:pt x="96380" y="74815"/>
                </a:cubicBezTo>
                <a:cubicBezTo>
                  <a:pt x="96622" y="74297"/>
                  <a:pt x="97036" y="73847"/>
                  <a:pt x="97382" y="73381"/>
                </a:cubicBezTo>
                <a:lnTo>
                  <a:pt x="97538" y="73225"/>
                </a:lnTo>
                <a:cubicBezTo>
                  <a:pt x="98212" y="71618"/>
                  <a:pt x="98056" y="69993"/>
                  <a:pt x="97831" y="68317"/>
                </a:cubicBezTo>
                <a:cubicBezTo>
                  <a:pt x="97762" y="67833"/>
                  <a:pt x="97589" y="67211"/>
                  <a:pt x="98194" y="67073"/>
                </a:cubicBezTo>
                <a:cubicBezTo>
                  <a:pt x="99784" y="66693"/>
                  <a:pt x="100268" y="65258"/>
                  <a:pt x="101149" y="64187"/>
                </a:cubicBezTo>
                <a:cubicBezTo>
                  <a:pt x="102117" y="63029"/>
                  <a:pt x="103137" y="61629"/>
                  <a:pt x="104243" y="60903"/>
                </a:cubicBezTo>
                <a:cubicBezTo>
                  <a:pt x="104825" y="60515"/>
                  <a:pt x="105739" y="59942"/>
                  <a:pt x="106690" y="59942"/>
                </a:cubicBezTo>
                <a:cubicBezTo>
                  <a:pt x="107432" y="59942"/>
                  <a:pt x="108196" y="60292"/>
                  <a:pt x="108840" y="61353"/>
                </a:cubicBezTo>
                <a:cubicBezTo>
                  <a:pt x="109600" y="62632"/>
                  <a:pt x="110965" y="63565"/>
                  <a:pt x="111017" y="65258"/>
                </a:cubicBezTo>
                <a:cubicBezTo>
                  <a:pt x="111034" y="65777"/>
                  <a:pt x="110793" y="66433"/>
                  <a:pt x="111536" y="66693"/>
                </a:cubicBezTo>
                <a:cubicBezTo>
                  <a:pt x="111822" y="66788"/>
                  <a:pt x="112112" y="66862"/>
                  <a:pt x="112391" y="66862"/>
                </a:cubicBezTo>
                <a:cubicBezTo>
                  <a:pt x="112769" y="66862"/>
                  <a:pt x="113129" y="66727"/>
                  <a:pt x="113437" y="66330"/>
                </a:cubicBezTo>
                <a:cubicBezTo>
                  <a:pt x="113540" y="66205"/>
                  <a:pt x="113700" y="66031"/>
                  <a:pt x="113856" y="66031"/>
                </a:cubicBezTo>
                <a:cubicBezTo>
                  <a:pt x="113960" y="66031"/>
                  <a:pt x="114062" y="66109"/>
                  <a:pt x="114145" y="66330"/>
                </a:cubicBezTo>
                <a:cubicBezTo>
                  <a:pt x="114543" y="67470"/>
                  <a:pt x="114802" y="68663"/>
                  <a:pt x="115286" y="69769"/>
                </a:cubicBezTo>
                <a:cubicBezTo>
                  <a:pt x="116271" y="72033"/>
                  <a:pt x="114940" y="74677"/>
                  <a:pt x="116858" y="76871"/>
                </a:cubicBezTo>
                <a:cubicBezTo>
                  <a:pt x="118241" y="78461"/>
                  <a:pt x="118362" y="80915"/>
                  <a:pt x="119900" y="82540"/>
                </a:cubicBezTo>
                <a:cubicBezTo>
                  <a:pt x="120401" y="82799"/>
                  <a:pt x="120885" y="83058"/>
                  <a:pt x="121386" y="83300"/>
                </a:cubicBezTo>
                <a:cubicBezTo>
                  <a:pt x="121538" y="83368"/>
                  <a:pt x="121699" y="83403"/>
                  <a:pt x="121846" y="83403"/>
                </a:cubicBezTo>
                <a:cubicBezTo>
                  <a:pt x="122184" y="83403"/>
                  <a:pt x="122445" y="83219"/>
                  <a:pt x="122337" y="82834"/>
                </a:cubicBezTo>
                <a:cubicBezTo>
                  <a:pt x="121818" y="80915"/>
                  <a:pt x="121991" y="78790"/>
                  <a:pt x="119969" y="77355"/>
                </a:cubicBezTo>
                <a:cubicBezTo>
                  <a:pt x="118414" y="76249"/>
                  <a:pt x="117239" y="74521"/>
                  <a:pt x="117463" y="72378"/>
                </a:cubicBezTo>
                <a:cubicBezTo>
                  <a:pt x="117528" y="71821"/>
                  <a:pt x="116912" y="70437"/>
                  <a:pt x="117695" y="70437"/>
                </a:cubicBezTo>
                <a:cubicBezTo>
                  <a:pt x="117955" y="70437"/>
                  <a:pt x="118371" y="70590"/>
                  <a:pt x="119019" y="70979"/>
                </a:cubicBezTo>
                <a:cubicBezTo>
                  <a:pt x="120194" y="71704"/>
                  <a:pt x="121386" y="72655"/>
                  <a:pt x="121749" y="73605"/>
                </a:cubicBezTo>
                <a:cubicBezTo>
                  <a:pt x="122096" y="74553"/>
                  <a:pt x="122434" y="74868"/>
                  <a:pt x="122776" y="74868"/>
                </a:cubicBezTo>
                <a:cubicBezTo>
                  <a:pt x="123251" y="74868"/>
                  <a:pt x="123732" y="74261"/>
                  <a:pt x="124255" y="73899"/>
                </a:cubicBezTo>
                <a:cubicBezTo>
                  <a:pt x="124531" y="73709"/>
                  <a:pt x="124721" y="73363"/>
                  <a:pt x="125015" y="73208"/>
                </a:cubicBezTo>
                <a:cubicBezTo>
                  <a:pt x="126743" y="72292"/>
                  <a:pt x="127210" y="70961"/>
                  <a:pt x="126743" y="69043"/>
                </a:cubicBezTo>
                <a:cubicBezTo>
                  <a:pt x="126294" y="67159"/>
                  <a:pt x="125292" y="65725"/>
                  <a:pt x="123892" y="64533"/>
                </a:cubicBezTo>
                <a:cubicBezTo>
                  <a:pt x="122596" y="63409"/>
                  <a:pt x="122285" y="62459"/>
                  <a:pt x="123546" y="61059"/>
                </a:cubicBezTo>
                <a:cubicBezTo>
                  <a:pt x="123952" y="60621"/>
                  <a:pt x="124332" y="60388"/>
                  <a:pt x="124705" y="60388"/>
                </a:cubicBezTo>
                <a:cubicBezTo>
                  <a:pt x="124936" y="60388"/>
                  <a:pt x="125164" y="60477"/>
                  <a:pt x="125395" y="60661"/>
                </a:cubicBezTo>
                <a:cubicBezTo>
                  <a:pt x="126000" y="61145"/>
                  <a:pt x="125810" y="61750"/>
                  <a:pt x="125119" y="62234"/>
                </a:cubicBezTo>
                <a:cubicBezTo>
                  <a:pt x="124618" y="62580"/>
                  <a:pt x="124445" y="63219"/>
                  <a:pt x="125050" y="63651"/>
                </a:cubicBezTo>
                <a:cubicBezTo>
                  <a:pt x="125442" y="63952"/>
                  <a:pt x="125858" y="64171"/>
                  <a:pt x="126268" y="64171"/>
                </a:cubicBezTo>
                <a:cubicBezTo>
                  <a:pt x="126635" y="64171"/>
                  <a:pt x="126996" y="63996"/>
                  <a:pt x="127331" y="63547"/>
                </a:cubicBezTo>
                <a:cubicBezTo>
                  <a:pt x="127694" y="63046"/>
                  <a:pt x="128247" y="62407"/>
                  <a:pt x="127469" y="61940"/>
                </a:cubicBezTo>
                <a:cubicBezTo>
                  <a:pt x="126398" y="61318"/>
                  <a:pt x="127037" y="61042"/>
                  <a:pt x="127590" y="60696"/>
                </a:cubicBezTo>
                <a:cubicBezTo>
                  <a:pt x="130061" y="59210"/>
                  <a:pt x="133449" y="59106"/>
                  <a:pt x="134693" y="55788"/>
                </a:cubicBezTo>
                <a:cubicBezTo>
                  <a:pt x="135298" y="54146"/>
                  <a:pt x="136093" y="52591"/>
                  <a:pt x="135851" y="50725"/>
                </a:cubicBezTo>
                <a:cubicBezTo>
                  <a:pt x="135522" y="48288"/>
                  <a:pt x="133932" y="46629"/>
                  <a:pt x="132498" y="44918"/>
                </a:cubicBezTo>
                <a:cubicBezTo>
                  <a:pt x="131772" y="44054"/>
                  <a:pt x="131859" y="43622"/>
                  <a:pt x="132775" y="43173"/>
                </a:cubicBezTo>
                <a:cubicBezTo>
                  <a:pt x="133120" y="43017"/>
                  <a:pt x="133397" y="42793"/>
                  <a:pt x="133362" y="42378"/>
                </a:cubicBezTo>
                <a:cubicBezTo>
                  <a:pt x="133345" y="41980"/>
                  <a:pt x="133051" y="41635"/>
                  <a:pt x="132671" y="41548"/>
                </a:cubicBezTo>
                <a:cubicBezTo>
                  <a:pt x="132227" y="41462"/>
                  <a:pt x="131713" y="41297"/>
                  <a:pt x="131292" y="41297"/>
                </a:cubicBezTo>
                <a:cubicBezTo>
                  <a:pt x="131122" y="41297"/>
                  <a:pt x="130968" y="41323"/>
                  <a:pt x="130839" y="41393"/>
                </a:cubicBezTo>
                <a:cubicBezTo>
                  <a:pt x="130667" y="41486"/>
                  <a:pt x="130517" y="41524"/>
                  <a:pt x="130385" y="41524"/>
                </a:cubicBezTo>
                <a:cubicBezTo>
                  <a:pt x="129751" y="41524"/>
                  <a:pt x="129496" y="40648"/>
                  <a:pt x="128935" y="40648"/>
                </a:cubicBezTo>
                <a:cubicBezTo>
                  <a:pt x="128871" y="40648"/>
                  <a:pt x="128804" y="40659"/>
                  <a:pt x="128731" y="40684"/>
                </a:cubicBezTo>
                <a:cubicBezTo>
                  <a:pt x="129025" y="40425"/>
                  <a:pt x="129336" y="40166"/>
                  <a:pt x="129612" y="39889"/>
                </a:cubicBezTo>
                <a:cubicBezTo>
                  <a:pt x="129699" y="39786"/>
                  <a:pt x="129768" y="39647"/>
                  <a:pt x="129802" y="39509"/>
                </a:cubicBezTo>
                <a:cubicBezTo>
                  <a:pt x="129896" y="39229"/>
                  <a:pt x="130059" y="38963"/>
                  <a:pt x="130355" y="38963"/>
                </a:cubicBezTo>
                <a:cubicBezTo>
                  <a:pt x="130388" y="38963"/>
                  <a:pt x="130423" y="38966"/>
                  <a:pt x="130459" y="38973"/>
                </a:cubicBezTo>
                <a:cubicBezTo>
                  <a:pt x="130822" y="39025"/>
                  <a:pt x="130718" y="39405"/>
                  <a:pt x="130753" y="39665"/>
                </a:cubicBezTo>
                <a:cubicBezTo>
                  <a:pt x="130885" y="40368"/>
                  <a:pt x="131150" y="40680"/>
                  <a:pt x="131522" y="40680"/>
                </a:cubicBezTo>
                <a:cubicBezTo>
                  <a:pt x="131781" y="40680"/>
                  <a:pt x="132092" y="40529"/>
                  <a:pt x="132446" y="40252"/>
                </a:cubicBezTo>
                <a:cubicBezTo>
                  <a:pt x="132816" y="39963"/>
                  <a:pt x="133198" y="39825"/>
                  <a:pt x="133552" y="39825"/>
                </a:cubicBezTo>
                <a:cubicBezTo>
                  <a:pt x="134190" y="39825"/>
                  <a:pt x="134735" y="40276"/>
                  <a:pt x="134935" y="41099"/>
                </a:cubicBezTo>
                <a:cubicBezTo>
                  <a:pt x="135004" y="41410"/>
                  <a:pt x="135246" y="41911"/>
                  <a:pt x="135436" y="41928"/>
                </a:cubicBezTo>
                <a:cubicBezTo>
                  <a:pt x="136836" y="42067"/>
                  <a:pt x="137130" y="43259"/>
                  <a:pt x="137441" y="44192"/>
                </a:cubicBezTo>
                <a:cubicBezTo>
                  <a:pt x="137757" y="45176"/>
                  <a:pt x="138205" y="45491"/>
                  <a:pt x="138710" y="45491"/>
                </a:cubicBezTo>
                <a:cubicBezTo>
                  <a:pt x="139226" y="45491"/>
                  <a:pt x="139803" y="45163"/>
                  <a:pt x="140361" y="44884"/>
                </a:cubicBezTo>
                <a:cubicBezTo>
                  <a:pt x="141813" y="44175"/>
                  <a:pt x="140586" y="43363"/>
                  <a:pt x="140327" y="42654"/>
                </a:cubicBezTo>
                <a:cubicBezTo>
                  <a:pt x="140188" y="42188"/>
                  <a:pt x="139739" y="41773"/>
                  <a:pt x="139324" y="41479"/>
                </a:cubicBezTo>
                <a:cubicBezTo>
                  <a:pt x="137717" y="40356"/>
                  <a:pt x="137648" y="38921"/>
                  <a:pt x="138305" y="37245"/>
                </a:cubicBezTo>
                <a:cubicBezTo>
                  <a:pt x="138533" y="36644"/>
                  <a:pt x="138753" y="36160"/>
                  <a:pt x="139216" y="36160"/>
                </a:cubicBezTo>
                <a:cubicBezTo>
                  <a:pt x="139418" y="36160"/>
                  <a:pt x="139666" y="36252"/>
                  <a:pt x="139981" y="36468"/>
                </a:cubicBezTo>
                <a:cubicBezTo>
                  <a:pt x="140121" y="36569"/>
                  <a:pt x="140268" y="36617"/>
                  <a:pt x="140413" y="36617"/>
                </a:cubicBezTo>
                <a:cubicBezTo>
                  <a:pt x="140661" y="36617"/>
                  <a:pt x="140902" y="36477"/>
                  <a:pt x="141087" y="36226"/>
                </a:cubicBezTo>
                <a:cubicBezTo>
                  <a:pt x="142573" y="34255"/>
                  <a:pt x="142850" y="29797"/>
                  <a:pt x="141640" y="27706"/>
                </a:cubicBezTo>
                <a:cubicBezTo>
                  <a:pt x="141485" y="27447"/>
                  <a:pt x="141104" y="27187"/>
                  <a:pt x="141398" y="26807"/>
                </a:cubicBezTo>
                <a:lnTo>
                  <a:pt x="141398" y="26807"/>
                </a:lnTo>
                <a:cubicBezTo>
                  <a:pt x="141623" y="26997"/>
                  <a:pt x="141917" y="27153"/>
                  <a:pt x="142072" y="27395"/>
                </a:cubicBezTo>
                <a:cubicBezTo>
                  <a:pt x="142988" y="28812"/>
                  <a:pt x="143869" y="30229"/>
                  <a:pt x="144733" y="31663"/>
                </a:cubicBezTo>
                <a:cubicBezTo>
                  <a:pt x="144984" y="32062"/>
                  <a:pt x="145261" y="32460"/>
                  <a:pt x="145713" y="32460"/>
                </a:cubicBezTo>
                <a:cubicBezTo>
                  <a:pt x="145790" y="32460"/>
                  <a:pt x="145872" y="32449"/>
                  <a:pt x="145960" y="32424"/>
                </a:cubicBezTo>
                <a:cubicBezTo>
                  <a:pt x="146323" y="32320"/>
                  <a:pt x="146825" y="32043"/>
                  <a:pt x="146928" y="31750"/>
                </a:cubicBezTo>
                <a:cubicBezTo>
                  <a:pt x="147118" y="31197"/>
                  <a:pt x="146496" y="30972"/>
                  <a:pt x="146151" y="30644"/>
                </a:cubicBezTo>
                <a:cubicBezTo>
                  <a:pt x="145805" y="30298"/>
                  <a:pt x="144889" y="29935"/>
                  <a:pt x="145511" y="29348"/>
                </a:cubicBezTo>
                <a:cubicBezTo>
                  <a:pt x="146220" y="28674"/>
                  <a:pt x="145701" y="28363"/>
                  <a:pt x="145373" y="27982"/>
                </a:cubicBezTo>
                <a:cubicBezTo>
                  <a:pt x="144924" y="27464"/>
                  <a:pt x="144353" y="27049"/>
                  <a:pt x="143904" y="26513"/>
                </a:cubicBezTo>
                <a:cubicBezTo>
                  <a:pt x="142452" y="24803"/>
                  <a:pt x="140309" y="24008"/>
                  <a:pt x="138927" y="23455"/>
                </a:cubicBezTo>
                <a:cubicBezTo>
                  <a:pt x="137233" y="22781"/>
                  <a:pt x="135350" y="23368"/>
                  <a:pt x="133794" y="22349"/>
                </a:cubicBezTo>
                <a:cubicBezTo>
                  <a:pt x="133621" y="22228"/>
                  <a:pt x="133120" y="22141"/>
                  <a:pt x="133379" y="21934"/>
                </a:cubicBezTo>
                <a:cubicBezTo>
                  <a:pt x="134416" y="21156"/>
                  <a:pt x="134192" y="19843"/>
                  <a:pt x="134814" y="18910"/>
                </a:cubicBezTo>
                <a:cubicBezTo>
                  <a:pt x="135183" y="18357"/>
                  <a:pt x="137525" y="17996"/>
                  <a:pt x="139389" y="17996"/>
                </a:cubicBezTo>
                <a:cubicBezTo>
                  <a:pt x="140321" y="17996"/>
                  <a:pt x="141133" y="18086"/>
                  <a:pt x="141519" y="18287"/>
                </a:cubicBezTo>
                <a:cubicBezTo>
                  <a:pt x="141913" y="18491"/>
                  <a:pt x="142318" y="18567"/>
                  <a:pt x="142722" y="18567"/>
                </a:cubicBezTo>
                <a:cubicBezTo>
                  <a:pt x="143310" y="18567"/>
                  <a:pt x="143896" y="18407"/>
                  <a:pt x="144440" y="18253"/>
                </a:cubicBezTo>
                <a:cubicBezTo>
                  <a:pt x="145183" y="18028"/>
                  <a:pt x="144301" y="17320"/>
                  <a:pt x="144440" y="16905"/>
                </a:cubicBezTo>
                <a:cubicBezTo>
                  <a:pt x="144595" y="16473"/>
                  <a:pt x="144232" y="15764"/>
                  <a:pt x="144803" y="15626"/>
                </a:cubicBezTo>
                <a:cubicBezTo>
                  <a:pt x="144894" y="15602"/>
                  <a:pt x="144986" y="15590"/>
                  <a:pt x="145078" y="15590"/>
                </a:cubicBezTo>
                <a:cubicBezTo>
                  <a:pt x="145503" y="15590"/>
                  <a:pt x="145922" y="15838"/>
                  <a:pt x="146306" y="16179"/>
                </a:cubicBezTo>
                <a:cubicBezTo>
                  <a:pt x="146709" y="16532"/>
                  <a:pt x="147171" y="16997"/>
                  <a:pt x="147617" y="16997"/>
                </a:cubicBezTo>
                <a:cubicBezTo>
                  <a:pt x="147935" y="16997"/>
                  <a:pt x="148244" y="16760"/>
                  <a:pt x="148518" y="16075"/>
                </a:cubicBezTo>
                <a:cubicBezTo>
                  <a:pt x="148584" y="15900"/>
                  <a:pt x="148692" y="15801"/>
                  <a:pt x="148828" y="15801"/>
                </a:cubicBezTo>
                <a:cubicBezTo>
                  <a:pt x="148906" y="15801"/>
                  <a:pt x="148994" y="15833"/>
                  <a:pt x="149088" y="15903"/>
                </a:cubicBezTo>
                <a:cubicBezTo>
                  <a:pt x="149348" y="16110"/>
                  <a:pt x="149348" y="16335"/>
                  <a:pt x="149192" y="16646"/>
                </a:cubicBezTo>
                <a:cubicBezTo>
                  <a:pt x="148743" y="17596"/>
                  <a:pt x="147965" y="18547"/>
                  <a:pt x="147965" y="19497"/>
                </a:cubicBezTo>
                <a:cubicBezTo>
                  <a:pt x="147931" y="21122"/>
                  <a:pt x="148708" y="22677"/>
                  <a:pt x="150022" y="23627"/>
                </a:cubicBezTo>
                <a:cubicBezTo>
                  <a:pt x="151231" y="24561"/>
                  <a:pt x="152631" y="25269"/>
                  <a:pt x="153582" y="26513"/>
                </a:cubicBezTo>
                <a:cubicBezTo>
                  <a:pt x="153835" y="26852"/>
                  <a:pt x="154112" y="27339"/>
                  <a:pt x="154580" y="27339"/>
                </a:cubicBezTo>
                <a:cubicBezTo>
                  <a:pt x="154686" y="27339"/>
                  <a:pt x="154802" y="27314"/>
                  <a:pt x="154930" y="27257"/>
                </a:cubicBezTo>
                <a:cubicBezTo>
                  <a:pt x="155621" y="26928"/>
                  <a:pt x="155673" y="26271"/>
                  <a:pt x="155604" y="25615"/>
                </a:cubicBezTo>
                <a:cubicBezTo>
                  <a:pt x="155448" y="24025"/>
                  <a:pt x="155863" y="22435"/>
                  <a:pt x="154739" y="20845"/>
                </a:cubicBezTo>
                <a:cubicBezTo>
                  <a:pt x="154065" y="19877"/>
                  <a:pt x="153772" y="18823"/>
                  <a:pt x="152406" y="18737"/>
                </a:cubicBezTo>
                <a:cubicBezTo>
                  <a:pt x="152044" y="18720"/>
                  <a:pt x="151940" y="18478"/>
                  <a:pt x="151888" y="18201"/>
                </a:cubicBezTo>
                <a:cubicBezTo>
                  <a:pt x="151820" y="17931"/>
                  <a:pt x="151918" y="17578"/>
                  <a:pt x="152229" y="17578"/>
                </a:cubicBezTo>
                <a:cubicBezTo>
                  <a:pt x="152236" y="17578"/>
                  <a:pt x="152243" y="17579"/>
                  <a:pt x="152251" y="17579"/>
                </a:cubicBezTo>
                <a:cubicBezTo>
                  <a:pt x="152284" y="17581"/>
                  <a:pt x="152317" y="17582"/>
                  <a:pt x="152350" y="17582"/>
                </a:cubicBezTo>
                <a:cubicBezTo>
                  <a:pt x="153000" y="17582"/>
                  <a:pt x="153628" y="17254"/>
                  <a:pt x="154277" y="17254"/>
                </a:cubicBezTo>
                <a:cubicBezTo>
                  <a:pt x="154558" y="17254"/>
                  <a:pt x="154844" y="17316"/>
                  <a:pt x="155137" y="17493"/>
                </a:cubicBezTo>
                <a:cubicBezTo>
                  <a:pt x="155393" y="17649"/>
                  <a:pt x="155627" y="17726"/>
                  <a:pt x="155836" y="17726"/>
                </a:cubicBezTo>
                <a:cubicBezTo>
                  <a:pt x="156249" y="17726"/>
                  <a:pt x="156566" y="17427"/>
                  <a:pt x="156761" y="16853"/>
                </a:cubicBezTo>
                <a:cubicBezTo>
                  <a:pt x="157072" y="15920"/>
                  <a:pt x="157954" y="15505"/>
                  <a:pt x="158662" y="15039"/>
                </a:cubicBezTo>
                <a:cubicBezTo>
                  <a:pt x="158771" y="14969"/>
                  <a:pt x="158912" y="14953"/>
                  <a:pt x="159064" y="14953"/>
                </a:cubicBezTo>
                <a:cubicBezTo>
                  <a:pt x="159192" y="14953"/>
                  <a:pt x="159327" y="14964"/>
                  <a:pt x="159458" y="14964"/>
                </a:cubicBezTo>
                <a:cubicBezTo>
                  <a:pt x="159792" y="14964"/>
                  <a:pt x="160100" y="14892"/>
                  <a:pt x="160183" y="14382"/>
                </a:cubicBezTo>
                <a:cubicBezTo>
                  <a:pt x="160304" y="13501"/>
                  <a:pt x="159475" y="13310"/>
                  <a:pt x="158887" y="12965"/>
                </a:cubicBezTo>
                <a:cubicBezTo>
                  <a:pt x="158662" y="12827"/>
                  <a:pt x="158334" y="12550"/>
                  <a:pt x="158351" y="12395"/>
                </a:cubicBezTo>
                <a:cubicBezTo>
                  <a:pt x="158404" y="12154"/>
                  <a:pt x="158582" y="12097"/>
                  <a:pt x="158776" y="12097"/>
                </a:cubicBezTo>
                <a:cubicBezTo>
                  <a:pt x="158903" y="12097"/>
                  <a:pt x="159037" y="12122"/>
                  <a:pt x="159146" y="12135"/>
                </a:cubicBezTo>
                <a:cubicBezTo>
                  <a:pt x="160460" y="12308"/>
                  <a:pt x="161652" y="12999"/>
                  <a:pt x="163017" y="12999"/>
                </a:cubicBezTo>
                <a:cubicBezTo>
                  <a:pt x="163570" y="12999"/>
                  <a:pt x="163795" y="12913"/>
                  <a:pt x="164002" y="12274"/>
                </a:cubicBezTo>
                <a:cubicBezTo>
                  <a:pt x="164745" y="10182"/>
                  <a:pt x="163311" y="10010"/>
                  <a:pt x="161998" y="9923"/>
                </a:cubicBezTo>
                <a:cubicBezTo>
                  <a:pt x="160218" y="9820"/>
                  <a:pt x="158438" y="9543"/>
                  <a:pt x="156710" y="9076"/>
                </a:cubicBezTo>
                <a:cubicBezTo>
                  <a:pt x="153313" y="8169"/>
                  <a:pt x="149984" y="6872"/>
                  <a:pt x="146431" y="6872"/>
                </a:cubicBezTo>
                <a:cubicBezTo>
                  <a:pt x="145249" y="6872"/>
                  <a:pt x="144041" y="7016"/>
                  <a:pt x="142798" y="7366"/>
                </a:cubicBezTo>
                <a:cubicBezTo>
                  <a:pt x="142441" y="7468"/>
                  <a:pt x="142044" y="7507"/>
                  <a:pt x="141624" y="7507"/>
                </a:cubicBezTo>
                <a:cubicBezTo>
                  <a:pt x="140475" y="7507"/>
                  <a:pt x="139148" y="7211"/>
                  <a:pt x="137959" y="7072"/>
                </a:cubicBezTo>
                <a:cubicBezTo>
                  <a:pt x="135760" y="6810"/>
                  <a:pt x="133765" y="5577"/>
                  <a:pt x="131513" y="5577"/>
                </a:cubicBezTo>
                <a:cubicBezTo>
                  <a:pt x="131235" y="5577"/>
                  <a:pt x="130953" y="5596"/>
                  <a:pt x="130666" y="5637"/>
                </a:cubicBezTo>
                <a:cubicBezTo>
                  <a:pt x="130197" y="5701"/>
                  <a:pt x="129713" y="5752"/>
                  <a:pt x="129231" y="5752"/>
                </a:cubicBezTo>
                <a:cubicBezTo>
                  <a:pt x="128525" y="5752"/>
                  <a:pt x="127823" y="5641"/>
                  <a:pt x="127175" y="5292"/>
                </a:cubicBezTo>
                <a:cubicBezTo>
                  <a:pt x="124583" y="3857"/>
                  <a:pt x="121352" y="4808"/>
                  <a:pt x="118811" y="3097"/>
                </a:cubicBezTo>
                <a:cubicBezTo>
                  <a:pt x="118623" y="2965"/>
                  <a:pt x="118385" y="2894"/>
                  <a:pt x="118144" y="2894"/>
                </a:cubicBezTo>
                <a:cubicBezTo>
                  <a:pt x="117786" y="2894"/>
                  <a:pt x="117421" y="3050"/>
                  <a:pt x="117204" y="3391"/>
                </a:cubicBezTo>
                <a:cubicBezTo>
                  <a:pt x="116737" y="4117"/>
                  <a:pt x="117601" y="4134"/>
                  <a:pt x="117930" y="4462"/>
                </a:cubicBezTo>
                <a:cubicBezTo>
                  <a:pt x="118103" y="4670"/>
                  <a:pt x="118154" y="4946"/>
                  <a:pt x="118068" y="5188"/>
                </a:cubicBezTo>
                <a:cubicBezTo>
                  <a:pt x="117958" y="5398"/>
                  <a:pt x="116241" y="5510"/>
                  <a:pt x="114740" y="5510"/>
                </a:cubicBezTo>
                <a:cubicBezTo>
                  <a:pt x="113645" y="5510"/>
                  <a:pt x="112664" y="5450"/>
                  <a:pt x="112503" y="5326"/>
                </a:cubicBezTo>
                <a:cubicBezTo>
                  <a:pt x="111242" y="4410"/>
                  <a:pt x="109825" y="3719"/>
                  <a:pt x="108321" y="3287"/>
                </a:cubicBezTo>
                <a:cubicBezTo>
                  <a:pt x="108108" y="3224"/>
                  <a:pt x="107902" y="3198"/>
                  <a:pt x="107703" y="3198"/>
                </a:cubicBezTo>
                <a:cubicBezTo>
                  <a:pt x="106742" y="3198"/>
                  <a:pt x="105934" y="3807"/>
                  <a:pt x="105084" y="3807"/>
                </a:cubicBezTo>
                <a:cubicBezTo>
                  <a:pt x="105000" y="3807"/>
                  <a:pt x="104915" y="3801"/>
                  <a:pt x="104830" y="3788"/>
                </a:cubicBezTo>
                <a:cubicBezTo>
                  <a:pt x="102083" y="3391"/>
                  <a:pt x="99266" y="3909"/>
                  <a:pt x="96760" y="1559"/>
                </a:cubicBezTo>
                <a:cubicBezTo>
                  <a:pt x="95295" y="185"/>
                  <a:pt x="93272" y="50"/>
                  <a:pt x="91223" y="50"/>
                </a:cubicBezTo>
                <a:cubicBezTo>
                  <a:pt x="90718" y="50"/>
                  <a:pt x="90212" y="58"/>
                  <a:pt x="89713" y="58"/>
                </a:cubicBezTo>
                <a:cubicBezTo>
                  <a:pt x="89152" y="58"/>
                  <a:pt x="88600" y="48"/>
                  <a:pt x="88067" y="4"/>
                </a:cubicBezTo>
                <a:cubicBezTo>
                  <a:pt x="88037" y="2"/>
                  <a:pt x="88007" y="1"/>
                  <a:pt x="8797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1" name="Google Shape;8131;p30"/>
          <p:cNvSpPr/>
          <p:nvPr/>
        </p:nvSpPr>
        <p:spPr>
          <a:xfrm>
            <a:off x="6374872" y="3539083"/>
            <a:ext cx="946817" cy="694805"/>
          </a:xfrm>
          <a:custGeom>
            <a:avLst/>
            <a:gdLst/>
            <a:ahLst/>
            <a:cxnLst/>
            <a:rect l="l" t="t" r="r" b="b"/>
            <a:pathLst>
              <a:path w="44363" h="32555" extrusionOk="0">
                <a:moveTo>
                  <a:pt x="28245" y="1"/>
                </a:moveTo>
                <a:cubicBezTo>
                  <a:pt x="27747" y="1"/>
                  <a:pt x="27602" y="373"/>
                  <a:pt x="27634" y="804"/>
                </a:cubicBezTo>
                <a:cubicBezTo>
                  <a:pt x="27737" y="2117"/>
                  <a:pt x="27979" y="3482"/>
                  <a:pt x="27996" y="4778"/>
                </a:cubicBezTo>
                <a:cubicBezTo>
                  <a:pt x="28014" y="5660"/>
                  <a:pt x="28567" y="7094"/>
                  <a:pt x="27634" y="7267"/>
                </a:cubicBezTo>
                <a:cubicBezTo>
                  <a:pt x="27521" y="7286"/>
                  <a:pt x="27406" y="7295"/>
                  <a:pt x="27290" y="7295"/>
                </a:cubicBezTo>
                <a:cubicBezTo>
                  <a:pt x="25431" y="7295"/>
                  <a:pt x="23230" y="4918"/>
                  <a:pt x="23555" y="3275"/>
                </a:cubicBezTo>
                <a:cubicBezTo>
                  <a:pt x="23754" y="2264"/>
                  <a:pt x="23333" y="1317"/>
                  <a:pt x="22034" y="1317"/>
                </a:cubicBezTo>
                <a:cubicBezTo>
                  <a:pt x="21978" y="1317"/>
                  <a:pt x="21920" y="1318"/>
                  <a:pt x="21862" y="1322"/>
                </a:cubicBezTo>
                <a:cubicBezTo>
                  <a:pt x="21814" y="1325"/>
                  <a:pt x="21765" y="1327"/>
                  <a:pt x="21716" y="1327"/>
                </a:cubicBezTo>
                <a:cubicBezTo>
                  <a:pt x="20777" y="1327"/>
                  <a:pt x="19668" y="752"/>
                  <a:pt x="18692" y="752"/>
                </a:cubicBezTo>
                <a:cubicBezTo>
                  <a:pt x="18107" y="752"/>
                  <a:pt x="17570" y="958"/>
                  <a:pt x="17144" y="1616"/>
                </a:cubicBezTo>
                <a:cubicBezTo>
                  <a:pt x="16642" y="2376"/>
                  <a:pt x="15295" y="2826"/>
                  <a:pt x="15191" y="4035"/>
                </a:cubicBezTo>
                <a:cubicBezTo>
                  <a:pt x="15162" y="4430"/>
                  <a:pt x="15144" y="4616"/>
                  <a:pt x="15002" y="4616"/>
                </a:cubicBezTo>
                <a:cubicBezTo>
                  <a:pt x="14889" y="4616"/>
                  <a:pt x="14698" y="4499"/>
                  <a:pt x="14361" y="4277"/>
                </a:cubicBezTo>
                <a:cubicBezTo>
                  <a:pt x="13724" y="3844"/>
                  <a:pt x="13113" y="3612"/>
                  <a:pt x="12606" y="3612"/>
                </a:cubicBezTo>
                <a:cubicBezTo>
                  <a:pt x="12042" y="3612"/>
                  <a:pt x="11607" y="3900"/>
                  <a:pt x="11406" y="4519"/>
                </a:cubicBezTo>
                <a:cubicBezTo>
                  <a:pt x="10784" y="6334"/>
                  <a:pt x="8710" y="7215"/>
                  <a:pt x="8624" y="9392"/>
                </a:cubicBezTo>
                <a:cubicBezTo>
                  <a:pt x="8607" y="10153"/>
                  <a:pt x="7933" y="10619"/>
                  <a:pt x="7086" y="10879"/>
                </a:cubicBezTo>
                <a:cubicBezTo>
                  <a:pt x="5669" y="11311"/>
                  <a:pt x="4355" y="11864"/>
                  <a:pt x="3007" y="12382"/>
                </a:cubicBezTo>
                <a:cubicBezTo>
                  <a:pt x="1003" y="13160"/>
                  <a:pt x="0" y="16910"/>
                  <a:pt x="1538" y="19018"/>
                </a:cubicBezTo>
                <a:cubicBezTo>
                  <a:pt x="2835" y="20798"/>
                  <a:pt x="3128" y="22595"/>
                  <a:pt x="3992" y="24375"/>
                </a:cubicBezTo>
                <a:cubicBezTo>
                  <a:pt x="4494" y="25360"/>
                  <a:pt x="4424" y="26276"/>
                  <a:pt x="3750" y="26950"/>
                </a:cubicBezTo>
                <a:cubicBezTo>
                  <a:pt x="3353" y="27348"/>
                  <a:pt x="3509" y="27797"/>
                  <a:pt x="4148" y="28298"/>
                </a:cubicBezTo>
                <a:cubicBezTo>
                  <a:pt x="5020" y="28962"/>
                  <a:pt x="5824" y="29302"/>
                  <a:pt x="6549" y="29302"/>
                </a:cubicBezTo>
                <a:cubicBezTo>
                  <a:pt x="7089" y="29302"/>
                  <a:pt x="7586" y="29114"/>
                  <a:pt x="8036" y="28730"/>
                </a:cubicBezTo>
                <a:cubicBezTo>
                  <a:pt x="8740" y="28095"/>
                  <a:pt x="9643" y="27747"/>
                  <a:pt x="10576" y="27747"/>
                </a:cubicBezTo>
                <a:cubicBezTo>
                  <a:pt x="10811" y="27747"/>
                  <a:pt x="11049" y="27769"/>
                  <a:pt x="11285" y="27814"/>
                </a:cubicBezTo>
                <a:cubicBezTo>
                  <a:pt x="11420" y="27836"/>
                  <a:pt x="11551" y="27846"/>
                  <a:pt x="11676" y="27846"/>
                </a:cubicBezTo>
                <a:cubicBezTo>
                  <a:pt x="12065" y="27846"/>
                  <a:pt x="12402" y="27743"/>
                  <a:pt x="12650" y="27521"/>
                </a:cubicBezTo>
                <a:cubicBezTo>
                  <a:pt x="14551" y="25793"/>
                  <a:pt x="17368" y="25343"/>
                  <a:pt x="20047" y="24790"/>
                </a:cubicBezTo>
                <a:cubicBezTo>
                  <a:pt x="20247" y="24746"/>
                  <a:pt x="20464" y="24721"/>
                  <a:pt x="20691" y="24721"/>
                </a:cubicBezTo>
                <a:cubicBezTo>
                  <a:pt x="21623" y="24721"/>
                  <a:pt x="22712" y="25150"/>
                  <a:pt x="23365" y="26484"/>
                </a:cubicBezTo>
                <a:cubicBezTo>
                  <a:pt x="23667" y="27105"/>
                  <a:pt x="23855" y="28198"/>
                  <a:pt x="25083" y="28198"/>
                </a:cubicBezTo>
                <a:cubicBezTo>
                  <a:pt x="25120" y="28198"/>
                  <a:pt x="25158" y="28197"/>
                  <a:pt x="25197" y="28195"/>
                </a:cubicBezTo>
                <a:cubicBezTo>
                  <a:pt x="25345" y="28183"/>
                  <a:pt x="25455" y="28022"/>
                  <a:pt x="25593" y="28022"/>
                </a:cubicBezTo>
                <a:cubicBezTo>
                  <a:pt x="25664" y="28022"/>
                  <a:pt x="25742" y="28065"/>
                  <a:pt x="25836" y="28195"/>
                </a:cubicBezTo>
                <a:cubicBezTo>
                  <a:pt x="25923" y="28298"/>
                  <a:pt x="25767" y="28592"/>
                  <a:pt x="25612" y="28713"/>
                </a:cubicBezTo>
                <a:cubicBezTo>
                  <a:pt x="25318" y="28938"/>
                  <a:pt x="24903" y="29128"/>
                  <a:pt x="25283" y="29646"/>
                </a:cubicBezTo>
                <a:cubicBezTo>
                  <a:pt x="25508" y="29871"/>
                  <a:pt x="25802" y="30026"/>
                  <a:pt x="26113" y="30078"/>
                </a:cubicBezTo>
                <a:cubicBezTo>
                  <a:pt x="26172" y="30086"/>
                  <a:pt x="26229" y="30090"/>
                  <a:pt x="26283" y="30090"/>
                </a:cubicBezTo>
                <a:cubicBezTo>
                  <a:pt x="26710" y="30090"/>
                  <a:pt x="27006" y="29856"/>
                  <a:pt x="27098" y="29473"/>
                </a:cubicBezTo>
                <a:cubicBezTo>
                  <a:pt x="27115" y="29335"/>
                  <a:pt x="27098" y="29197"/>
                  <a:pt x="27029" y="29076"/>
                </a:cubicBezTo>
                <a:cubicBezTo>
                  <a:pt x="26976" y="28903"/>
                  <a:pt x="26992" y="28848"/>
                  <a:pt x="27041" y="28848"/>
                </a:cubicBezTo>
                <a:cubicBezTo>
                  <a:pt x="27105" y="28848"/>
                  <a:pt x="27225" y="28941"/>
                  <a:pt x="27322" y="28990"/>
                </a:cubicBezTo>
                <a:cubicBezTo>
                  <a:pt x="27824" y="29266"/>
                  <a:pt x="28463" y="29473"/>
                  <a:pt x="28169" y="30113"/>
                </a:cubicBezTo>
                <a:cubicBezTo>
                  <a:pt x="27945" y="30597"/>
                  <a:pt x="28117" y="31029"/>
                  <a:pt x="28809" y="31461"/>
                </a:cubicBezTo>
                <a:cubicBezTo>
                  <a:pt x="30199" y="32318"/>
                  <a:pt x="31628" y="32554"/>
                  <a:pt x="32898" y="32554"/>
                </a:cubicBezTo>
                <a:cubicBezTo>
                  <a:pt x="33522" y="32554"/>
                  <a:pt x="34108" y="32497"/>
                  <a:pt x="34633" y="32429"/>
                </a:cubicBezTo>
                <a:cubicBezTo>
                  <a:pt x="36672" y="32135"/>
                  <a:pt x="39299" y="31824"/>
                  <a:pt x="39299" y="29145"/>
                </a:cubicBezTo>
                <a:cubicBezTo>
                  <a:pt x="39299" y="28938"/>
                  <a:pt x="39541" y="28799"/>
                  <a:pt x="39592" y="28575"/>
                </a:cubicBezTo>
                <a:cubicBezTo>
                  <a:pt x="40024" y="26968"/>
                  <a:pt x="41804" y="26363"/>
                  <a:pt x="42496" y="24998"/>
                </a:cubicBezTo>
                <a:cubicBezTo>
                  <a:pt x="44224" y="21559"/>
                  <a:pt x="44362" y="17722"/>
                  <a:pt x="40232" y="13661"/>
                </a:cubicBezTo>
                <a:cubicBezTo>
                  <a:pt x="38953" y="12399"/>
                  <a:pt x="38037" y="10671"/>
                  <a:pt x="36309" y="9859"/>
                </a:cubicBezTo>
                <a:cubicBezTo>
                  <a:pt x="34494" y="9012"/>
                  <a:pt x="34080" y="7716"/>
                  <a:pt x="33509" y="6472"/>
                </a:cubicBezTo>
                <a:cubicBezTo>
                  <a:pt x="33388" y="5608"/>
                  <a:pt x="33008" y="4761"/>
                  <a:pt x="32213" y="4346"/>
                </a:cubicBezTo>
                <a:cubicBezTo>
                  <a:pt x="30658" y="3465"/>
                  <a:pt x="30278" y="2100"/>
                  <a:pt x="29414" y="942"/>
                </a:cubicBezTo>
                <a:cubicBezTo>
                  <a:pt x="29120" y="544"/>
                  <a:pt x="28947" y="78"/>
                  <a:pt x="28377" y="9"/>
                </a:cubicBezTo>
                <a:cubicBezTo>
                  <a:pt x="28330" y="3"/>
                  <a:pt x="28287" y="1"/>
                  <a:pt x="282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2" name="Google Shape;8132;p30"/>
          <p:cNvSpPr/>
          <p:nvPr/>
        </p:nvSpPr>
        <p:spPr>
          <a:xfrm>
            <a:off x="6825946" y="3296333"/>
            <a:ext cx="487996" cy="266184"/>
          </a:xfrm>
          <a:custGeom>
            <a:avLst/>
            <a:gdLst/>
            <a:ahLst/>
            <a:cxnLst/>
            <a:rect l="l" t="t" r="r" b="b"/>
            <a:pathLst>
              <a:path w="22865" h="12472" extrusionOk="0">
                <a:moveTo>
                  <a:pt x="3070" y="1"/>
                </a:moveTo>
                <a:cubicBezTo>
                  <a:pt x="2939" y="1"/>
                  <a:pt x="2792" y="15"/>
                  <a:pt x="2627" y="46"/>
                </a:cubicBezTo>
                <a:cubicBezTo>
                  <a:pt x="1833" y="202"/>
                  <a:pt x="830" y="29"/>
                  <a:pt x="415" y="927"/>
                </a:cubicBezTo>
                <a:cubicBezTo>
                  <a:pt x="1" y="1826"/>
                  <a:pt x="934" y="1861"/>
                  <a:pt x="1400" y="2189"/>
                </a:cubicBezTo>
                <a:cubicBezTo>
                  <a:pt x="1504" y="2258"/>
                  <a:pt x="1366" y="2569"/>
                  <a:pt x="1435" y="2742"/>
                </a:cubicBezTo>
                <a:cubicBezTo>
                  <a:pt x="1757" y="3623"/>
                  <a:pt x="1963" y="4886"/>
                  <a:pt x="3062" y="4886"/>
                </a:cubicBezTo>
                <a:cubicBezTo>
                  <a:pt x="3084" y="4886"/>
                  <a:pt x="3106" y="4886"/>
                  <a:pt x="3129" y="4885"/>
                </a:cubicBezTo>
                <a:cubicBezTo>
                  <a:pt x="3207" y="4880"/>
                  <a:pt x="3284" y="4878"/>
                  <a:pt x="3360" y="4878"/>
                </a:cubicBezTo>
                <a:cubicBezTo>
                  <a:pt x="4698" y="4878"/>
                  <a:pt x="5731" y="5570"/>
                  <a:pt x="6810" y="6077"/>
                </a:cubicBezTo>
                <a:cubicBezTo>
                  <a:pt x="7328" y="6319"/>
                  <a:pt x="8019" y="7322"/>
                  <a:pt x="7207" y="8203"/>
                </a:cubicBezTo>
                <a:cubicBezTo>
                  <a:pt x="6913" y="8531"/>
                  <a:pt x="6948" y="8911"/>
                  <a:pt x="7121" y="9292"/>
                </a:cubicBezTo>
                <a:cubicBezTo>
                  <a:pt x="7274" y="9613"/>
                  <a:pt x="7597" y="9810"/>
                  <a:pt x="7934" y="9810"/>
                </a:cubicBezTo>
                <a:cubicBezTo>
                  <a:pt x="8014" y="9810"/>
                  <a:pt x="8095" y="9799"/>
                  <a:pt x="8175" y="9775"/>
                </a:cubicBezTo>
                <a:cubicBezTo>
                  <a:pt x="8275" y="9755"/>
                  <a:pt x="8368" y="9745"/>
                  <a:pt x="8457" y="9745"/>
                </a:cubicBezTo>
                <a:cubicBezTo>
                  <a:pt x="8811" y="9745"/>
                  <a:pt x="9087" y="9900"/>
                  <a:pt x="9419" y="10121"/>
                </a:cubicBezTo>
                <a:cubicBezTo>
                  <a:pt x="10079" y="10569"/>
                  <a:pt x="10930" y="10787"/>
                  <a:pt x="11688" y="10787"/>
                </a:cubicBezTo>
                <a:cubicBezTo>
                  <a:pt x="12538" y="10787"/>
                  <a:pt x="13270" y="10513"/>
                  <a:pt x="13480" y="9983"/>
                </a:cubicBezTo>
                <a:cubicBezTo>
                  <a:pt x="13648" y="9563"/>
                  <a:pt x="13555" y="9014"/>
                  <a:pt x="14230" y="9014"/>
                </a:cubicBezTo>
                <a:cubicBezTo>
                  <a:pt x="14250" y="9014"/>
                  <a:pt x="14271" y="9014"/>
                  <a:pt x="14293" y="9015"/>
                </a:cubicBezTo>
                <a:cubicBezTo>
                  <a:pt x="15036" y="9050"/>
                  <a:pt x="15381" y="9516"/>
                  <a:pt x="15450" y="10138"/>
                </a:cubicBezTo>
                <a:cubicBezTo>
                  <a:pt x="15640" y="11486"/>
                  <a:pt x="16522" y="11953"/>
                  <a:pt x="17697" y="11988"/>
                </a:cubicBezTo>
                <a:cubicBezTo>
                  <a:pt x="18224" y="11988"/>
                  <a:pt x="18870" y="12472"/>
                  <a:pt x="19366" y="12472"/>
                </a:cubicBezTo>
                <a:cubicBezTo>
                  <a:pt x="19602" y="12472"/>
                  <a:pt x="19804" y="12362"/>
                  <a:pt x="19944" y="12039"/>
                </a:cubicBezTo>
                <a:cubicBezTo>
                  <a:pt x="20289" y="11210"/>
                  <a:pt x="19287" y="10398"/>
                  <a:pt x="18596" y="9758"/>
                </a:cubicBezTo>
                <a:cubicBezTo>
                  <a:pt x="18164" y="9361"/>
                  <a:pt x="17420" y="8825"/>
                  <a:pt x="17749" y="8272"/>
                </a:cubicBezTo>
                <a:cubicBezTo>
                  <a:pt x="17984" y="7884"/>
                  <a:pt x="18253" y="7197"/>
                  <a:pt x="18937" y="7197"/>
                </a:cubicBezTo>
                <a:cubicBezTo>
                  <a:pt x="19107" y="7197"/>
                  <a:pt x="19302" y="7239"/>
                  <a:pt x="19529" y="7339"/>
                </a:cubicBezTo>
                <a:cubicBezTo>
                  <a:pt x="19732" y="7429"/>
                  <a:pt x="19935" y="7468"/>
                  <a:pt x="20135" y="7468"/>
                </a:cubicBezTo>
                <a:cubicBezTo>
                  <a:pt x="20854" y="7468"/>
                  <a:pt x="21544" y="6970"/>
                  <a:pt x="22138" y="6578"/>
                </a:cubicBezTo>
                <a:cubicBezTo>
                  <a:pt x="22795" y="6146"/>
                  <a:pt x="22864" y="5248"/>
                  <a:pt x="22311" y="4643"/>
                </a:cubicBezTo>
                <a:cubicBezTo>
                  <a:pt x="22115" y="4425"/>
                  <a:pt x="21948" y="4340"/>
                  <a:pt x="21799" y="4340"/>
                </a:cubicBezTo>
                <a:cubicBezTo>
                  <a:pt x="21465" y="4340"/>
                  <a:pt x="21227" y="4774"/>
                  <a:pt x="20963" y="5110"/>
                </a:cubicBezTo>
                <a:cubicBezTo>
                  <a:pt x="20756" y="5334"/>
                  <a:pt x="20479" y="5472"/>
                  <a:pt x="20168" y="5507"/>
                </a:cubicBezTo>
                <a:cubicBezTo>
                  <a:pt x="20112" y="5512"/>
                  <a:pt x="20051" y="5514"/>
                  <a:pt x="19986" y="5514"/>
                </a:cubicBezTo>
                <a:cubicBezTo>
                  <a:pt x="18639" y="5514"/>
                  <a:pt x="15548" y="4518"/>
                  <a:pt x="14344" y="3727"/>
                </a:cubicBezTo>
                <a:cubicBezTo>
                  <a:pt x="13999" y="3485"/>
                  <a:pt x="13636" y="3295"/>
                  <a:pt x="13238" y="3139"/>
                </a:cubicBezTo>
                <a:cubicBezTo>
                  <a:pt x="11925" y="2690"/>
                  <a:pt x="10473" y="2465"/>
                  <a:pt x="9298" y="1774"/>
                </a:cubicBezTo>
                <a:cubicBezTo>
                  <a:pt x="8770" y="1458"/>
                  <a:pt x="8301" y="1322"/>
                  <a:pt x="7877" y="1322"/>
                </a:cubicBezTo>
                <a:cubicBezTo>
                  <a:pt x="7093" y="1322"/>
                  <a:pt x="6459" y="1787"/>
                  <a:pt x="5876" y="2448"/>
                </a:cubicBezTo>
                <a:cubicBezTo>
                  <a:pt x="5497" y="2886"/>
                  <a:pt x="5240" y="3062"/>
                  <a:pt x="5050" y="3062"/>
                </a:cubicBezTo>
                <a:cubicBezTo>
                  <a:pt x="4739" y="3062"/>
                  <a:pt x="4614" y="2586"/>
                  <a:pt x="4442" y="2016"/>
                </a:cubicBezTo>
                <a:cubicBezTo>
                  <a:pt x="4193" y="1191"/>
                  <a:pt x="4266" y="1"/>
                  <a:pt x="30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3" name="Google Shape;8133;p30"/>
          <p:cNvSpPr/>
          <p:nvPr/>
        </p:nvSpPr>
        <p:spPr>
          <a:xfrm>
            <a:off x="6361960" y="3117505"/>
            <a:ext cx="240871" cy="271861"/>
          </a:xfrm>
          <a:custGeom>
            <a:avLst/>
            <a:gdLst/>
            <a:ahLst/>
            <a:cxnLst/>
            <a:rect l="l" t="t" r="r" b="b"/>
            <a:pathLst>
              <a:path w="11286" h="12738" extrusionOk="0">
                <a:moveTo>
                  <a:pt x="8163" y="0"/>
                </a:moveTo>
                <a:cubicBezTo>
                  <a:pt x="7646" y="0"/>
                  <a:pt x="7307" y="634"/>
                  <a:pt x="7121" y="1115"/>
                </a:cubicBezTo>
                <a:cubicBezTo>
                  <a:pt x="6498" y="2618"/>
                  <a:pt x="5081" y="3362"/>
                  <a:pt x="4027" y="4450"/>
                </a:cubicBezTo>
                <a:cubicBezTo>
                  <a:pt x="3562" y="4916"/>
                  <a:pt x="2753" y="5709"/>
                  <a:pt x="2170" y="5709"/>
                </a:cubicBezTo>
                <a:cubicBezTo>
                  <a:pt x="2125" y="5709"/>
                  <a:pt x="2082" y="5704"/>
                  <a:pt x="2040" y="5695"/>
                </a:cubicBezTo>
                <a:cubicBezTo>
                  <a:pt x="1767" y="5631"/>
                  <a:pt x="1536" y="5602"/>
                  <a:pt x="1339" y="5602"/>
                </a:cubicBezTo>
                <a:cubicBezTo>
                  <a:pt x="150" y="5602"/>
                  <a:pt x="215" y="6659"/>
                  <a:pt x="52" y="7475"/>
                </a:cubicBezTo>
                <a:cubicBezTo>
                  <a:pt x="1" y="9410"/>
                  <a:pt x="1625" y="11518"/>
                  <a:pt x="3267" y="12123"/>
                </a:cubicBezTo>
                <a:cubicBezTo>
                  <a:pt x="3638" y="12262"/>
                  <a:pt x="4019" y="12277"/>
                  <a:pt x="4389" y="12277"/>
                </a:cubicBezTo>
                <a:cubicBezTo>
                  <a:pt x="4488" y="12277"/>
                  <a:pt x="4586" y="12276"/>
                  <a:pt x="4683" y="12276"/>
                </a:cubicBezTo>
                <a:cubicBezTo>
                  <a:pt x="5034" y="12276"/>
                  <a:pt x="5369" y="12290"/>
                  <a:pt x="5669" y="12417"/>
                </a:cubicBezTo>
                <a:cubicBezTo>
                  <a:pt x="6156" y="12630"/>
                  <a:pt x="6559" y="12738"/>
                  <a:pt x="6895" y="12738"/>
                </a:cubicBezTo>
                <a:cubicBezTo>
                  <a:pt x="7678" y="12738"/>
                  <a:pt x="8093" y="12148"/>
                  <a:pt x="8348" y="10914"/>
                </a:cubicBezTo>
                <a:cubicBezTo>
                  <a:pt x="8572" y="9773"/>
                  <a:pt x="9073" y="8235"/>
                  <a:pt x="9937" y="7786"/>
                </a:cubicBezTo>
                <a:cubicBezTo>
                  <a:pt x="11268" y="7094"/>
                  <a:pt x="10577" y="6697"/>
                  <a:pt x="10231" y="6023"/>
                </a:cubicBezTo>
                <a:cubicBezTo>
                  <a:pt x="9782" y="5124"/>
                  <a:pt x="8797" y="4278"/>
                  <a:pt x="10058" y="3189"/>
                </a:cubicBezTo>
                <a:cubicBezTo>
                  <a:pt x="10404" y="2895"/>
                  <a:pt x="11285" y="2618"/>
                  <a:pt x="10853" y="1945"/>
                </a:cubicBezTo>
                <a:cubicBezTo>
                  <a:pt x="10266" y="1063"/>
                  <a:pt x="9402" y="286"/>
                  <a:pt x="8348" y="26"/>
                </a:cubicBezTo>
                <a:cubicBezTo>
                  <a:pt x="8284" y="9"/>
                  <a:pt x="8222" y="0"/>
                  <a:pt x="81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4" name="Google Shape;8134;p30"/>
          <p:cNvSpPr/>
          <p:nvPr/>
        </p:nvSpPr>
        <p:spPr>
          <a:xfrm>
            <a:off x="6059515" y="3148238"/>
            <a:ext cx="462535" cy="367689"/>
          </a:xfrm>
          <a:custGeom>
            <a:avLst/>
            <a:gdLst/>
            <a:ahLst/>
            <a:cxnLst/>
            <a:rect l="l" t="t" r="r" b="b"/>
            <a:pathLst>
              <a:path w="21672" h="17228" extrusionOk="0">
                <a:moveTo>
                  <a:pt x="7484" y="4583"/>
                </a:moveTo>
                <a:lnTo>
                  <a:pt x="7484" y="4583"/>
                </a:lnTo>
                <a:cubicBezTo>
                  <a:pt x="7486" y="4586"/>
                  <a:pt x="7488" y="4589"/>
                  <a:pt x="7491" y="4592"/>
                </a:cubicBezTo>
                <a:lnTo>
                  <a:pt x="7491" y="4592"/>
                </a:lnTo>
                <a:cubicBezTo>
                  <a:pt x="7494" y="4595"/>
                  <a:pt x="7498" y="4597"/>
                  <a:pt x="7501" y="4600"/>
                </a:cubicBezTo>
                <a:lnTo>
                  <a:pt x="7484" y="4583"/>
                </a:lnTo>
                <a:close/>
                <a:moveTo>
                  <a:pt x="1210" y="0"/>
                </a:moveTo>
                <a:cubicBezTo>
                  <a:pt x="910" y="0"/>
                  <a:pt x="646" y="84"/>
                  <a:pt x="415" y="314"/>
                </a:cubicBezTo>
                <a:cubicBezTo>
                  <a:pt x="1" y="712"/>
                  <a:pt x="260" y="1127"/>
                  <a:pt x="571" y="1403"/>
                </a:cubicBezTo>
                <a:cubicBezTo>
                  <a:pt x="1833" y="2561"/>
                  <a:pt x="2939" y="3874"/>
                  <a:pt x="3872" y="5309"/>
                </a:cubicBezTo>
                <a:cubicBezTo>
                  <a:pt x="5894" y="8264"/>
                  <a:pt x="6948" y="12014"/>
                  <a:pt x="10663" y="13552"/>
                </a:cubicBezTo>
                <a:cubicBezTo>
                  <a:pt x="10715" y="13587"/>
                  <a:pt x="10733" y="13656"/>
                  <a:pt x="10733" y="13725"/>
                </a:cubicBezTo>
                <a:cubicBezTo>
                  <a:pt x="10007" y="15522"/>
                  <a:pt x="11579" y="15401"/>
                  <a:pt x="12478" y="15660"/>
                </a:cubicBezTo>
                <a:cubicBezTo>
                  <a:pt x="14932" y="16334"/>
                  <a:pt x="17420" y="16801"/>
                  <a:pt x="19961" y="17043"/>
                </a:cubicBezTo>
                <a:cubicBezTo>
                  <a:pt x="20276" y="17079"/>
                  <a:pt x="20618" y="17227"/>
                  <a:pt x="20904" y="17227"/>
                </a:cubicBezTo>
                <a:cubicBezTo>
                  <a:pt x="21167" y="17227"/>
                  <a:pt x="21382" y="17101"/>
                  <a:pt x="21482" y="16645"/>
                </a:cubicBezTo>
                <a:cubicBezTo>
                  <a:pt x="21672" y="15816"/>
                  <a:pt x="20842" y="15626"/>
                  <a:pt x="20306" y="15280"/>
                </a:cubicBezTo>
                <a:cubicBezTo>
                  <a:pt x="18129" y="13932"/>
                  <a:pt x="15502" y="14347"/>
                  <a:pt x="13204" y="13448"/>
                </a:cubicBezTo>
                <a:cubicBezTo>
                  <a:pt x="13103" y="13410"/>
                  <a:pt x="12986" y="13400"/>
                  <a:pt x="12863" y="13400"/>
                </a:cubicBezTo>
                <a:cubicBezTo>
                  <a:pt x="12726" y="13400"/>
                  <a:pt x="12582" y="13412"/>
                  <a:pt x="12448" y="13412"/>
                </a:cubicBezTo>
                <a:cubicBezTo>
                  <a:pt x="12162" y="13412"/>
                  <a:pt x="11919" y="13355"/>
                  <a:pt x="11873" y="12999"/>
                </a:cubicBezTo>
                <a:cubicBezTo>
                  <a:pt x="11769" y="12221"/>
                  <a:pt x="11614" y="11288"/>
                  <a:pt x="12409" y="10666"/>
                </a:cubicBezTo>
                <a:cubicBezTo>
                  <a:pt x="12979" y="10199"/>
                  <a:pt x="12806" y="9836"/>
                  <a:pt x="12478" y="9249"/>
                </a:cubicBezTo>
                <a:cubicBezTo>
                  <a:pt x="11908" y="8195"/>
                  <a:pt x="10352" y="8558"/>
                  <a:pt x="10076" y="7849"/>
                </a:cubicBezTo>
                <a:cubicBezTo>
                  <a:pt x="9542" y="6419"/>
                  <a:pt x="8354" y="5659"/>
                  <a:pt x="7491" y="4592"/>
                </a:cubicBezTo>
                <a:lnTo>
                  <a:pt x="7491" y="4592"/>
                </a:lnTo>
                <a:cubicBezTo>
                  <a:pt x="6993" y="4179"/>
                  <a:pt x="6512" y="3733"/>
                  <a:pt x="5980" y="3339"/>
                </a:cubicBezTo>
                <a:cubicBezTo>
                  <a:pt x="4563" y="2285"/>
                  <a:pt x="3682" y="522"/>
                  <a:pt x="1763" y="72"/>
                </a:cubicBezTo>
                <a:cubicBezTo>
                  <a:pt x="1567" y="28"/>
                  <a:pt x="1383" y="0"/>
                  <a:pt x="12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5" name="Google Shape;8135;p30"/>
          <p:cNvSpPr/>
          <p:nvPr/>
        </p:nvSpPr>
        <p:spPr>
          <a:xfrm>
            <a:off x="5072894" y="3545528"/>
            <a:ext cx="194025" cy="337574"/>
          </a:xfrm>
          <a:custGeom>
            <a:avLst/>
            <a:gdLst/>
            <a:ahLst/>
            <a:cxnLst/>
            <a:rect l="l" t="t" r="r" b="b"/>
            <a:pathLst>
              <a:path w="9091" h="15817" extrusionOk="0">
                <a:moveTo>
                  <a:pt x="7622" y="0"/>
                </a:moveTo>
                <a:cubicBezTo>
                  <a:pt x="7155" y="0"/>
                  <a:pt x="6965" y="363"/>
                  <a:pt x="6740" y="761"/>
                </a:cubicBezTo>
                <a:cubicBezTo>
                  <a:pt x="5963" y="2212"/>
                  <a:pt x="5323" y="3802"/>
                  <a:pt x="3405" y="4200"/>
                </a:cubicBezTo>
                <a:cubicBezTo>
                  <a:pt x="2645" y="4338"/>
                  <a:pt x="2247" y="4891"/>
                  <a:pt x="2109" y="5738"/>
                </a:cubicBezTo>
                <a:cubicBezTo>
                  <a:pt x="1781" y="7587"/>
                  <a:pt x="1971" y="9471"/>
                  <a:pt x="917" y="11285"/>
                </a:cubicBezTo>
                <a:cubicBezTo>
                  <a:pt x="1" y="12910"/>
                  <a:pt x="1660" y="15813"/>
                  <a:pt x="3077" y="15813"/>
                </a:cubicBezTo>
                <a:cubicBezTo>
                  <a:pt x="3125" y="15815"/>
                  <a:pt x="3172" y="15816"/>
                  <a:pt x="3219" y="15816"/>
                </a:cubicBezTo>
                <a:cubicBezTo>
                  <a:pt x="4640" y="15816"/>
                  <a:pt x="5279" y="14808"/>
                  <a:pt x="5496" y="13670"/>
                </a:cubicBezTo>
                <a:cubicBezTo>
                  <a:pt x="6049" y="11095"/>
                  <a:pt x="7034" y="8676"/>
                  <a:pt x="8002" y="6256"/>
                </a:cubicBezTo>
                <a:cubicBezTo>
                  <a:pt x="8745" y="4373"/>
                  <a:pt x="9091" y="2645"/>
                  <a:pt x="8192" y="778"/>
                </a:cubicBezTo>
                <a:cubicBezTo>
                  <a:pt x="8054" y="467"/>
                  <a:pt x="8106" y="18"/>
                  <a:pt x="762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6" name="Google Shape;8136;p30"/>
          <p:cNvSpPr/>
          <p:nvPr/>
        </p:nvSpPr>
        <p:spPr>
          <a:xfrm>
            <a:off x="6822638" y="2148235"/>
            <a:ext cx="228322" cy="357081"/>
          </a:xfrm>
          <a:custGeom>
            <a:avLst/>
            <a:gdLst/>
            <a:ahLst/>
            <a:cxnLst/>
            <a:rect l="l" t="t" r="r" b="b"/>
            <a:pathLst>
              <a:path w="10698" h="16731" extrusionOk="0">
                <a:moveTo>
                  <a:pt x="4909" y="1"/>
                </a:moveTo>
                <a:cubicBezTo>
                  <a:pt x="4667" y="1"/>
                  <a:pt x="4504" y="61"/>
                  <a:pt x="4562" y="216"/>
                </a:cubicBezTo>
                <a:cubicBezTo>
                  <a:pt x="5064" y="1633"/>
                  <a:pt x="3992" y="3465"/>
                  <a:pt x="5444" y="4502"/>
                </a:cubicBezTo>
                <a:cubicBezTo>
                  <a:pt x="6654" y="5366"/>
                  <a:pt x="6515" y="6627"/>
                  <a:pt x="6913" y="7647"/>
                </a:cubicBezTo>
                <a:cubicBezTo>
                  <a:pt x="6804" y="8207"/>
                  <a:pt x="6835" y="9062"/>
                  <a:pt x="6426" y="9062"/>
                </a:cubicBezTo>
                <a:cubicBezTo>
                  <a:pt x="6380" y="9062"/>
                  <a:pt x="6330" y="9052"/>
                  <a:pt x="6273" y="9029"/>
                </a:cubicBezTo>
                <a:cubicBezTo>
                  <a:pt x="6019" y="8928"/>
                  <a:pt x="5817" y="8884"/>
                  <a:pt x="5657" y="8884"/>
                </a:cubicBezTo>
                <a:cubicBezTo>
                  <a:pt x="5131" y="8884"/>
                  <a:pt x="5047" y="9360"/>
                  <a:pt x="4995" y="9876"/>
                </a:cubicBezTo>
                <a:cubicBezTo>
                  <a:pt x="4925" y="10533"/>
                  <a:pt x="4614" y="10757"/>
                  <a:pt x="4044" y="10896"/>
                </a:cubicBezTo>
                <a:cubicBezTo>
                  <a:pt x="726" y="11673"/>
                  <a:pt x="0" y="13229"/>
                  <a:pt x="1659" y="16028"/>
                </a:cubicBezTo>
                <a:cubicBezTo>
                  <a:pt x="1834" y="16314"/>
                  <a:pt x="1935" y="16730"/>
                  <a:pt x="2351" y="16730"/>
                </a:cubicBezTo>
                <a:cubicBezTo>
                  <a:pt x="2389" y="16730"/>
                  <a:pt x="2429" y="16727"/>
                  <a:pt x="2471" y="16720"/>
                </a:cubicBezTo>
                <a:cubicBezTo>
                  <a:pt x="3007" y="16633"/>
                  <a:pt x="3197" y="16236"/>
                  <a:pt x="3301" y="15752"/>
                </a:cubicBezTo>
                <a:cubicBezTo>
                  <a:pt x="3405" y="15251"/>
                  <a:pt x="3301" y="14784"/>
                  <a:pt x="4009" y="14542"/>
                </a:cubicBezTo>
                <a:cubicBezTo>
                  <a:pt x="5651" y="13955"/>
                  <a:pt x="7241" y="13194"/>
                  <a:pt x="8866" y="12555"/>
                </a:cubicBezTo>
                <a:cubicBezTo>
                  <a:pt x="9298" y="12399"/>
                  <a:pt x="9643" y="12261"/>
                  <a:pt x="9799" y="11829"/>
                </a:cubicBezTo>
                <a:cubicBezTo>
                  <a:pt x="10300" y="10308"/>
                  <a:pt x="8866" y="5746"/>
                  <a:pt x="7604" y="4709"/>
                </a:cubicBezTo>
                <a:cubicBezTo>
                  <a:pt x="7397" y="4536"/>
                  <a:pt x="6809" y="4571"/>
                  <a:pt x="7016" y="4139"/>
                </a:cubicBezTo>
                <a:cubicBezTo>
                  <a:pt x="7082" y="4008"/>
                  <a:pt x="7166" y="3963"/>
                  <a:pt x="7262" y="3963"/>
                </a:cubicBezTo>
                <a:cubicBezTo>
                  <a:pt x="7468" y="3963"/>
                  <a:pt x="7725" y="4173"/>
                  <a:pt x="7950" y="4173"/>
                </a:cubicBezTo>
                <a:cubicBezTo>
                  <a:pt x="7979" y="4174"/>
                  <a:pt x="8009" y="4175"/>
                  <a:pt x="8039" y="4175"/>
                </a:cubicBezTo>
                <a:cubicBezTo>
                  <a:pt x="9008" y="4175"/>
                  <a:pt x="9913" y="3634"/>
                  <a:pt x="10265" y="2946"/>
                </a:cubicBezTo>
                <a:cubicBezTo>
                  <a:pt x="10697" y="2117"/>
                  <a:pt x="9695" y="1667"/>
                  <a:pt x="8987" y="1581"/>
                </a:cubicBezTo>
                <a:cubicBezTo>
                  <a:pt x="7811" y="1443"/>
                  <a:pt x="6930" y="786"/>
                  <a:pt x="5962" y="250"/>
                </a:cubicBezTo>
                <a:cubicBezTo>
                  <a:pt x="5704" y="111"/>
                  <a:pt x="5235" y="1"/>
                  <a:pt x="490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7" name="Google Shape;8137;p30"/>
          <p:cNvSpPr/>
          <p:nvPr/>
        </p:nvSpPr>
        <p:spPr>
          <a:xfrm>
            <a:off x="7218392" y="4134688"/>
            <a:ext cx="400193" cy="302679"/>
          </a:xfrm>
          <a:custGeom>
            <a:avLst/>
            <a:gdLst/>
            <a:ahLst/>
            <a:cxnLst/>
            <a:rect l="l" t="t" r="r" b="b"/>
            <a:pathLst>
              <a:path w="18751" h="14182" extrusionOk="0">
                <a:moveTo>
                  <a:pt x="15666" y="0"/>
                </a:moveTo>
                <a:cubicBezTo>
                  <a:pt x="15588" y="0"/>
                  <a:pt x="15504" y="9"/>
                  <a:pt x="15415" y="28"/>
                </a:cubicBezTo>
                <a:cubicBezTo>
                  <a:pt x="14690" y="184"/>
                  <a:pt x="14759" y="772"/>
                  <a:pt x="14897" y="1290"/>
                </a:cubicBezTo>
                <a:cubicBezTo>
                  <a:pt x="15294" y="2845"/>
                  <a:pt x="14880" y="4038"/>
                  <a:pt x="13463" y="4850"/>
                </a:cubicBezTo>
                <a:cubicBezTo>
                  <a:pt x="13013" y="5109"/>
                  <a:pt x="12823" y="5472"/>
                  <a:pt x="13065" y="5991"/>
                </a:cubicBezTo>
                <a:cubicBezTo>
                  <a:pt x="13324" y="6578"/>
                  <a:pt x="12823" y="6803"/>
                  <a:pt x="12512" y="7097"/>
                </a:cubicBezTo>
                <a:cubicBezTo>
                  <a:pt x="12410" y="7191"/>
                  <a:pt x="12303" y="7233"/>
                  <a:pt x="12200" y="7233"/>
                </a:cubicBezTo>
                <a:cubicBezTo>
                  <a:pt x="12041" y="7233"/>
                  <a:pt x="11891" y="7133"/>
                  <a:pt x="11786" y="6976"/>
                </a:cubicBezTo>
                <a:cubicBezTo>
                  <a:pt x="11531" y="6610"/>
                  <a:pt x="11284" y="6477"/>
                  <a:pt x="11039" y="6477"/>
                </a:cubicBezTo>
                <a:cubicBezTo>
                  <a:pt x="10705" y="6477"/>
                  <a:pt x="10373" y="6726"/>
                  <a:pt x="10024" y="6976"/>
                </a:cubicBezTo>
                <a:cubicBezTo>
                  <a:pt x="8797" y="7891"/>
                  <a:pt x="7811" y="9188"/>
                  <a:pt x="6308" y="9637"/>
                </a:cubicBezTo>
                <a:cubicBezTo>
                  <a:pt x="4303" y="10242"/>
                  <a:pt x="2696" y="11572"/>
                  <a:pt x="812" y="12385"/>
                </a:cubicBezTo>
                <a:cubicBezTo>
                  <a:pt x="242" y="12627"/>
                  <a:pt x="0" y="13214"/>
                  <a:pt x="692" y="13577"/>
                </a:cubicBezTo>
                <a:cubicBezTo>
                  <a:pt x="1262" y="13888"/>
                  <a:pt x="1936" y="13992"/>
                  <a:pt x="2610" y="14182"/>
                </a:cubicBezTo>
                <a:cubicBezTo>
                  <a:pt x="3819" y="13854"/>
                  <a:pt x="4943" y="13249"/>
                  <a:pt x="5893" y="12436"/>
                </a:cubicBezTo>
                <a:cubicBezTo>
                  <a:pt x="7829" y="10743"/>
                  <a:pt x="10144" y="9447"/>
                  <a:pt x="12357" y="8496"/>
                </a:cubicBezTo>
                <a:cubicBezTo>
                  <a:pt x="14396" y="7615"/>
                  <a:pt x="15847" y="6042"/>
                  <a:pt x="17817" y="5213"/>
                </a:cubicBezTo>
                <a:cubicBezTo>
                  <a:pt x="18301" y="4988"/>
                  <a:pt x="18751" y="4452"/>
                  <a:pt x="18612" y="3848"/>
                </a:cubicBezTo>
                <a:cubicBezTo>
                  <a:pt x="18539" y="3538"/>
                  <a:pt x="18402" y="3442"/>
                  <a:pt x="18239" y="3442"/>
                </a:cubicBezTo>
                <a:cubicBezTo>
                  <a:pt x="18019" y="3442"/>
                  <a:pt x="17752" y="3615"/>
                  <a:pt x="17524" y="3675"/>
                </a:cubicBezTo>
                <a:cubicBezTo>
                  <a:pt x="17487" y="3682"/>
                  <a:pt x="17451" y="3686"/>
                  <a:pt x="17417" y="3686"/>
                </a:cubicBezTo>
                <a:cubicBezTo>
                  <a:pt x="17207" y="3686"/>
                  <a:pt x="17050" y="3554"/>
                  <a:pt x="17109" y="3346"/>
                </a:cubicBezTo>
                <a:cubicBezTo>
                  <a:pt x="17385" y="2431"/>
                  <a:pt x="16625" y="1791"/>
                  <a:pt x="16556" y="962"/>
                </a:cubicBezTo>
                <a:cubicBezTo>
                  <a:pt x="16526" y="461"/>
                  <a:pt x="16229" y="0"/>
                  <a:pt x="156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8" name="Google Shape;8138;p30"/>
          <p:cNvSpPr/>
          <p:nvPr/>
        </p:nvSpPr>
        <p:spPr>
          <a:xfrm>
            <a:off x="6709778" y="2797879"/>
            <a:ext cx="198805" cy="329037"/>
          </a:xfrm>
          <a:custGeom>
            <a:avLst/>
            <a:gdLst/>
            <a:ahLst/>
            <a:cxnLst/>
            <a:rect l="l" t="t" r="r" b="b"/>
            <a:pathLst>
              <a:path w="9315" h="15417" extrusionOk="0">
                <a:moveTo>
                  <a:pt x="6907" y="9941"/>
                </a:moveTo>
                <a:cubicBezTo>
                  <a:pt x="6738" y="10523"/>
                  <a:pt x="6645" y="11167"/>
                  <a:pt x="5910" y="11304"/>
                </a:cubicBezTo>
                <a:cubicBezTo>
                  <a:pt x="5905" y="11305"/>
                  <a:pt x="5899" y="11305"/>
                  <a:pt x="5892" y="11305"/>
                </a:cubicBezTo>
                <a:cubicBezTo>
                  <a:pt x="5767" y="11305"/>
                  <a:pt x="5547" y="11146"/>
                  <a:pt x="5547" y="11097"/>
                </a:cubicBezTo>
                <a:cubicBezTo>
                  <a:pt x="5616" y="10270"/>
                  <a:pt x="6304" y="10147"/>
                  <a:pt x="6907" y="9941"/>
                </a:cubicBezTo>
                <a:close/>
                <a:moveTo>
                  <a:pt x="2345" y="1"/>
                </a:moveTo>
                <a:cubicBezTo>
                  <a:pt x="2049" y="1"/>
                  <a:pt x="1708" y="93"/>
                  <a:pt x="1419" y="93"/>
                </a:cubicBezTo>
                <a:cubicBezTo>
                  <a:pt x="1383" y="93"/>
                  <a:pt x="1348" y="92"/>
                  <a:pt x="1313" y="88"/>
                </a:cubicBezTo>
                <a:cubicBezTo>
                  <a:pt x="1306" y="88"/>
                  <a:pt x="1299" y="88"/>
                  <a:pt x="1292" y="88"/>
                </a:cubicBezTo>
                <a:cubicBezTo>
                  <a:pt x="885" y="88"/>
                  <a:pt x="504" y="561"/>
                  <a:pt x="639" y="883"/>
                </a:cubicBezTo>
                <a:cubicBezTo>
                  <a:pt x="1244" y="2283"/>
                  <a:pt x="0" y="3977"/>
                  <a:pt x="1348" y="5273"/>
                </a:cubicBezTo>
                <a:cubicBezTo>
                  <a:pt x="1538" y="5446"/>
                  <a:pt x="1383" y="5964"/>
                  <a:pt x="1538" y="6241"/>
                </a:cubicBezTo>
                <a:cubicBezTo>
                  <a:pt x="1851" y="6738"/>
                  <a:pt x="1941" y="7889"/>
                  <a:pt x="2501" y="7889"/>
                </a:cubicBezTo>
                <a:cubicBezTo>
                  <a:pt x="2623" y="7889"/>
                  <a:pt x="2766" y="7836"/>
                  <a:pt x="2938" y="7710"/>
                </a:cubicBezTo>
                <a:cubicBezTo>
                  <a:pt x="3345" y="7411"/>
                  <a:pt x="3664" y="7306"/>
                  <a:pt x="3951" y="7306"/>
                </a:cubicBezTo>
                <a:cubicBezTo>
                  <a:pt x="4345" y="7306"/>
                  <a:pt x="4678" y="7505"/>
                  <a:pt x="5098" y="7675"/>
                </a:cubicBezTo>
                <a:cubicBezTo>
                  <a:pt x="5375" y="7796"/>
                  <a:pt x="5651" y="7848"/>
                  <a:pt x="5668" y="8176"/>
                </a:cubicBezTo>
                <a:cubicBezTo>
                  <a:pt x="5668" y="8297"/>
                  <a:pt x="5547" y="8401"/>
                  <a:pt x="5478" y="8504"/>
                </a:cubicBezTo>
                <a:cubicBezTo>
                  <a:pt x="5288" y="8384"/>
                  <a:pt x="5098" y="8263"/>
                  <a:pt x="4908" y="8107"/>
                </a:cubicBezTo>
                <a:cubicBezTo>
                  <a:pt x="4670" y="7869"/>
                  <a:pt x="4349" y="7740"/>
                  <a:pt x="4020" y="7740"/>
                </a:cubicBezTo>
                <a:cubicBezTo>
                  <a:pt x="3895" y="7740"/>
                  <a:pt x="3770" y="7758"/>
                  <a:pt x="3646" y="7796"/>
                </a:cubicBezTo>
                <a:cubicBezTo>
                  <a:pt x="3059" y="7951"/>
                  <a:pt x="3284" y="8470"/>
                  <a:pt x="3249" y="8850"/>
                </a:cubicBezTo>
                <a:cubicBezTo>
                  <a:pt x="3180" y="10008"/>
                  <a:pt x="4701" y="11270"/>
                  <a:pt x="4580" y="11408"/>
                </a:cubicBezTo>
                <a:cubicBezTo>
                  <a:pt x="3042" y="13170"/>
                  <a:pt x="4251" y="13205"/>
                  <a:pt x="5599" y="13758"/>
                </a:cubicBezTo>
                <a:cubicBezTo>
                  <a:pt x="6014" y="13948"/>
                  <a:pt x="6429" y="15244"/>
                  <a:pt x="7379" y="15400"/>
                </a:cubicBezTo>
                <a:cubicBezTo>
                  <a:pt x="7454" y="15411"/>
                  <a:pt x="7523" y="15417"/>
                  <a:pt x="7586" y="15417"/>
                </a:cubicBezTo>
                <a:cubicBezTo>
                  <a:pt x="8462" y="15417"/>
                  <a:pt x="8316" y="14362"/>
                  <a:pt x="8606" y="13879"/>
                </a:cubicBezTo>
                <a:cubicBezTo>
                  <a:pt x="9315" y="12687"/>
                  <a:pt x="8554" y="11529"/>
                  <a:pt x="8105" y="10423"/>
                </a:cubicBezTo>
                <a:cubicBezTo>
                  <a:pt x="7967" y="10058"/>
                  <a:pt x="7709" y="9812"/>
                  <a:pt x="7353" y="9812"/>
                </a:cubicBezTo>
                <a:cubicBezTo>
                  <a:pt x="7222" y="9812"/>
                  <a:pt x="7078" y="9845"/>
                  <a:pt x="6922" y="9917"/>
                </a:cubicBezTo>
                <a:lnTo>
                  <a:pt x="6922" y="9917"/>
                </a:lnTo>
                <a:cubicBezTo>
                  <a:pt x="7290" y="9072"/>
                  <a:pt x="8114" y="7913"/>
                  <a:pt x="7103" y="7433"/>
                </a:cubicBezTo>
                <a:cubicBezTo>
                  <a:pt x="5789" y="6828"/>
                  <a:pt x="5530" y="5048"/>
                  <a:pt x="3854" y="4927"/>
                </a:cubicBezTo>
                <a:cubicBezTo>
                  <a:pt x="3335" y="4893"/>
                  <a:pt x="2886" y="4167"/>
                  <a:pt x="3318" y="3424"/>
                </a:cubicBezTo>
                <a:cubicBezTo>
                  <a:pt x="3975" y="2318"/>
                  <a:pt x="3353" y="1298"/>
                  <a:pt x="2955" y="348"/>
                </a:cubicBezTo>
                <a:cubicBezTo>
                  <a:pt x="2833" y="73"/>
                  <a:pt x="2607" y="1"/>
                  <a:pt x="23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9" name="Google Shape;8139;p30"/>
          <p:cNvSpPr/>
          <p:nvPr/>
        </p:nvSpPr>
        <p:spPr>
          <a:xfrm>
            <a:off x="6567765" y="3244983"/>
            <a:ext cx="158255" cy="194153"/>
          </a:xfrm>
          <a:custGeom>
            <a:avLst/>
            <a:gdLst/>
            <a:ahLst/>
            <a:cxnLst/>
            <a:rect l="l" t="t" r="r" b="b"/>
            <a:pathLst>
              <a:path w="7415" h="9097" extrusionOk="0">
                <a:moveTo>
                  <a:pt x="6576" y="0"/>
                </a:moveTo>
                <a:cubicBezTo>
                  <a:pt x="6440" y="0"/>
                  <a:pt x="6314" y="46"/>
                  <a:pt x="6222" y="154"/>
                </a:cubicBezTo>
                <a:cubicBezTo>
                  <a:pt x="5928" y="483"/>
                  <a:pt x="5611" y="592"/>
                  <a:pt x="5290" y="592"/>
                </a:cubicBezTo>
                <a:cubicBezTo>
                  <a:pt x="4988" y="592"/>
                  <a:pt x="4683" y="496"/>
                  <a:pt x="4390" y="396"/>
                </a:cubicBezTo>
                <a:cubicBezTo>
                  <a:pt x="3964" y="242"/>
                  <a:pt x="3597" y="173"/>
                  <a:pt x="3279" y="173"/>
                </a:cubicBezTo>
                <a:cubicBezTo>
                  <a:pt x="1986" y="173"/>
                  <a:pt x="1492" y="1318"/>
                  <a:pt x="1020" y="2608"/>
                </a:cubicBezTo>
                <a:cubicBezTo>
                  <a:pt x="364" y="4353"/>
                  <a:pt x="1" y="6064"/>
                  <a:pt x="796" y="7360"/>
                </a:cubicBezTo>
                <a:cubicBezTo>
                  <a:pt x="847" y="8362"/>
                  <a:pt x="761" y="8984"/>
                  <a:pt x="1470" y="9088"/>
                </a:cubicBezTo>
                <a:cubicBezTo>
                  <a:pt x="1519" y="9094"/>
                  <a:pt x="1568" y="9097"/>
                  <a:pt x="1614" y="9097"/>
                </a:cubicBezTo>
                <a:cubicBezTo>
                  <a:pt x="2117" y="9097"/>
                  <a:pt x="2435" y="8762"/>
                  <a:pt x="2593" y="8224"/>
                </a:cubicBezTo>
                <a:cubicBezTo>
                  <a:pt x="2634" y="8075"/>
                  <a:pt x="2578" y="7743"/>
                  <a:pt x="2746" y="7743"/>
                </a:cubicBezTo>
                <a:cubicBezTo>
                  <a:pt x="2792" y="7743"/>
                  <a:pt x="2854" y="7768"/>
                  <a:pt x="2938" y="7827"/>
                </a:cubicBezTo>
                <a:cubicBezTo>
                  <a:pt x="3173" y="7995"/>
                  <a:pt x="3380" y="8062"/>
                  <a:pt x="3567" y="8062"/>
                </a:cubicBezTo>
                <a:cubicBezTo>
                  <a:pt x="4013" y="8062"/>
                  <a:pt x="4340" y="7677"/>
                  <a:pt x="4632" y="7360"/>
                </a:cubicBezTo>
                <a:cubicBezTo>
                  <a:pt x="5116" y="6842"/>
                  <a:pt x="4563" y="6358"/>
                  <a:pt x="4373" y="5839"/>
                </a:cubicBezTo>
                <a:cubicBezTo>
                  <a:pt x="4183" y="5321"/>
                  <a:pt x="3491" y="4750"/>
                  <a:pt x="4442" y="4249"/>
                </a:cubicBezTo>
                <a:cubicBezTo>
                  <a:pt x="4943" y="3990"/>
                  <a:pt x="5790" y="3852"/>
                  <a:pt x="5427" y="3057"/>
                </a:cubicBezTo>
                <a:cubicBezTo>
                  <a:pt x="5274" y="2713"/>
                  <a:pt x="5030" y="2616"/>
                  <a:pt x="4752" y="2616"/>
                </a:cubicBezTo>
                <a:cubicBezTo>
                  <a:pt x="4400" y="2616"/>
                  <a:pt x="3994" y="2771"/>
                  <a:pt x="3647" y="2780"/>
                </a:cubicBezTo>
                <a:cubicBezTo>
                  <a:pt x="3388" y="2815"/>
                  <a:pt x="3129" y="2850"/>
                  <a:pt x="2887" y="2919"/>
                </a:cubicBezTo>
                <a:cubicBezTo>
                  <a:pt x="2887" y="2746"/>
                  <a:pt x="2800" y="2487"/>
                  <a:pt x="2887" y="2435"/>
                </a:cubicBezTo>
                <a:cubicBezTo>
                  <a:pt x="3111" y="2262"/>
                  <a:pt x="3405" y="2037"/>
                  <a:pt x="3664" y="2037"/>
                </a:cubicBezTo>
                <a:cubicBezTo>
                  <a:pt x="4321" y="2055"/>
                  <a:pt x="4995" y="2262"/>
                  <a:pt x="5634" y="2262"/>
                </a:cubicBezTo>
                <a:cubicBezTo>
                  <a:pt x="6481" y="2262"/>
                  <a:pt x="6861" y="1553"/>
                  <a:pt x="7242" y="931"/>
                </a:cubicBezTo>
                <a:cubicBezTo>
                  <a:pt x="7414" y="689"/>
                  <a:pt x="7328" y="344"/>
                  <a:pt x="7086" y="188"/>
                </a:cubicBezTo>
                <a:cubicBezTo>
                  <a:pt x="6932" y="73"/>
                  <a:pt x="6746" y="0"/>
                  <a:pt x="65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0" name="Google Shape;8140;p30"/>
          <p:cNvSpPr/>
          <p:nvPr/>
        </p:nvSpPr>
        <p:spPr>
          <a:xfrm>
            <a:off x="5014245" y="1452790"/>
            <a:ext cx="222069" cy="139153"/>
          </a:xfrm>
          <a:custGeom>
            <a:avLst/>
            <a:gdLst/>
            <a:ahLst/>
            <a:cxnLst/>
            <a:rect l="l" t="t" r="r" b="b"/>
            <a:pathLst>
              <a:path w="10405" h="6520" extrusionOk="0">
                <a:moveTo>
                  <a:pt x="8970" y="1"/>
                </a:moveTo>
                <a:cubicBezTo>
                  <a:pt x="6620" y="778"/>
                  <a:pt x="3786" y="294"/>
                  <a:pt x="1764" y="2576"/>
                </a:cubicBezTo>
                <a:cubicBezTo>
                  <a:pt x="502" y="3993"/>
                  <a:pt x="1" y="5410"/>
                  <a:pt x="1038" y="5876"/>
                </a:cubicBezTo>
                <a:cubicBezTo>
                  <a:pt x="2057" y="6274"/>
                  <a:pt x="3146" y="6499"/>
                  <a:pt x="4252" y="6516"/>
                </a:cubicBezTo>
                <a:cubicBezTo>
                  <a:pt x="4303" y="6518"/>
                  <a:pt x="4355" y="6520"/>
                  <a:pt x="4406" y="6520"/>
                </a:cubicBezTo>
                <a:cubicBezTo>
                  <a:pt x="4717" y="6520"/>
                  <a:pt x="5012" y="6455"/>
                  <a:pt x="5116" y="6084"/>
                </a:cubicBezTo>
                <a:cubicBezTo>
                  <a:pt x="5237" y="5652"/>
                  <a:pt x="4892" y="5479"/>
                  <a:pt x="4563" y="5323"/>
                </a:cubicBezTo>
                <a:cubicBezTo>
                  <a:pt x="3094" y="4598"/>
                  <a:pt x="3630" y="3924"/>
                  <a:pt x="4598" y="3198"/>
                </a:cubicBezTo>
                <a:cubicBezTo>
                  <a:pt x="5980" y="2144"/>
                  <a:pt x="7726" y="2126"/>
                  <a:pt x="9264" y="1487"/>
                </a:cubicBezTo>
                <a:cubicBezTo>
                  <a:pt x="9696" y="1331"/>
                  <a:pt x="10404" y="1556"/>
                  <a:pt x="10352" y="796"/>
                </a:cubicBezTo>
                <a:cubicBezTo>
                  <a:pt x="10301" y="35"/>
                  <a:pt x="9627" y="70"/>
                  <a:pt x="89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1" name="Google Shape;8141;p30"/>
          <p:cNvSpPr/>
          <p:nvPr/>
        </p:nvSpPr>
        <p:spPr>
          <a:xfrm>
            <a:off x="4404575" y="1399860"/>
            <a:ext cx="210245" cy="75787"/>
          </a:xfrm>
          <a:custGeom>
            <a:avLst/>
            <a:gdLst/>
            <a:ahLst/>
            <a:cxnLst/>
            <a:rect l="l" t="t" r="r" b="b"/>
            <a:pathLst>
              <a:path w="9851" h="3551" extrusionOk="0">
                <a:moveTo>
                  <a:pt x="3896" y="1"/>
                </a:moveTo>
                <a:cubicBezTo>
                  <a:pt x="2951" y="1"/>
                  <a:pt x="1998" y="113"/>
                  <a:pt x="1055" y="130"/>
                </a:cubicBezTo>
                <a:cubicBezTo>
                  <a:pt x="674" y="130"/>
                  <a:pt x="260" y="217"/>
                  <a:pt x="121" y="649"/>
                </a:cubicBezTo>
                <a:cubicBezTo>
                  <a:pt x="0" y="1046"/>
                  <a:pt x="173" y="1461"/>
                  <a:pt x="536" y="1651"/>
                </a:cubicBezTo>
                <a:cubicBezTo>
                  <a:pt x="1487" y="2256"/>
                  <a:pt x="2489" y="2792"/>
                  <a:pt x="3474" y="3345"/>
                </a:cubicBezTo>
                <a:cubicBezTo>
                  <a:pt x="3715" y="3472"/>
                  <a:pt x="3939" y="3551"/>
                  <a:pt x="4149" y="3551"/>
                </a:cubicBezTo>
                <a:cubicBezTo>
                  <a:pt x="4450" y="3551"/>
                  <a:pt x="4723" y="3389"/>
                  <a:pt x="4978" y="2982"/>
                </a:cubicBezTo>
                <a:cubicBezTo>
                  <a:pt x="5203" y="2650"/>
                  <a:pt x="5511" y="2104"/>
                  <a:pt x="5931" y="2104"/>
                </a:cubicBezTo>
                <a:cubicBezTo>
                  <a:pt x="6058" y="2104"/>
                  <a:pt x="6195" y="2153"/>
                  <a:pt x="6343" y="2273"/>
                </a:cubicBezTo>
                <a:cubicBezTo>
                  <a:pt x="6982" y="2809"/>
                  <a:pt x="7673" y="2826"/>
                  <a:pt x="8365" y="2895"/>
                </a:cubicBezTo>
                <a:cubicBezTo>
                  <a:pt x="8588" y="2920"/>
                  <a:pt x="8869" y="3004"/>
                  <a:pt x="9118" y="3004"/>
                </a:cubicBezTo>
                <a:cubicBezTo>
                  <a:pt x="9390" y="3004"/>
                  <a:pt x="9623" y="2904"/>
                  <a:pt x="9695" y="2515"/>
                </a:cubicBezTo>
                <a:cubicBezTo>
                  <a:pt x="9851" y="1789"/>
                  <a:pt x="9142" y="1668"/>
                  <a:pt x="8641" y="1478"/>
                </a:cubicBezTo>
                <a:lnTo>
                  <a:pt x="6585" y="493"/>
                </a:lnTo>
                <a:cubicBezTo>
                  <a:pt x="5704" y="104"/>
                  <a:pt x="4803" y="1"/>
                  <a:pt x="38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2" name="Google Shape;8142;p30"/>
          <p:cNvSpPr/>
          <p:nvPr/>
        </p:nvSpPr>
        <p:spPr>
          <a:xfrm>
            <a:off x="4025041" y="1908281"/>
            <a:ext cx="98880" cy="98880"/>
          </a:xfrm>
          <a:custGeom>
            <a:avLst/>
            <a:gdLst/>
            <a:ahLst/>
            <a:cxnLst/>
            <a:rect l="l" t="t" r="r" b="b"/>
            <a:pathLst>
              <a:path w="4633" h="4633" extrusionOk="0">
                <a:moveTo>
                  <a:pt x="2966" y="1"/>
                </a:moveTo>
                <a:cubicBezTo>
                  <a:pt x="2951" y="1"/>
                  <a:pt x="2936" y="1"/>
                  <a:pt x="2921" y="1"/>
                </a:cubicBezTo>
                <a:cubicBezTo>
                  <a:pt x="1729" y="36"/>
                  <a:pt x="1" y="2421"/>
                  <a:pt x="139" y="3803"/>
                </a:cubicBezTo>
                <a:cubicBezTo>
                  <a:pt x="139" y="4252"/>
                  <a:pt x="502" y="4615"/>
                  <a:pt x="951" y="4633"/>
                </a:cubicBezTo>
                <a:cubicBezTo>
                  <a:pt x="2956" y="4581"/>
                  <a:pt x="4632" y="3026"/>
                  <a:pt x="4529" y="1297"/>
                </a:cubicBezTo>
                <a:cubicBezTo>
                  <a:pt x="4478" y="482"/>
                  <a:pt x="3809" y="1"/>
                  <a:pt x="296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3" name="Google Shape;8143;p30"/>
          <p:cNvSpPr/>
          <p:nvPr/>
        </p:nvSpPr>
        <p:spPr>
          <a:xfrm>
            <a:off x="6519190" y="3483849"/>
            <a:ext cx="183844" cy="70324"/>
          </a:xfrm>
          <a:custGeom>
            <a:avLst/>
            <a:gdLst/>
            <a:ahLst/>
            <a:cxnLst/>
            <a:rect l="l" t="t" r="r" b="b"/>
            <a:pathLst>
              <a:path w="8614" h="3295" extrusionOk="0">
                <a:moveTo>
                  <a:pt x="8412" y="834"/>
                </a:moveTo>
                <a:lnTo>
                  <a:pt x="8412" y="834"/>
                </a:lnTo>
                <a:cubicBezTo>
                  <a:pt x="8408" y="835"/>
                  <a:pt x="8404" y="836"/>
                  <a:pt x="8401" y="837"/>
                </a:cubicBezTo>
                <a:lnTo>
                  <a:pt x="8401" y="837"/>
                </a:lnTo>
                <a:cubicBezTo>
                  <a:pt x="8399" y="842"/>
                  <a:pt x="8396" y="846"/>
                  <a:pt x="8394" y="851"/>
                </a:cubicBezTo>
                <a:lnTo>
                  <a:pt x="8412" y="834"/>
                </a:lnTo>
                <a:close/>
                <a:moveTo>
                  <a:pt x="6441" y="1"/>
                </a:moveTo>
                <a:cubicBezTo>
                  <a:pt x="5426" y="1"/>
                  <a:pt x="4424" y="103"/>
                  <a:pt x="3504" y="557"/>
                </a:cubicBezTo>
                <a:cubicBezTo>
                  <a:pt x="3268" y="683"/>
                  <a:pt x="3156" y="756"/>
                  <a:pt x="3064" y="756"/>
                </a:cubicBezTo>
                <a:cubicBezTo>
                  <a:pt x="2968" y="756"/>
                  <a:pt x="2895" y="675"/>
                  <a:pt x="2726" y="488"/>
                </a:cubicBezTo>
                <a:cubicBezTo>
                  <a:pt x="2440" y="160"/>
                  <a:pt x="2158" y="41"/>
                  <a:pt x="1882" y="41"/>
                </a:cubicBezTo>
                <a:cubicBezTo>
                  <a:pt x="1373" y="41"/>
                  <a:pt x="881" y="443"/>
                  <a:pt x="410" y="678"/>
                </a:cubicBezTo>
                <a:cubicBezTo>
                  <a:pt x="0" y="866"/>
                  <a:pt x="164" y="1612"/>
                  <a:pt x="452" y="1612"/>
                </a:cubicBezTo>
                <a:cubicBezTo>
                  <a:pt x="455" y="1612"/>
                  <a:pt x="459" y="1612"/>
                  <a:pt x="462" y="1612"/>
                </a:cubicBezTo>
                <a:cubicBezTo>
                  <a:pt x="518" y="1607"/>
                  <a:pt x="572" y="1605"/>
                  <a:pt x="625" y="1605"/>
                </a:cubicBezTo>
                <a:cubicBezTo>
                  <a:pt x="1895" y="1605"/>
                  <a:pt x="2508" y="2753"/>
                  <a:pt x="3504" y="3184"/>
                </a:cubicBezTo>
                <a:cubicBezTo>
                  <a:pt x="3665" y="3259"/>
                  <a:pt x="3818" y="3295"/>
                  <a:pt x="3955" y="3295"/>
                </a:cubicBezTo>
                <a:cubicBezTo>
                  <a:pt x="4389" y="3295"/>
                  <a:pt x="4667" y="2934"/>
                  <a:pt x="4575" y="2303"/>
                </a:cubicBezTo>
                <a:cubicBezTo>
                  <a:pt x="4523" y="1905"/>
                  <a:pt x="4541" y="1784"/>
                  <a:pt x="4973" y="1698"/>
                </a:cubicBezTo>
                <a:cubicBezTo>
                  <a:pt x="6127" y="1457"/>
                  <a:pt x="7264" y="1130"/>
                  <a:pt x="8401" y="837"/>
                </a:cubicBezTo>
                <a:lnTo>
                  <a:pt x="8401" y="837"/>
                </a:lnTo>
                <a:cubicBezTo>
                  <a:pt x="8535" y="525"/>
                  <a:pt x="8613" y="56"/>
                  <a:pt x="8256" y="56"/>
                </a:cubicBezTo>
                <a:cubicBezTo>
                  <a:pt x="7656" y="37"/>
                  <a:pt x="7046" y="1"/>
                  <a:pt x="64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4" name="Google Shape;8144;p30"/>
          <p:cNvSpPr/>
          <p:nvPr/>
        </p:nvSpPr>
        <p:spPr>
          <a:xfrm>
            <a:off x="6215251" y="1473812"/>
            <a:ext cx="223819" cy="46804"/>
          </a:xfrm>
          <a:custGeom>
            <a:avLst/>
            <a:gdLst/>
            <a:ahLst/>
            <a:cxnLst/>
            <a:rect l="l" t="t" r="r" b="b"/>
            <a:pathLst>
              <a:path w="10487" h="2193" extrusionOk="0">
                <a:moveTo>
                  <a:pt x="2675" y="1"/>
                </a:moveTo>
                <a:cubicBezTo>
                  <a:pt x="2260" y="122"/>
                  <a:pt x="1984" y="208"/>
                  <a:pt x="1707" y="260"/>
                </a:cubicBezTo>
                <a:cubicBezTo>
                  <a:pt x="1625" y="276"/>
                  <a:pt x="1533" y="281"/>
                  <a:pt x="1436" y="281"/>
                </a:cubicBezTo>
                <a:cubicBezTo>
                  <a:pt x="1238" y="281"/>
                  <a:pt x="1018" y="259"/>
                  <a:pt x="814" y="259"/>
                </a:cubicBezTo>
                <a:cubicBezTo>
                  <a:pt x="370" y="259"/>
                  <a:pt x="1" y="367"/>
                  <a:pt x="83" y="1055"/>
                </a:cubicBezTo>
                <a:cubicBezTo>
                  <a:pt x="160" y="1671"/>
                  <a:pt x="629" y="1783"/>
                  <a:pt x="1147" y="1783"/>
                </a:cubicBezTo>
                <a:cubicBezTo>
                  <a:pt x="1443" y="1783"/>
                  <a:pt x="1754" y="1746"/>
                  <a:pt x="2018" y="1746"/>
                </a:cubicBezTo>
                <a:cubicBezTo>
                  <a:pt x="3176" y="1729"/>
                  <a:pt x="4334" y="1625"/>
                  <a:pt x="5488" y="1625"/>
                </a:cubicBezTo>
                <a:cubicBezTo>
                  <a:pt x="6641" y="1625"/>
                  <a:pt x="7790" y="1729"/>
                  <a:pt x="8931" y="2126"/>
                </a:cubicBezTo>
                <a:cubicBezTo>
                  <a:pt x="9064" y="2171"/>
                  <a:pt x="9201" y="2192"/>
                  <a:pt x="9336" y="2192"/>
                </a:cubicBezTo>
                <a:cubicBezTo>
                  <a:pt x="9780" y="2192"/>
                  <a:pt x="10194" y="1955"/>
                  <a:pt x="10314" y="1504"/>
                </a:cubicBezTo>
                <a:cubicBezTo>
                  <a:pt x="10486" y="813"/>
                  <a:pt x="9761" y="744"/>
                  <a:pt x="9294" y="606"/>
                </a:cubicBezTo>
                <a:cubicBezTo>
                  <a:pt x="8746" y="426"/>
                  <a:pt x="8189" y="370"/>
                  <a:pt x="7630" y="370"/>
                </a:cubicBezTo>
                <a:cubicBezTo>
                  <a:pt x="6715" y="370"/>
                  <a:pt x="5795" y="519"/>
                  <a:pt x="4900" y="519"/>
                </a:cubicBezTo>
                <a:cubicBezTo>
                  <a:pt x="4133" y="519"/>
                  <a:pt x="3384" y="409"/>
                  <a:pt x="26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5" name="Google Shape;8145;p30"/>
          <p:cNvSpPr/>
          <p:nvPr/>
        </p:nvSpPr>
        <p:spPr>
          <a:xfrm>
            <a:off x="6873539" y="4280500"/>
            <a:ext cx="107331" cy="83129"/>
          </a:xfrm>
          <a:custGeom>
            <a:avLst/>
            <a:gdLst/>
            <a:ahLst/>
            <a:cxnLst/>
            <a:rect l="l" t="t" r="r" b="b"/>
            <a:pathLst>
              <a:path w="5029" h="3895" extrusionOk="0">
                <a:moveTo>
                  <a:pt x="4062" y="0"/>
                </a:moveTo>
                <a:cubicBezTo>
                  <a:pt x="3557" y="0"/>
                  <a:pt x="2937" y="491"/>
                  <a:pt x="2445" y="491"/>
                </a:cubicBezTo>
                <a:cubicBezTo>
                  <a:pt x="2234" y="491"/>
                  <a:pt x="2046" y="401"/>
                  <a:pt x="1901" y="144"/>
                </a:cubicBezTo>
                <a:cubicBezTo>
                  <a:pt x="0" y="403"/>
                  <a:pt x="570" y="1975"/>
                  <a:pt x="225" y="2960"/>
                </a:cubicBezTo>
                <a:cubicBezTo>
                  <a:pt x="38" y="3485"/>
                  <a:pt x="566" y="3894"/>
                  <a:pt x="1172" y="3894"/>
                </a:cubicBezTo>
                <a:cubicBezTo>
                  <a:pt x="1185" y="3894"/>
                  <a:pt x="1197" y="3894"/>
                  <a:pt x="1210" y="3894"/>
                </a:cubicBezTo>
                <a:cubicBezTo>
                  <a:pt x="2298" y="3876"/>
                  <a:pt x="5029" y="1630"/>
                  <a:pt x="4804" y="783"/>
                </a:cubicBezTo>
                <a:cubicBezTo>
                  <a:pt x="4638" y="185"/>
                  <a:pt x="4372" y="0"/>
                  <a:pt x="40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6" name="Google Shape;8146;p30"/>
          <p:cNvSpPr/>
          <p:nvPr/>
        </p:nvSpPr>
        <p:spPr>
          <a:xfrm>
            <a:off x="5880644" y="3012563"/>
            <a:ext cx="70089" cy="109316"/>
          </a:xfrm>
          <a:custGeom>
            <a:avLst/>
            <a:gdLst/>
            <a:ahLst/>
            <a:cxnLst/>
            <a:rect l="l" t="t" r="r" b="b"/>
            <a:pathLst>
              <a:path w="3284" h="5122" extrusionOk="0">
                <a:moveTo>
                  <a:pt x="519" y="1"/>
                </a:moveTo>
                <a:lnTo>
                  <a:pt x="380" y="139"/>
                </a:lnTo>
                <a:cubicBezTo>
                  <a:pt x="104" y="1452"/>
                  <a:pt x="0" y="2766"/>
                  <a:pt x="380" y="4062"/>
                </a:cubicBezTo>
                <a:cubicBezTo>
                  <a:pt x="534" y="4660"/>
                  <a:pt x="796" y="5122"/>
                  <a:pt x="1420" y="5122"/>
                </a:cubicBezTo>
                <a:cubicBezTo>
                  <a:pt x="1500" y="5122"/>
                  <a:pt x="1585" y="5114"/>
                  <a:pt x="1676" y="5099"/>
                </a:cubicBezTo>
                <a:cubicBezTo>
                  <a:pt x="2471" y="4978"/>
                  <a:pt x="3284" y="4408"/>
                  <a:pt x="3111" y="3734"/>
                </a:cubicBezTo>
                <a:cubicBezTo>
                  <a:pt x="2748" y="2213"/>
                  <a:pt x="2108" y="744"/>
                  <a:pt x="5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7" name="Google Shape;8147;p30"/>
          <p:cNvSpPr/>
          <p:nvPr/>
        </p:nvSpPr>
        <p:spPr>
          <a:xfrm>
            <a:off x="5483033" y="1383064"/>
            <a:ext cx="137232" cy="56472"/>
          </a:xfrm>
          <a:custGeom>
            <a:avLst/>
            <a:gdLst/>
            <a:ahLst/>
            <a:cxnLst/>
            <a:rect l="l" t="t" r="r" b="b"/>
            <a:pathLst>
              <a:path w="6430" h="2646" extrusionOk="0">
                <a:moveTo>
                  <a:pt x="1040" y="1"/>
                </a:moveTo>
                <a:cubicBezTo>
                  <a:pt x="589" y="1"/>
                  <a:pt x="239" y="358"/>
                  <a:pt x="104" y="814"/>
                </a:cubicBezTo>
                <a:cubicBezTo>
                  <a:pt x="1" y="1108"/>
                  <a:pt x="191" y="1419"/>
                  <a:pt x="502" y="1470"/>
                </a:cubicBezTo>
                <a:cubicBezTo>
                  <a:pt x="1971" y="1885"/>
                  <a:pt x="3440" y="2283"/>
                  <a:pt x="4736" y="2646"/>
                </a:cubicBezTo>
                <a:cubicBezTo>
                  <a:pt x="5427" y="2611"/>
                  <a:pt x="5928" y="2611"/>
                  <a:pt x="6239" y="2127"/>
                </a:cubicBezTo>
                <a:cubicBezTo>
                  <a:pt x="6429" y="1851"/>
                  <a:pt x="6308" y="1470"/>
                  <a:pt x="6066" y="1419"/>
                </a:cubicBezTo>
                <a:cubicBezTo>
                  <a:pt x="4373" y="1021"/>
                  <a:pt x="2852" y="36"/>
                  <a:pt x="1072" y="2"/>
                </a:cubicBezTo>
                <a:cubicBezTo>
                  <a:pt x="1061" y="1"/>
                  <a:pt x="1051" y="1"/>
                  <a:pt x="1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8" name="Google Shape;8148;p30"/>
          <p:cNvSpPr/>
          <p:nvPr/>
        </p:nvSpPr>
        <p:spPr>
          <a:xfrm>
            <a:off x="4539204" y="1383853"/>
            <a:ext cx="100715" cy="47572"/>
          </a:xfrm>
          <a:custGeom>
            <a:avLst/>
            <a:gdLst/>
            <a:ahLst/>
            <a:cxnLst/>
            <a:rect l="l" t="t" r="r" b="b"/>
            <a:pathLst>
              <a:path w="4719" h="2229" extrusionOk="0">
                <a:moveTo>
                  <a:pt x="747" y="0"/>
                </a:moveTo>
                <a:cubicBezTo>
                  <a:pt x="407" y="0"/>
                  <a:pt x="65" y="161"/>
                  <a:pt x="18" y="690"/>
                </a:cubicBezTo>
                <a:cubicBezTo>
                  <a:pt x="0" y="863"/>
                  <a:pt x="190" y="1053"/>
                  <a:pt x="277" y="1243"/>
                </a:cubicBezTo>
                <a:lnTo>
                  <a:pt x="2333" y="2228"/>
                </a:lnTo>
                <a:cubicBezTo>
                  <a:pt x="2437" y="2220"/>
                  <a:pt x="2541" y="2220"/>
                  <a:pt x="2644" y="2220"/>
                </a:cubicBezTo>
                <a:cubicBezTo>
                  <a:pt x="2748" y="2220"/>
                  <a:pt x="2852" y="2220"/>
                  <a:pt x="2955" y="2211"/>
                </a:cubicBezTo>
                <a:cubicBezTo>
                  <a:pt x="3647" y="2142"/>
                  <a:pt x="4718" y="2090"/>
                  <a:pt x="4511" y="1261"/>
                </a:cubicBezTo>
                <a:cubicBezTo>
                  <a:pt x="4255" y="308"/>
                  <a:pt x="3582" y="187"/>
                  <a:pt x="2842" y="187"/>
                </a:cubicBezTo>
                <a:cubicBezTo>
                  <a:pt x="2589" y="187"/>
                  <a:pt x="2328" y="201"/>
                  <a:pt x="2074" y="201"/>
                </a:cubicBezTo>
                <a:cubicBezTo>
                  <a:pt x="1762" y="201"/>
                  <a:pt x="1460" y="180"/>
                  <a:pt x="1193" y="85"/>
                </a:cubicBezTo>
                <a:cubicBezTo>
                  <a:pt x="1066" y="36"/>
                  <a:pt x="907" y="0"/>
                  <a:pt x="7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30"/>
          <p:cNvSpPr/>
          <p:nvPr/>
        </p:nvSpPr>
        <p:spPr>
          <a:xfrm>
            <a:off x="6657404" y="3487968"/>
            <a:ext cx="109188" cy="65436"/>
          </a:xfrm>
          <a:custGeom>
            <a:avLst/>
            <a:gdLst/>
            <a:ahLst/>
            <a:cxnLst/>
            <a:rect l="l" t="t" r="r" b="b"/>
            <a:pathLst>
              <a:path w="5116" h="3066" extrusionOk="0">
                <a:moveTo>
                  <a:pt x="4184" y="1"/>
                </a:moveTo>
                <a:cubicBezTo>
                  <a:pt x="4093" y="1"/>
                  <a:pt x="4000" y="13"/>
                  <a:pt x="3906" y="36"/>
                </a:cubicBezTo>
                <a:cubicBezTo>
                  <a:pt x="3232" y="209"/>
                  <a:pt x="2575" y="416"/>
                  <a:pt x="1918" y="641"/>
                </a:cubicBezTo>
                <a:lnTo>
                  <a:pt x="1936" y="641"/>
                </a:lnTo>
                <a:cubicBezTo>
                  <a:pt x="1659" y="848"/>
                  <a:pt x="1383" y="1038"/>
                  <a:pt x="1089" y="1194"/>
                </a:cubicBezTo>
                <a:cubicBezTo>
                  <a:pt x="432" y="1505"/>
                  <a:pt x="0" y="2093"/>
                  <a:pt x="311" y="2680"/>
                </a:cubicBezTo>
                <a:cubicBezTo>
                  <a:pt x="460" y="2964"/>
                  <a:pt x="650" y="3065"/>
                  <a:pt x="856" y="3065"/>
                </a:cubicBezTo>
                <a:cubicBezTo>
                  <a:pt x="1178" y="3065"/>
                  <a:pt x="1537" y="2818"/>
                  <a:pt x="1832" y="2628"/>
                </a:cubicBezTo>
                <a:cubicBezTo>
                  <a:pt x="2558" y="2093"/>
                  <a:pt x="3370" y="1695"/>
                  <a:pt x="4234" y="1436"/>
                </a:cubicBezTo>
                <a:cubicBezTo>
                  <a:pt x="4631" y="1332"/>
                  <a:pt x="5115" y="1108"/>
                  <a:pt x="4994" y="606"/>
                </a:cubicBezTo>
                <a:cubicBezTo>
                  <a:pt x="4883" y="203"/>
                  <a:pt x="4559" y="1"/>
                  <a:pt x="418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0" name="Google Shape;8150;p30"/>
          <p:cNvSpPr/>
          <p:nvPr/>
        </p:nvSpPr>
        <p:spPr>
          <a:xfrm>
            <a:off x="6693238" y="2635249"/>
            <a:ext cx="57860" cy="80120"/>
          </a:xfrm>
          <a:custGeom>
            <a:avLst/>
            <a:gdLst/>
            <a:ahLst/>
            <a:cxnLst/>
            <a:rect l="l" t="t" r="r" b="b"/>
            <a:pathLst>
              <a:path w="2711" h="3754" extrusionOk="0">
                <a:moveTo>
                  <a:pt x="1532" y="0"/>
                </a:moveTo>
                <a:cubicBezTo>
                  <a:pt x="1516" y="0"/>
                  <a:pt x="1500" y="0"/>
                  <a:pt x="1484" y="1"/>
                </a:cubicBezTo>
                <a:cubicBezTo>
                  <a:pt x="187" y="53"/>
                  <a:pt x="239" y="1332"/>
                  <a:pt x="101" y="2265"/>
                </a:cubicBezTo>
                <a:cubicBezTo>
                  <a:pt x="1" y="3066"/>
                  <a:pt x="465" y="3754"/>
                  <a:pt x="1243" y="3754"/>
                </a:cubicBezTo>
                <a:cubicBezTo>
                  <a:pt x="1271" y="3754"/>
                  <a:pt x="1299" y="3753"/>
                  <a:pt x="1328" y="3751"/>
                </a:cubicBezTo>
                <a:cubicBezTo>
                  <a:pt x="2711" y="3682"/>
                  <a:pt x="1967" y="2403"/>
                  <a:pt x="2313" y="1815"/>
                </a:cubicBezTo>
                <a:cubicBezTo>
                  <a:pt x="2228" y="1050"/>
                  <a:pt x="2528" y="0"/>
                  <a:pt x="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1" name="Google Shape;8151;p30"/>
          <p:cNvSpPr/>
          <p:nvPr/>
        </p:nvSpPr>
        <p:spPr>
          <a:xfrm>
            <a:off x="6686899" y="2974211"/>
            <a:ext cx="64561" cy="83044"/>
          </a:xfrm>
          <a:custGeom>
            <a:avLst/>
            <a:gdLst/>
            <a:ahLst/>
            <a:cxnLst/>
            <a:rect l="l" t="t" r="r" b="b"/>
            <a:pathLst>
              <a:path w="3025" h="3891" extrusionOk="0">
                <a:moveTo>
                  <a:pt x="2403" y="1"/>
                </a:moveTo>
                <a:cubicBezTo>
                  <a:pt x="2178" y="1"/>
                  <a:pt x="1971" y="104"/>
                  <a:pt x="1850" y="277"/>
                </a:cubicBezTo>
                <a:cubicBezTo>
                  <a:pt x="1504" y="1193"/>
                  <a:pt x="882" y="1884"/>
                  <a:pt x="277" y="2610"/>
                </a:cubicBezTo>
                <a:cubicBezTo>
                  <a:pt x="35" y="2869"/>
                  <a:pt x="1" y="3284"/>
                  <a:pt x="208" y="3578"/>
                </a:cubicBezTo>
                <a:cubicBezTo>
                  <a:pt x="326" y="3766"/>
                  <a:pt x="507" y="3890"/>
                  <a:pt x="682" y="3890"/>
                </a:cubicBezTo>
                <a:cubicBezTo>
                  <a:pt x="764" y="3890"/>
                  <a:pt x="845" y="3863"/>
                  <a:pt x="916" y="3802"/>
                </a:cubicBezTo>
                <a:cubicBezTo>
                  <a:pt x="1815" y="3128"/>
                  <a:pt x="2731" y="2420"/>
                  <a:pt x="3025" y="1452"/>
                </a:cubicBezTo>
                <a:cubicBezTo>
                  <a:pt x="2973" y="744"/>
                  <a:pt x="2921" y="225"/>
                  <a:pt x="240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2" name="Google Shape;8152;p30"/>
          <p:cNvSpPr/>
          <p:nvPr/>
        </p:nvSpPr>
        <p:spPr>
          <a:xfrm>
            <a:off x="4864869" y="1380865"/>
            <a:ext cx="95188" cy="40401"/>
          </a:xfrm>
          <a:custGeom>
            <a:avLst/>
            <a:gdLst/>
            <a:ahLst/>
            <a:cxnLst/>
            <a:rect l="l" t="t" r="r" b="b"/>
            <a:pathLst>
              <a:path w="4460" h="1893" extrusionOk="0">
                <a:moveTo>
                  <a:pt x="1539" y="105"/>
                </a:moveTo>
                <a:cubicBezTo>
                  <a:pt x="969" y="243"/>
                  <a:pt x="139" y="1"/>
                  <a:pt x="70" y="744"/>
                </a:cubicBezTo>
                <a:cubicBezTo>
                  <a:pt x="1" y="1418"/>
                  <a:pt x="813" y="1418"/>
                  <a:pt x="1332" y="1556"/>
                </a:cubicBezTo>
                <a:cubicBezTo>
                  <a:pt x="1764" y="1677"/>
                  <a:pt x="2213" y="1764"/>
                  <a:pt x="2645" y="1815"/>
                </a:cubicBezTo>
                <a:cubicBezTo>
                  <a:pt x="2898" y="1847"/>
                  <a:pt x="3179" y="1893"/>
                  <a:pt x="3440" y="1893"/>
                </a:cubicBezTo>
                <a:cubicBezTo>
                  <a:pt x="3890" y="1893"/>
                  <a:pt x="4279" y="1756"/>
                  <a:pt x="4356" y="1176"/>
                </a:cubicBezTo>
                <a:cubicBezTo>
                  <a:pt x="4459" y="346"/>
                  <a:pt x="3561" y="416"/>
                  <a:pt x="2956" y="329"/>
                </a:cubicBezTo>
                <a:lnTo>
                  <a:pt x="1539" y="105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3" name="Google Shape;8153;p30"/>
          <p:cNvSpPr/>
          <p:nvPr/>
        </p:nvSpPr>
        <p:spPr>
          <a:xfrm>
            <a:off x="7484533" y="3778375"/>
            <a:ext cx="63238" cy="68339"/>
          </a:xfrm>
          <a:custGeom>
            <a:avLst/>
            <a:gdLst/>
            <a:ahLst/>
            <a:cxnLst/>
            <a:rect l="l" t="t" r="r" b="b"/>
            <a:pathLst>
              <a:path w="2963" h="3202" extrusionOk="0">
                <a:moveTo>
                  <a:pt x="573" y="1"/>
                </a:moveTo>
                <a:cubicBezTo>
                  <a:pt x="233" y="1"/>
                  <a:pt x="0" y="333"/>
                  <a:pt x="59" y="704"/>
                </a:cubicBezTo>
                <a:cubicBezTo>
                  <a:pt x="284" y="1965"/>
                  <a:pt x="1096" y="2777"/>
                  <a:pt x="2289" y="3175"/>
                </a:cubicBezTo>
                <a:cubicBezTo>
                  <a:pt x="2343" y="3193"/>
                  <a:pt x="2395" y="3202"/>
                  <a:pt x="2445" y="3202"/>
                </a:cubicBezTo>
                <a:cubicBezTo>
                  <a:pt x="2729" y="3202"/>
                  <a:pt x="2933" y="2914"/>
                  <a:pt x="2963" y="2414"/>
                </a:cubicBezTo>
                <a:cubicBezTo>
                  <a:pt x="2341" y="1619"/>
                  <a:pt x="1960" y="427"/>
                  <a:pt x="751" y="30"/>
                </a:cubicBezTo>
                <a:cubicBezTo>
                  <a:pt x="689" y="10"/>
                  <a:pt x="630" y="1"/>
                  <a:pt x="5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4" name="Google Shape;8154;p30"/>
          <p:cNvSpPr/>
          <p:nvPr/>
        </p:nvSpPr>
        <p:spPr>
          <a:xfrm>
            <a:off x="6911188" y="3193591"/>
            <a:ext cx="56408" cy="68125"/>
          </a:xfrm>
          <a:custGeom>
            <a:avLst/>
            <a:gdLst/>
            <a:ahLst/>
            <a:cxnLst/>
            <a:rect l="l" t="t" r="r" b="b"/>
            <a:pathLst>
              <a:path w="2643" h="3192" extrusionOk="0">
                <a:moveTo>
                  <a:pt x="1295" y="1"/>
                </a:moveTo>
                <a:cubicBezTo>
                  <a:pt x="1273" y="1"/>
                  <a:pt x="1250" y="2"/>
                  <a:pt x="1226" y="4"/>
                </a:cubicBezTo>
                <a:cubicBezTo>
                  <a:pt x="275" y="108"/>
                  <a:pt x="51" y="954"/>
                  <a:pt x="33" y="1732"/>
                </a:cubicBezTo>
                <a:cubicBezTo>
                  <a:pt x="1" y="2354"/>
                  <a:pt x="200" y="3192"/>
                  <a:pt x="910" y="3192"/>
                </a:cubicBezTo>
                <a:cubicBezTo>
                  <a:pt x="950" y="3192"/>
                  <a:pt x="992" y="3189"/>
                  <a:pt x="1036" y="3184"/>
                </a:cubicBezTo>
                <a:cubicBezTo>
                  <a:pt x="2643" y="2959"/>
                  <a:pt x="1640" y="1767"/>
                  <a:pt x="1640" y="1110"/>
                </a:cubicBezTo>
                <a:cubicBezTo>
                  <a:pt x="1740" y="547"/>
                  <a:pt x="1792" y="1"/>
                  <a:pt x="129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5" name="Google Shape;8155;p30"/>
          <p:cNvSpPr/>
          <p:nvPr/>
        </p:nvSpPr>
        <p:spPr>
          <a:xfrm>
            <a:off x="4978475" y="1374228"/>
            <a:ext cx="74464" cy="42813"/>
          </a:xfrm>
          <a:custGeom>
            <a:avLst/>
            <a:gdLst/>
            <a:ahLst/>
            <a:cxnLst/>
            <a:rect l="l" t="t" r="r" b="b"/>
            <a:pathLst>
              <a:path w="3489" h="2006" extrusionOk="0">
                <a:moveTo>
                  <a:pt x="2519" y="46"/>
                </a:moveTo>
                <a:cubicBezTo>
                  <a:pt x="2407" y="46"/>
                  <a:pt x="2296" y="60"/>
                  <a:pt x="2195" y="87"/>
                </a:cubicBezTo>
                <a:cubicBezTo>
                  <a:pt x="1435" y="312"/>
                  <a:pt x="191" y="1"/>
                  <a:pt x="87" y="1107"/>
                </a:cubicBezTo>
                <a:cubicBezTo>
                  <a:pt x="1" y="1798"/>
                  <a:pt x="986" y="1746"/>
                  <a:pt x="1642" y="1781"/>
                </a:cubicBezTo>
                <a:cubicBezTo>
                  <a:pt x="2299" y="1556"/>
                  <a:pt x="3422" y="2005"/>
                  <a:pt x="3474" y="813"/>
                </a:cubicBezTo>
                <a:cubicBezTo>
                  <a:pt x="3488" y="284"/>
                  <a:pt x="2986" y="46"/>
                  <a:pt x="2519" y="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6" name="Google Shape;8156;p30"/>
          <p:cNvSpPr/>
          <p:nvPr/>
        </p:nvSpPr>
        <p:spPr>
          <a:xfrm>
            <a:off x="6956967" y="1559395"/>
            <a:ext cx="69214" cy="35685"/>
          </a:xfrm>
          <a:custGeom>
            <a:avLst/>
            <a:gdLst/>
            <a:ahLst/>
            <a:cxnLst/>
            <a:rect l="l" t="t" r="r" b="b"/>
            <a:pathLst>
              <a:path w="3243" h="1672" extrusionOk="0">
                <a:moveTo>
                  <a:pt x="1466" y="121"/>
                </a:moveTo>
                <a:cubicBezTo>
                  <a:pt x="1366" y="163"/>
                  <a:pt x="1241" y="173"/>
                  <a:pt x="1106" y="173"/>
                </a:cubicBezTo>
                <a:cubicBezTo>
                  <a:pt x="987" y="173"/>
                  <a:pt x="861" y="165"/>
                  <a:pt x="738" y="165"/>
                </a:cubicBezTo>
                <a:cubicBezTo>
                  <a:pt x="371" y="165"/>
                  <a:pt x="34" y="234"/>
                  <a:pt x="14" y="778"/>
                </a:cubicBezTo>
                <a:cubicBezTo>
                  <a:pt x="0" y="1593"/>
                  <a:pt x="628" y="1660"/>
                  <a:pt x="1232" y="1660"/>
                </a:cubicBezTo>
                <a:cubicBezTo>
                  <a:pt x="1352" y="1660"/>
                  <a:pt x="1472" y="1658"/>
                  <a:pt x="1585" y="1658"/>
                </a:cubicBezTo>
                <a:cubicBezTo>
                  <a:pt x="1627" y="1658"/>
                  <a:pt x="1668" y="1658"/>
                  <a:pt x="1708" y="1659"/>
                </a:cubicBezTo>
                <a:cubicBezTo>
                  <a:pt x="1826" y="1666"/>
                  <a:pt x="1954" y="1672"/>
                  <a:pt x="2085" y="1672"/>
                </a:cubicBezTo>
                <a:cubicBezTo>
                  <a:pt x="2644" y="1672"/>
                  <a:pt x="3242" y="1563"/>
                  <a:pt x="3228" y="933"/>
                </a:cubicBezTo>
                <a:cubicBezTo>
                  <a:pt x="3194" y="0"/>
                  <a:pt x="2209" y="207"/>
                  <a:pt x="1466" y="12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7" name="Google Shape;8157;p30"/>
          <p:cNvSpPr/>
          <p:nvPr/>
        </p:nvSpPr>
        <p:spPr>
          <a:xfrm>
            <a:off x="5629208" y="1414715"/>
            <a:ext cx="69619" cy="40103"/>
          </a:xfrm>
          <a:custGeom>
            <a:avLst/>
            <a:gdLst/>
            <a:ahLst/>
            <a:cxnLst/>
            <a:rect l="l" t="t" r="r" b="b"/>
            <a:pathLst>
              <a:path w="3262" h="1879" extrusionOk="0">
                <a:moveTo>
                  <a:pt x="1625" y="1"/>
                </a:moveTo>
                <a:cubicBezTo>
                  <a:pt x="803" y="1"/>
                  <a:pt x="279" y="461"/>
                  <a:pt x="99" y="1249"/>
                </a:cubicBezTo>
                <a:cubicBezTo>
                  <a:pt x="0" y="1616"/>
                  <a:pt x="339" y="1879"/>
                  <a:pt x="645" y="1879"/>
                </a:cubicBezTo>
                <a:cubicBezTo>
                  <a:pt x="714" y="1879"/>
                  <a:pt x="781" y="1865"/>
                  <a:pt x="842" y="1837"/>
                </a:cubicBezTo>
                <a:cubicBezTo>
                  <a:pt x="1620" y="1474"/>
                  <a:pt x="2829" y="1750"/>
                  <a:pt x="3106" y="800"/>
                </a:cubicBezTo>
                <a:cubicBezTo>
                  <a:pt x="3261" y="229"/>
                  <a:pt x="2363" y="22"/>
                  <a:pt x="1758" y="5"/>
                </a:cubicBezTo>
                <a:cubicBezTo>
                  <a:pt x="1713" y="2"/>
                  <a:pt x="1668" y="1"/>
                  <a:pt x="162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8" name="Google Shape;8158;p30"/>
          <p:cNvSpPr/>
          <p:nvPr/>
        </p:nvSpPr>
        <p:spPr>
          <a:xfrm>
            <a:off x="6773678" y="3350778"/>
            <a:ext cx="66418" cy="34340"/>
          </a:xfrm>
          <a:custGeom>
            <a:avLst/>
            <a:gdLst/>
            <a:ahLst/>
            <a:cxnLst/>
            <a:rect l="l" t="t" r="r" b="b"/>
            <a:pathLst>
              <a:path w="3112" h="1609" extrusionOk="0">
                <a:moveTo>
                  <a:pt x="843" y="80"/>
                </a:moveTo>
                <a:cubicBezTo>
                  <a:pt x="352" y="80"/>
                  <a:pt x="1" y="466"/>
                  <a:pt x="65" y="882"/>
                </a:cubicBezTo>
                <a:cubicBezTo>
                  <a:pt x="161" y="1545"/>
                  <a:pt x="602" y="1578"/>
                  <a:pt x="1054" y="1578"/>
                </a:cubicBezTo>
                <a:cubicBezTo>
                  <a:pt x="1103" y="1578"/>
                  <a:pt x="1152" y="1577"/>
                  <a:pt x="1201" y="1577"/>
                </a:cubicBezTo>
                <a:cubicBezTo>
                  <a:pt x="1347" y="1577"/>
                  <a:pt x="1491" y="1581"/>
                  <a:pt x="1620" y="1608"/>
                </a:cubicBezTo>
                <a:cubicBezTo>
                  <a:pt x="1746" y="1549"/>
                  <a:pt x="1903" y="1535"/>
                  <a:pt x="2065" y="1535"/>
                </a:cubicBezTo>
                <a:cubicBezTo>
                  <a:pt x="2212" y="1535"/>
                  <a:pt x="2363" y="1547"/>
                  <a:pt x="2502" y="1547"/>
                </a:cubicBezTo>
                <a:cubicBezTo>
                  <a:pt x="2845" y="1547"/>
                  <a:pt x="3112" y="1478"/>
                  <a:pt x="3037" y="1003"/>
                </a:cubicBezTo>
                <a:cubicBezTo>
                  <a:pt x="2882" y="1"/>
                  <a:pt x="1741" y="191"/>
                  <a:pt x="963" y="87"/>
                </a:cubicBezTo>
                <a:cubicBezTo>
                  <a:pt x="923" y="82"/>
                  <a:pt x="882" y="80"/>
                  <a:pt x="843" y="8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59" name="Google Shape;8159;p30"/>
          <p:cNvSpPr/>
          <p:nvPr/>
        </p:nvSpPr>
        <p:spPr>
          <a:xfrm>
            <a:off x="5069586" y="1382338"/>
            <a:ext cx="52951" cy="33956"/>
          </a:xfrm>
          <a:custGeom>
            <a:avLst/>
            <a:gdLst/>
            <a:ahLst/>
            <a:cxnLst/>
            <a:rect l="l" t="t" r="r" b="b"/>
            <a:pathLst>
              <a:path w="2481" h="1591" extrusionOk="0">
                <a:moveTo>
                  <a:pt x="1811" y="155"/>
                </a:moveTo>
                <a:cubicBezTo>
                  <a:pt x="1713" y="155"/>
                  <a:pt x="1613" y="168"/>
                  <a:pt x="1521" y="191"/>
                </a:cubicBezTo>
                <a:cubicBezTo>
                  <a:pt x="985" y="312"/>
                  <a:pt x="121" y="1"/>
                  <a:pt x="52" y="917"/>
                </a:cubicBezTo>
                <a:cubicBezTo>
                  <a:pt x="0" y="1487"/>
                  <a:pt x="536" y="1574"/>
                  <a:pt x="1054" y="1591"/>
                </a:cubicBezTo>
                <a:cubicBezTo>
                  <a:pt x="1573" y="1418"/>
                  <a:pt x="2385" y="1556"/>
                  <a:pt x="2454" y="727"/>
                </a:cubicBezTo>
                <a:cubicBezTo>
                  <a:pt x="2481" y="311"/>
                  <a:pt x="2153" y="155"/>
                  <a:pt x="1811" y="15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0" name="Google Shape;8160;p30"/>
          <p:cNvSpPr/>
          <p:nvPr/>
        </p:nvSpPr>
        <p:spPr>
          <a:xfrm>
            <a:off x="3119564" y="1388997"/>
            <a:ext cx="444095" cy="81144"/>
          </a:xfrm>
          <a:custGeom>
            <a:avLst/>
            <a:gdLst/>
            <a:ahLst/>
            <a:cxnLst/>
            <a:rect l="l" t="t" r="r" b="b"/>
            <a:pathLst>
              <a:path w="20808" h="3802" extrusionOk="0">
                <a:moveTo>
                  <a:pt x="20756" y="0"/>
                </a:moveTo>
                <a:lnTo>
                  <a:pt x="20738" y="17"/>
                </a:lnTo>
                <a:lnTo>
                  <a:pt x="20773" y="17"/>
                </a:lnTo>
                <a:lnTo>
                  <a:pt x="20808" y="0"/>
                </a:lnTo>
                <a:close/>
                <a:moveTo>
                  <a:pt x="1" y="3785"/>
                </a:moveTo>
                <a:lnTo>
                  <a:pt x="1" y="3802"/>
                </a:lnTo>
                <a:lnTo>
                  <a:pt x="18" y="3802"/>
                </a:lnTo>
                <a:lnTo>
                  <a:pt x="18" y="3785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1" name="Google Shape;8161;p30"/>
          <p:cNvSpPr/>
          <p:nvPr/>
        </p:nvSpPr>
        <p:spPr>
          <a:xfrm>
            <a:off x="1525472" y="1341830"/>
            <a:ext cx="2759628" cy="3246024"/>
          </a:xfrm>
          <a:custGeom>
            <a:avLst/>
            <a:gdLst/>
            <a:ahLst/>
            <a:cxnLst/>
            <a:rect l="l" t="t" r="r" b="b"/>
            <a:pathLst>
              <a:path w="129302" h="152092" extrusionOk="0">
                <a:moveTo>
                  <a:pt x="97270" y="1644"/>
                </a:moveTo>
                <a:cubicBezTo>
                  <a:pt x="97347" y="1644"/>
                  <a:pt x="97424" y="1648"/>
                  <a:pt x="97503" y="1657"/>
                </a:cubicBezTo>
                <a:cubicBezTo>
                  <a:pt x="97555" y="1674"/>
                  <a:pt x="97607" y="1692"/>
                  <a:pt x="97642" y="1709"/>
                </a:cubicBezTo>
                <a:lnTo>
                  <a:pt x="95601" y="2170"/>
                </a:lnTo>
                <a:lnTo>
                  <a:pt x="95601" y="2170"/>
                </a:lnTo>
                <a:cubicBezTo>
                  <a:pt x="96129" y="1917"/>
                  <a:pt x="96661" y="1644"/>
                  <a:pt x="97270" y="1644"/>
                </a:cubicBezTo>
                <a:close/>
                <a:moveTo>
                  <a:pt x="95473" y="2210"/>
                </a:moveTo>
                <a:lnTo>
                  <a:pt x="95447" y="2227"/>
                </a:lnTo>
                <a:lnTo>
                  <a:pt x="95429" y="2227"/>
                </a:lnTo>
                <a:lnTo>
                  <a:pt x="95464" y="2210"/>
                </a:lnTo>
                <a:close/>
                <a:moveTo>
                  <a:pt x="68358" y="8951"/>
                </a:moveTo>
                <a:cubicBezTo>
                  <a:pt x="68553" y="8951"/>
                  <a:pt x="68761" y="9049"/>
                  <a:pt x="68989" y="9313"/>
                </a:cubicBezTo>
                <a:cubicBezTo>
                  <a:pt x="69208" y="9280"/>
                  <a:pt x="69420" y="9268"/>
                  <a:pt x="69634" y="9268"/>
                </a:cubicBezTo>
                <a:cubicBezTo>
                  <a:pt x="69758" y="9268"/>
                  <a:pt x="69882" y="9272"/>
                  <a:pt x="70008" y="9278"/>
                </a:cubicBezTo>
                <a:cubicBezTo>
                  <a:pt x="70061" y="9286"/>
                  <a:pt x="70117" y="9289"/>
                  <a:pt x="70177" y="9289"/>
                </a:cubicBezTo>
                <a:cubicBezTo>
                  <a:pt x="70522" y="9289"/>
                  <a:pt x="70965" y="9176"/>
                  <a:pt x="71318" y="9176"/>
                </a:cubicBezTo>
                <a:cubicBezTo>
                  <a:pt x="71841" y="9176"/>
                  <a:pt x="72167" y="9425"/>
                  <a:pt x="71685" y="10661"/>
                </a:cubicBezTo>
                <a:cubicBezTo>
                  <a:pt x="71581" y="10937"/>
                  <a:pt x="71823" y="11265"/>
                  <a:pt x="72151" y="11386"/>
                </a:cubicBezTo>
                <a:cubicBezTo>
                  <a:pt x="72428" y="11438"/>
                  <a:pt x="72722" y="11490"/>
                  <a:pt x="72998" y="11507"/>
                </a:cubicBezTo>
                <a:cubicBezTo>
                  <a:pt x="72652" y="11922"/>
                  <a:pt x="72359" y="12406"/>
                  <a:pt x="71927" y="12717"/>
                </a:cubicBezTo>
                <a:cubicBezTo>
                  <a:pt x="71831" y="12786"/>
                  <a:pt x="71741" y="12813"/>
                  <a:pt x="71654" y="12813"/>
                </a:cubicBezTo>
                <a:cubicBezTo>
                  <a:pt x="71349" y="12813"/>
                  <a:pt x="71090" y="12473"/>
                  <a:pt x="70821" y="12406"/>
                </a:cubicBezTo>
                <a:cubicBezTo>
                  <a:pt x="69127" y="11939"/>
                  <a:pt x="69334" y="10488"/>
                  <a:pt x="68989" y="9313"/>
                </a:cubicBezTo>
                <a:lnTo>
                  <a:pt x="67330" y="9520"/>
                </a:lnTo>
                <a:cubicBezTo>
                  <a:pt x="67668" y="9295"/>
                  <a:pt x="67992" y="8951"/>
                  <a:pt x="68358" y="8951"/>
                </a:cubicBezTo>
                <a:close/>
                <a:moveTo>
                  <a:pt x="51546" y="12467"/>
                </a:moveTo>
                <a:cubicBezTo>
                  <a:pt x="51593" y="12467"/>
                  <a:pt x="51647" y="12470"/>
                  <a:pt x="51707" y="12475"/>
                </a:cubicBezTo>
                <a:cubicBezTo>
                  <a:pt x="51897" y="12648"/>
                  <a:pt x="52157" y="12890"/>
                  <a:pt x="52433" y="13115"/>
                </a:cubicBezTo>
                <a:cubicBezTo>
                  <a:pt x="52260" y="13270"/>
                  <a:pt x="52053" y="13374"/>
                  <a:pt x="51845" y="13460"/>
                </a:cubicBezTo>
                <a:cubicBezTo>
                  <a:pt x="51802" y="13467"/>
                  <a:pt x="51764" y="13470"/>
                  <a:pt x="51729" y="13470"/>
                </a:cubicBezTo>
                <a:cubicBezTo>
                  <a:pt x="51300" y="13470"/>
                  <a:pt x="51439" y="13007"/>
                  <a:pt x="51327" y="12752"/>
                </a:cubicBezTo>
                <a:cubicBezTo>
                  <a:pt x="51225" y="12548"/>
                  <a:pt x="51295" y="12467"/>
                  <a:pt x="51546" y="12467"/>
                </a:cubicBezTo>
                <a:close/>
                <a:moveTo>
                  <a:pt x="55481" y="12549"/>
                </a:moveTo>
                <a:cubicBezTo>
                  <a:pt x="55526" y="12549"/>
                  <a:pt x="55570" y="12553"/>
                  <a:pt x="55613" y="12562"/>
                </a:cubicBezTo>
                <a:lnTo>
                  <a:pt x="54576" y="13789"/>
                </a:lnTo>
                <a:lnTo>
                  <a:pt x="53954" y="13184"/>
                </a:lnTo>
                <a:cubicBezTo>
                  <a:pt x="54420" y="12976"/>
                  <a:pt x="54870" y="12752"/>
                  <a:pt x="55336" y="12562"/>
                </a:cubicBezTo>
                <a:cubicBezTo>
                  <a:pt x="55388" y="12553"/>
                  <a:pt x="55436" y="12549"/>
                  <a:pt x="55481" y="12549"/>
                </a:cubicBezTo>
                <a:close/>
                <a:moveTo>
                  <a:pt x="116966" y="0"/>
                </a:moveTo>
                <a:cubicBezTo>
                  <a:pt x="112339" y="0"/>
                  <a:pt x="107712" y="747"/>
                  <a:pt x="103085" y="1035"/>
                </a:cubicBezTo>
                <a:cubicBezTo>
                  <a:pt x="101910" y="1104"/>
                  <a:pt x="100735" y="983"/>
                  <a:pt x="99542" y="1260"/>
                </a:cubicBezTo>
                <a:cubicBezTo>
                  <a:pt x="99533" y="1262"/>
                  <a:pt x="99523" y="1263"/>
                  <a:pt x="99512" y="1263"/>
                </a:cubicBezTo>
                <a:cubicBezTo>
                  <a:pt x="99194" y="1263"/>
                  <a:pt x="98389" y="307"/>
                  <a:pt x="97503" y="240"/>
                </a:cubicBezTo>
                <a:cubicBezTo>
                  <a:pt x="96554" y="172"/>
                  <a:pt x="95607" y="143"/>
                  <a:pt x="94661" y="143"/>
                </a:cubicBezTo>
                <a:cubicBezTo>
                  <a:pt x="91541" y="143"/>
                  <a:pt x="88432" y="459"/>
                  <a:pt x="85303" y="724"/>
                </a:cubicBezTo>
                <a:cubicBezTo>
                  <a:pt x="83379" y="875"/>
                  <a:pt x="81549" y="1637"/>
                  <a:pt x="79578" y="1637"/>
                </a:cubicBezTo>
                <a:cubicBezTo>
                  <a:pt x="79300" y="1637"/>
                  <a:pt x="79020" y="1622"/>
                  <a:pt x="78736" y="1588"/>
                </a:cubicBezTo>
                <a:cubicBezTo>
                  <a:pt x="78573" y="1568"/>
                  <a:pt x="78403" y="1557"/>
                  <a:pt x="78229" y="1557"/>
                </a:cubicBezTo>
                <a:cubicBezTo>
                  <a:pt x="77349" y="1557"/>
                  <a:pt x="76386" y="1840"/>
                  <a:pt x="75953" y="2677"/>
                </a:cubicBezTo>
                <a:cubicBezTo>
                  <a:pt x="75538" y="3489"/>
                  <a:pt x="76333" y="4163"/>
                  <a:pt x="76956" y="4750"/>
                </a:cubicBezTo>
                <a:cubicBezTo>
                  <a:pt x="77215" y="4992"/>
                  <a:pt x="77232" y="5511"/>
                  <a:pt x="77370" y="5891"/>
                </a:cubicBezTo>
                <a:cubicBezTo>
                  <a:pt x="77348" y="5890"/>
                  <a:pt x="77325" y="5889"/>
                  <a:pt x="77301" y="5889"/>
                </a:cubicBezTo>
                <a:cubicBezTo>
                  <a:pt x="77154" y="5889"/>
                  <a:pt x="76988" y="5912"/>
                  <a:pt x="76844" y="5912"/>
                </a:cubicBezTo>
                <a:cubicBezTo>
                  <a:pt x="76726" y="5912"/>
                  <a:pt x="76623" y="5896"/>
                  <a:pt x="76558" y="5839"/>
                </a:cubicBezTo>
                <a:cubicBezTo>
                  <a:pt x="76285" y="5586"/>
                  <a:pt x="76034" y="5489"/>
                  <a:pt x="75796" y="5489"/>
                </a:cubicBezTo>
                <a:cubicBezTo>
                  <a:pt x="75417" y="5489"/>
                  <a:pt x="75070" y="5733"/>
                  <a:pt x="74709" y="5977"/>
                </a:cubicBezTo>
                <a:lnTo>
                  <a:pt x="74709" y="5995"/>
                </a:lnTo>
                <a:lnTo>
                  <a:pt x="74692" y="5995"/>
                </a:lnTo>
                <a:cubicBezTo>
                  <a:pt x="74415" y="6358"/>
                  <a:pt x="73707" y="6479"/>
                  <a:pt x="73897" y="7066"/>
                </a:cubicBezTo>
                <a:cubicBezTo>
                  <a:pt x="74104" y="7654"/>
                  <a:pt x="74761" y="7671"/>
                  <a:pt x="75331" y="7723"/>
                </a:cubicBezTo>
                <a:lnTo>
                  <a:pt x="75625" y="7723"/>
                </a:lnTo>
                <a:lnTo>
                  <a:pt x="77146" y="7982"/>
                </a:lnTo>
                <a:cubicBezTo>
                  <a:pt x="76904" y="8068"/>
                  <a:pt x="76662" y="8120"/>
                  <a:pt x="76403" y="8120"/>
                </a:cubicBezTo>
                <a:cubicBezTo>
                  <a:pt x="76178" y="8103"/>
                  <a:pt x="75970" y="7930"/>
                  <a:pt x="75729" y="7861"/>
                </a:cubicBezTo>
                <a:cubicBezTo>
                  <a:pt x="75594" y="7823"/>
                  <a:pt x="75464" y="7807"/>
                  <a:pt x="75337" y="7807"/>
                </a:cubicBezTo>
                <a:cubicBezTo>
                  <a:pt x="74777" y="7807"/>
                  <a:pt x="74273" y="8116"/>
                  <a:pt x="73724" y="8172"/>
                </a:cubicBezTo>
                <a:cubicBezTo>
                  <a:pt x="73717" y="8173"/>
                  <a:pt x="73710" y="8174"/>
                  <a:pt x="73702" y="8174"/>
                </a:cubicBezTo>
                <a:cubicBezTo>
                  <a:pt x="73450" y="8174"/>
                  <a:pt x="72913" y="7613"/>
                  <a:pt x="72946" y="7394"/>
                </a:cubicBezTo>
                <a:cubicBezTo>
                  <a:pt x="73102" y="6479"/>
                  <a:pt x="73810" y="6098"/>
                  <a:pt x="74674" y="5995"/>
                </a:cubicBezTo>
                <a:lnTo>
                  <a:pt x="74674" y="5977"/>
                </a:lnTo>
                <a:cubicBezTo>
                  <a:pt x="74726" y="5545"/>
                  <a:pt x="74830" y="5113"/>
                  <a:pt x="74951" y="4681"/>
                </a:cubicBezTo>
                <a:cubicBezTo>
                  <a:pt x="75072" y="4370"/>
                  <a:pt x="75435" y="4076"/>
                  <a:pt x="75124" y="3748"/>
                </a:cubicBezTo>
                <a:cubicBezTo>
                  <a:pt x="74832" y="3467"/>
                  <a:pt x="74483" y="3396"/>
                  <a:pt x="74119" y="3396"/>
                </a:cubicBezTo>
                <a:cubicBezTo>
                  <a:pt x="73856" y="3396"/>
                  <a:pt x="73587" y="3433"/>
                  <a:pt x="73326" y="3454"/>
                </a:cubicBezTo>
                <a:cubicBezTo>
                  <a:pt x="72946" y="3506"/>
                  <a:pt x="72756" y="3748"/>
                  <a:pt x="72704" y="4180"/>
                </a:cubicBezTo>
                <a:cubicBezTo>
                  <a:pt x="72601" y="5252"/>
                  <a:pt x="72134" y="6098"/>
                  <a:pt x="70959" y="6340"/>
                </a:cubicBezTo>
                <a:cubicBezTo>
                  <a:pt x="70855" y="6427"/>
                  <a:pt x="70769" y="6513"/>
                  <a:pt x="70665" y="6617"/>
                </a:cubicBezTo>
                <a:cubicBezTo>
                  <a:pt x="70786" y="6859"/>
                  <a:pt x="70924" y="7083"/>
                  <a:pt x="71097" y="7291"/>
                </a:cubicBezTo>
                <a:cubicBezTo>
                  <a:pt x="71304" y="7412"/>
                  <a:pt x="71546" y="7515"/>
                  <a:pt x="71788" y="7567"/>
                </a:cubicBezTo>
                <a:cubicBezTo>
                  <a:pt x="71650" y="7550"/>
                  <a:pt x="71512" y="7541"/>
                  <a:pt x="71374" y="7541"/>
                </a:cubicBezTo>
                <a:cubicBezTo>
                  <a:pt x="71235" y="7541"/>
                  <a:pt x="71097" y="7550"/>
                  <a:pt x="70959" y="7567"/>
                </a:cubicBezTo>
                <a:cubicBezTo>
                  <a:pt x="70569" y="7671"/>
                  <a:pt x="70173" y="7708"/>
                  <a:pt x="69775" y="7708"/>
                </a:cubicBezTo>
                <a:cubicBezTo>
                  <a:pt x="68812" y="7708"/>
                  <a:pt x="67832" y="7494"/>
                  <a:pt x="66868" y="7494"/>
                </a:cubicBezTo>
                <a:cubicBezTo>
                  <a:pt x="66108" y="7494"/>
                  <a:pt x="65357" y="7627"/>
                  <a:pt x="64634" y="8103"/>
                </a:cubicBezTo>
                <a:cubicBezTo>
                  <a:pt x="64271" y="8345"/>
                  <a:pt x="63580" y="8379"/>
                  <a:pt x="63666" y="8863"/>
                </a:cubicBezTo>
                <a:cubicBezTo>
                  <a:pt x="63752" y="9382"/>
                  <a:pt x="64167" y="9900"/>
                  <a:pt x="64547" y="10315"/>
                </a:cubicBezTo>
                <a:cubicBezTo>
                  <a:pt x="64666" y="10447"/>
                  <a:pt x="64798" y="10498"/>
                  <a:pt x="64939" y="10498"/>
                </a:cubicBezTo>
                <a:cubicBezTo>
                  <a:pt x="65148" y="10498"/>
                  <a:pt x="65375" y="10387"/>
                  <a:pt x="65602" y="10263"/>
                </a:cubicBezTo>
                <a:cubicBezTo>
                  <a:pt x="66124" y="9977"/>
                  <a:pt x="66711" y="9789"/>
                  <a:pt x="67269" y="9556"/>
                </a:cubicBezTo>
                <a:lnTo>
                  <a:pt x="67269" y="9556"/>
                </a:lnTo>
                <a:cubicBezTo>
                  <a:pt x="66173" y="11022"/>
                  <a:pt x="64072" y="10911"/>
                  <a:pt x="62975" y="11974"/>
                </a:cubicBezTo>
                <a:cubicBezTo>
                  <a:pt x="62086" y="12850"/>
                  <a:pt x="61268" y="13162"/>
                  <a:pt x="60357" y="13162"/>
                </a:cubicBezTo>
                <a:cubicBezTo>
                  <a:pt x="59993" y="13162"/>
                  <a:pt x="59613" y="13112"/>
                  <a:pt x="59207" y="13028"/>
                </a:cubicBezTo>
                <a:cubicBezTo>
                  <a:pt x="58430" y="12873"/>
                  <a:pt x="57687" y="12510"/>
                  <a:pt x="56926" y="12233"/>
                </a:cubicBezTo>
                <a:cubicBezTo>
                  <a:pt x="57173" y="12050"/>
                  <a:pt x="57402" y="11981"/>
                  <a:pt x="57619" y="11981"/>
                </a:cubicBezTo>
                <a:cubicBezTo>
                  <a:pt x="58162" y="11981"/>
                  <a:pt x="58632" y="12416"/>
                  <a:pt x="59138" y="12613"/>
                </a:cubicBezTo>
                <a:cubicBezTo>
                  <a:pt x="59332" y="12687"/>
                  <a:pt x="59512" y="12718"/>
                  <a:pt x="59680" y="12718"/>
                </a:cubicBezTo>
                <a:cubicBezTo>
                  <a:pt x="60502" y="12718"/>
                  <a:pt x="61062" y="11967"/>
                  <a:pt x="61765" y="11680"/>
                </a:cubicBezTo>
                <a:cubicBezTo>
                  <a:pt x="62404" y="11421"/>
                  <a:pt x="61903" y="10851"/>
                  <a:pt x="61661" y="10384"/>
                </a:cubicBezTo>
                <a:cubicBezTo>
                  <a:pt x="61454" y="9987"/>
                  <a:pt x="61921" y="9745"/>
                  <a:pt x="62249" y="9537"/>
                </a:cubicBezTo>
                <a:cubicBezTo>
                  <a:pt x="62664" y="9295"/>
                  <a:pt x="63441" y="9226"/>
                  <a:pt x="63182" y="8518"/>
                </a:cubicBezTo>
                <a:cubicBezTo>
                  <a:pt x="63018" y="8098"/>
                  <a:pt x="62703" y="8030"/>
                  <a:pt x="62354" y="8030"/>
                </a:cubicBezTo>
                <a:cubicBezTo>
                  <a:pt x="62187" y="8030"/>
                  <a:pt x="62013" y="8045"/>
                  <a:pt x="61845" y="8045"/>
                </a:cubicBezTo>
                <a:cubicBezTo>
                  <a:pt x="61771" y="8045"/>
                  <a:pt x="61698" y="8042"/>
                  <a:pt x="61627" y="8034"/>
                </a:cubicBezTo>
                <a:cubicBezTo>
                  <a:pt x="61564" y="8027"/>
                  <a:pt x="61502" y="8024"/>
                  <a:pt x="61440" y="8024"/>
                </a:cubicBezTo>
                <a:cubicBezTo>
                  <a:pt x="60620" y="8024"/>
                  <a:pt x="59973" y="8583"/>
                  <a:pt x="59080" y="8583"/>
                </a:cubicBezTo>
                <a:cubicBezTo>
                  <a:pt x="59004" y="8583"/>
                  <a:pt x="58925" y="8579"/>
                  <a:pt x="58844" y="8570"/>
                </a:cubicBezTo>
                <a:cubicBezTo>
                  <a:pt x="57410" y="8414"/>
                  <a:pt x="56391" y="7671"/>
                  <a:pt x="55181" y="7187"/>
                </a:cubicBezTo>
                <a:cubicBezTo>
                  <a:pt x="54440" y="6892"/>
                  <a:pt x="53723" y="6767"/>
                  <a:pt x="53025" y="6767"/>
                </a:cubicBezTo>
                <a:cubicBezTo>
                  <a:pt x="51022" y="6767"/>
                  <a:pt x="49177" y="7799"/>
                  <a:pt x="47370" y="8812"/>
                </a:cubicBezTo>
                <a:cubicBezTo>
                  <a:pt x="46903" y="9071"/>
                  <a:pt x="46765" y="9434"/>
                  <a:pt x="46972" y="9969"/>
                </a:cubicBezTo>
                <a:cubicBezTo>
                  <a:pt x="47155" y="10426"/>
                  <a:pt x="47351" y="10748"/>
                  <a:pt x="47819" y="10748"/>
                </a:cubicBezTo>
                <a:cubicBezTo>
                  <a:pt x="47883" y="10748"/>
                  <a:pt x="47952" y="10742"/>
                  <a:pt x="48026" y="10730"/>
                </a:cubicBezTo>
                <a:lnTo>
                  <a:pt x="50498" y="10280"/>
                </a:lnTo>
                <a:cubicBezTo>
                  <a:pt x="50618" y="10263"/>
                  <a:pt x="50739" y="10229"/>
                  <a:pt x="50878" y="10194"/>
                </a:cubicBezTo>
                <a:lnTo>
                  <a:pt x="50878" y="10194"/>
                </a:lnTo>
                <a:cubicBezTo>
                  <a:pt x="50878" y="10298"/>
                  <a:pt x="50860" y="10401"/>
                  <a:pt x="50860" y="10505"/>
                </a:cubicBezTo>
                <a:cubicBezTo>
                  <a:pt x="50614" y="11663"/>
                  <a:pt x="50148" y="12321"/>
                  <a:pt x="49280" y="12321"/>
                </a:cubicBezTo>
                <a:cubicBezTo>
                  <a:pt x="48931" y="12321"/>
                  <a:pt x="48517" y="12214"/>
                  <a:pt x="48026" y="11991"/>
                </a:cubicBezTo>
                <a:cubicBezTo>
                  <a:pt x="46374" y="11254"/>
                  <a:pt x="44693" y="10979"/>
                  <a:pt x="42955" y="10979"/>
                </a:cubicBezTo>
                <a:cubicBezTo>
                  <a:pt x="42002" y="10979"/>
                  <a:pt x="41033" y="11062"/>
                  <a:pt x="40042" y="11196"/>
                </a:cubicBezTo>
                <a:cubicBezTo>
                  <a:pt x="38536" y="11404"/>
                  <a:pt x="37062" y="12285"/>
                  <a:pt x="35569" y="12285"/>
                </a:cubicBezTo>
                <a:cubicBezTo>
                  <a:pt x="35195" y="12285"/>
                  <a:pt x="34820" y="12230"/>
                  <a:pt x="34443" y="12095"/>
                </a:cubicBezTo>
                <a:cubicBezTo>
                  <a:pt x="32698" y="11490"/>
                  <a:pt x="30900" y="11110"/>
                  <a:pt x="29068" y="10920"/>
                </a:cubicBezTo>
                <a:cubicBezTo>
                  <a:pt x="27080" y="10698"/>
                  <a:pt x="25171" y="10202"/>
                  <a:pt x="23146" y="10202"/>
                </a:cubicBezTo>
                <a:cubicBezTo>
                  <a:pt x="22337" y="10202"/>
                  <a:pt x="21510" y="10281"/>
                  <a:pt x="20652" y="10488"/>
                </a:cubicBezTo>
                <a:cubicBezTo>
                  <a:pt x="18383" y="11055"/>
                  <a:pt x="16215" y="12269"/>
                  <a:pt x="13793" y="12269"/>
                </a:cubicBezTo>
                <a:cubicBezTo>
                  <a:pt x="13559" y="12269"/>
                  <a:pt x="13322" y="12258"/>
                  <a:pt x="13083" y="12233"/>
                </a:cubicBezTo>
                <a:cubicBezTo>
                  <a:pt x="13049" y="12230"/>
                  <a:pt x="13015" y="12229"/>
                  <a:pt x="12982" y="12229"/>
                </a:cubicBezTo>
                <a:cubicBezTo>
                  <a:pt x="12473" y="12229"/>
                  <a:pt x="12176" y="12605"/>
                  <a:pt x="12323" y="13287"/>
                </a:cubicBezTo>
                <a:cubicBezTo>
                  <a:pt x="12498" y="14071"/>
                  <a:pt x="12325" y="14707"/>
                  <a:pt x="11687" y="14707"/>
                </a:cubicBezTo>
                <a:cubicBezTo>
                  <a:pt x="11510" y="14707"/>
                  <a:pt x="11296" y="14658"/>
                  <a:pt x="11044" y="14549"/>
                </a:cubicBezTo>
                <a:cubicBezTo>
                  <a:pt x="10655" y="14378"/>
                  <a:pt x="10292" y="14308"/>
                  <a:pt x="9947" y="14308"/>
                </a:cubicBezTo>
                <a:cubicBezTo>
                  <a:pt x="9034" y="14308"/>
                  <a:pt x="8242" y="14801"/>
                  <a:pt x="7415" y="15240"/>
                </a:cubicBezTo>
                <a:cubicBezTo>
                  <a:pt x="6965" y="15482"/>
                  <a:pt x="6672" y="15914"/>
                  <a:pt x="6879" y="16467"/>
                </a:cubicBezTo>
                <a:cubicBezTo>
                  <a:pt x="7027" y="16886"/>
                  <a:pt x="7334" y="16988"/>
                  <a:pt x="7700" y="16988"/>
                </a:cubicBezTo>
                <a:cubicBezTo>
                  <a:pt x="7802" y="16988"/>
                  <a:pt x="7910" y="16980"/>
                  <a:pt x="8020" y="16968"/>
                </a:cubicBezTo>
                <a:cubicBezTo>
                  <a:pt x="8305" y="16929"/>
                  <a:pt x="8590" y="16910"/>
                  <a:pt x="8875" y="16910"/>
                </a:cubicBezTo>
                <a:cubicBezTo>
                  <a:pt x="8970" y="16910"/>
                  <a:pt x="9065" y="16912"/>
                  <a:pt x="9160" y="16917"/>
                </a:cubicBezTo>
                <a:cubicBezTo>
                  <a:pt x="9186" y="16919"/>
                  <a:pt x="9214" y="16920"/>
                  <a:pt x="9242" y="16920"/>
                </a:cubicBezTo>
                <a:cubicBezTo>
                  <a:pt x="9458" y="16920"/>
                  <a:pt x="9735" y="16862"/>
                  <a:pt x="9947" y="16862"/>
                </a:cubicBezTo>
                <a:cubicBezTo>
                  <a:pt x="10131" y="16862"/>
                  <a:pt x="10266" y="16906"/>
                  <a:pt x="10266" y="17072"/>
                </a:cubicBezTo>
                <a:cubicBezTo>
                  <a:pt x="10266" y="17498"/>
                  <a:pt x="9728" y="17637"/>
                  <a:pt x="9291" y="17637"/>
                </a:cubicBezTo>
                <a:cubicBezTo>
                  <a:pt x="9214" y="17637"/>
                  <a:pt x="9141" y="17633"/>
                  <a:pt x="9074" y="17625"/>
                </a:cubicBezTo>
                <a:cubicBezTo>
                  <a:pt x="8873" y="17604"/>
                  <a:pt x="8677" y="17594"/>
                  <a:pt x="8484" y="17594"/>
                </a:cubicBezTo>
                <a:cubicBezTo>
                  <a:pt x="6314" y="17594"/>
                  <a:pt x="4587" y="18859"/>
                  <a:pt x="2714" y="19716"/>
                </a:cubicBezTo>
                <a:cubicBezTo>
                  <a:pt x="1193" y="20407"/>
                  <a:pt x="2351" y="21548"/>
                  <a:pt x="2282" y="22429"/>
                </a:cubicBezTo>
                <a:cubicBezTo>
                  <a:pt x="2264" y="22814"/>
                  <a:pt x="2455" y="22907"/>
                  <a:pt x="2706" y="22907"/>
                </a:cubicBezTo>
                <a:cubicBezTo>
                  <a:pt x="2939" y="22907"/>
                  <a:pt x="3223" y="22827"/>
                  <a:pt x="3440" y="22827"/>
                </a:cubicBezTo>
                <a:cubicBezTo>
                  <a:pt x="3665" y="22827"/>
                  <a:pt x="3872" y="22982"/>
                  <a:pt x="4079" y="23069"/>
                </a:cubicBezTo>
                <a:cubicBezTo>
                  <a:pt x="3924" y="23242"/>
                  <a:pt x="3751" y="23380"/>
                  <a:pt x="3544" y="23501"/>
                </a:cubicBezTo>
                <a:cubicBezTo>
                  <a:pt x="2610" y="23881"/>
                  <a:pt x="1643" y="24192"/>
                  <a:pt x="709" y="24589"/>
                </a:cubicBezTo>
                <a:cubicBezTo>
                  <a:pt x="329" y="24745"/>
                  <a:pt x="1" y="25142"/>
                  <a:pt x="226" y="25609"/>
                </a:cubicBezTo>
                <a:cubicBezTo>
                  <a:pt x="325" y="25816"/>
                  <a:pt x="462" y="25880"/>
                  <a:pt x="615" y="25880"/>
                </a:cubicBezTo>
                <a:cubicBezTo>
                  <a:pt x="807" y="25880"/>
                  <a:pt x="1026" y="25778"/>
                  <a:pt x="1228" y="25730"/>
                </a:cubicBezTo>
                <a:cubicBezTo>
                  <a:pt x="2248" y="25454"/>
                  <a:pt x="3354" y="25350"/>
                  <a:pt x="4252" y="24866"/>
                </a:cubicBezTo>
                <a:cubicBezTo>
                  <a:pt x="4601" y="24679"/>
                  <a:pt x="4965" y="24620"/>
                  <a:pt x="5336" y="24620"/>
                </a:cubicBezTo>
                <a:cubicBezTo>
                  <a:pt x="5952" y="24620"/>
                  <a:pt x="6585" y="24782"/>
                  <a:pt x="7191" y="24782"/>
                </a:cubicBezTo>
                <a:cubicBezTo>
                  <a:pt x="7702" y="24782"/>
                  <a:pt x="8195" y="24667"/>
                  <a:pt x="8642" y="24244"/>
                </a:cubicBezTo>
                <a:cubicBezTo>
                  <a:pt x="9143" y="23760"/>
                  <a:pt x="9627" y="23276"/>
                  <a:pt x="10128" y="22809"/>
                </a:cubicBezTo>
                <a:cubicBezTo>
                  <a:pt x="10518" y="22438"/>
                  <a:pt x="10935" y="22335"/>
                  <a:pt x="11366" y="22335"/>
                </a:cubicBezTo>
                <a:cubicBezTo>
                  <a:pt x="11904" y="22335"/>
                  <a:pt x="12465" y="22495"/>
                  <a:pt x="13026" y="22495"/>
                </a:cubicBezTo>
                <a:cubicBezTo>
                  <a:pt x="13270" y="22495"/>
                  <a:pt x="13515" y="22465"/>
                  <a:pt x="13757" y="22377"/>
                </a:cubicBezTo>
                <a:cubicBezTo>
                  <a:pt x="14876" y="21972"/>
                  <a:pt x="15968" y="21278"/>
                  <a:pt x="17215" y="21278"/>
                </a:cubicBezTo>
                <a:cubicBezTo>
                  <a:pt x="17721" y="21278"/>
                  <a:pt x="18252" y="21392"/>
                  <a:pt x="18820" y="21686"/>
                </a:cubicBezTo>
                <a:cubicBezTo>
                  <a:pt x="20272" y="22429"/>
                  <a:pt x="22242" y="22343"/>
                  <a:pt x="21966" y="24780"/>
                </a:cubicBezTo>
                <a:cubicBezTo>
                  <a:pt x="21914" y="25212"/>
                  <a:pt x="22104" y="25868"/>
                  <a:pt x="22415" y="26127"/>
                </a:cubicBezTo>
                <a:cubicBezTo>
                  <a:pt x="23746" y="27251"/>
                  <a:pt x="23659" y="29411"/>
                  <a:pt x="23210" y="29981"/>
                </a:cubicBezTo>
                <a:cubicBezTo>
                  <a:pt x="22052" y="31485"/>
                  <a:pt x="22484" y="32573"/>
                  <a:pt x="22985" y="33973"/>
                </a:cubicBezTo>
                <a:cubicBezTo>
                  <a:pt x="23124" y="34405"/>
                  <a:pt x="22795" y="35045"/>
                  <a:pt x="22553" y="35529"/>
                </a:cubicBezTo>
                <a:cubicBezTo>
                  <a:pt x="21447" y="37844"/>
                  <a:pt x="19356" y="39469"/>
                  <a:pt x="18233" y="41802"/>
                </a:cubicBezTo>
                <a:cubicBezTo>
                  <a:pt x="17455" y="43409"/>
                  <a:pt x="17058" y="48783"/>
                  <a:pt x="18354" y="49734"/>
                </a:cubicBezTo>
                <a:cubicBezTo>
                  <a:pt x="20220" y="51116"/>
                  <a:pt x="19927" y="52862"/>
                  <a:pt x="20238" y="54659"/>
                </a:cubicBezTo>
                <a:cubicBezTo>
                  <a:pt x="20428" y="55748"/>
                  <a:pt x="20410" y="57528"/>
                  <a:pt x="20687" y="57752"/>
                </a:cubicBezTo>
                <a:cubicBezTo>
                  <a:pt x="22380" y="59083"/>
                  <a:pt x="22242" y="61364"/>
                  <a:pt x="23625" y="62764"/>
                </a:cubicBezTo>
                <a:cubicBezTo>
                  <a:pt x="23915" y="63066"/>
                  <a:pt x="24197" y="63258"/>
                  <a:pt x="24508" y="63258"/>
                </a:cubicBezTo>
                <a:cubicBezTo>
                  <a:pt x="24660" y="63258"/>
                  <a:pt x="24820" y="63212"/>
                  <a:pt x="24990" y="63110"/>
                </a:cubicBezTo>
                <a:cubicBezTo>
                  <a:pt x="25508" y="62816"/>
                  <a:pt x="25526" y="62246"/>
                  <a:pt x="25197" y="61831"/>
                </a:cubicBezTo>
                <a:cubicBezTo>
                  <a:pt x="23607" y="59671"/>
                  <a:pt x="23746" y="56888"/>
                  <a:pt x="22536" y="54590"/>
                </a:cubicBezTo>
                <a:cubicBezTo>
                  <a:pt x="22415" y="54348"/>
                  <a:pt x="22605" y="53933"/>
                  <a:pt x="22692" y="53605"/>
                </a:cubicBezTo>
                <a:cubicBezTo>
                  <a:pt x="22704" y="53568"/>
                  <a:pt x="22878" y="53539"/>
                  <a:pt x="22981" y="53539"/>
                </a:cubicBezTo>
                <a:cubicBezTo>
                  <a:pt x="23021" y="53539"/>
                  <a:pt x="23050" y="53543"/>
                  <a:pt x="23054" y="53553"/>
                </a:cubicBezTo>
                <a:cubicBezTo>
                  <a:pt x="23175" y="53812"/>
                  <a:pt x="23366" y="54106"/>
                  <a:pt x="23366" y="54400"/>
                </a:cubicBezTo>
                <a:cubicBezTo>
                  <a:pt x="23383" y="56819"/>
                  <a:pt x="24973" y="58617"/>
                  <a:pt x="26027" y="60569"/>
                </a:cubicBezTo>
                <a:cubicBezTo>
                  <a:pt x="26977" y="62297"/>
                  <a:pt x="28654" y="63663"/>
                  <a:pt x="27720" y="65978"/>
                </a:cubicBezTo>
                <a:cubicBezTo>
                  <a:pt x="27530" y="66445"/>
                  <a:pt x="27928" y="66791"/>
                  <a:pt x="28273" y="67136"/>
                </a:cubicBezTo>
                <a:cubicBezTo>
                  <a:pt x="29138" y="68000"/>
                  <a:pt x="30226" y="68536"/>
                  <a:pt x="31246" y="69193"/>
                </a:cubicBezTo>
                <a:cubicBezTo>
                  <a:pt x="32910" y="70222"/>
                  <a:pt x="34447" y="71516"/>
                  <a:pt x="36422" y="71516"/>
                </a:cubicBezTo>
                <a:cubicBezTo>
                  <a:pt x="36867" y="71516"/>
                  <a:pt x="37334" y="71451"/>
                  <a:pt x="37830" y="71301"/>
                </a:cubicBezTo>
                <a:cubicBezTo>
                  <a:pt x="37930" y="71272"/>
                  <a:pt x="38022" y="71258"/>
                  <a:pt x="38107" y="71258"/>
                </a:cubicBezTo>
                <a:cubicBezTo>
                  <a:pt x="38527" y="71258"/>
                  <a:pt x="38793" y="71582"/>
                  <a:pt x="39023" y="71941"/>
                </a:cubicBezTo>
                <a:cubicBezTo>
                  <a:pt x="39748" y="73098"/>
                  <a:pt x="40768" y="73721"/>
                  <a:pt x="42116" y="74032"/>
                </a:cubicBezTo>
                <a:cubicBezTo>
                  <a:pt x="43585" y="74360"/>
                  <a:pt x="45296" y="74775"/>
                  <a:pt x="45745" y="76399"/>
                </a:cubicBezTo>
                <a:cubicBezTo>
                  <a:pt x="46194" y="78110"/>
                  <a:pt x="47439" y="79112"/>
                  <a:pt x="48648" y="79907"/>
                </a:cubicBezTo>
                <a:cubicBezTo>
                  <a:pt x="49237" y="80296"/>
                  <a:pt x="50039" y="81326"/>
                  <a:pt x="50895" y="81326"/>
                </a:cubicBezTo>
                <a:cubicBezTo>
                  <a:pt x="51372" y="81326"/>
                  <a:pt x="51865" y="81007"/>
                  <a:pt x="52347" y="80080"/>
                </a:cubicBezTo>
                <a:cubicBezTo>
                  <a:pt x="52462" y="79850"/>
                  <a:pt x="52631" y="79714"/>
                  <a:pt x="52813" y="79714"/>
                </a:cubicBezTo>
                <a:cubicBezTo>
                  <a:pt x="53013" y="79714"/>
                  <a:pt x="53228" y="79880"/>
                  <a:pt x="53401" y="80270"/>
                </a:cubicBezTo>
                <a:cubicBezTo>
                  <a:pt x="54593" y="83156"/>
                  <a:pt x="53919" y="85697"/>
                  <a:pt x="51621" y="87943"/>
                </a:cubicBezTo>
                <a:cubicBezTo>
                  <a:pt x="50498" y="89049"/>
                  <a:pt x="49806" y="90604"/>
                  <a:pt x="50774" y="92194"/>
                </a:cubicBezTo>
                <a:cubicBezTo>
                  <a:pt x="51085" y="92730"/>
                  <a:pt x="51068" y="92886"/>
                  <a:pt x="50688" y="93283"/>
                </a:cubicBezTo>
                <a:cubicBezTo>
                  <a:pt x="49685" y="94337"/>
                  <a:pt x="49703" y="95875"/>
                  <a:pt x="50567" y="96636"/>
                </a:cubicBezTo>
                <a:cubicBezTo>
                  <a:pt x="52208" y="98087"/>
                  <a:pt x="52986" y="99971"/>
                  <a:pt x="53971" y="101803"/>
                </a:cubicBezTo>
                <a:cubicBezTo>
                  <a:pt x="55440" y="104516"/>
                  <a:pt x="56771" y="107281"/>
                  <a:pt x="59933" y="108629"/>
                </a:cubicBezTo>
                <a:cubicBezTo>
                  <a:pt x="61661" y="109372"/>
                  <a:pt x="62629" y="111014"/>
                  <a:pt x="62664" y="113122"/>
                </a:cubicBezTo>
                <a:cubicBezTo>
                  <a:pt x="62716" y="116319"/>
                  <a:pt x="62871" y="119516"/>
                  <a:pt x="63096" y="122713"/>
                </a:cubicBezTo>
                <a:cubicBezTo>
                  <a:pt x="63251" y="125115"/>
                  <a:pt x="64426" y="127431"/>
                  <a:pt x="63631" y="129920"/>
                </a:cubicBezTo>
                <a:cubicBezTo>
                  <a:pt x="63303" y="130922"/>
                  <a:pt x="63459" y="131907"/>
                  <a:pt x="63839" y="132875"/>
                </a:cubicBezTo>
                <a:cubicBezTo>
                  <a:pt x="64323" y="134067"/>
                  <a:pt x="64461" y="135363"/>
                  <a:pt x="64288" y="136642"/>
                </a:cubicBezTo>
                <a:cubicBezTo>
                  <a:pt x="64184" y="137593"/>
                  <a:pt x="64582" y="138664"/>
                  <a:pt x="65653" y="139148"/>
                </a:cubicBezTo>
                <a:cubicBezTo>
                  <a:pt x="65680" y="139159"/>
                  <a:pt x="65711" y="139163"/>
                  <a:pt x="65743" y="139163"/>
                </a:cubicBezTo>
                <a:cubicBezTo>
                  <a:pt x="65886" y="139163"/>
                  <a:pt x="66069" y="139076"/>
                  <a:pt x="66205" y="139076"/>
                </a:cubicBezTo>
                <a:cubicBezTo>
                  <a:pt x="66332" y="139076"/>
                  <a:pt x="66419" y="139151"/>
                  <a:pt x="66397" y="139442"/>
                </a:cubicBezTo>
                <a:cubicBezTo>
                  <a:pt x="66362" y="139995"/>
                  <a:pt x="67071" y="140565"/>
                  <a:pt x="66293" y="141135"/>
                </a:cubicBezTo>
                <a:cubicBezTo>
                  <a:pt x="65895" y="141412"/>
                  <a:pt x="65360" y="142259"/>
                  <a:pt x="65774" y="142414"/>
                </a:cubicBezTo>
                <a:cubicBezTo>
                  <a:pt x="66898" y="142846"/>
                  <a:pt x="66500" y="143797"/>
                  <a:pt x="66777" y="144488"/>
                </a:cubicBezTo>
                <a:cubicBezTo>
                  <a:pt x="67468" y="146164"/>
                  <a:pt x="68505" y="147668"/>
                  <a:pt x="69801" y="148929"/>
                </a:cubicBezTo>
                <a:cubicBezTo>
                  <a:pt x="71823" y="150906"/>
                  <a:pt x="74091" y="152091"/>
                  <a:pt x="76808" y="152091"/>
                </a:cubicBezTo>
                <a:cubicBezTo>
                  <a:pt x="77226" y="152091"/>
                  <a:pt x="77656" y="152063"/>
                  <a:pt x="78096" y="152005"/>
                </a:cubicBezTo>
                <a:cubicBezTo>
                  <a:pt x="78355" y="151953"/>
                  <a:pt x="78580" y="151781"/>
                  <a:pt x="78718" y="151556"/>
                </a:cubicBezTo>
                <a:cubicBezTo>
                  <a:pt x="78874" y="151262"/>
                  <a:pt x="78615" y="151038"/>
                  <a:pt x="78355" y="150882"/>
                </a:cubicBezTo>
                <a:cubicBezTo>
                  <a:pt x="77595" y="150415"/>
                  <a:pt x="76835" y="149914"/>
                  <a:pt x="76040" y="149482"/>
                </a:cubicBezTo>
                <a:cubicBezTo>
                  <a:pt x="73914" y="148342"/>
                  <a:pt x="73551" y="146648"/>
                  <a:pt x="74899" y="144695"/>
                </a:cubicBezTo>
                <a:cubicBezTo>
                  <a:pt x="75608" y="143658"/>
                  <a:pt x="75694" y="142570"/>
                  <a:pt x="74173" y="142017"/>
                </a:cubicBezTo>
                <a:cubicBezTo>
                  <a:pt x="73707" y="141861"/>
                  <a:pt x="72929" y="141550"/>
                  <a:pt x="73551" y="140997"/>
                </a:cubicBezTo>
                <a:cubicBezTo>
                  <a:pt x="74260" y="140340"/>
                  <a:pt x="74260" y="139597"/>
                  <a:pt x="74415" y="138837"/>
                </a:cubicBezTo>
                <a:cubicBezTo>
                  <a:pt x="74605" y="137783"/>
                  <a:pt x="73534" y="136193"/>
                  <a:pt x="75677" y="135985"/>
                </a:cubicBezTo>
                <a:cubicBezTo>
                  <a:pt x="75746" y="135985"/>
                  <a:pt x="75850" y="135588"/>
                  <a:pt x="75798" y="135432"/>
                </a:cubicBezTo>
                <a:cubicBezTo>
                  <a:pt x="75444" y="134260"/>
                  <a:pt x="75867" y="133923"/>
                  <a:pt x="76900" y="133923"/>
                </a:cubicBezTo>
                <a:cubicBezTo>
                  <a:pt x="76978" y="133923"/>
                  <a:pt x="77060" y="133925"/>
                  <a:pt x="77146" y="133929"/>
                </a:cubicBezTo>
                <a:cubicBezTo>
                  <a:pt x="77188" y="133931"/>
                  <a:pt x="77231" y="133932"/>
                  <a:pt x="77272" y="133932"/>
                </a:cubicBezTo>
                <a:cubicBezTo>
                  <a:pt x="78202" y="133932"/>
                  <a:pt x="78980" y="133388"/>
                  <a:pt x="79427" y="132512"/>
                </a:cubicBezTo>
                <a:cubicBezTo>
                  <a:pt x="79859" y="131648"/>
                  <a:pt x="79738" y="130836"/>
                  <a:pt x="79047" y="130110"/>
                </a:cubicBezTo>
                <a:cubicBezTo>
                  <a:pt x="78857" y="129902"/>
                  <a:pt x="78822" y="129557"/>
                  <a:pt x="78701" y="129280"/>
                </a:cubicBezTo>
                <a:lnTo>
                  <a:pt x="78701" y="129280"/>
                </a:lnTo>
                <a:cubicBezTo>
                  <a:pt x="78977" y="129298"/>
                  <a:pt x="79237" y="129332"/>
                  <a:pt x="79513" y="129384"/>
                </a:cubicBezTo>
                <a:cubicBezTo>
                  <a:pt x="79669" y="129427"/>
                  <a:pt x="79830" y="129448"/>
                  <a:pt x="79991" y="129448"/>
                </a:cubicBezTo>
                <a:cubicBezTo>
                  <a:pt x="80347" y="129448"/>
                  <a:pt x="80702" y="129344"/>
                  <a:pt x="80999" y="129142"/>
                </a:cubicBezTo>
                <a:cubicBezTo>
                  <a:pt x="82900" y="128001"/>
                  <a:pt x="83350" y="125841"/>
                  <a:pt x="84473" y="124148"/>
                </a:cubicBezTo>
                <a:cubicBezTo>
                  <a:pt x="85216" y="123024"/>
                  <a:pt x="86149" y="121815"/>
                  <a:pt x="85544" y="120225"/>
                </a:cubicBezTo>
                <a:cubicBezTo>
                  <a:pt x="85026" y="118808"/>
                  <a:pt x="85959" y="118186"/>
                  <a:pt x="86927" y="117356"/>
                </a:cubicBezTo>
                <a:cubicBezTo>
                  <a:pt x="88258" y="116233"/>
                  <a:pt x="90314" y="116371"/>
                  <a:pt x="91230" y="115213"/>
                </a:cubicBezTo>
                <a:cubicBezTo>
                  <a:pt x="93096" y="112846"/>
                  <a:pt x="93788" y="109908"/>
                  <a:pt x="93874" y="106866"/>
                </a:cubicBezTo>
                <a:cubicBezTo>
                  <a:pt x="93909" y="105743"/>
                  <a:pt x="93563" y="104637"/>
                  <a:pt x="94635" y="103635"/>
                </a:cubicBezTo>
                <a:cubicBezTo>
                  <a:pt x="95637" y="102650"/>
                  <a:pt x="96432" y="101492"/>
                  <a:pt x="97002" y="100213"/>
                </a:cubicBezTo>
                <a:cubicBezTo>
                  <a:pt x="98350" y="97189"/>
                  <a:pt x="97555" y="95668"/>
                  <a:pt x="93770" y="93404"/>
                </a:cubicBezTo>
                <a:cubicBezTo>
                  <a:pt x="92864" y="92866"/>
                  <a:pt x="92012" y="92178"/>
                  <a:pt x="90923" y="92178"/>
                </a:cubicBezTo>
                <a:cubicBezTo>
                  <a:pt x="90787" y="92178"/>
                  <a:pt x="90648" y="92189"/>
                  <a:pt x="90504" y="92212"/>
                </a:cubicBezTo>
                <a:cubicBezTo>
                  <a:pt x="90375" y="92232"/>
                  <a:pt x="90250" y="92241"/>
                  <a:pt x="90128" y="92241"/>
                </a:cubicBezTo>
                <a:cubicBezTo>
                  <a:pt x="89316" y="92241"/>
                  <a:pt x="88640" y="91827"/>
                  <a:pt x="87964" y="91451"/>
                </a:cubicBezTo>
                <a:cubicBezTo>
                  <a:pt x="86720" y="90760"/>
                  <a:pt x="85423" y="90190"/>
                  <a:pt x="84076" y="89740"/>
                </a:cubicBezTo>
                <a:cubicBezTo>
                  <a:pt x="83419" y="89533"/>
                  <a:pt x="82365" y="89412"/>
                  <a:pt x="82226" y="88306"/>
                </a:cubicBezTo>
                <a:cubicBezTo>
                  <a:pt x="81898" y="85511"/>
                  <a:pt x="80349" y="82231"/>
                  <a:pt x="77208" y="82231"/>
                </a:cubicBezTo>
                <a:cubicBezTo>
                  <a:pt x="77047" y="82231"/>
                  <a:pt x="76883" y="82240"/>
                  <a:pt x="76714" y="82258"/>
                </a:cubicBezTo>
                <a:cubicBezTo>
                  <a:pt x="76610" y="82274"/>
                  <a:pt x="76507" y="82282"/>
                  <a:pt x="76405" y="82282"/>
                </a:cubicBezTo>
                <a:cubicBezTo>
                  <a:pt x="75873" y="82282"/>
                  <a:pt x="75365" y="82061"/>
                  <a:pt x="75003" y="81670"/>
                </a:cubicBezTo>
                <a:cubicBezTo>
                  <a:pt x="73810" y="80478"/>
                  <a:pt x="72722" y="79147"/>
                  <a:pt x="71356" y="78179"/>
                </a:cubicBezTo>
                <a:cubicBezTo>
                  <a:pt x="70652" y="77672"/>
                  <a:pt x="69937" y="76844"/>
                  <a:pt x="68958" y="76844"/>
                </a:cubicBezTo>
                <a:cubicBezTo>
                  <a:pt x="68735" y="76844"/>
                  <a:pt x="68499" y="76887"/>
                  <a:pt x="68246" y="76987"/>
                </a:cubicBezTo>
                <a:cubicBezTo>
                  <a:pt x="68013" y="77081"/>
                  <a:pt x="67785" y="77113"/>
                  <a:pt x="67562" y="77113"/>
                </a:cubicBezTo>
                <a:cubicBezTo>
                  <a:pt x="67089" y="77113"/>
                  <a:pt x="66635" y="76969"/>
                  <a:pt x="66189" y="76969"/>
                </a:cubicBezTo>
                <a:cubicBezTo>
                  <a:pt x="64783" y="76969"/>
                  <a:pt x="63941" y="75706"/>
                  <a:pt x="62605" y="75706"/>
                </a:cubicBezTo>
                <a:cubicBezTo>
                  <a:pt x="62579" y="75706"/>
                  <a:pt x="62552" y="75707"/>
                  <a:pt x="62525" y="75708"/>
                </a:cubicBezTo>
                <a:cubicBezTo>
                  <a:pt x="62280" y="75708"/>
                  <a:pt x="61828" y="76012"/>
                  <a:pt x="61511" y="76012"/>
                </a:cubicBezTo>
                <a:cubicBezTo>
                  <a:pt x="61248" y="76012"/>
                  <a:pt x="61077" y="75802"/>
                  <a:pt x="61195" y="75034"/>
                </a:cubicBezTo>
                <a:cubicBezTo>
                  <a:pt x="61232" y="74788"/>
                  <a:pt x="60883" y="74612"/>
                  <a:pt x="60617" y="74612"/>
                </a:cubicBezTo>
                <a:cubicBezTo>
                  <a:pt x="60509" y="74612"/>
                  <a:pt x="60415" y="74641"/>
                  <a:pt x="60365" y="74706"/>
                </a:cubicBezTo>
                <a:cubicBezTo>
                  <a:pt x="59225" y="76088"/>
                  <a:pt x="57099" y="76071"/>
                  <a:pt x="56166" y="77747"/>
                </a:cubicBezTo>
                <a:cubicBezTo>
                  <a:pt x="55842" y="78325"/>
                  <a:pt x="55457" y="78771"/>
                  <a:pt x="54917" y="78771"/>
                </a:cubicBezTo>
                <a:cubicBezTo>
                  <a:pt x="54649" y="78771"/>
                  <a:pt x="54343" y="78661"/>
                  <a:pt x="53988" y="78404"/>
                </a:cubicBezTo>
                <a:cubicBezTo>
                  <a:pt x="53637" y="78125"/>
                  <a:pt x="53206" y="77982"/>
                  <a:pt x="52772" y="77982"/>
                </a:cubicBezTo>
                <a:cubicBezTo>
                  <a:pt x="52480" y="77982"/>
                  <a:pt x="52186" y="78047"/>
                  <a:pt x="51915" y="78179"/>
                </a:cubicBezTo>
                <a:cubicBezTo>
                  <a:pt x="51373" y="78410"/>
                  <a:pt x="50918" y="78527"/>
                  <a:pt x="50541" y="78527"/>
                </a:cubicBezTo>
                <a:cubicBezTo>
                  <a:pt x="49618" y="78527"/>
                  <a:pt x="49166" y="77825"/>
                  <a:pt x="49080" y="76365"/>
                </a:cubicBezTo>
                <a:cubicBezTo>
                  <a:pt x="49046" y="75397"/>
                  <a:pt x="49184" y="74446"/>
                  <a:pt x="49478" y="73530"/>
                </a:cubicBezTo>
                <a:cubicBezTo>
                  <a:pt x="50012" y="71861"/>
                  <a:pt x="49095" y="70692"/>
                  <a:pt x="47366" y="70692"/>
                </a:cubicBezTo>
                <a:cubicBezTo>
                  <a:pt x="47305" y="70692"/>
                  <a:pt x="47243" y="70693"/>
                  <a:pt x="47179" y="70696"/>
                </a:cubicBezTo>
                <a:cubicBezTo>
                  <a:pt x="46730" y="70714"/>
                  <a:pt x="46281" y="70765"/>
                  <a:pt x="45814" y="70783"/>
                </a:cubicBezTo>
                <a:cubicBezTo>
                  <a:pt x="45755" y="70784"/>
                  <a:pt x="45699" y="70786"/>
                  <a:pt x="45645" y="70786"/>
                </a:cubicBezTo>
                <a:cubicBezTo>
                  <a:pt x="45148" y="70786"/>
                  <a:pt x="44886" y="70683"/>
                  <a:pt x="45088" y="69919"/>
                </a:cubicBezTo>
                <a:cubicBezTo>
                  <a:pt x="45469" y="68484"/>
                  <a:pt x="46143" y="67240"/>
                  <a:pt x="46886" y="65996"/>
                </a:cubicBezTo>
                <a:cubicBezTo>
                  <a:pt x="47214" y="65443"/>
                  <a:pt x="47231" y="64993"/>
                  <a:pt x="46747" y="64613"/>
                </a:cubicBezTo>
                <a:cubicBezTo>
                  <a:pt x="46406" y="64334"/>
                  <a:pt x="45929" y="64209"/>
                  <a:pt x="45417" y="64209"/>
                </a:cubicBezTo>
                <a:cubicBezTo>
                  <a:pt x="44221" y="64209"/>
                  <a:pt x="42833" y="64889"/>
                  <a:pt x="42531" y="65857"/>
                </a:cubicBezTo>
                <a:cubicBezTo>
                  <a:pt x="42161" y="67044"/>
                  <a:pt x="40793" y="67929"/>
                  <a:pt x="39553" y="67929"/>
                </a:cubicBezTo>
                <a:cubicBezTo>
                  <a:pt x="39113" y="67929"/>
                  <a:pt x="38689" y="67817"/>
                  <a:pt x="38331" y="67568"/>
                </a:cubicBezTo>
                <a:cubicBezTo>
                  <a:pt x="36966" y="66601"/>
                  <a:pt x="35998" y="64872"/>
                  <a:pt x="36517" y="63455"/>
                </a:cubicBezTo>
                <a:cubicBezTo>
                  <a:pt x="37571" y="60569"/>
                  <a:pt x="37986" y="56802"/>
                  <a:pt x="41822" y="56093"/>
                </a:cubicBezTo>
                <a:cubicBezTo>
                  <a:pt x="44259" y="55627"/>
                  <a:pt x="46696" y="55299"/>
                  <a:pt x="49167" y="55126"/>
                </a:cubicBezTo>
                <a:cubicBezTo>
                  <a:pt x="49252" y="55120"/>
                  <a:pt x="49338" y="55117"/>
                  <a:pt x="49425" y="55117"/>
                </a:cubicBezTo>
                <a:cubicBezTo>
                  <a:pt x="50819" y="55117"/>
                  <a:pt x="52364" y="55920"/>
                  <a:pt x="51811" y="58133"/>
                </a:cubicBezTo>
                <a:cubicBezTo>
                  <a:pt x="51707" y="58582"/>
                  <a:pt x="52087" y="59204"/>
                  <a:pt x="52329" y="59688"/>
                </a:cubicBezTo>
                <a:cubicBezTo>
                  <a:pt x="52602" y="60250"/>
                  <a:pt x="52992" y="60846"/>
                  <a:pt x="53666" y="60846"/>
                </a:cubicBezTo>
                <a:cubicBezTo>
                  <a:pt x="53675" y="60846"/>
                  <a:pt x="53685" y="60846"/>
                  <a:pt x="53695" y="60846"/>
                </a:cubicBezTo>
                <a:cubicBezTo>
                  <a:pt x="54455" y="60811"/>
                  <a:pt x="54628" y="60085"/>
                  <a:pt x="54852" y="59498"/>
                </a:cubicBezTo>
                <a:cubicBezTo>
                  <a:pt x="55146" y="58703"/>
                  <a:pt x="55146" y="57822"/>
                  <a:pt x="54887" y="57027"/>
                </a:cubicBezTo>
                <a:cubicBezTo>
                  <a:pt x="54127" y="54642"/>
                  <a:pt x="54922" y="53017"/>
                  <a:pt x="57116" y="51894"/>
                </a:cubicBezTo>
                <a:cubicBezTo>
                  <a:pt x="58291" y="51307"/>
                  <a:pt x="59328" y="50442"/>
                  <a:pt x="60469" y="49786"/>
                </a:cubicBezTo>
                <a:cubicBezTo>
                  <a:pt x="62128" y="48818"/>
                  <a:pt x="61575" y="46641"/>
                  <a:pt x="63096" y="45448"/>
                </a:cubicBezTo>
                <a:cubicBezTo>
                  <a:pt x="64720" y="44169"/>
                  <a:pt x="65757" y="42113"/>
                  <a:pt x="68194" y="42061"/>
                </a:cubicBezTo>
                <a:cubicBezTo>
                  <a:pt x="68574" y="42044"/>
                  <a:pt x="69006" y="41888"/>
                  <a:pt x="69075" y="41456"/>
                </a:cubicBezTo>
                <a:cubicBezTo>
                  <a:pt x="69369" y="39711"/>
                  <a:pt x="70924" y="39417"/>
                  <a:pt x="72151" y="38760"/>
                </a:cubicBezTo>
                <a:cubicBezTo>
                  <a:pt x="72321" y="38667"/>
                  <a:pt x="72565" y="38512"/>
                  <a:pt x="72753" y="38512"/>
                </a:cubicBezTo>
                <a:cubicBezTo>
                  <a:pt x="72950" y="38512"/>
                  <a:pt x="73086" y="38680"/>
                  <a:pt x="73015" y="39261"/>
                </a:cubicBezTo>
                <a:cubicBezTo>
                  <a:pt x="72956" y="39796"/>
                  <a:pt x="73330" y="40078"/>
                  <a:pt x="73743" y="40078"/>
                </a:cubicBezTo>
                <a:cubicBezTo>
                  <a:pt x="73931" y="40078"/>
                  <a:pt x="74127" y="40020"/>
                  <a:pt x="74294" y="39901"/>
                </a:cubicBezTo>
                <a:cubicBezTo>
                  <a:pt x="75746" y="38898"/>
                  <a:pt x="77457" y="38501"/>
                  <a:pt x="78995" y="37723"/>
                </a:cubicBezTo>
                <a:cubicBezTo>
                  <a:pt x="79738" y="37326"/>
                  <a:pt x="80291" y="36773"/>
                  <a:pt x="79790" y="35995"/>
                </a:cubicBezTo>
                <a:cubicBezTo>
                  <a:pt x="79597" y="35708"/>
                  <a:pt x="79414" y="35603"/>
                  <a:pt x="79239" y="35603"/>
                </a:cubicBezTo>
                <a:cubicBezTo>
                  <a:pt x="78865" y="35603"/>
                  <a:pt x="78524" y="36083"/>
                  <a:pt x="78183" y="36306"/>
                </a:cubicBezTo>
                <a:cubicBezTo>
                  <a:pt x="77820" y="36545"/>
                  <a:pt x="77447" y="36741"/>
                  <a:pt x="77083" y="36741"/>
                </a:cubicBezTo>
                <a:cubicBezTo>
                  <a:pt x="76789" y="36741"/>
                  <a:pt x="76501" y="36612"/>
                  <a:pt x="76230" y="36272"/>
                </a:cubicBezTo>
                <a:cubicBezTo>
                  <a:pt x="75677" y="35563"/>
                  <a:pt x="76126" y="35148"/>
                  <a:pt x="76731" y="34751"/>
                </a:cubicBezTo>
                <a:cubicBezTo>
                  <a:pt x="77318" y="34371"/>
                  <a:pt x="77284" y="33818"/>
                  <a:pt x="77025" y="33196"/>
                </a:cubicBezTo>
                <a:cubicBezTo>
                  <a:pt x="76921" y="32919"/>
                  <a:pt x="76161" y="33023"/>
                  <a:pt x="76593" y="32643"/>
                </a:cubicBezTo>
                <a:cubicBezTo>
                  <a:pt x="76708" y="32536"/>
                  <a:pt x="76805" y="32492"/>
                  <a:pt x="76888" y="32492"/>
                </a:cubicBezTo>
                <a:cubicBezTo>
                  <a:pt x="77143" y="32492"/>
                  <a:pt x="77279" y="32892"/>
                  <a:pt x="77474" y="33126"/>
                </a:cubicBezTo>
                <a:cubicBezTo>
                  <a:pt x="77830" y="33563"/>
                  <a:pt x="78559" y="33892"/>
                  <a:pt x="79019" y="33892"/>
                </a:cubicBezTo>
                <a:cubicBezTo>
                  <a:pt x="79251" y="33892"/>
                  <a:pt x="79415" y="33808"/>
                  <a:pt x="79427" y="33610"/>
                </a:cubicBezTo>
                <a:cubicBezTo>
                  <a:pt x="79485" y="32639"/>
                  <a:pt x="79866" y="32465"/>
                  <a:pt x="80317" y="32465"/>
                </a:cubicBezTo>
                <a:cubicBezTo>
                  <a:pt x="80569" y="32465"/>
                  <a:pt x="80843" y="32519"/>
                  <a:pt x="81095" y="32519"/>
                </a:cubicBezTo>
                <a:cubicBezTo>
                  <a:pt x="81194" y="32519"/>
                  <a:pt x="81290" y="32511"/>
                  <a:pt x="81380" y="32487"/>
                </a:cubicBezTo>
                <a:cubicBezTo>
                  <a:pt x="81894" y="32340"/>
                  <a:pt x="82271" y="31830"/>
                  <a:pt x="82830" y="31830"/>
                </a:cubicBezTo>
                <a:cubicBezTo>
                  <a:pt x="82928" y="31830"/>
                  <a:pt x="83031" y="31846"/>
                  <a:pt x="83142" y="31882"/>
                </a:cubicBezTo>
                <a:cubicBezTo>
                  <a:pt x="82658" y="32470"/>
                  <a:pt x="82192" y="33075"/>
                  <a:pt x="81708" y="33679"/>
                </a:cubicBezTo>
                <a:cubicBezTo>
                  <a:pt x="81604" y="33766"/>
                  <a:pt x="81483" y="33835"/>
                  <a:pt x="81362" y="33904"/>
                </a:cubicBezTo>
                <a:cubicBezTo>
                  <a:pt x="81034" y="34129"/>
                  <a:pt x="80775" y="34423"/>
                  <a:pt x="80878" y="34872"/>
                </a:cubicBezTo>
                <a:cubicBezTo>
                  <a:pt x="80999" y="35304"/>
                  <a:pt x="81380" y="35252"/>
                  <a:pt x="81673" y="35425"/>
                </a:cubicBezTo>
                <a:cubicBezTo>
                  <a:pt x="81973" y="35596"/>
                  <a:pt x="82292" y="35648"/>
                  <a:pt x="82615" y="35648"/>
                </a:cubicBezTo>
                <a:cubicBezTo>
                  <a:pt x="83130" y="35648"/>
                  <a:pt x="83658" y="35514"/>
                  <a:pt x="84141" y="35514"/>
                </a:cubicBezTo>
                <a:cubicBezTo>
                  <a:pt x="84489" y="35514"/>
                  <a:pt x="84814" y="35584"/>
                  <a:pt x="85095" y="35822"/>
                </a:cubicBezTo>
                <a:cubicBezTo>
                  <a:pt x="85535" y="36187"/>
                  <a:pt x="85875" y="36332"/>
                  <a:pt x="86134" y="36332"/>
                </a:cubicBezTo>
                <a:cubicBezTo>
                  <a:pt x="86710" y="36332"/>
                  <a:pt x="86887" y="35618"/>
                  <a:pt x="86875" y="35010"/>
                </a:cubicBezTo>
                <a:cubicBezTo>
                  <a:pt x="86858" y="34215"/>
                  <a:pt x="87601" y="32729"/>
                  <a:pt x="85665" y="32625"/>
                </a:cubicBezTo>
                <a:cubicBezTo>
                  <a:pt x="84991" y="32591"/>
                  <a:pt x="85130" y="31986"/>
                  <a:pt x="85596" y="31485"/>
                </a:cubicBezTo>
                <a:cubicBezTo>
                  <a:pt x="87186" y="29791"/>
                  <a:pt x="86650" y="27527"/>
                  <a:pt x="84508" y="26767"/>
                </a:cubicBezTo>
                <a:cubicBezTo>
                  <a:pt x="84006" y="26594"/>
                  <a:pt x="83557" y="26214"/>
                  <a:pt x="83661" y="25834"/>
                </a:cubicBezTo>
                <a:cubicBezTo>
                  <a:pt x="83972" y="24503"/>
                  <a:pt x="83039" y="23432"/>
                  <a:pt x="83090" y="22170"/>
                </a:cubicBezTo>
                <a:cubicBezTo>
                  <a:pt x="83108" y="21773"/>
                  <a:pt x="83073" y="21375"/>
                  <a:pt x="82624" y="21220"/>
                </a:cubicBezTo>
                <a:cubicBezTo>
                  <a:pt x="82529" y="21188"/>
                  <a:pt x="82437" y="21174"/>
                  <a:pt x="82348" y="21174"/>
                </a:cubicBezTo>
                <a:cubicBezTo>
                  <a:pt x="82049" y="21174"/>
                  <a:pt x="81787" y="21339"/>
                  <a:pt x="81587" y="21565"/>
                </a:cubicBezTo>
                <a:cubicBezTo>
                  <a:pt x="81086" y="22135"/>
                  <a:pt x="80464" y="22602"/>
                  <a:pt x="79755" y="22913"/>
                </a:cubicBezTo>
                <a:cubicBezTo>
                  <a:pt x="79583" y="22995"/>
                  <a:pt x="79411" y="23071"/>
                  <a:pt x="79247" y="23071"/>
                </a:cubicBezTo>
                <a:cubicBezTo>
                  <a:pt x="79097" y="23071"/>
                  <a:pt x="78954" y="23008"/>
                  <a:pt x="78822" y="22827"/>
                </a:cubicBezTo>
                <a:cubicBezTo>
                  <a:pt x="78563" y="22498"/>
                  <a:pt x="78753" y="22274"/>
                  <a:pt x="78960" y="22015"/>
                </a:cubicBezTo>
                <a:cubicBezTo>
                  <a:pt x="79496" y="21254"/>
                  <a:pt x="79254" y="20736"/>
                  <a:pt x="78459" y="20338"/>
                </a:cubicBezTo>
                <a:cubicBezTo>
                  <a:pt x="78131" y="20165"/>
                  <a:pt x="77837" y="19941"/>
                  <a:pt x="77578" y="19664"/>
                </a:cubicBezTo>
                <a:cubicBezTo>
                  <a:pt x="77168" y="19146"/>
                  <a:pt x="76356" y="18913"/>
                  <a:pt x="75491" y="18913"/>
                </a:cubicBezTo>
                <a:cubicBezTo>
                  <a:pt x="74278" y="18913"/>
                  <a:pt x="72961" y="19371"/>
                  <a:pt x="72497" y="20148"/>
                </a:cubicBezTo>
                <a:cubicBezTo>
                  <a:pt x="72065" y="20874"/>
                  <a:pt x="71788" y="21824"/>
                  <a:pt x="70803" y="22170"/>
                </a:cubicBezTo>
                <a:cubicBezTo>
                  <a:pt x="70354" y="22326"/>
                  <a:pt x="70043" y="22792"/>
                  <a:pt x="70337" y="23276"/>
                </a:cubicBezTo>
                <a:cubicBezTo>
                  <a:pt x="71356" y="25004"/>
                  <a:pt x="70043" y="25488"/>
                  <a:pt x="68902" y="26024"/>
                </a:cubicBezTo>
                <a:cubicBezTo>
                  <a:pt x="67693" y="26577"/>
                  <a:pt x="66241" y="26801"/>
                  <a:pt x="66345" y="28685"/>
                </a:cubicBezTo>
                <a:cubicBezTo>
                  <a:pt x="66379" y="29117"/>
                  <a:pt x="65895" y="29601"/>
                  <a:pt x="65584" y="30016"/>
                </a:cubicBezTo>
                <a:cubicBezTo>
                  <a:pt x="65442" y="30197"/>
                  <a:pt x="65232" y="30465"/>
                  <a:pt x="64983" y="30465"/>
                </a:cubicBezTo>
                <a:cubicBezTo>
                  <a:pt x="64899" y="30465"/>
                  <a:pt x="64811" y="30435"/>
                  <a:pt x="64720" y="30361"/>
                </a:cubicBezTo>
                <a:cubicBezTo>
                  <a:pt x="64409" y="30120"/>
                  <a:pt x="64288" y="29705"/>
                  <a:pt x="64409" y="29342"/>
                </a:cubicBezTo>
                <a:cubicBezTo>
                  <a:pt x="64893" y="27596"/>
                  <a:pt x="65083" y="25989"/>
                  <a:pt x="62508" y="25903"/>
                </a:cubicBezTo>
                <a:cubicBezTo>
                  <a:pt x="62249" y="25903"/>
                  <a:pt x="61938" y="25644"/>
                  <a:pt x="61748" y="25436"/>
                </a:cubicBezTo>
                <a:cubicBezTo>
                  <a:pt x="61084" y="24759"/>
                  <a:pt x="60400" y="24243"/>
                  <a:pt x="59552" y="24243"/>
                </a:cubicBezTo>
                <a:cubicBezTo>
                  <a:pt x="59252" y="24243"/>
                  <a:pt x="58932" y="24307"/>
                  <a:pt x="58585" y="24451"/>
                </a:cubicBezTo>
                <a:cubicBezTo>
                  <a:pt x="58566" y="24457"/>
                  <a:pt x="58545" y="24459"/>
                  <a:pt x="58523" y="24459"/>
                </a:cubicBezTo>
                <a:cubicBezTo>
                  <a:pt x="58409" y="24459"/>
                  <a:pt x="58269" y="24394"/>
                  <a:pt x="58153" y="24365"/>
                </a:cubicBezTo>
                <a:cubicBezTo>
                  <a:pt x="58758" y="23501"/>
                  <a:pt x="57687" y="22429"/>
                  <a:pt x="58827" y="21462"/>
                </a:cubicBezTo>
                <a:cubicBezTo>
                  <a:pt x="61800" y="18990"/>
                  <a:pt x="65757" y="18558"/>
                  <a:pt x="68781" y="16294"/>
                </a:cubicBezTo>
                <a:lnTo>
                  <a:pt x="69455" y="15828"/>
                </a:lnTo>
                <a:cubicBezTo>
                  <a:pt x="70337" y="15586"/>
                  <a:pt x="71218" y="15206"/>
                  <a:pt x="72117" y="15119"/>
                </a:cubicBezTo>
                <a:cubicBezTo>
                  <a:pt x="74346" y="14912"/>
                  <a:pt x="75331" y="13910"/>
                  <a:pt x="75262" y="11767"/>
                </a:cubicBezTo>
                <a:cubicBezTo>
                  <a:pt x="75262" y="11596"/>
                  <a:pt x="75299" y="11543"/>
                  <a:pt x="75353" y="11543"/>
                </a:cubicBezTo>
                <a:cubicBezTo>
                  <a:pt x="75441" y="11543"/>
                  <a:pt x="75574" y="11687"/>
                  <a:pt x="75659" y="11698"/>
                </a:cubicBezTo>
                <a:cubicBezTo>
                  <a:pt x="76835" y="11749"/>
                  <a:pt x="77733" y="12683"/>
                  <a:pt x="78943" y="12752"/>
                </a:cubicBezTo>
                <a:cubicBezTo>
                  <a:pt x="79461" y="12769"/>
                  <a:pt x="79945" y="13391"/>
                  <a:pt x="80412" y="13789"/>
                </a:cubicBezTo>
                <a:cubicBezTo>
                  <a:pt x="80395" y="13944"/>
                  <a:pt x="80325" y="14082"/>
                  <a:pt x="80204" y="14203"/>
                </a:cubicBezTo>
                <a:cubicBezTo>
                  <a:pt x="79099" y="14649"/>
                  <a:pt x="78211" y="15599"/>
                  <a:pt x="76924" y="15599"/>
                </a:cubicBezTo>
                <a:cubicBezTo>
                  <a:pt x="76763" y="15599"/>
                  <a:pt x="76595" y="15584"/>
                  <a:pt x="76420" y="15551"/>
                </a:cubicBezTo>
                <a:cubicBezTo>
                  <a:pt x="76325" y="15534"/>
                  <a:pt x="76229" y="15525"/>
                  <a:pt x="76135" y="15525"/>
                </a:cubicBezTo>
                <a:cubicBezTo>
                  <a:pt x="75478" y="15525"/>
                  <a:pt x="74895" y="15947"/>
                  <a:pt x="74985" y="16778"/>
                </a:cubicBezTo>
                <a:cubicBezTo>
                  <a:pt x="75041" y="17437"/>
                  <a:pt x="75422" y="17620"/>
                  <a:pt x="75866" y="17620"/>
                </a:cubicBezTo>
                <a:cubicBezTo>
                  <a:pt x="76109" y="17620"/>
                  <a:pt x="76372" y="17565"/>
                  <a:pt x="76610" y="17504"/>
                </a:cubicBezTo>
                <a:cubicBezTo>
                  <a:pt x="76822" y="17451"/>
                  <a:pt x="77015" y="17425"/>
                  <a:pt x="77193" y="17425"/>
                </a:cubicBezTo>
                <a:cubicBezTo>
                  <a:pt x="77828" y="17425"/>
                  <a:pt x="78286" y="17750"/>
                  <a:pt x="78839" y="18316"/>
                </a:cubicBezTo>
                <a:cubicBezTo>
                  <a:pt x="79617" y="19094"/>
                  <a:pt x="80723" y="19612"/>
                  <a:pt x="81794" y="19993"/>
                </a:cubicBezTo>
                <a:cubicBezTo>
                  <a:pt x="81906" y="20034"/>
                  <a:pt x="82005" y="20053"/>
                  <a:pt x="82094" y="20053"/>
                </a:cubicBezTo>
                <a:cubicBezTo>
                  <a:pt x="82595" y="20053"/>
                  <a:pt x="82747" y="19445"/>
                  <a:pt x="82762" y="18887"/>
                </a:cubicBezTo>
                <a:cubicBezTo>
                  <a:pt x="82805" y="18878"/>
                  <a:pt x="82849" y="18874"/>
                  <a:pt x="82892" y="18874"/>
                </a:cubicBezTo>
                <a:cubicBezTo>
                  <a:pt x="82935" y="18874"/>
                  <a:pt x="82978" y="18878"/>
                  <a:pt x="83021" y="18887"/>
                </a:cubicBezTo>
                <a:cubicBezTo>
                  <a:pt x="83375" y="18985"/>
                  <a:pt x="83662" y="19030"/>
                  <a:pt x="83892" y="19030"/>
                </a:cubicBezTo>
                <a:cubicBezTo>
                  <a:pt x="85038" y="19030"/>
                  <a:pt x="84816" y="17932"/>
                  <a:pt x="84629" y="16882"/>
                </a:cubicBezTo>
                <a:cubicBezTo>
                  <a:pt x="84577" y="16588"/>
                  <a:pt x="84404" y="16122"/>
                  <a:pt x="84525" y="16018"/>
                </a:cubicBezTo>
                <a:cubicBezTo>
                  <a:pt x="84606" y="15948"/>
                  <a:pt x="84680" y="15920"/>
                  <a:pt x="84749" y="15920"/>
                </a:cubicBezTo>
                <a:cubicBezTo>
                  <a:pt x="84985" y="15920"/>
                  <a:pt x="85161" y="16252"/>
                  <a:pt x="85389" y="16346"/>
                </a:cubicBezTo>
                <a:cubicBezTo>
                  <a:pt x="85637" y="16436"/>
                  <a:pt x="85876" y="16474"/>
                  <a:pt x="86110" y="16474"/>
                </a:cubicBezTo>
                <a:cubicBezTo>
                  <a:pt x="86771" y="16474"/>
                  <a:pt x="87381" y="16174"/>
                  <a:pt x="87981" y="15931"/>
                </a:cubicBezTo>
                <a:cubicBezTo>
                  <a:pt x="88344" y="15793"/>
                  <a:pt x="88500" y="15275"/>
                  <a:pt x="88258" y="15033"/>
                </a:cubicBezTo>
                <a:cubicBezTo>
                  <a:pt x="87065" y="13754"/>
                  <a:pt x="85976" y="12406"/>
                  <a:pt x="84819" y="11110"/>
                </a:cubicBezTo>
                <a:cubicBezTo>
                  <a:pt x="84162" y="10350"/>
                  <a:pt x="83160" y="9779"/>
                  <a:pt x="82537" y="8915"/>
                </a:cubicBezTo>
                <a:cubicBezTo>
                  <a:pt x="82209" y="8379"/>
                  <a:pt x="81639" y="8034"/>
                  <a:pt x="81017" y="7999"/>
                </a:cubicBezTo>
                <a:cubicBezTo>
                  <a:pt x="80983" y="7995"/>
                  <a:pt x="80950" y="7994"/>
                  <a:pt x="80916" y="7994"/>
                </a:cubicBezTo>
                <a:cubicBezTo>
                  <a:pt x="80688" y="7994"/>
                  <a:pt x="80453" y="8074"/>
                  <a:pt x="80228" y="8074"/>
                </a:cubicBezTo>
                <a:cubicBezTo>
                  <a:pt x="80056" y="8074"/>
                  <a:pt x="79890" y="8027"/>
                  <a:pt x="79738" y="7861"/>
                </a:cubicBezTo>
                <a:cubicBezTo>
                  <a:pt x="80170" y="7757"/>
                  <a:pt x="80602" y="7654"/>
                  <a:pt x="81017" y="7585"/>
                </a:cubicBezTo>
                <a:cubicBezTo>
                  <a:pt x="81518" y="7481"/>
                  <a:pt x="82192" y="7567"/>
                  <a:pt x="82226" y="6859"/>
                </a:cubicBezTo>
                <a:cubicBezTo>
                  <a:pt x="82278" y="6202"/>
                  <a:pt x="81673" y="6167"/>
                  <a:pt x="81207" y="6046"/>
                </a:cubicBezTo>
                <a:cubicBezTo>
                  <a:pt x="81086" y="6012"/>
                  <a:pt x="80948" y="5960"/>
                  <a:pt x="80844" y="5891"/>
                </a:cubicBezTo>
                <a:cubicBezTo>
                  <a:pt x="80958" y="5878"/>
                  <a:pt x="81101" y="5837"/>
                  <a:pt x="81223" y="5837"/>
                </a:cubicBezTo>
                <a:cubicBezTo>
                  <a:pt x="81267" y="5837"/>
                  <a:pt x="81309" y="5843"/>
                  <a:pt x="81345" y="5856"/>
                </a:cubicBezTo>
                <a:cubicBezTo>
                  <a:pt x="81816" y="6065"/>
                  <a:pt x="82272" y="6151"/>
                  <a:pt x="82714" y="6151"/>
                </a:cubicBezTo>
                <a:cubicBezTo>
                  <a:pt x="83993" y="6151"/>
                  <a:pt x="85157" y="5437"/>
                  <a:pt x="86236" y="4923"/>
                </a:cubicBezTo>
                <a:cubicBezTo>
                  <a:pt x="89182" y="3528"/>
                  <a:pt x="92334" y="3094"/>
                  <a:pt x="95401" y="2235"/>
                </a:cubicBezTo>
                <a:lnTo>
                  <a:pt x="95401" y="2235"/>
                </a:lnTo>
                <a:cubicBezTo>
                  <a:pt x="93986" y="3267"/>
                  <a:pt x="92263" y="3834"/>
                  <a:pt x="90504" y="3834"/>
                </a:cubicBezTo>
                <a:cubicBezTo>
                  <a:pt x="90401" y="3834"/>
                  <a:pt x="90295" y="3831"/>
                  <a:pt x="90191" y="3831"/>
                </a:cubicBezTo>
                <a:cubicBezTo>
                  <a:pt x="89827" y="3831"/>
                  <a:pt x="89479" y="3873"/>
                  <a:pt x="89277" y="4249"/>
                </a:cubicBezTo>
                <a:cubicBezTo>
                  <a:pt x="89018" y="4802"/>
                  <a:pt x="89467" y="5113"/>
                  <a:pt x="89744" y="5528"/>
                </a:cubicBezTo>
                <a:cubicBezTo>
                  <a:pt x="90251" y="6307"/>
                  <a:pt x="90887" y="6586"/>
                  <a:pt x="91608" y="6586"/>
                </a:cubicBezTo>
                <a:cubicBezTo>
                  <a:pt x="91943" y="6586"/>
                  <a:pt x="92297" y="6525"/>
                  <a:pt x="92664" y="6427"/>
                </a:cubicBezTo>
                <a:cubicBezTo>
                  <a:pt x="93037" y="6322"/>
                  <a:pt x="93404" y="6272"/>
                  <a:pt x="93755" y="6272"/>
                </a:cubicBezTo>
                <a:cubicBezTo>
                  <a:pt x="95314" y="6272"/>
                  <a:pt x="96561" y="7243"/>
                  <a:pt x="96518" y="8639"/>
                </a:cubicBezTo>
                <a:cubicBezTo>
                  <a:pt x="96501" y="9123"/>
                  <a:pt x="96000" y="9710"/>
                  <a:pt x="96155" y="10073"/>
                </a:cubicBezTo>
                <a:cubicBezTo>
                  <a:pt x="96656" y="11300"/>
                  <a:pt x="95758" y="12302"/>
                  <a:pt x="95378" y="13045"/>
                </a:cubicBezTo>
                <a:cubicBezTo>
                  <a:pt x="94393" y="15016"/>
                  <a:pt x="93649" y="16709"/>
                  <a:pt x="95412" y="18541"/>
                </a:cubicBezTo>
                <a:cubicBezTo>
                  <a:pt x="95602" y="18714"/>
                  <a:pt x="95723" y="18938"/>
                  <a:pt x="95758" y="19180"/>
                </a:cubicBezTo>
                <a:cubicBezTo>
                  <a:pt x="95810" y="21358"/>
                  <a:pt x="97901" y="20788"/>
                  <a:pt x="99007" y="21479"/>
                </a:cubicBezTo>
                <a:cubicBezTo>
                  <a:pt x="99192" y="21597"/>
                  <a:pt x="99367" y="21648"/>
                  <a:pt x="99531" y="21648"/>
                </a:cubicBezTo>
                <a:cubicBezTo>
                  <a:pt x="100207" y="21648"/>
                  <a:pt x="100708" y="20784"/>
                  <a:pt x="101098" y="20200"/>
                </a:cubicBezTo>
                <a:cubicBezTo>
                  <a:pt x="102256" y="18472"/>
                  <a:pt x="104088" y="17055"/>
                  <a:pt x="105729" y="16536"/>
                </a:cubicBezTo>
                <a:cubicBezTo>
                  <a:pt x="109220" y="15396"/>
                  <a:pt x="112486" y="13547"/>
                  <a:pt x="116254" y="13115"/>
                </a:cubicBezTo>
                <a:cubicBezTo>
                  <a:pt x="117965" y="12907"/>
                  <a:pt x="119935" y="12320"/>
                  <a:pt x="120021" y="9883"/>
                </a:cubicBezTo>
                <a:cubicBezTo>
                  <a:pt x="120021" y="9693"/>
                  <a:pt x="120349" y="9485"/>
                  <a:pt x="120557" y="9330"/>
                </a:cubicBezTo>
                <a:cubicBezTo>
                  <a:pt x="121663" y="8552"/>
                  <a:pt x="123132" y="8034"/>
                  <a:pt x="122631" y="6202"/>
                </a:cubicBezTo>
                <a:cubicBezTo>
                  <a:pt x="122594" y="6055"/>
                  <a:pt x="122626" y="6020"/>
                  <a:pt x="122682" y="6020"/>
                </a:cubicBezTo>
                <a:cubicBezTo>
                  <a:pt x="122731" y="6020"/>
                  <a:pt x="122799" y="6046"/>
                  <a:pt x="122855" y="6046"/>
                </a:cubicBezTo>
                <a:cubicBezTo>
                  <a:pt x="122928" y="6051"/>
                  <a:pt x="122998" y="6053"/>
                  <a:pt x="123064" y="6053"/>
                </a:cubicBezTo>
                <a:cubicBezTo>
                  <a:pt x="124269" y="6053"/>
                  <a:pt x="124381" y="5321"/>
                  <a:pt x="123840" y="4387"/>
                </a:cubicBezTo>
                <a:cubicBezTo>
                  <a:pt x="123581" y="3921"/>
                  <a:pt x="123875" y="3955"/>
                  <a:pt x="124048" y="3817"/>
                </a:cubicBezTo>
                <a:cubicBezTo>
                  <a:pt x="125240" y="2867"/>
                  <a:pt x="126640" y="2728"/>
                  <a:pt x="128092" y="2659"/>
                </a:cubicBezTo>
                <a:cubicBezTo>
                  <a:pt x="128575" y="2625"/>
                  <a:pt x="129180" y="2521"/>
                  <a:pt x="129249" y="1934"/>
                </a:cubicBezTo>
                <a:cubicBezTo>
                  <a:pt x="129301" y="1363"/>
                  <a:pt x="128714" y="1242"/>
                  <a:pt x="128299" y="1190"/>
                </a:cubicBezTo>
                <a:cubicBezTo>
                  <a:pt x="125707" y="948"/>
                  <a:pt x="123132" y="430"/>
                  <a:pt x="120557" y="171"/>
                </a:cubicBezTo>
                <a:cubicBezTo>
                  <a:pt x="119360" y="50"/>
                  <a:pt x="118163" y="0"/>
                  <a:pt x="116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2" name="Google Shape;8162;p30"/>
          <p:cNvSpPr/>
          <p:nvPr/>
        </p:nvSpPr>
        <p:spPr>
          <a:xfrm>
            <a:off x="2676238" y="1428801"/>
            <a:ext cx="241597" cy="78263"/>
          </a:xfrm>
          <a:custGeom>
            <a:avLst/>
            <a:gdLst/>
            <a:ahLst/>
            <a:cxnLst/>
            <a:rect l="l" t="t" r="r" b="b"/>
            <a:pathLst>
              <a:path w="11320" h="3667" extrusionOk="0">
                <a:moveTo>
                  <a:pt x="6214" y="0"/>
                </a:moveTo>
                <a:cubicBezTo>
                  <a:pt x="5926" y="0"/>
                  <a:pt x="5584" y="48"/>
                  <a:pt x="5219" y="71"/>
                </a:cubicBezTo>
                <a:cubicBezTo>
                  <a:pt x="5082" y="56"/>
                  <a:pt x="4943" y="49"/>
                  <a:pt x="4804" y="49"/>
                </a:cubicBezTo>
                <a:cubicBezTo>
                  <a:pt x="3493" y="49"/>
                  <a:pt x="2115" y="667"/>
                  <a:pt x="709" y="1073"/>
                </a:cubicBezTo>
                <a:cubicBezTo>
                  <a:pt x="432" y="1177"/>
                  <a:pt x="208" y="1401"/>
                  <a:pt x="69" y="1678"/>
                </a:cubicBezTo>
                <a:cubicBezTo>
                  <a:pt x="0" y="1781"/>
                  <a:pt x="242" y="2213"/>
                  <a:pt x="363" y="2231"/>
                </a:cubicBezTo>
                <a:cubicBezTo>
                  <a:pt x="2163" y="2438"/>
                  <a:pt x="3786" y="3667"/>
                  <a:pt x="5640" y="3667"/>
                </a:cubicBezTo>
                <a:cubicBezTo>
                  <a:pt x="6100" y="3667"/>
                  <a:pt x="6574" y="3591"/>
                  <a:pt x="7068" y="3406"/>
                </a:cubicBezTo>
                <a:cubicBezTo>
                  <a:pt x="7396" y="3281"/>
                  <a:pt x="7767" y="3236"/>
                  <a:pt x="8142" y="3236"/>
                </a:cubicBezTo>
                <a:cubicBezTo>
                  <a:pt x="8439" y="3236"/>
                  <a:pt x="8738" y="3264"/>
                  <a:pt x="9021" y="3302"/>
                </a:cubicBezTo>
                <a:cubicBezTo>
                  <a:pt x="9277" y="3340"/>
                  <a:pt x="9523" y="3370"/>
                  <a:pt x="9759" y="3370"/>
                </a:cubicBezTo>
                <a:cubicBezTo>
                  <a:pt x="10271" y="3370"/>
                  <a:pt x="10728" y="3229"/>
                  <a:pt x="11095" y="2732"/>
                </a:cubicBezTo>
                <a:cubicBezTo>
                  <a:pt x="11320" y="2473"/>
                  <a:pt x="11268" y="2075"/>
                  <a:pt x="10991" y="1885"/>
                </a:cubicBezTo>
                <a:cubicBezTo>
                  <a:pt x="10479" y="1524"/>
                  <a:pt x="10006" y="1077"/>
                  <a:pt x="9430" y="1077"/>
                </a:cubicBezTo>
                <a:cubicBezTo>
                  <a:pt x="9151" y="1077"/>
                  <a:pt x="8847" y="1182"/>
                  <a:pt x="8503" y="1453"/>
                </a:cubicBezTo>
                <a:cubicBezTo>
                  <a:pt x="8280" y="1626"/>
                  <a:pt x="7919" y="1737"/>
                  <a:pt x="7612" y="1737"/>
                </a:cubicBezTo>
                <a:cubicBezTo>
                  <a:pt x="7277" y="1737"/>
                  <a:pt x="7006" y="1605"/>
                  <a:pt x="7051" y="1280"/>
                </a:cubicBezTo>
                <a:cubicBezTo>
                  <a:pt x="7179" y="207"/>
                  <a:pt x="6812" y="0"/>
                  <a:pt x="62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3" name="Google Shape;8163;p30"/>
          <p:cNvSpPr/>
          <p:nvPr/>
        </p:nvSpPr>
        <p:spPr>
          <a:xfrm>
            <a:off x="4010657" y="1657806"/>
            <a:ext cx="182222" cy="81592"/>
          </a:xfrm>
          <a:custGeom>
            <a:avLst/>
            <a:gdLst/>
            <a:ahLst/>
            <a:cxnLst/>
            <a:rect l="l" t="t" r="r" b="b"/>
            <a:pathLst>
              <a:path w="8538" h="3823" extrusionOk="0">
                <a:moveTo>
                  <a:pt x="6155" y="1"/>
                </a:moveTo>
                <a:cubicBezTo>
                  <a:pt x="6054" y="1"/>
                  <a:pt x="5950" y="7"/>
                  <a:pt x="5842" y="20"/>
                </a:cubicBezTo>
                <a:cubicBezTo>
                  <a:pt x="4846" y="139"/>
                  <a:pt x="3874" y="469"/>
                  <a:pt x="2859" y="469"/>
                </a:cubicBezTo>
                <a:cubicBezTo>
                  <a:pt x="2396" y="469"/>
                  <a:pt x="1923" y="400"/>
                  <a:pt x="1435" y="211"/>
                </a:cubicBezTo>
                <a:cubicBezTo>
                  <a:pt x="1292" y="150"/>
                  <a:pt x="1133" y="113"/>
                  <a:pt x="974" y="113"/>
                </a:cubicBezTo>
                <a:cubicBezTo>
                  <a:pt x="501" y="113"/>
                  <a:pt x="35" y="441"/>
                  <a:pt x="35" y="1438"/>
                </a:cubicBezTo>
                <a:cubicBezTo>
                  <a:pt x="1" y="3771"/>
                  <a:pt x="1573" y="3580"/>
                  <a:pt x="3025" y="3822"/>
                </a:cubicBezTo>
                <a:cubicBezTo>
                  <a:pt x="4338" y="3753"/>
                  <a:pt x="5617" y="3408"/>
                  <a:pt x="6792" y="2837"/>
                </a:cubicBezTo>
                <a:cubicBezTo>
                  <a:pt x="7415" y="2526"/>
                  <a:pt x="8538" y="2474"/>
                  <a:pt x="8192" y="1541"/>
                </a:cubicBezTo>
                <a:cubicBezTo>
                  <a:pt x="7892" y="720"/>
                  <a:pt x="7218" y="1"/>
                  <a:pt x="615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4" name="Google Shape;8164;p30"/>
          <p:cNvSpPr/>
          <p:nvPr/>
        </p:nvSpPr>
        <p:spPr>
          <a:xfrm>
            <a:off x="2566687" y="2673388"/>
            <a:ext cx="225014" cy="96553"/>
          </a:xfrm>
          <a:custGeom>
            <a:avLst/>
            <a:gdLst/>
            <a:ahLst/>
            <a:cxnLst/>
            <a:rect l="l" t="t" r="r" b="b"/>
            <a:pathLst>
              <a:path w="10543" h="4524" extrusionOk="0">
                <a:moveTo>
                  <a:pt x="3451" y="1"/>
                </a:moveTo>
                <a:cubicBezTo>
                  <a:pt x="2445" y="1"/>
                  <a:pt x="1486" y="228"/>
                  <a:pt x="761" y="702"/>
                </a:cubicBezTo>
                <a:cubicBezTo>
                  <a:pt x="398" y="927"/>
                  <a:pt x="1" y="1186"/>
                  <a:pt x="243" y="1687"/>
                </a:cubicBezTo>
                <a:cubicBezTo>
                  <a:pt x="390" y="1972"/>
                  <a:pt x="609" y="2083"/>
                  <a:pt x="855" y="2083"/>
                </a:cubicBezTo>
                <a:cubicBezTo>
                  <a:pt x="1012" y="2083"/>
                  <a:pt x="1180" y="2038"/>
                  <a:pt x="1349" y="1964"/>
                </a:cubicBezTo>
                <a:cubicBezTo>
                  <a:pt x="1677" y="1828"/>
                  <a:pt x="1990" y="1776"/>
                  <a:pt x="2298" y="1776"/>
                </a:cubicBezTo>
                <a:cubicBezTo>
                  <a:pt x="2932" y="1776"/>
                  <a:pt x="3543" y="1997"/>
                  <a:pt x="4217" y="2171"/>
                </a:cubicBezTo>
                <a:cubicBezTo>
                  <a:pt x="5708" y="2540"/>
                  <a:pt x="6405" y="4523"/>
                  <a:pt x="7868" y="4523"/>
                </a:cubicBezTo>
                <a:cubicBezTo>
                  <a:pt x="8118" y="4523"/>
                  <a:pt x="8391" y="4465"/>
                  <a:pt x="8693" y="4332"/>
                </a:cubicBezTo>
                <a:cubicBezTo>
                  <a:pt x="8824" y="4337"/>
                  <a:pt x="8947" y="4340"/>
                  <a:pt x="9062" y="4340"/>
                </a:cubicBezTo>
                <a:cubicBezTo>
                  <a:pt x="10032" y="4340"/>
                  <a:pt x="10475" y="4144"/>
                  <a:pt x="10491" y="3727"/>
                </a:cubicBezTo>
                <a:cubicBezTo>
                  <a:pt x="10542" y="2897"/>
                  <a:pt x="9817" y="2724"/>
                  <a:pt x="9264" y="2517"/>
                </a:cubicBezTo>
                <a:cubicBezTo>
                  <a:pt x="8711" y="2292"/>
                  <a:pt x="8209" y="1964"/>
                  <a:pt x="7777" y="1567"/>
                </a:cubicBezTo>
                <a:cubicBezTo>
                  <a:pt x="6685" y="547"/>
                  <a:pt x="5011" y="1"/>
                  <a:pt x="34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5" name="Google Shape;8165;p30"/>
          <p:cNvSpPr/>
          <p:nvPr/>
        </p:nvSpPr>
        <p:spPr>
          <a:xfrm>
            <a:off x="2931836" y="1402528"/>
            <a:ext cx="138321" cy="95636"/>
          </a:xfrm>
          <a:custGeom>
            <a:avLst/>
            <a:gdLst/>
            <a:ahLst/>
            <a:cxnLst/>
            <a:rect l="l" t="t" r="r" b="b"/>
            <a:pathLst>
              <a:path w="6481" h="4481" extrusionOk="0">
                <a:moveTo>
                  <a:pt x="4294" y="0"/>
                </a:moveTo>
                <a:cubicBezTo>
                  <a:pt x="4062" y="0"/>
                  <a:pt x="3818" y="44"/>
                  <a:pt x="3560" y="144"/>
                </a:cubicBezTo>
                <a:cubicBezTo>
                  <a:pt x="3094" y="317"/>
                  <a:pt x="2593" y="541"/>
                  <a:pt x="2886" y="1198"/>
                </a:cubicBezTo>
                <a:cubicBezTo>
                  <a:pt x="3042" y="1509"/>
                  <a:pt x="3232" y="1820"/>
                  <a:pt x="3457" y="2114"/>
                </a:cubicBezTo>
                <a:cubicBezTo>
                  <a:pt x="3147" y="2260"/>
                  <a:pt x="2851" y="2348"/>
                  <a:pt x="2545" y="2348"/>
                </a:cubicBezTo>
                <a:cubicBezTo>
                  <a:pt x="2270" y="2348"/>
                  <a:pt x="1987" y="2277"/>
                  <a:pt x="1677" y="2114"/>
                </a:cubicBezTo>
                <a:cubicBezTo>
                  <a:pt x="1531" y="2037"/>
                  <a:pt x="1393" y="2002"/>
                  <a:pt x="1262" y="2002"/>
                </a:cubicBezTo>
                <a:cubicBezTo>
                  <a:pt x="867" y="2002"/>
                  <a:pt x="545" y="2320"/>
                  <a:pt x="311" y="2736"/>
                </a:cubicBezTo>
                <a:cubicBezTo>
                  <a:pt x="0" y="3289"/>
                  <a:pt x="467" y="3479"/>
                  <a:pt x="813" y="3807"/>
                </a:cubicBezTo>
                <a:cubicBezTo>
                  <a:pt x="1327" y="4309"/>
                  <a:pt x="1837" y="4480"/>
                  <a:pt x="2344" y="4480"/>
                </a:cubicBezTo>
                <a:cubicBezTo>
                  <a:pt x="3164" y="4480"/>
                  <a:pt x="3976" y="4032"/>
                  <a:pt x="4787" y="3807"/>
                </a:cubicBezTo>
                <a:lnTo>
                  <a:pt x="5081" y="3514"/>
                </a:lnTo>
                <a:cubicBezTo>
                  <a:pt x="5237" y="2788"/>
                  <a:pt x="5098" y="1924"/>
                  <a:pt x="6204" y="1734"/>
                </a:cubicBezTo>
                <a:cubicBezTo>
                  <a:pt x="6464" y="1699"/>
                  <a:pt x="6481" y="1129"/>
                  <a:pt x="6222" y="921"/>
                </a:cubicBezTo>
                <a:cubicBezTo>
                  <a:pt x="5644" y="436"/>
                  <a:pt x="5027" y="0"/>
                  <a:pt x="429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6" name="Google Shape;8166;p30"/>
          <p:cNvSpPr/>
          <p:nvPr/>
        </p:nvSpPr>
        <p:spPr>
          <a:xfrm>
            <a:off x="2768075" y="2754020"/>
            <a:ext cx="140903" cy="63131"/>
          </a:xfrm>
          <a:custGeom>
            <a:avLst/>
            <a:gdLst/>
            <a:ahLst/>
            <a:cxnLst/>
            <a:rect l="l" t="t" r="r" b="b"/>
            <a:pathLst>
              <a:path w="6602" h="2958" extrusionOk="0">
                <a:moveTo>
                  <a:pt x="2842" y="0"/>
                </a:moveTo>
                <a:cubicBezTo>
                  <a:pt x="2588" y="0"/>
                  <a:pt x="2332" y="28"/>
                  <a:pt x="2074" y="87"/>
                </a:cubicBezTo>
                <a:cubicBezTo>
                  <a:pt x="1452" y="225"/>
                  <a:pt x="1055" y="1331"/>
                  <a:pt x="225" y="1694"/>
                </a:cubicBezTo>
                <a:cubicBezTo>
                  <a:pt x="0" y="1798"/>
                  <a:pt x="277" y="2247"/>
                  <a:pt x="536" y="2454"/>
                </a:cubicBezTo>
                <a:cubicBezTo>
                  <a:pt x="957" y="2789"/>
                  <a:pt x="2162" y="2958"/>
                  <a:pt x="3373" y="2958"/>
                </a:cubicBezTo>
                <a:cubicBezTo>
                  <a:pt x="4599" y="2958"/>
                  <a:pt x="5830" y="2785"/>
                  <a:pt x="6256" y="2437"/>
                </a:cubicBezTo>
                <a:cubicBezTo>
                  <a:pt x="6395" y="2282"/>
                  <a:pt x="6515" y="2109"/>
                  <a:pt x="6602" y="1919"/>
                </a:cubicBezTo>
                <a:cubicBezTo>
                  <a:pt x="6481" y="1711"/>
                  <a:pt x="6429" y="1469"/>
                  <a:pt x="6291" y="1366"/>
                </a:cubicBezTo>
                <a:cubicBezTo>
                  <a:pt x="5231" y="636"/>
                  <a:pt x="4065" y="0"/>
                  <a:pt x="28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7" name="Google Shape;8167;p30"/>
          <p:cNvSpPr/>
          <p:nvPr/>
        </p:nvSpPr>
        <p:spPr>
          <a:xfrm>
            <a:off x="2967243" y="1679618"/>
            <a:ext cx="110661" cy="55085"/>
          </a:xfrm>
          <a:custGeom>
            <a:avLst/>
            <a:gdLst/>
            <a:ahLst/>
            <a:cxnLst/>
            <a:rect l="l" t="t" r="r" b="b"/>
            <a:pathLst>
              <a:path w="5185" h="2581" extrusionOk="0">
                <a:moveTo>
                  <a:pt x="1901" y="1"/>
                </a:moveTo>
                <a:lnTo>
                  <a:pt x="1227" y="467"/>
                </a:lnTo>
                <a:cubicBezTo>
                  <a:pt x="934" y="1020"/>
                  <a:pt x="0" y="1383"/>
                  <a:pt x="415" y="2144"/>
                </a:cubicBezTo>
                <a:cubicBezTo>
                  <a:pt x="602" y="2475"/>
                  <a:pt x="838" y="2581"/>
                  <a:pt x="1096" y="2581"/>
                </a:cubicBezTo>
                <a:cubicBezTo>
                  <a:pt x="1482" y="2581"/>
                  <a:pt x="1915" y="2344"/>
                  <a:pt x="2299" y="2282"/>
                </a:cubicBezTo>
                <a:cubicBezTo>
                  <a:pt x="2552" y="2236"/>
                  <a:pt x="2806" y="2213"/>
                  <a:pt x="3064" y="2213"/>
                </a:cubicBezTo>
                <a:cubicBezTo>
                  <a:pt x="3194" y="2213"/>
                  <a:pt x="3324" y="2219"/>
                  <a:pt x="3457" y="2230"/>
                </a:cubicBezTo>
                <a:cubicBezTo>
                  <a:pt x="3730" y="2245"/>
                  <a:pt x="4039" y="2324"/>
                  <a:pt x="4314" y="2324"/>
                </a:cubicBezTo>
                <a:cubicBezTo>
                  <a:pt x="4665" y="2324"/>
                  <a:pt x="4959" y="2195"/>
                  <a:pt x="5047" y="1643"/>
                </a:cubicBezTo>
                <a:cubicBezTo>
                  <a:pt x="5185" y="744"/>
                  <a:pt x="4563" y="277"/>
                  <a:pt x="3768" y="122"/>
                </a:cubicBezTo>
                <a:cubicBezTo>
                  <a:pt x="3146" y="35"/>
                  <a:pt x="2523" y="1"/>
                  <a:pt x="1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8" name="Google Shape;8168;p30"/>
          <p:cNvSpPr/>
          <p:nvPr/>
        </p:nvSpPr>
        <p:spPr>
          <a:xfrm>
            <a:off x="2852527" y="1411236"/>
            <a:ext cx="80461" cy="38267"/>
          </a:xfrm>
          <a:custGeom>
            <a:avLst/>
            <a:gdLst/>
            <a:ahLst/>
            <a:cxnLst/>
            <a:rect l="l" t="t" r="r" b="b"/>
            <a:pathLst>
              <a:path w="3770" h="1793" extrusionOk="0">
                <a:moveTo>
                  <a:pt x="2929" y="0"/>
                </a:moveTo>
                <a:cubicBezTo>
                  <a:pt x="2800" y="0"/>
                  <a:pt x="2676" y="17"/>
                  <a:pt x="2576" y="47"/>
                </a:cubicBezTo>
                <a:cubicBezTo>
                  <a:pt x="2412" y="93"/>
                  <a:pt x="2229" y="105"/>
                  <a:pt x="2039" y="105"/>
                </a:cubicBezTo>
                <a:cubicBezTo>
                  <a:pt x="1817" y="105"/>
                  <a:pt x="1584" y="88"/>
                  <a:pt x="1360" y="88"/>
                </a:cubicBezTo>
                <a:cubicBezTo>
                  <a:pt x="763" y="88"/>
                  <a:pt x="227" y="208"/>
                  <a:pt x="105" y="1084"/>
                </a:cubicBezTo>
                <a:cubicBezTo>
                  <a:pt x="1" y="1792"/>
                  <a:pt x="865" y="1688"/>
                  <a:pt x="1504" y="1740"/>
                </a:cubicBezTo>
                <a:cubicBezTo>
                  <a:pt x="2265" y="1568"/>
                  <a:pt x="3405" y="1792"/>
                  <a:pt x="3665" y="652"/>
                </a:cubicBezTo>
                <a:cubicBezTo>
                  <a:pt x="3769" y="167"/>
                  <a:pt x="3329" y="0"/>
                  <a:pt x="292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9" name="Google Shape;8169;p30"/>
          <p:cNvSpPr/>
          <p:nvPr/>
        </p:nvSpPr>
        <p:spPr>
          <a:xfrm>
            <a:off x="2922979" y="2784604"/>
            <a:ext cx="50560" cy="37840"/>
          </a:xfrm>
          <a:custGeom>
            <a:avLst/>
            <a:gdLst/>
            <a:ahLst/>
            <a:cxnLst/>
            <a:rect l="l" t="t" r="r" b="b"/>
            <a:pathLst>
              <a:path w="2369" h="1773" extrusionOk="0">
                <a:moveTo>
                  <a:pt x="922" y="1"/>
                </a:moveTo>
                <a:cubicBezTo>
                  <a:pt x="435" y="1"/>
                  <a:pt x="1" y="156"/>
                  <a:pt x="1" y="762"/>
                </a:cubicBezTo>
                <a:cubicBezTo>
                  <a:pt x="1" y="1414"/>
                  <a:pt x="337" y="1773"/>
                  <a:pt x="982" y="1773"/>
                </a:cubicBezTo>
                <a:cubicBezTo>
                  <a:pt x="1038" y="1773"/>
                  <a:pt x="1097" y="1770"/>
                  <a:pt x="1158" y="1765"/>
                </a:cubicBezTo>
                <a:cubicBezTo>
                  <a:pt x="1711" y="1730"/>
                  <a:pt x="2368" y="1678"/>
                  <a:pt x="2299" y="901"/>
                </a:cubicBezTo>
                <a:cubicBezTo>
                  <a:pt x="2264" y="175"/>
                  <a:pt x="1642" y="2"/>
                  <a:pt x="1003" y="2"/>
                </a:cubicBezTo>
                <a:cubicBezTo>
                  <a:pt x="976" y="1"/>
                  <a:pt x="949" y="1"/>
                  <a:pt x="9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0" name="Google Shape;8170;p30"/>
          <p:cNvSpPr/>
          <p:nvPr/>
        </p:nvSpPr>
        <p:spPr>
          <a:xfrm>
            <a:off x="3259721" y="4484193"/>
            <a:ext cx="53506" cy="33486"/>
          </a:xfrm>
          <a:custGeom>
            <a:avLst/>
            <a:gdLst/>
            <a:ahLst/>
            <a:cxnLst/>
            <a:rect l="l" t="t" r="r" b="b"/>
            <a:pathLst>
              <a:path w="2507" h="1569" extrusionOk="0">
                <a:moveTo>
                  <a:pt x="1176" y="52"/>
                </a:moveTo>
                <a:cubicBezTo>
                  <a:pt x="675" y="87"/>
                  <a:pt x="1" y="1"/>
                  <a:pt x="1" y="813"/>
                </a:cubicBezTo>
                <a:cubicBezTo>
                  <a:pt x="1" y="1241"/>
                  <a:pt x="341" y="1568"/>
                  <a:pt x="742" y="1568"/>
                </a:cubicBezTo>
                <a:cubicBezTo>
                  <a:pt x="811" y="1568"/>
                  <a:pt x="881" y="1559"/>
                  <a:pt x="951" y="1539"/>
                </a:cubicBezTo>
                <a:cubicBezTo>
                  <a:pt x="1077" y="1515"/>
                  <a:pt x="1221" y="1513"/>
                  <a:pt x="1369" y="1513"/>
                </a:cubicBezTo>
                <a:cubicBezTo>
                  <a:pt x="1403" y="1513"/>
                  <a:pt x="1437" y="1513"/>
                  <a:pt x="1471" y="1513"/>
                </a:cubicBezTo>
                <a:cubicBezTo>
                  <a:pt x="1947" y="1513"/>
                  <a:pt x="2434" y="1491"/>
                  <a:pt x="2472" y="830"/>
                </a:cubicBezTo>
                <a:cubicBezTo>
                  <a:pt x="2506" y="52"/>
                  <a:pt x="1781" y="87"/>
                  <a:pt x="1176" y="5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30"/>
          <p:cNvSpPr/>
          <p:nvPr/>
        </p:nvSpPr>
        <p:spPr>
          <a:xfrm>
            <a:off x="2695788" y="2789790"/>
            <a:ext cx="47957" cy="32675"/>
          </a:xfrm>
          <a:custGeom>
            <a:avLst/>
            <a:gdLst/>
            <a:ahLst/>
            <a:cxnLst/>
            <a:rect l="l" t="t" r="r" b="b"/>
            <a:pathLst>
              <a:path w="2247" h="1531" extrusionOk="0">
                <a:moveTo>
                  <a:pt x="1003" y="1"/>
                </a:moveTo>
                <a:cubicBezTo>
                  <a:pt x="536" y="35"/>
                  <a:pt x="0" y="1"/>
                  <a:pt x="17" y="554"/>
                </a:cubicBezTo>
                <a:cubicBezTo>
                  <a:pt x="17" y="1297"/>
                  <a:pt x="640" y="1452"/>
                  <a:pt x="1262" y="1522"/>
                </a:cubicBezTo>
                <a:cubicBezTo>
                  <a:pt x="1319" y="1528"/>
                  <a:pt x="1377" y="1531"/>
                  <a:pt x="1434" y="1531"/>
                </a:cubicBezTo>
                <a:cubicBezTo>
                  <a:pt x="1857" y="1531"/>
                  <a:pt x="2247" y="1352"/>
                  <a:pt x="2247" y="865"/>
                </a:cubicBezTo>
                <a:cubicBezTo>
                  <a:pt x="2247" y="18"/>
                  <a:pt x="1504" y="139"/>
                  <a:pt x="100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2" name="Google Shape;8172;p30"/>
          <p:cNvSpPr/>
          <p:nvPr/>
        </p:nvSpPr>
        <p:spPr>
          <a:xfrm>
            <a:off x="7340983" y="3420589"/>
            <a:ext cx="40444" cy="45716"/>
          </a:xfrm>
          <a:custGeom>
            <a:avLst/>
            <a:gdLst/>
            <a:ahLst/>
            <a:cxnLst/>
            <a:rect l="l" t="t" r="r" b="b"/>
            <a:pathLst>
              <a:path w="1895" h="2142" extrusionOk="0">
                <a:moveTo>
                  <a:pt x="416" y="1"/>
                </a:moveTo>
                <a:cubicBezTo>
                  <a:pt x="93" y="1"/>
                  <a:pt x="0" y="338"/>
                  <a:pt x="63" y="618"/>
                </a:cubicBezTo>
                <a:cubicBezTo>
                  <a:pt x="201" y="1292"/>
                  <a:pt x="339" y="2035"/>
                  <a:pt x="1203" y="2139"/>
                </a:cubicBezTo>
                <a:cubicBezTo>
                  <a:pt x="1224" y="2141"/>
                  <a:pt x="1245" y="2142"/>
                  <a:pt x="1265" y="2142"/>
                </a:cubicBezTo>
                <a:cubicBezTo>
                  <a:pt x="1645" y="2142"/>
                  <a:pt x="1895" y="1835"/>
                  <a:pt x="1895" y="1327"/>
                </a:cubicBezTo>
                <a:cubicBezTo>
                  <a:pt x="1670" y="705"/>
                  <a:pt x="1273" y="169"/>
                  <a:pt x="529" y="13"/>
                </a:cubicBezTo>
                <a:cubicBezTo>
                  <a:pt x="489" y="5"/>
                  <a:pt x="451" y="1"/>
                  <a:pt x="41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3" name="Google Shape;8173;p30"/>
          <p:cNvSpPr/>
          <p:nvPr/>
        </p:nvSpPr>
        <p:spPr>
          <a:xfrm>
            <a:off x="4989914" y="1598922"/>
            <a:ext cx="46868" cy="32355"/>
          </a:xfrm>
          <a:custGeom>
            <a:avLst/>
            <a:gdLst/>
            <a:ahLst/>
            <a:cxnLst/>
            <a:rect l="l" t="t" r="r" b="b"/>
            <a:pathLst>
              <a:path w="2196" h="1516" extrusionOk="0">
                <a:moveTo>
                  <a:pt x="1013" y="0"/>
                </a:moveTo>
                <a:cubicBezTo>
                  <a:pt x="676" y="0"/>
                  <a:pt x="369" y="181"/>
                  <a:pt x="190" y="464"/>
                </a:cubicBezTo>
                <a:cubicBezTo>
                  <a:pt x="0" y="706"/>
                  <a:pt x="35" y="1034"/>
                  <a:pt x="259" y="1224"/>
                </a:cubicBezTo>
                <a:cubicBezTo>
                  <a:pt x="466" y="1444"/>
                  <a:pt x="678" y="1515"/>
                  <a:pt x="892" y="1515"/>
                </a:cubicBezTo>
                <a:cubicBezTo>
                  <a:pt x="1233" y="1515"/>
                  <a:pt x="1579" y="1336"/>
                  <a:pt x="1919" y="1293"/>
                </a:cubicBezTo>
                <a:cubicBezTo>
                  <a:pt x="2195" y="567"/>
                  <a:pt x="1901" y="153"/>
                  <a:pt x="1175" y="14"/>
                </a:cubicBezTo>
                <a:cubicBezTo>
                  <a:pt x="1121" y="5"/>
                  <a:pt x="1066" y="0"/>
                  <a:pt x="101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4" name="Google Shape;8174;p30"/>
          <p:cNvSpPr/>
          <p:nvPr/>
        </p:nvSpPr>
        <p:spPr>
          <a:xfrm>
            <a:off x="6724526" y="3361364"/>
            <a:ext cx="42792" cy="31864"/>
          </a:xfrm>
          <a:custGeom>
            <a:avLst/>
            <a:gdLst/>
            <a:ahLst/>
            <a:cxnLst/>
            <a:rect l="l" t="t" r="r" b="b"/>
            <a:pathLst>
              <a:path w="2005" h="1493" extrusionOk="0">
                <a:moveTo>
                  <a:pt x="754" y="1"/>
                </a:moveTo>
                <a:cubicBezTo>
                  <a:pt x="409" y="1"/>
                  <a:pt x="93" y="129"/>
                  <a:pt x="52" y="542"/>
                </a:cubicBezTo>
                <a:cubicBezTo>
                  <a:pt x="0" y="1198"/>
                  <a:pt x="536" y="1371"/>
                  <a:pt x="1106" y="1492"/>
                </a:cubicBezTo>
                <a:cubicBezTo>
                  <a:pt x="1504" y="1475"/>
                  <a:pt x="1988" y="1440"/>
                  <a:pt x="1988" y="905"/>
                </a:cubicBezTo>
                <a:cubicBezTo>
                  <a:pt x="2005" y="317"/>
                  <a:pt x="1504" y="110"/>
                  <a:pt x="1020" y="23"/>
                </a:cubicBezTo>
                <a:cubicBezTo>
                  <a:pt x="932" y="9"/>
                  <a:pt x="842" y="1"/>
                  <a:pt x="75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5" name="Google Shape;8175;p30"/>
          <p:cNvSpPr/>
          <p:nvPr/>
        </p:nvSpPr>
        <p:spPr>
          <a:xfrm>
            <a:off x="7029169" y="2145588"/>
            <a:ext cx="39334" cy="36026"/>
          </a:xfrm>
          <a:custGeom>
            <a:avLst/>
            <a:gdLst/>
            <a:ahLst/>
            <a:cxnLst/>
            <a:rect l="l" t="t" r="r" b="b"/>
            <a:pathLst>
              <a:path w="1843" h="1688" extrusionOk="0">
                <a:moveTo>
                  <a:pt x="1376" y="1"/>
                </a:moveTo>
                <a:cubicBezTo>
                  <a:pt x="1345" y="1"/>
                  <a:pt x="1312" y="4"/>
                  <a:pt x="1280" y="11"/>
                </a:cubicBezTo>
                <a:cubicBezTo>
                  <a:pt x="675" y="29"/>
                  <a:pt x="156" y="478"/>
                  <a:pt x="70" y="1083"/>
                </a:cubicBezTo>
                <a:cubicBezTo>
                  <a:pt x="1" y="1446"/>
                  <a:pt x="208" y="1670"/>
                  <a:pt x="675" y="1688"/>
                </a:cubicBezTo>
                <a:cubicBezTo>
                  <a:pt x="1193" y="1480"/>
                  <a:pt x="1643" y="1135"/>
                  <a:pt x="1781" y="513"/>
                </a:cubicBezTo>
                <a:cubicBezTo>
                  <a:pt x="1843" y="250"/>
                  <a:pt x="1642" y="1"/>
                  <a:pt x="137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6" name="Google Shape;8176;p30"/>
          <p:cNvSpPr/>
          <p:nvPr/>
        </p:nvSpPr>
        <p:spPr>
          <a:xfrm>
            <a:off x="4357728" y="2200780"/>
            <a:ext cx="45758" cy="107716"/>
          </a:xfrm>
          <a:custGeom>
            <a:avLst/>
            <a:gdLst/>
            <a:ahLst/>
            <a:cxnLst/>
            <a:rect l="l" t="t" r="r" b="b"/>
            <a:pathLst>
              <a:path w="2144" h="5047" extrusionOk="0">
                <a:moveTo>
                  <a:pt x="1297" y="0"/>
                </a:moveTo>
                <a:cubicBezTo>
                  <a:pt x="778" y="0"/>
                  <a:pt x="260" y="363"/>
                  <a:pt x="364" y="795"/>
                </a:cubicBezTo>
                <a:cubicBezTo>
                  <a:pt x="640" y="1850"/>
                  <a:pt x="122" y="2731"/>
                  <a:pt x="1" y="3491"/>
                </a:cubicBezTo>
                <a:cubicBezTo>
                  <a:pt x="70" y="4338"/>
                  <a:pt x="1" y="5047"/>
                  <a:pt x="951" y="5047"/>
                </a:cubicBezTo>
                <a:cubicBezTo>
                  <a:pt x="1781" y="5047"/>
                  <a:pt x="1971" y="4476"/>
                  <a:pt x="2040" y="3785"/>
                </a:cubicBezTo>
                <a:cubicBezTo>
                  <a:pt x="2144" y="2748"/>
                  <a:pt x="1642" y="1746"/>
                  <a:pt x="1936" y="692"/>
                </a:cubicBezTo>
                <a:cubicBezTo>
                  <a:pt x="2023" y="381"/>
                  <a:pt x="1712" y="0"/>
                  <a:pt x="129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7" name="Google Shape;8177;p30"/>
          <p:cNvSpPr/>
          <p:nvPr/>
        </p:nvSpPr>
        <p:spPr>
          <a:xfrm>
            <a:off x="4664228" y="2376706"/>
            <a:ext cx="80056" cy="38758"/>
          </a:xfrm>
          <a:custGeom>
            <a:avLst/>
            <a:gdLst/>
            <a:ahLst/>
            <a:cxnLst/>
            <a:rect l="l" t="t" r="r" b="b"/>
            <a:pathLst>
              <a:path w="3751" h="1816" extrusionOk="0">
                <a:moveTo>
                  <a:pt x="1383" y="1"/>
                </a:moveTo>
                <a:cubicBezTo>
                  <a:pt x="778" y="87"/>
                  <a:pt x="1" y="18"/>
                  <a:pt x="122" y="640"/>
                </a:cubicBezTo>
                <a:cubicBezTo>
                  <a:pt x="329" y="1625"/>
                  <a:pt x="1297" y="1815"/>
                  <a:pt x="2195" y="1815"/>
                </a:cubicBezTo>
                <a:cubicBezTo>
                  <a:pt x="2835" y="1815"/>
                  <a:pt x="3751" y="1712"/>
                  <a:pt x="3613" y="951"/>
                </a:cubicBezTo>
                <a:cubicBezTo>
                  <a:pt x="3466" y="240"/>
                  <a:pt x="2970" y="188"/>
                  <a:pt x="2455" y="188"/>
                </a:cubicBezTo>
                <a:cubicBezTo>
                  <a:pt x="2366" y="188"/>
                  <a:pt x="2276" y="189"/>
                  <a:pt x="2187" y="189"/>
                </a:cubicBezTo>
                <a:cubicBezTo>
                  <a:pt x="1880" y="189"/>
                  <a:pt x="1588" y="170"/>
                  <a:pt x="13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8" name="Google Shape;8178;p30"/>
          <p:cNvSpPr/>
          <p:nvPr/>
        </p:nvSpPr>
        <p:spPr>
          <a:xfrm>
            <a:off x="4848286" y="2387292"/>
            <a:ext cx="43176" cy="32099"/>
          </a:xfrm>
          <a:custGeom>
            <a:avLst/>
            <a:gdLst/>
            <a:ahLst/>
            <a:cxnLst/>
            <a:rect l="l" t="t" r="r" b="b"/>
            <a:pathLst>
              <a:path w="2023" h="1504" extrusionOk="0">
                <a:moveTo>
                  <a:pt x="1294" y="1"/>
                </a:moveTo>
                <a:cubicBezTo>
                  <a:pt x="1249" y="1"/>
                  <a:pt x="1204" y="3"/>
                  <a:pt x="1158" y="6"/>
                </a:cubicBezTo>
                <a:cubicBezTo>
                  <a:pt x="691" y="144"/>
                  <a:pt x="0" y="109"/>
                  <a:pt x="17" y="904"/>
                </a:cubicBezTo>
                <a:cubicBezTo>
                  <a:pt x="17" y="1352"/>
                  <a:pt x="364" y="1503"/>
                  <a:pt x="748" y="1503"/>
                </a:cubicBezTo>
                <a:cubicBezTo>
                  <a:pt x="809" y="1503"/>
                  <a:pt x="872" y="1499"/>
                  <a:pt x="933" y="1492"/>
                </a:cubicBezTo>
                <a:cubicBezTo>
                  <a:pt x="1486" y="1440"/>
                  <a:pt x="2022" y="1233"/>
                  <a:pt x="2022" y="593"/>
                </a:cubicBezTo>
                <a:cubicBezTo>
                  <a:pt x="2022" y="156"/>
                  <a:pt x="1711" y="1"/>
                  <a:pt x="12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9" name="Google Shape;8179;p30"/>
          <p:cNvSpPr/>
          <p:nvPr/>
        </p:nvSpPr>
        <p:spPr>
          <a:xfrm>
            <a:off x="4242308" y="2271573"/>
            <a:ext cx="38352" cy="32590"/>
          </a:xfrm>
          <a:custGeom>
            <a:avLst/>
            <a:gdLst/>
            <a:ahLst/>
            <a:cxnLst/>
            <a:rect l="l" t="t" r="r" b="b"/>
            <a:pathLst>
              <a:path w="1797" h="1527" extrusionOk="0">
                <a:moveTo>
                  <a:pt x="812" y="0"/>
                </a:moveTo>
                <a:cubicBezTo>
                  <a:pt x="383" y="0"/>
                  <a:pt x="1" y="211"/>
                  <a:pt x="34" y="710"/>
                </a:cubicBezTo>
                <a:cubicBezTo>
                  <a:pt x="34" y="1164"/>
                  <a:pt x="400" y="1527"/>
                  <a:pt x="845" y="1527"/>
                </a:cubicBezTo>
                <a:cubicBezTo>
                  <a:pt x="874" y="1527"/>
                  <a:pt x="903" y="1525"/>
                  <a:pt x="933" y="1522"/>
                </a:cubicBezTo>
                <a:cubicBezTo>
                  <a:pt x="1382" y="1522"/>
                  <a:pt x="1745" y="1315"/>
                  <a:pt x="1797" y="796"/>
                </a:cubicBezTo>
                <a:cubicBezTo>
                  <a:pt x="1745" y="226"/>
                  <a:pt x="1330" y="19"/>
                  <a:pt x="864" y="1"/>
                </a:cubicBezTo>
                <a:cubicBezTo>
                  <a:pt x="847" y="1"/>
                  <a:pt x="829" y="0"/>
                  <a:pt x="81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0" name="Google Shape;8180;p30"/>
          <p:cNvGrpSpPr/>
          <p:nvPr/>
        </p:nvGrpSpPr>
        <p:grpSpPr>
          <a:xfrm>
            <a:off x="859675" y="1341825"/>
            <a:ext cx="1702500" cy="1829375"/>
            <a:chOff x="859675" y="1341825"/>
            <a:chExt cx="1702500" cy="1829375"/>
          </a:xfrm>
        </p:grpSpPr>
        <p:grpSp>
          <p:nvGrpSpPr>
            <p:cNvPr id="8181" name="Google Shape;8181;p30"/>
            <p:cNvGrpSpPr/>
            <p:nvPr/>
          </p:nvGrpSpPr>
          <p:grpSpPr>
            <a:xfrm>
              <a:off x="1240531" y="1341825"/>
              <a:ext cx="940791" cy="940791"/>
              <a:chOff x="6868325" y="1240250"/>
              <a:chExt cx="1423500" cy="1423500"/>
            </a:xfrm>
          </p:grpSpPr>
          <p:sp>
            <p:nvSpPr>
              <p:cNvPr id="8182" name="Google Shape;8182;p30"/>
              <p:cNvSpPr/>
              <p:nvPr/>
            </p:nvSpPr>
            <p:spPr>
              <a:xfrm>
                <a:off x="6868325" y="1240250"/>
                <a:ext cx="1423500" cy="1423500"/>
              </a:xfrm>
              <a:prstGeom prst="donut">
                <a:avLst>
                  <a:gd name="adj" fmla="val 16212"/>
                </a:avLst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30"/>
              <p:cNvSpPr/>
              <p:nvPr/>
            </p:nvSpPr>
            <p:spPr>
              <a:xfrm>
                <a:off x="6869962" y="1241900"/>
                <a:ext cx="1420200" cy="1420200"/>
              </a:xfrm>
              <a:prstGeom prst="blockArc">
                <a:avLst>
                  <a:gd name="adj1" fmla="val 21538366"/>
                  <a:gd name="adj2" fmla="val 16198046"/>
                  <a:gd name="adj3" fmla="val 16139"/>
                </a:avLst>
              </a:pr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4" name="Google Shape;8184;p30"/>
            <p:cNvSpPr txBox="1"/>
            <p:nvPr/>
          </p:nvSpPr>
          <p:spPr>
            <a:xfrm>
              <a:off x="859675" y="2358825"/>
              <a:ext cx="1702500" cy="35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8185" name="Google Shape;8185;p30"/>
            <p:cNvSpPr txBox="1"/>
            <p:nvPr/>
          </p:nvSpPr>
          <p:spPr>
            <a:xfrm>
              <a:off x="859675" y="2690000"/>
              <a:ext cx="1702500" cy="48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It’s composed of hydrogen and helium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8186" name="Google Shape;8186;p30"/>
          <p:cNvGrpSpPr/>
          <p:nvPr/>
        </p:nvGrpSpPr>
        <p:grpSpPr>
          <a:xfrm>
            <a:off x="1531469" y="1657851"/>
            <a:ext cx="355663" cy="308725"/>
            <a:chOff x="-28462125" y="3199700"/>
            <a:chExt cx="298550" cy="259150"/>
          </a:xfrm>
        </p:grpSpPr>
        <p:sp>
          <p:nvSpPr>
            <p:cNvPr id="8187" name="Google Shape;8187;p30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0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0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0" name="Google Shape;8190;p30"/>
          <p:cNvGrpSpPr/>
          <p:nvPr/>
        </p:nvGrpSpPr>
        <p:grpSpPr>
          <a:xfrm>
            <a:off x="2767067" y="2625300"/>
            <a:ext cx="1702500" cy="1829375"/>
            <a:chOff x="2767067" y="2625300"/>
            <a:chExt cx="1702500" cy="1829375"/>
          </a:xfrm>
        </p:grpSpPr>
        <p:grpSp>
          <p:nvGrpSpPr>
            <p:cNvPr id="8191" name="Google Shape;8191;p30"/>
            <p:cNvGrpSpPr/>
            <p:nvPr/>
          </p:nvGrpSpPr>
          <p:grpSpPr>
            <a:xfrm>
              <a:off x="3147923" y="2625300"/>
              <a:ext cx="940791" cy="940791"/>
              <a:chOff x="6868325" y="1240250"/>
              <a:chExt cx="1423500" cy="1423500"/>
            </a:xfrm>
          </p:grpSpPr>
          <p:sp>
            <p:nvSpPr>
              <p:cNvPr id="8192" name="Google Shape;8192;p30"/>
              <p:cNvSpPr/>
              <p:nvPr/>
            </p:nvSpPr>
            <p:spPr>
              <a:xfrm>
                <a:off x="6868325" y="1240250"/>
                <a:ext cx="1423500" cy="1423500"/>
              </a:xfrm>
              <a:prstGeom prst="donut">
                <a:avLst>
                  <a:gd name="adj" fmla="val 16212"/>
                </a:avLst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30"/>
              <p:cNvSpPr/>
              <p:nvPr/>
            </p:nvSpPr>
            <p:spPr>
              <a:xfrm>
                <a:off x="6869962" y="1241900"/>
                <a:ext cx="1420200" cy="1420200"/>
              </a:xfrm>
              <a:prstGeom prst="blockArc">
                <a:avLst>
                  <a:gd name="adj1" fmla="val 3160689"/>
                  <a:gd name="adj2" fmla="val 16198046"/>
                  <a:gd name="adj3" fmla="val 16139"/>
                </a:avLst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94" name="Google Shape;8194;p30"/>
            <p:cNvSpPr txBox="1"/>
            <p:nvPr/>
          </p:nvSpPr>
          <p:spPr>
            <a:xfrm>
              <a:off x="2767067" y="3642300"/>
              <a:ext cx="1702500" cy="35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8195" name="Google Shape;8195;p30"/>
            <p:cNvSpPr txBox="1"/>
            <p:nvPr/>
          </p:nvSpPr>
          <p:spPr>
            <a:xfrm>
              <a:off x="2767067" y="3973475"/>
              <a:ext cx="1702500" cy="48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8196" name="Google Shape;8196;p30"/>
          <p:cNvGrpSpPr/>
          <p:nvPr/>
        </p:nvGrpSpPr>
        <p:grpSpPr>
          <a:xfrm>
            <a:off x="3441460" y="2919963"/>
            <a:ext cx="353757" cy="351463"/>
            <a:chOff x="-22845575" y="3504075"/>
            <a:chExt cx="296950" cy="295025"/>
          </a:xfrm>
        </p:grpSpPr>
        <p:sp>
          <p:nvSpPr>
            <p:cNvPr id="8197" name="Google Shape;8197;p30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0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9" name="Google Shape;8199;p30"/>
          <p:cNvGrpSpPr/>
          <p:nvPr/>
        </p:nvGrpSpPr>
        <p:grpSpPr>
          <a:xfrm>
            <a:off x="4674458" y="1341825"/>
            <a:ext cx="1702500" cy="1829375"/>
            <a:chOff x="4674458" y="1341825"/>
            <a:chExt cx="1702500" cy="1829375"/>
          </a:xfrm>
        </p:grpSpPr>
        <p:grpSp>
          <p:nvGrpSpPr>
            <p:cNvPr id="8200" name="Google Shape;8200;p30"/>
            <p:cNvGrpSpPr/>
            <p:nvPr/>
          </p:nvGrpSpPr>
          <p:grpSpPr>
            <a:xfrm>
              <a:off x="5055314" y="1341825"/>
              <a:ext cx="940791" cy="940791"/>
              <a:chOff x="6868325" y="1240250"/>
              <a:chExt cx="1423500" cy="1423500"/>
            </a:xfrm>
          </p:grpSpPr>
          <p:sp>
            <p:nvSpPr>
              <p:cNvPr id="8201" name="Google Shape;8201;p30"/>
              <p:cNvSpPr/>
              <p:nvPr/>
            </p:nvSpPr>
            <p:spPr>
              <a:xfrm>
                <a:off x="6868325" y="1240250"/>
                <a:ext cx="1423500" cy="1423500"/>
              </a:xfrm>
              <a:prstGeom prst="donut">
                <a:avLst>
                  <a:gd name="adj" fmla="val 16212"/>
                </a:avLst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30"/>
              <p:cNvSpPr/>
              <p:nvPr/>
            </p:nvSpPr>
            <p:spPr>
              <a:xfrm>
                <a:off x="6869962" y="1241900"/>
                <a:ext cx="1420200" cy="1420200"/>
              </a:xfrm>
              <a:prstGeom prst="blockArc">
                <a:avLst>
                  <a:gd name="adj1" fmla="val 19701753"/>
                  <a:gd name="adj2" fmla="val 16198046"/>
                  <a:gd name="adj3" fmla="val 16139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03" name="Google Shape;8203;p30"/>
            <p:cNvSpPr txBox="1"/>
            <p:nvPr/>
          </p:nvSpPr>
          <p:spPr>
            <a:xfrm>
              <a:off x="4674458" y="2358825"/>
              <a:ext cx="1702500" cy="35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8204" name="Google Shape;8204;p30"/>
            <p:cNvSpPr txBox="1"/>
            <p:nvPr/>
          </p:nvSpPr>
          <p:spPr>
            <a:xfrm>
              <a:off x="4674458" y="2690000"/>
              <a:ext cx="1702500" cy="48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a gas giant and the biggest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8205" name="Google Shape;8205;p30"/>
          <p:cNvSpPr/>
          <p:nvPr/>
        </p:nvSpPr>
        <p:spPr>
          <a:xfrm>
            <a:off x="5347430" y="1635295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06" name="Google Shape;8206;p30"/>
          <p:cNvGrpSpPr/>
          <p:nvPr/>
        </p:nvGrpSpPr>
        <p:grpSpPr>
          <a:xfrm>
            <a:off x="6581850" y="2625300"/>
            <a:ext cx="1702500" cy="1829375"/>
            <a:chOff x="6581850" y="2625300"/>
            <a:chExt cx="1702500" cy="1829375"/>
          </a:xfrm>
        </p:grpSpPr>
        <p:grpSp>
          <p:nvGrpSpPr>
            <p:cNvPr id="8207" name="Google Shape;8207;p30"/>
            <p:cNvGrpSpPr/>
            <p:nvPr/>
          </p:nvGrpSpPr>
          <p:grpSpPr>
            <a:xfrm>
              <a:off x="6962706" y="2625300"/>
              <a:ext cx="940791" cy="940791"/>
              <a:chOff x="6868325" y="1240250"/>
              <a:chExt cx="1423500" cy="1423500"/>
            </a:xfrm>
          </p:grpSpPr>
          <p:sp>
            <p:nvSpPr>
              <p:cNvPr id="8208" name="Google Shape;8208;p30"/>
              <p:cNvSpPr/>
              <p:nvPr/>
            </p:nvSpPr>
            <p:spPr>
              <a:xfrm>
                <a:off x="6868325" y="1240250"/>
                <a:ext cx="1423500" cy="1423500"/>
              </a:xfrm>
              <a:prstGeom prst="donut">
                <a:avLst>
                  <a:gd name="adj" fmla="val 16212"/>
                </a:avLst>
              </a:prstGeom>
              <a:noFill/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30"/>
              <p:cNvSpPr/>
              <p:nvPr/>
            </p:nvSpPr>
            <p:spPr>
              <a:xfrm>
                <a:off x="6869962" y="1241900"/>
                <a:ext cx="1420200" cy="1420200"/>
              </a:xfrm>
              <a:prstGeom prst="blockArc">
                <a:avLst>
                  <a:gd name="adj1" fmla="val 7956281"/>
                  <a:gd name="adj2" fmla="val 16198046"/>
                  <a:gd name="adj3" fmla="val 16139"/>
                </a:avLst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10" name="Google Shape;8210;p30"/>
            <p:cNvSpPr txBox="1"/>
            <p:nvPr/>
          </p:nvSpPr>
          <p:spPr>
            <a:xfrm>
              <a:off x="6581850" y="3642300"/>
              <a:ext cx="1702500" cy="35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8211" name="Google Shape;8211;p30"/>
            <p:cNvSpPr txBox="1"/>
            <p:nvPr/>
          </p:nvSpPr>
          <p:spPr>
            <a:xfrm>
              <a:off x="6581850" y="3973475"/>
              <a:ext cx="1702500" cy="48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It’s the farthest planet from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8212" name="Google Shape;8212;p30"/>
          <p:cNvSpPr/>
          <p:nvPr/>
        </p:nvSpPr>
        <p:spPr>
          <a:xfrm>
            <a:off x="7298458" y="291974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7" name="Google Shape;8217;p3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8218" name="Google Shape;8218;p31"/>
          <p:cNvGrpSpPr/>
          <p:nvPr/>
        </p:nvGrpSpPr>
        <p:grpSpPr>
          <a:xfrm>
            <a:off x="1572963" y="1089200"/>
            <a:ext cx="5998075" cy="3330200"/>
            <a:chOff x="-8417125" y="1002925"/>
            <a:chExt cx="5998075" cy="3330200"/>
          </a:xfrm>
        </p:grpSpPr>
        <p:sp>
          <p:nvSpPr>
            <p:cNvPr id="8219" name="Google Shape;8219;p31"/>
            <p:cNvSpPr/>
            <p:nvPr/>
          </p:nvSpPr>
          <p:spPr>
            <a:xfrm>
              <a:off x="-6714250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1"/>
            <p:cNvSpPr/>
            <p:nvPr/>
          </p:nvSpPr>
          <p:spPr>
            <a:xfrm>
              <a:off x="-6657400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1"/>
            <p:cNvSpPr/>
            <p:nvPr/>
          </p:nvSpPr>
          <p:spPr>
            <a:xfrm>
              <a:off x="-660082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1"/>
            <p:cNvSpPr/>
            <p:nvPr/>
          </p:nvSpPr>
          <p:spPr>
            <a:xfrm>
              <a:off x="-654397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1"/>
            <p:cNvSpPr/>
            <p:nvPr/>
          </p:nvSpPr>
          <p:spPr>
            <a:xfrm>
              <a:off x="-6543975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1"/>
            <p:cNvSpPr/>
            <p:nvPr/>
          </p:nvSpPr>
          <p:spPr>
            <a:xfrm>
              <a:off x="-648712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1"/>
            <p:cNvSpPr/>
            <p:nvPr/>
          </p:nvSpPr>
          <p:spPr>
            <a:xfrm>
              <a:off x="-6487125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1"/>
            <p:cNvSpPr/>
            <p:nvPr/>
          </p:nvSpPr>
          <p:spPr>
            <a:xfrm>
              <a:off x="-6430575" y="1059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1"/>
            <p:cNvSpPr/>
            <p:nvPr/>
          </p:nvSpPr>
          <p:spPr>
            <a:xfrm>
              <a:off x="-637372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1"/>
            <p:cNvSpPr/>
            <p:nvPr/>
          </p:nvSpPr>
          <p:spPr>
            <a:xfrm>
              <a:off x="-631687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1"/>
            <p:cNvSpPr/>
            <p:nvPr/>
          </p:nvSpPr>
          <p:spPr>
            <a:xfrm>
              <a:off x="-6316875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1"/>
            <p:cNvSpPr/>
            <p:nvPr/>
          </p:nvSpPr>
          <p:spPr>
            <a:xfrm>
              <a:off x="-626002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1"/>
            <p:cNvSpPr/>
            <p:nvPr/>
          </p:nvSpPr>
          <p:spPr>
            <a:xfrm>
              <a:off x="-6260025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1"/>
            <p:cNvSpPr/>
            <p:nvPr/>
          </p:nvSpPr>
          <p:spPr>
            <a:xfrm>
              <a:off x="-6203475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1"/>
            <p:cNvSpPr/>
            <p:nvPr/>
          </p:nvSpPr>
          <p:spPr>
            <a:xfrm>
              <a:off x="-6203475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1"/>
            <p:cNvSpPr/>
            <p:nvPr/>
          </p:nvSpPr>
          <p:spPr>
            <a:xfrm>
              <a:off x="-6146625" y="1059475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1"/>
            <p:cNvSpPr/>
            <p:nvPr/>
          </p:nvSpPr>
          <p:spPr>
            <a:xfrm>
              <a:off x="-6146625" y="1002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1"/>
            <p:cNvSpPr/>
            <p:nvPr/>
          </p:nvSpPr>
          <p:spPr>
            <a:xfrm>
              <a:off x="-6089750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1"/>
            <p:cNvSpPr/>
            <p:nvPr/>
          </p:nvSpPr>
          <p:spPr>
            <a:xfrm>
              <a:off x="-6089750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1"/>
            <p:cNvSpPr/>
            <p:nvPr/>
          </p:nvSpPr>
          <p:spPr>
            <a:xfrm>
              <a:off x="-6033200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1"/>
            <p:cNvSpPr/>
            <p:nvPr/>
          </p:nvSpPr>
          <p:spPr>
            <a:xfrm>
              <a:off x="-6033200" y="100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1"/>
            <p:cNvSpPr/>
            <p:nvPr/>
          </p:nvSpPr>
          <p:spPr>
            <a:xfrm>
              <a:off x="-5976350" y="1059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1"/>
            <p:cNvSpPr/>
            <p:nvPr/>
          </p:nvSpPr>
          <p:spPr>
            <a:xfrm>
              <a:off x="-6714250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1"/>
            <p:cNvSpPr/>
            <p:nvPr/>
          </p:nvSpPr>
          <p:spPr>
            <a:xfrm>
              <a:off x="-6657400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1"/>
            <p:cNvSpPr/>
            <p:nvPr/>
          </p:nvSpPr>
          <p:spPr>
            <a:xfrm>
              <a:off x="-660082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1"/>
            <p:cNvSpPr/>
            <p:nvPr/>
          </p:nvSpPr>
          <p:spPr>
            <a:xfrm>
              <a:off x="-654397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1"/>
            <p:cNvSpPr/>
            <p:nvPr/>
          </p:nvSpPr>
          <p:spPr>
            <a:xfrm>
              <a:off x="-648712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1"/>
            <p:cNvSpPr/>
            <p:nvPr/>
          </p:nvSpPr>
          <p:spPr>
            <a:xfrm>
              <a:off x="-6430575" y="1116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1"/>
            <p:cNvSpPr/>
            <p:nvPr/>
          </p:nvSpPr>
          <p:spPr>
            <a:xfrm>
              <a:off x="-637372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1"/>
            <p:cNvSpPr/>
            <p:nvPr/>
          </p:nvSpPr>
          <p:spPr>
            <a:xfrm>
              <a:off x="-631687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1"/>
            <p:cNvSpPr/>
            <p:nvPr/>
          </p:nvSpPr>
          <p:spPr>
            <a:xfrm>
              <a:off x="-626002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1"/>
            <p:cNvSpPr/>
            <p:nvPr/>
          </p:nvSpPr>
          <p:spPr>
            <a:xfrm>
              <a:off x="-6203475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1"/>
            <p:cNvSpPr/>
            <p:nvPr/>
          </p:nvSpPr>
          <p:spPr>
            <a:xfrm>
              <a:off x="-6146625" y="1116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1"/>
            <p:cNvSpPr/>
            <p:nvPr/>
          </p:nvSpPr>
          <p:spPr>
            <a:xfrm>
              <a:off x="-6089750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1"/>
            <p:cNvSpPr/>
            <p:nvPr/>
          </p:nvSpPr>
          <p:spPr>
            <a:xfrm>
              <a:off x="-6033200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1"/>
            <p:cNvSpPr/>
            <p:nvPr/>
          </p:nvSpPr>
          <p:spPr>
            <a:xfrm>
              <a:off x="-5976350" y="111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1"/>
            <p:cNvSpPr/>
            <p:nvPr/>
          </p:nvSpPr>
          <p:spPr>
            <a:xfrm>
              <a:off x="-6714250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1"/>
            <p:cNvSpPr/>
            <p:nvPr/>
          </p:nvSpPr>
          <p:spPr>
            <a:xfrm>
              <a:off x="-6657400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1"/>
            <p:cNvSpPr/>
            <p:nvPr/>
          </p:nvSpPr>
          <p:spPr>
            <a:xfrm>
              <a:off x="-660082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1"/>
            <p:cNvSpPr/>
            <p:nvPr/>
          </p:nvSpPr>
          <p:spPr>
            <a:xfrm>
              <a:off x="-654397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1"/>
            <p:cNvSpPr/>
            <p:nvPr/>
          </p:nvSpPr>
          <p:spPr>
            <a:xfrm>
              <a:off x="-648712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1"/>
            <p:cNvSpPr/>
            <p:nvPr/>
          </p:nvSpPr>
          <p:spPr>
            <a:xfrm>
              <a:off x="-6430575" y="1173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1"/>
            <p:cNvSpPr/>
            <p:nvPr/>
          </p:nvSpPr>
          <p:spPr>
            <a:xfrm>
              <a:off x="-637372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1"/>
            <p:cNvSpPr/>
            <p:nvPr/>
          </p:nvSpPr>
          <p:spPr>
            <a:xfrm>
              <a:off x="-631687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1"/>
            <p:cNvSpPr/>
            <p:nvPr/>
          </p:nvSpPr>
          <p:spPr>
            <a:xfrm>
              <a:off x="-626002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1"/>
            <p:cNvSpPr/>
            <p:nvPr/>
          </p:nvSpPr>
          <p:spPr>
            <a:xfrm>
              <a:off x="-6203475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1"/>
            <p:cNvSpPr/>
            <p:nvPr/>
          </p:nvSpPr>
          <p:spPr>
            <a:xfrm>
              <a:off x="-6146625" y="11732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1"/>
            <p:cNvSpPr/>
            <p:nvPr/>
          </p:nvSpPr>
          <p:spPr>
            <a:xfrm>
              <a:off x="-6089750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1"/>
            <p:cNvSpPr/>
            <p:nvPr/>
          </p:nvSpPr>
          <p:spPr>
            <a:xfrm>
              <a:off x="-6033200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1"/>
            <p:cNvSpPr/>
            <p:nvPr/>
          </p:nvSpPr>
          <p:spPr>
            <a:xfrm>
              <a:off x="-5976350" y="117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1"/>
            <p:cNvSpPr/>
            <p:nvPr/>
          </p:nvSpPr>
          <p:spPr>
            <a:xfrm>
              <a:off x="-671425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1"/>
            <p:cNvSpPr/>
            <p:nvPr/>
          </p:nvSpPr>
          <p:spPr>
            <a:xfrm>
              <a:off x="-665740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1"/>
            <p:cNvSpPr/>
            <p:nvPr/>
          </p:nvSpPr>
          <p:spPr>
            <a:xfrm>
              <a:off x="-660082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1"/>
            <p:cNvSpPr/>
            <p:nvPr/>
          </p:nvSpPr>
          <p:spPr>
            <a:xfrm>
              <a:off x="-654397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1"/>
            <p:cNvSpPr/>
            <p:nvPr/>
          </p:nvSpPr>
          <p:spPr>
            <a:xfrm>
              <a:off x="-648712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1"/>
            <p:cNvSpPr/>
            <p:nvPr/>
          </p:nvSpPr>
          <p:spPr>
            <a:xfrm>
              <a:off x="-6430575" y="1229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1"/>
            <p:cNvSpPr/>
            <p:nvPr/>
          </p:nvSpPr>
          <p:spPr>
            <a:xfrm>
              <a:off x="-637372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1"/>
            <p:cNvSpPr/>
            <p:nvPr/>
          </p:nvSpPr>
          <p:spPr>
            <a:xfrm>
              <a:off x="-631687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1"/>
            <p:cNvSpPr/>
            <p:nvPr/>
          </p:nvSpPr>
          <p:spPr>
            <a:xfrm>
              <a:off x="-626002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1"/>
            <p:cNvSpPr/>
            <p:nvPr/>
          </p:nvSpPr>
          <p:spPr>
            <a:xfrm>
              <a:off x="-6203475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1"/>
            <p:cNvSpPr/>
            <p:nvPr/>
          </p:nvSpPr>
          <p:spPr>
            <a:xfrm>
              <a:off x="-6146625" y="12297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1"/>
            <p:cNvSpPr/>
            <p:nvPr/>
          </p:nvSpPr>
          <p:spPr>
            <a:xfrm>
              <a:off x="-608975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1"/>
            <p:cNvSpPr/>
            <p:nvPr/>
          </p:nvSpPr>
          <p:spPr>
            <a:xfrm>
              <a:off x="-603320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1"/>
            <p:cNvSpPr/>
            <p:nvPr/>
          </p:nvSpPr>
          <p:spPr>
            <a:xfrm>
              <a:off x="-393265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1"/>
            <p:cNvSpPr/>
            <p:nvPr/>
          </p:nvSpPr>
          <p:spPr>
            <a:xfrm>
              <a:off x="-3876100" y="1229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1"/>
            <p:cNvSpPr/>
            <p:nvPr/>
          </p:nvSpPr>
          <p:spPr>
            <a:xfrm>
              <a:off x="-671425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1"/>
            <p:cNvSpPr/>
            <p:nvPr/>
          </p:nvSpPr>
          <p:spPr>
            <a:xfrm>
              <a:off x="-665740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1"/>
            <p:cNvSpPr/>
            <p:nvPr/>
          </p:nvSpPr>
          <p:spPr>
            <a:xfrm>
              <a:off x="-660082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1"/>
            <p:cNvSpPr/>
            <p:nvPr/>
          </p:nvSpPr>
          <p:spPr>
            <a:xfrm>
              <a:off x="-654397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1"/>
            <p:cNvSpPr/>
            <p:nvPr/>
          </p:nvSpPr>
          <p:spPr>
            <a:xfrm>
              <a:off x="-648712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1"/>
            <p:cNvSpPr/>
            <p:nvPr/>
          </p:nvSpPr>
          <p:spPr>
            <a:xfrm>
              <a:off x="-6430575" y="1286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1"/>
            <p:cNvSpPr/>
            <p:nvPr/>
          </p:nvSpPr>
          <p:spPr>
            <a:xfrm>
              <a:off x="-637372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1"/>
            <p:cNvSpPr/>
            <p:nvPr/>
          </p:nvSpPr>
          <p:spPr>
            <a:xfrm>
              <a:off x="-631687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1"/>
            <p:cNvSpPr/>
            <p:nvPr/>
          </p:nvSpPr>
          <p:spPr>
            <a:xfrm>
              <a:off x="-626002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1"/>
            <p:cNvSpPr/>
            <p:nvPr/>
          </p:nvSpPr>
          <p:spPr>
            <a:xfrm>
              <a:off x="-620347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1"/>
            <p:cNvSpPr/>
            <p:nvPr/>
          </p:nvSpPr>
          <p:spPr>
            <a:xfrm>
              <a:off x="-6146625" y="1286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1"/>
            <p:cNvSpPr/>
            <p:nvPr/>
          </p:nvSpPr>
          <p:spPr>
            <a:xfrm>
              <a:off x="-608975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1"/>
            <p:cNvSpPr/>
            <p:nvPr/>
          </p:nvSpPr>
          <p:spPr>
            <a:xfrm>
              <a:off x="-404635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1"/>
            <p:cNvSpPr/>
            <p:nvPr/>
          </p:nvSpPr>
          <p:spPr>
            <a:xfrm>
              <a:off x="-398950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1"/>
            <p:cNvSpPr/>
            <p:nvPr/>
          </p:nvSpPr>
          <p:spPr>
            <a:xfrm>
              <a:off x="-393265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1"/>
            <p:cNvSpPr/>
            <p:nvPr/>
          </p:nvSpPr>
          <p:spPr>
            <a:xfrm>
              <a:off x="-387610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1"/>
            <p:cNvSpPr/>
            <p:nvPr/>
          </p:nvSpPr>
          <p:spPr>
            <a:xfrm>
              <a:off x="-3819250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1"/>
            <p:cNvSpPr/>
            <p:nvPr/>
          </p:nvSpPr>
          <p:spPr>
            <a:xfrm>
              <a:off x="-3762375" y="128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1"/>
            <p:cNvSpPr/>
            <p:nvPr/>
          </p:nvSpPr>
          <p:spPr>
            <a:xfrm>
              <a:off x="-660082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1"/>
            <p:cNvSpPr/>
            <p:nvPr/>
          </p:nvSpPr>
          <p:spPr>
            <a:xfrm>
              <a:off x="-654397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1"/>
            <p:cNvSpPr/>
            <p:nvPr/>
          </p:nvSpPr>
          <p:spPr>
            <a:xfrm>
              <a:off x="-648712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1"/>
            <p:cNvSpPr/>
            <p:nvPr/>
          </p:nvSpPr>
          <p:spPr>
            <a:xfrm>
              <a:off x="-6430575" y="1343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1"/>
            <p:cNvSpPr/>
            <p:nvPr/>
          </p:nvSpPr>
          <p:spPr>
            <a:xfrm>
              <a:off x="-637372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1"/>
            <p:cNvSpPr/>
            <p:nvPr/>
          </p:nvSpPr>
          <p:spPr>
            <a:xfrm>
              <a:off x="-631687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1"/>
            <p:cNvSpPr/>
            <p:nvPr/>
          </p:nvSpPr>
          <p:spPr>
            <a:xfrm>
              <a:off x="-626002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1"/>
            <p:cNvSpPr/>
            <p:nvPr/>
          </p:nvSpPr>
          <p:spPr>
            <a:xfrm>
              <a:off x="-620347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1"/>
            <p:cNvSpPr/>
            <p:nvPr/>
          </p:nvSpPr>
          <p:spPr>
            <a:xfrm>
              <a:off x="-6146625" y="13434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1"/>
            <p:cNvSpPr/>
            <p:nvPr/>
          </p:nvSpPr>
          <p:spPr>
            <a:xfrm>
              <a:off x="-608975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1"/>
            <p:cNvSpPr/>
            <p:nvPr/>
          </p:nvSpPr>
          <p:spPr>
            <a:xfrm>
              <a:off x="-415975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1"/>
            <p:cNvSpPr/>
            <p:nvPr/>
          </p:nvSpPr>
          <p:spPr>
            <a:xfrm>
              <a:off x="-4103200" y="1343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1"/>
            <p:cNvSpPr/>
            <p:nvPr/>
          </p:nvSpPr>
          <p:spPr>
            <a:xfrm>
              <a:off x="-404635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1"/>
            <p:cNvSpPr/>
            <p:nvPr/>
          </p:nvSpPr>
          <p:spPr>
            <a:xfrm>
              <a:off x="-398950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1"/>
            <p:cNvSpPr/>
            <p:nvPr/>
          </p:nvSpPr>
          <p:spPr>
            <a:xfrm>
              <a:off x="-393265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1"/>
            <p:cNvSpPr/>
            <p:nvPr/>
          </p:nvSpPr>
          <p:spPr>
            <a:xfrm>
              <a:off x="-387610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1"/>
            <p:cNvSpPr/>
            <p:nvPr/>
          </p:nvSpPr>
          <p:spPr>
            <a:xfrm>
              <a:off x="-3819250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1"/>
            <p:cNvSpPr/>
            <p:nvPr/>
          </p:nvSpPr>
          <p:spPr>
            <a:xfrm>
              <a:off x="-3762375" y="134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1"/>
            <p:cNvSpPr/>
            <p:nvPr/>
          </p:nvSpPr>
          <p:spPr>
            <a:xfrm>
              <a:off x="-660082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1"/>
            <p:cNvSpPr/>
            <p:nvPr/>
          </p:nvSpPr>
          <p:spPr>
            <a:xfrm>
              <a:off x="-654397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1"/>
            <p:cNvSpPr/>
            <p:nvPr/>
          </p:nvSpPr>
          <p:spPr>
            <a:xfrm>
              <a:off x="-648712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1"/>
            <p:cNvSpPr/>
            <p:nvPr/>
          </p:nvSpPr>
          <p:spPr>
            <a:xfrm>
              <a:off x="-6430575" y="140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1"/>
            <p:cNvSpPr/>
            <p:nvPr/>
          </p:nvSpPr>
          <p:spPr>
            <a:xfrm>
              <a:off x="-637372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1"/>
            <p:cNvSpPr/>
            <p:nvPr/>
          </p:nvSpPr>
          <p:spPr>
            <a:xfrm>
              <a:off x="-631687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1"/>
            <p:cNvSpPr/>
            <p:nvPr/>
          </p:nvSpPr>
          <p:spPr>
            <a:xfrm>
              <a:off x="-626002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1"/>
            <p:cNvSpPr/>
            <p:nvPr/>
          </p:nvSpPr>
          <p:spPr>
            <a:xfrm>
              <a:off x="-620347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1"/>
            <p:cNvSpPr/>
            <p:nvPr/>
          </p:nvSpPr>
          <p:spPr>
            <a:xfrm>
              <a:off x="-6146625" y="140000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1"/>
            <p:cNvSpPr/>
            <p:nvPr/>
          </p:nvSpPr>
          <p:spPr>
            <a:xfrm>
              <a:off x="-608975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1"/>
            <p:cNvSpPr/>
            <p:nvPr/>
          </p:nvSpPr>
          <p:spPr>
            <a:xfrm>
              <a:off x="-415975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1"/>
            <p:cNvSpPr/>
            <p:nvPr/>
          </p:nvSpPr>
          <p:spPr>
            <a:xfrm>
              <a:off x="-4103200" y="140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1"/>
            <p:cNvSpPr/>
            <p:nvPr/>
          </p:nvSpPr>
          <p:spPr>
            <a:xfrm>
              <a:off x="-404635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1"/>
            <p:cNvSpPr/>
            <p:nvPr/>
          </p:nvSpPr>
          <p:spPr>
            <a:xfrm>
              <a:off x="-398950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1"/>
            <p:cNvSpPr/>
            <p:nvPr/>
          </p:nvSpPr>
          <p:spPr>
            <a:xfrm>
              <a:off x="-393265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1"/>
            <p:cNvSpPr/>
            <p:nvPr/>
          </p:nvSpPr>
          <p:spPr>
            <a:xfrm>
              <a:off x="-387610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1"/>
            <p:cNvSpPr/>
            <p:nvPr/>
          </p:nvSpPr>
          <p:spPr>
            <a:xfrm>
              <a:off x="-3819250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1"/>
            <p:cNvSpPr/>
            <p:nvPr/>
          </p:nvSpPr>
          <p:spPr>
            <a:xfrm>
              <a:off x="-3762375" y="140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1"/>
            <p:cNvSpPr/>
            <p:nvPr/>
          </p:nvSpPr>
          <p:spPr>
            <a:xfrm>
              <a:off x="-660082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1"/>
            <p:cNvSpPr/>
            <p:nvPr/>
          </p:nvSpPr>
          <p:spPr>
            <a:xfrm>
              <a:off x="-654397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1"/>
            <p:cNvSpPr/>
            <p:nvPr/>
          </p:nvSpPr>
          <p:spPr>
            <a:xfrm>
              <a:off x="-648712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1"/>
            <p:cNvSpPr/>
            <p:nvPr/>
          </p:nvSpPr>
          <p:spPr>
            <a:xfrm>
              <a:off x="-6430575" y="145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1"/>
            <p:cNvSpPr/>
            <p:nvPr/>
          </p:nvSpPr>
          <p:spPr>
            <a:xfrm>
              <a:off x="-637372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1"/>
            <p:cNvSpPr/>
            <p:nvPr/>
          </p:nvSpPr>
          <p:spPr>
            <a:xfrm>
              <a:off x="-631687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1"/>
            <p:cNvSpPr/>
            <p:nvPr/>
          </p:nvSpPr>
          <p:spPr>
            <a:xfrm>
              <a:off x="-626002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1"/>
            <p:cNvSpPr/>
            <p:nvPr/>
          </p:nvSpPr>
          <p:spPr>
            <a:xfrm>
              <a:off x="-620347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1"/>
            <p:cNvSpPr/>
            <p:nvPr/>
          </p:nvSpPr>
          <p:spPr>
            <a:xfrm>
              <a:off x="-6146625" y="1456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1"/>
            <p:cNvSpPr/>
            <p:nvPr/>
          </p:nvSpPr>
          <p:spPr>
            <a:xfrm>
              <a:off x="-608975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1"/>
            <p:cNvSpPr/>
            <p:nvPr/>
          </p:nvSpPr>
          <p:spPr>
            <a:xfrm>
              <a:off x="-4273475" y="1456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1"/>
            <p:cNvSpPr/>
            <p:nvPr/>
          </p:nvSpPr>
          <p:spPr>
            <a:xfrm>
              <a:off x="-421660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1"/>
            <p:cNvSpPr/>
            <p:nvPr/>
          </p:nvSpPr>
          <p:spPr>
            <a:xfrm>
              <a:off x="-415975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1"/>
            <p:cNvSpPr/>
            <p:nvPr/>
          </p:nvSpPr>
          <p:spPr>
            <a:xfrm>
              <a:off x="-4103200" y="145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1"/>
            <p:cNvSpPr/>
            <p:nvPr/>
          </p:nvSpPr>
          <p:spPr>
            <a:xfrm>
              <a:off x="-404635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1"/>
            <p:cNvSpPr/>
            <p:nvPr/>
          </p:nvSpPr>
          <p:spPr>
            <a:xfrm>
              <a:off x="-398950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1"/>
            <p:cNvSpPr/>
            <p:nvPr/>
          </p:nvSpPr>
          <p:spPr>
            <a:xfrm>
              <a:off x="-393265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1"/>
            <p:cNvSpPr/>
            <p:nvPr/>
          </p:nvSpPr>
          <p:spPr>
            <a:xfrm>
              <a:off x="-387610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1"/>
            <p:cNvSpPr/>
            <p:nvPr/>
          </p:nvSpPr>
          <p:spPr>
            <a:xfrm>
              <a:off x="-3819250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1"/>
            <p:cNvSpPr/>
            <p:nvPr/>
          </p:nvSpPr>
          <p:spPr>
            <a:xfrm>
              <a:off x="-3762375" y="145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1"/>
            <p:cNvSpPr/>
            <p:nvPr/>
          </p:nvSpPr>
          <p:spPr>
            <a:xfrm>
              <a:off x="-66008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1"/>
            <p:cNvSpPr/>
            <p:nvPr/>
          </p:nvSpPr>
          <p:spPr>
            <a:xfrm>
              <a:off x="-654397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1"/>
            <p:cNvSpPr/>
            <p:nvPr/>
          </p:nvSpPr>
          <p:spPr>
            <a:xfrm>
              <a:off x="-64871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1"/>
            <p:cNvSpPr/>
            <p:nvPr/>
          </p:nvSpPr>
          <p:spPr>
            <a:xfrm>
              <a:off x="-6430575" y="151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1"/>
            <p:cNvSpPr/>
            <p:nvPr/>
          </p:nvSpPr>
          <p:spPr>
            <a:xfrm>
              <a:off x="-63737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1"/>
            <p:cNvSpPr/>
            <p:nvPr/>
          </p:nvSpPr>
          <p:spPr>
            <a:xfrm>
              <a:off x="-631687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1"/>
            <p:cNvSpPr/>
            <p:nvPr/>
          </p:nvSpPr>
          <p:spPr>
            <a:xfrm>
              <a:off x="-62600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1"/>
            <p:cNvSpPr/>
            <p:nvPr/>
          </p:nvSpPr>
          <p:spPr>
            <a:xfrm>
              <a:off x="-620347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1"/>
            <p:cNvSpPr/>
            <p:nvPr/>
          </p:nvSpPr>
          <p:spPr>
            <a:xfrm>
              <a:off x="-6146625" y="1513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1"/>
            <p:cNvSpPr/>
            <p:nvPr/>
          </p:nvSpPr>
          <p:spPr>
            <a:xfrm>
              <a:off x="-60897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1"/>
            <p:cNvSpPr/>
            <p:nvPr/>
          </p:nvSpPr>
          <p:spPr>
            <a:xfrm>
              <a:off x="-43300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1"/>
            <p:cNvSpPr/>
            <p:nvPr/>
          </p:nvSpPr>
          <p:spPr>
            <a:xfrm>
              <a:off x="-4273475" y="1513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1"/>
            <p:cNvSpPr/>
            <p:nvPr/>
          </p:nvSpPr>
          <p:spPr>
            <a:xfrm>
              <a:off x="-421660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1"/>
            <p:cNvSpPr/>
            <p:nvPr/>
          </p:nvSpPr>
          <p:spPr>
            <a:xfrm>
              <a:off x="-41597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1"/>
            <p:cNvSpPr/>
            <p:nvPr/>
          </p:nvSpPr>
          <p:spPr>
            <a:xfrm>
              <a:off x="-4103200" y="151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1"/>
            <p:cNvSpPr/>
            <p:nvPr/>
          </p:nvSpPr>
          <p:spPr>
            <a:xfrm>
              <a:off x="-40463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1"/>
            <p:cNvSpPr/>
            <p:nvPr/>
          </p:nvSpPr>
          <p:spPr>
            <a:xfrm>
              <a:off x="-398950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1"/>
            <p:cNvSpPr/>
            <p:nvPr/>
          </p:nvSpPr>
          <p:spPr>
            <a:xfrm>
              <a:off x="-39326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1"/>
            <p:cNvSpPr/>
            <p:nvPr/>
          </p:nvSpPr>
          <p:spPr>
            <a:xfrm>
              <a:off x="-387610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1"/>
            <p:cNvSpPr/>
            <p:nvPr/>
          </p:nvSpPr>
          <p:spPr>
            <a:xfrm>
              <a:off x="-38192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1"/>
            <p:cNvSpPr/>
            <p:nvPr/>
          </p:nvSpPr>
          <p:spPr>
            <a:xfrm>
              <a:off x="-376237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1"/>
            <p:cNvSpPr/>
            <p:nvPr/>
          </p:nvSpPr>
          <p:spPr>
            <a:xfrm>
              <a:off x="-37058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1"/>
            <p:cNvSpPr/>
            <p:nvPr/>
          </p:nvSpPr>
          <p:spPr>
            <a:xfrm>
              <a:off x="-364897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1"/>
            <p:cNvSpPr/>
            <p:nvPr/>
          </p:nvSpPr>
          <p:spPr>
            <a:xfrm>
              <a:off x="-35921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1"/>
            <p:cNvSpPr/>
            <p:nvPr/>
          </p:nvSpPr>
          <p:spPr>
            <a:xfrm>
              <a:off x="-3535575" y="151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1"/>
            <p:cNvSpPr/>
            <p:nvPr/>
          </p:nvSpPr>
          <p:spPr>
            <a:xfrm>
              <a:off x="-3478725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1"/>
            <p:cNvSpPr/>
            <p:nvPr/>
          </p:nvSpPr>
          <p:spPr>
            <a:xfrm>
              <a:off x="-325160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1"/>
            <p:cNvSpPr/>
            <p:nvPr/>
          </p:nvSpPr>
          <p:spPr>
            <a:xfrm>
              <a:off x="-3194750" y="151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1"/>
            <p:cNvSpPr/>
            <p:nvPr/>
          </p:nvSpPr>
          <p:spPr>
            <a:xfrm>
              <a:off x="-3138200" y="151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1"/>
            <p:cNvSpPr/>
            <p:nvPr/>
          </p:nvSpPr>
          <p:spPr>
            <a:xfrm>
              <a:off x="-66008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1"/>
            <p:cNvSpPr/>
            <p:nvPr/>
          </p:nvSpPr>
          <p:spPr>
            <a:xfrm>
              <a:off x="-65439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1"/>
            <p:cNvSpPr/>
            <p:nvPr/>
          </p:nvSpPr>
          <p:spPr>
            <a:xfrm>
              <a:off x="-64871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1"/>
            <p:cNvSpPr/>
            <p:nvPr/>
          </p:nvSpPr>
          <p:spPr>
            <a:xfrm>
              <a:off x="-6430575" y="1570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1"/>
            <p:cNvSpPr/>
            <p:nvPr/>
          </p:nvSpPr>
          <p:spPr>
            <a:xfrm>
              <a:off x="-63737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1"/>
            <p:cNvSpPr/>
            <p:nvPr/>
          </p:nvSpPr>
          <p:spPr>
            <a:xfrm>
              <a:off x="-63168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1"/>
            <p:cNvSpPr/>
            <p:nvPr/>
          </p:nvSpPr>
          <p:spPr>
            <a:xfrm>
              <a:off x="-62600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1"/>
            <p:cNvSpPr/>
            <p:nvPr/>
          </p:nvSpPr>
          <p:spPr>
            <a:xfrm>
              <a:off x="-62034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1"/>
            <p:cNvSpPr/>
            <p:nvPr/>
          </p:nvSpPr>
          <p:spPr>
            <a:xfrm>
              <a:off x="-6146625" y="1570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1"/>
            <p:cNvSpPr/>
            <p:nvPr/>
          </p:nvSpPr>
          <p:spPr>
            <a:xfrm>
              <a:off x="-60897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1"/>
            <p:cNvSpPr/>
            <p:nvPr/>
          </p:nvSpPr>
          <p:spPr>
            <a:xfrm>
              <a:off x="-4500575" y="1570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1"/>
            <p:cNvSpPr/>
            <p:nvPr/>
          </p:nvSpPr>
          <p:spPr>
            <a:xfrm>
              <a:off x="-44437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1"/>
            <p:cNvSpPr/>
            <p:nvPr/>
          </p:nvSpPr>
          <p:spPr>
            <a:xfrm>
              <a:off x="-43868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1"/>
            <p:cNvSpPr/>
            <p:nvPr/>
          </p:nvSpPr>
          <p:spPr>
            <a:xfrm>
              <a:off x="-43300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1"/>
            <p:cNvSpPr/>
            <p:nvPr/>
          </p:nvSpPr>
          <p:spPr>
            <a:xfrm>
              <a:off x="-4273475" y="1570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1"/>
            <p:cNvSpPr/>
            <p:nvPr/>
          </p:nvSpPr>
          <p:spPr>
            <a:xfrm>
              <a:off x="-421660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1"/>
            <p:cNvSpPr/>
            <p:nvPr/>
          </p:nvSpPr>
          <p:spPr>
            <a:xfrm>
              <a:off x="-41597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1"/>
            <p:cNvSpPr/>
            <p:nvPr/>
          </p:nvSpPr>
          <p:spPr>
            <a:xfrm>
              <a:off x="-4103200" y="1570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1"/>
            <p:cNvSpPr/>
            <p:nvPr/>
          </p:nvSpPr>
          <p:spPr>
            <a:xfrm>
              <a:off x="-40463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1"/>
            <p:cNvSpPr/>
            <p:nvPr/>
          </p:nvSpPr>
          <p:spPr>
            <a:xfrm>
              <a:off x="-398950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1"/>
            <p:cNvSpPr/>
            <p:nvPr/>
          </p:nvSpPr>
          <p:spPr>
            <a:xfrm>
              <a:off x="-39326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1"/>
            <p:cNvSpPr/>
            <p:nvPr/>
          </p:nvSpPr>
          <p:spPr>
            <a:xfrm>
              <a:off x="-387610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1"/>
            <p:cNvSpPr/>
            <p:nvPr/>
          </p:nvSpPr>
          <p:spPr>
            <a:xfrm>
              <a:off x="-38192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1"/>
            <p:cNvSpPr/>
            <p:nvPr/>
          </p:nvSpPr>
          <p:spPr>
            <a:xfrm>
              <a:off x="-37623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1"/>
            <p:cNvSpPr/>
            <p:nvPr/>
          </p:nvSpPr>
          <p:spPr>
            <a:xfrm>
              <a:off x="-37058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1"/>
            <p:cNvSpPr/>
            <p:nvPr/>
          </p:nvSpPr>
          <p:spPr>
            <a:xfrm>
              <a:off x="-364897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1"/>
            <p:cNvSpPr/>
            <p:nvPr/>
          </p:nvSpPr>
          <p:spPr>
            <a:xfrm>
              <a:off x="-35921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1"/>
            <p:cNvSpPr/>
            <p:nvPr/>
          </p:nvSpPr>
          <p:spPr>
            <a:xfrm>
              <a:off x="-3535575" y="1570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1"/>
            <p:cNvSpPr/>
            <p:nvPr/>
          </p:nvSpPr>
          <p:spPr>
            <a:xfrm>
              <a:off x="-34787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1"/>
            <p:cNvSpPr/>
            <p:nvPr/>
          </p:nvSpPr>
          <p:spPr>
            <a:xfrm>
              <a:off x="-3365025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1"/>
            <p:cNvSpPr/>
            <p:nvPr/>
          </p:nvSpPr>
          <p:spPr>
            <a:xfrm>
              <a:off x="-33084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1"/>
            <p:cNvSpPr/>
            <p:nvPr/>
          </p:nvSpPr>
          <p:spPr>
            <a:xfrm>
              <a:off x="-325160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1"/>
            <p:cNvSpPr/>
            <p:nvPr/>
          </p:nvSpPr>
          <p:spPr>
            <a:xfrm>
              <a:off x="-3194750" y="1570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1"/>
            <p:cNvSpPr/>
            <p:nvPr/>
          </p:nvSpPr>
          <p:spPr>
            <a:xfrm>
              <a:off x="-3138200" y="1570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1"/>
            <p:cNvSpPr/>
            <p:nvPr/>
          </p:nvSpPr>
          <p:spPr>
            <a:xfrm>
              <a:off x="-66008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1"/>
            <p:cNvSpPr/>
            <p:nvPr/>
          </p:nvSpPr>
          <p:spPr>
            <a:xfrm>
              <a:off x="-65439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1"/>
            <p:cNvSpPr/>
            <p:nvPr/>
          </p:nvSpPr>
          <p:spPr>
            <a:xfrm>
              <a:off x="-64871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1"/>
            <p:cNvSpPr/>
            <p:nvPr/>
          </p:nvSpPr>
          <p:spPr>
            <a:xfrm>
              <a:off x="-6430575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1"/>
            <p:cNvSpPr/>
            <p:nvPr/>
          </p:nvSpPr>
          <p:spPr>
            <a:xfrm>
              <a:off x="-63737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1"/>
            <p:cNvSpPr/>
            <p:nvPr/>
          </p:nvSpPr>
          <p:spPr>
            <a:xfrm>
              <a:off x="-63168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1"/>
            <p:cNvSpPr/>
            <p:nvPr/>
          </p:nvSpPr>
          <p:spPr>
            <a:xfrm>
              <a:off x="-62600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1"/>
            <p:cNvSpPr/>
            <p:nvPr/>
          </p:nvSpPr>
          <p:spPr>
            <a:xfrm>
              <a:off x="-62034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1"/>
            <p:cNvSpPr/>
            <p:nvPr/>
          </p:nvSpPr>
          <p:spPr>
            <a:xfrm>
              <a:off x="-6146625" y="1627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1"/>
            <p:cNvSpPr/>
            <p:nvPr/>
          </p:nvSpPr>
          <p:spPr>
            <a:xfrm>
              <a:off x="-52950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1"/>
            <p:cNvSpPr/>
            <p:nvPr/>
          </p:nvSpPr>
          <p:spPr>
            <a:xfrm>
              <a:off x="-52384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1"/>
            <p:cNvSpPr/>
            <p:nvPr/>
          </p:nvSpPr>
          <p:spPr>
            <a:xfrm>
              <a:off x="-51816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1"/>
            <p:cNvSpPr/>
            <p:nvPr/>
          </p:nvSpPr>
          <p:spPr>
            <a:xfrm>
              <a:off x="-4500575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1"/>
            <p:cNvSpPr/>
            <p:nvPr/>
          </p:nvSpPr>
          <p:spPr>
            <a:xfrm>
              <a:off x="-44437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1"/>
            <p:cNvSpPr/>
            <p:nvPr/>
          </p:nvSpPr>
          <p:spPr>
            <a:xfrm>
              <a:off x="-43868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1"/>
            <p:cNvSpPr/>
            <p:nvPr/>
          </p:nvSpPr>
          <p:spPr>
            <a:xfrm>
              <a:off x="-43300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1"/>
            <p:cNvSpPr/>
            <p:nvPr/>
          </p:nvSpPr>
          <p:spPr>
            <a:xfrm>
              <a:off x="-4273475" y="1627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1"/>
            <p:cNvSpPr/>
            <p:nvPr/>
          </p:nvSpPr>
          <p:spPr>
            <a:xfrm>
              <a:off x="-42166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1"/>
            <p:cNvSpPr/>
            <p:nvPr/>
          </p:nvSpPr>
          <p:spPr>
            <a:xfrm>
              <a:off x="-41597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1"/>
            <p:cNvSpPr/>
            <p:nvPr/>
          </p:nvSpPr>
          <p:spPr>
            <a:xfrm>
              <a:off x="-4103200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1"/>
            <p:cNvSpPr/>
            <p:nvPr/>
          </p:nvSpPr>
          <p:spPr>
            <a:xfrm>
              <a:off x="-40463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1"/>
            <p:cNvSpPr/>
            <p:nvPr/>
          </p:nvSpPr>
          <p:spPr>
            <a:xfrm>
              <a:off x="-39895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1"/>
            <p:cNvSpPr/>
            <p:nvPr/>
          </p:nvSpPr>
          <p:spPr>
            <a:xfrm>
              <a:off x="-39326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1"/>
            <p:cNvSpPr/>
            <p:nvPr/>
          </p:nvSpPr>
          <p:spPr>
            <a:xfrm>
              <a:off x="-38761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1"/>
            <p:cNvSpPr/>
            <p:nvPr/>
          </p:nvSpPr>
          <p:spPr>
            <a:xfrm>
              <a:off x="-38192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1"/>
            <p:cNvSpPr/>
            <p:nvPr/>
          </p:nvSpPr>
          <p:spPr>
            <a:xfrm>
              <a:off x="-37623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1"/>
            <p:cNvSpPr/>
            <p:nvPr/>
          </p:nvSpPr>
          <p:spPr>
            <a:xfrm>
              <a:off x="-37058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1"/>
            <p:cNvSpPr/>
            <p:nvPr/>
          </p:nvSpPr>
          <p:spPr>
            <a:xfrm>
              <a:off x="-36489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1"/>
            <p:cNvSpPr/>
            <p:nvPr/>
          </p:nvSpPr>
          <p:spPr>
            <a:xfrm>
              <a:off x="-35921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1"/>
            <p:cNvSpPr/>
            <p:nvPr/>
          </p:nvSpPr>
          <p:spPr>
            <a:xfrm>
              <a:off x="-3535575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1"/>
            <p:cNvSpPr/>
            <p:nvPr/>
          </p:nvSpPr>
          <p:spPr>
            <a:xfrm>
              <a:off x="-34787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1"/>
            <p:cNvSpPr/>
            <p:nvPr/>
          </p:nvSpPr>
          <p:spPr>
            <a:xfrm>
              <a:off x="-33650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1"/>
            <p:cNvSpPr/>
            <p:nvPr/>
          </p:nvSpPr>
          <p:spPr>
            <a:xfrm>
              <a:off x="-33084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1"/>
            <p:cNvSpPr/>
            <p:nvPr/>
          </p:nvSpPr>
          <p:spPr>
            <a:xfrm>
              <a:off x="-32516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1"/>
            <p:cNvSpPr/>
            <p:nvPr/>
          </p:nvSpPr>
          <p:spPr>
            <a:xfrm>
              <a:off x="-31947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1"/>
            <p:cNvSpPr/>
            <p:nvPr/>
          </p:nvSpPr>
          <p:spPr>
            <a:xfrm>
              <a:off x="-3138200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1"/>
            <p:cNvSpPr/>
            <p:nvPr/>
          </p:nvSpPr>
          <p:spPr>
            <a:xfrm>
              <a:off x="-30813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1"/>
            <p:cNvSpPr/>
            <p:nvPr/>
          </p:nvSpPr>
          <p:spPr>
            <a:xfrm>
              <a:off x="-30245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1"/>
            <p:cNvSpPr/>
            <p:nvPr/>
          </p:nvSpPr>
          <p:spPr>
            <a:xfrm>
              <a:off x="-296765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1"/>
            <p:cNvSpPr/>
            <p:nvPr/>
          </p:nvSpPr>
          <p:spPr>
            <a:xfrm>
              <a:off x="-2911100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1"/>
            <p:cNvSpPr/>
            <p:nvPr/>
          </p:nvSpPr>
          <p:spPr>
            <a:xfrm>
              <a:off x="-2854250" y="1627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1"/>
            <p:cNvSpPr/>
            <p:nvPr/>
          </p:nvSpPr>
          <p:spPr>
            <a:xfrm>
              <a:off x="-27973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1"/>
            <p:cNvSpPr/>
            <p:nvPr/>
          </p:nvSpPr>
          <p:spPr>
            <a:xfrm>
              <a:off x="-2740825" y="162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1"/>
            <p:cNvSpPr/>
            <p:nvPr/>
          </p:nvSpPr>
          <p:spPr>
            <a:xfrm>
              <a:off x="-268397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1"/>
            <p:cNvSpPr/>
            <p:nvPr/>
          </p:nvSpPr>
          <p:spPr>
            <a:xfrm>
              <a:off x="-2627125" y="162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1"/>
            <p:cNvSpPr/>
            <p:nvPr/>
          </p:nvSpPr>
          <p:spPr>
            <a:xfrm>
              <a:off x="-83037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1"/>
            <p:cNvSpPr/>
            <p:nvPr/>
          </p:nvSpPr>
          <p:spPr>
            <a:xfrm>
              <a:off x="-82468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1"/>
            <p:cNvSpPr/>
            <p:nvPr/>
          </p:nvSpPr>
          <p:spPr>
            <a:xfrm>
              <a:off x="-77361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1"/>
            <p:cNvSpPr/>
            <p:nvPr/>
          </p:nvSpPr>
          <p:spPr>
            <a:xfrm>
              <a:off x="-66008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1"/>
            <p:cNvSpPr/>
            <p:nvPr/>
          </p:nvSpPr>
          <p:spPr>
            <a:xfrm>
              <a:off x="-65439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1"/>
            <p:cNvSpPr/>
            <p:nvPr/>
          </p:nvSpPr>
          <p:spPr>
            <a:xfrm>
              <a:off x="-64871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1"/>
            <p:cNvSpPr/>
            <p:nvPr/>
          </p:nvSpPr>
          <p:spPr>
            <a:xfrm>
              <a:off x="-6430575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1"/>
            <p:cNvSpPr/>
            <p:nvPr/>
          </p:nvSpPr>
          <p:spPr>
            <a:xfrm>
              <a:off x="-63737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1"/>
            <p:cNvSpPr/>
            <p:nvPr/>
          </p:nvSpPr>
          <p:spPr>
            <a:xfrm>
              <a:off x="-63168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1"/>
            <p:cNvSpPr/>
            <p:nvPr/>
          </p:nvSpPr>
          <p:spPr>
            <a:xfrm>
              <a:off x="-62600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1"/>
            <p:cNvSpPr/>
            <p:nvPr/>
          </p:nvSpPr>
          <p:spPr>
            <a:xfrm>
              <a:off x="-62034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1"/>
            <p:cNvSpPr/>
            <p:nvPr/>
          </p:nvSpPr>
          <p:spPr>
            <a:xfrm>
              <a:off x="-53518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1"/>
            <p:cNvSpPr/>
            <p:nvPr/>
          </p:nvSpPr>
          <p:spPr>
            <a:xfrm>
              <a:off x="-52950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1"/>
            <p:cNvSpPr/>
            <p:nvPr/>
          </p:nvSpPr>
          <p:spPr>
            <a:xfrm>
              <a:off x="-52384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1"/>
            <p:cNvSpPr/>
            <p:nvPr/>
          </p:nvSpPr>
          <p:spPr>
            <a:xfrm>
              <a:off x="-51247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1"/>
            <p:cNvSpPr/>
            <p:nvPr/>
          </p:nvSpPr>
          <p:spPr>
            <a:xfrm>
              <a:off x="-46139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1"/>
            <p:cNvSpPr/>
            <p:nvPr/>
          </p:nvSpPr>
          <p:spPr>
            <a:xfrm>
              <a:off x="-45571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1"/>
            <p:cNvSpPr/>
            <p:nvPr/>
          </p:nvSpPr>
          <p:spPr>
            <a:xfrm>
              <a:off x="-4500575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1"/>
            <p:cNvSpPr/>
            <p:nvPr/>
          </p:nvSpPr>
          <p:spPr>
            <a:xfrm>
              <a:off x="-44437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1"/>
            <p:cNvSpPr/>
            <p:nvPr/>
          </p:nvSpPr>
          <p:spPr>
            <a:xfrm>
              <a:off x="-43868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1"/>
            <p:cNvSpPr/>
            <p:nvPr/>
          </p:nvSpPr>
          <p:spPr>
            <a:xfrm>
              <a:off x="-43300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1"/>
            <p:cNvSpPr/>
            <p:nvPr/>
          </p:nvSpPr>
          <p:spPr>
            <a:xfrm>
              <a:off x="-4273475" y="1683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1"/>
            <p:cNvSpPr/>
            <p:nvPr/>
          </p:nvSpPr>
          <p:spPr>
            <a:xfrm>
              <a:off x="-42166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1"/>
            <p:cNvSpPr/>
            <p:nvPr/>
          </p:nvSpPr>
          <p:spPr>
            <a:xfrm>
              <a:off x="-41597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1"/>
            <p:cNvSpPr/>
            <p:nvPr/>
          </p:nvSpPr>
          <p:spPr>
            <a:xfrm>
              <a:off x="-4103200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1"/>
            <p:cNvSpPr/>
            <p:nvPr/>
          </p:nvSpPr>
          <p:spPr>
            <a:xfrm>
              <a:off x="-40463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1"/>
            <p:cNvSpPr/>
            <p:nvPr/>
          </p:nvSpPr>
          <p:spPr>
            <a:xfrm>
              <a:off x="-39895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1"/>
            <p:cNvSpPr/>
            <p:nvPr/>
          </p:nvSpPr>
          <p:spPr>
            <a:xfrm>
              <a:off x="-39326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1"/>
            <p:cNvSpPr/>
            <p:nvPr/>
          </p:nvSpPr>
          <p:spPr>
            <a:xfrm>
              <a:off x="-38761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1"/>
            <p:cNvSpPr/>
            <p:nvPr/>
          </p:nvSpPr>
          <p:spPr>
            <a:xfrm>
              <a:off x="-38192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1"/>
            <p:cNvSpPr/>
            <p:nvPr/>
          </p:nvSpPr>
          <p:spPr>
            <a:xfrm>
              <a:off x="-37623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1"/>
            <p:cNvSpPr/>
            <p:nvPr/>
          </p:nvSpPr>
          <p:spPr>
            <a:xfrm>
              <a:off x="-37058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1"/>
            <p:cNvSpPr/>
            <p:nvPr/>
          </p:nvSpPr>
          <p:spPr>
            <a:xfrm>
              <a:off x="-36489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1"/>
            <p:cNvSpPr/>
            <p:nvPr/>
          </p:nvSpPr>
          <p:spPr>
            <a:xfrm>
              <a:off x="-35921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1"/>
            <p:cNvSpPr/>
            <p:nvPr/>
          </p:nvSpPr>
          <p:spPr>
            <a:xfrm>
              <a:off x="-3535575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1"/>
            <p:cNvSpPr/>
            <p:nvPr/>
          </p:nvSpPr>
          <p:spPr>
            <a:xfrm>
              <a:off x="-34787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1"/>
            <p:cNvSpPr/>
            <p:nvPr/>
          </p:nvSpPr>
          <p:spPr>
            <a:xfrm>
              <a:off x="-34218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1"/>
            <p:cNvSpPr/>
            <p:nvPr/>
          </p:nvSpPr>
          <p:spPr>
            <a:xfrm>
              <a:off x="-33650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1"/>
            <p:cNvSpPr/>
            <p:nvPr/>
          </p:nvSpPr>
          <p:spPr>
            <a:xfrm>
              <a:off x="-33084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1"/>
            <p:cNvSpPr/>
            <p:nvPr/>
          </p:nvSpPr>
          <p:spPr>
            <a:xfrm>
              <a:off x="-32516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1"/>
            <p:cNvSpPr/>
            <p:nvPr/>
          </p:nvSpPr>
          <p:spPr>
            <a:xfrm>
              <a:off x="-31947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1"/>
            <p:cNvSpPr/>
            <p:nvPr/>
          </p:nvSpPr>
          <p:spPr>
            <a:xfrm>
              <a:off x="-3138200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1"/>
            <p:cNvSpPr/>
            <p:nvPr/>
          </p:nvSpPr>
          <p:spPr>
            <a:xfrm>
              <a:off x="-30813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1"/>
            <p:cNvSpPr/>
            <p:nvPr/>
          </p:nvSpPr>
          <p:spPr>
            <a:xfrm>
              <a:off x="-30245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1"/>
            <p:cNvSpPr/>
            <p:nvPr/>
          </p:nvSpPr>
          <p:spPr>
            <a:xfrm>
              <a:off x="-296765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1"/>
            <p:cNvSpPr/>
            <p:nvPr/>
          </p:nvSpPr>
          <p:spPr>
            <a:xfrm>
              <a:off x="-2911100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1"/>
            <p:cNvSpPr/>
            <p:nvPr/>
          </p:nvSpPr>
          <p:spPr>
            <a:xfrm>
              <a:off x="-2854250" y="1683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1"/>
            <p:cNvSpPr/>
            <p:nvPr/>
          </p:nvSpPr>
          <p:spPr>
            <a:xfrm>
              <a:off x="-27973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1"/>
            <p:cNvSpPr/>
            <p:nvPr/>
          </p:nvSpPr>
          <p:spPr>
            <a:xfrm>
              <a:off x="-2740825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1"/>
            <p:cNvSpPr/>
            <p:nvPr/>
          </p:nvSpPr>
          <p:spPr>
            <a:xfrm>
              <a:off x="-268397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1"/>
            <p:cNvSpPr/>
            <p:nvPr/>
          </p:nvSpPr>
          <p:spPr>
            <a:xfrm>
              <a:off x="-2627125" y="168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1"/>
            <p:cNvSpPr/>
            <p:nvPr/>
          </p:nvSpPr>
          <p:spPr>
            <a:xfrm>
              <a:off x="-2570575" y="168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1"/>
            <p:cNvSpPr/>
            <p:nvPr/>
          </p:nvSpPr>
          <p:spPr>
            <a:xfrm>
              <a:off x="-836057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1"/>
            <p:cNvSpPr/>
            <p:nvPr/>
          </p:nvSpPr>
          <p:spPr>
            <a:xfrm>
              <a:off x="-83037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1"/>
            <p:cNvSpPr/>
            <p:nvPr/>
          </p:nvSpPr>
          <p:spPr>
            <a:xfrm>
              <a:off x="-8246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1"/>
            <p:cNvSpPr/>
            <p:nvPr/>
          </p:nvSpPr>
          <p:spPr>
            <a:xfrm>
              <a:off x="-819032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1"/>
            <p:cNvSpPr/>
            <p:nvPr/>
          </p:nvSpPr>
          <p:spPr>
            <a:xfrm>
              <a:off x="-81334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1"/>
            <p:cNvSpPr/>
            <p:nvPr/>
          </p:nvSpPr>
          <p:spPr>
            <a:xfrm>
              <a:off x="-80766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1"/>
            <p:cNvSpPr/>
            <p:nvPr/>
          </p:nvSpPr>
          <p:spPr>
            <a:xfrm>
              <a:off x="-78495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1"/>
            <p:cNvSpPr/>
            <p:nvPr/>
          </p:nvSpPr>
          <p:spPr>
            <a:xfrm>
              <a:off x="-7792950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1"/>
            <p:cNvSpPr/>
            <p:nvPr/>
          </p:nvSpPr>
          <p:spPr>
            <a:xfrm>
              <a:off x="-77361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1"/>
            <p:cNvSpPr/>
            <p:nvPr/>
          </p:nvSpPr>
          <p:spPr>
            <a:xfrm>
              <a:off x="-76792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1"/>
            <p:cNvSpPr/>
            <p:nvPr/>
          </p:nvSpPr>
          <p:spPr>
            <a:xfrm>
              <a:off x="-76224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1"/>
            <p:cNvSpPr/>
            <p:nvPr/>
          </p:nvSpPr>
          <p:spPr>
            <a:xfrm>
              <a:off x="-7281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1"/>
            <p:cNvSpPr/>
            <p:nvPr/>
          </p:nvSpPr>
          <p:spPr>
            <a:xfrm>
              <a:off x="-72250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1"/>
            <p:cNvSpPr/>
            <p:nvPr/>
          </p:nvSpPr>
          <p:spPr>
            <a:xfrm>
              <a:off x="-66008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1"/>
            <p:cNvSpPr/>
            <p:nvPr/>
          </p:nvSpPr>
          <p:spPr>
            <a:xfrm>
              <a:off x="-65439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1"/>
            <p:cNvSpPr/>
            <p:nvPr/>
          </p:nvSpPr>
          <p:spPr>
            <a:xfrm>
              <a:off x="-64871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1"/>
            <p:cNvSpPr/>
            <p:nvPr/>
          </p:nvSpPr>
          <p:spPr>
            <a:xfrm>
              <a:off x="-643057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1"/>
            <p:cNvSpPr/>
            <p:nvPr/>
          </p:nvSpPr>
          <p:spPr>
            <a:xfrm>
              <a:off x="-63737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1"/>
            <p:cNvSpPr/>
            <p:nvPr/>
          </p:nvSpPr>
          <p:spPr>
            <a:xfrm>
              <a:off x="-6316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1"/>
            <p:cNvSpPr/>
            <p:nvPr/>
          </p:nvSpPr>
          <p:spPr>
            <a:xfrm>
              <a:off x="-62600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1"/>
            <p:cNvSpPr/>
            <p:nvPr/>
          </p:nvSpPr>
          <p:spPr>
            <a:xfrm>
              <a:off x="-5351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1"/>
            <p:cNvSpPr/>
            <p:nvPr/>
          </p:nvSpPr>
          <p:spPr>
            <a:xfrm>
              <a:off x="-52950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1"/>
            <p:cNvSpPr/>
            <p:nvPr/>
          </p:nvSpPr>
          <p:spPr>
            <a:xfrm>
              <a:off x="-52384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1"/>
            <p:cNvSpPr/>
            <p:nvPr/>
          </p:nvSpPr>
          <p:spPr>
            <a:xfrm>
              <a:off x="-51816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1"/>
            <p:cNvSpPr/>
            <p:nvPr/>
          </p:nvSpPr>
          <p:spPr>
            <a:xfrm>
              <a:off x="-51247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1"/>
            <p:cNvSpPr/>
            <p:nvPr/>
          </p:nvSpPr>
          <p:spPr>
            <a:xfrm>
              <a:off x="-5068200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1"/>
            <p:cNvSpPr/>
            <p:nvPr/>
          </p:nvSpPr>
          <p:spPr>
            <a:xfrm>
              <a:off x="-48411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1"/>
            <p:cNvSpPr/>
            <p:nvPr/>
          </p:nvSpPr>
          <p:spPr>
            <a:xfrm>
              <a:off x="-47842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1"/>
            <p:cNvSpPr/>
            <p:nvPr/>
          </p:nvSpPr>
          <p:spPr>
            <a:xfrm>
              <a:off x="-4727400" y="1740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1"/>
            <p:cNvSpPr/>
            <p:nvPr/>
          </p:nvSpPr>
          <p:spPr>
            <a:xfrm>
              <a:off x="-46708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1"/>
            <p:cNvSpPr/>
            <p:nvPr/>
          </p:nvSpPr>
          <p:spPr>
            <a:xfrm>
              <a:off x="-46139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1"/>
            <p:cNvSpPr/>
            <p:nvPr/>
          </p:nvSpPr>
          <p:spPr>
            <a:xfrm>
              <a:off x="-45571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1"/>
            <p:cNvSpPr/>
            <p:nvPr/>
          </p:nvSpPr>
          <p:spPr>
            <a:xfrm>
              <a:off x="-450057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1"/>
            <p:cNvSpPr/>
            <p:nvPr/>
          </p:nvSpPr>
          <p:spPr>
            <a:xfrm>
              <a:off x="-44437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1"/>
            <p:cNvSpPr/>
            <p:nvPr/>
          </p:nvSpPr>
          <p:spPr>
            <a:xfrm>
              <a:off x="-4386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1"/>
            <p:cNvSpPr/>
            <p:nvPr/>
          </p:nvSpPr>
          <p:spPr>
            <a:xfrm>
              <a:off x="-43300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1"/>
            <p:cNvSpPr/>
            <p:nvPr/>
          </p:nvSpPr>
          <p:spPr>
            <a:xfrm>
              <a:off x="-4273475" y="1740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1"/>
            <p:cNvSpPr/>
            <p:nvPr/>
          </p:nvSpPr>
          <p:spPr>
            <a:xfrm>
              <a:off x="-42166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1"/>
            <p:cNvSpPr/>
            <p:nvPr/>
          </p:nvSpPr>
          <p:spPr>
            <a:xfrm>
              <a:off x="-41597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1"/>
            <p:cNvSpPr/>
            <p:nvPr/>
          </p:nvSpPr>
          <p:spPr>
            <a:xfrm>
              <a:off x="-4103200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1"/>
            <p:cNvSpPr/>
            <p:nvPr/>
          </p:nvSpPr>
          <p:spPr>
            <a:xfrm>
              <a:off x="-40463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1"/>
            <p:cNvSpPr/>
            <p:nvPr/>
          </p:nvSpPr>
          <p:spPr>
            <a:xfrm>
              <a:off x="-39895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1"/>
            <p:cNvSpPr/>
            <p:nvPr/>
          </p:nvSpPr>
          <p:spPr>
            <a:xfrm>
              <a:off x="-39326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1"/>
            <p:cNvSpPr/>
            <p:nvPr/>
          </p:nvSpPr>
          <p:spPr>
            <a:xfrm>
              <a:off x="-38761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1"/>
            <p:cNvSpPr/>
            <p:nvPr/>
          </p:nvSpPr>
          <p:spPr>
            <a:xfrm>
              <a:off x="-38192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1"/>
            <p:cNvSpPr/>
            <p:nvPr/>
          </p:nvSpPr>
          <p:spPr>
            <a:xfrm>
              <a:off x="-37623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1"/>
            <p:cNvSpPr/>
            <p:nvPr/>
          </p:nvSpPr>
          <p:spPr>
            <a:xfrm>
              <a:off x="-37058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1"/>
            <p:cNvSpPr/>
            <p:nvPr/>
          </p:nvSpPr>
          <p:spPr>
            <a:xfrm>
              <a:off x="-36489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1"/>
            <p:cNvSpPr/>
            <p:nvPr/>
          </p:nvSpPr>
          <p:spPr>
            <a:xfrm>
              <a:off x="-35921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1"/>
            <p:cNvSpPr/>
            <p:nvPr/>
          </p:nvSpPr>
          <p:spPr>
            <a:xfrm>
              <a:off x="-353557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1"/>
            <p:cNvSpPr/>
            <p:nvPr/>
          </p:nvSpPr>
          <p:spPr>
            <a:xfrm>
              <a:off x="-34787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1"/>
            <p:cNvSpPr/>
            <p:nvPr/>
          </p:nvSpPr>
          <p:spPr>
            <a:xfrm>
              <a:off x="-34218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1"/>
            <p:cNvSpPr/>
            <p:nvPr/>
          </p:nvSpPr>
          <p:spPr>
            <a:xfrm>
              <a:off x="-33650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1"/>
            <p:cNvSpPr/>
            <p:nvPr/>
          </p:nvSpPr>
          <p:spPr>
            <a:xfrm>
              <a:off x="-33084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1"/>
            <p:cNvSpPr/>
            <p:nvPr/>
          </p:nvSpPr>
          <p:spPr>
            <a:xfrm>
              <a:off x="-32516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1"/>
            <p:cNvSpPr/>
            <p:nvPr/>
          </p:nvSpPr>
          <p:spPr>
            <a:xfrm>
              <a:off x="-31947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1"/>
            <p:cNvSpPr/>
            <p:nvPr/>
          </p:nvSpPr>
          <p:spPr>
            <a:xfrm>
              <a:off x="-3138200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1"/>
            <p:cNvSpPr/>
            <p:nvPr/>
          </p:nvSpPr>
          <p:spPr>
            <a:xfrm>
              <a:off x="-30813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1"/>
            <p:cNvSpPr/>
            <p:nvPr/>
          </p:nvSpPr>
          <p:spPr>
            <a:xfrm>
              <a:off x="-30245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1"/>
            <p:cNvSpPr/>
            <p:nvPr/>
          </p:nvSpPr>
          <p:spPr>
            <a:xfrm>
              <a:off x="-296765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1"/>
            <p:cNvSpPr/>
            <p:nvPr/>
          </p:nvSpPr>
          <p:spPr>
            <a:xfrm>
              <a:off x="-2911100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1"/>
            <p:cNvSpPr/>
            <p:nvPr/>
          </p:nvSpPr>
          <p:spPr>
            <a:xfrm>
              <a:off x="-2854250" y="1740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1"/>
            <p:cNvSpPr/>
            <p:nvPr/>
          </p:nvSpPr>
          <p:spPr>
            <a:xfrm>
              <a:off x="-27973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1"/>
            <p:cNvSpPr/>
            <p:nvPr/>
          </p:nvSpPr>
          <p:spPr>
            <a:xfrm>
              <a:off x="-274082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1"/>
            <p:cNvSpPr/>
            <p:nvPr/>
          </p:nvSpPr>
          <p:spPr>
            <a:xfrm>
              <a:off x="-268397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1"/>
            <p:cNvSpPr/>
            <p:nvPr/>
          </p:nvSpPr>
          <p:spPr>
            <a:xfrm>
              <a:off x="-26271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1"/>
            <p:cNvSpPr/>
            <p:nvPr/>
          </p:nvSpPr>
          <p:spPr>
            <a:xfrm>
              <a:off x="-2570575" y="174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1"/>
            <p:cNvSpPr/>
            <p:nvPr/>
          </p:nvSpPr>
          <p:spPr>
            <a:xfrm>
              <a:off x="-2513725" y="174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1"/>
            <p:cNvSpPr/>
            <p:nvPr/>
          </p:nvSpPr>
          <p:spPr>
            <a:xfrm>
              <a:off x="-84171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1"/>
            <p:cNvSpPr/>
            <p:nvPr/>
          </p:nvSpPr>
          <p:spPr>
            <a:xfrm>
              <a:off x="-83605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1"/>
            <p:cNvSpPr/>
            <p:nvPr/>
          </p:nvSpPr>
          <p:spPr>
            <a:xfrm>
              <a:off x="-8303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1"/>
            <p:cNvSpPr/>
            <p:nvPr/>
          </p:nvSpPr>
          <p:spPr>
            <a:xfrm>
              <a:off x="-8246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1"/>
            <p:cNvSpPr/>
            <p:nvPr/>
          </p:nvSpPr>
          <p:spPr>
            <a:xfrm>
              <a:off x="-8190325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1"/>
            <p:cNvSpPr/>
            <p:nvPr/>
          </p:nvSpPr>
          <p:spPr>
            <a:xfrm>
              <a:off x="-81334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1"/>
            <p:cNvSpPr/>
            <p:nvPr/>
          </p:nvSpPr>
          <p:spPr>
            <a:xfrm>
              <a:off x="-80766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1"/>
            <p:cNvSpPr/>
            <p:nvPr/>
          </p:nvSpPr>
          <p:spPr>
            <a:xfrm>
              <a:off x="-80197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1"/>
            <p:cNvSpPr/>
            <p:nvPr/>
          </p:nvSpPr>
          <p:spPr>
            <a:xfrm>
              <a:off x="-79632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1"/>
            <p:cNvSpPr/>
            <p:nvPr/>
          </p:nvSpPr>
          <p:spPr>
            <a:xfrm>
              <a:off x="-79063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1"/>
            <p:cNvSpPr/>
            <p:nvPr/>
          </p:nvSpPr>
          <p:spPr>
            <a:xfrm>
              <a:off x="-78495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1"/>
            <p:cNvSpPr/>
            <p:nvPr/>
          </p:nvSpPr>
          <p:spPr>
            <a:xfrm>
              <a:off x="-7792950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1"/>
            <p:cNvSpPr/>
            <p:nvPr/>
          </p:nvSpPr>
          <p:spPr>
            <a:xfrm>
              <a:off x="-77361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1"/>
            <p:cNvSpPr/>
            <p:nvPr/>
          </p:nvSpPr>
          <p:spPr>
            <a:xfrm>
              <a:off x="-76792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1"/>
            <p:cNvSpPr/>
            <p:nvPr/>
          </p:nvSpPr>
          <p:spPr>
            <a:xfrm>
              <a:off x="-76224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1"/>
            <p:cNvSpPr/>
            <p:nvPr/>
          </p:nvSpPr>
          <p:spPr>
            <a:xfrm>
              <a:off x="-7281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1"/>
            <p:cNvSpPr/>
            <p:nvPr/>
          </p:nvSpPr>
          <p:spPr>
            <a:xfrm>
              <a:off x="-72250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1"/>
            <p:cNvSpPr/>
            <p:nvPr/>
          </p:nvSpPr>
          <p:spPr>
            <a:xfrm>
              <a:off x="-71684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1"/>
            <p:cNvSpPr/>
            <p:nvPr/>
          </p:nvSpPr>
          <p:spPr>
            <a:xfrm>
              <a:off x="-66008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1"/>
            <p:cNvSpPr/>
            <p:nvPr/>
          </p:nvSpPr>
          <p:spPr>
            <a:xfrm>
              <a:off x="-65439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1"/>
            <p:cNvSpPr/>
            <p:nvPr/>
          </p:nvSpPr>
          <p:spPr>
            <a:xfrm>
              <a:off x="-64871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1"/>
            <p:cNvSpPr/>
            <p:nvPr/>
          </p:nvSpPr>
          <p:spPr>
            <a:xfrm>
              <a:off x="-6430575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1"/>
            <p:cNvSpPr/>
            <p:nvPr/>
          </p:nvSpPr>
          <p:spPr>
            <a:xfrm>
              <a:off x="-6373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1"/>
            <p:cNvSpPr/>
            <p:nvPr/>
          </p:nvSpPr>
          <p:spPr>
            <a:xfrm>
              <a:off x="-6316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1"/>
            <p:cNvSpPr/>
            <p:nvPr/>
          </p:nvSpPr>
          <p:spPr>
            <a:xfrm>
              <a:off x="-5408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1"/>
            <p:cNvSpPr/>
            <p:nvPr/>
          </p:nvSpPr>
          <p:spPr>
            <a:xfrm>
              <a:off x="-5351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1"/>
            <p:cNvSpPr/>
            <p:nvPr/>
          </p:nvSpPr>
          <p:spPr>
            <a:xfrm>
              <a:off x="-52950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1"/>
            <p:cNvSpPr/>
            <p:nvPr/>
          </p:nvSpPr>
          <p:spPr>
            <a:xfrm>
              <a:off x="-52384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1"/>
            <p:cNvSpPr/>
            <p:nvPr/>
          </p:nvSpPr>
          <p:spPr>
            <a:xfrm>
              <a:off x="-51816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1"/>
            <p:cNvSpPr/>
            <p:nvPr/>
          </p:nvSpPr>
          <p:spPr>
            <a:xfrm>
              <a:off x="-51247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1"/>
            <p:cNvSpPr/>
            <p:nvPr/>
          </p:nvSpPr>
          <p:spPr>
            <a:xfrm>
              <a:off x="-5068200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1"/>
            <p:cNvSpPr/>
            <p:nvPr/>
          </p:nvSpPr>
          <p:spPr>
            <a:xfrm>
              <a:off x="-50113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1"/>
            <p:cNvSpPr/>
            <p:nvPr/>
          </p:nvSpPr>
          <p:spPr>
            <a:xfrm>
              <a:off x="-48976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1"/>
            <p:cNvSpPr/>
            <p:nvPr/>
          </p:nvSpPr>
          <p:spPr>
            <a:xfrm>
              <a:off x="-48411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1"/>
            <p:cNvSpPr/>
            <p:nvPr/>
          </p:nvSpPr>
          <p:spPr>
            <a:xfrm>
              <a:off x="-47842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1"/>
            <p:cNvSpPr/>
            <p:nvPr/>
          </p:nvSpPr>
          <p:spPr>
            <a:xfrm>
              <a:off x="-4727400" y="1797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1"/>
            <p:cNvSpPr/>
            <p:nvPr/>
          </p:nvSpPr>
          <p:spPr>
            <a:xfrm>
              <a:off x="-46708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1"/>
            <p:cNvSpPr/>
            <p:nvPr/>
          </p:nvSpPr>
          <p:spPr>
            <a:xfrm>
              <a:off x="-46139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1"/>
            <p:cNvSpPr/>
            <p:nvPr/>
          </p:nvSpPr>
          <p:spPr>
            <a:xfrm>
              <a:off x="-45571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1"/>
            <p:cNvSpPr/>
            <p:nvPr/>
          </p:nvSpPr>
          <p:spPr>
            <a:xfrm>
              <a:off x="-4500575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1"/>
            <p:cNvSpPr/>
            <p:nvPr/>
          </p:nvSpPr>
          <p:spPr>
            <a:xfrm>
              <a:off x="-4443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1"/>
            <p:cNvSpPr/>
            <p:nvPr/>
          </p:nvSpPr>
          <p:spPr>
            <a:xfrm>
              <a:off x="-4386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1"/>
            <p:cNvSpPr/>
            <p:nvPr/>
          </p:nvSpPr>
          <p:spPr>
            <a:xfrm>
              <a:off x="-43300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1"/>
            <p:cNvSpPr/>
            <p:nvPr/>
          </p:nvSpPr>
          <p:spPr>
            <a:xfrm>
              <a:off x="-4273475" y="1797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1"/>
            <p:cNvSpPr/>
            <p:nvPr/>
          </p:nvSpPr>
          <p:spPr>
            <a:xfrm>
              <a:off x="-42166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1"/>
            <p:cNvSpPr/>
            <p:nvPr/>
          </p:nvSpPr>
          <p:spPr>
            <a:xfrm>
              <a:off x="-41597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1"/>
            <p:cNvSpPr/>
            <p:nvPr/>
          </p:nvSpPr>
          <p:spPr>
            <a:xfrm>
              <a:off x="-4103200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1"/>
            <p:cNvSpPr/>
            <p:nvPr/>
          </p:nvSpPr>
          <p:spPr>
            <a:xfrm>
              <a:off x="-40463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1"/>
            <p:cNvSpPr/>
            <p:nvPr/>
          </p:nvSpPr>
          <p:spPr>
            <a:xfrm>
              <a:off x="-39895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1"/>
            <p:cNvSpPr/>
            <p:nvPr/>
          </p:nvSpPr>
          <p:spPr>
            <a:xfrm>
              <a:off x="-39326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1"/>
            <p:cNvSpPr/>
            <p:nvPr/>
          </p:nvSpPr>
          <p:spPr>
            <a:xfrm>
              <a:off x="-38761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1"/>
            <p:cNvSpPr/>
            <p:nvPr/>
          </p:nvSpPr>
          <p:spPr>
            <a:xfrm>
              <a:off x="-38192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1"/>
            <p:cNvSpPr/>
            <p:nvPr/>
          </p:nvSpPr>
          <p:spPr>
            <a:xfrm>
              <a:off x="-37623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1"/>
            <p:cNvSpPr/>
            <p:nvPr/>
          </p:nvSpPr>
          <p:spPr>
            <a:xfrm>
              <a:off x="-37058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1"/>
            <p:cNvSpPr/>
            <p:nvPr/>
          </p:nvSpPr>
          <p:spPr>
            <a:xfrm>
              <a:off x="-36489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1"/>
            <p:cNvSpPr/>
            <p:nvPr/>
          </p:nvSpPr>
          <p:spPr>
            <a:xfrm>
              <a:off x="-35921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1"/>
            <p:cNvSpPr/>
            <p:nvPr/>
          </p:nvSpPr>
          <p:spPr>
            <a:xfrm>
              <a:off x="-3535575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1"/>
            <p:cNvSpPr/>
            <p:nvPr/>
          </p:nvSpPr>
          <p:spPr>
            <a:xfrm>
              <a:off x="-3478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1"/>
            <p:cNvSpPr/>
            <p:nvPr/>
          </p:nvSpPr>
          <p:spPr>
            <a:xfrm>
              <a:off x="-3421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1"/>
            <p:cNvSpPr/>
            <p:nvPr/>
          </p:nvSpPr>
          <p:spPr>
            <a:xfrm>
              <a:off x="-33650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1"/>
            <p:cNvSpPr/>
            <p:nvPr/>
          </p:nvSpPr>
          <p:spPr>
            <a:xfrm>
              <a:off x="-33084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1"/>
            <p:cNvSpPr/>
            <p:nvPr/>
          </p:nvSpPr>
          <p:spPr>
            <a:xfrm>
              <a:off x="-32516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1"/>
            <p:cNvSpPr/>
            <p:nvPr/>
          </p:nvSpPr>
          <p:spPr>
            <a:xfrm>
              <a:off x="-31947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1"/>
            <p:cNvSpPr/>
            <p:nvPr/>
          </p:nvSpPr>
          <p:spPr>
            <a:xfrm>
              <a:off x="-3138200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1"/>
            <p:cNvSpPr/>
            <p:nvPr/>
          </p:nvSpPr>
          <p:spPr>
            <a:xfrm>
              <a:off x="-30813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1"/>
            <p:cNvSpPr/>
            <p:nvPr/>
          </p:nvSpPr>
          <p:spPr>
            <a:xfrm>
              <a:off x="-30245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1"/>
            <p:cNvSpPr/>
            <p:nvPr/>
          </p:nvSpPr>
          <p:spPr>
            <a:xfrm>
              <a:off x="-296765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1"/>
            <p:cNvSpPr/>
            <p:nvPr/>
          </p:nvSpPr>
          <p:spPr>
            <a:xfrm>
              <a:off x="-2911100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1"/>
            <p:cNvSpPr/>
            <p:nvPr/>
          </p:nvSpPr>
          <p:spPr>
            <a:xfrm>
              <a:off x="-2854250" y="1797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1"/>
            <p:cNvSpPr/>
            <p:nvPr/>
          </p:nvSpPr>
          <p:spPr>
            <a:xfrm>
              <a:off x="-27973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1"/>
            <p:cNvSpPr/>
            <p:nvPr/>
          </p:nvSpPr>
          <p:spPr>
            <a:xfrm>
              <a:off x="-27408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1"/>
            <p:cNvSpPr/>
            <p:nvPr/>
          </p:nvSpPr>
          <p:spPr>
            <a:xfrm>
              <a:off x="-26839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1"/>
            <p:cNvSpPr/>
            <p:nvPr/>
          </p:nvSpPr>
          <p:spPr>
            <a:xfrm>
              <a:off x="-26271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1"/>
            <p:cNvSpPr/>
            <p:nvPr/>
          </p:nvSpPr>
          <p:spPr>
            <a:xfrm>
              <a:off x="-2570575" y="179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1"/>
            <p:cNvSpPr/>
            <p:nvPr/>
          </p:nvSpPr>
          <p:spPr>
            <a:xfrm>
              <a:off x="-251372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1"/>
            <p:cNvSpPr/>
            <p:nvPr/>
          </p:nvSpPr>
          <p:spPr>
            <a:xfrm>
              <a:off x="-2456875" y="179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1"/>
            <p:cNvSpPr/>
            <p:nvPr/>
          </p:nvSpPr>
          <p:spPr>
            <a:xfrm>
              <a:off x="-83605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1"/>
            <p:cNvSpPr/>
            <p:nvPr/>
          </p:nvSpPr>
          <p:spPr>
            <a:xfrm>
              <a:off x="-8303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1"/>
            <p:cNvSpPr/>
            <p:nvPr/>
          </p:nvSpPr>
          <p:spPr>
            <a:xfrm>
              <a:off x="-8246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1"/>
            <p:cNvSpPr/>
            <p:nvPr/>
          </p:nvSpPr>
          <p:spPr>
            <a:xfrm>
              <a:off x="-8190325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1"/>
            <p:cNvSpPr/>
            <p:nvPr/>
          </p:nvSpPr>
          <p:spPr>
            <a:xfrm>
              <a:off x="-81334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1"/>
            <p:cNvSpPr/>
            <p:nvPr/>
          </p:nvSpPr>
          <p:spPr>
            <a:xfrm>
              <a:off x="-80766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1"/>
            <p:cNvSpPr/>
            <p:nvPr/>
          </p:nvSpPr>
          <p:spPr>
            <a:xfrm>
              <a:off x="-80197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1"/>
            <p:cNvSpPr/>
            <p:nvPr/>
          </p:nvSpPr>
          <p:spPr>
            <a:xfrm>
              <a:off x="-79632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1"/>
            <p:cNvSpPr/>
            <p:nvPr/>
          </p:nvSpPr>
          <p:spPr>
            <a:xfrm>
              <a:off x="-79063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1"/>
            <p:cNvSpPr/>
            <p:nvPr/>
          </p:nvSpPr>
          <p:spPr>
            <a:xfrm>
              <a:off x="-78495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1"/>
            <p:cNvSpPr/>
            <p:nvPr/>
          </p:nvSpPr>
          <p:spPr>
            <a:xfrm>
              <a:off x="-7792950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1"/>
            <p:cNvSpPr/>
            <p:nvPr/>
          </p:nvSpPr>
          <p:spPr>
            <a:xfrm>
              <a:off x="-77361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1"/>
            <p:cNvSpPr/>
            <p:nvPr/>
          </p:nvSpPr>
          <p:spPr>
            <a:xfrm>
              <a:off x="-76792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1"/>
            <p:cNvSpPr/>
            <p:nvPr/>
          </p:nvSpPr>
          <p:spPr>
            <a:xfrm>
              <a:off x="-76224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1"/>
            <p:cNvSpPr/>
            <p:nvPr/>
          </p:nvSpPr>
          <p:spPr>
            <a:xfrm>
              <a:off x="-7565850" y="1854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1"/>
            <p:cNvSpPr/>
            <p:nvPr/>
          </p:nvSpPr>
          <p:spPr>
            <a:xfrm>
              <a:off x="-75089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1"/>
            <p:cNvSpPr/>
            <p:nvPr/>
          </p:nvSpPr>
          <p:spPr>
            <a:xfrm>
              <a:off x="-74521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1"/>
            <p:cNvSpPr/>
            <p:nvPr/>
          </p:nvSpPr>
          <p:spPr>
            <a:xfrm>
              <a:off x="-7395575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1"/>
            <p:cNvSpPr/>
            <p:nvPr/>
          </p:nvSpPr>
          <p:spPr>
            <a:xfrm>
              <a:off x="-7338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1"/>
            <p:cNvSpPr/>
            <p:nvPr/>
          </p:nvSpPr>
          <p:spPr>
            <a:xfrm>
              <a:off x="-7281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1"/>
            <p:cNvSpPr/>
            <p:nvPr/>
          </p:nvSpPr>
          <p:spPr>
            <a:xfrm>
              <a:off x="-72250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1"/>
            <p:cNvSpPr/>
            <p:nvPr/>
          </p:nvSpPr>
          <p:spPr>
            <a:xfrm>
              <a:off x="-71684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1"/>
            <p:cNvSpPr/>
            <p:nvPr/>
          </p:nvSpPr>
          <p:spPr>
            <a:xfrm>
              <a:off x="-71116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1"/>
            <p:cNvSpPr/>
            <p:nvPr/>
          </p:nvSpPr>
          <p:spPr>
            <a:xfrm>
              <a:off x="-65439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1"/>
            <p:cNvSpPr/>
            <p:nvPr/>
          </p:nvSpPr>
          <p:spPr>
            <a:xfrm>
              <a:off x="-64871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1"/>
            <p:cNvSpPr/>
            <p:nvPr/>
          </p:nvSpPr>
          <p:spPr>
            <a:xfrm>
              <a:off x="-6430575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1"/>
            <p:cNvSpPr/>
            <p:nvPr/>
          </p:nvSpPr>
          <p:spPr>
            <a:xfrm>
              <a:off x="-6373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1"/>
            <p:cNvSpPr/>
            <p:nvPr/>
          </p:nvSpPr>
          <p:spPr>
            <a:xfrm>
              <a:off x="-6316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1"/>
            <p:cNvSpPr/>
            <p:nvPr/>
          </p:nvSpPr>
          <p:spPr>
            <a:xfrm>
              <a:off x="-60332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1"/>
            <p:cNvSpPr/>
            <p:nvPr/>
          </p:nvSpPr>
          <p:spPr>
            <a:xfrm>
              <a:off x="-59195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1"/>
            <p:cNvSpPr/>
            <p:nvPr/>
          </p:nvSpPr>
          <p:spPr>
            <a:xfrm>
              <a:off x="-5862950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1"/>
            <p:cNvSpPr/>
            <p:nvPr/>
          </p:nvSpPr>
          <p:spPr>
            <a:xfrm>
              <a:off x="-5408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1"/>
            <p:cNvSpPr/>
            <p:nvPr/>
          </p:nvSpPr>
          <p:spPr>
            <a:xfrm>
              <a:off x="-5351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1"/>
            <p:cNvSpPr/>
            <p:nvPr/>
          </p:nvSpPr>
          <p:spPr>
            <a:xfrm>
              <a:off x="-52950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1"/>
            <p:cNvSpPr/>
            <p:nvPr/>
          </p:nvSpPr>
          <p:spPr>
            <a:xfrm>
              <a:off x="-51816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1"/>
            <p:cNvSpPr/>
            <p:nvPr/>
          </p:nvSpPr>
          <p:spPr>
            <a:xfrm>
              <a:off x="-51247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1"/>
            <p:cNvSpPr/>
            <p:nvPr/>
          </p:nvSpPr>
          <p:spPr>
            <a:xfrm>
              <a:off x="-5068200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1"/>
            <p:cNvSpPr/>
            <p:nvPr/>
          </p:nvSpPr>
          <p:spPr>
            <a:xfrm>
              <a:off x="-49545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1"/>
            <p:cNvSpPr/>
            <p:nvPr/>
          </p:nvSpPr>
          <p:spPr>
            <a:xfrm>
              <a:off x="-48976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1"/>
            <p:cNvSpPr/>
            <p:nvPr/>
          </p:nvSpPr>
          <p:spPr>
            <a:xfrm>
              <a:off x="-48411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1"/>
            <p:cNvSpPr/>
            <p:nvPr/>
          </p:nvSpPr>
          <p:spPr>
            <a:xfrm>
              <a:off x="-47842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1"/>
            <p:cNvSpPr/>
            <p:nvPr/>
          </p:nvSpPr>
          <p:spPr>
            <a:xfrm>
              <a:off x="-4727400" y="1854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1"/>
            <p:cNvSpPr/>
            <p:nvPr/>
          </p:nvSpPr>
          <p:spPr>
            <a:xfrm>
              <a:off x="-46708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1"/>
            <p:cNvSpPr/>
            <p:nvPr/>
          </p:nvSpPr>
          <p:spPr>
            <a:xfrm>
              <a:off x="-46139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1"/>
            <p:cNvSpPr/>
            <p:nvPr/>
          </p:nvSpPr>
          <p:spPr>
            <a:xfrm>
              <a:off x="-45571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1"/>
            <p:cNvSpPr/>
            <p:nvPr/>
          </p:nvSpPr>
          <p:spPr>
            <a:xfrm>
              <a:off x="-4500575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1"/>
            <p:cNvSpPr/>
            <p:nvPr/>
          </p:nvSpPr>
          <p:spPr>
            <a:xfrm>
              <a:off x="-4443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1"/>
            <p:cNvSpPr/>
            <p:nvPr/>
          </p:nvSpPr>
          <p:spPr>
            <a:xfrm>
              <a:off x="-4386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1"/>
            <p:cNvSpPr/>
            <p:nvPr/>
          </p:nvSpPr>
          <p:spPr>
            <a:xfrm>
              <a:off x="-43300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1"/>
            <p:cNvSpPr/>
            <p:nvPr/>
          </p:nvSpPr>
          <p:spPr>
            <a:xfrm>
              <a:off x="-4273475" y="1854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1"/>
            <p:cNvSpPr/>
            <p:nvPr/>
          </p:nvSpPr>
          <p:spPr>
            <a:xfrm>
              <a:off x="-42166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1"/>
            <p:cNvSpPr/>
            <p:nvPr/>
          </p:nvSpPr>
          <p:spPr>
            <a:xfrm>
              <a:off x="-41597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1"/>
            <p:cNvSpPr/>
            <p:nvPr/>
          </p:nvSpPr>
          <p:spPr>
            <a:xfrm>
              <a:off x="-4103200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1"/>
            <p:cNvSpPr/>
            <p:nvPr/>
          </p:nvSpPr>
          <p:spPr>
            <a:xfrm>
              <a:off x="-40463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1"/>
            <p:cNvSpPr/>
            <p:nvPr/>
          </p:nvSpPr>
          <p:spPr>
            <a:xfrm>
              <a:off x="-39895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1"/>
            <p:cNvSpPr/>
            <p:nvPr/>
          </p:nvSpPr>
          <p:spPr>
            <a:xfrm>
              <a:off x="-39326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1"/>
            <p:cNvSpPr/>
            <p:nvPr/>
          </p:nvSpPr>
          <p:spPr>
            <a:xfrm>
              <a:off x="-38761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1"/>
            <p:cNvSpPr/>
            <p:nvPr/>
          </p:nvSpPr>
          <p:spPr>
            <a:xfrm>
              <a:off x="-38192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1"/>
            <p:cNvSpPr/>
            <p:nvPr/>
          </p:nvSpPr>
          <p:spPr>
            <a:xfrm>
              <a:off x="-37623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1"/>
            <p:cNvSpPr/>
            <p:nvPr/>
          </p:nvSpPr>
          <p:spPr>
            <a:xfrm>
              <a:off x="-37058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1"/>
            <p:cNvSpPr/>
            <p:nvPr/>
          </p:nvSpPr>
          <p:spPr>
            <a:xfrm>
              <a:off x="-36489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1"/>
            <p:cNvSpPr/>
            <p:nvPr/>
          </p:nvSpPr>
          <p:spPr>
            <a:xfrm>
              <a:off x="-35921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1"/>
            <p:cNvSpPr/>
            <p:nvPr/>
          </p:nvSpPr>
          <p:spPr>
            <a:xfrm>
              <a:off x="-3535575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1"/>
            <p:cNvSpPr/>
            <p:nvPr/>
          </p:nvSpPr>
          <p:spPr>
            <a:xfrm>
              <a:off x="-3478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1"/>
            <p:cNvSpPr/>
            <p:nvPr/>
          </p:nvSpPr>
          <p:spPr>
            <a:xfrm>
              <a:off x="-3421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1"/>
            <p:cNvSpPr/>
            <p:nvPr/>
          </p:nvSpPr>
          <p:spPr>
            <a:xfrm>
              <a:off x="-33650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1"/>
            <p:cNvSpPr/>
            <p:nvPr/>
          </p:nvSpPr>
          <p:spPr>
            <a:xfrm>
              <a:off x="-33084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1"/>
            <p:cNvSpPr/>
            <p:nvPr/>
          </p:nvSpPr>
          <p:spPr>
            <a:xfrm>
              <a:off x="-32516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1"/>
            <p:cNvSpPr/>
            <p:nvPr/>
          </p:nvSpPr>
          <p:spPr>
            <a:xfrm>
              <a:off x="-31947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1"/>
            <p:cNvSpPr/>
            <p:nvPr/>
          </p:nvSpPr>
          <p:spPr>
            <a:xfrm>
              <a:off x="-3138200" y="185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1"/>
            <p:cNvSpPr/>
            <p:nvPr/>
          </p:nvSpPr>
          <p:spPr>
            <a:xfrm>
              <a:off x="-30813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1"/>
            <p:cNvSpPr/>
            <p:nvPr/>
          </p:nvSpPr>
          <p:spPr>
            <a:xfrm>
              <a:off x="-30245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1"/>
            <p:cNvSpPr/>
            <p:nvPr/>
          </p:nvSpPr>
          <p:spPr>
            <a:xfrm>
              <a:off x="-296765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1"/>
            <p:cNvSpPr/>
            <p:nvPr/>
          </p:nvSpPr>
          <p:spPr>
            <a:xfrm>
              <a:off x="-2911100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1"/>
            <p:cNvSpPr/>
            <p:nvPr/>
          </p:nvSpPr>
          <p:spPr>
            <a:xfrm>
              <a:off x="-2854250" y="1854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1"/>
            <p:cNvSpPr/>
            <p:nvPr/>
          </p:nvSpPr>
          <p:spPr>
            <a:xfrm>
              <a:off x="-27973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1"/>
            <p:cNvSpPr/>
            <p:nvPr/>
          </p:nvSpPr>
          <p:spPr>
            <a:xfrm>
              <a:off x="-27408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1"/>
            <p:cNvSpPr/>
            <p:nvPr/>
          </p:nvSpPr>
          <p:spPr>
            <a:xfrm>
              <a:off x="-26839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1"/>
            <p:cNvSpPr/>
            <p:nvPr/>
          </p:nvSpPr>
          <p:spPr>
            <a:xfrm>
              <a:off x="-26271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1"/>
            <p:cNvSpPr/>
            <p:nvPr/>
          </p:nvSpPr>
          <p:spPr>
            <a:xfrm>
              <a:off x="-251372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1"/>
            <p:cNvSpPr/>
            <p:nvPr/>
          </p:nvSpPr>
          <p:spPr>
            <a:xfrm>
              <a:off x="-2456875" y="185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1"/>
            <p:cNvSpPr/>
            <p:nvPr/>
          </p:nvSpPr>
          <p:spPr>
            <a:xfrm>
              <a:off x="-84171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1"/>
            <p:cNvSpPr/>
            <p:nvPr/>
          </p:nvSpPr>
          <p:spPr>
            <a:xfrm>
              <a:off x="-83605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1"/>
            <p:cNvSpPr/>
            <p:nvPr/>
          </p:nvSpPr>
          <p:spPr>
            <a:xfrm>
              <a:off x="-8303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1"/>
            <p:cNvSpPr/>
            <p:nvPr/>
          </p:nvSpPr>
          <p:spPr>
            <a:xfrm>
              <a:off x="-8246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1"/>
            <p:cNvSpPr/>
            <p:nvPr/>
          </p:nvSpPr>
          <p:spPr>
            <a:xfrm>
              <a:off x="-819032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1"/>
            <p:cNvSpPr/>
            <p:nvPr/>
          </p:nvSpPr>
          <p:spPr>
            <a:xfrm>
              <a:off x="-81334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1"/>
            <p:cNvSpPr/>
            <p:nvPr/>
          </p:nvSpPr>
          <p:spPr>
            <a:xfrm>
              <a:off x="-80766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1"/>
            <p:cNvSpPr/>
            <p:nvPr/>
          </p:nvSpPr>
          <p:spPr>
            <a:xfrm>
              <a:off x="-80197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1"/>
            <p:cNvSpPr/>
            <p:nvPr/>
          </p:nvSpPr>
          <p:spPr>
            <a:xfrm>
              <a:off x="-79632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1"/>
            <p:cNvSpPr/>
            <p:nvPr/>
          </p:nvSpPr>
          <p:spPr>
            <a:xfrm>
              <a:off x="-79063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1"/>
            <p:cNvSpPr/>
            <p:nvPr/>
          </p:nvSpPr>
          <p:spPr>
            <a:xfrm>
              <a:off x="-78495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1"/>
            <p:cNvSpPr/>
            <p:nvPr/>
          </p:nvSpPr>
          <p:spPr>
            <a:xfrm>
              <a:off x="-7792950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1"/>
            <p:cNvSpPr/>
            <p:nvPr/>
          </p:nvSpPr>
          <p:spPr>
            <a:xfrm>
              <a:off x="-77361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1"/>
            <p:cNvSpPr/>
            <p:nvPr/>
          </p:nvSpPr>
          <p:spPr>
            <a:xfrm>
              <a:off x="-76792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1"/>
            <p:cNvSpPr/>
            <p:nvPr/>
          </p:nvSpPr>
          <p:spPr>
            <a:xfrm>
              <a:off x="-76224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1"/>
            <p:cNvSpPr/>
            <p:nvPr/>
          </p:nvSpPr>
          <p:spPr>
            <a:xfrm>
              <a:off x="-7565850" y="1911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1"/>
            <p:cNvSpPr/>
            <p:nvPr/>
          </p:nvSpPr>
          <p:spPr>
            <a:xfrm>
              <a:off x="-75089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1"/>
            <p:cNvSpPr/>
            <p:nvPr/>
          </p:nvSpPr>
          <p:spPr>
            <a:xfrm>
              <a:off x="-74521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1"/>
            <p:cNvSpPr/>
            <p:nvPr/>
          </p:nvSpPr>
          <p:spPr>
            <a:xfrm>
              <a:off x="-739557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1"/>
            <p:cNvSpPr/>
            <p:nvPr/>
          </p:nvSpPr>
          <p:spPr>
            <a:xfrm>
              <a:off x="-7338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1"/>
            <p:cNvSpPr/>
            <p:nvPr/>
          </p:nvSpPr>
          <p:spPr>
            <a:xfrm>
              <a:off x="-7281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1"/>
            <p:cNvSpPr/>
            <p:nvPr/>
          </p:nvSpPr>
          <p:spPr>
            <a:xfrm>
              <a:off x="-72250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1"/>
            <p:cNvSpPr/>
            <p:nvPr/>
          </p:nvSpPr>
          <p:spPr>
            <a:xfrm>
              <a:off x="-71684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1"/>
            <p:cNvSpPr/>
            <p:nvPr/>
          </p:nvSpPr>
          <p:spPr>
            <a:xfrm>
              <a:off x="-71116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1"/>
            <p:cNvSpPr/>
            <p:nvPr/>
          </p:nvSpPr>
          <p:spPr>
            <a:xfrm>
              <a:off x="-64871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1"/>
            <p:cNvSpPr/>
            <p:nvPr/>
          </p:nvSpPr>
          <p:spPr>
            <a:xfrm>
              <a:off x="-643057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1"/>
            <p:cNvSpPr/>
            <p:nvPr/>
          </p:nvSpPr>
          <p:spPr>
            <a:xfrm>
              <a:off x="-6373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1"/>
            <p:cNvSpPr/>
            <p:nvPr/>
          </p:nvSpPr>
          <p:spPr>
            <a:xfrm>
              <a:off x="-6316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1"/>
            <p:cNvSpPr/>
            <p:nvPr/>
          </p:nvSpPr>
          <p:spPr>
            <a:xfrm>
              <a:off x="-60332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1"/>
            <p:cNvSpPr/>
            <p:nvPr/>
          </p:nvSpPr>
          <p:spPr>
            <a:xfrm>
              <a:off x="-59763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1"/>
            <p:cNvSpPr/>
            <p:nvPr/>
          </p:nvSpPr>
          <p:spPr>
            <a:xfrm>
              <a:off x="-59195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1"/>
            <p:cNvSpPr/>
            <p:nvPr/>
          </p:nvSpPr>
          <p:spPr>
            <a:xfrm>
              <a:off x="-546557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1"/>
            <p:cNvSpPr/>
            <p:nvPr/>
          </p:nvSpPr>
          <p:spPr>
            <a:xfrm>
              <a:off x="-5408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1"/>
            <p:cNvSpPr/>
            <p:nvPr/>
          </p:nvSpPr>
          <p:spPr>
            <a:xfrm>
              <a:off x="-5351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1"/>
            <p:cNvSpPr/>
            <p:nvPr/>
          </p:nvSpPr>
          <p:spPr>
            <a:xfrm>
              <a:off x="-52384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1"/>
            <p:cNvSpPr/>
            <p:nvPr/>
          </p:nvSpPr>
          <p:spPr>
            <a:xfrm>
              <a:off x="-51816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1"/>
            <p:cNvSpPr/>
            <p:nvPr/>
          </p:nvSpPr>
          <p:spPr>
            <a:xfrm>
              <a:off x="-51247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1"/>
            <p:cNvSpPr/>
            <p:nvPr/>
          </p:nvSpPr>
          <p:spPr>
            <a:xfrm>
              <a:off x="-5068200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1"/>
            <p:cNvSpPr/>
            <p:nvPr/>
          </p:nvSpPr>
          <p:spPr>
            <a:xfrm>
              <a:off x="-50113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1"/>
            <p:cNvSpPr/>
            <p:nvPr/>
          </p:nvSpPr>
          <p:spPr>
            <a:xfrm>
              <a:off x="-49545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>
              <a:off x="-48976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>
              <a:off x="-48411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>
              <a:off x="-47842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>
              <a:off x="-4727400" y="1911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>
              <a:off x="-46708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>
              <a:off x="-46139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>
              <a:off x="-45571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>
              <a:off x="-450057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>
              <a:off x="-4443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>
              <a:off x="-4386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>
              <a:off x="-43300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>
              <a:off x="-4273475" y="1911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>
              <a:off x="-42166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>
              <a:off x="-41597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>
              <a:off x="-4103200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>
              <a:off x="-40463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>
              <a:off x="-39895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>
              <a:off x="-39326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>
              <a:off x="-38761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>
              <a:off x="-38192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>
              <a:off x="-37623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>
              <a:off x="-37058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>
              <a:off x="-36489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>
              <a:off x="-35921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1"/>
            <p:cNvSpPr/>
            <p:nvPr/>
          </p:nvSpPr>
          <p:spPr>
            <a:xfrm>
              <a:off x="-3535575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1"/>
            <p:cNvSpPr/>
            <p:nvPr/>
          </p:nvSpPr>
          <p:spPr>
            <a:xfrm>
              <a:off x="-34787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1"/>
            <p:cNvSpPr/>
            <p:nvPr/>
          </p:nvSpPr>
          <p:spPr>
            <a:xfrm>
              <a:off x="-34218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>
              <a:off x="-33650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>
              <a:off x="-33084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1"/>
            <p:cNvSpPr/>
            <p:nvPr/>
          </p:nvSpPr>
          <p:spPr>
            <a:xfrm>
              <a:off x="-32516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1"/>
            <p:cNvSpPr/>
            <p:nvPr/>
          </p:nvSpPr>
          <p:spPr>
            <a:xfrm>
              <a:off x="-31947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1"/>
            <p:cNvSpPr/>
            <p:nvPr/>
          </p:nvSpPr>
          <p:spPr>
            <a:xfrm>
              <a:off x="-3138200" y="191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1"/>
            <p:cNvSpPr/>
            <p:nvPr/>
          </p:nvSpPr>
          <p:spPr>
            <a:xfrm>
              <a:off x="-30813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1"/>
            <p:cNvSpPr/>
            <p:nvPr/>
          </p:nvSpPr>
          <p:spPr>
            <a:xfrm>
              <a:off x="-30245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-296765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-2911100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-2854250" y="1911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-27973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-274082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-2683975" y="191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-84171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-8360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-8303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-82468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-819032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-81334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-80766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-80197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-79632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-79063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-78495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-7792950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-77361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-76792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-76224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-7565850" y="1967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-75089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-74521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-7395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-7338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-72818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-72250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-71684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-69413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-68845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-6430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-6373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-63168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-55221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-5465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-5408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-52384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-51816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-51247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-5068200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-50113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-49545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-4897950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-48411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-47842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-4727400" y="1967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-46708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-46139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-45571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-4500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-4443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-43868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-43300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-4273475" y="1967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-42166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-41597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-4103200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-40463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-39895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-39326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-38761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-38192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-37623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-37058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-36489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-35921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-353557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-34787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-34218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-336502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-33084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-32516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-31947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-3138200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-30813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-30245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-296765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-2911100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-2854250" y="1967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-2797375" y="196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-2740825" y="196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-83037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-82468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-8190325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-81334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-80766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-80197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-79632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-79063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-78495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-779295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-77361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-76792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-76224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-7565850" y="2024475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-75089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-74521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-7395575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-73387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-72818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-72250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-69413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-68845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-682795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-55221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-5465575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-54087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-51247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-506820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-50113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-49545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-489795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-48411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-47842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-4727400" y="2024475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-46708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-46139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-45571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-4500575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-44437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-43868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-43300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-4273475" y="2024475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-42166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-41597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-410320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-40463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-39895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-39326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-38761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-38192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-37623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-37058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-36489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-35921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-3535575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-34787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-34218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-336502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-33084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-325160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-31947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-3138200" y="202447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-3081350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-2854250" y="2024475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-2797375" y="202447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-84171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-8360575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-83037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-82468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-8190325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-81334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-80766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-80197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-79632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-79063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-78495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-779295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-77361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-76792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-76224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-7565850" y="2081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-75089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-74521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-7395575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-73387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-72818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-69413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-68845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-682795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-67142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-55221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-54087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-53518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-52384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-51816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-51247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-506820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-50113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-49545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-489795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-48411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-47842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-4727400" y="2081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-46708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-46139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-45571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-4500575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-44437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-43868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-43300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-4273475" y="2081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-42166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-41597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-410320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-40463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-39895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-39326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-38761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-38192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-37623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-37058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-36489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-35921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-3535575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-34787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-342187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-3365025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-33084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-32516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-31947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-3138200" y="2081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-308135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-2911100" y="2081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-2854250" y="2081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-8360575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-83037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-82468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-79632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-79063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-7792950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-77361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-76792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-76224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-7565850" y="21382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-75089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-74521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-7395575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-73387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-72818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-72250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-68845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-6827950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-67711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-67142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-56924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-54087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-53518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-52384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-51816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-51247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-5068200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-50113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-49545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-4897950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-48411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-47842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-4727400" y="21382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-46708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-46139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-45571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-4500575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-44437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-43868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-43300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-4273475" y="21382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-42166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-41597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-4103200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-40463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-39895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-39326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-38761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-38192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-37623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-37058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-36489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-35921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-3535575" y="213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-34787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-342187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-3365025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-296765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-29111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-79063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-78495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-7792950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-77361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-76792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-76224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-7565850" y="21947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-75089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-74521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-7395575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-73387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-72818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-72250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-71684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-68845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-6827950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-67711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-67142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1"/>
            <p:cNvSpPr/>
            <p:nvPr/>
          </p:nvSpPr>
          <p:spPr>
            <a:xfrm>
              <a:off x="-66574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1"/>
            <p:cNvSpPr/>
            <p:nvPr/>
          </p:nvSpPr>
          <p:spPr>
            <a:xfrm>
              <a:off x="-57492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-56924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-52384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-51816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-51247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-5068200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-50113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-49545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-48976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-48411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1"/>
            <p:cNvSpPr/>
            <p:nvPr/>
          </p:nvSpPr>
          <p:spPr>
            <a:xfrm>
              <a:off x="-47842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1"/>
            <p:cNvSpPr/>
            <p:nvPr/>
          </p:nvSpPr>
          <p:spPr>
            <a:xfrm>
              <a:off x="-4727400" y="21947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1"/>
            <p:cNvSpPr/>
            <p:nvPr/>
          </p:nvSpPr>
          <p:spPr>
            <a:xfrm>
              <a:off x="-46708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1"/>
            <p:cNvSpPr/>
            <p:nvPr/>
          </p:nvSpPr>
          <p:spPr>
            <a:xfrm>
              <a:off x="-46139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1"/>
            <p:cNvSpPr/>
            <p:nvPr/>
          </p:nvSpPr>
          <p:spPr>
            <a:xfrm>
              <a:off x="-45571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1"/>
            <p:cNvSpPr/>
            <p:nvPr/>
          </p:nvSpPr>
          <p:spPr>
            <a:xfrm>
              <a:off x="-4500575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1"/>
            <p:cNvSpPr/>
            <p:nvPr/>
          </p:nvSpPr>
          <p:spPr>
            <a:xfrm>
              <a:off x="-44437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1"/>
            <p:cNvSpPr/>
            <p:nvPr/>
          </p:nvSpPr>
          <p:spPr>
            <a:xfrm>
              <a:off x="-43868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1"/>
            <p:cNvSpPr/>
            <p:nvPr/>
          </p:nvSpPr>
          <p:spPr>
            <a:xfrm>
              <a:off x="-43300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1"/>
            <p:cNvSpPr/>
            <p:nvPr/>
          </p:nvSpPr>
          <p:spPr>
            <a:xfrm>
              <a:off x="-4273475" y="21947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1"/>
            <p:cNvSpPr/>
            <p:nvPr/>
          </p:nvSpPr>
          <p:spPr>
            <a:xfrm>
              <a:off x="-42166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1"/>
            <p:cNvSpPr/>
            <p:nvPr/>
          </p:nvSpPr>
          <p:spPr>
            <a:xfrm>
              <a:off x="-41597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1"/>
            <p:cNvSpPr/>
            <p:nvPr/>
          </p:nvSpPr>
          <p:spPr>
            <a:xfrm>
              <a:off x="-4103200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1"/>
            <p:cNvSpPr/>
            <p:nvPr/>
          </p:nvSpPr>
          <p:spPr>
            <a:xfrm>
              <a:off x="-40463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1"/>
            <p:cNvSpPr/>
            <p:nvPr/>
          </p:nvSpPr>
          <p:spPr>
            <a:xfrm>
              <a:off x="-39895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1"/>
            <p:cNvSpPr/>
            <p:nvPr/>
          </p:nvSpPr>
          <p:spPr>
            <a:xfrm>
              <a:off x="-39326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1"/>
            <p:cNvSpPr/>
            <p:nvPr/>
          </p:nvSpPr>
          <p:spPr>
            <a:xfrm>
              <a:off x="-38761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1"/>
            <p:cNvSpPr/>
            <p:nvPr/>
          </p:nvSpPr>
          <p:spPr>
            <a:xfrm>
              <a:off x="-38192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1"/>
            <p:cNvSpPr/>
            <p:nvPr/>
          </p:nvSpPr>
          <p:spPr>
            <a:xfrm>
              <a:off x="-37623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1"/>
            <p:cNvSpPr/>
            <p:nvPr/>
          </p:nvSpPr>
          <p:spPr>
            <a:xfrm>
              <a:off x="-37058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1"/>
            <p:cNvSpPr/>
            <p:nvPr/>
          </p:nvSpPr>
          <p:spPr>
            <a:xfrm>
              <a:off x="-36489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1"/>
            <p:cNvSpPr/>
            <p:nvPr/>
          </p:nvSpPr>
          <p:spPr>
            <a:xfrm>
              <a:off x="-35921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1"/>
            <p:cNvSpPr/>
            <p:nvPr/>
          </p:nvSpPr>
          <p:spPr>
            <a:xfrm>
              <a:off x="-3535575" y="21947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1"/>
            <p:cNvSpPr/>
            <p:nvPr/>
          </p:nvSpPr>
          <p:spPr>
            <a:xfrm>
              <a:off x="-34787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1"/>
            <p:cNvSpPr/>
            <p:nvPr/>
          </p:nvSpPr>
          <p:spPr>
            <a:xfrm>
              <a:off x="-342187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1"/>
            <p:cNvSpPr/>
            <p:nvPr/>
          </p:nvSpPr>
          <p:spPr>
            <a:xfrm>
              <a:off x="-3365025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1"/>
            <p:cNvSpPr/>
            <p:nvPr/>
          </p:nvSpPr>
          <p:spPr>
            <a:xfrm>
              <a:off x="-296765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1"/>
            <p:cNvSpPr/>
            <p:nvPr/>
          </p:nvSpPr>
          <p:spPr>
            <a:xfrm>
              <a:off x="-2911100" y="21947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1"/>
            <p:cNvSpPr/>
            <p:nvPr/>
          </p:nvSpPr>
          <p:spPr>
            <a:xfrm>
              <a:off x="-78495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1"/>
            <p:cNvSpPr/>
            <p:nvPr/>
          </p:nvSpPr>
          <p:spPr>
            <a:xfrm>
              <a:off x="-7792950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1"/>
            <p:cNvSpPr/>
            <p:nvPr/>
          </p:nvSpPr>
          <p:spPr>
            <a:xfrm>
              <a:off x="-77361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1"/>
            <p:cNvSpPr/>
            <p:nvPr/>
          </p:nvSpPr>
          <p:spPr>
            <a:xfrm>
              <a:off x="-76792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1"/>
            <p:cNvSpPr/>
            <p:nvPr/>
          </p:nvSpPr>
          <p:spPr>
            <a:xfrm>
              <a:off x="-76224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1"/>
            <p:cNvSpPr/>
            <p:nvPr/>
          </p:nvSpPr>
          <p:spPr>
            <a:xfrm>
              <a:off x="-7565850" y="2251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1"/>
            <p:cNvSpPr/>
            <p:nvPr/>
          </p:nvSpPr>
          <p:spPr>
            <a:xfrm>
              <a:off x="-75089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1"/>
            <p:cNvSpPr/>
            <p:nvPr/>
          </p:nvSpPr>
          <p:spPr>
            <a:xfrm>
              <a:off x="-74521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1"/>
            <p:cNvSpPr/>
            <p:nvPr/>
          </p:nvSpPr>
          <p:spPr>
            <a:xfrm>
              <a:off x="-7395575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1"/>
            <p:cNvSpPr/>
            <p:nvPr/>
          </p:nvSpPr>
          <p:spPr>
            <a:xfrm>
              <a:off x="-73387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1"/>
            <p:cNvSpPr/>
            <p:nvPr/>
          </p:nvSpPr>
          <p:spPr>
            <a:xfrm>
              <a:off x="-72818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1"/>
            <p:cNvSpPr/>
            <p:nvPr/>
          </p:nvSpPr>
          <p:spPr>
            <a:xfrm>
              <a:off x="-72250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1"/>
            <p:cNvSpPr/>
            <p:nvPr/>
          </p:nvSpPr>
          <p:spPr>
            <a:xfrm>
              <a:off x="-71684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1"/>
            <p:cNvSpPr/>
            <p:nvPr/>
          </p:nvSpPr>
          <p:spPr>
            <a:xfrm>
              <a:off x="-71116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1"/>
            <p:cNvSpPr/>
            <p:nvPr/>
          </p:nvSpPr>
          <p:spPr>
            <a:xfrm>
              <a:off x="-7054775" y="2251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1"/>
            <p:cNvSpPr/>
            <p:nvPr/>
          </p:nvSpPr>
          <p:spPr>
            <a:xfrm>
              <a:off x="-69413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1"/>
            <p:cNvSpPr/>
            <p:nvPr/>
          </p:nvSpPr>
          <p:spPr>
            <a:xfrm>
              <a:off x="-68845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1"/>
            <p:cNvSpPr/>
            <p:nvPr/>
          </p:nvSpPr>
          <p:spPr>
            <a:xfrm>
              <a:off x="-6827950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1"/>
            <p:cNvSpPr/>
            <p:nvPr/>
          </p:nvSpPr>
          <p:spPr>
            <a:xfrm>
              <a:off x="-67711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1"/>
            <p:cNvSpPr/>
            <p:nvPr/>
          </p:nvSpPr>
          <p:spPr>
            <a:xfrm>
              <a:off x="-67142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1"/>
            <p:cNvSpPr/>
            <p:nvPr/>
          </p:nvSpPr>
          <p:spPr>
            <a:xfrm>
              <a:off x="-66574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1"/>
            <p:cNvSpPr/>
            <p:nvPr/>
          </p:nvSpPr>
          <p:spPr>
            <a:xfrm>
              <a:off x="-66008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1"/>
            <p:cNvSpPr/>
            <p:nvPr/>
          </p:nvSpPr>
          <p:spPr>
            <a:xfrm>
              <a:off x="-58061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1"/>
            <p:cNvSpPr/>
            <p:nvPr/>
          </p:nvSpPr>
          <p:spPr>
            <a:xfrm>
              <a:off x="-57492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1"/>
            <p:cNvSpPr/>
            <p:nvPr/>
          </p:nvSpPr>
          <p:spPr>
            <a:xfrm>
              <a:off x="-56924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1"/>
            <p:cNvSpPr/>
            <p:nvPr/>
          </p:nvSpPr>
          <p:spPr>
            <a:xfrm>
              <a:off x="-56358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1"/>
            <p:cNvSpPr/>
            <p:nvPr/>
          </p:nvSpPr>
          <p:spPr>
            <a:xfrm>
              <a:off x="-55221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1"/>
            <p:cNvSpPr/>
            <p:nvPr/>
          </p:nvSpPr>
          <p:spPr>
            <a:xfrm>
              <a:off x="-5465575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1"/>
            <p:cNvSpPr/>
            <p:nvPr/>
          </p:nvSpPr>
          <p:spPr>
            <a:xfrm>
              <a:off x="-54087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1"/>
            <p:cNvSpPr/>
            <p:nvPr/>
          </p:nvSpPr>
          <p:spPr>
            <a:xfrm>
              <a:off x="-53518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1"/>
            <p:cNvSpPr/>
            <p:nvPr/>
          </p:nvSpPr>
          <p:spPr>
            <a:xfrm>
              <a:off x="-52950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1"/>
            <p:cNvSpPr/>
            <p:nvPr/>
          </p:nvSpPr>
          <p:spPr>
            <a:xfrm>
              <a:off x="-52384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1"/>
            <p:cNvSpPr/>
            <p:nvPr/>
          </p:nvSpPr>
          <p:spPr>
            <a:xfrm>
              <a:off x="-51816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1"/>
            <p:cNvSpPr/>
            <p:nvPr/>
          </p:nvSpPr>
          <p:spPr>
            <a:xfrm>
              <a:off x="-51247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1"/>
            <p:cNvSpPr/>
            <p:nvPr/>
          </p:nvSpPr>
          <p:spPr>
            <a:xfrm>
              <a:off x="-5068200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1"/>
            <p:cNvSpPr/>
            <p:nvPr/>
          </p:nvSpPr>
          <p:spPr>
            <a:xfrm>
              <a:off x="-50113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1"/>
            <p:cNvSpPr/>
            <p:nvPr/>
          </p:nvSpPr>
          <p:spPr>
            <a:xfrm>
              <a:off x="-49545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1"/>
            <p:cNvSpPr/>
            <p:nvPr/>
          </p:nvSpPr>
          <p:spPr>
            <a:xfrm>
              <a:off x="-48976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1"/>
            <p:cNvSpPr/>
            <p:nvPr/>
          </p:nvSpPr>
          <p:spPr>
            <a:xfrm>
              <a:off x="-48411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1"/>
            <p:cNvSpPr/>
            <p:nvPr/>
          </p:nvSpPr>
          <p:spPr>
            <a:xfrm>
              <a:off x="-47842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1"/>
            <p:cNvSpPr/>
            <p:nvPr/>
          </p:nvSpPr>
          <p:spPr>
            <a:xfrm>
              <a:off x="-4727400" y="2251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1"/>
            <p:cNvSpPr/>
            <p:nvPr/>
          </p:nvSpPr>
          <p:spPr>
            <a:xfrm>
              <a:off x="-46708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1"/>
            <p:cNvSpPr/>
            <p:nvPr/>
          </p:nvSpPr>
          <p:spPr>
            <a:xfrm>
              <a:off x="-46139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1"/>
            <p:cNvSpPr/>
            <p:nvPr/>
          </p:nvSpPr>
          <p:spPr>
            <a:xfrm>
              <a:off x="-4500575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1"/>
            <p:cNvSpPr/>
            <p:nvPr/>
          </p:nvSpPr>
          <p:spPr>
            <a:xfrm>
              <a:off x="-44437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1"/>
            <p:cNvSpPr/>
            <p:nvPr/>
          </p:nvSpPr>
          <p:spPr>
            <a:xfrm>
              <a:off x="-43868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1"/>
            <p:cNvSpPr/>
            <p:nvPr/>
          </p:nvSpPr>
          <p:spPr>
            <a:xfrm>
              <a:off x="-43300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1"/>
            <p:cNvSpPr/>
            <p:nvPr/>
          </p:nvSpPr>
          <p:spPr>
            <a:xfrm>
              <a:off x="-4273475" y="2251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1"/>
            <p:cNvSpPr/>
            <p:nvPr/>
          </p:nvSpPr>
          <p:spPr>
            <a:xfrm>
              <a:off x="-42166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1"/>
            <p:cNvSpPr/>
            <p:nvPr/>
          </p:nvSpPr>
          <p:spPr>
            <a:xfrm>
              <a:off x="-41597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1"/>
            <p:cNvSpPr/>
            <p:nvPr/>
          </p:nvSpPr>
          <p:spPr>
            <a:xfrm>
              <a:off x="-4103200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1"/>
            <p:cNvSpPr/>
            <p:nvPr/>
          </p:nvSpPr>
          <p:spPr>
            <a:xfrm>
              <a:off x="-40463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1"/>
            <p:cNvSpPr/>
            <p:nvPr/>
          </p:nvSpPr>
          <p:spPr>
            <a:xfrm>
              <a:off x="-39895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1"/>
            <p:cNvSpPr/>
            <p:nvPr/>
          </p:nvSpPr>
          <p:spPr>
            <a:xfrm>
              <a:off x="-39326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1"/>
            <p:cNvSpPr/>
            <p:nvPr/>
          </p:nvSpPr>
          <p:spPr>
            <a:xfrm>
              <a:off x="-387610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1"/>
            <p:cNvSpPr/>
            <p:nvPr/>
          </p:nvSpPr>
          <p:spPr>
            <a:xfrm>
              <a:off x="-38192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1"/>
            <p:cNvSpPr/>
            <p:nvPr/>
          </p:nvSpPr>
          <p:spPr>
            <a:xfrm>
              <a:off x="-37623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1"/>
            <p:cNvSpPr/>
            <p:nvPr/>
          </p:nvSpPr>
          <p:spPr>
            <a:xfrm>
              <a:off x="-37058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1"/>
            <p:cNvSpPr/>
            <p:nvPr/>
          </p:nvSpPr>
          <p:spPr>
            <a:xfrm>
              <a:off x="-36489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1"/>
            <p:cNvSpPr/>
            <p:nvPr/>
          </p:nvSpPr>
          <p:spPr>
            <a:xfrm>
              <a:off x="-35921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1"/>
            <p:cNvSpPr/>
            <p:nvPr/>
          </p:nvSpPr>
          <p:spPr>
            <a:xfrm>
              <a:off x="-3535575" y="225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1"/>
            <p:cNvSpPr/>
            <p:nvPr/>
          </p:nvSpPr>
          <p:spPr>
            <a:xfrm>
              <a:off x="-34787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1"/>
            <p:cNvSpPr/>
            <p:nvPr/>
          </p:nvSpPr>
          <p:spPr>
            <a:xfrm>
              <a:off x="-342187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1"/>
            <p:cNvSpPr/>
            <p:nvPr/>
          </p:nvSpPr>
          <p:spPr>
            <a:xfrm>
              <a:off x="-33650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1"/>
            <p:cNvSpPr/>
            <p:nvPr/>
          </p:nvSpPr>
          <p:spPr>
            <a:xfrm>
              <a:off x="-33084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1"/>
            <p:cNvSpPr/>
            <p:nvPr/>
          </p:nvSpPr>
          <p:spPr>
            <a:xfrm>
              <a:off x="-31947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1"/>
            <p:cNvSpPr/>
            <p:nvPr/>
          </p:nvSpPr>
          <p:spPr>
            <a:xfrm>
              <a:off x="-2967650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1"/>
            <p:cNvSpPr/>
            <p:nvPr/>
          </p:nvSpPr>
          <p:spPr>
            <a:xfrm>
              <a:off x="-7792950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1"/>
            <p:cNvSpPr/>
            <p:nvPr/>
          </p:nvSpPr>
          <p:spPr>
            <a:xfrm>
              <a:off x="-77361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1"/>
            <p:cNvSpPr/>
            <p:nvPr/>
          </p:nvSpPr>
          <p:spPr>
            <a:xfrm>
              <a:off x="-76792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1"/>
            <p:cNvSpPr/>
            <p:nvPr/>
          </p:nvSpPr>
          <p:spPr>
            <a:xfrm>
              <a:off x="-76224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1"/>
            <p:cNvSpPr/>
            <p:nvPr/>
          </p:nvSpPr>
          <p:spPr>
            <a:xfrm>
              <a:off x="-7565850" y="23084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1"/>
            <p:cNvSpPr/>
            <p:nvPr/>
          </p:nvSpPr>
          <p:spPr>
            <a:xfrm>
              <a:off x="-75089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1"/>
            <p:cNvSpPr/>
            <p:nvPr/>
          </p:nvSpPr>
          <p:spPr>
            <a:xfrm>
              <a:off x="-74521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1"/>
            <p:cNvSpPr/>
            <p:nvPr/>
          </p:nvSpPr>
          <p:spPr>
            <a:xfrm>
              <a:off x="-7395575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1"/>
            <p:cNvSpPr/>
            <p:nvPr/>
          </p:nvSpPr>
          <p:spPr>
            <a:xfrm>
              <a:off x="-73387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1"/>
            <p:cNvSpPr/>
            <p:nvPr/>
          </p:nvSpPr>
          <p:spPr>
            <a:xfrm>
              <a:off x="-72818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1"/>
            <p:cNvSpPr/>
            <p:nvPr/>
          </p:nvSpPr>
          <p:spPr>
            <a:xfrm>
              <a:off x="-72250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1"/>
            <p:cNvSpPr/>
            <p:nvPr/>
          </p:nvSpPr>
          <p:spPr>
            <a:xfrm>
              <a:off x="-71684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1"/>
            <p:cNvSpPr/>
            <p:nvPr/>
          </p:nvSpPr>
          <p:spPr>
            <a:xfrm>
              <a:off x="-71116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1"/>
            <p:cNvSpPr/>
            <p:nvPr/>
          </p:nvSpPr>
          <p:spPr>
            <a:xfrm>
              <a:off x="-7054775" y="23084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1"/>
            <p:cNvSpPr/>
            <p:nvPr/>
          </p:nvSpPr>
          <p:spPr>
            <a:xfrm>
              <a:off x="-69413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1"/>
            <p:cNvSpPr/>
            <p:nvPr/>
          </p:nvSpPr>
          <p:spPr>
            <a:xfrm>
              <a:off x="-68845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1"/>
            <p:cNvSpPr/>
            <p:nvPr/>
          </p:nvSpPr>
          <p:spPr>
            <a:xfrm>
              <a:off x="-6827950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25" y="1167"/>
                    <a:pt x="1525" y="751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1"/>
            <p:cNvSpPr/>
            <p:nvPr/>
          </p:nvSpPr>
          <p:spPr>
            <a:xfrm>
              <a:off x="-67711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1"/>
            <p:cNvSpPr/>
            <p:nvPr/>
          </p:nvSpPr>
          <p:spPr>
            <a:xfrm>
              <a:off x="-67142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1"/>
            <p:cNvSpPr/>
            <p:nvPr/>
          </p:nvSpPr>
          <p:spPr>
            <a:xfrm>
              <a:off x="-66574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1"/>
            <p:cNvSpPr/>
            <p:nvPr/>
          </p:nvSpPr>
          <p:spPr>
            <a:xfrm>
              <a:off x="-66008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1"/>
            <p:cNvSpPr/>
            <p:nvPr/>
          </p:nvSpPr>
          <p:spPr>
            <a:xfrm>
              <a:off x="-58061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1"/>
            <p:cNvSpPr/>
            <p:nvPr/>
          </p:nvSpPr>
          <p:spPr>
            <a:xfrm>
              <a:off x="-56924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1"/>
            <p:cNvSpPr/>
            <p:nvPr/>
          </p:nvSpPr>
          <p:spPr>
            <a:xfrm>
              <a:off x="-55789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1"/>
            <p:cNvSpPr/>
            <p:nvPr/>
          </p:nvSpPr>
          <p:spPr>
            <a:xfrm>
              <a:off x="-55221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1"/>
            <p:cNvSpPr/>
            <p:nvPr/>
          </p:nvSpPr>
          <p:spPr>
            <a:xfrm>
              <a:off x="-5465575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1"/>
            <p:cNvSpPr/>
            <p:nvPr/>
          </p:nvSpPr>
          <p:spPr>
            <a:xfrm>
              <a:off x="-54087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1"/>
            <p:cNvSpPr/>
            <p:nvPr/>
          </p:nvSpPr>
          <p:spPr>
            <a:xfrm>
              <a:off x="-53518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1"/>
            <p:cNvSpPr/>
            <p:nvPr/>
          </p:nvSpPr>
          <p:spPr>
            <a:xfrm>
              <a:off x="-52950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1"/>
            <p:cNvSpPr/>
            <p:nvPr/>
          </p:nvSpPr>
          <p:spPr>
            <a:xfrm>
              <a:off x="-52384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1"/>
            <p:cNvSpPr/>
            <p:nvPr/>
          </p:nvSpPr>
          <p:spPr>
            <a:xfrm>
              <a:off x="-51816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1"/>
            <p:cNvSpPr/>
            <p:nvPr/>
          </p:nvSpPr>
          <p:spPr>
            <a:xfrm>
              <a:off x="-51247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1"/>
            <p:cNvSpPr/>
            <p:nvPr/>
          </p:nvSpPr>
          <p:spPr>
            <a:xfrm>
              <a:off x="-50113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1"/>
            <p:cNvSpPr/>
            <p:nvPr/>
          </p:nvSpPr>
          <p:spPr>
            <a:xfrm>
              <a:off x="-49545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1"/>
            <p:cNvSpPr/>
            <p:nvPr/>
          </p:nvSpPr>
          <p:spPr>
            <a:xfrm>
              <a:off x="-48976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1"/>
            <p:cNvSpPr/>
            <p:nvPr/>
          </p:nvSpPr>
          <p:spPr>
            <a:xfrm>
              <a:off x="-48411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1"/>
            <p:cNvSpPr/>
            <p:nvPr/>
          </p:nvSpPr>
          <p:spPr>
            <a:xfrm>
              <a:off x="-47842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1"/>
            <p:cNvSpPr/>
            <p:nvPr/>
          </p:nvSpPr>
          <p:spPr>
            <a:xfrm>
              <a:off x="-4727400" y="23084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1"/>
            <p:cNvSpPr/>
            <p:nvPr/>
          </p:nvSpPr>
          <p:spPr>
            <a:xfrm>
              <a:off x="-46708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1"/>
            <p:cNvSpPr/>
            <p:nvPr/>
          </p:nvSpPr>
          <p:spPr>
            <a:xfrm>
              <a:off x="-46139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1"/>
            <p:cNvSpPr/>
            <p:nvPr/>
          </p:nvSpPr>
          <p:spPr>
            <a:xfrm>
              <a:off x="-45571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1"/>
            <p:cNvSpPr/>
            <p:nvPr/>
          </p:nvSpPr>
          <p:spPr>
            <a:xfrm>
              <a:off x="-4500575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25" y="1167"/>
                    <a:pt x="1525" y="751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1"/>
            <p:cNvSpPr/>
            <p:nvPr/>
          </p:nvSpPr>
          <p:spPr>
            <a:xfrm>
              <a:off x="-44437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1"/>
            <p:cNvSpPr/>
            <p:nvPr/>
          </p:nvSpPr>
          <p:spPr>
            <a:xfrm>
              <a:off x="-43868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1"/>
            <p:cNvSpPr/>
            <p:nvPr/>
          </p:nvSpPr>
          <p:spPr>
            <a:xfrm>
              <a:off x="-43300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1"/>
            <p:cNvSpPr/>
            <p:nvPr/>
          </p:nvSpPr>
          <p:spPr>
            <a:xfrm>
              <a:off x="-4273475" y="23084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1"/>
            <p:cNvSpPr/>
            <p:nvPr/>
          </p:nvSpPr>
          <p:spPr>
            <a:xfrm>
              <a:off x="-42166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1"/>
            <p:cNvSpPr/>
            <p:nvPr/>
          </p:nvSpPr>
          <p:spPr>
            <a:xfrm>
              <a:off x="-41597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1"/>
            <p:cNvSpPr/>
            <p:nvPr/>
          </p:nvSpPr>
          <p:spPr>
            <a:xfrm>
              <a:off x="-4103200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1"/>
            <p:cNvSpPr/>
            <p:nvPr/>
          </p:nvSpPr>
          <p:spPr>
            <a:xfrm>
              <a:off x="-40463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1"/>
            <p:cNvSpPr/>
            <p:nvPr/>
          </p:nvSpPr>
          <p:spPr>
            <a:xfrm>
              <a:off x="-39895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1"/>
            <p:cNvSpPr/>
            <p:nvPr/>
          </p:nvSpPr>
          <p:spPr>
            <a:xfrm>
              <a:off x="-39326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1"/>
            <p:cNvSpPr/>
            <p:nvPr/>
          </p:nvSpPr>
          <p:spPr>
            <a:xfrm>
              <a:off x="-387610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1"/>
            <p:cNvSpPr/>
            <p:nvPr/>
          </p:nvSpPr>
          <p:spPr>
            <a:xfrm>
              <a:off x="-38192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1"/>
            <p:cNvSpPr/>
            <p:nvPr/>
          </p:nvSpPr>
          <p:spPr>
            <a:xfrm>
              <a:off x="-37623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1"/>
            <p:cNvSpPr/>
            <p:nvPr/>
          </p:nvSpPr>
          <p:spPr>
            <a:xfrm>
              <a:off x="-37058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1"/>
            <p:cNvSpPr/>
            <p:nvPr/>
          </p:nvSpPr>
          <p:spPr>
            <a:xfrm>
              <a:off x="-36489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1"/>
            <p:cNvSpPr/>
            <p:nvPr/>
          </p:nvSpPr>
          <p:spPr>
            <a:xfrm>
              <a:off x="-35921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1"/>
            <p:cNvSpPr/>
            <p:nvPr/>
          </p:nvSpPr>
          <p:spPr>
            <a:xfrm>
              <a:off x="-3535575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25" y="1167"/>
                    <a:pt x="1525" y="751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1"/>
            <p:cNvSpPr/>
            <p:nvPr/>
          </p:nvSpPr>
          <p:spPr>
            <a:xfrm>
              <a:off x="-34787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1"/>
            <p:cNvSpPr/>
            <p:nvPr/>
          </p:nvSpPr>
          <p:spPr>
            <a:xfrm>
              <a:off x="-342187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1"/>
            <p:cNvSpPr/>
            <p:nvPr/>
          </p:nvSpPr>
          <p:spPr>
            <a:xfrm>
              <a:off x="-3365025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1"/>
            <p:cNvSpPr/>
            <p:nvPr/>
          </p:nvSpPr>
          <p:spPr>
            <a:xfrm>
              <a:off x="-33084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1"/>
            <p:cNvSpPr/>
            <p:nvPr/>
          </p:nvSpPr>
          <p:spPr>
            <a:xfrm>
              <a:off x="-31947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1"/>
            <p:cNvSpPr/>
            <p:nvPr/>
          </p:nvSpPr>
          <p:spPr>
            <a:xfrm>
              <a:off x="-2967650" y="230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1"/>
            <p:cNvSpPr/>
            <p:nvPr/>
          </p:nvSpPr>
          <p:spPr>
            <a:xfrm>
              <a:off x="-77361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1"/>
            <p:cNvSpPr/>
            <p:nvPr/>
          </p:nvSpPr>
          <p:spPr>
            <a:xfrm>
              <a:off x="-76792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1"/>
            <p:cNvSpPr/>
            <p:nvPr/>
          </p:nvSpPr>
          <p:spPr>
            <a:xfrm>
              <a:off x="-76224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1"/>
            <p:cNvSpPr/>
            <p:nvPr/>
          </p:nvSpPr>
          <p:spPr>
            <a:xfrm>
              <a:off x="-7565850" y="236500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1"/>
            <p:cNvSpPr/>
            <p:nvPr/>
          </p:nvSpPr>
          <p:spPr>
            <a:xfrm>
              <a:off x="-75089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1"/>
            <p:cNvSpPr/>
            <p:nvPr/>
          </p:nvSpPr>
          <p:spPr>
            <a:xfrm>
              <a:off x="-74521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1"/>
            <p:cNvSpPr/>
            <p:nvPr/>
          </p:nvSpPr>
          <p:spPr>
            <a:xfrm>
              <a:off x="-7395575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1"/>
            <p:cNvSpPr/>
            <p:nvPr/>
          </p:nvSpPr>
          <p:spPr>
            <a:xfrm>
              <a:off x="-73387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1"/>
            <p:cNvSpPr/>
            <p:nvPr/>
          </p:nvSpPr>
          <p:spPr>
            <a:xfrm>
              <a:off x="-72818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1"/>
            <p:cNvSpPr/>
            <p:nvPr/>
          </p:nvSpPr>
          <p:spPr>
            <a:xfrm>
              <a:off x="-72250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1"/>
            <p:cNvSpPr/>
            <p:nvPr/>
          </p:nvSpPr>
          <p:spPr>
            <a:xfrm>
              <a:off x="-71684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1"/>
            <p:cNvSpPr/>
            <p:nvPr/>
          </p:nvSpPr>
          <p:spPr>
            <a:xfrm>
              <a:off x="-71116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1"/>
            <p:cNvSpPr/>
            <p:nvPr/>
          </p:nvSpPr>
          <p:spPr>
            <a:xfrm>
              <a:off x="-7054775" y="236500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1"/>
            <p:cNvSpPr/>
            <p:nvPr/>
          </p:nvSpPr>
          <p:spPr>
            <a:xfrm>
              <a:off x="-69982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1"/>
            <p:cNvSpPr/>
            <p:nvPr/>
          </p:nvSpPr>
          <p:spPr>
            <a:xfrm>
              <a:off x="-69413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1"/>
            <p:cNvSpPr/>
            <p:nvPr/>
          </p:nvSpPr>
          <p:spPr>
            <a:xfrm>
              <a:off x="-68845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1"/>
            <p:cNvSpPr/>
            <p:nvPr/>
          </p:nvSpPr>
          <p:spPr>
            <a:xfrm>
              <a:off x="-6827950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1"/>
            <p:cNvSpPr/>
            <p:nvPr/>
          </p:nvSpPr>
          <p:spPr>
            <a:xfrm>
              <a:off x="-67711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1"/>
            <p:cNvSpPr/>
            <p:nvPr/>
          </p:nvSpPr>
          <p:spPr>
            <a:xfrm>
              <a:off x="-67142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1"/>
            <p:cNvSpPr/>
            <p:nvPr/>
          </p:nvSpPr>
          <p:spPr>
            <a:xfrm>
              <a:off x="-56358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1"/>
            <p:cNvSpPr/>
            <p:nvPr/>
          </p:nvSpPr>
          <p:spPr>
            <a:xfrm>
              <a:off x="-55789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1"/>
            <p:cNvSpPr/>
            <p:nvPr/>
          </p:nvSpPr>
          <p:spPr>
            <a:xfrm>
              <a:off x="-55221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1"/>
            <p:cNvSpPr/>
            <p:nvPr/>
          </p:nvSpPr>
          <p:spPr>
            <a:xfrm>
              <a:off x="-5465575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1"/>
            <p:cNvSpPr/>
            <p:nvPr/>
          </p:nvSpPr>
          <p:spPr>
            <a:xfrm>
              <a:off x="-54087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1"/>
            <p:cNvSpPr/>
            <p:nvPr/>
          </p:nvSpPr>
          <p:spPr>
            <a:xfrm>
              <a:off x="-53518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1"/>
            <p:cNvSpPr/>
            <p:nvPr/>
          </p:nvSpPr>
          <p:spPr>
            <a:xfrm>
              <a:off x="-52950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1"/>
            <p:cNvSpPr/>
            <p:nvPr/>
          </p:nvSpPr>
          <p:spPr>
            <a:xfrm>
              <a:off x="-52384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1"/>
            <p:cNvSpPr/>
            <p:nvPr/>
          </p:nvSpPr>
          <p:spPr>
            <a:xfrm>
              <a:off x="-51816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1"/>
            <p:cNvSpPr/>
            <p:nvPr/>
          </p:nvSpPr>
          <p:spPr>
            <a:xfrm>
              <a:off x="-51247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1"/>
            <p:cNvSpPr/>
            <p:nvPr/>
          </p:nvSpPr>
          <p:spPr>
            <a:xfrm>
              <a:off x="-5068200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1"/>
            <p:cNvSpPr/>
            <p:nvPr/>
          </p:nvSpPr>
          <p:spPr>
            <a:xfrm>
              <a:off x="-50113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1"/>
            <p:cNvSpPr/>
            <p:nvPr/>
          </p:nvSpPr>
          <p:spPr>
            <a:xfrm>
              <a:off x="-49545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1"/>
            <p:cNvSpPr/>
            <p:nvPr/>
          </p:nvSpPr>
          <p:spPr>
            <a:xfrm>
              <a:off x="-4897950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1"/>
            <p:cNvSpPr/>
            <p:nvPr/>
          </p:nvSpPr>
          <p:spPr>
            <a:xfrm>
              <a:off x="-48411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1"/>
            <p:cNvSpPr/>
            <p:nvPr/>
          </p:nvSpPr>
          <p:spPr>
            <a:xfrm>
              <a:off x="-47842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1"/>
            <p:cNvSpPr/>
            <p:nvPr/>
          </p:nvSpPr>
          <p:spPr>
            <a:xfrm>
              <a:off x="-4727400" y="236500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1"/>
            <p:cNvSpPr/>
            <p:nvPr/>
          </p:nvSpPr>
          <p:spPr>
            <a:xfrm>
              <a:off x="-46708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1"/>
            <p:cNvSpPr/>
            <p:nvPr/>
          </p:nvSpPr>
          <p:spPr>
            <a:xfrm>
              <a:off x="-46139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1"/>
            <p:cNvSpPr/>
            <p:nvPr/>
          </p:nvSpPr>
          <p:spPr>
            <a:xfrm>
              <a:off x="-45571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1"/>
            <p:cNvSpPr/>
            <p:nvPr/>
          </p:nvSpPr>
          <p:spPr>
            <a:xfrm>
              <a:off x="-4500575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1"/>
            <p:cNvSpPr/>
            <p:nvPr/>
          </p:nvSpPr>
          <p:spPr>
            <a:xfrm>
              <a:off x="-44437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1"/>
            <p:cNvSpPr/>
            <p:nvPr/>
          </p:nvSpPr>
          <p:spPr>
            <a:xfrm>
              <a:off x="-43868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1"/>
            <p:cNvSpPr/>
            <p:nvPr/>
          </p:nvSpPr>
          <p:spPr>
            <a:xfrm>
              <a:off x="-43300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1"/>
            <p:cNvSpPr/>
            <p:nvPr/>
          </p:nvSpPr>
          <p:spPr>
            <a:xfrm>
              <a:off x="-4273475" y="236500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1"/>
            <p:cNvSpPr/>
            <p:nvPr/>
          </p:nvSpPr>
          <p:spPr>
            <a:xfrm>
              <a:off x="-42166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1"/>
            <p:cNvSpPr/>
            <p:nvPr/>
          </p:nvSpPr>
          <p:spPr>
            <a:xfrm>
              <a:off x="-41597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1"/>
            <p:cNvSpPr/>
            <p:nvPr/>
          </p:nvSpPr>
          <p:spPr>
            <a:xfrm>
              <a:off x="-4103200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1"/>
            <p:cNvSpPr/>
            <p:nvPr/>
          </p:nvSpPr>
          <p:spPr>
            <a:xfrm>
              <a:off x="-40463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1"/>
            <p:cNvSpPr/>
            <p:nvPr/>
          </p:nvSpPr>
          <p:spPr>
            <a:xfrm>
              <a:off x="-39895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1"/>
            <p:cNvSpPr/>
            <p:nvPr/>
          </p:nvSpPr>
          <p:spPr>
            <a:xfrm>
              <a:off x="-39326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1"/>
            <p:cNvSpPr/>
            <p:nvPr/>
          </p:nvSpPr>
          <p:spPr>
            <a:xfrm>
              <a:off x="-387610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1"/>
            <p:cNvSpPr/>
            <p:nvPr/>
          </p:nvSpPr>
          <p:spPr>
            <a:xfrm>
              <a:off x="-38192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1"/>
            <p:cNvSpPr/>
            <p:nvPr/>
          </p:nvSpPr>
          <p:spPr>
            <a:xfrm>
              <a:off x="-37623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1"/>
            <p:cNvSpPr/>
            <p:nvPr/>
          </p:nvSpPr>
          <p:spPr>
            <a:xfrm>
              <a:off x="-37058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1"/>
            <p:cNvSpPr/>
            <p:nvPr/>
          </p:nvSpPr>
          <p:spPr>
            <a:xfrm>
              <a:off x="-36489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1"/>
            <p:cNvSpPr/>
            <p:nvPr/>
          </p:nvSpPr>
          <p:spPr>
            <a:xfrm>
              <a:off x="-35921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1"/>
            <p:cNvSpPr/>
            <p:nvPr/>
          </p:nvSpPr>
          <p:spPr>
            <a:xfrm>
              <a:off x="-3535575" y="2365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1"/>
            <p:cNvSpPr/>
            <p:nvPr/>
          </p:nvSpPr>
          <p:spPr>
            <a:xfrm>
              <a:off x="-34787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1"/>
            <p:cNvSpPr/>
            <p:nvPr/>
          </p:nvSpPr>
          <p:spPr>
            <a:xfrm>
              <a:off x="-342187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1"/>
            <p:cNvSpPr/>
            <p:nvPr/>
          </p:nvSpPr>
          <p:spPr>
            <a:xfrm>
              <a:off x="-3365025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1"/>
            <p:cNvSpPr/>
            <p:nvPr/>
          </p:nvSpPr>
          <p:spPr>
            <a:xfrm>
              <a:off x="-33084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1"/>
            <p:cNvSpPr/>
            <p:nvPr/>
          </p:nvSpPr>
          <p:spPr>
            <a:xfrm>
              <a:off x="-3194750" y="2365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1"/>
            <p:cNvSpPr/>
            <p:nvPr/>
          </p:nvSpPr>
          <p:spPr>
            <a:xfrm>
              <a:off x="-77361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1"/>
            <p:cNvSpPr/>
            <p:nvPr/>
          </p:nvSpPr>
          <p:spPr>
            <a:xfrm>
              <a:off x="-76792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1"/>
            <p:cNvSpPr/>
            <p:nvPr/>
          </p:nvSpPr>
          <p:spPr>
            <a:xfrm>
              <a:off x="-76224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1"/>
            <p:cNvSpPr/>
            <p:nvPr/>
          </p:nvSpPr>
          <p:spPr>
            <a:xfrm>
              <a:off x="-7565850" y="2421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1"/>
            <p:cNvSpPr/>
            <p:nvPr/>
          </p:nvSpPr>
          <p:spPr>
            <a:xfrm>
              <a:off x="-75089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1"/>
            <p:cNvSpPr/>
            <p:nvPr/>
          </p:nvSpPr>
          <p:spPr>
            <a:xfrm>
              <a:off x="-74521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1"/>
            <p:cNvSpPr/>
            <p:nvPr/>
          </p:nvSpPr>
          <p:spPr>
            <a:xfrm>
              <a:off x="-7395575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1"/>
            <p:cNvSpPr/>
            <p:nvPr/>
          </p:nvSpPr>
          <p:spPr>
            <a:xfrm>
              <a:off x="-73387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1"/>
            <p:cNvSpPr/>
            <p:nvPr/>
          </p:nvSpPr>
          <p:spPr>
            <a:xfrm>
              <a:off x="-72818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1"/>
            <p:cNvSpPr/>
            <p:nvPr/>
          </p:nvSpPr>
          <p:spPr>
            <a:xfrm>
              <a:off x="-72250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1"/>
            <p:cNvSpPr/>
            <p:nvPr/>
          </p:nvSpPr>
          <p:spPr>
            <a:xfrm>
              <a:off x="-71684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1"/>
            <p:cNvSpPr/>
            <p:nvPr/>
          </p:nvSpPr>
          <p:spPr>
            <a:xfrm>
              <a:off x="-71116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1"/>
            <p:cNvSpPr/>
            <p:nvPr/>
          </p:nvSpPr>
          <p:spPr>
            <a:xfrm>
              <a:off x="-7054775" y="2421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1"/>
            <p:cNvSpPr/>
            <p:nvPr/>
          </p:nvSpPr>
          <p:spPr>
            <a:xfrm>
              <a:off x="-69982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1"/>
            <p:cNvSpPr/>
            <p:nvPr/>
          </p:nvSpPr>
          <p:spPr>
            <a:xfrm>
              <a:off x="-69413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1"/>
            <p:cNvSpPr/>
            <p:nvPr/>
          </p:nvSpPr>
          <p:spPr>
            <a:xfrm>
              <a:off x="-68845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1"/>
            <p:cNvSpPr/>
            <p:nvPr/>
          </p:nvSpPr>
          <p:spPr>
            <a:xfrm>
              <a:off x="-6827950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1"/>
            <p:cNvSpPr/>
            <p:nvPr/>
          </p:nvSpPr>
          <p:spPr>
            <a:xfrm>
              <a:off x="-67711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1"/>
            <p:cNvSpPr/>
            <p:nvPr/>
          </p:nvSpPr>
          <p:spPr>
            <a:xfrm>
              <a:off x="-56358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1"/>
            <p:cNvSpPr/>
            <p:nvPr/>
          </p:nvSpPr>
          <p:spPr>
            <a:xfrm>
              <a:off x="-55789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1"/>
            <p:cNvSpPr/>
            <p:nvPr/>
          </p:nvSpPr>
          <p:spPr>
            <a:xfrm>
              <a:off x="-55221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1"/>
            <p:cNvSpPr/>
            <p:nvPr/>
          </p:nvSpPr>
          <p:spPr>
            <a:xfrm>
              <a:off x="-5465575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1"/>
            <p:cNvSpPr/>
            <p:nvPr/>
          </p:nvSpPr>
          <p:spPr>
            <a:xfrm>
              <a:off x="-54087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1"/>
            <p:cNvSpPr/>
            <p:nvPr/>
          </p:nvSpPr>
          <p:spPr>
            <a:xfrm>
              <a:off x="-53518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1"/>
            <p:cNvSpPr/>
            <p:nvPr/>
          </p:nvSpPr>
          <p:spPr>
            <a:xfrm>
              <a:off x="-52950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1"/>
            <p:cNvSpPr/>
            <p:nvPr/>
          </p:nvSpPr>
          <p:spPr>
            <a:xfrm>
              <a:off x="-52384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1"/>
            <p:cNvSpPr/>
            <p:nvPr/>
          </p:nvSpPr>
          <p:spPr>
            <a:xfrm>
              <a:off x="-51816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1"/>
            <p:cNvSpPr/>
            <p:nvPr/>
          </p:nvSpPr>
          <p:spPr>
            <a:xfrm>
              <a:off x="-51247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1"/>
            <p:cNvSpPr/>
            <p:nvPr/>
          </p:nvSpPr>
          <p:spPr>
            <a:xfrm>
              <a:off x="-5068200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1"/>
            <p:cNvSpPr/>
            <p:nvPr/>
          </p:nvSpPr>
          <p:spPr>
            <a:xfrm>
              <a:off x="-50113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1"/>
            <p:cNvSpPr/>
            <p:nvPr/>
          </p:nvSpPr>
          <p:spPr>
            <a:xfrm>
              <a:off x="-49545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1"/>
            <p:cNvSpPr/>
            <p:nvPr/>
          </p:nvSpPr>
          <p:spPr>
            <a:xfrm>
              <a:off x="-48976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1"/>
            <p:cNvSpPr/>
            <p:nvPr/>
          </p:nvSpPr>
          <p:spPr>
            <a:xfrm>
              <a:off x="-48411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1"/>
            <p:cNvSpPr/>
            <p:nvPr/>
          </p:nvSpPr>
          <p:spPr>
            <a:xfrm>
              <a:off x="-47842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1"/>
            <p:cNvSpPr/>
            <p:nvPr/>
          </p:nvSpPr>
          <p:spPr>
            <a:xfrm>
              <a:off x="-4727400" y="2421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1"/>
            <p:cNvSpPr/>
            <p:nvPr/>
          </p:nvSpPr>
          <p:spPr>
            <a:xfrm>
              <a:off x="-46708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1"/>
            <p:cNvSpPr/>
            <p:nvPr/>
          </p:nvSpPr>
          <p:spPr>
            <a:xfrm>
              <a:off x="-46139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1"/>
            <p:cNvSpPr/>
            <p:nvPr/>
          </p:nvSpPr>
          <p:spPr>
            <a:xfrm>
              <a:off x="-45571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1"/>
            <p:cNvSpPr/>
            <p:nvPr/>
          </p:nvSpPr>
          <p:spPr>
            <a:xfrm>
              <a:off x="-4500575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1"/>
            <p:cNvSpPr/>
            <p:nvPr/>
          </p:nvSpPr>
          <p:spPr>
            <a:xfrm>
              <a:off x="-44437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1"/>
            <p:cNvSpPr/>
            <p:nvPr/>
          </p:nvSpPr>
          <p:spPr>
            <a:xfrm>
              <a:off x="-43868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1"/>
            <p:cNvSpPr/>
            <p:nvPr/>
          </p:nvSpPr>
          <p:spPr>
            <a:xfrm>
              <a:off x="-43300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1"/>
            <p:cNvSpPr/>
            <p:nvPr/>
          </p:nvSpPr>
          <p:spPr>
            <a:xfrm>
              <a:off x="-4273475" y="24218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1"/>
            <p:cNvSpPr/>
            <p:nvPr/>
          </p:nvSpPr>
          <p:spPr>
            <a:xfrm>
              <a:off x="-42166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1"/>
            <p:cNvSpPr/>
            <p:nvPr/>
          </p:nvSpPr>
          <p:spPr>
            <a:xfrm>
              <a:off x="-41597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1"/>
            <p:cNvSpPr/>
            <p:nvPr/>
          </p:nvSpPr>
          <p:spPr>
            <a:xfrm>
              <a:off x="-4103200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1"/>
            <p:cNvSpPr/>
            <p:nvPr/>
          </p:nvSpPr>
          <p:spPr>
            <a:xfrm>
              <a:off x="-40463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1"/>
            <p:cNvSpPr/>
            <p:nvPr/>
          </p:nvSpPr>
          <p:spPr>
            <a:xfrm>
              <a:off x="-39895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1"/>
            <p:cNvSpPr/>
            <p:nvPr/>
          </p:nvSpPr>
          <p:spPr>
            <a:xfrm>
              <a:off x="-39326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1"/>
            <p:cNvSpPr/>
            <p:nvPr/>
          </p:nvSpPr>
          <p:spPr>
            <a:xfrm>
              <a:off x="-387610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1"/>
            <p:cNvSpPr/>
            <p:nvPr/>
          </p:nvSpPr>
          <p:spPr>
            <a:xfrm>
              <a:off x="-38192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1"/>
            <p:cNvSpPr/>
            <p:nvPr/>
          </p:nvSpPr>
          <p:spPr>
            <a:xfrm>
              <a:off x="-37623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1"/>
            <p:cNvSpPr/>
            <p:nvPr/>
          </p:nvSpPr>
          <p:spPr>
            <a:xfrm>
              <a:off x="-37058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1"/>
            <p:cNvSpPr/>
            <p:nvPr/>
          </p:nvSpPr>
          <p:spPr>
            <a:xfrm>
              <a:off x="-36489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1"/>
            <p:cNvSpPr/>
            <p:nvPr/>
          </p:nvSpPr>
          <p:spPr>
            <a:xfrm>
              <a:off x="-35921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1"/>
            <p:cNvSpPr/>
            <p:nvPr/>
          </p:nvSpPr>
          <p:spPr>
            <a:xfrm>
              <a:off x="-3535575" y="2421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1"/>
            <p:cNvSpPr/>
            <p:nvPr/>
          </p:nvSpPr>
          <p:spPr>
            <a:xfrm>
              <a:off x="-34787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1"/>
            <p:cNvSpPr/>
            <p:nvPr/>
          </p:nvSpPr>
          <p:spPr>
            <a:xfrm>
              <a:off x="-342187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1"/>
            <p:cNvSpPr/>
            <p:nvPr/>
          </p:nvSpPr>
          <p:spPr>
            <a:xfrm>
              <a:off x="-3365025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1"/>
            <p:cNvSpPr/>
            <p:nvPr/>
          </p:nvSpPr>
          <p:spPr>
            <a:xfrm>
              <a:off x="-3194750" y="2421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1"/>
            <p:cNvSpPr/>
            <p:nvPr/>
          </p:nvSpPr>
          <p:spPr>
            <a:xfrm>
              <a:off x="-77361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1"/>
            <p:cNvSpPr/>
            <p:nvPr/>
          </p:nvSpPr>
          <p:spPr>
            <a:xfrm>
              <a:off x="-76792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1"/>
            <p:cNvSpPr/>
            <p:nvPr/>
          </p:nvSpPr>
          <p:spPr>
            <a:xfrm>
              <a:off x="-76224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1"/>
            <p:cNvSpPr/>
            <p:nvPr/>
          </p:nvSpPr>
          <p:spPr>
            <a:xfrm>
              <a:off x="-7565850" y="2478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1"/>
            <p:cNvSpPr/>
            <p:nvPr/>
          </p:nvSpPr>
          <p:spPr>
            <a:xfrm>
              <a:off x="-75089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1"/>
            <p:cNvSpPr/>
            <p:nvPr/>
          </p:nvSpPr>
          <p:spPr>
            <a:xfrm>
              <a:off x="-74521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1"/>
            <p:cNvSpPr/>
            <p:nvPr/>
          </p:nvSpPr>
          <p:spPr>
            <a:xfrm>
              <a:off x="-7395575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1"/>
            <p:cNvSpPr/>
            <p:nvPr/>
          </p:nvSpPr>
          <p:spPr>
            <a:xfrm>
              <a:off x="-73387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1"/>
            <p:cNvSpPr/>
            <p:nvPr/>
          </p:nvSpPr>
          <p:spPr>
            <a:xfrm>
              <a:off x="-72818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1"/>
            <p:cNvSpPr/>
            <p:nvPr/>
          </p:nvSpPr>
          <p:spPr>
            <a:xfrm>
              <a:off x="-72250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1"/>
            <p:cNvSpPr/>
            <p:nvPr/>
          </p:nvSpPr>
          <p:spPr>
            <a:xfrm>
              <a:off x="-71684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1"/>
            <p:cNvSpPr/>
            <p:nvPr/>
          </p:nvSpPr>
          <p:spPr>
            <a:xfrm>
              <a:off x="-71116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1"/>
            <p:cNvSpPr/>
            <p:nvPr/>
          </p:nvSpPr>
          <p:spPr>
            <a:xfrm>
              <a:off x="-7054775" y="2478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1"/>
            <p:cNvSpPr/>
            <p:nvPr/>
          </p:nvSpPr>
          <p:spPr>
            <a:xfrm>
              <a:off x="-69982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1"/>
            <p:cNvSpPr/>
            <p:nvPr/>
          </p:nvSpPr>
          <p:spPr>
            <a:xfrm>
              <a:off x="-69413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1"/>
            <p:cNvSpPr/>
            <p:nvPr/>
          </p:nvSpPr>
          <p:spPr>
            <a:xfrm>
              <a:off x="-68845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1"/>
            <p:cNvSpPr/>
            <p:nvPr/>
          </p:nvSpPr>
          <p:spPr>
            <a:xfrm>
              <a:off x="-6827950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1"/>
            <p:cNvSpPr/>
            <p:nvPr/>
          </p:nvSpPr>
          <p:spPr>
            <a:xfrm>
              <a:off x="-67711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1"/>
            <p:cNvSpPr/>
            <p:nvPr/>
          </p:nvSpPr>
          <p:spPr>
            <a:xfrm>
              <a:off x="-56358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1"/>
            <p:cNvSpPr/>
            <p:nvPr/>
          </p:nvSpPr>
          <p:spPr>
            <a:xfrm>
              <a:off x="-55789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1"/>
            <p:cNvSpPr/>
            <p:nvPr/>
          </p:nvSpPr>
          <p:spPr>
            <a:xfrm>
              <a:off x="-55221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1"/>
            <p:cNvSpPr/>
            <p:nvPr/>
          </p:nvSpPr>
          <p:spPr>
            <a:xfrm>
              <a:off x="-5465575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1"/>
            <p:cNvSpPr/>
            <p:nvPr/>
          </p:nvSpPr>
          <p:spPr>
            <a:xfrm>
              <a:off x="-53518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1"/>
            <p:cNvSpPr/>
            <p:nvPr/>
          </p:nvSpPr>
          <p:spPr>
            <a:xfrm>
              <a:off x="-52950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1"/>
            <p:cNvSpPr/>
            <p:nvPr/>
          </p:nvSpPr>
          <p:spPr>
            <a:xfrm>
              <a:off x="-52384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1"/>
            <p:cNvSpPr/>
            <p:nvPr/>
          </p:nvSpPr>
          <p:spPr>
            <a:xfrm>
              <a:off x="-51816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1"/>
            <p:cNvSpPr/>
            <p:nvPr/>
          </p:nvSpPr>
          <p:spPr>
            <a:xfrm>
              <a:off x="-51247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1"/>
            <p:cNvSpPr/>
            <p:nvPr/>
          </p:nvSpPr>
          <p:spPr>
            <a:xfrm>
              <a:off x="-5068200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1"/>
            <p:cNvSpPr/>
            <p:nvPr/>
          </p:nvSpPr>
          <p:spPr>
            <a:xfrm>
              <a:off x="-50113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1"/>
            <p:cNvSpPr/>
            <p:nvPr/>
          </p:nvSpPr>
          <p:spPr>
            <a:xfrm>
              <a:off x="-49545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1"/>
            <p:cNvSpPr/>
            <p:nvPr/>
          </p:nvSpPr>
          <p:spPr>
            <a:xfrm>
              <a:off x="-48976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1"/>
            <p:cNvSpPr/>
            <p:nvPr/>
          </p:nvSpPr>
          <p:spPr>
            <a:xfrm>
              <a:off x="-48411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1"/>
            <p:cNvSpPr/>
            <p:nvPr/>
          </p:nvSpPr>
          <p:spPr>
            <a:xfrm>
              <a:off x="-47842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1"/>
            <p:cNvSpPr/>
            <p:nvPr/>
          </p:nvSpPr>
          <p:spPr>
            <a:xfrm>
              <a:off x="-4727400" y="2478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1"/>
            <p:cNvSpPr/>
            <p:nvPr/>
          </p:nvSpPr>
          <p:spPr>
            <a:xfrm>
              <a:off x="-46708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1"/>
            <p:cNvSpPr/>
            <p:nvPr/>
          </p:nvSpPr>
          <p:spPr>
            <a:xfrm>
              <a:off x="-46139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1"/>
            <p:cNvSpPr/>
            <p:nvPr/>
          </p:nvSpPr>
          <p:spPr>
            <a:xfrm>
              <a:off x="-45571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1"/>
            <p:cNvSpPr/>
            <p:nvPr/>
          </p:nvSpPr>
          <p:spPr>
            <a:xfrm>
              <a:off x="-4500575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1"/>
            <p:cNvSpPr/>
            <p:nvPr/>
          </p:nvSpPr>
          <p:spPr>
            <a:xfrm>
              <a:off x="-44437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1"/>
            <p:cNvSpPr/>
            <p:nvPr/>
          </p:nvSpPr>
          <p:spPr>
            <a:xfrm>
              <a:off x="-43868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1"/>
            <p:cNvSpPr/>
            <p:nvPr/>
          </p:nvSpPr>
          <p:spPr>
            <a:xfrm>
              <a:off x="-43300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1"/>
            <p:cNvSpPr/>
            <p:nvPr/>
          </p:nvSpPr>
          <p:spPr>
            <a:xfrm>
              <a:off x="-4273475" y="24787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1"/>
            <p:cNvSpPr/>
            <p:nvPr/>
          </p:nvSpPr>
          <p:spPr>
            <a:xfrm>
              <a:off x="-42166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1"/>
            <p:cNvSpPr/>
            <p:nvPr/>
          </p:nvSpPr>
          <p:spPr>
            <a:xfrm>
              <a:off x="-41597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1"/>
            <p:cNvSpPr/>
            <p:nvPr/>
          </p:nvSpPr>
          <p:spPr>
            <a:xfrm>
              <a:off x="-4103200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1"/>
            <p:cNvSpPr/>
            <p:nvPr/>
          </p:nvSpPr>
          <p:spPr>
            <a:xfrm>
              <a:off x="-40463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1"/>
            <p:cNvSpPr/>
            <p:nvPr/>
          </p:nvSpPr>
          <p:spPr>
            <a:xfrm>
              <a:off x="-39895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1"/>
            <p:cNvSpPr/>
            <p:nvPr/>
          </p:nvSpPr>
          <p:spPr>
            <a:xfrm>
              <a:off x="-39326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1"/>
            <p:cNvSpPr/>
            <p:nvPr/>
          </p:nvSpPr>
          <p:spPr>
            <a:xfrm>
              <a:off x="-387610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1"/>
            <p:cNvSpPr/>
            <p:nvPr/>
          </p:nvSpPr>
          <p:spPr>
            <a:xfrm>
              <a:off x="-3819250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1"/>
            <p:cNvSpPr/>
            <p:nvPr/>
          </p:nvSpPr>
          <p:spPr>
            <a:xfrm>
              <a:off x="-37623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1"/>
            <p:cNvSpPr/>
            <p:nvPr/>
          </p:nvSpPr>
          <p:spPr>
            <a:xfrm>
              <a:off x="-37058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1"/>
            <p:cNvSpPr/>
            <p:nvPr/>
          </p:nvSpPr>
          <p:spPr>
            <a:xfrm>
              <a:off x="-36489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1"/>
            <p:cNvSpPr/>
            <p:nvPr/>
          </p:nvSpPr>
          <p:spPr>
            <a:xfrm>
              <a:off x="-35921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1"/>
            <p:cNvSpPr/>
            <p:nvPr/>
          </p:nvSpPr>
          <p:spPr>
            <a:xfrm>
              <a:off x="-3535575" y="2478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1"/>
            <p:cNvSpPr/>
            <p:nvPr/>
          </p:nvSpPr>
          <p:spPr>
            <a:xfrm>
              <a:off x="-34787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1"/>
            <p:cNvSpPr/>
            <p:nvPr/>
          </p:nvSpPr>
          <p:spPr>
            <a:xfrm>
              <a:off x="-342187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1"/>
            <p:cNvSpPr/>
            <p:nvPr/>
          </p:nvSpPr>
          <p:spPr>
            <a:xfrm>
              <a:off x="-3365025" y="2478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1"/>
            <p:cNvSpPr/>
            <p:nvPr/>
          </p:nvSpPr>
          <p:spPr>
            <a:xfrm>
              <a:off x="-77361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1"/>
            <p:cNvSpPr/>
            <p:nvPr/>
          </p:nvSpPr>
          <p:spPr>
            <a:xfrm>
              <a:off x="-76792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1"/>
            <p:cNvSpPr/>
            <p:nvPr/>
          </p:nvSpPr>
          <p:spPr>
            <a:xfrm>
              <a:off x="-76224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1"/>
            <p:cNvSpPr/>
            <p:nvPr/>
          </p:nvSpPr>
          <p:spPr>
            <a:xfrm>
              <a:off x="-7565850" y="2535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1"/>
            <p:cNvSpPr/>
            <p:nvPr/>
          </p:nvSpPr>
          <p:spPr>
            <a:xfrm>
              <a:off x="-75089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1"/>
            <p:cNvSpPr/>
            <p:nvPr/>
          </p:nvSpPr>
          <p:spPr>
            <a:xfrm>
              <a:off x="-74521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1"/>
            <p:cNvSpPr/>
            <p:nvPr/>
          </p:nvSpPr>
          <p:spPr>
            <a:xfrm>
              <a:off x="-7395575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1"/>
            <p:cNvSpPr/>
            <p:nvPr/>
          </p:nvSpPr>
          <p:spPr>
            <a:xfrm>
              <a:off x="-73387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1"/>
            <p:cNvSpPr/>
            <p:nvPr/>
          </p:nvSpPr>
          <p:spPr>
            <a:xfrm>
              <a:off x="-72818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1"/>
            <p:cNvSpPr/>
            <p:nvPr/>
          </p:nvSpPr>
          <p:spPr>
            <a:xfrm>
              <a:off x="-72250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1"/>
            <p:cNvSpPr/>
            <p:nvPr/>
          </p:nvSpPr>
          <p:spPr>
            <a:xfrm>
              <a:off x="-71684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1"/>
            <p:cNvSpPr/>
            <p:nvPr/>
          </p:nvSpPr>
          <p:spPr>
            <a:xfrm>
              <a:off x="-71116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1"/>
            <p:cNvSpPr/>
            <p:nvPr/>
          </p:nvSpPr>
          <p:spPr>
            <a:xfrm>
              <a:off x="-7054775" y="2535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1"/>
            <p:cNvSpPr/>
            <p:nvPr/>
          </p:nvSpPr>
          <p:spPr>
            <a:xfrm>
              <a:off x="-69982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1"/>
            <p:cNvSpPr/>
            <p:nvPr/>
          </p:nvSpPr>
          <p:spPr>
            <a:xfrm>
              <a:off x="-69413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1"/>
            <p:cNvSpPr/>
            <p:nvPr/>
          </p:nvSpPr>
          <p:spPr>
            <a:xfrm>
              <a:off x="-68845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1"/>
            <p:cNvSpPr/>
            <p:nvPr/>
          </p:nvSpPr>
          <p:spPr>
            <a:xfrm>
              <a:off x="-58061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1"/>
            <p:cNvSpPr/>
            <p:nvPr/>
          </p:nvSpPr>
          <p:spPr>
            <a:xfrm>
              <a:off x="-56924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1"/>
            <p:cNvSpPr/>
            <p:nvPr/>
          </p:nvSpPr>
          <p:spPr>
            <a:xfrm>
              <a:off x="-56358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1"/>
            <p:cNvSpPr/>
            <p:nvPr/>
          </p:nvSpPr>
          <p:spPr>
            <a:xfrm>
              <a:off x="-54087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1"/>
            <p:cNvSpPr/>
            <p:nvPr/>
          </p:nvSpPr>
          <p:spPr>
            <a:xfrm>
              <a:off x="-52950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1"/>
            <p:cNvSpPr/>
            <p:nvPr/>
          </p:nvSpPr>
          <p:spPr>
            <a:xfrm>
              <a:off x="-52384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1"/>
            <p:cNvSpPr/>
            <p:nvPr/>
          </p:nvSpPr>
          <p:spPr>
            <a:xfrm>
              <a:off x="-51816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1"/>
            <p:cNvSpPr/>
            <p:nvPr/>
          </p:nvSpPr>
          <p:spPr>
            <a:xfrm>
              <a:off x="-51247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1"/>
            <p:cNvSpPr/>
            <p:nvPr/>
          </p:nvSpPr>
          <p:spPr>
            <a:xfrm>
              <a:off x="-5068200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1"/>
            <p:cNvSpPr/>
            <p:nvPr/>
          </p:nvSpPr>
          <p:spPr>
            <a:xfrm>
              <a:off x="-50113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1"/>
            <p:cNvSpPr/>
            <p:nvPr/>
          </p:nvSpPr>
          <p:spPr>
            <a:xfrm>
              <a:off x="-49545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1"/>
            <p:cNvSpPr/>
            <p:nvPr/>
          </p:nvSpPr>
          <p:spPr>
            <a:xfrm>
              <a:off x="-4897950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1"/>
            <p:cNvSpPr/>
            <p:nvPr/>
          </p:nvSpPr>
          <p:spPr>
            <a:xfrm>
              <a:off x="-48411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1"/>
            <p:cNvSpPr/>
            <p:nvPr/>
          </p:nvSpPr>
          <p:spPr>
            <a:xfrm>
              <a:off x="-47842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1"/>
            <p:cNvSpPr/>
            <p:nvPr/>
          </p:nvSpPr>
          <p:spPr>
            <a:xfrm>
              <a:off x="-4727400" y="2535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1"/>
            <p:cNvSpPr/>
            <p:nvPr/>
          </p:nvSpPr>
          <p:spPr>
            <a:xfrm>
              <a:off x="-46708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1"/>
            <p:cNvSpPr/>
            <p:nvPr/>
          </p:nvSpPr>
          <p:spPr>
            <a:xfrm>
              <a:off x="-46139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1"/>
            <p:cNvSpPr/>
            <p:nvPr/>
          </p:nvSpPr>
          <p:spPr>
            <a:xfrm>
              <a:off x="-45571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1"/>
            <p:cNvSpPr/>
            <p:nvPr/>
          </p:nvSpPr>
          <p:spPr>
            <a:xfrm>
              <a:off x="-4500575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1"/>
            <p:cNvSpPr/>
            <p:nvPr/>
          </p:nvSpPr>
          <p:spPr>
            <a:xfrm>
              <a:off x="-44437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1"/>
            <p:cNvSpPr/>
            <p:nvPr/>
          </p:nvSpPr>
          <p:spPr>
            <a:xfrm>
              <a:off x="-43868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1"/>
            <p:cNvSpPr/>
            <p:nvPr/>
          </p:nvSpPr>
          <p:spPr>
            <a:xfrm>
              <a:off x="-43300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1"/>
            <p:cNvSpPr/>
            <p:nvPr/>
          </p:nvSpPr>
          <p:spPr>
            <a:xfrm>
              <a:off x="-4273475" y="25355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1"/>
            <p:cNvSpPr/>
            <p:nvPr/>
          </p:nvSpPr>
          <p:spPr>
            <a:xfrm>
              <a:off x="-42166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1"/>
            <p:cNvSpPr/>
            <p:nvPr/>
          </p:nvSpPr>
          <p:spPr>
            <a:xfrm>
              <a:off x="-41597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1"/>
            <p:cNvSpPr/>
            <p:nvPr/>
          </p:nvSpPr>
          <p:spPr>
            <a:xfrm>
              <a:off x="-4103200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1"/>
            <p:cNvSpPr/>
            <p:nvPr/>
          </p:nvSpPr>
          <p:spPr>
            <a:xfrm>
              <a:off x="-40463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1"/>
            <p:cNvSpPr/>
            <p:nvPr/>
          </p:nvSpPr>
          <p:spPr>
            <a:xfrm>
              <a:off x="-39895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1"/>
            <p:cNvSpPr/>
            <p:nvPr/>
          </p:nvSpPr>
          <p:spPr>
            <a:xfrm>
              <a:off x="-39326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1"/>
            <p:cNvSpPr/>
            <p:nvPr/>
          </p:nvSpPr>
          <p:spPr>
            <a:xfrm>
              <a:off x="-38761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1"/>
            <p:cNvSpPr/>
            <p:nvPr/>
          </p:nvSpPr>
          <p:spPr>
            <a:xfrm>
              <a:off x="-38192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1"/>
            <p:cNvSpPr/>
            <p:nvPr/>
          </p:nvSpPr>
          <p:spPr>
            <a:xfrm>
              <a:off x="-37623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1"/>
            <p:cNvSpPr/>
            <p:nvPr/>
          </p:nvSpPr>
          <p:spPr>
            <a:xfrm>
              <a:off x="-37058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1"/>
            <p:cNvSpPr/>
            <p:nvPr/>
          </p:nvSpPr>
          <p:spPr>
            <a:xfrm>
              <a:off x="-364897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1"/>
            <p:cNvSpPr/>
            <p:nvPr/>
          </p:nvSpPr>
          <p:spPr>
            <a:xfrm>
              <a:off x="-35921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1"/>
            <p:cNvSpPr/>
            <p:nvPr/>
          </p:nvSpPr>
          <p:spPr>
            <a:xfrm>
              <a:off x="-3535575" y="2535550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1"/>
            <p:cNvSpPr/>
            <p:nvPr/>
          </p:nvSpPr>
          <p:spPr>
            <a:xfrm>
              <a:off x="-3478725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1"/>
            <p:cNvSpPr/>
            <p:nvPr/>
          </p:nvSpPr>
          <p:spPr>
            <a:xfrm>
              <a:off x="-33084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1"/>
            <p:cNvSpPr/>
            <p:nvPr/>
          </p:nvSpPr>
          <p:spPr>
            <a:xfrm>
              <a:off x="-325160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1"/>
            <p:cNvSpPr/>
            <p:nvPr/>
          </p:nvSpPr>
          <p:spPr>
            <a:xfrm>
              <a:off x="-77361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1"/>
            <p:cNvSpPr/>
            <p:nvPr/>
          </p:nvSpPr>
          <p:spPr>
            <a:xfrm>
              <a:off x="-76792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1"/>
            <p:cNvSpPr/>
            <p:nvPr/>
          </p:nvSpPr>
          <p:spPr>
            <a:xfrm>
              <a:off x="-76224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1"/>
            <p:cNvSpPr/>
            <p:nvPr/>
          </p:nvSpPr>
          <p:spPr>
            <a:xfrm>
              <a:off x="-7565850" y="2592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1"/>
            <p:cNvSpPr/>
            <p:nvPr/>
          </p:nvSpPr>
          <p:spPr>
            <a:xfrm>
              <a:off x="-75089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1"/>
            <p:cNvSpPr/>
            <p:nvPr/>
          </p:nvSpPr>
          <p:spPr>
            <a:xfrm>
              <a:off x="-74521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1"/>
            <p:cNvSpPr/>
            <p:nvPr/>
          </p:nvSpPr>
          <p:spPr>
            <a:xfrm>
              <a:off x="-7395575" y="2592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1"/>
            <p:cNvSpPr/>
            <p:nvPr/>
          </p:nvSpPr>
          <p:spPr>
            <a:xfrm>
              <a:off x="-73387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1"/>
            <p:cNvSpPr/>
            <p:nvPr/>
          </p:nvSpPr>
          <p:spPr>
            <a:xfrm>
              <a:off x="-72818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1"/>
            <p:cNvSpPr/>
            <p:nvPr/>
          </p:nvSpPr>
          <p:spPr>
            <a:xfrm>
              <a:off x="-72250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1"/>
            <p:cNvSpPr/>
            <p:nvPr/>
          </p:nvSpPr>
          <p:spPr>
            <a:xfrm>
              <a:off x="-71684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1"/>
            <p:cNvSpPr/>
            <p:nvPr/>
          </p:nvSpPr>
          <p:spPr>
            <a:xfrm>
              <a:off x="-71116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1"/>
            <p:cNvSpPr/>
            <p:nvPr/>
          </p:nvSpPr>
          <p:spPr>
            <a:xfrm>
              <a:off x="-7054775" y="2592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1"/>
            <p:cNvSpPr/>
            <p:nvPr/>
          </p:nvSpPr>
          <p:spPr>
            <a:xfrm>
              <a:off x="-69982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1"/>
            <p:cNvSpPr/>
            <p:nvPr/>
          </p:nvSpPr>
          <p:spPr>
            <a:xfrm>
              <a:off x="-69413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1"/>
            <p:cNvSpPr/>
            <p:nvPr/>
          </p:nvSpPr>
          <p:spPr>
            <a:xfrm>
              <a:off x="-58061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1"/>
            <p:cNvSpPr/>
            <p:nvPr/>
          </p:nvSpPr>
          <p:spPr>
            <a:xfrm>
              <a:off x="-57492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1"/>
            <p:cNvSpPr/>
            <p:nvPr/>
          </p:nvSpPr>
          <p:spPr>
            <a:xfrm>
              <a:off x="-56924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1"/>
            <p:cNvSpPr/>
            <p:nvPr/>
          </p:nvSpPr>
          <p:spPr>
            <a:xfrm>
              <a:off x="-53518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1"/>
            <p:cNvSpPr/>
            <p:nvPr/>
          </p:nvSpPr>
          <p:spPr>
            <a:xfrm>
              <a:off x="-52384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1"/>
            <p:cNvSpPr/>
            <p:nvPr/>
          </p:nvSpPr>
          <p:spPr>
            <a:xfrm>
              <a:off x="-51247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1"/>
            <p:cNvSpPr/>
            <p:nvPr/>
          </p:nvSpPr>
          <p:spPr>
            <a:xfrm>
              <a:off x="-5068200" y="2592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1"/>
            <p:cNvSpPr/>
            <p:nvPr/>
          </p:nvSpPr>
          <p:spPr>
            <a:xfrm>
              <a:off x="-50113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1"/>
            <p:cNvSpPr/>
            <p:nvPr/>
          </p:nvSpPr>
          <p:spPr>
            <a:xfrm>
              <a:off x="-49545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1"/>
            <p:cNvSpPr/>
            <p:nvPr/>
          </p:nvSpPr>
          <p:spPr>
            <a:xfrm>
              <a:off x="-48976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1"/>
            <p:cNvSpPr/>
            <p:nvPr/>
          </p:nvSpPr>
          <p:spPr>
            <a:xfrm>
              <a:off x="-48411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1"/>
            <p:cNvSpPr/>
            <p:nvPr/>
          </p:nvSpPr>
          <p:spPr>
            <a:xfrm>
              <a:off x="-47842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1"/>
            <p:cNvSpPr/>
            <p:nvPr/>
          </p:nvSpPr>
          <p:spPr>
            <a:xfrm>
              <a:off x="-4727400" y="2592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1"/>
            <p:cNvSpPr/>
            <p:nvPr/>
          </p:nvSpPr>
          <p:spPr>
            <a:xfrm>
              <a:off x="-46708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1"/>
            <p:cNvSpPr/>
            <p:nvPr/>
          </p:nvSpPr>
          <p:spPr>
            <a:xfrm>
              <a:off x="-46139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1"/>
            <p:cNvSpPr/>
            <p:nvPr/>
          </p:nvSpPr>
          <p:spPr>
            <a:xfrm>
              <a:off x="-45571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1"/>
            <p:cNvSpPr/>
            <p:nvPr/>
          </p:nvSpPr>
          <p:spPr>
            <a:xfrm>
              <a:off x="-4500575" y="2592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1"/>
            <p:cNvSpPr/>
            <p:nvPr/>
          </p:nvSpPr>
          <p:spPr>
            <a:xfrm>
              <a:off x="-44437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1"/>
            <p:cNvSpPr/>
            <p:nvPr/>
          </p:nvSpPr>
          <p:spPr>
            <a:xfrm>
              <a:off x="-43868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1"/>
            <p:cNvSpPr/>
            <p:nvPr/>
          </p:nvSpPr>
          <p:spPr>
            <a:xfrm>
              <a:off x="-43300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1"/>
            <p:cNvSpPr/>
            <p:nvPr/>
          </p:nvSpPr>
          <p:spPr>
            <a:xfrm>
              <a:off x="-4273475" y="25921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1"/>
            <p:cNvSpPr/>
            <p:nvPr/>
          </p:nvSpPr>
          <p:spPr>
            <a:xfrm>
              <a:off x="-42166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1"/>
            <p:cNvSpPr/>
            <p:nvPr/>
          </p:nvSpPr>
          <p:spPr>
            <a:xfrm>
              <a:off x="-41597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1"/>
            <p:cNvSpPr/>
            <p:nvPr/>
          </p:nvSpPr>
          <p:spPr>
            <a:xfrm>
              <a:off x="-4103200" y="2592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1"/>
            <p:cNvSpPr/>
            <p:nvPr/>
          </p:nvSpPr>
          <p:spPr>
            <a:xfrm>
              <a:off x="-40463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1"/>
            <p:cNvSpPr/>
            <p:nvPr/>
          </p:nvSpPr>
          <p:spPr>
            <a:xfrm>
              <a:off x="-39895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1"/>
            <p:cNvSpPr/>
            <p:nvPr/>
          </p:nvSpPr>
          <p:spPr>
            <a:xfrm>
              <a:off x="-39326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1"/>
            <p:cNvSpPr/>
            <p:nvPr/>
          </p:nvSpPr>
          <p:spPr>
            <a:xfrm>
              <a:off x="-38761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1"/>
            <p:cNvSpPr/>
            <p:nvPr/>
          </p:nvSpPr>
          <p:spPr>
            <a:xfrm>
              <a:off x="-38192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1"/>
            <p:cNvSpPr/>
            <p:nvPr/>
          </p:nvSpPr>
          <p:spPr>
            <a:xfrm>
              <a:off x="-37623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1"/>
            <p:cNvSpPr/>
            <p:nvPr/>
          </p:nvSpPr>
          <p:spPr>
            <a:xfrm>
              <a:off x="-370582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1"/>
            <p:cNvSpPr/>
            <p:nvPr/>
          </p:nvSpPr>
          <p:spPr>
            <a:xfrm>
              <a:off x="-3648975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1"/>
            <p:cNvSpPr/>
            <p:nvPr/>
          </p:nvSpPr>
          <p:spPr>
            <a:xfrm>
              <a:off x="-3535575" y="2592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1"/>
            <p:cNvSpPr/>
            <p:nvPr/>
          </p:nvSpPr>
          <p:spPr>
            <a:xfrm>
              <a:off x="-330845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1"/>
            <p:cNvSpPr/>
            <p:nvPr/>
          </p:nvSpPr>
          <p:spPr>
            <a:xfrm>
              <a:off x="-3251600" y="2592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1"/>
            <p:cNvSpPr/>
            <p:nvPr/>
          </p:nvSpPr>
          <p:spPr>
            <a:xfrm>
              <a:off x="-77361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1"/>
            <p:cNvSpPr/>
            <p:nvPr/>
          </p:nvSpPr>
          <p:spPr>
            <a:xfrm>
              <a:off x="-76792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1"/>
            <p:cNvSpPr/>
            <p:nvPr/>
          </p:nvSpPr>
          <p:spPr>
            <a:xfrm>
              <a:off x="-76224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1"/>
            <p:cNvSpPr/>
            <p:nvPr/>
          </p:nvSpPr>
          <p:spPr>
            <a:xfrm>
              <a:off x="-7565850" y="2648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1"/>
            <p:cNvSpPr/>
            <p:nvPr/>
          </p:nvSpPr>
          <p:spPr>
            <a:xfrm>
              <a:off x="-75089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1"/>
            <p:cNvSpPr/>
            <p:nvPr/>
          </p:nvSpPr>
          <p:spPr>
            <a:xfrm>
              <a:off x="-74521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1"/>
            <p:cNvSpPr/>
            <p:nvPr/>
          </p:nvSpPr>
          <p:spPr>
            <a:xfrm>
              <a:off x="-7395575" y="2648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1"/>
            <p:cNvSpPr/>
            <p:nvPr/>
          </p:nvSpPr>
          <p:spPr>
            <a:xfrm>
              <a:off x="-73387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1"/>
            <p:cNvSpPr/>
            <p:nvPr/>
          </p:nvSpPr>
          <p:spPr>
            <a:xfrm>
              <a:off x="-72818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1"/>
            <p:cNvSpPr/>
            <p:nvPr/>
          </p:nvSpPr>
          <p:spPr>
            <a:xfrm>
              <a:off x="-72250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1"/>
            <p:cNvSpPr/>
            <p:nvPr/>
          </p:nvSpPr>
          <p:spPr>
            <a:xfrm>
              <a:off x="-71684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1"/>
            <p:cNvSpPr/>
            <p:nvPr/>
          </p:nvSpPr>
          <p:spPr>
            <a:xfrm>
              <a:off x="-71116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1"/>
            <p:cNvSpPr/>
            <p:nvPr/>
          </p:nvSpPr>
          <p:spPr>
            <a:xfrm>
              <a:off x="-69982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1"/>
            <p:cNvSpPr/>
            <p:nvPr/>
          </p:nvSpPr>
          <p:spPr>
            <a:xfrm>
              <a:off x="-69413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1"/>
            <p:cNvSpPr/>
            <p:nvPr/>
          </p:nvSpPr>
          <p:spPr>
            <a:xfrm>
              <a:off x="-58061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1"/>
            <p:cNvSpPr/>
            <p:nvPr/>
          </p:nvSpPr>
          <p:spPr>
            <a:xfrm>
              <a:off x="-57492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1"/>
            <p:cNvSpPr/>
            <p:nvPr/>
          </p:nvSpPr>
          <p:spPr>
            <a:xfrm>
              <a:off x="-56924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1"/>
            <p:cNvSpPr/>
            <p:nvPr/>
          </p:nvSpPr>
          <p:spPr>
            <a:xfrm>
              <a:off x="-52384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1"/>
            <p:cNvSpPr/>
            <p:nvPr/>
          </p:nvSpPr>
          <p:spPr>
            <a:xfrm>
              <a:off x="-51247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1"/>
            <p:cNvSpPr/>
            <p:nvPr/>
          </p:nvSpPr>
          <p:spPr>
            <a:xfrm>
              <a:off x="-5068200" y="2648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1"/>
            <p:cNvSpPr/>
            <p:nvPr/>
          </p:nvSpPr>
          <p:spPr>
            <a:xfrm>
              <a:off x="-50113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1"/>
            <p:cNvSpPr/>
            <p:nvPr/>
          </p:nvSpPr>
          <p:spPr>
            <a:xfrm>
              <a:off x="-49545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1"/>
            <p:cNvSpPr/>
            <p:nvPr/>
          </p:nvSpPr>
          <p:spPr>
            <a:xfrm>
              <a:off x="-48976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1"/>
            <p:cNvSpPr/>
            <p:nvPr/>
          </p:nvSpPr>
          <p:spPr>
            <a:xfrm>
              <a:off x="-48411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1"/>
            <p:cNvSpPr/>
            <p:nvPr/>
          </p:nvSpPr>
          <p:spPr>
            <a:xfrm>
              <a:off x="-47842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1"/>
            <p:cNvSpPr/>
            <p:nvPr/>
          </p:nvSpPr>
          <p:spPr>
            <a:xfrm>
              <a:off x="-4727400" y="2648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1"/>
            <p:cNvSpPr/>
            <p:nvPr/>
          </p:nvSpPr>
          <p:spPr>
            <a:xfrm>
              <a:off x="-46708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1"/>
            <p:cNvSpPr/>
            <p:nvPr/>
          </p:nvSpPr>
          <p:spPr>
            <a:xfrm>
              <a:off x="-46139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1"/>
            <p:cNvSpPr/>
            <p:nvPr/>
          </p:nvSpPr>
          <p:spPr>
            <a:xfrm>
              <a:off x="-45571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1"/>
            <p:cNvSpPr/>
            <p:nvPr/>
          </p:nvSpPr>
          <p:spPr>
            <a:xfrm>
              <a:off x="-4500575" y="2648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1"/>
            <p:cNvSpPr/>
            <p:nvPr/>
          </p:nvSpPr>
          <p:spPr>
            <a:xfrm>
              <a:off x="-44437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1"/>
            <p:cNvSpPr/>
            <p:nvPr/>
          </p:nvSpPr>
          <p:spPr>
            <a:xfrm>
              <a:off x="-43868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1"/>
            <p:cNvSpPr/>
            <p:nvPr/>
          </p:nvSpPr>
          <p:spPr>
            <a:xfrm>
              <a:off x="-43300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1"/>
            <p:cNvSpPr/>
            <p:nvPr/>
          </p:nvSpPr>
          <p:spPr>
            <a:xfrm>
              <a:off x="-4273475" y="2648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1"/>
            <p:cNvSpPr/>
            <p:nvPr/>
          </p:nvSpPr>
          <p:spPr>
            <a:xfrm>
              <a:off x="-42166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1"/>
            <p:cNvSpPr/>
            <p:nvPr/>
          </p:nvSpPr>
          <p:spPr>
            <a:xfrm>
              <a:off x="-41597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1"/>
            <p:cNvSpPr/>
            <p:nvPr/>
          </p:nvSpPr>
          <p:spPr>
            <a:xfrm>
              <a:off x="-4103200" y="2648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1"/>
            <p:cNvSpPr/>
            <p:nvPr/>
          </p:nvSpPr>
          <p:spPr>
            <a:xfrm>
              <a:off x="-40463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1"/>
            <p:cNvSpPr/>
            <p:nvPr/>
          </p:nvSpPr>
          <p:spPr>
            <a:xfrm>
              <a:off x="-39895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1"/>
            <p:cNvSpPr/>
            <p:nvPr/>
          </p:nvSpPr>
          <p:spPr>
            <a:xfrm>
              <a:off x="-39326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1"/>
            <p:cNvSpPr/>
            <p:nvPr/>
          </p:nvSpPr>
          <p:spPr>
            <a:xfrm>
              <a:off x="-38761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1"/>
            <p:cNvSpPr/>
            <p:nvPr/>
          </p:nvSpPr>
          <p:spPr>
            <a:xfrm>
              <a:off x="-38192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1"/>
            <p:cNvSpPr/>
            <p:nvPr/>
          </p:nvSpPr>
          <p:spPr>
            <a:xfrm>
              <a:off x="-376237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1"/>
            <p:cNvSpPr/>
            <p:nvPr/>
          </p:nvSpPr>
          <p:spPr>
            <a:xfrm>
              <a:off x="-37058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1"/>
            <p:cNvSpPr/>
            <p:nvPr/>
          </p:nvSpPr>
          <p:spPr>
            <a:xfrm>
              <a:off x="-3478725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1"/>
            <p:cNvSpPr/>
            <p:nvPr/>
          </p:nvSpPr>
          <p:spPr>
            <a:xfrm>
              <a:off x="-330845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1"/>
            <p:cNvSpPr/>
            <p:nvPr/>
          </p:nvSpPr>
          <p:spPr>
            <a:xfrm>
              <a:off x="-3251600" y="2648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1"/>
            <p:cNvSpPr/>
            <p:nvPr/>
          </p:nvSpPr>
          <p:spPr>
            <a:xfrm>
              <a:off x="-76792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1"/>
            <p:cNvSpPr/>
            <p:nvPr/>
          </p:nvSpPr>
          <p:spPr>
            <a:xfrm>
              <a:off x="-76224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1"/>
            <p:cNvSpPr/>
            <p:nvPr/>
          </p:nvSpPr>
          <p:spPr>
            <a:xfrm>
              <a:off x="-7565850" y="2705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1"/>
            <p:cNvSpPr/>
            <p:nvPr/>
          </p:nvSpPr>
          <p:spPr>
            <a:xfrm>
              <a:off x="-75089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1"/>
            <p:cNvSpPr/>
            <p:nvPr/>
          </p:nvSpPr>
          <p:spPr>
            <a:xfrm>
              <a:off x="-74521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1"/>
            <p:cNvSpPr/>
            <p:nvPr/>
          </p:nvSpPr>
          <p:spPr>
            <a:xfrm>
              <a:off x="-7395575" y="2705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1"/>
            <p:cNvSpPr/>
            <p:nvPr/>
          </p:nvSpPr>
          <p:spPr>
            <a:xfrm>
              <a:off x="-73387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1"/>
            <p:cNvSpPr/>
            <p:nvPr/>
          </p:nvSpPr>
          <p:spPr>
            <a:xfrm>
              <a:off x="-72818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1"/>
            <p:cNvSpPr/>
            <p:nvPr/>
          </p:nvSpPr>
          <p:spPr>
            <a:xfrm>
              <a:off x="-72250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1"/>
            <p:cNvSpPr/>
            <p:nvPr/>
          </p:nvSpPr>
          <p:spPr>
            <a:xfrm>
              <a:off x="-71684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1"/>
            <p:cNvSpPr/>
            <p:nvPr/>
          </p:nvSpPr>
          <p:spPr>
            <a:xfrm>
              <a:off x="-71116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1"/>
            <p:cNvSpPr/>
            <p:nvPr/>
          </p:nvSpPr>
          <p:spPr>
            <a:xfrm>
              <a:off x="-7054775" y="2705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1"/>
            <p:cNvSpPr/>
            <p:nvPr/>
          </p:nvSpPr>
          <p:spPr>
            <a:xfrm>
              <a:off x="-69982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1"/>
            <p:cNvSpPr/>
            <p:nvPr/>
          </p:nvSpPr>
          <p:spPr>
            <a:xfrm>
              <a:off x="-57492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1"/>
            <p:cNvSpPr/>
            <p:nvPr/>
          </p:nvSpPr>
          <p:spPr>
            <a:xfrm>
              <a:off x="-56924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1"/>
            <p:cNvSpPr/>
            <p:nvPr/>
          </p:nvSpPr>
          <p:spPr>
            <a:xfrm>
              <a:off x="-56358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1"/>
            <p:cNvSpPr/>
            <p:nvPr/>
          </p:nvSpPr>
          <p:spPr>
            <a:xfrm>
              <a:off x="-55789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1"/>
            <p:cNvSpPr/>
            <p:nvPr/>
          </p:nvSpPr>
          <p:spPr>
            <a:xfrm>
              <a:off x="-55221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1"/>
            <p:cNvSpPr/>
            <p:nvPr/>
          </p:nvSpPr>
          <p:spPr>
            <a:xfrm>
              <a:off x="-5465575" y="2705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1"/>
            <p:cNvSpPr/>
            <p:nvPr/>
          </p:nvSpPr>
          <p:spPr>
            <a:xfrm>
              <a:off x="-50113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1"/>
            <p:cNvSpPr/>
            <p:nvPr/>
          </p:nvSpPr>
          <p:spPr>
            <a:xfrm>
              <a:off x="-49545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1"/>
            <p:cNvSpPr/>
            <p:nvPr/>
          </p:nvSpPr>
          <p:spPr>
            <a:xfrm>
              <a:off x="-48976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1"/>
            <p:cNvSpPr/>
            <p:nvPr/>
          </p:nvSpPr>
          <p:spPr>
            <a:xfrm>
              <a:off x="-48411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1"/>
            <p:cNvSpPr/>
            <p:nvPr/>
          </p:nvSpPr>
          <p:spPr>
            <a:xfrm>
              <a:off x="-47842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1"/>
            <p:cNvSpPr/>
            <p:nvPr/>
          </p:nvSpPr>
          <p:spPr>
            <a:xfrm>
              <a:off x="-4727400" y="2705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1"/>
            <p:cNvSpPr/>
            <p:nvPr/>
          </p:nvSpPr>
          <p:spPr>
            <a:xfrm>
              <a:off x="-46708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1"/>
            <p:cNvSpPr/>
            <p:nvPr/>
          </p:nvSpPr>
          <p:spPr>
            <a:xfrm>
              <a:off x="-46139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1"/>
            <p:cNvSpPr/>
            <p:nvPr/>
          </p:nvSpPr>
          <p:spPr>
            <a:xfrm>
              <a:off x="-45571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1"/>
            <p:cNvSpPr/>
            <p:nvPr/>
          </p:nvSpPr>
          <p:spPr>
            <a:xfrm>
              <a:off x="-4500575" y="2705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1"/>
            <p:cNvSpPr/>
            <p:nvPr/>
          </p:nvSpPr>
          <p:spPr>
            <a:xfrm>
              <a:off x="-44437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1"/>
            <p:cNvSpPr/>
            <p:nvPr/>
          </p:nvSpPr>
          <p:spPr>
            <a:xfrm>
              <a:off x="-43868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1"/>
            <p:cNvSpPr/>
            <p:nvPr/>
          </p:nvSpPr>
          <p:spPr>
            <a:xfrm>
              <a:off x="-43300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1"/>
            <p:cNvSpPr/>
            <p:nvPr/>
          </p:nvSpPr>
          <p:spPr>
            <a:xfrm>
              <a:off x="-4273475" y="27058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1"/>
            <p:cNvSpPr/>
            <p:nvPr/>
          </p:nvSpPr>
          <p:spPr>
            <a:xfrm>
              <a:off x="-42166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1"/>
            <p:cNvSpPr/>
            <p:nvPr/>
          </p:nvSpPr>
          <p:spPr>
            <a:xfrm>
              <a:off x="-41597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1"/>
            <p:cNvSpPr/>
            <p:nvPr/>
          </p:nvSpPr>
          <p:spPr>
            <a:xfrm>
              <a:off x="-4103200" y="2705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1"/>
            <p:cNvSpPr/>
            <p:nvPr/>
          </p:nvSpPr>
          <p:spPr>
            <a:xfrm>
              <a:off x="-40463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1"/>
            <p:cNvSpPr/>
            <p:nvPr/>
          </p:nvSpPr>
          <p:spPr>
            <a:xfrm>
              <a:off x="-39895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1"/>
            <p:cNvSpPr/>
            <p:nvPr/>
          </p:nvSpPr>
          <p:spPr>
            <a:xfrm>
              <a:off x="-39326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1"/>
            <p:cNvSpPr/>
            <p:nvPr/>
          </p:nvSpPr>
          <p:spPr>
            <a:xfrm>
              <a:off x="-387610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1"/>
            <p:cNvSpPr/>
            <p:nvPr/>
          </p:nvSpPr>
          <p:spPr>
            <a:xfrm>
              <a:off x="-38192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1"/>
            <p:cNvSpPr/>
            <p:nvPr/>
          </p:nvSpPr>
          <p:spPr>
            <a:xfrm>
              <a:off x="-37623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1"/>
            <p:cNvSpPr/>
            <p:nvPr/>
          </p:nvSpPr>
          <p:spPr>
            <a:xfrm>
              <a:off x="-37058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1"/>
            <p:cNvSpPr/>
            <p:nvPr/>
          </p:nvSpPr>
          <p:spPr>
            <a:xfrm>
              <a:off x="-36489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1"/>
            <p:cNvSpPr/>
            <p:nvPr/>
          </p:nvSpPr>
          <p:spPr>
            <a:xfrm>
              <a:off x="-342187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1"/>
            <p:cNvSpPr/>
            <p:nvPr/>
          </p:nvSpPr>
          <p:spPr>
            <a:xfrm>
              <a:off x="-3365025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1"/>
            <p:cNvSpPr/>
            <p:nvPr/>
          </p:nvSpPr>
          <p:spPr>
            <a:xfrm>
              <a:off x="-3308450" y="2705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1"/>
            <p:cNvSpPr/>
            <p:nvPr/>
          </p:nvSpPr>
          <p:spPr>
            <a:xfrm>
              <a:off x="-76224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1"/>
            <p:cNvSpPr/>
            <p:nvPr/>
          </p:nvSpPr>
          <p:spPr>
            <a:xfrm>
              <a:off x="-7565850" y="2762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1"/>
            <p:cNvSpPr/>
            <p:nvPr/>
          </p:nvSpPr>
          <p:spPr>
            <a:xfrm>
              <a:off x="-75089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1"/>
            <p:cNvSpPr/>
            <p:nvPr/>
          </p:nvSpPr>
          <p:spPr>
            <a:xfrm>
              <a:off x="-74521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1"/>
            <p:cNvSpPr/>
            <p:nvPr/>
          </p:nvSpPr>
          <p:spPr>
            <a:xfrm>
              <a:off x="-7395575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1"/>
            <p:cNvSpPr/>
            <p:nvPr/>
          </p:nvSpPr>
          <p:spPr>
            <a:xfrm>
              <a:off x="-73387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1"/>
            <p:cNvSpPr/>
            <p:nvPr/>
          </p:nvSpPr>
          <p:spPr>
            <a:xfrm>
              <a:off x="-72818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1"/>
            <p:cNvSpPr/>
            <p:nvPr/>
          </p:nvSpPr>
          <p:spPr>
            <a:xfrm>
              <a:off x="-72250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1"/>
            <p:cNvSpPr/>
            <p:nvPr/>
          </p:nvSpPr>
          <p:spPr>
            <a:xfrm>
              <a:off x="-71684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1"/>
            <p:cNvSpPr/>
            <p:nvPr/>
          </p:nvSpPr>
          <p:spPr>
            <a:xfrm>
              <a:off x="-71116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1"/>
            <p:cNvSpPr/>
            <p:nvPr/>
          </p:nvSpPr>
          <p:spPr>
            <a:xfrm>
              <a:off x="-7054775" y="2762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1"/>
            <p:cNvSpPr/>
            <p:nvPr/>
          </p:nvSpPr>
          <p:spPr>
            <a:xfrm>
              <a:off x="-58061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1"/>
            <p:cNvSpPr/>
            <p:nvPr/>
          </p:nvSpPr>
          <p:spPr>
            <a:xfrm>
              <a:off x="-57492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1"/>
            <p:cNvSpPr/>
            <p:nvPr/>
          </p:nvSpPr>
          <p:spPr>
            <a:xfrm>
              <a:off x="-56924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1"/>
            <p:cNvSpPr/>
            <p:nvPr/>
          </p:nvSpPr>
          <p:spPr>
            <a:xfrm>
              <a:off x="-56358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1"/>
            <p:cNvSpPr/>
            <p:nvPr/>
          </p:nvSpPr>
          <p:spPr>
            <a:xfrm>
              <a:off x="-55789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1"/>
            <p:cNvSpPr/>
            <p:nvPr/>
          </p:nvSpPr>
          <p:spPr>
            <a:xfrm>
              <a:off x="-55221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1"/>
            <p:cNvSpPr/>
            <p:nvPr/>
          </p:nvSpPr>
          <p:spPr>
            <a:xfrm>
              <a:off x="-5465575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1"/>
            <p:cNvSpPr/>
            <p:nvPr/>
          </p:nvSpPr>
          <p:spPr>
            <a:xfrm>
              <a:off x="-52950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1"/>
            <p:cNvSpPr/>
            <p:nvPr/>
          </p:nvSpPr>
          <p:spPr>
            <a:xfrm>
              <a:off x="-52384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1"/>
            <p:cNvSpPr/>
            <p:nvPr/>
          </p:nvSpPr>
          <p:spPr>
            <a:xfrm>
              <a:off x="-51816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1"/>
            <p:cNvSpPr/>
            <p:nvPr/>
          </p:nvSpPr>
          <p:spPr>
            <a:xfrm>
              <a:off x="-51247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1"/>
            <p:cNvSpPr/>
            <p:nvPr/>
          </p:nvSpPr>
          <p:spPr>
            <a:xfrm>
              <a:off x="-5068200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1"/>
            <p:cNvSpPr/>
            <p:nvPr/>
          </p:nvSpPr>
          <p:spPr>
            <a:xfrm>
              <a:off x="-50113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1"/>
            <p:cNvSpPr/>
            <p:nvPr/>
          </p:nvSpPr>
          <p:spPr>
            <a:xfrm>
              <a:off x="-49545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1"/>
            <p:cNvSpPr/>
            <p:nvPr/>
          </p:nvSpPr>
          <p:spPr>
            <a:xfrm>
              <a:off x="-4897950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1"/>
            <p:cNvSpPr/>
            <p:nvPr/>
          </p:nvSpPr>
          <p:spPr>
            <a:xfrm>
              <a:off x="-48411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1"/>
            <p:cNvSpPr/>
            <p:nvPr/>
          </p:nvSpPr>
          <p:spPr>
            <a:xfrm>
              <a:off x="-47842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1"/>
            <p:cNvSpPr/>
            <p:nvPr/>
          </p:nvSpPr>
          <p:spPr>
            <a:xfrm>
              <a:off x="-4727400" y="2762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1"/>
            <p:cNvSpPr/>
            <p:nvPr/>
          </p:nvSpPr>
          <p:spPr>
            <a:xfrm>
              <a:off x="-46708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1"/>
            <p:cNvSpPr/>
            <p:nvPr/>
          </p:nvSpPr>
          <p:spPr>
            <a:xfrm>
              <a:off x="-46139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1"/>
            <p:cNvSpPr/>
            <p:nvPr/>
          </p:nvSpPr>
          <p:spPr>
            <a:xfrm>
              <a:off x="-45571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1"/>
            <p:cNvSpPr/>
            <p:nvPr/>
          </p:nvSpPr>
          <p:spPr>
            <a:xfrm>
              <a:off x="-4500575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1"/>
            <p:cNvSpPr/>
            <p:nvPr/>
          </p:nvSpPr>
          <p:spPr>
            <a:xfrm>
              <a:off x="-44437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1"/>
            <p:cNvSpPr/>
            <p:nvPr/>
          </p:nvSpPr>
          <p:spPr>
            <a:xfrm>
              <a:off x="-43868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1"/>
            <p:cNvSpPr/>
            <p:nvPr/>
          </p:nvSpPr>
          <p:spPr>
            <a:xfrm>
              <a:off x="-43300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1"/>
            <p:cNvSpPr/>
            <p:nvPr/>
          </p:nvSpPr>
          <p:spPr>
            <a:xfrm>
              <a:off x="-4273475" y="2762375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1"/>
            <p:cNvSpPr/>
            <p:nvPr/>
          </p:nvSpPr>
          <p:spPr>
            <a:xfrm>
              <a:off x="-42166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1"/>
            <p:cNvSpPr/>
            <p:nvPr/>
          </p:nvSpPr>
          <p:spPr>
            <a:xfrm>
              <a:off x="-41597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1"/>
            <p:cNvSpPr/>
            <p:nvPr/>
          </p:nvSpPr>
          <p:spPr>
            <a:xfrm>
              <a:off x="-4103200" y="2762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1"/>
            <p:cNvSpPr/>
            <p:nvPr/>
          </p:nvSpPr>
          <p:spPr>
            <a:xfrm>
              <a:off x="-40463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1"/>
            <p:cNvSpPr/>
            <p:nvPr/>
          </p:nvSpPr>
          <p:spPr>
            <a:xfrm>
              <a:off x="-39895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1"/>
            <p:cNvSpPr/>
            <p:nvPr/>
          </p:nvSpPr>
          <p:spPr>
            <a:xfrm>
              <a:off x="-39326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1"/>
            <p:cNvSpPr/>
            <p:nvPr/>
          </p:nvSpPr>
          <p:spPr>
            <a:xfrm>
              <a:off x="-387610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1"/>
            <p:cNvSpPr/>
            <p:nvPr/>
          </p:nvSpPr>
          <p:spPr>
            <a:xfrm>
              <a:off x="-3819250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1"/>
            <p:cNvSpPr/>
            <p:nvPr/>
          </p:nvSpPr>
          <p:spPr>
            <a:xfrm>
              <a:off x="-37623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1"/>
            <p:cNvSpPr/>
            <p:nvPr/>
          </p:nvSpPr>
          <p:spPr>
            <a:xfrm>
              <a:off x="-370582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1"/>
            <p:cNvSpPr/>
            <p:nvPr/>
          </p:nvSpPr>
          <p:spPr>
            <a:xfrm>
              <a:off x="-3648975" y="2762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1"/>
            <p:cNvSpPr/>
            <p:nvPr/>
          </p:nvSpPr>
          <p:spPr>
            <a:xfrm>
              <a:off x="-75089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1"/>
            <p:cNvSpPr/>
            <p:nvPr/>
          </p:nvSpPr>
          <p:spPr>
            <a:xfrm>
              <a:off x="-74521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1"/>
            <p:cNvSpPr/>
            <p:nvPr/>
          </p:nvSpPr>
          <p:spPr>
            <a:xfrm>
              <a:off x="-7395575" y="2819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1"/>
            <p:cNvSpPr/>
            <p:nvPr/>
          </p:nvSpPr>
          <p:spPr>
            <a:xfrm>
              <a:off x="-73387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1"/>
            <p:cNvSpPr/>
            <p:nvPr/>
          </p:nvSpPr>
          <p:spPr>
            <a:xfrm>
              <a:off x="-72818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1"/>
            <p:cNvSpPr/>
            <p:nvPr/>
          </p:nvSpPr>
          <p:spPr>
            <a:xfrm>
              <a:off x="-7054775" y="2819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1"/>
            <p:cNvSpPr/>
            <p:nvPr/>
          </p:nvSpPr>
          <p:spPr>
            <a:xfrm>
              <a:off x="-58061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1"/>
            <p:cNvSpPr/>
            <p:nvPr/>
          </p:nvSpPr>
          <p:spPr>
            <a:xfrm>
              <a:off x="-57492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1"/>
            <p:cNvSpPr/>
            <p:nvPr/>
          </p:nvSpPr>
          <p:spPr>
            <a:xfrm>
              <a:off x="-56924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1"/>
            <p:cNvSpPr/>
            <p:nvPr/>
          </p:nvSpPr>
          <p:spPr>
            <a:xfrm>
              <a:off x="-56358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1"/>
            <p:cNvSpPr/>
            <p:nvPr/>
          </p:nvSpPr>
          <p:spPr>
            <a:xfrm>
              <a:off x="-55789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1"/>
            <p:cNvSpPr/>
            <p:nvPr/>
          </p:nvSpPr>
          <p:spPr>
            <a:xfrm>
              <a:off x="-55221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1"/>
            <p:cNvSpPr/>
            <p:nvPr/>
          </p:nvSpPr>
          <p:spPr>
            <a:xfrm>
              <a:off x="-5465575" y="2819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1"/>
            <p:cNvSpPr/>
            <p:nvPr/>
          </p:nvSpPr>
          <p:spPr>
            <a:xfrm>
              <a:off x="-54087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1"/>
            <p:cNvSpPr/>
            <p:nvPr/>
          </p:nvSpPr>
          <p:spPr>
            <a:xfrm>
              <a:off x="-53518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1"/>
            <p:cNvSpPr/>
            <p:nvPr/>
          </p:nvSpPr>
          <p:spPr>
            <a:xfrm>
              <a:off x="-52950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1"/>
            <p:cNvSpPr/>
            <p:nvPr/>
          </p:nvSpPr>
          <p:spPr>
            <a:xfrm>
              <a:off x="-52384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1"/>
            <p:cNvSpPr/>
            <p:nvPr/>
          </p:nvSpPr>
          <p:spPr>
            <a:xfrm>
              <a:off x="-51816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1"/>
            <p:cNvSpPr/>
            <p:nvPr/>
          </p:nvSpPr>
          <p:spPr>
            <a:xfrm>
              <a:off x="-51247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1"/>
            <p:cNvSpPr/>
            <p:nvPr/>
          </p:nvSpPr>
          <p:spPr>
            <a:xfrm>
              <a:off x="-50113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1"/>
            <p:cNvSpPr/>
            <p:nvPr/>
          </p:nvSpPr>
          <p:spPr>
            <a:xfrm>
              <a:off x="-49545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1"/>
            <p:cNvSpPr/>
            <p:nvPr/>
          </p:nvSpPr>
          <p:spPr>
            <a:xfrm>
              <a:off x="-48976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1"/>
            <p:cNvSpPr/>
            <p:nvPr/>
          </p:nvSpPr>
          <p:spPr>
            <a:xfrm>
              <a:off x="-48411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1"/>
            <p:cNvSpPr/>
            <p:nvPr/>
          </p:nvSpPr>
          <p:spPr>
            <a:xfrm>
              <a:off x="-4727400" y="2819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1"/>
            <p:cNvSpPr/>
            <p:nvPr/>
          </p:nvSpPr>
          <p:spPr>
            <a:xfrm>
              <a:off x="-46708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1"/>
            <p:cNvSpPr/>
            <p:nvPr/>
          </p:nvSpPr>
          <p:spPr>
            <a:xfrm>
              <a:off x="-46139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1"/>
            <p:cNvSpPr/>
            <p:nvPr/>
          </p:nvSpPr>
          <p:spPr>
            <a:xfrm>
              <a:off x="-45571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1"/>
            <p:cNvSpPr/>
            <p:nvPr/>
          </p:nvSpPr>
          <p:spPr>
            <a:xfrm>
              <a:off x="-4500575" y="2819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1"/>
            <p:cNvSpPr/>
            <p:nvPr/>
          </p:nvSpPr>
          <p:spPr>
            <a:xfrm>
              <a:off x="-44437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1"/>
            <p:cNvSpPr/>
            <p:nvPr/>
          </p:nvSpPr>
          <p:spPr>
            <a:xfrm>
              <a:off x="-43868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1"/>
            <p:cNvSpPr/>
            <p:nvPr/>
          </p:nvSpPr>
          <p:spPr>
            <a:xfrm>
              <a:off x="-43300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1"/>
            <p:cNvSpPr/>
            <p:nvPr/>
          </p:nvSpPr>
          <p:spPr>
            <a:xfrm>
              <a:off x="-4273475" y="28192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1"/>
            <p:cNvSpPr/>
            <p:nvPr/>
          </p:nvSpPr>
          <p:spPr>
            <a:xfrm>
              <a:off x="-42166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1"/>
            <p:cNvSpPr/>
            <p:nvPr/>
          </p:nvSpPr>
          <p:spPr>
            <a:xfrm>
              <a:off x="-41597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1"/>
            <p:cNvSpPr/>
            <p:nvPr/>
          </p:nvSpPr>
          <p:spPr>
            <a:xfrm>
              <a:off x="-4103200" y="2819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1"/>
            <p:cNvSpPr/>
            <p:nvPr/>
          </p:nvSpPr>
          <p:spPr>
            <a:xfrm>
              <a:off x="-40463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1"/>
            <p:cNvSpPr/>
            <p:nvPr/>
          </p:nvSpPr>
          <p:spPr>
            <a:xfrm>
              <a:off x="-39895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1"/>
            <p:cNvSpPr/>
            <p:nvPr/>
          </p:nvSpPr>
          <p:spPr>
            <a:xfrm>
              <a:off x="-39326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1"/>
            <p:cNvSpPr/>
            <p:nvPr/>
          </p:nvSpPr>
          <p:spPr>
            <a:xfrm>
              <a:off x="-387610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1"/>
            <p:cNvSpPr/>
            <p:nvPr/>
          </p:nvSpPr>
          <p:spPr>
            <a:xfrm>
              <a:off x="-3819250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1"/>
            <p:cNvSpPr/>
            <p:nvPr/>
          </p:nvSpPr>
          <p:spPr>
            <a:xfrm>
              <a:off x="-37623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1"/>
            <p:cNvSpPr/>
            <p:nvPr/>
          </p:nvSpPr>
          <p:spPr>
            <a:xfrm>
              <a:off x="-370582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1"/>
            <p:cNvSpPr/>
            <p:nvPr/>
          </p:nvSpPr>
          <p:spPr>
            <a:xfrm>
              <a:off x="-3648975" y="2819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1"/>
            <p:cNvSpPr/>
            <p:nvPr/>
          </p:nvSpPr>
          <p:spPr>
            <a:xfrm>
              <a:off x="-74521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1"/>
            <p:cNvSpPr/>
            <p:nvPr/>
          </p:nvSpPr>
          <p:spPr>
            <a:xfrm>
              <a:off x="-7395575" y="2876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1"/>
            <p:cNvSpPr/>
            <p:nvPr/>
          </p:nvSpPr>
          <p:spPr>
            <a:xfrm>
              <a:off x="-73387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1"/>
            <p:cNvSpPr/>
            <p:nvPr/>
          </p:nvSpPr>
          <p:spPr>
            <a:xfrm>
              <a:off x="-72818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1"/>
            <p:cNvSpPr/>
            <p:nvPr/>
          </p:nvSpPr>
          <p:spPr>
            <a:xfrm>
              <a:off x="-7054775" y="2876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1"/>
            <p:cNvSpPr/>
            <p:nvPr/>
          </p:nvSpPr>
          <p:spPr>
            <a:xfrm>
              <a:off x="-5862950" y="2876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1"/>
            <p:cNvSpPr/>
            <p:nvPr/>
          </p:nvSpPr>
          <p:spPr>
            <a:xfrm>
              <a:off x="-58061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1"/>
            <p:cNvSpPr/>
            <p:nvPr/>
          </p:nvSpPr>
          <p:spPr>
            <a:xfrm>
              <a:off x="-57492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1"/>
            <p:cNvSpPr/>
            <p:nvPr/>
          </p:nvSpPr>
          <p:spPr>
            <a:xfrm>
              <a:off x="-56924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1"/>
            <p:cNvSpPr/>
            <p:nvPr/>
          </p:nvSpPr>
          <p:spPr>
            <a:xfrm>
              <a:off x="-56358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1"/>
            <p:cNvSpPr/>
            <p:nvPr/>
          </p:nvSpPr>
          <p:spPr>
            <a:xfrm>
              <a:off x="-55789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1"/>
            <p:cNvSpPr/>
            <p:nvPr/>
          </p:nvSpPr>
          <p:spPr>
            <a:xfrm>
              <a:off x="-55221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1"/>
            <p:cNvSpPr/>
            <p:nvPr/>
          </p:nvSpPr>
          <p:spPr>
            <a:xfrm>
              <a:off x="-5465575" y="2876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1"/>
            <p:cNvSpPr/>
            <p:nvPr/>
          </p:nvSpPr>
          <p:spPr>
            <a:xfrm>
              <a:off x="-54087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1"/>
            <p:cNvSpPr/>
            <p:nvPr/>
          </p:nvSpPr>
          <p:spPr>
            <a:xfrm>
              <a:off x="-53518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1"/>
            <p:cNvSpPr/>
            <p:nvPr/>
          </p:nvSpPr>
          <p:spPr>
            <a:xfrm>
              <a:off x="-52950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1"/>
            <p:cNvSpPr/>
            <p:nvPr/>
          </p:nvSpPr>
          <p:spPr>
            <a:xfrm>
              <a:off x="-52384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1"/>
            <p:cNvSpPr/>
            <p:nvPr/>
          </p:nvSpPr>
          <p:spPr>
            <a:xfrm>
              <a:off x="-51816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1"/>
            <p:cNvSpPr/>
            <p:nvPr/>
          </p:nvSpPr>
          <p:spPr>
            <a:xfrm>
              <a:off x="-51247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1"/>
            <p:cNvSpPr/>
            <p:nvPr/>
          </p:nvSpPr>
          <p:spPr>
            <a:xfrm>
              <a:off x="-49545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1"/>
            <p:cNvSpPr/>
            <p:nvPr/>
          </p:nvSpPr>
          <p:spPr>
            <a:xfrm>
              <a:off x="-48976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1"/>
            <p:cNvSpPr/>
            <p:nvPr/>
          </p:nvSpPr>
          <p:spPr>
            <a:xfrm>
              <a:off x="-48411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1"/>
            <p:cNvSpPr/>
            <p:nvPr/>
          </p:nvSpPr>
          <p:spPr>
            <a:xfrm>
              <a:off x="-47842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1"/>
            <p:cNvSpPr/>
            <p:nvPr/>
          </p:nvSpPr>
          <p:spPr>
            <a:xfrm>
              <a:off x="-4500575" y="2876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1"/>
            <p:cNvSpPr/>
            <p:nvPr/>
          </p:nvSpPr>
          <p:spPr>
            <a:xfrm>
              <a:off x="-44437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1"/>
            <p:cNvSpPr/>
            <p:nvPr/>
          </p:nvSpPr>
          <p:spPr>
            <a:xfrm>
              <a:off x="-43868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1"/>
            <p:cNvSpPr/>
            <p:nvPr/>
          </p:nvSpPr>
          <p:spPr>
            <a:xfrm>
              <a:off x="-43300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1"/>
            <p:cNvSpPr/>
            <p:nvPr/>
          </p:nvSpPr>
          <p:spPr>
            <a:xfrm>
              <a:off x="-4273475" y="28760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1"/>
            <p:cNvSpPr/>
            <p:nvPr/>
          </p:nvSpPr>
          <p:spPr>
            <a:xfrm>
              <a:off x="-42166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1"/>
            <p:cNvSpPr/>
            <p:nvPr/>
          </p:nvSpPr>
          <p:spPr>
            <a:xfrm>
              <a:off x="-41597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1"/>
            <p:cNvSpPr/>
            <p:nvPr/>
          </p:nvSpPr>
          <p:spPr>
            <a:xfrm>
              <a:off x="-4103200" y="2876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1"/>
            <p:cNvSpPr/>
            <p:nvPr/>
          </p:nvSpPr>
          <p:spPr>
            <a:xfrm>
              <a:off x="-40463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1"/>
            <p:cNvSpPr/>
            <p:nvPr/>
          </p:nvSpPr>
          <p:spPr>
            <a:xfrm>
              <a:off x="-39895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1"/>
            <p:cNvSpPr/>
            <p:nvPr/>
          </p:nvSpPr>
          <p:spPr>
            <a:xfrm>
              <a:off x="-39326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1"/>
            <p:cNvSpPr/>
            <p:nvPr/>
          </p:nvSpPr>
          <p:spPr>
            <a:xfrm>
              <a:off x="-387610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1"/>
            <p:cNvSpPr/>
            <p:nvPr/>
          </p:nvSpPr>
          <p:spPr>
            <a:xfrm>
              <a:off x="-3819250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1"/>
            <p:cNvSpPr/>
            <p:nvPr/>
          </p:nvSpPr>
          <p:spPr>
            <a:xfrm>
              <a:off x="-376237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1"/>
            <p:cNvSpPr/>
            <p:nvPr/>
          </p:nvSpPr>
          <p:spPr>
            <a:xfrm>
              <a:off x="-37058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1"/>
            <p:cNvSpPr/>
            <p:nvPr/>
          </p:nvSpPr>
          <p:spPr>
            <a:xfrm>
              <a:off x="-3592125" y="2876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1"/>
            <p:cNvSpPr/>
            <p:nvPr/>
          </p:nvSpPr>
          <p:spPr>
            <a:xfrm>
              <a:off x="-8360575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1"/>
            <p:cNvSpPr/>
            <p:nvPr/>
          </p:nvSpPr>
          <p:spPr>
            <a:xfrm>
              <a:off x="-82468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1"/>
            <p:cNvSpPr/>
            <p:nvPr/>
          </p:nvSpPr>
          <p:spPr>
            <a:xfrm>
              <a:off x="-7395575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1"/>
            <p:cNvSpPr/>
            <p:nvPr/>
          </p:nvSpPr>
          <p:spPr>
            <a:xfrm>
              <a:off x="-73387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1"/>
            <p:cNvSpPr/>
            <p:nvPr/>
          </p:nvSpPr>
          <p:spPr>
            <a:xfrm>
              <a:off x="-72818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1"/>
            <p:cNvSpPr/>
            <p:nvPr/>
          </p:nvSpPr>
          <p:spPr>
            <a:xfrm>
              <a:off x="-59195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1"/>
            <p:cNvSpPr/>
            <p:nvPr/>
          </p:nvSpPr>
          <p:spPr>
            <a:xfrm>
              <a:off x="-5862950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1"/>
            <p:cNvSpPr/>
            <p:nvPr/>
          </p:nvSpPr>
          <p:spPr>
            <a:xfrm>
              <a:off x="-58061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1"/>
            <p:cNvSpPr/>
            <p:nvPr/>
          </p:nvSpPr>
          <p:spPr>
            <a:xfrm>
              <a:off x="-57492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1"/>
            <p:cNvSpPr/>
            <p:nvPr/>
          </p:nvSpPr>
          <p:spPr>
            <a:xfrm>
              <a:off x="-56924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1"/>
            <p:cNvSpPr/>
            <p:nvPr/>
          </p:nvSpPr>
          <p:spPr>
            <a:xfrm>
              <a:off x="-56358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1"/>
            <p:cNvSpPr/>
            <p:nvPr/>
          </p:nvSpPr>
          <p:spPr>
            <a:xfrm>
              <a:off x="-55789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1"/>
            <p:cNvSpPr/>
            <p:nvPr/>
          </p:nvSpPr>
          <p:spPr>
            <a:xfrm>
              <a:off x="-55221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1"/>
            <p:cNvSpPr/>
            <p:nvPr/>
          </p:nvSpPr>
          <p:spPr>
            <a:xfrm>
              <a:off x="-5465575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1"/>
            <p:cNvSpPr/>
            <p:nvPr/>
          </p:nvSpPr>
          <p:spPr>
            <a:xfrm>
              <a:off x="-54087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1"/>
            <p:cNvSpPr/>
            <p:nvPr/>
          </p:nvSpPr>
          <p:spPr>
            <a:xfrm>
              <a:off x="-53518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1"/>
            <p:cNvSpPr/>
            <p:nvPr/>
          </p:nvSpPr>
          <p:spPr>
            <a:xfrm>
              <a:off x="-52950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1"/>
            <p:cNvSpPr/>
            <p:nvPr/>
          </p:nvSpPr>
          <p:spPr>
            <a:xfrm>
              <a:off x="-52384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1"/>
            <p:cNvSpPr/>
            <p:nvPr/>
          </p:nvSpPr>
          <p:spPr>
            <a:xfrm>
              <a:off x="-51816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1"/>
            <p:cNvSpPr/>
            <p:nvPr/>
          </p:nvSpPr>
          <p:spPr>
            <a:xfrm>
              <a:off x="-51247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1"/>
            <p:cNvSpPr/>
            <p:nvPr/>
          </p:nvSpPr>
          <p:spPr>
            <a:xfrm>
              <a:off x="-5068200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1"/>
            <p:cNvSpPr/>
            <p:nvPr/>
          </p:nvSpPr>
          <p:spPr>
            <a:xfrm>
              <a:off x="-49545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1"/>
            <p:cNvSpPr/>
            <p:nvPr/>
          </p:nvSpPr>
          <p:spPr>
            <a:xfrm>
              <a:off x="-4897950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1"/>
            <p:cNvSpPr/>
            <p:nvPr/>
          </p:nvSpPr>
          <p:spPr>
            <a:xfrm>
              <a:off x="-48411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1"/>
            <p:cNvSpPr/>
            <p:nvPr/>
          </p:nvSpPr>
          <p:spPr>
            <a:xfrm>
              <a:off x="-47842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1"/>
            <p:cNvSpPr/>
            <p:nvPr/>
          </p:nvSpPr>
          <p:spPr>
            <a:xfrm>
              <a:off x="-4727400" y="2932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1"/>
            <p:cNvSpPr/>
            <p:nvPr/>
          </p:nvSpPr>
          <p:spPr>
            <a:xfrm>
              <a:off x="-4500575" y="2932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1"/>
            <p:cNvSpPr/>
            <p:nvPr/>
          </p:nvSpPr>
          <p:spPr>
            <a:xfrm>
              <a:off x="-44437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1"/>
            <p:cNvSpPr/>
            <p:nvPr/>
          </p:nvSpPr>
          <p:spPr>
            <a:xfrm>
              <a:off x="-43868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1"/>
            <p:cNvSpPr/>
            <p:nvPr/>
          </p:nvSpPr>
          <p:spPr>
            <a:xfrm>
              <a:off x="-43300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1"/>
            <p:cNvSpPr/>
            <p:nvPr/>
          </p:nvSpPr>
          <p:spPr>
            <a:xfrm>
              <a:off x="-4273475" y="293292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1"/>
            <p:cNvSpPr/>
            <p:nvPr/>
          </p:nvSpPr>
          <p:spPr>
            <a:xfrm>
              <a:off x="-42166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1"/>
            <p:cNvSpPr/>
            <p:nvPr/>
          </p:nvSpPr>
          <p:spPr>
            <a:xfrm>
              <a:off x="-41597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1"/>
            <p:cNvSpPr/>
            <p:nvPr/>
          </p:nvSpPr>
          <p:spPr>
            <a:xfrm>
              <a:off x="-40463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1"/>
            <p:cNvSpPr/>
            <p:nvPr/>
          </p:nvSpPr>
          <p:spPr>
            <a:xfrm>
              <a:off x="-39895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1"/>
            <p:cNvSpPr/>
            <p:nvPr/>
          </p:nvSpPr>
          <p:spPr>
            <a:xfrm>
              <a:off x="-39326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1"/>
            <p:cNvSpPr/>
            <p:nvPr/>
          </p:nvSpPr>
          <p:spPr>
            <a:xfrm>
              <a:off x="-387610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1"/>
            <p:cNvSpPr/>
            <p:nvPr/>
          </p:nvSpPr>
          <p:spPr>
            <a:xfrm>
              <a:off x="-3819250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1"/>
            <p:cNvSpPr/>
            <p:nvPr/>
          </p:nvSpPr>
          <p:spPr>
            <a:xfrm>
              <a:off x="-376237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1"/>
            <p:cNvSpPr/>
            <p:nvPr/>
          </p:nvSpPr>
          <p:spPr>
            <a:xfrm>
              <a:off x="-3592125" y="2932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1"/>
            <p:cNvSpPr/>
            <p:nvPr/>
          </p:nvSpPr>
          <p:spPr>
            <a:xfrm>
              <a:off x="-83037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1"/>
            <p:cNvSpPr/>
            <p:nvPr/>
          </p:nvSpPr>
          <p:spPr>
            <a:xfrm>
              <a:off x="-82468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1"/>
            <p:cNvSpPr/>
            <p:nvPr/>
          </p:nvSpPr>
          <p:spPr>
            <a:xfrm>
              <a:off x="-7395575" y="2989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1"/>
            <p:cNvSpPr/>
            <p:nvPr/>
          </p:nvSpPr>
          <p:spPr>
            <a:xfrm>
              <a:off x="-73387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1"/>
            <p:cNvSpPr/>
            <p:nvPr/>
          </p:nvSpPr>
          <p:spPr>
            <a:xfrm>
              <a:off x="-72818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1"/>
            <p:cNvSpPr/>
            <p:nvPr/>
          </p:nvSpPr>
          <p:spPr>
            <a:xfrm>
              <a:off x="-71684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1"/>
            <p:cNvSpPr/>
            <p:nvPr/>
          </p:nvSpPr>
          <p:spPr>
            <a:xfrm>
              <a:off x="-59195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1"/>
            <p:cNvSpPr/>
            <p:nvPr/>
          </p:nvSpPr>
          <p:spPr>
            <a:xfrm>
              <a:off x="-5862950" y="2989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1"/>
            <p:cNvSpPr/>
            <p:nvPr/>
          </p:nvSpPr>
          <p:spPr>
            <a:xfrm>
              <a:off x="-58061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1"/>
            <p:cNvSpPr/>
            <p:nvPr/>
          </p:nvSpPr>
          <p:spPr>
            <a:xfrm>
              <a:off x="-57492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1"/>
            <p:cNvSpPr/>
            <p:nvPr/>
          </p:nvSpPr>
          <p:spPr>
            <a:xfrm>
              <a:off x="-56924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1"/>
            <p:cNvSpPr/>
            <p:nvPr/>
          </p:nvSpPr>
          <p:spPr>
            <a:xfrm>
              <a:off x="-56358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1"/>
            <p:cNvSpPr/>
            <p:nvPr/>
          </p:nvSpPr>
          <p:spPr>
            <a:xfrm>
              <a:off x="-55789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1"/>
            <p:cNvSpPr/>
            <p:nvPr/>
          </p:nvSpPr>
          <p:spPr>
            <a:xfrm>
              <a:off x="-55221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1"/>
            <p:cNvSpPr/>
            <p:nvPr/>
          </p:nvSpPr>
          <p:spPr>
            <a:xfrm>
              <a:off x="-5465575" y="2989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1"/>
            <p:cNvSpPr/>
            <p:nvPr/>
          </p:nvSpPr>
          <p:spPr>
            <a:xfrm>
              <a:off x="-54087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1"/>
            <p:cNvSpPr/>
            <p:nvPr/>
          </p:nvSpPr>
          <p:spPr>
            <a:xfrm>
              <a:off x="-53518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1"/>
            <p:cNvSpPr/>
            <p:nvPr/>
          </p:nvSpPr>
          <p:spPr>
            <a:xfrm>
              <a:off x="-52950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1"/>
            <p:cNvSpPr/>
            <p:nvPr/>
          </p:nvSpPr>
          <p:spPr>
            <a:xfrm>
              <a:off x="-52384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1"/>
            <p:cNvSpPr/>
            <p:nvPr/>
          </p:nvSpPr>
          <p:spPr>
            <a:xfrm>
              <a:off x="-51816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1"/>
            <p:cNvSpPr/>
            <p:nvPr/>
          </p:nvSpPr>
          <p:spPr>
            <a:xfrm>
              <a:off x="-51247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1"/>
            <p:cNvSpPr/>
            <p:nvPr/>
          </p:nvSpPr>
          <p:spPr>
            <a:xfrm>
              <a:off x="-5068200" y="2989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1"/>
            <p:cNvSpPr/>
            <p:nvPr/>
          </p:nvSpPr>
          <p:spPr>
            <a:xfrm>
              <a:off x="-48976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1"/>
            <p:cNvSpPr/>
            <p:nvPr/>
          </p:nvSpPr>
          <p:spPr>
            <a:xfrm>
              <a:off x="-48411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1"/>
            <p:cNvSpPr/>
            <p:nvPr/>
          </p:nvSpPr>
          <p:spPr>
            <a:xfrm>
              <a:off x="-47842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1"/>
            <p:cNvSpPr/>
            <p:nvPr/>
          </p:nvSpPr>
          <p:spPr>
            <a:xfrm>
              <a:off x="-4727400" y="29894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1"/>
            <p:cNvSpPr/>
            <p:nvPr/>
          </p:nvSpPr>
          <p:spPr>
            <a:xfrm>
              <a:off x="-438687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1"/>
            <p:cNvSpPr/>
            <p:nvPr/>
          </p:nvSpPr>
          <p:spPr>
            <a:xfrm>
              <a:off x="-4330025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1"/>
            <p:cNvSpPr/>
            <p:nvPr/>
          </p:nvSpPr>
          <p:spPr>
            <a:xfrm>
              <a:off x="-4273475" y="29894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1"/>
            <p:cNvSpPr/>
            <p:nvPr/>
          </p:nvSpPr>
          <p:spPr>
            <a:xfrm>
              <a:off x="-42166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1"/>
            <p:cNvSpPr/>
            <p:nvPr/>
          </p:nvSpPr>
          <p:spPr>
            <a:xfrm>
              <a:off x="-40463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1"/>
            <p:cNvSpPr/>
            <p:nvPr/>
          </p:nvSpPr>
          <p:spPr>
            <a:xfrm>
              <a:off x="-39895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1"/>
            <p:cNvSpPr/>
            <p:nvPr/>
          </p:nvSpPr>
          <p:spPr>
            <a:xfrm>
              <a:off x="-393265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1"/>
            <p:cNvSpPr/>
            <p:nvPr/>
          </p:nvSpPr>
          <p:spPr>
            <a:xfrm>
              <a:off x="-3876100" y="2989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1"/>
            <p:cNvSpPr/>
            <p:nvPr/>
          </p:nvSpPr>
          <p:spPr>
            <a:xfrm>
              <a:off x="-8190325" y="3046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1"/>
            <p:cNvSpPr/>
            <p:nvPr/>
          </p:nvSpPr>
          <p:spPr>
            <a:xfrm>
              <a:off x="-73387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1"/>
            <p:cNvSpPr/>
            <p:nvPr/>
          </p:nvSpPr>
          <p:spPr>
            <a:xfrm>
              <a:off x="-72818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1"/>
            <p:cNvSpPr/>
            <p:nvPr/>
          </p:nvSpPr>
          <p:spPr>
            <a:xfrm>
              <a:off x="-72250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1"/>
            <p:cNvSpPr/>
            <p:nvPr/>
          </p:nvSpPr>
          <p:spPr>
            <a:xfrm>
              <a:off x="-71684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1"/>
            <p:cNvSpPr/>
            <p:nvPr/>
          </p:nvSpPr>
          <p:spPr>
            <a:xfrm>
              <a:off x="-71116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1"/>
            <p:cNvSpPr/>
            <p:nvPr/>
          </p:nvSpPr>
          <p:spPr>
            <a:xfrm>
              <a:off x="-7054775" y="3046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1"/>
            <p:cNvSpPr/>
            <p:nvPr/>
          </p:nvSpPr>
          <p:spPr>
            <a:xfrm>
              <a:off x="-59195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1"/>
            <p:cNvSpPr/>
            <p:nvPr/>
          </p:nvSpPr>
          <p:spPr>
            <a:xfrm>
              <a:off x="-5862950" y="3046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1"/>
            <p:cNvSpPr/>
            <p:nvPr/>
          </p:nvSpPr>
          <p:spPr>
            <a:xfrm>
              <a:off x="-58061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1"/>
            <p:cNvSpPr/>
            <p:nvPr/>
          </p:nvSpPr>
          <p:spPr>
            <a:xfrm>
              <a:off x="-57492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1"/>
            <p:cNvSpPr/>
            <p:nvPr/>
          </p:nvSpPr>
          <p:spPr>
            <a:xfrm>
              <a:off x="-56924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1"/>
            <p:cNvSpPr/>
            <p:nvPr/>
          </p:nvSpPr>
          <p:spPr>
            <a:xfrm>
              <a:off x="-56358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1"/>
            <p:cNvSpPr/>
            <p:nvPr/>
          </p:nvSpPr>
          <p:spPr>
            <a:xfrm>
              <a:off x="-55789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1"/>
            <p:cNvSpPr/>
            <p:nvPr/>
          </p:nvSpPr>
          <p:spPr>
            <a:xfrm>
              <a:off x="-55221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1"/>
            <p:cNvSpPr/>
            <p:nvPr/>
          </p:nvSpPr>
          <p:spPr>
            <a:xfrm>
              <a:off x="-5465575" y="3046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1"/>
            <p:cNvSpPr/>
            <p:nvPr/>
          </p:nvSpPr>
          <p:spPr>
            <a:xfrm>
              <a:off x="-54087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1"/>
            <p:cNvSpPr/>
            <p:nvPr/>
          </p:nvSpPr>
          <p:spPr>
            <a:xfrm>
              <a:off x="-53518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1"/>
            <p:cNvSpPr/>
            <p:nvPr/>
          </p:nvSpPr>
          <p:spPr>
            <a:xfrm>
              <a:off x="-52950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1"/>
            <p:cNvSpPr/>
            <p:nvPr/>
          </p:nvSpPr>
          <p:spPr>
            <a:xfrm>
              <a:off x="-52384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1"/>
            <p:cNvSpPr/>
            <p:nvPr/>
          </p:nvSpPr>
          <p:spPr>
            <a:xfrm>
              <a:off x="-51816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1"/>
            <p:cNvSpPr/>
            <p:nvPr/>
          </p:nvSpPr>
          <p:spPr>
            <a:xfrm>
              <a:off x="-51247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1"/>
            <p:cNvSpPr/>
            <p:nvPr/>
          </p:nvSpPr>
          <p:spPr>
            <a:xfrm>
              <a:off x="-5068200" y="30463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1"/>
            <p:cNvSpPr/>
            <p:nvPr/>
          </p:nvSpPr>
          <p:spPr>
            <a:xfrm>
              <a:off x="-50113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1"/>
            <p:cNvSpPr/>
            <p:nvPr/>
          </p:nvSpPr>
          <p:spPr>
            <a:xfrm>
              <a:off x="-48976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1"/>
            <p:cNvSpPr/>
            <p:nvPr/>
          </p:nvSpPr>
          <p:spPr>
            <a:xfrm>
              <a:off x="-48411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1"/>
            <p:cNvSpPr/>
            <p:nvPr/>
          </p:nvSpPr>
          <p:spPr>
            <a:xfrm>
              <a:off x="-47842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1"/>
            <p:cNvSpPr/>
            <p:nvPr/>
          </p:nvSpPr>
          <p:spPr>
            <a:xfrm>
              <a:off x="-43868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1"/>
            <p:cNvSpPr/>
            <p:nvPr/>
          </p:nvSpPr>
          <p:spPr>
            <a:xfrm>
              <a:off x="-43300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1"/>
            <p:cNvSpPr/>
            <p:nvPr/>
          </p:nvSpPr>
          <p:spPr>
            <a:xfrm>
              <a:off x="-4273475" y="304635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1"/>
            <p:cNvSpPr/>
            <p:nvPr/>
          </p:nvSpPr>
          <p:spPr>
            <a:xfrm>
              <a:off x="-40463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1"/>
            <p:cNvSpPr/>
            <p:nvPr/>
          </p:nvSpPr>
          <p:spPr>
            <a:xfrm>
              <a:off x="-39895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1"/>
            <p:cNvSpPr/>
            <p:nvPr/>
          </p:nvSpPr>
          <p:spPr>
            <a:xfrm>
              <a:off x="-39326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1"/>
            <p:cNvSpPr/>
            <p:nvPr/>
          </p:nvSpPr>
          <p:spPr>
            <a:xfrm>
              <a:off x="-387610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1"/>
            <p:cNvSpPr/>
            <p:nvPr/>
          </p:nvSpPr>
          <p:spPr>
            <a:xfrm>
              <a:off x="-3819250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1"/>
            <p:cNvSpPr/>
            <p:nvPr/>
          </p:nvSpPr>
          <p:spPr>
            <a:xfrm>
              <a:off x="-364897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1"/>
            <p:cNvSpPr/>
            <p:nvPr/>
          </p:nvSpPr>
          <p:spPr>
            <a:xfrm>
              <a:off x="-3592125" y="30463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1"/>
            <p:cNvSpPr/>
            <p:nvPr/>
          </p:nvSpPr>
          <p:spPr>
            <a:xfrm>
              <a:off x="-7054775" y="31032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1"/>
            <p:cNvSpPr/>
            <p:nvPr/>
          </p:nvSpPr>
          <p:spPr>
            <a:xfrm>
              <a:off x="-59195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1"/>
            <p:cNvSpPr/>
            <p:nvPr/>
          </p:nvSpPr>
          <p:spPr>
            <a:xfrm>
              <a:off x="-5862950" y="3103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1"/>
            <p:cNvSpPr/>
            <p:nvPr/>
          </p:nvSpPr>
          <p:spPr>
            <a:xfrm>
              <a:off x="-58061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1"/>
            <p:cNvSpPr/>
            <p:nvPr/>
          </p:nvSpPr>
          <p:spPr>
            <a:xfrm>
              <a:off x="-574925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1"/>
            <p:cNvSpPr/>
            <p:nvPr/>
          </p:nvSpPr>
          <p:spPr>
            <a:xfrm>
              <a:off x="-56924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1"/>
            <p:cNvSpPr/>
            <p:nvPr/>
          </p:nvSpPr>
          <p:spPr>
            <a:xfrm>
              <a:off x="-56358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3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1"/>
            <p:cNvSpPr/>
            <p:nvPr/>
          </p:nvSpPr>
          <p:spPr>
            <a:xfrm>
              <a:off x="-557897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1"/>
            <p:cNvSpPr/>
            <p:nvPr/>
          </p:nvSpPr>
          <p:spPr>
            <a:xfrm>
              <a:off x="-55221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1"/>
            <p:cNvSpPr/>
            <p:nvPr/>
          </p:nvSpPr>
          <p:spPr>
            <a:xfrm>
              <a:off x="-5465575" y="3103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1"/>
            <p:cNvSpPr/>
            <p:nvPr/>
          </p:nvSpPr>
          <p:spPr>
            <a:xfrm>
              <a:off x="-54087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1"/>
            <p:cNvSpPr/>
            <p:nvPr/>
          </p:nvSpPr>
          <p:spPr>
            <a:xfrm>
              <a:off x="-535187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1"/>
            <p:cNvSpPr/>
            <p:nvPr/>
          </p:nvSpPr>
          <p:spPr>
            <a:xfrm>
              <a:off x="-52950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1"/>
            <p:cNvSpPr/>
            <p:nvPr/>
          </p:nvSpPr>
          <p:spPr>
            <a:xfrm>
              <a:off x="-523847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1"/>
            <p:cNvSpPr/>
            <p:nvPr/>
          </p:nvSpPr>
          <p:spPr>
            <a:xfrm>
              <a:off x="-51816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1"/>
            <p:cNvSpPr/>
            <p:nvPr/>
          </p:nvSpPr>
          <p:spPr>
            <a:xfrm>
              <a:off x="-512475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3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1"/>
            <p:cNvSpPr/>
            <p:nvPr/>
          </p:nvSpPr>
          <p:spPr>
            <a:xfrm>
              <a:off x="-5068200" y="3103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1"/>
            <p:cNvSpPr/>
            <p:nvPr/>
          </p:nvSpPr>
          <p:spPr>
            <a:xfrm>
              <a:off x="-501135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1"/>
            <p:cNvSpPr/>
            <p:nvPr/>
          </p:nvSpPr>
          <p:spPr>
            <a:xfrm>
              <a:off x="-49545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1"/>
            <p:cNvSpPr/>
            <p:nvPr/>
          </p:nvSpPr>
          <p:spPr>
            <a:xfrm>
              <a:off x="-438687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1"/>
            <p:cNvSpPr/>
            <p:nvPr/>
          </p:nvSpPr>
          <p:spPr>
            <a:xfrm>
              <a:off x="-43300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3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1"/>
            <p:cNvSpPr/>
            <p:nvPr/>
          </p:nvSpPr>
          <p:spPr>
            <a:xfrm>
              <a:off x="-393265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7" y="1512"/>
                    <a:pt x="1513" y="1167"/>
                    <a:pt x="1513" y="750"/>
                  </a:cubicBezTo>
                  <a:cubicBezTo>
                    <a:pt x="1513" y="333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1"/>
            <p:cNvSpPr/>
            <p:nvPr/>
          </p:nvSpPr>
          <p:spPr>
            <a:xfrm>
              <a:off x="-387610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1"/>
            <p:cNvSpPr/>
            <p:nvPr/>
          </p:nvSpPr>
          <p:spPr>
            <a:xfrm>
              <a:off x="-3819250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3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1"/>
            <p:cNvSpPr/>
            <p:nvPr/>
          </p:nvSpPr>
          <p:spPr>
            <a:xfrm>
              <a:off x="-3592125" y="3103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1"/>
            <p:cNvSpPr/>
            <p:nvPr/>
          </p:nvSpPr>
          <p:spPr>
            <a:xfrm>
              <a:off x="-3535575" y="3103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1"/>
            <p:cNvSpPr/>
            <p:nvPr/>
          </p:nvSpPr>
          <p:spPr>
            <a:xfrm>
              <a:off x="-7054775" y="3159750"/>
              <a:ext cx="37850" cy="38125"/>
            </a:xfrm>
            <a:custGeom>
              <a:avLst/>
              <a:gdLst/>
              <a:ahLst/>
              <a:cxnLst/>
              <a:rect l="l" t="t" r="r" b="b"/>
              <a:pathLst>
                <a:path w="1514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1"/>
            <p:cNvSpPr/>
            <p:nvPr/>
          </p:nvSpPr>
          <p:spPr>
            <a:xfrm>
              <a:off x="-69982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1"/>
            <p:cNvSpPr/>
            <p:nvPr/>
          </p:nvSpPr>
          <p:spPr>
            <a:xfrm>
              <a:off x="-69413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1"/>
            <p:cNvSpPr/>
            <p:nvPr/>
          </p:nvSpPr>
          <p:spPr>
            <a:xfrm>
              <a:off x="-68845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1"/>
            <p:cNvSpPr/>
            <p:nvPr/>
          </p:nvSpPr>
          <p:spPr>
            <a:xfrm>
              <a:off x="-6827950" y="3159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1"/>
            <p:cNvSpPr/>
            <p:nvPr/>
          </p:nvSpPr>
          <p:spPr>
            <a:xfrm>
              <a:off x="-67711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1"/>
            <p:cNvSpPr/>
            <p:nvPr/>
          </p:nvSpPr>
          <p:spPr>
            <a:xfrm>
              <a:off x="-67142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1"/>
            <p:cNvSpPr/>
            <p:nvPr/>
          </p:nvSpPr>
          <p:spPr>
            <a:xfrm>
              <a:off x="-66574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1"/>
            <p:cNvSpPr/>
            <p:nvPr/>
          </p:nvSpPr>
          <p:spPr>
            <a:xfrm>
              <a:off x="-5862950" y="3159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1"/>
            <p:cNvSpPr/>
            <p:nvPr/>
          </p:nvSpPr>
          <p:spPr>
            <a:xfrm>
              <a:off x="-58061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1"/>
            <p:cNvSpPr/>
            <p:nvPr/>
          </p:nvSpPr>
          <p:spPr>
            <a:xfrm>
              <a:off x="-57492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1"/>
            <p:cNvSpPr/>
            <p:nvPr/>
          </p:nvSpPr>
          <p:spPr>
            <a:xfrm>
              <a:off x="-56924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1"/>
            <p:cNvSpPr/>
            <p:nvPr/>
          </p:nvSpPr>
          <p:spPr>
            <a:xfrm>
              <a:off x="-56358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1"/>
            <p:cNvSpPr/>
            <p:nvPr/>
          </p:nvSpPr>
          <p:spPr>
            <a:xfrm>
              <a:off x="-557897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1"/>
            <p:cNvSpPr/>
            <p:nvPr/>
          </p:nvSpPr>
          <p:spPr>
            <a:xfrm>
              <a:off x="-55221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1"/>
            <p:cNvSpPr/>
            <p:nvPr/>
          </p:nvSpPr>
          <p:spPr>
            <a:xfrm>
              <a:off x="-5465575" y="3159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1"/>
            <p:cNvSpPr/>
            <p:nvPr/>
          </p:nvSpPr>
          <p:spPr>
            <a:xfrm>
              <a:off x="-54087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1"/>
            <p:cNvSpPr/>
            <p:nvPr/>
          </p:nvSpPr>
          <p:spPr>
            <a:xfrm>
              <a:off x="-535187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1"/>
            <p:cNvSpPr/>
            <p:nvPr/>
          </p:nvSpPr>
          <p:spPr>
            <a:xfrm>
              <a:off x="-52950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1"/>
            <p:cNvSpPr/>
            <p:nvPr/>
          </p:nvSpPr>
          <p:spPr>
            <a:xfrm>
              <a:off x="-523847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1"/>
            <p:cNvSpPr/>
            <p:nvPr/>
          </p:nvSpPr>
          <p:spPr>
            <a:xfrm>
              <a:off x="-51247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1"/>
            <p:cNvSpPr/>
            <p:nvPr/>
          </p:nvSpPr>
          <p:spPr>
            <a:xfrm>
              <a:off x="-5068200" y="3159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1"/>
            <p:cNvSpPr/>
            <p:nvPr/>
          </p:nvSpPr>
          <p:spPr>
            <a:xfrm>
              <a:off x="-50113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1"/>
            <p:cNvSpPr/>
            <p:nvPr/>
          </p:nvSpPr>
          <p:spPr>
            <a:xfrm>
              <a:off x="-49545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1"/>
            <p:cNvSpPr/>
            <p:nvPr/>
          </p:nvSpPr>
          <p:spPr>
            <a:xfrm>
              <a:off x="-48976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1"/>
            <p:cNvSpPr/>
            <p:nvPr/>
          </p:nvSpPr>
          <p:spPr>
            <a:xfrm>
              <a:off x="-48411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1"/>
            <p:cNvSpPr/>
            <p:nvPr/>
          </p:nvSpPr>
          <p:spPr>
            <a:xfrm>
              <a:off x="-47842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1"/>
            <p:cNvSpPr/>
            <p:nvPr/>
          </p:nvSpPr>
          <p:spPr>
            <a:xfrm>
              <a:off x="-43300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1"/>
            <p:cNvSpPr/>
            <p:nvPr/>
          </p:nvSpPr>
          <p:spPr>
            <a:xfrm>
              <a:off x="-393265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7" y="1524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1"/>
            <p:cNvSpPr/>
            <p:nvPr/>
          </p:nvSpPr>
          <p:spPr>
            <a:xfrm>
              <a:off x="-38761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1"/>
            <p:cNvSpPr/>
            <p:nvPr/>
          </p:nvSpPr>
          <p:spPr>
            <a:xfrm>
              <a:off x="-3535575" y="3159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1"/>
            <p:cNvSpPr/>
            <p:nvPr/>
          </p:nvSpPr>
          <p:spPr>
            <a:xfrm>
              <a:off x="-3478725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1"/>
            <p:cNvSpPr/>
            <p:nvPr/>
          </p:nvSpPr>
          <p:spPr>
            <a:xfrm>
              <a:off x="-69413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1"/>
            <p:cNvSpPr/>
            <p:nvPr/>
          </p:nvSpPr>
          <p:spPr>
            <a:xfrm>
              <a:off x="-68845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1"/>
            <p:cNvSpPr/>
            <p:nvPr/>
          </p:nvSpPr>
          <p:spPr>
            <a:xfrm>
              <a:off x="-6827950" y="3216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1"/>
            <p:cNvSpPr/>
            <p:nvPr/>
          </p:nvSpPr>
          <p:spPr>
            <a:xfrm>
              <a:off x="-67711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1"/>
            <p:cNvSpPr/>
            <p:nvPr/>
          </p:nvSpPr>
          <p:spPr>
            <a:xfrm>
              <a:off x="-67142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1"/>
            <p:cNvSpPr/>
            <p:nvPr/>
          </p:nvSpPr>
          <p:spPr>
            <a:xfrm>
              <a:off x="-66574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1"/>
            <p:cNvSpPr/>
            <p:nvPr/>
          </p:nvSpPr>
          <p:spPr>
            <a:xfrm>
              <a:off x="-58061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1"/>
            <p:cNvSpPr/>
            <p:nvPr/>
          </p:nvSpPr>
          <p:spPr>
            <a:xfrm>
              <a:off x="-57492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1"/>
            <p:cNvSpPr/>
            <p:nvPr/>
          </p:nvSpPr>
          <p:spPr>
            <a:xfrm>
              <a:off x="-56924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1"/>
            <p:cNvSpPr/>
            <p:nvPr/>
          </p:nvSpPr>
          <p:spPr>
            <a:xfrm>
              <a:off x="-5465575" y="3216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1"/>
            <p:cNvSpPr/>
            <p:nvPr/>
          </p:nvSpPr>
          <p:spPr>
            <a:xfrm>
              <a:off x="-540872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1"/>
            <p:cNvSpPr/>
            <p:nvPr/>
          </p:nvSpPr>
          <p:spPr>
            <a:xfrm>
              <a:off x="-535187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1"/>
            <p:cNvSpPr/>
            <p:nvPr/>
          </p:nvSpPr>
          <p:spPr>
            <a:xfrm>
              <a:off x="-529502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1"/>
            <p:cNvSpPr/>
            <p:nvPr/>
          </p:nvSpPr>
          <p:spPr>
            <a:xfrm>
              <a:off x="-523847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1"/>
            <p:cNvSpPr/>
            <p:nvPr/>
          </p:nvSpPr>
          <p:spPr>
            <a:xfrm>
              <a:off x="-51816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1"/>
            <p:cNvSpPr/>
            <p:nvPr/>
          </p:nvSpPr>
          <p:spPr>
            <a:xfrm>
              <a:off x="-51247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1"/>
            <p:cNvSpPr/>
            <p:nvPr/>
          </p:nvSpPr>
          <p:spPr>
            <a:xfrm>
              <a:off x="-5068200" y="3216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1"/>
            <p:cNvSpPr/>
            <p:nvPr/>
          </p:nvSpPr>
          <p:spPr>
            <a:xfrm>
              <a:off x="-50113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1"/>
            <p:cNvSpPr/>
            <p:nvPr/>
          </p:nvSpPr>
          <p:spPr>
            <a:xfrm>
              <a:off x="-49545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1"/>
            <p:cNvSpPr/>
            <p:nvPr/>
          </p:nvSpPr>
          <p:spPr>
            <a:xfrm>
              <a:off x="-48976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1"/>
            <p:cNvSpPr/>
            <p:nvPr/>
          </p:nvSpPr>
          <p:spPr>
            <a:xfrm>
              <a:off x="-484110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1"/>
            <p:cNvSpPr/>
            <p:nvPr/>
          </p:nvSpPr>
          <p:spPr>
            <a:xfrm>
              <a:off x="-3932650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6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1"/>
            <p:cNvSpPr/>
            <p:nvPr/>
          </p:nvSpPr>
          <p:spPr>
            <a:xfrm>
              <a:off x="-370582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1"/>
            <p:cNvSpPr/>
            <p:nvPr/>
          </p:nvSpPr>
          <p:spPr>
            <a:xfrm>
              <a:off x="-3648975" y="3216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1"/>
            <p:cNvSpPr/>
            <p:nvPr/>
          </p:nvSpPr>
          <p:spPr>
            <a:xfrm>
              <a:off x="-69413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1"/>
            <p:cNvSpPr/>
            <p:nvPr/>
          </p:nvSpPr>
          <p:spPr>
            <a:xfrm>
              <a:off x="-68845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1"/>
            <p:cNvSpPr/>
            <p:nvPr/>
          </p:nvSpPr>
          <p:spPr>
            <a:xfrm>
              <a:off x="-6827950" y="3273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25" y="1167"/>
                    <a:pt x="1525" y="751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1"/>
            <p:cNvSpPr/>
            <p:nvPr/>
          </p:nvSpPr>
          <p:spPr>
            <a:xfrm>
              <a:off x="-67711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1"/>
            <p:cNvSpPr/>
            <p:nvPr/>
          </p:nvSpPr>
          <p:spPr>
            <a:xfrm>
              <a:off x="-67142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1"/>
            <p:cNvSpPr/>
            <p:nvPr/>
          </p:nvSpPr>
          <p:spPr>
            <a:xfrm>
              <a:off x="-66574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1"/>
            <p:cNvSpPr/>
            <p:nvPr/>
          </p:nvSpPr>
          <p:spPr>
            <a:xfrm>
              <a:off x="-660082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1"/>
            <p:cNvSpPr/>
            <p:nvPr/>
          </p:nvSpPr>
          <p:spPr>
            <a:xfrm>
              <a:off x="-654397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1"/>
            <p:cNvSpPr/>
            <p:nvPr/>
          </p:nvSpPr>
          <p:spPr>
            <a:xfrm>
              <a:off x="-5465575" y="3273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1"/>
            <p:cNvSpPr/>
            <p:nvPr/>
          </p:nvSpPr>
          <p:spPr>
            <a:xfrm>
              <a:off x="-540872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1"/>
            <p:cNvSpPr/>
            <p:nvPr/>
          </p:nvSpPr>
          <p:spPr>
            <a:xfrm>
              <a:off x="-535187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1"/>
            <p:cNvSpPr/>
            <p:nvPr/>
          </p:nvSpPr>
          <p:spPr>
            <a:xfrm>
              <a:off x="-529502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8" y="1513"/>
                    <a:pt x="1513" y="1167"/>
                    <a:pt x="1513" y="751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1"/>
            <p:cNvSpPr/>
            <p:nvPr/>
          </p:nvSpPr>
          <p:spPr>
            <a:xfrm>
              <a:off x="-523847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80" y="1513"/>
                    <a:pt x="1513" y="1167"/>
                    <a:pt x="1513" y="751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1"/>
            <p:cNvSpPr/>
            <p:nvPr/>
          </p:nvSpPr>
          <p:spPr>
            <a:xfrm>
              <a:off x="-51816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1"/>
            <p:cNvSpPr/>
            <p:nvPr/>
          </p:nvSpPr>
          <p:spPr>
            <a:xfrm>
              <a:off x="-51247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1"/>
            <p:cNvSpPr/>
            <p:nvPr/>
          </p:nvSpPr>
          <p:spPr>
            <a:xfrm>
              <a:off x="-5068200" y="3273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1"/>
            <p:cNvSpPr/>
            <p:nvPr/>
          </p:nvSpPr>
          <p:spPr>
            <a:xfrm>
              <a:off x="-50113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1"/>
            <p:cNvSpPr/>
            <p:nvPr/>
          </p:nvSpPr>
          <p:spPr>
            <a:xfrm>
              <a:off x="-49545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0" y="334"/>
                    <a:pt x="0" y="751"/>
                  </a:cubicBezTo>
                  <a:cubicBezTo>
                    <a:pt x="0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1"/>
            <p:cNvSpPr/>
            <p:nvPr/>
          </p:nvSpPr>
          <p:spPr>
            <a:xfrm>
              <a:off x="-48976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1"/>
            <p:cNvSpPr/>
            <p:nvPr/>
          </p:nvSpPr>
          <p:spPr>
            <a:xfrm>
              <a:off x="-404635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1"/>
            <p:cNvSpPr/>
            <p:nvPr/>
          </p:nvSpPr>
          <p:spPr>
            <a:xfrm>
              <a:off x="-3989500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67" y="1513"/>
                    <a:pt x="1513" y="1167"/>
                    <a:pt x="1513" y="751"/>
                  </a:cubicBezTo>
                  <a:cubicBezTo>
                    <a:pt x="1513" y="334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1"/>
            <p:cNvSpPr/>
            <p:nvPr/>
          </p:nvSpPr>
          <p:spPr>
            <a:xfrm>
              <a:off x="-376237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1"/>
            <p:cNvSpPr/>
            <p:nvPr/>
          </p:nvSpPr>
          <p:spPr>
            <a:xfrm>
              <a:off x="-370582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1"/>
                  </a:cubicBezTo>
                  <a:cubicBezTo>
                    <a:pt x="0" y="1167"/>
                    <a:pt x="345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1"/>
            <p:cNvSpPr/>
            <p:nvPr/>
          </p:nvSpPr>
          <p:spPr>
            <a:xfrm>
              <a:off x="-3648975" y="3273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12" y="1167"/>
                    <a:pt x="1512" y="751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1"/>
            <p:cNvSpPr/>
            <p:nvPr/>
          </p:nvSpPr>
          <p:spPr>
            <a:xfrm>
              <a:off x="-69413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1"/>
            <p:cNvSpPr/>
            <p:nvPr/>
          </p:nvSpPr>
          <p:spPr>
            <a:xfrm>
              <a:off x="-68845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1"/>
            <p:cNvSpPr/>
            <p:nvPr/>
          </p:nvSpPr>
          <p:spPr>
            <a:xfrm>
              <a:off x="-6827950" y="333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1"/>
            <p:cNvSpPr/>
            <p:nvPr/>
          </p:nvSpPr>
          <p:spPr>
            <a:xfrm>
              <a:off x="-67711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1"/>
            <p:cNvSpPr/>
            <p:nvPr/>
          </p:nvSpPr>
          <p:spPr>
            <a:xfrm>
              <a:off x="-67142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1"/>
            <p:cNvSpPr/>
            <p:nvPr/>
          </p:nvSpPr>
          <p:spPr>
            <a:xfrm>
              <a:off x="-66574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1"/>
            <p:cNvSpPr/>
            <p:nvPr/>
          </p:nvSpPr>
          <p:spPr>
            <a:xfrm>
              <a:off x="-660082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1"/>
            <p:cNvSpPr/>
            <p:nvPr/>
          </p:nvSpPr>
          <p:spPr>
            <a:xfrm>
              <a:off x="-654397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1"/>
            <p:cNvSpPr/>
            <p:nvPr/>
          </p:nvSpPr>
          <p:spPr>
            <a:xfrm>
              <a:off x="-648712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1"/>
            <p:cNvSpPr/>
            <p:nvPr/>
          </p:nvSpPr>
          <p:spPr>
            <a:xfrm>
              <a:off x="-6430575" y="333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1"/>
            <p:cNvSpPr/>
            <p:nvPr/>
          </p:nvSpPr>
          <p:spPr>
            <a:xfrm>
              <a:off x="-5465575" y="333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1"/>
            <p:cNvSpPr/>
            <p:nvPr/>
          </p:nvSpPr>
          <p:spPr>
            <a:xfrm>
              <a:off x="-540872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1"/>
            <p:cNvSpPr/>
            <p:nvPr/>
          </p:nvSpPr>
          <p:spPr>
            <a:xfrm>
              <a:off x="-535187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79" y="1525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1"/>
            <p:cNvSpPr/>
            <p:nvPr/>
          </p:nvSpPr>
          <p:spPr>
            <a:xfrm>
              <a:off x="-529502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8" y="1525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1"/>
            <p:cNvSpPr/>
            <p:nvPr/>
          </p:nvSpPr>
          <p:spPr>
            <a:xfrm>
              <a:off x="-523847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25"/>
                    <a:pt x="763" y="1525"/>
                  </a:cubicBezTo>
                  <a:cubicBezTo>
                    <a:pt x="1180" y="1525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1"/>
            <p:cNvSpPr/>
            <p:nvPr/>
          </p:nvSpPr>
          <p:spPr>
            <a:xfrm>
              <a:off x="-51816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1"/>
            <p:cNvSpPr/>
            <p:nvPr/>
          </p:nvSpPr>
          <p:spPr>
            <a:xfrm>
              <a:off x="-51247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1"/>
            <p:cNvSpPr/>
            <p:nvPr/>
          </p:nvSpPr>
          <p:spPr>
            <a:xfrm>
              <a:off x="-5068200" y="333000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1"/>
            <p:cNvSpPr/>
            <p:nvPr/>
          </p:nvSpPr>
          <p:spPr>
            <a:xfrm>
              <a:off x="-50113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1"/>
            <p:cNvSpPr/>
            <p:nvPr/>
          </p:nvSpPr>
          <p:spPr>
            <a:xfrm>
              <a:off x="-49545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1"/>
            <p:cNvSpPr/>
            <p:nvPr/>
          </p:nvSpPr>
          <p:spPr>
            <a:xfrm>
              <a:off x="-39895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1"/>
            <p:cNvSpPr/>
            <p:nvPr/>
          </p:nvSpPr>
          <p:spPr>
            <a:xfrm>
              <a:off x="-39326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25"/>
                    <a:pt x="751" y="1525"/>
                  </a:cubicBezTo>
                  <a:cubicBezTo>
                    <a:pt x="1167" y="1525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1"/>
            <p:cNvSpPr/>
            <p:nvPr/>
          </p:nvSpPr>
          <p:spPr>
            <a:xfrm>
              <a:off x="-376237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25"/>
                    <a:pt x="750" y="1525"/>
                  </a:cubicBezTo>
                  <a:cubicBezTo>
                    <a:pt x="1167" y="1525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1"/>
            <p:cNvSpPr/>
            <p:nvPr/>
          </p:nvSpPr>
          <p:spPr>
            <a:xfrm>
              <a:off x="-370582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1"/>
            <p:cNvSpPr/>
            <p:nvPr/>
          </p:nvSpPr>
          <p:spPr>
            <a:xfrm>
              <a:off x="-3648975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1"/>
            <p:cNvSpPr/>
            <p:nvPr/>
          </p:nvSpPr>
          <p:spPr>
            <a:xfrm>
              <a:off x="-330845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1"/>
            <p:cNvSpPr/>
            <p:nvPr/>
          </p:nvSpPr>
          <p:spPr>
            <a:xfrm>
              <a:off x="-3251600" y="333000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25"/>
                    <a:pt x="762" y="1525"/>
                  </a:cubicBezTo>
                  <a:cubicBezTo>
                    <a:pt x="1179" y="1525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1"/>
            <p:cNvSpPr/>
            <p:nvPr/>
          </p:nvSpPr>
          <p:spPr>
            <a:xfrm>
              <a:off x="-69982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1"/>
            <p:cNvSpPr/>
            <p:nvPr/>
          </p:nvSpPr>
          <p:spPr>
            <a:xfrm>
              <a:off x="-69413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1"/>
            <p:cNvSpPr/>
            <p:nvPr/>
          </p:nvSpPr>
          <p:spPr>
            <a:xfrm>
              <a:off x="-68845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1"/>
            <p:cNvSpPr/>
            <p:nvPr/>
          </p:nvSpPr>
          <p:spPr>
            <a:xfrm>
              <a:off x="-6827950" y="338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1"/>
            <p:cNvSpPr/>
            <p:nvPr/>
          </p:nvSpPr>
          <p:spPr>
            <a:xfrm>
              <a:off x="-67711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1"/>
            <p:cNvSpPr/>
            <p:nvPr/>
          </p:nvSpPr>
          <p:spPr>
            <a:xfrm>
              <a:off x="-67142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1"/>
            <p:cNvSpPr/>
            <p:nvPr/>
          </p:nvSpPr>
          <p:spPr>
            <a:xfrm>
              <a:off x="-66574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1"/>
            <p:cNvSpPr/>
            <p:nvPr/>
          </p:nvSpPr>
          <p:spPr>
            <a:xfrm>
              <a:off x="-66008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1"/>
            <p:cNvSpPr/>
            <p:nvPr/>
          </p:nvSpPr>
          <p:spPr>
            <a:xfrm>
              <a:off x="-65439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1"/>
            <p:cNvSpPr/>
            <p:nvPr/>
          </p:nvSpPr>
          <p:spPr>
            <a:xfrm>
              <a:off x="-64871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1"/>
            <p:cNvSpPr/>
            <p:nvPr/>
          </p:nvSpPr>
          <p:spPr>
            <a:xfrm>
              <a:off x="-6430575" y="338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1"/>
            <p:cNvSpPr/>
            <p:nvPr/>
          </p:nvSpPr>
          <p:spPr>
            <a:xfrm>
              <a:off x="-63737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1"/>
            <p:cNvSpPr/>
            <p:nvPr/>
          </p:nvSpPr>
          <p:spPr>
            <a:xfrm>
              <a:off x="-63168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1"/>
            <p:cNvSpPr/>
            <p:nvPr/>
          </p:nvSpPr>
          <p:spPr>
            <a:xfrm>
              <a:off x="-5465575" y="338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1"/>
            <p:cNvSpPr/>
            <p:nvPr/>
          </p:nvSpPr>
          <p:spPr>
            <a:xfrm>
              <a:off x="-54087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1"/>
            <p:cNvSpPr/>
            <p:nvPr/>
          </p:nvSpPr>
          <p:spPr>
            <a:xfrm>
              <a:off x="-53518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1"/>
            <p:cNvSpPr/>
            <p:nvPr/>
          </p:nvSpPr>
          <p:spPr>
            <a:xfrm>
              <a:off x="-52950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1"/>
            <p:cNvSpPr/>
            <p:nvPr/>
          </p:nvSpPr>
          <p:spPr>
            <a:xfrm>
              <a:off x="-52384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1"/>
            <p:cNvSpPr/>
            <p:nvPr/>
          </p:nvSpPr>
          <p:spPr>
            <a:xfrm>
              <a:off x="-51816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1"/>
            <p:cNvSpPr/>
            <p:nvPr/>
          </p:nvSpPr>
          <p:spPr>
            <a:xfrm>
              <a:off x="-51247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1"/>
            <p:cNvSpPr/>
            <p:nvPr/>
          </p:nvSpPr>
          <p:spPr>
            <a:xfrm>
              <a:off x="-5068200" y="33868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1"/>
            <p:cNvSpPr/>
            <p:nvPr/>
          </p:nvSpPr>
          <p:spPr>
            <a:xfrm>
              <a:off x="-50113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1"/>
            <p:cNvSpPr/>
            <p:nvPr/>
          </p:nvSpPr>
          <p:spPr>
            <a:xfrm>
              <a:off x="-39326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1"/>
            <p:cNvSpPr/>
            <p:nvPr/>
          </p:nvSpPr>
          <p:spPr>
            <a:xfrm>
              <a:off x="-38761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1"/>
            <p:cNvSpPr/>
            <p:nvPr/>
          </p:nvSpPr>
          <p:spPr>
            <a:xfrm>
              <a:off x="-37623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1"/>
            <p:cNvSpPr/>
            <p:nvPr/>
          </p:nvSpPr>
          <p:spPr>
            <a:xfrm>
              <a:off x="-37058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1"/>
            <p:cNvSpPr/>
            <p:nvPr/>
          </p:nvSpPr>
          <p:spPr>
            <a:xfrm>
              <a:off x="-364897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1"/>
            <p:cNvSpPr/>
            <p:nvPr/>
          </p:nvSpPr>
          <p:spPr>
            <a:xfrm>
              <a:off x="-3365025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1"/>
            <p:cNvSpPr/>
            <p:nvPr/>
          </p:nvSpPr>
          <p:spPr>
            <a:xfrm>
              <a:off x="-33084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1"/>
            <p:cNvSpPr/>
            <p:nvPr/>
          </p:nvSpPr>
          <p:spPr>
            <a:xfrm>
              <a:off x="-325160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1"/>
            <p:cNvSpPr/>
            <p:nvPr/>
          </p:nvSpPr>
          <p:spPr>
            <a:xfrm>
              <a:off x="-3194750" y="33868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1"/>
            <p:cNvSpPr/>
            <p:nvPr/>
          </p:nvSpPr>
          <p:spPr>
            <a:xfrm>
              <a:off x="-69982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1"/>
            <p:cNvSpPr/>
            <p:nvPr/>
          </p:nvSpPr>
          <p:spPr>
            <a:xfrm>
              <a:off x="-69413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1"/>
            <p:cNvSpPr/>
            <p:nvPr/>
          </p:nvSpPr>
          <p:spPr>
            <a:xfrm>
              <a:off x="-68845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1"/>
            <p:cNvSpPr/>
            <p:nvPr/>
          </p:nvSpPr>
          <p:spPr>
            <a:xfrm>
              <a:off x="-6827950" y="344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1"/>
            <p:cNvSpPr/>
            <p:nvPr/>
          </p:nvSpPr>
          <p:spPr>
            <a:xfrm>
              <a:off x="-67711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1"/>
            <p:cNvSpPr/>
            <p:nvPr/>
          </p:nvSpPr>
          <p:spPr>
            <a:xfrm>
              <a:off x="-67142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1"/>
            <p:cNvSpPr/>
            <p:nvPr/>
          </p:nvSpPr>
          <p:spPr>
            <a:xfrm>
              <a:off x="-66574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1"/>
            <p:cNvSpPr/>
            <p:nvPr/>
          </p:nvSpPr>
          <p:spPr>
            <a:xfrm>
              <a:off x="-66008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1"/>
            <p:cNvSpPr/>
            <p:nvPr/>
          </p:nvSpPr>
          <p:spPr>
            <a:xfrm>
              <a:off x="-654397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1"/>
            <p:cNvSpPr/>
            <p:nvPr/>
          </p:nvSpPr>
          <p:spPr>
            <a:xfrm>
              <a:off x="-64871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1"/>
            <p:cNvSpPr/>
            <p:nvPr/>
          </p:nvSpPr>
          <p:spPr>
            <a:xfrm>
              <a:off x="-6430575" y="344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1"/>
            <p:cNvSpPr/>
            <p:nvPr/>
          </p:nvSpPr>
          <p:spPr>
            <a:xfrm>
              <a:off x="-63737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1"/>
            <p:cNvSpPr/>
            <p:nvPr/>
          </p:nvSpPr>
          <p:spPr>
            <a:xfrm>
              <a:off x="-631687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1"/>
            <p:cNvSpPr/>
            <p:nvPr/>
          </p:nvSpPr>
          <p:spPr>
            <a:xfrm>
              <a:off x="-62600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1"/>
            <p:cNvSpPr/>
            <p:nvPr/>
          </p:nvSpPr>
          <p:spPr>
            <a:xfrm>
              <a:off x="-54087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1"/>
            <p:cNvSpPr/>
            <p:nvPr/>
          </p:nvSpPr>
          <p:spPr>
            <a:xfrm>
              <a:off x="-535187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1"/>
            <p:cNvSpPr/>
            <p:nvPr/>
          </p:nvSpPr>
          <p:spPr>
            <a:xfrm>
              <a:off x="-52950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1"/>
            <p:cNvSpPr/>
            <p:nvPr/>
          </p:nvSpPr>
          <p:spPr>
            <a:xfrm>
              <a:off x="-523847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1"/>
            <p:cNvSpPr/>
            <p:nvPr/>
          </p:nvSpPr>
          <p:spPr>
            <a:xfrm>
              <a:off x="-51816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1"/>
            <p:cNvSpPr/>
            <p:nvPr/>
          </p:nvSpPr>
          <p:spPr>
            <a:xfrm>
              <a:off x="-51247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1"/>
            <p:cNvSpPr/>
            <p:nvPr/>
          </p:nvSpPr>
          <p:spPr>
            <a:xfrm>
              <a:off x="-5068200" y="344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1"/>
            <p:cNvSpPr/>
            <p:nvPr/>
          </p:nvSpPr>
          <p:spPr>
            <a:xfrm>
              <a:off x="-50113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1"/>
            <p:cNvSpPr/>
            <p:nvPr/>
          </p:nvSpPr>
          <p:spPr>
            <a:xfrm>
              <a:off x="-38192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80" y="1513"/>
                    <a:pt x="1513" y="1180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1"/>
            <p:cNvSpPr/>
            <p:nvPr/>
          </p:nvSpPr>
          <p:spPr>
            <a:xfrm>
              <a:off x="-376237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80"/>
                    <a:pt x="333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1"/>
            <p:cNvSpPr/>
            <p:nvPr/>
          </p:nvSpPr>
          <p:spPr>
            <a:xfrm>
              <a:off x="-3705825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1"/>
            <p:cNvSpPr/>
            <p:nvPr/>
          </p:nvSpPr>
          <p:spPr>
            <a:xfrm>
              <a:off x="-33084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1"/>
            <p:cNvSpPr/>
            <p:nvPr/>
          </p:nvSpPr>
          <p:spPr>
            <a:xfrm>
              <a:off x="-325160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1"/>
            <p:cNvSpPr/>
            <p:nvPr/>
          </p:nvSpPr>
          <p:spPr>
            <a:xfrm>
              <a:off x="-3194750" y="34437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1"/>
            <p:cNvSpPr/>
            <p:nvPr/>
          </p:nvSpPr>
          <p:spPr>
            <a:xfrm>
              <a:off x="-3138200" y="34437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1"/>
            <p:cNvSpPr/>
            <p:nvPr/>
          </p:nvSpPr>
          <p:spPr>
            <a:xfrm>
              <a:off x="-694135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1"/>
            <p:cNvSpPr/>
            <p:nvPr/>
          </p:nvSpPr>
          <p:spPr>
            <a:xfrm>
              <a:off x="-688450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1"/>
            <p:cNvSpPr/>
            <p:nvPr/>
          </p:nvSpPr>
          <p:spPr>
            <a:xfrm>
              <a:off x="-6827950" y="35005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1"/>
            <p:cNvSpPr/>
            <p:nvPr/>
          </p:nvSpPr>
          <p:spPr>
            <a:xfrm>
              <a:off x="-677110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1"/>
            <p:cNvSpPr/>
            <p:nvPr/>
          </p:nvSpPr>
          <p:spPr>
            <a:xfrm>
              <a:off x="-671425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1"/>
            <p:cNvSpPr/>
            <p:nvPr/>
          </p:nvSpPr>
          <p:spPr>
            <a:xfrm>
              <a:off x="-665740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1"/>
            <p:cNvSpPr/>
            <p:nvPr/>
          </p:nvSpPr>
          <p:spPr>
            <a:xfrm>
              <a:off x="-66008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1"/>
            <p:cNvSpPr/>
            <p:nvPr/>
          </p:nvSpPr>
          <p:spPr>
            <a:xfrm>
              <a:off x="-654397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1"/>
            <p:cNvSpPr/>
            <p:nvPr/>
          </p:nvSpPr>
          <p:spPr>
            <a:xfrm>
              <a:off x="-64871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1"/>
            <p:cNvSpPr/>
            <p:nvPr/>
          </p:nvSpPr>
          <p:spPr>
            <a:xfrm>
              <a:off x="-6430575" y="35005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1"/>
            <p:cNvSpPr/>
            <p:nvPr/>
          </p:nvSpPr>
          <p:spPr>
            <a:xfrm>
              <a:off x="-63737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1"/>
            <p:cNvSpPr/>
            <p:nvPr/>
          </p:nvSpPr>
          <p:spPr>
            <a:xfrm>
              <a:off x="-631687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1"/>
            <p:cNvSpPr/>
            <p:nvPr/>
          </p:nvSpPr>
          <p:spPr>
            <a:xfrm>
              <a:off x="-62600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7" y="1513"/>
                    <a:pt x="1513" y="1168"/>
                    <a:pt x="1513" y="751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1"/>
            <p:cNvSpPr/>
            <p:nvPr/>
          </p:nvSpPr>
          <p:spPr>
            <a:xfrm>
              <a:off x="-54087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1"/>
            <p:cNvSpPr/>
            <p:nvPr/>
          </p:nvSpPr>
          <p:spPr>
            <a:xfrm>
              <a:off x="-535187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1"/>
            <p:cNvSpPr/>
            <p:nvPr/>
          </p:nvSpPr>
          <p:spPr>
            <a:xfrm>
              <a:off x="-529502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1"/>
            <p:cNvSpPr/>
            <p:nvPr/>
          </p:nvSpPr>
          <p:spPr>
            <a:xfrm>
              <a:off x="-5238475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1"/>
            <p:cNvSpPr/>
            <p:nvPr/>
          </p:nvSpPr>
          <p:spPr>
            <a:xfrm>
              <a:off x="-518160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1"/>
            <p:cNvSpPr/>
            <p:nvPr/>
          </p:nvSpPr>
          <p:spPr>
            <a:xfrm>
              <a:off x="-512475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1"/>
            <p:cNvSpPr/>
            <p:nvPr/>
          </p:nvSpPr>
          <p:spPr>
            <a:xfrm>
              <a:off x="-5068200" y="35005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1"/>
            <p:cNvSpPr/>
            <p:nvPr/>
          </p:nvSpPr>
          <p:spPr>
            <a:xfrm>
              <a:off x="-5011350" y="35005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1"/>
            <p:cNvSpPr/>
            <p:nvPr/>
          </p:nvSpPr>
          <p:spPr>
            <a:xfrm>
              <a:off x="-694135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1"/>
            <p:cNvSpPr/>
            <p:nvPr/>
          </p:nvSpPr>
          <p:spPr>
            <a:xfrm>
              <a:off x="-68845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1"/>
            <p:cNvSpPr/>
            <p:nvPr/>
          </p:nvSpPr>
          <p:spPr>
            <a:xfrm>
              <a:off x="-6827950" y="355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1"/>
            <p:cNvSpPr/>
            <p:nvPr/>
          </p:nvSpPr>
          <p:spPr>
            <a:xfrm>
              <a:off x="-67711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1"/>
            <p:cNvSpPr/>
            <p:nvPr/>
          </p:nvSpPr>
          <p:spPr>
            <a:xfrm>
              <a:off x="-671425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1"/>
            <p:cNvSpPr/>
            <p:nvPr/>
          </p:nvSpPr>
          <p:spPr>
            <a:xfrm>
              <a:off x="-66574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1"/>
            <p:cNvSpPr/>
            <p:nvPr/>
          </p:nvSpPr>
          <p:spPr>
            <a:xfrm>
              <a:off x="-66008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1"/>
            <p:cNvSpPr/>
            <p:nvPr/>
          </p:nvSpPr>
          <p:spPr>
            <a:xfrm>
              <a:off x="-654397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1"/>
            <p:cNvSpPr/>
            <p:nvPr/>
          </p:nvSpPr>
          <p:spPr>
            <a:xfrm>
              <a:off x="-64871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1"/>
            <p:cNvSpPr/>
            <p:nvPr/>
          </p:nvSpPr>
          <p:spPr>
            <a:xfrm>
              <a:off x="-6430575" y="355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1"/>
            <p:cNvSpPr/>
            <p:nvPr/>
          </p:nvSpPr>
          <p:spPr>
            <a:xfrm>
              <a:off x="-63737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1"/>
            <p:cNvSpPr/>
            <p:nvPr/>
          </p:nvSpPr>
          <p:spPr>
            <a:xfrm>
              <a:off x="-631687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1"/>
            <p:cNvSpPr/>
            <p:nvPr/>
          </p:nvSpPr>
          <p:spPr>
            <a:xfrm>
              <a:off x="-54087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1"/>
            <p:cNvSpPr/>
            <p:nvPr/>
          </p:nvSpPr>
          <p:spPr>
            <a:xfrm>
              <a:off x="-535187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1"/>
            <p:cNvSpPr/>
            <p:nvPr/>
          </p:nvSpPr>
          <p:spPr>
            <a:xfrm>
              <a:off x="-52950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1"/>
            <p:cNvSpPr/>
            <p:nvPr/>
          </p:nvSpPr>
          <p:spPr>
            <a:xfrm>
              <a:off x="-523847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1"/>
            <p:cNvSpPr/>
            <p:nvPr/>
          </p:nvSpPr>
          <p:spPr>
            <a:xfrm>
              <a:off x="-51816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1"/>
            <p:cNvSpPr/>
            <p:nvPr/>
          </p:nvSpPr>
          <p:spPr>
            <a:xfrm>
              <a:off x="-512475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1"/>
            <p:cNvSpPr/>
            <p:nvPr/>
          </p:nvSpPr>
          <p:spPr>
            <a:xfrm>
              <a:off x="-5068200" y="35571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1"/>
            <p:cNvSpPr/>
            <p:nvPr/>
          </p:nvSpPr>
          <p:spPr>
            <a:xfrm>
              <a:off x="-501135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1"/>
            <p:cNvSpPr/>
            <p:nvPr/>
          </p:nvSpPr>
          <p:spPr>
            <a:xfrm>
              <a:off x="-48411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1"/>
            <p:cNvSpPr/>
            <p:nvPr/>
          </p:nvSpPr>
          <p:spPr>
            <a:xfrm>
              <a:off x="-342187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1"/>
            <p:cNvSpPr/>
            <p:nvPr/>
          </p:nvSpPr>
          <p:spPr>
            <a:xfrm>
              <a:off x="-3365025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1"/>
            <p:cNvSpPr/>
            <p:nvPr/>
          </p:nvSpPr>
          <p:spPr>
            <a:xfrm>
              <a:off x="-325160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1"/>
            <p:cNvSpPr/>
            <p:nvPr/>
          </p:nvSpPr>
          <p:spPr>
            <a:xfrm>
              <a:off x="-3194750" y="35571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1"/>
            <p:cNvSpPr/>
            <p:nvPr/>
          </p:nvSpPr>
          <p:spPr>
            <a:xfrm>
              <a:off x="-6827950" y="361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1"/>
            <p:cNvSpPr/>
            <p:nvPr/>
          </p:nvSpPr>
          <p:spPr>
            <a:xfrm>
              <a:off x="-677110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1"/>
            <p:cNvSpPr/>
            <p:nvPr/>
          </p:nvSpPr>
          <p:spPr>
            <a:xfrm>
              <a:off x="-671425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1"/>
            <p:cNvSpPr/>
            <p:nvPr/>
          </p:nvSpPr>
          <p:spPr>
            <a:xfrm>
              <a:off x="-665740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1"/>
            <p:cNvSpPr/>
            <p:nvPr/>
          </p:nvSpPr>
          <p:spPr>
            <a:xfrm>
              <a:off x="-66008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45"/>
                    <a:pt x="0" y="762"/>
                  </a:cubicBezTo>
                  <a:cubicBezTo>
                    <a:pt x="0" y="1179"/>
                    <a:pt x="345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1"/>
            <p:cNvSpPr/>
            <p:nvPr/>
          </p:nvSpPr>
          <p:spPr>
            <a:xfrm>
              <a:off x="-654397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1"/>
            <p:cNvSpPr/>
            <p:nvPr/>
          </p:nvSpPr>
          <p:spPr>
            <a:xfrm>
              <a:off x="-64871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1"/>
            <p:cNvSpPr/>
            <p:nvPr/>
          </p:nvSpPr>
          <p:spPr>
            <a:xfrm>
              <a:off x="-6430575" y="361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1"/>
            <p:cNvSpPr/>
            <p:nvPr/>
          </p:nvSpPr>
          <p:spPr>
            <a:xfrm>
              <a:off x="-63737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1"/>
            <p:cNvSpPr/>
            <p:nvPr/>
          </p:nvSpPr>
          <p:spPr>
            <a:xfrm>
              <a:off x="-631687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1"/>
            <p:cNvSpPr/>
            <p:nvPr/>
          </p:nvSpPr>
          <p:spPr>
            <a:xfrm>
              <a:off x="-54087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1"/>
            <p:cNvSpPr/>
            <p:nvPr/>
          </p:nvSpPr>
          <p:spPr>
            <a:xfrm>
              <a:off x="-535187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1"/>
            <p:cNvSpPr/>
            <p:nvPr/>
          </p:nvSpPr>
          <p:spPr>
            <a:xfrm>
              <a:off x="-52950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1"/>
            <p:cNvSpPr/>
            <p:nvPr/>
          </p:nvSpPr>
          <p:spPr>
            <a:xfrm>
              <a:off x="-523847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1"/>
            <p:cNvSpPr/>
            <p:nvPr/>
          </p:nvSpPr>
          <p:spPr>
            <a:xfrm>
              <a:off x="-518160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1"/>
            <p:cNvSpPr/>
            <p:nvPr/>
          </p:nvSpPr>
          <p:spPr>
            <a:xfrm>
              <a:off x="-512475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5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1"/>
            <p:cNvSpPr/>
            <p:nvPr/>
          </p:nvSpPr>
          <p:spPr>
            <a:xfrm>
              <a:off x="-5068200" y="361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45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24" y="1179"/>
                    <a:pt x="1524" y="762"/>
                  </a:cubicBezTo>
                  <a:cubicBezTo>
                    <a:pt x="1524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1"/>
            <p:cNvSpPr/>
            <p:nvPr/>
          </p:nvSpPr>
          <p:spPr>
            <a:xfrm>
              <a:off x="-489765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7" y="1512"/>
                    <a:pt x="1513" y="1179"/>
                    <a:pt x="1513" y="762"/>
                  </a:cubicBezTo>
                  <a:cubicBezTo>
                    <a:pt x="1513" y="345"/>
                    <a:pt x="1167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1"/>
            <p:cNvSpPr/>
            <p:nvPr/>
          </p:nvSpPr>
          <p:spPr>
            <a:xfrm>
              <a:off x="-484110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1"/>
            <p:cNvSpPr/>
            <p:nvPr/>
          </p:nvSpPr>
          <p:spPr>
            <a:xfrm>
              <a:off x="-478425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5"/>
                    <a:pt x="1180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1"/>
            <p:cNvSpPr/>
            <p:nvPr/>
          </p:nvSpPr>
          <p:spPr>
            <a:xfrm>
              <a:off x="-35921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1"/>
            <p:cNvSpPr/>
            <p:nvPr/>
          </p:nvSpPr>
          <p:spPr>
            <a:xfrm>
              <a:off x="-3535575" y="36139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1"/>
            <p:cNvSpPr/>
            <p:nvPr/>
          </p:nvSpPr>
          <p:spPr>
            <a:xfrm>
              <a:off x="-34787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1"/>
            <p:cNvSpPr/>
            <p:nvPr/>
          </p:nvSpPr>
          <p:spPr>
            <a:xfrm>
              <a:off x="-342187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1"/>
            <p:cNvSpPr/>
            <p:nvPr/>
          </p:nvSpPr>
          <p:spPr>
            <a:xfrm>
              <a:off x="-3365025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5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45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1"/>
            <p:cNvSpPr/>
            <p:nvPr/>
          </p:nvSpPr>
          <p:spPr>
            <a:xfrm>
              <a:off x="-325160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5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1"/>
            <p:cNvSpPr/>
            <p:nvPr/>
          </p:nvSpPr>
          <p:spPr>
            <a:xfrm>
              <a:off x="-3194750" y="36139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5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1"/>
            <p:cNvSpPr/>
            <p:nvPr/>
          </p:nvSpPr>
          <p:spPr>
            <a:xfrm>
              <a:off x="-6827950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1"/>
            <p:cNvSpPr/>
            <p:nvPr/>
          </p:nvSpPr>
          <p:spPr>
            <a:xfrm>
              <a:off x="-677110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1"/>
            <p:cNvSpPr/>
            <p:nvPr/>
          </p:nvSpPr>
          <p:spPr>
            <a:xfrm>
              <a:off x="-671425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1"/>
            <p:cNvSpPr/>
            <p:nvPr/>
          </p:nvSpPr>
          <p:spPr>
            <a:xfrm>
              <a:off x="-665740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1"/>
            <p:cNvSpPr/>
            <p:nvPr/>
          </p:nvSpPr>
          <p:spPr>
            <a:xfrm>
              <a:off x="-66008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1"/>
            <p:cNvSpPr/>
            <p:nvPr/>
          </p:nvSpPr>
          <p:spPr>
            <a:xfrm>
              <a:off x="-654397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1"/>
            <p:cNvSpPr/>
            <p:nvPr/>
          </p:nvSpPr>
          <p:spPr>
            <a:xfrm>
              <a:off x="-64871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1"/>
            <p:cNvSpPr/>
            <p:nvPr/>
          </p:nvSpPr>
          <p:spPr>
            <a:xfrm>
              <a:off x="-6430575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1"/>
            <p:cNvSpPr/>
            <p:nvPr/>
          </p:nvSpPr>
          <p:spPr>
            <a:xfrm>
              <a:off x="-63737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1"/>
            <p:cNvSpPr/>
            <p:nvPr/>
          </p:nvSpPr>
          <p:spPr>
            <a:xfrm>
              <a:off x="-54087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1"/>
            <p:cNvSpPr/>
            <p:nvPr/>
          </p:nvSpPr>
          <p:spPr>
            <a:xfrm>
              <a:off x="-535187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1"/>
            <p:cNvSpPr/>
            <p:nvPr/>
          </p:nvSpPr>
          <p:spPr>
            <a:xfrm>
              <a:off x="-52950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1"/>
            <p:cNvSpPr/>
            <p:nvPr/>
          </p:nvSpPr>
          <p:spPr>
            <a:xfrm>
              <a:off x="-523847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80" y="1512"/>
                    <a:pt x="1513" y="1167"/>
                    <a:pt x="1513" y="750"/>
                  </a:cubicBezTo>
                  <a:cubicBezTo>
                    <a:pt x="1513" y="334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1"/>
            <p:cNvSpPr/>
            <p:nvPr/>
          </p:nvSpPr>
          <p:spPr>
            <a:xfrm>
              <a:off x="-518160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1"/>
            <p:cNvSpPr/>
            <p:nvPr/>
          </p:nvSpPr>
          <p:spPr>
            <a:xfrm>
              <a:off x="-512475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0"/>
                  </a:cubicBezTo>
                  <a:cubicBezTo>
                    <a:pt x="0" y="1167"/>
                    <a:pt x="333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1"/>
            <p:cNvSpPr/>
            <p:nvPr/>
          </p:nvSpPr>
          <p:spPr>
            <a:xfrm>
              <a:off x="-5068200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1"/>
            <p:cNvSpPr/>
            <p:nvPr/>
          </p:nvSpPr>
          <p:spPr>
            <a:xfrm>
              <a:off x="-4897950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1"/>
            <p:cNvSpPr/>
            <p:nvPr/>
          </p:nvSpPr>
          <p:spPr>
            <a:xfrm>
              <a:off x="-484110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1"/>
            <p:cNvSpPr/>
            <p:nvPr/>
          </p:nvSpPr>
          <p:spPr>
            <a:xfrm>
              <a:off x="-35921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1"/>
            <p:cNvSpPr/>
            <p:nvPr/>
          </p:nvSpPr>
          <p:spPr>
            <a:xfrm>
              <a:off x="-3535575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1"/>
            <p:cNvSpPr/>
            <p:nvPr/>
          </p:nvSpPr>
          <p:spPr>
            <a:xfrm>
              <a:off x="-34787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1"/>
            <p:cNvSpPr/>
            <p:nvPr/>
          </p:nvSpPr>
          <p:spPr>
            <a:xfrm>
              <a:off x="-342187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4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1"/>
            <p:cNvSpPr/>
            <p:nvPr/>
          </p:nvSpPr>
          <p:spPr>
            <a:xfrm>
              <a:off x="-3365025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68" y="1512"/>
                    <a:pt x="1513" y="1167"/>
                    <a:pt x="1513" y="750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1"/>
            <p:cNvSpPr/>
            <p:nvPr/>
          </p:nvSpPr>
          <p:spPr>
            <a:xfrm>
              <a:off x="-330845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5" y="0"/>
                    <a:pt x="0" y="334"/>
                    <a:pt x="0" y="750"/>
                  </a:cubicBezTo>
                  <a:cubicBezTo>
                    <a:pt x="0" y="1167"/>
                    <a:pt x="345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1"/>
            <p:cNvSpPr/>
            <p:nvPr/>
          </p:nvSpPr>
          <p:spPr>
            <a:xfrm>
              <a:off x="-325160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62" y="1512"/>
                  </a:cubicBezTo>
                  <a:cubicBezTo>
                    <a:pt x="1179" y="1512"/>
                    <a:pt x="1512" y="1167"/>
                    <a:pt x="1512" y="750"/>
                  </a:cubicBezTo>
                  <a:cubicBezTo>
                    <a:pt x="1512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1"/>
            <p:cNvSpPr/>
            <p:nvPr/>
          </p:nvSpPr>
          <p:spPr>
            <a:xfrm>
              <a:off x="-3194750" y="36708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4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1"/>
            <p:cNvSpPr/>
            <p:nvPr/>
          </p:nvSpPr>
          <p:spPr>
            <a:xfrm>
              <a:off x="-3138200" y="36708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1"/>
            <p:cNvSpPr/>
            <p:nvPr/>
          </p:nvSpPr>
          <p:spPr>
            <a:xfrm>
              <a:off x="-6827950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1"/>
            <p:cNvSpPr/>
            <p:nvPr/>
          </p:nvSpPr>
          <p:spPr>
            <a:xfrm>
              <a:off x="-677110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1"/>
            <p:cNvSpPr/>
            <p:nvPr/>
          </p:nvSpPr>
          <p:spPr>
            <a:xfrm>
              <a:off x="-671425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1"/>
            <p:cNvSpPr/>
            <p:nvPr/>
          </p:nvSpPr>
          <p:spPr>
            <a:xfrm>
              <a:off x="-665740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1"/>
            <p:cNvSpPr/>
            <p:nvPr/>
          </p:nvSpPr>
          <p:spPr>
            <a:xfrm>
              <a:off x="-66008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1"/>
            <p:cNvSpPr/>
            <p:nvPr/>
          </p:nvSpPr>
          <p:spPr>
            <a:xfrm>
              <a:off x="-654397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1"/>
            <p:cNvSpPr/>
            <p:nvPr/>
          </p:nvSpPr>
          <p:spPr>
            <a:xfrm>
              <a:off x="-64871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1"/>
            <p:cNvSpPr/>
            <p:nvPr/>
          </p:nvSpPr>
          <p:spPr>
            <a:xfrm>
              <a:off x="-6430575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1"/>
            <p:cNvSpPr/>
            <p:nvPr/>
          </p:nvSpPr>
          <p:spPr>
            <a:xfrm>
              <a:off x="-535187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1"/>
            <p:cNvSpPr/>
            <p:nvPr/>
          </p:nvSpPr>
          <p:spPr>
            <a:xfrm>
              <a:off x="-52950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1"/>
            <p:cNvSpPr/>
            <p:nvPr/>
          </p:nvSpPr>
          <p:spPr>
            <a:xfrm>
              <a:off x="-523847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80" y="1524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1"/>
            <p:cNvSpPr/>
            <p:nvPr/>
          </p:nvSpPr>
          <p:spPr>
            <a:xfrm>
              <a:off x="-518160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1"/>
            <p:cNvSpPr/>
            <p:nvPr/>
          </p:nvSpPr>
          <p:spPr>
            <a:xfrm>
              <a:off x="-512475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1"/>
            <p:cNvSpPr/>
            <p:nvPr/>
          </p:nvSpPr>
          <p:spPr>
            <a:xfrm>
              <a:off x="-5068200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1"/>
            <p:cNvSpPr/>
            <p:nvPr/>
          </p:nvSpPr>
          <p:spPr>
            <a:xfrm>
              <a:off x="-4897950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1"/>
            <p:cNvSpPr/>
            <p:nvPr/>
          </p:nvSpPr>
          <p:spPr>
            <a:xfrm>
              <a:off x="-484110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1"/>
            <p:cNvSpPr/>
            <p:nvPr/>
          </p:nvSpPr>
          <p:spPr>
            <a:xfrm>
              <a:off x="-37058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1"/>
            <p:cNvSpPr/>
            <p:nvPr/>
          </p:nvSpPr>
          <p:spPr>
            <a:xfrm>
              <a:off x="-364897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1"/>
            <p:cNvSpPr/>
            <p:nvPr/>
          </p:nvSpPr>
          <p:spPr>
            <a:xfrm>
              <a:off x="-35921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1"/>
            <p:cNvSpPr/>
            <p:nvPr/>
          </p:nvSpPr>
          <p:spPr>
            <a:xfrm>
              <a:off x="-3535575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1"/>
            <p:cNvSpPr/>
            <p:nvPr/>
          </p:nvSpPr>
          <p:spPr>
            <a:xfrm>
              <a:off x="-34787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1"/>
            <p:cNvSpPr/>
            <p:nvPr/>
          </p:nvSpPr>
          <p:spPr>
            <a:xfrm>
              <a:off x="-342187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1"/>
            <p:cNvSpPr/>
            <p:nvPr/>
          </p:nvSpPr>
          <p:spPr>
            <a:xfrm>
              <a:off x="-3365025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68" y="1524"/>
                    <a:pt x="1513" y="1179"/>
                    <a:pt x="1513" y="762"/>
                  </a:cubicBezTo>
                  <a:cubicBezTo>
                    <a:pt x="1513" y="346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1"/>
            <p:cNvSpPr/>
            <p:nvPr/>
          </p:nvSpPr>
          <p:spPr>
            <a:xfrm>
              <a:off x="-330845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cubicBezTo>
                    <a:pt x="0" y="1179"/>
                    <a:pt x="345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1"/>
            <p:cNvSpPr/>
            <p:nvPr/>
          </p:nvSpPr>
          <p:spPr>
            <a:xfrm>
              <a:off x="-325160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1"/>
            <p:cNvSpPr/>
            <p:nvPr/>
          </p:nvSpPr>
          <p:spPr>
            <a:xfrm>
              <a:off x="-319475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1"/>
            <p:cNvSpPr/>
            <p:nvPr/>
          </p:nvSpPr>
          <p:spPr>
            <a:xfrm>
              <a:off x="-3138200" y="372737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1"/>
            <p:cNvSpPr/>
            <p:nvPr/>
          </p:nvSpPr>
          <p:spPr>
            <a:xfrm>
              <a:off x="-3081350" y="3727375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1"/>
            <p:cNvSpPr/>
            <p:nvPr/>
          </p:nvSpPr>
          <p:spPr>
            <a:xfrm>
              <a:off x="-6827950" y="378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1"/>
            <p:cNvSpPr/>
            <p:nvPr/>
          </p:nvSpPr>
          <p:spPr>
            <a:xfrm>
              <a:off x="-677110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1"/>
            <p:cNvSpPr/>
            <p:nvPr/>
          </p:nvSpPr>
          <p:spPr>
            <a:xfrm>
              <a:off x="-67142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1"/>
            <p:cNvSpPr/>
            <p:nvPr/>
          </p:nvSpPr>
          <p:spPr>
            <a:xfrm>
              <a:off x="-665740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1"/>
            <p:cNvSpPr/>
            <p:nvPr/>
          </p:nvSpPr>
          <p:spPr>
            <a:xfrm>
              <a:off x="-66008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1"/>
            <p:cNvSpPr/>
            <p:nvPr/>
          </p:nvSpPr>
          <p:spPr>
            <a:xfrm>
              <a:off x="-654397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1"/>
            <p:cNvSpPr/>
            <p:nvPr/>
          </p:nvSpPr>
          <p:spPr>
            <a:xfrm>
              <a:off x="-64871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1"/>
            <p:cNvSpPr/>
            <p:nvPr/>
          </p:nvSpPr>
          <p:spPr>
            <a:xfrm>
              <a:off x="-535187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1"/>
            <p:cNvSpPr/>
            <p:nvPr/>
          </p:nvSpPr>
          <p:spPr>
            <a:xfrm>
              <a:off x="-52950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1"/>
            <p:cNvSpPr/>
            <p:nvPr/>
          </p:nvSpPr>
          <p:spPr>
            <a:xfrm>
              <a:off x="-523847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63"/>
                  </a:cubicBezTo>
                  <a:cubicBezTo>
                    <a:pt x="1513" y="346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1"/>
            <p:cNvSpPr/>
            <p:nvPr/>
          </p:nvSpPr>
          <p:spPr>
            <a:xfrm>
              <a:off x="-518160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1"/>
            <p:cNvSpPr/>
            <p:nvPr/>
          </p:nvSpPr>
          <p:spPr>
            <a:xfrm>
              <a:off x="-51247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46"/>
                    <a:pt x="0" y="763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1"/>
            <p:cNvSpPr/>
            <p:nvPr/>
          </p:nvSpPr>
          <p:spPr>
            <a:xfrm>
              <a:off x="-48976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7" y="1513"/>
                    <a:pt x="1513" y="1179"/>
                    <a:pt x="1513" y="763"/>
                  </a:cubicBezTo>
                  <a:cubicBezTo>
                    <a:pt x="1513" y="346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1"/>
            <p:cNvSpPr/>
            <p:nvPr/>
          </p:nvSpPr>
          <p:spPr>
            <a:xfrm>
              <a:off x="-37058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1"/>
            <p:cNvSpPr/>
            <p:nvPr/>
          </p:nvSpPr>
          <p:spPr>
            <a:xfrm>
              <a:off x="-364897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1"/>
            <p:cNvSpPr/>
            <p:nvPr/>
          </p:nvSpPr>
          <p:spPr>
            <a:xfrm>
              <a:off x="-35921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1"/>
            <p:cNvSpPr/>
            <p:nvPr/>
          </p:nvSpPr>
          <p:spPr>
            <a:xfrm>
              <a:off x="-3535575" y="378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1"/>
            <p:cNvSpPr/>
            <p:nvPr/>
          </p:nvSpPr>
          <p:spPr>
            <a:xfrm>
              <a:off x="-34787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1"/>
            <p:cNvSpPr/>
            <p:nvPr/>
          </p:nvSpPr>
          <p:spPr>
            <a:xfrm>
              <a:off x="-342187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1"/>
            <p:cNvSpPr/>
            <p:nvPr/>
          </p:nvSpPr>
          <p:spPr>
            <a:xfrm>
              <a:off x="-3365025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1"/>
            <p:cNvSpPr/>
            <p:nvPr/>
          </p:nvSpPr>
          <p:spPr>
            <a:xfrm>
              <a:off x="-33084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1"/>
            <p:cNvSpPr/>
            <p:nvPr/>
          </p:nvSpPr>
          <p:spPr>
            <a:xfrm>
              <a:off x="-325160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1"/>
            <p:cNvSpPr/>
            <p:nvPr/>
          </p:nvSpPr>
          <p:spPr>
            <a:xfrm>
              <a:off x="-31947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1"/>
            <p:cNvSpPr/>
            <p:nvPr/>
          </p:nvSpPr>
          <p:spPr>
            <a:xfrm>
              <a:off x="-3138200" y="37842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1"/>
            <p:cNvSpPr/>
            <p:nvPr/>
          </p:nvSpPr>
          <p:spPr>
            <a:xfrm>
              <a:off x="-3081350" y="37842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1"/>
            <p:cNvSpPr/>
            <p:nvPr/>
          </p:nvSpPr>
          <p:spPr>
            <a:xfrm>
              <a:off x="-6827950" y="384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1"/>
            <p:cNvSpPr/>
            <p:nvPr/>
          </p:nvSpPr>
          <p:spPr>
            <a:xfrm>
              <a:off x="-677110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1"/>
            <p:cNvSpPr/>
            <p:nvPr/>
          </p:nvSpPr>
          <p:spPr>
            <a:xfrm>
              <a:off x="-671425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1"/>
            <p:cNvSpPr/>
            <p:nvPr/>
          </p:nvSpPr>
          <p:spPr>
            <a:xfrm>
              <a:off x="-665740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1"/>
            <p:cNvSpPr/>
            <p:nvPr/>
          </p:nvSpPr>
          <p:spPr>
            <a:xfrm>
              <a:off x="-66008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1"/>
            <p:cNvSpPr/>
            <p:nvPr/>
          </p:nvSpPr>
          <p:spPr>
            <a:xfrm>
              <a:off x="-654397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1"/>
            <p:cNvSpPr/>
            <p:nvPr/>
          </p:nvSpPr>
          <p:spPr>
            <a:xfrm>
              <a:off x="-64871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1"/>
            <p:cNvSpPr/>
            <p:nvPr/>
          </p:nvSpPr>
          <p:spPr>
            <a:xfrm>
              <a:off x="-535187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1"/>
            <p:cNvSpPr/>
            <p:nvPr/>
          </p:nvSpPr>
          <p:spPr>
            <a:xfrm>
              <a:off x="-52950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1"/>
            <p:cNvSpPr/>
            <p:nvPr/>
          </p:nvSpPr>
          <p:spPr>
            <a:xfrm>
              <a:off x="-523847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80" y="1513"/>
                    <a:pt x="1513" y="1179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1"/>
            <p:cNvSpPr/>
            <p:nvPr/>
          </p:nvSpPr>
          <p:spPr>
            <a:xfrm>
              <a:off x="-518160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1"/>
            <p:cNvSpPr/>
            <p:nvPr/>
          </p:nvSpPr>
          <p:spPr>
            <a:xfrm>
              <a:off x="-512475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79"/>
                    <a:pt x="333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1"/>
            <p:cNvSpPr/>
            <p:nvPr/>
          </p:nvSpPr>
          <p:spPr>
            <a:xfrm>
              <a:off x="-37058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1"/>
            <p:cNvSpPr/>
            <p:nvPr/>
          </p:nvSpPr>
          <p:spPr>
            <a:xfrm>
              <a:off x="-364897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1"/>
            <p:cNvSpPr/>
            <p:nvPr/>
          </p:nvSpPr>
          <p:spPr>
            <a:xfrm>
              <a:off x="-35921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1"/>
            <p:cNvSpPr/>
            <p:nvPr/>
          </p:nvSpPr>
          <p:spPr>
            <a:xfrm>
              <a:off x="-3535575" y="384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25" y="1179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1"/>
            <p:cNvSpPr/>
            <p:nvPr/>
          </p:nvSpPr>
          <p:spPr>
            <a:xfrm>
              <a:off x="-34787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1"/>
            <p:cNvSpPr/>
            <p:nvPr/>
          </p:nvSpPr>
          <p:spPr>
            <a:xfrm>
              <a:off x="-342187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1"/>
            <p:cNvSpPr/>
            <p:nvPr/>
          </p:nvSpPr>
          <p:spPr>
            <a:xfrm>
              <a:off x="-3365025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68" y="1513"/>
                    <a:pt x="1513" y="1179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1"/>
            <p:cNvSpPr/>
            <p:nvPr/>
          </p:nvSpPr>
          <p:spPr>
            <a:xfrm>
              <a:off x="-330845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79"/>
                    <a:pt x="345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1"/>
            <p:cNvSpPr/>
            <p:nvPr/>
          </p:nvSpPr>
          <p:spPr>
            <a:xfrm>
              <a:off x="-325160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62" y="1513"/>
                  </a:cubicBezTo>
                  <a:cubicBezTo>
                    <a:pt x="1179" y="1513"/>
                    <a:pt x="1512" y="1179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1"/>
            <p:cNvSpPr/>
            <p:nvPr/>
          </p:nvSpPr>
          <p:spPr>
            <a:xfrm>
              <a:off x="-3138200" y="38410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79"/>
                    <a:pt x="346" y="1513"/>
                    <a:pt x="762" y="1513"/>
                  </a:cubicBezTo>
                  <a:cubicBezTo>
                    <a:pt x="1179" y="1513"/>
                    <a:pt x="1524" y="1179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1"/>
            <p:cNvSpPr/>
            <p:nvPr/>
          </p:nvSpPr>
          <p:spPr>
            <a:xfrm>
              <a:off x="-308135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79"/>
                    <a:pt x="346" y="1513"/>
                    <a:pt x="763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1"/>
            <p:cNvSpPr/>
            <p:nvPr/>
          </p:nvSpPr>
          <p:spPr>
            <a:xfrm>
              <a:off x="-302450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79"/>
                    <a:pt x="334" y="1513"/>
                    <a:pt x="751" y="1513"/>
                  </a:cubicBezTo>
                  <a:cubicBezTo>
                    <a:pt x="1179" y="1513"/>
                    <a:pt x="1513" y="1179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1"/>
            <p:cNvSpPr/>
            <p:nvPr/>
          </p:nvSpPr>
          <p:spPr>
            <a:xfrm>
              <a:off x="-6827950" y="389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25" y="1168"/>
                    <a:pt x="1525" y="751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1"/>
            <p:cNvSpPr/>
            <p:nvPr/>
          </p:nvSpPr>
          <p:spPr>
            <a:xfrm>
              <a:off x="-677110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1"/>
            <p:cNvSpPr/>
            <p:nvPr/>
          </p:nvSpPr>
          <p:spPr>
            <a:xfrm>
              <a:off x="-671425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1"/>
            <p:cNvSpPr/>
            <p:nvPr/>
          </p:nvSpPr>
          <p:spPr>
            <a:xfrm>
              <a:off x="-665740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1"/>
            <p:cNvSpPr/>
            <p:nvPr/>
          </p:nvSpPr>
          <p:spPr>
            <a:xfrm>
              <a:off x="-660082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1"/>
            <p:cNvSpPr/>
            <p:nvPr/>
          </p:nvSpPr>
          <p:spPr>
            <a:xfrm>
              <a:off x="-654397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1"/>
            <p:cNvSpPr/>
            <p:nvPr/>
          </p:nvSpPr>
          <p:spPr>
            <a:xfrm>
              <a:off x="-535187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1"/>
            <p:cNvSpPr/>
            <p:nvPr/>
          </p:nvSpPr>
          <p:spPr>
            <a:xfrm>
              <a:off x="-529502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1"/>
            <p:cNvSpPr/>
            <p:nvPr/>
          </p:nvSpPr>
          <p:spPr>
            <a:xfrm>
              <a:off x="-523847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1"/>
            <p:cNvSpPr/>
            <p:nvPr/>
          </p:nvSpPr>
          <p:spPr>
            <a:xfrm>
              <a:off x="-518160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3" y="1"/>
                    <a:pt x="0" y="334"/>
                    <a:pt x="0" y="751"/>
                  </a:cubicBezTo>
                  <a:cubicBezTo>
                    <a:pt x="0" y="1168"/>
                    <a:pt x="333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1"/>
            <p:cNvSpPr/>
            <p:nvPr/>
          </p:nvSpPr>
          <p:spPr>
            <a:xfrm>
              <a:off x="-364897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1"/>
            <p:cNvSpPr/>
            <p:nvPr/>
          </p:nvSpPr>
          <p:spPr>
            <a:xfrm>
              <a:off x="-359212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1"/>
            <p:cNvSpPr/>
            <p:nvPr/>
          </p:nvSpPr>
          <p:spPr>
            <a:xfrm>
              <a:off x="-3365025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68" y="1513"/>
                    <a:pt x="1513" y="1168"/>
                    <a:pt x="1513" y="751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1"/>
            <p:cNvSpPr/>
            <p:nvPr/>
          </p:nvSpPr>
          <p:spPr>
            <a:xfrm>
              <a:off x="-330845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34"/>
                    <a:pt x="0" y="751"/>
                  </a:cubicBezTo>
                  <a:cubicBezTo>
                    <a:pt x="0" y="1168"/>
                    <a:pt x="345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1"/>
            <p:cNvSpPr/>
            <p:nvPr/>
          </p:nvSpPr>
          <p:spPr>
            <a:xfrm>
              <a:off x="-325160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62" y="1513"/>
                  </a:cubicBezTo>
                  <a:cubicBezTo>
                    <a:pt x="1179" y="1513"/>
                    <a:pt x="1512" y="1168"/>
                    <a:pt x="1512" y="751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1"/>
            <p:cNvSpPr/>
            <p:nvPr/>
          </p:nvSpPr>
          <p:spPr>
            <a:xfrm>
              <a:off x="-319475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68"/>
                    <a:pt x="334" y="1513"/>
                    <a:pt x="750" y="1513"/>
                  </a:cubicBezTo>
                  <a:cubicBezTo>
                    <a:pt x="1167" y="1513"/>
                    <a:pt x="1512" y="1168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1"/>
            <p:cNvSpPr/>
            <p:nvPr/>
          </p:nvSpPr>
          <p:spPr>
            <a:xfrm>
              <a:off x="-3138200" y="389792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cubicBezTo>
                    <a:pt x="0" y="1168"/>
                    <a:pt x="346" y="1513"/>
                    <a:pt x="762" y="1513"/>
                  </a:cubicBezTo>
                  <a:cubicBezTo>
                    <a:pt x="1179" y="1513"/>
                    <a:pt x="1524" y="1168"/>
                    <a:pt x="1524" y="751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1"/>
            <p:cNvSpPr/>
            <p:nvPr/>
          </p:nvSpPr>
          <p:spPr>
            <a:xfrm>
              <a:off x="-3081350" y="38979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cubicBezTo>
                    <a:pt x="1" y="1168"/>
                    <a:pt x="346" y="1513"/>
                    <a:pt x="763" y="1513"/>
                  </a:cubicBezTo>
                  <a:cubicBezTo>
                    <a:pt x="1179" y="1513"/>
                    <a:pt x="1513" y="1168"/>
                    <a:pt x="1513" y="751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1"/>
            <p:cNvSpPr/>
            <p:nvPr/>
          </p:nvSpPr>
          <p:spPr>
            <a:xfrm>
              <a:off x="-6827950" y="3954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1"/>
            <p:cNvSpPr/>
            <p:nvPr/>
          </p:nvSpPr>
          <p:spPr>
            <a:xfrm>
              <a:off x="-677110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1"/>
            <p:cNvSpPr/>
            <p:nvPr/>
          </p:nvSpPr>
          <p:spPr>
            <a:xfrm>
              <a:off x="-671425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46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1"/>
            <p:cNvSpPr/>
            <p:nvPr/>
          </p:nvSpPr>
          <p:spPr>
            <a:xfrm>
              <a:off x="-665740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1"/>
            <p:cNvSpPr/>
            <p:nvPr/>
          </p:nvSpPr>
          <p:spPr>
            <a:xfrm>
              <a:off x="-3365025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46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46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1"/>
            <p:cNvSpPr/>
            <p:nvPr/>
          </p:nvSpPr>
          <p:spPr>
            <a:xfrm>
              <a:off x="-330845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45" y="1"/>
                    <a:pt x="0" y="346"/>
                    <a:pt x="0" y="763"/>
                  </a:cubicBezTo>
                  <a:cubicBezTo>
                    <a:pt x="0" y="1180"/>
                    <a:pt x="345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1"/>
            <p:cNvSpPr/>
            <p:nvPr/>
          </p:nvSpPr>
          <p:spPr>
            <a:xfrm>
              <a:off x="-325160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1"/>
            <p:cNvSpPr/>
            <p:nvPr/>
          </p:nvSpPr>
          <p:spPr>
            <a:xfrm>
              <a:off x="-3194750" y="39544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46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46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1"/>
            <p:cNvSpPr/>
            <p:nvPr/>
          </p:nvSpPr>
          <p:spPr>
            <a:xfrm>
              <a:off x="-3138200" y="3954475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46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1"/>
            <p:cNvSpPr/>
            <p:nvPr/>
          </p:nvSpPr>
          <p:spPr>
            <a:xfrm>
              <a:off x="-6827950" y="401132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25" y="1180"/>
                    <a:pt x="1525" y="763"/>
                  </a:cubicBezTo>
                  <a:cubicBezTo>
                    <a:pt x="1525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1"/>
            <p:cNvSpPr/>
            <p:nvPr/>
          </p:nvSpPr>
          <p:spPr>
            <a:xfrm>
              <a:off x="-6771100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3" y="1"/>
                  </a:moveTo>
                  <a:cubicBezTo>
                    <a:pt x="346" y="1"/>
                    <a:pt x="1" y="334"/>
                    <a:pt x="1" y="763"/>
                  </a:cubicBezTo>
                  <a:cubicBezTo>
                    <a:pt x="1" y="1180"/>
                    <a:pt x="346" y="1513"/>
                    <a:pt x="763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34"/>
                    <a:pt x="1179" y="1"/>
                    <a:pt x="76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1"/>
            <p:cNvSpPr/>
            <p:nvPr/>
          </p:nvSpPr>
          <p:spPr>
            <a:xfrm>
              <a:off x="-6714250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79" y="1513"/>
                    <a:pt x="1513" y="1180"/>
                    <a:pt x="1513" y="763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1"/>
            <p:cNvSpPr/>
            <p:nvPr/>
          </p:nvSpPr>
          <p:spPr>
            <a:xfrm>
              <a:off x="-6657400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63"/>
                  </a:cubicBezTo>
                  <a:cubicBezTo>
                    <a:pt x="1" y="1180"/>
                    <a:pt x="334" y="1513"/>
                    <a:pt x="751" y="1513"/>
                  </a:cubicBezTo>
                  <a:cubicBezTo>
                    <a:pt x="1168" y="1513"/>
                    <a:pt x="1513" y="1180"/>
                    <a:pt x="1513" y="763"/>
                  </a:cubicBezTo>
                  <a:cubicBezTo>
                    <a:pt x="1513" y="334"/>
                    <a:pt x="1168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1"/>
            <p:cNvSpPr/>
            <p:nvPr/>
          </p:nvSpPr>
          <p:spPr>
            <a:xfrm>
              <a:off x="-3251600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34" y="1"/>
                    <a:pt x="0" y="334"/>
                    <a:pt x="0" y="763"/>
                  </a:cubicBezTo>
                  <a:cubicBezTo>
                    <a:pt x="0" y="1180"/>
                    <a:pt x="334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1"/>
            <p:cNvSpPr/>
            <p:nvPr/>
          </p:nvSpPr>
          <p:spPr>
            <a:xfrm>
              <a:off x="-3194750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0" y="1"/>
                  </a:moveTo>
                  <a:cubicBezTo>
                    <a:pt x="334" y="1"/>
                    <a:pt x="0" y="334"/>
                    <a:pt x="0" y="763"/>
                  </a:cubicBezTo>
                  <a:cubicBezTo>
                    <a:pt x="0" y="1180"/>
                    <a:pt x="334" y="1513"/>
                    <a:pt x="750" y="1513"/>
                  </a:cubicBezTo>
                  <a:cubicBezTo>
                    <a:pt x="1167" y="1513"/>
                    <a:pt x="1512" y="1180"/>
                    <a:pt x="1512" y="763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1"/>
            <p:cNvSpPr/>
            <p:nvPr/>
          </p:nvSpPr>
          <p:spPr>
            <a:xfrm>
              <a:off x="-3138200" y="4011325"/>
              <a:ext cx="38125" cy="37850"/>
            </a:xfrm>
            <a:custGeom>
              <a:avLst/>
              <a:gdLst/>
              <a:ahLst/>
              <a:cxnLst/>
              <a:rect l="l" t="t" r="r" b="b"/>
              <a:pathLst>
                <a:path w="1525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24" y="1180"/>
                    <a:pt x="1524" y="763"/>
                  </a:cubicBezTo>
                  <a:cubicBezTo>
                    <a:pt x="1524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1"/>
            <p:cNvSpPr/>
            <p:nvPr/>
          </p:nvSpPr>
          <p:spPr>
            <a:xfrm>
              <a:off x="-2683975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62" y="1"/>
                  </a:moveTo>
                  <a:cubicBezTo>
                    <a:pt x="346" y="1"/>
                    <a:pt x="0" y="334"/>
                    <a:pt x="0" y="763"/>
                  </a:cubicBezTo>
                  <a:cubicBezTo>
                    <a:pt x="0" y="1180"/>
                    <a:pt x="346" y="1513"/>
                    <a:pt x="762" y="1513"/>
                  </a:cubicBezTo>
                  <a:cubicBezTo>
                    <a:pt x="1179" y="1513"/>
                    <a:pt x="1512" y="1180"/>
                    <a:pt x="1512" y="763"/>
                  </a:cubicBezTo>
                  <a:cubicBezTo>
                    <a:pt x="1512" y="334"/>
                    <a:pt x="1179" y="1"/>
                    <a:pt x="76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1"/>
            <p:cNvSpPr/>
            <p:nvPr/>
          </p:nvSpPr>
          <p:spPr>
            <a:xfrm>
              <a:off x="-2627125" y="4011325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0" y="334"/>
                    <a:pt x="0" y="763"/>
                  </a:cubicBezTo>
                  <a:cubicBezTo>
                    <a:pt x="0" y="1180"/>
                    <a:pt x="334" y="1513"/>
                    <a:pt x="751" y="1513"/>
                  </a:cubicBezTo>
                  <a:cubicBezTo>
                    <a:pt x="1167" y="1513"/>
                    <a:pt x="1513" y="1180"/>
                    <a:pt x="1513" y="763"/>
                  </a:cubicBezTo>
                  <a:cubicBezTo>
                    <a:pt x="1513" y="334"/>
                    <a:pt x="1167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1"/>
            <p:cNvSpPr/>
            <p:nvPr/>
          </p:nvSpPr>
          <p:spPr>
            <a:xfrm>
              <a:off x="-6827950" y="406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25" y="1167"/>
                    <a:pt x="1525" y="750"/>
                  </a:cubicBezTo>
                  <a:cubicBezTo>
                    <a:pt x="1525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1"/>
            <p:cNvSpPr/>
            <p:nvPr/>
          </p:nvSpPr>
          <p:spPr>
            <a:xfrm>
              <a:off x="-6771100" y="406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3"/>
                    <a:pt x="1" y="750"/>
                  </a:cubicBezTo>
                  <a:cubicBezTo>
                    <a:pt x="1" y="1167"/>
                    <a:pt x="346" y="1512"/>
                    <a:pt x="763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1"/>
            <p:cNvSpPr/>
            <p:nvPr/>
          </p:nvSpPr>
          <p:spPr>
            <a:xfrm>
              <a:off x="-6714250" y="406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33"/>
                    <a:pt x="1" y="750"/>
                  </a:cubicBezTo>
                  <a:cubicBezTo>
                    <a:pt x="1" y="1167"/>
                    <a:pt x="334" y="1512"/>
                    <a:pt x="751" y="1512"/>
                  </a:cubicBezTo>
                  <a:cubicBezTo>
                    <a:pt x="1179" y="1512"/>
                    <a:pt x="1513" y="1167"/>
                    <a:pt x="1513" y="750"/>
                  </a:cubicBezTo>
                  <a:cubicBezTo>
                    <a:pt x="1513" y="333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1"/>
            <p:cNvSpPr/>
            <p:nvPr/>
          </p:nvSpPr>
          <p:spPr>
            <a:xfrm>
              <a:off x="-2740825" y="40682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3"/>
                    <a:pt x="0" y="750"/>
                  </a:cubicBezTo>
                  <a:cubicBezTo>
                    <a:pt x="0" y="1167"/>
                    <a:pt x="346" y="1512"/>
                    <a:pt x="762" y="1512"/>
                  </a:cubicBezTo>
                  <a:cubicBezTo>
                    <a:pt x="1179" y="1512"/>
                    <a:pt x="1524" y="1167"/>
                    <a:pt x="1524" y="750"/>
                  </a:cubicBezTo>
                  <a:cubicBezTo>
                    <a:pt x="1524" y="333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1"/>
            <p:cNvSpPr/>
            <p:nvPr/>
          </p:nvSpPr>
          <p:spPr>
            <a:xfrm>
              <a:off x="-6827950" y="4124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1"/>
            <p:cNvSpPr/>
            <p:nvPr/>
          </p:nvSpPr>
          <p:spPr>
            <a:xfrm>
              <a:off x="-6771100" y="4124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24"/>
                    <a:pt x="763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1"/>
            <p:cNvSpPr/>
            <p:nvPr/>
          </p:nvSpPr>
          <p:spPr>
            <a:xfrm>
              <a:off x="-6714250" y="4124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24"/>
                    <a:pt x="751" y="1524"/>
                  </a:cubicBezTo>
                  <a:cubicBezTo>
                    <a:pt x="1179" y="1524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1"/>
            <p:cNvSpPr/>
            <p:nvPr/>
          </p:nvSpPr>
          <p:spPr>
            <a:xfrm>
              <a:off x="-2797375" y="4124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50" y="1524"/>
                  </a:cubicBezTo>
                  <a:cubicBezTo>
                    <a:pt x="1167" y="1524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1"/>
            <p:cNvSpPr/>
            <p:nvPr/>
          </p:nvSpPr>
          <p:spPr>
            <a:xfrm>
              <a:off x="-2740825" y="4124750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24" y="1179"/>
                    <a:pt x="1524" y="762"/>
                  </a:cubicBez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1"/>
            <p:cNvSpPr/>
            <p:nvPr/>
          </p:nvSpPr>
          <p:spPr>
            <a:xfrm>
              <a:off x="-2683975" y="4124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1"/>
            <p:cNvSpPr/>
            <p:nvPr/>
          </p:nvSpPr>
          <p:spPr>
            <a:xfrm>
              <a:off x="-6827950" y="418160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25" y="1179"/>
                    <a:pt x="1525" y="762"/>
                  </a:cubicBezTo>
                  <a:cubicBezTo>
                    <a:pt x="1525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1"/>
            <p:cNvSpPr/>
            <p:nvPr/>
          </p:nvSpPr>
          <p:spPr>
            <a:xfrm>
              <a:off x="-6771100" y="418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46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1"/>
            <p:cNvSpPr/>
            <p:nvPr/>
          </p:nvSpPr>
          <p:spPr>
            <a:xfrm>
              <a:off x="-6714250" y="418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6"/>
                    <a:pt x="1179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1"/>
            <p:cNvSpPr/>
            <p:nvPr/>
          </p:nvSpPr>
          <p:spPr>
            <a:xfrm>
              <a:off x="-2854250" y="4181600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63" y="0"/>
                  </a:moveTo>
                  <a:cubicBezTo>
                    <a:pt x="334" y="0"/>
                    <a:pt x="1" y="346"/>
                    <a:pt x="1" y="762"/>
                  </a:cubicBezTo>
                  <a:cubicBezTo>
                    <a:pt x="1" y="1179"/>
                    <a:pt x="334" y="1512"/>
                    <a:pt x="763" y="1512"/>
                  </a:cubicBezTo>
                  <a:cubicBezTo>
                    <a:pt x="1180" y="1512"/>
                    <a:pt x="1513" y="1179"/>
                    <a:pt x="1513" y="762"/>
                  </a:cubicBezTo>
                  <a:cubicBezTo>
                    <a:pt x="1513" y="346"/>
                    <a:pt x="1180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1"/>
            <p:cNvSpPr/>
            <p:nvPr/>
          </p:nvSpPr>
          <p:spPr>
            <a:xfrm>
              <a:off x="-2797375" y="418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1"/>
            <p:cNvSpPr/>
            <p:nvPr/>
          </p:nvSpPr>
          <p:spPr>
            <a:xfrm>
              <a:off x="-2740825" y="418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2" y="0"/>
                  </a:moveTo>
                  <a:cubicBezTo>
                    <a:pt x="346" y="0"/>
                    <a:pt x="0" y="346"/>
                    <a:pt x="0" y="762"/>
                  </a:cubicBezTo>
                  <a:cubicBezTo>
                    <a:pt x="0" y="1179"/>
                    <a:pt x="346" y="1512"/>
                    <a:pt x="762" y="1512"/>
                  </a:cubicBezTo>
                  <a:cubicBezTo>
                    <a:pt x="1179" y="1512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1"/>
            <p:cNvSpPr/>
            <p:nvPr/>
          </p:nvSpPr>
          <p:spPr>
            <a:xfrm>
              <a:off x="-6771100" y="423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0"/>
                  </a:moveTo>
                  <a:cubicBezTo>
                    <a:pt x="346" y="0"/>
                    <a:pt x="1" y="334"/>
                    <a:pt x="1" y="751"/>
                  </a:cubicBezTo>
                  <a:cubicBezTo>
                    <a:pt x="1" y="1167"/>
                    <a:pt x="346" y="1513"/>
                    <a:pt x="763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1"/>
            <p:cNvSpPr/>
            <p:nvPr/>
          </p:nvSpPr>
          <p:spPr>
            <a:xfrm>
              <a:off x="-2797375" y="423845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3" y="0"/>
                    <a:pt x="0" y="334"/>
                    <a:pt x="0" y="751"/>
                  </a:cubicBezTo>
                  <a:cubicBezTo>
                    <a:pt x="0" y="1167"/>
                    <a:pt x="333" y="1513"/>
                    <a:pt x="750" y="1513"/>
                  </a:cubicBezTo>
                  <a:cubicBezTo>
                    <a:pt x="1167" y="1513"/>
                    <a:pt x="1512" y="1167"/>
                    <a:pt x="1512" y="751"/>
                  </a:cubicBezTo>
                  <a:cubicBezTo>
                    <a:pt x="1512" y="334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1"/>
            <p:cNvSpPr/>
            <p:nvPr/>
          </p:nvSpPr>
          <p:spPr>
            <a:xfrm>
              <a:off x="-6714250" y="42953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7"/>
                    <a:pt x="334" y="1513"/>
                    <a:pt x="751" y="1513"/>
                  </a:cubicBezTo>
                  <a:cubicBezTo>
                    <a:pt x="1179" y="1513"/>
                    <a:pt x="1513" y="1167"/>
                    <a:pt x="1513" y="751"/>
                  </a:cubicBezTo>
                  <a:cubicBezTo>
                    <a:pt x="1513" y="334"/>
                    <a:pt x="1179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1"/>
            <p:cNvSpPr/>
            <p:nvPr/>
          </p:nvSpPr>
          <p:spPr>
            <a:xfrm>
              <a:off x="-7849500" y="21382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33"/>
                    <a:pt x="0" y="750"/>
                  </a:cubicBezTo>
                  <a:cubicBezTo>
                    <a:pt x="0" y="1167"/>
                    <a:pt x="334" y="1512"/>
                    <a:pt x="750" y="1512"/>
                  </a:cubicBezTo>
                  <a:cubicBezTo>
                    <a:pt x="1167" y="1512"/>
                    <a:pt x="1512" y="1167"/>
                    <a:pt x="1512" y="750"/>
                  </a:cubicBezTo>
                  <a:cubicBezTo>
                    <a:pt x="1512" y="333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1"/>
            <p:cNvSpPr/>
            <p:nvPr/>
          </p:nvSpPr>
          <p:spPr>
            <a:xfrm>
              <a:off x="-7054775" y="2648975"/>
              <a:ext cx="37850" cy="37825"/>
            </a:xfrm>
            <a:custGeom>
              <a:avLst/>
              <a:gdLst/>
              <a:ahLst/>
              <a:cxnLst/>
              <a:rect l="l" t="t" r="r" b="b"/>
              <a:pathLst>
                <a:path w="1514" h="1513" extrusionOk="0">
                  <a:moveTo>
                    <a:pt x="751" y="0"/>
                  </a:moveTo>
                  <a:cubicBezTo>
                    <a:pt x="334" y="0"/>
                    <a:pt x="1" y="334"/>
                    <a:pt x="1" y="762"/>
                  </a:cubicBezTo>
                  <a:cubicBezTo>
                    <a:pt x="1" y="1179"/>
                    <a:pt x="334" y="1512"/>
                    <a:pt x="751" y="1512"/>
                  </a:cubicBezTo>
                  <a:cubicBezTo>
                    <a:pt x="1168" y="1512"/>
                    <a:pt x="1513" y="1179"/>
                    <a:pt x="1513" y="762"/>
                  </a:cubicBezTo>
                  <a:cubicBezTo>
                    <a:pt x="1513" y="334"/>
                    <a:pt x="1168" y="0"/>
                    <a:pt x="75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1"/>
            <p:cNvSpPr/>
            <p:nvPr/>
          </p:nvSpPr>
          <p:spPr>
            <a:xfrm>
              <a:off x="-5749250" y="25355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751" y="1"/>
                  </a:moveTo>
                  <a:cubicBezTo>
                    <a:pt x="334" y="1"/>
                    <a:pt x="1" y="334"/>
                    <a:pt x="1" y="751"/>
                  </a:cubicBezTo>
                  <a:cubicBezTo>
                    <a:pt x="1" y="1168"/>
                    <a:pt x="334" y="1513"/>
                    <a:pt x="751" y="1513"/>
                  </a:cubicBezTo>
                  <a:cubicBezTo>
                    <a:pt x="1180" y="1513"/>
                    <a:pt x="1513" y="1168"/>
                    <a:pt x="1513" y="751"/>
                  </a:cubicBezTo>
                  <a:cubicBezTo>
                    <a:pt x="1513" y="334"/>
                    <a:pt x="1180" y="1"/>
                    <a:pt x="7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1"/>
            <p:cNvSpPr/>
            <p:nvPr/>
          </p:nvSpPr>
          <p:spPr>
            <a:xfrm>
              <a:off x="-5068200" y="2308450"/>
              <a:ext cx="38125" cy="37825"/>
            </a:xfrm>
            <a:custGeom>
              <a:avLst/>
              <a:gdLst/>
              <a:ahLst/>
              <a:cxnLst/>
              <a:rect l="l" t="t" r="r" b="b"/>
              <a:pathLst>
                <a:path w="1525" h="1513" extrusionOk="0">
                  <a:moveTo>
                    <a:pt x="762" y="0"/>
                  </a:moveTo>
                  <a:cubicBezTo>
                    <a:pt x="346" y="0"/>
                    <a:pt x="0" y="334"/>
                    <a:pt x="0" y="751"/>
                  </a:cubicBezTo>
                  <a:cubicBezTo>
                    <a:pt x="0" y="1167"/>
                    <a:pt x="346" y="1513"/>
                    <a:pt x="762" y="1513"/>
                  </a:cubicBezTo>
                  <a:cubicBezTo>
                    <a:pt x="1179" y="1513"/>
                    <a:pt x="1524" y="1167"/>
                    <a:pt x="1524" y="751"/>
                  </a:cubicBezTo>
                  <a:cubicBezTo>
                    <a:pt x="1524" y="334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1"/>
            <p:cNvSpPr/>
            <p:nvPr/>
          </p:nvSpPr>
          <p:spPr>
            <a:xfrm>
              <a:off x="-5181600" y="3159750"/>
              <a:ext cx="37825" cy="38125"/>
            </a:xfrm>
            <a:custGeom>
              <a:avLst/>
              <a:gdLst/>
              <a:ahLst/>
              <a:cxnLst/>
              <a:rect l="l" t="t" r="r" b="b"/>
              <a:pathLst>
                <a:path w="1513" h="1525" extrusionOk="0">
                  <a:moveTo>
                    <a:pt x="762" y="0"/>
                  </a:moveTo>
                  <a:cubicBezTo>
                    <a:pt x="333" y="0"/>
                    <a:pt x="0" y="346"/>
                    <a:pt x="0" y="762"/>
                  </a:cubicBezTo>
                  <a:cubicBezTo>
                    <a:pt x="0" y="1179"/>
                    <a:pt x="333" y="1524"/>
                    <a:pt x="762" y="1524"/>
                  </a:cubicBezTo>
                  <a:cubicBezTo>
                    <a:pt x="1179" y="1524"/>
                    <a:pt x="1512" y="1179"/>
                    <a:pt x="1512" y="762"/>
                  </a:cubicBezTo>
                  <a:cubicBezTo>
                    <a:pt x="1512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1"/>
            <p:cNvSpPr/>
            <p:nvPr/>
          </p:nvSpPr>
          <p:spPr>
            <a:xfrm>
              <a:off x="-4557125" y="2251600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cubicBezTo>
                    <a:pt x="0" y="1179"/>
                    <a:pt x="334" y="1512"/>
                    <a:pt x="750" y="1512"/>
                  </a:cubicBezTo>
                  <a:cubicBezTo>
                    <a:pt x="1167" y="1512"/>
                    <a:pt x="1512" y="1179"/>
                    <a:pt x="1512" y="762"/>
                  </a:cubicBez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1"/>
            <p:cNvSpPr/>
            <p:nvPr/>
          </p:nvSpPr>
          <p:spPr>
            <a:xfrm>
              <a:off x="-3194750" y="38410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cubicBezTo>
                    <a:pt x="0" y="1179"/>
                    <a:pt x="334" y="1513"/>
                    <a:pt x="750" y="1513"/>
                  </a:cubicBezTo>
                  <a:cubicBezTo>
                    <a:pt x="1167" y="1513"/>
                    <a:pt x="1512" y="1179"/>
                    <a:pt x="1512" y="751"/>
                  </a:cubicBezTo>
                  <a:cubicBezTo>
                    <a:pt x="1512" y="334"/>
                    <a:pt x="1167" y="1"/>
                    <a:pt x="75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3" name="Google Shape;10333;p31"/>
          <p:cNvGrpSpPr/>
          <p:nvPr/>
        </p:nvGrpSpPr>
        <p:grpSpPr>
          <a:xfrm>
            <a:off x="5138413" y="1055952"/>
            <a:ext cx="1436058" cy="1159273"/>
            <a:chOff x="5896013" y="1953002"/>
            <a:chExt cx="1436058" cy="1159273"/>
          </a:xfrm>
        </p:grpSpPr>
        <p:sp>
          <p:nvSpPr>
            <p:cNvPr id="10334" name="Google Shape;10334;p31"/>
            <p:cNvSpPr/>
            <p:nvPr/>
          </p:nvSpPr>
          <p:spPr>
            <a:xfrm>
              <a:off x="6802125" y="1953002"/>
              <a:ext cx="529946" cy="529946"/>
            </a:xfrm>
            <a:custGeom>
              <a:avLst/>
              <a:gdLst/>
              <a:ahLst/>
              <a:cxnLst/>
              <a:rect l="l" t="t" r="r" b="b"/>
              <a:pathLst>
                <a:path w="17634" h="17634" extrusionOk="0">
                  <a:moveTo>
                    <a:pt x="8823" y="1"/>
                  </a:moveTo>
                  <a:cubicBezTo>
                    <a:pt x="3954" y="1"/>
                    <a:pt x="1" y="3954"/>
                    <a:pt x="1" y="8823"/>
                  </a:cubicBezTo>
                  <a:cubicBezTo>
                    <a:pt x="1" y="13681"/>
                    <a:pt x="3954" y="17634"/>
                    <a:pt x="8823" y="17634"/>
                  </a:cubicBezTo>
                  <a:cubicBezTo>
                    <a:pt x="13681" y="17634"/>
                    <a:pt x="17634" y="13681"/>
                    <a:pt x="17634" y="8823"/>
                  </a:cubicBezTo>
                  <a:cubicBezTo>
                    <a:pt x="17634" y="3954"/>
                    <a:pt x="13681" y="1"/>
                    <a:pt x="8823" y="1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EC3A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1"/>
            <p:cNvSpPr/>
            <p:nvPr/>
          </p:nvSpPr>
          <p:spPr>
            <a:xfrm>
              <a:off x="5950750" y="2415463"/>
              <a:ext cx="926025" cy="642075"/>
            </a:xfrm>
            <a:custGeom>
              <a:avLst/>
              <a:gdLst/>
              <a:ahLst/>
              <a:cxnLst/>
              <a:rect l="l" t="t" r="r" b="b"/>
              <a:pathLst>
                <a:path w="37041" h="25683" fill="none" extrusionOk="0">
                  <a:moveTo>
                    <a:pt x="0" y="25682"/>
                  </a:moveTo>
                  <a:lnTo>
                    <a:pt x="11347" y="25682"/>
                  </a:lnTo>
                  <a:lnTo>
                    <a:pt x="37041" y="1"/>
                  </a:lnTo>
                </a:path>
              </a:pathLst>
            </a:custGeom>
            <a:noFill/>
            <a:ln w="17550" cap="rnd" cmpd="sng">
              <a:solidFill>
                <a:srgbClr val="EC3A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1"/>
            <p:cNvSpPr/>
            <p:nvPr/>
          </p:nvSpPr>
          <p:spPr>
            <a:xfrm>
              <a:off x="6865837" y="2016714"/>
              <a:ext cx="402553" cy="402553"/>
            </a:xfrm>
            <a:custGeom>
              <a:avLst/>
              <a:gdLst/>
              <a:ahLst/>
              <a:cxnLst/>
              <a:rect l="l" t="t" r="r" b="b"/>
              <a:pathLst>
                <a:path w="13395" h="13395" extrusionOk="0">
                  <a:moveTo>
                    <a:pt x="6703" y="0"/>
                  </a:moveTo>
                  <a:cubicBezTo>
                    <a:pt x="3000" y="0"/>
                    <a:pt x="0" y="3001"/>
                    <a:pt x="0" y="6703"/>
                  </a:cubicBezTo>
                  <a:cubicBezTo>
                    <a:pt x="0" y="10394"/>
                    <a:pt x="3000" y="13395"/>
                    <a:pt x="6703" y="13395"/>
                  </a:cubicBezTo>
                  <a:cubicBezTo>
                    <a:pt x="10394" y="13395"/>
                    <a:pt x="13395" y="10394"/>
                    <a:pt x="13395" y="6703"/>
                  </a:cubicBezTo>
                  <a:cubicBezTo>
                    <a:pt x="13395" y="3001"/>
                    <a:pt x="10394" y="0"/>
                    <a:pt x="6703" y="0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06</a:t>
              </a:r>
              <a:endParaRPr/>
            </a:p>
          </p:txBody>
        </p:sp>
        <p:sp>
          <p:nvSpPr>
            <p:cNvPr id="10337" name="Google Shape;10337;p31"/>
            <p:cNvSpPr/>
            <p:nvPr/>
          </p:nvSpPr>
          <p:spPr>
            <a:xfrm>
              <a:off x="5896013" y="3003075"/>
              <a:ext cx="109200" cy="109200"/>
            </a:xfrm>
            <a:prstGeom prst="ellipse">
              <a:avLst/>
            </a:prstGeom>
            <a:solidFill>
              <a:srgbClr val="C628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31"/>
          <p:cNvGrpSpPr/>
          <p:nvPr/>
        </p:nvGrpSpPr>
        <p:grpSpPr>
          <a:xfrm>
            <a:off x="1009132" y="1957300"/>
            <a:ext cx="916168" cy="1442398"/>
            <a:chOff x="1775882" y="2345700"/>
            <a:chExt cx="916168" cy="1442398"/>
          </a:xfrm>
        </p:grpSpPr>
        <p:sp>
          <p:nvSpPr>
            <p:cNvPr id="10339" name="Google Shape;10339;p31"/>
            <p:cNvSpPr/>
            <p:nvPr/>
          </p:nvSpPr>
          <p:spPr>
            <a:xfrm>
              <a:off x="1775882" y="3258512"/>
              <a:ext cx="529946" cy="529585"/>
            </a:xfrm>
            <a:custGeom>
              <a:avLst/>
              <a:gdLst/>
              <a:ahLst/>
              <a:cxnLst/>
              <a:rect l="l" t="t" r="r" b="b"/>
              <a:pathLst>
                <a:path w="17634" h="17622" extrusionOk="0">
                  <a:moveTo>
                    <a:pt x="8811" y="1"/>
                  </a:moveTo>
                  <a:cubicBezTo>
                    <a:pt x="3942" y="1"/>
                    <a:pt x="1" y="3941"/>
                    <a:pt x="1" y="8811"/>
                  </a:cubicBezTo>
                  <a:cubicBezTo>
                    <a:pt x="1" y="13681"/>
                    <a:pt x="3942" y="17622"/>
                    <a:pt x="8811" y="17622"/>
                  </a:cubicBezTo>
                  <a:cubicBezTo>
                    <a:pt x="13681" y="17622"/>
                    <a:pt x="17634" y="13681"/>
                    <a:pt x="17634" y="8811"/>
                  </a:cubicBezTo>
                  <a:cubicBezTo>
                    <a:pt x="17634" y="3941"/>
                    <a:pt x="13681" y="1"/>
                    <a:pt x="8811" y="1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1"/>
            <p:cNvSpPr/>
            <p:nvPr/>
          </p:nvSpPr>
          <p:spPr>
            <a:xfrm>
              <a:off x="2040700" y="2400350"/>
              <a:ext cx="596525" cy="858175"/>
            </a:xfrm>
            <a:custGeom>
              <a:avLst/>
              <a:gdLst/>
              <a:ahLst/>
              <a:cxnLst/>
              <a:rect l="l" t="t" r="r" b="b"/>
              <a:pathLst>
                <a:path w="23861" h="34327" fill="none" extrusionOk="0">
                  <a:moveTo>
                    <a:pt x="23860" y="1"/>
                  </a:moveTo>
                  <a:lnTo>
                    <a:pt x="0" y="23849"/>
                  </a:lnTo>
                  <a:lnTo>
                    <a:pt x="0" y="34327"/>
                  </a:lnTo>
                </a:path>
              </a:pathLst>
            </a:custGeom>
            <a:noFill/>
            <a:ln w="17550" cap="rnd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1"/>
            <p:cNvSpPr/>
            <p:nvPr/>
          </p:nvSpPr>
          <p:spPr>
            <a:xfrm>
              <a:off x="1839562" y="3321832"/>
              <a:ext cx="402583" cy="402944"/>
            </a:xfrm>
            <a:custGeom>
              <a:avLst/>
              <a:gdLst/>
              <a:ahLst/>
              <a:cxnLst/>
              <a:rect l="l" t="t" r="r" b="b"/>
              <a:pathLst>
                <a:path w="13396" h="13408" extrusionOk="0">
                  <a:moveTo>
                    <a:pt x="6692" y="1"/>
                  </a:moveTo>
                  <a:cubicBezTo>
                    <a:pt x="3001" y="1"/>
                    <a:pt x="1" y="3013"/>
                    <a:pt x="1" y="6704"/>
                  </a:cubicBezTo>
                  <a:cubicBezTo>
                    <a:pt x="1" y="10395"/>
                    <a:pt x="3001" y="13407"/>
                    <a:pt x="6692" y="13407"/>
                  </a:cubicBezTo>
                  <a:cubicBezTo>
                    <a:pt x="10395" y="13407"/>
                    <a:pt x="13395" y="10395"/>
                    <a:pt x="13395" y="6704"/>
                  </a:cubicBezTo>
                  <a:cubicBezTo>
                    <a:pt x="13395" y="3013"/>
                    <a:pt x="10395" y="1"/>
                    <a:pt x="6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01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0342" name="Google Shape;10342;p31"/>
            <p:cNvSpPr/>
            <p:nvPr/>
          </p:nvSpPr>
          <p:spPr>
            <a:xfrm>
              <a:off x="2582850" y="2345700"/>
              <a:ext cx="109200" cy="109200"/>
            </a:xfrm>
            <a:prstGeom prst="ellipse">
              <a:avLst/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31"/>
          <p:cNvGrpSpPr/>
          <p:nvPr/>
        </p:nvGrpSpPr>
        <p:grpSpPr>
          <a:xfrm>
            <a:off x="2519375" y="1753022"/>
            <a:ext cx="584521" cy="1102028"/>
            <a:chOff x="3090850" y="2265697"/>
            <a:chExt cx="584521" cy="1102028"/>
          </a:xfrm>
        </p:grpSpPr>
        <p:sp>
          <p:nvSpPr>
            <p:cNvPr id="10344" name="Google Shape;10344;p31"/>
            <p:cNvSpPr/>
            <p:nvPr/>
          </p:nvSpPr>
          <p:spPr>
            <a:xfrm>
              <a:off x="3145425" y="2265697"/>
              <a:ext cx="529946" cy="529976"/>
            </a:xfrm>
            <a:custGeom>
              <a:avLst/>
              <a:gdLst/>
              <a:ahLst/>
              <a:cxnLst/>
              <a:rect l="l" t="t" r="r" b="b"/>
              <a:pathLst>
                <a:path w="17634" h="17635" extrusionOk="0">
                  <a:moveTo>
                    <a:pt x="8811" y="1"/>
                  </a:moveTo>
                  <a:cubicBezTo>
                    <a:pt x="3941" y="1"/>
                    <a:pt x="0" y="3954"/>
                    <a:pt x="0" y="8823"/>
                  </a:cubicBezTo>
                  <a:cubicBezTo>
                    <a:pt x="0" y="13693"/>
                    <a:pt x="3941" y="17634"/>
                    <a:pt x="8811" y="17634"/>
                  </a:cubicBezTo>
                  <a:cubicBezTo>
                    <a:pt x="13681" y="17634"/>
                    <a:pt x="17633" y="13693"/>
                    <a:pt x="17633" y="8823"/>
                  </a:cubicBezTo>
                  <a:cubicBezTo>
                    <a:pt x="17633" y="3954"/>
                    <a:pt x="13681" y="1"/>
                    <a:pt x="8811" y="1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5EB2F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1"/>
            <p:cNvSpPr/>
            <p:nvPr/>
          </p:nvSpPr>
          <p:spPr>
            <a:xfrm>
              <a:off x="3145325" y="2795675"/>
              <a:ext cx="264925" cy="519125"/>
            </a:xfrm>
            <a:custGeom>
              <a:avLst/>
              <a:gdLst/>
              <a:ahLst/>
              <a:cxnLst/>
              <a:rect l="l" t="t" r="r" b="b"/>
              <a:pathLst>
                <a:path w="10597" h="20765" fill="none" extrusionOk="0">
                  <a:moveTo>
                    <a:pt x="10597" y="0"/>
                  </a:moveTo>
                  <a:lnTo>
                    <a:pt x="10597" y="10144"/>
                  </a:lnTo>
                  <a:cubicBezTo>
                    <a:pt x="10597" y="10144"/>
                    <a:pt x="203" y="20765"/>
                    <a:pt x="0" y="20705"/>
                  </a:cubicBezTo>
                </a:path>
              </a:pathLst>
            </a:custGeom>
            <a:noFill/>
            <a:ln w="17550" cap="rnd" cmpd="sng">
              <a:solidFill>
                <a:srgbClr val="5EB2F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1"/>
            <p:cNvSpPr/>
            <p:nvPr/>
          </p:nvSpPr>
          <p:spPr>
            <a:xfrm>
              <a:off x="3209107" y="2329409"/>
              <a:ext cx="402583" cy="402553"/>
            </a:xfrm>
            <a:custGeom>
              <a:avLst/>
              <a:gdLst/>
              <a:ahLst/>
              <a:cxnLst/>
              <a:rect l="l" t="t" r="r" b="b"/>
              <a:pathLst>
                <a:path w="13396" h="13395" extrusionOk="0">
                  <a:moveTo>
                    <a:pt x="6692" y="0"/>
                  </a:moveTo>
                  <a:cubicBezTo>
                    <a:pt x="3001" y="0"/>
                    <a:pt x="1" y="3001"/>
                    <a:pt x="1" y="6703"/>
                  </a:cubicBezTo>
                  <a:cubicBezTo>
                    <a:pt x="1" y="10394"/>
                    <a:pt x="3001" y="13395"/>
                    <a:pt x="6692" y="13395"/>
                  </a:cubicBezTo>
                  <a:cubicBezTo>
                    <a:pt x="10383" y="13395"/>
                    <a:pt x="13395" y="10394"/>
                    <a:pt x="13395" y="6703"/>
                  </a:cubicBezTo>
                  <a:cubicBezTo>
                    <a:pt x="13395" y="3001"/>
                    <a:pt x="10383" y="0"/>
                    <a:pt x="6692" y="0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02</a:t>
              </a:r>
              <a:endParaRPr/>
            </a:p>
          </p:txBody>
        </p:sp>
        <p:sp>
          <p:nvSpPr>
            <p:cNvPr id="10347" name="Google Shape;10347;p31"/>
            <p:cNvSpPr/>
            <p:nvPr/>
          </p:nvSpPr>
          <p:spPr>
            <a:xfrm>
              <a:off x="3090850" y="3258525"/>
              <a:ext cx="109200" cy="109200"/>
            </a:xfrm>
            <a:prstGeom prst="ellipse">
              <a:avLst/>
            </a:pr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8" name="Google Shape;10348;p31"/>
          <p:cNvGrpSpPr/>
          <p:nvPr/>
        </p:nvGrpSpPr>
        <p:grpSpPr>
          <a:xfrm>
            <a:off x="5384163" y="3603378"/>
            <a:ext cx="944575" cy="529615"/>
            <a:chOff x="4836775" y="3770053"/>
            <a:chExt cx="944575" cy="529615"/>
          </a:xfrm>
        </p:grpSpPr>
        <p:sp>
          <p:nvSpPr>
            <p:cNvPr id="10349" name="Google Shape;10349;p31"/>
            <p:cNvSpPr/>
            <p:nvPr/>
          </p:nvSpPr>
          <p:spPr>
            <a:xfrm>
              <a:off x="4836775" y="3770053"/>
              <a:ext cx="529946" cy="529615"/>
            </a:xfrm>
            <a:custGeom>
              <a:avLst/>
              <a:gdLst/>
              <a:ahLst/>
              <a:cxnLst/>
              <a:rect l="l" t="t" r="r" b="b"/>
              <a:pathLst>
                <a:path w="17634" h="17623" extrusionOk="0">
                  <a:moveTo>
                    <a:pt x="8823" y="1"/>
                  </a:moveTo>
                  <a:cubicBezTo>
                    <a:pt x="3953" y="1"/>
                    <a:pt x="1" y="3942"/>
                    <a:pt x="1" y="8811"/>
                  </a:cubicBezTo>
                  <a:cubicBezTo>
                    <a:pt x="1" y="13681"/>
                    <a:pt x="3953" y="17622"/>
                    <a:pt x="8823" y="17622"/>
                  </a:cubicBezTo>
                  <a:cubicBezTo>
                    <a:pt x="13693" y="17622"/>
                    <a:pt x="17634" y="13681"/>
                    <a:pt x="17634" y="8811"/>
                  </a:cubicBezTo>
                  <a:cubicBezTo>
                    <a:pt x="17634" y="3942"/>
                    <a:pt x="13693" y="1"/>
                    <a:pt x="8823" y="1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69E7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1"/>
            <p:cNvSpPr/>
            <p:nvPr/>
          </p:nvSpPr>
          <p:spPr>
            <a:xfrm>
              <a:off x="5366725" y="4034850"/>
              <a:ext cx="359900" cy="25"/>
            </a:xfrm>
            <a:custGeom>
              <a:avLst/>
              <a:gdLst/>
              <a:ahLst/>
              <a:cxnLst/>
              <a:rect l="l" t="t" r="r" b="b"/>
              <a:pathLst>
                <a:path w="14396" h="1" fill="none" extrusionOk="0">
                  <a:moveTo>
                    <a:pt x="14395" y="0"/>
                  </a:moveTo>
                  <a:lnTo>
                    <a:pt x="1" y="0"/>
                  </a:lnTo>
                </a:path>
              </a:pathLst>
            </a:custGeom>
            <a:noFill/>
            <a:ln w="17550" cap="rnd" cmpd="sng">
              <a:solidFill>
                <a:srgbClr val="69E78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1"/>
            <p:cNvSpPr/>
            <p:nvPr/>
          </p:nvSpPr>
          <p:spPr>
            <a:xfrm>
              <a:off x="4900457" y="3833404"/>
              <a:ext cx="402583" cy="402914"/>
            </a:xfrm>
            <a:custGeom>
              <a:avLst/>
              <a:gdLst/>
              <a:ahLst/>
              <a:cxnLst/>
              <a:rect l="l" t="t" r="r" b="b"/>
              <a:pathLst>
                <a:path w="13396" h="13407" extrusionOk="0">
                  <a:moveTo>
                    <a:pt x="6704" y="0"/>
                  </a:moveTo>
                  <a:cubicBezTo>
                    <a:pt x="3001" y="0"/>
                    <a:pt x="1" y="3013"/>
                    <a:pt x="1" y="6703"/>
                  </a:cubicBezTo>
                  <a:cubicBezTo>
                    <a:pt x="1" y="10394"/>
                    <a:pt x="3001" y="13407"/>
                    <a:pt x="6704" y="13407"/>
                  </a:cubicBezTo>
                  <a:cubicBezTo>
                    <a:pt x="10395" y="13407"/>
                    <a:pt x="13395" y="10394"/>
                    <a:pt x="13395" y="6703"/>
                  </a:cubicBezTo>
                  <a:cubicBezTo>
                    <a:pt x="13395" y="3013"/>
                    <a:pt x="10395" y="0"/>
                    <a:pt x="6704" y="0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04</a:t>
              </a:r>
              <a:endParaRPr/>
            </a:p>
          </p:txBody>
        </p:sp>
        <p:sp>
          <p:nvSpPr>
            <p:cNvPr id="10352" name="Google Shape;10352;p31"/>
            <p:cNvSpPr/>
            <p:nvPr/>
          </p:nvSpPr>
          <p:spPr>
            <a:xfrm>
              <a:off x="5672150" y="3980100"/>
              <a:ext cx="109200" cy="109200"/>
            </a:xfrm>
            <a:prstGeom prst="ellipse">
              <a:avLst/>
            </a:prstGeom>
            <a:solidFill>
              <a:srgbClr val="2FC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3" name="Google Shape;10353;p31"/>
          <p:cNvGrpSpPr/>
          <p:nvPr/>
        </p:nvGrpSpPr>
        <p:grpSpPr>
          <a:xfrm>
            <a:off x="6314513" y="2790525"/>
            <a:ext cx="1256530" cy="848671"/>
            <a:chOff x="5991563" y="3628300"/>
            <a:chExt cx="1256530" cy="848671"/>
          </a:xfrm>
        </p:grpSpPr>
        <p:sp>
          <p:nvSpPr>
            <p:cNvPr id="10354" name="Google Shape;10354;p31"/>
            <p:cNvSpPr/>
            <p:nvPr/>
          </p:nvSpPr>
          <p:spPr>
            <a:xfrm>
              <a:off x="6718125" y="3946672"/>
              <a:ext cx="529968" cy="530298"/>
            </a:xfrm>
            <a:custGeom>
              <a:avLst/>
              <a:gdLst/>
              <a:ahLst/>
              <a:cxnLst/>
              <a:rect l="l" t="t" r="r" b="b"/>
              <a:pathLst>
                <a:path w="17623" h="17634" extrusionOk="0">
                  <a:moveTo>
                    <a:pt x="8812" y="1"/>
                  </a:moveTo>
                  <a:cubicBezTo>
                    <a:pt x="3942" y="1"/>
                    <a:pt x="1" y="3953"/>
                    <a:pt x="1" y="8811"/>
                  </a:cubicBezTo>
                  <a:cubicBezTo>
                    <a:pt x="1" y="13681"/>
                    <a:pt x="3942" y="17634"/>
                    <a:pt x="8812" y="17634"/>
                  </a:cubicBezTo>
                  <a:cubicBezTo>
                    <a:pt x="13681" y="17634"/>
                    <a:pt x="17622" y="13681"/>
                    <a:pt x="17622" y="8811"/>
                  </a:cubicBezTo>
                  <a:cubicBezTo>
                    <a:pt x="17622" y="3953"/>
                    <a:pt x="13681" y="1"/>
                    <a:pt x="8812" y="1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4949E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1"/>
            <p:cNvSpPr/>
            <p:nvPr/>
          </p:nvSpPr>
          <p:spPr>
            <a:xfrm>
              <a:off x="6045988" y="3682113"/>
              <a:ext cx="672125" cy="529575"/>
            </a:xfrm>
            <a:custGeom>
              <a:avLst/>
              <a:gdLst/>
              <a:ahLst/>
              <a:cxnLst/>
              <a:rect l="l" t="t" r="r" b="b"/>
              <a:pathLst>
                <a:path w="26885" h="21183" fill="none" extrusionOk="0">
                  <a:moveTo>
                    <a:pt x="1" y="1"/>
                  </a:moveTo>
                  <a:lnTo>
                    <a:pt x="21194" y="21182"/>
                  </a:lnTo>
                  <a:lnTo>
                    <a:pt x="26885" y="21182"/>
                  </a:lnTo>
                </a:path>
              </a:pathLst>
            </a:custGeom>
            <a:noFill/>
            <a:ln w="17550" cap="rnd" cmpd="sng">
              <a:solidFill>
                <a:srgbClr val="4949E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1"/>
            <p:cNvSpPr/>
            <p:nvPr/>
          </p:nvSpPr>
          <p:spPr>
            <a:xfrm>
              <a:off x="6781516" y="4010394"/>
              <a:ext cx="403182" cy="402851"/>
            </a:xfrm>
            <a:custGeom>
              <a:avLst/>
              <a:gdLst/>
              <a:ahLst/>
              <a:cxnLst/>
              <a:rect l="l" t="t" r="r" b="b"/>
              <a:pathLst>
                <a:path w="13407" h="13396" extrusionOk="0">
                  <a:moveTo>
                    <a:pt x="6704" y="1"/>
                  </a:moveTo>
                  <a:cubicBezTo>
                    <a:pt x="3013" y="1"/>
                    <a:pt x="0" y="3001"/>
                    <a:pt x="0" y="6692"/>
                  </a:cubicBezTo>
                  <a:cubicBezTo>
                    <a:pt x="0" y="10395"/>
                    <a:pt x="3013" y="13395"/>
                    <a:pt x="6704" y="13395"/>
                  </a:cubicBezTo>
                  <a:cubicBezTo>
                    <a:pt x="10395" y="13395"/>
                    <a:pt x="13407" y="10395"/>
                    <a:pt x="13407" y="6692"/>
                  </a:cubicBezTo>
                  <a:cubicBezTo>
                    <a:pt x="13407" y="3001"/>
                    <a:pt x="10395" y="1"/>
                    <a:pt x="6704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05</a:t>
              </a:r>
              <a:endParaRPr/>
            </a:p>
          </p:txBody>
        </p:sp>
        <p:sp>
          <p:nvSpPr>
            <p:cNvPr id="10357" name="Google Shape;10357;p31"/>
            <p:cNvSpPr/>
            <p:nvPr/>
          </p:nvSpPr>
          <p:spPr>
            <a:xfrm>
              <a:off x="5991563" y="3628300"/>
              <a:ext cx="109200" cy="109200"/>
            </a:xfrm>
            <a:prstGeom prst="ellipse">
              <a:avLst/>
            </a:prstGeom>
            <a:solidFill>
              <a:srgbClr val="202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31"/>
          <p:cNvGrpSpPr/>
          <p:nvPr/>
        </p:nvGrpSpPr>
        <p:grpSpPr>
          <a:xfrm>
            <a:off x="7057150" y="1273963"/>
            <a:ext cx="759827" cy="1171113"/>
            <a:chOff x="8285875" y="1750188"/>
            <a:chExt cx="759827" cy="1171113"/>
          </a:xfrm>
        </p:grpSpPr>
        <p:sp>
          <p:nvSpPr>
            <p:cNvPr id="10359" name="Google Shape;10359;p31"/>
            <p:cNvSpPr/>
            <p:nvPr/>
          </p:nvSpPr>
          <p:spPr>
            <a:xfrm>
              <a:off x="8340325" y="2280175"/>
              <a:ext cx="440550" cy="586400"/>
            </a:xfrm>
            <a:custGeom>
              <a:avLst/>
              <a:gdLst/>
              <a:ahLst/>
              <a:cxnLst/>
              <a:rect l="l" t="t" r="r" b="b"/>
              <a:pathLst>
                <a:path w="17622" h="23456" fill="none" extrusionOk="0">
                  <a:moveTo>
                    <a:pt x="0" y="23456"/>
                  </a:moveTo>
                  <a:lnTo>
                    <a:pt x="17621" y="5846"/>
                  </a:lnTo>
                  <a:lnTo>
                    <a:pt x="17621" y="0"/>
                  </a:lnTo>
                </a:path>
              </a:pathLst>
            </a:custGeom>
            <a:noFill/>
            <a:ln w="17550" cap="rnd" cmpd="sng">
              <a:solidFill>
                <a:srgbClr val="5EB2F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1"/>
            <p:cNvSpPr/>
            <p:nvPr/>
          </p:nvSpPr>
          <p:spPr>
            <a:xfrm>
              <a:off x="8515713" y="1750188"/>
              <a:ext cx="529990" cy="529990"/>
            </a:xfrm>
            <a:custGeom>
              <a:avLst/>
              <a:gdLst/>
              <a:ahLst/>
              <a:cxnLst/>
              <a:rect l="l" t="t" r="r" b="b"/>
              <a:pathLst>
                <a:path w="17634" h="17634" extrusionOk="0">
                  <a:moveTo>
                    <a:pt x="8823" y="0"/>
                  </a:moveTo>
                  <a:cubicBezTo>
                    <a:pt x="3954" y="0"/>
                    <a:pt x="1" y="3941"/>
                    <a:pt x="1" y="8811"/>
                  </a:cubicBezTo>
                  <a:cubicBezTo>
                    <a:pt x="1" y="13681"/>
                    <a:pt x="3954" y="17633"/>
                    <a:pt x="8823" y="17633"/>
                  </a:cubicBezTo>
                  <a:cubicBezTo>
                    <a:pt x="13693" y="17633"/>
                    <a:pt x="17634" y="13681"/>
                    <a:pt x="17634" y="8811"/>
                  </a:cubicBezTo>
                  <a:cubicBezTo>
                    <a:pt x="17634" y="3941"/>
                    <a:pt x="13693" y="0"/>
                    <a:pt x="8823" y="0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5EB2F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1"/>
            <p:cNvSpPr/>
            <p:nvPr/>
          </p:nvSpPr>
          <p:spPr>
            <a:xfrm>
              <a:off x="8579427" y="1813872"/>
              <a:ext cx="402587" cy="402617"/>
            </a:xfrm>
            <a:custGeom>
              <a:avLst/>
              <a:gdLst/>
              <a:ahLst/>
              <a:cxnLst/>
              <a:rect l="l" t="t" r="r" b="b"/>
              <a:pathLst>
                <a:path w="13395" h="13396" extrusionOk="0">
                  <a:moveTo>
                    <a:pt x="6703" y="1"/>
                  </a:moveTo>
                  <a:cubicBezTo>
                    <a:pt x="3001" y="1"/>
                    <a:pt x="0" y="3001"/>
                    <a:pt x="0" y="6692"/>
                  </a:cubicBezTo>
                  <a:cubicBezTo>
                    <a:pt x="0" y="10395"/>
                    <a:pt x="3012" y="13395"/>
                    <a:pt x="6703" y="13395"/>
                  </a:cubicBezTo>
                  <a:cubicBezTo>
                    <a:pt x="10394" y="13395"/>
                    <a:pt x="13395" y="10395"/>
                    <a:pt x="13395" y="6692"/>
                  </a:cubicBezTo>
                  <a:cubicBezTo>
                    <a:pt x="13395" y="3001"/>
                    <a:pt x="10394" y="1"/>
                    <a:pt x="6703" y="1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07</a:t>
              </a:r>
              <a:endParaRPr/>
            </a:p>
          </p:txBody>
        </p:sp>
        <p:sp>
          <p:nvSpPr>
            <p:cNvPr id="10362" name="Google Shape;10362;p31"/>
            <p:cNvSpPr/>
            <p:nvPr/>
          </p:nvSpPr>
          <p:spPr>
            <a:xfrm>
              <a:off x="8285875" y="2812100"/>
              <a:ext cx="109200" cy="109200"/>
            </a:xfrm>
            <a:prstGeom prst="ellipse">
              <a:avLst/>
            </a:pr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3" name="Google Shape;10363;p31"/>
          <p:cNvGrpSpPr/>
          <p:nvPr/>
        </p:nvGrpSpPr>
        <p:grpSpPr>
          <a:xfrm>
            <a:off x="3383900" y="2332100"/>
            <a:ext cx="529946" cy="1307100"/>
            <a:chOff x="4003575" y="2060625"/>
            <a:chExt cx="529946" cy="1307100"/>
          </a:xfrm>
        </p:grpSpPr>
        <p:sp>
          <p:nvSpPr>
            <p:cNvPr id="10364" name="Google Shape;10364;p31"/>
            <p:cNvSpPr/>
            <p:nvPr/>
          </p:nvSpPr>
          <p:spPr>
            <a:xfrm>
              <a:off x="4003575" y="2060625"/>
              <a:ext cx="529946" cy="529946"/>
            </a:xfrm>
            <a:custGeom>
              <a:avLst/>
              <a:gdLst/>
              <a:ahLst/>
              <a:cxnLst/>
              <a:rect l="l" t="t" r="r" b="b"/>
              <a:pathLst>
                <a:path w="17634" h="17634" extrusionOk="0">
                  <a:moveTo>
                    <a:pt x="8811" y="0"/>
                  </a:moveTo>
                  <a:cubicBezTo>
                    <a:pt x="3941" y="0"/>
                    <a:pt x="0" y="3941"/>
                    <a:pt x="0" y="8811"/>
                  </a:cubicBezTo>
                  <a:cubicBezTo>
                    <a:pt x="0" y="13681"/>
                    <a:pt x="3941" y="17634"/>
                    <a:pt x="8811" y="17634"/>
                  </a:cubicBezTo>
                  <a:cubicBezTo>
                    <a:pt x="13680" y="17634"/>
                    <a:pt x="17633" y="13681"/>
                    <a:pt x="17633" y="8811"/>
                  </a:cubicBezTo>
                  <a:cubicBezTo>
                    <a:pt x="17633" y="3941"/>
                    <a:pt x="13680" y="0"/>
                    <a:pt x="8811" y="0"/>
                  </a:cubicBezTo>
                  <a:close/>
                </a:path>
              </a:pathLst>
            </a:custGeom>
            <a:solidFill>
              <a:srgbClr val="FFFFFF"/>
            </a:solidFill>
            <a:ln w="17550" cap="rnd" cmpd="sng">
              <a:solidFill>
                <a:srgbClr val="FCBD2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1"/>
            <p:cNvSpPr/>
            <p:nvPr/>
          </p:nvSpPr>
          <p:spPr>
            <a:xfrm>
              <a:off x="4268375" y="2590575"/>
              <a:ext cx="25" cy="722725"/>
            </a:xfrm>
            <a:custGeom>
              <a:avLst/>
              <a:gdLst/>
              <a:ahLst/>
              <a:cxnLst/>
              <a:rect l="l" t="t" r="r" b="b"/>
              <a:pathLst>
                <a:path w="1" h="28909" fill="none" extrusionOk="0">
                  <a:moveTo>
                    <a:pt x="1" y="28909"/>
                  </a:moveTo>
                  <a:lnTo>
                    <a:pt x="1" y="1"/>
                  </a:lnTo>
                </a:path>
              </a:pathLst>
            </a:custGeom>
            <a:noFill/>
            <a:ln w="17550" cap="rnd" cmpd="sng">
              <a:solidFill>
                <a:srgbClr val="FCBD2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1"/>
            <p:cNvSpPr/>
            <p:nvPr/>
          </p:nvSpPr>
          <p:spPr>
            <a:xfrm>
              <a:off x="4067257" y="2123946"/>
              <a:ext cx="402553" cy="402944"/>
            </a:xfrm>
            <a:custGeom>
              <a:avLst/>
              <a:gdLst/>
              <a:ahLst/>
              <a:cxnLst/>
              <a:rect l="l" t="t" r="r" b="b"/>
              <a:pathLst>
                <a:path w="13395" h="13408" extrusionOk="0">
                  <a:moveTo>
                    <a:pt x="6692" y="1"/>
                  </a:moveTo>
                  <a:cubicBezTo>
                    <a:pt x="3001" y="1"/>
                    <a:pt x="0" y="3013"/>
                    <a:pt x="0" y="6704"/>
                  </a:cubicBezTo>
                  <a:cubicBezTo>
                    <a:pt x="0" y="10395"/>
                    <a:pt x="3001" y="13407"/>
                    <a:pt x="6692" y="13407"/>
                  </a:cubicBezTo>
                  <a:cubicBezTo>
                    <a:pt x="10394" y="13407"/>
                    <a:pt x="13395" y="10395"/>
                    <a:pt x="13395" y="6704"/>
                  </a:cubicBezTo>
                  <a:cubicBezTo>
                    <a:pt x="13395" y="3013"/>
                    <a:pt x="10394" y="1"/>
                    <a:pt x="6692" y="1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03</a:t>
              </a:r>
              <a:endParaRPr/>
            </a:p>
          </p:txBody>
        </p:sp>
        <p:sp>
          <p:nvSpPr>
            <p:cNvPr id="10367" name="Google Shape;10367;p31"/>
            <p:cNvSpPr/>
            <p:nvPr/>
          </p:nvSpPr>
          <p:spPr>
            <a:xfrm>
              <a:off x="4213925" y="3258525"/>
              <a:ext cx="109200" cy="109200"/>
            </a:xfrm>
            <a:prstGeom prst="ellipse">
              <a:avLst/>
            </a:pr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2" name="Google Shape;10372;p32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0373" name="Google Shape;10373;p32"/>
          <p:cNvGrpSpPr/>
          <p:nvPr/>
        </p:nvGrpSpPr>
        <p:grpSpPr>
          <a:xfrm>
            <a:off x="1005475" y="1478250"/>
            <a:ext cx="1638600" cy="671263"/>
            <a:chOff x="1435325" y="1478250"/>
            <a:chExt cx="1638600" cy="671263"/>
          </a:xfrm>
        </p:grpSpPr>
        <p:sp>
          <p:nvSpPr>
            <p:cNvPr id="10374" name="Google Shape;10374;p32"/>
            <p:cNvSpPr/>
            <p:nvPr/>
          </p:nvSpPr>
          <p:spPr>
            <a:xfrm>
              <a:off x="1435325" y="1624213"/>
              <a:ext cx="1638600" cy="5253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18287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69E78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First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375" name="Google Shape;10375;p32"/>
            <p:cNvSpPr/>
            <p:nvPr/>
          </p:nvSpPr>
          <p:spPr>
            <a:xfrm>
              <a:off x="1610375" y="1478250"/>
              <a:ext cx="1288500" cy="28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 Mercury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0376" name="Google Shape;10376;p32"/>
          <p:cNvGrpSpPr/>
          <p:nvPr/>
        </p:nvGrpSpPr>
        <p:grpSpPr>
          <a:xfrm>
            <a:off x="1005475" y="2422362"/>
            <a:ext cx="1638600" cy="671263"/>
            <a:chOff x="1435325" y="2422362"/>
            <a:chExt cx="1638600" cy="671263"/>
          </a:xfrm>
        </p:grpSpPr>
        <p:sp>
          <p:nvSpPr>
            <p:cNvPr id="10377" name="Google Shape;10377;p32"/>
            <p:cNvSpPr/>
            <p:nvPr/>
          </p:nvSpPr>
          <p:spPr>
            <a:xfrm>
              <a:off x="1435325" y="2568325"/>
              <a:ext cx="1638600" cy="525300"/>
            </a:xfrm>
            <a:prstGeom prst="rect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18287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69E78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Second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378" name="Google Shape;10378;p32"/>
            <p:cNvSpPr/>
            <p:nvPr/>
          </p:nvSpPr>
          <p:spPr>
            <a:xfrm>
              <a:off x="1610375" y="2422362"/>
              <a:ext cx="1288500" cy="28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0379" name="Google Shape;10379;p32"/>
          <p:cNvGrpSpPr/>
          <p:nvPr/>
        </p:nvGrpSpPr>
        <p:grpSpPr>
          <a:xfrm>
            <a:off x="1005475" y="3366450"/>
            <a:ext cx="1638600" cy="671262"/>
            <a:chOff x="1435325" y="3366450"/>
            <a:chExt cx="1638600" cy="671262"/>
          </a:xfrm>
        </p:grpSpPr>
        <p:sp>
          <p:nvSpPr>
            <p:cNvPr id="10380" name="Google Shape;10380;p32"/>
            <p:cNvSpPr/>
            <p:nvPr/>
          </p:nvSpPr>
          <p:spPr>
            <a:xfrm>
              <a:off x="1435325" y="3512413"/>
              <a:ext cx="1638600" cy="525300"/>
            </a:xfrm>
            <a:prstGeom prst="rect">
              <a:avLst/>
            </a:prstGeom>
            <a:noFill/>
            <a:ln w="19050" cap="flat" cmpd="sng">
              <a:solidFill>
                <a:srgbClr val="4949E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18287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69E78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Third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381" name="Google Shape;10381;p32"/>
            <p:cNvSpPr/>
            <p:nvPr/>
          </p:nvSpPr>
          <p:spPr>
            <a:xfrm>
              <a:off x="1610375" y="3366450"/>
              <a:ext cx="1288500" cy="288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0382" name="Google Shape;10382;p32"/>
          <p:cNvGrpSpPr/>
          <p:nvPr/>
        </p:nvGrpSpPr>
        <p:grpSpPr>
          <a:xfrm>
            <a:off x="3069862" y="1355133"/>
            <a:ext cx="5068718" cy="2805693"/>
            <a:chOff x="2654821" y="2311071"/>
            <a:chExt cx="2279715" cy="1262120"/>
          </a:xfrm>
        </p:grpSpPr>
        <p:grpSp>
          <p:nvGrpSpPr>
            <p:cNvPr id="10383" name="Google Shape;10383;p32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0384" name="Google Shape;10384;p32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385" name="Google Shape;10385;p32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6" name="Google Shape;10386;p32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0387" name="Google Shape;10387;p32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grpSp>
            <p:nvGrpSpPr>
              <p:cNvPr id="10388" name="Google Shape;10388;p32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0389" name="Google Shape;10389;p32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</p:sp>
            <p:sp>
              <p:nvSpPr>
                <p:cNvPr id="10390" name="Google Shape;10390;p32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1" name="Google Shape;10391;p32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2" name="Google Shape;10392;p32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3" name="Google Shape;10393;p32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0394" name="Google Shape;10394;p32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395" name="Google Shape;10395;p32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0396" name="Google Shape;10396;p32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397" name="Google Shape;10397;p32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98" name="Google Shape;10398;p32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0399" name="Google Shape;10399;p32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00" name="Google Shape;10400;p32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32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32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32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32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5" name="Google Shape;10405;p32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0406" name="Google Shape;10406;p32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32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</p:grpSp>
        <p:grpSp>
          <p:nvGrpSpPr>
            <p:cNvPr id="10408" name="Google Shape;10408;p32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0409" name="Google Shape;10409;p32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32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11" name="Google Shape;10411;p32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</p:grpSp>
        <p:grpSp>
          <p:nvGrpSpPr>
            <p:cNvPr id="10412" name="Google Shape;10412;p32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0413" name="Google Shape;10413;p32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32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</p:grpSp>
        <p:grpSp>
          <p:nvGrpSpPr>
            <p:cNvPr id="10415" name="Google Shape;10415;p32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0416" name="Google Shape;10416;p32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17" name="Google Shape;10417;p32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8" name="Google Shape;10418;p32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0419" name="Google Shape;10419;p32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grpSp>
            <p:nvGrpSpPr>
              <p:cNvPr id="10420" name="Google Shape;10420;p32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0421" name="Google Shape;10421;p32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AFBD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2" name="Google Shape;10422;p32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423" name="Google Shape;10423;p32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0424" name="Google Shape;10424;p32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25" name="Google Shape;10425;p32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0426" name="Google Shape;10426;p32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0427" name="Google Shape;10427;p32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28" name="Google Shape;10428;p32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9" name="Google Shape;10429;p32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0430" name="Google Shape;10430;p32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</p:sp>
          <p:sp>
            <p:nvSpPr>
              <p:cNvPr id="10431" name="Google Shape;10431;p32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432" name="Google Shape;10432;p32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2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2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0435" name="Google Shape;10435;p32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0436" name="Google Shape;10436;p32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2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2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2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2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2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2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2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2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2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2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2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2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2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2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2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0452" name="Google Shape;10452;p32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2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2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2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2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2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2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2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2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2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2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2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2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2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2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2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2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2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2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2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0472" name="Google Shape;10472;p32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0473" name="Google Shape;10473;p32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74" name="Google Shape;10474;p32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0475" name="Google Shape;10475;p32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32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477" name="Google Shape;10477;p32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78" name="Google Shape;10478;p32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0479" name="Google Shape;10479;p32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32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32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32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483" name="Google Shape;10483;p32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2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2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2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2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2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2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90" name="Google Shape;10490;p32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0491" name="Google Shape;10491;p32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32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32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32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495" name="Google Shape;10495;p32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2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2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2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2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2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2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2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2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2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2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2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2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2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2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2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2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2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2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2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2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2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2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2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2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2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2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2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2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24" name="Google Shape;10524;p32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0525" name="Google Shape;10525;p32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6" name="Google Shape;10526;p32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27" name="Google Shape;10527;p32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28" name="Google Shape;10528;p32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0529" name="Google Shape;10529;p32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0530" name="Google Shape;10530;p32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31" name="Google Shape;10531;p32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0532" name="Google Shape;10532;p32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32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34" name="Google Shape;10534;p32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2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2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2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2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2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2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2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42" name="Google Shape;10542;p32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0543" name="Google Shape;10543;p32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4" name="Google Shape;10544;p32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5" name="Google Shape;10545;p32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32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47" name="Google Shape;10547;p32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2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2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2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2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2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2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2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55" name="Google Shape;10555;p32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0556" name="Google Shape;10556;p32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7" name="Google Shape;10557;p32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8" name="Google Shape;10558;p32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9" name="Google Shape;10559;p32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60" name="Google Shape;10560;p32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2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2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2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2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2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2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2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2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2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2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2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2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2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2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2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2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0577" name="Google Shape;10577;p32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2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2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2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2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2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2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2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2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2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2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2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0589" name="Google Shape;10589;p32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2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2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2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2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2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2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2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2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2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2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2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2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602" name="Google Shape;10602;p32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0603" name="Google Shape;10603;p32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32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605" name="Google Shape;10605;p32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2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2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2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2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2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2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2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2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0614" name="Google Shape;10614;p32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2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2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2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2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2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2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2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2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2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0624" name="Google Shape;10624;p32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2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2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2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2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2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0630" name="Google Shape;10630;p32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2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2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2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2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2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2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AFBDC6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2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2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2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4" name="Google Shape;10644;p33"/>
          <p:cNvGrpSpPr/>
          <p:nvPr/>
        </p:nvGrpSpPr>
        <p:grpSpPr>
          <a:xfrm>
            <a:off x="1186314" y="2892848"/>
            <a:ext cx="6772414" cy="1790201"/>
            <a:chOff x="10992425" y="3985575"/>
            <a:chExt cx="6429100" cy="1699450"/>
          </a:xfrm>
        </p:grpSpPr>
        <p:sp>
          <p:nvSpPr>
            <p:cNvPr id="10645" name="Google Shape;10645;p33"/>
            <p:cNvSpPr/>
            <p:nvPr/>
          </p:nvSpPr>
          <p:spPr>
            <a:xfrm>
              <a:off x="10992425" y="4021600"/>
              <a:ext cx="1657375" cy="1663425"/>
            </a:xfrm>
            <a:custGeom>
              <a:avLst/>
              <a:gdLst/>
              <a:ahLst/>
              <a:cxnLst/>
              <a:rect l="l" t="t" r="r" b="b"/>
              <a:pathLst>
                <a:path w="66295" h="66537" extrusionOk="0">
                  <a:moveTo>
                    <a:pt x="44352" y="0"/>
                  </a:moveTo>
                  <a:lnTo>
                    <a:pt x="42411" y="429"/>
                  </a:lnTo>
                  <a:cubicBezTo>
                    <a:pt x="42411" y="429"/>
                    <a:pt x="41804" y="786"/>
                    <a:pt x="42363" y="822"/>
                  </a:cubicBezTo>
                  <a:cubicBezTo>
                    <a:pt x="42447" y="827"/>
                    <a:pt x="42541" y="830"/>
                    <a:pt x="42641" y="830"/>
                  </a:cubicBezTo>
                  <a:cubicBezTo>
                    <a:pt x="43210" y="830"/>
                    <a:pt x="43992" y="752"/>
                    <a:pt x="44387" y="691"/>
                  </a:cubicBezTo>
                  <a:cubicBezTo>
                    <a:pt x="44720" y="641"/>
                    <a:pt x="45158" y="579"/>
                    <a:pt x="45391" y="579"/>
                  </a:cubicBezTo>
                  <a:cubicBezTo>
                    <a:pt x="45492" y="579"/>
                    <a:pt x="45554" y="591"/>
                    <a:pt x="45554" y="619"/>
                  </a:cubicBezTo>
                  <a:cubicBezTo>
                    <a:pt x="45542" y="726"/>
                    <a:pt x="44506" y="1227"/>
                    <a:pt x="44506" y="1227"/>
                  </a:cubicBezTo>
                  <a:lnTo>
                    <a:pt x="44125" y="1774"/>
                  </a:lnTo>
                  <a:lnTo>
                    <a:pt x="41780" y="1989"/>
                  </a:lnTo>
                  <a:cubicBezTo>
                    <a:pt x="41780" y="1989"/>
                    <a:pt x="40292" y="1774"/>
                    <a:pt x="39911" y="1679"/>
                  </a:cubicBezTo>
                  <a:cubicBezTo>
                    <a:pt x="39125" y="1465"/>
                    <a:pt x="38660" y="941"/>
                    <a:pt x="37589" y="810"/>
                  </a:cubicBezTo>
                  <a:cubicBezTo>
                    <a:pt x="37339" y="781"/>
                    <a:pt x="37096" y="769"/>
                    <a:pt x="36859" y="769"/>
                  </a:cubicBezTo>
                  <a:cubicBezTo>
                    <a:pt x="35627" y="769"/>
                    <a:pt x="34522" y="1101"/>
                    <a:pt x="33065" y="1191"/>
                  </a:cubicBezTo>
                  <a:cubicBezTo>
                    <a:pt x="32980" y="1196"/>
                    <a:pt x="32706" y="1199"/>
                    <a:pt x="32304" y="1199"/>
                  </a:cubicBezTo>
                  <a:cubicBezTo>
                    <a:pt x="30160" y="1199"/>
                    <a:pt x="24385" y="1131"/>
                    <a:pt x="24385" y="1131"/>
                  </a:cubicBezTo>
                  <a:lnTo>
                    <a:pt x="19646" y="1227"/>
                  </a:lnTo>
                  <a:lnTo>
                    <a:pt x="17039" y="1703"/>
                  </a:lnTo>
                  <a:lnTo>
                    <a:pt x="11181" y="2370"/>
                  </a:lnTo>
                  <a:lnTo>
                    <a:pt x="10562" y="2905"/>
                  </a:lnTo>
                  <a:lnTo>
                    <a:pt x="7526" y="3334"/>
                  </a:lnTo>
                  <a:lnTo>
                    <a:pt x="7073" y="3810"/>
                  </a:lnTo>
                  <a:lnTo>
                    <a:pt x="7526" y="4251"/>
                  </a:lnTo>
                  <a:lnTo>
                    <a:pt x="5942" y="4584"/>
                  </a:lnTo>
                  <a:lnTo>
                    <a:pt x="1180" y="4739"/>
                  </a:lnTo>
                  <a:lnTo>
                    <a:pt x="1" y="5382"/>
                  </a:lnTo>
                  <a:lnTo>
                    <a:pt x="8907" y="4775"/>
                  </a:lnTo>
                  <a:cubicBezTo>
                    <a:pt x="8907" y="4775"/>
                    <a:pt x="11324" y="3989"/>
                    <a:pt x="11419" y="3953"/>
                  </a:cubicBezTo>
                  <a:cubicBezTo>
                    <a:pt x="12086" y="3739"/>
                    <a:pt x="17372" y="3572"/>
                    <a:pt x="18158" y="3548"/>
                  </a:cubicBezTo>
                  <a:cubicBezTo>
                    <a:pt x="18420" y="3541"/>
                    <a:pt x="18656" y="3538"/>
                    <a:pt x="18869" y="3538"/>
                  </a:cubicBezTo>
                  <a:cubicBezTo>
                    <a:pt x="21228" y="3538"/>
                    <a:pt x="20756" y="3972"/>
                    <a:pt x="20253" y="5108"/>
                  </a:cubicBezTo>
                  <a:cubicBezTo>
                    <a:pt x="19991" y="5715"/>
                    <a:pt x="17384" y="6168"/>
                    <a:pt x="18432" y="7084"/>
                  </a:cubicBezTo>
                  <a:cubicBezTo>
                    <a:pt x="13503" y="8335"/>
                    <a:pt x="8002" y="10049"/>
                    <a:pt x="9121" y="11823"/>
                  </a:cubicBezTo>
                  <a:cubicBezTo>
                    <a:pt x="9121" y="11823"/>
                    <a:pt x="9704" y="12752"/>
                    <a:pt x="9633" y="12895"/>
                  </a:cubicBezTo>
                  <a:cubicBezTo>
                    <a:pt x="9109" y="13788"/>
                    <a:pt x="7526" y="14145"/>
                    <a:pt x="7990" y="14990"/>
                  </a:cubicBezTo>
                  <a:cubicBezTo>
                    <a:pt x="5061" y="15335"/>
                    <a:pt x="6776" y="16133"/>
                    <a:pt x="7811" y="16312"/>
                  </a:cubicBezTo>
                  <a:cubicBezTo>
                    <a:pt x="7833" y="16315"/>
                    <a:pt x="7863" y="16317"/>
                    <a:pt x="7899" y="16317"/>
                  </a:cubicBezTo>
                  <a:cubicBezTo>
                    <a:pt x="8362" y="16317"/>
                    <a:pt x="9871" y="16050"/>
                    <a:pt x="9871" y="16050"/>
                  </a:cubicBezTo>
                  <a:lnTo>
                    <a:pt x="9681" y="15085"/>
                  </a:lnTo>
                  <a:lnTo>
                    <a:pt x="11050" y="13514"/>
                  </a:lnTo>
                  <a:lnTo>
                    <a:pt x="11074" y="15693"/>
                  </a:lnTo>
                  <a:lnTo>
                    <a:pt x="9323" y="17038"/>
                  </a:lnTo>
                  <a:lnTo>
                    <a:pt x="13550" y="18979"/>
                  </a:lnTo>
                  <a:lnTo>
                    <a:pt x="17051" y="18919"/>
                  </a:lnTo>
                  <a:lnTo>
                    <a:pt x="18456" y="19360"/>
                  </a:lnTo>
                  <a:lnTo>
                    <a:pt x="20825" y="19645"/>
                  </a:lnTo>
                  <a:lnTo>
                    <a:pt x="20468" y="21015"/>
                  </a:lnTo>
                  <a:lnTo>
                    <a:pt x="22123" y="21765"/>
                  </a:lnTo>
                  <a:lnTo>
                    <a:pt x="23420" y="22539"/>
                  </a:lnTo>
                  <a:lnTo>
                    <a:pt x="25695" y="22003"/>
                  </a:lnTo>
                  <a:lnTo>
                    <a:pt x="26718" y="22420"/>
                  </a:lnTo>
                  <a:lnTo>
                    <a:pt x="25421" y="23575"/>
                  </a:lnTo>
                  <a:lnTo>
                    <a:pt x="21158" y="24944"/>
                  </a:lnTo>
                  <a:lnTo>
                    <a:pt x="18289" y="27289"/>
                  </a:lnTo>
                  <a:cubicBezTo>
                    <a:pt x="18289" y="27289"/>
                    <a:pt x="16027" y="27968"/>
                    <a:pt x="15955" y="28170"/>
                  </a:cubicBezTo>
                  <a:cubicBezTo>
                    <a:pt x="15872" y="28373"/>
                    <a:pt x="14705" y="29337"/>
                    <a:pt x="14622" y="29551"/>
                  </a:cubicBezTo>
                  <a:cubicBezTo>
                    <a:pt x="14086" y="30921"/>
                    <a:pt x="12645" y="32599"/>
                    <a:pt x="14872" y="33338"/>
                  </a:cubicBezTo>
                  <a:cubicBezTo>
                    <a:pt x="15824" y="33647"/>
                    <a:pt x="17063" y="33838"/>
                    <a:pt x="17777" y="34278"/>
                  </a:cubicBezTo>
                  <a:cubicBezTo>
                    <a:pt x="18420" y="34671"/>
                    <a:pt x="18098" y="35457"/>
                    <a:pt x="18706" y="35826"/>
                  </a:cubicBezTo>
                  <a:cubicBezTo>
                    <a:pt x="19122" y="36064"/>
                    <a:pt x="20515" y="36064"/>
                    <a:pt x="20742" y="36326"/>
                  </a:cubicBezTo>
                  <a:cubicBezTo>
                    <a:pt x="20837" y="36445"/>
                    <a:pt x="20682" y="36636"/>
                    <a:pt x="20527" y="36790"/>
                  </a:cubicBezTo>
                  <a:cubicBezTo>
                    <a:pt x="18718" y="38731"/>
                    <a:pt x="14443" y="42005"/>
                    <a:pt x="13729" y="44077"/>
                  </a:cubicBezTo>
                  <a:cubicBezTo>
                    <a:pt x="13372" y="45089"/>
                    <a:pt x="10288" y="47125"/>
                    <a:pt x="9407" y="48387"/>
                  </a:cubicBezTo>
                  <a:cubicBezTo>
                    <a:pt x="7930" y="50506"/>
                    <a:pt x="7680" y="54995"/>
                    <a:pt x="4668" y="57222"/>
                  </a:cubicBezTo>
                  <a:cubicBezTo>
                    <a:pt x="1" y="60686"/>
                    <a:pt x="3704" y="63437"/>
                    <a:pt x="6406" y="65234"/>
                  </a:cubicBezTo>
                  <a:cubicBezTo>
                    <a:pt x="7031" y="65654"/>
                    <a:pt x="8886" y="66536"/>
                    <a:pt x="10724" y="66536"/>
                  </a:cubicBezTo>
                  <a:cubicBezTo>
                    <a:pt x="11757" y="66536"/>
                    <a:pt x="12785" y="66258"/>
                    <a:pt x="13586" y="65461"/>
                  </a:cubicBezTo>
                  <a:cubicBezTo>
                    <a:pt x="14788" y="64270"/>
                    <a:pt x="12610" y="62794"/>
                    <a:pt x="12026" y="62151"/>
                  </a:cubicBezTo>
                  <a:lnTo>
                    <a:pt x="10228" y="60139"/>
                  </a:lnTo>
                  <a:cubicBezTo>
                    <a:pt x="12062" y="59769"/>
                    <a:pt x="13872" y="59638"/>
                    <a:pt x="14360" y="59269"/>
                  </a:cubicBezTo>
                  <a:cubicBezTo>
                    <a:pt x="14848" y="58912"/>
                    <a:pt x="16586" y="56531"/>
                    <a:pt x="16586" y="56531"/>
                  </a:cubicBezTo>
                  <a:lnTo>
                    <a:pt x="16586" y="56531"/>
                  </a:lnTo>
                  <a:lnTo>
                    <a:pt x="13991" y="56757"/>
                  </a:lnTo>
                  <a:lnTo>
                    <a:pt x="18896" y="53019"/>
                  </a:lnTo>
                  <a:lnTo>
                    <a:pt x="23468" y="50852"/>
                  </a:lnTo>
                  <a:cubicBezTo>
                    <a:pt x="23468" y="50852"/>
                    <a:pt x="26064" y="50435"/>
                    <a:pt x="26611" y="50435"/>
                  </a:cubicBezTo>
                  <a:cubicBezTo>
                    <a:pt x="27504" y="50423"/>
                    <a:pt x="31779" y="48101"/>
                    <a:pt x="32362" y="47649"/>
                  </a:cubicBezTo>
                  <a:cubicBezTo>
                    <a:pt x="33136" y="47042"/>
                    <a:pt x="32195" y="46732"/>
                    <a:pt x="32862" y="46149"/>
                  </a:cubicBezTo>
                  <a:cubicBezTo>
                    <a:pt x="34874" y="44387"/>
                    <a:pt x="41173" y="42279"/>
                    <a:pt x="42244" y="40708"/>
                  </a:cubicBezTo>
                  <a:cubicBezTo>
                    <a:pt x="42244" y="40708"/>
                    <a:pt x="43137" y="39410"/>
                    <a:pt x="43149" y="39410"/>
                  </a:cubicBezTo>
                  <a:cubicBezTo>
                    <a:pt x="43494" y="38898"/>
                    <a:pt x="50888" y="37195"/>
                    <a:pt x="52019" y="36612"/>
                  </a:cubicBezTo>
                  <a:cubicBezTo>
                    <a:pt x="54317" y="35433"/>
                    <a:pt x="57198" y="33088"/>
                    <a:pt x="58818" y="31814"/>
                  </a:cubicBezTo>
                  <a:cubicBezTo>
                    <a:pt x="60997" y="30087"/>
                    <a:pt x="61497" y="27777"/>
                    <a:pt x="59056" y="26754"/>
                  </a:cubicBezTo>
                  <a:cubicBezTo>
                    <a:pt x="58199" y="26396"/>
                    <a:pt x="55698" y="26492"/>
                    <a:pt x="53531" y="26408"/>
                  </a:cubicBezTo>
                  <a:cubicBezTo>
                    <a:pt x="52436" y="26361"/>
                    <a:pt x="51424" y="26277"/>
                    <a:pt x="50769" y="26051"/>
                  </a:cubicBezTo>
                  <a:cubicBezTo>
                    <a:pt x="48388" y="25253"/>
                    <a:pt x="48269" y="23848"/>
                    <a:pt x="47340" y="22658"/>
                  </a:cubicBezTo>
                  <a:lnTo>
                    <a:pt x="44256" y="23027"/>
                  </a:lnTo>
                  <a:lnTo>
                    <a:pt x="41280" y="20896"/>
                  </a:lnTo>
                  <a:lnTo>
                    <a:pt x="35839" y="21015"/>
                  </a:lnTo>
                  <a:lnTo>
                    <a:pt x="33231" y="20205"/>
                  </a:lnTo>
                  <a:lnTo>
                    <a:pt x="30445" y="20669"/>
                  </a:lnTo>
                  <a:lnTo>
                    <a:pt x="28016" y="21539"/>
                  </a:lnTo>
                  <a:lnTo>
                    <a:pt x="26373" y="20836"/>
                  </a:lnTo>
                  <a:lnTo>
                    <a:pt x="23932" y="21181"/>
                  </a:lnTo>
                  <a:lnTo>
                    <a:pt x="23242" y="20491"/>
                  </a:lnTo>
                  <a:lnTo>
                    <a:pt x="25742" y="18753"/>
                  </a:lnTo>
                  <a:lnTo>
                    <a:pt x="21920" y="18324"/>
                  </a:lnTo>
                  <a:lnTo>
                    <a:pt x="22885" y="17359"/>
                  </a:lnTo>
                  <a:lnTo>
                    <a:pt x="24028" y="17205"/>
                  </a:lnTo>
                  <a:lnTo>
                    <a:pt x="24492" y="17145"/>
                  </a:lnTo>
                  <a:lnTo>
                    <a:pt x="25123" y="16717"/>
                  </a:lnTo>
                  <a:lnTo>
                    <a:pt x="26468" y="15800"/>
                  </a:lnTo>
                  <a:lnTo>
                    <a:pt x="22932" y="15895"/>
                  </a:lnTo>
                  <a:lnTo>
                    <a:pt x="20694" y="17300"/>
                  </a:lnTo>
                  <a:lnTo>
                    <a:pt x="18206" y="17514"/>
                  </a:lnTo>
                  <a:lnTo>
                    <a:pt x="17039" y="16621"/>
                  </a:lnTo>
                  <a:lnTo>
                    <a:pt x="19670" y="14740"/>
                  </a:lnTo>
                  <a:lnTo>
                    <a:pt x="25206" y="13180"/>
                  </a:lnTo>
                  <a:lnTo>
                    <a:pt x="30850" y="12990"/>
                  </a:lnTo>
                  <a:lnTo>
                    <a:pt x="33041" y="13038"/>
                  </a:lnTo>
                  <a:lnTo>
                    <a:pt x="32767" y="13764"/>
                  </a:lnTo>
                  <a:lnTo>
                    <a:pt x="31767" y="14585"/>
                  </a:lnTo>
                  <a:cubicBezTo>
                    <a:pt x="31767" y="14585"/>
                    <a:pt x="32328" y="14841"/>
                    <a:pt x="32742" y="14841"/>
                  </a:cubicBezTo>
                  <a:cubicBezTo>
                    <a:pt x="32775" y="14841"/>
                    <a:pt x="32807" y="14839"/>
                    <a:pt x="32838" y="14835"/>
                  </a:cubicBezTo>
                  <a:cubicBezTo>
                    <a:pt x="33255" y="14788"/>
                    <a:pt x="33803" y="14490"/>
                    <a:pt x="33803" y="14490"/>
                  </a:cubicBezTo>
                  <a:lnTo>
                    <a:pt x="35303" y="12573"/>
                  </a:lnTo>
                  <a:cubicBezTo>
                    <a:pt x="35303" y="12573"/>
                    <a:pt x="36886" y="12026"/>
                    <a:pt x="36922" y="12014"/>
                  </a:cubicBezTo>
                  <a:cubicBezTo>
                    <a:pt x="38553" y="11454"/>
                    <a:pt x="40280" y="11549"/>
                    <a:pt x="41935" y="11192"/>
                  </a:cubicBezTo>
                  <a:cubicBezTo>
                    <a:pt x="44006" y="10740"/>
                    <a:pt x="44375" y="10275"/>
                    <a:pt x="45292" y="9549"/>
                  </a:cubicBezTo>
                  <a:cubicBezTo>
                    <a:pt x="45292" y="9549"/>
                    <a:pt x="46626" y="9073"/>
                    <a:pt x="47602" y="8989"/>
                  </a:cubicBezTo>
                  <a:cubicBezTo>
                    <a:pt x="50531" y="8739"/>
                    <a:pt x="53543" y="8263"/>
                    <a:pt x="56460" y="7965"/>
                  </a:cubicBezTo>
                  <a:cubicBezTo>
                    <a:pt x="57044" y="7918"/>
                    <a:pt x="57675" y="7846"/>
                    <a:pt x="58127" y="7668"/>
                  </a:cubicBezTo>
                  <a:cubicBezTo>
                    <a:pt x="59282" y="7227"/>
                    <a:pt x="56794" y="6584"/>
                    <a:pt x="56246" y="6358"/>
                  </a:cubicBezTo>
                  <a:cubicBezTo>
                    <a:pt x="56246" y="6358"/>
                    <a:pt x="57615" y="6118"/>
                    <a:pt x="58632" y="6118"/>
                  </a:cubicBezTo>
                  <a:cubicBezTo>
                    <a:pt x="58769" y="6118"/>
                    <a:pt x="58900" y="6122"/>
                    <a:pt x="59020" y="6132"/>
                  </a:cubicBezTo>
                  <a:cubicBezTo>
                    <a:pt x="60032" y="6203"/>
                    <a:pt x="62080" y="6203"/>
                    <a:pt x="62366" y="6239"/>
                  </a:cubicBezTo>
                  <a:cubicBezTo>
                    <a:pt x="62443" y="6250"/>
                    <a:pt x="62524" y="6255"/>
                    <a:pt x="62610" y="6255"/>
                  </a:cubicBezTo>
                  <a:cubicBezTo>
                    <a:pt x="63658" y="6255"/>
                    <a:pt x="65251" y="5495"/>
                    <a:pt x="65450" y="5275"/>
                  </a:cubicBezTo>
                  <a:cubicBezTo>
                    <a:pt x="66295" y="4322"/>
                    <a:pt x="63140" y="3203"/>
                    <a:pt x="60901" y="3084"/>
                  </a:cubicBezTo>
                  <a:cubicBezTo>
                    <a:pt x="60233" y="3048"/>
                    <a:pt x="59651" y="3029"/>
                    <a:pt x="59136" y="3029"/>
                  </a:cubicBezTo>
                  <a:cubicBezTo>
                    <a:pt x="56573" y="3029"/>
                    <a:pt x="55685" y="3497"/>
                    <a:pt x="54079" y="4667"/>
                  </a:cubicBezTo>
                  <a:lnTo>
                    <a:pt x="51674" y="5465"/>
                  </a:lnTo>
                  <a:lnTo>
                    <a:pt x="49745" y="6168"/>
                  </a:lnTo>
                  <a:cubicBezTo>
                    <a:pt x="50650" y="5834"/>
                    <a:pt x="45673" y="3727"/>
                    <a:pt x="45840" y="3667"/>
                  </a:cubicBezTo>
                  <a:cubicBezTo>
                    <a:pt x="46197" y="3513"/>
                    <a:pt x="49650" y="2834"/>
                    <a:pt x="49650" y="2834"/>
                  </a:cubicBezTo>
                  <a:cubicBezTo>
                    <a:pt x="49650" y="2834"/>
                    <a:pt x="53246" y="2584"/>
                    <a:pt x="53722" y="2512"/>
                  </a:cubicBezTo>
                  <a:cubicBezTo>
                    <a:pt x="54198" y="2441"/>
                    <a:pt x="56365" y="2155"/>
                    <a:pt x="56365" y="2155"/>
                  </a:cubicBezTo>
                  <a:lnTo>
                    <a:pt x="56591" y="1334"/>
                  </a:lnTo>
                  <a:lnTo>
                    <a:pt x="55686" y="786"/>
                  </a:lnTo>
                  <a:lnTo>
                    <a:pt x="55853" y="393"/>
                  </a:lnTo>
                  <a:lnTo>
                    <a:pt x="55853" y="393"/>
                  </a:lnTo>
                  <a:lnTo>
                    <a:pt x="54020" y="560"/>
                  </a:lnTo>
                  <a:lnTo>
                    <a:pt x="52650" y="1060"/>
                  </a:lnTo>
                  <a:lnTo>
                    <a:pt x="52031" y="1608"/>
                  </a:lnTo>
                  <a:lnTo>
                    <a:pt x="49590" y="1536"/>
                  </a:lnTo>
                  <a:lnTo>
                    <a:pt x="49793" y="1024"/>
                  </a:lnTo>
                  <a:cubicBezTo>
                    <a:pt x="49793" y="1024"/>
                    <a:pt x="50960" y="655"/>
                    <a:pt x="51055" y="560"/>
                  </a:cubicBezTo>
                  <a:cubicBezTo>
                    <a:pt x="51150" y="453"/>
                    <a:pt x="49876" y="262"/>
                    <a:pt x="49876" y="262"/>
                  </a:cubicBezTo>
                  <a:lnTo>
                    <a:pt x="46483" y="488"/>
                  </a:lnTo>
                  <a:cubicBezTo>
                    <a:pt x="46483" y="488"/>
                    <a:pt x="46090" y="393"/>
                    <a:pt x="45804" y="286"/>
                  </a:cubicBezTo>
                  <a:cubicBezTo>
                    <a:pt x="45518" y="191"/>
                    <a:pt x="44352" y="0"/>
                    <a:pt x="4435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3"/>
            <p:cNvSpPr/>
            <p:nvPr/>
          </p:nvSpPr>
          <p:spPr>
            <a:xfrm>
              <a:off x="12420300" y="4033800"/>
              <a:ext cx="280400" cy="60450"/>
            </a:xfrm>
            <a:custGeom>
              <a:avLst/>
              <a:gdLst/>
              <a:ahLst/>
              <a:cxnLst/>
              <a:rect l="l" t="t" r="r" b="b"/>
              <a:pathLst>
                <a:path w="11216" h="2418" extrusionOk="0">
                  <a:moveTo>
                    <a:pt x="4167" y="0"/>
                  </a:moveTo>
                  <a:lnTo>
                    <a:pt x="1393" y="131"/>
                  </a:lnTo>
                  <a:lnTo>
                    <a:pt x="1119" y="679"/>
                  </a:lnTo>
                  <a:lnTo>
                    <a:pt x="1060" y="977"/>
                  </a:lnTo>
                  <a:lnTo>
                    <a:pt x="0" y="1393"/>
                  </a:lnTo>
                  <a:lnTo>
                    <a:pt x="1572" y="1322"/>
                  </a:lnTo>
                  <a:cubicBezTo>
                    <a:pt x="1572" y="1322"/>
                    <a:pt x="3679" y="846"/>
                    <a:pt x="4036" y="774"/>
                  </a:cubicBezTo>
                  <a:cubicBezTo>
                    <a:pt x="4126" y="756"/>
                    <a:pt x="4231" y="750"/>
                    <a:pt x="4338" y="750"/>
                  </a:cubicBezTo>
                  <a:cubicBezTo>
                    <a:pt x="4659" y="750"/>
                    <a:pt x="5001" y="810"/>
                    <a:pt x="5001" y="810"/>
                  </a:cubicBezTo>
                  <a:lnTo>
                    <a:pt x="6263" y="1251"/>
                  </a:lnTo>
                  <a:cubicBezTo>
                    <a:pt x="6263" y="1251"/>
                    <a:pt x="5334" y="1667"/>
                    <a:pt x="5025" y="1667"/>
                  </a:cubicBezTo>
                  <a:cubicBezTo>
                    <a:pt x="4727" y="1667"/>
                    <a:pt x="3739" y="1632"/>
                    <a:pt x="3262" y="1608"/>
                  </a:cubicBezTo>
                  <a:cubicBezTo>
                    <a:pt x="3216" y="1604"/>
                    <a:pt x="3171" y="1603"/>
                    <a:pt x="3128" y="1603"/>
                  </a:cubicBezTo>
                  <a:cubicBezTo>
                    <a:pt x="2723" y="1603"/>
                    <a:pt x="2441" y="1739"/>
                    <a:pt x="2441" y="1739"/>
                  </a:cubicBezTo>
                  <a:lnTo>
                    <a:pt x="2405" y="2024"/>
                  </a:lnTo>
                  <a:cubicBezTo>
                    <a:pt x="2405" y="2024"/>
                    <a:pt x="4394" y="2096"/>
                    <a:pt x="5072" y="2132"/>
                  </a:cubicBezTo>
                  <a:cubicBezTo>
                    <a:pt x="5763" y="2167"/>
                    <a:pt x="6382" y="2417"/>
                    <a:pt x="6382" y="2417"/>
                  </a:cubicBezTo>
                  <a:lnTo>
                    <a:pt x="7513" y="2274"/>
                  </a:lnTo>
                  <a:cubicBezTo>
                    <a:pt x="7513" y="2274"/>
                    <a:pt x="7858" y="1953"/>
                    <a:pt x="7727" y="1846"/>
                  </a:cubicBezTo>
                  <a:cubicBezTo>
                    <a:pt x="7688" y="1810"/>
                    <a:pt x="7788" y="1798"/>
                    <a:pt x="7940" y="1798"/>
                  </a:cubicBezTo>
                  <a:cubicBezTo>
                    <a:pt x="8243" y="1798"/>
                    <a:pt x="8751" y="1846"/>
                    <a:pt x="8751" y="1846"/>
                  </a:cubicBezTo>
                  <a:lnTo>
                    <a:pt x="10799" y="1667"/>
                  </a:lnTo>
                  <a:lnTo>
                    <a:pt x="11216" y="1358"/>
                  </a:lnTo>
                  <a:lnTo>
                    <a:pt x="9001" y="1215"/>
                  </a:lnTo>
                  <a:cubicBezTo>
                    <a:pt x="9001" y="1215"/>
                    <a:pt x="9406" y="679"/>
                    <a:pt x="8954" y="608"/>
                  </a:cubicBezTo>
                  <a:cubicBezTo>
                    <a:pt x="8501" y="536"/>
                    <a:pt x="7989" y="298"/>
                    <a:pt x="7989" y="298"/>
                  </a:cubicBezTo>
                  <a:lnTo>
                    <a:pt x="4965" y="369"/>
                  </a:lnTo>
                  <a:lnTo>
                    <a:pt x="416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3"/>
            <p:cNvSpPr/>
            <p:nvPr/>
          </p:nvSpPr>
          <p:spPr>
            <a:xfrm>
              <a:off x="12587800" y="3985575"/>
              <a:ext cx="262325" cy="29225"/>
            </a:xfrm>
            <a:custGeom>
              <a:avLst/>
              <a:gdLst/>
              <a:ahLst/>
              <a:cxnLst/>
              <a:rect l="l" t="t" r="r" b="b"/>
              <a:pathLst>
                <a:path w="10493" h="1169" extrusionOk="0">
                  <a:moveTo>
                    <a:pt x="7762" y="0"/>
                  </a:moveTo>
                  <a:cubicBezTo>
                    <a:pt x="6500" y="0"/>
                    <a:pt x="2732" y="132"/>
                    <a:pt x="1885" y="132"/>
                  </a:cubicBezTo>
                  <a:cubicBezTo>
                    <a:pt x="1146" y="132"/>
                    <a:pt x="1182" y="298"/>
                    <a:pt x="1254" y="382"/>
                  </a:cubicBezTo>
                  <a:cubicBezTo>
                    <a:pt x="1277" y="417"/>
                    <a:pt x="1242" y="453"/>
                    <a:pt x="1182" y="489"/>
                  </a:cubicBezTo>
                  <a:lnTo>
                    <a:pt x="170" y="989"/>
                  </a:lnTo>
                  <a:cubicBezTo>
                    <a:pt x="1" y="1068"/>
                    <a:pt x="110" y="1168"/>
                    <a:pt x="365" y="1168"/>
                  </a:cubicBezTo>
                  <a:cubicBezTo>
                    <a:pt x="379" y="1168"/>
                    <a:pt x="393" y="1168"/>
                    <a:pt x="408" y="1167"/>
                  </a:cubicBezTo>
                  <a:cubicBezTo>
                    <a:pt x="1646" y="1167"/>
                    <a:pt x="2885" y="1132"/>
                    <a:pt x="4123" y="1108"/>
                  </a:cubicBezTo>
                  <a:cubicBezTo>
                    <a:pt x="4992" y="1085"/>
                    <a:pt x="5856" y="1072"/>
                    <a:pt x="6711" y="1072"/>
                  </a:cubicBezTo>
                  <a:cubicBezTo>
                    <a:pt x="7181" y="1072"/>
                    <a:pt x="7648" y="1076"/>
                    <a:pt x="8112" y="1084"/>
                  </a:cubicBezTo>
                  <a:cubicBezTo>
                    <a:pt x="8207" y="1084"/>
                    <a:pt x="8302" y="1072"/>
                    <a:pt x="8385" y="1060"/>
                  </a:cubicBezTo>
                  <a:lnTo>
                    <a:pt x="10136" y="691"/>
                  </a:lnTo>
                  <a:cubicBezTo>
                    <a:pt x="10493" y="620"/>
                    <a:pt x="10433" y="453"/>
                    <a:pt x="10052" y="453"/>
                  </a:cubicBezTo>
                  <a:cubicBezTo>
                    <a:pt x="9969" y="453"/>
                    <a:pt x="9897" y="453"/>
                    <a:pt x="9838" y="429"/>
                  </a:cubicBezTo>
                  <a:cubicBezTo>
                    <a:pt x="9528" y="346"/>
                    <a:pt x="8421" y="60"/>
                    <a:pt x="8159" y="12"/>
                  </a:cubicBezTo>
                  <a:cubicBezTo>
                    <a:pt x="8113" y="4"/>
                    <a:pt x="7973" y="0"/>
                    <a:pt x="776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3"/>
            <p:cNvSpPr/>
            <p:nvPr/>
          </p:nvSpPr>
          <p:spPr>
            <a:xfrm>
              <a:off x="12755150" y="3987375"/>
              <a:ext cx="592950" cy="128200"/>
            </a:xfrm>
            <a:custGeom>
              <a:avLst/>
              <a:gdLst/>
              <a:ahLst/>
              <a:cxnLst/>
              <a:rect l="l" t="t" r="r" b="b"/>
              <a:pathLst>
                <a:path w="23718" h="5128" extrusionOk="0">
                  <a:moveTo>
                    <a:pt x="19527" y="0"/>
                  </a:moveTo>
                  <a:cubicBezTo>
                    <a:pt x="18666" y="8"/>
                    <a:pt x="17807" y="8"/>
                    <a:pt x="16949" y="8"/>
                  </a:cubicBezTo>
                  <a:cubicBezTo>
                    <a:pt x="15231" y="8"/>
                    <a:pt x="13514" y="8"/>
                    <a:pt x="11776" y="71"/>
                  </a:cubicBezTo>
                  <a:cubicBezTo>
                    <a:pt x="11073" y="95"/>
                    <a:pt x="10335" y="95"/>
                    <a:pt x="9752" y="226"/>
                  </a:cubicBezTo>
                  <a:cubicBezTo>
                    <a:pt x="9526" y="274"/>
                    <a:pt x="8918" y="619"/>
                    <a:pt x="8692" y="619"/>
                  </a:cubicBezTo>
                  <a:cubicBezTo>
                    <a:pt x="8234" y="619"/>
                    <a:pt x="7794" y="616"/>
                    <a:pt x="7370" y="616"/>
                  </a:cubicBezTo>
                  <a:cubicBezTo>
                    <a:pt x="5612" y="616"/>
                    <a:pt x="4114" y="670"/>
                    <a:pt x="2608" y="1226"/>
                  </a:cubicBezTo>
                  <a:cubicBezTo>
                    <a:pt x="2608" y="1226"/>
                    <a:pt x="739" y="1286"/>
                    <a:pt x="370" y="1286"/>
                  </a:cubicBezTo>
                  <a:cubicBezTo>
                    <a:pt x="1" y="1286"/>
                    <a:pt x="48" y="1619"/>
                    <a:pt x="48" y="1619"/>
                  </a:cubicBezTo>
                  <a:lnTo>
                    <a:pt x="1739" y="1715"/>
                  </a:lnTo>
                  <a:lnTo>
                    <a:pt x="4870" y="1715"/>
                  </a:lnTo>
                  <a:lnTo>
                    <a:pt x="4073" y="1965"/>
                  </a:lnTo>
                  <a:cubicBezTo>
                    <a:pt x="4073" y="1965"/>
                    <a:pt x="3453" y="2369"/>
                    <a:pt x="3263" y="2524"/>
                  </a:cubicBezTo>
                  <a:cubicBezTo>
                    <a:pt x="3072" y="2691"/>
                    <a:pt x="5025" y="2691"/>
                    <a:pt x="5025" y="2691"/>
                  </a:cubicBezTo>
                  <a:cubicBezTo>
                    <a:pt x="5025" y="2691"/>
                    <a:pt x="3787" y="3036"/>
                    <a:pt x="2882" y="3298"/>
                  </a:cubicBezTo>
                  <a:cubicBezTo>
                    <a:pt x="1953" y="3560"/>
                    <a:pt x="2156" y="3691"/>
                    <a:pt x="2406" y="3762"/>
                  </a:cubicBezTo>
                  <a:cubicBezTo>
                    <a:pt x="2894" y="3893"/>
                    <a:pt x="2263" y="4441"/>
                    <a:pt x="2310" y="4643"/>
                  </a:cubicBezTo>
                  <a:cubicBezTo>
                    <a:pt x="2392" y="5021"/>
                    <a:pt x="3017" y="5128"/>
                    <a:pt x="3960" y="5128"/>
                  </a:cubicBezTo>
                  <a:cubicBezTo>
                    <a:pt x="4116" y="5128"/>
                    <a:pt x="4281" y="5125"/>
                    <a:pt x="4454" y="5120"/>
                  </a:cubicBezTo>
                  <a:cubicBezTo>
                    <a:pt x="6192" y="5060"/>
                    <a:pt x="6513" y="4762"/>
                    <a:pt x="7311" y="4251"/>
                  </a:cubicBezTo>
                  <a:cubicBezTo>
                    <a:pt x="7799" y="3929"/>
                    <a:pt x="8799" y="3643"/>
                    <a:pt x="9180" y="3334"/>
                  </a:cubicBezTo>
                  <a:cubicBezTo>
                    <a:pt x="9255" y="3275"/>
                    <a:pt x="10024" y="3262"/>
                    <a:pt x="10886" y="3262"/>
                  </a:cubicBezTo>
                  <a:cubicBezTo>
                    <a:pt x="11601" y="3262"/>
                    <a:pt x="12380" y="3271"/>
                    <a:pt x="12879" y="3271"/>
                  </a:cubicBezTo>
                  <a:cubicBezTo>
                    <a:pt x="13123" y="3271"/>
                    <a:pt x="13300" y="3269"/>
                    <a:pt x="13371" y="3262"/>
                  </a:cubicBezTo>
                  <a:cubicBezTo>
                    <a:pt x="13738" y="3239"/>
                    <a:pt x="17840" y="2820"/>
                    <a:pt x="18395" y="2820"/>
                  </a:cubicBezTo>
                  <a:cubicBezTo>
                    <a:pt x="18417" y="2820"/>
                    <a:pt x="18433" y="2820"/>
                    <a:pt x="18443" y="2822"/>
                  </a:cubicBezTo>
                  <a:cubicBezTo>
                    <a:pt x="18449" y="2822"/>
                    <a:pt x="18456" y="2823"/>
                    <a:pt x="18462" y="2823"/>
                  </a:cubicBezTo>
                  <a:cubicBezTo>
                    <a:pt x="18758" y="2823"/>
                    <a:pt x="19663" y="2306"/>
                    <a:pt x="19908" y="2155"/>
                  </a:cubicBezTo>
                  <a:cubicBezTo>
                    <a:pt x="20146" y="1988"/>
                    <a:pt x="21408" y="1286"/>
                    <a:pt x="21444" y="1191"/>
                  </a:cubicBezTo>
                  <a:cubicBezTo>
                    <a:pt x="21468" y="1107"/>
                    <a:pt x="22765" y="1036"/>
                    <a:pt x="23242" y="976"/>
                  </a:cubicBezTo>
                  <a:cubicBezTo>
                    <a:pt x="23718" y="917"/>
                    <a:pt x="22920" y="560"/>
                    <a:pt x="22920" y="560"/>
                  </a:cubicBezTo>
                  <a:lnTo>
                    <a:pt x="20884" y="441"/>
                  </a:lnTo>
                  <a:lnTo>
                    <a:pt x="19527" y="0"/>
                  </a:ln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3"/>
            <p:cNvSpPr/>
            <p:nvPr/>
          </p:nvSpPr>
          <p:spPr>
            <a:xfrm>
              <a:off x="15791550" y="4185900"/>
              <a:ext cx="257500" cy="166375"/>
            </a:xfrm>
            <a:custGeom>
              <a:avLst/>
              <a:gdLst/>
              <a:ahLst/>
              <a:cxnLst/>
              <a:rect l="l" t="t" r="r" b="b"/>
              <a:pathLst>
                <a:path w="10300" h="6655" extrusionOk="0">
                  <a:moveTo>
                    <a:pt x="0" y="0"/>
                  </a:moveTo>
                  <a:cubicBezTo>
                    <a:pt x="631" y="346"/>
                    <a:pt x="1167" y="691"/>
                    <a:pt x="1203" y="1036"/>
                  </a:cubicBezTo>
                  <a:cubicBezTo>
                    <a:pt x="1203" y="1251"/>
                    <a:pt x="1286" y="1465"/>
                    <a:pt x="1405" y="1691"/>
                  </a:cubicBezTo>
                  <a:cubicBezTo>
                    <a:pt x="1453" y="1763"/>
                    <a:pt x="1536" y="1846"/>
                    <a:pt x="1667" y="1917"/>
                  </a:cubicBezTo>
                  <a:lnTo>
                    <a:pt x="2263" y="2263"/>
                  </a:lnTo>
                  <a:lnTo>
                    <a:pt x="5739" y="4132"/>
                  </a:lnTo>
                  <a:cubicBezTo>
                    <a:pt x="6156" y="4370"/>
                    <a:pt x="6215" y="4608"/>
                    <a:pt x="5882" y="4751"/>
                  </a:cubicBezTo>
                  <a:lnTo>
                    <a:pt x="4560" y="5311"/>
                  </a:lnTo>
                  <a:cubicBezTo>
                    <a:pt x="4072" y="5513"/>
                    <a:pt x="4418" y="5930"/>
                    <a:pt x="5322" y="6192"/>
                  </a:cubicBezTo>
                  <a:lnTo>
                    <a:pt x="6251" y="6466"/>
                  </a:lnTo>
                  <a:cubicBezTo>
                    <a:pt x="6685" y="6592"/>
                    <a:pt x="7149" y="6655"/>
                    <a:pt x="7545" y="6655"/>
                  </a:cubicBezTo>
                  <a:cubicBezTo>
                    <a:pt x="7932" y="6655"/>
                    <a:pt x="8253" y="6595"/>
                    <a:pt x="8418" y="6477"/>
                  </a:cubicBezTo>
                  <a:lnTo>
                    <a:pt x="10168" y="5180"/>
                  </a:lnTo>
                  <a:cubicBezTo>
                    <a:pt x="10299" y="5084"/>
                    <a:pt x="10299" y="4953"/>
                    <a:pt x="10168" y="4822"/>
                  </a:cubicBezTo>
                  <a:lnTo>
                    <a:pt x="7918" y="2560"/>
                  </a:lnTo>
                  <a:cubicBezTo>
                    <a:pt x="7680" y="2310"/>
                    <a:pt x="7025" y="2084"/>
                    <a:pt x="6323" y="2013"/>
                  </a:cubicBezTo>
                  <a:cubicBezTo>
                    <a:pt x="5620" y="1929"/>
                    <a:pt x="4822" y="1822"/>
                    <a:pt x="4513" y="1727"/>
                  </a:cubicBezTo>
                  <a:cubicBezTo>
                    <a:pt x="3929" y="1524"/>
                    <a:pt x="3322" y="989"/>
                    <a:pt x="2917" y="786"/>
                  </a:cubicBezTo>
                  <a:cubicBezTo>
                    <a:pt x="2530" y="604"/>
                    <a:pt x="1044" y="8"/>
                    <a:pt x="519" y="8"/>
                  </a:cubicBezTo>
                  <a:cubicBezTo>
                    <a:pt x="495" y="8"/>
                    <a:pt x="473" y="10"/>
                    <a:pt x="453" y="12"/>
                  </a:cubicBezTo>
                  <a:cubicBezTo>
                    <a:pt x="428" y="16"/>
                    <a:pt x="397" y="17"/>
                    <a:pt x="359" y="17"/>
                  </a:cubicBezTo>
                  <a:cubicBezTo>
                    <a:pt x="269" y="17"/>
                    <a:pt x="143" y="9"/>
                    <a:pt x="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3"/>
            <p:cNvSpPr/>
            <p:nvPr/>
          </p:nvSpPr>
          <p:spPr>
            <a:xfrm>
              <a:off x="13045375" y="3993825"/>
              <a:ext cx="3479675" cy="1212175"/>
            </a:xfrm>
            <a:custGeom>
              <a:avLst/>
              <a:gdLst/>
              <a:ahLst/>
              <a:cxnLst/>
              <a:rect l="l" t="t" r="r" b="b"/>
              <a:pathLst>
                <a:path w="139187" h="48487" extrusionOk="0">
                  <a:moveTo>
                    <a:pt x="57325" y="1"/>
                  </a:moveTo>
                  <a:cubicBezTo>
                    <a:pt x="57052" y="1"/>
                    <a:pt x="56800" y="13"/>
                    <a:pt x="56579" y="40"/>
                  </a:cubicBezTo>
                  <a:cubicBezTo>
                    <a:pt x="56126" y="87"/>
                    <a:pt x="56269" y="444"/>
                    <a:pt x="56269" y="444"/>
                  </a:cubicBezTo>
                  <a:lnTo>
                    <a:pt x="58591" y="1123"/>
                  </a:lnTo>
                  <a:lnTo>
                    <a:pt x="58317" y="1599"/>
                  </a:lnTo>
                  <a:cubicBezTo>
                    <a:pt x="58317" y="1599"/>
                    <a:pt x="57973" y="1626"/>
                    <a:pt x="57596" y="1626"/>
                  </a:cubicBezTo>
                  <a:cubicBezTo>
                    <a:pt x="57407" y="1626"/>
                    <a:pt x="57210" y="1619"/>
                    <a:pt x="57043" y="1599"/>
                  </a:cubicBezTo>
                  <a:cubicBezTo>
                    <a:pt x="56878" y="1583"/>
                    <a:pt x="56329" y="1566"/>
                    <a:pt x="55661" y="1566"/>
                  </a:cubicBezTo>
                  <a:cubicBezTo>
                    <a:pt x="53921" y="1566"/>
                    <a:pt x="51372" y="1678"/>
                    <a:pt x="52697" y="2195"/>
                  </a:cubicBezTo>
                  <a:cubicBezTo>
                    <a:pt x="52269" y="2028"/>
                    <a:pt x="51697" y="1814"/>
                    <a:pt x="51471" y="1754"/>
                  </a:cubicBezTo>
                  <a:cubicBezTo>
                    <a:pt x="51399" y="1738"/>
                    <a:pt x="51314" y="1732"/>
                    <a:pt x="51223" y="1732"/>
                  </a:cubicBezTo>
                  <a:cubicBezTo>
                    <a:pt x="50833" y="1732"/>
                    <a:pt x="50340" y="1849"/>
                    <a:pt x="50340" y="1849"/>
                  </a:cubicBezTo>
                  <a:lnTo>
                    <a:pt x="49733" y="2207"/>
                  </a:lnTo>
                  <a:lnTo>
                    <a:pt x="51376" y="2635"/>
                  </a:lnTo>
                  <a:lnTo>
                    <a:pt x="51745" y="2945"/>
                  </a:lnTo>
                  <a:lnTo>
                    <a:pt x="51150" y="3076"/>
                  </a:lnTo>
                  <a:cubicBezTo>
                    <a:pt x="51150" y="3076"/>
                    <a:pt x="49852" y="2635"/>
                    <a:pt x="49852" y="2635"/>
                  </a:cubicBezTo>
                  <a:cubicBezTo>
                    <a:pt x="49841" y="2632"/>
                    <a:pt x="49788" y="2630"/>
                    <a:pt x="49700" y="2630"/>
                  </a:cubicBezTo>
                  <a:cubicBezTo>
                    <a:pt x="48857" y="2630"/>
                    <a:pt x="44788" y="2767"/>
                    <a:pt x="43761" y="2767"/>
                  </a:cubicBezTo>
                  <a:cubicBezTo>
                    <a:pt x="43724" y="2767"/>
                    <a:pt x="43690" y="2767"/>
                    <a:pt x="43660" y="2766"/>
                  </a:cubicBezTo>
                  <a:lnTo>
                    <a:pt x="41136" y="3326"/>
                  </a:lnTo>
                  <a:lnTo>
                    <a:pt x="40231" y="3350"/>
                  </a:lnTo>
                  <a:cubicBezTo>
                    <a:pt x="40231" y="3350"/>
                    <a:pt x="39267" y="3731"/>
                    <a:pt x="38993" y="3731"/>
                  </a:cubicBezTo>
                  <a:cubicBezTo>
                    <a:pt x="38719" y="3731"/>
                    <a:pt x="37076" y="3790"/>
                    <a:pt x="36802" y="3790"/>
                  </a:cubicBezTo>
                  <a:cubicBezTo>
                    <a:pt x="36529" y="3790"/>
                    <a:pt x="35779" y="3540"/>
                    <a:pt x="35600" y="3445"/>
                  </a:cubicBezTo>
                  <a:cubicBezTo>
                    <a:pt x="35409" y="3350"/>
                    <a:pt x="35671" y="3159"/>
                    <a:pt x="35671" y="3159"/>
                  </a:cubicBezTo>
                  <a:lnTo>
                    <a:pt x="38696" y="3516"/>
                  </a:lnTo>
                  <a:cubicBezTo>
                    <a:pt x="38696" y="3516"/>
                    <a:pt x="39136" y="3326"/>
                    <a:pt x="39291" y="3135"/>
                  </a:cubicBezTo>
                  <a:cubicBezTo>
                    <a:pt x="39458" y="2945"/>
                    <a:pt x="39077" y="2790"/>
                    <a:pt x="38803" y="2766"/>
                  </a:cubicBezTo>
                  <a:cubicBezTo>
                    <a:pt x="38529" y="2730"/>
                    <a:pt x="37076" y="2671"/>
                    <a:pt x="36719" y="2611"/>
                  </a:cubicBezTo>
                  <a:cubicBezTo>
                    <a:pt x="36362" y="2552"/>
                    <a:pt x="35374" y="2135"/>
                    <a:pt x="35338" y="2123"/>
                  </a:cubicBezTo>
                  <a:cubicBezTo>
                    <a:pt x="35243" y="2086"/>
                    <a:pt x="34854" y="2071"/>
                    <a:pt x="34311" y="2071"/>
                  </a:cubicBezTo>
                  <a:cubicBezTo>
                    <a:pt x="32607" y="2071"/>
                    <a:pt x="29394" y="2221"/>
                    <a:pt x="29087" y="2302"/>
                  </a:cubicBezTo>
                  <a:cubicBezTo>
                    <a:pt x="28718" y="2397"/>
                    <a:pt x="26373" y="2635"/>
                    <a:pt x="26015" y="2671"/>
                  </a:cubicBezTo>
                  <a:cubicBezTo>
                    <a:pt x="25646" y="2695"/>
                    <a:pt x="24587" y="3385"/>
                    <a:pt x="24480" y="3481"/>
                  </a:cubicBezTo>
                  <a:cubicBezTo>
                    <a:pt x="24384" y="3576"/>
                    <a:pt x="23825" y="3671"/>
                    <a:pt x="23360" y="3695"/>
                  </a:cubicBezTo>
                  <a:cubicBezTo>
                    <a:pt x="22896" y="3731"/>
                    <a:pt x="20646" y="4088"/>
                    <a:pt x="20360" y="4147"/>
                  </a:cubicBezTo>
                  <a:cubicBezTo>
                    <a:pt x="20074" y="4207"/>
                    <a:pt x="20491" y="4469"/>
                    <a:pt x="20467" y="4600"/>
                  </a:cubicBezTo>
                  <a:cubicBezTo>
                    <a:pt x="20443" y="4731"/>
                    <a:pt x="20848" y="5100"/>
                    <a:pt x="20848" y="5100"/>
                  </a:cubicBezTo>
                  <a:lnTo>
                    <a:pt x="21670" y="5266"/>
                  </a:lnTo>
                  <a:lnTo>
                    <a:pt x="22836" y="4897"/>
                  </a:lnTo>
                  <a:lnTo>
                    <a:pt x="23396" y="4933"/>
                  </a:lnTo>
                  <a:cubicBezTo>
                    <a:pt x="24276" y="5220"/>
                    <a:pt x="24988" y="5447"/>
                    <a:pt x="25722" y="5447"/>
                  </a:cubicBezTo>
                  <a:cubicBezTo>
                    <a:pt x="26299" y="5447"/>
                    <a:pt x="26890" y="5307"/>
                    <a:pt x="27587" y="4945"/>
                  </a:cubicBezTo>
                  <a:cubicBezTo>
                    <a:pt x="26563" y="4814"/>
                    <a:pt x="26575" y="4254"/>
                    <a:pt x="27361" y="3981"/>
                  </a:cubicBezTo>
                  <a:cubicBezTo>
                    <a:pt x="28123" y="3707"/>
                    <a:pt x="29290" y="3647"/>
                    <a:pt x="30361" y="3600"/>
                  </a:cubicBezTo>
                  <a:lnTo>
                    <a:pt x="30361" y="3600"/>
                  </a:lnTo>
                  <a:cubicBezTo>
                    <a:pt x="29409" y="3766"/>
                    <a:pt x="29182" y="4266"/>
                    <a:pt x="29790" y="4576"/>
                  </a:cubicBezTo>
                  <a:cubicBezTo>
                    <a:pt x="30273" y="4827"/>
                    <a:pt x="31166" y="4953"/>
                    <a:pt x="32052" y="4953"/>
                  </a:cubicBezTo>
                  <a:cubicBezTo>
                    <a:pt x="32256" y="4953"/>
                    <a:pt x="32460" y="4947"/>
                    <a:pt x="32659" y="4933"/>
                  </a:cubicBezTo>
                  <a:lnTo>
                    <a:pt x="32659" y="4933"/>
                  </a:lnTo>
                  <a:cubicBezTo>
                    <a:pt x="32332" y="5240"/>
                    <a:pt x="31388" y="5450"/>
                    <a:pt x="30449" y="5450"/>
                  </a:cubicBezTo>
                  <a:cubicBezTo>
                    <a:pt x="30296" y="5450"/>
                    <a:pt x="30142" y="5445"/>
                    <a:pt x="29992" y="5433"/>
                  </a:cubicBezTo>
                  <a:lnTo>
                    <a:pt x="29992" y="5433"/>
                  </a:lnTo>
                  <a:cubicBezTo>
                    <a:pt x="30147" y="5731"/>
                    <a:pt x="30671" y="5909"/>
                    <a:pt x="30147" y="6171"/>
                  </a:cubicBezTo>
                  <a:cubicBezTo>
                    <a:pt x="30100" y="6195"/>
                    <a:pt x="28893" y="6446"/>
                    <a:pt x="28828" y="6446"/>
                  </a:cubicBezTo>
                  <a:cubicBezTo>
                    <a:pt x="28826" y="6446"/>
                    <a:pt x="28826" y="6445"/>
                    <a:pt x="28825" y="6445"/>
                  </a:cubicBezTo>
                  <a:lnTo>
                    <a:pt x="27885" y="6064"/>
                  </a:lnTo>
                  <a:lnTo>
                    <a:pt x="27016" y="6445"/>
                  </a:lnTo>
                  <a:cubicBezTo>
                    <a:pt x="27016" y="6445"/>
                    <a:pt x="24551" y="6338"/>
                    <a:pt x="24265" y="6314"/>
                  </a:cubicBezTo>
                  <a:cubicBezTo>
                    <a:pt x="23979" y="6279"/>
                    <a:pt x="23598" y="6279"/>
                    <a:pt x="23598" y="6279"/>
                  </a:cubicBezTo>
                  <a:cubicBezTo>
                    <a:pt x="23598" y="6279"/>
                    <a:pt x="23753" y="5826"/>
                    <a:pt x="23765" y="5695"/>
                  </a:cubicBezTo>
                  <a:cubicBezTo>
                    <a:pt x="23768" y="5667"/>
                    <a:pt x="23721" y="5656"/>
                    <a:pt x="23643" y="5656"/>
                  </a:cubicBezTo>
                  <a:cubicBezTo>
                    <a:pt x="23356" y="5656"/>
                    <a:pt x="22636" y="5807"/>
                    <a:pt x="22336" y="5826"/>
                  </a:cubicBezTo>
                  <a:cubicBezTo>
                    <a:pt x="21955" y="5862"/>
                    <a:pt x="22432" y="6517"/>
                    <a:pt x="22432" y="6517"/>
                  </a:cubicBezTo>
                  <a:cubicBezTo>
                    <a:pt x="22432" y="6517"/>
                    <a:pt x="21693" y="6481"/>
                    <a:pt x="21670" y="6481"/>
                  </a:cubicBezTo>
                  <a:cubicBezTo>
                    <a:pt x="21324" y="6469"/>
                    <a:pt x="20979" y="6409"/>
                    <a:pt x="20646" y="6386"/>
                  </a:cubicBezTo>
                  <a:lnTo>
                    <a:pt x="20646" y="6386"/>
                  </a:lnTo>
                  <a:cubicBezTo>
                    <a:pt x="21090" y="6421"/>
                    <a:pt x="19022" y="7029"/>
                    <a:pt x="18202" y="7029"/>
                  </a:cubicBezTo>
                  <a:cubicBezTo>
                    <a:pt x="18187" y="7029"/>
                    <a:pt x="18172" y="7029"/>
                    <a:pt x="18157" y="7029"/>
                  </a:cubicBezTo>
                  <a:cubicBezTo>
                    <a:pt x="18086" y="6969"/>
                    <a:pt x="18014" y="6802"/>
                    <a:pt x="17681" y="6767"/>
                  </a:cubicBezTo>
                  <a:cubicBezTo>
                    <a:pt x="17655" y="6764"/>
                    <a:pt x="17629" y="6763"/>
                    <a:pt x="17603" y="6763"/>
                  </a:cubicBezTo>
                  <a:cubicBezTo>
                    <a:pt x="17071" y="6763"/>
                    <a:pt x="16545" y="7322"/>
                    <a:pt x="15705" y="7481"/>
                  </a:cubicBezTo>
                  <a:cubicBezTo>
                    <a:pt x="15419" y="7541"/>
                    <a:pt x="15395" y="7683"/>
                    <a:pt x="15669" y="7731"/>
                  </a:cubicBezTo>
                  <a:lnTo>
                    <a:pt x="16133" y="7814"/>
                  </a:lnTo>
                  <a:cubicBezTo>
                    <a:pt x="16133" y="7814"/>
                    <a:pt x="14800" y="8136"/>
                    <a:pt x="14502" y="8172"/>
                  </a:cubicBezTo>
                  <a:lnTo>
                    <a:pt x="15597" y="8469"/>
                  </a:lnTo>
                  <a:lnTo>
                    <a:pt x="16395" y="8874"/>
                  </a:lnTo>
                  <a:cubicBezTo>
                    <a:pt x="16395" y="8874"/>
                    <a:pt x="15609" y="9279"/>
                    <a:pt x="15395" y="9398"/>
                  </a:cubicBezTo>
                  <a:cubicBezTo>
                    <a:pt x="15191" y="9494"/>
                    <a:pt x="14419" y="9629"/>
                    <a:pt x="13980" y="9629"/>
                  </a:cubicBezTo>
                  <a:cubicBezTo>
                    <a:pt x="13931" y="9629"/>
                    <a:pt x="13887" y="9628"/>
                    <a:pt x="13847" y="9624"/>
                  </a:cubicBezTo>
                  <a:cubicBezTo>
                    <a:pt x="13454" y="9577"/>
                    <a:pt x="12954" y="9207"/>
                    <a:pt x="12692" y="9100"/>
                  </a:cubicBezTo>
                  <a:cubicBezTo>
                    <a:pt x="12630" y="9072"/>
                    <a:pt x="12495" y="9061"/>
                    <a:pt x="12326" y="9061"/>
                  </a:cubicBezTo>
                  <a:cubicBezTo>
                    <a:pt x="11786" y="9061"/>
                    <a:pt x="10894" y="9172"/>
                    <a:pt x="10894" y="9172"/>
                  </a:cubicBezTo>
                  <a:cubicBezTo>
                    <a:pt x="10894" y="9172"/>
                    <a:pt x="9942" y="9993"/>
                    <a:pt x="9680" y="10231"/>
                  </a:cubicBezTo>
                  <a:cubicBezTo>
                    <a:pt x="9406" y="10458"/>
                    <a:pt x="9621" y="11434"/>
                    <a:pt x="9621" y="11434"/>
                  </a:cubicBezTo>
                  <a:cubicBezTo>
                    <a:pt x="9621" y="11434"/>
                    <a:pt x="9908" y="11447"/>
                    <a:pt x="10226" y="11447"/>
                  </a:cubicBezTo>
                  <a:cubicBezTo>
                    <a:pt x="10504" y="11447"/>
                    <a:pt x="10804" y="11437"/>
                    <a:pt x="10954" y="11398"/>
                  </a:cubicBezTo>
                  <a:cubicBezTo>
                    <a:pt x="10992" y="11389"/>
                    <a:pt x="11037" y="11384"/>
                    <a:pt x="11086" y="11384"/>
                  </a:cubicBezTo>
                  <a:cubicBezTo>
                    <a:pt x="11470" y="11384"/>
                    <a:pt x="12155" y="11640"/>
                    <a:pt x="12418" y="11672"/>
                  </a:cubicBezTo>
                  <a:cubicBezTo>
                    <a:pt x="12485" y="11683"/>
                    <a:pt x="12633" y="11687"/>
                    <a:pt x="12824" y="11687"/>
                  </a:cubicBezTo>
                  <a:cubicBezTo>
                    <a:pt x="13492" y="11687"/>
                    <a:pt x="14681" y="11636"/>
                    <a:pt x="14681" y="11636"/>
                  </a:cubicBezTo>
                  <a:lnTo>
                    <a:pt x="15502" y="11160"/>
                  </a:lnTo>
                  <a:lnTo>
                    <a:pt x="17764" y="9958"/>
                  </a:lnTo>
                  <a:lnTo>
                    <a:pt x="18229" y="9624"/>
                  </a:lnTo>
                  <a:lnTo>
                    <a:pt x="19146" y="9838"/>
                  </a:lnTo>
                  <a:cubicBezTo>
                    <a:pt x="19277" y="9871"/>
                    <a:pt x="19421" y="9886"/>
                    <a:pt x="19563" y="9886"/>
                  </a:cubicBezTo>
                  <a:cubicBezTo>
                    <a:pt x="19987" y="9886"/>
                    <a:pt x="20396" y="9755"/>
                    <a:pt x="20431" y="9577"/>
                  </a:cubicBezTo>
                  <a:cubicBezTo>
                    <a:pt x="20441" y="9519"/>
                    <a:pt x="20633" y="9502"/>
                    <a:pt x="20861" y="9502"/>
                  </a:cubicBezTo>
                  <a:cubicBezTo>
                    <a:pt x="21202" y="9502"/>
                    <a:pt x="21622" y="9541"/>
                    <a:pt x="21622" y="9541"/>
                  </a:cubicBezTo>
                  <a:lnTo>
                    <a:pt x="22610" y="9624"/>
                  </a:lnTo>
                  <a:lnTo>
                    <a:pt x="23920" y="10386"/>
                  </a:lnTo>
                  <a:lnTo>
                    <a:pt x="25027" y="10386"/>
                  </a:lnTo>
                  <a:lnTo>
                    <a:pt x="25908" y="10696"/>
                  </a:lnTo>
                  <a:lnTo>
                    <a:pt x="25527" y="10993"/>
                  </a:lnTo>
                  <a:cubicBezTo>
                    <a:pt x="25372" y="11112"/>
                    <a:pt x="25480" y="11243"/>
                    <a:pt x="25765" y="11315"/>
                  </a:cubicBezTo>
                  <a:lnTo>
                    <a:pt x="25956" y="11362"/>
                  </a:lnTo>
                  <a:lnTo>
                    <a:pt x="26551" y="11315"/>
                  </a:lnTo>
                  <a:cubicBezTo>
                    <a:pt x="26789" y="11291"/>
                    <a:pt x="26968" y="11208"/>
                    <a:pt x="26944" y="11112"/>
                  </a:cubicBezTo>
                  <a:lnTo>
                    <a:pt x="26825" y="10648"/>
                  </a:lnTo>
                  <a:lnTo>
                    <a:pt x="27492" y="10839"/>
                  </a:lnTo>
                  <a:cubicBezTo>
                    <a:pt x="27582" y="10861"/>
                    <a:pt x="27690" y="10873"/>
                    <a:pt x="27800" y="10873"/>
                  </a:cubicBezTo>
                  <a:cubicBezTo>
                    <a:pt x="27922" y="10873"/>
                    <a:pt x="28046" y="10858"/>
                    <a:pt x="28147" y="10827"/>
                  </a:cubicBezTo>
                  <a:cubicBezTo>
                    <a:pt x="28301" y="10767"/>
                    <a:pt x="28325" y="10684"/>
                    <a:pt x="28182" y="10624"/>
                  </a:cubicBezTo>
                  <a:lnTo>
                    <a:pt x="26861" y="10077"/>
                  </a:lnTo>
                  <a:cubicBezTo>
                    <a:pt x="26861" y="10077"/>
                    <a:pt x="26459" y="10092"/>
                    <a:pt x="26102" y="10092"/>
                  </a:cubicBezTo>
                  <a:cubicBezTo>
                    <a:pt x="25924" y="10092"/>
                    <a:pt x="25757" y="10089"/>
                    <a:pt x="25658" y="10077"/>
                  </a:cubicBezTo>
                  <a:cubicBezTo>
                    <a:pt x="25361" y="10041"/>
                    <a:pt x="25003" y="9624"/>
                    <a:pt x="24527" y="9398"/>
                  </a:cubicBezTo>
                  <a:cubicBezTo>
                    <a:pt x="24051" y="9172"/>
                    <a:pt x="24479" y="8910"/>
                    <a:pt x="24479" y="8910"/>
                  </a:cubicBezTo>
                  <a:lnTo>
                    <a:pt x="24480" y="8910"/>
                  </a:lnTo>
                  <a:lnTo>
                    <a:pt x="25753" y="9017"/>
                  </a:lnTo>
                  <a:lnTo>
                    <a:pt x="27313" y="9207"/>
                  </a:lnTo>
                  <a:lnTo>
                    <a:pt x="28361" y="10077"/>
                  </a:lnTo>
                  <a:lnTo>
                    <a:pt x="30766" y="10886"/>
                  </a:lnTo>
                  <a:lnTo>
                    <a:pt x="31611" y="11339"/>
                  </a:lnTo>
                  <a:cubicBezTo>
                    <a:pt x="31712" y="11393"/>
                    <a:pt x="31859" y="11418"/>
                    <a:pt x="32005" y="11418"/>
                  </a:cubicBezTo>
                  <a:cubicBezTo>
                    <a:pt x="32240" y="11418"/>
                    <a:pt x="32470" y="11354"/>
                    <a:pt x="32492" y="11243"/>
                  </a:cubicBezTo>
                  <a:lnTo>
                    <a:pt x="32683" y="10303"/>
                  </a:lnTo>
                  <a:cubicBezTo>
                    <a:pt x="32683" y="10303"/>
                    <a:pt x="36207" y="10386"/>
                    <a:pt x="36505" y="10386"/>
                  </a:cubicBezTo>
                  <a:cubicBezTo>
                    <a:pt x="36802" y="10386"/>
                    <a:pt x="38148" y="10767"/>
                    <a:pt x="38148" y="10767"/>
                  </a:cubicBezTo>
                  <a:cubicBezTo>
                    <a:pt x="38148" y="10767"/>
                    <a:pt x="37243" y="10886"/>
                    <a:pt x="36838" y="10886"/>
                  </a:cubicBezTo>
                  <a:cubicBezTo>
                    <a:pt x="36433" y="10886"/>
                    <a:pt x="35433" y="11041"/>
                    <a:pt x="35028" y="11124"/>
                  </a:cubicBezTo>
                  <a:cubicBezTo>
                    <a:pt x="34624" y="11196"/>
                    <a:pt x="35457" y="11517"/>
                    <a:pt x="35457" y="11517"/>
                  </a:cubicBezTo>
                  <a:cubicBezTo>
                    <a:pt x="35457" y="11517"/>
                    <a:pt x="37503" y="11568"/>
                    <a:pt x="38552" y="11568"/>
                  </a:cubicBezTo>
                  <a:cubicBezTo>
                    <a:pt x="38852" y="11568"/>
                    <a:pt x="39070" y="11564"/>
                    <a:pt x="39136" y="11553"/>
                  </a:cubicBezTo>
                  <a:cubicBezTo>
                    <a:pt x="39446" y="11517"/>
                    <a:pt x="40660" y="11470"/>
                    <a:pt x="40660" y="11470"/>
                  </a:cubicBezTo>
                  <a:cubicBezTo>
                    <a:pt x="40660" y="11470"/>
                    <a:pt x="41398" y="10851"/>
                    <a:pt x="41279" y="10731"/>
                  </a:cubicBezTo>
                  <a:cubicBezTo>
                    <a:pt x="41160" y="10612"/>
                    <a:pt x="42327" y="10267"/>
                    <a:pt x="42327" y="10267"/>
                  </a:cubicBezTo>
                  <a:lnTo>
                    <a:pt x="42410" y="10279"/>
                  </a:lnTo>
                  <a:lnTo>
                    <a:pt x="42613" y="11624"/>
                  </a:lnTo>
                  <a:lnTo>
                    <a:pt x="42148" y="12279"/>
                  </a:lnTo>
                  <a:lnTo>
                    <a:pt x="40993" y="13387"/>
                  </a:lnTo>
                  <a:lnTo>
                    <a:pt x="41374" y="13684"/>
                  </a:lnTo>
                  <a:lnTo>
                    <a:pt x="40351" y="13922"/>
                  </a:lnTo>
                  <a:cubicBezTo>
                    <a:pt x="40351" y="13922"/>
                    <a:pt x="35707" y="13529"/>
                    <a:pt x="35290" y="13482"/>
                  </a:cubicBezTo>
                  <a:cubicBezTo>
                    <a:pt x="35052" y="13446"/>
                    <a:pt x="33766" y="13291"/>
                    <a:pt x="32707" y="13160"/>
                  </a:cubicBezTo>
                  <a:cubicBezTo>
                    <a:pt x="32558" y="13141"/>
                    <a:pt x="32407" y="13132"/>
                    <a:pt x="32258" y="13132"/>
                  </a:cubicBezTo>
                  <a:cubicBezTo>
                    <a:pt x="31653" y="13132"/>
                    <a:pt x="31083" y="13281"/>
                    <a:pt x="30873" y="13529"/>
                  </a:cubicBezTo>
                  <a:cubicBezTo>
                    <a:pt x="30814" y="13589"/>
                    <a:pt x="30742" y="13660"/>
                    <a:pt x="30659" y="13732"/>
                  </a:cubicBezTo>
                  <a:cubicBezTo>
                    <a:pt x="28528" y="13529"/>
                    <a:pt x="26385" y="13327"/>
                    <a:pt x="24313" y="13089"/>
                  </a:cubicBezTo>
                  <a:cubicBezTo>
                    <a:pt x="24313" y="13089"/>
                    <a:pt x="23217" y="12982"/>
                    <a:pt x="23384" y="12756"/>
                  </a:cubicBezTo>
                  <a:cubicBezTo>
                    <a:pt x="23539" y="12541"/>
                    <a:pt x="23503" y="11684"/>
                    <a:pt x="23503" y="11684"/>
                  </a:cubicBezTo>
                  <a:cubicBezTo>
                    <a:pt x="23503" y="11684"/>
                    <a:pt x="22575" y="11422"/>
                    <a:pt x="22039" y="11422"/>
                  </a:cubicBezTo>
                  <a:cubicBezTo>
                    <a:pt x="21491" y="11422"/>
                    <a:pt x="20955" y="11422"/>
                    <a:pt x="20515" y="11636"/>
                  </a:cubicBezTo>
                  <a:cubicBezTo>
                    <a:pt x="20074" y="11839"/>
                    <a:pt x="18979" y="11839"/>
                    <a:pt x="18979" y="11839"/>
                  </a:cubicBezTo>
                  <a:cubicBezTo>
                    <a:pt x="18979" y="11839"/>
                    <a:pt x="14300" y="12053"/>
                    <a:pt x="13883" y="12053"/>
                  </a:cubicBezTo>
                  <a:cubicBezTo>
                    <a:pt x="13478" y="12053"/>
                    <a:pt x="12061" y="12220"/>
                    <a:pt x="12061" y="12220"/>
                  </a:cubicBezTo>
                  <a:lnTo>
                    <a:pt x="11073" y="11839"/>
                  </a:lnTo>
                  <a:cubicBezTo>
                    <a:pt x="11073" y="11839"/>
                    <a:pt x="10025" y="12160"/>
                    <a:pt x="9835" y="12327"/>
                  </a:cubicBezTo>
                  <a:cubicBezTo>
                    <a:pt x="9656" y="12482"/>
                    <a:pt x="8739" y="13244"/>
                    <a:pt x="8680" y="13422"/>
                  </a:cubicBezTo>
                  <a:cubicBezTo>
                    <a:pt x="8549" y="13815"/>
                    <a:pt x="5751" y="14399"/>
                    <a:pt x="5203" y="14970"/>
                  </a:cubicBezTo>
                  <a:cubicBezTo>
                    <a:pt x="4751" y="15446"/>
                    <a:pt x="4394" y="15982"/>
                    <a:pt x="3405" y="16327"/>
                  </a:cubicBezTo>
                  <a:cubicBezTo>
                    <a:pt x="3013" y="16470"/>
                    <a:pt x="2536" y="16577"/>
                    <a:pt x="2167" y="16720"/>
                  </a:cubicBezTo>
                  <a:cubicBezTo>
                    <a:pt x="1334" y="17066"/>
                    <a:pt x="1298" y="17994"/>
                    <a:pt x="1393" y="18387"/>
                  </a:cubicBezTo>
                  <a:cubicBezTo>
                    <a:pt x="1441" y="18637"/>
                    <a:pt x="941" y="19994"/>
                    <a:pt x="858" y="20197"/>
                  </a:cubicBezTo>
                  <a:cubicBezTo>
                    <a:pt x="786" y="20387"/>
                    <a:pt x="0" y="20459"/>
                    <a:pt x="0" y="20852"/>
                  </a:cubicBezTo>
                  <a:cubicBezTo>
                    <a:pt x="0" y="21257"/>
                    <a:pt x="262" y="21399"/>
                    <a:pt x="1298" y="22352"/>
                  </a:cubicBezTo>
                  <a:cubicBezTo>
                    <a:pt x="2370" y="23340"/>
                    <a:pt x="4429" y="24269"/>
                    <a:pt x="4679" y="24483"/>
                  </a:cubicBezTo>
                  <a:cubicBezTo>
                    <a:pt x="4929" y="24709"/>
                    <a:pt x="6287" y="25007"/>
                    <a:pt x="6775" y="25007"/>
                  </a:cubicBezTo>
                  <a:cubicBezTo>
                    <a:pt x="7251" y="25007"/>
                    <a:pt x="11466" y="24055"/>
                    <a:pt x="12121" y="24055"/>
                  </a:cubicBezTo>
                  <a:cubicBezTo>
                    <a:pt x="12599" y="24051"/>
                    <a:pt x="13061" y="24048"/>
                    <a:pt x="13506" y="24048"/>
                  </a:cubicBezTo>
                  <a:cubicBezTo>
                    <a:pt x="19976" y="24048"/>
                    <a:pt x="22949" y="24545"/>
                    <a:pt x="22336" y="28210"/>
                  </a:cubicBezTo>
                  <a:cubicBezTo>
                    <a:pt x="22336" y="28210"/>
                    <a:pt x="25313" y="30829"/>
                    <a:pt x="25456" y="31246"/>
                  </a:cubicBezTo>
                  <a:cubicBezTo>
                    <a:pt x="25599" y="31674"/>
                    <a:pt x="25896" y="32532"/>
                    <a:pt x="25694" y="32877"/>
                  </a:cubicBezTo>
                  <a:cubicBezTo>
                    <a:pt x="25503" y="33234"/>
                    <a:pt x="24480" y="35127"/>
                    <a:pt x="24480" y="35127"/>
                  </a:cubicBezTo>
                  <a:cubicBezTo>
                    <a:pt x="24480" y="35127"/>
                    <a:pt x="22432" y="35961"/>
                    <a:pt x="22563" y="36520"/>
                  </a:cubicBezTo>
                  <a:cubicBezTo>
                    <a:pt x="22694" y="37092"/>
                    <a:pt x="24301" y="40045"/>
                    <a:pt x="24837" y="40557"/>
                  </a:cubicBezTo>
                  <a:cubicBezTo>
                    <a:pt x="25372" y="41069"/>
                    <a:pt x="27158" y="43605"/>
                    <a:pt x="27158" y="43605"/>
                  </a:cubicBezTo>
                  <a:cubicBezTo>
                    <a:pt x="27158" y="43605"/>
                    <a:pt x="27658" y="45938"/>
                    <a:pt x="27837" y="46272"/>
                  </a:cubicBezTo>
                  <a:cubicBezTo>
                    <a:pt x="28028" y="46617"/>
                    <a:pt x="30611" y="48486"/>
                    <a:pt x="30611" y="48486"/>
                  </a:cubicBezTo>
                  <a:cubicBezTo>
                    <a:pt x="30611" y="48486"/>
                    <a:pt x="33729" y="47418"/>
                    <a:pt x="34553" y="47418"/>
                  </a:cubicBezTo>
                  <a:cubicBezTo>
                    <a:pt x="34594" y="47418"/>
                    <a:pt x="34630" y="47421"/>
                    <a:pt x="34659" y="47426"/>
                  </a:cubicBezTo>
                  <a:cubicBezTo>
                    <a:pt x="34781" y="47450"/>
                    <a:pt x="35047" y="47460"/>
                    <a:pt x="35394" y="47460"/>
                  </a:cubicBezTo>
                  <a:cubicBezTo>
                    <a:pt x="36784" y="47460"/>
                    <a:pt x="39484" y="47307"/>
                    <a:pt x="39493" y="47307"/>
                  </a:cubicBezTo>
                  <a:cubicBezTo>
                    <a:pt x="40446" y="47260"/>
                    <a:pt x="42791" y="44128"/>
                    <a:pt x="43577" y="43581"/>
                  </a:cubicBezTo>
                  <a:cubicBezTo>
                    <a:pt x="44649" y="42831"/>
                    <a:pt x="49685" y="41366"/>
                    <a:pt x="49792" y="40545"/>
                  </a:cubicBezTo>
                  <a:cubicBezTo>
                    <a:pt x="49947" y="39306"/>
                    <a:pt x="47482" y="35675"/>
                    <a:pt x="52173" y="35675"/>
                  </a:cubicBezTo>
                  <a:cubicBezTo>
                    <a:pt x="52721" y="35675"/>
                    <a:pt x="52959" y="31925"/>
                    <a:pt x="52959" y="31925"/>
                  </a:cubicBezTo>
                  <a:cubicBezTo>
                    <a:pt x="52078" y="30686"/>
                    <a:pt x="49364" y="28472"/>
                    <a:pt x="51221" y="27531"/>
                  </a:cubicBezTo>
                  <a:cubicBezTo>
                    <a:pt x="52793" y="26733"/>
                    <a:pt x="54686" y="26067"/>
                    <a:pt x="56067" y="25233"/>
                  </a:cubicBezTo>
                  <a:cubicBezTo>
                    <a:pt x="57376" y="24436"/>
                    <a:pt x="56686" y="23781"/>
                    <a:pt x="57555" y="23054"/>
                  </a:cubicBezTo>
                  <a:cubicBezTo>
                    <a:pt x="57805" y="22840"/>
                    <a:pt x="59234" y="21947"/>
                    <a:pt x="59234" y="21947"/>
                  </a:cubicBezTo>
                  <a:cubicBezTo>
                    <a:pt x="59234" y="21947"/>
                    <a:pt x="59055" y="21399"/>
                    <a:pt x="58805" y="21126"/>
                  </a:cubicBezTo>
                  <a:cubicBezTo>
                    <a:pt x="58698" y="21002"/>
                    <a:pt x="58586" y="20963"/>
                    <a:pt x="58455" y="20963"/>
                  </a:cubicBezTo>
                  <a:cubicBezTo>
                    <a:pt x="58295" y="20963"/>
                    <a:pt x="58107" y="21021"/>
                    <a:pt x="57865" y="21054"/>
                  </a:cubicBezTo>
                  <a:cubicBezTo>
                    <a:pt x="57424" y="21126"/>
                    <a:pt x="55090" y="21530"/>
                    <a:pt x="55090" y="21530"/>
                  </a:cubicBezTo>
                  <a:lnTo>
                    <a:pt x="52638" y="21602"/>
                  </a:lnTo>
                  <a:cubicBezTo>
                    <a:pt x="52638" y="21602"/>
                    <a:pt x="49245" y="20852"/>
                    <a:pt x="49006" y="20459"/>
                  </a:cubicBezTo>
                  <a:cubicBezTo>
                    <a:pt x="48768" y="20066"/>
                    <a:pt x="47066" y="19030"/>
                    <a:pt x="47066" y="19030"/>
                  </a:cubicBezTo>
                  <a:lnTo>
                    <a:pt x="45851" y="18078"/>
                  </a:lnTo>
                  <a:lnTo>
                    <a:pt x="42851" y="15708"/>
                  </a:lnTo>
                  <a:lnTo>
                    <a:pt x="41755" y="15006"/>
                  </a:lnTo>
                  <a:lnTo>
                    <a:pt x="42779" y="14780"/>
                  </a:lnTo>
                  <a:lnTo>
                    <a:pt x="47423" y="18423"/>
                  </a:lnTo>
                  <a:lnTo>
                    <a:pt x="49756" y="18935"/>
                  </a:lnTo>
                  <a:lnTo>
                    <a:pt x="51007" y="19994"/>
                  </a:lnTo>
                  <a:cubicBezTo>
                    <a:pt x="51007" y="19994"/>
                    <a:pt x="52662" y="20887"/>
                    <a:pt x="53912" y="20887"/>
                  </a:cubicBezTo>
                  <a:lnTo>
                    <a:pt x="56984" y="20792"/>
                  </a:lnTo>
                  <a:lnTo>
                    <a:pt x="56781" y="19459"/>
                  </a:lnTo>
                  <a:lnTo>
                    <a:pt x="60579" y="19292"/>
                  </a:lnTo>
                  <a:lnTo>
                    <a:pt x="64354" y="18089"/>
                  </a:lnTo>
                  <a:cubicBezTo>
                    <a:pt x="63842" y="17518"/>
                    <a:pt x="62627" y="16839"/>
                    <a:pt x="62306" y="16327"/>
                  </a:cubicBezTo>
                  <a:cubicBezTo>
                    <a:pt x="62068" y="15946"/>
                    <a:pt x="64699" y="15434"/>
                    <a:pt x="65556" y="15303"/>
                  </a:cubicBezTo>
                  <a:cubicBezTo>
                    <a:pt x="65567" y="15302"/>
                    <a:pt x="65579" y="15301"/>
                    <a:pt x="65594" y="15301"/>
                  </a:cubicBezTo>
                  <a:cubicBezTo>
                    <a:pt x="66325" y="15301"/>
                    <a:pt x="72009" y="16994"/>
                    <a:pt x="72009" y="16994"/>
                  </a:cubicBezTo>
                  <a:lnTo>
                    <a:pt x="74831" y="18590"/>
                  </a:lnTo>
                  <a:cubicBezTo>
                    <a:pt x="74831" y="18590"/>
                    <a:pt x="78677" y="21530"/>
                    <a:pt x="78832" y="21804"/>
                  </a:cubicBezTo>
                  <a:cubicBezTo>
                    <a:pt x="78986" y="22078"/>
                    <a:pt x="80617" y="22364"/>
                    <a:pt x="80617" y="22364"/>
                  </a:cubicBezTo>
                  <a:lnTo>
                    <a:pt x="86690" y="24971"/>
                  </a:lnTo>
                  <a:cubicBezTo>
                    <a:pt x="86690" y="24971"/>
                    <a:pt x="87992" y="25098"/>
                    <a:pt x="88826" y="25098"/>
                  </a:cubicBezTo>
                  <a:cubicBezTo>
                    <a:pt x="89047" y="25098"/>
                    <a:pt x="89235" y="25089"/>
                    <a:pt x="89357" y="25067"/>
                  </a:cubicBezTo>
                  <a:cubicBezTo>
                    <a:pt x="89940" y="24971"/>
                    <a:pt x="89392" y="24471"/>
                    <a:pt x="89392" y="24471"/>
                  </a:cubicBezTo>
                  <a:lnTo>
                    <a:pt x="87964" y="23602"/>
                  </a:lnTo>
                  <a:lnTo>
                    <a:pt x="85821" y="22923"/>
                  </a:lnTo>
                  <a:cubicBezTo>
                    <a:pt x="85821" y="22923"/>
                    <a:pt x="84820" y="21340"/>
                    <a:pt x="84380" y="20971"/>
                  </a:cubicBezTo>
                  <a:cubicBezTo>
                    <a:pt x="83951" y="20614"/>
                    <a:pt x="84392" y="20352"/>
                    <a:pt x="84225" y="20078"/>
                  </a:cubicBezTo>
                  <a:cubicBezTo>
                    <a:pt x="84058" y="19816"/>
                    <a:pt x="87023" y="18768"/>
                    <a:pt x="87047" y="18506"/>
                  </a:cubicBezTo>
                  <a:cubicBezTo>
                    <a:pt x="87071" y="18256"/>
                    <a:pt x="89297" y="17994"/>
                    <a:pt x="89297" y="17994"/>
                  </a:cubicBezTo>
                  <a:lnTo>
                    <a:pt x="93345" y="18590"/>
                  </a:lnTo>
                  <a:lnTo>
                    <a:pt x="97072" y="20256"/>
                  </a:lnTo>
                  <a:lnTo>
                    <a:pt x="99227" y="20887"/>
                  </a:lnTo>
                  <a:lnTo>
                    <a:pt x="101358" y="22733"/>
                  </a:lnTo>
                  <a:lnTo>
                    <a:pt x="101608" y="23304"/>
                  </a:lnTo>
                  <a:lnTo>
                    <a:pt x="100918" y="23983"/>
                  </a:lnTo>
                  <a:cubicBezTo>
                    <a:pt x="100632" y="24257"/>
                    <a:pt x="101037" y="24674"/>
                    <a:pt x="101823" y="24912"/>
                  </a:cubicBezTo>
                  <a:cubicBezTo>
                    <a:pt x="102287" y="25055"/>
                    <a:pt x="102692" y="25174"/>
                    <a:pt x="102692" y="25174"/>
                  </a:cubicBezTo>
                  <a:cubicBezTo>
                    <a:pt x="106466" y="27091"/>
                    <a:pt x="110014" y="28972"/>
                    <a:pt x="114681" y="30817"/>
                  </a:cubicBezTo>
                  <a:cubicBezTo>
                    <a:pt x="114681" y="30817"/>
                    <a:pt x="122361" y="32829"/>
                    <a:pt x="122682" y="32913"/>
                  </a:cubicBezTo>
                  <a:cubicBezTo>
                    <a:pt x="122791" y="32941"/>
                    <a:pt x="122930" y="32953"/>
                    <a:pt x="123091" y="32953"/>
                  </a:cubicBezTo>
                  <a:cubicBezTo>
                    <a:pt x="124020" y="32953"/>
                    <a:pt x="125662" y="32550"/>
                    <a:pt x="126230" y="32520"/>
                  </a:cubicBezTo>
                  <a:cubicBezTo>
                    <a:pt x="126492" y="32508"/>
                    <a:pt x="126754" y="32496"/>
                    <a:pt x="127016" y="32496"/>
                  </a:cubicBezTo>
                  <a:cubicBezTo>
                    <a:pt x="127274" y="32490"/>
                    <a:pt x="127533" y="32487"/>
                    <a:pt x="127795" y="32487"/>
                  </a:cubicBezTo>
                  <a:cubicBezTo>
                    <a:pt x="131055" y="32487"/>
                    <a:pt x="134631" y="32948"/>
                    <a:pt x="138279" y="33389"/>
                  </a:cubicBezTo>
                  <a:cubicBezTo>
                    <a:pt x="138387" y="33403"/>
                    <a:pt x="138487" y="33410"/>
                    <a:pt x="138579" y="33410"/>
                  </a:cubicBezTo>
                  <a:cubicBezTo>
                    <a:pt x="138956" y="33410"/>
                    <a:pt x="139187" y="33297"/>
                    <a:pt x="139149" y="33115"/>
                  </a:cubicBezTo>
                  <a:lnTo>
                    <a:pt x="139077" y="32794"/>
                  </a:lnTo>
                  <a:cubicBezTo>
                    <a:pt x="139006" y="32496"/>
                    <a:pt x="138256" y="32151"/>
                    <a:pt x="137553" y="32103"/>
                  </a:cubicBezTo>
                  <a:lnTo>
                    <a:pt x="135636" y="31972"/>
                  </a:lnTo>
                  <a:cubicBezTo>
                    <a:pt x="135636" y="31972"/>
                    <a:pt x="131374" y="31282"/>
                    <a:pt x="130445" y="31055"/>
                  </a:cubicBezTo>
                  <a:cubicBezTo>
                    <a:pt x="130132" y="30976"/>
                    <a:pt x="129278" y="30950"/>
                    <a:pt x="128280" y="30950"/>
                  </a:cubicBezTo>
                  <a:cubicBezTo>
                    <a:pt x="126283" y="30950"/>
                    <a:pt x="123706" y="31055"/>
                    <a:pt x="123706" y="31055"/>
                  </a:cubicBezTo>
                  <a:cubicBezTo>
                    <a:pt x="123706" y="31055"/>
                    <a:pt x="115217" y="29377"/>
                    <a:pt x="114455" y="29043"/>
                  </a:cubicBezTo>
                  <a:cubicBezTo>
                    <a:pt x="113717" y="28710"/>
                    <a:pt x="112848" y="27745"/>
                    <a:pt x="112848" y="27745"/>
                  </a:cubicBezTo>
                  <a:cubicBezTo>
                    <a:pt x="112848" y="27745"/>
                    <a:pt x="111562" y="26079"/>
                    <a:pt x="110847" y="25781"/>
                  </a:cubicBezTo>
                  <a:cubicBezTo>
                    <a:pt x="110145" y="25471"/>
                    <a:pt x="106442" y="24483"/>
                    <a:pt x="106442" y="24483"/>
                  </a:cubicBezTo>
                  <a:lnTo>
                    <a:pt x="104561" y="22292"/>
                  </a:lnTo>
                  <a:cubicBezTo>
                    <a:pt x="104383" y="22077"/>
                    <a:pt x="104653" y="21946"/>
                    <a:pt x="105045" y="21946"/>
                  </a:cubicBezTo>
                  <a:cubicBezTo>
                    <a:pt x="105284" y="21946"/>
                    <a:pt x="105567" y="21994"/>
                    <a:pt x="105823" y="22102"/>
                  </a:cubicBezTo>
                  <a:lnTo>
                    <a:pt x="107883" y="22959"/>
                  </a:lnTo>
                  <a:cubicBezTo>
                    <a:pt x="108229" y="23103"/>
                    <a:pt x="108649" y="23182"/>
                    <a:pt x="109004" y="23182"/>
                  </a:cubicBezTo>
                  <a:cubicBezTo>
                    <a:pt x="109234" y="23182"/>
                    <a:pt x="109437" y="23149"/>
                    <a:pt x="109573" y="23078"/>
                  </a:cubicBezTo>
                  <a:lnTo>
                    <a:pt x="110240" y="22733"/>
                  </a:lnTo>
                  <a:lnTo>
                    <a:pt x="110431" y="22102"/>
                  </a:lnTo>
                  <a:cubicBezTo>
                    <a:pt x="110502" y="21864"/>
                    <a:pt x="110216" y="21566"/>
                    <a:pt x="109669" y="21328"/>
                  </a:cubicBezTo>
                  <a:lnTo>
                    <a:pt x="107418" y="20352"/>
                  </a:lnTo>
                  <a:cubicBezTo>
                    <a:pt x="107418" y="20352"/>
                    <a:pt x="105513" y="19328"/>
                    <a:pt x="105442" y="19292"/>
                  </a:cubicBezTo>
                  <a:cubicBezTo>
                    <a:pt x="104311" y="18685"/>
                    <a:pt x="112479" y="17792"/>
                    <a:pt x="113431" y="17578"/>
                  </a:cubicBezTo>
                  <a:cubicBezTo>
                    <a:pt x="113431" y="17578"/>
                    <a:pt x="114276" y="16673"/>
                    <a:pt x="114015" y="16423"/>
                  </a:cubicBezTo>
                  <a:cubicBezTo>
                    <a:pt x="113764" y="16185"/>
                    <a:pt x="112729" y="15553"/>
                    <a:pt x="112717" y="15542"/>
                  </a:cubicBezTo>
                  <a:cubicBezTo>
                    <a:pt x="110550" y="14232"/>
                    <a:pt x="107049" y="13410"/>
                    <a:pt x="105025" y="12053"/>
                  </a:cubicBezTo>
                  <a:cubicBezTo>
                    <a:pt x="104478" y="11696"/>
                    <a:pt x="105525" y="11267"/>
                    <a:pt x="106002" y="11196"/>
                  </a:cubicBezTo>
                  <a:cubicBezTo>
                    <a:pt x="106015" y="11194"/>
                    <a:pt x="106030" y="11193"/>
                    <a:pt x="106048" y="11193"/>
                  </a:cubicBezTo>
                  <a:cubicBezTo>
                    <a:pt x="106641" y="11193"/>
                    <a:pt x="109406" y="12357"/>
                    <a:pt x="109800" y="12565"/>
                  </a:cubicBezTo>
                  <a:cubicBezTo>
                    <a:pt x="110228" y="12791"/>
                    <a:pt x="111717" y="12791"/>
                    <a:pt x="111717" y="12791"/>
                  </a:cubicBezTo>
                  <a:cubicBezTo>
                    <a:pt x="111717" y="12791"/>
                    <a:pt x="111359" y="12279"/>
                    <a:pt x="110967" y="11910"/>
                  </a:cubicBezTo>
                  <a:cubicBezTo>
                    <a:pt x="110586" y="11553"/>
                    <a:pt x="108454" y="10922"/>
                    <a:pt x="107871" y="10708"/>
                  </a:cubicBezTo>
                  <a:cubicBezTo>
                    <a:pt x="106299" y="10136"/>
                    <a:pt x="109502" y="8969"/>
                    <a:pt x="108681" y="8291"/>
                  </a:cubicBezTo>
                  <a:cubicBezTo>
                    <a:pt x="108169" y="7874"/>
                    <a:pt x="107228" y="7541"/>
                    <a:pt x="106264" y="7219"/>
                  </a:cubicBezTo>
                  <a:lnTo>
                    <a:pt x="100989" y="6743"/>
                  </a:lnTo>
                  <a:lnTo>
                    <a:pt x="99560" y="5826"/>
                  </a:lnTo>
                  <a:cubicBezTo>
                    <a:pt x="99560" y="5826"/>
                    <a:pt x="102132" y="5517"/>
                    <a:pt x="102632" y="5517"/>
                  </a:cubicBezTo>
                  <a:cubicBezTo>
                    <a:pt x="102894" y="5517"/>
                    <a:pt x="103894" y="5600"/>
                    <a:pt x="104847" y="5671"/>
                  </a:cubicBezTo>
                  <a:cubicBezTo>
                    <a:pt x="104980" y="5682"/>
                    <a:pt x="105106" y="5687"/>
                    <a:pt x="105225" y="5687"/>
                  </a:cubicBezTo>
                  <a:cubicBezTo>
                    <a:pt x="106010" y="5687"/>
                    <a:pt x="106453" y="5461"/>
                    <a:pt x="106133" y="5171"/>
                  </a:cubicBezTo>
                  <a:lnTo>
                    <a:pt x="106121" y="5159"/>
                  </a:lnTo>
                  <a:cubicBezTo>
                    <a:pt x="105942" y="4994"/>
                    <a:pt x="106212" y="4957"/>
                    <a:pt x="106487" y="4957"/>
                  </a:cubicBezTo>
                  <a:cubicBezTo>
                    <a:pt x="106707" y="4957"/>
                    <a:pt x="106930" y="4981"/>
                    <a:pt x="106930" y="4981"/>
                  </a:cubicBezTo>
                  <a:cubicBezTo>
                    <a:pt x="106930" y="4981"/>
                    <a:pt x="108240" y="5397"/>
                    <a:pt x="108514" y="5636"/>
                  </a:cubicBezTo>
                  <a:cubicBezTo>
                    <a:pt x="108788" y="5886"/>
                    <a:pt x="110550" y="6683"/>
                    <a:pt x="110550" y="6683"/>
                  </a:cubicBezTo>
                  <a:lnTo>
                    <a:pt x="112895" y="6933"/>
                  </a:lnTo>
                  <a:lnTo>
                    <a:pt x="115527" y="7350"/>
                  </a:lnTo>
                  <a:cubicBezTo>
                    <a:pt x="115718" y="7379"/>
                    <a:pt x="115902" y="7392"/>
                    <a:pt x="116065" y="7392"/>
                  </a:cubicBezTo>
                  <a:cubicBezTo>
                    <a:pt x="116450" y="7392"/>
                    <a:pt x="116724" y="7317"/>
                    <a:pt x="116741" y="7183"/>
                  </a:cubicBezTo>
                  <a:cubicBezTo>
                    <a:pt x="116753" y="7076"/>
                    <a:pt x="116789" y="6981"/>
                    <a:pt x="116824" y="6898"/>
                  </a:cubicBezTo>
                  <a:cubicBezTo>
                    <a:pt x="116896" y="6743"/>
                    <a:pt x="116491" y="6552"/>
                    <a:pt x="115955" y="6469"/>
                  </a:cubicBezTo>
                  <a:cubicBezTo>
                    <a:pt x="115193" y="6362"/>
                    <a:pt x="114229" y="6219"/>
                    <a:pt x="113895" y="6183"/>
                  </a:cubicBezTo>
                  <a:cubicBezTo>
                    <a:pt x="113312" y="6124"/>
                    <a:pt x="112717" y="5338"/>
                    <a:pt x="112717" y="5338"/>
                  </a:cubicBezTo>
                  <a:lnTo>
                    <a:pt x="113503" y="5159"/>
                  </a:lnTo>
                  <a:lnTo>
                    <a:pt x="116098" y="5219"/>
                  </a:lnTo>
                  <a:lnTo>
                    <a:pt x="117205" y="4504"/>
                  </a:lnTo>
                  <a:lnTo>
                    <a:pt x="112288" y="3469"/>
                  </a:lnTo>
                  <a:lnTo>
                    <a:pt x="107764" y="2683"/>
                  </a:lnTo>
                  <a:lnTo>
                    <a:pt x="101632" y="2254"/>
                  </a:lnTo>
                  <a:cubicBezTo>
                    <a:pt x="101632" y="2254"/>
                    <a:pt x="98786" y="2576"/>
                    <a:pt x="98334" y="2635"/>
                  </a:cubicBezTo>
                  <a:cubicBezTo>
                    <a:pt x="97835" y="2698"/>
                    <a:pt x="97293" y="2724"/>
                    <a:pt x="96721" y="2724"/>
                  </a:cubicBezTo>
                  <a:cubicBezTo>
                    <a:pt x="93710" y="2724"/>
                    <a:pt x="89844" y="1998"/>
                    <a:pt x="86848" y="1998"/>
                  </a:cubicBezTo>
                  <a:cubicBezTo>
                    <a:pt x="86510" y="1998"/>
                    <a:pt x="86182" y="2007"/>
                    <a:pt x="85868" y="2028"/>
                  </a:cubicBezTo>
                  <a:cubicBezTo>
                    <a:pt x="85868" y="2028"/>
                    <a:pt x="80998" y="2361"/>
                    <a:pt x="80510" y="2361"/>
                  </a:cubicBezTo>
                  <a:cubicBezTo>
                    <a:pt x="80403" y="2361"/>
                    <a:pt x="80248" y="2326"/>
                    <a:pt x="80082" y="2290"/>
                  </a:cubicBezTo>
                  <a:cubicBezTo>
                    <a:pt x="78971" y="2012"/>
                    <a:pt x="77715" y="1859"/>
                    <a:pt x="76527" y="1859"/>
                  </a:cubicBezTo>
                  <a:cubicBezTo>
                    <a:pt x="76442" y="1859"/>
                    <a:pt x="76356" y="1860"/>
                    <a:pt x="76272" y="1861"/>
                  </a:cubicBezTo>
                  <a:cubicBezTo>
                    <a:pt x="75440" y="1882"/>
                    <a:pt x="74596" y="1903"/>
                    <a:pt x="73764" y="1903"/>
                  </a:cubicBezTo>
                  <a:cubicBezTo>
                    <a:pt x="73154" y="1903"/>
                    <a:pt x="72550" y="1892"/>
                    <a:pt x="71962" y="1861"/>
                  </a:cubicBezTo>
                  <a:cubicBezTo>
                    <a:pt x="68747" y="1683"/>
                    <a:pt x="65639" y="1159"/>
                    <a:pt x="62687" y="659"/>
                  </a:cubicBezTo>
                  <a:cubicBezTo>
                    <a:pt x="61429" y="444"/>
                    <a:pt x="58985" y="1"/>
                    <a:pt x="57325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3"/>
            <p:cNvSpPr/>
            <p:nvPr/>
          </p:nvSpPr>
          <p:spPr>
            <a:xfrm>
              <a:off x="13395425" y="4104400"/>
              <a:ext cx="97350" cy="55450"/>
            </a:xfrm>
            <a:custGeom>
              <a:avLst/>
              <a:gdLst/>
              <a:ahLst/>
              <a:cxnLst/>
              <a:rect l="l" t="t" r="r" b="b"/>
              <a:pathLst>
                <a:path w="3894" h="2218" extrusionOk="0">
                  <a:moveTo>
                    <a:pt x="738" y="0"/>
                  </a:moveTo>
                  <a:cubicBezTo>
                    <a:pt x="627" y="0"/>
                    <a:pt x="512" y="11"/>
                    <a:pt x="405" y="34"/>
                  </a:cubicBezTo>
                  <a:lnTo>
                    <a:pt x="345" y="46"/>
                  </a:lnTo>
                  <a:cubicBezTo>
                    <a:pt x="131" y="93"/>
                    <a:pt x="0" y="177"/>
                    <a:pt x="24" y="260"/>
                  </a:cubicBezTo>
                  <a:lnTo>
                    <a:pt x="202" y="891"/>
                  </a:lnTo>
                  <a:cubicBezTo>
                    <a:pt x="214" y="951"/>
                    <a:pt x="286" y="998"/>
                    <a:pt x="405" y="1022"/>
                  </a:cubicBezTo>
                  <a:lnTo>
                    <a:pt x="941" y="1177"/>
                  </a:lnTo>
                  <a:cubicBezTo>
                    <a:pt x="1238" y="1260"/>
                    <a:pt x="1214" y="1439"/>
                    <a:pt x="869" y="1522"/>
                  </a:cubicBezTo>
                  <a:cubicBezTo>
                    <a:pt x="726" y="1558"/>
                    <a:pt x="619" y="1617"/>
                    <a:pt x="595" y="1677"/>
                  </a:cubicBezTo>
                  <a:lnTo>
                    <a:pt x="393" y="2165"/>
                  </a:lnTo>
                  <a:lnTo>
                    <a:pt x="583" y="2201"/>
                  </a:lnTo>
                  <a:cubicBezTo>
                    <a:pt x="658" y="2212"/>
                    <a:pt x="743" y="2217"/>
                    <a:pt x="829" y="2217"/>
                  </a:cubicBezTo>
                  <a:cubicBezTo>
                    <a:pt x="936" y="2217"/>
                    <a:pt x="1045" y="2209"/>
                    <a:pt x="1143" y="2189"/>
                  </a:cubicBezTo>
                  <a:cubicBezTo>
                    <a:pt x="2084" y="2022"/>
                    <a:pt x="3036" y="1867"/>
                    <a:pt x="3739" y="1534"/>
                  </a:cubicBezTo>
                  <a:cubicBezTo>
                    <a:pt x="3822" y="1498"/>
                    <a:pt x="3870" y="1439"/>
                    <a:pt x="3858" y="1391"/>
                  </a:cubicBezTo>
                  <a:cubicBezTo>
                    <a:pt x="3846" y="1296"/>
                    <a:pt x="3846" y="1189"/>
                    <a:pt x="3858" y="1105"/>
                  </a:cubicBezTo>
                  <a:cubicBezTo>
                    <a:pt x="3893" y="915"/>
                    <a:pt x="2834" y="641"/>
                    <a:pt x="2477" y="582"/>
                  </a:cubicBezTo>
                  <a:cubicBezTo>
                    <a:pt x="2203" y="522"/>
                    <a:pt x="1679" y="355"/>
                    <a:pt x="1453" y="284"/>
                  </a:cubicBezTo>
                  <a:cubicBezTo>
                    <a:pt x="1381" y="260"/>
                    <a:pt x="1334" y="236"/>
                    <a:pt x="1298" y="201"/>
                  </a:cubicBezTo>
                  <a:lnTo>
                    <a:pt x="1250" y="129"/>
                  </a:lnTo>
                  <a:cubicBezTo>
                    <a:pt x="1185" y="48"/>
                    <a:pt x="972" y="0"/>
                    <a:pt x="738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3"/>
            <p:cNvSpPr/>
            <p:nvPr/>
          </p:nvSpPr>
          <p:spPr>
            <a:xfrm>
              <a:off x="13261775" y="4132350"/>
              <a:ext cx="105375" cy="38150"/>
            </a:xfrm>
            <a:custGeom>
              <a:avLst/>
              <a:gdLst/>
              <a:ahLst/>
              <a:cxnLst/>
              <a:rect l="l" t="t" r="r" b="b"/>
              <a:pathLst>
                <a:path w="4215" h="1526" extrusionOk="0">
                  <a:moveTo>
                    <a:pt x="3120" y="0"/>
                  </a:moveTo>
                  <a:cubicBezTo>
                    <a:pt x="2911" y="0"/>
                    <a:pt x="2689" y="36"/>
                    <a:pt x="2536" y="106"/>
                  </a:cubicBezTo>
                  <a:lnTo>
                    <a:pt x="2298" y="214"/>
                  </a:lnTo>
                  <a:cubicBezTo>
                    <a:pt x="2215" y="249"/>
                    <a:pt x="2108" y="273"/>
                    <a:pt x="1988" y="297"/>
                  </a:cubicBezTo>
                  <a:lnTo>
                    <a:pt x="1655" y="345"/>
                  </a:lnTo>
                  <a:cubicBezTo>
                    <a:pt x="1643" y="345"/>
                    <a:pt x="1619" y="345"/>
                    <a:pt x="1607" y="357"/>
                  </a:cubicBezTo>
                  <a:lnTo>
                    <a:pt x="631" y="523"/>
                  </a:lnTo>
                  <a:cubicBezTo>
                    <a:pt x="417" y="559"/>
                    <a:pt x="262" y="630"/>
                    <a:pt x="214" y="714"/>
                  </a:cubicBezTo>
                  <a:lnTo>
                    <a:pt x="36" y="1011"/>
                  </a:lnTo>
                  <a:cubicBezTo>
                    <a:pt x="0" y="1071"/>
                    <a:pt x="24" y="1119"/>
                    <a:pt x="95" y="1166"/>
                  </a:cubicBezTo>
                  <a:cubicBezTo>
                    <a:pt x="286" y="1285"/>
                    <a:pt x="655" y="1500"/>
                    <a:pt x="822" y="1500"/>
                  </a:cubicBezTo>
                  <a:cubicBezTo>
                    <a:pt x="976" y="1500"/>
                    <a:pt x="1691" y="1523"/>
                    <a:pt x="2119" y="1523"/>
                  </a:cubicBezTo>
                  <a:cubicBezTo>
                    <a:pt x="2147" y="1525"/>
                    <a:pt x="2175" y="1526"/>
                    <a:pt x="2202" y="1526"/>
                  </a:cubicBezTo>
                  <a:cubicBezTo>
                    <a:pt x="2388" y="1526"/>
                    <a:pt x="2568" y="1492"/>
                    <a:pt x="2703" y="1440"/>
                  </a:cubicBezTo>
                  <a:lnTo>
                    <a:pt x="4001" y="916"/>
                  </a:lnTo>
                  <a:cubicBezTo>
                    <a:pt x="4143" y="857"/>
                    <a:pt x="4215" y="785"/>
                    <a:pt x="4191" y="714"/>
                  </a:cubicBezTo>
                  <a:lnTo>
                    <a:pt x="4084" y="380"/>
                  </a:lnTo>
                  <a:cubicBezTo>
                    <a:pt x="4072" y="345"/>
                    <a:pt x="4036" y="309"/>
                    <a:pt x="3977" y="273"/>
                  </a:cubicBezTo>
                  <a:lnTo>
                    <a:pt x="3584" y="83"/>
                  </a:lnTo>
                  <a:cubicBezTo>
                    <a:pt x="3473" y="27"/>
                    <a:pt x="3301" y="0"/>
                    <a:pt x="312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3"/>
            <p:cNvSpPr/>
            <p:nvPr/>
          </p:nvSpPr>
          <p:spPr>
            <a:xfrm>
              <a:off x="15893950" y="4580800"/>
              <a:ext cx="457500" cy="177250"/>
            </a:xfrm>
            <a:custGeom>
              <a:avLst/>
              <a:gdLst/>
              <a:ahLst/>
              <a:cxnLst/>
              <a:rect l="l" t="t" r="r" b="b"/>
              <a:pathLst>
                <a:path w="18300" h="7090" extrusionOk="0">
                  <a:moveTo>
                    <a:pt x="5369" y="1"/>
                  </a:moveTo>
                  <a:cubicBezTo>
                    <a:pt x="5345" y="1"/>
                    <a:pt x="5322" y="2"/>
                    <a:pt x="5298" y="4"/>
                  </a:cubicBezTo>
                  <a:cubicBezTo>
                    <a:pt x="4882" y="28"/>
                    <a:pt x="3953" y="75"/>
                    <a:pt x="3715" y="111"/>
                  </a:cubicBezTo>
                  <a:cubicBezTo>
                    <a:pt x="3405" y="147"/>
                    <a:pt x="3322" y="861"/>
                    <a:pt x="3429" y="1064"/>
                  </a:cubicBezTo>
                  <a:cubicBezTo>
                    <a:pt x="3548" y="1254"/>
                    <a:pt x="3084" y="1861"/>
                    <a:pt x="3024" y="1980"/>
                  </a:cubicBezTo>
                  <a:cubicBezTo>
                    <a:pt x="2965" y="2111"/>
                    <a:pt x="1107" y="2111"/>
                    <a:pt x="619" y="2147"/>
                  </a:cubicBezTo>
                  <a:cubicBezTo>
                    <a:pt x="274" y="2183"/>
                    <a:pt x="107" y="2350"/>
                    <a:pt x="36" y="2445"/>
                  </a:cubicBezTo>
                  <a:cubicBezTo>
                    <a:pt x="0" y="2492"/>
                    <a:pt x="12" y="2540"/>
                    <a:pt x="60" y="2600"/>
                  </a:cubicBezTo>
                  <a:lnTo>
                    <a:pt x="1286" y="4005"/>
                  </a:lnTo>
                  <a:cubicBezTo>
                    <a:pt x="1345" y="4076"/>
                    <a:pt x="1465" y="4147"/>
                    <a:pt x="1596" y="4195"/>
                  </a:cubicBezTo>
                  <a:cubicBezTo>
                    <a:pt x="2453" y="4505"/>
                    <a:pt x="5596" y="5648"/>
                    <a:pt x="6132" y="5719"/>
                  </a:cubicBezTo>
                  <a:cubicBezTo>
                    <a:pt x="6168" y="5731"/>
                    <a:pt x="6215" y="5731"/>
                    <a:pt x="6251" y="5731"/>
                  </a:cubicBezTo>
                  <a:lnTo>
                    <a:pt x="12168" y="6505"/>
                  </a:lnTo>
                  <a:cubicBezTo>
                    <a:pt x="12239" y="6516"/>
                    <a:pt x="12306" y="6521"/>
                    <a:pt x="12367" y="6521"/>
                  </a:cubicBezTo>
                  <a:cubicBezTo>
                    <a:pt x="12563" y="6521"/>
                    <a:pt x="12701" y="6467"/>
                    <a:pt x="12728" y="6386"/>
                  </a:cubicBezTo>
                  <a:cubicBezTo>
                    <a:pt x="12755" y="6299"/>
                    <a:pt x="12902" y="6253"/>
                    <a:pt x="13097" y="6253"/>
                  </a:cubicBezTo>
                  <a:cubicBezTo>
                    <a:pt x="13250" y="6253"/>
                    <a:pt x="13432" y="6281"/>
                    <a:pt x="13609" y="6338"/>
                  </a:cubicBezTo>
                  <a:lnTo>
                    <a:pt x="14645" y="6672"/>
                  </a:lnTo>
                  <a:cubicBezTo>
                    <a:pt x="14728" y="6695"/>
                    <a:pt x="14811" y="6719"/>
                    <a:pt x="14895" y="6731"/>
                  </a:cubicBezTo>
                  <a:cubicBezTo>
                    <a:pt x="15372" y="6816"/>
                    <a:pt x="17011" y="7090"/>
                    <a:pt x="17532" y="7090"/>
                  </a:cubicBezTo>
                  <a:cubicBezTo>
                    <a:pt x="17596" y="7090"/>
                    <a:pt x="17643" y="7085"/>
                    <a:pt x="17669" y="7076"/>
                  </a:cubicBezTo>
                  <a:cubicBezTo>
                    <a:pt x="17859" y="7017"/>
                    <a:pt x="18109" y="6802"/>
                    <a:pt x="18240" y="6672"/>
                  </a:cubicBezTo>
                  <a:cubicBezTo>
                    <a:pt x="18300" y="6612"/>
                    <a:pt x="18276" y="6529"/>
                    <a:pt x="18169" y="6445"/>
                  </a:cubicBezTo>
                  <a:lnTo>
                    <a:pt x="16836" y="5362"/>
                  </a:lnTo>
                  <a:cubicBezTo>
                    <a:pt x="16788" y="5314"/>
                    <a:pt x="16752" y="5267"/>
                    <a:pt x="16740" y="5219"/>
                  </a:cubicBezTo>
                  <a:lnTo>
                    <a:pt x="16633" y="4528"/>
                  </a:lnTo>
                  <a:cubicBezTo>
                    <a:pt x="16633" y="4505"/>
                    <a:pt x="16633" y="4493"/>
                    <a:pt x="16633" y="4481"/>
                  </a:cubicBezTo>
                  <a:cubicBezTo>
                    <a:pt x="16681" y="4350"/>
                    <a:pt x="16931" y="3624"/>
                    <a:pt x="16633" y="3433"/>
                  </a:cubicBezTo>
                  <a:cubicBezTo>
                    <a:pt x="16312" y="3231"/>
                    <a:pt x="15181" y="3016"/>
                    <a:pt x="15181" y="3016"/>
                  </a:cubicBezTo>
                  <a:lnTo>
                    <a:pt x="11323" y="2230"/>
                  </a:lnTo>
                  <a:cubicBezTo>
                    <a:pt x="11168" y="2207"/>
                    <a:pt x="11037" y="2159"/>
                    <a:pt x="10930" y="2111"/>
                  </a:cubicBezTo>
                  <a:cubicBezTo>
                    <a:pt x="10394" y="1826"/>
                    <a:pt x="8763" y="992"/>
                    <a:pt x="8513" y="826"/>
                  </a:cubicBezTo>
                  <a:cubicBezTo>
                    <a:pt x="8275" y="659"/>
                    <a:pt x="6370" y="206"/>
                    <a:pt x="5715" y="52"/>
                  </a:cubicBezTo>
                  <a:cubicBezTo>
                    <a:pt x="5597" y="22"/>
                    <a:pt x="5480" y="1"/>
                    <a:pt x="5369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3"/>
            <p:cNvSpPr/>
            <p:nvPr/>
          </p:nvSpPr>
          <p:spPr>
            <a:xfrm>
              <a:off x="15928175" y="4446400"/>
              <a:ext cx="303500" cy="148475"/>
            </a:xfrm>
            <a:custGeom>
              <a:avLst/>
              <a:gdLst/>
              <a:ahLst/>
              <a:cxnLst/>
              <a:rect l="l" t="t" r="r" b="b"/>
              <a:pathLst>
                <a:path w="12140" h="5939" extrusionOk="0">
                  <a:moveTo>
                    <a:pt x="1142" y="0"/>
                  </a:moveTo>
                  <a:cubicBezTo>
                    <a:pt x="809" y="0"/>
                    <a:pt x="362" y="79"/>
                    <a:pt x="203" y="106"/>
                  </a:cubicBezTo>
                  <a:cubicBezTo>
                    <a:pt x="0" y="141"/>
                    <a:pt x="346" y="558"/>
                    <a:pt x="346" y="558"/>
                  </a:cubicBezTo>
                  <a:cubicBezTo>
                    <a:pt x="346" y="558"/>
                    <a:pt x="1358" y="1296"/>
                    <a:pt x="1108" y="1296"/>
                  </a:cubicBezTo>
                  <a:cubicBezTo>
                    <a:pt x="858" y="1296"/>
                    <a:pt x="429" y="1118"/>
                    <a:pt x="429" y="1118"/>
                  </a:cubicBezTo>
                  <a:lnTo>
                    <a:pt x="429" y="1118"/>
                  </a:lnTo>
                  <a:cubicBezTo>
                    <a:pt x="429" y="1118"/>
                    <a:pt x="429" y="1427"/>
                    <a:pt x="655" y="1570"/>
                  </a:cubicBezTo>
                  <a:cubicBezTo>
                    <a:pt x="798" y="1653"/>
                    <a:pt x="977" y="1820"/>
                    <a:pt x="1108" y="1939"/>
                  </a:cubicBezTo>
                  <a:cubicBezTo>
                    <a:pt x="1203" y="2022"/>
                    <a:pt x="1370" y="2118"/>
                    <a:pt x="1572" y="2189"/>
                  </a:cubicBezTo>
                  <a:cubicBezTo>
                    <a:pt x="2262" y="2427"/>
                    <a:pt x="3822" y="2975"/>
                    <a:pt x="4108" y="3058"/>
                  </a:cubicBezTo>
                  <a:cubicBezTo>
                    <a:pt x="4477" y="3165"/>
                    <a:pt x="5775" y="3916"/>
                    <a:pt x="5977" y="4035"/>
                  </a:cubicBezTo>
                  <a:cubicBezTo>
                    <a:pt x="6120" y="4106"/>
                    <a:pt x="6692" y="4582"/>
                    <a:pt x="7037" y="4892"/>
                  </a:cubicBezTo>
                  <a:cubicBezTo>
                    <a:pt x="7215" y="5047"/>
                    <a:pt x="7561" y="5190"/>
                    <a:pt x="7942" y="5261"/>
                  </a:cubicBezTo>
                  <a:cubicBezTo>
                    <a:pt x="8751" y="5428"/>
                    <a:pt x="10156" y="5725"/>
                    <a:pt x="10549" y="5797"/>
                  </a:cubicBezTo>
                  <a:cubicBezTo>
                    <a:pt x="10597" y="5809"/>
                    <a:pt x="10656" y="5832"/>
                    <a:pt x="10728" y="5844"/>
                  </a:cubicBezTo>
                  <a:cubicBezTo>
                    <a:pt x="10994" y="5908"/>
                    <a:pt x="11252" y="5938"/>
                    <a:pt x="11471" y="5938"/>
                  </a:cubicBezTo>
                  <a:cubicBezTo>
                    <a:pt x="11868" y="5938"/>
                    <a:pt x="12140" y="5838"/>
                    <a:pt x="12109" y="5654"/>
                  </a:cubicBezTo>
                  <a:cubicBezTo>
                    <a:pt x="12085" y="5559"/>
                    <a:pt x="12061" y="5451"/>
                    <a:pt x="12038" y="5368"/>
                  </a:cubicBezTo>
                  <a:cubicBezTo>
                    <a:pt x="11978" y="5178"/>
                    <a:pt x="11597" y="4963"/>
                    <a:pt x="11097" y="4844"/>
                  </a:cubicBezTo>
                  <a:cubicBezTo>
                    <a:pt x="10383" y="4666"/>
                    <a:pt x="9382" y="4428"/>
                    <a:pt x="9192" y="4404"/>
                  </a:cubicBezTo>
                  <a:cubicBezTo>
                    <a:pt x="8894" y="4368"/>
                    <a:pt x="8704" y="3951"/>
                    <a:pt x="8489" y="3844"/>
                  </a:cubicBezTo>
                  <a:cubicBezTo>
                    <a:pt x="8287" y="3725"/>
                    <a:pt x="7858" y="2880"/>
                    <a:pt x="7906" y="2761"/>
                  </a:cubicBezTo>
                  <a:cubicBezTo>
                    <a:pt x="7954" y="2653"/>
                    <a:pt x="6965" y="2225"/>
                    <a:pt x="6311" y="2070"/>
                  </a:cubicBezTo>
                  <a:cubicBezTo>
                    <a:pt x="5656" y="1927"/>
                    <a:pt x="4263" y="1332"/>
                    <a:pt x="3751" y="1153"/>
                  </a:cubicBezTo>
                  <a:cubicBezTo>
                    <a:pt x="3239" y="975"/>
                    <a:pt x="1703" y="141"/>
                    <a:pt x="1429" y="34"/>
                  </a:cubicBezTo>
                  <a:cubicBezTo>
                    <a:pt x="1358" y="10"/>
                    <a:pt x="1257" y="0"/>
                    <a:pt x="114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3"/>
            <p:cNvSpPr/>
            <p:nvPr/>
          </p:nvSpPr>
          <p:spPr>
            <a:xfrm>
              <a:off x="16395200" y="4653400"/>
              <a:ext cx="671650" cy="160075"/>
            </a:xfrm>
            <a:custGeom>
              <a:avLst/>
              <a:gdLst/>
              <a:ahLst/>
              <a:cxnLst/>
              <a:rect l="l" t="t" r="r" b="b"/>
              <a:pathLst>
                <a:path w="26866" h="6403" extrusionOk="0">
                  <a:moveTo>
                    <a:pt x="1073" y="1"/>
                  </a:moveTo>
                  <a:cubicBezTo>
                    <a:pt x="730" y="1"/>
                    <a:pt x="396" y="34"/>
                    <a:pt x="262" y="77"/>
                  </a:cubicBezTo>
                  <a:cubicBezTo>
                    <a:pt x="0" y="160"/>
                    <a:pt x="881" y="529"/>
                    <a:pt x="1084" y="696"/>
                  </a:cubicBezTo>
                  <a:cubicBezTo>
                    <a:pt x="1274" y="874"/>
                    <a:pt x="3108" y="1517"/>
                    <a:pt x="3620" y="1636"/>
                  </a:cubicBezTo>
                  <a:cubicBezTo>
                    <a:pt x="4132" y="1767"/>
                    <a:pt x="5453" y="2124"/>
                    <a:pt x="6084" y="2339"/>
                  </a:cubicBezTo>
                  <a:cubicBezTo>
                    <a:pt x="6572" y="2505"/>
                    <a:pt x="7942" y="3029"/>
                    <a:pt x="8513" y="3256"/>
                  </a:cubicBezTo>
                  <a:cubicBezTo>
                    <a:pt x="8692" y="3327"/>
                    <a:pt x="8870" y="3363"/>
                    <a:pt x="9049" y="3387"/>
                  </a:cubicBezTo>
                  <a:cubicBezTo>
                    <a:pt x="9716" y="3458"/>
                    <a:pt x="11311" y="3625"/>
                    <a:pt x="11609" y="3625"/>
                  </a:cubicBezTo>
                  <a:cubicBezTo>
                    <a:pt x="11871" y="3625"/>
                    <a:pt x="13407" y="4113"/>
                    <a:pt x="14264" y="4387"/>
                  </a:cubicBezTo>
                  <a:lnTo>
                    <a:pt x="14419" y="4541"/>
                  </a:lnTo>
                  <a:lnTo>
                    <a:pt x="16336" y="5089"/>
                  </a:lnTo>
                  <a:lnTo>
                    <a:pt x="16800" y="5220"/>
                  </a:lnTo>
                  <a:cubicBezTo>
                    <a:pt x="16987" y="5274"/>
                    <a:pt x="17175" y="5300"/>
                    <a:pt x="17332" y="5300"/>
                  </a:cubicBezTo>
                  <a:cubicBezTo>
                    <a:pt x="17385" y="5300"/>
                    <a:pt x="17434" y="5297"/>
                    <a:pt x="17479" y="5291"/>
                  </a:cubicBezTo>
                  <a:lnTo>
                    <a:pt x="17764" y="5244"/>
                  </a:lnTo>
                  <a:cubicBezTo>
                    <a:pt x="18050" y="5208"/>
                    <a:pt x="18086" y="5053"/>
                    <a:pt x="17824" y="4887"/>
                  </a:cubicBezTo>
                  <a:cubicBezTo>
                    <a:pt x="17657" y="4780"/>
                    <a:pt x="17467" y="4660"/>
                    <a:pt x="17288" y="4589"/>
                  </a:cubicBezTo>
                  <a:cubicBezTo>
                    <a:pt x="16859" y="4399"/>
                    <a:pt x="17895" y="4399"/>
                    <a:pt x="17895" y="4399"/>
                  </a:cubicBezTo>
                  <a:lnTo>
                    <a:pt x="18300" y="4422"/>
                  </a:lnTo>
                  <a:cubicBezTo>
                    <a:pt x="18550" y="4434"/>
                    <a:pt x="18836" y="4506"/>
                    <a:pt x="19074" y="4613"/>
                  </a:cubicBezTo>
                  <a:lnTo>
                    <a:pt x="20574" y="5291"/>
                  </a:lnTo>
                  <a:cubicBezTo>
                    <a:pt x="20858" y="5414"/>
                    <a:pt x="21201" y="5485"/>
                    <a:pt x="21462" y="5485"/>
                  </a:cubicBezTo>
                  <a:cubicBezTo>
                    <a:pt x="21530" y="5485"/>
                    <a:pt x="21592" y="5480"/>
                    <a:pt x="21646" y="5470"/>
                  </a:cubicBezTo>
                  <a:cubicBezTo>
                    <a:pt x="21701" y="5455"/>
                    <a:pt x="21768" y="5449"/>
                    <a:pt x="21844" y="5449"/>
                  </a:cubicBezTo>
                  <a:cubicBezTo>
                    <a:pt x="21950" y="5449"/>
                    <a:pt x="22074" y="5461"/>
                    <a:pt x="22205" y="5482"/>
                  </a:cubicBezTo>
                  <a:lnTo>
                    <a:pt x="23717" y="5780"/>
                  </a:lnTo>
                  <a:cubicBezTo>
                    <a:pt x="23753" y="5792"/>
                    <a:pt x="23801" y="5803"/>
                    <a:pt x="23837" y="5815"/>
                  </a:cubicBezTo>
                  <a:lnTo>
                    <a:pt x="25932" y="6327"/>
                  </a:lnTo>
                  <a:cubicBezTo>
                    <a:pt x="26124" y="6379"/>
                    <a:pt x="26304" y="6402"/>
                    <a:pt x="26450" y="6402"/>
                  </a:cubicBezTo>
                  <a:cubicBezTo>
                    <a:pt x="26712" y="6402"/>
                    <a:pt x="26866" y="6326"/>
                    <a:pt x="26789" y="6196"/>
                  </a:cubicBezTo>
                  <a:cubicBezTo>
                    <a:pt x="26765" y="6149"/>
                    <a:pt x="26706" y="6089"/>
                    <a:pt x="26623" y="6030"/>
                  </a:cubicBezTo>
                  <a:cubicBezTo>
                    <a:pt x="26504" y="5946"/>
                    <a:pt x="26325" y="5875"/>
                    <a:pt x="26134" y="5815"/>
                  </a:cubicBezTo>
                  <a:lnTo>
                    <a:pt x="22205" y="4649"/>
                  </a:lnTo>
                  <a:cubicBezTo>
                    <a:pt x="22051" y="4613"/>
                    <a:pt x="21920" y="4553"/>
                    <a:pt x="21812" y="4494"/>
                  </a:cubicBezTo>
                  <a:lnTo>
                    <a:pt x="19669" y="3279"/>
                  </a:lnTo>
                  <a:cubicBezTo>
                    <a:pt x="19467" y="3160"/>
                    <a:pt x="19169" y="3065"/>
                    <a:pt x="18895" y="3041"/>
                  </a:cubicBezTo>
                  <a:cubicBezTo>
                    <a:pt x="18324" y="2970"/>
                    <a:pt x="17371" y="2851"/>
                    <a:pt x="17145" y="2827"/>
                  </a:cubicBezTo>
                  <a:cubicBezTo>
                    <a:pt x="16943" y="2791"/>
                    <a:pt x="16633" y="2636"/>
                    <a:pt x="16431" y="2517"/>
                  </a:cubicBezTo>
                  <a:cubicBezTo>
                    <a:pt x="16276" y="2434"/>
                    <a:pt x="16062" y="2351"/>
                    <a:pt x="15847" y="2303"/>
                  </a:cubicBezTo>
                  <a:lnTo>
                    <a:pt x="13800" y="1898"/>
                  </a:lnTo>
                  <a:cubicBezTo>
                    <a:pt x="13680" y="1874"/>
                    <a:pt x="13561" y="1863"/>
                    <a:pt x="13454" y="1851"/>
                  </a:cubicBezTo>
                  <a:lnTo>
                    <a:pt x="12478" y="1839"/>
                  </a:lnTo>
                  <a:cubicBezTo>
                    <a:pt x="12395" y="1720"/>
                    <a:pt x="12335" y="1636"/>
                    <a:pt x="12335" y="1636"/>
                  </a:cubicBezTo>
                  <a:lnTo>
                    <a:pt x="10847" y="1470"/>
                  </a:lnTo>
                  <a:lnTo>
                    <a:pt x="9335" y="1315"/>
                  </a:lnTo>
                  <a:cubicBezTo>
                    <a:pt x="9239" y="1303"/>
                    <a:pt x="9144" y="1303"/>
                    <a:pt x="9073" y="1303"/>
                  </a:cubicBezTo>
                  <a:lnTo>
                    <a:pt x="7608" y="1410"/>
                  </a:lnTo>
                  <a:cubicBezTo>
                    <a:pt x="7580" y="1413"/>
                    <a:pt x="7549" y="1415"/>
                    <a:pt x="7517" y="1415"/>
                  </a:cubicBezTo>
                  <a:cubicBezTo>
                    <a:pt x="7431" y="1415"/>
                    <a:pt x="7335" y="1404"/>
                    <a:pt x="7239" y="1386"/>
                  </a:cubicBezTo>
                  <a:cubicBezTo>
                    <a:pt x="6727" y="1303"/>
                    <a:pt x="5465" y="1089"/>
                    <a:pt x="5156" y="958"/>
                  </a:cubicBezTo>
                  <a:cubicBezTo>
                    <a:pt x="4775" y="791"/>
                    <a:pt x="2298" y="279"/>
                    <a:pt x="1917" y="112"/>
                  </a:cubicBezTo>
                  <a:cubicBezTo>
                    <a:pt x="1737" y="31"/>
                    <a:pt x="1401" y="1"/>
                    <a:pt x="107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3"/>
            <p:cNvSpPr/>
            <p:nvPr/>
          </p:nvSpPr>
          <p:spPr>
            <a:xfrm>
              <a:off x="16923225" y="4710675"/>
              <a:ext cx="110175" cy="42575"/>
            </a:xfrm>
            <a:custGeom>
              <a:avLst/>
              <a:gdLst/>
              <a:ahLst/>
              <a:cxnLst/>
              <a:rect l="l" t="t" r="r" b="b"/>
              <a:pathLst>
                <a:path w="4407" h="1703" extrusionOk="0">
                  <a:moveTo>
                    <a:pt x="2561" y="0"/>
                  </a:moveTo>
                  <a:cubicBezTo>
                    <a:pt x="2561" y="0"/>
                    <a:pt x="1620" y="179"/>
                    <a:pt x="1311" y="226"/>
                  </a:cubicBezTo>
                  <a:cubicBezTo>
                    <a:pt x="1001" y="262"/>
                    <a:pt x="1358" y="798"/>
                    <a:pt x="1358" y="798"/>
                  </a:cubicBezTo>
                  <a:cubicBezTo>
                    <a:pt x="1358" y="798"/>
                    <a:pt x="620" y="929"/>
                    <a:pt x="310" y="976"/>
                  </a:cubicBezTo>
                  <a:cubicBezTo>
                    <a:pt x="1" y="1024"/>
                    <a:pt x="2299" y="1703"/>
                    <a:pt x="2299" y="1703"/>
                  </a:cubicBezTo>
                  <a:lnTo>
                    <a:pt x="3227" y="1429"/>
                  </a:lnTo>
                  <a:cubicBezTo>
                    <a:pt x="3227" y="1429"/>
                    <a:pt x="3847" y="1203"/>
                    <a:pt x="4132" y="1203"/>
                  </a:cubicBezTo>
                  <a:cubicBezTo>
                    <a:pt x="4406" y="1203"/>
                    <a:pt x="4037" y="798"/>
                    <a:pt x="4037" y="667"/>
                  </a:cubicBezTo>
                  <a:cubicBezTo>
                    <a:pt x="4037" y="536"/>
                    <a:pt x="2561" y="0"/>
                    <a:pt x="256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3"/>
            <p:cNvSpPr/>
            <p:nvPr/>
          </p:nvSpPr>
          <p:spPr>
            <a:xfrm>
              <a:off x="14402675" y="4826025"/>
              <a:ext cx="219700" cy="222500"/>
            </a:xfrm>
            <a:custGeom>
              <a:avLst/>
              <a:gdLst/>
              <a:ahLst/>
              <a:cxnLst/>
              <a:rect l="l" t="t" r="r" b="b"/>
              <a:pathLst>
                <a:path w="8788" h="8900" extrusionOk="0">
                  <a:moveTo>
                    <a:pt x="6744" y="1"/>
                  </a:moveTo>
                  <a:cubicBezTo>
                    <a:pt x="6414" y="1"/>
                    <a:pt x="6013" y="137"/>
                    <a:pt x="6013" y="137"/>
                  </a:cubicBezTo>
                  <a:lnTo>
                    <a:pt x="5144" y="982"/>
                  </a:lnTo>
                  <a:cubicBezTo>
                    <a:pt x="5144" y="982"/>
                    <a:pt x="4144" y="2089"/>
                    <a:pt x="3811" y="2292"/>
                  </a:cubicBezTo>
                  <a:cubicBezTo>
                    <a:pt x="3575" y="2431"/>
                    <a:pt x="3423" y="2520"/>
                    <a:pt x="3237" y="2520"/>
                  </a:cubicBezTo>
                  <a:cubicBezTo>
                    <a:pt x="3169" y="2520"/>
                    <a:pt x="3096" y="2508"/>
                    <a:pt x="3013" y="2482"/>
                  </a:cubicBezTo>
                  <a:cubicBezTo>
                    <a:pt x="2843" y="2430"/>
                    <a:pt x="2505" y="2392"/>
                    <a:pt x="2083" y="2392"/>
                  </a:cubicBezTo>
                  <a:cubicBezTo>
                    <a:pt x="1736" y="2392"/>
                    <a:pt x="1331" y="2418"/>
                    <a:pt x="918" y="2482"/>
                  </a:cubicBezTo>
                  <a:cubicBezTo>
                    <a:pt x="1" y="2625"/>
                    <a:pt x="1168" y="3518"/>
                    <a:pt x="1394" y="3673"/>
                  </a:cubicBezTo>
                  <a:cubicBezTo>
                    <a:pt x="1632" y="3828"/>
                    <a:pt x="1644" y="4685"/>
                    <a:pt x="1644" y="4685"/>
                  </a:cubicBezTo>
                  <a:lnTo>
                    <a:pt x="1108" y="6566"/>
                  </a:lnTo>
                  <a:lnTo>
                    <a:pt x="810" y="7423"/>
                  </a:lnTo>
                  <a:lnTo>
                    <a:pt x="3573" y="8900"/>
                  </a:lnTo>
                  <a:cubicBezTo>
                    <a:pt x="3573" y="8900"/>
                    <a:pt x="4144" y="8793"/>
                    <a:pt x="4513" y="8626"/>
                  </a:cubicBezTo>
                  <a:cubicBezTo>
                    <a:pt x="4870" y="8459"/>
                    <a:pt x="4942" y="8352"/>
                    <a:pt x="5168" y="8078"/>
                  </a:cubicBezTo>
                  <a:cubicBezTo>
                    <a:pt x="5394" y="7804"/>
                    <a:pt x="5537" y="7209"/>
                    <a:pt x="5740" y="6888"/>
                  </a:cubicBezTo>
                  <a:cubicBezTo>
                    <a:pt x="5954" y="6566"/>
                    <a:pt x="5621" y="5364"/>
                    <a:pt x="5537" y="4744"/>
                  </a:cubicBezTo>
                  <a:cubicBezTo>
                    <a:pt x="5466" y="4125"/>
                    <a:pt x="6621" y="3780"/>
                    <a:pt x="6859" y="3625"/>
                  </a:cubicBezTo>
                  <a:cubicBezTo>
                    <a:pt x="7109" y="3470"/>
                    <a:pt x="8561" y="2625"/>
                    <a:pt x="8680" y="2387"/>
                  </a:cubicBezTo>
                  <a:cubicBezTo>
                    <a:pt x="8788" y="2137"/>
                    <a:pt x="8680" y="1220"/>
                    <a:pt x="8454" y="803"/>
                  </a:cubicBezTo>
                  <a:cubicBezTo>
                    <a:pt x="8216" y="375"/>
                    <a:pt x="7323" y="184"/>
                    <a:pt x="7002" y="41"/>
                  </a:cubicBezTo>
                  <a:cubicBezTo>
                    <a:pt x="6929" y="12"/>
                    <a:pt x="6840" y="1"/>
                    <a:pt x="6744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3"/>
            <p:cNvSpPr/>
            <p:nvPr/>
          </p:nvSpPr>
          <p:spPr>
            <a:xfrm>
              <a:off x="16238925" y="4818425"/>
              <a:ext cx="1182600" cy="454050"/>
            </a:xfrm>
            <a:custGeom>
              <a:avLst/>
              <a:gdLst/>
              <a:ahLst/>
              <a:cxnLst/>
              <a:rect l="l" t="t" r="r" b="b"/>
              <a:pathLst>
                <a:path w="47304" h="18162" extrusionOk="0">
                  <a:moveTo>
                    <a:pt x="16205" y="0"/>
                  </a:moveTo>
                  <a:cubicBezTo>
                    <a:pt x="15538" y="0"/>
                    <a:pt x="14145" y="72"/>
                    <a:pt x="13895" y="203"/>
                  </a:cubicBezTo>
                  <a:cubicBezTo>
                    <a:pt x="13705" y="310"/>
                    <a:pt x="12704" y="1096"/>
                    <a:pt x="12240" y="1453"/>
                  </a:cubicBezTo>
                  <a:cubicBezTo>
                    <a:pt x="12085" y="1572"/>
                    <a:pt x="11835" y="1655"/>
                    <a:pt x="11490" y="1679"/>
                  </a:cubicBezTo>
                  <a:cubicBezTo>
                    <a:pt x="9930" y="1798"/>
                    <a:pt x="8525" y="1786"/>
                    <a:pt x="8335" y="2584"/>
                  </a:cubicBezTo>
                  <a:cubicBezTo>
                    <a:pt x="8192" y="3203"/>
                    <a:pt x="8811" y="4215"/>
                    <a:pt x="7406" y="4417"/>
                  </a:cubicBezTo>
                  <a:cubicBezTo>
                    <a:pt x="7071" y="4463"/>
                    <a:pt x="6701" y="4501"/>
                    <a:pt x="6375" y="4501"/>
                  </a:cubicBezTo>
                  <a:cubicBezTo>
                    <a:pt x="6273" y="4501"/>
                    <a:pt x="6175" y="4497"/>
                    <a:pt x="6085" y="4489"/>
                  </a:cubicBezTo>
                  <a:cubicBezTo>
                    <a:pt x="6029" y="4484"/>
                    <a:pt x="5977" y="4481"/>
                    <a:pt x="5927" y="4481"/>
                  </a:cubicBezTo>
                  <a:cubicBezTo>
                    <a:pt x="5051" y="4481"/>
                    <a:pt x="4853" y="5228"/>
                    <a:pt x="4346" y="5453"/>
                  </a:cubicBezTo>
                  <a:cubicBezTo>
                    <a:pt x="3822" y="5679"/>
                    <a:pt x="3144" y="5822"/>
                    <a:pt x="2346" y="5882"/>
                  </a:cubicBezTo>
                  <a:cubicBezTo>
                    <a:pt x="2255" y="5888"/>
                    <a:pt x="2151" y="5891"/>
                    <a:pt x="2040" y="5891"/>
                  </a:cubicBezTo>
                  <a:cubicBezTo>
                    <a:pt x="1780" y="5891"/>
                    <a:pt x="1479" y="5878"/>
                    <a:pt x="1197" y="5878"/>
                  </a:cubicBezTo>
                  <a:cubicBezTo>
                    <a:pt x="717" y="5878"/>
                    <a:pt x="292" y="5914"/>
                    <a:pt x="215" y="6108"/>
                  </a:cubicBezTo>
                  <a:cubicBezTo>
                    <a:pt x="0" y="6680"/>
                    <a:pt x="1191" y="7501"/>
                    <a:pt x="2691" y="7799"/>
                  </a:cubicBezTo>
                  <a:cubicBezTo>
                    <a:pt x="2786" y="7823"/>
                    <a:pt x="2882" y="7846"/>
                    <a:pt x="2977" y="7870"/>
                  </a:cubicBezTo>
                  <a:cubicBezTo>
                    <a:pt x="3298" y="7954"/>
                    <a:pt x="4108" y="8144"/>
                    <a:pt x="4453" y="8144"/>
                  </a:cubicBezTo>
                  <a:cubicBezTo>
                    <a:pt x="4894" y="8144"/>
                    <a:pt x="4763" y="8466"/>
                    <a:pt x="4406" y="8704"/>
                  </a:cubicBezTo>
                  <a:cubicBezTo>
                    <a:pt x="3418" y="9382"/>
                    <a:pt x="5680" y="10478"/>
                    <a:pt x="6477" y="11359"/>
                  </a:cubicBezTo>
                  <a:cubicBezTo>
                    <a:pt x="7228" y="12204"/>
                    <a:pt x="6430" y="12490"/>
                    <a:pt x="6001" y="13026"/>
                  </a:cubicBezTo>
                  <a:cubicBezTo>
                    <a:pt x="5727" y="13371"/>
                    <a:pt x="4965" y="14216"/>
                    <a:pt x="6394" y="14740"/>
                  </a:cubicBezTo>
                  <a:cubicBezTo>
                    <a:pt x="7170" y="15022"/>
                    <a:pt x="8012" y="15131"/>
                    <a:pt x="8859" y="15131"/>
                  </a:cubicBezTo>
                  <a:cubicBezTo>
                    <a:pt x="11194" y="15131"/>
                    <a:pt x="13562" y="14301"/>
                    <a:pt x="14681" y="13978"/>
                  </a:cubicBezTo>
                  <a:cubicBezTo>
                    <a:pt x="14848" y="13930"/>
                    <a:pt x="15038" y="13895"/>
                    <a:pt x="15252" y="13895"/>
                  </a:cubicBezTo>
                  <a:cubicBezTo>
                    <a:pt x="17620" y="13788"/>
                    <a:pt x="19710" y="13119"/>
                    <a:pt x="22294" y="13119"/>
                  </a:cubicBezTo>
                  <a:cubicBezTo>
                    <a:pt x="23451" y="13119"/>
                    <a:pt x="24709" y="13253"/>
                    <a:pt x="26135" y="13633"/>
                  </a:cubicBezTo>
                  <a:cubicBezTo>
                    <a:pt x="27361" y="13966"/>
                    <a:pt x="29552" y="14085"/>
                    <a:pt x="30540" y="14550"/>
                  </a:cubicBezTo>
                  <a:cubicBezTo>
                    <a:pt x="30992" y="14764"/>
                    <a:pt x="31314" y="15014"/>
                    <a:pt x="31647" y="15252"/>
                  </a:cubicBezTo>
                  <a:cubicBezTo>
                    <a:pt x="32266" y="15693"/>
                    <a:pt x="32969" y="16121"/>
                    <a:pt x="33731" y="16538"/>
                  </a:cubicBezTo>
                  <a:cubicBezTo>
                    <a:pt x="35386" y="17431"/>
                    <a:pt x="37529" y="18110"/>
                    <a:pt x="39327" y="18157"/>
                  </a:cubicBezTo>
                  <a:cubicBezTo>
                    <a:pt x="39404" y="18160"/>
                    <a:pt x="39479" y="18161"/>
                    <a:pt x="39551" y="18161"/>
                  </a:cubicBezTo>
                  <a:cubicBezTo>
                    <a:pt x="41475" y="18161"/>
                    <a:pt x="41554" y="17260"/>
                    <a:pt x="41899" y="16514"/>
                  </a:cubicBezTo>
                  <a:cubicBezTo>
                    <a:pt x="42125" y="16038"/>
                    <a:pt x="43387" y="16002"/>
                    <a:pt x="44268" y="15859"/>
                  </a:cubicBezTo>
                  <a:cubicBezTo>
                    <a:pt x="46256" y="15550"/>
                    <a:pt x="47304" y="14573"/>
                    <a:pt x="47304" y="13466"/>
                  </a:cubicBezTo>
                  <a:cubicBezTo>
                    <a:pt x="47292" y="12776"/>
                    <a:pt x="45947" y="11073"/>
                    <a:pt x="45839" y="10656"/>
                  </a:cubicBezTo>
                  <a:cubicBezTo>
                    <a:pt x="45720" y="10240"/>
                    <a:pt x="44089" y="9025"/>
                    <a:pt x="43411" y="8620"/>
                  </a:cubicBezTo>
                  <a:cubicBezTo>
                    <a:pt x="42434" y="8049"/>
                    <a:pt x="40970" y="7596"/>
                    <a:pt x="39851" y="7084"/>
                  </a:cubicBezTo>
                  <a:cubicBezTo>
                    <a:pt x="39839" y="7084"/>
                    <a:pt x="39827" y="7072"/>
                    <a:pt x="39815" y="7072"/>
                  </a:cubicBezTo>
                  <a:cubicBezTo>
                    <a:pt x="38553" y="6489"/>
                    <a:pt x="37541" y="5834"/>
                    <a:pt x="37017" y="5239"/>
                  </a:cubicBezTo>
                  <a:cubicBezTo>
                    <a:pt x="36957" y="5156"/>
                    <a:pt x="36886" y="5072"/>
                    <a:pt x="36755" y="4989"/>
                  </a:cubicBezTo>
                  <a:cubicBezTo>
                    <a:pt x="36517" y="4846"/>
                    <a:pt x="36136" y="4727"/>
                    <a:pt x="35791" y="4632"/>
                  </a:cubicBezTo>
                  <a:cubicBezTo>
                    <a:pt x="34433" y="4275"/>
                    <a:pt x="33088" y="3965"/>
                    <a:pt x="31754" y="3643"/>
                  </a:cubicBezTo>
                  <a:cubicBezTo>
                    <a:pt x="30766" y="3405"/>
                    <a:pt x="29885" y="2989"/>
                    <a:pt x="29492" y="2572"/>
                  </a:cubicBezTo>
                  <a:cubicBezTo>
                    <a:pt x="29326" y="2393"/>
                    <a:pt x="29147" y="2203"/>
                    <a:pt x="29004" y="2048"/>
                  </a:cubicBezTo>
                  <a:cubicBezTo>
                    <a:pt x="28599" y="1631"/>
                    <a:pt x="26742" y="607"/>
                    <a:pt x="25908" y="262"/>
                  </a:cubicBezTo>
                  <a:cubicBezTo>
                    <a:pt x="25620" y="149"/>
                    <a:pt x="25405" y="99"/>
                    <a:pt x="25263" y="99"/>
                  </a:cubicBezTo>
                  <a:cubicBezTo>
                    <a:pt x="25047" y="99"/>
                    <a:pt x="25001" y="214"/>
                    <a:pt x="25123" y="393"/>
                  </a:cubicBezTo>
                  <a:cubicBezTo>
                    <a:pt x="25265" y="595"/>
                    <a:pt x="25623" y="857"/>
                    <a:pt x="25920" y="1072"/>
                  </a:cubicBezTo>
                  <a:cubicBezTo>
                    <a:pt x="26254" y="1298"/>
                    <a:pt x="26432" y="1536"/>
                    <a:pt x="26420" y="1727"/>
                  </a:cubicBezTo>
                  <a:lnTo>
                    <a:pt x="26397" y="2262"/>
                  </a:lnTo>
                  <a:lnTo>
                    <a:pt x="26337" y="2905"/>
                  </a:lnTo>
                  <a:cubicBezTo>
                    <a:pt x="26303" y="3205"/>
                    <a:pt x="25859" y="3361"/>
                    <a:pt x="25218" y="3361"/>
                  </a:cubicBezTo>
                  <a:cubicBezTo>
                    <a:pt x="24739" y="3361"/>
                    <a:pt x="24150" y="3274"/>
                    <a:pt x="23539" y="3096"/>
                  </a:cubicBezTo>
                  <a:cubicBezTo>
                    <a:pt x="22706" y="2858"/>
                    <a:pt x="21956" y="2643"/>
                    <a:pt x="21753" y="2620"/>
                  </a:cubicBezTo>
                  <a:cubicBezTo>
                    <a:pt x="21265" y="2548"/>
                    <a:pt x="19765" y="1989"/>
                    <a:pt x="19479" y="1286"/>
                  </a:cubicBezTo>
                  <a:cubicBezTo>
                    <a:pt x="19408" y="1084"/>
                    <a:pt x="19860" y="810"/>
                    <a:pt x="19586" y="476"/>
                  </a:cubicBezTo>
                  <a:cubicBezTo>
                    <a:pt x="19312" y="131"/>
                    <a:pt x="18610" y="0"/>
                    <a:pt x="18205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3"/>
            <p:cNvSpPr/>
            <p:nvPr/>
          </p:nvSpPr>
          <p:spPr>
            <a:xfrm>
              <a:off x="16808925" y="4456475"/>
              <a:ext cx="154525" cy="126225"/>
            </a:xfrm>
            <a:custGeom>
              <a:avLst/>
              <a:gdLst/>
              <a:ahLst/>
              <a:cxnLst/>
              <a:rect l="l" t="t" r="r" b="b"/>
              <a:pathLst>
                <a:path w="6181" h="5049" extrusionOk="0">
                  <a:moveTo>
                    <a:pt x="1" y="0"/>
                  </a:moveTo>
                  <a:lnTo>
                    <a:pt x="858" y="750"/>
                  </a:lnTo>
                  <a:lnTo>
                    <a:pt x="525" y="1131"/>
                  </a:lnTo>
                  <a:lnTo>
                    <a:pt x="1120" y="1631"/>
                  </a:lnTo>
                  <a:lnTo>
                    <a:pt x="2192" y="1584"/>
                  </a:lnTo>
                  <a:lnTo>
                    <a:pt x="3156" y="2596"/>
                  </a:lnTo>
                  <a:cubicBezTo>
                    <a:pt x="3156" y="2596"/>
                    <a:pt x="2370" y="2762"/>
                    <a:pt x="1930" y="2822"/>
                  </a:cubicBezTo>
                  <a:cubicBezTo>
                    <a:pt x="1501" y="2870"/>
                    <a:pt x="1858" y="3215"/>
                    <a:pt x="1858" y="3215"/>
                  </a:cubicBezTo>
                  <a:lnTo>
                    <a:pt x="2620" y="4394"/>
                  </a:lnTo>
                  <a:lnTo>
                    <a:pt x="3418" y="5048"/>
                  </a:lnTo>
                  <a:cubicBezTo>
                    <a:pt x="3418" y="5048"/>
                    <a:pt x="5061" y="4989"/>
                    <a:pt x="5466" y="4989"/>
                  </a:cubicBezTo>
                  <a:cubicBezTo>
                    <a:pt x="5871" y="4989"/>
                    <a:pt x="6180" y="4751"/>
                    <a:pt x="6180" y="4751"/>
                  </a:cubicBezTo>
                  <a:cubicBezTo>
                    <a:pt x="6180" y="4751"/>
                    <a:pt x="5668" y="4215"/>
                    <a:pt x="5109" y="3917"/>
                  </a:cubicBezTo>
                  <a:cubicBezTo>
                    <a:pt x="4549" y="3632"/>
                    <a:pt x="5894" y="3739"/>
                    <a:pt x="5906" y="3572"/>
                  </a:cubicBezTo>
                  <a:cubicBezTo>
                    <a:pt x="5906" y="3393"/>
                    <a:pt x="5490" y="2929"/>
                    <a:pt x="4894" y="2536"/>
                  </a:cubicBezTo>
                  <a:cubicBezTo>
                    <a:pt x="4311" y="2131"/>
                    <a:pt x="4918" y="2024"/>
                    <a:pt x="4918" y="2024"/>
                  </a:cubicBezTo>
                  <a:cubicBezTo>
                    <a:pt x="4918" y="2024"/>
                    <a:pt x="4930" y="1524"/>
                    <a:pt x="3347" y="977"/>
                  </a:cubicBezTo>
                  <a:cubicBezTo>
                    <a:pt x="3121" y="897"/>
                    <a:pt x="2967" y="883"/>
                    <a:pt x="2843" y="883"/>
                  </a:cubicBezTo>
                  <a:cubicBezTo>
                    <a:pt x="2777" y="883"/>
                    <a:pt x="2719" y="887"/>
                    <a:pt x="2663" y="887"/>
                  </a:cubicBezTo>
                  <a:cubicBezTo>
                    <a:pt x="2540" y="887"/>
                    <a:pt x="2426" y="868"/>
                    <a:pt x="2251" y="750"/>
                  </a:cubicBezTo>
                  <a:cubicBezTo>
                    <a:pt x="1858" y="476"/>
                    <a:pt x="1049" y="107"/>
                    <a:pt x="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0" name="Google Shape;10660;p33"/>
          <p:cNvGrpSpPr/>
          <p:nvPr/>
        </p:nvGrpSpPr>
        <p:grpSpPr>
          <a:xfrm>
            <a:off x="1243900" y="1933575"/>
            <a:ext cx="1665250" cy="2326500"/>
            <a:chOff x="1243900" y="1933575"/>
            <a:chExt cx="1665250" cy="2326500"/>
          </a:xfrm>
        </p:grpSpPr>
        <p:sp>
          <p:nvSpPr>
            <p:cNvPr id="10661" name="Google Shape;10661;p33"/>
            <p:cNvSpPr/>
            <p:nvPr/>
          </p:nvSpPr>
          <p:spPr>
            <a:xfrm>
              <a:off x="1557050" y="2284500"/>
              <a:ext cx="202725" cy="202725"/>
            </a:xfrm>
            <a:custGeom>
              <a:avLst/>
              <a:gdLst/>
              <a:ahLst/>
              <a:cxnLst/>
              <a:rect l="l" t="t" r="r" b="b"/>
              <a:pathLst>
                <a:path w="8109" h="8109" fill="none" extrusionOk="0">
                  <a:moveTo>
                    <a:pt x="0" y="0"/>
                  </a:moveTo>
                  <a:lnTo>
                    <a:pt x="8108" y="8109"/>
                  </a:lnTo>
                </a:path>
              </a:pathLst>
            </a:custGeom>
            <a:noFill/>
            <a:ln w="16075" cap="flat" cmpd="sng">
              <a:solidFill>
                <a:srgbClr val="E0921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3"/>
            <p:cNvSpPr/>
            <p:nvPr/>
          </p:nvSpPr>
          <p:spPr>
            <a:xfrm>
              <a:off x="1515675" y="2124075"/>
              <a:ext cx="25" cy="2136000"/>
            </a:xfrm>
            <a:custGeom>
              <a:avLst/>
              <a:gdLst/>
              <a:ahLst/>
              <a:cxnLst/>
              <a:rect l="l" t="t" r="r" b="b"/>
              <a:pathLst>
                <a:path w="1" h="85440" fill="none" extrusionOk="0">
                  <a:moveTo>
                    <a:pt x="0" y="85439"/>
                  </a:moveTo>
                  <a:lnTo>
                    <a:pt x="0" y="0"/>
                  </a:lnTo>
                </a:path>
              </a:pathLst>
            </a:custGeom>
            <a:noFill/>
            <a:ln w="16075" cap="flat" cmpd="sng">
              <a:solidFill>
                <a:srgbClr val="E0921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3"/>
            <p:cNvSpPr/>
            <p:nvPr/>
          </p:nvSpPr>
          <p:spPr>
            <a:xfrm>
              <a:off x="1252850" y="1941600"/>
              <a:ext cx="525675" cy="508725"/>
            </a:xfrm>
            <a:custGeom>
              <a:avLst/>
              <a:gdLst/>
              <a:ahLst/>
              <a:cxnLst/>
              <a:rect l="l" t="t" r="r" b="b"/>
              <a:pathLst>
                <a:path w="21027" h="20349" extrusionOk="0">
                  <a:moveTo>
                    <a:pt x="10513" y="1"/>
                  </a:moveTo>
                  <a:cubicBezTo>
                    <a:pt x="9573" y="1"/>
                    <a:pt x="8692" y="370"/>
                    <a:pt x="8037" y="1024"/>
                  </a:cubicBezTo>
                  <a:lnTo>
                    <a:pt x="1357" y="7704"/>
                  </a:lnTo>
                  <a:cubicBezTo>
                    <a:pt x="0" y="9073"/>
                    <a:pt x="0" y="11288"/>
                    <a:pt x="1357" y="12645"/>
                  </a:cubicBezTo>
                  <a:lnTo>
                    <a:pt x="8037" y="19324"/>
                  </a:lnTo>
                  <a:cubicBezTo>
                    <a:pt x="8692" y="19991"/>
                    <a:pt x="9573" y="20348"/>
                    <a:pt x="10513" y="20348"/>
                  </a:cubicBezTo>
                  <a:cubicBezTo>
                    <a:pt x="11442" y="20348"/>
                    <a:pt x="12323" y="19991"/>
                    <a:pt x="12978" y="19324"/>
                  </a:cubicBezTo>
                  <a:lnTo>
                    <a:pt x="19657" y="12645"/>
                  </a:lnTo>
                  <a:cubicBezTo>
                    <a:pt x="21026" y="11288"/>
                    <a:pt x="21026" y="9073"/>
                    <a:pt x="19657" y="7704"/>
                  </a:cubicBezTo>
                  <a:lnTo>
                    <a:pt x="12978" y="1024"/>
                  </a:lnTo>
                  <a:cubicBezTo>
                    <a:pt x="12323" y="370"/>
                    <a:pt x="11442" y="1"/>
                    <a:pt x="10513" y="1"/>
                  </a:cubicBezTo>
                  <a:close/>
                </a:path>
              </a:pathLst>
            </a:custGeom>
            <a:solidFill>
              <a:srgbClr val="FDD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3"/>
            <p:cNvSpPr/>
            <p:nvPr/>
          </p:nvSpPr>
          <p:spPr>
            <a:xfrm>
              <a:off x="1243900" y="1933575"/>
              <a:ext cx="543250" cy="524775"/>
            </a:xfrm>
            <a:custGeom>
              <a:avLst/>
              <a:gdLst/>
              <a:ahLst/>
              <a:cxnLst/>
              <a:rect l="l" t="t" r="r" b="b"/>
              <a:pathLst>
                <a:path w="21730" h="20991" extrusionOk="0">
                  <a:moveTo>
                    <a:pt x="10871" y="643"/>
                  </a:moveTo>
                  <a:cubicBezTo>
                    <a:pt x="11717" y="643"/>
                    <a:pt x="12514" y="976"/>
                    <a:pt x="13110" y="1572"/>
                  </a:cubicBezTo>
                  <a:lnTo>
                    <a:pt x="19789" y="8251"/>
                  </a:lnTo>
                  <a:cubicBezTo>
                    <a:pt x="21027" y="9489"/>
                    <a:pt x="21027" y="11501"/>
                    <a:pt x="19789" y="12740"/>
                  </a:cubicBezTo>
                  <a:lnTo>
                    <a:pt x="13110" y="19419"/>
                  </a:lnTo>
                  <a:cubicBezTo>
                    <a:pt x="12514" y="20014"/>
                    <a:pt x="11717" y="20348"/>
                    <a:pt x="10871" y="20348"/>
                  </a:cubicBezTo>
                  <a:cubicBezTo>
                    <a:pt x="10014" y="20348"/>
                    <a:pt x="9216" y="20014"/>
                    <a:pt x="8621" y="19419"/>
                  </a:cubicBezTo>
                  <a:lnTo>
                    <a:pt x="1942" y="12740"/>
                  </a:lnTo>
                  <a:cubicBezTo>
                    <a:pt x="703" y="11501"/>
                    <a:pt x="703" y="9489"/>
                    <a:pt x="1942" y="8251"/>
                  </a:cubicBezTo>
                  <a:lnTo>
                    <a:pt x="8621" y="1572"/>
                  </a:lnTo>
                  <a:cubicBezTo>
                    <a:pt x="9216" y="976"/>
                    <a:pt x="10014" y="643"/>
                    <a:pt x="10871" y="643"/>
                  </a:cubicBezTo>
                  <a:close/>
                  <a:moveTo>
                    <a:pt x="10871" y="0"/>
                  </a:moveTo>
                  <a:cubicBezTo>
                    <a:pt x="9883" y="0"/>
                    <a:pt x="8907" y="381"/>
                    <a:pt x="8169" y="1119"/>
                  </a:cubicBezTo>
                  <a:lnTo>
                    <a:pt x="1489" y="7799"/>
                  </a:lnTo>
                  <a:cubicBezTo>
                    <a:pt x="1" y="9287"/>
                    <a:pt x="1" y="11716"/>
                    <a:pt x="1489" y="13204"/>
                  </a:cubicBezTo>
                  <a:lnTo>
                    <a:pt x="8169" y="19872"/>
                  </a:lnTo>
                  <a:cubicBezTo>
                    <a:pt x="8907" y="20622"/>
                    <a:pt x="9883" y="20991"/>
                    <a:pt x="10871" y="20991"/>
                  </a:cubicBezTo>
                  <a:cubicBezTo>
                    <a:pt x="11848" y="20991"/>
                    <a:pt x="12824" y="20622"/>
                    <a:pt x="13562" y="19872"/>
                  </a:cubicBezTo>
                  <a:lnTo>
                    <a:pt x="20241" y="13204"/>
                  </a:lnTo>
                  <a:cubicBezTo>
                    <a:pt x="21730" y="11704"/>
                    <a:pt x="21730" y="9287"/>
                    <a:pt x="20241" y="7799"/>
                  </a:cubicBezTo>
                  <a:lnTo>
                    <a:pt x="13562" y="1119"/>
                  </a:lnTo>
                  <a:cubicBezTo>
                    <a:pt x="12824" y="381"/>
                    <a:pt x="11848" y="0"/>
                    <a:pt x="10871" y="0"/>
                  </a:cubicBezTo>
                  <a:close/>
                </a:path>
              </a:pathLst>
            </a:cu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3"/>
            <p:cNvSpPr/>
            <p:nvPr/>
          </p:nvSpPr>
          <p:spPr>
            <a:xfrm>
              <a:off x="1302850" y="1987375"/>
              <a:ext cx="425375" cy="417475"/>
            </a:xfrm>
            <a:custGeom>
              <a:avLst/>
              <a:gdLst/>
              <a:ahLst/>
              <a:cxnLst/>
              <a:rect l="l" t="t" r="r" b="b"/>
              <a:pathLst>
                <a:path w="17015" h="16699" extrusionOk="0">
                  <a:moveTo>
                    <a:pt x="8507" y="0"/>
                  </a:moveTo>
                  <a:cubicBezTo>
                    <a:pt x="8079" y="0"/>
                    <a:pt x="7650" y="164"/>
                    <a:pt x="7323" y="491"/>
                  </a:cubicBezTo>
                  <a:lnTo>
                    <a:pt x="655" y="7159"/>
                  </a:lnTo>
                  <a:cubicBezTo>
                    <a:pt x="0" y="7814"/>
                    <a:pt x="0" y="8873"/>
                    <a:pt x="655" y="9528"/>
                  </a:cubicBezTo>
                  <a:lnTo>
                    <a:pt x="7323" y="16207"/>
                  </a:lnTo>
                  <a:cubicBezTo>
                    <a:pt x="7650" y="16535"/>
                    <a:pt x="8079" y="16699"/>
                    <a:pt x="8507" y="16699"/>
                  </a:cubicBezTo>
                  <a:cubicBezTo>
                    <a:pt x="8936" y="16699"/>
                    <a:pt x="9365" y="16535"/>
                    <a:pt x="9692" y="16207"/>
                  </a:cubicBezTo>
                  <a:lnTo>
                    <a:pt x="16371" y="9528"/>
                  </a:lnTo>
                  <a:cubicBezTo>
                    <a:pt x="17014" y="8873"/>
                    <a:pt x="17014" y="7814"/>
                    <a:pt x="16371" y="7159"/>
                  </a:cubicBezTo>
                  <a:lnTo>
                    <a:pt x="9692" y="491"/>
                  </a:lnTo>
                  <a:cubicBezTo>
                    <a:pt x="9365" y="164"/>
                    <a:pt x="8936" y="0"/>
                    <a:pt x="8507" y="0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3"/>
            <p:cNvSpPr/>
            <p:nvPr/>
          </p:nvSpPr>
          <p:spPr>
            <a:xfrm>
              <a:off x="1639200" y="2488400"/>
              <a:ext cx="1261775" cy="1120400"/>
            </a:xfrm>
            <a:custGeom>
              <a:avLst/>
              <a:gdLst/>
              <a:ahLst/>
              <a:cxnLst/>
              <a:rect l="l" t="t" r="r" b="b"/>
              <a:pathLst>
                <a:path w="50471" h="44816" extrusionOk="0">
                  <a:moveTo>
                    <a:pt x="2596" y="0"/>
                  </a:moveTo>
                  <a:cubicBezTo>
                    <a:pt x="1167" y="0"/>
                    <a:pt x="0" y="1167"/>
                    <a:pt x="0" y="2596"/>
                  </a:cubicBezTo>
                  <a:lnTo>
                    <a:pt x="0" y="42220"/>
                  </a:lnTo>
                  <a:cubicBezTo>
                    <a:pt x="0" y="43648"/>
                    <a:pt x="1167" y="44815"/>
                    <a:pt x="2596" y="44815"/>
                  </a:cubicBezTo>
                  <a:lnTo>
                    <a:pt x="47875" y="44815"/>
                  </a:lnTo>
                  <a:cubicBezTo>
                    <a:pt x="49304" y="44815"/>
                    <a:pt x="50471" y="43648"/>
                    <a:pt x="50471" y="42220"/>
                  </a:cubicBezTo>
                  <a:lnTo>
                    <a:pt x="50471" y="2596"/>
                  </a:lnTo>
                  <a:cubicBezTo>
                    <a:pt x="50471" y="1167"/>
                    <a:pt x="49304" y="0"/>
                    <a:pt x="47875" y="0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Neptune is the farthest planet from the Sun 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667" name="Google Shape;10667;p33"/>
            <p:cNvSpPr/>
            <p:nvPr/>
          </p:nvSpPr>
          <p:spPr>
            <a:xfrm>
              <a:off x="1631150" y="2480350"/>
              <a:ext cx="1277875" cy="1136475"/>
            </a:xfrm>
            <a:custGeom>
              <a:avLst/>
              <a:gdLst/>
              <a:ahLst/>
              <a:cxnLst/>
              <a:rect l="l" t="t" r="r" b="b"/>
              <a:pathLst>
                <a:path w="51115" h="45459" extrusionOk="0">
                  <a:moveTo>
                    <a:pt x="48197" y="644"/>
                  </a:moveTo>
                  <a:cubicBezTo>
                    <a:pt x="49448" y="644"/>
                    <a:pt x="50471" y="1668"/>
                    <a:pt x="50471" y="2918"/>
                  </a:cubicBezTo>
                  <a:lnTo>
                    <a:pt x="50471" y="42542"/>
                  </a:lnTo>
                  <a:cubicBezTo>
                    <a:pt x="50471" y="43792"/>
                    <a:pt x="49448" y="44816"/>
                    <a:pt x="48197" y="44816"/>
                  </a:cubicBezTo>
                  <a:lnTo>
                    <a:pt x="2918" y="44816"/>
                  </a:lnTo>
                  <a:cubicBezTo>
                    <a:pt x="1668" y="44816"/>
                    <a:pt x="644" y="43792"/>
                    <a:pt x="644" y="42542"/>
                  </a:cubicBezTo>
                  <a:lnTo>
                    <a:pt x="644" y="2918"/>
                  </a:lnTo>
                  <a:cubicBezTo>
                    <a:pt x="644" y="1668"/>
                    <a:pt x="1668" y="644"/>
                    <a:pt x="2918" y="644"/>
                  </a:cubicBezTo>
                  <a:close/>
                  <a:moveTo>
                    <a:pt x="2918" y="1"/>
                  </a:moveTo>
                  <a:cubicBezTo>
                    <a:pt x="1311" y="1"/>
                    <a:pt x="1" y="1310"/>
                    <a:pt x="1" y="2918"/>
                  </a:cubicBezTo>
                  <a:lnTo>
                    <a:pt x="1" y="42542"/>
                  </a:lnTo>
                  <a:cubicBezTo>
                    <a:pt x="1" y="44161"/>
                    <a:pt x="1311" y="45459"/>
                    <a:pt x="2918" y="45459"/>
                  </a:cubicBezTo>
                  <a:lnTo>
                    <a:pt x="48197" y="45459"/>
                  </a:lnTo>
                  <a:cubicBezTo>
                    <a:pt x="49805" y="45459"/>
                    <a:pt x="51114" y="44161"/>
                    <a:pt x="51114" y="42542"/>
                  </a:cubicBezTo>
                  <a:lnTo>
                    <a:pt x="51114" y="2918"/>
                  </a:lnTo>
                  <a:cubicBezTo>
                    <a:pt x="51114" y="1310"/>
                    <a:pt x="49805" y="1"/>
                    <a:pt x="48197" y="1"/>
                  </a:cubicBezTo>
                  <a:close/>
                </a:path>
              </a:pathLst>
            </a:cu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3"/>
            <p:cNvSpPr txBox="1"/>
            <p:nvPr/>
          </p:nvSpPr>
          <p:spPr>
            <a:xfrm>
              <a:off x="1787150" y="1981175"/>
              <a:ext cx="11220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0669" name="Google Shape;10669;p33"/>
          <p:cNvGrpSpPr/>
          <p:nvPr/>
        </p:nvGrpSpPr>
        <p:grpSpPr>
          <a:xfrm>
            <a:off x="3739450" y="1357300"/>
            <a:ext cx="1665125" cy="2326500"/>
            <a:chOff x="3739450" y="1357300"/>
            <a:chExt cx="1665125" cy="2326500"/>
          </a:xfrm>
        </p:grpSpPr>
        <p:sp>
          <p:nvSpPr>
            <p:cNvPr id="10670" name="Google Shape;10670;p33"/>
            <p:cNvSpPr/>
            <p:nvPr/>
          </p:nvSpPr>
          <p:spPr>
            <a:xfrm>
              <a:off x="4052600" y="1708225"/>
              <a:ext cx="202725" cy="202725"/>
            </a:xfrm>
            <a:custGeom>
              <a:avLst/>
              <a:gdLst/>
              <a:ahLst/>
              <a:cxnLst/>
              <a:rect l="l" t="t" r="r" b="b"/>
              <a:pathLst>
                <a:path w="8109" h="8109" fill="none" extrusionOk="0">
                  <a:moveTo>
                    <a:pt x="0" y="0"/>
                  </a:moveTo>
                  <a:lnTo>
                    <a:pt x="8108" y="8109"/>
                  </a:lnTo>
                </a:path>
              </a:pathLst>
            </a:custGeom>
            <a:solidFill>
              <a:srgbClr val="4685BC"/>
            </a:solidFill>
            <a:ln w="16075" cap="flat" cmpd="sng">
              <a:solidFill>
                <a:srgbClr val="4685BC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3"/>
            <p:cNvSpPr/>
            <p:nvPr/>
          </p:nvSpPr>
          <p:spPr>
            <a:xfrm>
              <a:off x="4011225" y="1547800"/>
              <a:ext cx="25" cy="2136000"/>
            </a:xfrm>
            <a:custGeom>
              <a:avLst/>
              <a:gdLst/>
              <a:ahLst/>
              <a:cxnLst/>
              <a:rect l="l" t="t" r="r" b="b"/>
              <a:pathLst>
                <a:path w="1" h="85440" fill="none" extrusionOk="0">
                  <a:moveTo>
                    <a:pt x="0" y="85439"/>
                  </a:moveTo>
                  <a:lnTo>
                    <a:pt x="0" y="0"/>
                  </a:lnTo>
                </a:path>
              </a:pathLst>
            </a:custGeom>
            <a:solidFill>
              <a:srgbClr val="4685BC"/>
            </a:solidFill>
            <a:ln w="16075" cap="flat" cmpd="sng">
              <a:solidFill>
                <a:srgbClr val="4685BC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3"/>
            <p:cNvSpPr/>
            <p:nvPr/>
          </p:nvSpPr>
          <p:spPr>
            <a:xfrm>
              <a:off x="3748400" y="1365325"/>
              <a:ext cx="525675" cy="508725"/>
            </a:xfrm>
            <a:custGeom>
              <a:avLst/>
              <a:gdLst/>
              <a:ahLst/>
              <a:cxnLst/>
              <a:rect l="l" t="t" r="r" b="b"/>
              <a:pathLst>
                <a:path w="21027" h="20349" extrusionOk="0">
                  <a:moveTo>
                    <a:pt x="10513" y="1"/>
                  </a:moveTo>
                  <a:cubicBezTo>
                    <a:pt x="9573" y="1"/>
                    <a:pt x="8692" y="370"/>
                    <a:pt x="8037" y="1024"/>
                  </a:cubicBezTo>
                  <a:lnTo>
                    <a:pt x="1357" y="7704"/>
                  </a:lnTo>
                  <a:cubicBezTo>
                    <a:pt x="0" y="9073"/>
                    <a:pt x="0" y="11288"/>
                    <a:pt x="1357" y="12645"/>
                  </a:cubicBezTo>
                  <a:lnTo>
                    <a:pt x="8037" y="19324"/>
                  </a:lnTo>
                  <a:cubicBezTo>
                    <a:pt x="8692" y="19991"/>
                    <a:pt x="9573" y="20348"/>
                    <a:pt x="10513" y="20348"/>
                  </a:cubicBezTo>
                  <a:cubicBezTo>
                    <a:pt x="11442" y="20348"/>
                    <a:pt x="12323" y="19991"/>
                    <a:pt x="12978" y="19324"/>
                  </a:cubicBezTo>
                  <a:lnTo>
                    <a:pt x="19657" y="12645"/>
                  </a:lnTo>
                  <a:cubicBezTo>
                    <a:pt x="21026" y="11288"/>
                    <a:pt x="21026" y="9073"/>
                    <a:pt x="19657" y="7704"/>
                  </a:cubicBezTo>
                  <a:lnTo>
                    <a:pt x="12978" y="1024"/>
                  </a:lnTo>
                  <a:cubicBezTo>
                    <a:pt x="12323" y="370"/>
                    <a:pt x="11442" y="1"/>
                    <a:pt x="10513" y="1"/>
                  </a:cubicBezTo>
                  <a:close/>
                </a:path>
              </a:pathLst>
            </a:custGeom>
            <a:solidFill>
              <a:srgbClr val="9ED1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3"/>
            <p:cNvSpPr/>
            <p:nvPr/>
          </p:nvSpPr>
          <p:spPr>
            <a:xfrm>
              <a:off x="3739450" y="1357300"/>
              <a:ext cx="543250" cy="524775"/>
            </a:xfrm>
            <a:custGeom>
              <a:avLst/>
              <a:gdLst/>
              <a:ahLst/>
              <a:cxnLst/>
              <a:rect l="l" t="t" r="r" b="b"/>
              <a:pathLst>
                <a:path w="21730" h="20991" extrusionOk="0">
                  <a:moveTo>
                    <a:pt x="10871" y="643"/>
                  </a:moveTo>
                  <a:cubicBezTo>
                    <a:pt x="11717" y="643"/>
                    <a:pt x="12514" y="976"/>
                    <a:pt x="13110" y="1572"/>
                  </a:cubicBezTo>
                  <a:lnTo>
                    <a:pt x="19789" y="8251"/>
                  </a:lnTo>
                  <a:cubicBezTo>
                    <a:pt x="21027" y="9489"/>
                    <a:pt x="21027" y="11501"/>
                    <a:pt x="19789" y="12740"/>
                  </a:cubicBezTo>
                  <a:lnTo>
                    <a:pt x="13110" y="19419"/>
                  </a:lnTo>
                  <a:cubicBezTo>
                    <a:pt x="12514" y="20014"/>
                    <a:pt x="11717" y="20348"/>
                    <a:pt x="10871" y="20348"/>
                  </a:cubicBezTo>
                  <a:cubicBezTo>
                    <a:pt x="10014" y="20348"/>
                    <a:pt x="9216" y="20014"/>
                    <a:pt x="8621" y="19419"/>
                  </a:cubicBezTo>
                  <a:lnTo>
                    <a:pt x="1942" y="12740"/>
                  </a:lnTo>
                  <a:cubicBezTo>
                    <a:pt x="703" y="11501"/>
                    <a:pt x="703" y="9489"/>
                    <a:pt x="1942" y="8251"/>
                  </a:cubicBezTo>
                  <a:lnTo>
                    <a:pt x="8621" y="1572"/>
                  </a:lnTo>
                  <a:cubicBezTo>
                    <a:pt x="9216" y="976"/>
                    <a:pt x="10014" y="643"/>
                    <a:pt x="10871" y="643"/>
                  </a:cubicBezTo>
                  <a:close/>
                  <a:moveTo>
                    <a:pt x="10871" y="0"/>
                  </a:moveTo>
                  <a:cubicBezTo>
                    <a:pt x="9883" y="0"/>
                    <a:pt x="8907" y="381"/>
                    <a:pt x="8169" y="1119"/>
                  </a:cubicBezTo>
                  <a:lnTo>
                    <a:pt x="1489" y="7799"/>
                  </a:lnTo>
                  <a:cubicBezTo>
                    <a:pt x="1" y="9287"/>
                    <a:pt x="1" y="11716"/>
                    <a:pt x="1489" y="13204"/>
                  </a:cubicBezTo>
                  <a:lnTo>
                    <a:pt x="8169" y="19872"/>
                  </a:lnTo>
                  <a:cubicBezTo>
                    <a:pt x="8907" y="20622"/>
                    <a:pt x="9883" y="20991"/>
                    <a:pt x="10871" y="20991"/>
                  </a:cubicBezTo>
                  <a:cubicBezTo>
                    <a:pt x="11848" y="20991"/>
                    <a:pt x="12824" y="20622"/>
                    <a:pt x="13562" y="19872"/>
                  </a:cubicBezTo>
                  <a:lnTo>
                    <a:pt x="20241" y="13204"/>
                  </a:lnTo>
                  <a:cubicBezTo>
                    <a:pt x="21730" y="11704"/>
                    <a:pt x="21730" y="9287"/>
                    <a:pt x="20241" y="7799"/>
                  </a:cubicBezTo>
                  <a:lnTo>
                    <a:pt x="13562" y="1119"/>
                  </a:lnTo>
                  <a:cubicBezTo>
                    <a:pt x="12824" y="381"/>
                    <a:pt x="11848" y="0"/>
                    <a:pt x="10871" y="0"/>
                  </a:cubicBezTo>
                  <a:close/>
                </a:path>
              </a:pathLst>
            </a:cu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3"/>
            <p:cNvSpPr/>
            <p:nvPr/>
          </p:nvSpPr>
          <p:spPr>
            <a:xfrm>
              <a:off x="3798400" y="1411100"/>
              <a:ext cx="425375" cy="417475"/>
            </a:xfrm>
            <a:custGeom>
              <a:avLst/>
              <a:gdLst/>
              <a:ahLst/>
              <a:cxnLst/>
              <a:rect l="l" t="t" r="r" b="b"/>
              <a:pathLst>
                <a:path w="17015" h="16699" extrusionOk="0">
                  <a:moveTo>
                    <a:pt x="8507" y="0"/>
                  </a:moveTo>
                  <a:cubicBezTo>
                    <a:pt x="8079" y="0"/>
                    <a:pt x="7650" y="164"/>
                    <a:pt x="7323" y="491"/>
                  </a:cubicBezTo>
                  <a:lnTo>
                    <a:pt x="655" y="7159"/>
                  </a:lnTo>
                  <a:cubicBezTo>
                    <a:pt x="0" y="7814"/>
                    <a:pt x="0" y="8873"/>
                    <a:pt x="655" y="9528"/>
                  </a:cubicBezTo>
                  <a:lnTo>
                    <a:pt x="7323" y="16207"/>
                  </a:lnTo>
                  <a:cubicBezTo>
                    <a:pt x="7650" y="16535"/>
                    <a:pt x="8079" y="16699"/>
                    <a:pt x="8507" y="16699"/>
                  </a:cubicBezTo>
                  <a:cubicBezTo>
                    <a:pt x="8936" y="16699"/>
                    <a:pt x="9365" y="16535"/>
                    <a:pt x="9692" y="16207"/>
                  </a:cubicBezTo>
                  <a:lnTo>
                    <a:pt x="16371" y="9528"/>
                  </a:lnTo>
                  <a:cubicBezTo>
                    <a:pt x="17014" y="8873"/>
                    <a:pt x="17014" y="7814"/>
                    <a:pt x="16371" y="7159"/>
                  </a:cubicBezTo>
                  <a:lnTo>
                    <a:pt x="9692" y="491"/>
                  </a:lnTo>
                  <a:cubicBezTo>
                    <a:pt x="9365" y="164"/>
                    <a:pt x="8936" y="0"/>
                    <a:pt x="8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3"/>
            <p:cNvSpPr/>
            <p:nvPr/>
          </p:nvSpPr>
          <p:spPr>
            <a:xfrm>
              <a:off x="4134750" y="1912125"/>
              <a:ext cx="1261775" cy="1120400"/>
            </a:xfrm>
            <a:custGeom>
              <a:avLst/>
              <a:gdLst/>
              <a:ahLst/>
              <a:cxnLst/>
              <a:rect l="l" t="t" r="r" b="b"/>
              <a:pathLst>
                <a:path w="50471" h="44816" extrusionOk="0">
                  <a:moveTo>
                    <a:pt x="2596" y="0"/>
                  </a:moveTo>
                  <a:cubicBezTo>
                    <a:pt x="1167" y="0"/>
                    <a:pt x="0" y="1167"/>
                    <a:pt x="0" y="2596"/>
                  </a:cubicBezTo>
                  <a:lnTo>
                    <a:pt x="0" y="42220"/>
                  </a:lnTo>
                  <a:cubicBezTo>
                    <a:pt x="0" y="43648"/>
                    <a:pt x="1167" y="44815"/>
                    <a:pt x="2596" y="44815"/>
                  </a:cubicBezTo>
                  <a:lnTo>
                    <a:pt x="47875" y="44815"/>
                  </a:lnTo>
                  <a:cubicBezTo>
                    <a:pt x="49304" y="44815"/>
                    <a:pt x="50471" y="43648"/>
                    <a:pt x="50471" y="42220"/>
                  </a:cubicBezTo>
                  <a:lnTo>
                    <a:pt x="50471" y="2596"/>
                  </a:lnTo>
                  <a:cubicBezTo>
                    <a:pt x="50471" y="1167"/>
                    <a:pt x="49304" y="0"/>
                    <a:pt x="47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Earth is the third planet from the Sun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676" name="Google Shape;10676;p33"/>
            <p:cNvSpPr/>
            <p:nvPr/>
          </p:nvSpPr>
          <p:spPr>
            <a:xfrm>
              <a:off x="4126700" y="1904075"/>
              <a:ext cx="1277875" cy="1136475"/>
            </a:xfrm>
            <a:custGeom>
              <a:avLst/>
              <a:gdLst/>
              <a:ahLst/>
              <a:cxnLst/>
              <a:rect l="l" t="t" r="r" b="b"/>
              <a:pathLst>
                <a:path w="51115" h="45459" extrusionOk="0">
                  <a:moveTo>
                    <a:pt x="48197" y="644"/>
                  </a:moveTo>
                  <a:cubicBezTo>
                    <a:pt x="49448" y="644"/>
                    <a:pt x="50471" y="1668"/>
                    <a:pt x="50471" y="2918"/>
                  </a:cubicBezTo>
                  <a:lnTo>
                    <a:pt x="50471" y="42542"/>
                  </a:lnTo>
                  <a:cubicBezTo>
                    <a:pt x="50471" y="43792"/>
                    <a:pt x="49448" y="44816"/>
                    <a:pt x="48197" y="44816"/>
                  </a:cubicBezTo>
                  <a:lnTo>
                    <a:pt x="2918" y="44816"/>
                  </a:lnTo>
                  <a:cubicBezTo>
                    <a:pt x="1668" y="44816"/>
                    <a:pt x="644" y="43792"/>
                    <a:pt x="644" y="42542"/>
                  </a:cubicBezTo>
                  <a:lnTo>
                    <a:pt x="644" y="2918"/>
                  </a:lnTo>
                  <a:cubicBezTo>
                    <a:pt x="644" y="1668"/>
                    <a:pt x="1668" y="644"/>
                    <a:pt x="2918" y="644"/>
                  </a:cubicBezTo>
                  <a:close/>
                  <a:moveTo>
                    <a:pt x="2918" y="1"/>
                  </a:moveTo>
                  <a:cubicBezTo>
                    <a:pt x="1311" y="1"/>
                    <a:pt x="1" y="1310"/>
                    <a:pt x="1" y="2918"/>
                  </a:cubicBezTo>
                  <a:lnTo>
                    <a:pt x="1" y="42542"/>
                  </a:lnTo>
                  <a:cubicBezTo>
                    <a:pt x="1" y="44161"/>
                    <a:pt x="1311" y="45459"/>
                    <a:pt x="2918" y="45459"/>
                  </a:cubicBezTo>
                  <a:lnTo>
                    <a:pt x="48197" y="45459"/>
                  </a:lnTo>
                  <a:cubicBezTo>
                    <a:pt x="49805" y="45459"/>
                    <a:pt x="51114" y="44161"/>
                    <a:pt x="51114" y="42542"/>
                  </a:cubicBezTo>
                  <a:lnTo>
                    <a:pt x="51114" y="2918"/>
                  </a:lnTo>
                  <a:cubicBezTo>
                    <a:pt x="51114" y="1310"/>
                    <a:pt x="49805" y="1"/>
                    <a:pt x="48197" y="1"/>
                  </a:cubicBezTo>
                  <a:close/>
                </a:path>
              </a:pathLst>
            </a:cu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3"/>
            <p:cNvSpPr txBox="1"/>
            <p:nvPr/>
          </p:nvSpPr>
          <p:spPr>
            <a:xfrm>
              <a:off x="4274075" y="1404888"/>
              <a:ext cx="11220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0678" name="Google Shape;10678;p33"/>
          <p:cNvGrpSpPr/>
          <p:nvPr/>
        </p:nvGrpSpPr>
        <p:grpSpPr>
          <a:xfrm>
            <a:off x="6235000" y="981075"/>
            <a:ext cx="1665125" cy="2326500"/>
            <a:chOff x="6235000" y="981075"/>
            <a:chExt cx="1665125" cy="2326500"/>
          </a:xfrm>
        </p:grpSpPr>
        <p:sp>
          <p:nvSpPr>
            <p:cNvPr id="10679" name="Google Shape;10679;p33"/>
            <p:cNvSpPr/>
            <p:nvPr/>
          </p:nvSpPr>
          <p:spPr>
            <a:xfrm>
              <a:off x="6548150" y="1332000"/>
              <a:ext cx="202725" cy="202725"/>
            </a:xfrm>
            <a:custGeom>
              <a:avLst/>
              <a:gdLst/>
              <a:ahLst/>
              <a:cxnLst/>
              <a:rect l="l" t="t" r="r" b="b"/>
              <a:pathLst>
                <a:path w="8109" h="8109" fill="none" extrusionOk="0">
                  <a:moveTo>
                    <a:pt x="0" y="0"/>
                  </a:moveTo>
                  <a:lnTo>
                    <a:pt x="8108" y="8109"/>
                  </a:lnTo>
                </a:path>
              </a:pathLst>
            </a:custGeom>
            <a:noFill/>
            <a:ln w="16075" cap="flat" cmpd="sng">
              <a:solidFill>
                <a:srgbClr val="2FC948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3"/>
            <p:cNvSpPr/>
            <p:nvPr/>
          </p:nvSpPr>
          <p:spPr>
            <a:xfrm>
              <a:off x="6506775" y="1171575"/>
              <a:ext cx="25" cy="2136000"/>
            </a:xfrm>
            <a:custGeom>
              <a:avLst/>
              <a:gdLst/>
              <a:ahLst/>
              <a:cxnLst/>
              <a:rect l="l" t="t" r="r" b="b"/>
              <a:pathLst>
                <a:path w="1" h="85440" fill="none" extrusionOk="0">
                  <a:moveTo>
                    <a:pt x="0" y="85439"/>
                  </a:moveTo>
                  <a:lnTo>
                    <a:pt x="0" y="0"/>
                  </a:lnTo>
                </a:path>
              </a:pathLst>
            </a:custGeom>
            <a:noFill/>
            <a:ln w="16075" cap="flat" cmpd="sng">
              <a:solidFill>
                <a:srgbClr val="2FC948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3"/>
            <p:cNvSpPr/>
            <p:nvPr/>
          </p:nvSpPr>
          <p:spPr>
            <a:xfrm>
              <a:off x="6243950" y="989100"/>
              <a:ext cx="525675" cy="508725"/>
            </a:xfrm>
            <a:custGeom>
              <a:avLst/>
              <a:gdLst/>
              <a:ahLst/>
              <a:cxnLst/>
              <a:rect l="l" t="t" r="r" b="b"/>
              <a:pathLst>
                <a:path w="21027" h="20349" extrusionOk="0">
                  <a:moveTo>
                    <a:pt x="10513" y="1"/>
                  </a:moveTo>
                  <a:cubicBezTo>
                    <a:pt x="9573" y="1"/>
                    <a:pt x="8692" y="370"/>
                    <a:pt x="8037" y="1024"/>
                  </a:cubicBezTo>
                  <a:lnTo>
                    <a:pt x="1357" y="7704"/>
                  </a:lnTo>
                  <a:cubicBezTo>
                    <a:pt x="0" y="9073"/>
                    <a:pt x="0" y="11288"/>
                    <a:pt x="1357" y="12645"/>
                  </a:cubicBezTo>
                  <a:lnTo>
                    <a:pt x="8037" y="19324"/>
                  </a:lnTo>
                  <a:cubicBezTo>
                    <a:pt x="8692" y="19991"/>
                    <a:pt x="9573" y="20348"/>
                    <a:pt x="10513" y="20348"/>
                  </a:cubicBezTo>
                  <a:cubicBezTo>
                    <a:pt x="11442" y="20348"/>
                    <a:pt x="12323" y="19991"/>
                    <a:pt x="12978" y="19324"/>
                  </a:cubicBezTo>
                  <a:lnTo>
                    <a:pt x="19657" y="12645"/>
                  </a:lnTo>
                  <a:cubicBezTo>
                    <a:pt x="21026" y="11288"/>
                    <a:pt x="21026" y="9073"/>
                    <a:pt x="19657" y="7704"/>
                  </a:cubicBezTo>
                  <a:lnTo>
                    <a:pt x="12978" y="1024"/>
                  </a:lnTo>
                  <a:cubicBezTo>
                    <a:pt x="12323" y="370"/>
                    <a:pt x="11442" y="1"/>
                    <a:pt x="10513" y="1"/>
                  </a:cubicBezTo>
                  <a:close/>
                </a:path>
              </a:pathLst>
            </a:custGeom>
            <a:solidFill>
              <a:srgbClr val="A5F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3"/>
            <p:cNvSpPr/>
            <p:nvPr/>
          </p:nvSpPr>
          <p:spPr>
            <a:xfrm>
              <a:off x="6235000" y="981075"/>
              <a:ext cx="543250" cy="524775"/>
            </a:xfrm>
            <a:custGeom>
              <a:avLst/>
              <a:gdLst/>
              <a:ahLst/>
              <a:cxnLst/>
              <a:rect l="l" t="t" r="r" b="b"/>
              <a:pathLst>
                <a:path w="21730" h="20991" extrusionOk="0">
                  <a:moveTo>
                    <a:pt x="10871" y="643"/>
                  </a:moveTo>
                  <a:cubicBezTo>
                    <a:pt x="11717" y="643"/>
                    <a:pt x="12514" y="976"/>
                    <a:pt x="13110" y="1572"/>
                  </a:cubicBezTo>
                  <a:lnTo>
                    <a:pt x="19789" y="8251"/>
                  </a:lnTo>
                  <a:cubicBezTo>
                    <a:pt x="21027" y="9489"/>
                    <a:pt x="21027" y="11501"/>
                    <a:pt x="19789" y="12740"/>
                  </a:cubicBezTo>
                  <a:lnTo>
                    <a:pt x="13110" y="19419"/>
                  </a:lnTo>
                  <a:cubicBezTo>
                    <a:pt x="12514" y="20014"/>
                    <a:pt x="11717" y="20348"/>
                    <a:pt x="10871" y="20348"/>
                  </a:cubicBezTo>
                  <a:cubicBezTo>
                    <a:pt x="10014" y="20348"/>
                    <a:pt x="9216" y="20014"/>
                    <a:pt x="8621" y="19419"/>
                  </a:cubicBezTo>
                  <a:lnTo>
                    <a:pt x="1942" y="12740"/>
                  </a:lnTo>
                  <a:cubicBezTo>
                    <a:pt x="703" y="11501"/>
                    <a:pt x="703" y="9489"/>
                    <a:pt x="1942" y="8251"/>
                  </a:cubicBezTo>
                  <a:lnTo>
                    <a:pt x="8621" y="1572"/>
                  </a:lnTo>
                  <a:cubicBezTo>
                    <a:pt x="9216" y="976"/>
                    <a:pt x="10014" y="643"/>
                    <a:pt x="10871" y="643"/>
                  </a:cubicBezTo>
                  <a:close/>
                  <a:moveTo>
                    <a:pt x="10871" y="0"/>
                  </a:moveTo>
                  <a:cubicBezTo>
                    <a:pt x="9883" y="0"/>
                    <a:pt x="8907" y="381"/>
                    <a:pt x="8169" y="1119"/>
                  </a:cubicBezTo>
                  <a:lnTo>
                    <a:pt x="1489" y="7799"/>
                  </a:lnTo>
                  <a:cubicBezTo>
                    <a:pt x="1" y="9287"/>
                    <a:pt x="1" y="11716"/>
                    <a:pt x="1489" y="13204"/>
                  </a:cubicBezTo>
                  <a:lnTo>
                    <a:pt x="8169" y="19872"/>
                  </a:lnTo>
                  <a:cubicBezTo>
                    <a:pt x="8907" y="20622"/>
                    <a:pt x="9883" y="20991"/>
                    <a:pt x="10871" y="20991"/>
                  </a:cubicBezTo>
                  <a:cubicBezTo>
                    <a:pt x="11848" y="20991"/>
                    <a:pt x="12824" y="20622"/>
                    <a:pt x="13562" y="19872"/>
                  </a:cubicBezTo>
                  <a:lnTo>
                    <a:pt x="20241" y="13204"/>
                  </a:lnTo>
                  <a:cubicBezTo>
                    <a:pt x="21730" y="11704"/>
                    <a:pt x="21730" y="9287"/>
                    <a:pt x="20241" y="7799"/>
                  </a:cubicBezTo>
                  <a:lnTo>
                    <a:pt x="13562" y="1119"/>
                  </a:lnTo>
                  <a:cubicBezTo>
                    <a:pt x="12824" y="381"/>
                    <a:pt x="11848" y="0"/>
                    <a:pt x="10871" y="0"/>
                  </a:cubicBezTo>
                  <a:close/>
                </a:path>
              </a:pathLst>
            </a:custGeom>
            <a:solidFill>
              <a:srgbClr val="2FC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3"/>
            <p:cNvSpPr/>
            <p:nvPr/>
          </p:nvSpPr>
          <p:spPr>
            <a:xfrm>
              <a:off x="6293950" y="1034875"/>
              <a:ext cx="425375" cy="417475"/>
            </a:xfrm>
            <a:custGeom>
              <a:avLst/>
              <a:gdLst/>
              <a:ahLst/>
              <a:cxnLst/>
              <a:rect l="l" t="t" r="r" b="b"/>
              <a:pathLst>
                <a:path w="17015" h="16699" extrusionOk="0">
                  <a:moveTo>
                    <a:pt x="8507" y="0"/>
                  </a:moveTo>
                  <a:cubicBezTo>
                    <a:pt x="8079" y="0"/>
                    <a:pt x="7650" y="164"/>
                    <a:pt x="7323" y="491"/>
                  </a:cubicBezTo>
                  <a:lnTo>
                    <a:pt x="655" y="7159"/>
                  </a:lnTo>
                  <a:cubicBezTo>
                    <a:pt x="0" y="7814"/>
                    <a:pt x="0" y="8873"/>
                    <a:pt x="655" y="9528"/>
                  </a:cubicBezTo>
                  <a:lnTo>
                    <a:pt x="7323" y="16207"/>
                  </a:lnTo>
                  <a:cubicBezTo>
                    <a:pt x="7650" y="16535"/>
                    <a:pt x="8079" y="16699"/>
                    <a:pt x="8507" y="16699"/>
                  </a:cubicBezTo>
                  <a:cubicBezTo>
                    <a:pt x="8936" y="16699"/>
                    <a:pt x="9365" y="16535"/>
                    <a:pt x="9692" y="16207"/>
                  </a:cubicBezTo>
                  <a:lnTo>
                    <a:pt x="16371" y="9528"/>
                  </a:lnTo>
                  <a:cubicBezTo>
                    <a:pt x="17014" y="8873"/>
                    <a:pt x="17014" y="7814"/>
                    <a:pt x="16371" y="7159"/>
                  </a:cubicBezTo>
                  <a:lnTo>
                    <a:pt x="9692" y="491"/>
                  </a:lnTo>
                  <a:cubicBezTo>
                    <a:pt x="9365" y="164"/>
                    <a:pt x="8936" y="0"/>
                    <a:pt x="8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3"/>
            <p:cNvSpPr/>
            <p:nvPr/>
          </p:nvSpPr>
          <p:spPr>
            <a:xfrm>
              <a:off x="6630300" y="1535900"/>
              <a:ext cx="1261775" cy="1120400"/>
            </a:xfrm>
            <a:custGeom>
              <a:avLst/>
              <a:gdLst/>
              <a:ahLst/>
              <a:cxnLst/>
              <a:rect l="l" t="t" r="r" b="b"/>
              <a:pathLst>
                <a:path w="50471" h="44816" extrusionOk="0">
                  <a:moveTo>
                    <a:pt x="2596" y="0"/>
                  </a:moveTo>
                  <a:cubicBezTo>
                    <a:pt x="1167" y="0"/>
                    <a:pt x="0" y="1167"/>
                    <a:pt x="0" y="2596"/>
                  </a:cubicBezTo>
                  <a:lnTo>
                    <a:pt x="0" y="42220"/>
                  </a:lnTo>
                  <a:cubicBezTo>
                    <a:pt x="0" y="43648"/>
                    <a:pt x="1167" y="44815"/>
                    <a:pt x="2596" y="44815"/>
                  </a:cubicBezTo>
                  <a:lnTo>
                    <a:pt x="47875" y="44815"/>
                  </a:lnTo>
                  <a:cubicBezTo>
                    <a:pt x="49304" y="44815"/>
                    <a:pt x="50471" y="43648"/>
                    <a:pt x="50471" y="42220"/>
                  </a:cubicBezTo>
                  <a:lnTo>
                    <a:pt x="50471" y="2596"/>
                  </a:lnTo>
                  <a:cubicBezTo>
                    <a:pt x="50471" y="1167"/>
                    <a:pt x="49304" y="0"/>
                    <a:pt x="47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685" name="Google Shape;10685;p33"/>
            <p:cNvSpPr/>
            <p:nvPr/>
          </p:nvSpPr>
          <p:spPr>
            <a:xfrm>
              <a:off x="6622250" y="1527850"/>
              <a:ext cx="1277875" cy="1136475"/>
            </a:xfrm>
            <a:custGeom>
              <a:avLst/>
              <a:gdLst/>
              <a:ahLst/>
              <a:cxnLst/>
              <a:rect l="l" t="t" r="r" b="b"/>
              <a:pathLst>
                <a:path w="51115" h="45459" extrusionOk="0">
                  <a:moveTo>
                    <a:pt x="48197" y="644"/>
                  </a:moveTo>
                  <a:cubicBezTo>
                    <a:pt x="49448" y="644"/>
                    <a:pt x="50471" y="1668"/>
                    <a:pt x="50471" y="2918"/>
                  </a:cubicBezTo>
                  <a:lnTo>
                    <a:pt x="50471" y="42542"/>
                  </a:lnTo>
                  <a:cubicBezTo>
                    <a:pt x="50471" y="43792"/>
                    <a:pt x="49448" y="44816"/>
                    <a:pt x="48197" y="44816"/>
                  </a:cubicBezTo>
                  <a:lnTo>
                    <a:pt x="2918" y="44816"/>
                  </a:lnTo>
                  <a:cubicBezTo>
                    <a:pt x="1668" y="44816"/>
                    <a:pt x="644" y="43792"/>
                    <a:pt x="644" y="42542"/>
                  </a:cubicBezTo>
                  <a:lnTo>
                    <a:pt x="644" y="2918"/>
                  </a:lnTo>
                  <a:cubicBezTo>
                    <a:pt x="644" y="1668"/>
                    <a:pt x="1668" y="644"/>
                    <a:pt x="2918" y="644"/>
                  </a:cubicBezTo>
                  <a:close/>
                  <a:moveTo>
                    <a:pt x="2918" y="1"/>
                  </a:moveTo>
                  <a:cubicBezTo>
                    <a:pt x="1311" y="1"/>
                    <a:pt x="1" y="1310"/>
                    <a:pt x="1" y="2918"/>
                  </a:cubicBezTo>
                  <a:lnTo>
                    <a:pt x="1" y="42542"/>
                  </a:lnTo>
                  <a:cubicBezTo>
                    <a:pt x="1" y="44161"/>
                    <a:pt x="1311" y="45459"/>
                    <a:pt x="2918" y="45459"/>
                  </a:cubicBezTo>
                  <a:lnTo>
                    <a:pt x="48197" y="45459"/>
                  </a:lnTo>
                  <a:cubicBezTo>
                    <a:pt x="49805" y="45459"/>
                    <a:pt x="51114" y="44161"/>
                    <a:pt x="51114" y="42542"/>
                  </a:cubicBezTo>
                  <a:lnTo>
                    <a:pt x="51114" y="2918"/>
                  </a:lnTo>
                  <a:cubicBezTo>
                    <a:pt x="51114" y="1310"/>
                    <a:pt x="49805" y="1"/>
                    <a:pt x="48197" y="1"/>
                  </a:cubicBezTo>
                  <a:close/>
                </a:path>
              </a:pathLst>
            </a:custGeom>
            <a:solidFill>
              <a:srgbClr val="2FC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3"/>
            <p:cNvSpPr txBox="1"/>
            <p:nvPr/>
          </p:nvSpPr>
          <p:spPr>
            <a:xfrm>
              <a:off x="6769625" y="1028650"/>
              <a:ext cx="11220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sp>
        <p:nvSpPr>
          <p:cNvPr id="10687" name="Google Shape;10687;p33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sp>
        <p:nvSpPr>
          <p:cNvPr id="10688" name="Google Shape;10688;p33"/>
          <p:cNvSpPr/>
          <p:nvPr/>
        </p:nvSpPr>
        <p:spPr>
          <a:xfrm>
            <a:off x="1438275" y="4215400"/>
            <a:ext cx="154500" cy="149150"/>
          </a:xfrm>
          <a:custGeom>
            <a:avLst/>
            <a:gdLst/>
            <a:ahLst/>
            <a:cxnLst/>
            <a:rect l="l" t="t" r="r" b="b"/>
            <a:pathLst>
              <a:path w="6180" h="5966" extrusionOk="0">
                <a:moveTo>
                  <a:pt x="3095" y="0"/>
                </a:moveTo>
                <a:cubicBezTo>
                  <a:pt x="2816" y="0"/>
                  <a:pt x="2537" y="107"/>
                  <a:pt x="2322" y="322"/>
                </a:cubicBezTo>
                <a:lnTo>
                  <a:pt x="429" y="2215"/>
                </a:lnTo>
                <a:cubicBezTo>
                  <a:pt x="1" y="2643"/>
                  <a:pt x="1" y="3334"/>
                  <a:pt x="429" y="3751"/>
                </a:cubicBezTo>
                <a:lnTo>
                  <a:pt x="2322" y="5656"/>
                </a:lnTo>
                <a:cubicBezTo>
                  <a:pt x="2537" y="5870"/>
                  <a:pt x="2811" y="5965"/>
                  <a:pt x="3096" y="5965"/>
                </a:cubicBezTo>
                <a:cubicBezTo>
                  <a:pt x="3370" y="5965"/>
                  <a:pt x="3644" y="5870"/>
                  <a:pt x="3858" y="5656"/>
                </a:cubicBezTo>
                <a:lnTo>
                  <a:pt x="5763" y="3751"/>
                </a:lnTo>
                <a:cubicBezTo>
                  <a:pt x="6180" y="3334"/>
                  <a:pt x="6180" y="2643"/>
                  <a:pt x="5763" y="2215"/>
                </a:cubicBezTo>
                <a:lnTo>
                  <a:pt x="3858" y="322"/>
                </a:lnTo>
                <a:cubicBezTo>
                  <a:pt x="3650" y="107"/>
                  <a:pt x="3373" y="0"/>
                  <a:pt x="3095" y="0"/>
                </a:cubicBezTo>
                <a:close/>
              </a:path>
            </a:pathLst>
          </a:custGeom>
          <a:solidFill>
            <a:srgbClr val="E0921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89" name="Google Shape;10689;p33"/>
          <p:cNvGrpSpPr/>
          <p:nvPr/>
        </p:nvGrpSpPr>
        <p:grpSpPr>
          <a:xfrm>
            <a:off x="1401562" y="2096853"/>
            <a:ext cx="228263" cy="227133"/>
            <a:chOff x="-41893475" y="3584850"/>
            <a:chExt cx="318225" cy="316650"/>
          </a:xfrm>
        </p:grpSpPr>
        <p:sp>
          <p:nvSpPr>
            <p:cNvPr id="10690" name="Google Shape;10690;p33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3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3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3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4" name="Google Shape;10694;p33"/>
          <p:cNvSpPr/>
          <p:nvPr/>
        </p:nvSpPr>
        <p:spPr>
          <a:xfrm>
            <a:off x="3933825" y="3639125"/>
            <a:ext cx="154500" cy="149150"/>
          </a:xfrm>
          <a:custGeom>
            <a:avLst/>
            <a:gdLst/>
            <a:ahLst/>
            <a:cxnLst/>
            <a:rect l="l" t="t" r="r" b="b"/>
            <a:pathLst>
              <a:path w="6180" h="5966" extrusionOk="0">
                <a:moveTo>
                  <a:pt x="3095" y="0"/>
                </a:moveTo>
                <a:cubicBezTo>
                  <a:pt x="2816" y="0"/>
                  <a:pt x="2537" y="107"/>
                  <a:pt x="2322" y="322"/>
                </a:cubicBezTo>
                <a:lnTo>
                  <a:pt x="429" y="2215"/>
                </a:lnTo>
                <a:cubicBezTo>
                  <a:pt x="1" y="2643"/>
                  <a:pt x="1" y="3334"/>
                  <a:pt x="429" y="3751"/>
                </a:cubicBezTo>
                <a:lnTo>
                  <a:pt x="2322" y="5656"/>
                </a:lnTo>
                <a:cubicBezTo>
                  <a:pt x="2537" y="5870"/>
                  <a:pt x="2811" y="5965"/>
                  <a:pt x="3096" y="5965"/>
                </a:cubicBezTo>
                <a:cubicBezTo>
                  <a:pt x="3370" y="5965"/>
                  <a:pt x="3644" y="5870"/>
                  <a:pt x="3858" y="5656"/>
                </a:cubicBezTo>
                <a:lnTo>
                  <a:pt x="5763" y="3751"/>
                </a:lnTo>
                <a:cubicBezTo>
                  <a:pt x="6180" y="3334"/>
                  <a:pt x="6180" y="2643"/>
                  <a:pt x="5763" y="2215"/>
                </a:cubicBezTo>
                <a:lnTo>
                  <a:pt x="3858" y="322"/>
                </a:lnTo>
                <a:cubicBezTo>
                  <a:pt x="3650" y="107"/>
                  <a:pt x="3373" y="0"/>
                  <a:pt x="3095" y="0"/>
                </a:cubicBezTo>
                <a:close/>
              </a:path>
            </a:pathLst>
          </a:custGeom>
          <a:solidFill>
            <a:srgbClr val="4685B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5" name="Google Shape;10695;p33"/>
          <p:cNvGrpSpPr/>
          <p:nvPr/>
        </p:nvGrpSpPr>
        <p:grpSpPr>
          <a:xfrm>
            <a:off x="3900715" y="1521645"/>
            <a:ext cx="221023" cy="224988"/>
            <a:chOff x="-62148800" y="3377700"/>
            <a:chExt cx="311125" cy="316750"/>
          </a:xfrm>
        </p:grpSpPr>
        <p:sp>
          <p:nvSpPr>
            <p:cNvPr id="10696" name="Google Shape;10696;p33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3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8" name="Google Shape;10698;p33"/>
          <p:cNvSpPr/>
          <p:nvPr/>
        </p:nvSpPr>
        <p:spPr>
          <a:xfrm>
            <a:off x="6429375" y="3262900"/>
            <a:ext cx="154500" cy="149150"/>
          </a:xfrm>
          <a:custGeom>
            <a:avLst/>
            <a:gdLst/>
            <a:ahLst/>
            <a:cxnLst/>
            <a:rect l="l" t="t" r="r" b="b"/>
            <a:pathLst>
              <a:path w="6180" h="5966" extrusionOk="0">
                <a:moveTo>
                  <a:pt x="3095" y="0"/>
                </a:moveTo>
                <a:cubicBezTo>
                  <a:pt x="2816" y="0"/>
                  <a:pt x="2537" y="107"/>
                  <a:pt x="2322" y="322"/>
                </a:cubicBezTo>
                <a:lnTo>
                  <a:pt x="429" y="2215"/>
                </a:lnTo>
                <a:cubicBezTo>
                  <a:pt x="1" y="2643"/>
                  <a:pt x="1" y="3334"/>
                  <a:pt x="429" y="3751"/>
                </a:cubicBezTo>
                <a:lnTo>
                  <a:pt x="2322" y="5656"/>
                </a:lnTo>
                <a:cubicBezTo>
                  <a:pt x="2537" y="5870"/>
                  <a:pt x="2811" y="5965"/>
                  <a:pt x="3096" y="5965"/>
                </a:cubicBezTo>
                <a:cubicBezTo>
                  <a:pt x="3370" y="5965"/>
                  <a:pt x="3644" y="5870"/>
                  <a:pt x="3858" y="5656"/>
                </a:cubicBezTo>
                <a:lnTo>
                  <a:pt x="5763" y="3751"/>
                </a:lnTo>
                <a:cubicBezTo>
                  <a:pt x="6180" y="3334"/>
                  <a:pt x="6180" y="2643"/>
                  <a:pt x="5763" y="2215"/>
                </a:cubicBezTo>
                <a:lnTo>
                  <a:pt x="3858" y="322"/>
                </a:lnTo>
                <a:cubicBezTo>
                  <a:pt x="3650" y="107"/>
                  <a:pt x="3373" y="0"/>
                  <a:pt x="3095" y="0"/>
                </a:cubicBezTo>
                <a:close/>
              </a:path>
            </a:pathLst>
          </a:custGeom>
          <a:solidFill>
            <a:srgbClr val="2FC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9" name="Google Shape;10699;p33"/>
          <p:cNvGrpSpPr/>
          <p:nvPr/>
        </p:nvGrpSpPr>
        <p:grpSpPr>
          <a:xfrm>
            <a:off x="6393332" y="1130778"/>
            <a:ext cx="226907" cy="225668"/>
            <a:chOff x="3497300" y="3591950"/>
            <a:chExt cx="295375" cy="293800"/>
          </a:xfrm>
        </p:grpSpPr>
        <p:sp>
          <p:nvSpPr>
            <p:cNvPr id="10700" name="Google Shape;10700;p33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3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3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3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3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3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3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3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2" name="Google Shape;10712;p34"/>
          <p:cNvGrpSpPr/>
          <p:nvPr/>
        </p:nvGrpSpPr>
        <p:grpSpPr>
          <a:xfrm>
            <a:off x="5436118" y="2380079"/>
            <a:ext cx="567524" cy="443506"/>
            <a:chOff x="-3951400" y="-2660325"/>
            <a:chExt cx="908475" cy="709950"/>
          </a:xfrm>
        </p:grpSpPr>
        <p:sp>
          <p:nvSpPr>
            <p:cNvPr id="10713" name="Google Shape;10713;p34"/>
            <p:cNvSpPr/>
            <p:nvPr/>
          </p:nvSpPr>
          <p:spPr>
            <a:xfrm>
              <a:off x="-3082850" y="-2449875"/>
              <a:ext cx="39925" cy="39625"/>
            </a:xfrm>
            <a:custGeom>
              <a:avLst/>
              <a:gdLst/>
              <a:ahLst/>
              <a:cxnLst/>
              <a:rect l="l" t="t" r="r" b="b"/>
              <a:pathLst>
                <a:path w="1597" h="1585" extrusionOk="0">
                  <a:moveTo>
                    <a:pt x="799" y="1"/>
                  </a:moveTo>
                  <a:lnTo>
                    <a:pt x="84" y="715"/>
                  </a:lnTo>
                  <a:lnTo>
                    <a:pt x="1" y="1584"/>
                  </a:lnTo>
                  <a:lnTo>
                    <a:pt x="632" y="1584"/>
                  </a:lnTo>
                  <a:lnTo>
                    <a:pt x="632" y="1025"/>
                  </a:lnTo>
                  <a:lnTo>
                    <a:pt x="977" y="715"/>
                  </a:lnTo>
                  <a:lnTo>
                    <a:pt x="1406" y="858"/>
                  </a:lnTo>
                  <a:lnTo>
                    <a:pt x="1596" y="334"/>
                  </a:lnTo>
                  <a:lnTo>
                    <a:pt x="7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4"/>
            <p:cNvSpPr/>
            <p:nvPr/>
          </p:nvSpPr>
          <p:spPr>
            <a:xfrm>
              <a:off x="-3143850" y="-2167100"/>
              <a:ext cx="78000" cy="119375"/>
            </a:xfrm>
            <a:custGeom>
              <a:avLst/>
              <a:gdLst/>
              <a:ahLst/>
              <a:cxnLst/>
              <a:rect l="l" t="t" r="r" b="b"/>
              <a:pathLst>
                <a:path w="3120" h="4775" extrusionOk="0">
                  <a:moveTo>
                    <a:pt x="119" y="0"/>
                  </a:moveTo>
                  <a:lnTo>
                    <a:pt x="0" y="584"/>
                  </a:lnTo>
                  <a:lnTo>
                    <a:pt x="488" y="1143"/>
                  </a:lnTo>
                  <a:lnTo>
                    <a:pt x="1036" y="2072"/>
                  </a:lnTo>
                  <a:lnTo>
                    <a:pt x="881" y="2929"/>
                  </a:lnTo>
                  <a:lnTo>
                    <a:pt x="488" y="2798"/>
                  </a:lnTo>
                  <a:lnTo>
                    <a:pt x="488" y="3394"/>
                  </a:lnTo>
                  <a:lnTo>
                    <a:pt x="1143" y="3549"/>
                  </a:lnTo>
                  <a:lnTo>
                    <a:pt x="1274" y="4037"/>
                  </a:lnTo>
                  <a:lnTo>
                    <a:pt x="1012" y="4251"/>
                  </a:lnTo>
                  <a:lnTo>
                    <a:pt x="1274" y="4775"/>
                  </a:lnTo>
                  <a:lnTo>
                    <a:pt x="1822" y="4715"/>
                  </a:lnTo>
                  <a:lnTo>
                    <a:pt x="1715" y="4227"/>
                  </a:lnTo>
                  <a:lnTo>
                    <a:pt x="2203" y="3620"/>
                  </a:lnTo>
                  <a:lnTo>
                    <a:pt x="2239" y="2953"/>
                  </a:lnTo>
                  <a:lnTo>
                    <a:pt x="2834" y="3025"/>
                  </a:lnTo>
                  <a:lnTo>
                    <a:pt x="3120" y="2060"/>
                  </a:lnTo>
                  <a:lnTo>
                    <a:pt x="2798" y="1870"/>
                  </a:lnTo>
                  <a:lnTo>
                    <a:pt x="2370" y="2191"/>
                  </a:lnTo>
                  <a:lnTo>
                    <a:pt x="1846" y="2108"/>
                  </a:lnTo>
                  <a:lnTo>
                    <a:pt x="1179" y="1429"/>
                  </a:lnTo>
                  <a:lnTo>
                    <a:pt x="929" y="524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4"/>
            <p:cNvSpPr/>
            <p:nvPr/>
          </p:nvSpPr>
          <p:spPr>
            <a:xfrm>
              <a:off x="-3227200" y="-2066200"/>
              <a:ext cx="101525" cy="115825"/>
            </a:xfrm>
            <a:custGeom>
              <a:avLst/>
              <a:gdLst/>
              <a:ahLst/>
              <a:cxnLst/>
              <a:rect l="l" t="t" r="r" b="b"/>
              <a:pathLst>
                <a:path w="4061" h="4633" extrusionOk="0">
                  <a:moveTo>
                    <a:pt x="3251" y="1"/>
                  </a:moveTo>
                  <a:lnTo>
                    <a:pt x="2715" y="191"/>
                  </a:lnTo>
                  <a:lnTo>
                    <a:pt x="2667" y="894"/>
                  </a:lnTo>
                  <a:lnTo>
                    <a:pt x="2227" y="1084"/>
                  </a:lnTo>
                  <a:lnTo>
                    <a:pt x="2406" y="1572"/>
                  </a:lnTo>
                  <a:lnTo>
                    <a:pt x="739" y="2608"/>
                  </a:lnTo>
                  <a:lnTo>
                    <a:pt x="0" y="3489"/>
                  </a:lnTo>
                  <a:lnTo>
                    <a:pt x="72" y="4227"/>
                  </a:lnTo>
                  <a:lnTo>
                    <a:pt x="739" y="4323"/>
                  </a:lnTo>
                  <a:lnTo>
                    <a:pt x="1322" y="4632"/>
                  </a:lnTo>
                  <a:lnTo>
                    <a:pt x="1751" y="4477"/>
                  </a:lnTo>
                  <a:lnTo>
                    <a:pt x="1751" y="3894"/>
                  </a:lnTo>
                  <a:lnTo>
                    <a:pt x="2072" y="3894"/>
                  </a:lnTo>
                  <a:lnTo>
                    <a:pt x="2620" y="2477"/>
                  </a:lnTo>
                  <a:lnTo>
                    <a:pt x="3453" y="2299"/>
                  </a:lnTo>
                  <a:lnTo>
                    <a:pt x="3322" y="1834"/>
                  </a:lnTo>
                  <a:lnTo>
                    <a:pt x="4060" y="1025"/>
                  </a:lnTo>
                  <a:lnTo>
                    <a:pt x="3870" y="275"/>
                  </a:lnTo>
                  <a:lnTo>
                    <a:pt x="3251" y="417"/>
                  </a:lnTo>
                  <a:lnTo>
                    <a:pt x="32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4"/>
            <p:cNvSpPr/>
            <p:nvPr/>
          </p:nvSpPr>
          <p:spPr>
            <a:xfrm>
              <a:off x="-3233750" y="-2471000"/>
              <a:ext cx="33075" cy="39000"/>
            </a:xfrm>
            <a:custGeom>
              <a:avLst/>
              <a:gdLst/>
              <a:ahLst/>
              <a:cxnLst/>
              <a:rect l="l" t="t" r="r" b="b"/>
              <a:pathLst>
                <a:path w="1323" h="1560" extrusionOk="0">
                  <a:moveTo>
                    <a:pt x="405" y="0"/>
                  </a:moveTo>
                  <a:lnTo>
                    <a:pt x="1" y="203"/>
                  </a:lnTo>
                  <a:lnTo>
                    <a:pt x="48" y="822"/>
                  </a:lnTo>
                  <a:lnTo>
                    <a:pt x="858" y="1560"/>
                  </a:lnTo>
                  <a:lnTo>
                    <a:pt x="1263" y="1500"/>
                  </a:lnTo>
                  <a:lnTo>
                    <a:pt x="1322" y="405"/>
                  </a:lnTo>
                  <a:lnTo>
                    <a:pt x="870" y="262"/>
                  </a:lnTo>
                  <a:lnTo>
                    <a:pt x="798" y="834"/>
                  </a:lnTo>
                  <a:lnTo>
                    <a:pt x="429" y="50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4"/>
            <p:cNvSpPr/>
            <p:nvPr/>
          </p:nvSpPr>
          <p:spPr>
            <a:xfrm>
              <a:off x="-3266800" y="-2387675"/>
              <a:ext cx="43800" cy="35750"/>
            </a:xfrm>
            <a:custGeom>
              <a:avLst/>
              <a:gdLst/>
              <a:ahLst/>
              <a:cxnLst/>
              <a:rect l="l" t="t" r="r" b="b"/>
              <a:pathLst>
                <a:path w="1752" h="1430" extrusionOk="0">
                  <a:moveTo>
                    <a:pt x="310" y="1"/>
                  </a:moveTo>
                  <a:lnTo>
                    <a:pt x="1" y="251"/>
                  </a:lnTo>
                  <a:lnTo>
                    <a:pt x="715" y="1156"/>
                  </a:lnTo>
                  <a:lnTo>
                    <a:pt x="1453" y="1430"/>
                  </a:lnTo>
                  <a:lnTo>
                    <a:pt x="1751" y="1168"/>
                  </a:lnTo>
                  <a:lnTo>
                    <a:pt x="1584" y="822"/>
                  </a:lnTo>
                  <a:lnTo>
                    <a:pt x="1156" y="727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4"/>
            <p:cNvSpPr/>
            <p:nvPr/>
          </p:nvSpPr>
          <p:spPr>
            <a:xfrm>
              <a:off x="-3326025" y="-2547500"/>
              <a:ext cx="38725" cy="43475"/>
            </a:xfrm>
            <a:custGeom>
              <a:avLst/>
              <a:gdLst/>
              <a:ahLst/>
              <a:cxnLst/>
              <a:rect l="l" t="t" r="r" b="b"/>
              <a:pathLst>
                <a:path w="1549" h="1739" extrusionOk="0">
                  <a:moveTo>
                    <a:pt x="1060" y="0"/>
                  </a:moveTo>
                  <a:lnTo>
                    <a:pt x="644" y="274"/>
                  </a:lnTo>
                  <a:lnTo>
                    <a:pt x="679" y="548"/>
                  </a:lnTo>
                  <a:lnTo>
                    <a:pt x="679" y="548"/>
                  </a:lnTo>
                  <a:lnTo>
                    <a:pt x="132" y="334"/>
                  </a:lnTo>
                  <a:lnTo>
                    <a:pt x="1" y="774"/>
                  </a:lnTo>
                  <a:lnTo>
                    <a:pt x="679" y="1203"/>
                  </a:lnTo>
                  <a:lnTo>
                    <a:pt x="215" y="1405"/>
                  </a:lnTo>
                  <a:lnTo>
                    <a:pt x="620" y="1739"/>
                  </a:lnTo>
                  <a:lnTo>
                    <a:pt x="1322" y="1334"/>
                  </a:lnTo>
                  <a:lnTo>
                    <a:pt x="1548" y="1024"/>
                  </a:lnTo>
                  <a:lnTo>
                    <a:pt x="1108" y="822"/>
                  </a:lnTo>
                  <a:lnTo>
                    <a:pt x="1120" y="596"/>
                  </a:lnTo>
                  <a:lnTo>
                    <a:pt x="106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4"/>
            <p:cNvSpPr/>
            <p:nvPr/>
          </p:nvSpPr>
          <p:spPr>
            <a:xfrm>
              <a:off x="-3336750" y="-2565650"/>
              <a:ext cx="27725" cy="20250"/>
            </a:xfrm>
            <a:custGeom>
              <a:avLst/>
              <a:gdLst/>
              <a:ahLst/>
              <a:cxnLst/>
              <a:rect l="l" t="t" r="r" b="b"/>
              <a:pathLst>
                <a:path w="1109" h="810" extrusionOk="0">
                  <a:moveTo>
                    <a:pt x="144" y="0"/>
                  </a:moveTo>
                  <a:lnTo>
                    <a:pt x="1" y="274"/>
                  </a:lnTo>
                  <a:lnTo>
                    <a:pt x="775" y="810"/>
                  </a:lnTo>
                  <a:lnTo>
                    <a:pt x="1108" y="488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4"/>
            <p:cNvSpPr/>
            <p:nvPr/>
          </p:nvSpPr>
          <p:spPr>
            <a:xfrm>
              <a:off x="-3364125" y="-2574900"/>
              <a:ext cx="25925" cy="34275"/>
            </a:xfrm>
            <a:custGeom>
              <a:avLst/>
              <a:gdLst/>
              <a:ahLst/>
              <a:cxnLst/>
              <a:rect l="l" t="t" r="r" b="b"/>
              <a:pathLst>
                <a:path w="1037" h="1371" extrusionOk="0">
                  <a:moveTo>
                    <a:pt x="84" y="1"/>
                  </a:moveTo>
                  <a:lnTo>
                    <a:pt x="1" y="787"/>
                  </a:lnTo>
                  <a:lnTo>
                    <a:pt x="751" y="1370"/>
                  </a:lnTo>
                  <a:lnTo>
                    <a:pt x="1036" y="1073"/>
                  </a:lnTo>
                  <a:lnTo>
                    <a:pt x="465" y="584"/>
                  </a:lnTo>
                  <a:lnTo>
                    <a:pt x="524" y="37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4"/>
            <p:cNvSpPr/>
            <p:nvPr/>
          </p:nvSpPr>
          <p:spPr>
            <a:xfrm>
              <a:off x="-3395375" y="-2595425"/>
              <a:ext cx="25025" cy="32775"/>
            </a:xfrm>
            <a:custGeom>
              <a:avLst/>
              <a:gdLst/>
              <a:ahLst/>
              <a:cxnLst/>
              <a:rect l="l" t="t" r="r" b="b"/>
              <a:pathLst>
                <a:path w="1001" h="1311" extrusionOk="0">
                  <a:moveTo>
                    <a:pt x="48" y="0"/>
                  </a:moveTo>
                  <a:lnTo>
                    <a:pt x="0" y="500"/>
                  </a:lnTo>
                  <a:lnTo>
                    <a:pt x="798" y="1310"/>
                  </a:lnTo>
                  <a:lnTo>
                    <a:pt x="1001" y="59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4"/>
            <p:cNvSpPr/>
            <p:nvPr/>
          </p:nvSpPr>
          <p:spPr>
            <a:xfrm>
              <a:off x="-3951400" y="-2519525"/>
              <a:ext cx="545325" cy="423300"/>
            </a:xfrm>
            <a:custGeom>
              <a:avLst/>
              <a:gdLst/>
              <a:ahLst/>
              <a:cxnLst/>
              <a:rect l="l" t="t" r="r" b="b"/>
              <a:pathLst>
                <a:path w="21813" h="16932" extrusionOk="0">
                  <a:moveTo>
                    <a:pt x="16014" y="1"/>
                  </a:moveTo>
                  <a:lnTo>
                    <a:pt x="15276" y="941"/>
                  </a:lnTo>
                  <a:lnTo>
                    <a:pt x="15276" y="3215"/>
                  </a:lnTo>
                  <a:lnTo>
                    <a:pt x="14502" y="3989"/>
                  </a:lnTo>
                  <a:lnTo>
                    <a:pt x="12050" y="2287"/>
                  </a:lnTo>
                  <a:lnTo>
                    <a:pt x="12645" y="1417"/>
                  </a:lnTo>
                  <a:lnTo>
                    <a:pt x="12645" y="751"/>
                  </a:lnTo>
                  <a:lnTo>
                    <a:pt x="10680" y="608"/>
                  </a:lnTo>
                  <a:lnTo>
                    <a:pt x="10180" y="1001"/>
                  </a:lnTo>
                  <a:lnTo>
                    <a:pt x="9728" y="822"/>
                  </a:lnTo>
                  <a:lnTo>
                    <a:pt x="9168" y="2382"/>
                  </a:lnTo>
                  <a:lnTo>
                    <a:pt x="8263" y="2679"/>
                  </a:lnTo>
                  <a:lnTo>
                    <a:pt x="8085" y="2001"/>
                  </a:lnTo>
                  <a:lnTo>
                    <a:pt x="7240" y="1679"/>
                  </a:lnTo>
                  <a:lnTo>
                    <a:pt x="6144" y="2453"/>
                  </a:lnTo>
                  <a:lnTo>
                    <a:pt x="6025" y="3239"/>
                  </a:lnTo>
                  <a:lnTo>
                    <a:pt x="5656" y="3632"/>
                  </a:lnTo>
                  <a:lnTo>
                    <a:pt x="5287" y="3239"/>
                  </a:lnTo>
                  <a:lnTo>
                    <a:pt x="4823" y="3656"/>
                  </a:lnTo>
                  <a:lnTo>
                    <a:pt x="4537" y="4727"/>
                  </a:lnTo>
                  <a:lnTo>
                    <a:pt x="2287" y="5477"/>
                  </a:lnTo>
                  <a:lnTo>
                    <a:pt x="513" y="6382"/>
                  </a:lnTo>
                  <a:lnTo>
                    <a:pt x="655" y="7120"/>
                  </a:lnTo>
                  <a:lnTo>
                    <a:pt x="1" y="7501"/>
                  </a:lnTo>
                  <a:lnTo>
                    <a:pt x="262" y="8466"/>
                  </a:lnTo>
                  <a:lnTo>
                    <a:pt x="262" y="8894"/>
                  </a:lnTo>
                  <a:lnTo>
                    <a:pt x="1608" y="12109"/>
                  </a:lnTo>
                  <a:lnTo>
                    <a:pt x="1465" y="13276"/>
                  </a:lnTo>
                  <a:lnTo>
                    <a:pt x="1036" y="13312"/>
                  </a:lnTo>
                  <a:lnTo>
                    <a:pt x="1036" y="13967"/>
                  </a:lnTo>
                  <a:lnTo>
                    <a:pt x="2513" y="14443"/>
                  </a:lnTo>
                  <a:lnTo>
                    <a:pt x="3632" y="13550"/>
                  </a:lnTo>
                  <a:lnTo>
                    <a:pt x="5775" y="13574"/>
                  </a:lnTo>
                  <a:lnTo>
                    <a:pt x="6144" y="13109"/>
                  </a:lnTo>
                  <a:lnTo>
                    <a:pt x="7061" y="12740"/>
                  </a:lnTo>
                  <a:lnTo>
                    <a:pt x="9645" y="12062"/>
                  </a:lnTo>
                  <a:lnTo>
                    <a:pt x="10264" y="12502"/>
                  </a:lnTo>
                  <a:lnTo>
                    <a:pt x="11157" y="12621"/>
                  </a:lnTo>
                  <a:lnTo>
                    <a:pt x="11157" y="13062"/>
                  </a:lnTo>
                  <a:lnTo>
                    <a:pt x="11776" y="13526"/>
                  </a:lnTo>
                  <a:lnTo>
                    <a:pt x="12181" y="14443"/>
                  </a:lnTo>
                  <a:lnTo>
                    <a:pt x="12204" y="14419"/>
                  </a:lnTo>
                  <a:lnTo>
                    <a:pt x="13086" y="13085"/>
                  </a:lnTo>
                  <a:lnTo>
                    <a:pt x="13776" y="13967"/>
                  </a:lnTo>
                  <a:lnTo>
                    <a:pt x="13526" y="14598"/>
                  </a:lnTo>
                  <a:lnTo>
                    <a:pt x="12645" y="14717"/>
                  </a:lnTo>
                  <a:lnTo>
                    <a:pt x="12609" y="15181"/>
                  </a:lnTo>
                  <a:lnTo>
                    <a:pt x="12609" y="15181"/>
                  </a:lnTo>
                  <a:lnTo>
                    <a:pt x="13621" y="15157"/>
                  </a:lnTo>
                  <a:lnTo>
                    <a:pt x="14252" y="14621"/>
                  </a:lnTo>
                  <a:lnTo>
                    <a:pt x="14526" y="16348"/>
                  </a:lnTo>
                  <a:lnTo>
                    <a:pt x="16503" y="16931"/>
                  </a:lnTo>
                  <a:lnTo>
                    <a:pt x="16717" y="16348"/>
                  </a:lnTo>
                  <a:lnTo>
                    <a:pt x="17300" y="16086"/>
                  </a:lnTo>
                  <a:lnTo>
                    <a:pt x="17300" y="16669"/>
                  </a:lnTo>
                  <a:lnTo>
                    <a:pt x="18039" y="16931"/>
                  </a:lnTo>
                  <a:lnTo>
                    <a:pt x="19110" y="16229"/>
                  </a:lnTo>
                  <a:lnTo>
                    <a:pt x="19884" y="16229"/>
                  </a:lnTo>
                  <a:lnTo>
                    <a:pt x="19813" y="15419"/>
                  </a:lnTo>
                  <a:lnTo>
                    <a:pt x="20670" y="13038"/>
                  </a:lnTo>
                  <a:lnTo>
                    <a:pt x="21158" y="12835"/>
                  </a:lnTo>
                  <a:lnTo>
                    <a:pt x="21813" y="10157"/>
                  </a:lnTo>
                  <a:lnTo>
                    <a:pt x="21563" y="9668"/>
                  </a:lnTo>
                  <a:lnTo>
                    <a:pt x="21468" y="8204"/>
                  </a:lnTo>
                  <a:lnTo>
                    <a:pt x="19789" y="6680"/>
                  </a:lnTo>
                  <a:lnTo>
                    <a:pt x="19598" y="5966"/>
                  </a:lnTo>
                  <a:lnTo>
                    <a:pt x="18979" y="5192"/>
                  </a:lnTo>
                  <a:lnTo>
                    <a:pt x="17943" y="4823"/>
                  </a:lnTo>
                  <a:lnTo>
                    <a:pt x="17943" y="3453"/>
                  </a:lnTo>
                  <a:lnTo>
                    <a:pt x="17503" y="3382"/>
                  </a:lnTo>
                  <a:lnTo>
                    <a:pt x="17348" y="2310"/>
                  </a:lnTo>
                  <a:lnTo>
                    <a:pt x="16622" y="2239"/>
                  </a:lnTo>
                  <a:lnTo>
                    <a:pt x="16622" y="1215"/>
                  </a:lnTo>
                  <a:lnTo>
                    <a:pt x="16336" y="1024"/>
                  </a:lnTo>
                  <a:lnTo>
                    <a:pt x="160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4"/>
            <p:cNvSpPr/>
            <p:nvPr/>
          </p:nvSpPr>
          <p:spPr>
            <a:xfrm>
              <a:off x="-3479900" y="-2612100"/>
              <a:ext cx="65200" cy="38125"/>
            </a:xfrm>
            <a:custGeom>
              <a:avLst/>
              <a:gdLst/>
              <a:ahLst/>
              <a:cxnLst/>
              <a:rect l="l" t="t" r="r" b="b"/>
              <a:pathLst>
                <a:path w="2608" h="1525" extrusionOk="0">
                  <a:moveTo>
                    <a:pt x="2274" y="1"/>
                  </a:moveTo>
                  <a:lnTo>
                    <a:pt x="2250" y="24"/>
                  </a:lnTo>
                  <a:lnTo>
                    <a:pt x="1298" y="763"/>
                  </a:lnTo>
                  <a:lnTo>
                    <a:pt x="95" y="656"/>
                  </a:lnTo>
                  <a:lnTo>
                    <a:pt x="0" y="1001"/>
                  </a:lnTo>
                  <a:lnTo>
                    <a:pt x="1072" y="1525"/>
                  </a:lnTo>
                  <a:lnTo>
                    <a:pt x="2155" y="1001"/>
                  </a:lnTo>
                  <a:lnTo>
                    <a:pt x="2608" y="346"/>
                  </a:lnTo>
                  <a:lnTo>
                    <a:pt x="227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4"/>
            <p:cNvSpPr/>
            <p:nvPr/>
          </p:nvSpPr>
          <p:spPr>
            <a:xfrm>
              <a:off x="-3460575" y="-2638000"/>
              <a:ext cx="34850" cy="16400"/>
            </a:xfrm>
            <a:custGeom>
              <a:avLst/>
              <a:gdLst/>
              <a:ahLst/>
              <a:cxnLst/>
              <a:rect l="l" t="t" r="r" b="b"/>
              <a:pathLst>
                <a:path w="1394" h="656" extrusionOk="0">
                  <a:moveTo>
                    <a:pt x="775" y="1"/>
                  </a:moveTo>
                  <a:lnTo>
                    <a:pt x="72" y="37"/>
                  </a:lnTo>
                  <a:lnTo>
                    <a:pt x="1" y="441"/>
                  </a:lnTo>
                  <a:lnTo>
                    <a:pt x="644" y="429"/>
                  </a:lnTo>
                  <a:lnTo>
                    <a:pt x="1156" y="656"/>
                  </a:lnTo>
                  <a:lnTo>
                    <a:pt x="1394" y="3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4"/>
            <p:cNvSpPr/>
            <p:nvPr/>
          </p:nvSpPr>
          <p:spPr>
            <a:xfrm>
              <a:off x="-3714475" y="-2660325"/>
              <a:ext cx="275950" cy="146175"/>
            </a:xfrm>
            <a:custGeom>
              <a:avLst/>
              <a:gdLst/>
              <a:ahLst/>
              <a:cxnLst/>
              <a:rect l="l" t="t" r="r" b="b"/>
              <a:pathLst>
                <a:path w="11038" h="5847" extrusionOk="0">
                  <a:moveTo>
                    <a:pt x="251" y="1"/>
                  </a:moveTo>
                  <a:lnTo>
                    <a:pt x="1" y="691"/>
                  </a:lnTo>
                  <a:lnTo>
                    <a:pt x="1049" y="1132"/>
                  </a:lnTo>
                  <a:lnTo>
                    <a:pt x="668" y="1442"/>
                  </a:lnTo>
                  <a:lnTo>
                    <a:pt x="1180" y="2096"/>
                  </a:lnTo>
                  <a:lnTo>
                    <a:pt x="1870" y="2096"/>
                  </a:lnTo>
                  <a:lnTo>
                    <a:pt x="4001" y="2763"/>
                  </a:lnTo>
                  <a:lnTo>
                    <a:pt x="4311" y="3668"/>
                  </a:lnTo>
                  <a:lnTo>
                    <a:pt x="3739" y="3870"/>
                  </a:lnTo>
                  <a:lnTo>
                    <a:pt x="3882" y="4537"/>
                  </a:lnTo>
                  <a:lnTo>
                    <a:pt x="4847" y="4239"/>
                  </a:lnTo>
                  <a:lnTo>
                    <a:pt x="5347" y="4763"/>
                  </a:lnTo>
                  <a:lnTo>
                    <a:pt x="6847" y="4811"/>
                  </a:lnTo>
                  <a:lnTo>
                    <a:pt x="6966" y="4323"/>
                  </a:lnTo>
                  <a:lnTo>
                    <a:pt x="8216" y="4228"/>
                  </a:lnTo>
                  <a:lnTo>
                    <a:pt x="9026" y="5406"/>
                  </a:lnTo>
                  <a:lnTo>
                    <a:pt x="10062" y="5525"/>
                  </a:lnTo>
                  <a:lnTo>
                    <a:pt x="10550" y="5847"/>
                  </a:lnTo>
                  <a:lnTo>
                    <a:pt x="11038" y="5466"/>
                  </a:lnTo>
                  <a:lnTo>
                    <a:pt x="10776" y="4966"/>
                  </a:lnTo>
                  <a:lnTo>
                    <a:pt x="10062" y="4871"/>
                  </a:lnTo>
                  <a:lnTo>
                    <a:pt x="8859" y="3835"/>
                  </a:lnTo>
                  <a:lnTo>
                    <a:pt x="8692" y="3073"/>
                  </a:lnTo>
                  <a:lnTo>
                    <a:pt x="8550" y="2465"/>
                  </a:lnTo>
                  <a:lnTo>
                    <a:pt x="8050" y="2287"/>
                  </a:lnTo>
                  <a:lnTo>
                    <a:pt x="3656" y="715"/>
                  </a:lnTo>
                  <a:lnTo>
                    <a:pt x="2811" y="1608"/>
                  </a:lnTo>
                  <a:lnTo>
                    <a:pt x="2001" y="1370"/>
                  </a:lnTo>
                  <a:lnTo>
                    <a:pt x="1882" y="346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4"/>
            <p:cNvSpPr/>
            <p:nvPr/>
          </p:nvSpPr>
          <p:spPr>
            <a:xfrm>
              <a:off x="-3534075" y="-2078700"/>
              <a:ext cx="61025" cy="66400"/>
            </a:xfrm>
            <a:custGeom>
              <a:avLst/>
              <a:gdLst/>
              <a:ahLst/>
              <a:cxnLst/>
              <a:rect l="l" t="t" r="r" b="b"/>
              <a:pathLst>
                <a:path w="2441" h="2656" extrusionOk="0">
                  <a:moveTo>
                    <a:pt x="2000" y="1"/>
                  </a:moveTo>
                  <a:lnTo>
                    <a:pt x="1834" y="739"/>
                  </a:lnTo>
                  <a:lnTo>
                    <a:pt x="1095" y="953"/>
                  </a:lnTo>
                  <a:lnTo>
                    <a:pt x="536" y="679"/>
                  </a:lnTo>
                  <a:lnTo>
                    <a:pt x="250" y="775"/>
                  </a:lnTo>
                  <a:lnTo>
                    <a:pt x="0" y="1084"/>
                  </a:lnTo>
                  <a:lnTo>
                    <a:pt x="500" y="1429"/>
                  </a:lnTo>
                  <a:lnTo>
                    <a:pt x="512" y="1787"/>
                  </a:lnTo>
                  <a:lnTo>
                    <a:pt x="1000" y="2656"/>
                  </a:lnTo>
                  <a:lnTo>
                    <a:pt x="1727" y="2656"/>
                  </a:lnTo>
                  <a:lnTo>
                    <a:pt x="2108" y="2406"/>
                  </a:lnTo>
                  <a:lnTo>
                    <a:pt x="2441" y="1084"/>
                  </a:lnTo>
                  <a:lnTo>
                    <a:pt x="22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4"/>
            <p:cNvSpPr/>
            <p:nvPr/>
          </p:nvSpPr>
          <p:spPr>
            <a:xfrm>
              <a:off x="-3503725" y="-2639775"/>
              <a:ext cx="19675" cy="9850"/>
            </a:xfrm>
            <a:custGeom>
              <a:avLst/>
              <a:gdLst/>
              <a:ahLst/>
              <a:cxnLst/>
              <a:rect l="l" t="t" r="r" b="b"/>
              <a:pathLst>
                <a:path w="787" h="394" extrusionOk="0">
                  <a:moveTo>
                    <a:pt x="215" y="0"/>
                  </a:moveTo>
                  <a:lnTo>
                    <a:pt x="1" y="393"/>
                  </a:lnTo>
                  <a:lnTo>
                    <a:pt x="751" y="393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4"/>
            <p:cNvSpPr/>
            <p:nvPr/>
          </p:nvSpPr>
          <p:spPr>
            <a:xfrm>
              <a:off x="-3674275" y="-2589775"/>
              <a:ext cx="14900" cy="22350"/>
            </a:xfrm>
            <a:custGeom>
              <a:avLst/>
              <a:gdLst/>
              <a:ahLst/>
              <a:cxnLst/>
              <a:rect l="l" t="t" r="r" b="b"/>
              <a:pathLst>
                <a:path w="596" h="894" extrusionOk="0">
                  <a:moveTo>
                    <a:pt x="179" y="1"/>
                  </a:moveTo>
                  <a:lnTo>
                    <a:pt x="0" y="834"/>
                  </a:lnTo>
                  <a:lnTo>
                    <a:pt x="524" y="894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9" name="Google Shape;10729;p34"/>
          <p:cNvGrpSpPr/>
          <p:nvPr/>
        </p:nvGrpSpPr>
        <p:grpSpPr>
          <a:xfrm>
            <a:off x="4701627" y="1138347"/>
            <a:ext cx="1383086" cy="1319288"/>
            <a:chOff x="-5127150" y="-4648050"/>
            <a:chExt cx="2214000" cy="2111875"/>
          </a:xfrm>
        </p:grpSpPr>
        <p:sp>
          <p:nvSpPr>
            <p:cNvPr id="10730" name="Google Shape;10730;p34"/>
            <p:cNvSpPr/>
            <p:nvPr/>
          </p:nvSpPr>
          <p:spPr>
            <a:xfrm>
              <a:off x="-5127150" y="-4381650"/>
              <a:ext cx="2214000" cy="1629975"/>
            </a:xfrm>
            <a:custGeom>
              <a:avLst/>
              <a:gdLst/>
              <a:ahLst/>
              <a:cxnLst/>
              <a:rect l="l" t="t" r="r" b="b"/>
              <a:pathLst>
                <a:path w="88560" h="65199" extrusionOk="0">
                  <a:moveTo>
                    <a:pt x="41744" y="0"/>
                  </a:moveTo>
                  <a:lnTo>
                    <a:pt x="40363" y="1679"/>
                  </a:lnTo>
                  <a:lnTo>
                    <a:pt x="40518" y="2929"/>
                  </a:lnTo>
                  <a:lnTo>
                    <a:pt x="39732" y="2929"/>
                  </a:lnTo>
                  <a:lnTo>
                    <a:pt x="39565" y="3382"/>
                  </a:lnTo>
                  <a:lnTo>
                    <a:pt x="38768" y="3536"/>
                  </a:lnTo>
                  <a:lnTo>
                    <a:pt x="38577" y="4072"/>
                  </a:lnTo>
                  <a:lnTo>
                    <a:pt x="38053" y="3953"/>
                  </a:lnTo>
                  <a:lnTo>
                    <a:pt x="38053" y="3322"/>
                  </a:lnTo>
                  <a:lnTo>
                    <a:pt x="37291" y="3405"/>
                  </a:lnTo>
                  <a:lnTo>
                    <a:pt x="37291" y="3870"/>
                  </a:lnTo>
                  <a:lnTo>
                    <a:pt x="36255" y="3870"/>
                  </a:lnTo>
                  <a:lnTo>
                    <a:pt x="36255" y="4525"/>
                  </a:lnTo>
                  <a:lnTo>
                    <a:pt x="34267" y="4929"/>
                  </a:lnTo>
                  <a:lnTo>
                    <a:pt x="32172" y="7299"/>
                  </a:lnTo>
                  <a:lnTo>
                    <a:pt x="33386" y="8977"/>
                  </a:lnTo>
                  <a:lnTo>
                    <a:pt x="32922" y="9120"/>
                  </a:lnTo>
                  <a:lnTo>
                    <a:pt x="32052" y="8751"/>
                  </a:lnTo>
                  <a:lnTo>
                    <a:pt x="29374" y="9120"/>
                  </a:lnTo>
                  <a:lnTo>
                    <a:pt x="29516" y="10930"/>
                  </a:lnTo>
                  <a:lnTo>
                    <a:pt x="30505" y="11704"/>
                  </a:lnTo>
                  <a:lnTo>
                    <a:pt x="30695" y="13395"/>
                  </a:lnTo>
                  <a:lnTo>
                    <a:pt x="31243" y="14561"/>
                  </a:lnTo>
                  <a:lnTo>
                    <a:pt x="30826" y="15216"/>
                  </a:lnTo>
                  <a:lnTo>
                    <a:pt x="30302" y="14240"/>
                  </a:lnTo>
                  <a:lnTo>
                    <a:pt x="29874" y="12335"/>
                  </a:lnTo>
                  <a:lnTo>
                    <a:pt x="28790" y="10990"/>
                  </a:lnTo>
                  <a:lnTo>
                    <a:pt x="27897" y="10728"/>
                  </a:lnTo>
                  <a:lnTo>
                    <a:pt x="27600" y="11430"/>
                  </a:lnTo>
                  <a:lnTo>
                    <a:pt x="28207" y="12192"/>
                  </a:lnTo>
                  <a:lnTo>
                    <a:pt x="27361" y="11883"/>
                  </a:lnTo>
                  <a:lnTo>
                    <a:pt x="27123" y="12740"/>
                  </a:lnTo>
                  <a:lnTo>
                    <a:pt x="28123" y="13276"/>
                  </a:lnTo>
                  <a:lnTo>
                    <a:pt x="28123" y="13692"/>
                  </a:lnTo>
                  <a:lnTo>
                    <a:pt x="26647" y="13168"/>
                  </a:lnTo>
                  <a:lnTo>
                    <a:pt x="26516" y="12442"/>
                  </a:lnTo>
                  <a:lnTo>
                    <a:pt x="26790" y="12097"/>
                  </a:lnTo>
                  <a:lnTo>
                    <a:pt x="27052" y="11121"/>
                  </a:lnTo>
                  <a:lnTo>
                    <a:pt x="26468" y="9739"/>
                  </a:lnTo>
                  <a:lnTo>
                    <a:pt x="25945" y="10144"/>
                  </a:lnTo>
                  <a:lnTo>
                    <a:pt x="26266" y="10668"/>
                  </a:lnTo>
                  <a:lnTo>
                    <a:pt x="26326" y="11644"/>
                  </a:lnTo>
                  <a:lnTo>
                    <a:pt x="25718" y="12037"/>
                  </a:lnTo>
                  <a:lnTo>
                    <a:pt x="25445" y="12776"/>
                  </a:lnTo>
                  <a:lnTo>
                    <a:pt x="26064" y="14002"/>
                  </a:lnTo>
                  <a:lnTo>
                    <a:pt x="25706" y="15216"/>
                  </a:lnTo>
                  <a:lnTo>
                    <a:pt x="25849" y="16740"/>
                  </a:lnTo>
                  <a:lnTo>
                    <a:pt x="27183" y="16383"/>
                  </a:lnTo>
                  <a:lnTo>
                    <a:pt x="27933" y="16990"/>
                  </a:lnTo>
                  <a:lnTo>
                    <a:pt x="27933" y="18014"/>
                  </a:lnTo>
                  <a:lnTo>
                    <a:pt x="27540" y="17990"/>
                  </a:lnTo>
                  <a:lnTo>
                    <a:pt x="27457" y="17264"/>
                  </a:lnTo>
                  <a:lnTo>
                    <a:pt x="27052" y="16895"/>
                  </a:lnTo>
                  <a:lnTo>
                    <a:pt x="26195" y="17145"/>
                  </a:lnTo>
                  <a:lnTo>
                    <a:pt x="26004" y="17848"/>
                  </a:lnTo>
                  <a:lnTo>
                    <a:pt x="26337" y="18633"/>
                  </a:lnTo>
                  <a:lnTo>
                    <a:pt x="25135" y="20872"/>
                  </a:lnTo>
                  <a:lnTo>
                    <a:pt x="23635" y="20527"/>
                  </a:lnTo>
                  <a:lnTo>
                    <a:pt x="23587" y="20241"/>
                  </a:lnTo>
                  <a:lnTo>
                    <a:pt x="24563" y="19979"/>
                  </a:lnTo>
                  <a:lnTo>
                    <a:pt x="25540" y="17848"/>
                  </a:lnTo>
                  <a:lnTo>
                    <a:pt x="24992" y="17014"/>
                  </a:lnTo>
                  <a:lnTo>
                    <a:pt x="25183" y="13561"/>
                  </a:lnTo>
                  <a:lnTo>
                    <a:pt x="24552" y="13002"/>
                  </a:lnTo>
                  <a:lnTo>
                    <a:pt x="24992" y="12514"/>
                  </a:lnTo>
                  <a:lnTo>
                    <a:pt x="25302" y="11109"/>
                  </a:lnTo>
                  <a:lnTo>
                    <a:pt x="24635" y="10359"/>
                  </a:lnTo>
                  <a:lnTo>
                    <a:pt x="23254" y="10454"/>
                  </a:lnTo>
                  <a:lnTo>
                    <a:pt x="22825" y="12692"/>
                  </a:lnTo>
                  <a:lnTo>
                    <a:pt x="21968" y="13359"/>
                  </a:lnTo>
                  <a:lnTo>
                    <a:pt x="22051" y="15800"/>
                  </a:lnTo>
                  <a:lnTo>
                    <a:pt x="23420" y="17145"/>
                  </a:lnTo>
                  <a:lnTo>
                    <a:pt x="22908" y="17860"/>
                  </a:lnTo>
                  <a:lnTo>
                    <a:pt x="21861" y="16967"/>
                  </a:lnTo>
                  <a:lnTo>
                    <a:pt x="21861" y="18276"/>
                  </a:lnTo>
                  <a:lnTo>
                    <a:pt x="18563" y="21824"/>
                  </a:lnTo>
                  <a:lnTo>
                    <a:pt x="18301" y="28694"/>
                  </a:lnTo>
                  <a:lnTo>
                    <a:pt x="19479" y="30706"/>
                  </a:lnTo>
                  <a:lnTo>
                    <a:pt x="18015" y="36005"/>
                  </a:lnTo>
                  <a:lnTo>
                    <a:pt x="14086" y="36005"/>
                  </a:lnTo>
                  <a:lnTo>
                    <a:pt x="12895" y="37624"/>
                  </a:lnTo>
                  <a:lnTo>
                    <a:pt x="13955" y="39850"/>
                  </a:lnTo>
                  <a:lnTo>
                    <a:pt x="15277" y="40207"/>
                  </a:lnTo>
                  <a:lnTo>
                    <a:pt x="15229" y="41315"/>
                  </a:lnTo>
                  <a:lnTo>
                    <a:pt x="14717" y="41315"/>
                  </a:lnTo>
                  <a:lnTo>
                    <a:pt x="14086" y="42077"/>
                  </a:lnTo>
                  <a:lnTo>
                    <a:pt x="14967" y="43160"/>
                  </a:lnTo>
                  <a:lnTo>
                    <a:pt x="15931" y="44303"/>
                  </a:lnTo>
                  <a:lnTo>
                    <a:pt x="15277" y="44910"/>
                  </a:lnTo>
                  <a:lnTo>
                    <a:pt x="15931" y="45934"/>
                  </a:lnTo>
                  <a:lnTo>
                    <a:pt x="15931" y="47958"/>
                  </a:lnTo>
                  <a:lnTo>
                    <a:pt x="14515" y="47958"/>
                  </a:lnTo>
                  <a:lnTo>
                    <a:pt x="12943" y="46994"/>
                  </a:lnTo>
                  <a:lnTo>
                    <a:pt x="13753" y="45149"/>
                  </a:lnTo>
                  <a:lnTo>
                    <a:pt x="13360" y="44637"/>
                  </a:lnTo>
                  <a:lnTo>
                    <a:pt x="8550" y="43696"/>
                  </a:lnTo>
                  <a:lnTo>
                    <a:pt x="8335" y="44410"/>
                  </a:lnTo>
                  <a:lnTo>
                    <a:pt x="6014" y="44458"/>
                  </a:lnTo>
                  <a:lnTo>
                    <a:pt x="4954" y="43922"/>
                  </a:lnTo>
                  <a:lnTo>
                    <a:pt x="3668" y="43922"/>
                  </a:lnTo>
                  <a:lnTo>
                    <a:pt x="2858" y="44660"/>
                  </a:lnTo>
                  <a:lnTo>
                    <a:pt x="2251" y="44458"/>
                  </a:lnTo>
                  <a:lnTo>
                    <a:pt x="1168" y="45256"/>
                  </a:lnTo>
                  <a:lnTo>
                    <a:pt x="560" y="45053"/>
                  </a:lnTo>
                  <a:lnTo>
                    <a:pt x="191" y="45053"/>
                  </a:lnTo>
                  <a:lnTo>
                    <a:pt x="1" y="45684"/>
                  </a:lnTo>
                  <a:lnTo>
                    <a:pt x="322" y="45958"/>
                  </a:lnTo>
                  <a:lnTo>
                    <a:pt x="406" y="46756"/>
                  </a:lnTo>
                  <a:lnTo>
                    <a:pt x="989" y="47554"/>
                  </a:lnTo>
                  <a:lnTo>
                    <a:pt x="1430" y="47518"/>
                  </a:lnTo>
                  <a:lnTo>
                    <a:pt x="1477" y="47958"/>
                  </a:lnTo>
                  <a:lnTo>
                    <a:pt x="2168" y="47887"/>
                  </a:lnTo>
                  <a:lnTo>
                    <a:pt x="2406" y="47494"/>
                  </a:lnTo>
                  <a:lnTo>
                    <a:pt x="3120" y="47482"/>
                  </a:lnTo>
                  <a:lnTo>
                    <a:pt x="3585" y="48066"/>
                  </a:lnTo>
                  <a:lnTo>
                    <a:pt x="4382" y="47911"/>
                  </a:lnTo>
                  <a:lnTo>
                    <a:pt x="4597" y="47494"/>
                  </a:lnTo>
                  <a:lnTo>
                    <a:pt x="5323" y="47661"/>
                  </a:lnTo>
                  <a:lnTo>
                    <a:pt x="5478" y="49078"/>
                  </a:lnTo>
                  <a:lnTo>
                    <a:pt x="4835" y="49780"/>
                  </a:lnTo>
                  <a:lnTo>
                    <a:pt x="4466" y="50911"/>
                  </a:lnTo>
                  <a:lnTo>
                    <a:pt x="4144" y="51078"/>
                  </a:lnTo>
                  <a:lnTo>
                    <a:pt x="4490" y="52935"/>
                  </a:lnTo>
                  <a:lnTo>
                    <a:pt x="4835" y="52769"/>
                  </a:lnTo>
                  <a:lnTo>
                    <a:pt x="5668" y="53935"/>
                  </a:lnTo>
                  <a:lnTo>
                    <a:pt x="5942" y="55055"/>
                  </a:lnTo>
                  <a:lnTo>
                    <a:pt x="7180" y="55817"/>
                  </a:lnTo>
                  <a:lnTo>
                    <a:pt x="7204" y="57221"/>
                  </a:lnTo>
                  <a:lnTo>
                    <a:pt x="9085" y="59246"/>
                  </a:lnTo>
                  <a:lnTo>
                    <a:pt x="9014" y="60293"/>
                  </a:lnTo>
                  <a:lnTo>
                    <a:pt x="9693" y="61758"/>
                  </a:lnTo>
                  <a:lnTo>
                    <a:pt x="13467" y="60472"/>
                  </a:lnTo>
                  <a:lnTo>
                    <a:pt x="13931" y="59615"/>
                  </a:lnTo>
                  <a:lnTo>
                    <a:pt x="15027" y="59377"/>
                  </a:lnTo>
                  <a:lnTo>
                    <a:pt x="17563" y="57638"/>
                  </a:lnTo>
                  <a:lnTo>
                    <a:pt x="18420" y="56448"/>
                  </a:lnTo>
                  <a:lnTo>
                    <a:pt x="17932" y="55686"/>
                  </a:lnTo>
                  <a:lnTo>
                    <a:pt x="17027" y="55590"/>
                  </a:lnTo>
                  <a:lnTo>
                    <a:pt x="16658" y="54590"/>
                  </a:lnTo>
                  <a:lnTo>
                    <a:pt x="16146" y="54471"/>
                  </a:lnTo>
                  <a:lnTo>
                    <a:pt x="15169" y="55447"/>
                  </a:lnTo>
                  <a:lnTo>
                    <a:pt x="13610" y="55352"/>
                  </a:lnTo>
                  <a:lnTo>
                    <a:pt x="13812" y="54400"/>
                  </a:lnTo>
                  <a:lnTo>
                    <a:pt x="11645" y="52399"/>
                  </a:lnTo>
                  <a:lnTo>
                    <a:pt x="12014" y="51864"/>
                  </a:lnTo>
                  <a:lnTo>
                    <a:pt x="13133" y="51983"/>
                  </a:lnTo>
                  <a:lnTo>
                    <a:pt x="14562" y="53721"/>
                  </a:lnTo>
                  <a:lnTo>
                    <a:pt x="15955" y="54209"/>
                  </a:lnTo>
                  <a:lnTo>
                    <a:pt x="16146" y="53495"/>
                  </a:lnTo>
                  <a:lnTo>
                    <a:pt x="16824" y="53352"/>
                  </a:lnTo>
                  <a:lnTo>
                    <a:pt x="17051" y="54400"/>
                  </a:lnTo>
                  <a:lnTo>
                    <a:pt x="19896" y="54733"/>
                  </a:lnTo>
                  <a:lnTo>
                    <a:pt x="22051" y="54519"/>
                  </a:lnTo>
                  <a:lnTo>
                    <a:pt x="23063" y="56400"/>
                  </a:lnTo>
                  <a:lnTo>
                    <a:pt x="24313" y="57543"/>
                  </a:lnTo>
                  <a:lnTo>
                    <a:pt x="25194" y="56519"/>
                  </a:lnTo>
                  <a:lnTo>
                    <a:pt x="25552" y="56888"/>
                  </a:lnTo>
                  <a:lnTo>
                    <a:pt x="25171" y="57757"/>
                  </a:lnTo>
                  <a:lnTo>
                    <a:pt x="25456" y="59936"/>
                  </a:lnTo>
                  <a:lnTo>
                    <a:pt x="27826" y="64365"/>
                  </a:lnTo>
                  <a:lnTo>
                    <a:pt x="28874" y="63151"/>
                  </a:lnTo>
                  <a:lnTo>
                    <a:pt x="29171" y="61424"/>
                  </a:lnTo>
                  <a:lnTo>
                    <a:pt x="28993" y="60174"/>
                  </a:lnTo>
                  <a:lnTo>
                    <a:pt x="30386" y="59781"/>
                  </a:lnTo>
                  <a:lnTo>
                    <a:pt x="31814" y="58174"/>
                  </a:lnTo>
                  <a:lnTo>
                    <a:pt x="32898" y="57710"/>
                  </a:lnTo>
                  <a:lnTo>
                    <a:pt x="33267" y="56888"/>
                  </a:lnTo>
                  <a:lnTo>
                    <a:pt x="35696" y="56424"/>
                  </a:lnTo>
                  <a:lnTo>
                    <a:pt x="35898" y="57519"/>
                  </a:lnTo>
                  <a:lnTo>
                    <a:pt x="37017" y="59103"/>
                  </a:lnTo>
                  <a:lnTo>
                    <a:pt x="36791" y="60079"/>
                  </a:lnTo>
                  <a:lnTo>
                    <a:pt x="37470" y="60174"/>
                  </a:lnTo>
                  <a:lnTo>
                    <a:pt x="38351" y="59519"/>
                  </a:lnTo>
                  <a:lnTo>
                    <a:pt x="39077" y="61901"/>
                  </a:lnTo>
                  <a:lnTo>
                    <a:pt x="38720" y="64318"/>
                  </a:lnTo>
                  <a:lnTo>
                    <a:pt x="39780" y="65199"/>
                  </a:lnTo>
                  <a:lnTo>
                    <a:pt x="40030" y="64877"/>
                  </a:lnTo>
                  <a:lnTo>
                    <a:pt x="40184" y="64246"/>
                  </a:lnTo>
                  <a:lnTo>
                    <a:pt x="39577" y="63639"/>
                  </a:lnTo>
                  <a:lnTo>
                    <a:pt x="40030" y="61448"/>
                  </a:lnTo>
                  <a:lnTo>
                    <a:pt x="42792" y="63877"/>
                  </a:lnTo>
                  <a:lnTo>
                    <a:pt x="44709" y="62615"/>
                  </a:lnTo>
                  <a:lnTo>
                    <a:pt x="44566" y="60389"/>
                  </a:lnTo>
                  <a:lnTo>
                    <a:pt x="43816" y="59400"/>
                  </a:lnTo>
                  <a:lnTo>
                    <a:pt x="42959" y="58305"/>
                  </a:lnTo>
                  <a:lnTo>
                    <a:pt x="43780" y="57174"/>
                  </a:lnTo>
                  <a:lnTo>
                    <a:pt x="44816" y="56983"/>
                  </a:lnTo>
                  <a:lnTo>
                    <a:pt x="45185" y="57853"/>
                  </a:lnTo>
                  <a:lnTo>
                    <a:pt x="44637" y="58055"/>
                  </a:lnTo>
                  <a:lnTo>
                    <a:pt x="44709" y="58710"/>
                  </a:lnTo>
                  <a:lnTo>
                    <a:pt x="45447" y="58781"/>
                  </a:lnTo>
                  <a:lnTo>
                    <a:pt x="45911" y="57936"/>
                  </a:lnTo>
                  <a:lnTo>
                    <a:pt x="45614" y="57102"/>
                  </a:lnTo>
                  <a:lnTo>
                    <a:pt x="49126" y="56055"/>
                  </a:lnTo>
                  <a:lnTo>
                    <a:pt x="51543" y="53352"/>
                  </a:lnTo>
                  <a:lnTo>
                    <a:pt x="51876" y="52138"/>
                  </a:lnTo>
                  <a:lnTo>
                    <a:pt x="51174" y="51768"/>
                  </a:lnTo>
                  <a:lnTo>
                    <a:pt x="50864" y="51376"/>
                  </a:lnTo>
                  <a:lnTo>
                    <a:pt x="51805" y="50935"/>
                  </a:lnTo>
                  <a:lnTo>
                    <a:pt x="50495" y="48863"/>
                  </a:lnTo>
                  <a:lnTo>
                    <a:pt x="51222" y="47649"/>
                  </a:lnTo>
                  <a:lnTo>
                    <a:pt x="51924" y="47649"/>
                  </a:lnTo>
                  <a:lnTo>
                    <a:pt x="52198" y="46911"/>
                  </a:lnTo>
                  <a:lnTo>
                    <a:pt x="50972" y="46720"/>
                  </a:lnTo>
                  <a:lnTo>
                    <a:pt x="50257" y="47280"/>
                  </a:lnTo>
                  <a:lnTo>
                    <a:pt x="50269" y="46839"/>
                  </a:lnTo>
                  <a:lnTo>
                    <a:pt x="48983" y="46411"/>
                  </a:lnTo>
                  <a:lnTo>
                    <a:pt x="49102" y="45792"/>
                  </a:lnTo>
                  <a:lnTo>
                    <a:pt x="50352" y="45958"/>
                  </a:lnTo>
                  <a:lnTo>
                    <a:pt x="51448" y="44649"/>
                  </a:lnTo>
                  <a:lnTo>
                    <a:pt x="51829" y="45065"/>
                  </a:lnTo>
                  <a:lnTo>
                    <a:pt x="51293" y="45744"/>
                  </a:lnTo>
                  <a:lnTo>
                    <a:pt x="51495" y="46208"/>
                  </a:lnTo>
                  <a:lnTo>
                    <a:pt x="52198" y="45720"/>
                  </a:lnTo>
                  <a:lnTo>
                    <a:pt x="52984" y="45256"/>
                  </a:lnTo>
                  <a:lnTo>
                    <a:pt x="53567" y="45649"/>
                  </a:lnTo>
                  <a:lnTo>
                    <a:pt x="53222" y="46696"/>
                  </a:lnTo>
                  <a:lnTo>
                    <a:pt x="53484" y="47065"/>
                  </a:lnTo>
                  <a:lnTo>
                    <a:pt x="54174" y="46887"/>
                  </a:lnTo>
                  <a:lnTo>
                    <a:pt x="54924" y="46042"/>
                  </a:lnTo>
                  <a:lnTo>
                    <a:pt x="54853" y="45506"/>
                  </a:lnTo>
                  <a:lnTo>
                    <a:pt x="55901" y="45065"/>
                  </a:lnTo>
                  <a:lnTo>
                    <a:pt x="56175" y="43946"/>
                  </a:lnTo>
                  <a:lnTo>
                    <a:pt x="57234" y="42874"/>
                  </a:lnTo>
                  <a:lnTo>
                    <a:pt x="58139" y="43363"/>
                  </a:lnTo>
                  <a:lnTo>
                    <a:pt x="60139" y="41208"/>
                  </a:lnTo>
                  <a:lnTo>
                    <a:pt x="61580" y="38874"/>
                  </a:lnTo>
                  <a:lnTo>
                    <a:pt x="61628" y="36993"/>
                  </a:lnTo>
                  <a:lnTo>
                    <a:pt x="62140" y="36338"/>
                  </a:lnTo>
                  <a:lnTo>
                    <a:pt x="62509" y="36409"/>
                  </a:lnTo>
                  <a:lnTo>
                    <a:pt x="62628" y="38898"/>
                  </a:lnTo>
                  <a:lnTo>
                    <a:pt x="62390" y="41231"/>
                  </a:lnTo>
                  <a:lnTo>
                    <a:pt x="62747" y="41362"/>
                  </a:lnTo>
                  <a:lnTo>
                    <a:pt x="62747" y="40434"/>
                  </a:lnTo>
                  <a:lnTo>
                    <a:pt x="63044" y="40410"/>
                  </a:lnTo>
                  <a:lnTo>
                    <a:pt x="63318" y="40731"/>
                  </a:lnTo>
                  <a:lnTo>
                    <a:pt x="63556" y="40505"/>
                  </a:lnTo>
                  <a:lnTo>
                    <a:pt x="63044" y="39505"/>
                  </a:lnTo>
                  <a:lnTo>
                    <a:pt x="63068" y="38505"/>
                  </a:lnTo>
                  <a:lnTo>
                    <a:pt x="63485" y="38172"/>
                  </a:lnTo>
                  <a:lnTo>
                    <a:pt x="63973" y="38779"/>
                  </a:lnTo>
                  <a:lnTo>
                    <a:pt x="64307" y="38636"/>
                  </a:lnTo>
                  <a:lnTo>
                    <a:pt x="63283" y="36052"/>
                  </a:lnTo>
                  <a:lnTo>
                    <a:pt x="63390" y="33897"/>
                  </a:lnTo>
                  <a:lnTo>
                    <a:pt x="62913" y="33707"/>
                  </a:lnTo>
                  <a:lnTo>
                    <a:pt x="62580" y="34493"/>
                  </a:lnTo>
                  <a:lnTo>
                    <a:pt x="62485" y="35219"/>
                  </a:lnTo>
                  <a:lnTo>
                    <a:pt x="62211" y="35362"/>
                  </a:lnTo>
                  <a:lnTo>
                    <a:pt x="61604" y="33921"/>
                  </a:lnTo>
                  <a:lnTo>
                    <a:pt x="60806" y="33921"/>
                  </a:lnTo>
                  <a:lnTo>
                    <a:pt x="60675" y="34540"/>
                  </a:lnTo>
                  <a:lnTo>
                    <a:pt x="60187" y="34683"/>
                  </a:lnTo>
                  <a:lnTo>
                    <a:pt x="60092" y="33778"/>
                  </a:lnTo>
                  <a:lnTo>
                    <a:pt x="58925" y="33492"/>
                  </a:lnTo>
                  <a:lnTo>
                    <a:pt x="63318" y="28730"/>
                  </a:lnTo>
                  <a:lnTo>
                    <a:pt x="67962" y="29099"/>
                  </a:lnTo>
                  <a:lnTo>
                    <a:pt x="69140" y="28908"/>
                  </a:lnTo>
                  <a:lnTo>
                    <a:pt x="70724" y="26396"/>
                  </a:lnTo>
                  <a:lnTo>
                    <a:pt x="72010" y="26146"/>
                  </a:lnTo>
                  <a:lnTo>
                    <a:pt x="72569" y="27396"/>
                  </a:lnTo>
                  <a:lnTo>
                    <a:pt x="73915" y="26444"/>
                  </a:lnTo>
                  <a:lnTo>
                    <a:pt x="74153" y="25301"/>
                  </a:lnTo>
                  <a:lnTo>
                    <a:pt x="74760" y="25075"/>
                  </a:lnTo>
                  <a:lnTo>
                    <a:pt x="74403" y="26980"/>
                  </a:lnTo>
                  <a:lnTo>
                    <a:pt x="73855" y="27599"/>
                  </a:lnTo>
                  <a:lnTo>
                    <a:pt x="74498" y="28170"/>
                  </a:lnTo>
                  <a:lnTo>
                    <a:pt x="75867" y="28254"/>
                  </a:lnTo>
                  <a:lnTo>
                    <a:pt x="76868" y="27635"/>
                  </a:lnTo>
                  <a:lnTo>
                    <a:pt x="77344" y="27980"/>
                  </a:lnTo>
                  <a:lnTo>
                    <a:pt x="77927" y="28397"/>
                  </a:lnTo>
                  <a:lnTo>
                    <a:pt x="78153" y="27730"/>
                  </a:lnTo>
                  <a:lnTo>
                    <a:pt x="81690" y="24884"/>
                  </a:lnTo>
                  <a:lnTo>
                    <a:pt x="82499" y="25741"/>
                  </a:lnTo>
                  <a:lnTo>
                    <a:pt x="83047" y="25170"/>
                  </a:lnTo>
                  <a:lnTo>
                    <a:pt x="82440" y="24277"/>
                  </a:lnTo>
                  <a:lnTo>
                    <a:pt x="82499" y="23658"/>
                  </a:lnTo>
                  <a:lnTo>
                    <a:pt x="81880" y="23396"/>
                  </a:lnTo>
                  <a:lnTo>
                    <a:pt x="81618" y="22884"/>
                  </a:lnTo>
                  <a:lnTo>
                    <a:pt x="81618" y="22884"/>
                  </a:lnTo>
                  <a:lnTo>
                    <a:pt x="82464" y="22908"/>
                  </a:lnTo>
                  <a:lnTo>
                    <a:pt x="83583" y="22027"/>
                  </a:lnTo>
                  <a:lnTo>
                    <a:pt x="83202" y="21443"/>
                  </a:lnTo>
                  <a:lnTo>
                    <a:pt x="83297" y="20884"/>
                  </a:lnTo>
                  <a:lnTo>
                    <a:pt x="83809" y="20884"/>
                  </a:lnTo>
                  <a:lnTo>
                    <a:pt x="83785" y="21693"/>
                  </a:lnTo>
                  <a:lnTo>
                    <a:pt x="84154" y="21860"/>
                  </a:lnTo>
                  <a:lnTo>
                    <a:pt x="84904" y="21574"/>
                  </a:lnTo>
                  <a:lnTo>
                    <a:pt x="85273" y="21908"/>
                  </a:lnTo>
                  <a:lnTo>
                    <a:pt x="85226" y="22574"/>
                  </a:lnTo>
                  <a:lnTo>
                    <a:pt x="86655" y="23324"/>
                  </a:lnTo>
                  <a:lnTo>
                    <a:pt x="87345" y="22717"/>
                  </a:lnTo>
                  <a:lnTo>
                    <a:pt x="87464" y="21598"/>
                  </a:lnTo>
                  <a:lnTo>
                    <a:pt x="88048" y="21670"/>
                  </a:lnTo>
                  <a:lnTo>
                    <a:pt x="88560" y="21038"/>
                  </a:lnTo>
                  <a:lnTo>
                    <a:pt x="87833" y="19669"/>
                  </a:lnTo>
                  <a:lnTo>
                    <a:pt x="86440" y="19276"/>
                  </a:lnTo>
                  <a:lnTo>
                    <a:pt x="86440" y="20419"/>
                  </a:lnTo>
                  <a:lnTo>
                    <a:pt x="85881" y="20300"/>
                  </a:lnTo>
                  <a:lnTo>
                    <a:pt x="85881" y="19038"/>
                  </a:lnTo>
                  <a:lnTo>
                    <a:pt x="81475" y="15550"/>
                  </a:lnTo>
                  <a:lnTo>
                    <a:pt x="77903" y="15038"/>
                  </a:lnTo>
                  <a:lnTo>
                    <a:pt x="78034" y="16574"/>
                  </a:lnTo>
                  <a:lnTo>
                    <a:pt x="77713" y="16943"/>
                  </a:lnTo>
                  <a:lnTo>
                    <a:pt x="76332" y="16252"/>
                  </a:lnTo>
                  <a:lnTo>
                    <a:pt x="77058" y="16252"/>
                  </a:lnTo>
                  <a:lnTo>
                    <a:pt x="77570" y="15478"/>
                  </a:lnTo>
                  <a:lnTo>
                    <a:pt x="76594" y="15181"/>
                  </a:lnTo>
                  <a:lnTo>
                    <a:pt x="75987" y="15966"/>
                  </a:lnTo>
                  <a:lnTo>
                    <a:pt x="73272" y="16038"/>
                  </a:lnTo>
                  <a:lnTo>
                    <a:pt x="72212" y="15597"/>
                  </a:lnTo>
                  <a:lnTo>
                    <a:pt x="72212" y="13966"/>
                  </a:lnTo>
                  <a:lnTo>
                    <a:pt x="70081" y="13430"/>
                  </a:lnTo>
                  <a:lnTo>
                    <a:pt x="68212" y="13942"/>
                  </a:lnTo>
                  <a:lnTo>
                    <a:pt x="67986" y="13180"/>
                  </a:lnTo>
                  <a:lnTo>
                    <a:pt x="66819" y="12573"/>
                  </a:lnTo>
                  <a:lnTo>
                    <a:pt x="67021" y="11668"/>
                  </a:lnTo>
                  <a:lnTo>
                    <a:pt x="62044" y="10382"/>
                  </a:lnTo>
                  <a:lnTo>
                    <a:pt x="62044" y="10918"/>
                  </a:lnTo>
                  <a:lnTo>
                    <a:pt x="61485" y="10847"/>
                  </a:lnTo>
                  <a:lnTo>
                    <a:pt x="61068" y="11406"/>
                  </a:lnTo>
                  <a:lnTo>
                    <a:pt x="61485" y="11918"/>
                  </a:lnTo>
                  <a:lnTo>
                    <a:pt x="61485" y="12573"/>
                  </a:lnTo>
                  <a:lnTo>
                    <a:pt x="58568" y="12847"/>
                  </a:lnTo>
                  <a:lnTo>
                    <a:pt x="57425" y="12371"/>
                  </a:lnTo>
                  <a:lnTo>
                    <a:pt x="56806" y="14383"/>
                  </a:lnTo>
                  <a:lnTo>
                    <a:pt x="55424" y="12728"/>
                  </a:lnTo>
                  <a:lnTo>
                    <a:pt x="55746" y="10799"/>
                  </a:lnTo>
                  <a:lnTo>
                    <a:pt x="55746" y="9918"/>
                  </a:lnTo>
                  <a:lnTo>
                    <a:pt x="54531" y="9037"/>
                  </a:lnTo>
                  <a:lnTo>
                    <a:pt x="54246" y="9692"/>
                  </a:lnTo>
                  <a:lnTo>
                    <a:pt x="54020" y="9108"/>
                  </a:lnTo>
                  <a:lnTo>
                    <a:pt x="52543" y="8799"/>
                  </a:lnTo>
                  <a:lnTo>
                    <a:pt x="52269" y="10180"/>
                  </a:lnTo>
                  <a:lnTo>
                    <a:pt x="50031" y="9906"/>
                  </a:lnTo>
                  <a:lnTo>
                    <a:pt x="50162" y="9108"/>
                  </a:lnTo>
                  <a:lnTo>
                    <a:pt x="46221" y="8727"/>
                  </a:lnTo>
                  <a:lnTo>
                    <a:pt x="43625" y="10204"/>
                  </a:lnTo>
                  <a:lnTo>
                    <a:pt x="43137" y="10156"/>
                  </a:lnTo>
                  <a:lnTo>
                    <a:pt x="43185" y="9347"/>
                  </a:lnTo>
                  <a:lnTo>
                    <a:pt x="44030" y="8989"/>
                  </a:lnTo>
                  <a:lnTo>
                    <a:pt x="45292" y="7989"/>
                  </a:lnTo>
                  <a:lnTo>
                    <a:pt x="45316" y="7549"/>
                  </a:lnTo>
                  <a:lnTo>
                    <a:pt x="47328" y="5989"/>
                  </a:lnTo>
                  <a:lnTo>
                    <a:pt x="47519" y="4144"/>
                  </a:lnTo>
                  <a:lnTo>
                    <a:pt x="46197" y="2477"/>
                  </a:lnTo>
                  <a:lnTo>
                    <a:pt x="44423" y="2346"/>
                  </a:lnTo>
                  <a:lnTo>
                    <a:pt x="43816" y="3227"/>
                  </a:lnTo>
                  <a:lnTo>
                    <a:pt x="43494" y="2751"/>
                  </a:lnTo>
                  <a:lnTo>
                    <a:pt x="44006" y="2084"/>
                  </a:lnTo>
                  <a:lnTo>
                    <a:pt x="43887" y="1679"/>
                  </a:lnTo>
                  <a:lnTo>
                    <a:pt x="42994" y="1774"/>
                  </a:lnTo>
                  <a:lnTo>
                    <a:pt x="42387" y="1536"/>
                  </a:lnTo>
                  <a:lnTo>
                    <a:pt x="43494" y="524"/>
                  </a:lnTo>
                  <a:lnTo>
                    <a:pt x="417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4"/>
            <p:cNvSpPr/>
            <p:nvPr/>
          </p:nvSpPr>
          <p:spPr>
            <a:xfrm>
              <a:off x="-3068550" y="-4064350"/>
              <a:ext cx="58375" cy="35725"/>
            </a:xfrm>
            <a:custGeom>
              <a:avLst/>
              <a:gdLst/>
              <a:ahLst/>
              <a:cxnLst/>
              <a:rect l="l" t="t" r="r" b="b"/>
              <a:pathLst>
                <a:path w="2335" h="1429" extrusionOk="0">
                  <a:moveTo>
                    <a:pt x="655" y="0"/>
                  </a:moveTo>
                  <a:lnTo>
                    <a:pt x="0" y="584"/>
                  </a:lnTo>
                  <a:lnTo>
                    <a:pt x="155" y="1227"/>
                  </a:lnTo>
                  <a:lnTo>
                    <a:pt x="370" y="1429"/>
                  </a:lnTo>
                  <a:lnTo>
                    <a:pt x="727" y="1060"/>
                  </a:lnTo>
                  <a:lnTo>
                    <a:pt x="1977" y="1155"/>
                  </a:lnTo>
                  <a:lnTo>
                    <a:pt x="2334" y="60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4"/>
            <p:cNvSpPr/>
            <p:nvPr/>
          </p:nvSpPr>
          <p:spPr>
            <a:xfrm>
              <a:off x="-3381675" y="-3691700"/>
              <a:ext cx="117000" cy="233700"/>
            </a:xfrm>
            <a:custGeom>
              <a:avLst/>
              <a:gdLst/>
              <a:ahLst/>
              <a:cxnLst/>
              <a:rect l="l" t="t" r="r" b="b"/>
              <a:pathLst>
                <a:path w="4680" h="9348" extrusionOk="0">
                  <a:moveTo>
                    <a:pt x="4036" y="1"/>
                  </a:moveTo>
                  <a:lnTo>
                    <a:pt x="2238" y="2013"/>
                  </a:lnTo>
                  <a:lnTo>
                    <a:pt x="607" y="3299"/>
                  </a:lnTo>
                  <a:lnTo>
                    <a:pt x="0" y="4478"/>
                  </a:lnTo>
                  <a:lnTo>
                    <a:pt x="441" y="9347"/>
                  </a:lnTo>
                  <a:lnTo>
                    <a:pt x="1512" y="8716"/>
                  </a:lnTo>
                  <a:lnTo>
                    <a:pt x="1750" y="7621"/>
                  </a:lnTo>
                  <a:lnTo>
                    <a:pt x="2560" y="7347"/>
                  </a:lnTo>
                  <a:lnTo>
                    <a:pt x="2560" y="6394"/>
                  </a:lnTo>
                  <a:lnTo>
                    <a:pt x="3679" y="6085"/>
                  </a:lnTo>
                  <a:lnTo>
                    <a:pt x="3489" y="4668"/>
                  </a:lnTo>
                  <a:lnTo>
                    <a:pt x="3977" y="4597"/>
                  </a:lnTo>
                  <a:lnTo>
                    <a:pt x="4310" y="4132"/>
                  </a:lnTo>
                  <a:lnTo>
                    <a:pt x="3679" y="2965"/>
                  </a:lnTo>
                  <a:lnTo>
                    <a:pt x="3608" y="2061"/>
                  </a:lnTo>
                  <a:lnTo>
                    <a:pt x="4191" y="1382"/>
                  </a:lnTo>
                  <a:lnTo>
                    <a:pt x="4679" y="572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4"/>
            <p:cNvSpPr/>
            <p:nvPr/>
          </p:nvSpPr>
          <p:spPr>
            <a:xfrm>
              <a:off x="-3398050" y="-3442550"/>
              <a:ext cx="20550" cy="20250"/>
            </a:xfrm>
            <a:custGeom>
              <a:avLst/>
              <a:gdLst/>
              <a:ahLst/>
              <a:cxnLst/>
              <a:rect l="l" t="t" r="r" b="b"/>
              <a:pathLst>
                <a:path w="822" h="810" extrusionOk="0">
                  <a:moveTo>
                    <a:pt x="405" y="0"/>
                  </a:moveTo>
                  <a:lnTo>
                    <a:pt x="0" y="631"/>
                  </a:lnTo>
                  <a:lnTo>
                    <a:pt x="488" y="810"/>
                  </a:lnTo>
                  <a:lnTo>
                    <a:pt x="822" y="322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4"/>
            <p:cNvSpPr/>
            <p:nvPr/>
          </p:nvSpPr>
          <p:spPr>
            <a:xfrm>
              <a:off x="-3441800" y="-3380050"/>
              <a:ext cx="14900" cy="17000"/>
            </a:xfrm>
            <a:custGeom>
              <a:avLst/>
              <a:gdLst/>
              <a:ahLst/>
              <a:cxnLst/>
              <a:rect l="l" t="t" r="r" b="b"/>
              <a:pathLst>
                <a:path w="596" h="680" extrusionOk="0">
                  <a:moveTo>
                    <a:pt x="500" y="1"/>
                  </a:moveTo>
                  <a:lnTo>
                    <a:pt x="0" y="286"/>
                  </a:lnTo>
                  <a:lnTo>
                    <a:pt x="83" y="679"/>
                  </a:lnTo>
                  <a:lnTo>
                    <a:pt x="595" y="227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4"/>
            <p:cNvSpPr/>
            <p:nvPr/>
          </p:nvSpPr>
          <p:spPr>
            <a:xfrm>
              <a:off x="-3507600" y="-4252175"/>
              <a:ext cx="64325" cy="39900"/>
            </a:xfrm>
            <a:custGeom>
              <a:avLst/>
              <a:gdLst/>
              <a:ahLst/>
              <a:cxnLst/>
              <a:rect l="l" t="t" r="r" b="b"/>
              <a:pathLst>
                <a:path w="2573" h="1596" extrusionOk="0">
                  <a:moveTo>
                    <a:pt x="215" y="0"/>
                  </a:moveTo>
                  <a:lnTo>
                    <a:pt x="1" y="881"/>
                  </a:lnTo>
                  <a:lnTo>
                    <a:pt x="489" y="953"/>
                  </a:lnTo>
                  <a:lnTo>
                    <a:pt x="1299" y="1596"/>
                  </a:lnTo>
                  <a:lnTo>
                    <a:pt x="2132" y="1596"/>
                  </a:lnTo>
                  <a:lnTo>
                    <a:pt x="2573" y="953"/>
                  </a:lnTo>
                  <a:lnTo>
                    <a:pt x="1977" y="477"/>
                  </a:lnTo>
                  <a:lnTo>
                    <a:pt x="1441" y="453"/>
                  </a:lnTo>
                  <a:lnTo>
                    <a:pt x="1179" y="679"/>
                  </a:lnTo>
                  <a:lnTo>
                    <a:pt x="1120" y="227"/>
                  </a:lnTo>
                  <a:lnTo>
                    <a:pt x="632" y="167"/>
                  </a:lnTo>
                  <a:lnTo>
                    <a:pt x="548" y="42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4"/>
            <p:cNvSpPr/>
            <p:nvPr/>
          </p:nvSpPr>
          <p:spPr>
            <a:xfrm>
              <a:off x="-3484675" y="-335712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167" y="0"/>
                  </a:moveTo>
                  <a:lnTo>
                    <a:pt x="1" y="465"/>
                  </a:lnTo>
                  <a:lnTo>
                    <a:pt x="96" y="1024"/>
                  </a:lnTo>
                  <a:lnTo>
                    <a:pt x="1275" y="381"/>
                  </a:lnTo>
                  <a:lnTo>
                    <a:pt x="11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4"/>
            <p:cNvSpPr/>
            <p:nvPr/>
          </p:nvSpPr>
          <p:spPr>
            <a:xfrm>
              <a:off x="-3711775" y="-3338675"/>
              <a:ext cx="211350" cy="210775"/>
            </a:xfrm>
            <a:custGeom>
              <a:avLst/>
              <a:gdLst/>
              <a:ahLst/>
              <a:cxnLst/>
              <a:rect l="l" t="t" r="r" b="b"/>
              <a:pathLst>
                <a:path w="8454" h="8431" extrusionOk="0">
                  <a:moveTo>
                    <a:pt x="5775" y="1"/>
                  </a:moveTo>
                  <a:lnTo>
                    <a:pt x="5667" y="1084"/>
                  </a:lnTo>
                  <a:lnTo>
                    <a:pt x="4596" y="1644"/>
                  </a:lnTo>
                  <a:lnTo>
                    <a:pt x="5025" y="3287"/>
                  </a:lnTo>
                  <a:lnTo>
                    <a:pt x="4644" y="4989"/>
                  </a:lnTo>
                  <a:lnTo>
                    <a:pt x="3227" y="5727"/>
                  </a:lnTo>
                  <a:lnTo>
                    <a:pt x="2548" y="6656"/>
                  </a:lnTo>
                  <a:lnTo>
                    <a:pt x="1143" y="6573"/>
                  </a:lnTo>
                  <a:lnTo>
                    <a:pt x="0" y="7347"/>
                  </a:lnTo>
                  <a:lnTo>
                    <a:pt x="333" y="7847"/>
                  </a:lnTo>
                  <a:lnTo>
                    <a:pt x="822" y="7859"/>
                  </a:lnTo>
                  <a:lnTo>
                    <a:pt x="857" y="8430"/>
                  </a:lnTo>
                  <a:lnTo>
                    <a:pt x="1167" y="8430"/>
                  </a:lnTo>
                  <a:lnTo>
                    <a:pt x="1988" y="7847"/>
                  </a:lnTo>
                  <a:lnTo>
                    <a:pt x="2596" y="8192"/>
                  </a:lnTo>
                  <a:lnTo>
                    <a:pt x="3405" y="7299"/>
                  </a:lnTo>
                  <a:lnTo>
                    <a:pt x="4263" y="7299"/>
                  </a:lnTo>
                  <a:lnTo>
                    <a:pt x="5322" y="7001"/>
                  </a:lnTo>
                  <a:lnTo>
                    <a:pt x="5536" y="4811"/>
                  </a:lnTo>
                  <a:lnTo>
                    <a:pt x="6215" y="3858"/>
                  </a:lnTo>
                  <a:lnTo>
                    <a:pt x="5322" y="1977"/>
                  </a:lnTo>
                  <a:lnTo>
                    <a:pt x="5763" y="1846"/>
                  </a:lnTo>
                  <a:lnTo>
                    <a:pt x="6727" y="2322"/>
                  </a:lnTo>
                  <a:lnTo>
                    <a:pt x="6977" y="1667"/>
                  </a:lnTo>
                  <a:lnTo>
                    <a:pt x="7477" y="1608"/>
                  </a:lnTo>
                  <a:lnTo>
                    <a:pt x="8251" y="1215"/>
                  </a:lnTo>
                  <a:lnTo>
                    <a:pt x="8454" y="191"/>
                  </a:lnTo>
                  <a:lnTo>
                    <a:pt x="7537" y="774"/>
                  </a:lnTo>
                  <a:lnTo>
                    <a:pt x="6441" y="96"/>
                  </a:lnTo>
                  <a:lnTo>
                    <a:pt x="6072" y="48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4"/>
            <p:cNvSpPr/>
            <p:nvPr/>
          </p:nvSpPr>
          <p:spPr>
            <a:xfrm>
              <a:off x="-3635875" y="-4291775"/>
              <a:ext cx="118775" cy="83375"/>
            </a:xfrm>
            <a:custGeom>
              <a:avLst/>
              <a:gdLst/>
              <a:ahLst/>
              <a:cxnLst/>
              <a:rect l="l" t="t" r="r" b="b"/>
              <a:pathLst>
                <a:path w="4751" h="3335" extrusionOk="0">
                  <a:moveTo>
                    <a:pt x="1024" y="1"/>
                  </a:moveTo>
                  <a:lnTo>
                    <a:pt x="286" y="1049"/>
                  </a:lnTo>
                  <a:lnTo>
                    <a:pt x="393" y="1608"/>
                  </a:lnTo>
                  <a:lnTo>
                    <a:pt x="0" y="2358"/>
                  </a:lnTo>
                  <a:lnTo>
                    <a:pt x="1072" y="3335"/>
                  </a:lnTo>
                  <a:lnTo>
                    <a:pt x="1608" y="3263"/>
                  </a:lnTo>
                  <a:lnTo>
                    <a:pt x="2739" y="2835"/>
                  </a:lnTo>
                  <a:lnTo>
                    <a:pt x="3108" y="3156"/>
                  </a:lnTo>
                  <a:lnTo>
                    <a:pt x="3763" y="2989"/>
                  </a:lnTo>
                  <a:lnTo>
                    <a:pt x="3846" y="2596"/>
                  </a:lnTo>
                  <a:lnTo>
                    <a:pt x="4405" y="2787"/>
                  </a:lnTo>
                  <a:lnTo>
                    <a:pt x="4751" y="1477"/>
                  </a:lnTo>
                  <a:lnTo>
                    <a:pt x="3989" y="810"/>
                  </a:lnTo>
                  <a:lnTo>
                    <a:pt x="3620" y="1180"/>
                  </a:lnTo>
                  <a:lnTo>
                    <a:pt x="3620" y="1525"/>
                  </a:lnTo>
                  <a:lnTo>
                    <a:pt x="3215" y="1668"/>
                  </a:lnTo>
                  <a:lnTo>
                    <a:pt x="3191" y="1227"/>
                  </a:lnTo>
                  <a:lnTo>
                    <a:pt x="3417" y="751"/>
                  </a:lnTo>
                  <a:lnTo>
                    <a:pt x="2762" y="203"/>
                  </a:lnTo>
                  <a:lnTo>
                    <a:pt x="2334" y="429"/>
                  </a:lnTo>
                  <a:lnTo>
                    <a:pt x="2250" y="1203"/>
                  </a:lnTo>
                  <a:lnTo>
                    <a:pt x="1977" y="1096"/>
                  </a:lnTo>
                  <a:lnTo>
                    <a:pt x="1869" y="477"/>
                  </a:lnTo>
                  <a:lnTo>
                    <a:pt x="1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4"/>
            <p:cNvSpPr/>
            <p:nvPr/>
          </p:nvSpPr>
          <p:spPr>
            <a:xfrm>
              <a:off x="-3582000" y="-4169425"/>
              <a:ext cx="43175" cy="34250"/>
            </a:xfrm>
            <a:custGeom>
              <a:avLst/>
              <a:gdLst/>
              <a:ahLst/>
              <a:cxnLst/>
              <a:rect l="l" t="t" r="r" b="b"/>
              <a:pathLst>
                <a:path w="1727" h="1370" extrusionOk="0">
                  <a:moveTo>
                    <a:pt x="631" y="0"/>
                  </a:moveTo>
                  <a:lnTo>
                    <a:pt x="0" y="357"/>
                  </a:lnTo>
                  <a:lnTo>
                    <a:pt x="250" y="929"/>
                  </a:lnTo>
                  <a:lnTo>
                    <a:pt x="560" y="1215"/>
                  </a:lnTo>
                  <a:lnTo>
                    <a:pt x="1477" y="1370"/>
                  </a:lnTo>
                  <a:lnTo>
                    <a:pt x="1727" y="619"/>
                  </a:lnTo>
                  <a:lnTo>
                    <a:pt x="1346" y="465"/>
                  </a:lnTo>
                  <a:lnTo>
                    <a:pt x="1238" y="84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4"/>
            <p:cNvSpPr/>
            <p:nvPr/>
          </p:nvSpPr>
          <p:spPr>
            <a:xfrm>
              <a:off x="-3591525" y="-4189675"/>
              <a:ext cx="19375" cy="20275"/>
            </a:xfrm>
            <a:custGeom>
              <a:avLst/>
              <a:gdLst/>
              <a:ahLst/>
              <a:cxnLst/>
              <a:rect l="l" t="t" r="r" b="b"/>
              <a:pathLst>
                <a:path w="775" h="811" extrusionOk="0">
                  <a:moveTo>
                    <a:pt x="262" y="1"/>
                  </a:moveTo>
                  <a:lnTo>
                    <a:pt x="0" y="334"/>
                  </a:lnTo>
                  <a:lnTo>
                    <a:pt x="167" y="810"/>
                  </a:lnTo>
                  <a:lnTo>
                    <a:pt x="774" y="51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4"/>
            <p:cNvSpPr/>
            <p:nvPr/>
          </p:nvSpPr>
          <p:spPr>
            <a:xfrm>
              <a:off x="-3653750" y="-4187000"/>
              <a:ext cx="17900" cy="19675"/>
            </a:xfrm>
            <a:custGeom>
              <a:avLst/>
              <a:gdLst/>
              <a:ahLst/>
              <a:cxnLst/>
              <a:rect l="l" t="t" r="r" b="b"/>
              <a:pathLst>
                <a:path w="716" h="787" extrusionOk="0">
                  <a:moveTo>
                    <a:pt x="298" y="1"/>
                  </a:moveTo>
                  <a:lnTo>
                    <a:pt x="1" y="132"/>
                  </a:lnTo>
                  <a:lnTo>
                    <a:pt x="239" y="703"/>
                  </a:lnTo>
                  <a:lnTo>
                    <a:pt x="572" y="787"/>
                  </a:lnTo>
                  <a:lnTo>
                    <a:pt x="715" y="453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4"/>
            <p:cNvSpPr/>
            <p:nvPr/>
          </p:nvSpPr>
          <p:spPr>
            <a:xfrm>
              <a:off x="-3654625" y="-4272125"/>
              <a:ext cx="16375" cy="33675"/>
            </a:xfrm>
            <a:custGeom>
              <a:avLst/>
              <a:gdLst/>
              <a:ahLst/>
              <a:cxnLst/>
              <a:rect l="l" t="t" r="r" b="b"/>
              <a:pathLst>
                <a:path w="655" h="1347" extrusionOk="0">
                  <a:moveTo>
                    <a:pt x="36" y="1"/>
                  </a:moveTo>
                  <a:lnTo>
                    <a:pt x="0" y="1179"/>
                  </a:lnTo>
                  <a:lnTo>
                    <a:pt x="262" y="1346"/>
                  </a:lnTo>
                  <a:lnTo>
                    <a:pt x="655" y="739"/>
                  </a:lnTo>
                  <a:lnTo>
                    <a:pt x="3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4"/>
            <p:cNvSpPr/>
            <p:nvPr/>
          </p:nvSpPr>
          <p:spPr>
            <a:xfrm>
              <a:off x="-3714475" y="-2567450"/>
              <a:ext cx="17600" cy="19075"/>
            </a:xfrm>
            <a:custGeom>
              <a:avLst/>
              <a:gdLst/>
              <a:ahLst/>
              <a:cxnLst/>
              <a:rect l="l" t="t" r="r" b="b"/>
              <a:pathLst>
                <a:path w="704" h="763" extrusionOk="0">
                  <a:moveTo>
                    <a:pt x="441" y="1"/>
                  </a:moveTo>
                  <a:lnTo>
                    <a:pt x="1" y="644"/>
                  </a:lnTo>
                  <a:lnTo>
                    <a:pt x="394" y="763"/>
                  </a:lnTo>
                  <a:lnTo>
                    <a:pt x="703" y="263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4"/>
            <p:cNvSpPr/>
            <p:nvPr/>
          </p:nvSpPr>
          <p:spPr>
            <a:xfrm>
              <a:off x="-3732325" y="-3155025"/>
              <a:ext cx="33075" cy="60750"/>
            </a:xfrm>
            <a:custGeom>
              <a:avLst/>
              <a:gdLst/>
              <a:ahLst/>
              <a:cxnLst/>
              <a:rect l="l" t="t" r="r" b="b"/>
              <a:pathLst>
                <a:path w="1323" h="2430" extrusionOk="0">
                  <a:moveTo>
                    <a:pt x="822" y="1"/>
                  </a:moveTo>
                  <a:lnTo>
                    <a:pt x="643" y="120"/>
                  </a:lnTo>
                  <a:lnTo>
                    <a:pt x="1" y="548"/>
                  </a:lnTo>
                  <a:lnTo>
                    <a:pt x="84" y="1572"/>
                  </a:lnTo>
                  <a:lnTo>
                    <a:pt x="143" y="2430"/>
                  </a:lnTo>
                  <a:lnTo>
                    <a:pt x="905" y="2430"/>
                  </a:lnTo>
                  <a:lnTo>
                    <a:pt x="1322" y="1477"/>
                  </a:lnTo>
                  <a:lnTo>
                    <a:pt x="1155" y="501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4"/>
            <p:cNvSpPr/>
            <p:nvPr/>
          </p:nvSpPr>
          <p:spPr>
            <a:xfrm>
              <a:off x="-3781725" y="-2627575"/>
              <a:ext cx="72350" cy="24125"/>
            </a:xfrm>
            <a:custGeom>
              <a:avLst/>
              <a:gdLst/>
              <a:ahLst/>
              <a:cxnLst/>
              <a:rect l="l" t="t" r="r" b="b"/>
              <a:pathLst>
                <a:path w="2894" h="965" extrusionOk="0">
                  <a:moveTo>
                    <a:pt x="1893" y="1"/>
                  </a:moveTo>
                  <a:lnTo>
                    <a:pt x="941" y="346"/>
                  </a:lnTo>
                  <a:lnTo>
                    <a:pt x="441" y="143"/>
                  </a:lnTo>
                  <a:lnTo>
                    <a:pt x="0" y="346"/>
                  </a:lnTo>
                  <a:lnTo>
                    <a:pt x="250" y="786"/>
                  </a:lnTo>
                  <a:lnTo>
                    <a:pt x="965" y="965"/>
                  </a:lnTo>
                  <a:lnTo>
                    <a:pt x="1953" y="548"/>
                  </a:lnTo>
                  <a:lnTo>
                    <a:pt x="2512" y="786"/>
                  </a:lnTo>
                  <a:lnTo>
                    <a:pt x="2893" y="691"/>
                  </a:lnTo>
                  <a:lnTo>
                    <a:pt x="2691" y="179"/>
                  </a:lnTo>
                  <a:lnTo>
                    <a:pt x="18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4"/>
            <p:cNvSpPr/>
            <p:nvPr/>
          </p:nvSpPr>
          <p:spPr>
            <a:xfrm>
              <a:off x="-3740950" y="-25626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0" y="0"/>
                  </a:moveTo>
                  <a:lnTo>
                    <a:pt x="131" y="381"/>
                  </a:lnTo>
                  <a:lnTo>
                    <a:pt x="727" y="381"/>
                  </a:lnTo>
                  <a:lnTo>
                    <a:pt x="774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4"/>
            <p:cNvSpPr/>
            <p:nvPr/>
          </p:nvSpPr>
          <p:spPr>
            <a:xfrm>
              <a:off x="-3772800" y="-3230625"/>
              <a:ext cx="44075" cy="76825"/>
            </a:xfrm>
            <a:custGeom>
              <a:avLst/>
              <a:gdLst/>
              <a:ahLst/>
              <a:cxnLst/>
              <a:rect l="l" t="t" r="r" b="b"/>
              <a:pathLst>
                <a:path w="1763" h="3073" extrusionOk="0">
                  <a:moveTo>
                    <a:pt x="750" y="1"/>
                  </a:moveTo>
                  <a:lnTo>
                    <a:pt x="0" y="846"/>
                  </a:lnTo>
                  <a:lnTo>
                    <a:pt x="167" y="3072"/>
                  </a:lnTo>
                  <a:lnTo>
                    <a:pt x="1762" y="2382"/>
                  </a:lnTo>
                  <a:lnTo>
                    <a:pt x="1631" y="774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4"/>
            <p:cNvSpPr/>
            <p:nvPr/>
          </p:nvSpPr>
          <p:spPr>
            <a:xfrm>
              <a:off x="-3768350" y="-2696025"/>
              <a:ext cx="29500" cy="66100"/>
            </a:xfrm>
            <a:custGeom>
              <a:avLst/>
              <a:gdLst/>
              <a:ahLst/>
              <a:cxnLst/>
              <a:rect l="l" t="t" r="r" b="b"/>
              <a:pathLst>
                <a:path w="1180" h="2644" extrusionOk="0">
                  <a:moveTo>
                    <a:pt x="894" y="0"/>
                  </a:moveTo>
                  <a:lnTo>
                    <a:pt x="346" y="310"/>
                  </a:lnTo>
                  <a:lnTo>
                    <a:pt x="346" y="1143"/>
                  </a:lnTo>
                  <a:lnTo>
                    <a:pt x="1" y="1334"/>
                  </a:lnTo>
                  <a:lnTo>
                    <a:pt x="132" y="1738"/>
                  </a:lnTo>
                  <a:lnTo>
                    <a:pt x="370" y="1881"/>
                  </a:lnTo>
                  <a:lnTo>
                    <a:pt x="168" y="2215"/>
                  </a:lnTo>
                  <a:lnTo>
                    <a:pt x="263" y="2643"/>
                  </a:lnTo>
                  <a:lnTo>
                    <a:pt x="965" y="2405"/>
                  </a:lnTo>
                  <a:lnTo>
                    <a:pt x="965" y="1584"/>
                  </a:lnTo>
                  <a:lnTo>
                    <a:pt x="691" y="1322"/>
                  </a:lnTo>
                  <a:lnTo>
                    <a:pt x="1180" y="1107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4"/>
            <p:cNvSpPr/>
            <p:nvPr/>
          </p:nvSpPr>
          <p:spPr>
            <a:xfrm>
              <a:off x="-3762675" y="-2557025"/>
              <a:ext cx="15800" cy="11625"/>
            </a:xfrm>
            <a:custGeom>
              <a:avLst/>
              <a:gdLst/>
              <a:ahLst/>
              <a:cxnLst/>
              <a:rect l="l" t="t" r="r" b="b"/>
              <a:pathLst>
                <a:path w="632" h="465" extrusionOk="0">
                  <a:moveTo>
                    <a:pt x="464" y="0"/>
                  </a:moveTo>
                  <a:lnTo>
                    <a:pt x="0" y="72"/>
                  </a:lnTo>
                  <a:lnTo>
                    <a:pt x="83" y="465"/>
                  </a:lnTo>
                  <a:lnTo>
                    <a:pt x="631" y="322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4"/>
            <p:cNvSpPr/>
            <p:nvPr/>
          </p:nvSpPr>
          <p:spPr>
            <a:xfrm>
              <a:off x="-3811500" y="-2785325"/>
              <a:ext cx="43175" cy="49725"/>
            </a:xfrm>
            <a:custGeom>
              <a:avLst/>
              <a:gdLst/>
              <a:ahLst/>
              <a:cxnLst/>
              <a:rect l="l" t="t" r="r" b="b"/>
              <a:pathLst>
                <a:path w="1727" h="1989" extrusionOk="0">
                  <a:moveTo>
                    <a:pt x="1298" y="0"/>
                  </a:moveTo>
                  <a:lnTo>
                    <a:pt x="262" y="548"/>
                  </a:lnTo>
                  <a:lnTo>
                    <a:pt x="0" y="1036"/>
                  </a:lnTo>
                  <a:lnTo>
                    <a:pt x="905" y="1989"/>
                  </a:lnTo>
                  <a:lnTo>
                    <a:pt x="1179" y="1691"/>
                  </a:lnTo>
                  <a:lnTo>
                    <a:pt x="941" y="988"/>
                  </a:lnTo>
                  <a:lnTo>
                    <a:pt x="1298" y="988"/>
                  </a:lnTo>
                  <a:lnTo>
                    <a:pt x="1727" y="822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4"/>
            <p:cNvSpPr/>
            <p:nvPr/>
          </p:nvSpPr>
          <p:spPr>
            <a:xfrm>
              <a:off x="-3844250" y="-2853800"/>
              <a:ext cx="62250" cy="70275"/>
            </a:xfrm>
            <a:custGeom>
              <a:avLst/>
              <a:gdLst/>
              <a:ahLst/>
              <a:cxnLst/>
              <a:rect l="l" t="t" r="r" b="b"/>
              <a:pathLst>
                <a:path w="2490" h="2811" extrusionOk="0">
                  <a:moveTo>
                    <a:pt x="1060" y="1"/>
                  </a:moveTo>
                  <a:lnTo>
                    <a:pt x="1084" y="358"/>
                  </a:lnTo>
                  <a:lnTo>
                    <a:pt x="1358" y="787"/>
                  </a:lnTo>
                  <a:lnTo>
                    <a:pt x="1739" y="1025"/>
                  </a:lnTo>
                  <a:lnTo>
                    <a:pt x="1453" y="1727"/>
                  </a:lnTo>
                  <a:lnTo>
                    <a:pt x="703" y="1227"/>
                  </a:lnTo>
                  <a:lnTo>
                    <a:pt x="941" y="977"/>
                  </a:lnTo>
                  <a:lnTo>
                    <a:pt x="703" y="584"/>
                  </a:lnTo>
                  <a:lnTo>
                    <a:pt x="1" y="965"/>
                  </a:lnTo>
                  <a:lnTo>
                    <a:pt x="548" y="2537"/>
                  </a:lnTo>
                  <a:lnTo>
                    <a:pt x="1370" y="2811"/>
                  </a:lnTo>
                  <a:lnTo>
                    <a:pt x="2489" y="2144"/>
                  </a:lnTo>
                  <a:lnTo>
                    <a:pt x="2394" y="1025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4"/>
            <p:cNvSpPr/>
            <p:nvPr/>
          </p:nvSpPr>
          <p:spPr>
            <a:xfrm>
              <a:off x="-3869250" y="-2690375"/>
              <a:ext cx="84850" cy="113425"/>
            </a:xfrm>
            <a:custGeom>
              <a:avLst/>
              <a:gdLst/>
              <a:ahLst/>
              <a:cxnLst/>
              <a:rect l="l" t="t" r="r" b="b"/>
              <a:pathLst>
                <a:path w="3394" h="4537" extrusionOk="0">
                  <a:moveTo>
                    <a:pt x="3001" y="0"/>
                  </a:moveTo>
                  <a:lnTo>
                    <a:pt x="2525" y="488"/>
                  </a:lnTo>
                  <a:lnTo>
                    <a:pt x="1001" y="369"/>
                  </a:lnTo>
                  <a:lnTo>
                    <a:pt x="275" y="643"/>
                  </a:lnTo>
                  <a:lnTo>
                    <a:pt x="1" y="1667"/>
                  </a:lnTo>
                  <a:lnTo>
                    <a:pt x="1" y="3179"/>
                  </a:lnTo>
                  <a:lnTo>
                    <a:pt x="810" y="4537"/>
                  </a:lnTo>
                  <a:lnTo>
                    <a:pt x="1025" y="4179"/>
                  </a:lnTo>
                  <a:lnTo>
                    <a:pt x="465" y="2596"/>
                  </a:lnTo>
                  <a:lnTo>
                    <a:pt x="739" y="2441"/>
                  </a:lnTo>
                  <a:lnTo>
                    <a:pt x="1441" y="4048"/>
                  </a:lnTo>
                  <a:lnTo>
                    <a:pt x="2263" y="4203"/>
                  </a:lnTo>
                  <a:lnTo>
                    <a:pt x="2263" y="3298"/>
                  </a:lnTo>
                  <a:lnTo>
                    <a:pt x="1560" y="3155"/>
                  </a:lnTo>
                  <a:lnTo>
                    <a:pt x="1394" y="2441"/>
                  </a:lnTo>
                  <a:lnTo>
                    <a:pt x="1322" y="2048"/>
                  </a:lnTo>
                  <a:lnTo>
                    <a:pt x="2299" y="1882"/>
                  </a:lnTo>
                  <a:lnTo>
                    <a:pt x="2191" y="1393"/>
                  </a:lnTo>
                  <a:lnTo>
                    <a:pt x="1322" y="1560"/>
                  </a:lnTo>
                  <a:lnTo>
                    <a:pt x="656" y="1643"/>
                  </a:lnTo>
                  <a:lnTo>
                    <a:pt x="656" y="1643"/>
                  </a:lnTo>
                  <a:lnTo>
                    <a:pt x="953" y="905"/>
                  </a:lnTo>
                  <a:lnTo>
                    <a:pt x="2715" y="1072"/>
                  </a:lnTo>
                  <a:lnTo>
                    <a:pt x="3394" y="369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4"/>
            <p:cNvSpPr/>
            <p:nvPr/>
          </p:nvSpPr>
          <p:spPr>
            <a:xfrm>
              <a:off x="-4053200" y="-2581725"/>
              <a:ext cx="255425" cy="45550"/>
            </a:xfrm>
            <a:custGeom>
              <a:avLst/>
              <a:gdLst/>
              <a:ahLst/>
              <a:cxnLst/>
              <a:rect l="l" t="t" r="r" b="b"/>
              <a:pathLst>
                <a:path w="10217" h="1822" extrusionOk="0">
                  <a:moveTo>
                    <a:pt x="2858" y="0"/>
                  </a:moveTo>
                  <a:lnTo>
                    <a:pt x="2382" y="369"/>
                  </a:lnTo>
                  <a:lnTo>
                    <a:pt x="751" y="119"/>
                  </a:lnTo>
                  <a:lnTo>
                    <a:pt x="1" y="536"/>
                  </a:lnTo>
                  <a:lnTo>
                    <a:pt x="1489" y="1000"/>
                  </a:lnTo>
                  <a:lnTo>
                    <a:pt x="2310" y="1000"/>
                  </a:lnTo>
                  <a:lnTo>
                    <a:pt x="3096" y="1488"/>
                  </a:lnTo>
                  <a:lnTo>
                    <a:pt x="4870" y="1488"/>
                  </a:lnTo>
                  <a:lnTo>
                    <a:pt x="6144" y="1822"/>
                  </a:lnTo>
                  <a:lnTo>
                    <a:pt x="10216" y="1417"/>
                  </a:lnTo>
                  <a:lnTo>
                    <a:pt x="9823" y="976"/>
                  </a:lnTo>
                  <a:lnTo>
                    <a:pt x="5585" y="1143"/>
                  </a:lnTo>
                  <a:lnTo>
                    <a:pt x="4513" y="679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4"/>
            <p:cNvSpPr/>
            <p:nvPr/>
          </p:nvSpPr>
          <p:spPr>
            <a:xfrm>
              <a:off x="-3861800" y="-3013325"/>
              <a:ext cx="35150" cy="47650"/>
            </a:xfrm>
            <a:custGeom>
              <a:avLst/>
              <a:gdLst/>
              <a:ahLst/>
              <a:cxnLst/>
              <a:rect l="l" t="t" r="r" b="b"/>
              <a:pathLst>
                <a:path w="1406" h="1906" extrusionOk="0">
                  <a:moveTo>
                    <a:pt x="703" y="0"/>
                  </a:moveTo>
                  <a:lnTo>
                    <a:pt x="0" y="953"/>
                  </a:lnTo>
                  <a:lnTo>
                    <a:pt x="155" y="1726"/>
                  </a:lnTo>
                  <a:lnTo>
                    <a:pt x="798" y="1905"/>
                  </a:lnTo>
                  <a:lnTo>
                    <a:pt x="881" y="1072"/>
                  </a:lnTo>
                  <a:lnTo>
                    <a:pt x="1405" y="155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4"/>
            <p:cNvSpPr/>
            <p:nvPr/>
          </p:nvSpPr>
          <p:spPr>
            <a:xfrm>
              <a:off x="-3861800" y="-2916900"/>
              <a:ext cx="35150" cy="76225"/>
            </a:xfrm>
            <a:custGeom>
              <a:avLst/>
              <a:gdLst/>
              <a:ahLst/>
              <a:cxnLst/>
              <a:rect l="l" t="t" r="r" b="b"/>
              <a:pathLst>
                <a:path w="1406" h="3049" extrusionOk="0">
                  <a:moveTo>
                    <a:pt x="334" y="1"/>
                  </a:moveTo>
                  <a:lnTo>
                    <a:pt x="0" y="1858"/>
                  </a:lnTo>
                  <a:lnTo>
                    <a:pt x="608" y="3049"/>
                  </a:lnTo>
                  <a:lnTo>
                    <a:pt x="1405" y="2299"/>
                  </a:lnTo>
                  <a:lnTo>
                    <a:pt x="703" y="1632"/>
                  </a:lnTo>
                  <a:lnTo>
                    <a:pt x="1024" y="1322"/>
                  </a:lnTo>
                  <a:lnTo>
                    <a:pt x="1405" y="1394"/>
                  </a:lnTo>
                  <a:lnTo>
                    <a:pt x="12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4"/>
            <p:cNvSpPr/>
            <p:nvPr/>
          </p:nvSpPr>
          <p:spPr>
            <a:xfrm>
              <a:off x="-4010325" y="-2754375"/>
              <a:ext cx="137525" cy="146475"/>
            </a:xfrm>
            <a:custGeom>
              <a:avLst/>
              <a:gdLst/>
              <a:ahLst/>
              <a:cxnLst/>
              <a:rect l="l" t="t" r="r" b="b"/>
              <a:pathLst>
                <a:path w="5501" h="5859" extrusionOk="0">
                  <a:moveTo>
                    <a:pt x="4215" y="0"/>
                  </a:moveTo>
                  <a:lnTo>
                    <a:pt x="2429" y="2060"/>
                  </a:lnTo>
                  <a:lnTo>
                    <a:pt x="1476" y="2036"/>
                  </a:lnTo>
                  <a:lnTo>
                    <a:pt x="1286" y="2929"/>
                  </a:lnTo>
                  <a:lnTo>
                    <a:pt x="524" y="2537"/>
                  </a:lnTo>
                  <a:lnTo>
                    <a:pt x="0" y="3001"/>
                  </a:lnTo>
                  <a:lnTo>
                    <a:pt x="262" y="4180"/>
                  </a:lnTo>
                  <a:lnTo>
                    <a:pt x="726" y="4489"/>
                  </a:lnTo>
                  <a:lnTo>
                    <a:pt x="726" y="5180"/>
                  </a:lnTo>
                  <a:lnTo>
                    <a:pt x="1917" y="5513"/>
                  </a:lnTo>
                  <a:lnTo>
                    <a:pt x="2917" y="5394"/>
                  </a:lnTo>
                  <a:lnTo>
                    <a:pt x="3108" y="5858"/>
                  </a:lnTo>
                  <a:lnTo>
                    <a:pt x="4013" y="5858"/>
                  </a:lnTo>
                  <a:lnTo>
                    <a:pt x="4013" y="4668"/>
                  </a:lnTo>
                  <a:lnTo>
                    <a:pt x="4846" y="4203"/>
                  </a:lnTo>
                  <a:lnTo>
                    <a:pt x="4572" y="1858"/>
                  </a:lnTo>
                  <a:lnTo>
                    <a:pt x="5501" y="1013"/>
                  </a:lnTo>
                  <a:lnTo>
                    <a:pt x="42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4"/>
            <p:cNvSpPr/>
            <p:nvPr/>
          </p:nvSpPr>
          <p:spPr>
            <a:xfrm>
              <a:off x="-3973425" y="-4203075"/>
              <a:ext cx="27700" cy="27125"/>
            </a:xfrm>
            <a:custGeom>
              <a:avLst/>
              <a:gdLst/>
              <a:ahLst/>
              <a:cxnLst/>
              <a:rect l="l" t="t" r="r" b="b"/>
              <a:pathLst>
                <a:path w="1108" h="1085" extrusionOk="0">
                  <a:moveTo>
                    <a:pt x="286" y="1"/>
                  </a:moveTo>
                  <a:lnTo>
                    <a:pt x="0" y="394"/>
                  </a:lnTo>
                  <a:lnTo>
                    <a:pt x="143" y="811"/>
                  </a:lnTo>
                  <a:lnTo>
                    <a:pt x="917" y="1084"/>
                  </a:lnTo>
                  <a:lnTo>
                    <a:pt x="1108" y="251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4"/>
            <p:cNvSpPr/>
            <p:nvPr/>
          </p:nvSpPr>
          <p:spPr>
            <a:xfrm>
              <a:off x="-4047850" y="-4426000"/>
              <a:ext cx="30700" cy="21450"/>
            </a:xfrm>
            <a:custGeom>
              <a:avLst/>
              <a:gdLst/>
              <a:ahLst/>
              <a:cxnLst/>
              <a:rect l="l" t="t" r="r" b="b"/>
              <a:pathLst>
                <a:path w="1228" h="858" extrusionOk="0">
                  <a:moveTo>
                    <a:pt x="501" y="0"/>
                  </a:moveTo>
                  <a:lnTo>
                    <a:pt x="227" y="250"/>
                  </a:lnTo>
                  <a:lnTo>
                    <a:pt x="1" y="548"/>
                  </a:lnTo>
                  <a:lnTo>
                    <a:pt x="382" y="857"/>
                  </a:lnTo>
                  <a:lnTo>
                    <a:pt x="953" y="857"/>
                  </a:lnTo>
                  <a:lnTo>
                    <a:pt x="1227" y="250"/>
                  </a:lnTo>
                  <a:lnTo>
                    <a:pt x="608" y="345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4"/>
            <p:cNvSpPr/>
            <p:nvPr/>
          </p:nvSpPr>
          <p:spPr>
            <a:xfrm>
              <a:off x="-4204400" y="-2745750"/>
              <a:ext cx="159275" cy="164050"/>
            </a:xfrm>
            <a:custGeom>
              <a:avLst/>
              <a:gdLst/>
              <a:ahLst/>
              <a:cxnLst/>
              <a:rect l="l" t="t" r="r" b="b"/>
              <a:pathLst>
                <a:path w="6371" h="6562" extrusionOk="0">
                  <a:moveTo>
                    <a:pt x="298" y="1"/>
                  </a:moveTo>
                  <a:lnTo>
                    <a:pt x="0" y="465"/>
                  </a:lnTo>
                  <a:lnTo>
                    <a:pt x="977" y="1489"/>
                  </a:lnTo>
                  <a:lnTo>
                    <a:pt x="2465" y="2584"/>
                  </a:lnTo>
                  <a:lnTo>
                    <a:pt x="3882" y="5168"/>
                  </a:lnTo>
                  <a:lnTo>
                    <a:pt x="5584" y="6561"/>
                  </a:lnTo>
                  <a:lnTo>
                    <a:pt x="6370" y="6347"/>
                  </a:lnTo>
                  <a:lnTo>
                    <a:pt x="6215" y="4239"/>
                  </a:lnTo>
                  <a:lnTo>
                    <a:pt x="5394" y="3775"/>
                  </a:lnTo>
                  <a:lnTo>
                    <a:pt x="5191" y="3287"/>
                  </a:lnTo>
                  <a:lnTo>
                    <a:pt x="3191" y="2192"/>
                  </a:lnTo>
                  <a:lnTo>
                    <a:pt x="1536" y="465"/>
                  </a:lnTo>
                  <a:lnTo>
                    <a:pt x="905" y="465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4"/>
            <p:cNvSpPr/>
            <p:nvPr/>
          </p:nvSpPr>
          <p:spPr>
            <a:xfrm>
              <a:off x="-4135950" y="-4497450"/>
              <a:ext cx="79200" cy="105100"/>
            </a:xfrm>
            <a:custGeom>
              <a:avLst/>
              <a:gdLst/>
              <a:ahLst/>
              <a:cxnLst/>
              <a:rect l="l" t="t" r="r" b="b"/>
              <a:pathLst>
                <a:path w="3168" h="4204" extrusionOk="0">
                  <a:moveTo>
                    <a:pt x="1584" y="1"/>
                  </a:moveTo>
                  <a:lnTo>
                    <a:pt x="1037" y="251"/>
                  </a:lnTo>
                  <a:lnTo>
                    <a:pt x="1" y="3644"/>
                  </a:lnTo>
                  <a:lnTo>
                    <a:pt x="179" y="4204"/>
                  </a:lnTo>
                  <a:lnTo>
                    <a:pt x="1429" y="3406"/>
                  </a:lnTo>
                  <a:lnTo>
                    <a:pt x="1906" y="3465"/>
                  </a:lnTo>
                  <a:lnTo>
                    <a:pt x="3037" y="2953"/>
                  </a:lnTo>
                  <a:lnTo>
                    <a:pt x="3168" y="1918"/>
                  </a:lnTo>
                  <a:lnTo>
                    <a:pt x="2322" y="703"/>
                  </a:lnTo>
                  <a:lnTo>
                    <a:pt x="1834" y="870"/>
                  </a:lnTo>
                  <a:lnTo>
                    <a:pt x="15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4"/>
            <p:cNvSpPr/>
            <p:nvPr/>
          </p:nvSpPr>
          <p:spPr>
            <a:xfrm>
              <a:off x="-4132675" y="-2759725"/>
              <a:ext cx="70275" cy="83350"/>
            </a:xfrm>
            <a:custGeom>
              <a:avLst/>
              <a:gdLst/>
              <a:ahLst/>
              <a:cxnLst/>
              <a:rect l="l" t="t" r="r" b="b"/>
              <a:pathLst>
                <a:path w="2811" h="3334" extrusionOk="0">
                  <a:moveTo>
                    <a:pt x="251" y="0"/>
                  </a:moveTo>
                  <a:lnTo>
                    <a:pt x="1" y="322"/>
                  </a:lnTo>
                  <a:lnTo>
                    <a:pt x="203" y="488"/>
                  </a:lnTo>
                  <a:lnTo>
                    <a:pt x="667" y="2203"/>
                  </a:lnTo>
                  <a:lnTo>
                    <a:pt x="2275" y="3334"/>
                  </a:lnTo>
                  <a:lnTo>
                    <a:pt x="2811" y="3215"/>
                  </a:lnTo>
                  <a:lnTo>
                    <a:pt x="1989" y="2167"/>
                  </a:lnTo>
                  <a:lnTo>
                    <a:pt x="1918" y="857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4"/>
            <p:cNvSpPr/>
            <p:nvPr/>
          </p:nvSpPr>
          <p:spPr>
            <a:xfrm>
              <a:off x="-4210650" y="-4552800"/>
              <a:ext cx="86050" cy="98825"/>
            </a:xfrm>
            <a:custGeom>
              <a:avLst/>
              <a:gdLst/>
              <a:ahLst/>
              <a:cxnLst/>
              <a:rect l="l" t="t" r="r" b="b"/>
              <a:pathLst>
                <a:path w="3442" h="3953" extrusionOk="0">
                  <a:moveTo>
                    <a:pt x="2000" y="0"/>
                  </a:moveTo>
                  <a:lnTo>
                    <a:pt x="810" y="310"/>
                  </a:lnTo>
                  <a:lnTo>
                    <a:pt x="0" y="1191"/>
                  </a:lnTo>
                  <a:lnTo>
                    <a:pt x="0" y="2346"/>
                  </a:lnTo>
                  <a:lnTo>
                    <a:pt x="810" y="3441"/>
                  </a:lnTo>
                  <a:lnTo>
                    <a:pt x="1750" y="3572"/>
                  </a:lnTo>
                  <a:lnTo>
                    <a:pt x="1977" y="3953"/>
                  </a:lnTo>
                  <a:lnTo>
                    <a:pt x="2905" y="3822"/>
                  </a:lnTo>
                  <a:lnTo>
                    <a:pt x="3060" y="3036"/>
                  </a:lnTo>
                  <a:lnTo>
                    <a:pt x="2882" y="2524"/>
                  </a:lnTo>
                  <a:lnTo>
                    <a:pt x="3179" y="2215"/>
                  </a:lnTo>
                  <a:lnTo>
                    <a:pt x="2989" y="1572"/>
                  </a:lnTo>
                  <a:lnTo>
                    <a:pt x="3441" y="1191"/>
                  </a:lnTo>
                  <a:lnTo>
                    <a:pt x="2774" y="369"/>
                  </a:lnTo>
                  <a:lnTo>
                    <a:pt x="2179" y="572"/>
                  </a:lnTo>
                  <a:lnTo>
                    <a:pt x="20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4"/>
            <p:cNvSpPr/>
            <p:nvPr/>
          </p:nvSpPr>
          <p:spPr>
            <a:xfrm>
              <a:off x="-4166000" y="-4328075"/>
              <a:ext cx="14900" cy="18775"/>
            </a:xfrm>
            <a:custGeom>
              <a:avLst/>
              <a:gdLst/>
              <a:ahLst/>
              <a:cxnLst/>
              <a:rect l="l" t="t" r="r" b="b"/>
              <a:pathLst>
                <a:path w="596" h="751" extrusionOk="0">
                  <a:moveTo>
                    <a:pt x="143" y="0"/>
                  </a:moveTo>
                  <a:lnTo>
                    <a:pt x="0" y="286"/>
                  </a:lnTo>
                  <a:lnTo>
                    <a:pt x="0" y="715"/>
                  </a:lnTo>
                  <a:lnTo>
                    <a:pt x="417" y="750"/>
                  </a:lnTo>
                  <a:lnTo>
                    <a:pt x="417" y="346"/>
                  </a:lnTo>
                  <a:lnTo>
                    <a:pt x="595" y="179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4"/>
            <p:cNvSpPr/>
            <p:nvPr/>
          </p:nvSpPr>
          <p:spPr>
            <a:xfrm>
              <a:off x="-4247575" y="-4648050"/>
              <a:ext cx="91125" cy="106575"/>
            </a:xfrm>
            <a:custGeom>
              <a:avLst/>
              <a:gdLst/>
              <a:ahLst/>
              <a:cxnLst/>
              <a:rect l="l" t="t" r="r" b="b"/>
              <a:pathLst>
                <a:path w="3645" h="4263" extrusionOk="0">
                  <a:moveTo>
                    <a:pt x="2513" y="0"/>
                  </a:moveTo>
                  <a:lnTo>
                    <a:pt x="1942" y="60"/>
                  </a:lnTo>
                  <a:lnTo>
                    <a:pt x="1703" y="667"/>
                  </a:lnTo>
                  <a:lnTo>
                    <a:pt x="1060" y="643"/>
                  </a:lnTo>
                  <a:lnTo>
                    <a:pt x="632" y="1548"/>
                  </a:lnTo>
                  <a:lnTo>
                    <a:pt x="989" y="2369"/>
                  </a:lnTo>
                  <a:lnTo>
                    <a:pt x="632" y="2774"/>
                  </a:lnTo>
                  <a:lnTo>
                    <a:pt x="239" y="2822"/>
                  </a:lnTo>
                  <a:lnTo>
                    <a:pt x="1" y="3370"/>
                  </a:lnTo>
                  <a:lnTo>
                    <a:pt x="453" y="3584"/>
                  </a:lnTo>
                  <a:lnTo>
                    <a:pt x="810" y="4072"/>
                  </a:lnTo>
                  <a:lnTo>
                    <a:pt x="1394" y="4263"/>
                  </a:lnTo>
                  <a:lnTo>
                    <a:pt x="2073" y="3548"/>
                  </a:lnTo>
                  <a:lnTo>
                    <a:pt x="3406" y="3310"/>
                  </a:lnTo>
                  <a:lnTo>
                    <a:pt x="3204" y="2405"/>
                  </a:lnTo>
                  <a:lnTo>
                    <a:pt x="3644" y="2155"/>
                  </a:lnTo>
                  <a:lnTo>
                    <a:pt x="3323" y="1417"/>
                  </a:lnTo>
                  <a:lnTo>
                    <a:pt x="3025" y="1226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4"/>
            <p:cNvSpPr/>
            <p:nvPr/>
          </p:nvSpPr>
          <p:spPr>
            <a:xfrm>
              <a:off x="-4194875" y="-4347725"/>
              <a:ext cx="22925" cy="14300"/>
            </a:xfrm>
            <a:custGeom>
              <a:avLst/>
              <a:gdLst/>
              <a:ahLst/>
              <a:cxnLst/>
              <a:rect l="l" t="t" r="r" b="b"/>
              <a:pathLst>
                <a:path w="917" h="572" extrusionOk="0">
                  <a:moveTo>
                    <a:pt x="607" y="0"/>
                  </a:moveTo>
                  <a:lnTo>
                    <a:pt x="381" y="251"/>
                  </a:lnTo>
                  <a:lnTo>
                    <a:pt x="0" y="251"/>
                  </a:lnTo>
                  <a:lnTo>
                    <a:pt x="0" y="572"/>
                  </a:lnTo>
                  <a:lnTo>
                    <a:pt x="679" y="524"/>
                  </a:lnTo>
                  <a:lnTo>
                    <a:pt x="917" y="84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4"/>
            <p:cNvSpPr/>
            <p:nvPr/>
          </p:nvSpPr>
          <p:spPr>
            <a:xfrm>
              <a:off x="-4191900" y="-4323025"/>
              <a:ext cx="16100" cy="12225"/>
            </a:xfrm>
            <a:custGeom>
              <a:avLst/>
              <a:gdLst/>
              <a:ahLst/>
              <a:cxnLst/>
              <a:rect l="l" t="t" r="r" b="b"/>
              <a:pathLst>
                <a:path w="644" h="489" extrusionOk="0">
                  <a:moveTo>
                    <a:pt x="643" y="1"/>
                  </a:moveTo>
                  <a:lnTo>
                    <a:pt x="0" y="13"/>
                  </a:lnTo>
                  <a:lnTo>
                    <a:pt x="0" y="334"/>
                  </a:lnTo>
                  <a:lnTo>
                    <a:pt x="572" y="489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4"/>
            <p:cNvSpPr/>
            <p:nvPr/>
          </p:nvSpPr>
          <p:spPr>
            <a:xfrm>
              <a:off x="-4258275" y="-4537025"/>
              <a:ext cx="38125" cy="29175"/>
            </a:xfrm>
            <a:custGeom>
              <a:avLst/>
              <a:gdLst/>
              <a:ahLst/>
              <a:cxnLst/>
              <a:rect l="l" t="t" r="r" b="b"/>
              <a:pathLst>
                <a:path w="1525" h="1167" extrusionOk="0">
                  <a:moveTo>
                    <a:pt x="215" y="0"/>
                  </a:moveTo>
                  <a:lnTo>
                    <a:pt x="215" y="464"/>
                  </a:lnTo>
                  <a:lnTo>
                    <a:pt x="0" y="1036"/>
                  </a:lnTo>
                  <a:lnTo>
                    <a:pt x="334" y="1167"/>
                  </a:lnTo>
                  <a:lnTo>
                    <a:pt x="941" y="1095"/>
                  </a:lnTo>
                  <a:lnTo>
                    <a:pt x="1524" y="250"/>
                  </a:lnTo>
                  <a:lnTo>
                    <a:pt x="917" y="7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4"/>
            <p:cNvSpPr/>
            <p:nvPr/>
          </p:nvSpPr>
          <p:spPr>
            <a:xfrm>
              <a:off x="-4269900" y="-4644775"/>
              <a:ext cx="30700" cy="18775"/>
            </a:xfrm>
            <a:custGeom>
              <a:avLst/>
              <a:gdLst/>
              <a:ahLst/>
              <a:cxnLst/>
              <a:rect l="l" t="t" r="r" b="b"/>
              <a:pathLst>
                <a:path w="1228" h="751" extrusionOk="0">
                  <a:moveTo>
                    <a:pt x="144" y="0"/>
                  </a:moveTo>
                  <a:lnTo>
                    <a:pt x="1" y="393"/>
                  </a:lnTo>
                  <a:lnTo>
                    <a:pt x="358" y="679"/>
                  </a:lnTo>
                  <a:lnTo>
                    <a:pt x="1049" y="750"/>
                  </a:lnTo>
                  <a:lnTo>
                    <a:pt x="1227" y="322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4"/>
            <p:cNvSpPr/>
            <p:nvPr/>
          </p:nvSpPr>
          <p:spPr>
            <a:xfrm>
              <a:off x="-4384775" y="-4254850"/>
              <a:ext cx="18775" cy="24425"/>
            </a:xfrm>
            <a:custGeom>
              <a:avLst/>
              <a:gdLst/>
              <a:ahLst/>
              <a:cxnLst/>
              <a:rect l="l" t="t" r="r" b="b"/>
              <a:pathLst>
                <a:path w="751" h="977" extrusionOk="0">
                  <a:moveTo>
                    <a:pt x="381" y="0"/>
                  </a:moveTo>
                  <a:lnTo>
                    <a:pt x="0" y="488"/>
                  </a:lnTo>
                  <a:lnTo>
                    <a:pt x="107" y="810"/>
                  </a:lnTo>
                  <a:lnTo>
                    <a:pt x="583" y="977"/>
                  </a:lnTo>
                  <a:lnTo>
                    <a:pt x="750" y="20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4"/>
            <p:cNvSpPr/>
            <p:nvPr/>
          </p:nvSpPr>
          <p:spPr>
            <a:xfrm>
              <a:off x="-5041725" y="-3169900"/>
              <a:ext cx="26825" cy="19375"/>
            </a:xfrm>
            <a:custGeom>
              <a:avLst/>
              <a:gdLst/>
              <a:ahLst/>
              <a:cxnLst/>
              <a:rect l="l" t="t" r="r" b="b"/>
              <a:pathLst>
                <a:path w="1073" h="775" extrusionOk="0">
                  <a:moveTo>
                    <a:pt x="739" y="0"/>
                  </a:moveTo>
                  <a:lnTo>
                    <a:pt x="96" y="131"/>
                  </a:lnTo>
                  <a:lnTo>
                    <a:pt x="1" y="536"/>
                  </a:lnTo>
                  <a:lnTo>
                    <a:pt x="299" y="774"/>
                  </a:lnTo>
                  <a:lnTo>
                    <a:pt x="858" y="655"/>
                  </a:lnTo>
                  <a:lnTo>
                    <a:pt x="1073" y="227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4"/>
          <p:cNvGrpSpPr/>
          <p:nvPr/>
        </p:nvGrpSpPr>
        <p:grpSpPr>
          <a:xfrm>
            <a:off x="4273957" y="1119184"/>
            <a:ext cx="815577" cy="934770"/>
            <a:chOff x="-5811750" y="-4678725"/>
            <a:chExt cx="1305550" cy="1496350"/>
          </a:xfrm>
        </p:grpSpPr>
        <p:sp>
          <p:nvSpPr>
            <p:cNvPr id="10772" name="Google Shape;10772;p34"/>
            <p:cNvSpPr/>
            <p:nvPr/>
          </p:nvSpPr>
          <p:spPr>
            <a:xfrm>
              <a:off x="-4545525" y="-4156625"/>
              <a:ext cx="39325" cy="24425"/>
            </a:xfrm>
            <a:custGeom>
              <a:avLst/>
              <a:gdLst/>
              <a:ahLst/>
              <a:cxnLst/>
              <a:rect l="l" t="t" r="r" b="b"/>
              <a:pathLst>
                <a:path w="1573" h="977" extrusionOk="0">
                  <a:moveTo>
                    <a:pt x="1120" y="0"/>
                  </a:moveTo>
                  <a:lnTo>
                    <a:pt x="322" y="36"/>
                  </a:lnTo>
                  <a:lnTo>
                    <a:pt x="1" y="643"/>
                  </a:lnTo>
                  <a:lnTo>
                    <a:pt x="322" y="977"/>
                  </a:lnTo>
                  <a:lnTo>
                    <a:pt x="1203" y="977"/>
                  </a:lnTo>
                  <a:lnTo>
                    <a:pt x="1572" y="441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4"/>
            <p:cNvSpPr/>
            <p:nvPr/>
          </p:nvSpPr>
          <p:spPr>
            <a:xfrm>
              <a:off x="-4790800" y="-4338500"/>
              <a:ext cx="242025" cy="314350"/>
            </a:xfrm>
            <a:custGeom>
              <a:avLst/>
              <a:gdLst/>
              <a:ahLst/>
              <a:cxnLst/>
              <a:rect l="l" t="t" r="r" b="b"/>
              <a:pathLst>
                <a:path w="9681" h="12574" extrusionOk="0">
                  <a:moveTo>
                    <a:pt x="8823" y="1"/>
                  </a:moveTo>
                  <a:lnTo>
                    <a:pt x="7538" y="1370"/>
                  </a:lnTo>
                  <a:lnTo>
                    <a:pt x="5942" y="1810"/>
                  </a:lnTo>
                  <a:lnTo>
                    <a:pt x="5537" y="1656"/>
                  </a:lnTo>
                  <a:lnTo>
                    <a:pt x="4501" y="2275"/>
                  </a:lnTo>
                  <a:lnTo>
                    <a:pt x="2680" y="4442"/>
                  </a:lnTo>
                  <a:lnTo>
                    <a:pt x="2632" y="5489"/>
                  </a:lnTo>
                  <a:lnTo>
                    <a:pt x="1561" y="6847"/>
                  </a:lnTo>
                  <a:lnTo>
                    <a:pt x="1644" y="7740"/>
                  </a:lnTo>
                  <a:lnTo>
                    <a:pt x="1037" y="8228"/>
                  </a:lnTo>
                  <a:lnTo>
                    <a:pt x="942" y="9895"/>
                  </a:lnTo>
                  <a:lnTo>
                    <a:pt x="287" y="9918"/>
                  </a:lnTo>
                  <a:lnTo>
                    <a:pt x="1" y="10728"/>
                  </a:lnTo>
                  <a:lnTo>
                    <a:pt x="1287" y="12300"/>
                  </a:lnTo>
                  <a:lnTo>
                    <a:pt x="2323" y="12574"/>
                  </a:lnTo>
                  <a:lnTo>
                    <a:pt x="3609" y="12454"/>
                  </a:lnTo>
                  <a:lnTo>
                    <a:pt x="2454" y="10764"/>
                  </a:lnTo>
                  <a:lnTo>
                    <a:pt x="2632" y="9216"/>
                  </a:lnTo>
                  <a:lnTo>
                    <a:pt x="4240" y="5966"/>
                  </a:lnTo>
                  <a:lnTo>
                    <a:pt x="5383" y="4668"/>
                  </a:lnTo>
                  <a:lnTo>
                    <a:pt x="5502" y="3858"/>
                  </a:lnTo>
                  <a:lnTo>
                    <a:pt x="8347" y="2310"/>
                  </a:lnTo>
                  <a:lnTo>
                    <a:pt x="9681" y="1215"/>
                  </a:lnTo>
                  <a:lnTo>
                    <a:pt x="9312" y="84"/>
                  </a:lnTo>
                  <a:lnTo>
                    <a:pt x="882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4"/>
            <p:cNvSpPr/>
            <p:nvPr/>
          </p:nvSpPr>
          <p:spPr>
            <a:xfrm>
              <a:off x="-5608150" y="-4047700"/>
              <a:ext cx="1027525" cy="865325"/>
            </a:xfrm>
            <a:custGeom>
              <a:avLst/>
              <a:gdLst/>
              <a:ahLst/>
              <a:cxnLst/>
              <a:rect l="l" t="t" r="r" b="b"/>
              <a:pathLst>
                <a:path w="41101" h="34613" extrusionOk="0">
                  <a:moveTo>
                    <a:pt x="19288" y="1"/>
                  </a:moveTo>
                  <a:lnTo>
                    <a:pt x="18050" y="215"/>
                  </a:lnTo>
                  <a:lnTo>
                    <a:pt x="16491" y="1513"/>
                  </a:lnTo>
                  <a:lnTo>
                    <a:pt x="15812" y="1275"/>
                  </a:lnTo>
                  <a:lnTo>
                    <a:pt x="15478" y="1370"/>
                  </a:lnTo>
                  <a:lnTo>
                    <a:pt x="15348" y="2180"/>
                  </a:lnTo>
                  <a:lnTo>
                    <a:pt x="14335" y="2811"/>
                  </a:lnTo>
                  <a:lnTo>
                    <a:pt x="14419" y="3585"/>
                  </a:lnTo>
                  <a:lnTo>
                    <a:pt x="14038" y="3192"/>
                  </a:lnTo>
                  <a:lnTo>
                    <a:pt x="13347" y="3275"/>
                  </a:lnTo>
                  <a:lnTo>
                    <a:pt x="12942" y="3882"/>
                  </a:lnTo>
                  <a:lnTo>
                    <a:pt x="13490" y="4240"/>
                  </a:lnTo>
                  <a:lnTo>
                    <a:pt x="12430" y="4490"/>
                  </a:lnTo>
                  <a:lnTo>
                    <a:pt x="12002" y="4942"/>
                  </a:lnTo>
                  <a:lnTo>
                    <a:pt x="12264" y="5192"/>
                  </a:lnTo>
                  <a:lnTo>
                    <a:pt x="12716" y="4799"/>
                  </a:lnTo>
                  <a:lnTo>
                    <a:pt x="13597" y="4799"/>
                  </a:lnTo>
                  <a:lnTo>
                    <a:pt x="12300" y="7633"/>
                  </a:lnTo>
                  <a:lnTo>
                    <a:pt x="10502" y="9895"/>
                  </a:lnTo>
                  <a:lnTo>
                    <a:pt x="11240" y="10597"/>
                  </a:lnTo>
                  <a:lnTo>
                    <a:pt x="10823" y="10859"/>
                  </a:lnTo>
                  <a:lnTo>
                    <a:pt x="10025" y="10717"/>
                  </a:lnTo>
                  <a:lnTo>
                    <a:pt x="8037" y="12479"/>
                  </a:lnTo>
                  <a:lnTo>
                    <a:pt x="8085" y="16170"/>
                  </a:lnTo>
                  <a:lnTo>
                    <a:pt x="8597" y="16682"/>
                  </a:lnTo>
                  <a:lnTo>
                    <a:pt x="9466" y="17003"/>
                  </a:lnTo>
                  <a:lnTo>
                    <a:pt x="11085" y="15574"/>
                  </a:lnTo>
                  <a:lnTo>
                    <a:pt x="11014" y="16551"/>
                  </a:lnTo>
                  <a:lnTo>
                    <a:pt x="11311" y="17051"/>
                  </a:lnTo>
                  <a:lnTo>
                    <a:pt x="12121" y="18420"/>
                  </a:lnTo>
                  <a:lnTo>
                    <a:pt x="11811" y="18979"/>
                  </a:lnTo>
                  <a:lnTo>
                    <a:pt x="12430" y="19491"/>
                  </a:lnTo>
                  <a:lnTo>
                    <a:pt x="13597" y="18825"/>
                  </a:lnTo>
                  <a:lnTo>
                    <a:pt x="14288" y="17717"/>
                  </a:lnTo>
                  <a:lnTo>
                    <a:pt x="14312" y="17313"/>
                  </a:lnTo>
                  <a:lnTo>
                    <a:pt x="14383" y="16241"/>
                  </a:lnTo>
                  <a:lnTo>
                    <a:pt x="14752" y="16074"/>
                  </a:lnTo>
                  <a:lnTo>
                    <a:pt x="15205" y="15550"/>
                  </a:lnTo>
                  <a:lnTo>
                    <a:pt x="15240" y="14562"/>
                  </a:lnTo>
                  <a:lnTo>
                    <a:pt x="14431" y="13931"/>
                  </a:lnTo>
                  <a:lnTo>
                    <a:pt x="14538" y="12229"/>
                  </a:lnTo>
                  <a:lnTo>
                    <a:pt x="15205" y="11086"/>
                  </a:lnTo>
                  <a:lnTo>
                    <a:pt x="15979" y="10752"/>
                  </a:lnTo>
                  <a:lnTo>
                    <a:pt x="16741" y="9800"/>
                  </a:lnTo>
                  <a:lnTo>
                    <a:pt x="16645" y="9193"/>
                  </a:lnTo>
                  <a:lnTo>
                    <a:pt x="17241" y="8050"/>
                  </a:lnTo>
                  <a:lnTo>
                    <a:pt x="18598" y="8181"/>
                  </a:lnTo>
                  <a:lnTo>
                    <a:pt x="18884" y="8859"/>
                  </a:lnTo>
                  <a:lnTo>
                    <a:pt x="18015" y="10050"/>
                  </a:lnTo>
                  <a:lnTo>
                    <a:pt x="17550" y="10109"/>
                  </a:lnTo>
                  <a:lnTo>
                    <a:pt x="17193" y="10978"/>
                  </a:lnTo>
                  <a:lnTo>
                    <a:pt x="16788" y="11169"/>
                  </a:lnTo>
                  <a:lnTo>
                    <a:pt x="16431" y="11979"/>
                  </a:lnTo>
                  <a:lnTo>
                    <a:pt x="16848" y="13217"/>
                  </a:lnTo>
                  <a:lnTo>
                    <a:pt x="16574" y="14217"/>
                  </a:lnTo>
                  <a:lnTo>
                    <a:pt x="17205" y="14562"/>
                  </a:lnTo>
                  <a:lnTo>
                    <a:pt x="17657" y="15193"/>
                  </a:lnTo>
                  <a:lnTo>
                    <a:pt x="19158" y="14598"/>
                  </a:lnTo>
                  <a:lnTo>
                    <a:pt x="20324" y="14324"/>
                  </a:lnTo>
                  <a:lnTo>
                    <a:pt x="20765" y="14919"/>
                  </a:lnTo>
                  <a:lnTo>
                    <a:pt x="20098" y="15479"/>
                  </a:lnTo>
                  <a:lnTo>
                    <a:pt x="18788" y="15229"/>
                  </a:lnTo>
                  <a:lnTo>
                    <a:pt x="17217" y="15729"/>
                  </a:lnTo>
                  <a:lnTo>
                    <a:pt x="16788" y="16777"/>
                  </a:lnTo>
                  <a:lnTo>
                    <a:pt x="17050" y="17039"/>
                  </a:lnTo>
                  <a:lnTo>
                    <a:pt x="17372" y="16705"/>
                  </a:lnTo>
                  <a:lnTo>
                    <a:pt x="18134" y="16705"/>
                  </a:lnTo>
                  <a:lnTo>
                    <a:pt x="18348" y="17801"/>
                  </a:lnTo>
                  <a:lnTo>
                    <a:pt x="18038" y="17908"/>
                  </a:lnTo>
                  <a:lnTo>
                    <a:pt x="17300" y="17229"/>
                  </a:lnTo>
                  <a:lnTo>
                    <a:pt x="17110" y="17277"/>
                  </a:lnTo>
                  <a:lnTo>
                    <a:pt x="16812" y="17360"/>
                  </a:lnTo>
                  <a:lnTo>
                    <a:pt x="16360" y="18206"/>
                  </a:lnTo>
                  <a:lnTo>
                    <a:pt x="16395" y="19670"/>
                  </a:lnTo>
                  <a:lnTo>
                    <a:pt x="15455" y="20456"/>
                  </a:lnTo>
                  <a:lnTo>
                    <a:pt x="15181" y="19992"/>
                  </a:lnTo>
                  <a:lnTo>
                    <a:pt x="14490" y="20039"/>
                  </a:lnTo>
                  <a:lnTo>
                    <a:pt x="13502" y="20658"/>
                  </a:lnTo>
                  <a:lnTo>
                    <a:pt x="12800" y="20837"/>
                  </a:lnTo>
                  <a:lnTo>
                    <a:pt x="12704" y="20158"/>
                  </a:lnTo>
                  <a:lnTo>
                    <a:pt x="12490" y="20170"/>
                  </a:lnTo>
                  <a:lnTo>
                    <a:pt x="12157" y="20206"/>
                  </a:lnTo>
                  <a:lnTo>
                    <a:pt x="11311" y="20670"/>
                  </a:lnTo>
                  <a:lnTo>
                    <a:pt x="10418" y="19849"/>
                  </a:lnTo>
                  <a:lnTo>
                    <a:pt x="9930" y="20206"/>
                  </a:lnTo>
                  <a:lnTo>
                    <a:pt x="10014" y="21027"/>
                  </a:lnTo>
                  <a:lnTo>
                    <a:pt x="8823" y="21027"/>
                  </a:lnTo>
                  <a:lnTo>
                    <a:pt x="8513" y="21289"/>
                  </a:lnTo>
                  <a:lnTo>
                    <a:pt x="7942" y="21289"/>
                  </a:lnTo>
                  <a:lnTo>
                    <a:pt x="7728" y="22004"/>
                  </a:lnTo>
                  <a:lnTo>
                    <a:pt x="6525" y="23325"/>
                  </a:lnTo>
                  <a:lnTo>
                    <a:pt x="6239" y="23325"/>
                  </a:lnTo>
                  <a:lnTo>
                    <a:pt x="5882" y="23682"/>
                  </a:lnTo>
                  <a:lnTo>
                    <a:pt x="5894" y="24123"/>
                  </a:lnTo>
                  <a:lnTo>
                    <a:pt x="5382" y="24635"/>
                  </a:lnTo>
                  <a:lnTo>
                    <a:pt x="4822" y="24683"/>
                  </a:lnTo>
                  <a:lnTo>
                    <a:pt x="4418" y="24361"/>
                  </a:lnTo>
                  <a:lnTo>
                    <a:pt x="4096" y="24528"/>
                  </a:lnTo>
                  <a:lnTo>
                    <a:pt x="3572" y="24754"/>
                  </a:lnTo>
                  <a:lnTo>
                    <a:pt x="4191" y="25075"/>
                  </a:lnTo>
                  <a:lnTo>
                    <a:pt x="4406" y="25516"/>
                  </a:lnTo>
                  <a:lnTo>
                    <a:pt x="3477" y="25183"/>
                  </a:lnTo>
                  <a:lnTo>
                    <a:pt x="2370" y="25337"/>
                  </a:lnTo>
                  <a:lnTo>
                    <a:pt x="2370" y="25826"/>
                  </a:lnTo>
                  <a:lnTo>
                    <a:pt x="3215" y="26218"/>
                  </a:lnTo>
                  <a:lnTo>
                    <a:pt x="3787" y="26421"/>
                  </a:lnTo>
                  <a:lnTo>
                    <a:pt x="3798" y="26790"/>
                  </a:lnTo>
                  <a:lnTo>
                    <a:pt x="4453" y="27373"/>
                  </a:lnTo>
                  <a:lnTo>
                    <a:pt x="4370" y="29159"/>
                  </a:lnTo>
                  <a:lnTo>
                    <a:pt x="4132" y="29588"/>
                  </a:lnTo>
                  <a:lnTo>
                    <a:pt x="3382" y="29457"/>
                  </a:lnTo>
                  <a:lnTo>
                    <a:pt x="1548" y="29409"/>
                  </a:lnTo>
                  <a:lnTo>
                    <a:pt x="1370" y="29255"/>
                  </a:lnTo>
                  <a:lnTo>
                    <a:pt x="762" y="29183"/>
                  </a:lnTo>
                  <a:lnTo>
                    <a:pt x="679" y="29481"/>
                  </a:lnTo>
                  <a:lnTo>
                    <a:pt x="96" y="29516"/>
                  </a:lnTo>
                  <a:lnTo>
                    <a:pt x="0" y="29850"/>
                  </a:lnTo>
                  <a:lnTo>
                    <a:pt x="334" y="30100"/>
                  </a:lnTo>
                  <a:lnTo>
                    <a:pt x="346" y="31969"/>
                  </a:lnTo>
                  <a:lnTo>
                    <a:pt x="12" y="32374"/>
                  </a:lnTo>
                  <a:lnTo>
                    <a:pt x="36" y="32969"/>
                  </a:lnTo>
                  <a:lnTo>
                    <a:pt x="286" y="33148"/>
                  </a:lnTo>
                  <a:lnTo>
                    <a:pt x="405" y="34029"/>
                  </a:lnTo>
                  <a:lnTo>
                    <a:pt x="1608" y="34065"/>
                  </a:lnTo>
                  <a:lnTo>
                    <a:pt x="2084" y="34600"/>
                  </a:lnTo>
                  <a:lnTo>
                    <a:pt x="2358" y="34327"/>
                  </a:lnTo>
                  <a:lnTo>
                    <a:pt x="2822" y="34136"/>
                  </a:lnTo>
                  <a:lnTo>
                    <a:pt x="3929" y="34124"/>
                  </a:lnTo>
                  <a:lnTo>
                    <a:pt x="4727" y="33636"/>
                  </a:lnTo>
                  <a:lnTo>
                    <a:pt x="4787" y="33172"/>
                  </a:lnTo>
                  <a:lnTo>
                    <a:pt x="5037" y="32945"/>
                  </a:lnTo>
                  <a:lnTo>
                    <a:pt x="4906" y="32124"/>
                  </a:lnTo>
                  <a:lnTo>
                    <a:pt x="5489" y="31660"/>
                  </a:lnTo>
                  <a:lnTo>
                    <a:pt x="5572" y="31100"/>
                  </a:lnTo>
                  <a:lnTo>
                    <a:pt x="6192" y="31136"/>
                  </a:lnTo>
                  <a:lnTo>
                    <a:pt x="6906" y="30731"/>
                  </a:lnTo>
                  <a:lnTo>
                    <a:pt x="6823" y="29671"/>
                  </a:lnTo>
                  <a:lnTo>
                    <a:pt x="7347" y="29409"/>
                  </a:lnTo>
                  <a:lnTo>
                    <a:pt x="8406" y="29826"/>
                  </a:lnTo>
                  <a:lnTo>
                    <a:pt x="9490" y="29159"/>
                  </a:lnTo>
                  <a:lnTo>
                    <a:pt x="9680" y="28731"/>
                  </a:lnTo>
                  <a:lnTo>
                    <a:pt x="10668" y="29052"/>
                  </a:lnTo>
                  <a:lnTo>
                    <a:pt x="10835" y="29850"/>
                  </a:lnTo>
                  <a:lnTo>
                    <a:pt x="12061" y="31076"/>
                  </a:lnTo>
                  <a:lnTo>
                    <a:pt x="13847" y="32160"/>
                  </a:lnTo>
                  <a:lnTo>
                    <a:pt x="13669" y="32993"/>
                  </a:lnTo>
                  <a:lnTo>
                    <a:pt x="13192" y="33029"/>
                  </a:lnTo>
                  <a:lnTo>
                    <a:pt x="13038" y="33362"/>
                  </a:lnTo>
                  <a:lnTo>
                    <a:pt x="12026" y="33172"/>
                  </a:lnTo>
                  <a:lnTo>
                    <a:pt x="11811" y="33457"/>
                  </a:lnTo>
                  <a:lnTo>
                    <a:pt x="13002" y="34279"/>
                  </a:lnTo>
                  <a:lnTo>
                    <a:pt x="13395" y="34279"/>
                  </a:lnTo>
                  <a:lnTo>
                    <a:pt x="13407" y="33398"/>
                  </a:lnTo>
                  <a:lnTo>
                    <a:pt x="13954" y="33303"/>
                  </a:lnTo>
                  <a:lnTo>
                    <a:pt x="14419" y="32505"/>
                  </a:lnTo>
                  <a:lnTo>
                    <a:pt x="14205" y="31814"/>
                  </a:lnTo>
                  <a:lnTo>
                    <a:pt x="14205" y="31814"/>
                  </a:lnTo>
                  <a:lnTo>
                    <a:pt x="14657" y="31874"/>
                  </a:lnTo>
                  <a:lnTo>
                    <a:pt x="14943" y="32219"/>
                  </a:lnTo>
                  <a:lnTo>
                    <a:pt x="15157" y="31802"/>
                  </a:lnTo>
                  <a:lnTo>
                    <a:pt x="14526" y="31171"/>
                  </a:lnTo>
                  <a:lnTo>
                    <a:pt x="13954" y="31124"/>
                  </a:lnTo>
                  <a:lnTo>
                    <a:pt x="13895" y="30540"/>
                  </a:lnTo>
                  <a:lnTo>
                    <a:pt x="13157" y="30564"/>
                  </a:lnTo>
                  <a:lnTo>
                    <a:pt x="12609" y="30159"/>
                  </a:lnTo>
                  <a:lnTo>
                    <a:pt x="12478" y="29362"/>
                  </a:lnTo>
                  <a:lnTo>
                    <a:pt x="11811" y="28754"/>
                  </a:lnTo>
                  <a:lnTo>
                    <a:pt x="11752" y="28004"/>
                  </a:lnTo>
                  <a:lnTo>
                    <a:pt x="12288" y="27885"/>
                  </a:lnTo>
                  <a:lnTo>
                    <a:pt x="13943" y="29612"/>
                  </a:lnTo>
                  <a:lnTo>
                    <a:pt x="14312" y="29826"/>
                  </a:lnTo>
                  <a:lnTo>
                    <a:pt x="15562" y="30564"/>
                  </a:lnTo>
                  <a:lnTo>
                    <a:pt x="15562" y="31802"/>
                  </a:lnTo>
                  <a:lnTo>
                    <a:pt x="15562" y="32017"/>
                  </a:lnTo>
                  <a:lnTo>
                    <a:pt x="16586" y="33279"/>
                  </a:lnTo>
                  <a:lnTo>
                    <a:pt x="16645" y="34077"/>
                  </a:lnTo>
                  <a:lnTo>
                    <a:pt x="17598" y="34612"/>
                  </a:lnTo>
                  <a:lnTo>
                    <a:pt x="17872" y="33946"/>
                  </a:lnTo>
                  <a:lnTo>
                    <a:pt x="17479" y="33374"/>
                  </a:lnTo>
                  <a:lnTo>
                    <a:pt x="17645" y="33231"/>
                  </a:lnTo>
                  <a:lnTo>
                    <a:pt x="18360" y="34029"/>
                  </a:lnTo>
                  <a:lnTo>
                    <a:pt x="19122" y="33958"/>
                  </a:lnTo>
                  <a:lnTo>
                    <a:pt x="18919" y="33481"/>
                  </a:lnTo>
                  <a:lnTo>
                    <a:pt x="18062" y="33100"/>
                  </a:lnTo>
                  <a:lnTo>
                    <a:pt x="17479" y="31850"/>
                  </a:lnTo>
                  <a:lnTo>
                    <a:pt x="18134" y="31148"/>
                  </a:lnTo>
                  <a:lnTo>
                    <a:pt x="19300" y="31398"/>
                  </a:lnTo>
                  <a:lnTo>
                    <a:pt x="20372" y="30898"/>
                  </a:lnTo>
                  <a:lnTo>
                    <a:pt x="20146" y="29790"/>
                  </a:lnTo>
                  <a:lnTo>
                    <a:pt x="20420" y="29624"/>
                  </a:lnTo>
                  <a:lnTo>
                    <a:pt x="20551" y="28826"/>
                  </a:lnTo>
                  <a:lnTo>
                    <a:pt x="21265" y="28373"/>
                  </a:lnTo>
                  <a:lnTo>
                    <a:pt x="21241" y="27921"/>
                  </a:lnTo>
                  <a:lnTo>
                    <a:pt x="21920" y="26980"/>
                  </a:lnTo>
                  <a:lnTo>
                    <a:pt x="22634" y="27528"/>
                  </a:lnTo>
                  <a:lnTo>
                    <a:pt x="23599" y="27397"/>
                  </a:lnTo>
                  <a:lnTo>
                    <a:pt x="24230" y="27040"/>
                  </a:lnTo>
                  <a:lnTo>
                    <a:pt x="25027" y="27028"/>
                  </a:lnTo>
                  <a:lnTo>
                    <a:pt x="25361" y="26671"/>
                  </a:lnTo>
                  <a:lnTo>
                    <a:pt x="26408" y="26207"/>
                  </a:lnTo>
                  <a:lnTo>
                    <a:pt x="26587" y="26671"/>
                  </a:lnTo>
                  <a:lnTo>
                    <a:pt x="25754" y="27159"/>
                  </a:lnTo>
                  <a:lnTo>
                    <a:pt x="25432" y="27838"/>
                  </a:lnTo>
                  <a:lnTo>
                    <a:pt x="24122" y="28254"/>
                  </a:lnTo>
                  <a:lnTo>
                    <a:pt x="23646" y="27969"/>
                  </a:lnTo>
                  <a:lnTo>
                    <a:pt x="22765" y="28147"/>
                  </a:lnTo>
                  <a:lnTo>
                    <a:pt x="22575" y="28564"/>
                  </a:lnTo>
                  <a:lnTo>
                    <a:pt x="23194" y="28683"/>
                  </a:lnTo>
                  <a:lnTo>
                    <a:pt x="23039" y="29171"/>
                  </a:lnTo>
                  <a:lnTo>
                    <a:pt x="23610" y="29171"/>
                  </a:lnTo>
                  <a:lnTo>
                    <a:pt x="24027" y="28862"/>
                  </a:lnTo>
                  <a:lnTo>
                    <a:pt x="25623" y="28528"/>
                  </a:lnTo>
                  <a:lnTo>
                    <a:pt x="27790" y="30338"/>
                  </a:lnTo>
                  <a:lnTo>
                    <a:pt x="32600" y="31279"/>
                  </a:lnTo>
                  <a:lnTo>
                    <a:pt x="31480" y="29802"/>
                  </a:lnTo>
                  <a:lnTo>
                    <a:pt x="31480" y="27957"/>
                  </a:lnTo>
                  <a:lnTo>
                    <a:pt x="33195" y="26492"/>
                  </a:lnTo>
                  <a:lnTo>
                    <a:pt x="32135" y="24266"/>
                  </a:lnTo>
                  <a:lnTo>
                    <a:pt x="33326" y="22647"/>
                  </a:lnTo>
                  <a:lnTo>
                    <a:pt x="37255" y="22647"/>
                  </a:lnTo>
                  <a:lnTo>
                    <a:pt x="38719" y="17348"/>
                  </a:lnTo>
                  <a:lnTo>
                    <a:pt x="37541" y="15336"/>
                  </a:lnTo>
                  <a:lnTo>
                    <a:pt x="37803" y="8466"/>
                  </a:lnTo>
                  <a:lnTo>
                    <a:pt x="41101" y="4918"/>
                  </a:lnTo>
                  <a:lnTo>
                    <a:pt x="41101" y="3609"/>
                  </a:lnTo>
                  <a:lnTo>
                    <a:pt x="39577" y="2311"/>
                  </a:lnTo>
                  <a:lnTo>
                    <a:pt x="38231" y="2227"/>
                  </a:lnTo>
                  <a:lnTo>
                    <a:pt x="37065" y="1108"/>
                  </a:lnTo>
                  <a:lnTo>
                    <a:pt x="36707" y="1918"/>
                  </a:lnTo>
                  <a:lnTo>
                    <a:pt x="37541" y="2537"/>
                  </a:lnTo>
                  <a:lnTo>
                    <a:pt x="38231" y="3549"/>
                  </a:lnTo>
                  <a:lnTo>
                    <a:pt x="37541" y="4561"/>
                  </a:lnTo>
                  <a:lnTo>
                    <a:pt x="37029" y="4502"/>
                  </a:lnTo>
                  <a:lnTo>
                    <a:pt x="37255" y="3609"/>
                  </a:lnTo>
                  <a:lnTo>
                    <a:pt x="36660" y="3418"/>
                  </a:lnTo>
                  <a:lnTo>
                    <a:pt x="36136" y="4049"/>
                  </a:lnTo>
                  <a:lnTo>
                    <a:pt x="34957" y="4192"/>
                  </a:lnTo>
                  <a:lnTo>
                    <a:pt x="34267" y="4656"/>
                  </a:lnTo>
                  <a:lnTo>
                    <a:pt x="34100" y="4228"/>
                  </a:lnTo>
                  <a:lnTo>
                    <a:pt x="34445" y="3549"/>
                  </a:lnTo>
                  <a:lnTo>
                    <a:pt x="34445" y="3549"/>
                  </a:lnTo>
                  <a:lnTo>
                    <a:pt x="32885" y="4085"/>
                  </a:lnTo>
                  <a:lnTo>
                    <a:pt x="31040" y="5394"/>
                  </a:lnTo>
                  <a:lnTo>
                    <a:pt x="30695" y="6502"/>
                  </a:lnTo>
                  <a:lnTo>
                    <a:pt x="30004" y="6585"/>
                  </a:lnTo>
                  <a:lnTo>
                    <a:pt x="29540" y="5573"/>
                  </a:lnTo>
                  <a:lnTo>
                    <a:pt x="28873" y="5490"/>
                  </a:lnTo>
                  <a:lnTo>
                    <a:pt x="28825" y="5859"/>
                  </a:lnTo>
                  <a:lnTo>
                    <a:pt x="29087" y="6276"/>
                  </a:lnTo>
                  <a:lnTo>
                    <a:pt x="28909" y="7383"/>
                  </a:lnTo>
                  <a:lnTo>
                    <a:pt x="27885" y="6990"/>
                  </a:lnTo>
                  <a:lnTo>
                    <a:pt x="26504" y="8312"/>
                  </a:lnTo>
                  <a:lnTo>
                    <a:pt x="26968" y="9085"/>
                  </a:lnTo>
                  <a:lnTo>
                    <a:pt x="26742" y="9514"/>
                  </a:lnTo>
                  <a:lnTo>
                    <a:pt x="25992" y="9288"/>
                  </a:lnTo>
                  <a:lnTo>
                    <a:pt x="25635" y="8681"/>
                  </a:lnTo>
                  <a:lnTo>
                    <a:pt x="25075" y="8681"/>
                  </a:lnTo>
                  <a:lnTo>
                    <a:pt x="24944" y="8954"/>
                  </a:lnTo>
                  <a:lnTo>
                    <a:pt x="25218" y="9621"/>
                  </a:lnTo>
                  <a:lnTo>
                    <a:pt x="25789" y="9847"/>
                  </a:lnTo>
                  <a:lnTo>
                    <a:pt x="25611" y="10359"/>
                  </a:lnTo>
                  <a:lnTo>
                    <a:pt x="25087" y="10621"/>
                  </a:lnTo>
                  <a:lnTo>
                    <a:pt x="24563" y="9895"/>
                  </a:lnTo>
                  <a:lnTo>
                    <a:pt x="23944" y="9752"/>
                  </a:lnTo>
                  <a:lnTo>
                    <a:pt x="24063" y="8442"/>
                  </a:lnTo>
                  <a:lnTo>
                    <a:pt x="23837" y="7442"/>
                  </a:lnTo>
                  <a:lnTo>
                    <a:pt x="22932" y="7026"/>
                  </a:lnTo>
                  <a:lnTo>
                    <a:pt x="22146" y="6180"/>
                  </a:lnTo>
                  <a:lnTo>
                    <a:pt x="22587" y="6133"/>
                  </a:lnTo>
                  <a:lnTo>
                    <a:pt x="24503" y="7288"/>
                  </a:lnTo>
                  <a:lnTo>
                    <a:pt x="25635" y="7633"/>
                  </a:lnTo>
                  <a:lnTo>
                    <a:pt x="26635" y="7502"/>
                  </a:lnTo>
                  <a:lnTo>
                    <a:pt x="27575" y="6502"/>
                  </a:lnTo>
                  <a:lnTo>
                    <a:pt x="27409" y="5597"/>
                  </a:lnTo>
                  <a:lnTo>
                    <a:pt x="24277" y="3061"/>
                  </a:lnTo>
                  <a:lnTo>
                    <a:pt x="23218" y="3073"/>
                  </a:lnTo>
                  <a:lnTo>
                    <a:pt x="23098" y="2299"/>
                  </a:lnTo>
                  <a:lnTo>
                    <a:pt x="22313" y="1918"/>
                  </a:lnTo>
                  <a:lnTo>
                    <a:pt x="22086" y="2406"/>
                  </a:lnTo>
                  <a:lnTo>
                    <a:pt x="21324" y="2025"/>
                  </a:lnTo>
                  <a:lnTo>
                    <a:pt x="21884" y="1477"/>
                  </a:lnTo>
                  <a:lnTo>
                    <a:pt x="21622" y="918"/>
                  </a:lnTo>
                  <a:lnTo>
                    <a:pt x="20050" y="120"/>
                  </a:lnTo>
                  <a:lnTo>
                    <a:pt x="19539" y="525"/>
                  </a:lnTo>
                  <a:lnTo>
                    <a:pt x="192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4"/>
            <p:cNvSpPr/>
            <p:nvPr/>
          </p:nvSpPr>
          <p:spPr>
            <a:xfrm>
              <a:off x="-4619350" y="-4637650"/>
              <a:ext cx="35150" cy="42300"/>
            </a:xfrm>
            <a:custGeom>
              <a:avLst/>
              <a:gdLst/>
              <a:ahLst/>
              <a:cxnLst/>
              <a:rect l="l" t="t" r="r" b="b"/>
              <a:pathLst>
                <a:path w="1406" h="1692" extrusionOk="0">
                  <a:moveTo>
                    <a:pt x="870" y="1"/>
                  </a:moveTo>
                  <a:lnTo>
                    <a:pt x="608" y="275"/>
                  </a:lnTo>
                  <a:lnTo>
                    <a:pt x="668" y="608"/>
                  </a:lnTo>
                  <a:lnTo>
                    <a:pt x="1" y="906"/>
                  </a:lnTo>
                  <a:lnTo>
                    <a:pt x="72" y="1692"/>
                  </a:lnTo>
                  <a:lnTo>
                    <a:pt x="846" y="1584"/>
                  </a:lnTo>
                  <a:lnTo>
                    <a:pt x="1406" y="918"/>
                  </a:lnTo>
                  <a:lnTo>
                    <a:pt x="1382" y="48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4"/>
            <p:cNvSpPr/>
            <p:nvPr/>
          </p:nvSpPr>
          <p:spPr>
            <a:xfrm>
              <a:off x="-4681250" y="-4608175"/>
              <a:ext cx="40800" cy="33375"/>
            </a:xfrm>
            <a:custGeom>
              <a:avLst/>
              <a:gdLst/>
              <a:ahLst/>
              <a:cxnLst/>
              <a:rect l="l" t="t" r="r" b="b"/>
              <a:pathLst>
                <a:path w="1632" h="1335" extrusionOk="0">
                  <a:moveTo>
                    <a:pt x="262" y="1"/>
                  </a:moveTo>
                  <a:lnTo>
                    <a:pt x="0" y="739"/>
                  </a:lnTo>
                  <a:lnTo>
                    <a:pt x="370" y="1275"/>
                  </a:lnTo>
                  <a:lnTo>
                    <a:pt x="1108" y="1334"/>
                  </a:lnTo>
                  <a:lnTo>
                    <a:pt x="1632" y="810"/>
                  </a:lnTo>
                  <a:lnTo>
                    <a:pt x="1584" y="96"/>
                  </a:lnTo>
                  <a:lnTo>
                    <a:pt x="822" y="132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4"/>
            <p:cNvSpPr/>
            <p:nvPr/>
          </p:nvSpPr>
          <p:spPr>
            <a:xfrm>
              <a:off x="-4714600" y="-4678725"/>
              <a:ext cx="26825" cy="26525"/>
            </a:xfrm>
            <a:custGeom>
              <a:avLst/>
              <a:gdLst/>
              <a:ahLst/>
              <a:cxnLst/>
              <a:rect l="l" t="t" r="r" b="b"/>
              <a:pathLst>
                <a:path w="1073" h="1061" extrusionOk="0">
                  <a:moveTo>
                    <a:pt x="501" y="1"/>
                  </a:moveTo>
                  <a:lnTo>
                    <a:pt x="1" y="239"/>
                  </a:lnTo>
                  <a:lnTo>
                    <a:pt x="1" y="751"/>
                  </a:lnTo>
                  <a:lnTo>
                    <a:pt x="572" y="1060"/>
                  </a:lnTo>
                  <a:lnTo>
                    <a:pt x="1072" y="90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4"/>
            <p:cNvSpPr/>
            <p:nvPr/>
          </p:nvSpPr>
          <p:spPr>
            <a:xfrm>
              <a:off x="-4737500" y="-4572150"/>
              <a:ext cx="46750" cy="38425"/>
            </a:xfrm>
            <a:custGeom>
              <a:avLst/>
              <a:gdLst/>
              <a:ahLst/>
              <a:cxnLst/>
              <a:rect l="l" t="t" r="r" b="b"/>
              <a:pathLst>
                <a:path w="1870" h="1537" extrusionOk="0">
                  <a:moveTo>
                    <a:pt x="1072" y="0"/>
                  </a:moveTo>
                  <a:lnTo>
                    <a:pt x="798" y="167"/>
                  </a:lnTo>
                  <a:lnTo>
                    <a:pt x="655" y="536"/>
                  </a:lnTo>
                  <a:lnTo>
                    <a:pt x="131" y="536"/>
                  </a:lnTo>
                  <a:lnTo>
                    <a:pt x="0" y="1155"/>
                  </a:lnTo>
                  <a:lnTo>
                    <a:pt x="179" y="1536"/>
                  </a:lnTo>
                  <a:lnTo>
                    <a:pt x="655" y="1500"/>
                  </a:lnTo>
                  <a:lnTo>
                    <a:pt x="845" y="1179"/>
                  </a:lnTo>
                  <a:lnTo>
                    <a:pt x="1131" y="1429"/>
                  </a:lnTo>
                  <a:lnTo>
                    <a:pt x="1441" y="1203"/>
                  </a:lnTo>
                  <a:lnTo>
                    <a:pt x="1488" y="774"/>
                  </a:lnTo>
                  <a:lnTo>
                    <a:pt x="1869" y="703"/>
                  </a:lnTo>
                  <a:lnTo>
                    <a:pt x="1691" y="107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4"/>
            <p:cNvSpPr/>
            <p:nvPr/>
          </p:nvSpPr>
          <p:spPr>
            <a:xfrm>
              <a:off x="-4751800" y="-4634075"/>
              <a:ext cx="60450" cy="38725"/>
            </a:xfrm>
            <a:custGeom>
              <a:avLst/>
              <a:gdLst/>
              <a:ahLst/>
              <a:cxnLst/>
              <a:rect l="l" t="t" r="r" b="b"/>
              <a:pathLst>
                <a:path w="2418" h="1549" extrusionOk="0">
                  <a:moveTo>
                    <a:pt x="513" y="1"/>
                  </a:moveTo>
                  <a:lnTo>
                    <a:pt x="96" y="394"/>
                  </a:lnTo>
                  <a:lnTo>
                    <a:pt x="310" y="763"/>
                  </a:lnTo>
                  <a:lnTo>
                    <a:pt x="1" y="846"/>
                  </a:lnTo>
                  <a:lnTo>
                    <a:pt x="155" y="1489"/>
                  </a:lnTo>
                  <a:lnTo>
                    <a:pt x="644" y="1418"/>
                  </a:lnTo>
                  <a:lnTo>
                    <a:pt x="1441" y="977"/>
                  </a:lnTo>
                  <a:lnTo>
                    <a:pt x="1584" y="1358"/>
                  </a:lnTo>
                  <a:lnTo>
                    <a:pt x="1977" y="1549"/>
                  </a:lnTo>
                  <a:lnTo>
                    <a:pt x="2144" y="965"/>
                  </a:lnTo>
                  <a:lnTo>
                    <a:pt x="2418" y="739"/>
                  </a:lnTo>
                  <a:lnTo>
                    <a:pt x="1620" y="108"/>
                  </a:lnTo>
                  <a:lnTo>
                    <a:pt x="1120" y="60"/>
                  </a:lnTo>
                  <a:lnTo>
                    <a:pt x="870" y="382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4"/>
            <p:cNvSpPr/>
            <p:nvPr/>
          </p:nvSpPr>
          <p:spPr>
            <a:xfrm>
              <a:off x="-4852400" y="-4615025"/>
              <a:ext cx="73250" cy="68500"/>
            </a:xfrm>
            <a:custGeom>
              <a:avLst/>
              <a:gdLst/>
              <a:ahLst/>
              <a:cxnLst/>
              <a:rect l="l" t="t" r="r" b="b"/>
              <a:pathLst>
                <a:path w="2930" h="2740" extrusionOk="0">
                  <a:moveTo>
                    <a:pt x="1858" y="1"/>
                  </a:moveTo>
                  <a:lnTo>
                    <a:pt x="1465" y="656"/>
                  </a:lnTo>
                  <a:lnTo>
                    <a:pt x="1584" y="1037"/>
                  </a:lnTo>
                  <a:lnTo>
                    <a:pt x="1120" y="1418"/>
                  </a:lnTo>
                  <a:lnTo>
                    <a:pt x="631" y="1370"/>
                  </a:lnTo>
                  <a:lnTo>
                    <a:pt x="0" y="2203"/>
                  </a:lnTo>
                  <a:lnTo>
                    <a:pt x="191" y="2394"/>
                  </a:lnTo>
                  <a:lnTo>
                    <a:pt x="631" y="2203"/>
                  </a:lnTo>
                  <a:lnTo>
                    <a:pt x="631" y="2203"/>
                  </a:lnTo>
                  <a:lnTo>
                    <a:pt x="560" y="2739"/>
                  </a:lnTo>
                  <a:lnTo>
                    <a:pt x="1131" y="2692"/>
                  </a:lnTo>
                  <a:lnTo>
                    <a:pt x="1524" y="1846"/>
                  </a:lnTo>
                  <a:lnTo>
                    <a:pt x="1846" y="1846"/>
                  </a:lnTo>
                  <a:lnTo>
                    <a:pt x="2012" y="1334"/>
                  </a:lnTo>
                  <a:lnTo>
                    <a:pt x="2715" y="1287"/>
                  </a:lnTo>
                  <a:lnTo>
                    <a:pt x="2929" y="548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4"/>
            <p:cNvSpPr/>
            <p:nvPr/>
          </p:nvSpPr>
          <p:spPr>
            <a:xfrm>
              <a:off x="-4834550" y="-3982200"/>
              <a:ext cx="36050" cy="30075"/>
            </a:xfrm>
            <a:custGeom>
              <a:avLst/>
              <a:gdLst/>
              <a:ahLst/>
              <a:cxnLst/>
              <a:rect l="l" t="t" r="r" b="b"/>
              <a:pathLst>
                <a:path w="1442" h="1203" extrusionOk="0">
                  <a:moveTo>
                    <a:pt x="334" y="0"/>
                  </a:moveTo>
                  <a:lnTo>
                    <a:pt x="1" y="703"/>
                  </a:lnTo>
                  <a:lnTo>
                    <a:pt x="572" y="1203"/>
                  </a:lnTo>
                  <a:lnTo>
                    <a:pt x="1263" y="1060"/>
                  </a:lnTo>
                  <a:lnTo>
                    <a:pt x="1441" y="512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4"/>
            <p:cNvSpPr/>
            <p:nvPr/>
          </p:nvSpPr>
          <p:spPr>
            <a:xfrm>
              <a:off x="-4888125" y="-4621275"/>
              <a:ext cx="46750" cy="31575"/>
            </a:xfrm>
            <a:custGeom>
              <a:avLst/>
              <a:gdLst/>
              <a:ahLst/>
              <a:cxnLst/>
              <a:rect l="l" t="t" r="r" b="b"/>
              <a:pathLst>
                <a:path w="1870" h="1263" extrusionOk="0">
                  <a:moveTo>
                    <a:pt x="1036" y="1"/>
                  </a:moveTo>
                  <a:lnTo>
                    <a:pt x="703" y="441"/>
                  </a:lnTo>
                  <a:lnTo>
                    <a:pt x="1" y="775"/>
                  </a:lnTo>
                  <a:lnTo>
                    <a:pt x="1" y="1263"/>
                  </a:lnTo>
                  <a:lnTo>
                    <a:pt x="858" y="1215"/>
                  </a:lnTo>
                  <a:lnTo>
                    <a:pt x="1334" y="632"/>
                  </a:lnTo>
                  <a:lnTo>
                    <a:pt x="1798" y="703"/>
                  </a:lnTo>
                  <a:lnTo>
                    <a:pt x="1870" y="346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4"/>
            <p:cNvSpPr/>
            <p:nvPr/>
          </p:nvSpPr>
          <p:spPr>
            <a:xfrm>
              <a:off x="-4897650" y="-3957800"/>
              <a:ext cx="52425" cy="49450"/>
            </a:xfrm>
            <a:custGeom>
              <a:avLst/>
              <a:gdLst/>
              <a:ahLst/>
              <a:cxnLst/>
              <a:rect l="l" t="t" r="r" b="b"/>
              <a:pathLst>
                <a:path w="2097" h="1978" extrusionOk="0">
                  <a:moveTo>
                    <a:pt x="441" y="1"/>
                  </a:moveTo>
                  <a:lnTo>
                    <a:pt x="1" y="215"/>
                  </a:lnTo>
                  <a:lnTo>
                    <a:pt x="560" y="941"/>
                  </a:lnTo>
                  <a:lnTo>
                    <a:pt x="453" y="1894"/>
                  </a:lnTo>
                  <a:lnTo>
                    <a:pt x="1120" y="1977"/>
                  </a:lnTo>
                  <a:lnTo>
                    <a:pt x="1870" y="1548"/>
                  </a:lnTo>
                  <a:lnTo>
                    <a:pt x="2096" y="1025"/>
                  </a:lnTo>
                  <a:lnTo>
                    <a:pt x="1667" y="370"/>
                  </a:lnTo>
                  <a:lnTo>
                    <a:pt x="858" y="322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4"/>
            <p:cNvSpPr/>
            <p:nvPr/>
          </p:nvSpPr>
          <p:spPr>
            <a:xfrm>
              <a:off x="-5059575" y="-4564425"/>
              <a:ext cx="34850" cy="19375"/>
            </a:xfrm>
            <a:custGeom>
              <a:avLst/>
              <a:gdLst/>
              <a:ahLst/>
              <a:cxnLst/>
              <a:rect l="l" t="t" r="r" b="b"/>
              <a:pathLst>
                <a:path w="1394" h="775" extrusionOk="0">
                  <a:moveTo>
                    <a:pt x="1084" y="1"/>
                  </a:moveTo>
                  <a:lnTo>
                    <a:pt x="703" y="370"/>
                  </a:lnTo>
                  <a:lnTo>
                    <a:pt x="1" y="441"/>
                  </a:lnTo>
                  <a:lnTo>
                    <a:pt x="108" y="775"/>
                  </a:lnTo>
                  <a:lnTo>
                    <a:pt x="953" y="715"/>
                  </a:lnTo>
                  <a:lnTo>
                    <a:pt x="1394" y="310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4"/>
            <p:cNvSpPr/>
            <p:nvPr/>
          </p:nvSpPr>
          <p:spPr>
            <a:xfrm>
              <a:off x="-5104525" y="-4468275"/>
              <a:ext cx="27700" cy="17300"/>
            </a:xfrm>
            <a:custGeom>
              <a:avLst/>
              <a:gdLst/>
              <a:ahLst/>
              <a:cxnLst/>
              <a:rect l="l" t="t" r="r" b="b"/>
              <a:pathLst>
                <a:path w="1108" h="692" extrusionOk="0">
                  <a:moveTo>
                    <a:pt x="441" y="0"/>
                  </a:moveTo>
                  <a:lnTo>
                    <a:pt x="1" y="346"/>
                  </a:lnTo>
                  <a:lnTo>
                    <a:pt x="191" y="691"/>
                  </a:lnTo>
                  <a:lnTo>
                    <a:pt x="560" y="417"/>
                  </a:lnTo>
                  <a:lnTo>
                    <a:pt x="1048" y="596"/>
                  </a:lnTo>
                  <a:lnTo>
                    <a:pt x="1108" y="179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4"/>
            <p:cNvSpPr/>
            <p:nvPr/>
          </p:nvSpPr>
          <p:spPr>
            <a:xfrm>
              <a:off x="-5128625" y="-4456675"/>
              <a:ext cx="16700" cy="17600"/>
            </a:xfrm>
            <a:custGeom>
              <a:avLst/>
              <a:gdLst/>
              <a:ahLst/>
              <a:cxnLst/>
              <a:rect l="l" t="t" r="r" b="b"/>
              <a:pathLst>
                <a:path w="668" h="704" extrusionOk="0">
                  <a:moveTo>
                    <a:pt x="405" y="1"/>
                  </a:moveTo>
                  <a:lnTo>
                    <a:pt x="0" y="156"/>
                  </a:lnTo>
                  <a:lnTo>
                    <a:pt x="274" y="703"/>
                  </a:lnTo>
                  <a:lnTo>
                    <a:pt x="667" y="608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4"/>
            <p:cNvSpPr/>
            <p:nvPr/>
          </p:nvSpPr>
          <p:spPr>
            <a:xfrm>
              <a:off x="-5234000" y="-4582275"/>
              <a:ext cx="120875" cy="99725"/>
            </a:xfrm>
            <a:custGeom>
              <a:avLst/>
              <a:gdLst/>
              <a:ahLst/>
              <a:cxnLst/>
              <a:rect l="l" t="t" r="r" b="b"/>
              <a:pathLst>
                <a:path w="4835" h="3989" extrusionOk="0">
                  <a:moveTo>
                    <a:pt x="1322" y="0"/>
                  </a:moveTo>
                  <a:lnTo>
                    <a:pt x="655" y="60"/>
                  </a:lnTo>
                  <a:lnTo>
                    <a:pt x="632" y="453"/>
                  </a:lnTo>
                  <a:lnTo>
                    <a:pt x="1" y="477"/>
                  </a:lnTo>
                  <a:lnTo>
                    <a:pt x="1" y="1239"/>
                  </a:lnTo>
                  <a:lnTo>
                    <a:pt x="584" y="1489"/>
                  </a:lnTo>
                  <a:lnTo>
                    <a:pt x="465" y="1691"/>
                  </a:lnTo>
                  <a:lnTo>
                    <a:pt x="1" y="1798"/>
                  </a:lnTo>
                  <a:lnTo>
                    <a:pt x="203" y="2513"/>
                  </a:lnTo>
                  <a:lnTo>
                    <a:pt x="929" y="2513"/>
                  </a:lnTo>
                  <a:lnTo>
                    <a:pt x="1560" y="2096"/>
                  </a:lnTo>
                  <a:lnTo>
                    <a:pt x="2191" y="2274"/>
                  </a:lnTo>
                  <a:lnTo>
                    <a:pt x="2072" y="2584"/>
                  </a:lnTo>
                  <a:lnTo>
                    <a:pt x="1465" y="2655"/>
                  </a:lnTo>
                  <a:lnTo>
                    <a:pt x="1001" y="3060"/>
                  </a:lnTo>
                  <a:lnTo>
                    <a:pt x="1370" y="3537"/>
                  </a:lnTo>
                  <a:lnTo>
                    <a:pt x="2298" y="3537"/>
                  </a:lnTo>
                  <a:lnTo>
                    <a:pt x="2537" y="3989"/>
                  </a:lnTo>
                  <a:lnTo>
                    <a:pt x="3263" y="3989"/>
                  </a:lnTo>
                  <a:lnTo>
                    <a:pt x="3549" y="3584"/>
                  </a:lnTo>
                  <a:lnTo>
                    <a:pt x="3870" y="3608"/>
                  </a:lnTo>
                  <a:lnTo>
                    <a:pt x="4180" y="2560"/>
                  </a:lnTo>
                  <a:lnTo>
                    <a:pt x="4834" y="2060"/>
                  </a:lnTo>
                  <a:lnTo>
                    <a:pt x="4763" y="1120"/>
                  </a:lnTo>
                  <a:lnTo>
                    <a:pt x="3537" y="858"/>
                  </a:lnTo>
                  <a:lnTo>
                    <a:pt x="3037" y="1120"/>
                  </a:lnTo>
                  <a:lnTo>
                    <a:pt x="2810" y="298"/>
                  </a:lnTo>
                  <a:lnTo>
                    <a:pt x="2310" y="203"/>
                  </a:lnTo>
                  <a:lnTo>
                    <a:pt x="2215" y="1143"/>
                  </a:lnTo>
                  <a:lnTo>
                    <a:pt x="1977" y="1131"/>
                  </a:lnTo>
                  <a:lnTo>
                    <a:pt x="1441" y="762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4"/>
            <p:cNvSpPr/>
            <p:nvPr/>
          </p:nvSpPr>
          <p:spPr>
            <a:xfrm>
              <a:off x="-5199775" y="-4440600"/>
              <a:ext cx="57775" cy="87850"/>
            </a:xfrm>
            <a:custGeom>
              <a:avLst/>
              <a:gdLst/>
              <a:ahLst/>
              <a:cxnLst/>
              <a:rect l="l" t="t" r="r" b="b"/>
              <a:pathLst>
                <a:path w="2311" h="3514" extrusionOk="0">
                  <a:moveTo>
                    <a:pt x="822" y="1"/>
                  </a:moveTo>
                  <a:lnTo>
                    <a:pt x="1" y="548"/>
                  </a:lnTo>
                  <a:lnTo>
                    <a:pt x="1" y="929"/>
                  </a:lnTo>
                  <a:lnTo>
                    <a:pt x="394" y="1013"/>
                  </a:lnTo>
                  <a:lnTo>
                    <a:pt x="358" y="1370"/>
                  </a:lnTo>
                  <a:lnTo>
                    <a:pt x="620" y="2084"/>
                  </a:lnTo>
                  <a:lnTo>
                    <a:pt x="167" y="2442"/>
                  </a:lnTo>
                  <a:lnTo>
                    <a:pt x="132" y="3001"/>
                  </a:lnTo>
                  <a:lnTo>
                    <a:pt x="882" y="3108"/>
                  </a:lnTo>
                  <a:lnTo>
                    <a:pt x="1048" y="3513"/>
                  </a:lnTo>
                  <a:lnTo>
                    <a:pt x="2203" y="2727"/>
                  </a:lnTo>
                  <a:lnTo>
                    <a:pt x="2311" y="2180"/>
                  </a:lnTo>
                  <a:lnTo>
                    <a:pt x="1656" y="2180"/>
                  </a:lnTo>
                  <a:lnTo>
                    <a:pt x="1441" y="1787"/>
                  </a:lnTo>
                  <a:lnTo>
                    <a:pt x="1441" y="1168"/>
                  </a:lnTo>
                  <a:lnTo>
                    <a:pt x="882" y="1168"/>
                  </a:lnTo>
                  <a:lnTo>
                    <a:pt x="1048" y="727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4"/>
            <p:cNvSpPr/>
            <p:nvPr/>
          </p:nvSpPr>
          <p:spPr>
            <a:xfrm>
              <a:off x="-5335500" y="-4548050"/>
              <a:ext cx="148850" cy="186050"/>
            </a:xfrm>
            <a:custGeom>
              <a:avLst/>
              <a:gdLst/>
              <a:ahLst/>
              <a:cxnLst/>
              <a:rect l="l" t="t" r="r" b="b"/>
              <a:pathLst>
                <a:path w="5954" h="7442" extrusionOk="0">
                  <a:moveTo>
                    <a:pt x="2977" y="1"/>
                  </a:moveTo>
                  <a:lnTo>
                    <a:pt x="2548" y="620"/>
                  </a:lnTo>
                  <a:lnTo>
                    <a:pt x="3096" y="1370"/>
                  </a:lnTo>
                  <a:lnTo>
                    <a:pt x="3203" y="2441"/>
                  </a:lnTo>
                  <a:lnTo>
                    <a:pt x="2739" y="2501"/>
                  </a:lnTo>
                  <a:lnTo>
                    <a:pt x="2644" y="1275"/>
                  </a:lnTo>
                  <a:lnTo>
                    <a:pt x="2060" y="763"/>
                  </a:lnTo>
                  <a:lnTo>
                    <a:pt x="1786" y="1215"/>
                  </a:lnTo>
                  <a:lnTo>
                    <a:pt x="1894" y="1882"/>
                  </a:lnTo>
                  <a:lnTo>
                    <a:pt x="1274" y="1644"/>
                  </a:lnTo>
                  <a:lnTo>
                    <a:pt x="1036" y="858"/>
                  </a:lnTo>
                  <a:lnTo>
                    <a:pt x="310" y="858"/>
                  </a:lnTo>
                  <a:lnTo>
                    <a:pt x="0" y="1596"/>
                  </a:lnTo>
                  <a:lnTo>
                    <a:pt x="322" y="3227"/>
                  </a:lnTo>
                  <a:lnTo>
                    <a:pt x="1239" y="5394"/>
                  </a:lnTo>
                  <a:lnTo>
                    <a:pt x="2132" y="5144"/>
                  </a:lnTo>
                  <a:lnTo>
                    <a:pt x="2263" y="3870"/>
                  </a:lnTo>
                  <a:lnTo>
                    <a:pt x="2608" y="3834"/>
                  </a:lnTo>
                  <a:lnTo>
                    <a:pt x="2667" y="4751"/>
                  </a:lnTo>
                  <a:lnTo>
                    <a:pt x="3680" y="4823"/>
                  </a:lnTo>
                  <a:lnTo>
                    <a:pt x="3572" y="5132"/>
                  </a:lnTo>
                  <a:lnTo>
                    <a:pt x="2846" y="5216"/>
                  </a:lnTo>
                  <a:lnTo>
                    <a:pt x="1941" y="5787"/>
                  </a:lnTo>
                  <a:lnTo>
                    <a:pt x="1429" y="5787"/>
                  </a:lnTo>
                  <a:lnTo>
                    <a:pt x="1322" y="6454"/>
                  </a:lnTo>
                  <a:lnTo>
                    <a:pt x="1655" y="6763"/>
                  </a:lnTo>
                  <a:lnTo>
                    <a:pt x="2382" y="6454"/>
                  </a:lnTo>
                  <a:lnTo>
                    <a:pt x="3037" y="6013"/>
                  </a:lnTo>
                  <a:lnTo>
                    <a:pt x="3513" y="6299"/>
                  </a:lnTo>
                  <a:lnTo>
                    <a:pt x="2632" y="6763"/>
                  </a:lnTo>
                  <a:lnTo>
                    <a:pt x="2644" y="7180"/>
                  </a:lnTo>
                  <a:lnTo>
                    <a:pt x="3525" y="7406"/>
                  </a:lnTo>
                  <a:lnTo>
                    <a:pt x="4061" y="7442"/>
                  </a:lnTo>
                  <a:lnTo>
                    <a:pt x="4477" y="6513"/>
                  </a:lnTo>
                  <a:lnTo>
                    <a:pt x="4477" y="5930"/>
                  </a:lnTo>
                  <a:lnTo>
                    <a:pt x="4692" y="5501"/>
                  </a:lnTo>
                  <a:lnTo>
                    <a:pt x="4608" y="4561"/>
                  </a:lnTo>
                  <a:lnTo>
                    <a:pt x="5430" y="4203"/>
                  </a:lnTo>
                  <a:lnTo>
                    <a:pt x="5954" y="3763"/>
                  </a:lnTo>
                  <a:lnTo>
                    <a:pt x="5549" y="3346"/>
                  </a:lnTo>
                  <a:lnTo>
                    <a:pt x="4965" y="3239"/>
                  </a:lnTo>
                  <a:lnTo>
                    <a:pt x="4418" y="1822"/>
                  </a:lnTo>
                  <a:lnTo>
                    <a:pt x="3810" y="1275"/>
                  </a:lnTo>
                  <a:lnTo>
                    <a:pt x="3751" y="774"/>
                  </a:lnTo>
                  <a:lnTo>
                    <a:pt x="29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4"/>
            <p:cNvSpPr/>
            <p:nvPr/>
          </p:nvSpPr>
          <p:spPr>
            <a:xfrm>
              <a:off x="-5236675" y="-3626800"/>
              <a:ext cx="27400" cy="31875"/>
            </a:xfrm>
            <a:custGeom>
              <a:avLst/>
              <a:gdLst/>
              <a:ahLst/>
              <a:cxnLst/>
              <a:rect l="l" t="t" r="r" b="b"/>
              <a:pathLst>
                <a:path w="1096" h="1275" extrusionOk="0">
                  <a:moveTo>
                    <a:pt x="691" y="0"/>
                  </a:moveTo>
                  <a:lnTo>
                    <a:pt x="0" y="512"/>
                  </a:lnTo>
                  <a:lnTo>
                    <a:pt x="108" y="1274"/>
                  </a:lnTo>
                  <a:lnTo>
                    <a:pt x="679" y="1274"/>
                  </a:lnTo>
                  <a:lnTo>
                    <a:pt x="619" y="631"/>
                  </a:lnTo>
                  <a:lnTo>
                    <a:pt x="1096" y="2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4"/>
            <p:cNvSpPr/>
            <p:nvPr/>
          </p:nvSpPr>
          <p:spPr>
            <a:xfrm>
              <a:off x="-5292350" y="-4368550"/>
              <a:ext cx="50625" cy="62825"/>
            </a:xfrm>
            <a:custGeom>
              <a:avLst/>
              <a:gdLst/>
              <a:ahLst/>
              <a:cxnLst/>
              <a:rect l="l" t="t" r="r" b="b"/>
              <a:pathLst>
                <a:path w="2025" h="2513" extrusionOk="0">
                  <a:moveTo>
                    <a:pt x="918" y="0"/>
                  </a:moveTo>
                  <a:lnTo>
                    <a:pt x="108" y="143"/>
                  </a:lnTo>
                  <a:lnTo>
                    <a:pt x="1" y="750"/>
                  </a:lnTo>
                  <a:lnTo>
                    <a:pt x="882" y="1357"/>
                  </a:lnTo>
                  <a:lnTo>
                    <a:pt x="1120" y="2191"/>
                  </a:lnTo>
                  <a:lnTo>
                    <a:pt x="1823" y="2512"/>
                  </a:lnTo>
                  <a:lnTo>
                    <a:pt x="2025" y="1929"/>
                  </a:lnTo>
                  <a:lnTo>
                    <a:pt x="1799" y="226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4"/>
            <p:cNvSpPr/>
            <p:nvPr/>
          </p:nvSpPr>
          <p:spPr>
            <a:xfrm>
              <a:off x="-5380750" y="-3614000"/>
              <a:ext cx="43500" cy="58950"/>
            </a:xfrm>
            <a:custGeom>
              <a:avLst/>
              <a:gdLst/>
              <a:ahLst/>
              <a:cxnLst/>
              <a:rect l="l" t="t" r="r" b="b"/>
              <a:pathLst>
                <a:path w="1740" h="2358" extrusionOk="0">
                  <a:moveTo>
                    <a:pt x="1108" y="0"/>
                  </a:moveTo>
                  <a:lnTo>
                    <a:pt x="620" y="453"/>
                  </a:lnTo>
                  <a:lnTo>
                    <a:pt x="1" y="1143"/>
                  </a:lnTo>
                  <a:lnTo>
                    <a:pt x="465" y="2358"/>
                  </a:lnTo>
                  <a:lnTo>
                    <a:pt x="1144" y="2084"/>
                  </a:lnTo>
                  <a:lnTo>
                    <a:pt x="1560" y="1917"/>
                  </a:lnTo>
                  <a:lnTo>
                    <a:pt x="1739" y="1179"/>
                  </a:lnTo>
                  <a:lnTo>
                    <a:pt x="1501" y="631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4"/>
            <p:cNvSpPr/>
            <p:nvPr/>
          </p:nvSpPr>
          <p:spPr>
            <a:xfrm>
              <a:off x="-5369125" y="-3265750"/>
              <a:ext cx="24425" cy="40200"/>
            </a:xfrm>
            <a:custGeom>
              <a:avLst/>
              <a:gdLst/>
              <a:ahLst/>
              <a:cxnLst/>
              <a:rect l="l" t="t" r="r" b="b"/>
              <a:pathLst>
                <a:path w="977" h="1608" extrusionOk="0">
                  <a:moveTo>
                    <a:pt x="714" y="1"/>
                  </a:moveTo>
                  <a:lnTo>
                    <a:pt x="536" y="36"/>
                  </a:lnTo>
                  <a:lnTo>
                    <a:pt x="191" y="108"/>
                  </a:lnTo>
                  <a:lnTo>
                    <a:pt x="0" y="655"/>
                  </a:lnTo>
                  <a:lnTo>
                    <a:pt x="167" y="1608"/>
                  </a:lnTo>
                  <a:lnTo>
                    <a:pt x="393" y="1525"/>
                  </a:lnTo>
                  <a:lnTo>
                    <a:pt x="393" y="1513"/>
                  </a:lnTo>
                  <a:lnTo>
                    <a:pt x="845" y="1346"/>
                  </a:lnTo>
                  <a:lnTo>
                    <a:pt x="976" y="608"/>
                  </a:lnTo>
                  <a:lnTo>
                    <a:pt x="7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4"/>
            <p:cNvSpPr/>
            <p:nvPr/>
          </p:nvSpPr>
          <p:spPr>
            <a:xfrm>
              <a:off x="-5366450" y="-3302650"/>
              <a:ext cx="18475" cy="28600"/>
            </a:xfrm>
            <a:custGeom>
              <a:avLst/>
              <a:gdLst/>
              <a:ahLst/>
              <a:cxnLst/>
              <a:rect l="l" t="t" r="r" b="b"/>
              <a:pathLst>
                <a:path w="739" h="1144" extrusionOk="0">
                  <a:moveTo>
                    <a:pt x="536" y="0"/>
                  </a:moveTo>
                  <a:lnTo>
                    <a:pt x="0" y="274"/>
                  </a:lnTo>
                  <a:lnTo>
                    <a:pt x="0" y="905"/>
                  </a:lnTo>
                  <a:lnTo>
                    <a:pt x="357" y="1143"/>
                  </a:lnTo>
                  <a:lnTo>
                    <a:pt x="738" y="715"/>
                  </a:lnTo>
                  <a:lnTo>
                    <a:pt x="596" y="21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4"/>
            <p:cNvSpPr/>
            <p:nvPr/>
          </p:nvSpPr>
          <p:spPr>
            <a:xfrm>
              <a:off x="-5449500" y="-3252950"/>
              <a:ext cx="32475" cy="19675"/>
            </a:xfrm>
            <a:custGeom>
              <a:avLst/>
              <a:gdLst/>
              <a:ahLst/>
              <a:cxnLst/>
              <a:rect l="l" t="t" r="r" b="b"/>
              <a:pathLst>
                <a:path w="1299" h="787" extrusionOk="0">
                  <a:moveTo>
                    <a:pt x="1060" y="1"/>
                  </a:moveTo>
                  <a:lnTo>
                    <a:pt x="358" y="36"/>
                  </a:lnTo>
                  <a:lnTo>
                    <a:pt x="0" y="382"/>
                  </a:lnTo>
                  <a:lnTo>
                    <a:pt x="334" y="786"/>
                  </a:lnTo>
                  <a:lnTo>
                    <a:pt x="631" y="786"/>
                  </a:lnTo>
                  <a:lnTo>
                    <a:pt x="739" y="358"/>
                  </a:lnTo>
                  <a:lnTo>
                    <a:pt x="1298" y="286"/>
                  </a:lnTo>
                  <a:lnTo>
                    <a:pt x="10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4"/>
            <p:cNvSpPr/>
            <p:nvPr/>
          </p:nvSpPr>
          <p:spPr>
            <a:xfrm>
              <a:off x="-5467650" y="-3237175"/>
              <a:ext cx="12225" cy="13725"/>
            </a:xfrm>
            <a:custGeom>
              <a:avLst/>
              <a:gdLst/>
              <a:ahLst/>
              <a:cxnLst/>
              <a:rect l="l" t="t" r="r" b="b"/>
              <a:pathLst>
                <a:path w="489" h="549" extrusionOk="0">
                  <a:moveTo>
                    <a:pt x="36" y="1"/>
                  </a:moveTo>
                  <a:lnTo>
                    <a:pt x="0" y="334"/>
                  </a:lnTo>
                  <a:lnTo>
                    <a:pt x="274" y="548"/>
                  </a:lnTo>
                  <a:lnTo>
                    <a:pt x="488" y="274"/>
                  </a:lnTo>
                  <a:lnTo>
                    <a:pt x="345" y="4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4"/>
            <p:cNvSpPr/>
            <p:nvPr/>
          </p:nvSpPr>
          <p:spPr>
            <a:xfrm>
              <a:off x="-5564400" y="-3641975"/>
              <a:ext cx="106000" cy="200925"/>
            </a:xfrm>
            <a:custGeom>
              <a:avLst/>
              <a:gdLst/>
              <a:ahLst/>
              <a:cxnLst/>
              <a:rect l="l" t="t" r="r" b="b"/>
              <a:pathLst>
                <a:path w="4240" h="8037" extrusionOk="0">
                  <a:moveTo>
                    <a:pt x="560" y="0"/>
                  </a:moveTo>
                  <a:lnTo>
                    <a:pt x="1" y="893"/>
                  </a:lnTo>
                  <a:lnTo>
                    <a:pt x="1" y="2250"/>
                  </a:lnTo>
                  <a:lnTo>
                    <a:pt x="441" y="3167"/>
                  </a:lnTo>
                  <a:lnTo>
                    <a:pt x="703" y="3822"/>
                  </a:lnTo>
                  <a:lnTo>
                    <a:pt x="1429" y="3953"/>
                  </a:lnTo>
                  <a:lnTo>
                    <a:pt x="1679" y="4941"/>
                  </a:lnTo>
                  <a:lnTo>
                    <a:pt x="1155" y="5167"/>
                  </a:lnTo>
                  <a:lnTo>
                    <a:pt x="965" y="5751"/>
                  </a:lnTo>
                  <a:lnTo>
                    <a:pt x="524" y="6441"/>
                  </a:lnTo>
                  <a:lnTo>
                    <a:pt x="774" y="6799"/>
                  </a:lnTo>
                  <a:lnTo>
                    <a:pt x="310" y="7322"/>
                  </a:lnTo>
                  <a:lnTo>
                    <a:pt x="358" y="8037"/>
                  </a:lnTo>
                  <a:lnTo>
                    <a:pt x="1882" y="7513"/>
                  </a:lnTo>
                  <a:lnTo>
                    <a:pt x="2834" y="7513"/>
                  </a:lnTo>
                  <a:lnTo>
                    <a:pt x="4001" y="6822"/>
                  </a:lnTo>
                  <a:lnTo>
                    <a:pt x="4239" y="5548"/>
                  </a:lnTo>
                  <a:lnTo>
                    <a:pt x="3549" y="5441"/>
                  </a:lnTo>
                  <a:lnTo>
                    <a:pt x="3227" y="4072"/>
                  </a:lnTo>
                  <a:lnTo>
                    <a:pt x="2537" y="3655"/>
                  </a:lnTo>
                  <a:lnTo>
                    <a:pt x="2429" y="3024"/>
                  </a:lnTo>
                  <a:lnTo>
                    <a:pt x="1810" y="2715"/>
                  </a:lnTo>
                  <a:lnTo>
                    <a:pt x="1715" y="2167"/>
                  </a:lnTo>
                  <a:lnTo>
                    <a:pt x="2394" y="1000"/>
                  </a:lnTo>
                  <a:lnTo>
                    <a:pt x="1739" y="810"/>
                  </a:lnTo>
                  <a:lnTo>
                    <a:pt x="1239" y="1024"/>
                  </a:lnTo>
                  <a:lnTo>
                    <a:pt x="1239" y="1024"/>
                  </a:lnTo>
                  <a:lnTo>
                    <a:pt x="1536" y="72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4"/>
            <p:cNvSpPr/>
            <p:nvPr/>
          </p:nvSpPr>
          <p:spPr>
            <a:xfrm>
              <a:off x="-5505450" y="-3704800"/>
              <a:ext cx="15800" cy="31875"/>
            </a:xfrm>
            <a:custGeom>
              <a:avLst/>
              <a:gdLst/>
              <a:ahLst/>
              <a:cxnLst/>
              <a:rect l="l" t="t" r="r" b="b"/>
              <a:pathLst>
                <a:path w="632" h="1275" extrusionOk="0">
                  <a:moveTo>
                    <a:pt x="310" y="1"/>
                  </a:moveTo>
                  <a:lnTo>
                    <a:pt x="0" y="632"/>
                  </a:lnTo>
                  <a:lnTo>
                    <a:pt x="179" y="1275"/>
                  </a:lnTo>
                  <a:lnTo>
                    <a:pt x="583" y="1180"/>
                  </a:lnTo>
                  <a:lnTo>
                    <a:pt x="631" y="275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4"/>
            <p:cNvSpPr/>
            <p:nvPr/>
          </p:nvSpPr>
          <p:spPr>
            <a:xfrm>
              <a:off x="-5531950" y="-3664300"/>
              <a:ext cx="24125" cy="16975"/>
            </a:xfrm>
            <a:custGeom>
              <a:avLst/>
              <a:gdLst/>
              <a:ahLst/>
              <a:cxnLst/>
              <a:rect l="l" t="t" r="r" b="b"/>
              <a:pathLst>
                <a:path w="965" h="679" extrusionOk="0">
                  <a:moveTo>
                    <a:pt x="965" y="0"/>
                  </a:moveTo>
                  <a:lnTo>
                    <a:pt x="358" y="36"/>
                  </a:lnTo>
                  <a:lnTo>
                    <a:pt x="0" y="393"/>
                  </a:lnTo>
                  <a:lnTo>
                    <a:pt x="691" y="679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4"/>
            <p:cNvSpPr/>
            <p:nvPr/>
          </p:nvSpPr>
          <p:spPr>
            <a:xfrm>
              <a:off x="-5623025" y="-3558050"/>
              <a:ext cx="68775" cy="88425"/>
            </a:xfrm>
            <a:custGeom>
              <a:avLst/>
              <a:gdLst/>
              <a:ahLst/>
              <a:cxnLst/>
              <a:rect l="l" t="t" r="r" b="b"/>
              <a:pathLst>
                <a:path w="2751" h="3537" extrusionOk="0">
                  <a:moveTo>
                    <a:pt x="1560" y="1"/>
                  </a:moveTo>
                  <a:lnTo>
                    <a:pt x="1048" y="656"/>
                  </a:lnTo>
                  <a:lnTo>
                    <a:pt x="1048" y="1096"/>
                  </a:lnTo>
                  <a:lnTo>
                    <a:pt x="393" y="787"/>
                  </a:lnTo>
                  <a:lnTo>
                    <a:pt x="83" y="1156"/>
                  </a:lnTo>
                  <a:lnTo>
                    <a:pt x="167" y="1822"/>
                  </a:lnTo>
                  <a:lnTo>
                    <a:pt x="679" y="2227"/>
                  </a:lnTo>
                  <a:lnTo>
                    <a:pt x="0" y="2930"/>
                  </a:lnTo>
                  <a:lnTo>
                    <a:pt x="393" y="3537"/>
                  </a:lnTo>
                  <a:lnTo>
                    <a:pt x="1334" y="3299"/>
                  </a:lnTo>
                  <a:lnTo>
                    <a:pt x="2346" y="2751"/>
                  </a:lnTo>
                  <a:lnTo>
                    <a:pt x="2346" y="1429"/>
                  </a:lnTo>
                  <a:lnTo>
                    <a:pt x="2750" y="1025"/>
                  </a:lnTo>
                  <a:lnTo>
                    <a:pt x="2584" y="739"/>
                  </a:lnTo>
                  <a:lnTo>
                    <a:pt x="2227" y="108"/>
                  </a:lnTo>
                  <a:lnTo>
                    <a:pt x="15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4"/>
            <p:cNvSpPr/>
            <p:nvPr/>
          </p:nvSpPr>
          <p:spPr>
            <a:xfrm>
              <a:off x="-5582250" y="-3745575"/>
              <a:ext cx="15500" cy="32475"/>
            </a:xfrm>
            <a:custGeom>
              <a:avLst/>
              <a:gdLst/>
              <a:ahLst/>
              <a:cxnLst/>
              <a:rect l="l" t="t" r="r" b="b"/>
              <a:pathLst>
                <a:path w="620" h="1299" extrusionOk="0">
                  <a:moveTo>
                    <a:pt x="191" y="1"/>
                  </a:moveTo>
                  <a:lnTo>
                    <a:pt x="0" y="382"/>
                  </a:lnTo>
                  <a:lnTo>
                    <a:pt x="357" y="1299"/>
                  </a:lnTo>
                  <a:lnTo>
                    <a:pt x="619" y="1299"/>
                  </a:lnTo>
                  <a:lnTo>
                    <a:pt x="619" y="96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4"/>
            <p:cNvSpPr/>
            <p:nvPr/>
          </p:nvSpPr>
          <p:spPr>
            <a:xfrm>
              <a:off x="-5811750" y="-3870575"/>
              <a:ext cx="150350" cy="100925"/>
            </a:xfrm>
            <a:custGeom>
              <a:avLst/>
              <a:gdLst/>
              <a:ahLst/>
              <a:cxnLst/>
              <a:rect l="l" t="t" r="r" b="b"/>
              <a:pathLst>
                <a:path w="6014" h="4037" extrusionOk="0">
                  <a:moveTo>
                    <a:pt x="977" y="0"/>
                  </a:moveTo>
                  <a:lnTo>
                    <a:pt x="489" y="369"/>
                  </a:lnTo>
                  <a:lnTo>
                    <a:pt x="0" y="1274"/>
                  </a:lnTo>
                  <a:lnTo>
                    <a:pt x="489" y="1500"/>
                  </a:lnTo>
                  <a:lnTo>
                    <a:pt x="1227" y="1381"/>
                  </a:lnTo>
                  <a:lnTo>
                    <a:pt x="1120" y="1834"/>
                  </a:lnTo>
                  <a:lnTo>
                    <a:pt x="453" y="2012"/>
                  </a:lnTo>
                  <a:lnTo>
                    <a:pt x="429" y="2381"/>
                  </a:lnTo>
                  <a:lnTo>
                    <a:pt x="1072" y="2274"/>
                  </a:lnTo>
                  <a:lnTo>
                    <a:pt x="1405" y="2870"/>
                  </a:lnTo>
                  <a:lnTo>
                    <a:pt x="1143" y="3251"/>
                  </a:lnTo>
                  <a:lnTo>
                    <a:pt x="1572" y="3477"/>
                  </a:lnTo>
                  <a:lnTo>
                    <a:pt x="2310" y="3477"/>
                  </a:lnTo>
                  <a:lnTo>
                    <a:pt x="2858" y="4036"/>
                  </a:lnTo>
                  <a:lnTo>
                    <a:pt x="3894" y="3679"/>
                  </a:lnTo>
                  <a:lnTo>
                    <a:pt x="4787" y="2739"/>
                  </a:lnTo>
                  <a:lnTo>
                    <a:pt x="5180" y="2917"/>
                  </a:lnTo>
                  <a:lnTo>
                    <a:pt x="6013" y="2024"/>
                  </a:lnTo>
                  <a:lnTo>
                    <a:pt x="5787" y="1012"/>
                  </a:lnTo>
                  <a:lnTo>
                    <a:pt x="5049" y="250"/>
                  </a:lnTo>
                  <a:lnTo>
                    <a:pt x="3620" y="262"/>
                  </a:lnTo>
                  <a:lnTo>
                    <a:pt x="2572" y="774"/>
                  </a:lnTo>
                  <a:lnTo>
                    <a:pt x="2227" y="1143"/>
                  </a:lnTo>
                  <a:lnTo>
                    <a:pt x="1905" y="1000"/>
                  </a:lnTo>
                  <a:lnTo>
                    <a:pt x="1763" y="286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3" name="Google Shape;10803;p34"/>
          <p:cNvGrpSpPr/>
          <p:nvPr/>
        </p:nvGrpSpPr>
        <p:grpSpPr>
          <a:xfrm>
            <a:off x="4320997" y="2039243"/>
            <a:ext cx="589842" cy="651390"/>
            <a:chOff x="-5736450" y="-3205925"/>
            <a:chExt cx="944200" cy="1042725"/>
          </a:xfrm>
        </p:grpSpPr>
        <p:sp>
          <p:nvSpPr>
            <p:cNvPr id="10804" name="Google Shape;10804;p34"/>
            <p:cNvSpPr/>
            <p:nvPr/>
          </p:nvSpPr>
          <p:spPr>
            <a:xfrm>
              <a:off x="-5712025" y="-3205925"/>
              <a:ext cx="919775" cy="1042725"/>
            </a:xfrm>
            <a:custGeom>
              <a:avLst/>
              <a:gdLst/>
              <a:ahLst/>
              <a:cxnLst/>
              <a:rect l="l" t="t" r="r" b="b"/>
              <a:pathLst>
                <a:path w="36791" h="41709" extrusionOk="0">
                  <a:moveTo>
                    <a:pt x="14442" y="1"/>
                  </a:moveTo>
                  <a:lnTo>
                    <a:pt x="14014" y="584"/>
                  </a:lnTo>
                  <a:lnTo>
                    <a:pt x="10013" y="584"/>
                  </a:lnTo>
                  <a:lnTo>
                    <a:pt x="8370" y="1513"/>
                  </a:lnTo>
                  <a:lnTo>
                    <a:pt x="6679" y="1596"/>
                  </a:lnTo>
                  <a:lnTo>
                    <a:pt x="6346" y="1120"/>
                  </a:lnTo>
                  <a:lnTo>
                    <a:pt x="6334" y="1132"/>
                  </a:lnTo>
                  <a:lnTo>
                    <a:pt x="5953" y="1299"/>
                  </a:lnTo>
                  <a:lnTo>
                    <a:pt x="5679" y="2227"/>
                  </a:lnTo>
                  <a:lnTo>
                    <a:pt x="4096" y="3465"/>
                  </a:lnTo>
                  <a:lnTo>
                    <a:pt x="4096" y="4930"/>
                  </a:lnTo>
                  <a:lnTo>
                    <a:pt x="2012" y="6121"/>
                  </a:lnTo>
                  <a:lnTo>
                    <a:pt x="2012" y="6716"/>
                  </a:lnTo>
                  <a:lnTo>
                    <a:pt x="1238" y="7264"/>
                  </a:lnTo>
                  <a:lnTo>
                    <a:pt x="1203" y="7883"/>
                  </a:lnTo>
                  <a:lnTo>
                    <a:pt x="0" y="10419"/>
                  </a:lnTo>
                  <a:lnTo>
                    <a:pt x="417" y="10550"/>
                  </a:lnTo>
                  <a:lnTo>
                    <a:pt x="679" y="12336"/>
                  </a:lnTo>
                  <a:lnTo>
                    <a:pt x="286" y="14157"/>
                  </a:lnTo>
                  <a:lnTo>
                    <a:pt x="119" y="15098"/>
                  </a:lnTo>
                  <a:lnTo>
                    <a:pt x="2012" y="16848"/>
                  </a:lnTo>
                  <a:lnTo>
                    <a:pt x="2155" y="17586"/>
                  </a:lnTo>
                  <a:lnTo>
                    <a:pt x="5298" y="19503"/>
                  </a:lnTo>
                  <a:lnTo>
                    <a:pt x="6298" y="18824"/>
                  </a:lnTo>
                  <a:lnTo>
                    <a:pt x="8203" y="19146"/>
                  </a:lnTo>
                  <a:lnTo>
                    <a:pt x="11323" y="18241"/>
                  </a:lnTo>
                  <a:lnTo>
                    <a:pt x="12097" y="18610"/>
                  </a:lnTo>
                  <a:lnTo>
                    <a:pt x="12192" y="19075"/>
                  </a:lnTo>
                  <a:lnTo>
                    <a:pt x="12859" y="19527"/>
                  </a:lnTo>
                  <a:lnTo>
                    <a:pt x="14121" y="19289"/>
                  </a:lnTo>
                  <a:lnTo>
                    <a:pt x="14680" y="20015"/>
                  </a:lnTo>
                  <a:lnTo>
                    <a:pt x="14026" y="22408"/>
                  </a:lnTo>
                  <a:lnTo>
                    <a:pt x="17026" y="26314"/>
                  </a:lnTo>
                  <a:lnTo>
                    <a:pt x="16978" y="28349"/>
                  </a:lnTo>
                  <a:lnTo>
                    <a:pt x="16264" y="28600"/>
                  </a:lnTo>
                  <a:lnTo>
                    <a:pt x="15728" y="31278"/>
                  </a:lnTo>
                  <a:lnTo>
                    <a:pt x="17300" y="34029"/>
                  </a:lnTo>
                  <a:lnTo>
                    <a:pt x="17467" y="36934"/>
                  </a:lnTo>
                  <a:lnTo>
                    <a:pt x="18538" y="38077"/>
                  </a:lnTo>
                  <a:lnTo>
                    <a:pt x="18514" y="38886"/>
                  </a:lnTo>
                  <a:lnTo>
                    <a:pt x="19193" y="39660"/>
                  </a:lnTo>
                  <a:lnTo>
                    <a:pt x="19002" y="40339"/>
                  </a:lnTo>
                  <a:lnTo>
                    <a:pt x="19169" y="41244"/>
                  </a:lnTo>
                  <a:lnTo>
                    <a:pt x="20145" y="41708"/>
                  </a:lnTo>
                  <a:lnTo>
                    <a:pt x="20967" y="41220"/>
                  </a:lnTo>
                  <a:lnTo>
                    <a:pt x="23586" y="41077"/>
                  </a:lnTo>
                  <a:lnTo>
                    <a:pt x="25825" y="39256"/>
                  </a:lnTo>
                  <a:lnTo>
                    <a:pt x="25825" y="38398"/>
                  </a:lnTo>
                  <a:lnTo>
                    <a:pt x="26944" y="37172"/>
                  </a:lnTo>
                  <a:lnTo>
                    <a:pt x="26872" y="35934"/>
                  </a:lnTo>
                  <a:lnTo>
                    <a:pt x="28254" y="35517"/>
                  </a:lnTo>
                  <a:lnTo>
                    <a:pt x="28575" y="34672"/>
                  </a:lnTo>
                  <a:lnTo>
                    <a:pt x="28206" y="32814"/>
                  </a:lnTo>
                  <a:lnTo>
                    <a:pt x="29361" y="31397"/>
                  </a:lnTo>
                  <a:lnTo>
                    <a:pt x="30159" y="31231"/>
                  </a:lnTo>
                  <a:lnTo>
                    <a:pt x="31206" y="30088"/>
                  </a:lnTo>
                  <a:lnTo>
                    <a:pt x="30837" y="27433"/>
                  </a:lnTo>
                  <a:lnTo>
                    <a:pt x="30599" y="24135"/>
                  </a:lnTo>
                  <a:lnTo>
                    <a:pt x="32885" y="21313"/>
                  </a:lnTo>
                  <a:lnTo>
                    <a:pt x="35600" y="18967"/>
                  </a:lnTo>
                  <a:lnTo>
                    <a:pt x="36790" y="16408"/>
                  </a:lnTo>
                  <a:lnTo>
                    <a:pt x="36719" y="15372"/>
                  </a:lnTo>
                  <a:lnTo>
                    <a:pt x="33433" y="16241"/>
                  </a:lnTo>
                  <a:lnTo>
                    <a:pt x="32314" y="15657"/>
                  </a:lnTo>
                  <a:lnTo>
                    <a:pt x="32576" y="15145"/>
                  </a:lnTo>
                  <a:lnTo>
                    <a:pt x="30837" y="13610"/>
                  </a:lnTo>
                  <a:lnTo>
                    <a:pt x="30599" y="12288"/>
                  </a:lnTo>
                  <a:lnTo>
                    <a:pt x="29647" y="11586"/>
                  </a:lnTo>
                  <a:lnTo>
                    <a:pt x="29337" y="9811"/>
                  </a:lnTo>
                  <a:lnTo>
                    <a:pt x="28599" y="8788"/>
                  </a:lnTo>
                  <a:lnTo>
                    <a:pt x="28444" y="8407"/>
                  </a:lnTo>
                  <a:lnTo>
                    <a:pt x="27480" y="6097"/>
                  </a:lnTo>
                  <a:lnTo>
                    <a:pt x="27885" y="5906"/>
                  </a:lnTo>
                  <a:lnTo>
                    <a:pt x="27539" y="4049"/>
                  </a:lnTo>
                  <a:lnTo>
                    <a:pt x="27194" y="4227"/>
                  </a:lnTo>
                  <a:lnTo>
                    <a:pt x="26634" y="3799"/>
                  </a:lnTo>
                  <a:lnTo>
                    <a:pt x="25420" y="3954"/>
                  </a:lnTo>
                  <a:lnTo>
                    <a:pt x="25241" y="4335"/>
                  </a:lnTo>
                  <a:lnTo>
                    <a:pt x="24932" y="4382"/>
                  </a:lnTo>
                  <a:lnTo>
                    <a:pt x="24194" y="3882"/>
                  </a:lnTo>
                  <a:lnTo>
                    <a:pt x="23301" y="3977"/>
                  </a:lnTo>
                  <a:lnTo>
                    <a:pt x="22777" y="3596"/>
                  </a:lnTo>
                  <a:lnTo>
                    <a:pt x="21896" y="3573"/>
                  </a:lnTo>
                  <a:lnTo>
                    <a:pt x="21753" y="3132"/>
                  </a:lnTo>
                  <a:lnTo>
                    <a:pt x="20943" y="2977"/>
                  </a:lnTo>
                  <a:lnTo>
                    <a:pt x="20038" y="3644"/>
                  </a:lnTo>
                  <a:lnTo>
                    <a:pt x="20193" y="4382"/>
                  </a:lnTo>
                  <a:lnTo>
                    <a:pt x="19503" y="4692"/>
                  </a:lnTo>
                  <a:lnTo>
                    <a:pt x="19205" y="4335"/>
                  </a:lnTo>
                  <a:lnTo>
                    <a:pt x="18621" y="4132"/>
                  </a:lnTo>
                  <a:lnTo>
                    <a:pt x="17919" y="4108"/>
                  </a:lnTo>
                  <a:lnTo>
                    <a:pt x="17657" y="3454"/>
                  </a:lnTo>
                  <a:lnTo>
                    <a:pt x="16645" y="3084"/>
                  </a:lnTo>
                  <a:lnTo>
                    <a:pt x="16145" y="3251"/>
                  </a:lnTo>
                  <a:lnTo>
                    <a:pt x="14502" y="2346"/>
                  </a:lnTo>
                  <a:lnTo>
                    <a:pt x="15240" y="1513"/>
                  </a:lnTo>
                  <a:lnTo>
                    <a:pt x="15038" y="560"/>
                  </a:lnTo>
                  <a:lnTo>
                    <a:pt x="144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4"/>
            <p:cNvSpPr/>
            <p:nvPr/>
          </p:nvSpPr>
          <p:spPr>
            <a:xfrm>
              <a:off x="-4893775" y="-2504050"/>
              <a:ext cx="96750" cy="196775"/>
            </a:xfrm>
            <a:custGeom>
              <a:avLst/>
              <a:gdLst/>
              <a:ahLst/>
              <a:cxnLst/>
              <a:rect l="l" t="t" r="r" b="b"/>
              <a:pathLst>
                <a:path w="3870" h="7871" extrusionOk="0">
                  <a:moveTo>
                    <a:pt x="3334" y="1"/>
                  </a:moveTo>
                  <a:lnTo>
                    <a:pt x="2941" y="144"/>
                  </a:lnTo>
                  <a:lnTo>
                    <a:pt x="2870" y="822"/>
                  </a:lnTo>
                  <a:lnTo>
                    <a:pt x="2370" y="977"/>
                  </a:lnTo>
                  <a:lnTo>
                    <a:pt x="2251" y="1656"/>
                  </a:lnTo>
                  <a:lnTo>
                    <a:pt x="1381" y="2382"/>
                  </a:lnTo>
                  <a:lnTo>
                    <a:pt x="596" y="2441"/>
                  </a:lnTo>
                  <a:lnTo>
                    <a:pt x="167" y="3322"/>
                  </a:lnTo>
                  <a:lnTo>
                    <a:pt x="512" y="4096"/>
                  </a:lnTo>
                  <a:lnTo>
                    <a:pt x="0" y="5430"/>
                  </a:lnTo>
                  <a:lnTo>
                    <a:pt x="167" y="6382"/>
                  </a:lnTo>
                  <a:lnTo>
                    <a:pt x="0" y="6763"/>
                  </a:lnTo>
                  <a:lnTo>
                    <a:pt x="250" y="7442"/>
                  </a:lnTo>
                  <a:lnTo>
                    <a:pt x="917" y="7871"/>
                  </a:lnTo>
                  <a:lnTo>
                    <a:pt x="1822" y="7561"/>
                  </a:lnTo>
                  <a:lnTo>
                    <a:pt x="2334" y="6525"/>
                  </a:lnTo>
                  <a:lnTo>
                    <a:pt x="3370" y="2834"/>
                  </a:lnTo>
                  <a:lnTo>
                    <a:pt x="3870" y="2203"/>
                  </a:lnTo>
                  <a:lnTo>
                    <a:pt x="3727" y="834"/>
                  </a:lnTo>
                  <a:lnTo>
                    <a:pt x="33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4"/>
            <p:cNvSpPr/>
            <p:nvPr/>
          </p:nvSpPr>
          <p:spPr>
            <a:xfrm>
              <a:off x="-5678700" y="-3071375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46" y="0"/>
                  </a:moveTo>
                  <a:lnTo>
                    <a:pt x="1" y="358"/>
                  </a:lnTo>
                  <a:lnTo>
                    <a:pt x="179" y="584"/>
                  </a:lnTo>
                  <a:lnTo>
                    <a:pt x="620" y="262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4"/>
            <p:cNvSpPr/>
            <p:nvPr/>
          </p:nvSpPr>
          <p:spPr>
            <a:xfrm>
              <a:off x="-5708475" y="-3063925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430" y="0"/>
                  </a:moveTo>
                  <a:lnTo>
                    <a:pt x="1" y="214"/>
                  </a:lnTo>
                  <a:lnTo>
                    <a:pt x="84" y="548"/>
                  </a:lnTo>
                  <a:lnTo>
                    <a:pt x="894" y="583"/>
                  </a:lnTo>
                  <a:lnTo>
                    <a:pt x="894" y="95"/>
                  </a:lnTo>
                  <a:lnTo>
                    <a:pt x="596" y="21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4"/>
            <p:cNvSpPr/>
            <p:nvPr/>
          </p:nvSpPr>
          <p:spPr>
            <a:xfrm>
              <a:off x="-5732275" y="-3051425"/>
              <a:ext cx="13425" cy="14900"/>
            </a:xfrm>
            <a:custGeom>
              <a:avLst/>
              <a:gdLst/>
              <a:ahLst/>
              <a:cxnLst/>
              <a:rect l="l" t="t" r="r" b="b"/>
              <a:pathLst>
                <a:path w="537" h="596" extrusionOk="0">
                  <a:moveTo>
                    <a:pt x="536" y="0"/>
                  </a:moveTo>
                  <a:lnTo>
                    <a:pt x="0" y="250"/>
                  </a:lnTo>
                  <a:lnTo>
                    <a:pt x="131" y="595"/>
                  </a:lnTo>
                  <a:lnTo>
                    <a:pt x="536" y="595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4"/>
            <p:cNvSpPr/>
            <p:nvPr/>
          </p:nvSpPr>
          <p:spPr>
            <a:xfrm>
              <a:off x="-5736450" y="-3071675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358" y="0"/>
                  </a:moveTo>
                  <a:lnTo>
                    <a:pt x="1" y="393"/>
                  </a:lnTo>
                  <a:lnTo>
                    <a:pt x="263" y="596"/>
                  </a:lnTo>
                  <a:lnTo>
                    <a:pt x="608" y="417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0" name="Google Shape;10810;p34"/>
          <p:cNvSpPr/>
          <p:nvPr/>
        </p:nvSpPr>
        <p:spPr>
          <a:xfrm>
            <a:off x="3795248" y="2272687"/>
            <a:ext cx="392546" cy="673130"/>
          </a:xfrm>
          <a:custGeom>
            <a:avLst/>
            <a:gdLst/>
            <a:ahLst/>
            <a:cxnLst/>
            <a:rect l="l" t="t" r="r" b="b"/>
            <a:pathLst>
              <a:path w="25135" h="43101" extrusionOk="0">
                <a:moveTo>
                  <a:pt x="5383" y="0"/>
                </a:moveTo>
                <a:lnTo>
                  <a:pt x="3287" y="691"/>
                </a:lnTo>
                <a:lnTo>
                  <a:pt x="3073" y="1369"/>
                </a:lnTo>
                <a:lnTo>
                  <a:pt x="2442" y="2250"/>
                </a:lnTo>
                <a:lnTo>
                  <a:pt x="1906" y="1941"/>
                </a:lnTo>
                <a:lnTo>
                  <a:pt x="1537" y="2548"/>
                </a:lnTo>
                <a:lnTo>
                  <a:pt x="1977" y="3096"/>
                </a:lnTo>
                <a:lnTo>
                  <a:pt x="1930" y="5346"/>
                </a:lnTo>
                <a:lnTo>
                  <a:pt x="1465" y="5465"/>
                </a:lnTo>
                <a:lnTo>
                  <a:pt x="1168" y="6144"/>
                </a:lnTo>
                <a:lnTo>
                  <a:pt x="656" y="6239"/>
                </a:lnTo>
                <a:lnTo>
                  <a:pt x="25" y="8049"/>
                </a:lnTo>
                <a:lnTo>
                  <a:pt x="608" y="8561"/>
                </a:lnTo>
                <a:lnTo>
                  <a:pt x="179" y="8751"/>
                </a:lnTo>
                <a:lnTo>
                  <a:pt x="1" y="9775"/>
                </a:lnTo>
                <a:lnTo>
                  <a:pt x="799" y="10609"/>
                </a:lnTo>
                <a:lnTo>
                  <a:pt x="2561" y="13907"/>
                </a:lnTo>
                <a:lnTo>
                  <a:pt x="2537" y="14680"/>
                </a:lnTo>
                <a:lnTo>
                  <a:pt x="5002" y="16073"/>
                </a:lnTo>
                <a:lnTo>
                  <a:pt x="5906" y="16871"/>
                </a:lnTo>
                <a:lnTo>
                  <a:pt x="5811" y="20169"/>
                </a:lnTo>
                <a:lnTo>
                  <a:pt x="5216" y="22753"/>
                </a:lnTo>
                <a:lnTo>
                  <a:pt x="5216" y="25396"/>
                </a:lnTo>
                <a:lnTo>
                  <a:pt x="4168" y="28420"/>
                </a:lnTo>
                <a:lnTo>
                  <a:pt x="4466" y="29789"/>
                </a:lnTo>
                <a:lnTo>
                  <a:pt x="3847" y="30551"/>
                </a:lnTo>
                <a:lnTo>
                  <a:pt x="3489" y="32718"/>
                </a:lnTo>
                <a:lnTo>
                  <a:pt x="4025" y="32695"/>
                </a:lnTo>
                <a:lnTo>
                  <a:pt x="4240" y="31718"/>
                </a:lnTo>
                <a:lnTo>
                  <a:pt x="4632" y="31694"/>
                </a:lnTo>
                <a:lnTo>
                  <a:pt x="4490" y="33468"/>
                </a:lnTo>
                <a:lnTo>
                  <a:pt x="3585" y="34278"/>
                </a:lnTo>
                <a:lnTo>
                  <a:pt x="3239" y="35123"/>
                </a:lnTo>
                <a:lnTo>
                  <a:pt x="3704" y="35635"/>
                </a:lnTo>
                <a:lnTo>
                  <a:pt x="2930" y="36207"/>
                </a:lnTo>
                <a:lnTo>
                  <a:pt x="3144" y="39029"/>
                </a:lnTo>
                <a:lnTo>
                  <a:pt x="4978" y="41862"/>
                </a:lnTo>
                <a:lnTo>
                  <a:pt x="7168" y="43101"/>
                </a:lnTo>
                <a:lnTo>
                  <a:pt x="9169" y="42291"/>
                </a:lnTo>
                <a:lnTo>
                  <a:pt x="9288" y="41981"/>
                </a:lnTo>
                <a:lnTo>
                  <a:pt x="8526" y="41981"/>
                </a:lnTo>
                <a:lnTo>
                  <a:pt x="7121" y="41029"/>
                </a:lnTo>
                <a:lnTo>
                  <a:pt x="7121" y="39981"/>
                </a:lnTo>
                <a:lnTo>
                  <a:pt x="6704" y="38421"/>
                </a:lnTo>
                <a:lnTo>
                  <a:pt x="7359" y="38124"/>
                </a:lnTo>
                <a:lnTo>
                  <a:pt x="7335" y="37195"/>
                </a:lnTo>
                <a:lnTo>
                  <a:pt x="8311" y="36516"/>
                </a:lnTo>
                <a:lnTo>
                  <a:pt x="8454" y="35635"/>
                </a:lnTo>
                <a:lnTo>
                  <a:pt x="7633" y="35326"/>
                </a:lnTo>
                <a:lnTo>
                  <a:pt x="7585" y="34421"/>
                </a:lnTo>
                <a:lnTo>
                  <a:pt x="8728" y="33588"/>
                </a:lnTo>
                <a:lnTo>
                  <a:pt x="8859" y="30790"/>
                </a:lnTo>
                <a:lnTo>
                  <a:pt x="9657" y="31135"/>
                </a:lnTo>
                <a:lnTo>
                  <a:pt x="10312" y="30599"/>
                </a:lnTo>
                <a:lnTo>
                  <a:pt x="10145" y="29063"/>
                </a:lnTo>
                <a:lnTo>
                  <a:pt x="11157" y="29528"/>
                </a:lnTo>
                <a:lnTo>
                  <a:pt x="12705" y="29063"/>
                </a:lnTo>
                <a:lnTo>
                  <a:pt x="13336" y="28039"/>
                </a:lnTo>
                <a:lnTo>
                  <a:pt x="12264" y="26694"/>
                </a:lnTo>
                <a:lnTo>
                  <a:pt x="12360" y="26015"/>
                </a:lnTo>
                <a:lnTo>
                  <a:pt x="13407" y="26932"/>
                </a:lnTo>
                <a:lnTo>
                  <a:pt x="14693" y="26932"/>
                </a:lnTo>
                <a:lnTo>
                  <a:pt x="17741" y="22574"/>
                </a:lnTo>
                <a:lnTo>
                  <a:pt x="17694" y="20967"/>
                </a:lnTo>
                <a:lnTo>
                  <a:pt x="19884" y="19502"/>
                </a:lnTo>
                <a:lnTo>
                  <a:pt x="21254" y="19502"/>
                </a:lnTo>
                <a:lnTo>
                  <a:pt x="22789" y="16097"/>
                </a:lnTo>
                <a:lnTo>
                  <a:pt x="22766" y="14097"/>
                </a:lnTo>
                <a:lnTo>
                  <a:pt x="23444" y="13704"/>
                </a:lnTo>
                <a:lnTo>
                  <a:pt x="23813" y="12930"/>
                </a:lnTo>
                <a:lnTo>
                  <a:pt x="25135" y="11585"/>
                </a:lnTo>
                <a:lnTo>
                  <a:pt x="24814" y="9561"/>
                </a:lnTo>
                <a:lnTo>
                  <a:pt x="24052" y="9561"/>
                </a:lnTo>
                <a:lnTo>
                  <a:pt x="22325" y="8144"/>
                </a:lnTo>
                <a:lnTo>
                  <a:pt x="20182" y="8144"/>
                </a:lnTo>
                <a:lnTo>
                  <a:pt x="19480" y="7441"/>
                </a:lnTo>
                <a:lnTo>
                  <a:pt x="17015" y="6763"/>
                </a:lnTo>
                <a:lnTo>
                  <a:pt x="16360" y="4739"/>
                </a:lnTo>
                <a:lnTo>
                  <a:pt x="15110" y="3548"/>
                </a:lnTo>
                <a:lnTo>
                  <a:pt x="12967" y="3548"/>
                </a:lnTo>
                <a:lnTo>
                  <a:pt x="11609" y="2131"/>
                </a:lnTo>
                <a:lnTo>
                  <a:pt x="11062" y="2250"/>
                </a:lnTo>
                <a:lnTo>
                  <a:pt x="11038" y="857"/>
                </a:lnTo>
                <a:lnTo>
                  <a:pt x="9240" y="643"/>
                </a:lnTo>
                <a:lnTo>
                  <a:pt x="9097" y="1226"/>
                </a:lnTo>
                <a:lnTo>
                  <a:pt x="7121" y="1155"/>
                </a:lnTo>
                <a:lnTo>
                  <a:pt x="6930" y="667"/>
                </a:lnTo>
                <a:lnTo>
                  <a:pt x="6097" y="667"/>
                </a:lnTo>
                <a:lnTo>
                  <a:pt x="5585" y="1393"/>
                </a:lnTo>
                <a:lnTo>
                  <a:pt x="5454" y="2107"/>
                </a:lnTo>
                <a:lnTo>
                  <a:pt x="4632" y="1012"/>
                </a:lnTo>
                <a:lnTo>
                  <a:pt x="5537" y="476"/>
                </a:lnTo>
                <a:lnTo>
                  <a:pt x="538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1" name="Google Shape;10811;p34"/>
          <p:cNvGrpSpPr/>
          <p:nvPr/>
        </p:nvGrpSpPr>
        <p:grpSpPr>
          <a:xfrm>
            <a:off x="3059353" y="989403"/>
            <a:ext cx="1318929" cy="1332501"/>
            <a:chOff x="-7756050" y="-4886475"/>
            <a:chExt cx="2111300" cy="2133025"/>
          </a:xfrm>
        </p:grpSpPr>
        <p:sp>
          <p:nvSpPr>
            <p:cNvPr id="10812" name="Google Shape;10812;p34"/>
            <p:cNvSpPr/>
            <p:nvPr/>
          </p:nvSpPr>
          <p:spPr>
            <a:xfrm>
              <a:off x="-5758775" y="-4589125"/>
              <a:ext cx="61650" cy="27100"/>
            </a:xfrm>
            <a:custGeom>
              <a:avLst/>
              <a:gdLst/>
              <a:ahLst/>
              <a:cxnLst/>
              <a:rect l="l" t="t" r="r" b="b"/>
              <a:pathLst>
                <a:path w="2466" h="1084" extrusionOk="0">
                  <a:moveTo>
                    <a:pt x="1572" y="1"/>
                  </a:moveTo>
                  <a:lnTo>
                    <a:pt x="1406" y="251"/>
                  </a:lnTo>
                  <a:lnTo>
                    <a:pt x="1084" y="132"/>
                  </a:lnTo>
                  <a:lnTo>
                    <a:pt x="358" y="120"/>
                  </a:lnTo>
                  <a:lnTo>
                    <a:pt x="1" y="346"/>
                  </a:lnTo>
                  <a:lnTo>
                    <a:pt x="263" y="834"/>
                  </a:lnTo>
                  <a:lnTo>
                    <a:pt x="298" y="810"/>
                  </a:lnTo>
                  <a:lnTo>
                    <a:pt x="1870" y="1084"/>
                  </a:lnTo>
                  <a:lnTo>
                    <a:pt x="2465" y="477"/>
                  </a:lnTo>
                  <a:lnTo>
                    <a:pt x="2251" y="120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34"/>
            <p:cNvSpPr/>
            <p:nvPr/>
          </p:nvSpPr>
          <p:spPr>
            <a:xfrm>
              <a:off x="-6461225" y="-4886475"/>
              <a:ext cx="816475" cy="1210275"/>
            </a:xfrm>
            <a:custGeom>
              <a:avLst/>
              <a:gdLst/>
              <a:ahLst/>
              <a:cxnLst/>
              <a:rect l="l" t="t" r="r" b="b"/>
              <a:pathLst>
                <a:path w="32659" h="48411" extrusionOk="0">
                  <a:moveTo>
                    <a:pt x="20657" y="0"/>
                  </a:moveTo>
                  <a:lnTo>
                    <a:pt x="19252" y="429"/>
                  </a:lnTo>
                  <a:lnTo>
                    <a:pt x="18300" y="1048"/>
                  </a:lnTo>
                  <a:lnTo>
                    <a:pt x="18252" y="1679"/>
                  </a:lnTo>
                  <a:lnTo>
                    <a:pt x="18669" y="1965"/>
                  </a:lnTo>
                  <a:lnTo>
                    <a:pt x="19288" y="1893"/>
                  </a:lnTo>
                  <a:lnTo>
                    <a:pt x="19336" y="2215"/>
                  </a:lnTo>
                  <a:lnTo>
                    <a:pt x="18752" y="2322"/>
                  </a:lnTo>
                  <a:lnTo>
                    <a:pt x="18229" y="2620"/>
                  </a:lnTo>
                  <a:lnTo>
                    <a:pt x="18336" y="3132"/>
                  </a:lnTo>
                  <a:lnTo>
                    <a:pt x="18586" y="3703"/>
                  </a:lnTo>
                  <a:lnTo>
                    <a:pt x="18264" y="3810"/>
                  </a:lnTo>
                  <a:lnTo>
                    <a:pt x="17871" y="3012"/>
                  </a:lnTo>
                  <a:lnTo>
                    <a:pt x="17431" y="3096"/>
                  </a:lnTo>
                  <a:lnTo>
                    <a:pt x="16966" y="2441"/>
                  </a:lnTo>
                  <a:lnTo>
                    <a:pt x="16014" y="1512"/>
                  </a:lnTo>
                  <a:lnTo>
                    <a:pt x="15562" y="1786"/>
                  </a:lnTo>
                  <a:lnTo>
                    <a:pt x="15883" y="2120"/>
                  </a:lnTo>
                  <a:lnTo>
                    <a:pt x="15597" y="2262"/>
                  </a:lnTo>
                  <a:lnTo>
                    <a:pt x="15276" y="1893"/>
                  </a:lnTo>
                  <a:lnTo>
                    <a:pt x="14800" y="2179"/>
                  </a:lnTo>
                  <a:lnTo>
                    <a:pt x="14954" y="2786"/>
                  </a:lnTo>
                  <a:lnTo>
                    <a:pt x="15585" y="3191"/>
                  </a:lnTo>
                  <a:lnTo>
                    <a:pt x="16609" y="3441"/>
                  </a:lnTo>
                  <a:lnTo>
                    <a:pt x="17764" y="4203"/>
                  </a:lnTo>
                  <a:lnTo>
                    <a:pt x="17848" y="5501"/>
                  </a:lnTo>
                  <a:lnTo>
                    <a:pt x="17502" y="5572"/>
                  </a:lnTo>
                  <a:lnTo>
                    <a:pt x="17264" y="4620"/>
                  </a:lnTo>
                  <a:lnTo>
                    <a:pt x="16835" y="4251"/>
                  </a:lnTo>
                  <a:lnTo>
                    <a:pt x="16788" y="4917"/>
                  </a:lnTo>
                  <a:lnTo>
                    <a:pt x="16407" y="4656"/>
                  </a:lnTo>
                  <a:lnTo>
                    <a:pt x="16478" y="3953"/>
                  </a:lnTo>
                  <a:lnTo>
                    <a:pt x="15133" y="3679"/>
                  </a:lnTo>
                  <a:lnTo>
                    <a:pt x="14811" y="4096"/>
                  </a:lnTo>
                  <a:lnTo>
                    <a:pt x="15562" y="5239"/>
                  </a:lnTo>
                  <a:lnTo>
                    <a:pt x="16383" y="5977"/>
                  </a:lnTo>
                  <a:lnTo>
                    <a:pt x="16204" y="6299"/>
                  </a:lnTo>
                  <a:lnTo>
                    <a:pt x="15442" y="5608"/>
                  </a:lnTo>
                  <a:lnTo>
                    <a:pt x="15181" y="6001"/>
                  </a:lnTo>
                  <a:lnTo>
                    <a:pt x="15240" y="6787"/>
                  </a:lnTo>
                  <a:lnTo>
                    <a:pt x="14919" y="7108"/>
                  </a:lnTo>
                  <a:lnTo>
                    <a:pt x="15335" y="7644"/>
                  </a:lnTo>
                  <a:lnTo>
                    <a:pt x="14823" y="7894"/>
                  </a:lnTo>
                  <a:lnTo>
                    <a:pt x="14383" y="6739"/>
                  </a:lnTo>
                  <a:lnTo>
                    <a:pt x="13014" y="5632"/>
                  </a:lnTo>
                  <a:lnTo>
                    <a:pt x="12704" y="4882"/>
                  </a:lnTo>
                  <a:lnTo>
                    <a:pt x="11811" y="4965"/>
                  </a:lnTo>
                  <a:lnTo>
                    <a:pt x="11835" y="5989"/>
                  </a:lnTo>
                  <a:lnTo>
                    <a:pt x="12621" y="7239"/>
                  </a:lnTo>
                  <a:lnTo>
                    <a:pt x="12311" y="7430"/>
                  </a:lnTo>
                  <a:lnTo>
                    <a:pt x="11882" y="7370"/>
                  </a:lnTo>
                  <a:lnTo>
                    <a:pt x="11811" y="7549"/>
                  </a:lnTo>
                  <a:lnTo>
                    <a:pt x="12383" y="8013"/>
                  </a:lnTo>
                  <a:lnTo>
                    <a:pt x="12275" y="8537"/>
                  </a:lnTo>
                  <a:lnTo>
                    <a:pt x="11906" y="8489"/>
                  </a:lnTo>
                  <a:lnTo>
                    <a:pt x="11621" y="7680"/>
                  </a:lnTo>
                  <a:lnTo>
                    <a:pt x="10859" y="6858"/>
                  </a:lnTo>
                  <a:lnTo>
                    <a:pt x="10525" y="6870"/>
                  </a:lnTo>
                  <a:lnTo>
                    <a:pt x="10525" y="8644"/>
                  </a:lnTo>
                  <a:lnTo>
                    <a:pt x="10061" y="8525"/>
                  </a:lnTo>
                  <a:lnTo>
                    <a:pt x="10120" y="7049"/>
                  </a:lnTo>
                  <a:lnTo>
                    <a:pt x="9716" y="5596"/>
                  </a:lnTo>
                  <a:lnTo>
                    <a:pt x="7739" y="6453"/>
                  </a:lnTo>
                  <a:lnTo>
                    <a:pt x="7382" y="7120"/>
                  </a:lnTo>
                  <a:lnTo>
                    <a:pt x="8001" y="8204"/>
                  </a:lnTo>
                  <a:lnTo>
                    <a:pt x="8323" y="8311"/>
                  </a:lnTo>
                  <a:lnTo>
                    <a:pt x="8763" y="9085"/>
                  </a:lnTo>
                  <a:lnTo>
                    <a:pt x="8584" y="9466"/>
                  </a:lnTo>
                  <a:lnTo>
                    <a:pt x="7870" y="8513"/>
                  </a:lnTo>
                  <a:lnTo>
                    <a:pt x="7370" y="8406"/>
                  </a:lnTo>
                  <a:lnTo>
                    <a:pt x="7227" y="7454"/>
                  </a:lnTo>
                  <a:lnTo>
                    <a:pt x="6668" y="7275"/>
                  </a:lnTo>
                  <a:lnTo>
                    <a:pt x="6025" y="7882"/>
                  </a:lnTo>
                  <a:lnTo>
                    <a:pt x="6370" y="9013"/>
                  </a:lnTo>
                  <a:lnTo>
                    <a:pt x="6370" y="10109"/>
                  </a:lnTo>
                  <a:lnTo>
                    <a:pt x="6048" y="10275"/>
                  </a:lnTo>
                  <a:lnTo>
                    <a:pt x="5620" y="9835"/>
                  </a:lnTo>
                  <a:lnTo>
                    <a:pt x="5132" y="9859"/>
                  </a:lnTo>
                  <a:lnTo>
                    <a:pt x="5013" y="10228"/>
                  </a:lnTo>
                  <a:lnTo>
                    <a:pt x="4584" y="10406"/>
                  </a:lnTo>
                  <a:lnTo>
                    <a:pt x="2953" y="12573"/>
                  </a:lnTo>
                  <a:lnTo>
                    <a:pt x="2917" y="13335"/>
                  </a:lnTo>
                  <a:lnTo>
                    <a:pt x="3167" y="13704"/>
                  </a:lnTo>
                  <a:lnTo>
                    <a:pt x="3870" y="13752"/>
                  </a:lnTo>
                  <a:lnTo>
                    <a:pt x="4643" y="13323"/>
                  </a:lnTo>
                  <a:lnTo>
                    <a:pt x="4810" y="13692"/>
                  </a:lnTo>
                  <a:lnTo>
                    <a:pt x="4132" y="14061"/>
                  </a:lnTo>
                  <a:lnTo>
                    <a:pt x="4239" y="15276"/>
                  </a:lnTo>
                  <a:lnTo>
                    <a:pt x="3536" y="16443"/>
                  </a:lnTo>
                  <a:lnTo>
                    <a:pt x="2453" y="16621"/>
                  </a:lnTo>
                  <a:lnTo>
                    <a:pt x="1953" y="17229"/>
                  </a:lnTo>
                  <a:lnTo>
                    <a:pt x="0" y="18074"/>
                  </a:lnTo>
                  <a:lnTo>
                    <a:pt x="0" y="19074"/>
                  </a:lnTo>
                  <a:lnTo>
                    <a:pt x="560" y="20015"/>
                  </a:lnTo>
                  <a:lnTo>
                    <a:pt x="1250" y="19824"/>
                  </a:lnTo>
                  <a:lnTo>
                    <a:pt x="1250" y="20193"/>
                  </a:lnTo>
                  <a:lnTo>
                    <a:pt x="1607" y="20705"/>
                  </a:lnTo>
                  <a:lnTo>
                    <a:pt x="2417" y="20705"/>
                  </a:lnTo>
                  <a:lnTo>
                    <a:pt x="3048" y="20193"/>
                  </a:lnTo>
                  <a:lnTo>
                    <a:pt x="3512" y="20705"/>
                  </a:lnTo>
                  <a:lnTo>
                    <a:pt x="3512" y="21193"/>
                  </a:lnTo>
                  <a:lnTo>
                    <a:pt x="2024" y="21408"/>
                  </a:lnTo>
                  <a:lnTo>
                    <a:pt x="1131" y="21408"/>
                  </a:lnTo>
                  <a:lnTo>
                    <a:pt x="953" y="22455"/>
                  </a:lnTo>
                  <a:lnTo>
                    <a:pt x="1976" y="22729"/>
                  </a:lnTo>
                  <a:lnTo>
                    <a:pt x="1750" y="23313"/>
                  </a:lnTo>
                  <a:lnTo>
                    <a:pt x="2560" y="24063"/>
                  </a:lnTo>
                  <a:lnTo>
                    <a:pt x="3215" y="24063"/>
                  </a:lnTo>
                  <a:lnTo>
                    <a:pt x="3512" y="23610"/>
                  </a:lnTo>
                  <a:lnTo>
                    <a:pt x="4024" y="24194"/>
                  </a:lnTo>
                  <a:lnTo>
                    <a:pt x="4751" y="23967"/>
                  </a:lnTo>
                  <a:lnTo>
                    <a:pt x="4941" y="23432"/>
                  </a:lnTo>
                  <a:lnTo>
                    <a:pt x="7751" y="24944"/>
                  </a:lnTo>
                  <a:lnTo>
                    <a:pt x="7632" y="25849"/>
                  </a:lnTo>
                  <a:lnTo>
                    <a:pt x="9096" y="27801"/>
                  </a:lnTo>
                  <a:lnTo>
                    <a:pt x="9382" y="30433"/>
                  </a:lnTo>
                  <a:lnTo>
                    <a:pt x="9775" y="31599"/>
                  </a:lnTo>
                  <a:lnTo>
                    <a:pt x="9073" y="32838"/>
                  </a:lnTo>
                  <a:lnTo>
                    <a:pt x="9656" y="33445"/>
                  </a:lnTo>
                  <a:lnTo>
                    <a:pt x="10216" y="33064"/>
                  </a:lnTo>
                  <a:lnTo>
                    <a:pt x="10597" y="32230"/>
                  </a:lnTo>
                  <a:lnTo>
                    <a:pt x="11382" y="33088"/>
                  </a:lnTo>
                  <a:lnTo>
                    <a:pt x="10990" y="33647"/>
                  </a:lnTo>
                  <a:lnTo>
                    <a:pt x="11942" y="34671"/>
                  </a:lnTo>
                  <a:lnTo>
                    <a:pt x="11799" y="35028"/>
                  </a:lnTo>
                  <a:lnTo>
                    <a:pt x="11882" y="35481"/>
                  </a:lnTo>
                  <a:lnTo>
                    <a:pt x="12192" y="35421"/>
                  </a:lnTo>
                  <a:lnTo>
                    <a:pt x="12192" y="35421"/>
                  </a:lnTo>
                  <a:lnTo>
                    <a:pt x="11704" y="36671"/>
                  </a:lnTo>
                  <a:lnTo>
                    <a:pt x="11799" y="37695"/>
                  </a:lnTo>
                  <a:lnTo>
                    <a:pt x="10799" y="37886"/>
                  </a:lnTo>
                  <a:lnTo>
                    <a:pt x="10192" y="39255"/>
                  </a:lnTo>
                  <a:lnTo>
                    <a:pt x="10406" y="40446"/>
                  </a:lnTo>
                  <a:lnTo>
                    <a:pt x="11180" y="42541"/>
                  </a:lnTo>
                  <a:lnTo>
                    <a:pt x="11335" y="44006"/>
                  </a:lnTo>
                  <a:lnTo>
                    <a:pt x="12192" y="45565"/>
                  </a:lnTo>
                  <a:lnTo>
                    <a:pt x="13823" y="47494"/>
                  </a:lnTo>
                  <a:lnTo>
                    <a:pt x="14549" y="47339"/>
                  </a:lnTo>
                  <a:lnTo>
                    <a:pt x="15061" y="48197"/>
                  </a:lnTo>
                  <a:lnTo>
                    <a:pt x="15990" y="48411"/>
                  </a:lnTo>
                  <a:lnTo>
                    <a:pt x="16574" y="45780"/>
                  </a:lnTo>
                  <a:lnTo>
                    <a:pt x="17336" y="44446"/>
                  </a:lnTo>
                  <a:lnTo>
                    <a:pt x="16966" y="42684"/>
                  </a:lnTo>
                  <a:lnTo>
                    <a:pt x="18252" y="41815"/>
                  </a:lnTo>
                  <a:lnTo>
                    <a:pt x="19622" y="41422"/>
                  </a:lnTo>
                  <a:lnTo>
                    <a:pt x="20860" y="40303"/>
                  </a:lnTo>
                  <a:lnTo>
                    <a:pt x="21669" y="38136"/>
                  </a:lnTo>
                  <a:lnTo>
                    <a:pt x="22812" y="38279"/>
                  </a:lnTo>
                  <a:lnTo>
                    <a:pt x="25134" y="37505"/>
                  </a:lnTo>
                  <a:lnTo>
                    <a:pt x="27122" y="35469"/>
                  </a:lnTo>
                  <a:lnTo>
                    <a:pt x="25813" y="34790"/>
                  </a:lnTo>
                  <a:lnTo>
                    <a:pt x="24110" y="35671"/>
                  </a:lnTo>
                  <a:lnTo>
                    <a:pt x="23860" y="34814"/>
                  </a:lnTo>
                  <a:lnTo>
                    <a:pt x="25444" y="33969"/>
                  </a:lnTo>
                  <a:lnTo>
                    <a:pt x="25229" y="33242"/>
                  </a:lnTo>
                  <a:lnTo>
                    <a:pt x="26301" y="33242"/>
                  </a:lnTo>
                  <a:lnTo>
                    <a:pt x="26718" y="34552"/>
                  </a:lnTo>
                  <a:lnTo>
                    <a:pt x="27539" y="34576"/>
                  </a:lnTo>
                  <a:lnTo>
                    <a:pt x="27765" y="32623"/>
                  </a:lnTo>
                  <a:lnTo>
                    <a:pt x="25372" y="31135"/>
                  </a:lnTo>
                  <a:lnTo>
                    <a:pt x="25860" y="28873"/>
                  </a:lnTo>
                  <a:lnTo>
                    <a:pt x="27099" y="29432"/>
                  </a:lnTo>
                  <a:lnTo>
                    <a:pt x="28277" y="28992"/>
                  </a:lnTo>
                  <a:lnTo>
                    <a:pt x="27742" y="27551"/>
                  </a:lnTo>
                  <a:lnTo>
                    <a:pt x="28516" y="25337"/>
                  </a:lnTo>
                  <a:lnTo>
                    <a:pt x="28373" y="23944"/>
                  </a:lnTo>
                  <a:lnTo>
                    <a:pt x="27027" y="22991"/>
                  </a:lnTo>
                  <a:lnTo>
                    <a:pt x="27492" y="22027"/>
                  </a:lnTo>
                  <a:lnTo>
                    <a:pt x="28516" y="22217"/>
                  </a:lnTo>
                  <a:lnTo>
                    <a:pt x="29206" y="21193"/>
                  </a:lnTo>
                  <a:lnTo>
                    <a:pt x="27277" y="20015"/>
                  </a:lnTo>
                  <a:lnTo>
                    <a:pt x="28301" y="16800"/>
                  </a:lnTo>
                  <a:lnTo>
                    <a:pt x="28563" y="14681"/>
                  </a:lnTo>
                  <a:lnTo>
                    <a:pt x="29516" y="14442"/>
                  </a:lnTo>
                  <a:lnTo>
                    <a:pt x="29968" y="13490"/>
                  </a:lnTo>
                  <a:lnTo>
                    <a:pt x="29075" y="13276"/>
                  </a:lnTo>
                  <a:lnTo>
                    <a:pt x="28349" y="14050"/>
                  </a:lnTo>
                  <a:lnTo>
                    <a:pt x="28027" y="12907"/>
                  </a:lnTo>
                  <a:lnTo>
                    <a:pt x="28361" y="12728"/>
                  </a:lnTo>
                  <a:lnTo>
                    <a:pt x="28099" y="12240"/>
                  </a:lnTo>
                  <a:lnTo>
                    <a:pt x="27920" y="12026"/>
                  </a:lnTo>
                  <a:lnTo>
                    <a:pt x="28349" y="11680"/>
                  </a:lnTo>
                  <a:lnTo>
                    <a:pt x="28825" y="11609"/>
                  </a:lnTo>
                  <a:lnTo>
                    <a:pt x="29087" y="11728"/>
                  </a:lnTo>
                  <a:lnTo>
                    <a:pt x="29492" y="11549"/>
                  </a:lnTo>
                  <a:lnTo>
                    <a:pt x="29492" y="11228"/>
                  </a:lnTo>
                  <a:lnTo>
                    <a:pt x="29909" y="11264"/>
                  </a:lnTo>
                  <a:lnTo>
                    <a:pt x="30182" y="11454"/>
                  </a:lnTo>
                  <a:lnTo>
                    <a:pt x="30492" y="11359"/>
                  </a:lnTo>
                  <a:lnTo>
                    <a:pt x="30563" y="11002"/>
                  </a:lnTo>
                  <a:lnTo>
                    <a:pt x="31135" y="11002"/>
                  </a:lnTo>
                  <a:lnTo>
                    <a:pt x="31194" y="10537"/>
                  </a:lnTo>
                  <a:lnTo>
                    <a:pt x="31004" y="10025"/>
                  </a:lnTo>
                  <a:lnTo>
                    <a:pt x="31444" y="9835"/>
                  </a:lnTo>
                  <a:lnTo>
                    <a:pt x="31694" y="9954"/>
                  </a:lnTo>
                  <a:lnTo>
                    <a:pt x="32659" y="8608"/>
                  </a:lnTo>
                  <a:lnTo>
                    <a:pt x="32171" y="7846"/>
                  </a:lnTo>
                  <a:lnTo>
                    <a:pt x="31266" y="7287"/>
                  </a:lnTo>
                  <a:lnTo>
                    <a:pt x="30301" y="7287"/>
                  </a:lnTo>
                  <a:lnTo>
                    <a:pt x="29682" y="7620"/>
                  </a:lnTo>
                  <a:lnTo>
                    <a:pt x="29718" y="8501"/>
                  </a:lnTo>
                  <a:lnTo>
                    <a:pt x="29408" y="8954"/>
                  </a:lnTo>
                  <a:lnTo>
                    <a:pt x="29027" y="8585"/>
                  </a:lnTo>
                  <a:lnTo>
                    <a:pt x="28658" y="8656"/>
                  </a:lnTo>
                  <a:lnTo>
                    <a:pt x="28658" y="9061"/>
                  </a:lnTo>
                  <a:lnTo>
                    <a:pt x="28361" y="9097"/>
                  </a:lnTo>
                  <a:lnTo>
                    <a:pt x="28313" y="8477"/>
                  </a:lnTo>
                  <a:lnTo>
                    <a:pt x="27908" y="8597"/>
                  </a:lnTo>
                  <a:lnTo>
                    <a:pt x="27742" y="9430"/>
                  </a:lnTo>
                  <a:lnTo>
                    <a:pt x="26789" y="10763"/>
                  </a:lnTo>
                  <a:lnTo>
                    <a:pt x="26515" y="11764"/>
                  </a:lnTo>
                  <a:lnTo>
                    <a:pt x="26003" y="12168"/>
                  </a:lnTo>
                  <a:lnTo>
                    <a:pt x="25825" y="11740"/>
                  </a:lnTo>
                  <a:lnTo>
                    <a:pt x="25920" y="11347"/>
                  </a:lnTo>
                  <a:lnTo>
                    <a:pt x="26527" y="10382"/>
                  </a:lnTo>
                  <a:lnTo>
                    <a:pt x="27170" y="9239"/>
                  </a:lnTo>
                  <a:lnTo>
                    <a:pt x="27361" y="8204"/>
                  </a:lnTo>
                  <a:lnTo>
                    <a:pt x="27253" y="6644"/>
                  </a:lnTo>
                  <a:lnTo>
                    <a:pt x="26337" y="6858"/>
                  </a:lnTo>
                  <a:lnTo>
                    <a:pt x="26301" y="7668"/>
                  </a:lnTo>
                  <a:lnTo>
                    <a:pt x="24765" y="9180"/>
                  </a:lnTo>
                  <a:lnTo>
                    <a:pt x="24360" y="9156"/>
                  </a:lnTo>
                  <a:lnTo>
                    <a:pt x="24313" y="8870"/>
                  </a:lnTo>
                  <a:lnTo>
                    <a:pt x="25491" y="7858"/>
                  </a:lnTo>
                  <a:lnTo>
                    <a:pt x="25479" y="7061"/>
                  </a:lnTo>
                  <a:lnTo>
                    <a:pt x="23693" y="6918"/>
                  </a:lnTo>
                  <a:lnTo>
                    <a:pt x="21931" y="7692"/>
                  </a:lnTo>
                  <a:lnTo>
                    <a:pt x="21753" y="8287"/>
                  </a:lnTo>
                  <a:lnTo>
                    <a:pt x="21253" y="8227"/>
                  </a:lnTo>
                  <a:lnTo>
                    <a:pt x="21312" y="7501"/>
                  </a:lnTo>
                  <a:lnTo>
                    <a:pt x="22967" y="6596"/>
                  </a:lnTo>
                  <a:lnTo>
                    <a:pt x="22777" y="6287"/>
                  </a:lnTo>
                  <a:lnTo>
                    <a:pt x="22300" y="6108"/>
                  </a:lnTo>
                  <a:lnTo>
                    <a:pt x="22431" y="5775"/>
                  </a:lnTo>
                  <a:lnTo>
                    <a:pt x="22991" y="5775"/>
                  </a:lnTo>
                  <a:lnTo>
                    <a:pt x="23443" y="6370"/>
                  </a:lnTo>
                  <a:lnTo>
                    <a:pt x="24015" y="6037"/>
                  </a:lnTo>
                  <a:lnTo>
                    <a:pt x="25765" y="6132"/>
                  </a:lnTo>
                  <a:lnTo>
                    <a:pt x="26384" y="5775"/>
                  </a:lnTo>
                  <a:lnTo>
                    <a:pt x="27051" y="5810"/>
                  </a:lnTo>
                  <a:lnTo>
                    <a:pt x="27361" y="5191"/>
                  </a:lnTo>
                  <a:lnTo>
                    <a:pt x="27849" y="4798"/>
                  </a:lnTo>
                  <a:lnTo>
                    <a:pt x="27587" y="4001"/>
                  </a:lnTo>
                  <a:lnTo>
                    <a:pt x="26741" y="3703"/>
                  </a:lnTo>
                  <a:lnTo>
                    <a:pt x="26670" y="3370"/>
                  </a:lnTo>
                  <a:lnTo>
                    <a:pt x="26039" y="3155"/>
                  </a:lnTo>
                  <a:lnTo>
                    <a:pt x="25813" y="3560"/>
                  </a:lnTo>
                  <a:lnTo>
                    <a:pt x="25289" y="3667"/>
                  </a:lnTo>
                  <a:lnTo>
                    <a:pt x="25229" y="3346"/>
                  </a:lnTo>
                  <a:lnTo>
                    <a:pt x="25575" y="3215"/>
                  </a:lnTo>
                  <a:lnTo>
                    <a:pt x="25884" y="2739"/>
                  </a:lnTo>
                  <a:lnTo>
                    <a:pt x="25777" y="2191"/>
                  </a:lnTo>
                  <a:lnTo>
                    <a:pt x="25539" y="2048"/>
                  </a:lnTo>
                  <a:lnTo>
                    <a:pt x="25170" y="2262"/>
                  </a:lnTo>
                  <a:lnTo>
                    <a:pt x="24658" y="2572"/>
                  </a:lnTo>
                  <a:lnTo>
                    <a:pt x="23955" y="2536"/>
                  </a:lnTo>
                  <a:lnTo>
                    <a:pt x="23824" y="2215"/>
                  </a:lnTo>
                  <a:lnTo>
                    <a:pt x="22920" y="2322"/>
                  </a:lnTo>
                  <a:lnTo>
                    <a:pt x="22312" y="2965"/>
                  </a:lnTo>
                  <a:lnTo>
                    <a:pt x="21574" y="2953"/>
                  </a:lnTo>
                  <a:lnTo>
                    <a:pt x="21074" y="3358"/>
                  </a:lnTo>
                  <a:lnTo>
                    <a:pt x="20622" y="2989"/>
                  </a:lnTo>
                  <a:lnTo>
                    <a:pt x="21503" y="2560"/>
                  </a:lnTo>
                  <a:lnTo>
                    <a:pt x="21193" y="2108"/>
                  </a:lnTo>
                  <a:lnTo>
                    <a:pt x="21550" y="1965"/>
                  </a:lnTo>
                  <a:lnTo>
                    <a:pt x="21931" y="2310"/>
                  </a:lnTo>
                  <a:lnTo>
                    <a:pt x="22312" y="2286"/>
                  </a:lnTo>
                  <a:lnTo>
                    <a:pt x="23015" y="1786"/>
                  </a:lnTo>
                  <a:lnTo>
                    <a:pt x="24003" y="1679"/>
                  </a:lnTo>
                  <a:lnTo>
                    <a:pt x="24253" y="2096"/>
                  </a:lnTo>
                  <a:lnTo>
                    <a:pt x="24932" y="1965"/>
                  </a:lnTo>
                  <a:lnTo>
                    <a:pt x="25372" y="1488"/>
                  </a:lnTo>
                  <a:lnTo>
                    <a:pt x="25182" y="857"/>
                  </a:lnTo>
                  <a:lnTo>
                    <a:pt x="24860" y="215"/>
                  </a:lnTo>
                  <a:lnTo>
                    <a:pt x="23289" y="72"/>
                  </a:lnTo>
                  <a:lnTo>
                    <a:pt x="206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34"/>
            <p:cNvSpPr/>
            <p:nvPr/>
          </p:nvSpPr>
          <p:spPr>
            <a:xfrm>
              <a:off x="-6219825" y="-4029525"/>
              <a:ext cx="55675" cy="33650"/>
            </a:xfrm>
            <a:custGeom>
              <a:avLst/>
              <a:gdLst/>
              <a:ahLst/>
              <a:cxnLst/>
              <a:rect l="l" t="t" r="r" b="b"/>
              <a:pathLst>
                <a:path w="2227" h="1346" extrusionOk="0">
                  <a:moveTo>
                    <a:pt x="357" y="0"/>
                  </a:moveTo>
                  <a:lnTo>
                    <a:pt x="0" y="441"/>
                  </a:lnTo>
                  <a:lnTo>
                    <a:pt x="810" y="750"/>
                  </a:lnTo>
                  <a:lnTo>
                    <a:pt x="1381" y="1346"/>
                  </a:lnTo>
                  <a:lnTo>
                    <a:pt x="2226" y="1203"/>
                  </a:lnTo>
                  <a:lnTo>
                    <a:pt x="2143" y="750"/>
                  </a:lnTo>
                  <a:lnTo>
                    <a:pt x="1191" y="21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34"/>
            <p:cNvSpPr/>
            <p:nvPr/>
          </p:nvSpPr>
          <p:spPr>
            <a:xfrm>
              <a:off x="-6216275" y="-3388975"/>
              <a:ext cx="28025" cy="31275"/>
            </a:xfrm>
            <a:custGeom>
              <a:avLst/>
              <a:gdLst/>
              <a:ahLst/>
              <a:cxnLst/>
              <a:rect l="l" t="t" r="r" b="b"/>
              <a:pathLst>
                <a:path w="1121" h="1251" extrusionOk="0">
                  <a:moveTo>
                    <a:pt x="668" y="0"/>
                  </a:moveTo>
                  <a:lnTo>
                    <a:pt x="1" y="679"/>
                  </a:lnTo>
                  <a:lnTo>
                    <a:pt x="560" y="1251"/>
                  </a:lnTo>
                  <a:lnTo>
                    <a:pt x="1120" y="1048"/>
                  </a:lnTo>
                  <a:lnTo>
                    <a:pt x="1120" y="22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34"/>
            <p:cNvSpPr/>
            <p:nvPr/>
          </p:nvSpPr>
          <p:spPr>
            <a:xfrm>
              <a:off x="-6275200" y="-3472325"/>
              <a:ext cx="71175" cy="92900"/>
            </a:xfrm>
            <a:custGeom>
              <a:avLst/>
              <a:gdLst/>
              <a:ahLst/>
              <a:cxnLst/>
              <a:rect l="l" t="t" r="r" b="b"/>
              <a:pathLst>
                <a:path w="2847" h="3716" extrusionOk="0">
                  <a:moveTo>
                    <a:pt x="1965" y="1"/>
                  </a:moveTo>
                  <a:lnTo>
                    <a:pt x="1203" y="417"/>
                  </a:lnTo>
                  <a:lnTo>
                    <a:pt x="858" y="1251"/>
                  </a:lnTo>
                  <a:lnTo>
                    <a:pt x="405" y="1560"/>
                  </a:lnTo>
                  <a:lnTo>
                    <a:pt x="0" y="2561"/>
                  </a:lnTo>
                  <a:lnTo>
                    <a:pt x="72" y="3263"/>
                  </a:lnTo>
                  <a:lnTo>
                    <a:pt x="1691" y="3263"/>
                  </a:lnTo>
                  <a:lnTo>
                    <a:pt x="1548" y="3715"/>
                  </a:lnTo>
                  <a:lnTo>
                    <a:pt x="1965" y="3715"/>
                  </a:lnTo>
                  <a:lnTo>
                    <a:pt x="2763" y="2989"/>
                  </a:lnTo>
                  <a:lnTo>
                    <a:pt x="2846" y="1858"/>
                  </a:lnTo>
                  <a:lnTo>
                    <a:pt x="2334" y="1346"/>
                  </a:lnTo>
                  <a:lnTo>
                    <a:pt x="1751" y="1691"/>
                  </a:lnTo>
                  <a:lnTo>
                    <a:pt x="1429" y="1108"/>
                  </a:lnTo>
                  <a:lnTo>
                    <a:pt x="1655" y="608"/>
                  </a:lnTo>
                  <a:lnTo>
                    <a:pt x="2060" y="382"/>
                  </a:lnTo>
                  <a:lnTo>
                    <a:pt x="19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34"/>
            <p:cNvSpPr/>
            <p:nvPr/>
          </p:nvSpPr>
          <p:spPr>
            <a:xfrm>
              <a:off x="-7756050" y="-4053350"/>
              <a:ext cx="1526425" cy="1183500"/>
            </a:xfrm>
            <a:custGeom>
              <a:avLst/>
              <a:gdLst/>
              <a:ahLst/>
              <a:cxnLst/>
              <a:rect l="l" t="t" r="r" b="b"/>
              <a:pathLst>
                <a:path w="61057" h="47340" extrusionOk="0">
                  <a:moveTo>
                    <a:pt x="6347" y="1"/>
                  </a:moveTo>
                  <a:lnTo>
                    <a:pt x="5335" y="941"/>
                  </a:lnTo>
                  <a:lnTo>
                    <a:pt x="4954" y="656"/>
                  </a:lnTo>
                  <a:lnTo>
                    <a:pt x="4037" y="1763"/>
                  </a:lnTo>
                  <a:lnTo>
                    <a:pt x="3525" y="1703"/>
                  </a:lnTo>
                  <a:lnTo>
                    <a:pt x="2858" y="2549"/>
                  </a:lnTo>
                  <a:lnTo>
                    <a:pt x="2775" y="3489"/>
                  </a:lnTo>
                  <a:lnTo>
                    <a:pt x="1346" y="3870"/>
                  </a:lnTo>
                  <a:lnTo>
                    <a:pt x="1049" y="4799"/>
                  </a:lnTo>
                  <a:lnTo>
                    <a:pt x="2418" y="5656"/>
                  </a:lnTo>
                  <a:lnTo>
                    <a:pt x="2858" y="6585"/>
                  </a:lnTo>
                  <a:lnTo>
                    <a:pt x="4311" y="7359"/>
                  </a:lnTo>
                  <a:lnTo>
                    <a:pt x="3632" y="7799"/>
                  </a:lnTo>
                  <a:lnTo>
                    <a:pt x="2680" y="7728"/>
                  </a:lnTo>
                  <a:lnTo>
                    <a:pt x="2585" y="7073"/>
                  </a:lnTo>
                  <a:lnTo>
                    <a:pt x="370" y="7776"/>
                  </a:lnTo>
                  <a:lnTo>
                    <a:pt x="1" y="8383"/>
                  </a:lnTo>
                  <a:lnTo>
                    <a:pt x="632" y="8704"/>
                  </a:lnTo>
                  <a:lnTo>
                    <a:pt x="1168" y="9942"/>
                  </a:lnTo>
                  <a:lnTo>
                    <a:pt x="3192" y="9919"/>
                  </a:lnTo>
                  <a:lnTo>
                    <a:pt x="4049" y="9407"/>
                  </a:lnTo>
                  <a:lnTo>
                    <a:pt x="4025" y="11026"/>
                  </a:lnTo>
                  <a:lnTo>
                    <a:pt x="1882" y="12086"/>
                  </a:lnTo>
                  <a:lnTo>
                    <a:pt x="1322" y="13240"/>
                  </a:lnTo>
                  <a:lnTo>
                    <a:pt x="2025" y="14014"/>
                  </a:lnTo>
                  <a:lnTo>
                    <a:pt x="1727" y="14241"/>
                  </a:lnTo>
                  <a:lnTo>
                    <a:pt x="2025" y="14872"/>
                  </a:lnTo>
                  <a:lnTo>
                    <a:pt x="2418" y="15431"/>
                  </a:lnTo>
                  <a:lnTo>
                    <a:pt x="3311" y="15038"/>
                  </a:lnTo>
                  <a:lnTo>
                    <a:pt x="3704" y="16503"/>
                  </a:lnTo>
                  <a:lnTo>
                    <a:pt x="4906" y="16336"/>
                  </a:lnTo>
                  <a:lnTo>
                    <a:pt x="5918" y="16527"/>
                  </a:lnTo>
                  <a:lnTo>
                    <a:pt x="5847" y="17527"/>
                  </a:lnTo>
                  <a:lnTo>
                    <a:pt x="4001" y="18920"/>
                  </a:lnTo>
                  <a:lnTo>
                    <a:pt x="2608" y="19967"/>
                  </a:lnTo>
                  <a:lnTo>
                    <a:pt x="1930" y="20229"/>
                  </a:lnTo>
                  <a:lnTo>
                    <a:pt x="2025" y="20646"/>
                  </a:lnTo>
                  <a:lnTo>
                    <a:pt x="2704" y="20599"/>
                  </a:lnTo>
                  <a:lnTo>
                    <a:pt x="4609" y="19503"/>
                  </a:lnTo>
                  <a:lnTo>
                    <a:pt x="6335" y="18432"/>
                  </a:lnTo>
                  <a:lnTo>
                    <a:pt x="6633" y="17943"/>
                  </a:lnTo>
                  <a:lnTo>
                    <a:pt x="7752" y="17062"/>
                  </a:lnTo>
                  <a:lnTo>
                    <a:pt x="8288" y="16336"/>
                  </a:lnTo>
                  <a:lnTo>
                    <a:pt x="7526" y="15919"/>
                  </a:lnTo>
                  <a:lnTo>
                    <a:pt x="7347" y="15526"/>
                  </a:lnTo>
                  <a:lnTo>
                    <a:pt x="8633" y="15312"/>
                  </a:lnTo>
                  <a:lnTo>
                    <a:pt x="8871" y="14383"/>
                  </a:lnTo>
                  <a:lnTo>
                    <a:pt x="9943" y="13574"/>
                  </a:lnTo>
                  <a:lnTo>
                    <a:pt x="11228" y="13895"/>
                  </a:lnTo>
                  <a:lnTo>
                    <a:pt x="13086" y="14848"/>
                  </a:lnTo>
                  <a:lnTo>
                    <a:pt x="14729" y="15336"/>
                  </a:lnTo>
                  <a:lnTo>
                    <a:pt x="16967" y="16848"/>
                  </a:lnTo>
                  <a:lnTo>
                    <a:pt x="19277" y="20229"/>
                  </a:lnTo>
                  <a:lnTo>
                    <a:pt x="20372" y="20325"/>
                  </a:lnTo>
                  <a:lnTo>
                    <a:pt x="20480" y="20991"/>
                  </a:lnTo>
                  <a:lnTo>
                    <a:pt x="21908" y="23039"/>
                  </a:lnTo>
                  <a:lnTo>
                    <a:pt x="23980" y="24444"/>
                  </a:lnTo>
                  <a:lnTo>
                    <a:pt x="24980" y="25671"/>
                  </a:lnTo>
                  <a:lnTo>
                    <a:pt x="24956" y="26647"/>
                  </a:lnTo>
                  <a:lnTo>
                    <a:pt x="23813" y="24861"/>
                  </a:lnTo>
                  <a:lnTo>
                    <a:pt x="21908" y="23551"/>
                  </a:lnTo>
                  <a:lnTo>
                    <a:pt x="21908" y="24158"/>
                  </a:lnTo>
                  <a:lnTo>
                    <a:pt x="23909" y="26278"/>
                  </a:lnTo>
                  <a:lnTo>
                    <a:pt x="23766" y="30254"/>
                  </a:lnTo>
                  <a:lnTo>
                    <a:pt x="24075" y="32350"/>
                  </a:lnTo>
                  <a:lnTo>
                    <a:pt x="26659" y="35886"/>
                  </a:lnTo>
                  <a:lnTo>
                    <a:pt x="27635" y="36470"/>
                  </a:lnTo>
                  <a:lnTo>
                    <a:pt x="28469" y="38898"/>
                  </a:lnTo>
                  <a:lnTo>
                    <a:pt x="29302" y="39708"/>
                  </a:lnTo>
                  <a:lnTo>
                    <a:pt x="28981" y="40458"/>
                  </a:lnTo>
                  <a:lnTo>
                    <a:pt x="30255" y="41196"/>
                  </a:lnTo>
                  <a:lnTo>
                    <a:pt x="30350" y="41851"/>
                  </a:lnTo>
                  <a:lnTo>
                    <a:pt x="31076" y="42363"/>
                  </a:lnTo>
                  <a:lnTo>
                    <a:pt x="31195" y="43137"/>
                  </a:lnTo>
                  <a:lnTo>
                    <a:pt x="31779" y="43113"/>
                  </a:lnTo>
                  <a:lnTo>
                    <a:pt x="31517" y="41970"/>
                  </a:lnTo>
                  <a:lnTo>
                    <a:pt x="31052" y="41315"/>
                  </a:lnTo>
                  <a:lnTo>
                    <a:pt x="29981" y="40172"/>
                  </a:lnTo>
                  <a:lnTo>
                    <a:pt x="29909" y="39315"/>
                  </a:lnTo>
                  <a:lnTo>
                    <a:pt x="29195" y="38779"/>
                  </a:lnTo>
                  <a:lnTo>
                    <a:pt x="28838" y="37470"/>
                  </a:lnTo>
                  <a:lnTo>
                    <a:pt x="29814" y="37874"/>
                  </a:lnTo>
                  <a:lnTo>
                    <a:pt x="30267" y="39172"/>
                  </a:lnTo>
                  <a:lnTo>
                    <a:pt x="31826" y="41149"/>
                  </a:lnTo>
                  <a:lnTo>
                    <a:pt x="33934" y="43244"/>
                  </a:lnTo>
                  <a:lnTo>
                    <a:pt x="33981" y="44292"/>
                  </a:lnTo>
                  <a:lnTo>
                    <a:pt x="34291" y="45244"/>
                  </a:lnTo>
                  <a:lnTo>
                    <a:pt x="38827" y="47340"/>
                  </a:lnTo>
                  <a:lnTo>
                    <a:pt x="39637" y="46899"/>
                  </a:lnTo>
                  <a:lnTo>
                    <a:pt x="39851" y="46935"/>
                  </a:lnTo>
                  <a:lnTo>
                    <a:pt x="40042" y="45756"/>
                  </a:lnTo>
                  <a:lnTo>
                    <a:pt x="39125" y="45268"/>
                  </a:lnTo>
                  <a:lnTo>
                    <a:pt x="38196" y="43435"/>
                  </a:lnTo>
                  <a:lnTo>
                    <a:pt x="38589" y="41303"/>
                  </a:lnTo>
                  <a:lnTo>
                    <a:pt x="38422" y="40279"/>
                  </a:lnTo>
                  <a:lnTo>
                    <a:pt x="40601" y="38779"/>
                  </a:lnTo>
                  <a:lnTo>
                    <a:pt x="41887" y="39196"/>
                  </a:lnTo>
                  <a:lnTo>
                    <a:pt x="42756" y="39267"/>
                  </a:lnTo>
                  <a:lnTo>
                    <a:pt x="42709" y="38386"/>
                  </a:lnTo>
                  <a:lnTo>
                    <a:pt x="44673" y="38446"/>
                  </a:lnTo>
                  <a:lnTo>
                    <a:pt x="45102" y="38982"/>
                  </a:lnTo>
                  <a:lnTo>
                    <a:pt x="45721" y="38708"/>
                  </a:lnTo>
                  <a:lnTo>
                    <a:pt x="46280" y="39327"/>
                  </a:lnTo>
                  <a:lnTo>
                    <a:pt x="47269" y="39017"/>
                  </a:lnTo>
                  <a:lnTo>
                    <a:pt x="47173" y="38708"/>
                  </a:lnTo>
                  <a:lnTo>
                    <a:pt x="47197" y="37720"/>
                  </a:lnTo>
                  <a:lnTo>
                    <a:pt x="50483" y="35124"/>
                  </a:lnTo>
                  <a:lnTo>
                    <a:pt x="50079" y="34100"/>
                  </a:lnTo>
                  <a:lnTo>
                    <a:pt x="50995" y="32600"/>
                  </a:lnTo>
                  <a:lnTo>
                    <a:pt x="51269" y="31909"/>
                  </a:lnTo>
                  <a:lnTo>
                    <a:pt x="53067" y="31290"/>
                  </a:lnTo>
                  <a:lnTo>
                    <a:pt x="52996" y="30112"/>
                  </a:lnTo>
                  <a:lnTo>
                    <a:pt x="53936" y="29207"/>
                  </a:lnTo>
                  <a:lnTo>
                    <a:pt x="54841" y="29064"/>
                  </a:lnTo>
                  <a:lnTo>
                    <a:pt x="55055" y="28480"/>
                  </a:lnTo>
                  <a:cubicBezTo>
                    <a:pt x="55055" y="28480"/>
                    <a:pt x="55555" y="28338"/>
                    <a:pt x="55627" y="28326"/>
                  </a:cubicBezTo>
                  <a:cubicBezTo>
                    <a:pt x="55710" y="28314"/>
                    <a:pt x="55996" y="27528"/>
                    <a:pt x="55996" y="27528"/>
                  </a:cubicBezTo>
                  <a:lnTo>
                    <a:pt x="56115" y="27064"/>
                  </a:lnTo>
                  <a:lnTo>
                    <a:pt x="55853" y="26444"/>
                  </a:lnTo>
                  <a:lnTo>
                    <a:pt x="55020" y="26397"/>
                  </a:lnTo>
                  <a:lnTo>
                    <a:pt x="54901" y="26063"/>
                  </a:lnTo>
                  <a:lnTo>
                    <a:pt x="55972" y="26099"/>
                  </a:lnTo>
                  <a:lnTo>
                    <a:pt x="56389" y="25671"/>
                  </a:lnTo>
                  <a:lnTo>
                    <a:pt x="56186" y="25194"/>
                  </a:lnTo>
                  <a:lnTo>
                    <a:pt x="55353" y="25099"/>
                  </a:lnTo>
                  <a:lnTo>
                    <a:pt x="53972" y="25921"/>
                  </a:lnTo>
                  <a:lnTo>
                    <a:pt x="52674" y="27433"/>
                  </a:lnTo>
                  <a:lnTo>
                    <a:pt x="52365" y="27528"/>
                  </a:lnTo>
                  <a:lnTo>
                    <a:pt x="52472" y="27206"/>
                  </a:lnTo>
                  <a:lnTo>
                    <a:pt x="53722" y="25587"/>
                  </a:lnTo>
                  <a:lnTo>
                    <a:pt x="55341" y="24182"/>
                  </a:lnTo>
                  <a:lnTo>
                    <a:pt x="58842" y="24254"/>
                  </a:lnTo>
                  <a:lnTo>
                    <a:pt x="59365" y="23408"/>
                  </a:lnTo>
                  <a:lnTo>
                    <a:pt x="60163" y="23325"/>
                  </a:lnTo>
                  <a:lnTo>
                    <a:pt x="61056" y="22777"/>
                  </a:lnTo>
                  <a:lnTo>
                    <a:pt x="60878" y="21670"/>
                  </a:lnTo>
                  <a:lnTo>
                    <a:pt x="60318" y="21277"/>
                  </a:lnTo>
                  <a:lnTo>
                    <a:pt x="59687" y="21122"/>
                  </a:lnTo>
                  <a:lnTo>
                    <a:pt x="59068" y="21599"/>
                  </a:lnTo>
                  <a:lnTo>
                    <a:pt x="58306" y="21932"/>
                  </a:lnTo>
                  <a:lnTo>
                    <a:pt x="58091" y="21230"/>
                  </a:lnTo>
                  <a:lnTo>
                    <a:pt x="58925" y="21051"/>
                  </a:lnTo>
                  <a:lnTo>
                    <a:pt x="59627" y="20884"/>
                  </a:lnTo>
                  <a:lnTo>
                    <a:pt x="60044" y="20789"/>
                  </a:lnTo>
                  <a:lnTo>
                    <a:pt x="59925" y="20408"/>
                  </a:lnTo>
                  <a:lnTo>
                    <a:pt x="58687" y="20063"/>
                  </a:lnTo>
                  <a:lnTo>
                    <a:pt x="57972" y="19110"/>
                  </a:lnTo>
                  <a:lnTo>
                    <a:pt x="58127" y="18348"/>
                  </a:lnTo>
                  <a:lnTo>
                    <a:pt x="56139" y="14812"/>
                  </a:lnTo>
                  <a:lnTo>
                    <a:pt x="55472" y="15253"/>
                  </a:lnTo>
                  <a:lnTo>
                    <a:pt x="55544" y="16050"/>
                  </a:lnTo>
                  <a:lnTo>
                    <a:pt x="54770" y="16931"/>
                  </a:lnTo>
                  <a:lnTo>
                    <a:pt x="53674" y="15991"/>
                  </a:lnTo>
                  <a:lnTo>
                    <a:pt x="53424" y="14217"/>
                  </a:lnTo>
                  <a:lnTo>
                    <a:pt x="52400" y="13943"/>
                  </a:lnTo>
                  <a:lnTo>
                    <a:pt x="52400" y="13395"/>
                  </a:lnTo>
                  <a:lnTo>
                    <a:pt x="51091" y="12181"/>
                  </a:lnTo>
                  <a:lnTo>
                    <a:pt x="50876" y="12574"/>
                  </a:lnTo>
                  <a:lnTo>
                    <a:pt x="50340" y="12717"/>
                  </a:lnTo>
                  <a:lnTo>
                    <a:pt x="49924" y="12205"/>
                  </a:lnTo>
                  <a:lnTo>
                    <a:pt x="49138" y="12109"/>
                  </a:lnTo>
                  <a:lnTo>
                    <a:pt x="48638" y="12693"/>
                  </a:lnTo>
                  <a:lnTo>
                    <a:pt x="49090" y="13705"/>
                  </a:lnTo>
                  <a:lnTo>
                    <a:pt x="49174" y="15765"/>
                  </a:lnTo>
                  <a:lnTo>
                    <a:pt x="48602" y="16253"/>
                  </a:lnTo>
                  <a:lnTo>
                    <a:pt x="48566" y="16729"/>
                  </a:lnTo>
                  <a:lnTo>
                    <a:pt x="48995" y="16943"/>
                  </a:lnTo>
                  <a:lnTo>
                    <a:pt x="49757" y="18098"/>
                  </a:lnTo>
                  <a:lnTo>
                    <a:pt x="49519" y="19289"/>
                  </a:lnTo>
                  <a:lnTo>
                    <a:pt x="48019" y="20503"/>
                  </a:lnTo>
                  <a:lnTo>
                    <a:pt x="48662" y="22825"/>
                  </a:lnTo>
                  <a:lnTo>
                    <a:pt x="48221" y="23611"/>
                  </a:lnTo>
                  <a:lnTo>
                    <a:pt x="47650" y="23349"/>
                  </a:lnTo>
                  <a:lnTo>
                    <a:pt x="46745" y="22015"/>
                  </a:lnTo>
                  <a:lnTo>
                    <a:pt x="46614" y="19908"/>
                  </a:lnTo>
                  <a:lnTo>
                    <a:pt x="45126" y="19848"/>
                  </a:lnTo>
                  <a:lnTo>
                    <a:pt x="44804" y="19408"/>
                  </a:lnTo>
                  <a:lnTo>
                    <a:pt x="43887" y="19194"/>
                  </a:lnTo>
                  <a:lnTo>
                    <a:pt x="42816" y="18146"/>
                  </a:lnTo>
                  <a:lnTo>
                    <a:pt x="41863" y="17884"/>
                  </a:lnTo>
                  <a:lnTo>
                    <a:pt x="41030" y="18277"/>
                  </a:lnTo>
                  <a:lnTo>
                    <a:pt x="41030" y="18277"/>
                  </a:lnTo>
                  <a:lnTo>
                    <a:pt x="41125" y="17765"/>
                  </a:lnTo>
                  <a:lnTo>
                    <a:pt x="40708" y="16503"/>
                  </a:lnTo>
                  <a:lnTo>
                    <a:pt x="39911" y="16503"/>
                  </a:lnTo>
                  <a:lnTo>
                    <a:pt x="39851" y="14181"/>
                  </a:lnTo>
                  <a:lnTo>
                    <a:pt x="41125" y="12086"/>
                  </a:lnTo>
                  <a:lnTo>
                    <a:pt x="41935" y="11883"/>
                  </a:lnTo>
                  <a:lnTo>
                    <a:pt x="41947" y="11407"/>
                  </a:lnTo>
                  <a:lnTo>
                    <a:pt x="42601" y="10466"/>
                  </a:lnTo>
                  <a:lnTo>
                    <a:pt x="43578" y="10395"/>
                  </a:lnTo>
                  <a:lnTo>
                    <a:pt x="44054" y="9073"/>
                  </a:lnTo>
                  <a:lnTo>
                    <a:pt x="43566" y="8942"/>
                  </a:lnTo>
                  <a:lnTo>
                    <a:pt x="43447" y="8907"/>
                  </a:lnTo>
                  <a:lnTo>
                    <a:pt x="43078" y="9049"/>
                  </a:lnTo>
                  <a:lnTo>
                    <a:pt x="42244" y="8037"/>
                  </a:lnTo>
                  <a:lnTo>
                    <a:pt x="42923" y="8037"/>
                  </a:lnTo>
                  <a:lnTo>
                    <a:pt x="43613" y="8776"/>
                  </a:lnTo>
                  <a:lnTo>
                    <a:pt x="44292" y="8502"/>
                  </a:lnTo>
                  <a:lnTo>
                    <a:pt x="44435" y="7966"/>
                  </a:lnTo>
                  <a:lnTo>
                    <a:pt x="44495" y="7728"/>
                  </a:lnTo>
                  <a:lnTo>
                    <a:pt x="44078" y="7311"/>
                  </a:lnTo>
                  <a:lnTo>
                    <a:pt x="44018" y="6323"/>
                  </a:lnTo>
                  <a:lnTo>
                    <a:pt x="43637" y="5918"/>
                  </a:lnTo>
                  <a:lnTo>
                    <a:pt x="43244" y="5239"/>
                  </a:lnTo>
                  <a:lnTo>
                    <a:pt x="43637" y="4930"/>
                  </a:lnTo>
                  <a:lnTo>
                    <a:pt x="43530" y="4061"/>
                  </a:lnTo>
                  <a:lnTo>
                    <a:pt x="42923" y="3227"/>
                  </a:lnTo>
                  <a:lnTo>
                    <a:pt x="42375" y="3680"/>
                  </a:lnTo>
                  <a:lnTo>
                    <a:pt x="42530" y="4525"/>
                  </a:lnTo>
                  <a:lnTo>
                    <a:pt x="42173" y="4763"/>
                  </a:lnTo>
                  <a:lnTo>
                    <a:pt x="42149" y="3632"/>
                  </a:lnTo>
                  <a:lnTo>
                    <a:pt x="42423" y="3168"/>
                  </a:lnTo>
                  <a:lnTo>
                    <a:pt x="41720" y="2703"/>
                  </a:lnTo>
                  <a:lnTo>
                    <a:pt x="41494" y="3037"/>
                  </a:lnTo>
                  <a:lnTo>
                    <a:pt x="41077" y="2668"/>
                  </a:lnTo>
                  <a:lnTo>
                    <a:pt x="39911" y="2715"/>
                  </a:lnTo>
                  <a:lnTo>
                    <a:pt x="40327" y="2977"/>
                  </a:lnTo>
                  <a:lnTo>
                    <a:pt x="39970" y="3430"/>
                  </a:lnTo>
                  <a:lnTo>
                    <a:pt x="39994" y="3894"/>
                  </a:lnTo>
                  <a:lnTo>
                    <a:pt x="40327" y="3799"/>
                  </a:lnTo>
                  <a:lnTo>
                    <a:pt x="40327" y="4382"/>
                  </a:lnTo>
                  <a:lnTo>
                    <a:pt x="39946" y="5001"/>
                  </a:lnTo>
                  <a:lnTo>
                    <a:pt x="39613" y="5049"/>
                  </a:lnTo>
                  <a:lnTo>
                    <a:pt x="39494" y="6668"/>
                  </a:lnTo>
                  <a:lnTo>
                    <a:pt x="39101" y="6311"/>
                  </a:lnTo>
                  <a:lnTo>
                    <a:pt x="39184" y="4799"/>
                  </a:lnTo>
                  <a:lnTo>
                    <a:pt x="38422" y="4513"/>
                  </a:lnTo>
                  <a:lnTo>
                    <a:pt x="37696" y="4597"/>
                  </a:lnTo>
                  <a:lnTo>
                    <a:pt x="37696" y="5180"/>
                  </a:lnTo>
                  <a:lnTo>
                    <a:pt x="38470" y="5311"/>
                  </a:lnTo>
                  <a:lnTo>
                    <a:pt x="38399" y="5811"/>
                  </a:lnTo>
                  <a:lnTo>
                    <a:pt x="36684" y="5382"/>
                  </a:lnTo>
                  <a:lnTo>
                    <a:pt x="35934" y="5740"/>
                  </a:lnTo>
                  <a:lnTo>
                    <a:pt x="35148" y="5097"/>
                  </a:lnTo>
                  <a:lnTo>
                    <a:pt x="34660" y="5109"/>
                  </a:lnTo>
                  <a:lnTo>
                    <a:pt x="34243" y="4692"/>
                  </a:lnTo>
                  <a:lnTo>
                    <a:pt x="33731" y="4680"/>
                  </a:lnTo>
                  <a:lnTo>
                    <a:pt x="32576" y="5549"/>
                  </a:lnTo>
                  <a:lnTo>
                    <a:pt x="33195" y="6394"/>
                  </a:lnTo>
                  <a:lnTo>
                    <a:pt x="33362" y="7776"/>
                  </a:lnTo>
                  <a:lnTo>
                    <a:pt x="32922" y="7347"/>
                  </a:lnTo>
                  <a:lnTo>
                    <a:pt x="32303" y="5787"/>
                  </a:lnTo>
                  <a:lnTo>
                    <a:pt x="31469" y="5156"/>
                  </a:lnTo>
                  <a:lnTo>
                    <a:pt x="30886" y="5668"/>
                  </a:lnTo>
                  <a:lnTo>
                    <a:pt x="29183" y="5728"/>
                  </a:lnTo>
                  <a:lnTo>
                    <a:pt x="28576" y="5335"/>
                  </a:lnTo>
                  <a:lnTo>
                    <a:pt x="29433" y="4930"/>
                  </a:lnTo>
                  <a:lnTo>
                    <a:pt x="29433" y="4442"/>
                  </a:lnTo>
                  <a:lnTo>
                    <a:pt x="28421" y="3763"/>
                  </a:lnTo>
                  <a:lnTo>
                    <a:pt x="27707" y="3894"/>
                  </a:lnTo>
                  <a:lnTo>
                    <a:pt x="26945" y="3287"/>
                  </a:lnTo>
                  <a:lnTo>
                    <a:pt x="26111" y="3204"/>
                  </a:lnTo>
                  <a:lnTo>
                    <a:pt x="25504" y="2489"/>
                  </a:lnTo>
                  <a:lnTo>
                    <a:pt x="24480" y="2489"/>
                  </a:lnTo>
                  <a:lnTo>
                    <a:pt x="24480" y="3180"/>
                  </a:lnTo>
                  <a:lnTo>
                    <a:pt x="23825" y="3168"/>
                  </a:lnTo>
                  <a:lnTo>
                    <a:pt x="23909" y="2834"/>
                  </a:lnTo>
                  <a:lnTo>
                    <a:pt x="23909" y="1941"/>
                  </a:lnTo>
                  <a:lnTo>
                    <a:pt x="23432" y="1977"/>
                  </a:lnTo>
                  <a:lnTo>
                    <a:pt x="23016" y="3180"/>
                  </a:lnTo>
                  <a:lnTo>
                    <a:pt x="22706" y="2894"/>
                  </a:lnTo>
                  <a:lnTo>
                    <a:pt x="22492" y="1644"/>
                  </a:lnTo>
                  <a:lnTo>
                    <a:pt x="21765" y="1156"/>
                  </a:lnTo>
                  <a:lnTo>
                    <a:pt x="21694" y="2453"/>
                  </a:lnTo>
                  <a:lnTo>
                    <a:pt x="20944" y="1632"/>
                  </a:lnTo>
                  <a:lnTo>
                    <a:pt x="19134" y="2608"/>
                  </a:lnTo>
                  <a:lnTo>
                    <a:pt x="19051" y="3120"/>
                  </a:lnTo>
                  <a:lnTo>
                    <a:pt x="18741" y="2751"/>
                  </a:lnTo>
                  <a:lnTo>
                    <a:pt x="17527" y="3192"/>
                  </a:lnTo>
                  <a:lnTo>
                    <a:pt x="17527" y="3775"/>
                  </a:lnTo>
                  <a:lnTo>
                    <a:pt x="16955" y="3894"/>
                  </a:lnTo>
                  <a:lnTo>
                    <a:pt x="15955" y="2787"/>
                  </a:lnTo>
                  <a:lnTo>
                    <a:pt x="14788" y="2715"/>
                  </a:lnTo>
                  <a:lnTo>
                    <a:pt x="13574" y="1882"/>
                  </a:lnTo>
                  <a:lnTo>
                    <a:pt x="12479" y="2120"/>
                  </a:lnTo>
                  <a:lnTo>
                    <a:pt x="12145" y="1751"/>
                  </a:lnTo>
                  <a:lnTo>
                    <a:pt x="11359" y="1822"/>
                  </a:lnTo>
                  <a:lnTo>
                    <a:pt x="10669" y="1334"/>
                  </a:lnTo>
                  <a:lnTo>
                    <a:pt x="8847" y="1358"/>
                  </a:lnTo>
                  <a:lnTo>
                    <a:pt x="8776" y="775"/>
                  </a:lnTo>
                  <a:lnTo>
                    <a:pt x="7966" y="620"/>
                  </a:lnTo>
                  <a:lnTo>
                    <a:pt x="7657" y="1025"/>
                  </a:lnTo>
                  <a:lnTo>
                    <a:pt x="7597" y="382"/>
                  </a:lnTo>
                  <a:lnTo>
                    <a:pt x="63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34"/>
            <p:cNvSpPr/>
            <p:nvPr/>
          </p:nvSpPr>
          <p:spPr>
            <a:xfrm>
              <a:off x="-6373425" y="-3378250"/>
              <a:ext cx="88125" cy="71750"/>
            </a:xfrm>
            <a:custGeom>
              <a:avLst/>
              <a:gdLst/>
              <a:ahLst/>
              <a:cxnLst/>
              <a:rect l="l" t="t" r="r" b="b"/>
              <a:pathLst>
                <a:path w="3525" h="2870" extrusionOk="0">
                  <a:moveTo>
                    <a:pt x="2203" y="0"/>
                  </a:moveTo>
                  <a:lnTo>
                    <a:pt x="1251" y="274"/>
                  </a:lnTo>
                  <a:lnTo>
                    <a:pt x="953" y="1488"/>
                  </a:lnTo>
                  <a:lnTo>
                    <a:pt x="155" y="1929"/>
                  </a:lnTo>
                  <a:lnTo>
                    <a:pt x="0" y="2548"/>
                  </a:lnTo>
                  <a:lnTo>
                    <a:pt x="560" y="2869"/>
                  </a:lnTo>
                  <a:lnTo>
                    <a:pt x="1251" y="2572"/>
                  </a:lnTo>
                  <a:lnTo>
                    <a:pt x="1596" y="1762"/>
                  </a:lnTo>
                  <a:lnTo>
                    <a:pt x="2763" y="1572"/>
                  </a:lnTo>
                  <a:lnTo>
                    <a:pt x="3525" y="714"/>
                  </a:lnTo>
                  <a:lnTo>
                    <a:pt x="3036" y="0"/>
                  </a:lnTo>
                  <a:lnTo>
                    <a:pt x="2513" y="417"/>
                  </a:lnTo>
                  <a:lnTo>
                    <a:pt x="2334" y="774"/>
                  </a:lnTo>
                  <a:lnTo>
                    <a:pt x="2048" y="691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34"/>
            <p:cNvSpPr/>
            <p:nvPr/>
          </p:nvSpPr>
          <p:spPr>
            <a:xfrm>
              <a:off x="-6307350" y="-2849625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346" y="1"/>
                  </a:moveTo>
                  <a:lnTo>
                    <a:pt x="1" y="298"/>
                  </a:lnTo>
                  <a:lnTo>
                    <a:pt x="227" y="512"/>
                  </a:lnTo>
                  <a:lnTo>
                    <a:pt x="644" y="453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34"/>
            <p:cNvSpPr/>
            <p:nvPr/>
          </p:nvSpPr>
          <p:spPr>
            <a:xfrm>
              <a:off x="-6313000" y="-2881175"/>
              <a:ext cx="12525" cy="19975"/>
            </a:xfrm>
            <a:custGeom>
              <a:avLst/>
              <a:gdLst/>
              <a:ahLst/>
              <a:cxnLst/>
              <a:rect l="l" t="t" r="r" b="b"/>
              <a:pathLst>
                <a:path w="501" h="799" extrusionOk="0">
                  <a:moveTo>
                    <a:pt x="310" y="0"/>
                  </a:moveTo>
                  <a:lnTo>
                    <a:pt x="0" y="227"/>
                  </a:lnTo>
                  <a:lnTo>
                    <a:pt x="0" y="667"/>
                  </a:lnTo>
                  <a:lnTo>
                    <a:pt x="453" y="798"/>
                  </a:lnTo>
                  <a:lnTo>
                    <a:pt x="500" y="131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34"/>
            <p:cNvSpPr/>
            <p:nvPr/>
          </p:nvSpPr>
          <p:spPr>
            <a:xfrm>
              <a:off x="-6345150" y="-3437200"/>
              <a:ext cx="42000" cy="24725"/>
            </a:xfrm>
            <a:custGeom>
              <a:avLst/>
              <a:gdLst/>
              <a:ahLst/>
              <a:cxnLst/>
              <a:rect l="l" t="t" r="r" b="b"/>
              <a:pathLst>
                <a:path w="1680" h="989" extrusionOk="0">
                  <a:moveTo>
                    <a:pt x="84" y="1"/>
                  </a:moveTo>
                  <a:lnTo>
                    <a:pt x="0" y="191"/>
                  </a:lnTo>
                  <a:lnTo>
                    <a:pt x="548" y="727"/>
                  </a:lnTo>
                  <a:lnTo>
                    <a:pt x="1346" y="989"/>
                  </a:lnTo>
                  <a:lnTo>
                    <a:pt x="1679" y="667"/>
                  </a:lnTo>
                  <a:lnTo>
                    <a:pt x="1167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34"/>
            <p:cNvSpPr/>
            <p:nvPr/>
          </p:nvSpPr>
          <p:spPr>
            <a:xfrm>
              <a:off x="-6689825" y="-4162875"/>
              <a:ext cx="384000" cy="341425"/>
            </a:xfrm>
            <a:custGeom>
              <a:avLst/>
              <a:gdLst/>
              <a:ahLst/>
              <a:cxnLst/>
              <a:rect l="l" t="t" r="r" b="b"/>
              <a:pathLst>
                <a:path w="15360" h="13657" extrusionOk="0">
                  <a:moveTo>
                    <a:pt x="3536" y="0"/>
                  </a:moveTo>
                  <a:lnTo>
                    <a:pt x="2488" y="762"/>
                  </a:lnTo>
                  <a:lnTo>
                    <a:pt x="2155" y="1548"/>
                  </a:lnTo>
                  <a:lnTo>
                    <a:pt x="2072" y="1774"/>
                  </a:lnTo>
                  <a:lnTo>
                    <a:pt x="2322" y="2310"/>
                  </a:lnTo>
                  <a:lnTo>
                    <a:pt x="2810" y="2691"/>
                  </a:lnTo>
                  <a:lnTo>
                    <a:pt x="2369" y="2739"/>
                  </a:lnTo>
                  <a:lnTo>
                    <a:pt x="2060" y="3001"/>
                  </a:lnTo>
                  <a:lnTo>
                    <a:pt x="2155" y="3405"/>
                  </a:lnTo>
                  <a:lnTo>
                    <a:pt x="2893" y="3810"/>
                  </a:lnTo>
                  <a:lnTo>
                    <a:pt x="2917" y="4144"/>
                  </a:lnTo>
                  <a:lnTo>
                    <a:pt x="2524" y="4417"/>
                  </a:lnTo>
                  <a:lnTo>
                    <a:pt x="1881" y="3822"/>
                  </a:lnTo>
                  <a:lnTo>
                    <a:pt x="1095" y="4620"/>
                  </a:lnTo>
                  <a:lnTo>
                    <a:pt x="1143" y="4870"/>
                  </a:lnTo>
                  <a:lnTo>
                    <a:pt x="607" y="4977"/>
                  </a:lnTo>
                  <a:lnTo>
                    <a:pt x="0" y="4810"/>
                  </a:lnTo>
                  <a:lnTo>
                    <a:pt x="95" y="5418"/>
                  </a:lnTo>
                  <a:lnTo>
                    <a:pt x="822" y="6132"/>
                  </a:lnTo>
                  <a:lnTo>
                    <a:pt x="1726" y="6037"/>
                  </a:lnTo>
                  <a:lnTo>
                    <a:pt x="1965" y="6311"/>
                  </a:lnTo>
                  <a:lnTo>
                    <a:pt x="1250" y="6418"/>
                  </a:lnTo>
                  <a:lnTo>
                    <a:pt x="1369" y="6680"/>
                  </a:lnTo>
                  <a:lnTo>
                    <a:pt x="2060" y="6537"/>
                  </a:lnTo>
                  <a:lnTo>
                    <a:pt x="3727" y="6561"/>
                  </a:lnTo>
                  <a:lnTo>
                    <a:pt x="3691" y="6680"/>
                  </a:lnTo>
                  <a:lnTo>
                    <a:pt x="4143" y="6787"/>
                  </a:lnTo>
                  <a:lnTo>
                    <a:pt x="4905" y="6489"/>
                  </a:lnTo>
                  <a:lnTo>
                    <a:pt x="5727" y="6727"/>
                  </a:lnTo>
                  <a:lnTo>
                    <a:pt x="6370" y="6132"/>
                  </a:lnTo>
                  <a:lnTo>
                    <a:pt x="6560" y="7013"/>
                  </a:lnTo>
                  <a:lnTo>
                    <a:pt x="7632" y="7811"/>
                  </a:lnTo>
                  <a:lnTo>
                    <a:pt x="7310" y="7858"/>
                  </a:lnTo>
                  <a:lnTo>
                    <a:pt x="6834" y="8144"/>
                  </a:lnTo>
                  <a:lnTo>
                    <a:pt x="6918" y="8430"/>
                  </a:lnTo>
                  <a:lnTo>
                    <a:pt x="7406" y="8394"/>
                  </a:lnTo>
                  <a:lnTo>
                    <a:pt x="8072" y="8918"/>
                  </a:lnTo>
                  <a:lnTo>
                    <a:pt x="8727" y="8692"/>
                  </a:lnTo>
                  <a:lnTo>
                    <a:pt x="9168" y="10311"/>
                  </a:lnTo>
                  <a:lnTo>
                    <a:pt x="10061" y="10573"/>
                  </a:lnTo>
                  <a:lnTo>
                    <a:pt x="10156" y="10716"/>
                  </a:lnTo>
                  <a:lnTo>
                    <a:pt x="10954" y="11787"/>
                  </a:lnTo>
                  <a:lnTo>
                    <a:pt x="10739" y="12037"/>
                  </a:lnTo>
                  <a:lnTo>
                    <a:pt x="11311" y="12240"/>
                  </a:lnTo>
                  <a:lnTo>
                    <a:pt x="11490" y="12061"/>
                  </a:lnTo>
                  <a:lnTo>
                    <a:pt x="11799" y="12430"/>
                  </a:lnTo>
                  <a:lnTo>
                    <a:pt x="12180" y="12371"/>
                  </a:lnTo>
                  <a:lnTo>
                    <a:pt x="12037" y="12014"/>
                  </a:lnTo>
                  <a:lnTo>
                    <a:pt x="12299" y="11656"/>
                  </a:lnTo>
                  <a:lnTo>
                    <a:pt x="13085" y="12526"/>
                  </a:lnTo>
                  <a:lnTo>
                    <a:pt x="13430" y="13538"/>
                  </a:lnTo>
                  <a:lnTo>
                    <a:pt x="14109" y="13657"/>
                  </a:lnTo>
                  <a:lnTo>
                    <a:pt x="14085" y="13180"/>
                  </a:lnTo>
                  <a:lnTo>
                    <a:pt x="14561" y="13038"/>
                  </a:lnTo>
                  <a:lnTo>
                    <a:pt x="14752" y="12014"/>
                  </a:lnTo>
                  <a:lnTo>
                    <a:pt x="15216" y="11990"/>
                  </a:lnTo>
                  <a:lnTo>
                    <a:pt x="15359" y="11573"/>
                  </a:lnTo>
                  <a:lnTo>
                    <a:pt x="14907" y="10871"/>
                  </a:lnTo>
                  <a:lnTo>
                    <a:pt x="14276" y="11121"/>
                  </a:lnTo>
                  <a:lnTo>
                    <a:pt x="13787" y="10633"/>
                  </a:lnTo>
                  <a:lnTo>
                    <a:pt x="13787" y="10037"/>
                  </a:lnTo>
                  <a:lnTo>
                    <a:pt x="13335" y="9609"/>
                  </a:lnTo>
                  <a:lnTo>
                    <a:pt x="12764" y="9811"/>
                  </a:lnTo>
                  <a:lnTo>
                    <a:pt x="11799" y="8608"/>
                  </a:lnTo>
                  <a:lnTo>
                    <a:pt x="11811" y="8096"/>
                  </a:lnTo>
                  <a:lnTo>
                    <a:pt x="12406" y="7811"/>
                  </a:lnTo>
                  <a:lnTo>
                    <a:pt x="12025" y="7406"/>
                  </a:lnTo>
                  <a:lnTo>
                    <a:pt x="11466" y="7561"/>
                  </a:lnTo>
                  <a:lnTo>
                    <a:pt x="11073" y="7954"/>
                  </a:lnTo>
                  <a:lnTo>
                    <a:pt x="10585" y="7525"/>
                  </a:lnTo>
                  <a:lnTo>
                    <a:pt x="11573" y="7334"/>
                  </a:lnTo>
                  <a:lnTo>
                    <a:pt x="11644" y="7132"/>
                  </a:lnTo>
                  <a:lnTo>
                    <a:pt x="12133" y="7192"/>
                  </a:lnTo>
                  <a:lnTo>
                    <a:pt x="12192" y="6513"/>
                  </a:lnTo>
                  <a:lnTo>
                    <a:pt x="11799" y="6203"/>
                  </a:lnTo>
                  <a:lnTo>
                    <a:pt x="11394" y="6370"/>
                  </a:lnTo>
                  <a:lnTo>
                    <a:pt x="11168" y="6727"/>
                  </a:lnTo>
                  <a:lnTo>
                    <a:pt x="10668" y="6823"/>
                  </a:lnTo>
                  <a:lnTo>
                    <a:pt x="10668" y="6823"/>
                  </a:lnTo>
                  <a:lnTo>
                    <a:pt x="10835" y="6251"/>
                  </a:lnTo>
                  <a:lnTo>
                    <a:pt x="11406" y="6132"/>
                  </a:lnTo>
                  <a:lnTo>
                    <a:pt x="11490" y="5703"/>
                  </a:lnTo>
                  <a:lnTo>
                    <a:pt x="10930" y="5108"/>
                  </a:lnTo>
                  <a:lnTo>
                    <a:pt x="10239" y="4953"/>
                  </a:lnTo>
                  <a:lnTo>
                    <a:pt x="9942" y="5275"/>
                  </a:lnTo>
                  <a:lnTo>
                    <a:pt x="9942" y="6180"/>
                  </a:lnTo>
                  <a:lnTo>
                    <a:pt x="9263" y="5703"/>
                  </a:lnTo>
                  <a:lnTo>
                    <a:pt x="9739" y="4929"/>
                  </a:lnTo>
                  <a:lnTo>
                    <a:pt x="9739" y="4191"/>
                  </a:lnTo>
                  <a:lnTo>
                    <a:pt x="9132" y="3798"/>
                  </a:lnTo>
                  <a:lnTo>
                    <a:pt x="9132" y="4382"/>
                  </a:lnTo>
                  <a:lnTo>
                    <a:pt x="8858" y="4846"/>
                  </a:lnTo>
                  <a:lnTo>
                    <a:pt x="8704" y="4846"/>
                  </a:lnTo>
                  <a:lnTo>
                    <a:pt x="8858" y="4465"/>
                  </a:lnTo>
                  <a:lnTo>
                    <a:pt x="8858" y="3858"/>
                  </a:lnTo>
                  <a:lnTo>
                    <a:pt x="8584" y="3977"/>
                  </a:lnTo>
                  <a:lnTo>
                    <a:pt x="8442" y="4525"/>
                  </a:lnTo>
                  <a:lnTo>
                    <a:pt x="8084" y="4334"/>
                  </a:lnTo>
                  <a:lnTo>
                    <a:pt x="8442" y="3417"/>
                  </a:lnTo>
                  <a:lnTo>
                    <a:pt x="8275" y="3013"/>
                  </a:lnTo>
                  <a:lnTo>
                    <a:pt x="7858" y="3227"/>
                  </a:lnTo>
                  <a:lnTo>
                    <a:pt x="7584" y="3786"/>
                  </a:lnTo>
                  <a:lnTo>
                    <a:pt x="7096" y="3644"/>
                  </a:lnTo>
                  <a:lnTo>
                    <a:pt x="7156" y="3072"/>
                  </a:lnTo>
                  <a:lnTo>
                    <a:pt x="7787" y="2798"/>
                  </a:lnTo>
                  <a:lnTo>
                    <a:pt x="7787" y="2536"/>
                  </a:lnTo>
                  <a:lnTo>
                    <a:pt x="7477" y="2131"/>
                  </a:lnTo>
                  <a:lnTo>
                    <a:pt x="6477" y="1965"/>
                  </a:lnTo>
                  <a:lnTo>
                    <a:pt x="6025" y="2358"/>
                  </a:lnTo>
                  <a:lnTo>
                    <a:pt x="6406" y="2941"/>
                  </a:lnTo>
                  <a:lnTo>
                    <a:pt x="6215" y="3691"/>
                  </a:lnTo>
                  <a:lnTo>
                    <a:pt x="5989" y="2882"/>
                  </a:lnTo>
                  <a:lnTo>
                    <a:pt x="5417" y="2262"/>
                  </a:lnTo>
                  <a:lnTo>
                    <a:pt x="5155" y="2560"/>
                  </a:lnTo>
                  <a:lnTo>
                    <a:pt x="5048" y="3548"/>
                  </a:lnTo>
                  <a:lnTo>
                    <a:pt x="4691" y="3358"/>
                  </a:lnTo>
                  <a:lnTo>
                    <a:pt x="4548" y="2441"/>
                  </a:lnTo>
                  <a:lnTo>
                    <a:pt x="4763" y="2298"/>
                  </a:lnTo>
                  <a:lnTo>
                    <a:pt x="5048" y="1810"/>
                  </a:lnTo>
                  <a:lnTo>
                    <a:pt x="4667" y="1608"/>
                  </a:lnTo>
                  <a:lnTo>
                    <a:pt x="4751" y="1036"/>
                  </a:lnTo>
                  <a:lnTo>
                    <a:pt x="42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34"/>
            <p:cNvSpPr/>
            <p:nvPr/>
          </p:nvSpPr>
          <p:spPr>
            <a:xfrm>
              <a:off x="-6723475" y="-4830525"/>
              <a:ext cx="417350" cy="473900"/>
            </a:xfrm>
            <a:custGeom>
              <a:avLst/>
              <a:gdLst/>
              <a:ahLst/>
              <a:cxnLst/>
              <a:rect l="l" t="t" r="r" b="b"/>
              <a:pathLst>
                <a:path w="16694" h="18956" extrusionOk="0">
                  <a:moveTo>
                    <a:pt x="12181" y="1"/>
                  </a:moveTo>
                  <a:lnTo>
                    <a:pt x="11407" y="72"/>
                  </a:lnTo>
                  <a:lnTo>
                    <a:pt x="11359" y="334"/>
                  </a:lnTo>
                  <a:lnTo>
                    <a:pt x="11681" y="798"/>
                  </a:lnTo>
                  <a:lnTo>
                    <a:pt x="11312" y="1036"/>
                  </a:lnTo>
                  <a:lnTo>
                    <a:pt x="10883" y="667"/>
                  </a:lnTo>
                  <a:lnTo>
                    <a:pt x="10966" y="96"/>
                  </a:lnTo>
                  <a:lnTo>
                    <a:pt x="10966" y="96"/>
                  </a:lnTo>
                  <a:lnTo>
                    <a:pt x="10288" y="263"/>
                  </a:lnTo>
                  <a:lnTo>
                    <a:pt x="10050" y="798"/>
                  </a:lnTo>
                  <a:lnTo>
                    <a:pt x="10442" y="1310"/>
                  </a:lnTo>
                  <a:lnTo>
                    <a:pt x="10990" y="1596"/>
                  </a:lnTo>
                  <a:lnTo>
                    <a:pt x="10573" y="2251"/>
                  </a:lnTo>
                  <a:lnTo>
                    <a:pt x="9966" y="1644"/>
                  </a:lnTo>
                  <a:lnTo>
                    <a:pt x="9502" y="334"/>
                  </a:lnTo>
                  <a:lnTo>
                    <a:pt x="8252" y="441"/>
                  </a:lnTo>
                  <a:lnTo>
                    <a:pt x="8264" y="727"/>
                  </a:lnTo>
                  <a:lnTo>
                    <a:pt x="8656" y="1120"/>
                  </a:lnTo>
                  <a:lnTo>
                    <a:pt x="9180" y="1775"/>
                  </a:lnTo>
                  <a:lnTo>
                    <a:pt x="8776" y="2644"/>
                  </a:lnTo>
                  <a:lnTo>
                    <a:pt x="8466" y="2048"/>
                  </a:lnTo>
                  <a:lnTo>
                    <a:pt x="8240" y="1334"/>
                  </a:lnTo>
                  <a:lnTo>
                    <a:pt x="7561" y="941"/>
                  </a:lnTo>
                  <a:lnTo>
                    <a:pt x="6478" y="798"/>
                  </a:lnTo>
                  <a:lnTo>
                    <a:pt x="6216" y="1441"/>
                  </a:lnTo>
                  <a:lnTo>
                    <a:pt x="7132" y="1763"/>
                  </a:lnTo>
                  <a:lnTo>
                    <a:pt x="6990" y="2144"/>
                  </a:lnTo>
                  <a:lnTo>
                    <a:pt x="5906" y="1787"/>
                  </a:lnTo>
                  <a:lnTo>
                    <a:pt x="5489" y="2239"/>
                  </a:lnTo>
                  <a:lnTo>
                    <a:pt x="5168" y="2882"/>
                  </a:lnTo>
                  <a:lnTo>
                    <a:pt x="6609" y="3977"/>
                  </a:lnTo>
                  <a:lnTo>
                    <a:pt x="7216" y="5216"/>
                  </a:lnTo>
                  <a:lnTo>
                    <a:pt x="6501" y="5299"/>
                  </a:lnTo>
                  <a:lnTo>
                    <a:pt x="6013" y="4049"/>
                  </a:lnTo>
                  <a:lnTo>
                    <a:pt x="4096" y="2679"/>
                  </a:lnTo>
                  <a:lnTo>
                    <a:pt x="3418" y="2775"/>
                  </a:lnTo>
                  <a:lnTo>
                    <a:pt x="3715" y="3537"/>
                  </a:lnTo>
                  <a:lnTo>
                    <a:pt x="3132" y="3596"/>
                  </a:lnTo>
                  <a:lnTo>
                    <a:pt x="3037" y="4084"/>
                  </a:lnTo>
                  <a:lnTo>
                    <a:pt x="3775" y="4454"/>
                  </a:lnTo>
                  <a:lnTo>
                    <a:pt x="3656" y="4763"/>
                  </a:lnTo>
                  <a:lnTo>
                    <a:pt x="2370" y="4287"/>
                  </a:lnTo>
                  <a:lnTo>
                    <a:pt x="1596" y="4894"/>
                  </a:lnTo>
                  <a:lnTo>
                    <a:pt x="703" y="4918"/>
                  </a:lnTo>
                  <a:lnTo>
                    <a:pt x="1" y="5799"/>
                  </a:lnTo>
                  <a:lnTo>
                    <a:pt x="132" y="6251"/>
                  </a:lnTo>
                  <a:lnTo>
                    <a:pt x="703" y="6180"/>
                  </a:lnTo>
                  <a:lnTo>
                    <a:pt x="917" y="5751"/>
                  </a:lnTo>
                  <a:lnTo>
                    <a:pt x="1417" y="5870"/>
                  </a:lnTo>
                  <a:lnTo>
                    <a:pt x="644" y="6775"/>
                  </a:lnTo>
                  <a:lnTo>
                    <a:pt x="917" y="7073"/>
                  </a:lnTo>
                  <a:lnTo>
                    <a:pt x="1882" y="6549"/>
                  </a:lnTo>
                  <a:lnTo>
                    <a:pt x="2394" y="6787"/>
                  </a:lnTo>
                  <a:lnTo>
                    <a:pt x="1537" y="7394"/>
                  </a:lnTo>
                  <a:lnTo>
                    <a:pt x="1084" y="8144"/>
                  </a:lnTo>
                  <a:lnTo>
                    <a:pt x="1239" y="8371"/>
                  </a:lnTo>
                  <a:lnTo>
                    <a:pt x="1834" y="8097"/>
                  </a:lnTo>
                  <a:lnTo>
                    <a:pt x="2668" y="8144"/>
                  </a:lnTo>
                  <a:lnTo>
                    <a:pt x="3715" y="7323"/>
                  </a:lnTo>
                  <a:lnTo>
                    <a:pt x="3906" y="7644"/>
                  </a:lnTo>
                  <a:lnTo>
                    <a:pt x="3001" y="8585"/>
                  </a:lnTo>
                  <a:lnTo>
                    <a:pt x="3084" y="8954"/>
                  </a:lnTo>
                  <a:lnTo>
                    <a:pt x="3287" y="8978"/>
                  </a:lnTo>
                  <a:lnTo>
                    <a:pt x="3180" y="9645"/>
                  </a:lnTo>
                  <a:lnTo>
                    <a:pt x="3715" y="9883"/>
                  </a:lnTo>
                  <a:lnTo>
                    <a:pt x="4465" y="9657"/>
                  </a:lnTo>
                  <a:lnTo>
                    <a:pt x="4775" y="9085"/>
                  </a:lnTo>
                  <a:lnTo>
                    <a:pt x="5323" y="9073"/>
                  </a:lnTo>
                  <a:lnTo>
                    <a:pt x="4858" y="9752"/>
                  </a:lnTo>
                  <a:lnTo>
                    <a:pt x="5108" y="9942"/>
                  </a:lnTo>
                  <a:lnTo>
                    <a:pt x="6180" y="9478"/>
                  </a:lnTo>
                  <a:lnTo>
                    <a:pt x="6811" y="8466"/>
                  </a:lnTo>
                  <a:lnTo>
                    <a:pt x="6728" y="7823"/>
                  </a:lnTo>
                  <a:lnTo>
                    <a:pt x="7573" y="7192"/>
                  </a:lnTo>
                  <a:lnTo>
                    <a:pt x="7942" y="7418"/>
                  </a:lnTo>
                  <a:lnTo>
                    <a:pt x="7692" y="8133"/>
                  </a:lnTo>
                  <a:lnTo>
                    <a:pt x="7871" y="8621"/>
                  </a:lnTo>
                  <a:lnTo>
                    <a:pt x="8430" y="8692"/>
                  </a:lnTo>
                  <a:lnTo>
                    <a:pt x="7740" y="9347"/>
                  </a:lnTo>
                  <a:lnTo>
                    <a:pt x="7513" y="9930"/>
                  </a:lnTo>
                  <a:lnTo>
                    <a:pt x="6740" y="10073"/>
                  </a:lnTo>
                  <a:lnTo>
                    <a:pt x="5073" y="10502"/>
                  </a:lnTo>
                  <a:lnTo>
                    <a:pt x="5489" y="11645"/>
                  </a:lnTo>
                  <a:lnTo>
                    <a:pt x="6156" y="11681"/>
                  </a:lnTo>
                  <a:lnTo>
                    <a:pt x="6240" y="12621"/>
                  </a:lnTo>
                  <a:lnTo>
                    <a:pt x="5847" y="13002"/>
                  </a:lnTo>
                  <a:lnTo>
                    <a:pt x="5287" y="12204"/>
                  </a:lnTo>
                  <a:lnTo>
                    <a:pt x="4704" y="10883"/>
                  </a:lnTo>
                  <a:lnTo>
                    <a:pt x="3144" y="10288"/>
                  </a:lnTo>
                  <a:lnTo>
                    <a:pt x="3144" y="11871"/>
                  </a:lnTo>
                  <a:lnTo>
                    <a:pt x="3715" y="12466"/>
                  </a:lnTo>
                  <a:lnTo>
                    <a:pt x="4144" y="13538"/>
                  </a:lnTo>
                  <a:lnTo>
                    <a:pt x="4394" y="14514"/>
                  </a:lnTo>
                  <a:lnTo>
                    <a:pt x="5370" y="14621"/>
                  </a:lnTo>
                  <a:lnTo>
                    <a:pt x="6013" y="14550"/>
                  </a:lnTo>
                  <a:lnTo>
                    <a:pt x="6132" y="15181"/>
                  </a:lnTo>
                  <a:lnTo>
                    <a:pt x="5370" y="15407"/>
                  </a:lnTo>
                  <a:lnTo>
                    <a:pt x="4323" y="14979"/>
                  </a:lnTo>
                  <a:lnTo>
                    <a:pt x="3144" y="15110"/>
                  </a:lnTo>
                  <a:lnTo>
                    <a:pt x="2537" y="16205"/>
                  </a:lnTo>
                  <a:lnTo>
                    <a:pt x="2811" y="16800"/>
                  </a:lnTo>
                  <a:lnTo>
                    <a:pt x="3358" y="16979"/>
                  </a:lnTo>
                  <a:lnTo>
                    <a:pt x="3715" y="16574"/>
                  </a:lnTo>
                  <a:lnTo>
                    <a:pt x="3965" y="16741"/>
                  </a:lnTo>
                  <a:lnTo>
                    <a:pt x="3656" y="17253"/>
                  </a:lnTo>
                  <a:lnTo>
                    <a:pt x="3715" y="17908"/>
                  </a:lnTo>
                  <a:lnTo>
                    <a:pt x="4025" y="18467"/>
                  </a:lnTo>
                  <a:lnTo>
                    <a:pt x="4430" y="18253"/>
                  </a:lnTo>
                  <a:lnTo>
                    <a:pt x="4989" y="17777"/>
                  </a:lnTo>
                  <a:lnTo>
                    <a:pt x="5001" y="17038"/>
                  </a:lnTo>
                  <a:lnTo>
                    <a:pt x="5489" y="17122"/>
                  </a:lnTo>
                  <a:lnTo>
                    <a:pt x="5347" y="18027"/>
                  </a:lnTo>
                  <a:lnTo>
                    <a:pt x="6085" y="18336"/>
                  </a:lnTo>
                  <a:lnTo>
                    <a:pt x="6394" y="18110"/>
                  </a:lnTo>
                  <a:lnTo>
                    <a:pt x="6728" y="18467"/>
                  </a:lnTo>
                  <a:lnTo>
                    <a:pt x="7061" y="18955"/>
                  </a:lnTo>
                  <a:lnTo>
                    <a:pt x="7787" y="18681"/>
                  </a:lnTo>
                  <a:lnTo>
                    <a:pt x="7930" y="17908"/>
                  </a:lnTo>
                  <a:lnTo>
                    <a:pt x="7680" y="17348"/>
                  </a:lnTo>
                  <a:lnTo>
                    <a:pt x="8347" y="17348"/>
                  </a:lnTo>
                  <a:lnTo>
                    <a:pt x="8740" y="16729"/>
                  </a:lnTo>
                  <a:lnTo>
                    <a:pt x="9145" y="16479"/>
                  </a:lnTo>
                  <a:lnTo>
                    <a:pt x="9145" y="16110"/>
                  </a:lnTo>
                  <a:lnTo>
                    <a:pt x="8990" y="15812"/>
                  </a:lnTo>
                  <a:lnTo>
                    <a:pt x="9407" y="15693"/>
                  </a:lnTo>
                  <a:lnTo>
                    <a:pt x="9240" y="14883"/>
                  </a:lnTo>
                  <a:lnTo>
                    <a:pt x="8454" y="14526"/>
                  </a:lnTo>
                  <a:lnTo>
                    <a:pt x="8002" y="14919"/>
                  </a:lnTo>
                  <a:lnTo>
                    <a:pt x="7811" y="15336"/>
                  </a:lnTo>
                  <a:lnTo>
                    <a:pt x="7466" y="14991"/>
                  </a:lnTo>
                  <a:lnTo>
                    <a:pt x="7680" y="14443"/>
                  </a:lnTo>
                  <a:lnTo>
                    <a:pt x="7740" y="13907"/>
                  </a:lnTo>
                  <a:lnTo>
                    <a:pt x="8275" y="13740"/>
                  </a:lnTo>
                  <a:lnTo>
                    <a:pt x="8597" y="14181"/>
                  </a:lnTo>
                  <a:lnTo>
                    <a:pt x="9264" y="14502"/>
                  </a:lnTo>
                  <a:lnTo>
                    <a:pt x="9645" y="14240"/>
                  </a:lnTo>
                  <a:lnTo>
                    <a:pt x="9645" y="13764"/>
                  </a:lnTo>
                  <a:lnTo>
                    <a:pt x="9037" y="13669"/>
                  </a:lnTo>
                  <a:lnTo>
                    <a:pt x="8978" y="13455"/>
                  </a:lnTo>
                  <a:lnTo>
                    <a:pt x="10121" y="13097"/>
                  </a:lnTo>
                  <a:lnTo>
                    <a:pt x="10121" y="12562"/>
                  </a:lnTo>
                  <a:lnTo>
                    <a:pt x="9442" y="12335"/>
                  </a:lnTo>
                  <a:lnTo>
                    <a:pt x="9121" y="12038"/>
                  </a:lnTo>
                  <a:lnTo>
                    <a:pt x="9454" y="11776"/>
                  </a:lnTo>
                  <a:lnTo>
                    <a:pt x="10228" y="11871"/>
                  </a:lnTo>
                  <a:lnTo>
                    <a:pt x="10728" y="12383"/>
                  </a:lnTo>
                  <a:lnTo>
                    <a:pt x="10812" y="12859"/>
                  </a:lnTo>
                  <a:lnTo>
                    <a:pt x="11681" y="12228"/>
                  </a:lnTo>
                  <a:lnTo>
                    <a:pt x="11514" y="11692"/>
                  </a:lnTo>
                  <a:lnTo>
                    <a:pt x="11847" y="11300"/>
                  </a:lnTo>
                  <a:lnTo>
                    <a:pt x="11062" y="10811"/>
                  </a:lnTo>
                  <a:lnTo>
                    <a:pt x="11288" y="10466"/>
                  </a:lnTo>
                  <a:lnTo>
                    <a:pt x="11847" y="10764"/>
                  </a:lnTo>
                  <a:lnTo>
                    <a:pt x="12383" y="10371"/>
                  </a:lnTo>
                  <a:lnTo>
                    <a:pt x="12526" y="9990"/>
                  </a:lnTo>
                  <a:lnTo>
                    <a:pt x="12621" y="9728"/>
                  </a:lnTo>
                  <a:lnTo>
                    <a:pt x="13443" y="8645"/>
                  </a:lnTo>
                  <a:lnTo>
                    <a:pt x="14121" y="7799"/>
                  </a:lnTo>
                  <a:lnTo>
                    <a:pt x="14955" y="7180"/>
                  </a:lnTo>
                  <a:lnTo>
                    <a:pt x="14955" y="6454"/>
                  </a:lnTo>
                  <a:lnTo>
                    <a:pt x="14371" y="6454"/>
                  </a:lnTo>
                  <a:lnTo>
                    <a:pt x="13883" y="6847"/>
                  </a:lnTo>
                  <a:lnTo>
                    <a:pt x="12717" y="7918"/>
                  </a:lnTo>
                  <a:lnTo>
                    <a:pt x="12085" y="8002"/>
                  </a:lnTo>
                  <a:lnTo>
                    <a:pt x="11871" y="7704"/>
                  </a:lnTo>
                  <a:lnTo>
                    <a:pt x="12812" y="7073"/>
                  </a:lnTo>
                  <a:lnTo>
                    <a:pt x="13359" y="6585"/>
                  </a:lnTo>
                  <a:lnTo>
                    <a:pt x="13193" y="6204"/>
                  </a:lnTo>
                  <a:lnTo>
                    <a:pt x="14110" y="6013"/>
                  </a:lnTo>
                  <a:lnTo>
                    <a:pt x="14312" y="5632"/>
                  </a:lnTo>
                  <a:lnTo>
                    <a:pt x="15217" y="5549"/>
                  </a:lnTo>
                  <a:lnTo>
                    <a:pt x="16455" y="4096"/>
                  </a:lnTo>
                  <a:lnTo>
                    <a:pt x="16693" y="3203"/>
                  </a:lnTo>
                  <a:lnTo>
                    <a:pt x="16181" y="2501"/>
                  </a:lnTo>
                  <a:lnTo>
                    <a:pt x="15895" y="2596"/>
                  </a:lnTo>
                  <a:lnTo>
                    <a:pt x="15526" y="2048"/>
                  </a:lnTo>
                  <a:lnTo>
                    <a:pt x="15526" y="1382"/>
                  </a:lnTo>
                  <a:lnTo>
                    <a:pt x="14776" y="1025"/>
                  </a:lnTo>
                  <a:lnTo>
                    <a:pt x="14407" y="1025"/>
                  </a:lnTo>
                  <a:lnTo>
                    <a:pt x="14014" y="1572"/>
                  </a:lnTo>
                  <a:lnTo>
                    <a:pt x="12883" y="2298"/>
                  </a:lnTo>
                  <a:lnTo>
                    <a:pt x="12645" y="1917"/>
                  </a:lnTo>
                  <a:lnTo>
                    <a:pt x="13645" y="1286"/>
                  </a:lnTo>
                  <a:lnTo>
                    <a:pt x="13943" y="655"/>
                  </a:lnTo>
                  <a:lnTo>
                    <a:pt x="12752" y="417"/>
                  </a:lnTo>
                  <a:lnTo>
                    <a:pt x="12133" y="727"/>
                  </a:lnTo>
                  <a:lnTo>
                    <a:pt x="12133" y="727"/>
                  </a:lnTo>
                  <a:lnTo>
                    <a:pt x="121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34"/>
            <p:cNvSpPr/>
            <p:nvPr/>
          </p:nvSpPr>
          <p:spPr>
            <a:xfrm>
              <a:off x="-6331150" y="-2908550"/>
              <a:ext cx="14900" cy="19075"/>
            </a:xfrm>
            <a:custGeom>
              <a:avLst/>
              <a:gdLst/>
              <a:ahLst/>
              <a:cxnLst/>
              <a:rect l="l" t="t" r="r" b="b"/>
              <a:pathLst>
                <a:path w="596" h="763" extrusionOk="0">
                  <a:moveTo>
                    <a:pt x="131" y="0"/>
                  </a:moveTo>
                  <a:lnTo>
                    <a:pt x="0" y="703"/>
                  </a:lnTo>
                  <a:lnTo>
                    <a:pt x="548" y="762"/>
                  </a:lnTo>
                  <a:lnTo>
                    <a:pt x="595" y="28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34"/>
            <p:cNvSpPr/>
            <p:nvPr/>
          </p:nvSpPr>
          <p:spPr>
            <a:xfrm>
              <a:off x="-6389200" y="-2922550"/>
              <a:ext cx="41700" cy="16700"/>
            </a:xfrm>
            <a:custGeom>
              <a:avLst/>
              <a:gdLst/>
              <a:ahLst/>
              <a:cxnLst/>
              <a:rect l="l" t="t" r="r" b="b"/>
              <a:pathLst>
                <a:path w="1668" h="668" extrusionOk="0">
                  <a:moveTo>
                    <a:pt x="1465" y="0"/>
                  </a:moveTo>
                  <a:lnTo>
                    <a:pt x="0" y="274"/>
                  </a:lnTo>
                  <a:lnTo>
                    <a:pt x="155" y="667"/>
                  </a:lnTo>
                  <a:lnTo>
                    <a:pt x="953" y="667"/>
                  </a:lnTo>
                  <a:lnTo>
                    <a:pt x="1667" y="274"/>
                  </a:lnTo>
                  <a:lnTo>
                    <a:pt x="1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34"/>
            <p:cNvSpPr/>
            <p:nvPr/>
          </p:nvSpPr>
          <p:spPr>
            <a:xfrm>
              <a:off x="-6537725" y="-3895575"/>
              <a:ext cx="186050" cy="183075"/>
            </a:xfrm>
            <a:custGeom>
              <a:avLst/>
              <a:gdLst/>
              <a:ahLst/>
              <a:cxnLst/>
              <a:rect l="l" t="t" r="r" b="b"/>
              <a:pathLst>
                <a:path w="7442" h="7323" extrusionOk="0">
                  <a:moveTo>
                    <a:pt x="3346" y="0"/>
                  </a:moveTo>
                  <a:lnTo>
                    <a:pt x="2917" y="24"/>
                  </a:lnTo>
                  <a:lnTo>
                    <a:pt x="2750" y="714"/>
                  </a:lnTo>
                  <a:lnTo>
                    <a:pt x="2012" y="1441"/>
                  </a:lnTo>
                  <a:lnTo>
                    <a:pt x="2358" y="2155"/>
                  </a:lnTo>
                  <a:lnTo>
                    <a:pt x="1631" y="2584"/>
                  </a:lnTo>
                  <a:lnTo>
                    <a:pt x="1191" y="2346"/>
                  </a:lnTo>
                  <a:lnTo>
                    <a:pt x="262" y="2608"/>
                  </a:lnTo>
                  <a:lnTo>
                    <a:pt x="0" y="3239"/>
                  </a:lnTo>
                  <a:lnTo>
                    <a:pt x="286" y="3846"/>
                  </a:lnTo>
                  <a:lnTo>
                    <a:pt x="893" y="3929"/>
                  </a:lnTo>
                  <a:lnTo>
                    <a:pt x="1393" y="3489"/>
                  </a:lnTo>
                  <a:lnTo>
                    <a:pt x="1727" y="3703"/>
                  </a:lnTo>
                  <a:lnTo>
                    <a:pt x="2667" y="3108"/>
                  </a:lnTo>
                  <a:lnTo>
                    <a:pt x="2620" y="3762"/>
                  </a:lnTo>
                  <a:lnTo>
                    <a:pt x="3358" y="4441"/>
                  </a:lnTo>
                  <a:lnTo>
                    <a:pt x="3322" y="4989"/>
                  </a:lnTo>
                  <a:lnTo>
                    <a:pt x="4144" y="5846"/>
                  </a:lnTo>
                  <a:lnTo>
                    <a:pt x="4584" y="5834"/>
                  </a:lnTo>
                  <a:lnTo>
                    <a:pt x="6120" y="6715"/>
                  </a:lnTo>
                  <a:lnTo>
                    <a:pt x="6287" y="6941"/>
                  </a:lnTo>
                  <a:lnTo>
                    <a:pt x="7096" y="7322"/>
                  </a:lnTo>
                  <a:lnTo>
                    <a:pt x="7430" y="6894"/>
                  </a:lnTo>
                  <a:lnTo>
                    <a:pt x="6775" y="6572"/>
                  </a:lnTo>
                  <a:lnTo>
                    <a:pt x="6537" y="5953"/>
                  </a:lnTo>
                  <a:lnTo>
                    <a:pt x="5453" y="5167"/>
                  </a:lnTo>
                  <a:lnTo>
                    <a:pt x="5227" y="4858"/>
                  </a:lnTo>
                  <a:lnTo>
                    <a:pt x="5537" y="4667"/>
                  </a:lnTo>
                  <a:lnTo>
                    <a:pt x="6287" y="5310"/>
                  </a:lnTo>
                  <a:lnTo>
                    <a:pt x="6953" y="5751"/>
                  </a:lnTo>
                  <a:lnTo>
                    <a:pt x="7442" y="5858"/>
                  </a:lnTo>
                  <a:lnTo>
                    <a:pt x="7311" y="4215"/>
                  </a:lnTo>
                  <a:lnTo>
                    <a:pt x="6846" y="3119"/>
                  </a:lnTo>
                  <a:lnTo>
                    <a:pt x="6287" y="3048"/>
                  </a:lnTo>
                  <a:lnTo>
                    <a:pt x="6108" y="2691"/>
                  </a:lnTo>
                  <a:lnTo>
                    <a:pt x="6013" y="2286"/>
                  </a:lnTo>
                  <a:lnTo>
                    <a:pt x="5620" y="2060"/>
                  </a:lnTo>
                  <a:lnTo>
                    <a:pt x="5227" y="1548"/>
                  </a:lnTo>
                  <a:lnTo>
                    <a:pt x="4655" y="1345"/>
                  </a:lnTo>
                  <a:lnTo>
                    <a:pt x="4203" y="1345"/>
                  </a:lnTo>
                  <a:lnTo>
                    <a:pt x="3715" y="1012"/>
                  </a:lnTo>
                  <a:lnTo>
                    <a:pt x="3846" y="191"/>
                  </a:lnTo>
                  <a:lnTo>
                    <a:pt x="33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34"/>
            <p:cNvSpPr/>
            <p:nvPr/>
          </p:nvSpPr>
          <p:spPr>
            <a:xfrm>
              <a:off x="-6474925" y="-2932975"/>
              <a:ext cx="69975" cy="24450"/>
            </a:xfrm>
            <a:custGeom>
              <a:avLst/>
              <a:gdLst/>
              <a:ahLst/>
              <a:cxnLst/>
              <a:rect l="l" t="t" r="r" b="b"/>
              <a:pathLst>
                <a:path w="2799" h="978" extrusionOk="0">
                  <a:moveTo>
                    <a:pt x="643" y="1"/>
                  </a:moveTo>
                  <a:lnTo>
                    <a:pt x="274" y="346"/>
                  </a:lnTo>
                  <a:lnTo>
                    <a:pt x="0" y="810"/>
                  </a:lnTo>
                  <a:lnTo>
                    <a:pt x="1048" y="977"/>
                  </a:lnTo>
                  <a:lnTo>
                    <a:pt x="2036" y="703"/>
                  </a:lnTo>
                  <a:lnTo>
                    <a:pt x="2798" y="882"/>
                  </a:lnTo>
                  <a:lnTo>
                    <a:pt x="2798" y="691"/>
                  </a:lnTo>
                  <a:lnTo>
                    <a:pt x="2798" y="406"/>
                  </a:lnTo>
                  <a:lnTo>
                    <a:pt x="22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34"/>
            <p:cNvSpPr/>
            <p:nvPr/>
          </p:nvSpPr>
          <p:spPr>
            <a:xfrm>
              <a:off x="-6453800" y="-2968975"/>
              <a:ext cx="11350" cy="9250"/>
            </a:xfrm>
            <a:custGeom>
              <a:avLst/>
              <a:gdLst/>
              <a:ahLst/>
              <a:cxnLst/>
              <a:rect l="l" t="t" r="r" b="b"/>
              <a:pathLst>
                <a:path w="454" h="370" extrusionOk="0">
                  <a:moveTo>
                    <a:pt x="394" y="0"/>
                  </a:moveTo>
                  <a:lnTo>
                    <a:pt x="167" y="36"/>
                  </a:lnTo>
                  <a:lnTo>
                    <a:pt x="1" y="179"/>
                  </a:lnTo>
                  <a:lnTo>
                    <a:pt x="120" y="369"/>
                  </a:lnTo>
                  <a:lnTo>
                    <a:pt x="453" y="36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34"/>
            <p:cNvSpPr/>
            <p:nvPr/>
          </p:nvSpPr>
          <p:spPr>
            <a:xfrm>
              <a:off x="-6474925" y="-2961550"/>
              <a:ext cx="11025" cy="16400"/>
            </a:xfrm>
            <a:custGeom>
              <a:avLst/>
              <a:gdLst/>
              <a:ahLst/>
              <a:cxnLst/>
              <a:rect l="l" t="t" r="r" b="b"/>
              <a:pathLst>
                <a:path w="441" h="656" extrusionOk="0">
                  <a:moveTo>
                    <a:pt x="286" y="1"/>
                  </a:moveTo>
                  <a:lnTo>
                    <a:pt x="0" y="334"/>
                  </a:lnTo>
                  <a:lnTo>
                    <a:pt x="0" y="513"/>
                  </a:lnTo>
                  <a:lnTo>
                    <a:pt x="143" y="656"/>
                  </a:lnTo>
                  <a:lnTo>
                    <a:pt x="441" y="334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34"/>
            <p:cNvSpPr/>
            <p:nvPr/>
          </p:nvSpPr>
          <p:spPr>
            <a:xfrm>
              <a:off x="-6498750" y="-2995475"/>
              <a:ext cx="25325" cy="22350"/>
            </a:xfrm>
            <a:custGeom>
              <a:avLst/>
              <a:gdLst/>
              <a:ahLst/>
              <a:cxnLst/>
              <a:rect l="l" t="t" r="r" b="b"/>
              <a:pathLst>
                <a:path w="1013" h="894" extrusionOk="0">
                  <a:moveTo>
                    <a:pt x="275" y="0"/>
                  </a:moveTo>
                  <a:lnTo>
                    <a:pt x="1" y="393"/>
                  </a:lnTo>
                  <a:lnTo>
                    <a:pt x="251" y="810"/>
                  </a:lnTo>
                  <a:lnTo>
                    <a:pt x="858" y="893"/>
                  </a:lnTo>
                  <a:lnTo>
                    <a:pt x="1013" y="536"/>
                  </a:lnTo>
                  <a:lnTo>
                    <a:pt x="560" y="441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34"/>
            <p:cNvSpPr/>
            <p:nvPr/>
          </p:nvSpPr>
          <p:spPr>
            <a:xfrm>
              <a:off x="-6624050" y="-2985650"/>
              <a:ext cx="141400" cy="55675"/>
            </a:xfrm>
            <a:custGeom>
              <a:avLst/>
              <a:gdLst/>
              <a:ahLst/>
              <a:cxnLst/>
              <a:rect l="l" t="t" r="r" b="b"/>
              <a:pathLst>
                <a:path w="5656" h="2227" extrusionOk="0">
                  <a:moveTo>
                    <a:pt x="1310" y="0"/>
                  </a:moveTo>
                  <a:lnTo>
                    <a:pt x="179" y="548"/>
                  </a:lnTo>
                  <a:lnTo>
                    <a:pt x="0" y="941"/>
                  </a:lnTo>
                  <a:lnTo>
                    <a:pt x="1024" y="1262"/>
                  </a:lnTo>
                  <a:lnTo>
                    <a:pt x="1167" y="631"/>
                  </a:lnTo>
                  <a:lnTo>
                    <a:pt x="1596" y="631"/>
                  </a:lnTo>
                  <a:lnTo>
                    <a:pt x="1870" y="929"/>
                  </a:lnTo>
                  <a:lnTo>
                    <a:pt x="3120" y="1167"/>
                  </a:lnTo>
                  <a:lnTo>
                    <a:pt x="3632" y="1620"/>
                  </a:lnTo>
                  <a:lnTo>
                    <a:pt x="3810" y="2143"/>
                  </a:lnTo>
                  <a:lnTo>
                    <a:pt x="5477" y="2227"/>
                  </a:lnTo>
                  <a:lnTo>
                    <a:pt x="5656" y="1834"/>
                  </a:lnTo>
                  <a:lnTo>
                    <a:pt x="3965" y="929"/>
                  </a:lnTo>
                  <a:lnTo>
                    <a:pt x="3310" y="548"/>
                  </a:lnTo>
                  <a:lnTo>
                    <a:pt x="2977" y="358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34"/>
            <p:cNvSpPr/>
            <p:nvPr/>
          </p:nvSpPr>
          <p:spPr>
            <a:xfrm>
              <a:off x="-6530000" y="-3938750"/>
              <a:ext cx="36050" cy="42300"/>
            </a:xfrm>
            <a:custGeom>
              <a:avLst/>
              <a:gdLst/>
              <a:ahLst/>
              <a:cxnLst/>
              <a:rect l="l" t="t" r="r" b="b"/>
              <a:pathLst>
                <a:path w="1442" h="1692" extrusionOk="0">
                  <a:moveTo>
                    <a:pt x="858" y="1"/>
                  </a:moveTo>
                  <a:lnTo>
                    <a:pt x="310" y="263"/>
                  </a:lnTo>
                  <a:lnTo>
                    <a:pt x="1" y="1036"/>
                  </a:lnTo>
                  <a:lnTo>
                    <a:pt x="382" y="1632"/>
                  </a:lnTo>
                  <a:lnTo>
                    <a:pt x="1096" y="1691"/>
                  </a:lnTo>
                  <a:lnTo>
                    <a:pt x="1441" y="1072"/>
                  </a:lnTo>
                  <a:lnTo>
                    <a:pt x="1346" y="441"/>
                  </a:lnTo>
                  <a:lnTo>
                    <a:pt x="8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34"/>
            <p:cNvSpPr/>
            <p:nvPr/>
          </p:nvSpPr>
          <p:spPr>
            <a:xfrm>
              <a:off x="-6536250" y="-2917200"/>
              <a:ext cx="31275" cy="18200"/>
            </a:xfrm>
            <a:custGeom>
              <a:avLst/>
              <a:gdLst/>
              <a:ahLst/>
              <a:cxnLst/>
              <a:rect l="l" t="t" r="r" b="b"/>
              <a:pathLst>
                <a:path w="1251" h="728" extrusionOk="0">
                  <a:moveTo>
                    <a:pt x="679" y="1"/>
                  </a:moveTo>
                  <a:lnTo>
                    <a:pt x="1" y="60"/>
                  </a:lnTo>
                  <a:lnTo>
                    <a:pt x="1" y="453"/>
                  </a:lnTo>
                  <a:lnTo>
                    <a:pt x="572" y="453"/>
                  </a:lnTo>
                  <a:lnTo>
                    <a:pt x="1084" y="727"/>
                  </a:lnTo>
                  <a:lnTo>
                    <a:pt x="1251" y="346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34"/>
            <p:cNvSpPr/>
            <p:nvPr/>
          </p:nvSpPr>
          <p:spPr>
            <a:xfrm>
              <a:off x="-6566000" y="-4168525"/>
              <a:ext cx="60725" cy="42875"/>
            </a:xfrm>
            <a:custGeom>
              <a:avLst/>
              <a:gdLst/>
              <a:ahLst/>
              <a:cxnLst/>
              <a:rect l="l" t="t" r="r" b="b"/>
              <a:pathLst>
                <a:path w="2429" h="1715" extrusionOk="0">
                  <a:moveTo>
                    <a:pt x="1214" y="0"/>
                  </a:moveTo>
                  <a:lnTo>
                    <a:pt x="0" y="71"/>
                  </a:lnTo>
                  <a:lnTo>
                    <a:pt x="369" y="1310"/>
                  </a:lnTo>
                  <a:lnTo>
                    <a:pt x="1286" y="1572"/>
                  </a:lnTo>
                  <a:lnTo>
                    <a:pt x="2429" y="1715"/>
                  </a:lnTo>
                  <a:lnTo>
                    <a:pt x="1929" y="417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34"/>
            <p:cNvSpPr/>
            <p:nvPr/>
          </p:nvSpPr>
          <p:spPr>
            <a:xfrm>
              <a:off x="-6543400" y="-3042800"/>
              <a:ext cx="25625" cy="19075"/>
            </a:xfrm>
            <a:custGeom>
              <a:avLst/>
              <a:gdLst/>
              <a:ahLst/>
              <a:cxnLst/>
              <a:rect l="l" t="t" r="r" b="b"/>
              <a:pathLst>
                <a:path w="1025" h="763" extrusionOk="0">
                  <a:moveTo>
                    <a:pt x="1" y="0"/>
                  </a:moveTo>
                  <a:lnTo>
                    <a:pt x="108" y="381"/>
                  </a:lnTo>
                  <a:lnTo>
                    <a:pt x="358" y="334"/>
                  </a:lnTo>
                  <a:lnTo>
                    <a:pt x="644" y="762"/>
                  </a:lnTo>
                  <a:lnTo>
                    <a:pt x="1025" y="691"/>
                  </a:lnTo>
                  <a:lnTo>
                    <a:pt x="799" y="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34"/>
            <p:cNvSpPr/>
            <p:nvPr/>
          </p:nvSpPr>
          <p:spPr>
            <a:xfrm>
              <a:off x="-6537425" y="-3011850"/>
              <a:ext cx="15800" cy="21450"/>
            </a:xfrm>
            <a:custGeom>
              <a:avLst/>
              <a:gdLst/>
              <a:ahLst/>
              <a:cxnLst/>
              <a:rect l="l" t="t" r="r" b="b"/>
              <a:pathLst>
                <a:path w="632" h="858" extrusionOk="0">
                  <a:moveTo>
                    <a:pt x="0" y="1"/>
                  </a:moveTo>
                  <a:lnTo>
                    <a:pt x="0" y="441"/>
                  </a:lnTo>
                  <a:lnTo>
                    <a:pt x="274" y="858"/>
                  </a:lnTo>
                  <a:lnTo>
                    <a:pt x="631" y="727"/>
                  </a:lnTo>
                  <a:lnTo>
                    <a:pt x="488" y="370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34"/>
            <p:cNvSpPr/>
            <p:nvPr/>
          </p:nvSpPr>
          <p:spPr>
            <a:xfrm>
              <a:off x="-6759775" y="-2960050"/>
              <a:ext cx="229200" cy="206600"/>
            </a:xfrm>
            <a:custGeom>
              <a:avLst/>
              <a:gdLst/>
              <a:ahLst/>
              <a:cxnLst/>
              <a:rect l="l" t="t" r="r" b="b"/>
              <a:pathLst>
                <a:path w="9168" h="8264" extrusionOk="0">
                  <a:moveTo>
                    <a:pt x="4358" y="0"/>
                  </a:moveTo>
                  <a:lnTo>
                    <a:pt x="2322" y="203"/>
                  </a:lnTo>
                  <a:lnTo>
                    <a:pt x="2238" y="989"/>
                  </a:lnTo>
                  <a:lnTo>
                    <a:pt x="1893" y="1786"/>
                  </a:lnTo>
                  <a:lnTo>
                    <a:pt x="191" y="2024"/>
                  </a:lnTo>
                  <a:lnTo>
                    <a:pt x="0" y="3203"/>
                  </a:lnTo>
                  <a:lnTo>
                    <a:pt x="655" y="3310"/>
                  </a:lnTo>
                  <a:lnTo>
                    <a:pt x="2560" y="4965"/>
                  </a:lnTo>
                  <a:lnTo>
                    <a:pt x="3941" y="4846"/>
                  </a:lnTo>
                  <a:lnTo>
                    <a:pt x="4822" y="5918"/>
                  </a:lnTo>
                  <a:lnTo>
                    <a:pt x="4727" y="6644"/>
                  </a:lnTo>
                  <a:lnTo>
                    <a:pt x="7584" y="8263"/>
                  </a:lnTo>
                  <a:lnTo>
                    <a:pt x="8454" y="7239"/>
                  </a:lnTo>
                  <a:lnTo>
                    <a:pt x="8799" y="7656"/>
                  </a:lnTo>
                  <a:lnTo>
                    <a:pt x="9168" y="7049"/>
                  </a:lnTo>
                  <a:lnTo>
                    <a:pt x="8358" y="6573"/>
                  </a:lnTo>
                  <a:lnTo>
                    <a:pt x="7501" y="7061"/>
                  </a:lnTo>
                  <a:lnTo>
                    <a:pt x="6084" y="6096"/>
                  </a:lnTo>
                  <a:lnTo>
                    <a:pt x="6334" y="3763"/>
                  </a:lnTo>
                  <a:lnTo>
                    <a:pt x="5656" y="3215"/>
                  </a:lnTo>
                  <a:lnTo>
                    <a:pt x="3381" y="3215"/>
                  </a:lnTo>
                  <a:lnTo>
                    <a:pt x="3905" y="1655"/>
                  </a:lnTo>
                  <a:lnTo>
                    <a:pt x="3989" y="929"/>
                  </a:lnTo>
                  <a:lnTo>
                    <a:pt x="4405" y="738"/>
                  </a:lnTo>
                  <a:lnTo>
                    <a:pt x="43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34"/>
            <p:cNvSpPr/>
            <p:nvPr/>
          </p:nvSpPr>
          <p:spPr>
            <a:xfrm>
              <a:off x="-6696375" y="-4396850"/>
              <a:ext cx="164925" cy="111650"/>
            </a:xfrm>
            <a:custGeom>
              <a:avLst/>
              <a:gdLst/>
              <a:ahLst/>
              <a:cxnLst/>
              <a:rect l="l" t="t" r="r" b="b"/>
              <a:pathLst>
                <a:path w="6597" h="4466" extrusionOk="0">
                  <a:moveTo>
                    <a:pt x="1453" y="1"/>
                  </a:moveTo>
                  <a:lnTo>
                    <a:pt x="798" y="430"/>
                  </a:lnTo>
                  <a:lnTo>
                    <a:pt x="1084" y="1370"/>
                  </a:lnTo>
                  <a:lnTo>
                    <a:pt x="1738" y="1704"/>
                  </a:lnTo>
                  <a:lnTo>
                    <a:pt x="1453" y="2025"/>
                  </a:lnTo>
                  <a:lnTo>
                    <a:pt x="941" y="1882"/>
                  </a:lnTo>
                  <a:lnTo>
                    <a:pt x="179" y="2644"/>
                  </a:lnTo>
                  <a:lnTo>
                    <a:pt x="0" y="2668"/>
                  </a:lnTo>
                  <a:lnTo>
                    <a:pt x="60" y="3228"/>
                  </a:lnTo>
                  <a:lnTo>
                    <a:pt x="584" y="3359"/>
                  </a:lnTo>
                  <a:lnTo>
                    <a:pt x="1024" y="3870"/>
                  </a:lnTo>
                  <a:lnTo>
                    <a:pt x="1548" y="3942"/>
                  </a:lnTo>
                  <a:lnTo>
                    <a:pt x="1929" y="3537"/>
                  </a:lnTo>
                  <a:lnTo>
                    <a:pt x="2369" y="4144"/>
                  </a:lnTo>
                  <a:lnTo>
                    <a:pt x="3036" y="4061"/>
                  </a:lnTo>
                  <a:lnTo>
                    <a:pt x="3203" y="3573"/>
                  </a:lnTo>
                  <a:lnTo>
                    <a:pt x="3739" y="3597"/>
                  </a:lnTo>
                  <a:lnTo>
                    <a:pt x="3870" y="3870"/>
                  </a:lnTo>
                  <a:lnTo>
                    <a:pt x="4679" y="3751"/>
                  </a:lnTo>
                  <a:lnTo>
                    <a:pt x="5084" y="3835"/>
                  </a:lnTo>
                  <a:lnTo>
                    <a:pt x="4894" y="4323"/>
                  </a:lnTo>
                  <a:lnTo>
                    <a:pt x="5310" y="4466"/>
                  </a:lnTo>
                  <a:lnTo>
                    <a:pt x="5882" y="4013"/>
                  </a:lnTo>
                  <a:lnTo>
                    <a:pt x="6596" y="3478"/>
                  </a:lnTo>
                  <a:lnTo>
                    <a:pt x="6453" y="2549"/>
                  </a:lnTo>
                  <a:lnTo>
                    <a:pt x="5846" y="2311"/>
                  </a:lnTo>
                  <a:lnTo>
                    <a:pt x="5537" y="1739"/>
                  </a:lnTo>
                  <a:lnTo>
                    <a:pt x="4727" y="1620"/>
                  </a:lnTo>
                  <a:lnTo>
                    <a:pt x="4239" y="1799"/>
                  </a:lnTo>
                  <a:lnTo>
                    <a:pt x="4251" y="1144"/>
                  </a:lnTo>
                  <a:lnTo>
                    <a:pt x="3989" y="1144"/>
                  </a:lnTo>
                  <a:lnTo>
                    <a:pt x="3489" y="1620"/>
                  </a:lnTo>
                  <a:lnTo>
                    <a:pt x="2643" y="1620"/>
                  </a:lnTo>
                  <a:lnTo>
                    <a:pt x="2167" y="906"/>
                  </a:lnTo>
                  <a:lnTo>
                    <a:pt x="2167" y="370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34"/>
            <p:cNvSpPr/>
            <p:nvPr/>
          </p:nvSpPr>
          <p:spPr>
            <a:xfrm>
              <a:off x="-6552925" y="-3979525"/>
              <a:ext cx="17900" cy="28900"/>
            </a:xfrm>
            <a:custGeom>
              <a:avLst/>
              <a:gdLst/>
              <a:ahLst/>
              <a:cxnLst/>
              <a:rect l="l" t="t" r="r" b="b"/>
              <a:pathLst>
                <a:path w="716" h="1156" extrusionOk="0">
                  <a:moveTo>
                    <a:pt x="561" y="0"/>
                  </a:moveTo>
                  <a:lnTo>
                    <a:pt x="168" y="36"/>
                  </a:lnTo>
                  <a:lnTo>
                    <a:pt x="1" y="632"/>
                  </a:lnTo>
                  <a:lnTo>
                    <a:pt x="84" y="1155"/>
                  </a:lnTo>
                  <a:lnTo>
                    <a:pt x="489" y="1155"/>
                  </a:lnTo>
                  <a:lnTo>
                    <a:pt x="715" y="334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34"/>
            <p:cNvSpPr/>
            <p:nvPr/>
          </p:nvSpPr>
          <p:spPr>
            <a:xfrm>
              <a:off x="-6569575" y="-3747950"/>
              <a:ext cx="19950" cy="29200"/>
            </a:xfrm>
            <a:custGeom>
              <a:avLst/>
              <a:gdLst/>
              <a:ahLst/>
              <a:cxnLst/>
              <a:rect l="l" t="t" r="r" b="b"/>
              <a:pathLst>
                <a:path w="798" h="1168" extrusionOk="0">
                  <a:moveTo>
                    <a:pt x="595" y="1"/>
                  </a:moveTo>
                  <a:lnTo>
                    <a:pt x="214" y="72"/>
                  </a:lnTo>
                  <a:lnTo>
                    <a:pt x="214" y="501"/>
                  </a:lnTo>
                  <a:lnTo>
                    <a:pt x="0" y="786"/>
                  </a:lnTo>
                  <a:lnTo>
                    <a:pt x="488" y="1167"/>
                  </a:lnTo>
                  <a:lnTo>
                    <a:pt x="798" y="691"/>
                  </a:lnTo>
                  <a:lnTo>
                    <a:pt x="762" y="596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34"/>
            <p:cNvSpPr/>
            <p:nvPr/>
          </p:nvSpPr>
          <p:spPr>
            <a:xfrm>
              <a:off x="-6741625" y="-4330175"/>
              <a:ext cx="188425" cy="134275"/>
            </a:xfrm>
            <a:custGeom>
              <a:avLst/>
              <a:gdLst/>
              <a:ahLst/>
              <a:cxnLst/>
              <a:rect l="l" t="t" r="r" b="b"/>
              <a:pathLst>
                <a:path w="7537" h="5371" extrusionOk="0">
                  <a:moveTo>
                    <a:pt x="1810" y="1"/>
                  </a:moveTo>
                  <a:lnTo>
                    <a:pt x="1417" y="49"/>
                  </a:lnTo>
                  <a:lnTo>
                    <a:pt x="1203" y="561"/>
                  </a:lnTo>
                  <a:lnTo>
                    <a:pt x="774" y="561"/>
                  </a:lnTo>
                  <a:lnTo>
                    <a:pt x="524" y="882"/>
                  </a:lnTo>
                  <a:lnTo>
                    <a:pt x="417" y="787"/>
                  </a:lnTo>
                  <a:lnTo>
                    <a:pt x="0" y="1215"/>
                  </a:lnTo>
                  <a:lnTo>
                    <a:pt x="429" y="1763"/>
                  </a:lnTo>
                  <a:lnTo>
                    <a:pt x="215" y="2287"/>
                  </a:lnTo>
                  <a:lnTo>
                    <a:pt x="703" y="2561"/>
                  </a:lnTo>
                  <a:lnTo>
                    <a:pt x="322" y="3549"/>
                  </a:lnTo>
                  <a:lnTo>
                    <a:pt x="893" y="5097"/>
                  </a:lnTo>
                  <a:lnTo>
                    <a:pt x="2155" y="5097"/>
                  </a:lnTo>
                  <a:lnTo>
                    <a:pt x="2382" y="4549"/>
                  </a:lnTo>
                  <a:lnTo>
                    <a:pt x="2715" y="4644"/>
                  </a:lnTo>
                  <a:lnTo>
                    <a:pt x="2572" y="5097"/>
                  </a:lnTo>
                  <a:lnTo>
                    <a:pt x="4965" y="5371"/>
                  </a:lnTo>
                  <a:lnTo>
                    <a:pt x="5561" y="4918"/>
                  </a:lnTo>
                  <a:lnTo>
                    <a:pt x="6192" y="5228"/>
                  </a:lnTo>
                  <a:lnTo>
                    <a:pt x="7227" y="5085"/>
                  </a:lnTo>
                  <a:lnTo>
                    <a:pt x="7466" y="4371"/>
                  </a:lnTo>
                  <a:lnTo>
                    <a:pt x="7073" y="4073"/>
                  </a:lnTo>
                  <a:lnTo>
                    <a:pt x="7204" y="3859"/>
                  </a:lnTo>
                  <a:lnTo>
                    <a:pt x="7537" y="3894"/>
                  </a:lnTo>
                  <a:lnTo>
                    <a:pt x="7537" y="3299"/>
                  </a:lnTo>
                  <a:lnTo>
                    <a:pt x="7013" y="2739"/>
                  </a:lnTo>
                  <a:lnTo>
                    <a:pt x="6585" y="2847"/>
                  </a:lnTo>
                  <a:lnTo>
                    <a:pt x="6525" y="2466"/>
                  </a:lnTo>
                  <a:lnTo>
                    <a:pt x="5025" y="2430"/>
                  </a:lnTo>
                  <a:lnTo>
                    <a:pt x="4763" y="2954"/>
                  </a:lnTo>
                  <a:lnTo>
                    <a:pt x="4191" y="2954"/>
                  </a:lnTo>
                  <a:lnTo>
                    <a:pt x="4001" y="3275"/>
                  </a:lnTo>
                  <a:lnTo>
                    <a:pt x="3215" y="2882"/>
                  </a:lnTo>
                  <a:lnTo>
                    <a:pt x="2382" y="3132"/>
                  </a:lnTo>
                  <a:lnTo>
                    <a:pt x="2132" y="2775"/>
                  </a:lnTo>
                  <a:lnTo>
                    <a:pt x="2167" y="2299"/>
                  </a:lnTo>
                  <a:lnTo>
                    <a:pt x="1655" y="1977"/>
                  </a:lnTo>
                  <a:lnTo>
                    <a:pt x="1858" y="1680"/>
                  </a:lnTo>
                  <a:lnTo>
                    <a:pt x="2227" y="1704"/>
                  </a:lnTo>
                  <a:lnTo>
                    <a:pt x="2263" y="1263"/>
                  </a:lnTo>
                  <a:lnTo>
                    <a:pt x="1751" y="989"/>
                  </a:lnTo>
                  <a:lnTo>
                    <a:pt x="1870" y="561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34"/>
            <p:cNvSpPr/>
            <p:nvPr/>
          </p:nvSpPr>
          <p:spPr>
            <a:xfrm>
              <a:off x="-6602025" y="-3077925"/>
              <a:ext cx="39600" cy="65200"/>
            </a:xfrm>
            <a:custGeom>
              <a:avLst/>
              <a:gdLst/>
              <a:ahLst/>
              <a:cxnLst/>
              <a:rect l="l" t="t" r="r" b="b"/>
              <a:pathLst>
                <a:path w="1584" h="2608" extrusionOk="0">
                  <a:moveTo>
                    <a:pt x="1108" y="0"/>
                  </a:moveTo>
                  <a:lnTo>
                    <a:pt x="119" y="310"/>
                  </a:lnTo>
                  <a:lnTo>
                    <a:pt x="0" y="1239"/>
                  </a:lnTo>
                  <a:lnTo>
                    <a:pt x="953" y="2608"/>
                  </a:lnTo>
                  <a:lnTo>
                    <a:pt x="1584" y="2477"/>
                  </a:lnTo>
                  <a:lnTo>
                    <a:pt x="1584" y="1560"/>
                  </a:lnTo>
                  <a:lnTo>
                    <a:pt x="11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34"/>
            <p:cNvSpPr/>
            <p:nvPr/>
          </p:nvSpPr>
          <p:spPr>
            <a:xfrm>
              <a:off x="-6657975" y="-3851825"/>
              <a:ext cx="93775" cy="88725"/>
            </a:xfrm>
            <a:custGeom>
              <a:avLst/>
              <a:gdLst/>
              <a:ahLst/>
              <a:cxnLst/>
              <a:rect l="l" t="t" r="r" b="b"/>
              <a:pathLst>
                <a:path w="3751" h="3549" extrusionOk="0">
                  <a:moveTo>
                    <a:pt x="857" y="0"/>
                  </a:moveTo>
                  <a:lnTo>
                    <a:pt x="702" y="643"/>
                  </a:lnTo>
                  <a:lnTo>
                    <a:pt x="798" y="1179"/>
                  </a:lnTo>
                  <a:lnTo>
                    <a:pt x="500" y="1560"/>
                  </a:lnTo>
                  <a:lnTo>
                    <a:pt x="500" y="2334"/>
                  </a:lnTo>
                  <a:lnTo>
                    <a:pt x="226" y="2453"/>
                  </a:lnTo>
                  <a:lnTo>
                    <a:pt x="0" y="2762"/>
                  </a:lnTo>
                  <a:lnTo>
                    <a:pt x="0" y="3143"/>
                  </a:lnTo>
                  <a:lnTo>
                    <a:pt x="333" y="3072"/>
                  </a:lnTo>
                  <a:lnTo>
                    <a:pt x="881" y="2870"/>
                  </a:lnTo>
                  <a:lnTo>
                    <a:pt x="941" y="3548"/>
                  </a:lnTo>
                  <a:lnTo>
                    <a:pt x="1464" y="3405"/>
                  </a:lnTo>
                  <a:lnTo>
                    <a:pt x="1905" y="2965"/>
                  </a:lnTo>
                  <a:lnTo>
                    <a:pt x="1976" y="2227"/>
                  </a:lnTo>
                  <a:lnTo>
                    <a:pt x="2453" y="2477"/>
                  </a:lnTo>
                  <a:lnTo>
                    <a:pt x="2453" y="2870"/>
                  </a:lnTo>
                  <a:lnTo>
                    <a:pt x="2607" y="2905"/>
                  </a:lnTo>
                  <a:lnTo>
                    <a:pt x="3000" y="2977"/>
                  </a:lnTo>
                  <a:lnTo>
                    <a:pt x="3322" y="3191"/>
                  </a:lnTo>
                  <a:lnTo>
                    <a:pt x="3750" y="2774"/>
                  </a:lnTo>
                  <a:lnTo>
                    <a:pt x="3322" y="2072"/>
                  </a:lnTo>
                  <a:lnTo>
                    <a:pt x="2881" y="1715"/>
                  </a:lnTo>
                  <a:lnTo>
                    <a:pt x="2453" y="1131"/>
                  </a:lnTo>
                  <a:lnTo>
                    <a:pt x="1750" y="965"/>
                  </a:lnTo>
                  <a:lnTo>
                    <a:pt x="1464" y="72"/>
                  </a:lnTo>
                  <a:lnTo>
                    <a:pt x="85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34"/>
            <p:cNvSpPr/>
            <p:nvPr/>
          </p:nvSpPr>
          <p:spPr>
            <a:xfrm>
              <a:off x="-6655600" y="-3995900"/>
              <a:ext cx="79800" cy="137250"/>
            </a:xfrm>
            <a:custGeom>
              <a:avLst/>
              <a:gdLst/>
              <a:ahLst/>
              <a:cxnLst/>
              <a:rect l="l" t="t" r="r" b="b"/>
              <a:pathLst>
                <a:path w="3192" h="5490" extrusionOk="0">
                  <a:moveTo>
                    <a:pt x="2322" y="1"/>
                  </a:moveTo>
                  <a:lnTo>
                    <a:pt x="2239" y="346"/>
                  </a:lnTo>
                  <a:lnTo>
                    <a:pt x="798" y="84"/>
                  </a:lnTo>
                  <a:lnTo>
                    <a:pt x="822" y="1132"/>
                  </a:lnTo>
                  <a:lnTo>
                    <a:pt x="1167" y="1382"/>
                  </a:lnTo>
                  <a:lnTo>
                    <a:pt x="691" y="1727"/>
                  </a:lnTo>
                  <a:lnTo>
                    <a:pt x="691" y="2858"/>
                  </a:lnTo>
                  <a:lnTo>
                    <a:pt x="250" y="2418"/>
                  </a:lnTo>
                  <a:lnTo>
                    <a:pt x="36" y="2584"/>
                  </a:lnTo>
                  <a:lnTo>
                    <a:pt x="250" y="3442"/>
                  </a:lnTo>
                  <a:lnTo>
                    <a:pt x="0" y="4025"/>
                  </a:lnTo>
                  <a:lnTo>
                    <a:pt x="60" y="5013"/>
                  </a:lnTo>
                  <a:lnTo>
                    <a:pt x="858" y="4954"/>
                  </a:lnTo>
                  <a:lnTo>
                    <a:pt x="1000" y="5335"/>
                  </a:lnTo>
                  <a:lnTo>
                    <a:pt x="1584" y="5489"/>
                  </a:lnTo>
                  <a:lnTo>
                    <a:pt x="2262" y="5061"/>
                  </a:lnTo>
                  <a:lnTo>
                    <a:pt x="3191" y="4263"/>
                  </a:lnTo>
                  <a:lnTo>
                    <a:pt x="3060" y="3334"/>
                  </a:lnTo>
                  <a:lnTo>
                    <a:pt x="2512" y="2584"/>
                  </a:lnTo>
                  <a:lnTo>
                    <a:pt x="3096" y="2156"/>
                  </a:lnTo>
                  <a:lnTo>
                    <a:pt x="3132" y="894"/>
                  </a:lnTo>
                  <a:lnTo>
                    <a:pt x="2679" y="632"/>
                  </a:lnTo>
                  <a:lnTo>
                    <a:pt x="2774" y="108"/>
                  </a:lnTo>
                  <a:lnTo>
                    <a:pt x="23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34"/>
            <p:cNvSpPr/>
            <p:nvPr/>
          </p:nvSpPr>
          <p:spPr>
            <a:xfrm>
              <a:off x="-6613050" y="-3763125"/>
              <a:ext cx="29200" cy="26500"/>
            </a:xfrm>
            <a:custGeom>
              <a:avLst/>
              <a:gdLst/>
              <a:ahLst/>
              <a:cxnLst/>
              <a:rect l="l" t="t" r="r" b="b"/>
              <a:pathLst>
                <a:path w="1168" h="1060" extrusionOk="0">
                  <a:moveTo>
                    <a:pt x="691" y="0"/>
                  </a:moveTo>
                  <a:lnTo>
                    <a:pt x="168" y="203"/>
                  </a:lnTo>
                  <a:lnTo>
                    <a:pt x="1" y="834"/>
                  </a:lnTo>
                  <a:lnTo>
                    <a:pt x="584" y="1060"/>
                  </a:lnTo>
                  <a:lnTo>
                    <a:pt x="691" y="691"/>
                  </a:lnTo>
                  <a:lnTo>
                    <a:pt x="1168" y="727"/>
                  </a:lnTo>
                  <a:lnTo>
                    <a:pt x="1168" y="679"/>
                  </a:lnTo>
                  <a:lnTo>
                    <a:pt x="1168" y="2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34"/>
            <p:cNvSpPr/>
            <p:nvPr/>
          </p:nvSpPr>
          <p:spPr>
            <a:xfrm>
              <a:off x="-6698475" y="-4167950"/>
              <a:ext cx="73550" cy="120575"/>
            </a:xfrm>
            <a:custGeom>
              <a:avLst/>
              <a:gdLst/>
              <a:ahLst/>
              <a:cxnLst/>
              <a:rect l="l" t="t" r="r" b="b"/>
              <a:pathLst>
                <a:path w="2942" h="4823" extrusionOk="0">
                  <a:moveTo>
                    <a:pt x="1811" y="1"/>
                  </a:moveTo>
                  <a:lnTo>
                    <a:pt x="1156" y="322"/>
                  </a:lnTo>
                  <a:lnTo>
                    <a:pt x="465" y="1370"/>
                  </a:lnTo>
                  <a:lnTo>
                    <a:pt x="465" y="2180"/>
                  </a:lnTo>
                  <a:lnTo>
                    <a:pt x="1" y="2537"/>
                  </a:lnTo>
                  <a:lnTo>
                    <a:pt x="13" y="4144"/>
                  </a:lnTo>
                  <a:lnTo>
                    <a:pt x="179" y="4644"/>
                  </a:lnTo>
                  <a:lnTo>
                    <a:pt x="834" y="4620"/>
                  </a:lnTo>
                  <a:lnTo>
                    <a:pt x="1441" y="4823"/>
                  </a:lnTo>
                  <a:lnTo>
                    <a:pt x="2227" y="4025"/>
                  </a:lnTo>
                  <a:lnTo>
                    <a:pt x="1965" y="3227"/>
                  </a:lnTo>
                  <a:lnTo>
                    <a:pt x="1906" y="1918"/>
                  </a:lnTo>
                  <a:lnTo>
                    <a:pt x="2311" y="1049"/>
                  </a:lnTo>
                  <a:lnTo>
                    <a:pt x="2942" y="418"/>
                  </a:lnTo>
                  <a:lnTo>
                    <a:pt x="2787" y="84"/>
                  </a:lnTo>
                  <a:lnTo>
                    <a:pt x="18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34"/>
            <p:cNvSpPr/>
            <p:nvPr/>
          </p:nvSpPr>
          <p:spPr>
            <a:xfrm>
              <a:off x="-6788650" y="-4659375"/>
              <a:ext cx="158075" cy="256900"/>
            </a:xfrm>
            <a:custGeom>
              <a:avLst/>
              <a:gdLst/>
              <a:ahLst/>
              <a:cxnLst/>
              <a:rect l="l" t="t" r="r" b="b"/>
              <a:pathLst>
                <a:path w="6323" h="10276" extrusionOk="0">
                  <a:moveTo>
                    <a:pt x="1798" y="1"/>
                  </a:moveTo>
                  <a:lnTo>
                    <a:pt x="1298" y="275"/>
                  </a:lnTo>
                  <a:lnTo>
                    <a:pt x="1191" y="703"/>
                  </a:lnTo>
                  <a:lnTo>
                    <a:pt x="1703" y="894"/>
                  </a:lnTo>
                  <a:lnTo>
                    <a:pt x="1608" y="1382"/>
                  </a:lnTo>
                  <a:lnTo>
                    <a:pt x="1191" y="1334"/>
                  </a:lnTo>
                  <a:lnTo>
                    <a:pt x="869" y="1644"/>
                  </a:lnTo>
                  <a:lnTo>
                    <a:pt x="834" y="2358"/>
                  </a:lnTo>
                  <a:lnTo>
                    <a:pt x="1167" y="2477"/>
                  </a:lnTo>
                  <a:lnTo>
                    <a:pt x="1608" y="2394"/>
                  </a:lnTo>
                  <a:lnTo>
                    <a:pt x="1655" y="2942"/>
                  </a:lnTo>
                  <a:lnTo>
                    <a:pt x="941" y="2953"/>
                  </a:lnTo>
                  <a:lnTo>
                    <a:pt x="536" y="2632"/>
                  </a:lnTo>
                  <a:lnTo>
                    <a:pt x="84" y="2811"/>
                  </a:lnTo>
                  <a:lnTo>
                    <a:pt x="345" y="3430"/>
                  </a:lnTo>
                  <a:lnTo>
                    <a:pt x="0" y="3858"/>
                  </a:lnTo>
                  <a:lnTo>
                    <a:pt x="72" y="4192"/>
                  </a:lnTo>
                  <a:lnTo>
                    <a:pt x="524" y="4311"/>
                  </a:lnTo>
                  <a:lnTo>
                    <a:pt x="1191" y="3965"/>
                  </a:lnTo>
                  <a:lnTo>
                    <a:pt x="1381" y="4263"/>
                  </a:lnTo>
                  <a:lnTo>
                    <a:pt x="1072" y="4716"/>
                  </a:lnTo>
                  <a:lnTo>
                    <a:pt x="214" y="4692"/>
                  </a:lnTo>
                  <a:lnTo>
                    <a:pt x="0" y="5025"/>
                  </a:lnTo>
                  <a:lnTo>
                    <a:pt x="214" y="5728"/>
                  </a:lnTo>
                  <a:lnTo>
                    <a:pt x="536" y="5835"/>
                  </a:lnTo>
                  <a:lnTo>
                    <a:pt x="976" y="5739"/>
                  </a:lnTo>
                  <a:lnTo>
                    <a:pt x="881" y="6144"/>
                  </a:lnTo>
                  <a:lnTo>
                    <a:pt x="488" y="6311"/>
                  </a:lnTo>
                  <a:lnTo>
                    <a:pt x="703" y="6894"/>
                  </a:lnTo>
                  <a:lnTo>
                    <a:pt x="1429" y="7085"/>
                  </a:lnTo>
                  <a:lnTo>
                    <a:pt x="2131" y="6740"/>
                  </a:lnTo>
                  <a:lnTo>
                    <a:pt x="2429" y="6454"/>
                  </a:lnTo>
                  <a:lnTo>
                    <a:pt x="2524" y="7085"/>
                  </a:lnTo>
                  <a:lnTo>
                    <a:pt x="1929" y="7252"/>
                  </a:lnTo>
                  <a:lnTo>
                    <a:pt x="1381" y="7811"/>
                  </a:lnTo>
                  <a:lnTo>
                    <a:pt x="1869" y="8740"/>
                  </a:lnTo>
                  <a:lnTo>
                    <a:pt x="2405" y="8609"/>
                  </a:lnTo>
                  <a:lnTo>
                    <a:pt x="2584" y="9002"/>
                  </a:lnTo>
                  <a:lnTo>
                    <a:pt x="2143" y="9252"/>
                  </a:lnTo>
                  <a:lnTo>
                    <a:pt x="2322" y="9692"/>
                  </a:lnTo>
                  <a:lnTo>
                    <a:pt x="3334" y="10097"/>
                  </a:lnTo>
                  <a:lnTo>
                    <a:pt x="3608" y="9692"/>
                  </a:lnTo>
                  <a:lnTo>
                    <a:pt x="3822" y="9919"/>
                  </a:lnTo>
                  <a:lnTo>
                    <a:pt x="3822" y="10276"/>
                  </a:lnTo>
                  <a:lnTo>
                    <a:pt x="4513" y="9978"/>
                  </a:lnTo>
                  <a:lnTo>
                    <a:pt x="4810" y="9347"/>
                  </a:lnTo>
                  <a:lnTo>
                    <a:pt x="5144" y="7847"/>
                  </a:lnTo>
                  <a:lnTo>
                    <a:pt x="5906" y="7442"/>
                  </a:lnTo>
                  <a:lnTo>
                    <a:pt x="6322" y="6692"/>
                  </a:lnTo>
                  <a:lnTo>
                    <a:pt x="5834" y="5882"/>
                  </a:lnTo>
                  <a:lnTo>
                    <a:pt x="5251" y="5882"/>
                  </a:lnTo>
                  <a:lnTo>
                    <a:pt x="5144" y="3489"/>
                  </a:lnTo>
                  <a:lnTo>
                    <a:pt x="4596" y="3370"/>
                  </a:lnTo>
                  <a:lnTo>
                    <a:pt x="4560" y="3751"/>
                  </a:lnTo>
                  <a:lnTo>
                    <a:pt x="4775" y="4275"/>
                  </a:lnTo>
                  <a:lnTo>
                    <a:pt x="4405" y="4573"/>
                  </a:lnTo>
                  <a:lnTo>
                    <a:pt x="4013" y="3930"/>
                  </a:lnTo>
                  <a:lnTo>
                    <a:pt x="4179" y="3215"/>
                  </a:lnTo>
                  <a:lnTo>
                    <a:pt x="3822" y="3037"/>
                  </a:lnTo>
                  <a:lnTo>
                    <a:pt x="3489" y="3037"/>
                  </a:lnTo>
                  <a:lnTo>
                    <a:pt x="2977" y="1418"/>
                  </a:lnTo>
                  <a:lnTo>
                    <a:pt x="2512" y="632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34"/>
            <p:cNvSpPr/>
            <p:nvPr/>
          </p:nvSpPr>
          <p:spPr>
            <a:xfrm>
              <a:off x="-6683575" y="-4618600"/>
              <a:ext cx="37225" cy="25025"/>
            </a:xfrm>
            <a:custGeom>
              <a:avLst/>
              <a:gdLst/>
              <a:ahLst/>
              <a:cxnLst/>
              <a:rect l="l" t="t" r="r" b="b"/>
              <a:pathLst>
                <a:path w="1489" h="1001" extrusionOk="0">
                  <a:moveTo>
                    <a:pt x="524" y="1"/>
                  </a:moveTo>
                  <a:lnTo>
                    <a:pt x="0" y="358"/>
                  </a:lnTo>
                  <a:lnTo>
                    <a:pt x="333" y="1001"/>
                  </a:lnTo>
                  <a:lnTo>
                    <a:pt x="988" y="1001"/>
                  </a:lnTo>
                  <a:lnTo>
                    <a:pt x="1488" y="477"/>
                  </a:lnTo>
                  <a:lnTo>
                    <a:pt x="1405" y="108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34"/>
            <p:cNvSpPr/>
            <p:nvPr/>
          </p:nvSpPr>
          <p:spPr>
            <a:xfrm>
              <a:off x="-6717525" y="-4376300"/>
              <a:ext cx="24450" cy="30075"/>
            </a:xfrm>
            <a:custGeom>
              <a:avLst/>
              <a:gdLst/>
              <a:ahLst/>
              <a:cxnLst/>
              <a:rect l="l" t="t" r="r" b="b"/>
              <a:pathLst>
                <a:path w="978" h="1203" extrusionOk="0">
                  <a:moveTo>
                    <a:pt x="120" y="0"/>
                  </a:moveTo>
                  <a:lnTo>
                    <a:pt x="1" y="798"/>
                  </a:lnTo>
                  <a:lnTo>
                    <a:pt x="679" y="1203"/>
                  </a:lnTo>
                  <a:lnTo>
                    <a:pt x="977" y="40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34"/>
            <p:cNvSpPr/>
            <p:nvPr/>
          </p:nvSpPr>
          <p:spPr>
            <a:xfrm>
              <a:off x="-6775275" y="-4181625"/>
              <a:ext cx="78025" cy="99125"/>
            </a:xfrm>
            <a:custGeom>
              <a:avLst/>
              <a:gdLst/>
              <a:ahLst/>
              <a:cxnLst/>
              <a:rect l="l" t="t" r="r" b="b"/>
              <a:pathLst>
                <a:path w="3121" h="3965" extrusionOk="0">
                  <a:moveTo>
                    <a:pt x="822" y="0"/>
                  </a:moveTo>
                  <a:lnTo>
                    <a:pt x="334" y="298"/>
                  </a:lnTo>
                  <a:lnTo>
                    <a:pt x="608" y="679"/>
                  </a:lnTo>
                  <a:lnTo>
                    <a:pt x="1" y="834"/>
                  </a:lnTo>
                  <a:lnTo>
                    <a:pt x="60" y="2774"/>
                  </a:lnTo>
                  <a:lnTo>
                    <a:pt x="382" y="3584"/>
                  </a:lnTo>
                  <a:lnTo>
                    <a:pt x="322" y="3858"/>
                  </a:lnTo>
                  <a:lnTo>
                    <a:pt x="882" y="3965"/>
                  </a:lnTo>
                  <a:lnTo>
                    <a:pt x="1299" y="3489"/>
                  </a:lnTo>
                  <a:lnTo>
                    <a:pt x="1168" y="2655"/>
                  </a:lnTo>
                  <a:lnTo>
                    <a:pt x="1168" y="2655"/>
                  </a:lnTo>
                  <a:lnTo>
                    <a:pt x="1965" y="2739"/>
                  </a:lnTo>
                  <a:lnTo>
                    <a:pt x="2430" y="2215"/>
                  </a:lnTo>
                  <a:lnTo>
                    <a:pt x="2632" y="1429"/>
                  </a:lnTo>
                  <a:lnTo>
                    <a:pt x="3120" y="774"/>
                  </a:lnTo>
                  <a:lnTo>
                    <a:pt x="3120" y="155"/>
                  </a:lnTo>
                  <a:lnTo>
                    <a:pt x="1954" y="34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34"/>
            <p:cNvSpPr/>
            <p:nvPr/>
          </p:nvSpPr>
          <p:spPr>
            <a:xfrm>
              <a:off x="-6785675" y="-4085200"/>
              <a:ext cx="71150" cy="99750"/>
            </a:xfrm>
            <a:custGeom>
              <a:avLst/>
              <a:gdLst/>
              <a:ahLst/>
              <a:cxnLst/>
              <a:rect l="l" t="t" r="r" b="b"/>
              <a:pathLst>
                <a:path w="2846" h="3990" extrusionOk="0">
                  <a:moveTo>
                    <a:pt x="738" y="1"/>
                  </a:moveTo>
                  <a:lnTo>
                    <a:pt x="596" y="739"/>
                  </a:lnTo>
                  <a:lnTo>
                    <a:pt x="36" y="1751"/>
                  </a:lnTo>
                  <a:lnTo>
                    <a:pt x="274" y="2501"/>
                  </a:lnTo>
                  <a:lnTo>
                    <a:pt x="0" y="3013"/>
                  </a:lnTo>
                  <a:lnTo>
                    <a:pt x="369" y="3811"/>
                  </a:lnTo>
                  <a:lnTo>
                    <a:pt x="1096" y="3989"/>
                  </a:lnTo>
                  <a:lnTo>
                    <a:pt x="2262" y="3942"/>
                  </a:lnTo>
                  <a:lnTo>
                    <a:pt x="2846" y="3037"/>
                  </a:lnTo>
                  <a:lnTo>
                    <a:pt x="2239" y="2394"/>
                  </a:lnTo>
                  <a:lnTo>
                    <a:pt x="2012" y="1013"/>
                  </a:lnTo>
                  <a:lnTo>
                    <a:pt x="1238" y="548"/>
                  </a:lnTo>
                  <a:lnTo>
                    <a:pt x="1298" y="108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34"/>
            <p:cNvSpPr/>
            <p:nvPr/>
          </p:nvSpPr>
          <p:spPr>
            <a:xfrm>
              <a:off x="-6788650" y="-4344450"/>
              <a:ext cx="57475" cy="48850"/>
            </a:xfrm>
            <a:custGeom>
              <a:avLst/>
              <a:gdLst/>
              <a:ahLst/>
              <a:cxnLst/>
              <a:rect l="l" t="t" r="r" b="b"/>
              <a:pathLst>
                <a:path w="2299" h="1954" extrusionOk="0">
                  <a:moveTo>
                    <a:pt x="691" y="0"/>
                  </a:moveTo>
                  <a:lnTo>
                    <a:pt x="0" y="215"/>
                  </a:lnTo>
                  <a:lnTo>
                    <a:pt x="0" y="953"/>
                  </a:lnTo>
                  <a:lnTo>
                    <a:pt x="703" y="1774"/>
                  </a:lnTo>
                  <a:lnTo>
                    <a:pt x="1346" y="1953"/>
                  </a:lnTo>
                  <a:lnTo>
                    <a:pt x="1881" y="1786"/>
                  </a:lnTo>
                  <a:lnTo>
                    <a:pt x="2298" y="1358"/>
                  </a:lnTo>
                  <a:lnTo>
                    <a:pt x="1881" y="953"/>
                  </a:lnTo>
                  <a:lnTo>
                    <a:pt x="1977" y="512"/>
                  </a:lnTo>
                  <a:lnTo>
                    <a:pt x="1346" y="441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34"/>
            <p:cNvSpPr/>
            <p:nvPr/>
          </p:nvSpPr>
          <p:spPr>
            <a:xfrm>
              <a:off x="-6783300" y="-4386125"/>
              <a:ext cx="42875" cy="27700"/>
            </a:xfrm>
            <a:custGeom>
              <a:avLst/>
              <a:gdLst/>
              <a:ahLst/>
              <a:cxnLst/>
              <a:rect l="l" t="t" r="r" b="b"/>
              <a:pathLst>
                <a:path w="1715" h="1108" extrusionOk="0">
                  <a:moveTo>
                    <a:pt x="941" y="1"/>
                  </a:moveTo>
                  <a:lnTo>
                    <a:pt x="0" y="501"/>
                  </a:lnTo>
                  <a:lnTo>
                    <a:pt x="370" y="1108"/>
                  </a:lnTo>
                  <a:lnTo>
                    <a:pt x="1179" y="941"/>
                  </a:lnTo>
                  <a:lnTo>
                    <a:pt x="1715" y="1013"/>
                  </a:lnTo>
                  <a:lnTo>
                    <a:pt x="1715" y="1013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34"/>
            <p:cNvSpPr/>
            <p:nvPr/>
          </p:nvSpPr>
          <p:spPr>
            <a:xfrm>
              <a:off x="-6783300" y="-4262900"/>
              <a:ext cx="41400" cy="56875"/>
            </a:xfrm>
            <a:custGeom>
              <a:avLst/>
              <a:gdLst/>
              <a:ahLst/>
              <a:cxnLst/>
              <a:rect l="l" t="t" r="r" b="b"/>
              <a:pathLst>
                <a:path w="1656" h="2275" extrusionOk="0">
                  <a:moveTo>
                    <a:pt x="822" y="1"/>
                  </a:moveTo>
                  <a:lnTo>
                    <a:pt x="215" y="501"/>
                  </a:lnTo>
                  <a:lnTo>
                    <a:pt x="370" y="953"/>
                  </a:lnTo>
                  <a:lnTo>
                    <a:pt x="0" y="1275"/>
                  </a:lnTo>
                  <a:lnTo>
                    <a:pt x="215" y="1834"/>
                  </a:lnTo>
                  <a:lnTo>
                    <a:pt x="977" y="2275"/>
                  </a:lnTo>
                  <a:lnTo>
                    <a:pt x="1655" y="2215"/>
                  </a:lnTo>
                  <a:lnTo>
                    <a:pt x="1655" y="929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34"/>
            <p:cNvSpPr/>
            <p:nvPr/>
          </p:nvSpPr>
          <p:spPr>
            <a:xfrm>
              <a:off x="-6809500" y="-4451000"/>
              <a:ext cx="58975" cy="64900"/>
            </a:xfrm>
            <a:custGeom>
              <a:avLst/>
              <a:gdLst/>
              <a:ahLst/>
              <a:cxnLst/>
              <a:rect l="l" t="t" r="r" b="b"/>
              <a:pathLst>
                <a:path w="2359" h="2596" extrusionOk="0">
                  <a:moveTo>
                    <a:pt x="310" y="0"/>
                  </a:moveTo>
                  <a:lnTo>
                    <a:pt x="1" y="1143"/>
                  </a:lnTo>
                  <a:lnTo>
                    <a:pt x="608" y="1584"/>
                  </a:lnTo>
                  <a:lnTo>
                    <a:pt x="417" y="1965"/>
                  </a:lnTo>
                  <a:lnTo>
                    <a:pt x="703" y="2596"/>
                  </a:lnTo>
                  <a:lnTo>
                    <a:pt x="1751" y="2238"/>
                  </a:lnTo>
                  <a:lnTo>
                    <a:pt x="2358" y="1548"/>
                  </a:lnTo>
                  <a:lnTo>
                    <a:pt x="1525" y="67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34"/>
            <p:cNvSpPr/>
            <p:nvPr/>
          </p:nvSpPr>
          <p:spPr>
            <a:xfrm>
              <a:off x="-6829150" y="-3996200"/>
              <a:ext cx="51225" cy="47350"/>
            </a:xfrm>
            <a:custGeom>
              <a:avLst/>
              <a:gdLst/>
              <a:ahLst/>
              <a:cxnLst/>
              <a:rect l="l" t="t" r="r" b="b"/>
              <a:pathLst>
                <a:path w="2049" h="1894" extrusionOk="0">
                  <a:moveTo>
                    <a:pt x="1394" y="1"/>
                  </a:moveTo>
                  <a:lnTo>
                    <a:pt x="870" y="60"/>
                  </a:lnTo>
                  <a:lnTo>
                    <a:pt x="596" y="382"/>
                  </a:lnTo>
                  <a:lnTo>
                    <a:pt x="739" y="870"/>
                  </a:lnTo>
                  <a:lnTo>
                    <a:pt x="1" y="870"/>
                  </a:lnTo>
                  <a:lnTo>
                    <a:pt x="108" y="1596"/>
                  </a:lnTo>
                  <a:lnTo>
                    <a:pt x="1406" y="1799"/>
                  </a:lnTo>
                  <a:lnTo>
                    <a:pt x="2049" y="1894"/>
                  </a:lnTo>
                  <a:lnTo>
                    <a:pt x="2049" y="1310"/>
                  </a:lnTo>
                  <a:lnTo>
                    <a:pt x="1692" y="918"/>
                  </a:lnTo>
                  <a:lnTo>
                    <a:pt x="139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34"/>
            <p:cNvSpPr/>
            <p:nvPr/>
          </p:nvSpPr>
          <p:spPr>
            <a:xfrm>
              <a:off x="-6866650" y="-4177775"/>
              <a:ext cx="78025" cy="128625"/>
            </a:xfrm>
            <a:custGeom>
              <a:avLst/>
              <a:gdLst/>
              <a:ahLst/>
              <a:cxnLst/>
              <a:rect l="l" t="t" r="r" b="b"/>
              <a:pathLst>
                <a:path w="3121" h="5145" extrusionOk="0">
                  <a:moveTo>
                    <a:pt x="2156" y="1"/>
                  </a:moveTo>
                  <a:lnTo>
                    <a:pt x="1239" y="251"/>
                  </a:lnTo>
                  <a:lnTo>
                    <a:pt x="608" y="1013"/>
                  </a:lnTo>
                  <a:lnTo>
                    <a:pt x="1120" y="1549"/>
                  </a:lnTo>
                  <a:lnTo>
                    <a:pt x="1215" y="2454"/>
                  </a:lnTo>
                  <a:lnTo>
                    <a:pt x="715" y="2573"/>
                  </a:lnTo>
                  <a:lnTo>
                    <a:pt x="656" y="1894"/>
                  </a:lnTo>
                  <a:lnTo>
                    <a:pt x="108" y="1942"/>
                  </a:lnTo>
                  <a:lnTo>
                    <a:pt x="1" y="2513"/>
                  </a:lnTo>
                  <a:lnTo>
                    <a:pt x="322" y="3132"/>
                  </a:lnTo>
                  <a:lnTo>
                    <a:pt x="1025" y="3466"/>
                  </a:lnTo>
                  <a:lnTo>
                    <a:pt x="1846" y="5144"/>
                  </a:lnTo>
                  <a:lnTo>
                    <a:pt x="2382" y="4990"/>
                  </a:lnTo>
                  <a:lnTo>
                    <a:pt x="2525" y="4549"/>
                  </a:lnTo>
                  <a:lnTo>
                    <a:pt x="3120" y="4168"/>
                  </a:lnTo>
                  <a:lnTo>
                    <a:pt x="3120" y="2168"/>
                  </a:lnTo>
                  <a:lnTo>
                    <a:pt x="2430" y="1942"/>
                  </a:lnTo>
                  <a:lnTo>
                    <a:pt x="2465" y="1501"/>
                  </a:lnTo>
                  <a:lnTo>
                    <a:pt x="2894" y="1346"/>
                  </a:lnTo>
                  <a:lnTo>
                    <a:pt x="2918" y="40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34"/>
            <p:cNvSpPr/>
            <p:nvPr/>
          </p:nvSpPr>
          <p:spPr>
            <a:xfrm>
              <a:off x="-6895225" y="-4320650"/>
              <a:ext cx="96475" cy="95875"/>
            </a:xfrm>
            <a:custGeom>
              <a:avLst/>
              <a:gdLst/>
              <a:ahLst/>
              <a:cxnLst/>
              <a:rect l="l" t="t" r="r" b="b"/>
              <a:pathLst>
                <a:path w="3859" h="3835" extrusionOk="0">
                  <a:moveTo>
                    <a:pt x="2703" y="1"/>
                  </a:moveTo>
                  <a:lnTo>
                    <a:pt x="1691" y="180"/>
                  </a:lnTo>
                  <a:lnTo>
                    <a:pt x="1465" y="822"/>
                  </a:lnTo>
                  <a:lnTo>
                    <a:pt x="1691" y="1418"/>
                  </a:lnTo>
                  <a:lnTo>
                    <a:pt x="1144" y="1513"/>
                  </a:lnTo>
                  <a:lnTo>
                    <a:pt x="858" y="656"/>
                  </a:lnTo>
                  <a:lnTo>
                    <a:pt x="382" y="180"/>
                  </a:lnTo>
                  <a:lnTo>
                    <a:pt x="1" y="406"/>
                  </a:lnTo>
                  <a:lnTo>
                    <a:pt x="382" y="1180"/>
                  </a:lnTo>
                  <a:lnTo>
                    <a:pt x="191" y="1513"/>
                  </a:lnTo>
                  <a:lnTo>
                    <a:pt x="1144" y="2847"/>
                  </a:lnTo>
                  <a:lnTo>
                    <a:pt x="2525" y="2180"/>
                  </a:lnTo>
                  <a:lnTo>
                    <a:pt x="2703" y="2466"/>
                  </a:lnTo>
                  <a:lnTo>
                    <a:pt x="2263" y="2847"/>
                  </a:lnTo>
                  <a:lnTo>
                    <a:pt x="2263" y="3656"/>
                  </a:lnTo>
                  <a:lnTo>
                    <a:pt x="2703" y="3835"/>
                  </a:lnTo>
                  <a:lnTo>
                    <a:pt x="3799" y="3716"/>
                  </a:lnTo>
                  <a:lnTo>
                    <a:pt x="3858" y="2013"/>
                  </a:lnTo>
                  <a:lnTo>
                    <a:pt x="3430" y="29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34"/>
            <p:cNvSpPr/>
            <p:nvPr/>
          </p:nvSpPr>
          <p:spPr>
            <a:xfrm>
              <a:off x="-6837775" y="-4552225"/>
              <a:ext cx="26825" cy="37250"/>
            </a:xfrm>
            <a:custGeom>
              <a:avLst/>
              <a:gdLst/>
              <a:ahLst/>
              <a:cxnLst/>
              <a:rect l="l" t="t" r="r" b="b"/>
              <a:pathLst>
                <a:path w="1073" h="1490" extrusionOk="0">
                  <a:moveTo>
                    <a:pt x="263" y="1"/>
                  </a:moveTo>
                  <a:lnTo>
                    <a:pt x="1" y="846"/>
                  </a:lnTo>
                  <a:lnTo>
                    <a:pt x="370" y="1013"/>
                  </a:lnTo>
                  <a:lnTo>
                    <a:pt x="596" y="1489"/>
                  </a:lnTo>
                  <a:lnTo>
                    <a:pt x="1072" y="1489"/>
                  </a:lnTo>
                  <a:lnTo>
                    <a:pt x="1072" y="465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34"/>
            <p:cNvSpPr/>
            <p:nvPr/>
          </p:nvSpPr>
          <p:spPr>
            <a:xfrm>
              <a:off x="-6909200" y="-4494175"/>
              <a:ext cx="95275" cy="111350"/>
            </a:xfrm>
            <a:custGeom>
              <a:avLst/>
              <a:gdLst/>
              <a:ahLst/>
              <a:cxnLst/>
              <a:rect l="l" t="t" r="r" b="b"/>
              <a:pathLst>
                <a:path w="3811" h="4454" extrusionOk="0">
                  <a:moveTo>
                    <a:pt x="1298" y="1"/>
                  </a:moveTo>
                  <a:lnTo>
                    <a:pt x="214" y="477"/>
                  </a:lnTo>
                  <a:lnTo>
                    <a:pt x="0" y="1179"/>
                  </a:lnTo>
                  <a:lnTo>
                    <a:pt x="845" y="1144"/>
                  </a:lnTo>
                  <a:lnTo>
                    <a:pt x="1262" y="1894"/>
                  </a:lnTo>
                  <a:lnTo>
                    <a:pt x="1048" y="2322"/>
                  </a:lnTo>
                  <a:lnTo>
                    <a:pt x="631" y="2168"/>
                  </a:lnTo>
                  <a:lnTo>
                    <a:pt x="381" y="2751"/>
                  </a:lnTo>
                  <a:lnTo>
                    <a:pt x="822" y="3334"/>
                  </a:lnTo>
                  <a:lnTo>
                    <a:pt x="1786" y="2930"/>
                  </a:lnTo>
                  <a:lnTo>
                    <a:pt x="2596" y="3334"/>
                  </a:lnTo>
                  <a:lnTo>
                    <a:pt x="2691" y="3953"/>
                  </a:lnTo>
                  <a:lnTo>
                    <a:pt x="3215" y="4454"/>
                  </a:lnTo>
                  <a:lnTo>
                    <a:pt x="3810" y="3918"/>
                  </a:lnTo>
                  <a:lnTo>
                    <a:pt x="3203" y="2870"/>
                  </a:lnTo>
                  <a:lnTo>
                    <a:pt x="3501" y="1751"/>
                  </a:lnTo>
                  <a:lnTo>
                    <a:pt x="2108" y="703"/>
                  </a:lnTo>
                  <a:lnTo>
                    <a:pt x="1786" y="929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34"/>
            <p:cNvSpPr/>
            <p:nvPr/>
          </p:nvSpPr>
          <p:spPr>
            <a:xfrm>
              <a:off x="-7084225" y="-4164375"/>
              <a:ext cx="243200" cy="219700"/>
            </a:xfrm>
            <a:custGeom>
              <a:avLst/>
              <a:gdLst/>
              <a:ahLst/>
              <a:cxnLst/>
              <a:rect l="l" t="t" r="r" b="b"/>
              <a:pathLst>
                <a:path w="9728" h="8788" extrusionOk="0">
                  <a:moveTo>
                    <a:pt x="7132" y="1"/>
                  </a:moveTo>
                  <a:lnTo>
                    <a:pt x="6406" y="120"/>
                  </a:lnTo>
                  <a:lnTo>
                    <a:pt x="6406" y="882"/>
                  </a:lnTo>
                  <a:lnTo>
                    <a:pt x="5727" y="882"/>
                  </a:lnTo>
                  <a:lnTo>
                    <a:pt x="5965" y="2287"/>
                  </a:lnTo>
                  <a:lnTo>
                    <a:pt x="6049" y="3965"/>
                  </a:lnTo>
                  <a:lnTo>
                    <a:pt x="5560" y="3954"/>
                  </a:lnTo>
                  <a:lnTo>
                    <a:pt x="5489" y="2382"/>
                  </a:lnTo>
                  <a:lnTo>
                    <a:pt x="4882" y="1477"/>
                  </a:lnTo>
                  <a:lnTo>
                    <a:pt x="4417" y="1549"/>
                  </a:lnTo>
                  <a:lnTo>
                    <a:pt x="4620" y="2287"/>
                  </a:lnTo>
                  <a:lnTo>
                    <a:pt x="4167" y="2358"/>
                  </a:lnTo>
                  <a:lnTo>
                    <a:pt x="4108" y="2108"/>
                  </a:lnTo>
                  <a:lnTo>
                    <a:pt x="3120" y="1596"/>
                  </a:lnTo>
                  <a:lnTo>
                    <a:pt x="2655" y="1703"/>
                  </a:lnTo>
                  <a:lnTo>
                    <a:pt x="2227" y="1025"/>
                  </a:lnTo>
                  <a:lnTo>
                    <a:pt x="381" y="2191"/>
                  </a:lnTo>
                  <a:lnTo>
                    <a:pt x="607" y="2775"/>
                  </a:lnTo>
                  <a:lnTo>
                    <a:pt x="0" y="3156"/>
                  </a:lnTo>
                  <a:lnTo>
                    <a:pt x="250" y="4263"/>
                  </a:lnTo>
                  <a:lnTo>
                    <a:pt x="1405" y="3918"/>
                  </a:lnTo>
                  <a:lnTo>
                    <a:pt x="1429" y="4442"/>
                  </a:lnTo>
                  <a:lnTo>
                    <a:pt x="715" y="4644"/>
                  </a:lnTo>
                  <a:lnTo>
                    <a:pt x="346" y="5001"/>
                  </a:lnTo>
                  <a:lnTo>
                    <a:pt x="596" y="5585"/>
                  </a:lnTo>
                  <a:lnTo>
                    <a:pt x="2084" y="5597"/>
                  </a:lnTo>
                  <a:lnTo>
                    <a:pt x="2822" y="5489"/>
                  </a:lnTo>
                  <a:lnTo>
                    <a:pt x="3667" y="5847"/>
                  </a:lnTo>
                  <a:lnTo>
                    <a:pt x="3536" y="6394"/>
                  </a:lnTo>
                  <a:lnTo>
                    <a:pt x="1953" y="6085"/>
                  </a:lnTo>
                  <a:lnTo>
                    <a:pt x="822" y="6382"/>
                  </a:lnTo>
                  <a:lnTo>
                    <a:pt x="869" y="6894"/>
                  </a:lnTo>
                  <a:lnTo>
                    <a:pt x="1620" y="7609"/>
                  </a:lnTo>
                  <a:lnTo>
                    <a:pt x="3036" y="7823"/>
                  </a:lnTo>
                  <a:lnTo>
                    <a:pt x="2893" y="8514"/>
                  </a:lnTo>
                  <a:lnTo>
                    <a:pt x="4465" y="8788"/>
                  </a:lnTo>
                  <a:lnTo>
                    <a:pt x="5858" y="8228"/>
                  </a:lnTo>
                  <a:lnTo>
                    <a:pt x="6168" y="7430"/>
                  </a:lnTo>
                  <a:lnTo>
                    <a:pt x="6477" y="7097"/>
                  </a:lnTo>
                  <a:lnTo>
                    <a:pt x="6715" y="7597"/>
                  </a:lnTo>
                  <a:lnTo>
                    <a:pt x="7335" y="7799"/>
                  </a:lnTo>
                  <a:lnTo>
                    <a:pt x="7418" y="8418"/>
                  </a:lnTo>
                  <a:lnTo>
                    <a:pt x="8763" y="8561"/>
                  </a:lnTo>
                  <a:lnTo>
                    <a:pt x="9251" y="8061"/>
                  </a:lnTo>
                  <a:lnTo>
                    <a:pt x="8870" y="7430"/>
                  </a:lnTo>
                  <a:lnTo>
                    <a:pt x="9013" y="7121"/>
                  </a:lnTo>
                  <a:lnTo>
                    <a:pt x="9728" y="7252"/>
                  </a:lnTo>
                  <a:lnTo>
                    <a:pt x="9728" y="6311"/>
                  </a:lnTo>
                  <a:lnTo>
                    <a:pt x="8299" y="5656"/>
                  </a:lnTo>
                  <a:lnTo>
                    <a:pt x="7739" y="5097"/>
                  </a:lnTo>
                  <a:lnTo>
                    <a:pt x="7727" y="3930"/>
                  </a:lnTo>
                  <a:lnTo>
                    <a:pt x="7251" y="1894"/>
                  </a:lnTo>
                  <a:lnTo>
                    <a:pt x="7811" y="489"/>
                  </a:lnTo>
                  <a:lnTo>
                    <a:pt x="71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34"/>
            <p:cNvSpPr/>
            <p:nvPr/>
          </p:nvSpPr>
          <p:spPr>
            <a:xfrm>
              <a:off x="-6863675" y="-4392375"/>
              <a:ext cx="19375" cy="18175"/>
            </a:xfrm>
            <a:custGeom>
              <a:avLst/>
              <a:gdLst/>
              <a:ahLst/>
              <a:cxnLst/>
              <a:rect l="l" t="t" r="r" b="b"/>
              <a:pathLst>
                <a:path w="775" h="727" extrusionOk="0">
                  <a:moveTo>
                    <a:pt x="429" y="1"/>
                  </a:moveTo>
                  <a:lnTo>
                    <a:pt x="1" y="191"/>
                  </a:lnTo>
                  <a:lnTo>
                    <a:pt x="84" y="727"/>
                  </a:lnTo>
                  <a:lnTo>
                    <a:pt x="775" y="382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34"/>
            <p:cNvSpPr/>
            <p:nvPr/>
          </p:nvSpPr>
          <p:spPr>
            <a:xfrm>
              <a:off x="-6895225" y="-4251875"/>
              <a:ext cx="19375" cy="20850"/>
            </a:xfrm>
            <a:custGeom>
              <a:avLst/>
              <a:gdLst/>
              <a:ahLst/>
              <a:cxnLst/>
              <a:rect l="l" t="t" r="r" b="b"/>
              <a:pathLst>
                <a:path w="775" h="834" extrusionOk="0">
                  <a:moveTo>
                    <a:pt x="525" y="0"/>
                  </a:moveTo>
                  <a:lnTo>
                    <a:pt x="1" y="96"/>
                  </a:lnTo>
                  <a:lnTo>
                    <a:pt x="120" y="762"/>
                  </a:lnTo>
                  <a:lnTo>
                    <a:pt x="525" y="834"/>
                  </a:lnTo>
                  <a:lnTo>
                    <a:pt x="775" y="548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34"/>
            <p:cNvSpPr/>
            <p:nvPr/>
          </p:nvSpPr>
          <p:spPr>
            <a:xfrm>
              <a:off x="-6914875" y="-4386125"/>
              <a:ext cx="35450" cy="47050"/>
            </a:xfrm>
            <a:custGeom>
              <a:avLst/>
              <a:gdLst/>
              <a:ahLst/>
              <a:cxnLst/>
              <a:rect l="l" t="t" r="r" b="b"/>
              <a:pathLst>
                <a:path w="1418" h="1882" extrusionOk="0">
                  <a:moveTo>
                    <a:pt x="275" y="1"/>
                  </a:moveTo>
                  <a:lnTo>
                    <a:pt x="1" y="203"/>
                  </a:lnTo>
                  <a:lnTo>
                    <a:pt x="132" y="1358"/>
                  </a:lnTo>
                  <a:lnTo>
                    <a:pt x="1037" y="1882"/>
                  </a:lnTo>
                  <a:lnTo>
                    <a:pt x="1418" y="171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34"/>
            <p:cNvSpPr/>
            <p:nvPr/>
          </p:nvSpPr>
          <p:spPr>
            <a:xfrm>
              <a:off x="-7025600" y="-4328975"/>
              <a:ext cx="121775" cy="140225"/>
            </a:xfrm>
            <a:custGeom>
              <a:avLst/>
              <a:gdLst/>
              <a:ahLst/>
              <a:cxnLst/>
              <a:rect l="l" t="t" r="r" b="b"/>
              <a:pathLst>
                <a:path w="4871" h="5609" extrusionOk="0">
                  <a:moveTo>
                    <a:pt x="2775" y="1"/>
                  </a:moveTo>
                  <a:lnTo>
                    <a:pt x="2430" y="358"/>
                  </a:lnTo>
                  <a:lnTo>
                    <a:pt x="2334" y="1025"/>
                  </a:lnTo>
                  <a:lnTo>
                    <a:pt x="2739" y="1691"/>
                  </a:lnTo>
                  <a:lnTo>
                    <a:pt x="2430" y="2060"/>
                  </a:lnTo>
                  <a:lnTo>
                    <a:pt x="3025" y="2799"/>
                  </a:lnTo>
                  <a:lnTo>
                    <a:pt x="1894" y="3037"/>
                  </a:lnTo>
                  <a:lnTo>
                    <a:pt x="1418" y="3632"/>
                  </a:lnTo>
                  <a:lnTo>
                    <a:pt x="1513" y="4013"/>
                  </a:lnTo>
                  <a:lnTo>
                    <a:pt x="477" y="4430"/>
                  </a:lnTo>
                  <a:lnTo>
                    <a:pt x="1" y="4977"/>
                  </a:lnTo>
                  <a:lnTo>
                    <a:pt x="656" y="5608"/>
                  </a:lnTo>
                  <a:lnTo>
                    <a:pt x="1537" y="5073"/>
                  </a:lnTo>
                  <a:lnTo>
                    <a:pt x="2418" y="4454"/>
                  </a:lnTo>
                  <a:lnTo>
                    <a:pt x="3847" y="4370"/>
                  </a:lnTo>
                  <a:lnTo>
                    <a:pt x="4692" y="3727"/>
                  </a:lnTo>
                  <a:lnTo>
                    <a:pt x="4870" y="2120"/>
                  </a:lnTo>
                  <a:lnTo>
                    <a:pt x="4239" y="1656"/>
                  </a:lnTo>
                  <a:lnTo>
                    <a:pt x="3966" y="2263"/>
                  </a:lnTo>
                  <a:lnTo>
                    <a:pt x="3454" y="1656"/>
                  </a:lnTo>
                  <a:lnTo>
                    <a:pt x="3335" y="763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34"/>
            <p:cNvSpPr/>
            <p:nvPr/>
          </p:nvSpPr>
          <p:spPr>
            <a:xfrm>
              <a:off x="-7008925" y="-4455175"/>
              <a:ext cx="53600" cy="38125"/>
            </a:xfrm>
            <a:custGeom>
              <a:avLst/>
              <a:gdLst/>
              <a:ahLst/>
              <a:cxnLst/>
              <a:rect l="l" t="t" r="r" b="b"/>
              <a:pathLst>
                <a:path w="2144" h="1525" extrusionOk="0">
                  <a:moveTo>
                    <a:pt x="1334" y="0"/>
                  </a:moveTo>
                  <a:lnTo>
                    <a:pt x="1013" y="584"/>
                  </a:lnTo>
                  <a:lnTo>
                    <a:pt x="203" y="750"/>
                  </a:lnTo>
                  <a:lnTo>
                    <a:pt x="1" y="1358"/>
                  </a:lnTo>
                  <a:lnTo>
                    <a:pt x="810" y="1524"/>
                  </a:lnTo>
                  <a:lnTo>
                    <a:pt x="2144" y="1286"/>
                  </a:lnTo>
                  <a:lnTo>
                    <a:pt x="2013" y="417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34"/>
            <p:cNvSpPr/>
            <p:nvPr/>
          </p:nvSpPr>
          <p:spPr>
            <a:xfrm>
              <a:off x="-7009825" y="-4405775"/>
              <a:ext cx="47050" cy="49450"/>
            </a:xfrm>
            <a:custGeom>
              <a:avLst/>
              <a:gdLst/>
              <a:ahLst/>
              <a:cxnLst/>
              <a:rect l="l" t="t" r="r" b="b"/>
              <a:pathLst>
                <a:path w="1882" h="1978" extrusionOk="0">
                  <a:moveTo>
                    <a:pt x="858" y="1"/>
                  </a:moveTo>
                  <a:lnTo>
                    <a:pt x="144" y="465"/>
                  </a:lnTo>
                  <a:lnTo>
                    <a:pt x="1" y="1227"/>
                  </a:lnTo>
                  <a:lnTo>
                    <a:pt x="441" y="1977"/>
                  </a:lnTo>
                  <a:lnTo>
                    <a:pt x="1715" y="1608"/>
                  </a:lnTo>
                  <a:lnTo>
                    <a:pt x="1596" y="918"/>
                  </a:lnTo>
                  <a:lnTo>
                    <a:pt x="1156" y="941"/>
                  </a:lnTo>
                  <a:lnTo>
                    <a:pt x="1144" y="572"/>
                  </a:lnTo>
                  <a:lnTo>
                    <a:pt x="1882" y="537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34"/>
            <p:cNvSpPr/>
            <p:nvPr/>
          </p:nvSpPr>
          <p:spPr>
            <a:xfrm>
              <a:off x="-7063100" y="-4306950"/>
              <a:ext cx="84850" cy="75925"/>
            </a:xfrm>
            <a:custGeom>
              <a:avLst/>
              <a:gdLst/>
              <a:ahLst/>
              <a:cxnLst/>
              <a:rect l="l" t="t" r="r" b="b"/>
              <a:pathLst>
                <a:path w="3394" h="3037" extrusionOk="0">
                  <a:moveTo>
                    <a:pt x="1036" y="1"/>
                  </a:moveTo>
                  <a:lnTo>
                    <a:pt x="465" y="727"/>
                  </a:lnTo>
                  <a:lnTo>
                    <a:pt x="1" y="1715"/>
                  </a:lnTo>
                  <a:lnTo>
                    <a:pt x="1" y="2430"/>
                  </a:lnTo>
                  <a:lnTo>
                    <a:pt x="667" y="3037"/>
                  </a:lnTo>
                  <a:lnTo>
                    <a:pt x="1667" y="2989"/>
                  </a:lnTo>
                  <a:lnTo>
                    <a:pt x="2918" y="2751"/>
                  </a:lnTo>
                  <a:lnTo>
                    <a:pt x="3394" y="2156"/>
                  </a:lnTo>
                  <a:lnTo>
                    <a:pt x="2989" y="1203"/>
                  </a:lnTo>
                  <a:lnTo>
                    <a:pt x="2370" y="620"/>
                  </a:lnTo>
                  <a:lnTo>
                    <a:pt x="1977" y="655"/>
                  </a:lnTo>
                  <a:lnTo>
                    <a:pt x="1787" y="108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34"/>
            <p:cNvSpPr/>
            <p:nvPr/>
          </p:nvSpPr>
          <p:spPr>
            <a:xfrm>
              <a:off x="-7031850" y="-4328975"/>
              <a:ext cx="22950" cy="12825"/>
            </a:xfrm>
            <a:custGeom>
              <a:avLst/>
              <a:gdLst/>
              <a:ahLst/>
              <a:cxnLst/>
              <a:rect l="l" t="t" r="r" b="b"/>
              <a:pathLst>
                <a:path w="918" h="513" extrusionOk="0">
                  <a:moveTo>
                    <a:pt x="167" y="1"/>
                  </a:moveTo>
                  <a:lnTo>
                    <a:pt x="1" y="382"/>
                  </a:lnTo>
                  <a:lnTo>
                    <a:pt x="679" y="513"/>
                  </a:lnTo>
                  <a:lnTo>
                    <a:pt x="918" y="96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34"/>
            <p:cNvSpPr/>
            <p:nvPr/>
          </p:nvSpPr>
          <p:spPr>
            <a:xfrm>
              <a:off x="-7038400" y="-4405775"/>
              <a:ext cx="21750" cy="26825"/>
            </a:xfrm>
            <a:custGeom>
              <a:avLst/>
              <a:gdLst/>
              <a:ahLst/>
              <a:cxnLst/>
              <a:rect l="l" t="t" r="r" b="b"/>
              <a:pathLst>
                <a:path w="870" h="1073" extrusionOk="0">
                  <a:moveTo>
                    <a:pt x="691" y="1"/>
                  </a:moveTo>
                  <a:lnTo>
                    <a:pt x="191" y="156"/>
                  </a:lnTo>
                  <a:lnTo>
                    <a:pt x="1" y="715"/>
                  </a:lnTo>
                  <a:lnTo>
                    <a:pt x="632" y="1072"/>
                  </a:lnTo>
                  <a:lnTo>
                    <a:pt x="870" y="310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34"/>
            <p:cNvSpPr/>
            <p:nvPr/>
          </p:nvSpPr>
          <p:spPr>
            <a:xfrm>
              <a:off x="-7132450" y="-4368275"/>
              <a:ext cx="95275" cy="95275"/>
            </a:xfrm>
            <a:custGeom>
              <a:avLst/>
              <a:gdLst/>
              <a:ahLst/>
              <a:cxnLst/>
              <a:rect l="l" t="t" r="r" b="b"/>
              <a:pathLst>
                <a:path w="3811" h="3811" extrusionOk="0">
                  <a:moveTo>
                    <a:pt x="3227" y="1"/>
                  </a:moveTo>
                  <a:lnTo>
                    <a:pt x="2906" y="108"/>
                  </a:lnTo>
                  <a:lnTo>
                    <a:pt x="2906" y="632"/>
                  </a:lnTo>
                  <a:lnTo>
                    <a:pt x="2417" y="382"/>
                  </a:lnTo>
                  <a:lnTo>
                    <a:pt x="1822" y="430"/>
                  </a:lnTo>
                  <a:lnTo>
                    <a:pt x="667" y="2418"/>
                  </a:lnTo>
                  <a:lnTo>
                    <a:pt x="227" y="2751"/>
                  </a:lnTo>
                  <a:lnTo>
                    <a:pt x="0" y="3632"/>
                  </a:lnTo>
                  <a:lnTo>
                    <a:pt x="893" y="3811"/>
                  </a:lnTo>
                  <a:lnTo>
                    <a:pt x="1489" y="3692"/>
                  </a:lnTo>
                  <a:lnTo>
                    <a:pt x="1929" y="3156"/>
                  </a:lnTo>
                  <a:lnTo>
                    <a:pt x="1846" y="1942"/>
                  </a:lnTo>
                  <a:lnTo>
                    <a:pt x="2215" y="1739"/>
                  </a:lnTo>
                  <a:lnTo>
                    <a:pt x="2286" y="3013"/>
                  </a:lnTo>
                  <a:lnTo>
                    <a:pt x="2882" y="2989"/>
                  </a:lnTo>
                  <a:lnTo>
                    <a:pt x="2858" y="2382"/>
                  </a:lnTo>
                  <a:lnTo>
                    <a:pt x="3525" y="2108"/>
                  </a:lnTo>
                  <a:lnTo>
                    <a:pt x="3656" y="763"/>
                  </a:lnTo>
                  <a:lnTo>
                    <a:pt x="3810" y="418"/>
                  </a:lnTo>
                  <a:lnTo>
                    <a:pt x="32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34"/>
            <p:cNvSpPr/>
            <p:nvPr/>
          </p:nvSpPr>
          <p:spPr>
            <a:xfrm>
              <a:off x="-7178600" y="-4199500"/>
              <a:ext cx="141425" cy="155400"/>
            </a:xfrm>
            <a:custGeom>
              <a:avLst/>
              <a:gdLst/>
              <a:ahLst/>
              <a:cxnLst/>
              <a:rect l="l" t="t" r="r" b="b"/>
              <a:pathLst>
                <a:path w="5657" h="6216" extrusionOk="0">
                  <a:moveTo>
                    <a:pt x="2620" y="1"/>
                  </a:moveTo>
                  <a:lnTo>
                    <a:pt x="358" y="394"/>
                  </a:lnTo>
                  <a:lnTo>
                    <a:pt x="858" y="1751"/>
                  </a:lnTo>
                  <a:lnTo>
                    <a:pt x="406" y="2775"/>
                  </a:lnTo>
                  <a:lnTo>
                    <a:pt x="406" y="3537"/>
                  </a:lnTo>
                  <a:lnTo>
                    <a:pt x="1" y="3727"/>
                  </a:lnTo>
                  <a:lnTo>
                    <a:pt x="1" y="4704"/>
                  </a:lnTo>
                  <a:lnTo>
                    <a:pt x="858" y="5025"/>
                  </a:lnTo>
                  <a:lnTo>
                    <a:pt x="1275" y="6216"/>
                  </a:lnTo>
                  <a:lnTo>
                    <a:pt x="1846" y="6216"/>
                  </a:lnTo>
                  <a:lnTo>
                    <a:pt x="2085" y="5609"/>
                  </a:lnTo>
                  <a:lnTo>
                    <a:pt x="2763" y="5513"/>
                  </a:lnTo>
                  <a:lnTo>
                    <a:pt x="2906" y="4585"/>
                  </a:lnTo>
                  <a:lnTo>
                    <a:pt x="3501" y="4144"/>
                  </a:lnTo>
                  <a:lnTo>
                    <a:pt x="3501" y="3394"/>
                  </a:lnTo>
                  <a:lnTo>
                    <a:pt x="5656" y="1930"/>
                  </a:lnTo>
                  <a:lnTo>
                    <a:pt x="4644" y="715"/>
                  </a:lnTo>
                  <a:lnTo>
                    <a:pt x="3418" y="560"/>
                  </a:lnTo>
                  <a:lnTo>
                    <a:pt x="3275" y="1072"/>
                  </a:lnTo>
                  <a:lnTo>
                    <a:pt x="2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34"/>
            <p:cNvSpPr/>
            <p:nvPr/>
          </p:nvSpPr>
          <p:spPr>
            <a:xfrm>
              <a:off x="-7095250" y="-4282550"/>
              <a:ext cx="23850" cy="33075"/>
            </a:xfrm>
            <a:custGeom>
              <a:avLst/>
              <a:gdLst/>
              <a:ahLst/>
              <a:cxnLst/>
              <a:rect l="l" t="t" r="r" b="b"/>
              <a:pathLst>
                <a:path w="954" h="1323" extrusionOk="0">
                  <a:moveTo>
                    <a:pt x="691" y="1"/>
                  </a:moveTo>
                  <a:lnTo>
                    <a:pt x="1" y="858"/>
                  </a:lnTo>
                  <a:lnTo>
                    <a:pt x="441" y="1323"/>
                  </a:lnTo>
                  <a:lnTo>
                    <a:pt x="953" y="382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4" name="Google Shape;10874;p3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0875" name="Google Shape;10875;p34"/>
          <p:cNvGrpSpPr/>
          <p:nvPr/>
        </p:nvGrpSpPr>
        <p:grpSpPr>
          <a:xfrm>
            <a:off x="1452438" y="1499625"/>
            <a:ext cx="1624238" cy="1645868"/>
            <a:chOff x="2442850" y="1299575"/>
            <a:chExt cx="1624238" cy="1645868"/>
          </a:xfrm>
        </p:grpSpPr>
        <p:sp>
          <p:nvSpPr>
            <p:cNvPr id="10876" name="Google Shape;10876;p34"/>
            <p:cNvSpPr/>
            <p:nvPr/>
          </p:nvSpPr>
          <p:spPr>
            <a:xfrm>
              <a:off x="3046938" y="1445662"/>
              <a:ext cx="783134" cy="868167"/>
            </a:xfrm>
            <a:custGeom>
              <a:avLst/>
              <a:gdLst/>
              <a:ahLst/>
              <a:cxnLst/>
              <a:rect l="l" t="t" r="r" b="b"/>
              <a:pathLst>
                <a:path w="37089" h="41121" extrusionOk="0">
                  <a:moveTo>
                    <a:pt x="36752" y="0"/>
                  </a:moveTo>
                  <a:cubicBezTo>
                    <a:pt x="36726" y="0"/>
                    <a:pt x="36699" y="4"/>
                    <a:pt x="36672" y="11"/>
                  </a:cubicBezTo>
                  <a:lnTo>
                    <a:pt x="36469" y="59"/>
                  </a:lnTo>
                  <a:cubicBezTo>
                    <a:pt x="36314" y="95"/>
                    <a:pt x="36207" y="273"/>
                    <a:pt x="36243" y="428"/>
                  </a:cubicBezTo>
                  <a:cubicBezTo>
                    <a:pt x="36283" y="568"/>
                    <a:pt x="36406" y="666"/>
                    <a:pt x="36543" y="666"/>
                  </a:cubicBezTo>
                  <a:cubicBezTo>
                    <a:pt x="36570" y="666"/>
                    <a:pt x="36597" y="662"/>
                    <a:pt x="36624" y="654"/>
                  </a:cubicBezTo>
                  <a:lnTo>
                    <a:pt x="36826" y="607"/>
                  </a:lnTo>
                  <a:lnTo>
                    <a:pt x="36850" y="607"/>
                  </a:lnTo>
                  <a:cubicBezTo>
                    <a:pt x="36993" y="547"/>
                    <a:pt x="37088" y="392"/>
                    <a:pt x="37053" y="238"/>
                  </a:cubicBezTo>
                  <a:cubicBezTo>
                    <a:pt x="37013" y="98"/>
                    <a:pt x="36889" y="0"/>
                    <a:pt x="36752" y="0"/>
                  </a:cubicBezTo>
                  <a:close/>
                  <a:moveTo>
                    <a:pt x="35567" y="305"/>
                  </a:moveTo>
                  <a:cubicBezTo>
                    <a:pt x="35531" y="305"/>
                    <a:pt x="35494" y="310"/>
                    <a:pt x="35457" y="321"/>
                  </a:cubicBezTo>
                  <a:lnTo>
                    <a:pt x="35255" y="381"/>
                  </a:lnTo>
                  <a:cubicBezTo>
                    <a:pt x="35100" y="428"/>
                    <a:pt x="34993" y="583"/>
                    <a:pt x="35040" y="750"/>
                  </a:cubicBezTo>
                  <a:cubicBezTo>
                    <a:pt x="35078" y="882"/>
                    <a:pt x="35192" y="955"/>
                    <a:pt x="35320" y="955"/>
                  </a:cubicBezTo>
                  <a:cubicBezTo>
                    <a:pt x="35353" y="955"/>
                    <a:pt x="35387" y="950"/>
                    <a:pt x="35421" y="940"/>
                  </a:cubicBezTo>
                  <a:lnTo>
                    <a:pt x="35612" y="845"/>
                  </a:lnTo>
                  <a:cubicBezTo>
                    <a:pt x="35779" y="785"/>
                    <a:pt x="35874" y="654"/>
                    <a:pt x="35838" y="500"/>
                  </a:cubicBezTo>
                  <a:cubicBezTo>
                    <a:pt x="35801" y="370"/>
                    <a:pt x="35692" y="305"/>
                    <a:pt x="35567" y="305"/>
                  </a:cubicBezTo>
                  <a:close/>
                  <a:moveTo>
                    <a:pt x="34336" y="617"/>
                  </a:moveTo>
                  <a:cubicBezTo>
                    <a:pt x="34305" y="617"/>
                    <a:pt x="34274" y="622"/>
                    <a:pt x="34243" y="631"/>
                  </a:cubicBezTo>
                  <a:lnTo>
                    <a:pt x="34040" y="702"/>
                  </a:lnTo>
                  <a:lnTo>
                    <a:pt x="34243" y="1285"/>
                  </a:lnTo>
                  <a:lnTo>
                    <a:pt x="34433" y="1226"/>
                  </a:lnTo>
                  <a:cubicBezTo>
                    <a:pt x="34600" y="1166"/>
                    <a:pt x="34683" y="1000"/>
                    <a:pt x="34636" y="833"/>
                  </a:cubicBezTo>
                  <a:cubicBezTo>
                    <a:pt x="34587" y="698"/>
                    <a:pt x="34468" y="617"/>
                    <a:pt x="34336" y="617"/>
                  </a:cubicBezTo>
                  <a:close/>
                  <a:moveTo>
                    <a:pt x="33166" y="1070"/>
                  </a:moveTo>
                  <a:cubicBezTo>
                    <a:pt x="33135" y="1070"/>
                    <a:pt x="33105" y="1074"/>
                    <a:pt x="33076" y="1083"/>
                  </a:cubicBezTo>
                  <a:lnTo>
                    <a:pt x="32873" y="1143"/>
                  </a:lnTo>
                  <a:cubicBezTo>
                    <a:pt x="32719" y="1202"/>
                    <a:pt x="32623" y="1357"/>
                    <a:pt x="32683" y="1524"/>
                  </a:cubicBezTo>
                  <a:cubicBezTo>
                    <a:pt x="32726" y="1635"/>
                    <a:pt x="32819" y="1691"/>
                    <a:pt x="32925" y="1691"/>
                  </a:cubicBezTo>
                  <a:cubicBezTo>
                    <a:pt x="32966" y="1691"/>
                    <a:pt x="33009" y="1683"/>
                    <a:pt x="33052" y="1666"/>
                  </a:cubicBezTo>
                  <a:lnTo>
                    <a:pt x="33064" y="1666"/>
                  </a:lnTo>
                  <a:lnTo>
                    <a:pt x="33266" y="1643"/>
                  </a:lnTo>
                  <a:cubicBezTo>
                    <a:pt x="33433" y="1583"/>
                    <a:pt x="33528" y="1440"/>
                    <a:pt x="33469" y="1285"/>
                  </a:cubicBezTo>
                  <a:cubicBezTo>
                    <a:pt x="33430" y="1150"/>
                    <a:pt x="33297" y="1070"/>
                    <a:pt x="33166" y="1070"/>
                  </a:cubicBezTo>
                  <a:close/>
                  <a:moveTo>
                    <a:pt x="32020" y="1515"/>
                  </a:moveTo>
                  <a:cubicBezTo>
                    <a:pt x="31983" y="1515"/>
                    <a:pt x="31945" y="1521"/>
                    <a:pt x="31909" y="1535"/>
                  </a:cubicBezTo>
                  <a:lnTo>
                    <a:pt x="31707" y="1607"/>
                  </a:lnTo>
                  <a:cubicBezTo>
                    <a:pt x="31552" y="1666"/>
                    <a:pt x="31469" y="1857"/>
                    <a:pt x="31528" y="2012"/>
                  </a:cubicBezTo>
                  <a:cubicBezTo>
                    <a:pt x="31575" y="2135"/>
                    <a:pt x="31698" y="2205"/>
                    <a:pt x="31823" y="2205"/>
                  </a:cubicBezTo>
                  <a:cubicBezTo>
                    <a:pt x="31856" y="2205"/>
                    <a:pt x="31889" y="2200"/>
                    <a:pt x="31921" y="2190"/>
                  </a:cubicBezTo>
                  <a:lnTo>
                    <a:pt x="31933" y="2190"/>
                  </a:lnTo>
                  <a:lnTo>
                    <a:pt x="32123" y="2107"/>
                  </a:lnTo>
                  <a:cubicBezTo>
                    <a:pt x="32290" y="2047"/>
                    <a:pt x="32362" y="1869"/>
                    <a:pt x="32302" y="1714"/>
                  </a:cubicBezTo>
                  <a:cubicBezTo>
                    <a:pt x="32256" y="1586"/>
                    <a:pt x="32141" y="1515"/>
                    <a:pt x="32020" y="1515"/>
                  </a:cubicBezTo>
                  <a:close/>
                  <a:moveTo>
                    <a:pt x="30861" y="1974"/>
                  </a:moveTo>
                  <a:cubicBezTo>
                    <a:pt x="30821" y="1974"/>
                    <a:pt x="30781" y="1982"/>
                    <a:pt x="30742" y="2000"/>
                  </a:cubicBezTo>
                  <a:lnTo>
                    <a:pt x="30552" y="2083"/>
                  </a:lnTo>
                  <a:cubicBezTo>
                    <a:pt x="30397" y="2143"/>
                    <a:pt x="30314" y="2333"/>
                    <a:pt x="30385" y="2488"/>
                  </a:cubicBezTo>
                  <a:cubicBezTo>
                    <a:pt x="30432" y="2611"/>
                    <a:pt x="30547" y="2681"/>
                    <a:pt x="30670" y="2681"/>
                  </a:cubicBezTo>
                  <a:cubicBezTo>
                    <a:pt x="30702" y="2681"/>
                    <a:pt x="30734" y="2676"/>
                    <a:pt x="30766" y="2667"/>
                  </a:cubicBezTo>
                  <a:cubicBezTo>
                    <a:pt x="30778" y="2655"/>
                    <a:pt x="30778" y="2655"/>
                    <a:pt x="30790" y="2655"/>
                  </a:cubicBezTo>
                  <a:lnTo>
                    <a:pt x="30980" y="2571"/>
                  </a:lnTo>
                  <a:cubicBezTo>
                    <a:pt x="31135" y="2512"/>
                    <a:pt x="31219" y="2321"/>
                    <a:pt x="31147" y="2166"/>
                  </a:cubicBezTo>
                  <a:cubicBezTo>
                    <a:pt x="31102" y="2050"/>
                    <a:pt x="30983" y="1974"/>
                    <a:pt x="30861" y="1974"/>
                  </a:cubicBezTo>
                  <a:close/>
                  <a:moveTo>
                    <a:pt x="29725" y="2472"/>
                  </a:moveTo>
                  <a:cubicBezTo>
                    <a:pt x="29683" y="2472"/>
                    <a:pt x="29640" y="2481"/>
                    <a:pt x="29599" y="2500"/>
                  </a:cubicBezTo>
                  <a:lnTo>
                    <a:pt x="29409" y="2583"/>
                  </a:lnTo>
                  <a:cubicBezTo>
                    <a:pt x="29242" y="2655"/>
                    <a:pt x="29183" y="2833"/>
                    <a:pt x="29254" y="3000"/>
                  </a:cubicBezTo>
                  <a:cubicBezTo>
                    <a:pt x="29301" y="3113"/>
                    <a:pt x="29415" y="3181"/>
                    <a:pt x="29532" y="3181"/>
                  </a:cubicBezTo>
                  <a:cubicBezTo>
                    <a:pt x="29562" y="3181"/>
                    <a:pt x="29593" y="3177"/>
                    <a:pt x="29623" y="3167"/>
                  </a:cubicBezTo>
                  <a:cubicBezTo>
                    <a:pt x="29635" y="3155"/>
                    <a:pt x="29647" y="3155"/>
                    <a:pt x="29659" y="3143"/>
                  </a:cubicBezTo>
                  <a:lnTo>
                    <a:pt x="29849" y="3059"/>
                  </a:lnTo>
                  <a:cubicBezTo>
                    <a:pt x="30004" y="2988"/>
                    <a:pt x="30076" y="2809"/>
                    <a:pt x="30004" y="2655"/>
                  </a:cubicBezTo>
                  <a:cubicBezTo>
                    <a:pt x="29952" y="2541"/>
                    <a:pt x="29841" y="2472"/>
                    <a:pt x="29725" y="2472"/>
                  </a:cubicBezTo>
                  <a:close/>
                  <a:moveTo>
                    <a:pt x="28593" y="2994"/>
                  </a:moveTo>
                  <a:cubicBezTo>
                    <a:pt x="28547" y="2994"/>
                    <a:pt x="28500" y="3003"/>
                    <a:pt x="28456" y="3024"/>
                  </a:cubicBezTo>
                  <a:lnTo>
                    <a:pt x="28266" y="3119"/>
                  </a:lnTo>
                  <a:cubicBezTo>
                    <a:pt x="28111" y="3190"/>
                    <a:pt x="28051" y="3369"/>
                    <a:pt x="28123" y="3524"/>
                  </a:cubicBezTo>
                  <a:cubicBezTo>
                    <a:pt x="28179" y="3637"/>
                    <a:pt x="28296" y="3705"/>
                    <a:pt x="28412" y="3705"/>
                  </a:cubicBezTo>
                  <a:cubicBezTo>
                    <a:pt x="28443" y="3705"/>
                    <a:pt x="28474" y="3700"/>
                    <a:pt x="28504" y="3690"/>
                  </a:cubicBezTo>
                  <a:cubicBezTo>
                    <a:pt x="28516" y="3690"/>
                    <a:pt x="28528" y="3679"/>
                    <a:pt x="28540" y="3679"/>
                  </a:cubicBezTo>
                  <a:lnTo>
                    <a:pt x="28730" y="3583"/>
                  </a:lnTo>
                  <a:cubicBezTo>
                    <a:pt x="28885" y="3512"/>
                    <a:pt x="28944" y="3321"/>
                    <a:pt x="28873" y="3167"/>
                  </a:cubicBezTo>
                  <a:cubicBezTo>
                    <a:pt x="28822" y="3056"/>
                    <a:pt x="28710" y="2994"/>
                    <a:pt x="28593" y="2994"/>
                  </a:cubicBezTo>
                  <a:close/>
                  <a:moveTo>
                    <a:pt x="27485" y="3546"/>
                  </a:moveTo>
                  <a:cubicBezTo>
                    <a:pt x="27436" y="3546"/>
                    <a:pt x="27385" y="3558"/>
                    <a:pt x="27337" y="3583"/>
                  </a:cubicBezTo>
                  <a:lnTo>
                    <a:pt x="27147" y="3679"/>
                  </a:lnTo>
                  <a:cubicBezTo>
                    <a:pt x="27004" y="3750"/>
                    <a:pt x="26944" y="3940"/>
                    <a:pt x="27016" y="4095"/>
                  </a:cubicBezTo>
                  <a:cubicBezTo>
                    <a:pt x="27073" y="4201"/>
                    <a:pt x="27185" y="4260"/>
                    <a:pt x="27302" y="4260"/>
                  </a:cubicBezTo>
                  <a:cubicBezTo>
                    <a:pt x="27329" y="4260"/>
                    <a:pt x="27357" y="4257"/>
                    <a:pt x="27385" y="4250"/>
                  </a:cubicBezTo>
                  <a:cubicBezTo>
                    <a:pt x="27409" y="4238"/>
                    <a:pt x="27420" y="4238"/>
                    <a:pt x="27432" y="4226"/>
                  </a:cubicBezTo>
                  <a:lnTo>
                    <a:pt x="27623" y="4131"/>
                  </a:lnTo>
                  <a:cubicBezTo>
                    <a:pt x="27778" y="4060"/>
                    <a:pt x="27837" y="3869"/>
                    <a:pt x="27754" y="3714"/>
                  </a:cubicBezTo>
                  <a:cubicBezTo>
                    <a:pt x="27704" y="3607"/>
                    <a:pt x="27598" y="3546"/>
                    <a:pt x="27485" y="3546"/>
                  </a:cubicBezTo>
                  <a:close/>
                  <a:moveTo>
                    <a:pt x="26388" y="4126"/>
                  </a:moveTo>
                  <a:cubicBezTo>
                    <a:pt x="26335" y="4126"/>
                    <a:pt x="26281" y="4139"/>
                    <a:pt x="26230" y="4167"/>
                  </a:cubicBezTo>
                  <a:lnTo>
                    <a:pt x="26051" y="4262"/>
                  </a:lnTo>
                  <a:cubicBezTo>
                    <a:pt x="25896" y="4345"/>
                    <a:pt x="25837" y="4536"/>
                    <a:pt x="25920" y="4679"/>
                  </a:cubicBezTo>
                  <a:cubicBezTo>
                    <a:pt x="25977" y="4791"/>
                    <a:pt x="26092" y="4845"/>
                    <a:pt x="26203" y="4845"/>
                  </a:cubicBezTo>
                  <a:cubicBezTo>
                    <a:pt x="26232" y="4845"/>
                    <a:pt x="26262" y="4841"/>
                    <a:pt x="26289" y="4833"/>
                  </a:cubicBezTo>
                  <a:cubicBezTo>
                    <a:pt x="26313" y="4822"/>
                    <a:pt x="26325" y="4822"/>
                    <a:pt x="26349" y="4810"/>
                  </a:cubicBezTo>
                  <a:lnTo>
                    <a:pt x="26527" y="4702"/>
                  </a:lnTo>
                  <a:cubicBezTo>
                    <a:pt x="26682" y="4631"/>
                    <a:pt x="26730" y="4441"/>
                    <a:pt x="26647" y="4286"/>
                  </a:cubicBezTo>
                  <a:cubicBezTo>
                    <a:pt x="26598" y="4182"/>
                    <a:pt x="26497" y="4126"/>
                    <a:pt x="26388" y="4126"/>
                  </a:cubicBezTo>
                  <a:close/>
                  <a:moveTo>
                    <a:pt x="25293" y="4733"/>
                  </a:moveTo>
                  <a:cubicBezTo>
                    <a:pt x="25240" y="4733"/>
                    <a:pt x="25185" y="4747"/>
                    <a:pt x="25134" y="4774"/>
                  </a:cubicBezTo>
                  <a:lnTo>
                    <a:pt x="24956" y="4881"/>
                  </a:lnTo>
                  <a:cubicBezTo>
                    <a:pt x="24813" y="4964"/>
                    <a:pt x="24765" y="5155"/>
                    <a:pt x="24849" y="5298"/>
                  </a:cubicBezTo>
                  <a:cubicBezTo>
                    <a:pt x="24904" y="5398"/>
                    <a:pt x="25008" y="5457"/>
                    <a:pt x="25113" y="5457"/>
                  </a:cubicBezTo>
                  <a:cubicBezTo>
                    <a:pt x="25144" y="5457"/>
                    <a:pt x="25176" y="5452"/>
                    <a:pt x="25206" y="5441"/>
                  </a:cubicBezTo>
                  <a:cubicBezTo>
                    <a:pt x="25230" y="5441"/>
                    <a:pt x="25253" y="5429"/>
                    <a:pt x="25265" y="5417"/>
                  </a:cubicBezTo>
                  <a:lnTo>
                    <a:pt x="25444" y="5310"/>
                  </a:lnTo>
                  <a:cubicBezTo>
                    <a:pt x="25599" y="5226"/>
                    <a:pt x="25646" y="5036"/>
                    <a:pt x="25563" y="4893"/>
                  </a:cubicBezTo>
                  <a:cubicBezTo>
                    <a:pt x="25507" y="4789"/>
                    <a:pt x="25403" y="4733"/>
                    <a:pt x="25293" y="4733"/>
                  </a:cubicBezTo>
                  <a:close/>
                  <a:moveTo>
                    <a:pt x="24226" y="5367"/>
                  </a:moveTo>
                  <a:cubicBezTo>
                    <a:pt x="24170" y="5367"/>
                    <a:pt x="24113" y="5383"/>
                    <a:pt x="24063" y="5417"/>
                  </a:cubicBezTo>
                  <a:lnTo>
                    <a:pt x="23884" y="5524"/>
                  </a:lnTo>
                  <a:cubicBezTo>
                    <a:pt x="23741" y="5607"/>
                    <a:pt x="23694" y="5798"/>
                    <a:pt x="23789" y="5953"/>
                  </a:cubicBezTo>
                  <a:cubicBezTo>
                    <a:pt x="23845" y="6046"/>
                    <a:pt x="23952" y="6095"/>
                    <a:pt x="24058" y="6095"/>
                  </a:cubicBezTo>
                  <a:cubicBezTo>
                    <a:pt x="24088" y="6095"/>
                    <a:pt x="24118" y="6091"/>
                    <a:pt x="24146" y="6084"/>
                  </a:cubicBezTo>
                  <a:cubicBezTo>
                    <a:pt x="24170" y="6072"/>
                    <a:pt x="24194" y="6060"/>
                    <a:pt x="24206" y="6048"/>
                  </a:cubicBezTo>
                  <a:lnTo>
                    <a:pt x="24384" y="5941"/>
                  </a:lnTo>
                  <a:cubicBezTo>
                    <a:pt x="24527" y="5857"/>
                    <a:pt x="24575" y="5667"/>
                    <a:pt x="24491" y="5512"/>
                  </a:cubicBezTo>
                  <a:cubicBezTo>
                    <a:pt x="24430" y="5420"/>
                    <a:pt x="24329" y="5367"/>
                    <a:pt x="24226" y="5367"/>
                  </a:cubicBezTo>
                  <a:close/>
                  <a:moveTo>
                    <a:pt x="23168" y="6027"/>
                  </a:moveTo>
                  <a:cubicBezTo>
                    <a:pt x="23111" y="6027"/>
                    <a:pt x="23054" y="6042"/>
                    <a:pt x="23003" y="6072"/>
                  </a:cubicBezTo>
                  <a:lnTo>
                    <a:pt x="22825" y="6191"/>
                  </a:lnTo>
                  <a:cubicBezTo>
                    <a:pt x="22682" y="6286"/>
                    <a:pt x="22646" y="6477"/>
                    <a:pt x="22741" y="6619"/>
                  </a:cubicBezTo>
                  <a:cubicBezTo>
                    <a:pt x="22797" y="6713"/>
                    <a:pt x="22904" y="6762"/>
                    <a:pt x="23011" y="6762"/>
                  </a:cubicBezTo>
                  <a:cubicBezTo>
                    <a:pt x="23040" y="6762"/>
                    <a:pt x="23070" y="6758"/>
                    <a:pt x="23098" y="6750"/>
                  </a:cubicBezTo>
                  <a:cubicBezTo>
                    <a:pt x="23122" y="6738"/>
                    <a:pt x="23146" y="6727"/>
                    <a:pt x="23170" y="6715"/>
                  </a:cubicBezTo>
                  <a:lnTo>
                    <a:pt x="23337" y="6596"/>
                  </a:lnTo>
                  <a:cubicBezTo>
                    <a:pt x="23479" y="6500"/>
                    <a:pt x="23527" y="6310"/>
                    <a:pt x="23432" y="6167"/>
                  </a:cubicBezTo>
                  <a:cubicBezTo>
                    <a:pt x="23371" y="6075"/>
                    <a:pt x="23270" y="6027"/>
                    <a:pt x="23168" y="6027"/>
                  </a:cubicBezTo>
                  <a:close/>
                  <a:moveTo>
                    <a:pt x="22133" y="6709"/>
                  </a:moveTo>
                  <a:cubicBezTo>
                    <a:pt x="22071" y="6709"/>
                    <a:pt x="22009" y="6726"/>
                    <a:pt x="21955" y="6762"/>
                  </a:cubicBezTo>
                  <a:lnTo>
                    <a:pt x="21789" y="6881"/>
                  </a:lnTo>
                  <a:cubicBezTo>
                    <a:pt x="21646" y="6977"/>
                    <a:pt x="21610" y="7179"/>
                    <a:pt x="21705" y="7322"/>
                  </a:cubicBezTo>
                  <a:cubicBezTo>
                    <a:pt x="21770" y="7405"/>
                    <a:pt x="21871" y="7453"/>
                    <a:pt x="21975" y="7453"/>
                  </a:cubicBezTo>
                  <a:cubicBezTo>
                    <a:pt x="22004" y="7453"/>
                    <a:pt x="22034" y="7449"/>
                    <a:pt x="22063" y="7441"/>
                  </a:cubicBezTo>
                  <a:cubicBezTo>
                    <a:pt x="22086" y="7429"/>
                    <a:pt x="22110" y="7417"/>
                    <a:pt x="22146" y="7393"/>
                  </a:cubicBezTo>
                  <a:lnTo>
                    <a:pt x="22313" y="7274"/>
                  </a:lnTo>
                  <a:cubicBezTo>
                    <a:pt x="22456" y="7179"/>
                    <a:pt x="22491" y="6988"/>
                    <a:pt x="22396" y="6846"/>
                  </a:cubicBezTo>
                  <a:cubicBezTo>
                    <a:pt x="22337" y="6757"/>
                    <a:pt x="22236" y="6709"/>
                    <a:pt x="22133" y="6709"/>
                  </a:cubicBezTo>
                  <a:close/>
                  <a:moveTo>
                    <a:pt x="21115" y="7426"/>
                  </a:moveTo>
                  <a:cubicBezTo>
                    <a:pt x="21052" y="7426"/>
                    <a:pt x="20988" y="7446"/>
                    <a:pt x="20932" y="7489"/>
                  </a:cubicBezTo>
                  <a:lnTo>
                    <a:pt x="20765" y="7608"/>
                  </a:lnTo>
                  <a:cubicBezTo>
                    <a:pt x="20634" y="7703"/>
                    <a:pt x="20598" y="7905"/>
                    <a:pt x="20693" y="8036"/>
                  </a:cubicBezTo>
                  <a:cubicBezTo>
                    <a:pt x="20756" y="8126"/>
                    <a:pt x="20853" y="8169"/>
                    <a:pt x="20953" y="8169"/>
                  </a:cubicBezTo>
                  <a:cubicBezTo>
                    <a:pt x="20986" y="8169"/>
                    <a:pt x="21018" y="8164"/>
                    <a:pt x="21051" y="8155"/>
                  </a:cubicBezTo>
                  <a:cubicBezTo>
                    <a:pt x="21074" y="8143"/>
                    <a:pt x="21110" y="8131"/>
                    <a:pt x="21134" y="8108"/>
                  </a:cubicBezTo>
                  <a:lnTo>
                    <a:pt x="21301" y="7989"/>
                  </a:lnTo>
                  <a:cubicBezTo>
                    <a:pt x="21443" y="7893"/>
                    <a:pt x="21467" y="7691"/>
                    <a:pt x="21372" y="7560"/>
                  </a:cubicBezTo>
                  <a:cubicBezTo>
                    <a:pt x="21307" y="7473"/>
                    <a:pt x="21212" y="7426"/>
                    <a:pt x="21115" y="7426"/>
                  </a:cubicBezTo>
                  <a:close/>
                  <a:moveTo>
                    <a:pt x="20112" y="8164"/>
                  </a:moveTo>
                  <a:cubicBezTo>
                    <a:pt x="20048" y="8164"/>
                    <a:pt x="19984" y="8184"/>
                    <a:pt x="19931" y="8227"/>
                  </a:cubicBezTo>
                  <a:lnTo>
                    <a:pt x="19765" y="8358"/>
                  </a:lnTo>
                  <a:cubicBezTo>
                    <a:pt x="19634" y="8453"/>
                    <a:pt x="19598" y="8655"/>
                    <a:pt x="19705" y="8786"/>
                  </a:cubicBezTo>
                  <a:cubicBezTo>
                    <a:pt x="19768" y="8867"/>
                    <a:pt x="19864" y="8907"/>
                    <a:pt x="19958" y="8907"/>
                  </a:cubicBezTo>
                  <a:cubicBezTo>
                    <a:pt x="19989" y="8907"/>
                    <a:pt x="20021" y="8902"/>
                    <a:pt x="20050" y="8893"/>
                  </a:cubicBezTo>
                  <a:cubicBezTo>
                    <a:pt x="20086" y="8882"/>
                    <a:pt x="20110" y="8870"/>
                    <a:pt x="20146" y="8846"/>
                  </a:cubicBezTo>
                  <a:lnTo>
                    <a:pt x="20300" y="8727"/>
                  </a:lnTo>
                  <a:cubicBezTo>
                    <a:pt x="20443" y="8620"/>
                    <a:pt x="20467" y="8417"/>
                    <a:pt x="20360" y="8286"/>
                  </a:cubicBezTo>
                  <a:cubicBezTo>
                    <a:pt x="20303" y="8208"/>
                    <a:pt x="20208" y="8164"/>
                    <a:pt x="20112" y="8164"/>
                  </a:cubicBezTo>
                  <a:close/>
                  <a:moveTo>
                    <a:pt x="19132" y="8922"/>
                  </a:moveTo>
                  <a:cubicBezTo>
                    <a:pt x="19065" y="8922"/>
                    <a:pt x="18998" y="8944"/>
                    <a:pt x="18943" y="8989"/>
                  </a:cubicBezTo>
                  <a:lnTo>
                    <a:pt x="18776" y="9120"/>
                  </a:lnTo>
                  <a:cubicBezTo>
                    <a:pt x="18646" y="9227"/>
                    <a:pt x="18622" y="9429"/>
                    <a:pt x="18729" y="9560"/>
                  </a:cubicBezTo>
                  <a:cubicBezTo>
                    <a:pt x="18788" y="9636"/>
                    <a:pt x="18877" y="9676"/>
                    <a:pt x="18966" y="9676"/>
                  </a:cubicBezTo>
                  <a:cubicBezTo>
                    <a:pt x="19003" y="9676"/>
                    <a:pt x="19039" y="9669"/>
                    <a:pt x="19074" y="9655"/>
                  </a:cubicBezTo>
                  <a:cubicBezTo>
                    <a:pt x="19110" y="9655"/>
                    <a:pt x="19134" y="9632"/>
                    <a:pt x="19169" y="9608"/>
                  </a:cubicBezTo>
                  <a:lnTo>
                    <a:pt x="19324" y="9477"/>
                  </a:lnTo>
                  <a:cubicBezTo>
                    <a:pt x="19467" y="9370"/>
                    <a:pt x="19491" y="9179"/>
                    <a:pt x="19384" y="9048"/>
                  </a:cubicBezTo>
                  <a:cubicBezTo>
                    <a:pt x="19321" y="8965"/>
                    <a:pt x="19226" y="8922"/>
                    <a:pt x="19132" y="8922"/>
                  </a:cubicBezTo>
                  <a:close/>
                  <a:moveTo>
                    <a:pt x="18179" y="9714"/>
                  </a:moveTo>
                  <a:cubicBezTo>
                    <a:pt x="18109" y="9714"/>
                    <a:pt x="18038" y="9738"/>
                    <a:pt x="17979" y="9786"/>
                  </a:cubicBezTo>
                  <a:lnTo>
                    <a:pt x="17812" y="9917"/>
                  </a:lnTo>
                  <a:cubicBezTo>
                    <a:pt x="17681" y="10036"/>
                    <a:pt x="17669" y="10227"/>
                    <a:pt x="17776" y="10358"/>
                  </a:cubicBezTo>
                  <a:cubicBezTo>
                    <a:pt x="17838" y="10429"/>
                    <a:pt x="17927" y="10467"/>
                    <a:pt x="18017" y="10467"/>
                  </a:cubicBezTo>
                  <a:cubicBezTo>
                    <a:pt x="18048" y="10467"/>
                    <a:pt x="18079" y="10462"/>
                    <a:pt x="18110" y="10453"/>
                  </a:cubicBezTo>
                  <a:cubicBezTo>
                    <a:pt x="18145" y="10441"/>
                    <a:pt x="18181" y="10417"/>
                    <a:pt x="18217" y="10394"/>
                  </a:cubicBezTo>
                  <a:lnTo>
                    <a:pt x="18372" y="10263"/>
                  </a:lnTo>
                  <a:cubicBezTo>
                    <a:pt x="18503" y="10156"/>
                    <a:pt x="18526" y="9953"/>
                    <a:pt x="18407" y="9822"/>
                  </a:cubicBezTo>
                  <a:cubicBezTo>
                    <a:pt x="18348" y="9750"/>
                    <a:pt x="18264" y="9714"/>
                    <a:pt x="18179" y="9714"/>
                  </a:cubicBezTo>
                  <a:close/>
                  <a:moveTo>
                    <a:pt x="17227" y="10524"/>
                  </a:moveTo>
                  <a:cubicBezTo>
                    <a:pt x="17156" y="10524"/>
                    <a:pt x="17085" y="10548"/>
                    <a:pt x="17026" y="10596"/>
                  </a:cubicBezTo>
                  <a:lnTo>
                    <a:pt x="16871" y="10739"/>
                  </a:lnTo>
                  <a:cubicBezTo>
                    <a:pt x="16741" y="10858"/>
                    <a:pt x="16729" y="11049"/>
                    <a:pt x="16848" y="11179"/>
                  </a:cubicBezTo>
                  <a:cubicBezTo>
                    <a:pt x="16907" y="11247"/>
                    <a:pt x="16990" y="11279"/>
                    <a:pt x="17071" y="11279"/>
                  </a:cubicBezTo>
                  <a:cubicBezTo>
                    <a:pt x="17105" y="11279"/>
                    <a:pt x="17138" y="11273"/>
                    <a:pt x="17169" y="11263"/>
                  </a:cubicBezTo>
                  <a:cubicBezTo>
                    <a:pt x="17217" y="11251"/>
                    <a:pt x="17252" y="11239"/>
                    <a:pt x="17288" y="11203"/>
                  </a:cubicBezTo>
                  <a:lnTo>
                    <a:pt x="17443" y="11072"/>
                  </a:lnTo>
                  <a:cubicBezTo>
                    <a:pt x="17562" y="10953"/>
                    <a:pt x="17574" y="10763"/>
                    <a:pt x="17467" y="10632"/>
                  </a:cubicBezTo>
                  <a:cubicBezTo>
                    <a:pt x="17401" y="10560"/>
                    <a:pt x="17314" y="10524"/>
                    <a:pt x="17227" y="10524"/>
                  </a:cubicBezTo>
                  <a:close/>
                  <a:moveTo>
                    <a:pt x="16310" y="11358"/>
                  </a:moveTo>
                  <a:cubicBezTo>
                    <a:pt x="16235" y="11358"/>
                    <a:pt x="16160" y="11385"/>
                    <a:pt x="16098" y="11441"/>
                  </a:cubicBezTo>
                  <a:lnTo>
                    <a:pt x="15943" y="11584"/>
                  </a:lnTo>
                  <a:cubicBezTo>
                    <a:pt x="15824" y="11703"/>
                    <a:pt x="15812" y="11894"/>
                    <a:pt x="15931" y="12025"/>
                  </a:cubicBezTo>
                  <a:cubicBezTo>
                    <a:pt x="15992" y="12086"/>
                    <a:pt x="16080" y="12122"/>
                    <a:pt x="16165" y="12122"/>
                  </a:cubicBezTo>
                  <a:cubicBezTo>
                    <a:pt x="16195" y="12122"/>
                    <a:pt x="16224" y="12117"/>
                    <a:pt x="16252" y="12108"/>
                  </a:cubicBezTo>
                  <a:cubicBezTo>
                    <a:pt x="16300" y="12096"/>
                    <a:pt x="16336" y="12072"/>
                    <a:pt x="16371" y="12037"/>
                  </a:cubicBezTo>
                  <a:lnTo>
                    <a:pt x="16526" y="11894"/>
                  </a:lnTo>
                  <a:cubicBezTo>
                    <a:pt x="16645" y="11775"/>
                    <a:pt x="16657" y="11584"/>
                    <a:pt x="16538" y="11453"/>
                  </a:cubicBezTo>
                  <a:cubicBezTo>
                    <a:pt x="16476" y="11391"/>
                    <a:pt x="16393" y="11358"/>
                    <a:pt x="16310" y="11358"/>
                  </a:cubicBezTo>
                  <a:close/>
                  <a:moveTo>
                    <a:pt x="15406" y="12215"/>
                  </a:moveTo>
                  <a:cubicBezTo>
                    <a:pt x="15331" y="12215"/>
                    <a:pt x="15255" y="12242"/>
                    <a:pt x="15193" y="12299"/>
                  </a:cubicBezTo>
                  <a:lnTo>
                    <a:pt x="15050" y="12453"/>
                  </a:lnTo>
                  <a:cubicBezTo>
                    <a:pt x="14919" y="12573"/>
                    <a:pt x="14919" y="12763"/>
                    <a:pt x="15050" y="12894"/>
                  </a:cubicBezTo>
                  <a:cubicBezTo>
                    <a:pt x="15108" y="12952"/>
                    <a:pt x="15184" y="12981"/>
                    <a:pt x="15261" y="12981"/>
                  </a:cubicBezTo>
                  <a:cubicBezTo>
                    <a:pt x="15294" y="12981"/>
                    <a:pt x="15327" y="12976"/>
                    <a:pt x="15359" y="12965"/>
                  </a:cubicBezTo>
                  <a:cubicBezTo>
                    <a:pt x="15407" y="12954"/>
                    <a:pt x="15443" y="12930"/>
                    <a:pt x="15478" y="12894"/>
                  </a:cubicBezTo>
                  <a:lnTo>
                    <a:pt x="15633" y="12751"/>
                  </a:lnTo>
                  <a:cubicBezTo>
                    <a:pt x="15752" y="12632"/>
                    <a:pt x="15752" y="12430"/>
                    <a:pt x="15633" y="12311"/>
                  </a:cubicBezTo>
                  <a:cubicBezTo>
                    <a:pt x="15571" y="12248"/>
                    <a:pt x="15489" y="12215"/>
                    <a:pt x="15406" y="12215"/>
                  </a:cubicBezTo>
                  <a:close/>
                  <a:moveTo>
                    <a:pt x="14544" y="13096"/>
                  </a:moveTo>
                  <a:cubicBezTo>
                    <a:pt x="14460" y="13096"/>
                    <a:pt x="14374" y="13129"/>
                    <a:pt x="14312" y="13192"/>
                  </a:cubicBezTo>
                  <a:lnTo>
                    <a:pt x="14169" y="13335"/>
                  </a:lnTo>
                  <a:cubicBezTo>
                    <a:pt x="14050" y="13465"/>
                    <a:pt x="14050" y="13656"/>
                    <a:pt x="14181" y="13775"/>
                  </a:cubicBezTo>
                  <a:cubicBezTo>
                    <a:pt x="14239" y="13833"/>
                    <a:pt x="14315" y="13863"/>
                    <a:pt x="14392" y="13863"/>
                  </a:cubicBezTo>
                  <a:cubicBezTo>
                    <a:pt x="14425" y="13863"/>
                    <a:pt x="14458" y="13857"/>
                    <a:pt x="14490" y="13846"/>
                  </a:cubicBezTo>
                  <a:cubicBezTo>
                    <a:pt x="14538" y="13835"/>
                    <a:pt x="14574" y="13811"/>
                    <a:pt x="14609" y="13775"/>
                  </a:cubicBezTo>
                  <a:lnTo>
                    <a:pt x="14752" y="13620"/>
                  </a:lnTo>
                  <a:cubicBezTo>
                    <a:pt x="14871" y="13501"/>
                    <a:pt x="14871" y="13299"/>
                    <a:pt x="14752" y="13180"/>
                  </a:cubicBezTo>
                  <a:cubicBezTo>
                    <a:pt x="14696" y="13123"/>
                    <a:pt x="14620" y="13096"/>
                    <a:pt x="14544" y="13096"/>
                  </a:cubicBezTo>
                  <a:close/>
                  <a:moveTo>
                    <a:pt x="13676" y="13997"/>
                  </a:moveTo>
                  <a:cubicBezTo>
                    <a:pt x="13595" y="13997"/>
                    <a:pt x="13515" y="14029"/>
                    <a:pt x="13454" y="14097"/>
                  </a:cubicBezTo>
                  <a:lnTo>
                    <a:pt x="13312" y="14251"/>
                  </a:lnTo>
                  <a:cubicBezTo>
                    <a:pt x="13192" y="14382"/>
                    <a:pt x="13204" y="14573"/>
                    <a:pt x="13335" y="14692"/>
                  </a:cubicBezTo>
                  <a:cubicBezTo>
                    <a:pt x="13393" y="14741"/>
                    <a:pt x="13467" y="14768"/>
                    <a:pt x="13539" y="14768"/>
                  </a:cubicBezTo>
                  <a:cubicBezTo>
                    <a:pt x="13572" y="14768"/>
                    <a:pt x="13603" y="14762"/>
                    <a:pt x="13633" y="14751"/>
                  </a:cubicBezTo>
                  <a:cubicBezTo>
                    <a:pt x="13681" y="14739"/>
                    <a:pt x="13728" y="14716"/>
                    <a:pt x="13764" y="14668"/>
                  </a:cubicBezTo>
                  <a:lnTo>
                    <a:pt x="13907" y="14513"/>
                  </a:lnTo>
                  <a:cubicBezTo>
                    <a:pt x="14026" y="14394"/>
                    <a:pt x="14014" y="14192"/>
                    <a:pt x="13895" y="14085"/>
                  </a:cubicBezTo>
                  <a:cubicBezTo>
                    <a:pt x="13831" y="14026"/>
                    <a:pt x="13753" y="13997"/>
                    <a:pt x="13676" y="13997"/>
                  </a:cubicBezTo>
                  <a:close/>
                  <a:moveTo>
                    <a:pt x="12842" y="14919"/>
                  </a:moveTo>
                  <a:cubicBezTo>
                    <a:pt x="12757" y="14919"/>
                    <a:pt x="12673" y="14955"/>
                    <a:pt x="12609" y="15025"/>
                  </a:cubicBezTo>
                  <a:lnTo>
                    <a:pt x="12478" y="15180"/>
                  </a:lnTo>
                  <a:cubicBezTo>
                    <a:pt x="12359" y="15311"/>
                    <a:pt x="12383" y="15501"/>
                    <a:pt x="12502" y="15620"/>
                  </a:cubicBezTo>
                  <a:cubicBezTo>
                    <a:pt x="12568" y="15670"/>
                    <a:pt x="12639" y="15696"/>
                    <a:pt x="12712" y="15696"/>
                  </a:cubicBezTo>
                  <a:cubicBezTo>
                    <a:pt x="12745" y="15696"/>
                    <a:pt x="12778" y="15691"/>
                    <a:pt x="12811" y="15680"/>
                  </a:cubicBezTo>
                  <a:cubicBezTo>
                    <a:pt x="12859" y="15668"/>
                    <a:pt x="12907" y="15632"/>
                    <a:pt x="12942" y="15585"/>
                  </a:cubicBezTo>
                  <a:lnTo>
                    <a:pt x="13085" y="15430"/>
                  </a:lnTo>
                  <a:cubicBezTo>
                    <a:pt x="13192" y="15311"/>
                    <a:pt x="13181" y="15109"/>
                    <a:pt x="13050" y="15001"/>
                  </a:cubicBezTo>
                  <a:cubicBezTo>
                    <a:pt x="12989" y="14946"/>
                    <a:pt x="12915" y="14919"/>
                    <a:pt x="12842" y="14919"/>
                  </a:cubicBezTo>
                  <a:close/>
                  <a:moveTo>
                    <a:pt x="12047" y="15863"/>
                  </a:moveTo>
                  <a:cubicBezTo>
                    <a:pt x="11954" y="15863"/>
                    <a:pt x="11861" y="15902"/>
                    <a:pt x="11799" y="15978"/>
                  </a:cubicBezTo>
                  <a:lnTo>
                    <a:pt x="11668" y="16132"/>
                  </a:lnTo>
                  <a:cubicBezTo>
                    <a:pt x="11561" y="16263"/>
                    <a:pt x="11573" y="16466"/>
                    <a:pt x="11704" y="16573"/>
                  </a:cubicBezTo>
                  <a:cubicBezTo>
                    <a:pt x="11762" y="16623"/>
                    <a:pt x="11838" y="16644"/>
                    <a:pt x="11910" y="16644"/>
                  </a:cubicBezTo>
                  <a:cubicBezTo>
                    <a:pt x="11942" y="16644"/>
                    <a:pt x="11973" y="16640"/>
                    <a:pt x="12002" y="16633"/>
                  </a:cubicBezTo>
                  <a:cubicBezTo>
                    <a:pt x="12061" y="16609"/>
                    <a:pt x="12109" y="16573"/>
                    <a:pt x="12145" y="16525"/>
                  </a:cubicBezTo>
                  <a:lnTo>
                    <a:pt x="12276" y="16371"/>
                  </a:lnTo>
                  <a:cubicBezTo>
                    <a:pt x="12383" y="16240"/>
                    <a:pt x="12371" y="16049"/>
                    <a:pt x="12240" y="15930"/>
                  </a:cubicBezTo>
                  <a:cubicBezTo>
                    <a:pt x="12184" y="15884"/>
                    <a:pt x="12116" y="15863"/>
                    <a:pt x="12047" y="15863"/>
                  </a:cubicBezTo>
                  <a:close/>
                  <a:moveTo>
                    <a:pt x="11254" y="16827"/>
                  </a:moveTo>
                  <a:cubicBezTo>
                    <a:pt x="11164" y="16827"/>
                    <a:pt x="11075" y="16867"/>
                    <a:pt x="11014" y="16942"/>
                  </a:cubicBezTo>
                  <a:lnTo>
                    <a:pt x="10883" y="17109"/>
                  </a:lnTo>
                  <a:cubicBezTo>
                    <a:pt x="10775" y="17240"/>
                    <a:pt x="10799" y="17430"/>
                    <a:pt x="10930" y="17537"/>
                  </a:cubicBezTo>
                  <a:cubicBezTo>
                    <a:pt x="10988" y="17587"/>
                    <a:pt x="11058" y="17608"/>
                    <a:pt x="11127" y="17608"/>
                  </a:cubicBezTo>
                  <a:cubicBezTo>
                    <a:pt x="11157" y="17608"/>
                    <a:pt x="11187" y="17604"/>
                    <a:pt x="11216" y="17597"/>
                  </a:cubicBezTo>
                  <a:cubicBezTo>
                    <a:pt x="11276" y="17573"/>
                    <a:pt x="11323" y="17537"/>
                    <a:pt x="11371" y="17490"/>
                  </a:cubicBezTo>
                  <a:lnTo>
                    <a:pt x="11502" y="17323"/>
                  </a:lnTo>
                  <a:cubicBezTo>
                    <a:pt x="11609" y="17192"/>
                    <a:pt x="11585" y="17002"/>
                    <a:pt x="11442" y="16894"/>
                  </a:cubicBezTo>
                  <a:cubicBezTo>
                    <a:pt x="11386" y="16849"/>
                    <a:pt x="11320" y="16827"/>
                    <a:pt x="11254" y="16827"/>
                  </a:cubicBezTo>
                  <a:close/>
                  <a:moveTo>
                    <a:pt x="10493" y="17808"/>
                  </a:moveTo>
                  <a:cubicBezTo>
                    <a:pt x="10398" y="17808"/>
                    <a:pt x="10304" y="17852"/>
                    <a:pt x="10240" y="17930"/>
                  </a:cubicBezTo>
                  <a:lnTo>
                    <a:pt x="10121" y="18097"/>
                  </a:lnTo>
                  <a:cubicBezTo>
                    <a:pt x="10013" y="18240"/>
                    <a:pt x="10049" y="18430"/>
                    <a:pt x="10180" y="18526"/>
                  </a:cubicBezTo>
                  <a:cubicBezTo>
                    <a:pt x="10234" y="18571"/>
                    <a:pt x="10297" y="18593"/>
                    <a:pt x="10360" y="18593"/>
                  </a:cubicBezTo>
                  <a:cubicBezTo>
                    <a:pt x="10396" y="18593"/>
                    <a:pt x="10432" y="18586"/>
                    <a:pt x="10466" y="18573"/>
                  </a:cubicBezTo>
                  <a:cubicBezTo>
                    <a:pt x="10525" y="18561"/>
                    <a:pt x="10573" y="18526"/>
                    <a:pt x="10621" y="18466"/>
                  </a:cubicBezTo>
                  <a:lnTo>
                    <a:pt x="10740" y="18299"/>
                  </a:lnTo>
                  <a:cubicBezTo>
                    <a:pt x="10847" y="18168"/>
                    <a:pt x="10811" y="17978"/>
                    <a:pt x="10680" y="17871"/>
                  </a:cubicBezTo>
                  <a:cubicBezTo>
                    <a:pt x="10623" y="17828"/>
                    <a:pt x="10558" y="17808"/>
                    <a:pt x="10493" y="17808"/>
                  </a:cubicBezTo>
                  <a:close/>
                  <a:moveTo>
                    <a:pt x="9749" y="18808"/>
                  </a:moveTo>
                  <a:cubicBezTo>
                    <a:pt x="9654" y="18808"/>
                    <a:pt x="9558" y="18852"/>
                    <a:pt x="9502" y="18930"/>
                  </a:cubicBezTo>
                  <a:lnTo>
                    <a:pt x="9382" y="19109"/>
                  </a:lnTo>
                  <a:cubicBezTo>
                    <a:pt x="9287" y="19252"/>
                    <a:pt x="9311" y="19442"/>
                    <a:pt x="9454" y="19538"/>
                  </a:cubicBezTo>
                  <a:cubicBezTo>
                    <a:pt x="9511" y="19578"/>
                    <a:pt x="9579" y="19597"/>
                    <a:pt x="9643" y="19597"/>
                  </a:cubicBezTo>
                  <a:cubicBezTo>
                    <a:pt x="9673" y="19597"/>
                    <a:pt x="9701" y="19593"/>
                    <a:pt x="9728" y="19585"/>
                  </a:cubicBezTo>
                  <a:cubicBezTo>
                    <a:pt x="9787" y="19561"/>
                    <a:pt x="9847" y="19526"/>
                    <a:pt x="9883" y="19466"/>
                  </a:cubicBezTo>
                  <a:lnTo>
                    <a:pt x="10002" y="19300"/>
                  </a:lnTo>
                  <a:cubicBezTo>
                    <a:pt x="10109" y="19157"/>
                    <a:pt x="10073" y="18966"/>
                    <a:pt x="9930" y="18871"/>
                  </a:cubicBezTo>
                  <a:cubicBezTo>
                    <a:pt x="9877" y="18828"/>
                    <a:pt x="9813" y="18808"/>
                    <a:pt x="9749" y="18808"/>
                  </a:cubicBezTo>
                  <a:close/>
                  <a:moveTo>
                    <a:pt x="9042" y="19830"/>
                  </a:moveTo>
                  <a:cubicBezTo>
                    <a:pt x="8943" y="19830"/>
                    <a:pt x="8847" y="19877"/>
                    <a:pt x="8787" y="19966"/>
                  </a:cubicBezTo>
                  <a:lnTo>
                    <a:pt x="8668" y="20133"/>
                  </a:lnTo>
                  <a:cubicBezTo>
                    <a:pt x="8573" y="20276"/>
                    <a:pt x="8609" y="20466"/>
                    <a:pt x="8751" y="20562"/>
                  </a:cubicBezTo>
                  <a:cubicBezTo>
                    <a:pt x="8803" y="20599"/>
                    <a:pt x="8860" y="20617"/>
                    <a:pt x="8919" y="20617"/>
                  </a:cubicBezTo>
                  <a:cubicBezTo>
                    <a:pt x="8954" y="20617"/>
                    <a:pt x="8990" y="20611"/>
                    <a:pt x="9025" y="20597"/>
                  </a:cubicBezTo>
                  <a:cubicBezTo>
                    <a:pt x="9085" y="20585"/>
                    <a:pt x="9144" y="20538"/>
                    <a:pt x="9180" y="20478"/>
                  </a:cubicBezTo>
                  <a:lnTo>
                    <a:pt x="9299" y="20312"/>
                  </a:lnTo>
                  <a:cubicBezTo>
                    <a:pt x="9394" y="20169"/>
                    <a:pt x="9359" y="19978"/>
                    <a:pt x="9216" y="19883"/>
                  </a:cubicBezTo>
                  <a:cubicBezTo>
                    <a:pt x="9162" y="19847"/>
                    <a:pt x="9101" y="19830"/>
                    <a:pt x="9042" y="19830"/>
                  </a:cubicBezTo>
                  <a:close/>
                  <a:moveTo>
                    <a:pt x="8362" y="20857"/>
                  </a:moveTo>
                  <a:cubicBezTo>
                    <a:pt x="8259" y="20857"/>
                    <a:pt x="8158" y="20910"/>
                    <a:pt x="8097" y="21002"/>
                  </a:cubicBezTo>
                  <a:lnTo>
                    <a:pt x="7978" y="21181"/>
                  </a:lnTo>
                  <a:cubicBezTo>
                    <a:pt x="7882" y="21324"/>
                    <a:pt x="7930" y="21514"/>
                    <a:pt x="8073" y="21609"/>
                  </a:cubicBezTo>
                  <a:cubicBezTo>
                    <a:pt x="8128" y="21641"/>
                    <a:pt x="8189" y="21657"/>
                    <a:pt x="8248" y="21657"/>
                  </a:cubicBezTo>
                  <a:cubicBezTo>
                    <a:pt x="8278" y="21657"/>
                    <a:pt x="8307" y="21653"/>
                    <a:pt x="8335" y="21645"/>
                  </a:cubicBezTo>
                  <a:cubicBezTo>
                    <a:pt x="8406" y="21621"/>
                    <a:pt x="8466" y="21574"/>
                    <a:pt x="8501" y="21514"/>
                  </a:cubicBezTo>
                  <a:lnTo>
                    <a:pt x="8620" y="21335"/>
                  </a:lnTo>
                  <a:cubicBezTo>
                    <a:pt x="8704" y="21193"/>
                    <a:pt x="8668" y="21002"/>
                    <a:pt x="8525" y="20907"/>
                  </a:cubicBezTo>
                  <a:cubicBezTo>
                    <a:pt x="8475" y="20873"/>
                    <a:pt x="8418" y="20857"/>
                    <a:pt x="8362" y="20857"/>
                  </a:cubicBezTo>
                  <a:close/>
                  <a:moveTo>
                    <a:pt x="7689" y="21911"/>
                  </a:moveTo>
                  <a:cubicBezTo>
                    <a:pt x="7583" y="21911"/>
                    <a:pt x="7484" y="21961"/>
                    <a:pt x="7430" y="22062"/>
                  </a:cubicBezTo>
                  <a:lnTo>
                    <a:pt x="7323" y="22240"/>
                  </a:lnTo>
                  <a:cubicBezTo>
                    <a:pt x="7227" y="22383"/>
                    <a:pt x="7275" y="22574"/>
                    <a:pt x="7418" y="22657"/>
                  </a:cubicBezTo>
                  <a:cubicBezTo>
                    <a:pt x="7469" y="22694"/>
                    <a:pt x="7524" y="22708"/>
                    <a:pt x="7579" y="22708"/>
                  </a:cubicBezTo>
                  <a:cubicBezTo>
                    <a:pt x="7613" y="22708"/>
                    <a:pt x="7648" y="22702"/>
                    <a:pt x="7680" y="22693"/>
                  </a:cubicBezTo>
                  <a:cubicBezTo>
                    <a:pt x="7751" y="22669"/>
                    <a:pt x="7811" y="22621"/>
                    <a:pt x="7847" y="22562"/>
                  </a:cubicBezTo>
                  <a:lnTo>
                    <a:pt x="7954" y="22383"/>
                  </a:lnTo>
                  <a:cubicBezTo>
                    <a:pt x="8049" y="22240"/>
                    <a:pt x="8001" y="22050"/>
                    <a:pt x="7858" y="21955"/>
                  </a:cubicBezTo>
                  <a:cubicBezTo>
                    <a:pt x="7804" y="21925"/>
                    <a:pt x="7746" y="21911"/>
                    <a:pt x="7689" y="21911"/>
                  </a:cubicBezTo>
                  <a:close/>
                  <a:moveTo>
                    <a:pt x="7053" y="22974"/>
                  </a:moveTo>
                  <a:cubicBezTo>
                    <a:pt x="6947" y="22974"/>
                    <a:pt x="6843" y="23029"/>
                    <a:pt x="6787" y="23133"/>
                  </a:cubicBezTo>
                  <a:lnTo>
                    <a:pt x="6680" y="23312"/>
                  </a:lnTo>
                  <a:cubicBezTo>
                    <a:pt x="6596" y="23455"/>
                    <a:pt x="6644" y="23645"/>
                    <a:pt x="6799" y="23729"/>
                  </a:cubicBezTo>
                  <a:cubicBezTo>
                    <a:pt x="6846" y="23760"/>
                    <a:pt x="6905" y="23776"/>
                    <a:pt x="6963" y="23776"/>
                  </a:cubicBezTo>
                  <a:cubicBezTo>
                    <a:pt x="6992" y="23776"/>
                    <a:pt x="7021" y="23772"/>
                    <a:pt x="7049" y="23764"/>
                  </a:cubicBezTo>
                  <a:cubicBezTo>
                    <a:pt x="7120" y="23741"/>
                    <a:pt x="7180" y="23693"/>
                    <a:pt x="7216" y="23621"/>
                  </a:cubicBezTo>
                  <a:lnTo>
                    <a:pt x="7323" y="23443"/>
                  </a:lnTo>
                  <a:cubicBezTo>
                    <a:pt x="7406" y="23300"/>
                    <a:pt x="7358" y="23110"/>
                    <a:pt x="7204" y="23014"/>
                  </a:cubicBezTo>
                  <a:cubicBezTo>
                    <a:pt x="7157" y="22987"/>
                    <a:pt x="7105" y="22974"/>
                    <a:pt x="7053" y="22974"/>
                  </a:cubicBezTo>
                  <a:close/>
                  <a:moveTo>
                    <a:pt x="6434" y="24057"/>
                  </a:moveTo>
                  <a:cubicBezTo>
                    <a:pt x="6328" y="24057"/>
                    <a:pt x="6224" y="24113"/>
                    <a:pt x="6168" y="24217"/>
                  </a:cubicBezTo>
                  <a:lnTo>
                    <a:pt x="6073" y="24395"/>
                  </a:lnTo>
                  <a:cubicBezTo>
                    <a:pt x="5989" y="24550"/>
                    <a:pt x="6037" y="24741"/>
                    <a:pt x="6192" y="24824"/>
                  </a:cubicBezTo>
                  <a:cubicBezTo>
                    <a:pt x="6238" y="24847"/>
                    <a:pt x="6294" y="24860"/>
                    <a:pt x="6347" y="24860"/>
                  </a:cubicBezTo>
                  <a:cubicBezTo>
                    <a:pt x="6376" y="24860"/>
                    <a:pt x="6404" y="24856"/>
                    <a:pt x="6430" y="24848"/>
                  </a:cubicBezTo>
                  <a:cubicBezTo>
                    <a:pt x="6513" y="24824"/>
                    <a:pt x="6573" y="24764"/>
                    <a:pt x="6608" y="24693"/>
                  </a:cubicBezTo>
                  <a:lnTo>
                    <a:pt x="6715" y="24514"/>
                  </a:lnTo>
                  <a:cubicBezTo>
                    <a:pt x="6799" y="24372"/>
                    <a:pt x="6739" y="24181"/>
                    <a:pt x="6584" y="24098"/>
                  </a:cubicBezTo>
                  <a:cubicBezTo>
                    <a:pt x="6538" y="24070"/>
                    <a:pt x="6486" y="24057"/>
                    <a:pt x="6434" y="24057"/>
                  </a:cubicBezTo>
                  <a:close/>
                  <a:moveTo>
                    <a:pt x="5858" y="25151"/>
                  </a:moveTo>
                  <a:cubicBezTo>
                    <a:pt x="5746" y="25151"/>
                    <a:pt x="5632" y="25210"/>
                    <a:pt x="5572" y="25312"/>
                  </a:cubicBezTo>
                  <a:lnTo>
                    <a:pt x="5477" y="25503"/>
                  </a:lnTo>
                  <a:cubicBezTo>
                    <a:pt x="5406" y="25657"/>
                    <a:pt x="5465" y="25836"/>
                    <a:pt x="5608" y="25919"/>
                  </a:cubicBezTo>
                  <a:cubicBezTo>
                    <a:pt x="5662" y="25942"/>
                    <a:pt x="5716" y="25956"/>
                    <a:pt x="5766" y="25956"/>
                  </a:cubicBezTo>
                  <a:cubicBezTo>
                    <a:pt x="5794" y="25956"/>
                    <a:pt x="5821" y="25952"/>
                    <a:pt x="5846" y="25943"/>
                  </a:cubicBezTo>
                  <a:cubicBezTo>
                    <a:pt x="5930" y="25919"/>
                    <a:pt x="5989" y="25860"/>
                    <a:pt x="6037" y="25788"/>
                  </a:cubicBezTo>
                  <a:lnTo>
                    <a:pt x="6132" y="25610"/>
                  </a:lnTo>
                  <a:cubicBezTo>
                    <a:pt x="6203" y="25455"/>
                    <a:pt x="6144" y="25265"/>
                    <a:pt x="5989" y="25181"/>
                  </a:cubicBezTo>
                  <a:cubicBezTo>
                    <a:pt x="5948" y="25161"/>
                    <a:pt x="5903" y="25151"/>
                    <a:pt x="5858" y="25151"/>
                  </a:cubicBezTo>
                  <a:close/>
                  <a:moveTo>
                    <a:pt x="5293" y="26258"/>
                  </a:moveTo>
                  <a:cubicBezTo>
                    <a:pt x="5176" y="26258"/>
                    <a:pt x="5064" y="26320"/>
                    <a:pt x="5013" y="26431"/>
                  </a:cubicBezTo>
                  <a:lnTo>
                    <a:pt x="4918" y="26622"/>
                  </a:lnTo>
                  <a:cubicBezTo>
                    <a:pt x="4846" y="26777"/>
                    <a:pt x="4906" y="26955"/>
                    <a:pt x="5060" y="27039"/>
                  </a:cubicBezTo>
                  <a:cubicBezTo>
                    <a:pt x="5100" y="27058"/>
                    <a:pt x="5143" y="27067"/>
                    <a:pt x="5185" y="27067"/>
                  </a:cubicBezTo>
                  <a:cubicBezTo>
                    <a:pt x="5220" y="27067"/>
                    <a:pt x="5255" y="27061"/>
                    <a:pt x="5287" y="27050"/>
                  </a:cubicBezTo>
                  <a:cubicBezTo>
                    <a:pt x="5370" y="27027"/>
                    <a:pt x="5441" y="26967"/>
                    <a:pt x="5477" y="26896"/>
                  </a:cubicBezTo>
                  <a:lnTo>
                    <a:pt x="5561" y="26705"/>
                  </a:lnTo>
                  <a:cubicBezTo>
                    <a:pt x="5644" y="26550"/>
                    <a:pt x="5584" y="26372"/>
                    <a:pt x="5430" y="26288"/>
                  </a:cubicBezTo>
                  <a:cubicBezTo>
                    <a:pt x="5386" y="26268"/>
                    <a:pt x="5339" y="26258"/>
                    <a:pt x="5293" y="26258"/>
                  </a:cubicBezTo>
                  <a:close/>
                  <a:moveTo>
                    <a:pt x="4745" y="27378"/>
                  </a:moveTo>
                  <a:cubicBezTo>
                    <a:pt x="4629" y="27378"/>
                    <a:pt x="4516" y="27440"/>
                    <a:pt x="4465" y="27551"/>
                  </a:cubicBezTo>
                  <a:lnTo>
                    <a:pt x="4382" y="27741"/>
                  </a:lnTo>
                  <a:cubicBezTo>
                    <a:pt x="4310" y="27896"/>
                    <a:pt x="4370" y="28086"/>
                    <a:pt x="4537" y="28158"/>
                  </a:cubicBezTo>
                  <a:cubicBezTo>
                    <a:pt x="4576" y="28177"/>
                    <a:pt x="4615" y="28186"/>
                    <a:pt x="4657" y="28186"/>
                  </a:cubicBezTo>
                  <a:cubicBezTo>
                    <a:pt x="4690" y="28186"/>
                    <a:pt x="4725" y="28180"/>
                    <a:pt x="4763" y="28170"/>
                  </a:cubicBezTo>
                  <a:cubicBezTo>
                    <a:pt x="4834" y="28146"/>
                    <a:pt x="4906" y="28086"/>
                    <a:pt x="4941" y="28003"/>
                  </a:cubicBezTo>
                  <a:lnTo>
                    <a:pt x="5025" y="27824"/>
                  </a:lnTo>
                  <a:cubicBezTo>
                    <a:pt x="5108" y="27670"/>
                    <a:pt x="5037" y="27479"/>
                    <a:pt x="4882" y="27408"/>
                  </a:cubicBezTo>
                  <a:cubicBezTo>
                    <a:pt x="4838" y="27387"/>
                    <a:pt x="4791" y="27378"/>
                    <a:pt x="4745" y="27378"/>
                  </a:cubicBezTo>
                  <a:close/>
                  <a:moveTo>
                    <a:pt x="4233" y="28511"/>
                  </a:moveTo>
                  <a:cubicBezTo>
                    <a:pt x="4116" y="28511"/>
                    <a:pt x="4006" y="28580"/>
                    <a:pt x="3953" y="28694"/>
                  </a:cubicBezTo>
                  <a:lnTo>
                    <a:pt x="3870" y="28884"/>
                  </a:lnTo>
                  <a:cubicBezTo>
                    <a:pt x="3798" y="29039"/>
                    <a:pt x="3870" y="29217"/>
                    <a:pt x="4025" y="29289"/>
                  </a:cubicBezTo>
                  <a:cubicBezTo>
                    <a:pt x="4064" y="29309"/>
                    <a:pt x="4107" y="29317"/>
                    <a:pt x="4149" y="29317"/>
                  </a:cubicBezTo>
                  <a:cubicBezTo>
                    <a:pt x="4184" y="29317"/>
                    <a:pt x="4219" y="29311"/>
                    <a:pt x="4251" y="29301"/>
                  </a:cubicBezTo>
                  <a:cubicBezTo>
                    <a:pt x="4322" y="29277"/>
                    <a:pt x="4394" y="29217"/>
                    <a:pt x="4429" y="29134"/>
                  </a:cubicBezTo>
                  <a:lnTo>
                    <a:pt x="4513" y="28944"/>
                  </a:lnTo>
                  <a:cubicBezTo>
                    <a:pt x="4584" y="28789"/>
                    <a:pt x="4513" y="28598"/>
                    <a:pt x="4358" y="28539"/>
                  </a:cubicBezTo>
                  <a:cubicBezTo>
                    <a:pt x="4317" y="28520"/>
                    <a:pt x="4274" y="28511"/>
                    <a:pt x="4233" y="28511"/>
                  </a:cubicBezTo>
                  <a:close/>
                  <a:moveTo>
                    <a:pt x="3751" y="29649"/>
                  </a:moveTo>
                  <a:cubicBezTo>
                    <a:pt x="3624" y="29649"/>
                    <a:pt x="3508" y="29719"/>
                    <a:pt x="3453" y="29837"/>
                  </a:cubicBezTo>
                  <a:lnTo>
                    <a:pt x="3382" y="30039"/>
                  </a:lnTo>
                  <a:cubicBezTo>
                    <a:pt x="3310" y="30194"/>
                    <a:pt x="3394" y="30372"/>
                    <a:pt x="3548" y="30444"/>
                  </a:cubicBezTo>
                  <a:cubicBezTo>
                    <a:pt x="3584" y="30456"/>
                    <a:pt x="3620" y="30462"/>
                    <a:pt x="3656" y="30462"/>
                  </a:cubicBezTo>
                  <a:cubicBezTo>
                    <a:pt x="3691" y="30462"/>
                    <a:pt x="3727" y="30456"/>
                    <a:pt x="3763" y="30444"/>
                  </a:cubicBezTo>
                  <a:cubicBezTo>
                    <a:pt x="3846" y="30420"/>
                    <a:pt x="3917" y="30360"/>
                    <a:pt x="3953" y="30265"/>
                  </a:cubicBezTo>
                  <a:lnTo>
                    <a:pt x="4037" y="30075"/>
                  </a:lnTo>
                  <a:cubicBezTo>
                    <a:pt x="4096" y="29920"/>
                    <a:pt x="4025" y="29741"/>
                    <a:pt x="3870" y="29670"/>
                  </a:cubicBezTo>
                  <a:cubicBezTo>
                    <a:pt x="3830" y="29656"/>
                    <a:pt x="3790" y="29649"/>
                    <a:pt x="3751" y="29649"/>
                  </a:cubicBezTo>
                  <a:close/>
                  <a:moveTo>
                    <a:pt x="3276" y="30804"/>
                  </a:moveTo>
                  <a:cubicBezTo>
                    <a:pt x="3150" y="30804"/>
                    <a:pt x="3034" y="30876"/>
                    <a:pt x="2989" y="31003"/>
                  </a:cubicBezTo>
                  <a:lnTo>
                    <a:pt x="2917" y="31194"/>
                  </a:lnTo>
                  <a:cubicBezTo>
                    <a:pt x="2858" y="31349"/>
                    <a:pt x="2929" y="31527"/>
                    <a:pt x="3096" y="31599"/>
                  </a:cubicBezTo>
                  <a:cubicBezTo>
                    <a:pt x="3126" y="31611"/>
                    <a:pt x="3161" y="31617"/>
                    <a:pt x="3197" y="31617"/>
                  </a:cubicBezTo>
                  <a:cubicBezTo>
                    <a:pt x="3233" y="31617"/>
                    <a:pt x="3269" y="31611"/>
                    <a:pt x="3298" y="31599"/>
                  </a:cubicBezTo>
                  <a:cubicBezTo>
                    <a:pt x="3382" y="31575"/>
                    <a:pt x="3453" y="31503"/>
                    <a:pt x="3489" y="31420"/>
                  </a:cubicBezTo>
                  <a:lnTo>
                    <a:pt x="3572" y="31230"/>
                  </a:lnTo>
                  <a:cubicBezTo>
                    <a:pt x="3632" y="31063"/>
                    <a:pt x="3548" y="30884"/>
                    <a:pt x="3394" y="30825"/>
                  </a:cubicBezTo>
                  <a:cubicBezTo>
                    <a:pt x="3354" y="30811"/>
                    <a:pt x="3315" y="30804"/>
                    <a:pt x="3276" y="30804"/>
                  </a:cubicBezTo>
                  <a:close/>
                  <a:moveTo>
                    <a:pt x="2838" y="31960"/>
                  </a:moveTo>
                  <a:cubicBezTo>
                    <a:pt x="2714" y="31960"/>
                    <a:pt x="2595" y="32040"/>
                    <a:pt x="2548" y="32170"/>
                  </a:cubicBezTo>
                  <a:lnTo>
                    <a:pt x="2477" y="32361"/>
                  </a:lnTo>
                  <a:cubicBezTo>
                    <a:pt x="2417" y="32527"/>
                    <a:pt x="2501" y="32706"/>
                    <a:pt x="2655" y="32754"/>
                  </a:cubicBezTo>
                  <a:cubicBezTo>
                    <a:pt x="2691" y="32771"/>
                    <a:pt x="2727" y="32777"/>
                    <a:pt x="2761" y="32777"/>
                  </a:cubicBezTo>
                  <a:cubicBezTo>
                    <a:pt x="2795" y="32777"/>
                    <a:pt x="2828" y="32771"/>
                    <a:pt x="2858" y="32765"/>
                  </a:cubicBezTo>
                  <a:cubicBezTo>
                    <a:pt x="2953" y="32730"/>
                    <a:pt x="3025" y="32670"/>
                    <a:pt x="3060" y="32575"/>
                  </a:cubicBezTo>
                  <a:lnTo>
                    <a:pt x="3132" y="32384"/>
                  </a:lnTo>
                  <a:cubicBezTo>
                    <a:pt x="3191" y="32218"/>
                    <a:pt x="3108" y="32039"/>
                    <a:pt x="2941" y="31980"/>
                  </a:cubicBezTo>
                  <a:cubicBezTo>
                    <a:pt x="2907" y="31967"/>
                    <a:pt x="2872" y="31960"/>
                    <a:pt x="2838" y="31960"/>
                  </a:cubicBezTo>
                  <a:close/>
                  <a:moveTo>
                    <a:pt x="2429" y="33133"/>
                  </a:moveTo>
                  <a:cubicBezTo>
                    <a:pt x="2295" y="33133"/>
                    <a:pt x="2170" y="33212"/>
                    <a:pt x="2132" y="33337"/>
                  </a:cubicBezTo>
                  <a:lnTo>
                    <a:pt x="2060" y="33539"/>
                  </a:lnTo>
                  <a:cubicBezTo>
                    <a:pt x="2001" y="33706"/>
                    <a:pt x="2084" y="33873"/>
                    <a:pt x="2251" y="33932"/>
                  </a:cubicBezTo>
                  <a:cubicBezTo>
                    <a:pt x="2286" y="33944"/>
                    <a:pt x="2319" y="33950"/>
                    <a:pt x="2350" y="33950"/>
                  </a:cubicBezTo>
                  <a:cubicBezTo>
                    <a:pt x="2382" y="33950"/>
                    <a:pt x="2411" y="33944"/>
                    <a:pt x="2441" y="33932"/>
                  </a:cubicBezTo>
                  <a:cubicBezTo>
                    <a:pt x="2536" y="33908"/>
                    <a:pt x="2608" y="33837"/>
                    <a:pt x="2644" y="33742"/>
                  </a:cubicBezTo>
                  <a:lnTo>
                    <a:pt x="2715" y="33539"/>
                  </a:lnTo>
                  <a:cubicBezTo>
                    <a:pt x="2763" y="33385"/>
                    <a:pt x="2679" y="33206"/>
                    <a:pt x="2524" y="33146"/>
                  </a:cubicBezTo>
                  <a:cubicBezTo>
                    <a:pt x="2493" y="33137"/>
                    <a:pt x="2461" y="33133"/>
                    <a:pt x="2429" y="33133"/>
                  </a:cubicBezTo>
                  <a:close/>
                  <a:moveTo>
                    <a:pt x="2026" y="34312"/>
                  </a:moveTo>
                  <a:cubicBezTo>
                    <a:pt x="1894" y="34312"/>
                    <a:pt x="1775" y="34392"/>
                    <a:pt x="1727" y="34528"/>
                  </a:cubicBezTo>
                  <a:lnTo>
                    <a:pt x="1667" y="34718"/>
                  </a:lnTo>
                  <a:cubicBezTo>
                    <a:pt x="1608" y="34885"/>
                    <a:pt x="1703" y="35063"/>
                    <a:pt x="1870" y="35111"/>
                  </a:cubicBezTo>
                  <a:cubicBezTo>
                    <a:pt x="1899" y="35123"/>
                    <a:pt x="1932" y="35129"/>
                    <a:pt x="1965" y="35129"/>
                  </a:cubicBezTo>
                  <a:cubicBezTo>
                    <a:pt x="1998" y="35129"/>
                    <a:pt x="2030" y="35123"/>
                    <a:pt x="2060" y="35111"/>
                  </a:cubicBezTo>
                  <a:cubicBezTo>
                    <a:pt x="2143" y="35087"/>
                    <a:pt x="2227" y="35016"/>
                    <a:pt x="2251" y="34909"/>
                  </a:cubicBezTo>
                  <a:lnTo>
                    <a:pt x="2322" y="34718"/>
                  </a:lnTo>
                  <a:cubicBezTo>
                    <a:pt x="2370" y="34551"/>
                    <a:pt x="2286" y="34373"/>
                    <a:pt x="2120" y="34325"/>
                  </a:cubicBezTo>
                  <a:cubicBezTo>
                    <a:pt x="2088" y="34316"/>
                    <a:pt x="2057" y="34312"/>
                    <a:pt x="2026" y="34312"/>
                  </a:cubicBezTo>
                  <a:close/>
                  <a:moveTo>
                    <a:pt x="1656" y="35492"/>
                  </a:moveTo>
                  <a:cubicBezTo>
                    <a:pt x="1526" y="35492"/>
                    <a:pt x="1397" y="35581"/>
                    <a:pt x="1358" y="35718"/>
                  </a:cubicBezTo>
                  <a:lnTo>
                    <a:pt x="1298" y="35921"/>
                  </a:lnTo>
                  <a:cubicBezTo>
                    <a:pt x="1250" y="36075"/>
                    <a:pt x="1334" y="36254"/>
                    <a:pt x="1501" y="36302"/>
                  </a:cubicBezTo>
                  <a:cubicBezTo>
                    <a:pt x="1526" y="36312"/>
                    <a:pt x="1553" y="36315"/>
                    <a:pt x="1581" y="36315"/>
                  </a:cubicBezTo>
                  <a:cubicBezTo>
                    <a:pt x="1618" y="36315"/>
                    <a:pt x="1657" y="36308"/>
                    <a:pt x="1691" y="36302"/>
                  </a:cubicBezTo>
                  <a:cubicBezTo>
                    <a:pt x="1786" y="36266"/>
                    <a:pt x="1858" y="36194"/>
                    <a:pt x="1893" y="36087"/>
                  </a:cubicBezTo>
                  <a:lnTo>
                    <a:pt x="1953" y="35897"/>
                  </a:lnTo>
                  <a:cubicBezTo>
                    <a:pt x="2001" y="35730"/>
                    <a:pt x="1905" y="35563"/>
                    <a:pt x="1739" y="35504"/>
                  </a:cubicBezTo>
                  <a:cubicBezTo>
                    <a:pt x="1712" y="35496"/>
                    <a:pt x="1684" y="35492"/>
                    <a:pt x="1656" y="35492"/>
                  </a:cubicBezTo>
                  <a:close/>
                  <a:moveTo>
                    <a:pt x="1305" y="36683"/>
                  </a:moveTo>
                  <a:cubicBezTo>
                    <a:pt x="1172" y="36683"/>
                    <a:pt x="1040" y="36779"/>
                    <a:pt x="1000" y="36909"/>
                  </a:cubicBezTo>
                  <a:lnTo>
                    <a:pt x="953" y="37111"/>
                  </a:lnTo>
                  <a:cubicBezTo>
                    <a:pt x="905" y="37278"/>
                    <a:pt x="1000" y="37445"/>
                    <a:pt x="1167" y="37492"/>
                  </a:cubicBezTo>
                  <a:cubicBezTo>
                    <a:pt x="1197" y="37504"/>
                    <a:pt x="1227" y="37510"/>
                    <a:pt x="1256" y="37510"/>
                  </a:cubicBezTo>
                  <a:cubicBezTo>
                    <a:pt x="1286" y="37510"/>
                    <a:pt x="1316" y="37504"/>
                    <a:pt x="1346" y="37492"/>
                  </a:cubicBezTo>
                  <a:cubicBezTo>
                    <a:pt x="1441" y="37457"/>
                    <a:pt x="1512" y="37385"/>
                    <a:pt x="1548" y="37278"/>
                  </a:cubicBezTo>
                  <a:lnTo>
                    <a:pt x="1596" y="37087"/>
                  </a:lnTo>
                  <a:cubicBezTo>
                    <a:pt x="1643" y="36921"/>
                    <a:pt x="1548" y="36742"/>
                    <a:pt x="1381" y="36695"/>
                  </a:cubicBezTo>
                  <a:cubicBezTo>
                    <a:pt x="1356" y="36687"/>
                    <a:pt x="1330" y="36683"/>
                    <a:pt x="1305" y="36683"/>
                  </a:cubicBezTo>
                  <a:close/>
                  <a:moveTo>
                    <a:pt x="972" y="37886"/>
                  </a:moveTo>
                  <a:cubicBezTo>
                    <a:pt x="839" y="37886"/>
                    <a:pt x="709" y="37984"/>
                    <a:pt x="679" y="38123"/>
                  </a:cubicBezTo>
                  <a:lnTo>
                    <a:pt x="619" y="38314"/>
                  </a:lnTo>
                  <a:cubicBezTo>
                    <a:pt x="584" y="38480"/>
                    <a:pt x="679" y="38659"/>
                    <a:pt x="846" y="38695"/>
                  </a:cubicBezTo>
                  <a:cubicBezTo>
                    <a:pt x="871" y="38705"/>
                    <a:pt x="896" y="38709"/>
                    <a:pt x="920" y="38709"/>
                  </a:cubicBezTo>
                  <a:cubicBezTo>
                    <a:pt x="953" y="38709"/>
                    <a:pt x="985" y="38702"/>
                    <a:pt x="1012" y="38695"/>
                  </a:cubicBezTo>
                  <a:cubicBezTo>
                    <a:pt x="1120" y="38659"/>
                    <a:pt x="1191" y="38588"/>
                    <a:pt x="1227" y="38480"/>
                  </a:cubicBezTo>
                  <a:lnTo>
                    <a:pt x="1274" y="38278"/>
                  </a:lnTo>
                  <a:cubicBezTo>
                    <a:pt x="1322" y="38111"/>
                    <a:pt x="1215" y="37945"/>
                    <a:pt x="1048" y="37897"/>
                  </a:cubicBezTo>
                  <a:cubicBezTo>
                    <a:pt x="1023" y="37889"/>
                    <a:pt x="997" y="37886"/>
                    <a:pt x="972" y="37886"/>
                  </a:cubicBezTo>
                  <a:close/>
                  <a:moveTo>
                    <a:pt x="668" y="39092"/>
                  </a:moveTo>
                  <a:cubicBezTo>
                    <a:pt x="527" y="39092"/>
                    <a:pt x="400" y="39183"/>
                    <a:pt x="369" y="39326"/>
                  </a:cubicBezTo>
                  <a:lnTo>
                    <a:pt x="322" y="39528"/>
                  </a:lnTo>
                  <a:cubicBezTo>
                    <a:pt x="274" y="39695"/>
                    <a:pt x="381" y="39862"/>
                    <a:pt x="548" y="39909"/>
                  </a:cubicBezTo>
                  <a:cubicBezTo>
                    <a:pt x="565" y="39913"/>
                    <a:pt x="583" y="39914"/>
                    <a:pt x="600" y="39914"/>
                  </a:cubicBezTo>
                  <a:cubicBezTo>
                    <a:pt x="641" y="39914"/>
                    <a:pt x="681" y="39906"/>
                    <a:pt x="715" y="39897"/>
                  </a:cubicBezTo>
                  <a:cubicBezTo>
                    <a:pt x="810" y="39862"/>
                    <a:pt x="893" y="39778"/>
                    <a:pt x="917" y="39671"/>
                  </a:cubicBezTo>
                  <a:lnTo>
                    <a:pt x="977" y="39469"/>
                  </a:lnTo>
                  <a:cubicBezTo>
                    <a:pt x="1012" y="39302"/>
                    <a:pt x="905" y="39135"/>
                    <a:pt x="739" y="39100"/>
                  </a:cubicBezTo>
                  <a:cubicBezTo>
                    <a:pt x="715" y="39095"/>
                    <a:pt x="692" y="39092"/>
                    <a:pt x="668" y="39092"/>
                  </a:cubicBezTo>
                  <a:close/>
                  <a:moveTo>
                    <a:pt x="372" y="40303"/>
                  </a:moveTo>
                  <a:cubicBezTo>
                    <a:pt x="236" y="40303"/>
                    <a:pt x="114" y="40401"/>
                    <a:pt x="84" y="40540"/>
                  </a:cubicBezTo>
                  <a:lnTo>
                    <a:pt x="36" y="40743"/>
                  </a:lnTo>
                  <a:cubicBezTo>
                    <a:pt x="0" y="40909"/>
                    <a:pt x="107" y="41076"/>
                    <a:pt x="274" y="41112"/>
                  </a:cubicBezTo>
                  <a:cubicBezTo>
                    <a:pt x="304" y="41118"/>
                    <a:pt x="331" y="41121"/>
                    <a:pt x="358" y="41121"/>
                  </a:cubicBezTo>
                  <a:cubicBezTo>
                    <a:pt x="384" y="41121"/>
                    <a:pt x="411" y="41118"/>
                    <a:pt x="441" y="41112"/>
                  </a:cubicBezTo>
                  <a:cubicBezTo>
                    <a:pt x="536" y="41076"/>
                    <a:pt x="619" y="40993"/>
                    <a:pt x="643" y="40886"/>
                  </a:cubicBezTo>
                  <a:lnTo>
                    <a:pt x="691" y="40683"/>
                  </a:lnTo>
                  <a:cubicBezTo>
                    <a:pt x="727" y="40516"/>
                    <a:pt x="619" y="40350"/>
                    <a:pt x="453" y="40314"/>
                  </a:cubicBezTo>
                  <a:cubicBezTo>
                    <a:pt x="426" y="40306"/>
                    <a:pt x="399" y="40303"/>
                    <a:pt x="372" y="403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34"/>
            <p:cNvSpPr/>
            <p:nvPr/>
          </p:nvSpPr>
          <p:spPr>
            <a:xfrm>
              <a:off x="3815418" y="1299575"/>
              <a:ext cx="251670" cy="224637"/>
            </a:xfrm>
            <a:custGeom>
              <a:avLst/>
              <a:gdLst/>
              <a:ahLst/>
              <a:cxnLst/>
              <a:rect l="l" t="t" r="r" b="b"/>
              <a:pathLst>
                <a:path w="11919" h="10640" extrusionOk="0">
                  <a:moveTo>
                    <a:pt x="5965" y="0"/>
                  </a:moveTo>
                  <a:cubicBezTo>
                    <a:pt x="4455" y="0"/>
                    <a:pt x="2955" y="641"/>
                    <a:pt x="1906" y="1882"/>
                  </a:cubicBezTo>
                  <a:cubicBezTo>
                    <a:pt x="1" y="4121"/>
                    <a:pt x="286" y="7478"/>
                    <a:pt x="2525" y="9383"/>
                  </a:cubicBezTo>
                  <a:cubicBezTo>
                    <a:pt x="3522" y="10227"/>
                    <a:pt x="4742" y="10640"/>
                    <a:pt x="5955" y="10640"/>
                  </a:cubicBezTo>
                  <a:cubicBezTo>
                    <a:pt x="7464" y="10640"/>
                    <a:pt x="8964" y="10000"/>
                    <a:pt x="10014" y="8752"/>
                  </a:cubicBezTo>
                  <a:cubicBezTo>
                    <a:pt x="11919" y="6514"/>
                    <a:pt x="11633" y="3156"/>
                    <a:pt x="9395" y="1263"/>
                  </a:cubicBezTo>
                  <a:cubicBezTo>
                    <a:pt x="8397" y="414"/>
                    <a:pt x="7178" y="0"/>
                    <a:pt x="59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34"/>
            <p:cNvSpPr/>
            <p:nvPr/>
          </p:nvSpPr>
          <p:spPr>
            <a:xfrm>
              <a:off x="3826228" y="1309140"/>
              <a:ext cx="230048" cy="205467"/>
            </a:xfrm>
            <a:custGeom>
              <a:avLst/>
              <a:gdLst/>
              <a:ahLst/>
              <a:cxnLst/>
              <a:rect l="l" t="t" r="r" b="b"/>
              <a:pathLst>
                <a:path w="10895" h="9732" extrusionOk="0">
                  <a:moveTo>
                    <a:pt x="5446" y="0"/>
                  </a:moveTo>
                  <a:cubicBezTo>
                    <a:pt x="4064" y="0"/>
                    <a:pt x="2695" y="586"/>
                    <a:pt x="1739" y="1727"/>
                  </a:cubicBezTo>
                  <a:cubicBezTo>
                    <a:pt x="1" y="3775"/>
                    <a:pt x="251" y="6847"/>
                    <a:pt x="2299" y="8585"/>
                  </a:cubicBezTo>
                  <a:cubicBezTo>
                    <a:pt x="3217" y="9354"/>
                    <a:pt x="4336" y="9731"/>
                    <a:pt x="5448" y="9731"/>
                  </a:cubicBezTo>
                  <a:cubicBezTo>
                    <a:pt x="6832" y="9731"/>
                    <a:pt x="8205" y="9148"/>
                    <a:pt x="9169" y="8013"/>
                  </a:cubicBezTo>
                  <a:cubicBezTo>
                    <a:pt x="10895" y="5965"/>
                    <a:pt x="10645" y="2894"/>
                    <a:pt x="8597" y="1155"/>
                  </a:cubicBezTo>
                  <a:cubicBezTo>
                    <a:pt x="7678" y="380"/>
                    <a:pt x="6558" y="0"/>
                    <a:pt x="5446" y="0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34"/>
            <p:cNvSpPr/>
            <p:nvPr/>
          </p:nvSpPr>
          <p:spPr>
            <a:xfrm>
              <a:off x="3852367" y="1332660"/>
              <a:ext cx="177767" cy="158449"/>
            </a:xfrm>
            <a:custGeom>
              <a:avLst/>
              <a:gdLst/>
              <a:ahLst/>
              <a:cxnLst/>
              <a:rect l="l" t="t" r="r" b="b"/>
              <a:pathLst>
                <a:path w="8419" h="7505" extrusionOk="0">
                  <a:moveTo>
                    <a:pt x="4206" y="0"/>
                  </a:moveTo>
                  <a:cubicBezTo>
                    <a:pt x="3142" y="0"/>
                    <a:pt x="2085" y="450"/>
                    <a:pt x="1346" y="1327"/>
                  </a:cubicBezTo>
                  <a:cubicBezTo>
                    <a:pt x="1" y="2911"/>
                    <a:pt x="203" y="5280"/>
                    <a:pt x="1787" y="6614"/>
                  </a:cubicBezTo>
                  <a:cubicBezTo>
                    <a:pt x="2492" y="7213"/>
                    <a:pt x="3353" y="7505"/>
                    <a:pt x="4209" y="7505"/>
                  </a:cubicBezTo>
                  <a:cubicBezTo>
                    <a:pt x="5275" y="7505"/>
                    <a:pt x="6334" y="7051"/>
                    <a:pt x="7073" y="6173"/>
                  </a:cubicBezTo>
                  <a:cubicBezTo>
                    <a:pt x="8419" y="4601"/>
                    <a:pt x="8216" y="2232"/>
                    <a:pt x="6633" y="887"/>
                  </a:cubicBezTo>
                  <a:cubicBezTo>
                    <a:pt x="5926" y="292"/>
                    <a:pt x="5064" y="0"/>
                    <a:pt x="4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34"/>
            <p:cNvSpPr/>
            <p:nvPr/>
          </p:nvSpPr>
          <p:spPr>
            <a:xfrm>
              <a:off x="2442850" y="1995867"/>
              <a:ext cx="1063689" cy="949577"/>
            </a:xfrm>
            <a:custGeom>
              <a:avLst/>
              <a:gdLst/>
              <a:ahLst/>
              <a:cxnLst/>
              <a:rect l="l" t="t" r="r" b="b"/>
              <a:pathLst>
                <a:path w="50376" h="44977" extrusionOk="0">
                  <a:moveTo>
                    <a:pt x="25200" y="0"/>
                  </a:moveTo>
                  <a:cubicBezTo>
                    <a:pt x="18816" y="0"/>
                    <a:pt x="12473" y="2704"/>
                    <a:pt x="8025" y="7957"/>
                  </a:cubicBezTo>
                  <a:cubicBezTo>
                    <a:pt x="1" y="17434"/>
                    <a:pt x="1179" y="31626"/>
                    <a:pt x="10657" y="39651"/>
                  </a:cubicBezTo>
                  <a:cubicBezTo>
                    <a:pt x="14881" y="43228"/>
                    <a:pt x="20042" y="44976"/>
                    <a:pt x="25176" y="44976"/>
                  </a:cubicBezTo>
                  <a:cubicBezTo>
                    <a:pt x="31561" y="44976"/>
                    <a:pt x="37903" y="42273"/>
                    <a:pt x="42351" y="37020"/>
                  </a:cubicBezTo>
                  <a:cubicBezTo>
                    <a:pt x="50376" y="27542"/>
                    <a:pt x="49197" y="13350"/>
                    <a:pt x="39720" y="5325"/>
                  </a:cubicBezTo>
                  <a:cubicBezTo>
                    <a:pt x="35495" y="1748"/>
                    <a:pt x="30334" y="0"/>
                    <a:pt x="2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34"/>
            <p:cNvSpPr/>
            <p:nvPr/>
          </p:nvSpPr>
          <p:spPr>
            <a:xfrm>
              <a:off x="2468736" y="2018944"/>
              <a:ext cx="1011915" cy="903404"/>
            </a:xfrm>
            <a:custGeom>
              <a:avLst/>
              <a:gdLst/>
              <a:ahLst/>
              <a:cxnLst/>
              <a:rect l="l" t="t" r="r" b="b"/>
              <a:pathLst>
                <a:path w="47924" h="42790" extrusionOk="0">
                  <a:moveTo>
                    <a:pt x="23969" y="0"/>
                  </a:moveTo>
                  <a:cubicBezTo>
                    <a:pt x="17895" y="0"/>
                    <a:pt x="11863" y="2571"/>
                    <a:pt x="7633" y="7566"/>
                  </a:cubicBezTo>
                  <a:cubicBezTo>
                    <a:pt x="1" y="16591"/>
                    <a:pt x="1120" y="30093"/>
                    <a:pt x="10133" y="37725"/>
                  </a:cubicBezTo>
                  <a:cubicBezTo>
                    <a:pt x="14156" y="41127"/>
                    <a:pt x="19069" y="42790"/>
                    <a:pt x="23955" y="42790"/>
                  </a:cubicBezTo>
                  <a:cubicBezTo>
                    <a:pt x="30029" y="42790"/>
                    <a:pt x="36062" y="40219"/>
                    <a:pt x="40292" y="35224"/>
                  </a:cubicBezTo>
                  <a:cubicBezTo>
                    <a:pt x="47924" y="26199"/>
                    <a:pt x="46804" y="12698"/>
                    <a:pt x="37791" y="5066"/>
                  </a:cubicBezTo>
                  <a:cubicBezTo>
                    <a:pt x="33768" y="1664"/>
                    <a:pt x="28855" y="0"/>
                    <a:pt x="23969" y="0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34"/>
            <p:cNvSpPr/>
            <p:nvPr/>
          </p:nvSpPr>
          <p:spPr>
            <a:xfrm>
              <a:off x="2531845" y="2075381"/>
              <a:ext cx="885711" cy="790579"/>
            </a:xfrm>
            <a:custGeom>
              <a:avLst/>
              <a:gdLst/>
              <a:ahLst/>
              <a:cxnLst/>
              <a:rect l="l" t="t" r="r" b="b"/>
              <a:pathLst>
                <a:path w="41947" h="37446" extrusionOk="0">
                  <a:moveTo>
                    <a:pt x="20981" y="1"/>
                  </a:moveTo>
                  <a:cubicBezTo>
                    <a:pt x="15668" y="1"/>
                    <a:pt x="10388" y="2252"/>
                    <a:pt x="6680" y="6619"/>
                  </a:cubicBezTo>
                  <a:cubicBezTo>
                    <a:pt x="0" y="14513"/>
                    <a:pt x="989" y="26324"/>
                    <a:pt x="8871" y="33016"/>
                  </a:cubicBezTo>
                  <a:cubicBezTo>
                    <a:pt x="12388" y="35992"/>
                    <a:pt x="16683" y="37446"/>
                    <a:pt x="20955" y="37446"/>
                  </a:cubicBezTo>
                  <a:cubicBezTo>
                    <a:pt x="26271" y="37446"/>
                    <a:pt x="31552" y="35195"/>
                    <a:pt x="35255" y="30825"/>
                  </a:cubicBezTo>
                  <a:cubicBezTo>
                    <a:pt x="41946" y="22931"/>
                    <a:pt x="40958" y="11120"/>
                    <a:pt x="33064" y="4441"/>
                  </a:cubicBezTo>
                  <a:cubicBezTo>
                    <a:pt x="29550" y="1457"/>
                    <a:pt x="25255" y="1"/>
                    <a:pt x="209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/>
            </a:p>
          </p:txBody>
        </p:sp>
        <p:sp>
          <p:nvSpPr>
            <p:cNvPr id="10883" name="Google Shape;10883;p34"/>
            <p:cNvSpPr/>
            <p:nvPr/>
          </p:nvSpPr>
          <p:spPr>
            <a:xfrm>
              <a:off x="2669359" y="1850181"/>
              <a:ext cx="450784" cy="402362"/>
            </a:xfrm>
            <a:custGeom>
              <a:avLst/>
              <a:gdLst/>
              <a:ahLst/>
              <a:cxnLst/>
              <a:rect l="l" t="t" r="r" b="b"/>
              <a:pathLst>
                <a:path w="21349" h="19058" extrusionOk="0">
                  <a:moveTo>
                    <a:pt x="10687" y="0"/>
                  </a:moveTo>
                  <a:cubicBezTo>
                    <a:pt x="7982" y="0"/>
                    <a:pt x="5293" y="1148"/>
                    <a:pt x="3405" y="3379"/>
                  </a:cubicBezTo>
                  <a:cubicBezTo>
                    <a:pt x="0" y="7391"/>
                    <a:pt x="500" y="13404"/>
                    <a:pt x="4525" y="16797"/>
                  </a:cubicBezTo>
                  <a:cubicBezTo>
                    <a:pt x="6314" y="18316"/>
                    <a:pt x="8501" y="19058"/>
                    <a:pt x="10678" y="19058"/>
                  </a:cubicBezTo>
                  <a:cubicBezTo>
                    <a:pt x="13381" y="19058"/>
                    <a:pt x="16068" y="17913"/>
                    <a:pt x="17955" y="15690"/>
                  </a:cubicBezTo>
                  <a:cubicBezTo>
                    <a:pt x="21348" y="11678"/>
                    <a:pt x="20848" y="5665"/>
                    <a:pt x="16836" y="2260"/>
                  </a:cubicBezTo>
                  <a:cubicBezTo>
                    <a:pt x="15047" y="742"/>
                    <a:pt x="12862" y="0"/>
                    <a:pt x="10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34"/>
            <p:cNvSpPr/>
            <p:nvPr/>
          </p:nvSpPr>
          <p:spPr>
            <a:xfrm>
              <a:off x="2688700" y="1867262"/>
              <a:ext cx="412334" cy="368308"/>
            </a:xfrm>
            <a:custGeom>
              <a:avLst/>
              <a:gdLst/>
              <a:ahLst/>
              <a:cxnLst/>
              <a:rect l="l" t="t" r="r" b="b"/>
              <a:pathLst>
                <a:path w="19528" h="17445" extrusionOk="0">
                  <a:moveTo>
                    <a:pt x="9763" y="1"/>
                  </a:moveTo>
                  <a:cubicBezTo>
                    <a:pt x="7288" y="1"/>
                    <a:pt x="4831" y="1050"/>
                    <a:pt x="3108" y="3082"/>
                  </a:cubicBezTo>
                  <a:cubicBezTo>
                    <a:pt x="1" y="6761"/>
                    <a:pt x="453" y="12262"/>
                    <a:pt x="4132" y="15381"/>
                  </a:cubicBezTo>
                  <a:cubicBezTo>
                    <a:pt x="5767" y="16766"/>
                    <a:pt x="7766" y="17444"/>
                    <a:pt x="9756" y="17444"/>
                  </a:cubicBezTo>
                  <a:cubicBezTo>
                    <a:pt x="12230" y="17444"/>
                    <a:pt x="14691" y="16396"/>
                    <a:pt x="16420" y="14357"/>
                  </a:cubicBezTo>
                  <a:cubicBezTo>
                    <a:pt x="19527" y="10678"/>
                    <a:pt x="19075" y="5177"/>
                    <a:pt x="15396" y="2070"/>
                  </a:cubicBezTo>
                  <a:cubicBezTo>
                    <a:pt x="13756" y="679"/>
                    <a:pt x="11754" y="1"/>
                    <a:pt x="9763" y="1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34"/>
            <p:cNvSpPr/>
            <p:nvPr/>
          </p:nvSpPr>
          <p:spPr>
            <a:xfrm>
              <a:off x="2735720" y="1909448"/>
              <a:ext cx="318034" cy="283963"/>
            </a:xfrm>
            <a:custGeom>
              <a:avLst/>
              <a:gdLst/>
              <a:ahLst/>
              <a:cxnLst/>
              <a:rect l="l" t="t" r="r" b="b"/>
              <a:pathLst>
                <a:path w="15062" h="13450" extrusionOk="0">
                  <a:moveTo>
                    <a:pt x="7540" y="1"/>
                  </a:moveTo>
                  <a:cubicBezTo>
                    <a:pt x="5630" y="1"/>
                    <a:pt x="3732" y="811"/>
                    <a:pt x="2405" y="2382"/>
                  </a:cubicBezTo>
                  <a:cubicBezTo>
                    <a:pt x="0" y="5215"/>
                    <a:pt x="358" y="9454"/>
                    <a:pt x="3191" y="11859"/>
                  </a:cubicBezTo>
                  <a:cubicBezTo>
                    <a:pt x="4455" y="12927"/>
                    <a:pt x="5999" y="13449"/>
                    <a:pt x="7534" y="13449"/>
                  </a:cubicBezTo>
                  <a:cubicBezTo>
                    <a:pt x="9441" y="13449"/>
                    <a:pt x="11336" y="12643"/>
                    <a:pt x="12669" y="11073"/>
                  </a:cubicBezTo>
                  <a:cubicBezTo>
                    <a:pt x="15062" y="8240"/>
                    <a:pt x="14717" y="3989"/>
                    <a:pt x="11883" y="1596"/>
                  </a:cubicBezTo>
                  <a:cubicBezTo>
                    <a:pt x="10620" y="524"/>
                    <a:pt x="9076" y="1"/>
                    <a:pt x="75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a</a:t>
              </a:r>
              <a:endParaRPr sz="1100"/>
            </a:p>
          </p:txBody>
        </p:sp>
      </p:grpSp>
      <p:grpSp>
        <p:nvGrpSpPr>
          <p:cNvPr id="10886" name="Google Shape;10886;p34"/>
          <p:cNvGrpSpPr/>
          <p:nvPr/>
        </p:nvGrpSpPr>
        <p:grpSpPr>
          <a:xfrm>
            <a:off x="4758805" y="1700734"/>
            <a:ext cx="982457" cy="1751550"/>
            <a:chOff x="4732730" y="1500684"/>
            <a:chExt cx="982457" cy="1751550"/>
          </a:xfrm>
        </p:grpSpPr>
        <p:sp>
          <p:nvSpPr>
            <p:cNvPr id="10887" name="Google Shape;10887;p34"/>
            <p:cNvSpPr/>
            <p:nvPr/>
          </p:nvSpPr>
          <p:spPr>
            <a:xfrm>
              <a:off x="4929067" y="1671558"/>
              <a:ext cx="397236" cy="809010"/>
            </a:xfrm>
            <a:custGeom>
              <a:avLst/>
              <a:gdLst/>
              <a:ahLst/>
              <a:cxnLst/>
              <a:rect l="l" t="t" r="r" b="b"/>
              <a:pathLst>
                <a:path w="18813" h="38319" extrusionOk="0">
                  <a:moveTo>
                    <a:pt x="396" y="1"/>
                  </a:moveTo>
                  <a:cubicBezTo>
                    <a:pt x="262" y="1"/>
                    <a:pt x="137" y="74"/>
                    <a:pt x="84" y="207"/>
                  </a:cubicBezTo>
                  <a:cubicBezTo>
                    <a:pt x="0" y="373"/>
                    <a:pt x="84" y="576"/>
                    <a:pt x="250" y="659"/>
                  </a:cubicBezTo>
                  <a:cubicBezTo>
                    <a:pt x="250" y="659"/>
                    <a:pt x="322" y="683"/>
                    <a:pt x="441" y="754"/>
                  </a:cubicBezTo>
                  <a:cubicBezTo>
                    <a:pt x="477" y="766"/>
                    <a:pt x="500" y="778"/>
                    <a:pt x="524" y="778"/>
                  </a:cubicBezTo>
                  <a:cubicBezTo>
                    <a:pt x="551" y="784"/>
                    <a:pt x="577" y="787"/>
                    <a:pt x="604" y="787"/>
                  </a:cubicBezTo>
                  <a:cubicBezTo>
                    <a:pt x="730" y="787"/>
                    <a:pt x="846" y="718"/>
                    <a:pt x="905" y="600"/>
                  </a:cubicBezTo>
                  <a:cubicBezTo>
                    <a:pt x="989" y="433"/>
                    <a:pt x="917" y="230"/>
                    <a:pt x="751" y="135"/>
                  </a:cubicBezTo>
                  <a:cubicBezTo>
                    <a:pt x="608" y="64"/>
                    <a:pt x="536" y="28"/>
                    <a:pt x="536" y="28"/>
                  </a:cubicBezTo>
                  <a:cubicBezTo>
                    <a:pt x="490" y="10"/>
                    <a:pt x="442" y="1"/>
                    <a:pt x="396" y="1"/>
                  </a:cubicBezTo>
                  <a:close/>
                  <a:moveTo>
                    <a:pt x="1596" y="658"/>
                  </a:moveTo>
                  <a:cubicBezTo>
                    <a:pt x="1480" y="658"/>
                    <a:pt x="1369" y="716"/>
                    <a:pt x="1298" y="826"/>
                  </a:cubicBezTo>
                  <a:cubicBezTo>
                    <a:pt x="1203" y="992"/>
                    <a:pt x="1262" y="1195"/>
                    <a:pt x="1417" y="1290"/>
                  </a:cubicBezTo>
                  <a:cubicBezTo>
                    <a:pt x="1489" y="1326"/>
                    <a:pt x="1548" y="1373"/>
                    <a:pt x="1608" y="1409"/>
                  </a:cubicBezTo>
                  <a:cubicBezTo>
                    <a:pt x="1643" y="1433"/>
                    <a:pt x="1679" y="1445"/>
                    <a:pt x="1715" y="1457"/>
                  </a:cubicBezTo>
                  <a:cubicBezTo>
                    <a:pt x="1736" y="1460"/>
                    <a:pt x="1757" y="1462"/>
                    <a:pt x="1777" y="1462"/>
                  </a:cubicBezTo>
                  <a:cubicBezTo>
                    <a:pt x="1898" y="1462"/>
                    <a:pt x="2013" y="1404"/>
                    <a:pt x="2084" y="1302"/>
                  </a:cubicBezTo>
                  <a:cubicBezTo>
                    <a:pt x="2179" y="1135"/>
                    <a:pt x="2132" y="921"/>
                    <a:pt x="1965" y="826"/>
                  </a:cubicBezTo>
                  <a:cubicBezTo>
                    <a:pt x="1905" y="790"/>
                    <a:pt x="1834" y="742"/>
                    <a:pt x="1774" y="707"/>
                  </a:cubicBezTo>
                  <a:cubicBezTo>
                    <a:pt x="1717" y="674"/>
                    <a:pt x="1656" y="658"/>
                    <a:pt x="1596" y="658"/>
                  </a:cubicBezTo>
                  <a:close/>
                  <a:moveTo>
                    <a:pt x="2744" y="1395"/>
                  </a:moveTo>
                  <a:cubicBezTo>
                    <a:pt x="2636" y="1395"/>
                    <a:pt x="2531" y="1445"/>
                    <a:pt x="2465" y="1540"/>
                  </a:cubicBezTo>
                  <a:cubicBezTo>
                    <a:pt x="2358" y="1707"/>
                    <a:pt x="2405" y="1909"/>
                    <a:pt x="2560" y="2016"/>
                  </a:cubicBezTo>
                  <a:lnTo>
                    <a:pt x="2739" y="2147"/>
                  </a:lnTo>
                  <a:cubicBezTo>
                    <a:pt x="2775" y="2171"/>
                    <a:pt x="2822" y="2195"/>
                    <a:pt x="2858" y="2195"/>
                  </a:cubicBezTo>
                  <a:cubicBezTo>
                    <a:pt x="2884" y="2202"/>
                    <a:pt x="2910" y="2205"/>
                    <a:pt x="2936" y="2205"/>
                  </a:cubicBezTo>
                  <a:cubicBezTo>
                    <a:pt x="3043" y="2205"/>
                    <a:pt x="3148" y="2150"/>
                    <a:pt x="3215" y="2064"/>
                  </a:cubicBezTo>
                  <a:cubicBezTo>
                    <a:pt x="3322" y="1909"/>
                    <a:pt x="3287" y="1695"/>
                    <a:pt x="3132" y="1588"/>
                  </a:cubicBezTo>
                  <a:lnTo>
                    <a:pt x="2941" y="1457"/>
                  </a:lnTo>
                  <a:cubicBezTo>
                    <a:pt x="2881" y="1415"/>
                    <a:pt x="2812" y="1395"/>
                    <a:pt x="2744" y="1395"/>
                  </a:cubicBezTo>
                  <a:close/>
                  <a:moveTo>
                    <a:pt x="3860" y="2195"/>
                  </a:moveTo>
                  <a:cubicBezTo>
                    <a:pt x="3758" y="2195"/>
                    <a:pt x="3654" y="2242"/>
                    <a:pt x="3584" y="2326"/>
                  </a:cubicBezTo>
                  <a:cubicBezTo>
                    <a:pt x="3477" y="2481"/>
                    <a:pt x="3501" y="2695"/>
                    <a:pt x="3656" y="2802"/>
                  </a:cubicBezTo>
                  <a:lnTo>
                    <a:pt x="3834" y="2945"/>
                  </a:lnTo>
                  <a:cubicBezTo>
                    <a:pt x="3870" y="2969"/>
                    <a:pt x="3918" y="2993"/>
                    <a:pt x="3965" y="3005"/>
                  </a:cubicBezTo>
                  <a:cubicBezTo>
                    <a:pt x="3990" y="3009"/>
                    <a:pt x="4016" y="3012"/>
                    <a:pt x="4041" y="3012"/>
                  </a:cubicBezTo>
                  <a:cubicBezTo>
                    <a:pt x="4145" y="3012"/>
                    <a:pt x="4243" y="2970"/>
                    <a:pt x="4310" y="2874"/>
                  </a:cubicBezTo>
                  <a:cubicBezTo>
                    <a:pt x="4430" y="2731"/>
                    <a:pt x="4394" y="2516"/>
                    <a:pt x="4251" y="2397"/>
                  </a:cubicBezTo>
                  <a:lnTo>
                    <a:pt x="4060" y="2266"/>
                  </a:lnTo>
                  <a:cubicBezTo>
                    <a:pt x="4002" y="2218"/>
                    <a:pt x="3931" y="2195"/>
                    <a:pt x="3860" y="2195"/>
                  </a:cubicBezTo>
                  <a:close/>
                  <a:moveTo>
                    <a:pt x="4920" y="3042"/>
                  </a:moveTo>
                  <a:cubicBezTo>
                    <a:pt x="4826" y="3042"/>
                    <a:pt x="4733" y="3081"/>
                    <a:pt x="4668" y="3159"/>
                  </a:cubicBezTo>
                  <a:cubicBezTo>
                    <a:pt x="4549" y="3314"/>
                    <a:pt x="4561" y="3528"/>
                    <a:pt x="4715" y="3648"/>
                  </a:cubicBezTo>
                  <a:lnTo>
                    <a:pt x="4882" y="3790"/>
                  </a:lnTo>
                  <a:cubicBezTo>
                    <a:pt x="4930" y="3826"/>
                    <a:pt x="4977" y="3850"/>
                    <a:pt x="5037" y="3862"/>
                  </a:cubicBezTo>
                  <a:cubicBezTo>
                    <a:pt x="5060" y="3867"/>
                    <a:pt x="5083" y="3869"/>
                    <a:pt x="5107" y="3869"/>
                  </a:cubicBezTo>
                  <a:cubicBezTo>
                    <a:pt x="5202" y="3869"/>
                    <a:pt x="5294" y="3829"/>
                    <a:pt x="5370" y="3743"/>
                  </a:cubicBezTo>
                  <a:cubicBezTo>
                    <a:pt x="5489" y="3600"/>
                    <a:pt x="5465" y="3386"/>
                    <a:pt x="5323" y="3267"/>
                  </a:cubicBezTo>
                  <a:lnTo>
                    <a:pt x="5144" y="3124"/>
                  </a:lnTo>
                  <a:cubicBezTo>
                    <a:pt x="5079" y="3070"/>
                    <a:pt x="4999" y="3042"/>
                    <a:pt x="4920" y="3042"/>
                  </a:cubicBezTo>
                  <a:close/>
                  <a:moveTo>
                    <a:pt x="5960" y="3937"/>
                  </a:moveTo>
                  <a:cubicBezTo>
                    <a:pt x="5867" y="3937"/>
                    <a:pt x="5773" y="3976"/>
                    <a:pt x="5704" y="4052"/>
                  </a:cubicBezTo>
                  <a:cubicBezTo>
                    <a:pt x="5584" y="4183"/>
                    <a:pt x="5596" y="4410"/>
                    <a:pt x="5727" y="4529"/>
                  </a:cubicBezTo>
                  <a:lnTo>
                    <a:pt x="5894" y="4683"/>
                  </a:lnTo>
                  <a:cubicBezTo>
                    <a:pt x="5942" y="4731"/>
                    <a:pt x="6001" y="4755"/>
                    <a:pt x="6061" y="4767"/>
                  </a:cubicBezTo>
                  <a:cubicBezTo>
                    <a:pt x="6082" y="4771"/>
                    <a:pt x="6105" y="4774"/>
                    <a:pt x="6127" y="4774"/>
                  </a:cubicBezTo>
                  <a:cubicBezTo>
                    <a:pt x="6218" y="4774"/>
                    <a:pt x="6315" y="4736"/>
                    <a:pt x="6382" y="4660"/>
                  </a:cubicBezTo>
                  <a:cubicBezTo>
                    <a:pt x="6501" y="4529"/>
                    <a:pt x="6501" y="4302"/>
                    <a:pt x="6358" y="4183"/>
                  </a:cubicBezTo>
                  <a:lnTo>
                    <a:pt x="6192" y="4029"/>
                  </a:lnTo>
                  <a:cubicBezTo>
                    <a:pt x="6125" y="3967"/>
                    <a:pt x="6042" y="3937"/>
                    <a:pt x="5960" y="3937"/>
                  </a:cubicBezTo>
                  <a:close/>
                  <a:moveTo>
                    <a:pt x="6958" y="4872"/>
                  </a:moveTo>
                  <a:cubicBezTo>
                    <a:pt x="6868" y="4872"/>
                    <a:pt x="6777" y="4908"/>
                    <a:pt x="6704" y="4981"/>
                  </a:cubicBezTo>
                  <a:cubicBezTo>
                    <a:pt x="6573" y="5112"/>
                    <a:pt x="6573" y="5326"/>
                    <a:pt x="6716" y="5457"/>
                  </a:cubicBezTo>
                  <a:lnTo>
                    <a:pt x="6870" y="5624"/>
                  </a:lnTo>
                  <a:cubicBezTo>
                    <a:pt x="6918" y="5672"/>
                    <a:pt x="6977" y="5695"/>
                    <a:pt x="7037" y="5707"/>
                  </a:cubicBezTo>
                  <a:cubicBezTo>
                    <a:pt x="7063" y="5713"/>
                    <a:pt x="7090" y="5716"/>
                    <a:pt x="7117" y="5716"/>
                  </a:cubicBezTo>
                  <a:cubicBezTo>
                    <a:pt x="7201" y="5716"/>
                    <a:pt x="7286" y="5687"/>
                    <a:pt x="7358" y="5624"/>
                  </a:cubicBezTo>
                  <a:cubicBezTo>
                    <a:pt x="7489" y="5481"/>
                    <a:pt x="7489" y="5267"/>
                    <a:pt x="7358" y="5136"/>
                  </a:cubicBezTo>
                  <a:lnTo>
                    <a:pt x="7192" y="4969"/>
                  </a:lnTo>
                  <a:cubicBezTo>
                    <a:pt x="7128" y="4905"/>
                    <a:pt x="7044" y="4872"/>
                    <a:pt x="6958" y="4872"/>
                  </a:cubicBezTo>
                  <a:close/>
                  <a:moveTo>
                    <a:pt x="7899" y="5854"/>
                  </a:moveTo>
                  <a:cubicBezTo>
                    <a:pt x="7817" y="5854"/>
                    <a:pt x="7735" y="5884"/>
                    <a:pt x="7668" y="5945"/>
                  </a:cubicBezTo>
                  <a:cubicBezTo>
                    <a:pt x="7537" y="6076"/>
                    <a:pt x="7525" y="6291"/>
                    <a:pt x="7656" y="6434"/>
                  </a:cubicBezTo>
                  <a:lnTo>
                    <a:pt x="7811" y="6588"/>
                  </a:lnTo>
                  <a:cubicBezTo>
                    <a:pt x="7859" y="6648"/>
                    <a:pt x="7918" y="6684"/>
                    <a:pt x="7990" y="6696"/>
                  </a:cubicBezTo>
                  <a:cubicBezTo>
                    <a:pt x="8013" y="6701"/>
                    <a:pt x="8037" y="6704"/>
                    <a:pt x="8062" y="6704"/>
                  </a:cubicBezTo>
                  <a:cubicBezTo>
                    <a:pt x="8140" y="6704"/>
                    <a:pt x="8224" y="6675"/>
                    <a:pt x="8287" y="6612"/>
                  </a:cubicBezTo>
                  <a:cubicBezTo>
                    <a:pt x="8430" y="6481"/>
                    <a:pt x="8442" y="6267"/>
                    <a:pt x="8311" y="6136"/>
                  </a:cubicBezTo>
                  <a:lnTo>
                    <a:pt x="8156" y="5969"/>
                  </a:lnTo>
                  <a:cubicBezTo>
                    <a:pt x="8086" y="5893"/>
                    <a:pt x="7993" y="5854"/>
                    <a:pt x="7899" y="5854"/>
                  </a:cubicBezTo>
                  <a:close/>
                  <a:moveTo>
                    <a:pt x="8816" y="6871"/>
                  </a:moveTo>
                  <a:cubicBezTo>
                    <a:pt x="8738" y="6871"/>
                    <a:pt x="8660" y="6899"/>
                    <a:pt x="8597" y="6957"/>
                  </a:cubicBezTo>
                  <a:cubicBezTo>
                    <a:pt x="8454" y="7077"/>
                    <a:pt x="8430" y="7291"/>
                    <a:pt x="8549" y="7434"/>
                  </a:cubicBezTo>
                  <a:lnTo>
                    <a:pt x="8704" y="7612"/>
                  </a:lnTo>
                  <a:cubicBezTo>
                    <a:pt x="8752" y="7672"/>
                    <a:pt x="8823" y="7708"/>
                    <a:pt x="8882" y="7719"/>
                  </a:cubicBezTo>
                  <a:cubicBezTo>
                    <a:pt x="8909" y="7725"/>
                    <a:pt x="8936" y="7728"/>
                    <a:pt x="8962" y="7728"/>
                  </a:cubicBezTo>
                  <a:cubicBezTo>
                    <a:pt x="9042" y="7728"/>
                    <a:pt x="9118" y="7702"/>
                    <a:pt x="9180" y="7648"/>
                  </a:cubicBezTo>
                  <a:cubicBezTo>
                    <a:pt x="9323" y="7529"/>
                    <a:pt x="9347" y="7303"/>
                    <a:pt x="9216" y="7160"/>
                  </a:cubicBezTo>
                  <a:lnTo>
                    <a:pt x="9073" y="6993"/>
                  </a:lnTo>
                  <a:cubicBezTo>
                    <a:pt x="9007" y="6914"/>
                    <a:pt x="8912" y="6871"/>
                    <a:pt x="8816" y="6871"/>
                  </a:cubicBezTo>
                  <a:close/>
                  <a:moveTo>
                    <a:pt x="9679" y="7927"/>
                  </a:moveTo>
                  <a:cubicBezTo>
                    <a:pt x="9605" y="7927"/>
                    <a:pt x="9530" y="7949"/>
                    <a:pt x="9466" y="7993"/>
                  </a:cubicBezTo>
                  <a:cubicBezTo>
                    <a:pt x="9323" y="8112"/>
                    <a:pt x="9299" y="8327"/>
                    <a:pt x="9418" y="8481"/>
                  </a:cubicBezTo>
                  <a:lnTo>
                    <a:pt x="9561" y="8660"/>
                  </a:lnTo>
                  <a:cubicBezTo>
                    <a:pt x="9609" y="8720"/>
                    <a:pt x="9680" y="8755"/>
                    <a:pt x="9752" y="8779"/>
                  </a:cubicBezTo>
                  <a:cubicBezTo>
                    <a:pt x="9775" y="8785"/>
                    <a:pt x="9800" y="8788"/>
                    <a:pt x="9825" y="8788"/>
                  </a:cubicBezTo>
                  <a:cubicBezTo>
                    <a:pt x="9899" y="8788"/>
                    <a:pt x="9975" y="8761"/>
                    <a:pt x="10037" y="8708"/>
                  </a:cubicBezTo>
                  <a:cubicBezTo>
                    <a:pt x="10180" y="8601"/>
                    <a:pt x="10204" y="8386"/>
                    <a:pt x="10097" y="8231"/>
                  </a:cubicBezTo>
                  <a:lnTo>
                    <a:pt x="9954" y="8053"/>
                  </a:lnTo>
                  <a:cubicBezTo>
                    <a:pt x="9885" y="7970"/>
                    <a:pt x="9783" y="7927"/>
                    <a:pt x="9679" y="7927"/>
                  </a:cubicBezTo>
                  <a:close/>
                  <a:moveTo>
                    <a:pt x="10516" y="9011"/>
                  </a:moveTo>
                  <a:cubicBezTo>
                    <a:pt x="10446" y="9011"/>
                    <a:pt x="10375" y="9033"/>
                    <a:pt x="10311" y="9077"/>
                  </a:cubicBezTo>
                  <a:cubicBezTo>
                    <a:pt x="10156" y="9184"/>
                    <a:pt x="10121" y="9398"/>
                    <a:pt x="10240" y="9553"/>
                  </a:cubicBezTo>
                  <a:lnTo>
                    <a:pt x="10371" y="9732"/>
                  </a:lnTo>
                  <a:cubicBezTo>
                    <a:pt x="10418" y="9803"/>
                    <a:pt x="10490" y="9851"/>
                    <a:pt x="10573" y="9863"/>
                  </a:cubicBezTo>
                  <a:cubicBezTo>
                    <a:pt x="10603" y="9870"/>
                    <a:pt x="10633" y="9874"/>
                    <a:pt x="10663" y="9874"/>
                  </a:cubicBezTo>
                  <a:cubicBezTo>
                    <a:pt x="10728" y="9874"/>
                    <a:pt x="10790" y="9856"/>
                    <a:pt x="10847" y="9815"/>
                  </a:cubicBezTo>
                  <a:cubicBezTo>
                    <a:pt x="11002" y="9696"/>
                    <a:pt x="11026" y="9482"/>
                    <a:pt x="10918" y="9339"/>
                  </a:cubicBezTo>
                  <a:lnTo>
                    <a:pt x="10787" y="9148"/>
                  </a:lnTo>
                  <a:cubicBezTo>
                    <a:pt x="10717" y="9057"/>
                    <a:pt x="10618" y="9011"/>
                    <a:pt x="10516" y="9011"/>
                  </a:cubicBezTo>
                  <a:close/>
                  <a:moveTo>
                    <a:pt x="11295" y="10126"/>
                  </a:moveTo>
                  <a:cubicBezTo>
                    <a:pt x="11231" y="10126"/>
                    <a:pt x="11166" y="10145"/>
                    <a:pt x="11109" y="10184"/>
                  </a:cubicBezTo>
                  <a:cubicBezTo>
                    <a:pt x="10942" y="10291"/>
                    <a:pt x="10907" y="10506"/>
                    <a:pt x="11014" y="10660"/>
                  </a:cubicBezTo>
                  <a:lnTo>
                    <a:pt x="11133" y="10851"/>
                  </a:lnTo>
                  <a:cubicBezTo>
                    <a:pt x="11192" y="10922"/>
                    <a:pt x="11264" y="10970"/>
                    <a:pt x="11347" y="10994"/>
                  </a:cubicBezTo>
                  <a:cubicBezTo>
                    <a:pt x="11368" y="10996"/>
                    <a:pt x="11389" y="10998"/>
                    <a:pt x="11410" y="10998"/>
                  </a:cubicBezTo>
                  <a:cubicBezTo>
                    <a:pt x="11480" y="10998"/>
                    <a:pt x="11544" y="10980"/>
                    <a:pt x="11609" y="10934"/>
                  </a:cubicBezTo>
                  <a:cubicBezTo>
                    <a:pt x="11764" y="10839"/>
                    <a:pt x="11811" y="10625"/>
                    <a:pt x="11704" y="10470"/>
                  </a:cubicBezTo>
                  <a:lnTo>
                    <a:pt x="11573" y="10279"/>
                  </a:lnTo>
                  <a:cubicBezTo>
                    <a:pt x="11513" y="10181"/>
                    <a:pt x="11405" y="10126"/>
                    <a:pt x="11295" y="10126"/>
                  </a:cubicBezTo>
                  <a:close/>
                  <a:moveTo>
                    <a:pt x="12042" y="11270"/>
                  </a:moveTo>
                  <a:cubicBezTo>
                    <a:pt x="11979" y="11270"/>
                    <a:pt x="11915" y="11288"/>
                    <a:pt x="11859" y="11327"/>
                  </a:cubicBezTo>
                  <a:cubicBezTo>
                    <a:pt x="11692" y="11422"/>
                    <a:pt x="11645" y="11637"/>
                    <a:pt x="11752" y="11791"/>
                  </a:cubicBezTo>
                  <a:lnTo>
                    <a:pt x="11871" y="11982"/>
                  </a:lnTo>
                  <a:cubicBezTo>
                    <a:pt x="11919" y="12065"/>
                    <a:pt x="12002" y="12125"/>
                    <a:pt x="12085" y="12137"/>
                  </a:cubicBezTo>
                  <a:cubicBezTo>
                    <a:pt x="12113" y="12145"/>
                    <a:pt x="12142" y="12149"/>
                    <a:pt x="12171" y="12149"/>
                  </a:cubicBezTo>
                  <a:cubicBezTo>
                    <a:pt x="12229" y="12149"/>
                    <a:pt x="12288" y="12133"/>
                    <a:pt x="12335" y="12101"/>
                  </a:cubicBezTo>
                  <a:cubicBezTo>
                    <a:pt x="12502" y="11994"/>
                    <a:pt x="12550" y="11791"/>
                    <a:pt x="12442" y="11625"/>
                  </a:cubicBezTo>
                  <a:lnTo>
                    <a:pt x="12323" y="11434"/>
                  </a:lnTo>
                  <a:cubicBezTo>
                    <a:pt x="12263" y="11328"/>
                    <a:pt x="12153" y="11270"/>
                    <a:pt x="12042" y="11270"/>
                  </a:cubicBezTo>
                  <a:close/>
                  <a:moveTo>
                    <a:pt x="12732" y="12442"/>
                  </a:moveTo>
                  <a:cubicBezTo>
                    <a:pt x="12674" y="12442"/>
                    <a:pt x="12615" y="12455"/>
                    <a:pt x="12562" y="12482"/>
                  </a:cubicBezTo>
                  <a:cubicBezTo>
                    <a:pt x="12407" y="12577"/>
                    <a:pt x="12347" y="12792"/>
                    <a:pt x="12442" y="12958"/>
                  </a:cubicBezTo>
                  <a:lnTo>
                    <a:pt x="12550" y="13149"/>
                  </a:lnTo>
                  <a:cubicBezTo>
                    <a:pt x="12597" y="13232"/>
                    <a:pt x="12681" y="13292"/>
                    <a:pt x="12776" y="13315"/>
                  </a:cubicBezTo>
                  <a:cubicBezTo>
                    <a:pt x="12797" y="13318"/>
                    <a:pt x="12817" y="13320"/>
                    <a:pt x="12838" y="13320"/>
                  </a:cubicBezTo>
                  <a:cubicBezTo>
                    <a:pt x="12900" y="13320"/>
                    <a:pt x="12960" y="13306"/>
                    <a:pt x="13014" y="13280"/>
                  </a:cubicBezTo>
                  <a:cubicBezTo>
                    <a:pt x="13181" y="13184"/>
                    <a:pt x="13240" y="12982"/>
                    <a:pt x="13145" y="12815"/>
                  </a:cubicBezTo>
                  <a:lnTo>
                    <a:pt x="13038" y="12613"/>
                  </a:lnTo>
                  <a:cubicBezTo>
                    <a:pt x="12973" y="12500"/>
                    <a:pt x="12854" y="12442"/>
                    <a:pt x="12732" y="12442"/>
                  </a:cubicBezTo>
                  <a:close/>
                  <a:moveTo>
                    <a:pt x="13397" y="13635"/>
                  </a:moveTo>
                  <a:cubicBezTo>
                    <a:pt x="13345" y="13635"/>
                    <a:pt x="13291" y="13647"/>
                    <a:pt x="13240" y="13673"/>
                  </a:cubicBezTo>
                  <a:cubicBezTo>
                    <a:pt x="13073" y="13768"/>
                    <a:pt x="13002" y="13970"/>
                    <a:pt x="13085" y="14137"/>
                  </a:cubicBezTo>
                  <a:lnTo>
                    <a:pt x="13193" y="14339"/>
                  </a:lnTo>
                  <a:cubicBezTo>
                    <a:pt x="13240" y="14435"/>
                    <a:pt x="13335" y="14494"/>
                    <a:pt x="13431" y="14518"/>
                  </a:cubicBezTo>
                  <a:cubicBezTo>
                    <a:pt x="13449" y="14521"/>
                    <a:pt x="13467" y="14522"/>
                    <a:pt x="13486" y="14522"/>
                  </a:cubicBezTo>
                  <a:cubicBezTo>
                    <a:pt x="13543" y="14522"/>
                    <a:pt x="13603" y="14509"/>
                    <a:pt x="13657" y="14482"/>
                  </a:cubicBezTo>
                  <a:cubicBezTo>
                    <a:pt x="13824" y="14399"/>
                    <a:pt x="13883" y="14196"/>
                    <a:pt x="13800" y="14030"/>
                  </a:cubicBezTo>
                  <a:lnTo>
                    <a:pt x="13693" y="13815"/>
                  </a:lnTo>
                  <a:cubicBezTo>
                    <a:pt x="13635" y="13699"/>
                    <a:pt x="13519" y="13635"/>
                    <a:pt x="13397" y="13635"/>
                  </a:cubicBezTo>
                  <a:close/>
                  <a:moveTo>
                    <a:pt x="14005" y="14852"/>
                  </a:moveTo>
                  <a:cubicBezTo>
                    <a:pt x="13956" y="14852"/>
                    <a:pt x="13906" y="14864"/>
                    <a:pt x="13859" y="14887"/>
                  </a:cubicBezTo>
                  <a:cubicBezTo>
                    <a:pt x="13693" y="14970"/>
                    <a:pt x="13621" y="15173"/>
                    <a:pt x="13705" y="15351"/>
                  </a:cubicBezTo>
                  <a:lnTo>
                    <a:pt x="13800" y="15554"/>
                  </a:lnTo>
                  <a:cubicBezTo>
                    <a:pt x="13847" y="15649"/>
                    <a:pt x="13931" y="15709"/>
                    <a:pt x="14038" y="15732"/>
                  </a:cubicBezTo>
                  <a:cubicBezTo>
                    <a:pt x="14063" y="15741"/>
                    <a:pt x="14088" y="15745"/>
                    <a:pt x="14114" y="15745"/>
                  </a:cubicBezTo>
                  <a:cubicBezTo>
                    <a:pt x="14160" y="15745"/>
                    <a:pt x="14206" y="15732"/>
                    <a:pt x="14252" y="15709"/>
                  </a:cubicBezTo>
                  <a:cubicBezTo>
                    <a:pt x="14419" y="15625"/>
                    <a:pt x="14490" y="15423"/>
                    <a:pt x="14419" y="15256"/>
                  </a:cubicBezTo>
                  <a:lnTo>
                    <a:pt x="14312" y="15054"/>
                  </a:lnTo>
                  <a:cubicBezTo>
                    <a:pt x="14252" y="14925"/>
                    <a:pt x="14130" y="14852"/>
                    <a:pt x="14005" y="14852"/>
                  </a:cubicBezTo>
                  <a:close/>
                  <a:moveTo>
                    <a:pt x="14576" y="16098"/>
                  </a:moveTo>
                  <a:cubicBezTo>
                    <a:pt x="14531" y="16098"/>
                    <a:pt x="14486" y="16107"/>
                    <a:pt x="14443" y="16125"/>
                  </a:cubicBezTo>
                  <a:cubicBezTo>
                    <a:pt x="14264" y="16197"/>
                    <a:pt x="14193" y="16399"/>
                    <a:pt x="14264" y="16578"/>
                  </a:cubicBezTo>
                  <a:lnTo>
                    <a:pt x="14359" y="16780"/>
                  </a:lnTo>
                  <a:cubicBezTo>
                    <a:pt x="14395" y="16887"/>
                    <a:pt x="14490" y="16959"/>
                    <a:pt x="14597" y="16983"/>
                  </a:cubicBezTo>
                  <a:cubicBezTo>
                    <a:pt x="14617" y="16986"/>
                    <a:pt x="14636" y="16987"/>
                    <a:pt x="14655" y="16987"/>
                  </a:cubicBezTo>
                  <a:cubicBezTo>
                    <a:pt x="14706" y="16987"/>
                    <a:pt x="14756" y="16976"/>
                    <a:pt x="14800" y="16959"/>
                  </a:cubicBezTo>
                  <a:cubicBezTo>
                    <a:pt x="14978" y="16887"/>
                    <a:pt x="15062" y="16685"/>
                    <a:pt x="14978" y="16506"/>
                  </a:cubicBezTo>
                  <a:lnTo>
                    <a:pt x="14895" y="16304"/>
                  </a:lnTo>
                  <a:cubicBezTo>
                    <a:pt x="14833" y="16171"/>
                    <a:pt x="14706" y="16098"/>
                    <a:pt x="14576" y="16098"/>
                  </a:cubicBezTo>
                  <a:close/>
                  <a:moveTo>
                    <a:pt x="15108" y="17350"/>
                  </a:moveTo>
                  <a:cubicBezTo>
                    <a:pt x="15066" y="17350"/>
                    <a:pt x="15022" y="17358"/>
                    <a:pt x="14978" y="17375"/>
                  </a:cubicBezTo>
                  <a:cubicBezTo>
                    <a:pt x="14800" y="17447"/>
                    <a:pt x="14717" y="17649"/>
                    <a:pt x="14788" y="17816"/>
                  </a:cubicBezTo>
                  <a:lnTo>
                    <a:pt x="14871" y="18030"/>
                  </a:lnTo>
                  <a:cubicBezTo>
                    <a:pt x="14919" y="18137"/>
                    <a:pt x="15014" y="18221"/>
                    <a:pt x="15121" y="18245"/>
                  </a:cubicBezTo>
                  <a:cubicBezTo>
                    <a:pt x="15137" y="18248"/>
                    <a:pt x="15154" y="18249"/>
                    <a:pt x="15171" y="18249"/>
                  </a:cubicBezTo>
                  <a:cubicBezTo>
                    <a:pt x="15218" y="18249"/>
                    <a:pt x="15268" y="18238"/>
                    <a:pt x="15312" y="18221"/>
                  </a:cubicBezTo>
                  <a:cubicBezTo>
                    <a:pt x="15490" y="18149"/>
                    <a:pt x="15574" y="17959"/>
                    <a:pt x="15502" y="17780"/>
                  </a:cubicBezTo>
                  <a:lnTo>
                    <a:pt x="15419" y="17566"/>
                  </a:lnTo>
                  <a:cubicBezTo>
                    <a:pt x="15365" y="17431"/>
                    <a:pt x="15242" y="17350"/>
                    <a:pt x="15108" y="17350"/>
                  </a:cubicBezTo>
                  <a:close/>
                  <a:moveTo>
                    <a:pt x="15600" y="18626"/>
                  </a:moveTo>
                  <a:cubicBezTo>
                    <a:pt x="15560" y="18626"/>
                    <a:pt x="15519" y="18633"/>
                    <a:pt x="15479" y="18649"/>
                  </a:cubicBezTo>
                  <a:cubicBezTo>
                    <a:pt x="15300" y="18709"/>
                    <a:pt x="15205" y="18911"/>
                    <a:pt x="15276" y="19090"/>
                  </a:cubicBezTo>
                  <a:lnTo>
                    <a:pt x="15348" y="19292"/>
                  </a:lnTo>
                  <a:cubicBezTo>
                    <a:pt x="15383" y="19411"/>
                    <a:pt x="15490" y="19495"/>
                    <a:pt x="15598" y="19519"/>
                  </a:cubicBezTo>
                  <a:cubicBezTo>
                    <a:pt x="15622" y="19523"/>
                    <a:pt x="15647" y="19526"/>
                    <a:pt x="15672" y="19526"/>
                  </a:cubicBezTo>
                  <a:cubicBezTo>
                    <a:pt x="15708" y="19526"/>
                    <a:pt x="15746" y="19521"/>
                    <a:pt x="15788" y="19507"/>
                  </a:cubicBezTo>
                  <a:cubicBezTo>
                    <a:pt x="15967" y="19435"/>
                    <a:pt x="16050" y="19245"/>
                    <a:pt x="15991" y="19066"/>
                  </a:cubicBezTo>
                  <a:lnTo>
                    <a:pt x="15907" y="18852"/>
                  </a:lnTo>
                  <a:cubicBezTo>
                    <a:pt x="15861" y="18714"/>
                    <a:pt x="15737" y="18626"/>
                    <a:pt x="15600" y="18626"/>
                  </a:cubicBezTo>
                  <a:close/>
                  <a:moveTo>
                    <a:pt x="16039" y="19918"/>
                  </a:moveTo>
                  <a:cubicBezTo>
                    <a:pt x="16004" y="19918"/>
                    <a:pt x="15967" y="19923"/>
                    <a:pt x="15931" y="19935"/>
                  </a:cubicBezTo>
                  <a:cubicBezTo>
                    <a:pt x="15752" y="19995"/>
                    <a:pt x="15657" y="20185"/>
                    <a:pt x="15717" y="20364"/>
                  </a:cubicBezTo>
                  <a:lnTo>
                    <a:pt x="15788" y="20578"/>
                  </a:lnTo>
                  <a:cubicBezTo>
                    <a:pt x="15824" y="20697"/>
                    <a:pt x="15919" y="20781"/>
                    <a:pt x="16038" y="20804"/>
                  </a:cubicBezTo>
                  <a:cubicBezTo>
                    <a:pt x="16068" y="20810"/>
                    <a:pt x="16098" y="20813"/>
                    <a:pt x="16127" y="20813"/>
                  </a:cubicBezTo>
                  <a:cubicBezTo>
                    <a:pt x="16157" y="20813"/>
                    <a:pt x="16187" y="20810"/>
                    <a:pt x="16217" y="20804"/>
                  </a:cubicBezTo>
                  <a:cubicBezTo>
                    <a:pt x="16395" y="20745"/>
                    <a:pt x="16491" y="20554"/>
                    <a:pt x="16431" y="20376"/>
                  </a:cubicBezTo>
                  <a:lnTo>
                    <a:pt x="16360" y="20150"/>
                  </a:lnTo>
                  <a:cubicBezTo>
                    <a:pt x="16312" y="20007"/>
                    <a:pt x="16181" y="19918"/>
                    <a:pt x="16039" y="19918"/>
                  </a:cubicBezTo>
                  <a:close/>
                  <a:moveTo>
                    <a:pt x="16440" y="21221"/>
                  </a:moveTo>
                  <a:cubicBezTo>
                    <a:pt x="16409" y="21221"/>
                    <a:pt x="16378" y="21225"/>
                    <a:pt x="16348" y="21233"/>
                  </a:cubicBezTo>
                  <a:cubicBezTo>
                    <a:pt x="16169" y="21281"/>
                    <a:pt x="16062" y="21471"/>
                    <a:pt x="16110" y="21662"/>
                  </a:cubicBezTo>
                  <a:lnTo>
                    <a:pt x="16181" y="21876"/>
                  </a:lnTo>
                  <a:cubicBezTo>
                    <a:pt x="16217" y="21995"/>
                    <a:pt x="16312" y="22090"/>
                    <a:pt x="16431" y="22114"/>
                  </a:cubicBezTo>
                  <a:cubicBezTo>
                    <a:pt x="16456" y="22119"/>
                    <a:pt x="16478" y="22122"/>
                    <a:pt x="16501" y="22122"/>
                  </a:cubicBezTo>
                  <a:cubicBezTo>
                    <a:pt x="16532" y="22122"/>
                    <a:pt x="16563" y="22116"/>
                    <a:pt x="16598" y="22102"/>
                  </a:cubicBezTo>
                  <a:cubicBezTo>
                    <a:pt x="16776" y="22055"/>
                    <a:pt x="16883" y="21864"/>
                    <a:pt x="16836" y="21685"/>
                  </a:cubicBezTo>
                  <a:lnTo>
                    <a:pt x="16764" y="21471"/>
                  </a:lnTo>
                  <a:cubicBezTo>
                    <a:pt x="16725" y="21313"/>
                    <a:pt x="16587" y="21221"/>
                    <a:pt x="16440" y="21221"/>
                  </a:cubicBezTo>
                  <a:close/>
                  <a:moveTo>
                    <a:pt x="16807" y="22531"/>
                  </a:moveTo>
                  <a:cubicBezTo>
                    <a:pt x="16777" y="22531"/>
                    <a:pt x="16747" y="22535"/>
                    <a:pt x="16717" y="22543"/>
                  </a:cubicBezTo>
                  <a:cubicBezTo>
                    <a:pt x="16538" y="22590"/>
                    <a:pt x="16431" y="22781"/>
                    <a:pt x="16479" y="22959"/>
                  </a:cubicBezTo>
                  <a:lnTo>
                    <a:pt x="16538" y="23186"/>
                  </a:lnTo>
                  <a:cubicBezTo>
                    <a:pt x="16562" y="23305"/>
                    <a:pt x="16669" y="23400"/>
                    <a:pt x="16788" y="23424"/>
                  </a:cubicBezTo>
                  <a:cubicBezTo>
                    <a:pt x="16812" y="23430"/>
                    <a:pt x="16839" y="23433"/>
                    <a:pt x="16866" y="23433"/>
                  </a:cubicBezTo>
                  <a:cubicBezTo>
                    <a:pt x="16892" y="23433"/>
                    <a:pt x="16919" y="23430"/>
                    <a:pt x="16943" y="23424"/>
                  </a:cubicBezTo>
                  <a:cubicBezTo>
                    <a:pt x="17134" y="23376"/>
                    <a:pt x="17241" y="23198"/>
                    <a:pt x="17193" y="23007"/>
                  </a:cubicBezTo>
                  <a:lnTo>
                    <a:pt x="17134" y="22793"/>
                  </a:lnTo>
                  <a:cubicBezTo>
                    <a:pt x="17093" y="22633"/>
                    <a:pt x="16961" y="22531"/>
                    <a:pt x="16807" y="22531"/>
                  </a:cubicBezTo>
                  <a:close/>
                  <a:moveTo>
                    <a:pt x="17123" y="23857"/>
                  </a:moveTo>
                  <a:cubicBezTo>
                    <a:pt x="17099" y="23857"/>
                    <a:pt x="17075" y="23860"/>
                    <a:pt x="17050" y="23864"/>
                  </a:cubicBezTo>
                  <a:cubicBezTo>
                    <a:pt x="16872" y="23912"/>
                    <a:pt x="16753" y="24091"/>
                    <a:pt x="16800" y="24281"/>
                  </a:cubicBezTo>
                  <a:lnTo>
                    <a:pt x="16848" y="24495"/>
                  </a:lnTo>
                  <a:cubicBezTo>
                    <a:pt x="16883" y="24626"/>
                    <a:pt x="16979" y="24733"/>
                    <a:pt x="17110" y="24757"/>
                  </a:cubicBezTo>
                  <a:cubicBezTo>
                    <a:pt x="17134" y="24763"/>
                    <a:pt x="17157" y="24766"/>
                    <a:pt x="17181" y="24766"/>
                  </a:cubicBezTo>
                  <a:cubicBezTo>
                    <a:pt x="17205" y="24766"/>
                    <a:pt x="17229" y="24763"/>
                    <a:pt x="17253" y="24757"/>
                  </a:cubicBezTo>
                  <a:cubicBezTo>
                    <a:pt x="17443" y="24710"/>
                    <a:pt x="17562" y="24531"/>
                    <a:pt x="17515" y="24352"/>
                  </a:cubicBezTo>
                  <a:lnTo>
                    <a:pt x="17467" y="24126"/>
                  </a:lnTo>
                  <a:cubicBezTo>
                    <a:pt x="17425" y="23960"/>
                    <a:pt x="17284" y="23857"/>
                    <a:pt x="17123" y="23857"/>
                  </a:cubicBezTo>
                  <a:close/>
                  <a:moveTo>
                    <a:pt x="17415" y="25191"/>
                  </a:moveTo>
                  <a:cubicBezTo>
                    <a:pt x="17393" y="25191"/>
                    <a:pt x="17371" y="25194"/>
                    <a:pt x="17348" y="25198"/>
                  </a:cubicBezTo>
                  <a:cubicBezTo>
                    <a:pt x="17169" y="25234"/>
                    <a:pt x="17050" y="25412"/>
                    <a:pt x="17086" y="25603"/>
                  </a:cubicBezTo>
                  <a:lnTo>
                    <a:pt x="17134" y="25829"/>
                  </a:lnTo>
                  <a:cubicBezTo>
                    <a:pt x="17157" y="25960"/>
                    <a:pt x="17264" y="26067"/>
                    <a:pt x="17395" y="26091"/>
                  </a:cubicBezTo>
                  <a:cubicBezTo>
                    <a:pt x="17413" y="26097"/>
                    <a:pt x="17434" y="26100"/>
                    <a:pt x="17456" y="26100"/>
                  </a:cubicBezTo>
                  <a:cubicBezTo>
                    <a:pt x="17479" y="26100"/>
                    <a:pt x="17503" y="26097"/>
                    <a:pt x="17526" y="26091"/>
                  </a:cubicBezTo>
                  <a:cubicBezTo>
                    <a:pt x="17717" y="26055"/>
                    <a:pt x="17836" y="25876"/>
                    <a:pt x="17800" y="25686"/>
                  </a:cubicBezTo>
                  <a:lnTo>
                    <a:pt x="17753" y="25472"/>
                  </a:lnTo>
                  <a:cubicBezTo>
                    <a:pt x="17721" y="25304"/>
                    <a:pt x="17579" y="25191"/>
                    <a:pt x="17415" y="25191"/>
                  </a:cubicBezTo>
                  <a:close/>
                  <a:moveTo>
                    <a:pt x="17677" y="26537"/>
                  </a:moveTo>
                  <a:cubicBezTo>
                    <a:pt x="17655" y="26537"/>
                    <a:pt x="17632" y="26539"/>
                    <a:pt x="17610" y="26543"/>
                  </a:cubicBezTo>
                  <a:cubicBezTo>
                    <a:pt x="17431" y="26567"/>
                    <a:pt x="17300" y="26746"/>
                    <a:pt x="17336" y="26936"/>
                  </a:cubicBezTo>
                  <a:lnTo>
                    <a:pt x="17372" y="27150"/>
                  </a:lnTo>
                  <a:cubicBezTo>
                    <a:pt x="17395" y="27293"/>
                    <a:pt x="17503" y="27400"/>
                    <a:pt x="17634" y="27436"/>
                  </a:cubicBezTo>
                  <a:cubicBezTo>
                    <a:pt x="17665" y="27436"/>
                    <a:pt x="17692" y="27441"/>
                    <a:pt x="17720" y="27441"/>
                  </a:cubicBezTo>
                  <a:cubicBezTo>
                    <a:pt x="17734" y="27441"/>
                    <a:pt x="17749" y="27440"/>
                    <a:pt x="17765" y="27436"/>
                  </a:cubicBezTo>
                  <a:cubicBezTo>
                    <a:pt x="17955" y="27400"/>
                    <a:pt x="18074" y="27234"/>
                    <a:pt x="18050" y="27043"/>
                  </a:cubicBezTo>
                  <a:lnTo>
                    <a:pt x="18003" y="26817"/>
                  </a:lnTo>
                  <a:cubicBezTo>
                    <a:pt x="17982" y="26649"/>
                    <a:pt x="17841" y="26537"/>
                    <a:pt x="17677" y="26537"/>
                  </a:cubicBezTo>
                  <a:close/>
                  <a:moveTo>
                    <a:pt x="17898" y="27883"/>
                  </a:moveTo>
                  <a:cubicBezTo>
                    <a:pt x="17878" y="27883"/>
                    <a:pt x="17857" y="27885"/>
                    <a:pt x="17836" y="27889"/>
                  </a:cubicBezTo>
                  <a:cubicBezTo>
                    <a:pt x="17645" y="27912"/>
                    <a:pt x="17515" y="28079"/>
                    <a:pt x="17550" y="28270"/>
                  </a:cubicBezTo>
                  <a:lnTo>
                    <a:pt x="17574" y="28496"/>
                  </a:lnTo>
                  <a:cubicBezTo>
                    <a:pt x="17598" y="28639"/>
                    <a:pt x="17705" y="28746"/>
                    <a:pt x="17848" y="28782"/>
                  </a:cubicBezTo>
                  <a:cubicBezTo>
                    <a:pt x="17866" y="28788"/>
                    <a:pt x="17884" y="28791"/>
                    <a:pt x="17903" y="28791"/>
                  </a:cubicBezTo>
                  <a:cubicBezTo>
                    <a:pt x="17922" y="28791"/>
                    <a:pt x="17943" y="28788"/>
                    <a:pt x="17967" y="28782"/>
                  </a:cubicBezTo>
                  <a:cubicBezTo>
                    <a:pt x="18146" y="28758"/>
                    <a:pt x="18277" y="28591"/>
                    <a:pt x="18253" y="28401"/>
                  </a:cubicBezTo>
                  <a:lnTo>
                    <a:pt x="18217" y="28174"/>
                  </a:lnTo>
                  <a:cubicBezTo>
                    <a:pt x="18196" y="28005"/>
                    <a:pt x="18062" y="27883"/>
                    <a:pt x="17898" y="27883"/>
                  </a:cubicBezTo>
                  <a:close/>
                  <a:moveTo>
                    <a:pt x="18069" y="29231"/>
                  </a:moveTo>
                  <a:cubicBezTo>
                    <a:pt x="18055" y="29231"/>
                    <a:pt x="18041" y="29232"/>
                    <a:pt x="18026" y="29234"/>
                  </a:cubicBezTo>
                  <a:cubicBezTo>
                    <a:pt x="17836" y="29258"/>
                    <a:pt x="17705" y="29425"/>
                    <a:pt x="17729" y="29615"/>
                  </a:cubicBezTo>
                  <a:lnTo>
                    <a:pt x="17753" y="29841"/>
                  </a:lnTo>
                  <a:cubicBezTo>
                    <a:pt x="17765" y="29984"/>
                    <a:pt x="17884" y="30103"/>
                    <a:pt x="18015" y="30139"/>
                  </a:cubicBezTo>
                  <a:lnTo>
                    <a:pt x="18134" y="30139"/>
                  </a:lnTo>
                  <a:cubicBezTo>
                    <a:pt x="18312" y="30115"/>
                    <a:pt x="18455" y="29948"/>
                    <a:pt x="18431" y="29758"/>
                  </a:cubicBezTo>
                  <a:lnTo>
                    <a:pt x="18407" y="29532"/>
                  </a:lnTo>
                  <a:cubicBezTo>
                    <a:pt x="18386" y="29356"/>
                    <a:pt x="18232" y="29231"/>
                    <a:pt x="18069" y="29231"/>
                  </a:cubicBezTo>
                  <a:close/>
                  <a:moveTo>
                    <a:pt x="18220" y="30589"/>
                  </a:moveTo>
                  <a:cubicBezTo>
                    <a:pt x="18207" y="30589"/>
                    <a:pt x="18194" y="30590"/>
                    <a:pt x="18181" y="30591"/>
                  </a:cubicBezTo>
                  <a:cubicBezTo>
                    <a:pt x="17991" y="30603"/>
                    <a:pt x="17848" y="30770"/>
                    <a:pt x="17872" y="30960"/>
                  </a:cubicBezTo>
                  <a:lnTo>
                    <a:pt x="17896" y="31187"/>
                  </a:lnTo>
                  <a:cubicBezTo>
                    <a:pt x="17907" y="31341"/>
                    <a:pt x="18015" y="31460"/>
                    <a:pt x="18157" y="31496"/>
                  </a:cubicBezTo>
                  <a:lnTo>
                    <a:pt x="18265" y="31496"/>
                  </a:lnTo>
                  <a:cubicBezTo>
                    <a:pt x="18455" y="31484"/>
                    <a:pt x="18586" y="31318"/>
                    <a:pt x="18574" y="31127"/>
                  </a:cubicBezTo>
                  <a:lnTo>
                    <a:pt x="18550" y="30901"/>
                  </a:lnTo>
                  <a:cubicBezTo>
                    <a:pt x="18528" y="30724"/>
                    <a:pt x="18384" y="30589"/>
                    <a:pt x="18220" y="30589"/>
                  </a:cubicBezTo>
                  <a:close/>
                  <a:moveTo>
                    <a:pt x="18322" y="31948"/>
                  </a:moveTo>
                  <a:cubicBezTo>
                    <a:pt x="18315" y="31948"/>
                    <a:pt x="18308" y="31948"/>
                    <a:pt x="18300" y="31949"/>
                  </a:cubicBezTo>
                  <a:cubicBezTo>
                    <a:pt x="18110" y="31961"/>
                    <a:pt x="17967" y="32127"/>
                    <a:pt x="17979" y="32318"/>
                  </a:cubicBezTo>
                  <a:lnTo>
                    <a:pt x="18003" y="32544"/>
                  </a:lnTo>
                  <a:cubicBezTo>
                    <a:pt x="18003" y="32699"/>
                    <a:pt x="18122" y="32818"/>
                    <a:pt x="18265" y="32854"/>
                  </a:cubicBezTo>
                  <a:cubicBezTo>
                    <a:pt x="18288" y="32854"/>
                    <a:pt x="18307" y="32859"/>
                    <a:pt x="18327" y="32859"/>
                  </a:cubicBezTo>
                  <a:cubicBezTo>
                    <a:pt x="18337" y="32859"/>
                    <a:pt x="18348" y="32857"/>
                    <a:pt x="18360" y="32854"/>
                  </a:cubicBezTo>
                  <a:cubicBezTo>
                    <a:pt x="18550" y="32842"/>
                    <a:pt x="18693" y="32687"/>
                    <a:pt x="18681" y="32496"/>
                  </a:cubicBezTo>
                  <a:lnTo>
                    <a:pt x="18658" y="32270"/>
                  </a:lnTo>
                  <a:cubicBezTo>
                    <a:pt x="18646" y="32087"/>
                    <a:pt x="18503" y="31948"/>
                    <a:pt x="18322" y="31948"/>
                  </a:cubicBezTo>
                  <a:close/>
                  <a:moveTo>
                    <a:pt x="18384" y="33306"/>
                  </a:moveTo>
                  <a:cubicBezTo>
                    <a:pt x="18193" y="33318"/>
                    <a:pt x="18050" y="33485"/>
                    <a:pt x="18062" y="33663"/>
                  </a:cubicBezTo>
                  <a:lnTo>
                    <a:pt x="18074" y="33889"/>
                  </a:lnTo>
                  <a:cubicBezTo>
                    <a:pt x="18074" y="34056"/>
                    <a:pt x="18193" y="34175"/>
                    <a:pt x="18336" y="34211"/>
                  </a:cubicBezTo>
                  <a:cubicBezTo>
                    <a:pt x="18372" y="34223"/>
                    <a:pt x="18396" y="34223"/>
                    <a:pt x="18431" y="34223"/>
                  </a:cubicBezTo>
                  <a:cubicBezTo>
                    <a:pt x="18622" y="34211"/>
                    <a:pt x="18765" y="34056"/>
                    <a:pt x="18753" y="33866"/>
                  </a:cubicBezTo>
                  <a:lnTo>
                    <a:pt x="18741" y="33639"/>
                  </a:lnTo>
                  <a:cubicBezTo>
                    <a:pt x="18741" y="33449"/>
                    <a:pt x="18574" y="33306"/>
                    <a:pt x="18384" y="33306"/>
                  </a:cubicBezTo>
                  <a:close/>
                  <a:moveTo>
                    <a:pt x="18443" y="34675"/>
                  </a:moveTo>
                  <a:cubicBezTo>
                    <a:pt x="18253" y="34675"/>
                    <a:pt x="18110" y="34830"/>
                    <a:pt x="18110" y="35020"/>
                  </a:cubicBezTo>
                  <a:lnTo>
                    <a:pt x="18122" y="35247"/>
                  </a:lnTo>
                  <a:cubicBezTo>
                    <a:pt x="18122" y="35413"/>
                    <a:pt x="18241" y="35544"/>
                    <a:pt x="18384" y="35580"/>
                  </a:cubicBezTo>
                  <a:lnTo>
                    <a:pt x="18467" y="35580"/>
                  </a:lnTo>
                  <a:cubicBezTo>
                    <a:pt x="18658" y="35580"/>
                    <a:pt x="18800" y="35425"/>
                    <a:pt x="18800" y="35235"/>
                  </a:cubicBezTo>
                  <a:lnTo>
                    <a:pt x="18800" y="35009"/>
                  </a:lnTo>
                  <a:cubicBezTo>
                    <a:pt x="18788" y="34818"/>
                    <a:pt x="18634" y="34675"/>
                    <a:pt x="18443" y="34675"/>
                  </a:cubicBezTo>
                  <a:close/>
                  <a:moveTo>
                    <a:pt x="18479" y="36032"/>
                  </a:moveTo>
                  <a:cubicBezTo>
                    <a:pt x="18288" y="36044"/>
                    <a:pt x="18134" y="36187"/>
                    <a:pt x="18134" y="36378"/>
                  </a:cubicBezTo>
                  <a:lnTo>
                    <a:pt x="18134" y="36604"/>
                  </a:lnTo>
                  <a:cubicBezTo>
                    <a:pt x="18134" y="36771"/>
                    <a:pt x="18253" y="36902"/>
                    <a:pt x="18407" y="36937"/>
                  </a:cubicBezTo>
                  <a:cubicBezTo>
                    <a:pt x="18431" y="36949"/>
                    <a:pt x="18455" y="36949"/>
                    <a:pt x="18479" y="36949"/>
                  </a:cubicBezTo>
                  <a:cubicBezTo>
                    <a:pt x="18669" y="36949"/>
                    <a:pt x="18812" y="36794"/>
                    <a:pt x="18812" y="36604"/>
                  </a:cubicBezTo>
                  <a:lnTo>
                    <a:pt x="18812" y="36378"/>
                  </a:lnTo>
                  <a:cubicBezTo>
                    <a:pt x="18812" y="36187"/>
                    <a:pt x="18669" y="36032"/>
                    <a:pt x="18479" y="36032"/>
                  </a:cubicBezTo>
                  <a:close/>
                  <a:moveTo>
                    <a:pt x="18467" y="37402"/>
                  </a:moveTo>
                  <a:cubicBezTo>
                    <a:pt x="18288" y="37402"/>
                    <a:pt x="18134" y="37545"/>
                    <a:pt x="18122" y="37735"/>
                  </a:cubicBezTo>
                  <a:lnTo>
                    <a:pt x="18122" y="37961"/>
                  </a:lnTo>
                  <a:cubicBezTo>
                    <a:pt x="18122" y="38128"/>
                    <a:pt x="18229" y="38271"/>
                    <a:pt x="18396" y="38307"/>
                  </a:cubicBezTo>
                  <a:cubicBezTo>
                    <a:pt x="18407" y="38307"/>
                    <a:pt x="18431" y="38307"/>
                    <a:pt x="18455" y="38318"/>
                  </a:cubicBezTo>
                  <a:cubicBezTo>
                    <a:pt x="18646" y="38318"/>
                    <a:pt x="18800" y="38164"/>
                    <a:pt x="18800" y="37973"/>
                  </a:cubicBezTo>
                  <a:lnTo>
                    <a:pt x="18812" y="37747"/>
                  </a:lnTo>
                  <a:cubicBezTo>
                    <a:pt x="18812" y="37556"/>
                    <a:pt x="18658" y="37402"/>
                    <a:pt x="18467" y="37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34"/>
            <p:cNvSpPr/>
            <p:nvPr/>
          </p:nvSpPr>
          <p:spPr>
            <a:xfrm>
              <a:off x="4732730" y="1500684"/>
              <a:ext cx="251416" cy="224637"/>
            </a:xfrm>
            <a:custGeom>
              <a:avLst/>
              <a:gdLst/>
              <a:ahLst/>
              <a:cxnLst/>
              <a:rect l="l" t="t" r="r" b="b"/>
              <a:pathLst>
                <a:path w="11907" h="10640" extrusionOk="0">
                  <a:moveTo>
                    <a:pt x="5953" y="0"/>
                  </a:moveTo>
                  <a:cubicBezTo>
                    <a:pt x="4443" y="0"/>
                    <a:pt x="2943" y="641"/>
                    <a:pt x="1894" y="1882"/>
                  </a:cubicBezTo>
                  <a:cubicBezTo>
                    <a:pt x="1" y="4121"/>
                    <a:pt x="274" y="7478"/>
                    <a:pt x="2513" y="9383"/>
                  </a:cubicBezTo>
                  <a:cubicBezTo>
                    <a:pt x="3510" y="10227"/>
                    <a:pt x="4730" y="10640"/>
                    <a:pt x="5944" y="10640"/>
                  </a:cubicBezTo>
                  <a:cubicBezTo>
                    <a:pt x="7455" y="10640"/>
                    <a:pt x="8958" y="10000"/>
                    <a:pt x="10014" y="8752"/>
                  </a:cubicBezTo>
                  <a:cubicBezTo>
                    <a:pt x="11907" y="6514"/>
                    <a:pt x="11633" y="3156"/>
                    <a:pt x="9383" y="1263"/>
                  </a:cubicBezTo>
                  <a:cubicBezTo>
                    <a:pt x="8385" y="414"/>
                    <a:pt x="7166" y="0"/>
                    <a:pt x="5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34"/>
            <p:cNvSpPr/>
            <p:nvPr/>
          </p:nvSpPr>
          <p:spPr>
            <a:xfrm>
              <a:off x="4743287" y="1510249"/>
              <a:ext cx="230301" cy="205572"/>
            </a:xfrm>
            <a:custGeom>
              <a:avLst/>
              <a:gdLst/>
              <a:ahLst/>
              <a:cxnLst/>
              <a:rect l="l" t="t" r="r" b="b"/>
              <a:pathLst>
                <a:path w="10907" h="9737" extrusionOk="0">
                  <a:moveTo>
                    <a:pt x="5455" y="0"/>
                  </a:moveTo>
                  <a:cubicBezTo>
                    <a:pt x="4074" y="0"/>
                    <a:pt x="2702" y="586"/>
                    <a:pt x="1739" y="1727"/>
                  </a:cubicBezTo>
                  <a:cubicBezTo>
                    <a:pt x="1" y="3775"/>
                    <a:pt x="251" y="6847"/>
                    <a:pt x="2311" y="8585"/>
                  </a:cubicBezTo>
                  <a:cubicBezTo>
                    <a:pt x="3222" y="9359"/>
                    <a:pt x="4337" y="9736"/>
                    <a:pt x="5446" y="9736"/>
                  </a:cubicBezTo>
                  <a:cubicBezTo>
                    <a:pt x="6829" y="9736"/>
                    <a:pt x="8204" y="9150"/>
                    <a:pt x="9169" y="8013"/>
                  </a:cubicBezTo>
                  <a:cubicBezTo>
                    <a:pt x="10907" y="5965"/>
                    <a:pt x="10645" y="2894"/>
                    <a:pt x="8597" y="1155"/>
                  </a:cubicBezTo>
                  <a:cubicBezTo>
                    <a:pt x="7684" y="380"/>
                    <a:pt x="6566" y="0"/>
                    <a:pt x="5455" y="0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34"/>
            <p:cNvSpPr/>
            <p:nvPr/>
          </p:nvSpPr>
          <p:spPr>
            <a:xfrm>
              <a:off x="4769679" y="1533770"/>
              <a:ext cx="177514" cy="158449"/>
            </a:xfrm>
            <a:custGeom>
              <a:avLst/>
              <a:gdLst/>
              <a:ahLst/>
              <a:cxnLst/>
              <a:rect l="l" t="t" r="r" b="b"/>
              <a:pathLst>
                <a:path w="8407" h="7505" extrusionOk="0">
                  <a:moveTo>
                    <a:pt x="4205" y="0"/>
                  </a:moveTo>
                  <a:cubicBezTo>
                    <a:pt x="3139" y="0"/>
                    <a:pt x="2080" y="450"/>
                    <a:pt x="1334" y="1327"/>
                  </a:cubicBezTo>
                  <a:cubicBezTo>
                    <a:pt x="1" y="2911"/>
                    <a:pt x="191" y="5280"/>
                    <a:pt x="1775" y="6614"/>
                  </a:cubicBezTo>
                  <a:cubicBezTo>
                    <a:pt x="2480" y="7213"/>
                    <a:pt x="3341" y="7505"/>
                    <a:pt x="4197" y="7505"/>
                  </a:cubicBezTo>
                  <a:cubicBezTo>
                    <a:pt x="5263" y="7505"/>
                    <a:pt x="6322" y="7051"/>
                    <a:pt x="7061" y="6173"/>
                  </a:cubicBezTo>
                  <a:cubicBezTo>
                    <a:pt x="8407" y="4601"/>
                    <a:pt x="8216" y="2232"/>
                    <a:pt x="6633" y="887"/>
                  </a:cubicBezTo>
                  <a:cubicBezTo>
                    <a:pt x="5926" y="292"/>
                    <a:pt x="5064" y="0"/>
                    <a:pt x="4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34"/>
            <p:cNvSpPr/>
            <p:nvPr/>
          </p:nvSpPr>
          <p:spPr>
            <a:xfrm>
              <a:off x="4844100" y="2474600"/>
              <a:ext cx="871087" cy="777634"/>
            </a:xfrm>
            <a:custGeom>
              <a:avLst/>
              <a:gdLst/>
              <a:ahLst/>
              <a:cxnLst/>
              <a:rect l="l" t="t" r="r" b="b"/>
              <a:pathLst>
                <a:path w="38672" h="34527" extrusionOk="0">
                  <a:moveTo>
                    <a:pt x="19342" y="0"/>
                  </a:moveTo>
                  <a:cubicBezTo>
                    <a:pt x="14442" y="0"/>
                    <a:pt x="9573" y="2076"/>
                    <a:pt x="6156" y="6107"/>
                  </a:cubicBezTo>
                  <a:cubicBezTo>
                    <a:pt x="0" y="13381"/>
                    <a:pt x="905" y="24276"/>
                    <a:pt x="8180" y="30443"/>
                  </a:cubicBezTo>
                  <a:cubicBezTo>
                    <a:pt x="11422" y="33186"/>
                    <a:pt x="15382" y="34527"/>
                    <a:pt x="19322" y="34527"/>
                  </a:cubicBezTo>
                  <a:cubicBezTo>
                    <a:pt x="24223" y="34527"/>
                    <a:pt x="29092" y="32452"/>
                    <a:pt x="32504" y="28419"/>
                  </a:cubicBezTo>
                  <a:cubicBezTo>
                    <a:pt x="38672" y="21144"/>
                    <a:pt x="37767" y="10250"/>
                    <a:pt x="30492" y="4094"/>
                  </a:cubicBezTo>
                  <a:cubicBezTo>
                    <a:pt x="27248" y="1344"/>
                    <a:pt x="23285" y="0"/>
                    <a:pt x="19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34"/>
            <p:cNvSpPr/>
            <p:nvPr/>
          </p:nvSpPr>
          <p:spPr>
            <a:xfrm>
              <a:off x="4865272" y="2493452"/>
              <a:ext cx="828717" cy="739887"/>
            </a:xfrm>
            <a:custGeom>
              <a:avLst/>
              <a:gdLst/>
              <a:ahLst/>
              <a:cxnLst/>
              <a:rect l="l" t="t" r="r" b="b"/>
              <a:pathLst>
                <a:path w="36791" h="32851" extrusionOk="0">
                  <a:moveTo>
                    <a:pt x="18403" y="1"/>
                  </a:moveTo>
                  <a:cubicBezTo>
                    <a:pt x="13739" y="1"/>
                    <a:pt x="9106" y="1976"/>
                    <a:pt x="5859" y="5817"/>
                  </a:cubicBezTo>
                  <a:cubicBezTo>
                    <a:pt x="1" y="12735"/>
                    <a:pt x="858" y="23105"/>
                    <a:pt x="7787" y="28963"/>
                  </a:cubicBezTo>
                  <a:cubicBezTo>
                    <a:pt x="10870" y="31574"/>
                    <a:pt x="14637" y="32851"/>
                    <a:pt x="18385" y="32851"/>
                  </a:cubicBezTo>
                  <a:cubicBezTo>
                    <a:pt x="23046" y="32851"/>
                    <a:pt x="27679" y="30875"/>
                    <a:pt x="30933" y="27034"/>
                  </a:cubicBezTo>
                  <a:cubicBezTo>
                    <a:pt x="36791" y="20117"/>
                    <a:pt x="35934" y="9758"/>
                    <a:pt x="29004" y="3888"/>
                  </a:cubicBezTo>
                  <a:cubicBezTo>
                    <a:pt x="25921" y="1278"/>
                    <a:pt x="22152" y="1"/>
                    <a:pt x="18403" y="1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34"/>
            <p:cNvSpPr/>
            <p:nvPr/>
          </p:nvSpPr>
          <p:spPr>
            <a:xfrm>
              <a:off x="4917031" y="2539783"/>
              <a:ext cx="725215" cy="647342"/>
            </a:xfrm>
            <a:custGeom>
              <a:avLst/>
              <a:gdLst/>
              <a:ahLst/>
              <a:cxnLst/>
              <a:rect l="l" t="t" r="r" b="b"/>
              <a:pathLst>
                <a:path w="32196" h="28742" extrusionOk="0">
                  <a:moveTo>
                    <a:pt x="16110" y="0"/>
                  </a:moveTo>
                  <a:cubicBezTo>
                    <a:pt x="12030" y="0"/>
                    <a:pt x="7977" y="1729"/>
                    <a:pt x="5132" y="5082"/>
                  </a:cubicBezTo>
                  <a:cubicBezTo>
                    <a:pt x="1" y="11142"/>
                    <a:pt x="751" y="20203"/>
                    <a:pt x="6811" y="25334"/>
                  </a:cubicBezTo>
                  <a:cubicBezTo>
                    <a:pt x="9513" y="27623"/>
                    <a:pt x="12812" y="28741"/>
                    <a:pt x="16093" y="28741"/>
                  </a:cubicBezTo>
                  <a:cubicBezTo>
                    <a:pt x="20170" y="28741"/>
                    <a:pt x="24220" y="27014"/>
                    <a:pt x="27064" y="23656"/>
                  </a:cubicBezTo>
                  <a:cubicBezTo>
                    <a:pt x="32195" y="17595"/>
                    <a:pt x="31433" y="8535"/>
                    <a:pt x="25385" y="3403"/>
                  </a:cubicBezTo>
                  <a:cubicBezTo>
                    <a:pt x="22684" y="1117"/>
                    <a:pt x="19388" y="0"/>
                    <a:pt x="16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/>
            </a:p>
          </p:txBody>
        </p:sp>
        <p:sp>
          <p:nvSpPr>
            <p:cNvPr id="10894" name="Google Shape;10894;p34"/>
            <p:cNvSpPr/>
            <p:nvPr/>
          </p:nvSpPr>
          <p:spPr>
            <a:xfrm>
              <a:off x="4826675" y="2321145"/>
              <a:ext cx="431748" cy="385212"/>
            </a:xfrm>
            <a:custGeom>
              <a:avLst/>
              <a:gdLst/>
              <a:ahLst/>
              <a:cxnLst/>
              <a:rect l="l" t="t" r="r" b="b"/>
              <a:pathLst>
                <a:path w="19492" h="17395" extrusionOk="0">
                  <a:moveTo>
                    <a:pt x="9757" y="0"/>
                  </a:moveTo>
                  <a:cubicBezTo>
                    <a:pt x="7286" y="0"/>
                    <a:pt x="4831" y="1045"/>
                    <a:pt x="3108" y="3078"/>
                  </a:cubicBezTo>
                  <a:cubicBezTo>
                    <a:pt x="1" y="6746"/>
                    <a:pt x="465" y="12234"/>
                    <a:pt x="4132" y="15330"/>
                  </a:cubicBezTo>
                  <a:cubicBezTo>
                    <a:pt x="5763" y="16716"/>
                    <a:pt x="7761" y="17394"/>
                    <a:pt x="9749" y="17394"/>
                  </a:cubicBezTo>
                  <a:cubicBezTo>
                    <a:pt x="12217" y="17394"/>
                    <a:pt x="14669" y="16349"/>
                    <a:pt x="16384" y="14318"/>
                  </a:cubicBezTo>
                  <a:cubicBezTo>
                    <a:pt x="19491" y="10651"/>
                    <a:pt x="19039" y="5162"/>
                    <a:pt x="15372" y="2054"/>
                  </a:cubicBezTo>
                  <a:cubicBezTo>
                    <a:pt x="13738" y="675"/>
                    <a:pt x="11742" y="0"/>
                    <a:pt x="9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34"/>
            <p:cNvSpPr/>
            <p:nvPr/>
          </p:nvSpPr>
          <p:spPr>
            <a:xfrm>
              <a:off x="4845147" y="2337445"/>
              <a:ext cx="394802" cy="352637"/>
            </a:xfrm>
            <a:custGeom>
              <a:avLst/>
              <a:gdLst/>
              <a:ahLst/>
              <a:cxnLst/>
              <a:rect l="l" t="t" r="r" b="b"/>
              <a:pathLst>
                <a:path w="17824" h="15924" extrusionOk="0">
                  <a:moveTo>
                    <a:pt x="8916" y="1"/>
                  </a:moveTo>
                  <a:cubicBezTo>
                    <a:pt x="6656" y="1"/>
                    <a:pt x="4411" y="958"/>
                    <a:pt x="2834" y="2819"/>
                  </a:cubicBezTo>
                  <a:cubicBezTo>
                    <a:pt x="0" y="6176"/>
                    <a:pt x="417" y="11201"/>
                    <a:pt x="3775" y="14034"/>
                  </a:cubicBezTo>
                  <a:cubicBezTo>
                    <a:pt x="5266" y="15303"/>
                    <a:pt x="7092" y="15923"/>
                    <a:pt x="8910" y="15923"/>
                  </a:cubicBezTo>
                  <a:cubicBezTo>
                    <a:pt x="11168" y="15923"/>
                    <a:pt x="13414" y="14966"/>
                    <a:pt x="14990" y="13106"/>
                  </a:cubicBezTo>
                  <a:cubicBezTo>
                    <a:pt x="17824" y="9748"/>
                    <a:pt x="17407" y="4724"/>
                    <a:pt x="14062" y="1890"/>
                  </a:cubicBezTo>
                  <a:cubicBezTo>
                    <a:pt x="12564" y="621"/>
                    <a:pt x="10736" y="1"/>
                    <a:pt x="8916" y="1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34"/>
            <p:cNvSpPr/>
            <p:nvPr/>
          </p:nvSpPr>
          <p:spPr>
            <a:xfrm>
              <a:off x="4890239" y="2377820"/>
              <a:ext cx="304607" cy="271786"/>
            </a:xfrm>
            <a:custGeom>
              <a:avLst/>
              <a:gdLst/>
              <a:ahLst/>
              <a:cxnLst/>
              <a:rect l="l" t="t" r="r" b="b"/>
              <a:pathLst>
                <a:path w="13752" h="12273" extrusionOk="0">
                  <a:moveTo>
                    <a:pt x="6886" y="1"/>
                  </a:moveTo>
                  <a:cubicBezTo>
                    <a:pt x="5141" y="1"/>
                    <a:pt x="3406" y="742"/>
                    <a:pt x="2191" y="2174"/>
                  </a:cubicBezTo>
                  <a:cubicBezTo>
                    <a:pt x="0" y="4758"/>
                    <a:pt x="322" y="8628"/>
                    <a:pt x="2905" y="10818"/>
                  </a:cubicBezTo>
                  <a:cubicBezTo>
                    <a:pt x="4063" y="11795"/>
                    <a:pt x="5473" y="12273"/>
                    <a:pt x="6876" y="12273"/>
                  </a:cubicBezTo>
                  <a:cubicBezTo>
                    <a:pt x="8618" y="12273"/>
                    <a:pt x="10347" y="11536"/>
                    <a:pt x="11561" y="10104"/>
                  </a:cubicBezTo>
                  <a:cubicBezTo>
                    <a:pt x="13752" y="7520"/>
                    <a:pt x="13430" y="3639"/>
                    <a:pt x="10847" y="1460"/>
                  </a:cubicBezTo>
                  <a:cubicBezTo>
                    <a:pt x="9696" y="479"/>
                    <a:pt x="8287" y="1"/>
                    <a:pt x="6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d</a:t>
              </a:r>
              <a:endParaRPr/>
            </a:p>
          </p:txBody>
        </p:sp>
      </p:grpSp>
      <p:grpSp>
        <p:nvGrpSpPr>
          <p:cNvPr id="10897" name="Google Shape;10897;p34"/>
          <p:cNvGrpSpPr/>
          <p:nvPr/>
        </p:nvGrpSpPr>
        <p:grpSpPr>
          <a:xfrm>
            <a:off x="5969578" y="2439591"/>
            <a:ext cx="1414225" cy="2074130"/>
            <a:chOff x="5714903" y="2163341"/>
            <a:chExt cx="1414225" cy="2074130"/>
          </a:xfrm>
        </p:grpSpPr>
        <p:sp>
          <p:nvSpPr>
            <p:cNvPr id="10898" name="Google Shape;10898;p34"/>
            <p:cNvSpPr/>
            <p:nvPr/>
          </p:nvSpPr>
          <p:spPr>
            <a:xfrm>
              <a:off x="5898910" y="2274991"/>
              <a:ext cx="478698" cy="1604761"/>
            </a:xfrm>
            <a:custGeom>
              <a:avLst/>
              <a:gdLst/>
              <a:ahLst/>
              <a:cxnLst/>
              <a:rect l="l" t="t" r="r" b="b"/>
              <a:pathLst>
                <a:path w="22671" h="76010" extrusionOk="0">
                  <a:moveTo>
                    <a:pt x="348" y="0"/>
                  </a:moveTo>
                  <a:cubicBezTo>
                    <a:pt x="262" y="0"/>
                    <a:pt x="177" y="36"/>
                    <a:pt x="120" y="106"/>
                  </a:cubicBezTo>
                  <a:cubicBezTo>
                    <a:pt x="1" y="225"/>
                    <a:pt x="13" y="428"/>
                    <a:pt x="144" y="547"/>
                  </a:cubicBezTo>
                  <a:cubicBezTo>
                    <a:pt x="144" y="547"/>
                    <a:pt x="191" y="594"/>
                    <a:pt x="286" y="678"/>
                  </a:cubicBezTo>
                  <a:cubicBezTo>
                    <a:pt x="334" y="725"/>
                    <a:pt x="406" y="749"/>
                    <a:pt x="465" y="761"/>
                  </a:cubicBezTo>
                  <a:cubicBezTo>
                    <a:pt x="477" y="763"/>
                    <a:pt x="489" y="763"/>
                    <a:pt x="501" y="763"/>
                  </a:cubicBezTo>
                  <a:cubicBezTo>
                    <a:pt x="584" y="763"/>
                    <a:pt x="665" y="728"/>
                    <a:pt x="727" y="666"/>
                  </a:cubicBezTo>
                  <a:cubicBezTo>
                    <a:pt x="846" y="547"/>
                    <a:pt x="834" y="344"/>
                    <a:pt x="715" y="225"/>
                  </a:cubicBezTo>
                  <a:cubicBezTo>
                    <a:pt x="608" y="130"/>
                    <a:pt x="560" y="83"/>
                    <a:pt x="560" y="83"/>
                  </a:cubicBezTo>
                  <a:cubicBezTo>
                    <a:pt x="500" y="27"/>
                    <a:pt x="423" y="0"/>
                    <a:pt x="348" y="0"/>
                  </a:cubicBezTo>
                  <a:close/>
                  <a:moveTo>
                    <a:pt x="1245" y="874"/>
                  </a:moveTo>
                  <a:cubicBezTo>
                    <a:pt x="1165" y="874"/>
                    <a:pt x="1084" y="904"/>
                    <a:pt x="1025" y="964"/>
                  </a:cubicBezTo>
                  <a:cubicBezTo>
                    <a:pt x="906" y="1083"/>
                    <a:pt x="894" y="1285"/>
                    <a:pt x="1013" y="1404"/>
                  </a:cubicBezTo>
                  <a:lnTo>
                    <a:pt x="1156" y="1547"/>
                  </a:lnTo>
                  <a:cubicBezTo>
                    <a:pt x="1215" y="1607"/>
                    <a:pt x="1275" y="1630"/>
                    <a:pt x="1346" y="1642"/>
                  </a:cubicBezTo>
                  <a:cubicBezTo>
                    <a:pt x="1362" y="1644"/>
                    <a:pt x="1377" y="1645"/>
                    <a:pt x="1392" y="1645"/>
                  </a:cubicBezTo>
                  <a:cubicBezTo>
                    <a:pt x="1468" y="1645"/>
                    <a:pt x="1536" y="1619"/>
                    <a:pt x="1596" y="1559"/>
                  </a:cubicBezTo>
                  <a:cubicBezTo>
                    <a:pt x="1727" y="1440"/>
                    <a:pt x="1727" y="1237"/>
                    <a:pt x="1608" y="1118"/>
                  </a:cubicBezTo>
                  <a:lnTo>
                    <a:pt x="1465" y="964"/>
                  </a:lnTo>
                  <a:cubicBezTo>
                    <a:pt x="1406" y="904"/>
                    <a:pt x="1325" y="874"/>
                    <a:pt x="1245" y="874"/>
                  </a:cubicBezTo>
                  <a:close/>
                  <a:moveTo>
                    <a:pt x="2095" y="1779"/>
                  </a:moveTo>
                  <a:cubicBezTo>
                    <a:pt x="2020" y="1779"/>
                    <a:pt x="1944" y="1806"/>
                    <a:pt x="1882" y="1857"/>
                  </a:cubicBezTo>
                  <a:cubicBezTo>
                    <a:pt x="1763" y="1976"/>
                    <a:pt x="1751" y="2178"/>
                    <a:pt x="1870" y="2297"/>
                  </a:cubicBezTo>
                  <a:lnTo>
                    <a:pt x="2001" y="2452"/>
                  </a:lnTo>
                  <a:cubicBezTo>
                    <a:pt x="2061" y="2511"/>
                    <a:pt x="2120" y="2547"/>
                    <a:pt x="2191" y="2547"/>
                  </a:cubicBezTo>
                  <a:cubicBezTo>
                    <a:pt x="2207" y="2549"/>
                    <a:pt x="2223" y="2550"/>
                    <a:pt x="2238" y="2550"/>
                  </a:cubicBezTo>
                  <a:cubicBezTo>
                    <a:pt x="2314" y="2550"/>
                    <a:pt x="2382" y="2525"/>
                    <a:pt x="2442" y="2476"/>
                  </a:cubicBezTo>
                  <a:cubicBezTo>
                    <a:pt x="2572" y="2357"/>
                    <a:pt x="2584" y="2166"/>
                    <a:pt x="2465" y="2035"/>
                  </a:cubicBezTo>
                  <a:lnTo>
                    <a:pt x="2322" y="1880"/>
                  </a:lnTo>
                  <a:cubicBezTo>
                    <a:pt x="2260" y="1812"/>
                    <a:pt x="2178" y="1779"/>
                    <a:pt x="2095" y="1779"/>
                  </a:cubicBezTo>
                  <a:close/>
                  <a:moveTo>
                    <a:pt x="2921" y="2707"/>
                  </a:moveTo>
                  <a:cubicBezTo>
                    <a:pt x="2848" y="2707"/>
                    <a:pt x="2774" y="2732"/>
                    <a:pt x="2715" y="2785"/>
                  </a:cubicBezTo>
                  <a:cubicBezTo>
                    <a:pt x="2596" y="2892"/>
                    <a:pt x="2572" y="3095"/>
                    <a:pt x="2692" y="3226"/>
                  </a:cubicBezTo>
                  <a:lnTo>
                    <a:pt x="2823" y="3381"/>
                  </a:lnTo>
                  <a:cubicBezTo>
                    <a:pt x="2882" y="3440"/>
                    <a:pt x="2953" y="3476"/>
                    <a:pt x="3025" y="3488"/>
                  </a:cubicBezTo>
                  <a:cubicBezTo>
                    <a:pt x="3108" y="3488"/>
                    <a:pt x="3192" y="3464"/>
                    <a:pt x="3263" y="3404"/>
                  </a:cubicBezTo>
                  <a:cubicBezTo>
                    <a:pt x="3394" y="3297"/>
                    <a:pt x="3406" y="3107"/>
                    <a:pt x="3299" y="2976"/>
                  </a:cubicBezTo>
                  <a:lnTo>
                    <a:pt x="3156" y="2809"/>
                  </a:lnTo>
                  <a:cubicBezTo>
                    <a:pt x="3097" y="2744"/>
                    <a:pt x="3009" y="2707"/>
                    <a:pt x="2921" y="2707"/>
                  </a:cubicBezTo>
                  <a:close/>
                  <a:moveTo>
                    <a:pt x="3737" y="3653"/>
                  </a:moveTo>
                  <a:cubicBezTo>
                    <a:pt x="3667" y="3653"/>
                    <a:pt x="3596" y="3678"/>
                    <a:pt x="3537" y="3726"/>
                  </a:cubicBezTo>
                  <a:cubicBezTo>
                    <a:pt x="3406" y="3833"/>
                    <a:pt x="3382" y="4035"/>
                    <a:pt x="3489" y="4166"/>
                  </a:cubicBezTo>
                  <a:lnTo>
                    <a:pt x="3620" y="4321"/>
                  </a:lnTo>
                  <a:cubicBezTo>
                    <a:pt x="3680" y="4381"/>
                    <a:pt x="3751" y="4416"/>
                    <a:pt x="3823" y="4428"/>
                  </a:cubicBezTo>
                  <a:cubicBezTo>
                    <a:pt x="3837" y="4430"/>
                    <a:pt x="3850" y="4431"/>
                    <a:pt x="3864" y="4431"/>
                  </a:cubicBezTo>
                  <a:cubicBezTo>
                    <a:pt x="3933" y="4431"/>
                    <a:pt x="4001" y="4406"/>
                    <a:pt x="4061" y="4357"/>
                  </a:cubicBezTo>
                  <a:cubicBezTo>
                    <a:pt x="4192" y="4250"/>
                    <a:pt x="4216" y="4059"/>
                    <a:pt x="4108" y="3928"/>
                  </a:cubicBezTo>
                  <a:lnTo>
                    <a:pt x="3966" y="3762"/>
                  </a:lnTo>
                  <a:cubicBezTo>
                    <a:pt x="3907" y="3690"/>
                    <a:pt x="3822" y="3653"/>
                    <a:pt x="3737" y="3653"/>
                  </a:cubicBezTo>
                  <a:close/>
                  <a:moveTo>
                    <a:pt x="4523" y="4619"/>
                  </a:moveTo>
                  <a:cubicBezTo>
                    <a:pt x="4452" y="4619"/>
                    <a:pt x="4380" y="4643"/>
                    <a:pt x="4323" y="4690"/>
                  </a:cubicBezTo>
                  <a:cubicBezTo>
                    <a:pt x="4192" y="4785"/>
                    <a:pt x="4168" y="4988"/>
                    <a:pt x="4275" y="5119"/>
                  </a:cubicBezTo>
                  <a:lnTo>
                    <a:pt x="4406" y="5286"/>
                  </a:lnTo>
                  <a:cubicBezTo>
                    <a:pt x="4454" y="5345"/>
                    <a:pt x="4525" y="5393"/>
                    <a:pt x="4608" y="5393"/>
                  </a:cubicBezTo>
                  <a:cubicBezTo>
                    <a:pt x="4623" y="5395"/>
                    <a:pt x="4637" y="5396"/>
                    <a:pt x="4651" y="5396"/>
                  </a:cubicBezTo>
                  <a:cubicBezTo>
                    <a:pt x="4720" y="5396"/>
                    <a:pt x="4785" y="5373"/>
                    <a:pt x="4835" y="5333"/>
                  </a:cubicBezTo>
                  <a:cubicBezTo>
                    <a:pt x="4978" y="5226"/>
                    <a:pt x="5001" y="5036"/>
                    <a:pt x="4894" y="4893"/>
                  </a:cubicBezTo>
                  <a:lnTo>
                    <a:pt x="4763" y="4738"/>
                  </a:lnTo>
                  <a:cubicBezTo>
                    <a:pt x="4703" y="4658"/>
                    <a:pt x="4613" y="4619"/>
                    <a:pt x="4523" y="4619"/>
                  </a:cubicBezTo>
                  <a:close/>
                  <a:moveTo>
                    <a:pt x="5281" y="5597"/>
                  </a:moveTo>
                  <a:cubicBezTo>
                    <a:pt x="5215" y="5597"/>
                    <a:pt x="5150" y="5616"/>
                    <a:pt x="5097" y="5655"/>
                  </a:cubicBezTo>
                  <a:cubicBezTo>
                    <a:pt x="4954" y="5762"/>
                    <a:pt x="4930" y="5964"/>
                    <a:pt x="5037" y="6095"/>
                  </a:cubicBezTo>
                  <a:lnTo>
                    <a:pt x="5156" y="6262"/>
                  </a:lnTo>
                  <a:cubicBezTo>
                    <a:pt x="5216" y="6321"/>
                    <a:pt x="5287" y="6369"/>
                    <a:pt x="5370" y="6381"/>
                  </a:cubicBezTo>
                  <a:cubicBezTo>
                    <a:pt x="5385" y="6383"/>
                    <a:pt x="5399" y="6384"/>
                    <a:pt x="5412" y="6384"/>
                  </a:cubicBezTo>
                  <a:cubicBezTo>
                    <a:pt x="5478" y="6384"/>
                    <a:pt x="5537" y="6361"/>
                    <a:pt x="5597" y="6321"/>
                  </a:cubicBezTo>
                  <a:cubicBezTo>
                    <a:pt x="5728" y="6214"/>
                    <a:pt x="5763" y="6024"/>
                    <a:pt x="5656" y="5881"/>
                  </a:cubicBezTo>
                  <a:lnTo>
                    <a:pt x="5525" y="5714"/>
                  </a:lnTo>
                  <a:cubicBezTo>
                    <a:pt x="5469" y="5637"/>
                    <a:pt x="5375" y="5597"/>
                    <a:pt x="5281" y="5597"/>
                  </a:cubicBezTo>
                  <a:close/>
                  <a:moveTo>
                    <a:pt x="6032" y="6586"/>
                  </a:moveTo>
                  <a:cubicBezTo>
                    <a:pt x="5969" y="6586"/>
                    <a:pt x="5904" y="6605"/>
                    <a:pt x="5847" y="6643"/>
                  </a:cubicBezTo>
                  <a:cubicBezTo>
                    <a:pt x="5704" y="6750"/>
                    <a:pt x="5680" y="6940"/>
                    <a:pt x="5775" y="7083"/>
                  </a:cubicBezTo>
                  <a:lnTo>
                    <a:pt x="5906" y="7250"/>
                  </a:lnTo>
                  <a:cubicBezTo>
                    <a:pt x="5954" y="7321"/>
                    <a:pt x="6037" y="7357"/>
                    <a:pt x="6109" y="7369"/>
                  </a:cubicBezTo>
                  <a:cubicBezTo>
                    <a:pt x="6127" y="7372"/>
                    <a:pt x="6146" y="7373"/>
                    <a:pt x="6165" y="7373"/>
                  </a:cubicBezTo>
                  <a:cubicBezTo>
                    <a:pt x="6228" y="7373"/>
                    <a:pt x="6289" y="7356"/>
                    <a:pt x="6335" y="7310"/>
                  </a:cubicBezTo>
                  <a:cubicBezTo>
                    <a:pt x="6478" y="7214"/>
                    <a:pt x="6502" y="7012"/>
                    <a:pt x="6406" y="6881"/>
                  </a:cubicBezTo>
                  <a:lnTo>
                    <a:pt x="6275" y="6714"/>
                  </a:lnTo>
                  <a:cubicBezTo>
                    <a:pt x="6218" y="6629"/>
                    <a:pt x="6127" y="6586"/>
                    <a:pt x="6032" y="6586"/>
                  </a:cubicBezTo>
                  <a:close/>
                  <a:moveTo>
                    <a:pt x="6762" y="7593"/>
                  </a:moveTo>
                  <a:cubicBezTo>
                    <a:pt x="6699" y="7593"/>
                    <a:pt x="6637" y="7613"/>
                    <a:pt x="6585" y="7655"/>
                  </a:cubicBezTo>
                  <a:cubicBezTo>
                    <a:pt x="6442" y="7750"/>
                    <a:pt x="6406" y="7941"/>
                    <a:pt x="6502" y="8083"/>
                  </a:cubicBezTo>
                  <a:lnTo>
                    <a:pt x="6621" y="8250"/>
                  </a:lnTo>
                  <a:cubicBezTo>
                    <a:pt x="6680" y="8322"/>
                    <a:pt x="6752" y="8369"/>
                    <a:pt x="6835" y="8381"/>
                  </a:cubicBezTo>
                  <a:cubicBezTo>
                    <a:pt x="6849" y="8383"/>
                    <a:pt x="6863" y="8384"/>
                    <a:pt x="6877" y="8384"/>
                  </a:cubicBezTo>
                  <a:cubicBezTo>
                    <a:pt x="6943" y="8384"/>
                    <a:pt x="7002" y="8361"/>
                    <a:pt x="7061" y="8322"/>
                  </a:cubicBezTo>
                  <a:cubicBezTo>
                    <a:pt x="7204" y="8226"/>
                    <a:pt x="7228" y="8036"/>
                    <a:pt x="7133" y="7893"/>
                  </a:cubicBezTo>
                  <a:lnTo>
                    <a:pt x="7014" y="7726"/>
                  </a:lnTo>
                  <a:cubicBezTo>
                    <a:pt x="6956" y="7640"/>
                    <a:pt x="6859" y="7593"/>
                    <a:pt x="6762" y="7593"/>
                  </a:cubicBezTo>
                  <a:close/>
                  <a:moveTo>
                    <a:pt x="7473" y="8614"/>
                  </a:moveTo>
                  <a:cubicBezTo>
                    <a:pt x="7414" y="8614"/>
                    <a:pt x="7353" y="8631"/>
                    <a:pt x="7299" y="8667"/>
                  </a:cubicBezTo>
                  <a:cubicBezTo>
                    <a:pt x="7156" y="8762"/>
                    <a:pt x="7121" y="8953"/>
                    <a:pt x="7216" y="9096"/>
                  </a:cubicBezTo>
                  <a:lnTo>
                    <a:pt x="7335" y="9262"/>
                  </a:lnTo>
                  <a:cubicBezTo>
                    <a:pt x="7383" y="9346"/>
                    <a:pt x="7466" y="9393"/>
                    <a:pt x="7549" y="9405"/>
                  </a:cubicBezTo>
                  <a:cubicBezTo>
                    <a:pt x="7621" y="9405"/>
                    <a:pt x="7692" y="9393"/>
                    <a:pt x="7764" y="9346"/>
                  </a:cubicBezTo>
                  <a:cubicBezTo>
                    <a:pt x="7906" y="9250"/>
                    <a:pt x="7942" y="9060"/>
                    <a:pt x="7847" y="8917"/>
                  </a:cubicBezTo>
                  <a:lnTo>
                    <a:pt x="7728" y="8750"/>
                  </a:lnTo>
                  <a:cubicBezTo>
                    <a:pt x="7668" y="8661"/>
                    <a:pt x="7572" y="8614"/>
                    <a:pt x="7473" y="8614"/>
                  </a:cubicBezTo>
                  <a:close/>
                  <a:moveTo>
                    <a:pt x="8153" y="9641"/>
                  </a:moveTo>
                  <a:cubicBezTo>
                    <a:pt x="8097" y="9641"/>
                    <a:pt x="8040" y="9657"/>
                    <a:pt x="7990" y="9691"/>
                  </a:cubicBezTo>
                  <a:cubicBezTo>
                    <a:pt x="7847" y="9786"/>
                    <a:pt x="7811" y="9977"/>
                    <a:pt x="7906" y="10119"/>
                  </a:cubicBezTo>
                  <a:lnTo>
                    <a:pt x="8014" y="10298"/>
                  </a:lnTo>
                  <a:cubicBezTo>
                    <a:pt x="8073" y="10369"/>
                    <a:pt x="8157" y="10417"/>
                    <a:pt x="8240" y="10429"/>
                  </a:cubicBezTo>
                  <a:cubicBezTo>
                    <a:pt x="8257" y="10432"/>
                    <a:pt x="8274" y="10433"/>
                    <a:pt x="8290" y="10433"/>
                  </a:cubicBezTo>
                  <a:cubicBezTo>
                    <a:pt x="8345" y="10433"/>
                    <a:pt x="8400" y="10418"/>
                    <a:pt x="8454" y="10381"/>
                  </a:cubicBezTo>
                  <a:cubicBezTo>
                    <a:pt x="8597" y="10286"/>
                    <a:pt x="8633" y="10096"/>
                    <a:pt x="8538" y="9953"/>
                  </a:cubicBezTo>
                  <a:lnTo>
                    <a:pt x="8418" y="9786"/>
                  </a:lnTo>
                  <a:cubicBezTo>
                    <a:pt x="8357" y="9694"/>
                    <a:pt x="8256" y="9641"/>
                    <a:pt x="8153" y="9641"/>
                  </a:cubicBezTo>
                  <a:close/>
                  <a:moveTo>
                    <a:pt x="8841" y="10682"/>
                  </a:moveTo>
                  <a:cubicBezTo>
                    <a:pt x="8783" y="10682"/>
                    <a:pt x="8724" y="10697"/>
                    <a:pt x="8668" y="10727"/>
                  </a:cubicBezTo>
                  <a:cubicBezTo>
                    <a:pt x="8526" y="10822"/>
                    <a:pt x="8490" y="11012"/>
                    <a:pt x="8573" y="11155"/>
                  </a:cubicBezTo>
                  <a:lnTo>
                    <a:pt x="8692" y="11334"/>
                  </a:lnTo>
                  <a:cubicBezTo>
                    <a:pt x="8740" y="11417"/>
                    <a:pt x="8823" y="11465"/>
                    <a:pt x="8919" y="11477"/>
                  </a:cubicBezTo>
                  <a:cubicBezTo>
                    <a:pt x="8933" y="11480"/>
                    <a:pt x="8947" y="11481"/>
                    <a:pt x="8963" y="11481"/>
                  </a:cubicBezTo>
                  <a:cubicBezTo>
                    <a:pt x="9012" y="11481"/>
                    <a:pt x="9066" y="11466"/>
                    <a:pt x="9121" y="11429"/>
                  </a:cubicBezTo>
                  <a:cubicBezTo>
                    <a:pt x="9264" y="11334"/>
                    <a:pt x="9311" y="11143"/>
                    <a:pt x="9216" y="11001"/>
                  </a:cubicBezTo>
                  <a:lnTo>
                    <a:pt x="9097" y="10822"/>
                  </a:lnTo>
                  <a:cubicBezTo>
                    <a:pt x="9043" y="10730"/>
                    <a:pt x="8945" y="10682"/>
                    <a:pt x="8841" y="10682"/>
                  </a:cubicBezTo>
                  <a:close/>
                  <a:moveTo>
                    <a:pt x="9502" y="11737"/>
                  </a:moveTo>
                  <a:cubicBezTo>
                    <a:pt x="9444" y="11737"/>
                    <a:pt x="9386" y="11753"/>
                    <a:pt x="9335" y="11786"/>
                  </a:cubicBezTo>
                  <a:cubicBezTo>
                    <a:pt x="9192" y="11870"/>
                    <a:pt x="9145" y="12060"/>
                    <a:pt x="9240" y="12215"/>
                  </a:cubicBezTo>
                  <a:lnTo>
                    <a:pt x="9347" y="12382"/>
                  </a:lnTo>
                  <a:cubicBezTo>
                    <a:pt x="9395" y="12465"/>
                    <a:pt x="9478" y="12525"/>
                    <a:pt x="9573" y="12536"/>
                  </a:cubicBezTo>
                  <a:cubicBezTo>
                    <a:pt x="9633" y="12536"/>
                    <a:pt x="9704" y="12525"/>
                    <a:pt x="9776" y="12489"/>
                  </a:cubicBezTo>
                  <a:cubicBezTo>
                    <a:pt x="9919" y="12394"/>
                    <a:pt x="9966" y="12203"/>
                    <a:pt x="9871" y="12060"/>
                  </a:cubicBezTo>
                  <a:lnTo>
                    <a:pt x="9764" y="11882"/>
                  </a:lnTo>
                  <a:cubicBezTo>
                    <a:pt x="9710" y="11789"/>
                    <a:pt x="9607" y="11737"/>
                    <a:pt x="9502" y="11737"/>
                  </a:cubicBezTo>
                  <a:close/>
                  <a:moveTo>
                    <a:pt x="10147" y="12797"/>
                  </a:moveTo>
                  <a:cubicBezTo>
                    <a:pt x="10090" y="12797"/>
                    <a:pt x="10032" y="12813"/>
                    <a:pt x="9978" y="12846"/>
                  </a:cubicBezTo>
                  <a:cubicBezTo>
                    <a:pt x="9835" y="12929"/>
                    <a:pt x="9788" y="13120"/>
                    <a:pt x="9871" y="13263"/>
                  </a:cubicBezTo>
                  <a:lnTo>
                    <a:pt x="9978" y="13441"/>
                  </a:lnTo>
                  <a:cubicBezTo>
                    <a:pt x="10026" y="13537"/>
                    <a:pt x="10121" y="13584"/>
                    <a:pt x="10204" y="13596"/>
                  </a:cubicBezTo>
                  <a:cubicBezTo>
                    <a:pt x="10222" y="13599"/>
                    <a:pt x="10240" y="13601"/>
                    <a:pt x="10258" y="13601"/>
                  </a:cubicBezTo>
                  <a:cubicBezTo>
                    <a:pt x="10311" y="13601"/>
                    <a:pt x="10362" y="13587"/>
                    <a:pt x="10407" y="13560"/>
                  </a:cubicBezTo>
                  <a:cubicBezTo>
                    <a:pt x="10550" y="13465"/>
                    <a:pt x="10597" y="13275"/>
                    <a:pt x="10514" y="13132"/>
                  </a:cubicBezTo>
                  <a:lnTo>
                    <a:pt x="10407" y="12953"/>
                  </a:lnTo>
                  <a:cubicBezTo>
                    <a:pt x="10352" y="12852"/>
                    <a:pt x="10253" y="12797"/>
                    <a:pt x="10147" y="12797"/>
                  </a:cubicBezTo>
                  <a:close/>
                  <a:moveTo>
                    <a:pt x="10771" y="13877"/>
                  </a:moveTo>
                  <a:cubicBezTo>
                    <a:pt x="10716" y="13877"/>
                    <a:pt x="10661" y="13890"/>
                    <a:pt x="10609" y="13918"/>
                  </a:cubicBezTo>
                  <a:cubicBezTo>
                    <a:pt x="10466" y="14001"/>
                    <a:pt x="10407" y="14191"/>
                    <a:pt x="10502" y="14334"/>
                  </a:cubicBezTo>
                  <a:lnTo>
                    <a:pt x="10597" y="14513"/>
                  </a:lnTo>
                  <a:cubicBezTo>
                    <a:pt x="10645" y="14608"/>
                    <a:pt x="10740" y="14656"/>
                    <a:pt x="10835" y="14668"/>
                  </a:cubicBezTo>
                  <a:cubicBezTo>
                    <a:pt x="10850" y="14671"/>
                    <a:pt x="10866" y="14672"/>
                    <a:pt x="10882" y="14672"/>
                  </a:cubicBezTo>
                  <a:cubicBezTo>
                    <a:pt x="10930" y="14672"/>
                    <a:pt x="10981" y="14659"/>
                    <a:pt x="11026" y="14632"/>
                  </a:cubicBezTo>
                  <a:cubicBezTo>
                    <a:pt x="11169" y="14549"/>
                    <a:pt x="11228" y="14358"/>
                    <a:pt x="11133" y="14215"/>
                  </a:cubicBezTo>
                  <a:lnTo>
                    <a:pt x="11038" y="14025"/>
                  </a:lnTo>
                  <a:cubicBezTo>
                    <a:pt x="10982" y="13929"/>
                    <a:pt x="10879" y="13877"/>
                    <a:pt x="10771" y="13877"/>
                  </a:cubicBezTo>
                  <a:close/>
                  <a:moveTo>
                    <a:pt x="11369" y="14951"/>
                  </a:moveTo>
                  <a:cubicBezTo>
                    <a:pt x="11321" y="14951"/>
                    <a:pt x="11272" y="14963"/>
                    <a:pt x="11228" y="14989"/>
                  </a:cubicBezTo>
                  <a:cubicBezTo>
                    <a:pt x="11074" y="15072"/>
                    <a:pt x="11014" y="15263"/>
                    <a:pt x="11097" y="15418"/>
                  </a:cubicBezTo>
                  <a:lnTo>
                    <a:pt x="11205" y="15596"/>
                  </a:lnTo>
                  <a:cubicBezTo>
                    <a:pt x="11252" y="15692"/>
                    <a:pt x="11335" y="15739"/>
                    <a:pt x="11431" y="15751"/>
                  </a:cubicBezTo>
                  <a:cubicBezTo>
                    <a:pt x="11449" y="15754"/>
                    <a:pt x="11466" y="15756"/>
                    <a:pt x="11482" y="15756"/>
                  </a:cubicBezTo>
                  <a:cubicBezTo>
                    <a:pt x="11532" y="15756"/>
                    <a:pt x="11577" y="15742"/>
                    <a:pt x="11621" y="15715"/>
                  </a:cubicBezTo>
                  <a:cubicBezTo>
                    <a:pt x="11776" y="15632"/>
                    <a:pt x="11824" y="15453"/>
                    <a:pt x="11752" y="15299"/>
                  </a:cubicBezTo>
                  <a:lnTo>
                    <a:pt x="11645" y="15120"/>
                  </a:lnTo>
                  <a:cubicBezTo>
                    <a:pt x="11587" y="15013"/>
                    <a:pt x="11478" y="14951"/>
                    <a:pt x="11369" y="14951"/>
                  </a:cubicBezTo>
                  <a:close/>
                  <a:moveTo>
                    <a:pt x="11964" y="16047"/>
                  </a:moveTo>
                  <a:cubicBezTo>
                    <a:pt x="11916" y="16047"/>
                    <a:pt x="11868" y="16059"/>
                    <a:pt x="11824" y="16084"/>
                  </a:cubicBezTo>
                  <a:cubicBezTo>
                    <a:pt x="11669" y="16168"/>
                    <a:pt x="11609" y="16346"/>
                    <a:pt x="11693" y="16501"/>
                  </a:cubicBezTo>
                  <a:lnTo>
                    <a:pt x="11788" y="16692"/>
                  </a:lnTo>
                  <a:cubicBezTo>
                    <a:pt x="11836" y="16775"/>
                    <a:pt x="11931" y="16835"/>
                    <a:pt x="12026" y="16846"/>
                  </a:cubicBezTo>
                  <a:cubicBezTo>
                    <a:pt x="12041" y="16849"/>
                    <a:pt x="12056" y="16851"/>
                    <a:pt x="12071" y="16851"/>
                  </a:cubicBezTo>
                  <a:cubicBezTo>
                    <a:pt x="12115" y="16851"/>
                    <a:pt x="12160" y="16838"/>
                    <a:pt x="12205" y="16811"/>
                  </a:cubicBezTo>
                  <a:cubicBezTo>
                    <a:pt x="12359" y="16739"/>
                    <a:pt x="12419" y="16549"/>
                    <a:pt x="12336" y="16394"/>
                  </a:cubicBezTo>
                  <a:lnTo>
                    <a:pt x="12240" y="16215"/>
                  </a:lnTo>
                  <a:cubicBezTo>
                    <a:pt x="12183" y="16108"/>
                    <a:pt x="12074" y="16047"/>
                    <a:pt x="11964" y="16047"/>
                  </a:cubicBezTo>
                  <a:close/>
                  <a:moveTo>
                    <a:pt x="12532" y="17150"/>
                  </a:moveTo>
                  <a:cubicBezTo>
                    <a:pt x="12486" y="17150"/>
                    <a:pt x="12439" y="17160"/>
                    <a:pt x="12395" y="17180"/>
                  </a:cubicBezTo>
                  <a:cubicBezTo>
                    <a:pt x="12240" y="17263"/>
                    <a:pt x="12181" y="17454"/>
                    <a:pt x="12264" y="17597"/>
                  </a:cubicBezTo>
                  <a:lnTo>
                    <a:pt x="12359" y="17787"/>
                  </a:lnTo>
                  <a:cubicBezTo>
                    <a:pt x="12407" y="17882"/>
                    <a:pt x="12502" y="17942"/>
                    <a:pt x="12598" y="17954"/>
                  </a:cubicBezTo>
                  <a:cubicBezTo>
                    <a:pt x="12657" y="17954"/>
                    <a:pt x="12717" y="17954"/>
                    <a:pt x="12776" y="17918"/>
                  </a:cubicBezTo>
                  <a:cubicBezTo>
                    <a:pt x="12931" y="17847"/>
                    <a:pt x="12990" y="17656"/>
                    <a:pt x="12907" y="17501"/>
                  </a:cubicBezTo>
                  <a:lnTo>
                    <a:pt x="12812" y="17323"/>
                  </a:lnTo>
                  <a:cubicBezTo>
                    <a:pt x="12761" y="17212"/>
                    <a:pt x="12648" y="17150"/>
                    <a:pt x="12532" y="17150"/>
                  </a:cubicBezTo>
                  <a:close/>
                  <a:moveTo>
                    <a:pt x="13092" y="18257"/>
                  </a:moveTo>
                  <a:cubicBezTo>
                    <a:pt x="13045" y="18257"/>
                    <a:pt x="12999" y="18267"/>
                    <a:pt x="12955" y="18287"/>
                  </a:cubicBezTo>
                  <a:cubicBezTo>
                    <a:pt x="12812" y="18370"/>
                    <a:pt x="12740" y="18549"/>
                    <a:pt x="12824" y="18704"/>
                  </a:cubicBezTo>
                  <a:lnTo>
                    <a:pt x="12907" y="18894"/>
                  </a:lnTo>
                  <a:cubicBezTo>
                    <a:pt x="12955" y="18990"/>
                    <a:pt x="13050" y="19049"/>
                    <a:pt x="13145" y="19061"/>
                  </a:cubicBezTo>
                  <a:cubicBezTo>
                    <a:pt x="13161" y="19064"/>
                    <a:pt x="13177" y="19066"/>
                    <a:pt x="13193" y="19066"/>
                  </a:cubicBezTo>
                  <a:cubicBezTo>
                    <a:pt x="13237" y="19066"/>
                    <a:pt x="13280" y="19055"/>
                    <a:pt x="13324" y="19037"/>
                  </a:cubicBezTo>
                  <a:cubicBezTo>
                    <a:pt x="13479" y="18954"/>
                    <a:pt x="13538" y="18775"/>
                    <a:pt x="13467" y="18621"/>
                  </a:cubicBezTo>
                  <a:lnTo>
                    <a:pt x="13371" y="18430"/>
                  </a:lnTo>
                  <a:cubicBezTo>
                    <a:pt x="13320" y="18319"/>
                    <a:pt x="13208" y="18257"/>
                    <a:pt x="13092" y="18257"/>
                  </a:cubicBezTo>
                  <a:close/>
                  <a:moveTo>
                    <a:pt x="13639" y="19376"/>
                  </a:moveTo>
                  <a:cubicBezTo>
                    <a:pt x="13593" y="19376"/>
                    <a:pt x="13546" y="19386"/>
                    <a:pt x="13502" y="19406"/>
                  </a:cubicBezTo>
                  <a:cubicBezTo>
                    <a:pt x="13348" y="19478"/>
                    <a:pt x="13288" y="19668"/>
                    <a:pt x="13360" y="19823"/>
                  </a:cubicBezTo>
                  <a:lnTo>
                    <a:pt x="13443" y="20002"/>
                  </a:lnTo>
                  <a:cubicBezTo>
                    <a:pt x="13491" y="20109"/>
                    <a:pt x="13586" y="20168"/>
                    <a:pt x="13693" y="20180"/>
                  </a:cubicBezTo>
                  <a:cubicBezTo>
                    <a:pt x="13706" y="20183"/>
                    <a:pt x="13719" y="20185"/>
                    <a:pt x="13734" y="20185"/>
                  </a:cubicBezTo>
                  <a:cubicBezTo>
                    <a:pt x="13772" y="20185"/>
                    <a:pt x="13816" y="20174"/>
                    <a:pt x="13860" y="20156"/>
                  </a:cubicBezTo>
                  <a:cubicBezTo>
                    <a:pt x="14014" y="20085"/>
                    <a:pt x="14086" y="19894"/>
                    <a:pt x="14002" y="19740"/>
                  </a:cubicBezTo>
                  <a:lnTo>
                    <a:pt x="13919" y="19549"/>
                  </a:lnTo>
                  <a:cubicBezTo>
                    <a:pt x="13868" y="19438"/>
                    <a:pt x="13756" y="19376"/>
                    <a:pt x="13639" y="19376"/>
                  </a:cubicBezTo>
                  <a:close/>
                  <a:moveTo>
                    <a:pt x="14164" y="20498"/>
                  </a:moveTo>
                  <a:cubicBezTo>
                    <a:pt x="14122" y="20498"/>
                    <a:pt x="14079" y="20507"/>
                    <a:pt x="14038" y="20525"/>
                  </a:cubicBezTo>
                  <a:cubicBezTo>
                    <a:pt x="13883" y="20597"/>
                    <a:pt x="13812" y="20787"/>
                    <a:pt x="13883" y="20942"/>
                  </a:cubicBezTo>
                  <a:lnTo>
                    <a:pt x="13967" y="21133"/>
                  </a:lnTo>
                  <a:cubicBezTo>
                    <a:pt x="14014" y="21228"/>
                    <a:pt x="14110" y="21299"/>
                    <a:pt x="14205" y="21311"/>
                  </a:cubicBezTo>
                  <a:cubicBezTo>
                    <a:pt x="14264" y="21311"/>
                    <a:pt x="14324" y="21311"/>
                    <a:pt x="14372" y="21287"/>
                  </a:cubicBezTo>
                  <a:cubicBezTo>
                    <a:pt x="14538" y="21216"/>
                    <a:pt x="14598" y="21026"/>
                    <a:pt x="14526" y="20871"/>
                  </a:cubicBezTo>
                  <a:lnTo>
                    <a:pt x="14443" y="20680"/>
                  </a:lnTo>
                  <a:cubicBezTo>
                    <a:pt x="14390" y="20566"/>
                    <a:pt x="14280" y="20498"/>
                    <a:pt x="14164" y="20498"/>
                  </a:cubicBezTo>
                  <a:close/>
                  <a:moveTo>
                    <a:pt x="14663" y="21636"/>
                  </a:moveTo>
                  <a:cubicBezTo>
                    <a:pt x="14625" y="21636"/>
                    <a:pt x="14587" y="21642"/>
                    <a:pt x="14550" y="21657"/>
                  </a:cubicBezTo>
                  <a:cubicBezTo>
                    <a:pt x="14383" y="21728"/>
                    <a:pt x="14312" y="21919"/>
                    <a:pt x="14383" y="22073"/>
                  </a:cubicBezTo>
                  <a:lnTo>
                    <a:pt x="14467" y="22264"/>
                  </a:lnTo>
                  <a:cubicBezTo>
                    <a:pt x="14514" y="22359"/>
                    <a:pt x="14610" y="22430"/>
                    <a:pt x="14717" y="22442"/>
                  </a:cubicBezTo>
                  <a:cubicBezTo>
                    <a:pt x="14730" y="22446"/>
                    <a:pt x="14743" y="22447"/>
                    <a:pt x="14757" y="22447"/>
                  </a:cubicBezTo>
                  <a:cubicBezTo>
                    <a:pt x="14796" y="22447"/>
                    <a:pt x="14837" y="22436"/>
                    <a:pt x="14872" y="22419"/>
                  </a:cubicBezTo>
                  <a:cubicBezTo>
                    <a:pt x="15038" y="22347"/>
                    <a:pt x="15110" y="22169"/>
                    <a:pt x="15038" y="22014"/>
                  </a:cubicBezTo>
                  <a:lnTo>
                    <a:pt x="14955" y="21823"/>
                  </a:lnTo>
                  <a:cubicBezTo>
                    <a:pt x="14901" y="21705"/>
                    <a:pt x="14784" y="21636"/>
                    <a:pt x="14663" y="21636"/>
                  </a:cubicBezTo>
                  <a:close/>
                  <a:moveTo>
                    <a:pt x="15157" y="22774"/>
                  </a:moveTo>
                  <a:cubicBezTo>
                    <a:pt x="15117" y="22774"/>
                    <a:pt x="15077" y="22782"/>
                    <a:pt x="15038" y="22800"/>
                  </a:cubicBezTo>
                  <a:cubicBezTo>
                    <a:pt x="14884" y="22871"/>
                    <a:pt x="14812" y="23050"/>
                    <a:pt x="14872" y="23204"/>
                  </a:cubicBezTo>
                  <a:lnTo>
                    <a:pt x="14955" y="23395"/>
                  </a:lnTo>
                  <a:cubicBezTo>
                    <a:pt x="15003" y="23502"/>
                    <a:pt x="15098" y="23573"/>
                    <a:pt x="15205" y="23585"/>
                  </a:cubicBezTo>
                  <a:cubicBezTo>
                    <a:pt x="15253" y="23585"/>
                    <a:pt x="15312" y="23585"/>
                    <a:pt x="15360" y="23562"/>
                  </a:cubicBezTo>
                  <a:cubicBezTo>
                    <a:pt x="15515" y="23502"/>
                    <a:pt x="15598" y="23312"/>
                    <a:pt x="15526" y="23157"/>
                  </a:cubicBezTo>
                  <a:lnTo>
                    <a:pt x="15443" y="22966"/>
                  </a:lnTo>
                  <a:cubicBezTo>
                    <a:pt x="15398" y="22850"/>
                    <a:pt x="15279" y="22774"/>
                    <a:pt x="15157" y="22774"/>
                  </a:cubicBezTo>
                  <a:close/>
                  <a:moveTo>
                    <a:pt x="15632" y="23922"/>
                  </a:moveTo>
                  <a:cubicBezTo>
                    <a:pt x="15593" y="23922"/>
                    <a:pt x="15554" y="23929"/>
                    <a:pt x="15515" y="23943"/>
                  </a:cubicBezTo>
                  <a:cubicBezTo>
                    <a:pt x="15360" y="24014"/>
                    <a:pt x="15276" y="24193"/>
                    <a:pt x="15348" y="24347"/>
                  </a:cubicBezTo>
                  <a:lnTo>
                    <a:pt x="15419" y="24538"/>
                  </a:lnTo>
                  <a:cubicBezTo>
                    <a:pt x="15467" y="24645"/>
                    <a:pt x="15562" y="24716"/>
                    <a:pt x="15669" y="24728"/>
                  </a:cubicBezTo>
                  <a:cubicBezTo>
                    <a:pt x="15687" y="24732"/>
                    <a:pt x="15703" y="24733"/>
                    <a:pt x="15719" y="24733"/>
                  </a:cubicBezTo>
                  <a:cubicBezTo>
                    <a:pt x="15757" y="24733"/>
                    <a:pt x="15790" y="24725"/>
                    <a:pt x="15824" y="24716"/>
                  </a:cubicBezTo>
                  <a:cubicBezTo>
                    <a:pt x="15991" y="24645"/>
                    <a:pt x="16062" y="24466"/>
                    <a:pt x="16003" y="24312"/>
                  </a:cubicBezTo>
                  <a:lnTo>
                    <a:pt x="15919" y="24121"/>
                  </a:lnTo>
                  <a:cubicBezTo>
                    <a:pt x="15874" y="23994"/>
                    <a:pt x="15759" y="23922"/>
                    <a:pt x="15632" y="23922"/>
                  </a:cubicBezTo>
                  <a:close/>
                  <a:moveTo>
                    <a:pt x="16085" y="25078"/>
                  </a:moveTo>
                  <a:cubicBezTo>
                    <a:pt x="16049" y="25078"/>
                    <a:pt x="16013" y="25084"/>
                    <a:pt x="15979" y="25097"/>
                  </a:cubicBezTo>
                  <a:cubicBezTo>
                    <a:pt x="15824" y="25157"/>
                    <a:pt x="15741" y="25336"/>
                    <a:pt x="15800" y="25502"/>
                  </a:cubicBezTo>
                  <a:lnTo>
                    <a:pt x="15872" y="25693"/>
                  </a:lnTo>
                  <a:cubicBezTo>
                    <a:pt x="15919" y="25800"/>
                    <a:pt x="16015" y="25871"/>
                    <a:pt x="16134" y="25883"/>
                  </a:cubicBezTo>
                  <a:cubicBezTo>
                    <a:pt x="16153" y="25888"/>
                    <a:pt x="16173" y="25891"/>
                    <a:pt x="16193" y="25891"/>
                  </a:cubicBezTo>
                  <a:cubicBezTo>
                    <a:pt x="16221" y="25891"/>
                    <a:pt x="16249" y="25885"/>
                    <a:pt x="16277" y="25871"/>
                  </a:cubicBezTo>
                  <a:cubicBezTo>
                    <a:pt x="16443" y="25812"/>
                    <a:pt x="16515" y="25633"/>
                    <a:pt x="16455" y="25467"/>
                  </a:cubicBezTo>
                  <a:lnTo>
                    <a:pt x="16384" y="25276"/>
                  </a:lnTo>
                  <a:cubicBezTo>
                    <a:pt x="16337" y="25155"/>
                    <a:pt x="16211" y="25078"/>
                    <a:pt x="16085" y="25078"/>
                  </a:cubicBezTo>
                  <a:close/>
                  <a:moveTo>
                    <a:pt x="16529" y="26233"/>
                  </a:moveTo>
                  <a:cubicBezTo>
                    <a:pt x="16493" y="26233"/>
                    <a:pt x="16456" y="26239"/>
                    <a:pt x="16419" y="26252"/>
                  </a:cubicBezTo>
                  <a:cubicBezTo>
                    <a:pt x="16265" y="26312"/>
                    <a:pt x="16181" y="26491"/>
                    <a:pt x="16241" y="26657"/>
                  </a:cubicBezTo>
                  <a:lnTo>
                    <a:pt x="16312" y="26848"/>
                  </a:lnTo>
                  <a:cubicBezTo>
                    <a:pt x="16360" y="26967"/>
                    <a:pt x="16455" y="27038"/>
                    <a:pt x="16562" y="27050"/>
                  </a:cubicBezTo>
                  <a:cubicBezTo>
                    <a:pt x="16576" y="27054"/>
                    <a:pt x="16590" y="27055"/>
                    <a:pt x="16604" y="27055"/>
                  </a:cubicBezTo>
                  <a:cubicBezTo>
                    <a:pt x="16639" y="27055"/>
                    <a:pt x="16675" y="27047"/>
                    <a:pt x="16717" y="27038"/>
                  </a:cubicBezTo>
                  <a:cubicBezTo>
                    <a:pt x="16872" y="26979"/>
                    <a:pt x="16955" y="26800"/>
                    <a:pt x="16896" y="26633"/>
                  </a:cubicBezTo>
                  <a:lnTo>
                    <a:pt x="16824" y="26443"/>
                  </a:lnTo>
                  <a:cubicBezTo>
                    <a:pt x="16778" y="26313"/>
                    <a:pt x="16658" y="26233"/>
                    <a:pt x="16529" y="26233"/>
                  </a:cubicBezTo>
                  <a:close/>
                  <a:moveTo>
                    <a:pt x="16951" y="27401"/>
                  </a:moveTo>
                  <a:cubicBezTo>
                    <a:pt x="16917" y="27401"/>
                    <a:pt x="16882" y="27407"/>
                    <a:pt x="16848" y="27419"/>
                  </a:cubicBezTo>
                  <a:cubicBezTo>
                    <a:pt x="16693" y="27479"/>
                    <a:pt x="16610" y="27657"/>
                    <a:pt x="16669" y="27824"/>
                  </a:cubicBezTo>
                  <a:lnTo>
                    <a:pt x="16729" y="28015"/>
                  </a:lnTo>
                  <a:cubicBezTo>
                    <a:pt x="16777" y="28134"/>
                    <a:pt x="16872" y="28205"/>
                    <a:pt x="16991" y="28217"/>
                  </a:cubicBezTo>
                  <a:cubicBezTo>
                    <a:pt x="17005" y="28220"/>
                    <a:pt x="17019" y="28222"/>
                    <a:pt x="17033" y="28222"/>
                  </a:cubicBezTo>
                  <a:cubicBezTo>
                    <a:pt x="17066" y="28222"/>
                    <a:pt x="17100" y="28213"/>
                    <a:pt x="17134" y="28205"/>
                  </a:cubicBezTo>
                  <a:cubicBezTo>
                    <a:pt x="17289" y="28145"/>
                    <a:pt x="17372" y="27967"/>
                    <a:pt x="17312" y="27812"/>
                  </a:cubicBezTo>
                  <a:lnTo>
                    <a:pt x="17253" y="27610"/>
                  </a:lnTo>
                  <a:cubicBezTo>
                    <a:pt x="17206" y="27487"/>
                    <a:pt x="17083" y="27401"/>
                    <a:pt x="16951" y="27401"/>
                  </a:cubicBezTo>
                  <a:close/>
                  <a:moveTo>
                    <a:pt x="17373" y="28579"/>
                  </a:moveTo>
                  <a:cubicBezTo>
                    <a:pt x="17338" y="28579"/>
                    <a:pt x="17301" y="28585"/>
                    <a:pt x="17265" y="28598"/>
                  </a:cubicBezTo>
                  <a:cubicBezTo>
                    <a:pt x="17098" y="28646"/>
                    <a:pt x="17015" y="28824"/>
                    <a:pt x="17074" y="28991"/>
                  </a:cubicBezTo>
                  <a:lnTo>
                    <a:pt x="17134" y="29181"/>
                  </a:lnTo>
                  <a:cubicBezTo>
                    <a:pt x="17181" y="29300"/>
                    <a:pt x="17277" y="29372"/>
                    <a:pt x="17396" y="29396"/>
                  </a:cubicBezTo>
                  <a:cubicBezTo>
                    <a:pt x="17431" y="29396"/>
                    <a:pt x="17479" y="29396"/>
                    <a:pt x="17527" y="29384"/>
                  </a:cubicBezTo>
                  <a:cubicBezTo>
                    <a:pt x="17693" y="29324"/>
                    <a:pt x="17777" y="29146"/>
                    <a:pt x="17729" y="28979"/>
                  </a:cubicBezTo>
                  <a:lnTo>
                    <a:pt x="17658" y="28788"/>
                  </a:lnTo>
                  <a:cubicBezTo>
                    <a:pt x="17611" y="28658"/>
                    <a:pt x="17499" y="28579"/>
                    <a:pt x="17373" y="28579"/>
                  </a:cubicBezTo>
                  <a:close/>
                  <a:moveTo>
                    <a:pt x="17761" y="29759"/>
                  </a:moveTo>
                  <a:cubicBezTo>
                    <a:pt x="17727" y="29759"/>
                    <a:pt x="17692" y="29764"/>
                    <a:pt x="17658" y="29777"/>
                  </a:cubicBezTo>
                  <a:cubicBezTo>
                    <a:pt x="17491" y="29824"/>
                    <a:pt x="17408" y="30003"/>
                    <a:pt x="17455" y="30158"/>
                  </a:cubicBezTo>
                  <a:lnTo>
                    <a:pt x="17527" y="30360"/>
                  </a:lnTo>
                  <a:cubicBezTo>
                    <a:pt x="17562" y="30479"/>
                    <a:pt x="17670" y="30562"/>
                    <a:pt x="17777" y="30574"/>
                  </a:cubicBezTo>
                  <a:cubicBezTo>
                    <a:pt x="17824" y="30574"/>
                    <a:pt x="17872" y="30574"/>
                    <a:pt x="17908" y="30562"/>
                  </a:cubicBezTo>
                  <a:cubicBezTo>
                    <a:pt x="18074" y="30503"/>
                    <a:pt x="18170" y="30336"/>
                    <a:pt x="18110" y="30170"/>
                  </a:cubicBezTo>
                  <a:lnTo>
                    <a:pt x="18051" y="29967"/>
                  </a:lnTo>
                  <a:cubicBezTo>
                    <a:pt x="18013" y="29844"/>
                    <a:pt x="17892" y="29759"/>
                    <a:pt x="17761" y="29759"/>
                  </a:cubicBezTo>
                  <a:close/>
                  <a:moveTo>
                    <a:pt x="18132" y="30942"/>
                  </a:moveTo>
                  <a:cubicBezTo>
                    <a:pt x="18101" y="30942"/>
                    <a:pt x="18070" y="30946"/>
                    <a:pt x="18039" y="30955"/>
                  </a:cubicBezTo>
                  <a:cubicBezTo>
                    <a:pt x="17872" y="31003"/>
                    <a:pt x="17789" y="31182"/>
                    <a:pt x="17836" y="31336"/>
                  </a:cubicBezTo>
                  <a:lnTo>
                    <a:pt x="17896" y="31539"/>
                  </a:lnTo>
                  <a:cubicBezTo>
                    <a:pt x="17932" y="31658"/>
                    <a:pt x="18039" y="31741"/>
                    <a:pt x="18158" y="31753"/>
                  </a:cubicBezTo>
                  <a:cubicBezTo>
                    <a:pt x="18168" y="31757"/>
                    <a:pt x="18180" y="31758"/>
                    <a:pt x="18192" y="31758"/>
                  </a:cubicBezTo>
                  <a:cubicBezTo>
                    <a:pt x="18220" y="31758"/>
                    <a:pt x="18252" y="31750"/>
                    <a:pt x="18277" y="31741"/>
                  </a:cubicBezTo>
                  <a:cubicBezTo>
                    <a:pt x="18444" y="31694"/>
                    <a:pt x="18539" y="31527"/>
                    <a:pt x="18491" y="31360"/>
                  </a:cubicBezTo>
                  <a:lnTo>
                    <a:pt x="18432" y="31158"/>
                  </a:lnTo>
                  <a:cubicBezTo>
                    <a:pt x="18383" y="31022"/>
                    <a:pt x="18264" y="30942"/>
                    <a:pt x="18132" y="30942"/>
                  </a:cubicBezTo>
                  <a:close/>
                  <a:moveTo>
                    <a:pt x="18490" y="32133"/>
                  </a:moveTo>
                  <a:cubicBezTo>
                    <a:pt x="18459" y="32133"/>
                    <a:pt x="18427" y="32137"/>
                    <a:pt x="18396" y="32146"/>
                  </a:cubicBezTo>
                  <a:cubicBezTo>
                    <a:pt x="18241" y="32194"/>
                    <a:pt x="18146" y="32360"/>
                    <a:pt x="18193" y="32527"/>
                  </a:cubicBezTo>
                  <a:lnTo>
                    <a:pt x="18253" y="32729"/>
                  </a:lnTo>
                  <a:cubicBezTo>
                    <a:pt x="18289" y="32848"/>
                    <a:pt x="18384" y="32932"/>
                    <a:pt x="18503" y="32944"/>
                  </a:cubicBezTo>
                  <a:cubicBezTo>
                    <a:pt x="18517" y="32947"/>
                    <a:pt x="18530" y="32949"/>
                    <a:pt x="18542" y="32949"/>
                  </a:cubicBezTo>
                  <a:cubicBezTo>
                    <a:pt x="18573" y="32949"/>
                    <a:pt x="18600" y="32940"/>
                    <a:pt x="18634" y="32932"/>
                  </a:cubicBezTo>
                  <a:cubicBezTo>
                    <a:pt x="18801" y="32884"/>
                    <a:pt x="18896" y="32717"/>
                    <a:pt x="18848" y="32551"/>
                  </a:cubicBezTo>
                  <a:lnTo>
                    <a:pt x="18789" y="32348"/>
                  </a:lnTo>
                  <a:cubicBezTo>
                    <a:pt x="18750" y="32213"/>
                    <a:pt x="18625" y="32133"/>
                    <a:pt x="18490" y="32133"/>
                  </a:cubicBezTo>
                  <a:close/>
                  <a:moveTo>
                    <a:pt x="18829" y="33324"/>
                  </a:moveTo>
                  <a:cubicBezTo>
                    <a:pt x="18800" y="33324"/>
                    <a:pt x="18770" y="33328"/>
                    <a:pt x="18741" y="33337"/>
                  </a:cubicBezTo>
                  <a:cubicBezTo>
                    <a:pt x="18586" y="33384"/>
                    <a:pt x="18491" y="33551"/>
                    <a:pt x="18527" y="33718"/>
                  </a:cubicBezTo>
                  <a:lnTo>
                    <a:pt x="18586" y="33908"/>
                  </a:lnTo>
                  <a:cubicBezTo>
                    <a:pt x="18622" y="34039"/>
                    <a:pt x="18729" y="34122"/>
                    <a:pt x="18848" y="34134"/>
                  </a:cubicBezTo>
                  <a:cubicBezTo>
                    <a:pt x="18866" y="34140"/>
                    <a:pt x="18887" y="34143"/>
                    <a:pt x="18908" y="34143"/>
                  </a:cubicBezTo>
                  <a:cubicBezTo>
                    <a:pt x="18929" y="34143"/>
                    <a:pt x="18950" y="34140"/>
                    <a:pt x="18967" y="34134"/>
                  </a:cubicBezTo>
                  <a:cubicBezTo>
                    <a:pt x="19134" y="34087"/>
                    <a:pt x="19229" y="33920"/>
                    <a:pt x="19182" y="33753"/>
                  </a:cubicBezTo>
                  <a:lnTo>
                    <a:pt x="19134" y="33551"/>
                  </a:lnTo>
                  <a:cubicBezTo>
                    <a:pt x="19095" y="33413"/>
                    <a:pt x="18966" y="33324"/>
                    <a:pt x="18829" y="33324"/>
                  </a:cubicBezTo>
                  <a:close/>
                  <a:moveTo>
                    <a:pt x="19145" y="34520"/>
                  </a:moveTo>
                  <a:cubicBezTo>
                    <a:pt x="19122" y="34520"/>
                    <a:pt x="19098" y="34522"/>
                    <a:pt x="19075" y="34527"/>
                  </a:cubicBezTo>
                  <a:cubicBezTo>
                    <a:pt x="18908" y="34575"/>
                    <a:pt x="18813" y="34742"/>
                    <a:pt x="18860" y="34908"/>
                  </a:cubicBezTo>
                  <a:lnTo>
                    <a:pt x="18908" y="35111"/>
                  </a:lnTo>
                  <a:cubicBezTo>
                    <a:pt x="18944" y="35230"/>
                    <a:pt x="19051" y="35325"/>
                    <a:pt x="19170" y="35337"/>
                  </a:cubicBezTo>
                  <a:cubicBezTo>
                    <a:pt x="19180" y="35340"/>
                    <a:pt x="19192" y="35342"/>
                    <a:pt x="19204" y="35342"/>
                  </a:cubicBezTo>
                  <a:cubicBezTo>
                    <a:pt x="19232" y="35342"/>
                    <a:pt x="19264" y="35333"/>
                    <a:pt x="19289" y="35325"/>
                  </a:cubicBezTo>
                  <a:cubicBezTo>
                    <a:pt x="19456" y="35289"/>
                    <a:pt x="19551" y="35123"/>
                    <a:pt x="19503" y="34956"/>
                  </a:cubicBezTo>
                  <a:lnTo>
                    <a:pt x="19456" y="34753"/>
                  </a:lnTo>
                  <a:cubicBezTo>
                    <a:pt x="19415" y="34610"/>
                    <a:pt x="19286" y="34520"/>
                    <a:pt x="19145" y="34520"/>
                  </a:cubicBezTo>
                  <a:close/>
                  <a:moveTo>
                    <a:pt x="19462" y="35722"/>
                  </a:moveTo>
                  <a:cubicBezTo>
                    <a:pt x="19440" y="35722"/>
                    <a:pt x="19418" y="35725"/>
                    <a:pt x="19396" y="35730"/>
                  </a:cubicBezTo>
                  <a:cubicBezTo>
                    <a:pt x="19229" y="35777"/>
                    <a:pt x="19122" y="35944"/>
                    <a:pt x="19158" y="36111"/>
                  </a:cubicBezTo>
                  <a:lnTo>
                    <a:pt x="19217" y="36313"/>
                  </a:lnTo>
                  <a:cubicBezTo>
                    <a:pt x="19241" y="36432"/>
                    <a:pt x="19348" y="36527"/>
                    <a:pt x="19479" y="36539"/>
                  </a:cubicBezTo>
                  <a:cubicBezTo>
                    <a:pt x="19491" y="36543"/>
                    <a:pt x="19503" y="36545"/>
                    <a:pt x="19515" y="36545"/>
                  </a:cubicBezTo>
                  <a:cubicBezTo>
                    <a:pt x="19539" y="36545"/>
                    <a:pt x="19563" y="36539"/>
                    <a:pt x="19587" y="36539"/>
                  </a:cubicBezTo>
                  <a:cubicBezTo>
                    <a:pt x="19753" y="36492"/>
                    <a:pt x="19860" y="36325"/>
                    <a:pt x="19813" y="36158"/>
                  </a:cubicBezTo>
                  <a:lnTo>
                    <a:pt x="19765" y="35956"/>
                  </a:lnTo>
                  <a:cubicBezTo>
                    <a:pt x="19734" y="35813"/>
                    <a:pt x="19598" y="35722"/>
                    <a:pt x="19462" y="35722"/>
                  </a:cubicBezTo>
                  <a:close/>
                  <a:moveTo>
                    <a:pt x="19746" y="36925"/>
                  </a:moveTo>
                  <a:cubicBezTo>
                    <a:pt x="19725" y="36925"/>
                    <a:pt x="19703" y="36928"/>
                    <a:pt x="19682" y="36932"/>
                  </a:cubicBezTo>
                  <a:cubicBezTo>
                    <a:pt x="19515" y="36980"/>
                    <a:pt x="19420" y="37147"/>
                    <a:pt x="19456" y="37313"/>
                  </a:cubicBezTo>
                  <a:lnTo>
                    <a:pt x="19503" y="37516"/>
                  </a:lnTo>
                  <a:cubicBezTo>
                    <a:pt x="19539" y="37647"/>
                    <a:pt x="19646" y="37730"/>
                    <a:pt x="19765" y="37754"/>
                  </a:cubicBezTo>
                  <a:cubicBezTo>
                    <a:pt x="19801" y="37754"/>
                    <a:pt x="19837" y="37754"/>
                    <a:pt x="19872" y="37742"/>
                  </a:cubicBezTo>
                  <a:cubicBezTo>
                    <a:pt x="20039" y="37706"/>
                    <a:pt x="20146" y="37539"/>
                    <a:pt x="20110" y="37373"/>
                  </a:cubicBezTo>
                  <a:lnTo>
                    <a:pt x="20063" y="37170"/>
                  </a:lnTo>
                  <a:cubicBezTo>
                    <a:pt x="20021" y="37025"/>
                    <a:pt x="19890" y="36925"/>
                    <a:pt x="19746" y="36925"/>
                  </a:cubicBezTo>
                  <a:close/>
                  <a:moveTo>
                    <a:pt x="20032" y="38140"/>
                  </a:moveTo>
                  <a:cubicBezTo>
                    <a:pt x="20011" y="38140"/>
                    <a:pt x="19989" y="38142"/>
                    <a:pt x="19968" y="38147"/>
                  </a:cubicBezTo>
                  <a:cubicBezTo>
                    <a:pt x="19801" y="38182"/>
                    <a:pt x="19694" y="38349"/>
                    <a:pt x="19729" y="38516"/>
                  </a:cubicBezTo>
                  <a:lnTo>
                    <a:pt x="19777" y="38718"/>
                  </a:lnTo>
                  <a:cubicBezTo>
                    <a:pt x="19801" y="38849"/>
                    <a:pt x="19908" y="38944"/>
                    <a:pt x="20039" y="38956"/>
                  </a:cubicBezTo>
                  <a:cubicBezTo>
                    <a:pt x="20057" y="38962"/>
                    <a:pt x="20075" y="38965"/>
                    <a:pt x="20093" y="38965"/>
                  </a:cubicBezTo>
                  <a:cubicBezTo>
                    <a:pt x="20110" y="38965"/>
                    <a:pt x="20128" y="38962"/>
                    <a:pt x="20146" y="38956"/>
                  </a:cubicBezTo>
                  <a:cubicBezTo>
                    <a:pt x="20313" y="38921"/>
                    <a:pt x="20420" y="38754"/>
                    <a:pt x="20384" y="38587"/>
                  </a:cubicBezTo>
                  <a:lnTo>
                    <a:pt x="20337" y="38385"/>
                  </a:lnTo>
                  <a:cubicBezTo>
                    <a:pt x="20306" y="38240"/>
                    <a:pt x="20175" y="38140"/>
                    <a:pt x="20032" y="38140"/>
                  </a:cubicBezTo>
                  <a:close/>
                  <a:moveTo>
                    <a:pt x="20294" y="39354"/>
                  </a:moveTo>
                  <a:cubicBezTo>
                    <a:pt x="20273" y="39354"/>
                    <a:pt x="20251" y="39357"/>
                    <a:pt x="20229" y="39361"/>
                  </a:cubicBezTo>
                  <a:cubicBezTo>
                    <a:pt x="20063" y="39397"/>
                    <a:pt x="19956" y="39564"/>
                    <a:pt x="19991" y="39730"/>
                  </a:cubicBezTo>
                  <a:lnTo>
                    <a:pt x="20039" y="39933"/>
                  </a:lnTo>
                  <a:cubicBezTo>
                    <a:pt x="20063" y="40064"/>
                    <a:pt x="20170" y="40159"/>
                    <a:pt x="20301" y="40171"/>
                  </a:cubicBezTo>
                  <a:cubicBezTo>
                    <a:pt x="20319" y="40177"/>
                    <a:pt x="20334" y="40180"/>
                    <a:pt x="20349" y="40180"/>
                  </a:cubicBezTo>
                  <a:cubicBezTo>
                    <a:pt x="20363" y="40180"/>
                    <a:pt x="20378" y="40177"/>
                    <a:pt x="20396" y="40171"/>
                  </a:cubicBezTo>
                  <a:cubicBezTo>
                    <a:pt x="20563" y="40135"/>
                    <a:pt x="20670" y="39968"/>
                    <a:pt x="20646" y="39802"/>
                  </a:cubicBezTo>
                  <a:lnTo>
                    <a:pt x="20599" y="39599"/>
                  </a:lnTo>
                  <a:cubicBezTo>
                    <a:pt x="20567" y="39454"/>
                    <a:pt x="20437" y="39354"/>
                    <a:pt x="20294" y="39354"/>
                  </a:cubicBezTo>
                  <a:close/>
                  <a:moveTo>
                    <a:pt x="20539" y="40569"/>
                  </a:moveTo>
                  <a:cubicBezTo>
                    <a:pt x="20520" y="40569"/>
                    <a:pt x="20500" y="40571"/>
                    <a:pt x="20479" y="40576"/>
                  </a:cubicBezTo>
                  <a:cubicBezTo>
                    <a:pt x="20313" y="40611"/>
                    <a:pt x="20206" y="40766"/>
                    <a:pt x="20229" y="40945"/>
                  </a:cubicBezTo>
                  <a:lnTo>
                    <a:pt x="20277" y="41147"/>
                  </a:lnTo>
                  <a:cubicBezTo>
                    <a:pt x="20301" y="41278"/>
                    <a:pt x="20408" y="41373"/>
                    <a:pt x="20539" y="41397"/>
                  </a:cubicBezTo>
                  <a:cubicBezTo>
                    <a:pt x="20575" y="41397"/>
                    <a:pt x="20610" y="41397"/>
                    <a:pt x="20634" y="41385"/>
                  </a:cubicBezTo>
                  <a:cubicBezTo>
                    <a:pt x="20813" y="41349"/>
                    <a:pt x="20920" y="41195"/>
                    <a:pt x="20884" y="41028"/>
                  </a:cubicBezTo>
                  <a:lnTo>
                    <a:pt x="20849" y="40826"/>
                  </a:lnTo>
                  <a:cubicBezTo>
                    <a:pt x="20817" y="40679"/>
                    <a:pt x="20684" y="40569"/>
                    <a:pt x="20539" y="40569"/>
                  </a:cubicBezTo>
                  <a:close/>
                  <a:moveTo>
                    <a:pt x="20764" y="41787"/>
                  </a:moveTo>
                  <a:cubicBezTo>
                    <a:pt x="20749" y="41787"/>
                    <a:pt x="20733" y="41788"/>
                    <a:pt x="20718" y="41790"/>
                  </a:cubicBezTo>
                  <a:cubicBezTo>
                    <a:pt x="20551" y="41826"/>
                    <a:pt x="20432" y="41992"/>
                    <a:pt x="20468" y="42159"/>
                  </a:cubicBezTo>
                  <a:lnTo>
                    <a:pt x="20503" y="42362"/>
                  </a:lnTo>
                  <a:cubicBezTo>
                    <a:pt x="20527" y="42492"/>
                    <a:pt x="20634" y="42600"/>
                    <a:pt x="20765" y="42612"/>
                  </a:cubicBezTo>
                  <a:lnTo>
                    <a:pt x="20860" y="42612"/>
                  </a:lnTo>
                  <a:cubicBezTo>
                    <a:pt x="21027" y="42576"/>
                    <a:pt x="21146" y="42421"/>
                    <a:pt x="21111" y="42254"/>
                  </a:cubicBezTo>
                  <a:lnTo>
                    <a:pt x="21075" y="42040"/>
                  </a:lnTo>
                  <a:cubicBezTo>
                    <a:pt x="21042" y="41889"/>
                    <a:pt x="20912" y="41787"/>
                    <a:pt x="20764" y="41787"/>
                  </a:cubicBezTo>
                  <a:close/>
                  <a:moveTo>
                    <a:pt x="20978" y="43013"/>
                  </a:moveTo>
                  <a:cubicBezTo>
                    <a:pt x="20963" y="43013"/>
                    <a:pt x="20947" y="43014"/>
                    <a:pt x="20932" y="43016"/>
                  </a:cubicBezTo>
                  <a:cubicBezTo>
                    <a:pt x="20765" y="43040"/>
                    <a:pt x="20646" y="43207"/>
                    <a:pt x="20670" y="43374"/>
                  </a:cubicBezTo>
                  <a:lnTo>
                    <a:pt x="20706" y="43576"/>
                  </a:lnTo>
                  <a:cubicBezTo>
                    <a:pt x="20730" y="43719"/>
                    <a:pt x="20849" y="43814"/>
                    <a:pt x="20980" y="43838"/>
                  </a:cubicBezTo>
                  <a:lnTo>
                    <a:pt x="21063" y="43838"/>
                  </a:lnTo>
                  <a:cubicBezTo>
                    <a:pt x="21230" y="43802"/>
                    <a:pt x="21349" y="43647"/>
                    <a:pt x="21325" y="43481"/>
                  </a:cubicBezTo>
                  <a:lnTo>
                    <a:pt x="21289" y="43278"/>
                  </a:lnTo>
                  <a:cubicBezTo>
                    <a:pt x="21268" y="43116"/>
                    <a:pt x="21128" y="43013"/>
                    <a:pt x="20978" y="43013"/>
                  </a:cubicBezTo>
                  <a:close/>
                  <a:moveTo>
                    <a:pt x="21177" y="44240"/>
                  </a:moveTo>
                  <a:cubicBezTo>
                    <a:pt x="21163" y="44240"/>
                    <a:pt x="21149" y="44241"/>
                    <a:pt x="21134" y="44243"/>
                  </a:cubicBezTo>
                  <a:cubicBezTo>
                    <a:pt x="20968" y="44267"/>
                    <a:pt x="20849" y="44433"/>
                    <a:pt x="20872" y="44600"/>
                  </a:cubicBezTo>
                  <a:lnTo>
                    <a:pt x="20908" y="44802"/>
                  </a:lnTo>
                  <a:cubicBezTo>
                    <a:pt x="20920" y="44945"/>
                    <a:pt x="21039" y="45040"/>
                    <a:pt x="21170" y="45064"/>
                  </a:cubicBezTo>
                  <a:lnTo>
                    <a:pt x="21253" y="45064"/>
                  </a:lnTo>
                  <a:cubicBezTo>
                    <a:pt x="21432" y="45040"/>
                    <a:pt x="21539" y="44874"/>
                    <a:pt x="21515" y="44707"/>
                  </a:cubicBezTo>
                  <a:lnTo>
                    <a:pt x="21492" y="44505"/>
                  </a:lnTo>
                  <a:cubicBezTo>
                    <a:pt x="21459" y="44352"/>
                    <a:pt x="21327" y="44240"/>
                    <a:pt x="21177" y="44240"/>
                  </a:cubicBezTo>
                  <a:close/>
                  <a:moveTo>
                    <a:pt x="21358" y="45466"/>
                  </a:moveTo>
                  <a:cubicBezTo>
                    <a:pt x="21343" y="45466"/>
                    <a:pt x="21328" y="45467"/>
                    <a:pt x="21313" y="45469"/>
                  </a:cubicBezTo>
                  <a:cubicBezTo>
                    <a:pt x="21146" y="45493"/>
                    <a:pt x="21027" y="45648"/>
                    <a:pt x="21051" y="45826"/>
                  </a:cubicBezTo>
                  <a:lnTo>
                    <a:pt x="21087" y="46029"/>
                  </a:lnTo>
                  <a:cubicBezTo>
                    <a:pt x="21099" y="46172"/>
                    <a:pt x="21218" y="46279"/>
                    <a:pt x="21349" y="46291"/>
                  </a:cubicBezTo>
                  <a:lnTo>
                    <a:pt x="21432" y="46291"/>
                  </a:lnTo>
                  <a:cubicBezTo>
                    <a:pt x="21599" y="46267"/>
                    <a:pt x="21718" y="46112"/>
                    <a:pt x="21694" y="45933"/>
                  </a:cubicBezTo>
                  <a:lnTo>
                    <a:pt x="21670" y="45731"/>
                  </a:lnTo>
                  <a:cubicBezTo>
                    <a:pt x="21648" y="45579"/>
                    <a:pt x="21517" y="45466"/>
                    <a:pt x="21358" y="45466"/>
                  </a:cubicBezTo>
                  <a:close/>
                  <a:moveTo>
                    <a:pt x="21531" y="46693"/>
                  </a:moveTo>
                  <a:cubicBezTo>
                    <a:pt x="21518" y="46693"/>
                    <a:pt x="21505" y="46693"/>
                    <a:pt x="21492" y="46695"/>
                  </a:cubicBezTo>
                  <a:cubicBezTo>
                    <a:pt x="21313" y="46719"/>
                    <a:pt x="21194" y="46874"/>
                    <a:pt x="21218" y="47053"/>
                  </a:cubicBezTo>
                  <a:lnTo>
                    <a:pt x="21241" y="47255"/>
                  </a:lnTo>
                  <a:cubicBezTo>
                    <a:pt x="21265" y="47398"/>
                    <a:pt x="21372" y="47505"/>
                    <a:pt x="21515" y="47517"/>
                  </a:cubicBezTo>
                  <a:cubicBezTo>
                    <a:pt x="21527" y="47523"/>
                    <a:pt x="21539" y="47526"/>
                    <a:pt x="21551" y="47526"/>
                  </a:cubicBezTo>
                  <a:cubicBezTo>
                    <a:pt x="21563" y="47526"/>
                    <a:pt x="21575" y="47523"/>
                    <a:pt x="21587" y="47517"/>
                  </a:cubicBezTo>
                  <a:cubicBezTo>
                    <a:pt x="21765" y="47493"/>
                    <a:pt x="21884" y="47338"/>
                    <a:pt x="21861" y="47172"/>
                  </a:cubicBezTo>
                  <a:lnTo>
                    <a:pt x="21837" y="46969"/>
                  </a:lnTo>
                  <a:cubicBezTo>
                    <a:pt x="21815" y="46816"/>
                    <a:pt x="21682" y="46693"/>
                    <a:pt x="21531" y="46693"/>
                  </a:cubicBezTo>
                  <a:close/>
                  <a:moveTo>
                    <a:pt x="21689" y="47931"/>
                  </a:moveTo>
                  <a:cubicBezTo>
                    <a:pt x="21675" y="47931"/>
                    <a:pt x="21661" y="47932"/>
                    <a:pt x="21646" y="47934"/>
                  </a:cubicBezTo>
                  <a:cubicBezTo>
                    <a:pt x="21468" y="47946"/>
                    <a:pt x="21349" y="48100"/>
                    <a:pt x="21372" y="48279"/>
                  </a:cubicBezTo>
                  <a:lnTo>
                    <a:pt x="21396" y="48481"/>
                  </a:lnTo>
                  <a:cubicBezTo>
                    <a:pt x="21408" y="48624"/>
                    <a:pt x="21527" y="48731"/>
                    <a:pt x="21658" y="48755"/>
                  </a:cubicBezTo>
                  <a:lnTo>
                    <a:pt x="21742" y="48755"/>
                  </a:lnTo>
                  <a:cubicBezTo>
                    <a:pt x="21908" y="48731"/>
                    <a:pt x="22027" y="48577"/>
                    <a:pt x="22003" y="48410"/>
                  </a:cubicBezTo>
                  <a:lnTo>
                    <a:pt x="21980" y="48207"/>
                  </a:lnTo>
                  <a:cubicBezTo>
                    <a:pt x="21969" y="48044"/>
                    <a:pt x="21838" y="47931"/>
                    <a:pt x="21689" y="47931"/>
                  </a:cubicBezTo>
                  <a:close/>
                  <a:moveTo>
                    <a:pt x="21802" y="49159"/>
                  </a:moveTo>
                  <a:cubicBezTo>
                    <a:pt x="21794" y="49159"/>
                    <a:pt x="21785" y="49159"/>
                    <a:pt x="21777" y="49160"/>
                  </a:cubicBezTo>
                  <a:cubicBezTo>
                    <a:pt x="21611" y="49184"/>
                    <a:pt x="21492" y="49339"/>
                    <a:pt x="21503" y="49505"/>
                  </a:cubicBezTo>
                  <a:lnTo>
                    <a:pt x="21527" y="49708"/>
                  </a:lnTo>
                  <a:cubicBezTo>
                    <a:pt x="21539" y="49862"/>
                    <a:pt x="21658" y="49970"/>
                    <a:pt x="21789" y="49993"/>
                  </a:cubicBezTo>
                  <a:lnTo>
                    <a:pt x="21861" y="49993"/>
                  </a:lnTo>
                  <a:cubicBezTo>
                    <a:pt x="22039" y="49970"/>
                    <a:pt x="22158" y="49815"/>
                    <a:pt x="22146" y="49648"/>
                  </a:cubicBezTo>
                  <a:lnTo>
                    <a:pt x="22123" y="49446"/>
                  </a:lnTo>
                  <a:cubicBezTo>
                    <a:pt x="22100" y="49275"/>
                    <a:pt x="21969" y="49159"/>
                    <a:pt x="21802" y="49159"/>
                  </a:cubicBezTo>
                  <a:close/>
                  <a:moveTo>
                    <a:pt x="21931" y="50397"/>
                  </a:moveTo>
                  <a:cubicBezTo>
                    <a:pt x="21924" y="50397"/>
                    <a:pt x="21916" y="50398"/>
                    <a:pt x="21908" y="50398"/>
                  </a:cubicBezTo>
                  <a:cubicBezTo>
                    <a:pt x="21730" y="50410"/>
                    <a:pt x="21611" y="50565"/>
                    <a:pt x="21622" y="50732"/>
                  </a:cubicBezTo>
                  <a:lnTo>
                    <a:pt x="21646" y="50946"/>
                  </a:lnTo>
                  <a:cubicBezTo>
                    <a:pt x="21658" y="51089"/>
                    <a:pt x="21765" y="51208"/>
                    <a:pt x="21908" y="51220"/>
                  </a:cubicBezTo>
                  <a:cubicBezTo>
                    <a:pt x="21920" y="51226"/>
                    <a:pt x="21932" y="51229"/>
                    <a:pt x="21944" y="51229"/>
                  </a:cubicBezTo>
                  <a:cubicBezTo>
                    <a:pt x="21956" y="51229"/>
                    <a:pt x="21968" y="51226"/>
                    <a:pt x="21980" y="51220"/>
                  </a:cubicBezTo>
                  <a:cubicBezTo>
                    <a:pt x="22146" y="51208"/>
                    <a:pt x="22277" y="51053"/>
                    <a:pt x="22265" y="50886"/>
                  </a:cubicBezTo>
                  <a:lnTo>
                    <a:pt x="22242" y="50684"/>
                  </a:lnTo>
                  <a:cubicBezTo>
                    <a:pt x="22230" y="50514"/>
                    <a:pt x="22089" y="50397"/>
                    <a:pt x="21931" y="50397"/>
                  </a:cubicBezTo>
                  <a:close/>
                  <a:moveTo>
                    <a:pt x="22036" y="51636"/>
                  </a:moveTo>
                  <a:cubicBezTo>
                    <a:pt x="22029" y="51636"/>
                    <a:pt x="22022" y="51636"/>
                    <a:pt x="22015" y="51636"/>
                  </a:cubicBezTo>
                  <a:cubicBezTo>
                    <a:pt x="21837" y="51648"/>
                    <a:pt x="21718" y="51803"/>
                    <a:pt x="21730" y="51970"/>
                  </a:cubicBezTo>
                  <a:lnTo>
                    <a:pt x="21742" y="52172"/>
                  </a:lnTo>
                  <a:cubicBezTo>
                    <a:pt x="21753" y="52327"/>
                    <a:pt x="21873" y="52446"/>
                    <a:pt x="22015" y="52458"/>
                  </a:cubicBezTo>
                  <a:cubicBezTo>
                    <a:pt x="22031" y="52458"/>
                    <a:pt x="22042" y="52463"/>
                    <a:pt x="22054" y="52463"/>
                  </a:cubicBezTo>
                  <a:cubicBezTo>
                    <a:pt x="22060" y="52463"/>
                    <a:pt x="22067" y="52462"/>
                    <a:pt x="22075" y="52458"/>
                  </a:cubicBezTo>
                  <a:cubicBezTo>
                    <a:pt x="22254" y="52446"/>
                    <a:pt x="22373" y="52303"/>
                    <a:pt x="22361" y="52125"/>
                  </a:cubicBezTo>
                  <a:lnTo>
                    <a:pt x="22349" y="51922"/>
                  </a:lnTo>
                  <a:cubicBezTo>
                    <a:pt x="22337" y="51763"/>
                    <a:pt x="22195" y="51636"/>
                    <a:pt x="22036" y="51636"/>
                  </a:cubicBezTo>
                  <a:close/>
                  <a:moveTo>
                    <a:pt x="22132" y="52874"/>
                  </a:moveTo>
                  <a:cubicBezTo>
                    <a:pt x="22125" y="52874"/>
                    <a:pt x="22118" y="52874"/>
                    <a:pt x="22111" y="52875"/>
                  </a:cubicBezTo>
                  <a:cubicBezTo>
                    <a:pt x="21932" y="52887"/>
                    <a:pt x="21801" y="53029"/>
                    <a:pt x="21813" y="53208"/>
                  </a:cubicBezTo>
                  <a:lnTo>
                    <a:pt x="21825" y="53410"/>
                  </a:lnTo>
                  <a:cubicBezTo>
                    <a:pt x="21837" y="53565"/>
                    <a:pt x="21956" y="53684"/>
                    <a:pt x="22099" y="53696"/>
                  </a:cubicBezTo>
                  <a:lnTo>
                    <a:pt x="22158" y="53696"/>
                  </a:lnTo>
                  <a:cubicBezTo>
                    <a:pt x="22337" y="53684"/>
                    <a:pt x="22456" y="53541"/>
                    <a:pt x="22456" y="53375"/>
                  </a:cubicBezTo>
                  <a:lnTo>
                    <a:pt x="22432" y="53160"/>
                  </a:lnTo>
                  <a:cubicBezTo>
                    <a:pt x="22421" y="53001"/>
                    <a:pt x="22289" y="52874"/>
                    <a:pt x="22132" y="52874"/>
                  </a:cubicBezTo>
                  <a:close/>
                  <a:moveTo>
                    <a:pt x="22205" y="54112"/>
                  </a:moveTo>
                  <a:cubicBezTo>
                    <a:pt x="22197" y="54112"/>
                    <a:pt x="22190" y="54112"/>
                    <a:pt x="22182" y="54113"/>
                  </a:cubicBezTo>
                  <a:cubicBezTo>
                    <a:pt x="22015" y="54125"/>
                    <a:pt x="21884" y="54268"/>
                    <a:pt x="21896" y="54446"/>
                  </a:cubicBezTo>
                  <a:lnTo>
                    <a:pt x="21908" y="54649"/>
                  </a:lnTo>
                  <a:cubicBezTo>
                    <a:pt x="21908" y="54804"/>
                    <a:pt x="22027" y="54923"/>
                    <a:pt x="22170" y="54934"/>
                  </a:cubicBezTo>
                  <a:cubicBezTo>
                    <a:pt x="22182" y="54940"/>
                    <a:pt x="22191" y="54943"/>
                    <a:pt x="22200" y="54943"/>
                  </a:cubicBezTo>
                  <a:cubicBezTo>
                    <a:pt x="22209" y="54943"/>
                    <a:pt x="22218" y="54940"/>
                    <a:pt x="22230" y="54934"/>
                  </a:cubicBezTo>
                  <a:cubicBezTo>
                    <a:pt x="22396" y="54934"/>
                    <a:pt x="22527" y="54792"/>
                    <a:pt x="22527" y="54613"/>
                  </a:cubicBezTo>
                  <a:lnTo>
                    <a:pt x="22515" y="54411"/>
                  </a:lnTo>
                  <a:cubicBezTo>
                    <a:pt x="22504" y="54240"/>
                    <a:pt x="22373" y="54112"/>
                    <a:pt x="22205" y="54112"/>
                  </a:cubicBezTo>
                  <a:close/>
                  <a:moveTo>
                    <a:pt x="22254" y="55351"/>
                  </a:moveTo>
                  <a:cubicBezTo>
                    <a:pt x="22075" y="55363"/>
                    <a:pt x="21944" y="55506"/>
                    <a:pt x="21956" y="55673"/>
                  </a:cubicBezTo>
                  <a:lnTo>
                    <a:pt x="21956" y="55887"/>
                  </a:lnTo>
                  <a:cubicBezTo>
                    <a:pt x="21968" y="56042"/>
                    <a:pt x="22087" y="56161"/>
                    <a:pt x="22230" y="56173"/>
                  </a:cubicBezTo>
                  <a:cubicBezTo>
                    <a:pt x="22254" y="56185"/>
                    <a:pt x="22265" y="56185"/>
                    <a:pt x="22289" y="56185"/>
                  </a:cubicBezTo>
                  <a:cubicBezTo>
                    <a:pt x="22456" y="56173"/>
                    <a:pt x="22587" y="56030"/>
                    <a:pt x="22587" y="55863"/>
                  </a:cubicBezTo>
                  <a:lnTo>
                    <a:pt x="22575" y="55649"/>
                  </a:lnTo>
                  <a:cubicBezTo>
                    <a:pt x="22563" y="55482"/>
                    <a:pt x="22420" y="55351"/>
                    <a:pt x="22254" y="55351"/>
                  </a:cubicBezTo>
                  <a:close/>
                  <a:moveTo>
                    <a:pt x="22301" y="56589"/>
                  </a:moveTo>
                  <a:cubicBezTo>
                    <a:pt x="22123" y="56601"/>
                    <a:pt x="21992" y="56744"/>
                    <a:pt x="22003" y="56911"/>
                  </a:cubicBezTo>
                  <a:lnTo>
                    <a:pt x="22003" y="57125"/>
                  </a:lnTo>
                  <a:cubicBezTo>
                    <a:pt x="22003" y="57280"/>
                    <a:pt x="22123" y="57399"/>
                    <a:pt x="22277" y="57423"/>
                  </a:cubicBezTo>
                  <a:lnTo>
                    <a:pt x="22325" y="57423"/>
                  </a:lnTo>
                  <a:cubicBezTo>
                    <a:pt x="22492" y="57411"/>
                    <a:pt x="22635" y="57268"/>
                    <a:pt x="22623" y="57101"/>
                  </a:cubicBezTo>
                  <a:lnTo>
                    <a:pt x="22623" y="56899"/>
                  </a:lnTo>
                  <a:cubicBezTo>
                    <a:pt x="22611" y="56720"/>
                    <a:pt x="22468" y="56589"/>
                    <a:pt x="22301" y="56589"/>
                  </a:cubicBezTo>
                  <a:close/>
                  <a:moveTo>
                    <a:pt x="22356" y="57839"/>
                  </a:moveTo>
                  <a:cubicBezTo>
                    <a:pt x="22350" y="57839"/>
                    <a:pt x="22343" y="57839"/>
                    <a:pt x="22337" y="57840"/>
                  </a:cubicBezTo>
                  <a:cubicBezTo>
                    <a:pt x="22158" y="57840"/>
                    <a:pt x="22027" y="57982"/>
                    <a:pt x="22027" y="58149"/>
                  </a:cubicBezTo>
                  <a:lnTo>
                    <a:pt x="22027" y="58363"/>
                  </a:lnTo>
                  <a:cubicBezTo>
                    <a:pt x="22039" y="58518"/>
                    <a:pt x="22158" y="58637"/>
                    <a:pt x="22301" y="58661"/>
                  </a:cubicBezTo>
                  <a:lnTo>
                    <a:pt x="22349" y="58661"/>
                  </a:lnTo>
                  <a:cubicBezTo>
                    <a:pt x="22515" y="58661"/>
                    <a:pt x="22658" y="58518"/>
                    <a:pt x="22658" y="58352"/>
                  </a:cubicBezTo>
                  <a:lnTo>
                    <a:pt x="22646" y="58137"/>
                  </a:lnTo>
                  <a:cubicBezTo>
                    <a:pt x="22646" y="57977"/>
                    <a:pt x="22514" y="57839"/>
                    <a:pt x="22356" y="57839"/>
                  </a:cubicBezTo>
                  <a:close/>
                  <a:moveTo>
                    <a:pt x="22361" y="59078"/>
                  </a:moveTo>
                  <a:cubicBezTo>
                    <a:pt x="22182" y="59078"/>
                    <a:pt x="22051" y="59221"/>
                    <a:pt x="22051" y="59387"/>
                  </a:cubicBezTo>
                  <a:lnTo>
                    <a:pt x="22051" y="59602"/>
                  </a:lnTo>
                  <a:cubicBezTo>
                    <a:pt x="22051" y="59757"/>
                    <a:pt x="22170" y="59887"/>
                    <a:pt x="22325" y="59899"/>
                  </a:cubicBezTo>
                  <a:lnTo>
                    <a:pt x="22361" y="59899"/>
                  </a:lnTo>
                  <a:cubicBezTo>
                    <a:pt x="22527" y="59899"/>
                    <a:pt x="22670" y="59757"/>
                    <a:pt x="22670" y="59590"/>
                  </a:cubicBezTo>
                  <a:lnTo>
                    <a:pt x="22670" y="59387"/>
                  </a:lnTo>
                  <a:cubicBezTo>
                    <a:pt x="22670" y="59209"/>
                    <a:pt x="22527" y="59078"/>
                    <a:pt x="22361" y="59078"/>
                  </a:cubicBezTo>
                  <a:close/>
                  <a:moveTo>
                    <a:pt x="22361" y="60316"/>
                  </a:moveTo>
                  <a:cubicBezTo>
                    <a:pt x="22194" y="60316"/>
                    <a:pt x="22051" y="60459"/>
                    <a:pt x="22051" y="60626"/>
                  </a:cubicBezTo>
                  <a:lnTo>
                    <a:pt x="22051" y="60828"/>
                  </a:lnTo>
                  <a:cubicBezTo>
                    <a:pt x="22051" y="60995"/>
                    <a:pt x="22170" y="61126"/>
                    <a:pt x="22325" y="61138"/>
                  </a:cubicBezTo>
                  <a:cubicBezTo>
                    <a:pt x="22337" y="61150"/>
                    <a:pt x="22349" y="61150"/>
                    <a:pt x="22361" y="61150"/>
                  </a:cubicBezTo>
                  <a:cubicBezTo>
                    <a:pt x="22527" y="61150"/>
                    <a:pt x="22670" y="61007"/>
                    <a:pt x="22670" y="60840"/>
                  </a:cubicBezTo>
                  <a:lnTo>
                    <a:pt x="22670" y="60626"/>
                  </a:lnTo>
                  <a:cubicBezTo>
                    <a:pt x="22670" y="60459"/>
                    <a:pt x="22527" y="60316"/>
                    <a:pt x="22361" y="60316"/>
                  </a:cubicBezTo>
                  <a:close/>
                  <a:moveTo>
                    <a:pt x="22349" y="61554"/>
                  </a:moveTo>
                  <a:cubicBezTo>
                    <a:pt x="22182" y="61554"/>
                    <a:pt x="22039" y="61697"/>
                    <a:pt x="22039" y="61864"/>
                  </a:cubicBezTo>
                  <a:lnTo>
                    <a:pt x="22039" y="62066"/>
                  </a:lnTo>
                  <a:cubicBezTo>
                    <a:pt x="22027" y="62233"/>
                    <a:pt x="22146" y="62364"/>
                    <a:pt x="22301" y="62388"/>
                  </a:cubicBezTo>
                  <a:lnTo>
                    <a:pt x="22337" y="62388"/>
                  </a:lnTo>
                  <a:cubicBezTo>
                    <a:pt x="22515" y="62388"/>
                    <a:pt x="22658" y="62257"/>
                    <a:pt x="22658" y="62078"/>
                  </a:cubicBezTo>
                  <a:lnTo>
                    <a:pt x="22658" y="61876"/>
                  </a:lnTo>
                  <a:cubicBezTo>
                    <a:pt x="22658" y="61697"/>
                    <a:pt x="22527" y="61566"/>
                    <a:pt x="22349" y="61554"/>
                  </a:cubicBezTo>
                  <a:close/>
                  <a:moveTo>
                    <a:pt x="22316" y="62804"/>
                  </a:moveTo>
                  <a:cubicBezTo>
                    <a:pt x="22147" y="62804"/>
                    <a:pt x="22015" y="62942"/>
                    <a:pt x="22015" y="63102"/>
                  </a:cubicBezTo>
                  <a:lnTo>
                    <a:pt x="22003" y="63305"/>
                  </a:lnTo>
                  <a:cubicBezTo>
                    <a:pt x="22003" y="63471"/>
                    <a:pt x="22123" y="63602"/>
                    <a:pt x="22277" y="63626"/>
                  </a:cubicBezTo>
                  <a:lnTo>
                    <a:pt x="22313" y="63626"/>
                  </a:lnTo>
                  <a:cubicBezTo>
                    <a:pt x="22320" y="63627"/>
                    <a:pt x="22326" y="63627"/>
                    <a:pt x="22332" y="63627"/>
                  </a:cubicBezTo>
                  <a:cubicBezTo>
                    <a:pt x="22491" y="63627"/>
                    <a:pt x="22623" y="63489"/>
                    <a:pt x="22635" y="63328"/>
                  </a:cubicBezTo>
                  <a:lnTo>
                    <a:pt x="22635" y="63114"/>
                  </a:lnTo>
                  <a:cubicBezTo>
                    <a:pt x="22635" y="62947"/>
                    <a:pt x="22504" y="62805"/>
                    <a:pt x="22337" y="62805"/>
                  </a:cubicBezTo>
                  <a:cubicBezTo>
                    <a:pt x="22330" y="62804"/>
                    <a:pt x="22323" y="62804"/>
                    <a:pt x="22316" y="62804"/>
                  </a:cubicBezTo>
                  <a:close/>
                  <a:moveTo>
                    <a:pt x="22280" y="64042"/>
                  </a:moveTo>
                  <a:cubicBezTo>
                    <a:pt x="22112" y="64042"/>
                    <a:pt x="21980" y="64180"/>
                    <a:pt x="21980" y="64340"/>
                  </a:cubicBezTo>
                  <a:lnTo>
                    <a:pt x="21968" y="64543"/>
                  </a:lnTo>
                  <a:cubicBezTo>
                    <a:pt x="21956" y="64710"/>
                    <a:pt x="22087" y="64840"/>
                    <a:pt x="22242" y="64864"/>
                  </a:cubicBezTo>
                  <a:lnTo>
                    <a:pt x="22265" y="64864"/>
                  </a:lnTo>
                  <a:cubicBezTo>
                    <a:pt x="22272" y="64865"/>
                    <a:pt x="22279" y="64865"/>
                    <a:pt x="22286" y="64865"/>
                  </a:cubicBezTo>
                  <a:cubicBezTo>
                    <a:pt x="22445" y="64865"/>
                    <a:pt x="22587" y="64738"/>
                    <a:pt x="22587" y="64567"/>
                  </a:cubicBezTo>
                  <a:lnTo>
                    <a:pt x="22599" y="64364"/>
                  </a:lnTo>
                  <a:cubicBezTo>
                    <a:pt x="22599" y="64198"/>
                    <a:pt x="22468" y="64055"/>
                    <a:pt x="22301" y="64043"/>
                  </a:cubicBezTo>
                  <a:cubicBezTo>
                    <a:pt x="22294" y="64042"/>
                    <a:pt x="22287" y="64042"/>
                    <a:pt x="22280" y="64042"/>
                  </a:cubicBezTo>
                  <a:close/>
                  <a:moveTo>
                    <a:pt x="22233" y="65280"/>
                  </a:moveTo>
                  <a:cubicBezTo>
                    <a:pt x="22064" y="65280"/>
                    <a:pt x="21932" y="65418"/>
                    <a:pt x="21920" y="65579"/>
                  </a:cubicBezTo>
                  <a:lnTo>
                    <a:pt x="21908" y="65781"/>
                  </a:lnTo>
                  <a:cubicBezTo>
                    <a:pt x="21908" y="65948"/>
                    <a:pt x="22027" y="66091"/>
                    <a:pt x="22182" y="66103"/>
                  </a:cubicBezTo>
                  <a:cubicBezTo>
                    <a:pt x="22194" y="66103"/>
                    <a:pt x="22206" y="66103"/>
                    <a:pt x="22206" y="66114"/>
                  </a:cubicBezTo>
                  <a:cubicBezTo>
                    <a:pt x="22384" y="66114"/>
                    <a:pt x="22527" y="65983"/>
                    <a:pt x="22539" y="65817"/>
                  </a:cubicBezTo>
                  <a:lnTo>
                    <a:pt x="22539" y="65602"/>
                  </a:lnTo>
                  <a:cubicBezTo>
                    <a:pt x="22551" y="65436"/>
                    <a:pt x="22420" y="65293"/>
                    <a:pt x="22254" y="65281"/>
                  </a:cubicBezTo>
                  <a:cubicBezTo>
                    <a:pt x="22247" y="65281"/>
                    <a:pt x="22240" y="65280"/>
                    <a:pt x="22233" y="65280"/>
                  </a:cubicBezTo>
                  <a:close/>
                  <a:moveTo>
                    <a:pt x="22161" y="66518"/>
                  </a:moveTo>
                  <a:cubicBezTo>
                    <a:pt x="22004" y="66518"/>
                    <a:pt x="21872" y="66646"/>
                    <a:pt x="21861" y="66817"/>
                  </a:cubicBezTo>
                  <a:lnTo>
                    <a:pt x="21849" y="67019"/>
                  </a:lnTo>
                  <a:cubicBezTo>
                    <a:pt x="21837" y="67186"/>
                    <a:pt x="21956" y="67329"/>
                    <a:pt x="22123" y="67341"/>
                  </a:cubicBezTo>
                  <a:cubicBezTo>
                    <a:pt x="22123" y="67341"/>
                    <a:pt x="22134" y="67353"/>
                    <a:pt x="22134" y="67353"/>
                  </a:cubicBezTo>
                  <a:cubicBezTo>
                    <a:pt x="22313" y="67353"/>
                    <a:pt x="22456" y="67234"/>
                    <a:pt x="22468" y="67055"/>
                  </a:cubicBezTo>
                  <a:lnTo>
                    <a:pt x="22480" y="66853"/>
                  </a:lnTo>
                  <a:cubicBezTo>
                    <a:pt x="22492" y="66674"/>
                    <a:pt x="22361" y="66531"/>
                    <a:pt x="22182" y="66519"/>
                  </a:cubicBezTo>
                  <a:cubicBezTo>
                    <a:pt x="22175" y="66519"/>
                    <a:pt x="22168" y="66518"/>
                    <a:pt x="22161" y="66518"/>
                  </a:cubicBezTo>
                  <a:close/>
                  <a:moveTo>
                    <a:pt x="22090" y="67757"/>
                  </a:moveTo>
                  <a:cubicBezTo>
                    <a:pt x="21931" y="67757"/>
                    <a:pt x="21789" y="67884"/>
                    <a:pt x="21777" y="68043"/>
                  </a:cubicBezTo>
                  <a:lnTo>
                    <a:pt x="21765" y="68258"/>
                  </a:lnTo>
                  <a:cubicBezTo>
                    <a:pt x="21753" y="68424"/>
                    <a:pt x="21873" y="68567"/>
                    <a:pt x="22039" y="68579"/>
                  </a:cubicBezTo>
                  <a:cubicBezTo>
                    <a:pt x="22039" y="68591"/>
                    <a:pt x="22051" y="68591"/>
                    <a:pt x="22051" y="68591"/>
                  </a:cubicBezTo>
                  <a:cubicBezTo>
                    <a:pt x="22059" y="68591"/>
                    <a:pt x="22066" y="68592"/>
                    <a:pt x="22074" y="68592"/>
                  </a:cubicBezTo>
                  <a:cubicBezTo>
                    <a:pt x="22242" y="68592"/>
                    <a:pt x="22373" y="68464"/>
                    <a:pt x="22384" y="68293"/>
                  </a:cubicBezTo>
                  <a:lnTo>
                    <a:pt x="22396" y="68091"/>
                  </a:lnTo>
                  <a:cubicBezTo>
                    <a:pt x="22408" y="67924"/>
                    <a:pt x="22289" y="67781"/>
                    <a:pt x="22111" y="67757"/>
                  </a:cubicBezTo>
                  <a:cubicBezTo>
                    <a:pt x="22104" y="67757"/>
                    <a:pt x="22097" y="67757"/>
                    <a:pt x="22090" y="67757"/>
                  </a:cubicBezTo>
                  <a:close/>
                  <a:moveTo>
                    <a:pt x="22005" y="68995"/>
                  </a:moveTo>
                  <a:cubicBezTo>
                    <a:pt x="21837" y="68995"/>
                    <a:pt x="21705" y="69122"/>
                    <a:pt x="21694" y="69281"/>
                  </a:cubicBezTo>
                  <a:lnTo>
                    <a:pt x="21670" y="69496"/>
                  </a:lnTo>
                  <a:cubicBezTo>
                    <a:pt x="21658" y="69662"/>
                    <a:pt x="21777" y="69805"/>
                    <a:pt x="21944" y="69829"/>
                  </a:cubicBezTo>
                  <a:lnTo>
                    <a:pt x="21956" y="69829"/>
                  </a:lnTo>
                  <a:cubicBezTo>
                    <a:pt x="21968" y="69831"/>
                    <a:pt x="21980" y="69832"/>
                    <a:pt x="21992" y="69832"/>
                  </a:cubicBezTo>
                  <a:cubicBezTo>
                    <a:pt x="22145" y="69832"/>
                    <a:pt x="22278" y="69698"/>
                    <a:pt x="22289" y="69543"/>
                  </a:cubicBezTo>
                  <a:lnTo>
                    <a:pt x="22313" y="69329"/>
                  </a:lnTo>
                  <a:cubicBezTo>
                    <a:pt x="22325" y="69162"/>
                    <a:pt x="22182" y="69008"/>
                    <a:pt x="22027" y="68996"/>
                  </a:cubicBezTo>
                  <a:cubicBezTo>
                    <a:pt x="22020" y="68995"/>
                    <a:pt x="22012" y="68995"/>
                    <a:pt x="22005" y="68995"/>
                  </a:cubicBezTo>
                  <a:close/>
                  <a:moveTo>
                    <a:pt x="21899" y="70233"/>
                  </a:moveTo>
                  <a:cubicBezTo>
                    <a:pt x="21741" y="70233"/>
                    <a:pt x="21598" y="70360"/>
                    <a:pt x="21587" y="70520"/>
                  </a:cubicBezTo>
                  <a:lnTo>
                    <a:pt x="21563" y="70722"/>
                  </a:lnTo>
                  <a:cubicBezTo>
                    <a:pt x="21551" y="70889"/>
                    <a:pt x="21670" y="71044"/>
                    <a:pt x="21837" y="71067"/>
                  </a:cubicBezTo>
                  <a:lnTo>
                    <a:pt x="21849" y="71067"/>
                  </a:lnTo>
                  <a:cubicBezTo>
                    <a:pt x="21862" y="71069"/>
                    <a:pt x="21875" y="71070"/>
                    <a:pt x="21888" y="71070"/>
                  </a:cubicBezTo>
                  <a:cubicBezTo>
                    <a:pt x="22039" y="71070"/>
                    <a:pt x="22171" y="70946"/>
                    <a:pt x="22182" y="70782"/>
                  </a:cubicBezTo>
                  <a:lnTo>
                    <a:pt x="22206" y="70579"/>
                  </a:lnTo>
                  <a:cubicBezTo>
                    <a:pt x="22218" y="70401"/>
                    <a:pt x="22087" y="70246"/>
                    <a:pt x="21920" y="70234"/>
                  </a:cubicBezTo>
                  <a:cubicBezTo>
                    <a:pt x="21913" y="70233"/>
                    <a:pt x="21906" y="70233"/>
                    <a:pt x="21899" y="70233"/>
                  </a:cubicBezTo>
                  <a:close/>
                  <a:moveTo>
                    <a:pt x="21788" y="71471"/>
                  </a:moveTo>
                  <a:cubicBezTo>
                    <a:pt x="21620" y="71471"/>
                    <a:pt x="21479" y="71588"/>
                    <a:pt x="21468" y="71758"/>
                  </a:cubicBezTo>
                  <a:lnTo>
                    <a:pt x="21444" y="71960"/>
                  </a:lnTo>
                  <a:cubicBezTo>
                    <a:pt x="21432" y="72127"/>
                    <a:pt x="21551" y="72282"/>
                    <a:pt x="21718" y="72306"/>
                  </a:cubicBezTo>
                  <a:lnTo>
                    <a:pt x="21730" y="72306"/>
                  </a:lnTo>
                  <a:cubicBezTo>
                    <a:pt x="21743" y="72308"/>
                    <a:pt x="21756" y="72308"/>
                    <a:pt x="21769" y="72308"/>
                  </a:cubicBezTo>
                  <a:cubicBezTo>
                    <a:pt x="21920" y="72308"/>
                    <a:pt x="22052" y="72184"/>
                    <a:pt x="22063" y="72020"/>
                  </a:cubicBezTo>
                  <a:lnTo>
                    <a:pt x="22087" y="71818"/>
                  </a:lnTo>
                  <a:cubicBezTo>
                    <a:pt x="22099" y="71639"/>
                    <a:pt x="21980" y="71484"/>
                    <a:pt x="21813" y="71472"/>
                  </a:cubicBezTo>
                  <a:cubicBezTo>
                    <a:pt x="21805" y="71472"/>
                    <a:pt x="21797" y="71471"/>
                    <a:pt x="21788" y="71471"/>
                  </a:cubicBezTo>
                  <a:close/>
                  <a:moveTo>
                    <a:pt x="21659" y="72710"/>
                  </a:moveTo>
                  <a:cubicBezTo>
                    <a:pt x="21501" y="72710"/>
                    <a:pt x="21359" y="72825"/>
                    <a:pt x="21337" y="72984"/>
                  </a:cubicBezTo>
                  <a:lnTo>
                    <a:pt x="21313" y="73187"/>
                  </a:lnTo>
                  <a:cubicBezTo>
                    <a:pt x="21301" y="73365"/>
                    <a:pt x="21420" y="73520"/>
                    <a:pt x="21587" y="73532"/>
                  </a:cubicBezTo>
                  <a:cubicBezTo>
                    <a:pt x="21587" y="73532"/>
                    <a:pt x="21587" y="73544"/>
                    <a:pt x="21587" y="73544"/>
                  </a:cubicBezTo>
                  <a:cubicBezTo>
                    <a:pt x="21595" y="73544"/>
                    <a:pt x="21603" y="73545"/>
                    <a:pt x="21611" y="73545"/>
                  </a:cubicBezTo>
                  <a:cubicBezTo>
                    <a:pt x="21778" y="73545"/>
                    <a:pt x="21909" y="73429"/>
                    <a:pt x="21932" y="73258"/>
                  </a:cubicBezTo>
                  <a:lnTo>
                    <a:pt x="21956" y="73056"/>
                  </a:lnTo>
                  <a:cubicBezTo>
                    <a:pt x="21980" y="72889"/>
                    <a:pt x="21849" y="72734"/>
                    <a:pt x="21682" y="72710"/>
                  </a:cubicBezTo>
                  <a:cubicBezTo>
                    <a:pt x="21674" y="72710"/>
                    <a:pt x="21667" y="72710"/>
                    <a:pt x="21659" y="72710"/>
                  </a:cubicBezTo>
                  <a:close/>
                  <a:moveTo>
                    <a:pt x="21497" y="73946"/>
                  </a:moveTo>
                  <a:cubicBezTo>
                    <a:pt x="21347" y="73946"/>
                    <a:pt x="21216" y="74059"/>
                    <a:pt x="21194" y="74223"/>
                  </a:cubicBezTo>
                  <a:lnTo>
                    <a:pt x="21170" y="74425"/>
                  </a:lnTo>
                  <a:cubicBezTo>
                    <a:pt x="21146" y="74592"/>
                    <a:pt x="21265" y="74746"/>
                    <a:pt x="21444" y="74770"/>
                  </a:cubicBezTo>
                  <a:cubicBezTo>
                    <a:pt x="21457" y="74772"/>
                    <a:pt x="21470" y="74773"/>
                    <a:pt x="21483" y="74773"/>
                  </a:cubicBezTo>
                  <a:cubicBezTo>
                    <a:pt x="21634" y="74773"/>
                    <a:pt x="21767" y="74650"/>
                    <a:pt x="21789" y="74496"/>
                  </a:cubicBezTo>
                  <a:lnTo>
                    <a:pt x="21813" y="74294"/>
                  </a:lnTo>
                  <a:cubicBezTo>
                    <a:pt x="21837" y="74115"/>
                    <a:pt x="21718" y="73973"/>
                    <a:pt x="21539" y="73949"/>
                  </a:cubicBezTo>
                  <a:cubicBezTo>
                    <a:pt x="21525" y="73947"/>
                    <a:pt x="21511" y="73946"/>
                    <a:pt x="21497" y="73946"/>
                  </a:cubicBezTo>
                  <a:close/>
                  <a:moveTo>
                    <a:pt x="21342" y="75184"/>
                  </a:moveTo>
                  <a:cubicBezTo>
                    <a:pt x="21192" y="75184"/>
                    <a:pt x="21061" y="75297"/>
                    <a:pt x="21039" y="75449"/>
                  </a:cubicBezTo>
                  <a:lnTo>
                    <a:pt x="21015" y="75651"/>
                  </a:lnTo>
                  <a:cubicBezTo>
                    <a:pt x="20991" y="75818"/>
                    <a:pt x="21111" y="75985"/>
                    <a:pt x="21277" y="75997"/>
                  </a:cubicBezTo>
                  <a:cubicBezTo>
                    <a:pt x="21289" y="75997"/>
                    <a:pt x="21289" y="75997"/>
                    <a:pt x="21289" y="76009"/>
                  </a:cubicBezTo>
                  <a:cubicBezTo>
                    <a:pt x="21297" y="76009"/>
                    <a:pt x="21304" y="76009"/>
                    <a:pt x="21312" y="76009"/>
                  </a:cubicBezTo>
                  <a:cubicBezTo>
                    <a:pt x="21470" y="76009"/>
                    <a:pt x="21612" y="75894"/>
                    <a:pt x="21634" y="75735"/>
                  </a:cubicBezTo>
                  <a:lnTo>
                    <a:pt x="21658" y="75520"/>
                  </a:lnTo>
                  <a:cubicBezTo>
                    <a:pt x="21682" y="75354"/>
                    <a:pt x="21563" y="75199"/>
                    <a:pt x="21396" y="75187"/>
                  </a:cubicBezTo>
                  <a:lnTo>
                    <a:pt x="21384" y="75187"/>
                  </a:lnTo>
                  <a:cubicBezTo>
                    <a:pt x="21370" y="75185"/>
                    <a:pt x="21356" y="75184"/>
                    <a:pt x="21342" y="75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34"/>
            <p:cNvSpPr/>
            <p:nvPr/>
          </p:nvSpPr>
          <p:spPr>
            <a:xfrm>
              <a:off x="5714903" y="2163341"/>
              <a:ext cx="251416" cy="224510"/>
            </a:xfrm>
            <a:custGeom>
              <a:avLst/>
              <a:gdLst/>
              <a:ahLst/>
              <a:cxnLst/>
              <a:rect l="l" t="t" r="r" b="b"/>
              <a:pathLst>
                <a:path w="11907" h="10634" extrusionOk="0">
                  <a:moveTo>
                    <a:pt x="5958" y="0"/>
                  </a:moveTo>
                  <a:cubicBezTo>
                    <a:pt x="4449" y="0"/>
                    <a:pt x="2950" y="641"/>
                    <a:pt x="1893" y="1882"/>
                  </a:cubicBezTo>
                  <a:cubicBezTo>
                    <a:pt x="0" y="4120"/>
                    <a:pt x="274" y="7478"/>
                    <a:pt x="2513" y="9371"/>
                  </a:cubicBezTo>
                  <a:cubicBezTo>
                    <a:pt x="3515" y="10220"/>
                    <a:pt x="4738" y="10634"/>
                    <a:pt x="5953" y="10634"/>
                  </a:cubicBezTo>
                  <a:cubicBezTo>
                    <a:pt x="7464" y="10634"/>
                    <a:pt x="8964" y="9993"/>
                    <a:pt x="10014" y="8752"/>
                  </a:cubicBezTo>
                  <a:cubicBezTo>
                    <a:pt x="11907" y="6514"/>
                    <a:pt x="11633" y="3156"/>
                    <a:pt x="9394" y="1263"/>
                  </a:cubicBezTo>
                  <a:cubicBezTo>
                    <a:pt x="8392" y="414"/>
                    <a:pt x="7172" y="0"/>
                    <a:pt x="5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34"/>
            <p:cNvSpPr/>
            <p:nvPr/>
          </p:nvSpPr>
          <p:spPr>
            <a:xfrm>
              <a:off x="5725460" y="2172864"/>
              <a:ext cx="230301" cy="205446"/>
            </a:xfrm>
            <a:custGeom>
              <a:avLst/>
              <a:gdLst/>
              <a:ahLst/>
              <a:cxnLst/>
              <a:rect l="l" t="t" r="r" b="b"/>
              <a:pathLst>
                <a:path w="10907" h="9731" extrusionOk="0">
                  <a:moveTo>
                    <a:pt x="5450" y="1"/>
                  </a:moveTo>
                  <a:cubicBezTo>
                    <a:pt x="4071" y="1"/>
                    <a:pt x="2701" y="584"/>
                    <a:pt x="1739" y="1717"/>
                  </a:cubicBezTo>
                  <a:cubicBezTo>
                    <a:pt x="0" y="3777"/>
                    <a:pt x="262" y="6848"/>
                    <a:pt x="2310" y="8575"/>
                  </a:cubicBezTo>
                  <a:cubicBezTo>
                    <a:pt x="3225" y="9351"/>
                    <a:pt x="4344" y="9731"/>
                    <a:pt x="5457" y="9731"/>
                  </a:cubicBezTo>
                  <a:cubicBezTo>
                    <a:pt x="6836" y="9731"/>
                    <a:pt x="8206" y="9148"/>
                    <a:pt x="9168" y="8015"/>
                  </a:cubicBezTo>
                  <a:cubicBezTo>
                    <a:pt x="10907" y="5955"/>
                    <a:pt x="10657" y="2884"/>
                    <a:pt x="8597" y="1157"/>
                  </a:cubicBezTo>
                  <a:cubicBezTo>
                    <a:pt x="7682" y="381"/>
                    <a:pt x="6563" y="1"/>
                    <a:pt x="5450" y="1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34"/>
            <p:cNvSpPr/>
            <p:nvPr/>
          </p:nvSpPr>
          <p:spPr>
            <a:xfrm>
              <a:off x="5751852" y="2196321"/>
              <a:ext cx="177514" cy="158555"/>
            </a:xfrm>
            <a:custGeom>
              <a:avLst/>
              <a:gdLst/>
              <a:ahLst/>
              <a:cxnLst/>
              <a:rect l="l" t="t" r="r" b="b"/>
              <a:pathLst>
                <a:path w="8407" h="7510" extrusionOk="0">
                  <a:moveTo>
                    <a:pt x="4209" y="0"/>
                  </a:moveTo>
                  <a:cubicBezTo>
                    <a:pt x="3142" y="0"/>
                    <a:pt x="2080" y="454"/>
                    <a:pt x="1334" y="1332"/>
                  </a:cubicBezTo>
                  <a:cubicBezTo>
                    <a:pt x="1" y="2916"/>
                    <a:pt x="203" y="5285"/>
                    <a:pt x="1775" y="6618"/>
                  </a:cubicBezTo>
                  <a:cubicBezTo>
                    <a:pt x="2480" y="7217"/>
                    <a:pt x="3341" y="7510"/>
                    <a:pt x="4198" y="7510"/>
                  </a:cubicBezTo>
                  <a:cubicBezTo>
                    <a:pt x="5265" y="7510"/>
                    <a:pt x="6327" y="7056"/>
                    <a:pt x="7073" y="6178"/>
                  </a:cubicBezTo>
                  <a:cubicBezTo>
                    <a:pt x="8406" y="4594"/>
                    <a:pt x="8216" y="2225"/>
                    <a:pt x="6632" y="891"/>
                  </a:cubicBezTo>
                  <a:cubicBezTo>
                    <a:pt x="5927" y="292"/>
                    <a:pt x="5066" y="0"/>
                    <a:pt x="4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34"/>
            <p:cNvSpPr/>
            <p:nvPr/>
          </p:nvSpPr>
          <p:spPr>
            <a:xfrm>
              <a:off x="5807150" y="3114624"/>
              <a:ext cx="1257525" cy="1122847"/>
            </a:xfrm>
            <a:custGeom>
              <a:avLst/>
              <a:gdLst/>
              <a:ahLst/>
              <a:cxnLst/>
              <a:rect l="l" t="t" r="r" b="b"/>
              <a:pathLst>
                <a:path w="59556" h="53184" extrusionOk="0">
                  <a:moveTo>
                    <a:pt x="29798" y="1"/>
                  </a:moveTo>
                  <a:cubicBezTo>
                    <a:pt x="22250" y="1"/>
                    <a:pt x="14750" y="3200"/>
                    <a:pt x="9490" y="9417"/>
                  </a:cubicBezTo>
                  <a:cubicBezTo>
                    <a:pt x="1" y="20621"/>
                    <a:pt x="1394" y="37396"/>
                    <a:pt x="12598" y="46886"/>
                  </a:cubicBezTo>
                  <a:cubicBezTo>
                    <a:pt x="17592" y="51116"/>
                    <a:pt x="23694" y="53183"/>
                    <a:pt x="29764" y="53183"/>
                  </a:cubicBezTo>
                  <a:cubicBezTo>
                    <a:pt x="37310" y="53183"/>
                    <a:pt x="44808" y="49988"/>
                    <a:pt x="50067" y="43778"/>
                  </a:cubicBezTo>
                  <a:cubicBezTo>
                    <a:pt x="59556" y="32562"/>
                    <a:pt x="58163" y="15787"/>
                    <a:pt x="46959" y="6297"/>
                  </a:cubicBezTo>
                  <a:cubicBezTo>
                    <a:pt x="41966" y="2068"/>
                    <a:pt x="35866" y="1"/>
                    <a:pt x="29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34"/>
            <p:cNvSpPr/>
            <p:nvPr/>
          </p:nvSpPr>
          <p:spPr>
            <a:xfrm>
              <a:off x="5837575" y="3141967"/>
              <a:ext cx="1196693" cy="1068166"/>
            </a:xfrm>
            <a:custGeom>
              <a:avLst/>
              <a:gdLst/>
              <a:ahLst/>
              <a:cxnLst/>
              <a:rect l="l" t="t" r="r" b="b"/>
              <a:pathLst>
                <a:path w="56675" h="50594" extrusionOk="0">
                  <a:moveTo>
                    <a:pt x="28350" y="1"/>
                  </a:moveTo>
                  <a:cubicBezTo>
                    <a:pt x="21171" y="1"/>
                    <a:pt x="14040" y="3042"/>
                    <a:pt x="9037" y="8955"/>
                  </a:cubicBezTo>
                  <a:cubicBezTo>
                    <a:pt x="1" y="19611"/>
                    <a:pt x="1334" y="35578"/>
                    <a:pt x="11990" y="44602"/>
                  </a:cubicBezTo>
                  <a:cubicBezTo>
                    <a:pt x="16747" y="48626"/>
                    <a:pt x="22554" y="50593"/>
                    <a:pt x="28329" y="50593"/>
                  </a:cubicBezTo>
                  <a:cubicBezTo>
                    <a:pt x="35507" y="50593"/>
                    <a:pt x="42636" y="47555"/>
                    <a:pt x="47638" y="41650"/>
                  </a:cubicBezTo>
                  <a:cubicBezTo>
                    <a:pt x="56674" y="30982"/>
                    <a:pt x="55341" y="15015"/>
                    <a:pt x="44685" y="5991"/>
                  </a:cubicBezTo>
                  <a:cubicBezTo>
                    <a:pt x="39930" y="1968"/>
                    <a:pt x="34124" y="1"/>
                    <a:pt x="28350" y="1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34"/>
            <p:cNvSpPr/>
            <p:nvPr/>
          </p:nvSpPr>
          <p:spPr>
            <a:xfrm>
              <a:off x="5912487" y="3208834"/>
              <a:ext cx="1046861" cy="934524"/>
            </a:xfrm>
            <a:custGeom>
              <a:avLst/>
              <a:gdLst/>
              <a:ahLst/>
              <a:cxnLst/>
              <a:rect l="l" t="t" r="r" b="b"/>
              <a:pathLst>
                <a:path w="49579" h="44264" extrusionOk="0">
                  <a:moveTo>
                    <a:pt x="24799" y="0"/>
                  </a:moveTo>
                  <a:cubicBezTo>
                    <a:pt x="18517" y="0"/>
                    <a:pt x="12275" y="2658"/>
                    <a:pt x="7895" y="7824"/>
                  </a:cubicBezTo>
                  <a:cubicBezTo>
                    <a:pt x="1" y="17159"/>
                    <a:pt x="1156" y="31125"/>
                    <a:pt x="10490" y="39018"/>
                  </a:cubicBezTo>
                  <a:cubicBezTo>
                    <a:pt x="14645" y="42542"/>
                    <a:pt x="19723" y="44264"/>
                    <a:pt x="24776" y="44264"/>
                  </a:cubicBezTo>
                  <a:cubicBezTo>
                    <a:pt x="31059" y="44264"/>
                    <a:pt x="37303" y="41602"/>
                    <a:pt x="41684" y="36435"/>
                  </a:cubicBezTo>
                  <a:cubicBezTo>
                    <a:pt x="49578" y="27100"/>
                    <a:pt x="48423" y="13134"/>
                    <a:pt x="39089" y="5241"/>
                  </a:cubicBezTo>
                  <a:cubicBezTo>
                    <a:pt x="34932" y="1721"/>
                    <a:pt x="29853" y="0"/>
                    <a:pt x="24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/>
            </a:p>
          </p:txBody>
        </p:sp>
        <p:sp>
          <p:nvSpPr>
            <p:cNvPr id="10905" name="Google Shape;10905;p34"/>
            <p:cNvSpPr/>
            <p:nvPr/>
          </p:nvSpPr>
          <p:spPr>
            <a:xfrm>
              <a:off x="6495573" y="2988828"/>
              <a:ext cx="633556" cy="565667"/>
            </a:xfrm>
            <a:custGeom>
              <a:avLst/>
              <a:gdLst/>
              <a:ahLst/>
              <a:cxnLst/>
              <a:rect l="l" t="t" r="r" b="b"/>
              <a:pathLst>
                <a:path w="30005" h="26793" extrusionOk="0">
                  <a:moveTo>
                    <a:pt x="15018" y="0"/>
                  </a:moveTo>
                  <a:cubicBezTo>
                    <a:pt x="11212" y="0"/>
                    <a:pt x="7429" y="1614"/>
                    <a:pt x="4775" y="4744"/>
                  </a:cubicBezTo>
                  <a:cubicBezTo>
                    <a:pt x="0" y="10388"/>
                    <a:pt x="703" y="18841"/>
                    <a:pt x="6346" y="23615"/>
                  </a:cubicBezTo>
                  <a:cubicBezTo>
                    <a:pt x="8863" y="25750"/>
                    <a:pt x="11938" y="26793"/>
                    <a:pt x="14997" y="26793"/>
                  </a:cubicBezTo>
                  <a:cubicBezTo>
                    <a:pt x="18798" y="26793"/>
                    <a:pt x="22573" y="25183"/>
                    <a:pt x="25218" y="22056"/>
                  </a:cubicBezTo>
                  <a:cubicBezTo>
                    <a:pt x="30004" y="16412"/>
                    <a:pt x="29302" y="7959"/>
                    <a:pt x="23658" y="3172"/>
                  </a:cubicBezTo>
                  <a:cubicBezTo>
                    <a:pt x="21145" y="1041"/>
                    <a:pt x="18074" y="0"/>
                    <a:pt x="150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34"/>
            <p:cNvSpPr/>
            <p:nvPr/>
          </p:nvSpPr>
          <p:spPr>
            <a:xfrm>
              <a:off x="6522472" y="3012855"/>
              <a:ext cx="579755" cy="517657"/>
            </a:xfrm>
            <a:custGeom>
              <a:avLst/>
              <a:gdLst/>
              <a:ahLst/>
              <a:cxnLst/>
              <a:rect l="l" t="t" r="r" b="b"/>
              <a:pathLst>
                <a:path w="27457" h="24519" extrusionOk="0">
                  <a:moveTo>
                    <a:pt x="13722" y="0"/>
                  </a:moveTo>
                  <a:cubicBezTo>
                    <a:pt x="10244" y="0"/>
                    <a:pt x="6790" y="1470"/>
                    <a:pt x="4370" y="4332"/>
                  </a:cubicBezTo>
                  <a:cubicBezTo>
                    <a:pt x="0" y="9500"/>
                    <a:pt x="643" y="17239"/>
                    <a:pt x="5811" y="21620"/>
                  </a:cubicBezTo>
                  <a:cubicBezTo>
                    <a:pt x="8108" y="23567"/>
                    <a:pt x="10917" y="24519"/>
                    <a:pt x="13715" y="24519"/>
                  </a:cubicBezTo>
                  <a:cubicBezTo>
                    <a:pt x="17196" y="24519"/>
                    <a:pt x="20657" y="23045"/>
                    <a:pt x="23087" y="20180"/>
                  </a:cubicBezTo>
                  <a:cubicBezTo>
                    <a:pt x="27456" y="15012"/>
                    <a:pt x="26813" y="7273"/>
                    <a:pt x="21646" y="2904"/>
                  </a:cubicBezTo>
                  <a:cubicBezTo>
                    <a:pt x="19341" y="954"/>
                    <a:pt x="16523" y="0"/>
                    <a:pt x="13722" y="0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34"/>
            <p:cNvSpPr/>
            <p:nvPr/>
          </p:nvSpPr>
          <p:spPr>
            <a:xfrm>
              <a:off x="6588579" y="3072037"/>
              <a:ext cx="447258" cy="399301"/>
            </a:xfrm>
            <a:custGeom>
              <a:avLst/>
              <a:gdLst/>
              <a:ahLst/>
              <a:cxnLst/>
              <a:rect l="l" t="t" r="r" b="b"/>
              <a:pathLst>
                <a:path w="21182" h="18913" extrusionOk="0">
                  <a:moveTo>
                    <a:pt x="10600" y="1"/>
                  </a:moveTo>
                  <a:cubicBezTo>
                    <a:pt x="7916" y="1"/>
                    <a:pt x="5250" y="1140"/>
                    <a:pt x="3382" y="3351"/>
                  </a:cubicBezTo>
                  <a:cubicBezTo>
                    <a:pt x="1" y="7328"/>
                    <a:pt x="501" y="13293"/>
                    <a:pt x="4489" y="16674"/>
                  </a:cubicBezTo>
                  <a:cubicBezTo>
                    <a:pt x="6263" y="18177"/>
                    <a:pt x="8434" y="18912"/>
                    <a:pt x="10594" y="18912"/>
                  </a:cubicBezTo>
                  <a:cubicBezTo>
                    <a:pt x="13278" y="18912"/>
                    <a:pt x="15946" y="17777"/>
                    <a:pt x="17813" y="15567"/>
                  </a:cubicBezTo>
                  <a:cubicBezTo>
                    <a:pt x="21182" y="11578"/>
                    <a:pt x="20694" y="5613"/>
                    <a:pt x="16705" y="2244"/>
                  </a:cubicBezTo>
                  <a:cubicBezTo>
                    <a:pt x="14928" y="737"/>
                    <a:pt x="12758" y="1"/>
                    <a:pt x="106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</a:t>
              </a:r>
              <a:endParaRPr/>
            </a:p>
          </p:txBody>
        </p:sp>
      </p:grpSp>
      <p:grpSp>
        <p:nvGrpSpPr>
          <p:cNvPr id="10908" name="Google Shape;10908;p34"/>
          <p:cNvGrpSpPr/>
          <p:nvPr/>
        </p:nvGrpSpPr>
        <p:grpSpPr>
          <a:xfrm>
            <a:off x="2007861" y="2367974"/>
            <a:ext cx="1836707" cy="2091001"/>
            <a:chOff x="2591386" y="2015524"/>
            <a:chExt cx="1836707" cy="2091001"/>
          </a:xfrm>
        </p:grpSpPr>
        <p:sp>
          <p:nvSpPr>
            <p:cNvPr id="10909" name="Google Shape;10909;p34"/>
            <p:cNvSpPr/>
            <p:nvPr/>
          </p:nvSpPr>
          <p:spPr>
            <a:xfrm>
              <a:off x="3386554" y="2118643"/>
              <a:ext cx="846733" cy="1122172"/>
            </a:xfrm>
            <a:custGeom>
              <a:avLst/>
              <a:gdLst/>
              <a:ahLst/>
              <a:cxnLst/>
              <a:rect l="l" t="t" r="r" b="b"/>
              <a:pathLst>
                <a:path w="40101" h="53152" extrusionOk="0">
                  <a:moveTo>
                    <a:pt x="39843" y="0"/>
                  </a:moveTo>
                  <a:cubicBezTo>
                    <a:pt x="39819" y="0"/>
                    <a:pt x="39793" y="3"/>
                    <a:pt x="39768" y="10"/>
                  </a:cubicBezTo>
                  <a:cubicBezTo>
                    <a:pt x="39768" y="10"/>
                    <a:pt x="39720" y="22"/>
                    <a:pt x="39613" y="58"/>
                  </a:cubicBezTo>
                  <a:cubicBezTo>
                    <a:pt x="39494" y="106"/>
                    <a:pt x="39434" y="237"/>
                    <a:pt x="39470" y="356"/>
                  </a:cubicBezTo>
                  <a:cubicBezTo>
                    <a:pt x="39506" y="451"/>
                    <a:pt x="39577" y="499"/>
                    <a:pt x="39660" y="510"/>
                  </a:cubicBezTo>
                  <a:cubicBezTo>
                    <a:pt x="39671" y="514"/>
                    <a:pt x="39681" y="515"/>
                    <a:pt x="39692" y="515"/>
                  </a:cubicBezTo>
                  <a:cubicBezTo>
                    <a:pt x="39717" y="515"/>
                    <a:pt x="39742" y="507"/>
                    <a:pt x="39768" y="499"/>
                  </a:cubicBezTo>
                  <a:cubicBezTo>
                    <a:pt x="39863" y="475"/>
                    <a:pt x="39922" y="451"/>
                    <a:pt x="39922" y="451"/>
                  </a:cubicBezTo>
                  <a:cubicBezTo>
                    <a:pt x="40041" y="415"/>
                    <a:pt x="40101" y="284"/>
                    <a:pt x="40065" y="153"/>
                  </a:cubicBezTo>
                  <a:cubicBezTo>
                    <a:pt x="40036" y="57"/>
                    <a:pt x="39946" y="0"/>
                    <a:pt x="39843" y="0"/>
                  </a:cubicBezTo>
                  <a:close/>
                  <a:moveTo>
                    <a:pt x="38961" y="327"/>
                  </a:moveTo>
                  <a:cubicBezTo>
                    <a:pt x="38932" y="327"/>
                    <a:pt x="38902" y="333"/>
                    <a:pt x="38875" y="344"/>
                  </a:cubicBezTo>
                  <a:lnTo>
                    <a:pt x="38732" y="403"/>
                  </a:lnTo>
                  <a:cubicBezTo>
                    <a:pt x="38613" y="451"/>
                    <a:pt x="38553" y="582"/>
                    <a:pt x="38601" y="701"/>
                  </a:cubicBezTo>
                  <a:cubicBezTo>
                    <a:pt x="38636" y="784"/>
                    <a:pt x="38708" y="832"/>
                    <a:pt x="38791" y="844"/>
                  </a:cubicBezTo>
                  <a:cubicBezTo>
                    <a:pt x="38802" y="847"/>
                    <a:pt x="38812" y="849"/>
                    <a:pt x="38823" y="849"/>
                  </a:cubicBezTo>
                  <a:cubicBezTo>
                    <a:pt x="38848" y="849"/>
                    <a:pt x="38873" y="840"/>
                    <a:pt x="38898" y="832"/>
                  </a:cubicBezTo>
                  <a:lnTo>
                    <a:pt x="39041" y="772"/>
                  </a:lnTo>
                  <a:cubicBezTo>
                    <a:pt x="39172" y="725"/>
                    <a:pt x="39220" y="594"/>
                    <a:pt x="39184" y="475"/>
                  </a:cubicBezTo>
                  <a:cubicBezTo>
                    <a:pt x="39148" y="384"/>
                    <a:pt x="39055" y="327"/>
                    <a:pt x="38961" y="327"/>
                  </a:cubicBezTo>
                  <a:close/>
                  <a:moveTo>
                    <a:pt x="38099" y="683"/>
                  </a:moveTo>
                  <a:cubicBezTo>
                    <a:pt x="38068" y="683"/>
                    <a:pt x="38036" y="689"/>
                    <a:pt x="38005" y="701"/>
                  </a:cubicBezTo>
                  <a:lnTo>
                    <a:pt x="37863" y="760"/>
                  </a:lnTo>
                  <a:cubicBezTo>
                    <a:pt x="37743" y="808"/>
                    <a:pt x="37684" y="951"/>
                    <a:pt x="37743" y="1070"/>
                  </a:cubicBezTo>
                  <a:cubicBezTo>
                    <a:pt x="37767" y="1141"/>
                    <a:pt x="37839" y="1201"/>
                    <a:pt x="37922" y="1201"/>
                  </a:cubicBezTo>
                  <a:cubicBezTo>
                    <a:pt x="37933" y="1205"/>
                    <a:pt x="37944" y="1206"/>
                    <a:pt x="37956" y="1206"/>
                  </a:cubicBezTo>
                  <a:cubicBezTo>
                    <a:pt x="37985" y="1206"/>
                    <a:pt x="38016" y="1198"/>
                    <a:pt x="38041" y="1189"/>
                  </a:cubicBezTo>
                  <a:lnTo>
                    <a:pt x="38184" y="1130"/>
                  </a:lnTo>
                  <a:cubicBezTo>
                    <a:pt x="38303" y="1082"/>
                    <a:pt x="38363" y="939"/>
                    <a:pt x="38315" y="820"/>
                  </a:cubicBezTo>
                  <a:cubicBezTo>
                    <a:pt x="38271" y="732"/>
                    <a:pt x="38187" y="683"/>
                    <a:pt x="38099" y="683"/>
                  </a:cubicBezTo>
                  <a:close/>
                  <a:moveTo>
                    <a:pt x="37236" y="1052"/>
                  </a:moveTo>
                  <a:cubicBezTo>
                    <a:pt x="37206" y="1052"/>
                    <a:pt x="37176" y="1058"/>
                    <a:pt x="37148" y="1070"/>
                  </a:cubicBezTo>
                  <a:lnTo>
                    <a:pt x="37005" y="1141"/>
                  </a:lnTo>
                  <a:cubicBezTo>
                    <a:pt x="36886" y="1189"/>
                    <a:pt x="36827" y="1332"/>
                    <a:pt x="36886" y="1451"/>
                  </a:cubicBezTo>
                  <a:cubicBezTo>
                    <a:pt x="36922" y="1522"/>
                    <a:pt x="36993" y="1570"/>
                    <a:pt x="37065" y="1582"/>
                  </a:cubicBezTo>
                  <a:cubicBezTo>
                    <a:pt x="37079" y="1586"/>
                    <a:pt x="37092" y="1587"/>
                    <a:pt x="37104" y="1587"/>
                  </a:cubicBezTo>
                  <a:cubicBezTo>
                    <a:pt x="37134" y="1587"/>
                    <a:pt x="37162" y="1579"/>
                    <a:pt x="37196" y="1570"/>
                  </a:cubicBezTo>
                  <a:lnTo>
                    <a:pt x="37339" y="1499"/>
                  </a:lnTo>
                  <a:cubicBezTo>
                    <a:pt x="37458" y="1451"/>
                    <a:pt x="37505" y="1308"/>
                    <a:pt x="37458" y="1189"/>
                  </a:cubicBezTo>
                  <a:cubicBezTo>
                    <a:pt x="37414" y="1101"/>
                    <a:pt x="37324" y="1052"/>
                    <a:pt x="37236" y="1052"/>
                  </a:cubicBezTo>
                  <a:close/>
                  <a:moveTo>
                    <a:pt x="36386" y="1445"/>
                  </a:moveTo>
                  <a:cubicBezTo>
                    <a:pt x="36354" y="1445"/>
                    <a:pt x="36322" y="1451"/>
                    <a:pt x="36291" y="1463"/>
                  </a:cubicBezTo>
                  <a:lnTo>
                    <a:pt x="36148" y="1534"/>
                  </a:lnTo>
                  <a:cubicBezTo>
                    <a:pt x="36029" y="1594"/>
                    <a:pt x="35981" y="1725"/>
                    <a:pt x="36041" y="1844"/>
                  </a:cubicBezTo>
                  <a:cubicBezTo>
                    <a:pt x="36077" y="1915"/>
                    <a:pt x="36148" y="1963"/>
                    <a:pt x="36219" y="1975"/>
                  </a:cubicBezTo>
                  <a:cubicBezTo>
                    <a:pt x="36232" y="1978"/>
                    <a:pt x="36245" y="1980"/>
                    <a:pt x="36258" y="1980"/>
                  </a:cubicBezTo>
                  <a:cubicBezTo>
                    <a:pt x="36292" y="1980"/>
                    <a:pt x="36324" y="1969"/>
                    <a:pt x="36350" y="1951"/>
                  </a:cubicBezTo>
                  <a:lnTo>
                    <a:pt x="36493" y="1892"/>
                  </a:lnTo>
                  <a:cubicBezTo>
                    <a:pt x="36612" y="1832"/>
                    <a:pt x="36660" y="1701"/>
                    <a:pt x="36600" y="1582"/>
                  </a:cubicBezTo>
                  <a:cubicBezTo>
                    <a:pt x="36565" y="1494"/>
                    <a:pt x="36477" y="1445"/>
                    <a:pt x="36386" y="1445"/>
                  </a:cubicBezTo>
                  <a:close/>
                  <a:moveTo>
                    <a:pt x="35553" y="1854"/>
                  </a:moveTo>
                  <a:cubicBezTo>
                    <a:pt x="35517" y="1854"/>
                    <a:pt x="35480" y="1862"/>
                    <a:pt x="35446" y="1880"/>
                  </a:cubicBezTo>
                  <a:lnTo>
                    <a:pt x="35303" y="1951"/>
                  </a:lnTo>
                  <a:cubicBezTo>
                    <a:pt x="35196" y="1999"/>
                    <a:pt x="35148" y="2142"/>
                    <a:pt x="35207" y="2261"/>
                  </a:cubicBezTo>
                  <a:cubicBezTo>
                    <a:pt x="35243" y="2332"/>
                    <a:pt x="35303" y="2380"/>
                    <a:pt x="35386" y="2392"/>
                  </a:cubicBezTo>
                  <a:cubicBezTo>
                    <a:pt x="35422" y="2392"/>
                    <a:pt x="35469" y="2380"/>
                    <a:pt x="35517" y="2368"/>
                  </a:cubicBezTo>
                  <a:lnTo>
                    <a:pt x="35660" y="2296"/>
                  </a:lnTo>
                  <a:cubicBezTo>
                    <a:pt x="35767" y="2237"/>
                    <a:pt x="35815" y="2094"/>
                    <a:pt x="35755" y="1987"/>
                  </a:cubicBezTo>
                  <a:cubicBezTo>
                    <a:pt x="35721" y="1903"/>
                    <a:pt x="35640" y="1854"/>
                    <a:pt x="35553" y="1854"/>
                  </a:cubicBezTo>
                  <a:close/>
                  <a:moveTo>
                    <a:pt x="34717" y="2271"/>
                  </a:moveTo>
                  <a:cubicBezTo>
                    <a:pt x="34683" y="2271"/>
                    <a:pt x="34647" y="2279"/>
                    <a:pt x="34612" y="2296"/>
                  </a:cubicBezTo>
                  <a:lnTo>
                    <a:pt x="34469" y="2368"/>
                  </a:lnTo>
                  <a:cubicBezTo>
                    <a:pt x="34362" y="2427"/>
                    <a:pt x="34314" y="2570"/>
                    <a:pt x="34374" y="2689"/>
                  </a:cubicBezTo>
                  <a:cubicBezTo>
                    <a:pt x="34410" y="2761"/>
                    <a:pt x="34481" y="2796"/>
                    <a:pt x="34553" y="2808"/>
                  </a:cubicBezTo>
                  <a:cubicBezTo>
                    <a:pt x="34565" y="2812"/>
                    <a:pt x="34578" y="2813"/>
                    <a:pt x="34591" y="2813"/>
                  </a:cubicBezTo>
                  <a:cubicBezTo>
                    <a:pt x="34625" y="2813"/>
                    <a:pt x="34657" y="2802"/>
                    <a:pt x="34684" y="2785"/>
                  </a:cubicBezTo>
                  <a:lnTo>
                    <a:pt x="34826" y="2713"/>
                  </a:lnTo>
                  <a:cubicBezTo>
                    <a:pt x="34934" y="2654"/>
                    <a:pt x="34981" y="2511"/>
                    <a:pt x="34922" y="2404"/>
                  </a:cubicBezTo>
                  <a:cubicBezTo>
                    <a:pt x="34880" y="2319"/>
                    <a:pt x="34802" y="2271"/>
                    <a:pt x="34717" y="2271"/>
                  </a:cubicBezTo>
                  <a:close/>
                  <a:moveTo>
                    <a:pt x="33896" y="2709"/>
                  </a:moveTo>
                  <a:cubicBezTo>
                    <a:pt x="33857" y="2709"/>
                    <a:pt x="33817" y="2718"/>
                    <a:pt x="33779" y="2737"/>
                  </a:cubicBezTo>
                  <a:lnTo>
                    <a:pt x="33648" y="2808"/>
                  </a:lnTo>
                  <a:cubicBezTo>
                    <a:pt x="33529" y="2868"/>
                    <a:pt x="33493" y="3011"/>
                    <a:pt x="33552" y="3130"/>
                  </a:cubicBezTo>
                  <a:cubicBezTo>
                    <a:pt x="33588" y="3189"/>
                    <a:pt x="33648" y="3237"/>
                    <a:pt x="33731" y="3249"/>
                  </a:cubicBezTo>
                  <a:cubicBezTo>
                    <a:pt x="33767" y="3249"/>
                    <a:pt x="33826" y="3249"/>
                    <a:pt x="33862" y="3225"/>
                  </a:cubicBezTo>
                  <a:lnTo>
                    <a:pt x="34005" y="3142"/>
                  </a:lnTo>
                  <a:cubicBezTo>
                    <a:pt x="34112" y="3082"/>
                    <a:pt x="34160" y="2939"/>
                    <a:pt x="34100" y="2832"/>
                  </a:cubicBezTo>
                  <a:cubicBezTo>
                    <a:pt x="34060" y="2751"/>
                    <a:pt x="33980" y="2709"/>
                    <a:pt x="33896" y="2709"/>
                  </a:cubicBezTo>
                  <a:close/>
                  <a:moveTo>
                    <a:pt x="33078" y="3155"/>
                  </a:moveTo>
                  <a:cubicBezTo>
                    <a:pt x="33037" y="3155"/>
                    <a:pt x="32996" y="3166"/>
                    <a:pt x="32957" y="3189"/>
                  </a:cubicBezTo>
                  <a:lnTo>
                    <a:pt x="32826" y="3261"/>
                  </a:lnTo>
                  <a:cubicBezTo>
                    <a:pt x="32707" y="3320"/>
                    <a:pt x="32671" y="3463"/>
                    <a:pt x="32731" y="3582"/>
                  </a:cubicBezTo>
                  <a:cubicBezTo>
                    <a:pt x="32767" y="3642"/>
                    <a:pt x="32838" y="3689"/>
                    <a:pt x="32910" y="3701"/>
                  </a:cubicBezTo>
                  <a:cubicBezTo>
                    <a:pt x="32957" y="3701"/>
                    <a:pt x="33005" y="3689"/>
                    <a:pt x="33052" y="3666"/>
                  </a:cubicBezTo>
                  <a:lnTo>
                    <a:pt x="33183" y="3594"/>
                  </a:lnTo>
                  <a:cubicBezTo>
                    <a:pt x="33302" y="3535"/>
                    <a:pt x="33338" y="3392"/>
                    <a:pt x="33279" y="3273"/>
                  </a:cubicBezTo>
                  <a:cubicBezTo>
                    <a:pt x="33239" y="3201"/>
                    <a:pt x="33161" y="3155"/>
                    <a:pt x="33078" y="3155"/>
                  </a:cubicBezTo>
                  <a:close/>
                  <a:moveTo>
                    <a:pt x="32257" y="3614"/>
                  </a:moveTo>
                  <a:cubicBezTo>
                    <a:pt x="32220" y="3614"/>
                    <a:pt x="32182" y="3623"/>
                    <a:pt x="32148" y="3642"/>
                  </a:cubicBezTo>
                  <a:lnTo>
                    <a:pt x="32005" y="3725"/>
                  </a:lnTo>
                  <a:cubicBezTo>
                    <a:pt x="31898" y="3785"/>
                    <a:pt x="31862" y="3928"/>
                    <a:pt x="31921" y="4047"/>
                  </a:cubicBezTo>
                  <a:cubicBezTo>
                    <a:pt x="31969" y="4106"/>
                    <a:pt x="32028" y="4154"/>
                    <a:pt x="32100" y="4154"/>
                  </a:cubicBezTo>
                  <a:cubicBezTo>
                    <a:pt x="32113" y="4157"/>
                    <a:pt x="32125" y="4158"/>
                    <a:pt x="32138" y="4158"/>
                  </a:cubicBezTo>
                  <a:cubicBezTo>
                    <a:pt x="32173" y="4158"/>
                    <a:pt x="32208" y="4147"/>
                    <a:pt x="32243" y="4130"/>
                  </a:cubicBezTo>
                  <a:lnTo>
                    <a:pt x="32374" y="4047"/>
                  </a:lnTo>
                  <a:cubicBezTo>
                    <a:pt x="32493" y="3987"/>
                    <a:pt x="32529" y="3844"/>
                    <a:pt x="32469" y="3737"/>
                  </a:cubicBezTo>
                  <a:cubicBezTo>
                    <a:pt x="32420" y="3656"/>
                    <a:pt x="32339" y="3614"/>
                    <a:pt x="32257" y="3614"/>
                  </a:cubicBezTo>
                  <a:close/>
                  <a:moveTo>
                    <a:pt x="31450" y="4089"/>
                  </a:moveTo>
                  <a:cubicBezTo>
                    <a:pt x="31412" y="4089"/>
                    <a:pt x="31373" y="4099"/>
                    <a:pt x="31338" y="4118"/>
                  </a:cubicBezTo>
                  <a:lnTo>
                    <a:pt x="31207" y="4201"/>
                  </a:lnTo>
                  <a:cubicBezTo>
                    <a:pt x="31088" y="4273"/>
                    <a:pt x="31052" y="4416"/>
                    <a:pt x="31124" y="4523"/>
                  </a:cubicBezTo>
                  <a:cubicBezTo>
                    <a:pt x="31159" y="4582"/>
                    <a:pt x="31231" y="4618"/>
                    <a:pt x="31290" y="4630"/>
                  </a:cubicBezTo>
                  <a:cubicBezTo>
                    <a:pt x="31306" y="4633"/>
                    <a:pt x="31321" y="4635"/>
                    <a:pt x="31336" y="4635"/>
                  </a:cubicBezTo>
                  <a:cubicBezTo>
                    <a:pt x="31375" y="4635"/>
                    <a:pt x="31410" y="4624"/>
                    <a:pt x="31445" y="4606"/>
                  </a:cubicBezTo>
                  <a:lnTo>
                    <a:pt x="31576" y="4523"/>
                  </a:lnTo>
                  <a:cubicBezTo>
                    <a:pt x="31683" y="4451"/>
                    <a:pt x="31719" y="4309"/>
                    <a:pt x="31659" y="4201"/>
                  </a:cubicBezTo>
                  <a:cubicBezTo>
                    <a:pt x="31611" y="4129"/>
                    <a:pt x="31531" y="4089"/>
                    <a:pt x="31450" y="4089"/>
                  </a:cubicBezTo>
                  <a:close/>
                  <a:moveTo>
                    <a:pt x="30660" y="4570"/>
                  </a:moveTo>
                  <a:cubicBezTo>
                    <a:pt x="30619" y="4570"/>
                    <a:pt x="30577" y="4581"/>
                    <a:pt x="30540" y="4606"/>
                  </a:cubicBezTo>
                  <a:lnTo>
                    <a:pt x="30409" y="4690"/>
                  </a:lnTo>
                  <a:cubicBezTo>
                    <a:pt x="30302" y="4761"/>
                    <a:pt x="30266" y="4904"/>
                    <a:pt x="30326" y="5011"/>
                  </a:cubicBezTo>
                  <a:cubicBezTo>
                    <a:pt x="30374" y="5071"/>
                    <a:pt x="30433" y="5106"/>
                    <a:pt x="30493" y="5118"/>
                  </a:cubicBezTo>
                  <a:cubicBezTo>
                    <a:pt x="30507" y="5121"/>
                    <a:pt x="30522" y="5123"/>
                    <a:pt x="30535" y="5123"/>
                  </a:cubicBezTo>
                  <a:cubicBezTo>
                    <a:pt x="30576" y="5123"/>
                    <a:pt x="30612" y="5109"/>
                    <a:pt x="30647" y="5082"/>
                  </a:cubicBezTo>
                  <a:lnTo>
                    <a:pt x="30778" y="4999"/>
                  </a:lnTo>
                  <a:cubicBezTo>
                    <a:pt x="30897" y="4940"/>
                    <a:pt x="30921" y="4797"/>
                    <a:pt x="30862" y="4690"/>
                  </a:cubicBezTo>
                  <a:cubicBezTo>
                    <a:pt x="30815" y="4612"/>
                    <a:pt x="30738" y="4570"/>
                    <a:pt x="30660" y="4570"/>
                  </a:cubicBezTo>
                  <a:close/>
                  <a:moveTo>
                    <a:pt x="29865" y="5069"/>
                  </a:moveTo>
                  <a:cubicBezTo>
                    <a:pt x="29823" y="5069"/>
                    <a:pt x="29780" y="5081"/>
                    <a:pt x="29742" y="5106"/>
                  </a:cubicBezTo>
                  <a:lnTo>
                    <a:pt x="29612" y="5190"/>
                  </a:lnTo>
                  <a:cubicBezTo>
                    <a:pt x="29504" y="5261"/>
                    <a:pt x="29469" y="5404"/>
                    <a:pt x="29540" y="5511"/>
                  </a:cubicBezTo>
                  <a:cubicBezTo>
                    <a:pt x="29588" y="5571"/>
                    <a:pt x="29647" y="5606"/>
                    <a:pt x="29707" y="5618"/>
                  </a:cubicBezTo>
                  <a:cubicBezTo>
                    <a:pt x="29722" y="5621"/>
                    <a:pt x="29736" y="5623"/>
                    <a:pt x="29749" y="5623"/>
                  </a:cubicBezTo>
                  <a:cubicBezTo>
                    <a:pt x="29790" y="5623"/>
                    <a:pt x="29826" y="5609"/>
                    <a:pt x="29862" y="5583"/>
                  </a:cubicBezTo>
                  <a:lnTo>
                    <a:pt x="29993" y="5499"/>
                  </a:lnTo>
                  <a:cubicBezTo>
                    <a:pt x="30100" y="5428"/>
                    <a:pt x="30135" y="5285"/>
                    <a:pt x="30064" y="5178"/>
                  </a:cubicBezTo>
                  <a:cubicBezTo>
                    <a:pt x="30018" y="5109"/>
                    <a:pt x="29942" y="5069"/>
                    <a:pt x="29865" y="5069"/>
                  </a:cubicBezTo>
                  <a:close/>
                  <a:moveTo>
                    <a:pt x="29090" y="5577"/>
                  </a:moveTo>
                  <a:cubicBezTo>
                    <a:pt x="29044" y="5577"/>
                    <a:pt x="28998" y="5591"/>
                    <a:pt x="28957" y="5618"/>
                  </a:cubicBezTo>
                  <a:lnTo>
                    <a:pt x="28826" y="5702"/>
                  </a:lnTo>
                  <a:cubicBezTo>
                    <a:pt x="28719" y="5773"/>
                    <a:pt x="28695" y="5916"/>
                    <a:pt x="28766" y="6023"/>
                  </a:cubicBezTo>
                  <a:cubicBezTo>
                    <a:pt x="28802" y="6083"/>
                    <a:pt x="28861" y="6118"/>
                    <a:pt x="28933" y="6130"/>
                  </a:cubicBezTo>
                  <a:cubicBezTo>
                    <a:pt x="28980" y="6130"/>
                    <a:pt x="29040" y="6118"/>
                    <a:pt x="29088" y="6094"/>
                  </a:cubicBezTo>
                  <a:lnTo>
                    <a:pt x="29219" y="5999"/>
                  </a:lnTo>
                  <a:cubicBezTo>
                    <a:pt x="29326" y="5940"/>
                    <a:pt x="29350" y="5785"/>
                    <a:pt x="29278" y="5678"/>
                  </a:cubicBezTo>
                  <a:cubicBezTo>
                    <a:pt x="29234" y="5612"/>
                    <a:pt x="29163" y="5577"/>
                    <a:pt x="29090" y="5577"/>
                  </a:cubicBezTo>
                  <a:close/>
                  <a:moveTo>
                    <a:pt x="28314" y="6096"/>
                  </a:moveTo>
                  <a:cubicBezTo>
                    <a:pt x="28269" y="6096"/>
                    <a:pt x="28223" y="6111"/>
                    <a:pt x="28183" y="6142"/>
                  </a:cubicBezTo>
                  <a:lnTo>
                    <a:pt x="28052" y="6225"/>
                  </a:lnTo>
                  <a:cubicBezTo>
                    <a:pt x="27945" y="6297"/>
                    <a:pt x="27921" y="6440"/>
                    <a:pt x="27992" y="6547"/>
                  </a:cubicBezTo>
                  <a:cubicBezTo>
                    <a:pt x="28028" y="6606"/>
                    <a:pt x="28088" y="6642"/>
                    <a:pt x="28159" y="6654"/>
                  </a:cubicBezTo>
                  <a:cubicBezTo>
                    <a:pt x="28207" y="6654"/>
                    <a:pt x="28266" y="6642"/>
                    <a:pt x="28314" y="6606"/>
                  </a:cubicBezTo>
                  <a:lnTo>
                    <a:pt x="28445" y="6523"/>
                  </a:lnTo>
                  <a:cubicBezTo>
                    <a:pt x="28552" y="6452"/>
                    <a:pt x="28576" y="6309"/>
                    <a:pt x="28504" y="6202"/>
                  </a:cubicBezTo>
                  <a:cubicBezTo>
                    <a:pt x="28460" y="6135"/>
                    <a:pt x="28388" y="6096"/>
                    <a:pt x="28314" y="6096"/>
                  </a:cubicBezTo>
                  <a:close/>
                  <a:moveTo>
                    <a:pt x="27543" y="6625"/>
                  </a:moveTo>
                  <a:cubicBezTo>
                    <a:pt x="27496" y="6625"/>
                    <a:pt x="27450" y="6639"/>
                    <a:pt x="27409" y="6666"/>
                  </a:cubicBezTo>
                  <a:lnTo>
                    <a:pt x="27290" y="6761"/>
                  </a:lnTo>
                  <a:cubicBezTo>
                    <a:pt x="27183" y="6833"/>
                    <a:pt x="27159" y="6976"/>
                    <a:pt x="27230" y="7083"/>
                  </a:cubicBezTo>
                  <a:cubicBezTo>
                    <a:pt x="27266" y="7142"/>
                    <a:pt x="27326" y="7178"/>
                    <a:pt x="27385" y="7178"/>
                  </a:cubicBezTo>
                  <a:cubicBezTo>
                    <a:pt x="27400" y="7181"/>
                    <a:pt x="27415" y="7182"/>
                    <a:pt x="27429" y="7182"/>
                  </a:cubicBezTo>
                  <a:cubicBezTo>
                    <a:pt x="27474" y="7182"/>
                    <a:pt x="27516" y="7169"/>
                    <a:pt x="27552" y="7142"/>
                  </a:cubicBezTo>
                  <a:lnTo>
                    <a:pt x="27683" y="7047"/>
                  </a:lnTo>
                  <a:cubicBezTo>
                    <a:pt x="27790" y="6976"/>
                    <a:pt x="27814" y="6833"/>
                    <a:pt x="27742" y="6726"/>
                  </a:cubicBezTo>
                  <a:cubicBezTo>
                    <a:pt x="27691" y="6660"/>
                    <a:pt x="27617" y="6625"/>
                    <a:pt x="27543" y="6625"/>
                  </a:cubicBezTo>
                  <a:close/>
                  <a:moveTo>
                    <a:pt x="26784" y="7172"/>
                  </a:moveTo>
                  <a:cubicBezTo>
                    <a:pt x="26737" y="7172"/>
                    <a:pt x="26689" y="7185"/>
                    <a:pt x="26647" y="7214"/>
                  </a:cubicBezTo>
                  <a:lnTo>
                    <a:pt x="26528" y="7309"/>
                  </a:lnTo>
                  <a:cubicBezTo>
                    <a:pt x="26421" y="7380"/>
                    <a:pt x="26397" y="7523"/>
                    <a:pt x="26468" y="7630"/>
                  </a:cubicBezTo>
                  <a:cubicBezTo>
                    <a:pt x="26516" y="7678"/>
                    <a:pt x="26575" y="7714"/>
                    <a:pt x="26635" y="7726"/>
                  </a:cubicBezTo>
                  <a:cubicBezTo>
                    <a:pt x="26683" y="7726"/>
                    <a:pt x="26754" y="7714"/>
                    <a:pt x="26802" y="7678"/>
                  </a:cubicBezTo>
                  <a:lnTo>
                    <a:pt x="26921" y="7595"/>
                  </a:lnTo>
                  <a:cubicBezTo>
                    <a:pt x="27028" y="7511"/>
                    <a:pt x="27052" y="7368"/>
                    <a:pt x="26980" y="7261"/>
                  </a:cubicBezTo>
                  <a:cubicBezTo>
                    <a:pt x="26930" y="7204"/>
                    <a:pt x="26857" y="7172"/>
                    <a:pt x="26784" y="7172"/>
                  </a:cubicBezTo>
                  <a:close/>
                  <a:moveTo>
                    <a:pt x="26034" y="7720"/>
                  </a:moveTo>
                  <a:cubicBezTo>
                    <a:pt x="25987" y="7720"/>
                    <a:pt x="25939" y="7733"/>
                    <a:pt x="25897" y="7761"/>
                  </a:cubicBezTo>
                  <a:lnTo>
                    <a:pt x="25778" y="7857"/>
                  </a:lnTo>
                  <a:cubicBezTo>
                    <a:pt x="25671" y="7940"/>
                    <a:pt x="25647" y="8083"/>
                    <a:pt x="25730" y="8190"/>
                  </a:cubicBezTo>
                  <a:cubicBezTo>
                    <a:pt x="25766" y="8238"/>
                    <a:pt x="25825" y="8273"/>
                    <a:pt x="25885" y="8273"/>
                  </a:cubicBezTo>
                  <a:cubicBezTo>
                    <a:pt x="25900" y="8276"/>
                    <a:pt x="25915" y="8278"/>
                    <a:pt x="25929" y="8278"/>
                  </a:cubicBezTo>
                  <a:cubicBezTo>
                    <a:pt x="25973" y="8278"/>
                    <a:pt x="26016" y="8264"/>
                    <a:pt x="26052" y="8238"/>
                  </a:cubicBezTo>
                  <a:lnTo>
                    <a:pt x="26171" y="8142"/>
                  </a:lnTo>
                  <a:cubicBezTo>
                    <a:pt x="26278" y="8059"/>
                    <a:pt x="26302" y="7916"/>
                    <a:pt x="26218" y="7809"/>
                  </a:cubicBezTo>
                  <a:cubicBezTo>
                    <a:pt x="26175" y="7751"/>
                    <a:pt x="26106" y="7720"/>
                    <a:pt x="26034" y="7720"/>
                  </a:cubicBezTo>
                  <a:close/>
                  <a:moveTo>
                    <a:pt x="25289" y="8283"/>
                  </a:moveTo>
                  <a:cubicBezTo>
                    <a:pt x="25240" y="8283"/>
                    <a:pt x="25190" y="8299"/>
                    <a:pt x="25147" y="8333"/>
                  </a:cubicBezTo>
                  <a:lnTo>
                    <a:pt x="25028" y="8428"/>
                  </a:lnTo>
                  <a:cubicBezTo>
                    <a:pt x="24920" y="8511"/>
                    <a:pt x="24909" y="8654"/>
                    <a:pt x="24980" y="8750"/>
                  </a:cubicBezTo>
                  <a:cubicBezTo>
                    <a:pt x="25028" y="8809"/>
                    <a:pt x="25075" y="8833"/>
                    <a:pt x="25135" y="8845"/>
                  </a:cubicBezTo>
                  <a:cubicBezTo>
                    <a:pt x="25194" y="8845"/>
                    <a:pt x="25266" y="8833"/>
                    <a:pt x="25313" y="8797"/>
                  </a:cubicBezTo>
                  <a:lnTo>
                    <a:pt x="25432" y="8702"/>
                  </a:lnTo>
                  <a:cubicBezTo>
                    <a:pt x="25540" y="8619"/>
                    <a:pt x="25551" y="8476"/>
                    <a:pt x="25480" y="8380"/>
                  </a:cubicBezTo>
                  <a:cubicBezTo>
                    <a:pt x="25431" y="8317"/>
                    <a:pt x="25360" y="8283"/>
                    <a:pt x="25289" y="8283"/>
                  </a:cubicBezTo>
                  <a:close/>
                  <a:moveTo>
                    <a:pt x="24558" y="8858"/>
                  </a:moveTo>
                  <a:cubicBezTo>
                    <a:pt x="24507" y="8858"/>
                    <a:pt x="24454" y="8874"/>
                    <a:pt x="24408" y="8904"/>
                  </a:cubicBezTo>
                  <a:lnTo>
                    <a:pt x="24289" y="9000"/>
                  </a:lnTo>
                  <a:cubicBezTo>
                    <a:pt x="24194" y="9083"/>
                    <a:pt x="24170" y="9226"/>
                    <a:pt x="24254" y="9333"/>
                  </a:cubicBezTo>
                  <a:cubicBezTo>
                    <a:pt x="24289" y="9381"/>
                    <a:pt x="24349" y="9416"/>
                    <a:pt x="24408" y="9416"/>
                  </a:cubicBezTo>
                  <a:cubicBezTo>
                    <a:pt x="24423" y="9419"/>
                    <a:pt x="24437" y="9421"/>
                    <a:pt x="24450" y="9421"/>
                  </a:cubicBezTo>
                  <a:cubicBezTo>
                    <a:pt x="24495" y="9421"/>
                    <a:pt x="24539" y="9405"/>
                    <a:pt x="24575" y="9369"/>
                  </a:cubicBezTo>
                  <a:lnTo>
                    <a:pt x="24706" y="9273"/>
                  </a:lnTo>
                  <a:cubicBezTo>
                    <a:pt x="24801" y="9190"/>
                    <a:pt x="24825" y="9047"/>
                    <a:pt x="24742" y="8940"/>
                  </a:cubicBezTo>
                  <a:cubicBezTo>
                    <a:pt x="24694" y="8886"/>
                    <a:pt x="24627" y="8858"/>
                    <a:pt x="24558" y="8858"/>
                  </a:cubicBezTo>
                  <a:close/>
                  <a:moveTo>
                    <a:pt x="23835" y="9444"/>
                  </a:moveTo>
                  <a:cubicBezTo>
                    <a:pt x="23780" y="9444"/>
                    <a:pt x="23725" y="9462"/>
                    <a:pt x="23682" y="9500"/>
                  </a:cubicBezTo>
                  <a:lnTo>
                    <a:pt x="23563" y="9595"/>
                  </a:lnTo>
                  <a:cubicBezTo>
                    <a:pt x="23468" y="9678"/>
                    <a:pt x="23444" y="9821"/>
                    <a:pt x="23527" y="9916"/>
                  </a:cubicBezTo>
                  <a:cubicBezTo>
                    <a:pt x="23575" y="9964"/>
                    <a:pt x="23623" y="10000"/>
                    <a:pt x="23682" y="10000"/>
                  </a:cubicBezTo>
                  <a:cubicBezTo>
                    <a:pt x="23696" y="10003"/>
                    <a:pt x="23710" y="10004"/>
                    <a:pt x="23724" y="10004"/>
                  </a:cubicBezTo>
                  <a:cubicBezTo>
                    <a:pt x="23770" y="10004"/>
                    <a:pt x="23815" y="9988"/>
                    <a:pt x="23861" y="9952"/>
                  </a:cubicBezTo>
                  <a:lnTo>
                    <a:pt x="23980" y="9857"/>
                  </a:lnTo>
                  <a:cubicBezTo>
                    <a:pt x="24075" y="9774"/>
                    <a:pt x="24099" y="9631"/>
                    <a:pt x="24016" y="9523"/>
                  </a:cubicBezTo>
                  <a:cubicBezTo>
                    <a:pt x="23970" y="9471"/>
                    <a:pt x="23902" y="9444"/>
                    <a:pt x="23835" y="9444"/>
                  </a:cubicBezTo>
                  <a:close/>
                  <a:moveTo>
                    <a:pt x="23116" y="10039"/>
                  </a:moveTo>
                  <a:cubicBezTo>
                    <a:pt x="23063" y="10039"/>
                    <a:pt x="23011" y="10057"/>
                    <a:pt x="22968" y="10095"/>
                  </a:cubicBezTo>
                  <a:lnTo>
                    <a:pt x="22849" y="10190"/>
                  </a:lnTo>
                  <a:cubicBezTo>
                    <a:pt x="22742" y="10274"/>
                    <a:pt x="22730" y="10416"/>
                    <a:pt x="22813" y="10524"/>
                  </a:cubicBezTo>
                  <a:cubicBezTo>
                    <a:pt x="22849" y="10571"/>
                    <a:pt x="22908" y="10595"/>
                    <a:pt x="22968" y="10595"/>
                  </a:cubicBezTo>
                  <a:cubicBezTo>
                    <a:pt x="22982" y="10598"/>
                    <a:pt x="22996" y="10599"/>
                    <a:pt x="23010" y="10599"/>
                  </a:cubicBezTo>
                  <a:cubicBezTo>
                    <a:pt x="23055" y="10599"/>
                    <a:pt x="23101" y="10584"/>
                    <a:pt x="23146" y="10547"/>
                  </a:cubicBezTo>
                  <a:lnTo>
                    <a:pt x="23265" y="10452"/>
                  </a:lnTo>
                  <a:cubicBezTo>
                    <a:pt x="23361" y="10369"/>
                    <a:pt x="23373" y="10214"/>
                    <a:pt x="23289" y="10119"/>
                  </a:cubicBezTo>
                  <a:cubicBezTo>
                    <a:pt x="23243" y="10066"/>
                    <a:pt x="23180" y="10039"/>
                    <a:pt x="23116" y="10039"/>
                  </a:cubicBezTo>
                  <a:close/>
                  <a:moveTo>
                    <a:pt x="22408" y="10642"/>
                  </a:moveTo>
                  <a:cubicBezTo>
                    <a:pt x="22353" y="10642"/>
                    <a:pt x="22298" y="10663"/>
                    <a:pt x="22253" y="10702"/>
                  </a:cubicBezTo>
                  <a:lnTo>
                    <a:pt x="22134" y="10797"/>
                  </a:lnTo>
                  <a:cubicBezTo>
                    <a:pt x="22039" y="10881"/>
                    <a:pt x="22027" y="11036"/>
                    <a:pt x="22111" y="11131"/>
                  </a:cubicBezTo>
                  <a:cubicBezTo>
                    <a:pt x="22146" y="11178"/>
                    <a:pt x="22206" y="11202"/>
                    <a:pt x="22253" y="11202"/>
                  </a:cubicBezTo>
                  <a:cubicBezTo>
                    <a:pt x="22270" y="11205"/>
                    <a:pt x="22287" y="11207"/>
                    <a:pt x="22302" y="11207"/>
                  </a:cubicBezTo>
                  <a:cubicBezTo>
                    <a:pt x="22353" y="11207"/>
                    <a:pt x="22398" y="11191"/>
                    <a:pt x="22444" y="11155"/>
                  </a:cubicBezTo>
                  <a:lnTo>
                    <a:pt x="22551" y="11047"/>
                  </a:lnTo>
                  <a:cubicBezTo>
                    <a:pt x="22658" y="10964"/>
                    <a:pt x="22658" y="10821"/>
                    <a:pt x="22575" y="10726"/>
                  </a:cubicBezTo>
                  <a:cubicBezTo>
                    <a:pt x="22531" y="10669"/>
                    <a:pt x="22470" y="10642"/>
                    <a:pt x="22408" y="10642"/>
                  </a:cubicBezTo>
                  <a:close/>
                  <a:moveTo>
                    <a:pt x="21699" y="11254"/>
                  </a:moveTo>
                  <a:cubicBezTo>
                    <a:pt x="21646" y="11254"/>
                    <a:pt x="21594" y="11272"/>
                    <a:pt x="21551" y="11309"/>
                  </a:cubicBezTo>
                  <a:lnTo>
                    <a:pt x="21432" y="11417"/>
                  </a:lnTo>
                  <a:cubicBezTo>
                    <a:pt x="21337" y="11500"/>
                    <a:pt x="21325" y="11655"/>
                    <a:pt x="21408" y="11750"/>
                  </a:cubicBezTo>
                  <a:cubicBezTo>
                    <a:pt x="21456" y="11786"/>
                    <a:pt x="21503" y="11821"/>
                    <a:pt x="21551" y="11821"/>
                  </a:cubicBezTo>
                  <a:cubicBezTo>
                    <a:pt x="21563" y="11823"/>
                    <a:pt x="21575" y="11824"/>
                    <a:pt x="21588" y="11824"/>
                  </a:cubicBezTo>
                  <a:cubicBezTo>
                    <a:pt x="21646" y="11824"/>
                    <a:pt x="21702" y="11801"/>
                    <a:pt x="21741" y="11762"/>
                  </a:cubicBezTo>
                  <a:lnTo>
                    <a:pt x="21861" y="11667"/>
                  </a:lnTo>
                  <a:cubicBezTo>
                    <a:pt x="21956" y="11571"/>
                    <a:pt x="21968" y="11428"/>
                    <a:pt x="21872" y="11333"/>
                  </a:cubicBezTo>
                  <a:cubicBezTo>
                    <a:pt x="21827" y="11281"/>
                    <a:pt x="21763" y="11254"/>
                    <a:pt x="21699" y="11254"/>
                  </a:cubicBezTo>
                  <a:close/>
                  <a:moveTo>
                    <a:pt x="21014" y="11879"/>
                  </a:moveTo>
                  <a:cubicBezTo>
                    <a:pt x="20954" y="11879"/>
                    <a:pt x="20895" y="11900"/>
                    <a:pt x="20849" y="11940"/>
                  </a:cubicBezTo>
                  <a:lnTo>
                    <a:pt x="20741" y="12048"/>
                  </a:lnTo>
                  <a:cubicBezTo>
                    <a:pt x="20646" y="12131"/>
                    <a:pt x="20634" y="12286"/>
                    <a:pt x="20729" y="12381"/>
                  </a:cubicBezTo>
                  <a:cubicBezTo>
                    <a:pt x="20765" y="12417"/>
                    <a:pt x="20813" y="12441"/>
                    <a:pt x="20860" y="12452"/>
                  </a:cubicBezTo>
                  <a:cubicBezTo>
                    <a:pt x="20873" y="12454"/>
                    <a:pt x="20885" y="12455"/>
                    <a:pt x="20897" y="12455"/>
                  </a:cubicBezTo>
                  <a:cubicBezTo>
                    <a:pt x="20956" y="12455"/>
                    <a:pt x="21011" y="12432"/>
                    <a:pt x="21051" y="12393"/>
                  </a:cubicBezTo>
                  <a:lnTo>
                    <a:pt x="21170" y="12286"/>
                  </a:lnTo>
                  <a:cubicBezTo>
                    <a:pt x="21265" y="12202"/>
                    <a:pt x="21265" y="12048"/>
                    <a:pt x="21182" y="11952"/>
                  </a:cubicBezTo>
                  <a:cubicBezTo>
                    <a:pt x="21139" y="11903"/>
                    <a:pt x="21077" y="11879"/>
                    <a:pt x="21014" y="11879"/>
                  </a:cubicBezTo>
                  <a:close/>
                  <a:moveTo>
                    <a:pt x="20329" y="12516"/>
                  </a:moveTo>
                  <a:cubicBezTo>
                    <a:pt x="20273" y="12516"/>
                    <a:pt x="20216" y="12537"/>
                    <a:pt x="20170" y="12583"/>
                  </a:cubicBezTo>
                  <a:lnTo>
                    <a:pt x="20051" y="12691"/>
                  </a:lnTo>
                  <a:cubicBezTo>
                    <a:pt x="19956" y="12774"/>
                    <a:pt x="19956" y="12917"/>
                    <a:pt x="20051" y="13012"/>
                  </a:cubicBezTo>
                  <a:cubicBezTo>
                    <a:pt x="20087" y="13060"/>
                    <a:pt x="20134" y="13083"/>
                    <a:pt x="20182" y="13083"/>
                  </a:cubicBezTo>
                  <a:cubicBezTo>
                    <a:pt x="20194" y="13085"/>
                    <a:pt x="20206" y="13086"/>
                    <a:pt x="20218" y="13086"/>
                  </a:cubicBezTo>
                  <a:cubicBezTo>
                    <a:pt x="20277" y="13086"/>
                    <a:pt x="20333" y="13063"/>
                    <a:pt x="20372" y="13024"/>
                  </a:cubicBezTo>
                  <a:lnTo>
                    <a:pt x="20491" y="12917"/>
                  </a:lnTo>
                  <a:cubicBezTo>
                    <a:pt x="20587" y="12833"/>
                    <a:pt x="20587" y="12679"/>
                    <a:pt x="20491" y="12583"/>
                  </a:cubicBezTo>
                  <a:cubicBezTo>
                    <a:pt x="20448" y="12540"/>
                    <a:pt x="20389" y="12516"/>
                    <a:pt x="20329" y="12516"/>
                  </a:cubicBezTo>
                  <a:close/>
                  <a:moveTo>
                    <a:pt x="19652" y="13159"/>
                  </a:moveTo>
                  <a:cubicBezTo>
                    <a:pt x="19594" y="13159"/>
                    <a:pt x="19537" y="13180"/>
                    <a:pt x="19491" y="13226"/>
                  </a:cubicBezTo>
                  <a:lnTo>
                    <a:pt x="19384" y="13333"/>
                  </a:lnTo>
                  <a:cubicBezTo>
                    <a:pt x="19289" y="13429"/>
                    <a:pt x="19289" y="13572"/>
                    <a:pt x="19372" y="13667"/>
                  </a:cubicBezTo>
                  <a:cubicBezTo>
                    <a:pt x="19420" y="13703"/>
                    <a:pt x="19467" y="13726"/>
                    <a:pt x="19515" y="13738"/>
                  </a:cubicBezTo>
                  <a:cubicBezTo>
                    <a:pt x="19586" y="13738"/>
                    <a:pt x="19658" y="13726"/>
                    <a:pt x="19706" y="13667"/>
                  </a:cubicBezTo>
                  <a:lnTo>
                    <a:pt x="19813" y="13560"/>
                  </a:lnTo>
                  <a:cubicBezTo>
                    <a:pt x="19908" y="13476"/>
                    <a:pt x="19908" y="13322"/>
                    <a:pt x="19825" y="13226"/>
                  </a:cubicBezTo>
                  <a:cubicBezTo>
                    <a:pt x="19775" y="13183"/>
                    <a:pt x="19713" y="13159"/>
                    <a:pt x="19652" y="13159"/>
                  </a:cubicBezTo>
                  <a:close/>
                  <a:moveTo>
                    <a:pt x="18991" y="13819"/>
                  </a:moveTo>
                  <a:cubicBezTo>
                    <a:pt x="18932" y="13819"/>
                    <a:pt x="18872" y="13839"/>
                    <a:pt x="18824" y="13881"/>
                  </a:cubicBezTo>
                  <a:lnTo>
                    <a:pt x="18717" y="13988"/>
                  </a:lnTo>
                  <a:cubicBezTo>
                    <a:pt x="18622" y="14084"/>
                    <a:pt x="18622" y="14238"/>
                    <a:pt x="18717" y="14322"/>
                  </a:cubicBezTo>
                  <a:cubicBezTo>
                    <a:pt x="18753" y="14357"/>
                    <a:pt x="18801" y="14381"/>
                    <a:pt x="18848" y="14393"/>
                  </a:cubicBezTo>
                  <a:cubicBezTo>
                    <a:pt x="18920" y="14393"/>
                    <a:pt x="18991" y="14381"/>
                    <a:pt x="19051" y="14322"/>
                  </a:cubicBezTo>
                  <a:lnTo>
                    <a:pt x="19158" y="14215"/>
                  </a:lnTo>
                  <a:cubicBezTo>
                    <a:pt x="19241" y="14119"/>
                    <a:pt x="19241" y="13976"/>
                    <a:pt x="19158" y="13881"/>
                  </a:cubicBezTo>
                  <a:cubicBezTo>
                    <a:pt x="19110" y="13839"/>
                    <a:pt x="19051" y="13819"/>
                    <a:pt x="18991" y="13819"/>
                  </a:cubicBezTo>
                  <a:close/>
                  <a:moveTo>
                    <a:pt x="18332" y="14476"/>
                  </a:moveTo>
                  <a:cubicBezTo>
                    <a:pt x="18271" y="14476"/>
                    <a:pt x="18211" y="14500"/>
                    <a:pt x="18170" y="14548"/>
                  </a:cubicBezTo>
                  <a:lnTo>
                    <a:pt x="18062" y="14667"/>
                  </a:lnTo>
                  <a:cubicBezTo>
                    <a:pt x="17967" y="14750"/>
                    <a:pt x="17967" y="14905"/>
                    <a:pt x="18062" y="14988"/>
                  </a:cubicBezTo>
                  <a:cubicBezTo>
                    <a:pt x="18098" y="15024"/>
                    <a:pt x="18146" y="15048"/>
                    <a:pt x="18193" y="15060"/>
                  </a:cubicBezTo>
                  <a:cubicBezTo>
                    <a:pt x="18265" y="15060"/>
                    <a:pt x="18336" y="15036"/>
                    <a:pt x="18396" y="14988"/>
                  </a:cubicBezTo>
                  <a:lnTo>
                    <a:pt x="18503" y="14869"/>
                  </a:lnTo>
                  <a:cubicBezTo>
                    <a:pt x="18598" y="14786"/>
                    <a:pt x="18586" y="14631"/>
                    <a:pt x="18503" y="14548"/>
                  </a:cubicBezTo>
                  <a:cubicBezTo>
                    <a:pt x="18455" y="14500"/>
                    <a:pt x="18393" y="14476"/>
                    <a:pt x="18332" y="14476"/>
                  </a:cubicBezTo>
                  <a:close/>
                  <a:moveTo>
                    <a:pt x="17689" y="15154"/>
                  </a:moveTo>
                  <a:cubicBezTo>
                    <a:pt x="17629" y="15154"/>
                    <a:pt x="17570" y="15177"/>
                    <a:pt x="17527" y="15227"/>
                  </a:cubicBezTo>
                  <a:lnTo>
                    <a:pt x="17420" y="15334"/>
                  </a:lnTo>
                  <a:cubicBezTo>
                    <a:pt x="17324" y="15429"/>
                    <a:pt x="17336" y="15584"/>
                    <a:pt x="17420" y="15667"/>
                  </a:cubicBezTo>
                  <a:cubicBezTo>
                    <a:pt x="17467" y="15703"/>
                    <a:pt x="17503" y="15727"/>
                    <a:pt x="17550" y="15727"/>
                  </a:cubicBezTo>
                  <a:cubicBezTo>
                    <a:pt x="17562" y="15729"/>
                    <a:pt x="17575" y="15730"/>
                    <a:pt x="17587" y="15730"/>
                  </a:cubicBezTo>
                  <a:cubicBezTo>
                    <a:pt x="17649" y="15730"/>
                    <a:pt x="17713" y="15705"/>
                    <a:pt x="17753" y="15655"/>
                  </a:cubicBezTo>
                  <a:lnTo>
                    <a:pt x="17860" y="15548"/>
                  </a:lnTo>
                  <a:cubicBezTo>
                    <a:pt x="17943" y="15453"/>
                    <a:pt x="17943" y="15310"/>
                    <a:pt x="17848" y="15215"/>
                  </a:cubicBezTo>
                  <a:cubicBezTo>
                    <a:pt x="17802" y="15174"/>
                    <a:pt x="17745" y="15154"/>
                    <a:pt x="17689" y="15154"/>
                  </a:cubicBezTo>
                  <a:close/>
                  <a:moveTo>
                    <a:pt x="17052" y="15832"/>
                  </a:moveTo>
                  <a:cubicBezTo>
                    <a:pt x="16989" y="15832"/>
                    <a:pt x="16927" y="15856"/>
                    <a:pt x="16884" y="15905"/>
                  </a:cubicBezTo>
                  <a:lnTo>
                    <a:pt x="16777" y="16024"/>
                  </a:lnTo>
                  <a:cubicBezTo>
                    <a:pt x="16693" y="16120"/>
                    <a:pt x="16705" y="16274"/>
                    <a:pt x="16800" y="16358"/>
                  </a:cubicBezTo>
                  <a:cubicBezTo>
                    <a:pt x="16836" y="16393"/>
                    <a:pt x="16872" y="16405"/>
                    <a:pt x="16919" y="16417"/>
                  </a:cubicBezTo>
                  <a:cubicBezTo>
                    <a:pt x="16929" y="16419"/>
                    <a:pt x="16938" y="16419"/>
                    <a:pt x="16948" y="16419"/>
                  </a:cubicBezTo>
                  <a:cubicBezTo>
                    <a:pt x="17012" y="16419"/>
                    <a:pt x="17080" y="16386"/>
                    <a:pt x="17122" y="16334"/>
                  </a:cubicBezTo>
                  <a:lnTo>
                    <a:pt x="17229" y="16227"/>
                  </a:lnTo>
                  <a:cubicBezTo>
                    <a:pt x="17312" y="16131"/>
                    <a:pt x="17312" y="15989"/>
                    <a:pt x="17217" y="15893"/>
                  </a:cubicBezTo>
                  <a:cubicBezTo>
                    <a:pt x="17171" y="15853"/>
                    <a:pt x="17111" y="15832"/>
                    <a:pt x="17052" y="15832"/>
                  </a:cubicBezTo>
                  <a:close/>
                  <a:moveTo>
                    <a:pt x="16437" y="16528"/>
                  </a:moveTo>
                  <a:cubicBezTo>
                    <a:pt x="16372" y="16528"/>
                    <a:pt x="16305" y="16555"/>
                    <a:pt x="16253" y="16608"/>
                  </a:cubicBezTo>
                  <a:lnTo>
                    <a:pt x="16157" y="16727"/>
                  </a:lnTo>
                  <a:cubicBezTo>
                    <a:pt x="16074" y="16822"/>
                    <a:pt x="16074" y="16965"/>
                    <a:pt x="16169" y="17048"/>
                  </a:cubicBezTo>
                  <a:cubicBezTo>
                    <a:pt x="16205" y="17084"/>
                    <a:pt x="16253" y="17096"/>
                    <a:pt x="16300" y="17108"/>
                  </a:cubicBezTo>
                  <a:cubicBezTo>
                    <a:pt x="16312" y="17110"/>
                    <a:pt x="16324" y="17111"/>
                    <a:pt x="16337" y="17111"/>
                  </a:cubicBezTo>
                  <a:cubicBezTo>
                    <a:pt x="16399" y="17111"/>
                    <a:pt x="16463" y="17086"/>
                    <a:pt x="16503" y="17036"/>
                  </a:cubicBezTo>
                  <a:lnTo>
                    <a:pt x="16610" y="16917"/>
                  </a:lnTo>
                  <a:cubicBezTo>
                    <a:pt x="16693" y="16822"/>
                    <a:pt x="16681" y="16667"/>
                    <a:pt x="16586" y="16584"/>
                  </a:cubicBezTo>
                  <a:cubicBezTo>
                    <a:pt x="16543" y="16546"/>
                    <a:pt x="16491" y="16528"/>
                    <a:pt x="16437" y="16528"/>
                  </a:cubicBezTo>
                  <a:close/>
                  <a:moveTo>
                    <a:pt x="15819" y="17231"/>
                  </a:moveTo>
                  <a:cubicBezTo>
                    <a:pt x="15755" y="17231"/>
                    <a:pt x="15691" y="17258"/>
                    <a:pt x="15645" y="17310"/>
                  </a:cubicBezTo>
                  <a:lnTo>
                    <a:pt x="15538" y="17429"/>
                  </a:lnTo>
                  <a:cubicBezTo>
                    <a:pt x="15455" y="17524"/>
                    <a:pt x="15467" y="17667"/>
                    <a:pt x="15562" y="17751"/>
                  </a:cubicBezTo>
                  <a:cubicBezTo>
                    <a:pt x="15598" y="17786"/>
                    <a:pt x="15645" y="17798"/>
                    <a:pt x="15681" y="17810"/>
                  </a:cubicBezTo>
                  <a:cubicBezTo>
                    <a:pt x="15695" y="17812"/>
                    <a:pt x="15708" y="17813"/>
                    <a:pt x="15721" y="17813"/>
                  </a:cubicBezTo>
                  <a:cubicBezTo>
                    <a:pt x="15787" y="17813"/>
                    <a:pt x="15846" y="17787"/>
                    <a:pt x="15896" y="17727"/>
                  </a:cubicBezTo>
                  <a:lnTo>
                    <a:pt x="15991" y="17608"/>
                  </a:lnTo>
                  <a:cubicBezTo>
                    <a:pt x="16074" y="17513"/>
                    <a:pt x="16062" y="17370"/>
                    <a:pt x="15967" y="17286"/>
                  </a:cubicBezTo>
                  <a:cubicBezTo>
                    <a:pt x="15924" y="17249"/>
                    <a:pt x="15872" y="17231"/>
                    <a:pt x="15819" y="17231"/>
                  </a:cubicBezTo>
                  <a:close/>
                  <a:moveTo>
                    <a:pt x="15216" y="17934"/>
                  </a:moveTo>
                  <a:cubicBezTo>
                    <a:pt x="15151" y="17934"/>
                    <a:pt x="15085" y="17964"/>
                    <a:pt x="15038" y="18025"/>
                  </a:cubicBezTo>
                  <a:lnTo>
                    <a:pt x="14931" y="18144"/>
                  </a:lnTo>
                  <a:cubicBezTo>
                    <a:pt x="14848" y="18239"/>
                    <a:pt x="14860" y="18382"/>
                    <a:pt x="14967" y="18465"/>
                  </a:cubicBezTo>
                  <a:cubicBezTo>
                    <a:pt x="15003" y="18501"/>
                    <a:pt x="15038" y="18513"/>
                    <a:pt x="15086" y="18525"/>
                  </a:cubicBezTo>
                  <a:cubicBezTo>
                    <a:pt x="15095" y="18526"/>
                    <a:pt x="15105" y="18527"/>
                    <a:pt x="15114" y="18527"/>
                  </a:cubicBezTo>
                  <a:cubicBezTo>
                    <a:pt x="15178" y="18527"/>
                    <a:pt x="15247" y="18493"/>
                    <a:pt x="15288" y="18441"/>
                  </a:cubicBezTo>
                  <a:lnTo>
                    <a:pt x="15395" y="18322"/>
                  </a:lnTo>
                  <a:cubicBezTo>
                    <a:pt x="15479" y="18227"/>
                    <a:pt x="15467" y="18072"/>
                    <a:pt x="15360" y="17989"/>
                  </a:cubicBezTo>
                  <a:cubicBezTo>
                    <a:pt x="15318" y="17952"/>
                    <a:pt x="15267" y="17934"/>
                    <a:pt x="15216" y="17934"/>
                  </a:cubicBezTo>
                  <a:close/>
                  <a:moveTo>
                    <a:pt x="14620" y="18657"/>
                  </a:moveTo>
                  <a:cubicBezTo>
                    <a:pt x="14552" y="18657"/>
                    <a:pt x="14484" y="18684"/>
                    <a:pt x="14443" y="18739"/>
                  </a:cubicBezTo>
                  <a:lnTo>
                    <a:pt x="14336" y="18858"/>
                  </a:lnTo>
                  <a:cubicBezTo>
                    <a:pt x="14264" y="18965"/>
                    <a:pt x="14276" y="19108"/>
                    <a:pt x="14372" y="19191"/>
                  </a:cubicBezTo>
                  <a:cubicBezTo>
                    <a:pt x="14407" y="19215"/>
                    <a:pt x="14455" y="19239"/>
                    <a:pt x="14491" y="19239"/>
                  </a:cubicBezTo>
                  <a:cubicBezTo>
                    <a:pt x="14504" y="19241"/>
                    <a:pt x="14517" y="19242"/>
                    <a:pt x="14530" y="19242"/>
                  </a:cubicBezTo>
                  <a:cubicBezTo>
                    <a:pt x="14597" y="19242"/>
                    <a:pt x="14655" y="19215"/>
                    <a:pt x="14705" y="19156"/>
                  </a:cubicBezTo>
                  <a:lnTo>
                    <a:pt x="14800" y="19037"/>
                  </a:lnTo>
                  <a:cubicBezTo>
                    <a:pt x="14883" y="18941"/>
                    <a:pt x="14872" y="18787"/>
                    <a:pt x="14764" y="18703"/>
                  </a:cubicBezTo>
                  <a:cubicBezTo>
                    <a:pt x="14724" y="18673"/>
                    <a:pt x="14672" y="18657"/>
                    <a:pt x="14620" y="18657"/>
                  </a:cubicBezTo>
                  <a:close/>
                  <a:moveTo>
                    <a:pt x="14036" y="19384"/>
                  </a:moveTo>
                  <a:cubicBezTo>
                    <a:pt x="13965" y="19384"/>
                    <a:pt x="13896" y="19415"/>
                    <a:pt x="13848" y="19477"/>
                  </a:cubicBezTo>
                  <a:lnTo>
                    <a:pt x="13752" y="19596"/>
                  </a:lnTo>
                  <a:cubicBezTo>
                    <a:pt x="13681" y="19691"/>
                    <a:pt x="13693" y="19846"/>
                    <a:pt x="13800" y="19918"/>
                  </a:cubicBezTo>
                  <a:cubicBezTo>
                    <a:pt x="13824" y="19953"/>
                    <a:pt x="13871" y="19965"/>
                    <a:pt x="13907" y="19965"/>
                  </a:cubicBezTo>
                  <a:cubicBezTo>
                    <a:pt x="13921" y="19967"/>
                    <a:pt x="13934" y="19968"/>
                    <a:pt x="13948" y="19968"/>
                  </a:cubicBezTo>
                  <a:cubicBezTo>
                    <a:pt x="14017" y="19968"/>
                    <a:pt x="14082" y="19942"/>
                    <a:pt x="14121" y="19882"/>
                  </a:cubicBezTo>
                  <a:lnTo>
                    <a:pt x="14217" y="19763"/>
                  </a:lnTo>
                  <a:cubicBezTo>
                    <a:pt x="14300" y="19656"/>
                    <a:pt x="14276" y="19513"/>
                    <a:pt x="14181" y="19429"/>
                  </a:cubicBezTo>
                  <a:cubicBezTo>
                    <a:pt x="14136" y="19400"/>
                    <a:pt x="14086" y="19384"/>
                    <a:pt x="14036" y="19384"/>
                  </a:cubicBezTo>
                  <a:close/>
                  <a:moveTo>
                    <a:pt x="13467" y="20118"/>
                  </a:moveTo>
                  <a:cubicBezTo>
                    <a:pt x="13396" y="20118"/>
                    <a:pt x="13326" y="20152"/>
                    <a:pt x="13276" y="20215"/>
                  </a:cubicBezTo>
                  <a:lnTo>
                    <a:pt x="13181" y="20334"/>
                  </a:lnTo>
                  <a:cubicBezTo>
                    <a:pt x="13109" y="20441"/>
                    <a:pt x="13121" y="20584"/>
                    <a:pt x="13229" y="20656"/>
                  </a:cubicBezTo>
                  <a:cubicBezTo>
                    <a:pt x="13264" y="20692"/>
                    <a:pt x="13300" y="20703"/>
                    <a:pt x="13336" y="20703"/>
                  </a:cubicBezTo>
                  <a:cubicBezTo>
                    <a:pt x="13349" y="20705"/>
                    <a:pt x="13363" y="20706"/>
                    <a:pt x="13376" y="20706"/>
                  </a:cubicBezTo>
                  <a:cubicBezTo>
                    <a:pt x="13445" y="20706"/>
                    <a:pt x="13510" y="20680"/>
                    <a:pt x="13550" y="20620"/>
                  </a:cubicBezTo>
                  <a:lnTo>
                    <a:pt x="13645" y="20489"/>
                  </a:lnTo>
                  <a:cubicBezTo>
                    <a:pt x="13729" y="20394"/>
                    <a:pt x="13705" y="20251"/>
                    <a:pt x="13610" y="20168"/>
                  </a:cubicBezTo>
                  <a:cubicBezTo>
                    <a:pt x="13566" y="20134"/>
                    <a:pt x="13516" y="20118"/>
                    <a:pt x="13467" y="20118"/>
                  </a:cubicBezTo>
                  <a:close/>
                  <a:moveTo>
                    <a:pt x="12906" y="20864"/>
                  </a:moveTo>
                  <a:cubicBezTo>
                    <a:pt x="12834" y="20864"/>
                    <a:pt x="12760" y="20896"/>
                    <a:pt x="12717" y="20953"/>
                  </a:cubicBezTo>
                  <a:lnTo>
                    <a:pt x="12621" y="21084"/>
                  </a:lnTo>
                  <a:cubicBezTo>
                    <a:pt x="12550" y="21192"/>
                    <a:pt x="12562" y="21334"/>
                    <a:pt x="12669" y="21406"/>
                  </a:cubicBezTo>
                  <a:cubicBezTo>
                    <a:pt x="12705" y="21430"/>
                    <a:pt x="12740" y="21442"/>
                    <a:pt x="12776" y="21454"/>
                  </a:cubicBezTo>
                  <a:cubicBezTo>
                    <a:pt x="12787" y="21455"/>
                    <a:pt x="12797" y="21456"/>
                    <a:pt x="12808" y="21456"/>
                  </a:cubicBezTo>
                  <a:cubicBezTo>
                    <a:pt x="12880" y="21456"/>
                    <a:pt x="12950" y="21421"/>
                    <a:pt x="13002" y="21358"/>
                  </a:cubicBezTo>
                  <a:lnTo>
                    <a:pt x="13086" y="21239"/>
                  </a:lnTo>
                  <a:cubicBezTo>
                    <a:pt x="13169" y="21132"/>
                    <a:pt x="13145" y="20989"/>
                    <a:pt x="13038" y="20906"/>
                  </a:cubicBezTo>
                  <a:cubicBezTo>
                    <a:pt x="13000" y="20878"/>
                    <a:pt x="12954" y="20864"/>
                    <a:pt x="12906" y="20864"/>
                  </a:cubicBezTo>
                  <a:close/>
                  <a:moveTo>
                    <a:pt x="12356" y="21615"/>
                  </a:moveTo>
                  <a:cubicBezTo>
                    <a:pt x="12282" y="21615"/>
                    <a:pt x="12208" y="21649"/>
                    <a:pt x="12157" y="21715"/>
                  </a:cubicBezTo>
                  <a:lnTo>
                    <a:pt x="12074" y="21835"/>
                  </a:lnTo>
                  <a:cubicBezTo>
                    <a:pt x="11990" y="21942"/>
                    <a:pt x="12026" y="22085"/>
                    <a:pt x="12121" y="22168"/>
                  </a:cubicBezTo>
                  <a:cubicBezTo>
                    <a:pt x="12157" y="22192"/>
                    <a:pt x="12193" y="22204"/>
                    <a:pt x="12228" y="22204"/>
                  </a:cubicBezTo>
                  <a:cubicBezTo>
                    <a:pt x="12239" y="22205"/>
                    <a:pt x="12250" y="22206"/>
                    <a:pt x="12260" y="22206"/>
                  </a:cubicBezTo>
                  <a:cubicBezTo>
                    <a:pt x="12333" y="22206"/>
                    <a:pt x="12403" y="22171"/>
                    <a:pt x="12455" y="22108"/>
                  </a:cubicBezTo>
                  <a:lnTo>
                    <a:pt x="12538" y="21989"/>
                  </a:lnTo>
                  <a:cubicBezTo>
                    <a:pt x="12621" y="21882"/>
                    <a:pt x="12597" y="21739"/>
                    <a:pt x="12490" y="21656"/>
                  </a:cubicBezTo>
                  <a:cubicBezTo>
                    <a:pt x="12449" y="21628"/>
                    <a:pt x="12403" y="21615"/>
                    <a:pt x="12356" y="21615"/>
                  </a:cubicBezTo>
                  <a:close/>
                  <a:moveTo>
                    <a:pt x="11809" y="22377"/>
                  </a:moveTo>
                  <a:cubicBezTo>
                    <a:pt x="11736" y="22377"/>
                    <a:pt x="11665" y="22411"/>
                    <a:pt x="11621" y="22477"/>
                  </a:cubicBezTo>
                  <a:lnTo>
                    <a:pt x="11526" y="22608"/>
                  </a:lnTo>
                  <a:cubicBezTo>
                    <a:pt x="11454" y="22704"/>
                    <a:pt x="11490" y="22858"/>
                    <a:pt x="11585" y="22930"/>
                  </a:cubicBezTo>
                  <a:cubicBezTo>
                    <a:pt x="11621" y="22954"/>
                    <a:pt x="11657" y="22966"/>
                    <a:pt x="11693" y="22966"/>
                  </a:cubicBezTo>
                  <a:cubicBezTo>
                    <a:pt x="11703" y="22967"/>
                    <a:pt x="11714" y="22968"/>
                    <a:pt x="11724" y="22968"/>
                  </a:cubicBezTo>
                  <a:cubicBezTo>
                    <a:pt x="11797" y="22968"/>
                    <a:pt x="11867" y="22933"/>
                    <a:pt x="11919" y="22870"/>
                  </a:cubicBezTo>
                  <a:lnTo>
                    <a:pt x="12002" y="22739"/>
                  </a:lnTo>
                  <a:cubicBezTo>
                    <a:pt x="12074" y="22632"/>
                    <a:pt x="12050" y="22489"/>
                    <a:pt x="11943" y="22418"/>
                  </a:cubicBezTo>
                  <a:cubicBezTo>
                    <a:pt x="11901" y="22390"/>
                    <a:pt x="11855" y="22377"/>
                    <a:pt x="11809" y="22377"/>
                  </a:cubicBezTo>
                  <a:close/>
                  <a:moveTo>
                    <a:pt x="11296" y="23143"/>
                  </a:moveTo>
                  <a:cubicBezTo>
                    <a:pt x="11218" y="23143"/>
                    <a:pt x="11139" y="23182"/>
                    <a:pt x="11085" y="23251"/>
                  </a:cubicBezTo>
                  <a:lnTo>
                    <a:pt x="11002" y="23370"/>
                  </a:lnTo>
                  <a:cubicBezTo>
                    <a:pt x="10931" y="23478"/>
                    <a:pt x="10954" y="23632"/>
                    <a:pt x="11062" y="23704"/>
                  </a:cubicBezTo>
                  <a:cubicBezTo>
                    <a:pt x="11097" y="23716"/>
                    <a:pt x="11133" y="23728"/>
                    <a:pt x="11169" y="23740"/>
                  </a:cubicBezTo>
                  <a:cubicBezTo>
                    <a:pt x="11179" y="23741"/>
                    <a:pt x="11190" y="23742"/>
                    <a:pt x="11200" y="23742"/>
                  </a:cubicBezTo>
                  <a:cubicBezTo>
                    <a:pt x="11273" y="23742"/>
                    <a:pt x="11343" y="23705"/>
                    <a:pt x="11395" y="23632"/>
                  </a:cubicBezTo>
                  <a:lnTo>
                    <a:pt x="11478" y="23513"/>
                  </a:lnTo>
                  <a:cubicBezTo>
                    <a:pt x="11550" y="23406"/>
                    <a:pt x="11526" y="23251"/>
                    <a:pt x="11419" y="23180"/>
                  </a:cubicBezTo>
                  <a:cubicBezTo>
                    <a:pt x="11381" y="23155"/>
                    <a:pt x="11338" y="23143"/>
                    <a:pt x="11296" y="23143"/>
                  </a:cubicBezTo>
                  <a:close/>
                  <a:moveTo>
                    <a:pt x="10772" y="23917"/>
                  </a:moveTo>
                  <a:cubicBezTo>
                    <a:pt x="10695" y="23917"/>
                    <a:pt x="10620" y="23956"/>
                    <a:pt x="10573" y="24025"/>
                  </a:cubicBezTo>
                  <a:lnTo>
                    <a:pt x="10490" y="24156"/>
                  </a:lnTo>
                  <a:cubicBezTo>
                    <a:pt x="10419" y="24263"/>
                    <a:pt x="10442" y="24406"/>
                    <a:pt x="10550" y="24478"/>
                  </a:cubicBezTo>
                  <a:cubicBezTo>
                    <a:pt x="10585" y="24502"/>
                    <a:pt x="10621" y="24513"/>
                    <a:pt x="10657" y="24513"/>
                  </a:cubicBezTo>
                  <a:cubicBezTo>
                    <a:pt x="10667" y="24515"/>
                    <a:pt x="10678" y="24516"/>
                    <a:pt x="10688" y="24516"/>
                  </a:cubicBezTo>
                  <a:cubicBezTo>
                    <a:pt x="10760" y="24516"/>
                    <a:pt x="10829" y="24479"/>
                    <a:pt x="10871" y="24406"/>
                  </a:cubicBezTo>
                  <a:lnTo>
                    <a:pt x="10966" y="24275"/>
                  </a:lnTo>
                  <a:cubicBezTo>
                    <a:pt x="11038" y="24168"/>
                    <a:pt x="11002" y="24025"/>
                    <a:pt x="10895" y="23954"/>
                  </a:cubicBezTo>
                  <a:cubicBezTo>
                    <a:pt x="10857" y="23929"/>
                    <a:pt x="10814" y="23917"/>
                    <a:pt x="10772" y="23917"/>
                  </a:cubicBezTo>
                  <a:close/>
                  <a:moveTo>
                    <a:pt x="10260" y="24702"/>
                  </a:moveTo>
                  <a:cubicBezTo>
                    <a:pt x="10183" y="24702"/>
                    <a:pt x="10108" y="24742"/>
                    <a:pt x="10061" y="24811"/>
                  </a:cubicBezTo>
                  <a:lnTo>
                    <a:pt x="9978" y="24942"/>
                  </a:lnTo>
                  <a:cubicBezTo>
                    <a:pt x="9907" y="25049"/>
                    <a:pt x="9942" y="25192"/>
                    <a:pt x="10050" y="25264"/>
                  </a:cubicBezTo>
                  <a:cubicBezTo>
                    <a:pt x="10085" y="25287"/>
                    <a:pt x="10121" y="25299"/>
                    <a:pt x="10145" y="25299"/>
                  </a:cubicBezTo>
                  <a:cubicBezTo>
                    <a:pt x="10157" y="25301"/>
                    <a:pt x="10168" y="25301"/>
                    <a:pt x="10180" y="25301"/>
                  </a:cubicBezTo>
                  <a:cubicBezTo>
                    <a:pt x="10260" y="25301"/>
                    <a:pt x="10329" y="25265"/>
                    <a:pt x="10371" y="25192"/>
                  </a:cubicBezTo>
                  <a:lnTo>
                    <a:pt x="10454" y="25061"/>
                  </a:lnTo>
                  <a:cubicBezTo>
                    <a:pt x="10526" y="24954"/>
                    <a:pt x="10490" y="24811"/>
                    <a:pt x="10383" y="24740"/>
                  </a:cubicBezTo>
                  <a:cubicBezTo>
                    <a:pt x="10345" y="24714"/>
                    <a:pt x="10303" y="24702"/>
                    <a:pt x="10260" y="24702"/>
                  </a:cubicBezTo>
                  <a:close/>
                  <a:moveTo>
                    <a:pt x="9767" y="25489"/>
                  </a:moveTo>
                  <a:cubicBezTo>
                    <a:pt x="9687" y="25489"/>
                    <a:pt x="9612" y="25531"/>
                    <a:pt x="9573" y="25609"/>
                  </a:cubicBezTo>
                  <a:lnTo>
                    <a:pt x="9490" y="25740"/>
                  </a:lnTo>
                  <a:cubicBezTo>
                    <a:pt x="9419" y="25847"/>
                    <a:pt x="9454" y="25990"/>
                    <a:pt x="9561" y="26061"/>
                  </a:cubicBezTo>
                  <a:cubicBezTo>
                    <a:pt x="9597" y="26073"/>
                    <a:pt x="9621" y="26085"/>
                    <a:pt x="9657" y="26085"/>
                  </a:cubicBezTo>
                  <a:cubicBezTo>
                    <a:pt x="9667" y="26087"/>
                    <a:pt x="9678" y="26087"/>
                    <a:pt x="9688" y="26087"/>
                  </a:cubicBezTo>
                  <a:cubicBezTo>
                    <a:pt x="9763" y="26087"/>
                    <a:pt x="9841" y="26051"/>
                    <a:pt x="9883" y="25978"/>
                  </a:cubicBezTo>
                  <a:lnTo>
                    <a:pt x="9966" y="25847"/>
                  </a:lnTo>
                  <a:cubicBezTo>
                    <a:pt x="10038" y="25740"/>
                    <a:pt x="10002" y="25597"/>
                    <a:pt x="9895" y="25525"/>
                  </a:cubicBezTo>
                  <a:cubicBezTo>
                    <a:pt x="9853" y="25501"/>
                    <a:pt x="9809" y="25489"/>
                    <a:pt x="9767" y="25489"/>
                  </a:cubicBezTo>
                  <a:close/>
                  <a:moveTo>
                    <a:pt x="9279" y="26287"/>
                  </a:moveTo>
                  <a:cubicBezTo>
                    <a:pt x="9198" y="26287"/>
                    <a:pt x="9124" y="26329"/>
                    <a:pt x="9085" y="26407"/>
                  </a:cubicBezTo>
                  <a:lnTo>
                    <a:pt x="9002" y="26537"/>
                  </a:lnTo>
                  <a:cubicBezTo>
                    <a:pt x="8942" y="26645"/>
                    <a:pt x="8978" y="26788"/>
                    <a:pt x="9085" y="26859"/>
                  </a:cubicBezTo>
                  <a:cubicBezTo>
                    <a:pt x="9109" y="26871"/>
                    <a:pt x="9145" y="26883"/>
                    <a:pt x="9180" y="26883"/>
                  </a:cubicBezTo>
                  <a:cubicBezTo>
                    <a:pt x="9191" y="26884"/>
                    <a:pt x="9201" y="26885"/>
                    <a:pt x="9212" y="26885"/>
                  </a:cubicBezTo>
                  <a:cubicBezTo>
                    <a:pt x="9287" y="26885"/>
                    <a:pt x="9365" y="26849"/>
                    <a:pt x="9407" y="26776"/>
                  </a:cubicBezTo>
                  <a:lnTo>
                    <a:pt x="9490" y="26645"/>
                  </a:lnTo>
                  <a:cubicBezTo>
                    <a:pt x="9549" y="26537"/>
                    <a:pt x="9514" y="26395"/>
                    <a:pt x="9407" y="26323"/>
                  </a:cubicBezTo>
                  <a:cubicBezTo>
                    <a:pt x="9365" y="26298"/>
                    <a:pt x="9321" y="26287"/>
                    <a:pt x="9279" y="26287"/>
                  </a:cubicBezTo>
                  <a:close/>
                  <a:moveTo>
                    <a:pt x="8820" y="27093"/>
                  </a:moveTo>
                  <a:cubicBezTo>
                    <a:pt x="8739" y="27093"/>
                    <a:pt x="8658" y="27135"/>
                    <a:pt x="8609" y="27216"/>
                  </a:cubicBezTo>
                  <a:lnTo>
                    <a:pt x="8537" y="27347"/>
                  </a:lnTo>
                  <a:cubicBezTo>
                    <a:pt x="8466" y="27454"/>
                    <a:pt x="8514" y="27597"/>
                    <a:pt x="8621" y="27669"/>
                  </a:cubicBezTo>
                  <a:cubicBezTo>
                    <a:pt x="8645" y="27680"/>
                    <a:pt x="8680" y="27692"/>
                    <a:pt x="8704" y="27692"/>
                  </a:cubicBezTo>
                  <a:cubicBezTo>
                    <a:pt x="8714" y="27694"/>
                    <a:pt x="8724" y="27694"/>
                    <a:pt x="8733" y="27694"/>
                  </a:cubicBezTo>
                  <a:cubicBezTo>
                    <a:pt x="8818" y="27694"/>
                    <a:pt x="8899" y="27648"/>
                    <a:pt x="8942" y="27573"/>
                  </a:cubicBezTo>
                  <a:lnTo>
                    <a:pt x="9014" y="27442"/>
                  </a:lnTo>
                  <a:cubicBezTo>
                    <a:pt x="9085" y="27335"/>
                    <a:pt x="9038" y="27192"/>
                    <a:pt x="8930" y="27121"/>
                  </a:cubicBezTo>
                  <a:cubicBezTo>
                    <a:pt x="8896" y="27102"/>
                    <a:pt x="8858" y="27093"/>
                    <a:pt x="8820" y="27093"/>
                  </a:cubicBezTo>
                  <a:close/>
                  <a:moveTo>
                    <a:pt x="8356" y="27902"/>
                  </a:moveTo>
                  <a:cubicBezTo>
                    <a:pt x="8276" y="27902"/>
                    <a:pt x="8197" y="27945"/>
                    <a:pt x="8156" y="28026"/>
                  </a:cubicBezTo>
                  <a:lnTo>
                    <a:pt x="8073" y="28157"/>
                  </a:lnTo>
                  <a:cubicBezTo>
                    <a:pt x="8014" y="28276"/>
                    <a:pt x="8049" y="28419"/>
                    <a:pt x="8168" y="28478"/>
                  </a:cubicBezTo>
                  <a:cubicBezTo>
                    <a:pt x="8192" y="28490"/>
                    <a:pt x="8216" y="28502"/>
                    <a:pt x="8252" y="28502"/>
                  </a:cubicBezTo>
                  <a:cubicBezTo>
                    <a:pt x="8262" y="28503"/>
                    <a:pt x="8272" y="28504"/>
                    <a:pt x="8283" y="28504"/>
                  </a:cubicBezTo>
                  <a:cubicBezTo>
                    <a:pt x="8358" y="28504"/>
                    <a:pt x="8436" y="28466"/>
                    <a:pt x="8478" y="28383"/>
                  </a:cubicBezTo>
                  <a:lnTo>
                    <a:pt x="8561" y="28252"/>
                  </a:lnTo>
                  <a:cubicBezTo>
                    <a:pt x="8621" y="28145"/>
                    <a:pt x="8585" y="28002"/>
                    <a:pt x="8466" y="27930"/>
                  </a:cubicBezTo>
                  <a:cubicBezTo>
                    <a:pt x="8432" y="27912"/>
                    <a:pt x="8394" y="27902"/>
                    <a:pt x="8356" y="27902"/>
                  </a:cubicBezTo>
                  <a:close/>
                  <a:moveTo>
                    <a:pt x="7904" y="28724"/>
                  </a:moveTo>
                  <a:cubicBezTo>
                    <a:pt x="7824" y="28724"/>
                    <a:pt x="7745" y="28766"/>
                    <a:pt x="7704" y="28847"/>
                  </a:cubicBezTo>
                  <a:lnTo>
                    <a:pt x="7633" y="28978"/>
                  </a:lnTo>
                  <a:cubicBezTo>
                    <a:pt x="7561" y="29097"/>
                    <a:pt x="7609" y="29240"/>
                    <a:pt x="7728" y="29300"/>
                  </a:cubicBezTo>
                  <a:cubicBezTo>
                    <a:pt x="7752" y="29312"/>
                    <a:pt x="7775" y="29324"/>
                    <a:pt x="7799" y="29324"/>
                  </a:cubicBezTo>
                  <a:cubicBezTo>
                    <a:pt x="7809" y="29325"/>
                    <a:pt x="7819" y="29325"/>
                    <a:pt x="7828" y="29325"/>
                  </a:cubicBezTo>
                  <a:cubicBezTo>
                    <a:pt x="7913" y="29325"/>
                    <a:pt x="7995" y="29279"/>
                    <a:pt x="8037" y="29204"/>
                  </a:cubicBezTo>
                  <a:lnTo>
                    <a:pt x="8109" y="29062"/>
                  </a:lnTo>
                  <a:cubicBezTo>
                    <a:pt x="8168" y="28954"/>
                    <a:pt x="8133" y="28812"/>
                    <a:pt x="8014" y="28752"/>
                  </a:cubicBezTo>
                  <a:cubicBezTo>
                    <a:pt x="7979" y="28733"/>
                    <a:pt x="7942" y="28724"/>
                    <a:pt x="7904" y="28724"/>
                  </a:cubicBezTo>
                  <a:close/>
                  <a:moveTo>
                    <a:pt x="7471" y="29548"/>
                  </a:moveTo>
                  <a:cubicBezTo>
                    <a:pt x="7388" y="29548"/>
                    <a:pt x="7305" y="29594"/>
                    <a:pt x="7263" y="29669"/>
                  </a:cubicBezTo>
                  <a:lnTo>
                    <a:pt x="7192" y="29812"/>
                  </a:lnTo>
                  <a:cubicBezTo>
                    <a:pt x="7133" y="29931"/>
                    <a:pt x="7180" y="30062"/>
                    <a:pt x="7287" y="30121"/>
                  </a:cubicBezTo>
                  <a:cubicBezTo>
                    <a:pt x="7323" y="30133"/>
                    <a:pt x="7347" y="30145"/>
                    <a:pt x="7371" y="30145"/>
                  </a:cubicBezTo>
                  <a:cubicBezTo>
                    <a:pt x="7380" y="30146"/>
                    <a:pt x="7390" y="30147"/>
                    <a:pt x="7400" y="30147"/>
                  </a:cubicBezTo>
                  <a:cubicBezTo>
                    <a:pt x="7485" y="30147"/>
                    <a:pt x="7566" y="30101"/>
                    <a:pt x="7609" y="30026"/>
                  </a:cubicBezTo>
                  <a:lnTo>
                    <a:pt x="7680" y="29883"/>
                  </a:lnTo>
                  <a:cubicBezTo>
                    <a:pt x="7740" y="29776"/>
                    <a:pt x="7692" y="29633"/>
                    <a:pt x="7573" y="29574"/>
                  </a:cubicBezTo>
                  <a:cubicBezTo>
                    <a:pt x="7541" y="29556"/>
                    <a:pt x="7506" y="29548"/>
                    <a:pt x="7471" y="29548"/>
                  </a:cubicBezTo>
                  <a:close/>
                  <a:moveTo>
                    <a:pt x="7047" y="30381"/>
                  </a:moveTo>
                  <a:cubicBezTo>
                    <a:pt x="6960" y="30381"/>
                    <a:pt x="6877" y="30427"/>
                    <a:pt x="6835" y="30502"/>
                  </a:cubicBezTo>
                  <a:lnTo>
                    <a:pt x="6763" y="30645"/>
                  </a:lnTo>
                  <a:cubicBezTo>
                    <a:pt x="6716" y="30764"/>
                    <a:pt x="6763" y="30895"/>
                    <a:pt x="6871" y="30955"/>
                  </a:cubicBezTo>
                  <a:cubicBezTo>
                    <a:pt x="6894" y="30967"/>
                    <a:pt x="6918" y="30978"/>
                    <a:pt x="6942" y="30978"/>
                  </a:cubicBezTo>
                  <a:cubicBezTo>
                    <a:pt x="6953" y="30980"/>
                    <a:pt x="6964" y="30980"/>
                    <a:pt x="6974" y="30980"/>
                  </a:cubicBezTo>
                  <a:cubicBezTo>
                    <a:pt x="7068" y="30980"/>
                    <a:pt x="7149" y="30933"/>
                    <a:pt x="7192" y="30848"/>
                  </a:cubicBezTo>
                  <a:lnTo>
                    <a:pt x="7252" y="30717"/>
                  </a:lnTo>
                  <a:cubicBezTo>
                    <a:pt x="7311" y="30597"/>
                    <a:pt x="7263" y="30455"/>
                    <a:pt x="7156" y="30407"/>
                  </a:cubicBezTo>
                  <a:cubicBezTo>
                    <a:pt x="7121" y="30389"/>
                    <a:pt x="7083" y="30381"/>
                    <a:pt x="7047" y="30381"/>
                  </a:cubicBezTo>
                  <a:close/>
                  <a:moveTo>
                    <a:pt x="6632" y="31215"/>
                  </a:moveTo>
                  <a:cubicBezTo>
                    <a:pt x="6545" y="31215"/>
                    <a:pt x="6464" y="31263"/>
                    <a:pt x="6430" y="31348"/>
                  </a:cubicBezTo>
                  <a:lnTo>
                    <a:pt x="6359" y="31490"/>
                  </a:lnTo>
                  <a:cubicBezTo>
                    <a:pt x="6299" y="31598"/>
                    <a:pt x="6347" y="31740"/>
                    <a:pt x="6466" y="31800"/>
                  </a:cubicBezTo>
                  <a:cubicBezTo>
                    <a:pt x="6490" y="31812"/>
                    <a:pt x="6513" y="31812"/>
                    <a:pt x="6537" y="31812"/>
                  </a:cubicBezTo>
                  <a:cubicBezTo>
                    <a:pt x="6552" y="31816"/>
                    <a:pt x="6566" y="31817"/>
                    <a:pt x="6580" y="31817"/>
                  </a:cubicBezTo>
                  <a:cubicBezTo>
                    <a:pt x="6660" y="31817"/>
                    <a:pt x="6735" y="31764"/>
                    <a:pt x="6775" y="31693"/>
                  </a:cubicBezTo>
                  <a:lnTo>
                    <a:pt x="6847" y="31550"/>
                  </a:lnTo>
                  <a:cubicBezTo>
                    <a:pt x="6906" y="31431"/>
                    <a:pt x="6847" y="31288"/>
                    <a:pt x="6740" y="31240"/>
                  </a:cubicBezTo>
                  <a:cubicBezTo>
                    <a:pt x="6705" y="31223"/>
                    <a:pt x="6668" y="31215"/>
                    <a:pt x="6632" y="31215"/>
                  </a:cubicBezTo>
                  <a:close/>
                  <a:moveTo>
                    <a:pt x="6242" y="32056"/>
                  </a:moveTo>
                  <a:cubicBezTo>
                    <a:pt x="6153" y="32056"/>
                    <a:pt x="6069" y="32105"/>
                    <a:pt x="6025" y="32193"/>
                  </a:cubicBezTo>
                  <a:lnTo>
                    <a:pt x="5954" y="32336"/>
                  </a:lnTo>
                  <a:cubicBezTo>
                    <a:pt x="5906" y="32443"/>
                    <a:pt x="5954" y="32586"/>
                    <a:pt x="6073" y="32645"/>
                  </a:cubicBezTo>
                  <a:cubicBezTo>
                    <a:pt x="6097" y="32645"/>
                    <a:pt x="6120" y="32657"/>
                    <a:pt x="6144" y="32657"/>
                  </a:cubicBezTo>
                  <a:cubicBezTo>
                    <a:pt x="6154" y="32658"/>
                    <a:pt x="6164" y="32659"/>
                    <a:pt x="6173" y="32659"/>
                  </a:cubicBezTo>
                  <a:cubicBezTo>
                    <a:pt x="6258" y="32659"/>
                    <a:pt x="6340" y="32612"/>
                    <a:pt x="6382" y="32526"/>
                  </a:cubicBezTo>
                  <a:lnTo>
                    <a:pt x="6442" y="32383"/>
                  </a:lnTo>
                  <a:cubicBezTo>
                    <a:pt x="6501" y="32264"/>
                    <a:pt x="6454" y="32133"/>
                    <a:pt x="6335" y="32074"/>
                  </a:cubicBezTo>
                  <a:cubicBezTo>
                    <a:pt x="6304" y="32062"/>
                    <a:pt x="6272" y="32056"/>
                    <a:pt x="6242" y="32056"/>
                  </a:cubicBezTo>
                  <a:close/>
                  <a:moveTo>
                    <a:pt x="5849" y="32901"/>
                  </a:moveTo>
                  <a:cubicBezTo>
                    <a:pt x="5760" y="32901"/>
                    <a:pt x="5676" y="32950"/>
                    <a:pt x="5632" y="33038"/>
                  </a:cubicBezTo>
                  <a:lnTo>
                    <a:pt x="5573" y="33181"/>
                  </a:lnTo>
                  <a:cubicBezTo>
                    <a:pt x="5513" y="33300"/>
                    <a:pt x="5573" y="33443"/>
                    <a:pt x="5692" y="33491"/>
                  </a:cubicBezTo>
                  <a:cubicBezTo>
                    <a:pt x="5716" y="33503"/>
                    <a:pt x="5728" y="33503"/>
                    <a:pt x="5751" y="33503"/>
                  </a:cubicBezTo>
                  <a:cubicBezTo>
                    <a:pt x="5767" y="33506"/>
                    <a:pt x="5783" y="33508"/>
                    <a:pt x="5798" y="33508"/>
                  </a:cubicBezTo>
                  <a:cubicBezTo>
                    <a:pt x="5886" y="33508"/>
                    <a:pt x="5961" y="33453"/>
                    <a:pt x="6001" y="33372"/>
                  </a:cubicBezTo>
                  <a:lnTo>
                    <a:pt x="6061" y="33229"/>
                  </a:lnTo>
                  <a:cubicBezTo>
                    <a:pt x="6109" y="33110"/>
                    <a:pt x="6061" y="32979"/>
                    <a:pt x="5942" y="32919"/>
                  </a:cubicBezTo>
                  <a:cubicBezTo>
                    <a:pt x="5911" y="32907"/>
                    <a:pt x="5880" y="32901"/>
                    <a:pt x="5849" y="32901"/>
                  </a:cubicBezTo>
                  <a:close/>
                  <a:moveTo>
                    <a:pt x="5468" y="33758"/>
                  </a:moveTo>
                  <a:cubicBezTo>
                    <a:pt x="5380" y="33758"/>
                    <a:pt x="5299" y="33807"/>
                    <a:pt x="5263" y="33896"/>
                  </a:cubicBezTo>
                  <a:lnTo>
                    <a:pt x="5192" y="34038"/>
                  </a:lnTo>
                  <a:cubicBezTo>
                    <a:pt x="5144" y="34157"/>
                    <a:pt x="5204" y="34288"/>
                    <a:pt x="5323" y="34348"/>
                  </a:cubicBezTo>
                  <a:cubicBezTo>
                    <a:pt x="5335" y="34348"/>
                    <a:pt x="5358" y="34360"/>
                    <a:pt x="5382" y="34360"/>
                  </a:cubicBezTo>
                  <a:cubicBezTo>
                    <a:pt x="5392" y="34361"/>
                    <a:pt x="5401" y="34362"/>
                    <a:pt x="5411" y="34362"/>
                  </a:cubicBezTo>
                  <a:cubicBezTo>
                    <a:pt x="5498" y="34362"/>
                    <a:pt x="5588" y="34313"/>
                    <a:pt x="5620" y="34217"/>
                  </a:cubicBezTo>
                  <a:lnTo>
                    <a:pt x="5680" y="34086"/>
                  </a:lnTo>
                  <a:cubicBezTo>
                    <a:pt x="5739" y="33967"/>
                    <a:pt x="5680" y="33824"/>
                    <a:pt x="5561" y="33776"/>
                  </a:cubicBezTo>
                  <a:cubicBezTo>
                    <a:pt x="5530" y="33764"/>
                    <a:pt x="5499" y="33758"/>
                    <a:pt x="5468" y="33758"/>
                  </a:cubicBezTo>
                  <a:close/>
                  <a:moveTo>
                    <a:pt x="5099" y="34615"/>
                  </a:moveTo>
                  <a:cubicBezTo>
                    <a:pt x="5011" y="34615"/>
                    <a:pt x="4929" y="34664"/>
                    <a:pt x="4894" y="34753"/>
                  </a:cubicBezTo>
                  <a:lnTo>
                    <a:pt x="4835" y="34896"/>
                  </a:lnTo>
                  <a:cubicBezTo>
                    <a:pt x="4787" y="35015"/>
                    <a:pt x="4835" y="35158"/>
                    <a:pt x="4954" y="35205"/>
                  </a:cubicBezTo>
                  <a:cubicBezTo>
                    <a:pt x="4977" y="35217"/>
                    <a:pt x="5001" y="35217"/>
                    <a:pt x="5013" y="35217"/>
                  </a:cubicBezTo>
                  <a:cubicBezTo>
                    <a:pt x="5024" y="35218"/>
                    <a:pt x="5035" y="35219"/>
                    <a:pt x="5045" y="35219"/>
                  </a:cubicBezTo>
                  <a:cubicBezTo>
                    <a:pt x="5141" y="35219"/>
                    <a:pt x="5231" y="35171"/>
                    <a:pt x="5263" y="35074"/>
                  </a:cubicBezTo>
                  <a:lnTo>
                    <a:pt x="5323" y="34931"/>
                  </a:lnTo>
                  <a:cubicBezTo>
                    <a:pt x="5370" y="34812"/>
                    <a:pt x="5311" y="34681"/>
                    <a:pt x="5192" y="34634"/>
                  </a:cubicBezTo>
                  <a:cubicBezTo>
                    <a:pt x="5161" y="34621"/>
                    <a:pt x="5129" y="34615"/>
                    <a:pt x="5099" y="34615"/>
                  </a:cubicBezTo>
                  <a:close/>
                  <a:moveTo>
                    <a:pt x="4760" y="35475"/>
                  </a:moveTo>
                  <a:cubicBezTo>
                    <a:pt x="4666" y="35475"/>
                    <a:pt x="4573" y="35531"/>
                    <a:pt x="4537" y="35622"/>
                  </a:cubicBezTo>
                  <a:lnTo>
                    <a:pt x="4477" y="35765"/>
                  </a:lnTo>
                  <a:cubicBezTo>
                    <a:pt x="4430" y="35884"/>
                    <a:pt x="4489" y="36027"/>
                    <a:pt x="4608" y="36074"/>
                  </a:cubicBezTo>
                  <a:cubicBezTo>
                    <a:pt x="4632" y="36074"/>
                    <a:pt x="4644" y="36086"/>
                    <a:pt x="4668" y="36086"/>
                  </a:cubicBezTo>
                  <a:cubicBezTo>
                    <a:pt x="4677" y="36087"/>
                    <a:pt x="4686" y="36088"/>
                    <a:pt x="4695" y="36088"/>
                  </a:cubicBezTo>
                  <a:cubicBezTo>
                    <a:pt x="4791" y="36088"/>
                    <a:pt x="4874" y="36031"/>
                    <a:pt x="4918" y="35943"/>
                  </a:cubicBezTo>
                  <a:lnTo>
                    <a:pt x="4966" y="35801"/>
                  </a:lnTo>
                  <a:cubicBezTo>
                    <a:pt x="5013" y="35681"/>
                    <a:pt x="4966" y="35539"/>
                    <a:pt x="4847" y="35491"/>
                  </a:cubicBezTo>
                  <a:cubicBezTo>
                    <a:pt x="4819" y="35480"/>
                    <a:pt x="4789" y="35475"/>
                    <a:pt x="4760" y="35475"/>
                  </a:cubicBezTo>
                  <a:close/>
                  <a:moveTo>
                    <a:pt x="4415" y="36344"/>
                  </a:moveTo>
                  <a:cubicBezTo>
                    <a:pt x="4320" y="36344"/>
                    <a:pt x="4228" y="36400"/>
                    <a:pt x="4192" y="36491"/>
                  </a:cubicBezTo>
                  <a:lnTo>
                    <a:pt x="4144" y="36634"/>
                  </a:lnTo>
                  <a:cubicBezTo>
                    <a:pt x="4096" y="36765"/>
                    <a:pt x="4156" y="36896"/>
                    <a:pt x="4275" y="36944"/>
                  </a:cubicBezTo>
                  <a:cubicBezTo>
                    <a:pt x="4299" y="36944"/>
                    <a:pt x="4311" y="36955"/>
                    <a:pt x="4323" y="36955"/>
                  </a:cubicBezTo>
                  <a:cubicBezTo>
                    <a:pt x="4332" y="36956"/>
                    <a:pt x="4341" y="36957"/>
                    <a:pt x="4350" y="36957"/>
                  </a:cubicBezTo>
                  <a:cubicBezTo>
                    <a:pt x="4447" y="36957"/>
                    <a:pt x="4540" y="36899"/>
                    <a:pt x="4573" y="36801"/>
                  </a:cubicBezTo>
                  <a:lnTo>
                    <a:pt x="4632" y="36658"/>
                  </a:lnTo>
                  <a:cubicBezTo>
                    <a:pt x="4680" y="36539"/>
                    <a:pt x="4620" y="36408"/>
                    <a:pt x="4501" y="36360"/>
                  </a:cubicBezTo>
                  <a:cubicBezTo>
                    <a:pt x="4473" y="36349"/>
                    <a:pt x="4444" y="36344"/>
                    <a:pt x="4415" y="36344"/>
                  </a:cubicBezTo>
                  <a:close/>
                  <a:moveTo>
                    <a:pt x="4085" y="37213"/>
                  </a:moveTo>
                  <a:cubicBezTo>
                    <a:pt x="3993" y="37213"/>
                    <a:pt x="3907" y="37271"/>
                    <a:pt x="3870" y="37372"/>
                  </a:cubicBezTo>
                  <a:lnTo>
                    <a:pt x="3811" y="37515"/>
                  </a:lnTo>
                  <a:cubicBezTo>
                    <a:pt x="3775" y="37634"/>
                    <a:pt x="3834" y="37765"/>
                    <a:pt x="3954" y="37813"/>
                  </a:cubicBezTo>
                  <a:cubicBezTo>
                    <a:pt x="3965" y="37825"/>
                    <a:pt x="3989" y="37825"/>
                    <a:pt x="4001" y="37825"/>
                  </a:cubicBezTo>
                  <a:cubicBezTo>
                    <a:pt x="4010" y="37826"/>
                    <a:pt x="4019" y="37826"/>
                    <a:pt x="4028" y="37826"/>
                  </a:cubicBezTo>
                  <a:cubicBezTo>
                    <a:pt x="4126" y="37826"/>
                    <a:pt x="4218" y="37768"/>
                    <a:pt x="4251" y="37670"/>
                  </a:cubicBezTo>
                  <a:lnTo>
                    <a:pt x="4299" y="37527"/>
                  </a:lnTo>
                  <a:cubicBezTo>
                    <a:pt x="4346" y="37408"/>
                    <a:pt x="4287" y="37277"/>
                    <a:pt x="4168" y="37229"/>
                  </a:cubicBezTo>
                  <a:cubicBezTo>
                    <a:pt x="4140" y="37218"/>
                    <a:pt x="4112" y="37213"/>
                    <a:pt x="4085" y="37213"/>
                  </a:cubicBezTo>
                  <a:close/>
                  <a:moveTo>
                    <a:pt x="3763" y="38094"/>
                  </a:moveTo>
                  <a:cubicBezTo>
                    <a:pt x="3671" y="38094"/>
                    <a:pt x="3585" y="38152"/>
                    <a:pt x="3549" y="38253"/>
                  </a:cubicBezTo>
                  <a:lnTo>
                    <a:pt x="3501" y="38396"/>
                  </a:lnTo>
                  <a:cubicBezTo>
                    <a:pt x="3453" y="38515"/>
                    <a:pt x="3525" y="38646"/>
                    <a:pt x="3644" y="38694"/>
                  </a:cubicBezTo>
                  <a:cubicBezTo>
                    <a:pt x="3656" y="38694"/>
                    <a:pt x="3668" y="38706"/>
                    <a:pt x="3692" y="38706"/>
                  </a:cubicBezTo>
                  <a:cubicBezTo>
                    <a:pt x="3701" y="38707"/>
                    <a:pt x="3710" y="38707"/>
                    <a:pt x="3719" y="38707"/>
                  </a:cubicBezTo>
                  <a:cubicBezTo>
                    <a:pt x="3816" y="38707"/>
                    <a:pt x="3909" y="38649"/>
                    <a:pt x="3942" y="38551"/>
                  </a:cubicBezTo>
                  <a:lnTo>
                    <a:pt x="3989" y="38408"/>
                  </a:lnTo>
                  <a:cubicBezTo>
                    <a:pt x="4037" y="38277"/>
                    <a:pt x="3965" y="38146"/>
                    <a:pt x="3846" y="38110"/>
                  </a:cubicBezTo>
                  <a:cubicBezTo>
                    <a:pt x="3819" y="38099"/>
                    <a:pt x="3791" y="38094"/>
                    <a:pt x="3763" y="38094"/>
                  </a:cubicBezTo>
                  <a:close/>
                  <a:moveTo>
                    <a:pt x="3468" y="38969"/>
                  </a:moveTo>
                  <a:cubicBezTo>
                    <a:pt x="3371" y="38969"/>
                    <a:pt x="3278" y="39028"/>
                    <a:pt x="3239" y="39134"/>
                  </a:cubicBezTo>
                  <a:lnTo>
                    <a:pt x="3192" y="39277"/>
                  </a:lnTo>
                  <a:cubicBezTo>
                    <a:pt x="3156" y="39396"/>
                    <a:pt x="3215" y="39527"/>
                    <a:pt x="3334" y="39575"/>
                  </a:cubicBezTo>
                  <a:cubicBezTo>
                    <a:pt x="3358" y="39575"/>
                    <a:pt x="3370" y="39587"/>
                    <a:pt x="3382" y="39587"/>
                  </a:cubicBezTo>
                  <a:cubicBezTo>
                    <a:pt x="3391" y="39588"/>
                    <a:pt x="3400" y="39588"/>
                    <a:pt x="3409" y="39588"/>
                  </a:cubicBezTo>
                  <a:cubicBezTo>
                    <a:pt x="3507" y="39588"/>
                    <a:pt x="3599" y="39530"/>
                    <a:pt x="3632" y="39432"/>
                  </a:cubicBezTo>
                  <a:lnTo>
                    <a:pt x="3680" y="39277"/>
                  </a:lnTo>
                  <a:cubicBezTo>
                    <a:pt x="3727" y="39158"/>
                    <a:pt x="3656" y="39027"/>
                    <a:pt x="3537" y="38979"/>
                  </a:cubicBezTo>
                  <a:cubicBezTo>
                    <a:pt x="3514" y="38973"/>
                    <a:pt x="3491" y="38969"/>
                    <a:pt x="3468" y="38969"/>
                  </a:cubicBezTo>
                  <a:close/>
                  <a:moveTo>
                    <a:pt x="3162" y="39858"/>
                  </a:moveTo>
                  <a:cubicBezTo>
                    <a:pt x="3068" y="39858"/>
                    <a:pt x="2981" y="39922"/>
                    <a:pt x="2953" y="40015"/>
                  </a:cubicBezTo>
                  <a:lnTo>
                    <a:pt x="2906" y="40170"/>
                  </a:lnTo>
                  <a:cubicBezTo>
                    <a:pt x="2858" y="40289"/>
                    <a:pt x="2930" y="40420"/>
                    <a:pt x="3049" y="40456"/>
                  </a:cubicBezTo>
                  <a:cubicBezTo>
                    <a:pt x="3061" y="40468"/>
                    <a:pt x="3084" y="40468"/>
                    <a:pt x="3096" y="40468"/>
                  </a:cubicBezTo>
                  <a:cubicBezTo>
                    <a:pt x="3105" y="40469"/>
                    <a:pt x="3114" y="40469"/>
                    <a:pt x="3123" y="40469"/>
                  </a:cubicBezTo>
                  <a:cubicBezTo>
                    <a:pt x="3221" y="40469"/>
                    <a:pt x="3314" y="40411"/>
                    <a:pt x="3346" y="40313"/>
                  </a:cubicBezTo>
                  <a:lnTo>
                    <a:pt x="3394" y="40158"/>
                  </a:lnTo>
                  <a:cubicBezTo>
                    <a:pt x="3430" y="40039"/>
                    <a:pt x="3370" y="39908"/>
                    <a:pt x="3239" y="39872"/>
                  </a:cubicBezTo>
                  <a:cubicBezTo>
                    <a:pt x="3214" y="39862"/>
                    <a:pt x="3188" y="39858"/>
                    <a:pt x="3162" y="39858"/>
                  </a:cubicBezTo>
                  <a:close/>
                  <a:moveTo>
                    <a:pt x="2890" y="40744"/>
                  </a:moveTo>
                  <a:cubicBezTo>
                    <a:pt x="2791" y="40744"/>
                    <a:pt x="2697" y="40810"/>
                    <a:pt x="2668" y="40908"/>
                  </a:cubicBezTo>
                  <a:lnTo>
                    <a:pt x="2620" y="41063"/>
                  </a:lnTo>
                  <a:cubicBezTo>
                    <a:pt x="2584" y="41182"/>
                    <a:pt x="2656" y="41313"/>
                    <a:pt x="2775" y="41349"/>
                  </a:cubicBezTo>
                  <a:cubicBezTo>
                    <a:pt x="2787" y="41349"/>
                    <a:pt x="2799" y="41361"/>
                    <a:pt x="2811" y="41361"/>
                  </a:cubicBezTo>
                  <a:cubicBezTo>
                    <a:pt x="2819" y="41362"/>
                    <a:pt x="2828" y="41362"/>
                    <a:pt x="2836" y="41362"/>
                  </a:cubicBezTo>
                  <a:cubicBezTo>
                    <a:pt x="2945" y="41362"/>
                    <a:pt x="3039" y="41293"/>
                    <a:pt x="3072" y="41194"/>
                  </a:cubicBezTo>
                  <a:lnTo>
                    <a:pt x="3108" y="41051"/>
                  </a:lnTo>
                  <a:cubicBezTo>
                    <a:pt x="3156" y="40920"/>
                    <a:pt x="3084" y="40789"/>
                    <a:pt x="2953" y="40754"/>
                  </a:cubicBezTo>
                  <a:cubicBezTo>
                    <a:pt x="2933" y="40747"/>
                    <a:pt x="2911" y="40744"/>
                    <a:pt x="2890" y="40744"/>
                  </a:cubicBezTo>
                  <a:close/>
                  <a:moveTo>
                    <a:pt x="2623" y="41637"/>
                  </a:moveTo>
                  <a:cubicBezTo>
                    <a:pt x="2518" y="41637"/>
                    <a:pt x="2423" y="41703"/>
                    <a:pt x="2394" y="41801"/>
                  </a:cubicBezTo>
                  <a:lnTo>
                    <a:pt x="2358" y="41956"/>
                  </a:lnTo>
                  <a:cubicBezTo>
                    <a:pt x="2310" y="42075"/>
                    <a:pt x="2382" y="42206"/>
                    <a:pt x="2513" y="42242"/>
                  </a:cubicBezTo>
                  <a:cubicBezTo>
                    <a:pt x="2525" y="42242"/>
                    <a:pt x="2537" y="42254"/>
                    <a:pt x="2549" y="42254"/>
                  </a:cubicBezTo>
                  <a:cubicBezTo>
                    <a:pt x="2556" y="42255"/>
                    <a:pt x="2564" y="42255"/>
                    <a:pt x="2572" y="42255"/>
                  </a:cubicBezTo>
                  <a:cubicBezTo>
                    <a:pt x="2671" y="42255"/>
                    <a:pt x="2766" y="42186"/>
                    <a:pt x="2799" y="42087"/>
                  </a:cubicBezTo>
                  <a:lnTo>
                    <a:pt x="2846" y="41932"/>
                  </a:lnTo>
                  <a:cubicBezTo>
                    <a:pt x="2882" y="41813"/>
                    <a:pt x="2811" y="41682"/>
                    <a:pt x="2691" y="41646"/>
                  </a:cubicBezTo>
                  <a:cubicBezTo>
                    <a:pt x="2669" y="41640"/>
                    <a:pt x="2646" y="41637"/>
                    <a:pt x="2623" y="41637"/>
                  </a:cubicBezTo>
                  <a:close/>
                  <a:moveTo>
                    <a:pt x="2362" y="42530"/>
                  </a:moveTo>
                  <a:cubicBezTo>
                    <a:pt x="2256" y="42530"/>
                    <a:pt x="2161" y="42598"/>
                    <a:pt x="2132" y="42706"/>
                  </a:cubicBezTo>
                  <a:lnTo>
                    <a:pt x="2096" y="42849"/>
                  </a:lnTo>
                  <a:cubicBezTo>
                    <a:pt x="2060" y="42980"/>
                    <a:pt x="2132" y="43111"/>
                    <a:pt x="2263" y="43147"/>
                  </a:cubicBezTo>
                  <a:lnTo>
                    <a:pt x="2287" y="43147"/>
                  </a:lnTo>
                  <a:cubicBezTo>
                    <a:pt x="2295" y="43148"/>
                    <a:pt x="2304" y="43148"/>
                    <a:pt x="2313" y="43148"/>
                  </a:cubicBezTo>
                  <a:cubicBezTo>
                    <a:pt x="2421" y="43148"/>
                    <a:pt x="2515" y="43079"/>
                    <a:pt x="2549" y="42980"/>
                  </a:cubicBezTo>
                  <a:lnTo>
                    <a:pt x="2584" y="42825"/>
                  </a:lnTo>
                  <a:cubicBezTo>
                    <a:pt x="2620" y="42706"/>
                    <a:pt x="2549" y="42575"/>
                    <a:pt x="2430" y="42539"/>
                  </a:cubicBezTo>
                  <a:cubicBezTo>
                    <a:pt x="2407" y="42533"/>
                    <a:pt x="2384" y="42530"/>
                    <a:pt x="2362" y="42530"/>
                  </a:cubicBezTo>
                  <a:close/>
                  <a:moveTo>
                    <a:pt x="2113" y="43435"/>
                  </a:moveTo>
                  <a:cubicBezTo>
                    <a:pt x="2010" y="43435"/>
                    <a:pt x="1923" y="43503"/>
                    <a:pt x="1894" y="43611"/>
                  </a:cubicBezTo>
                  <a:lnTo>
                    <a:pt x="1846" y="43754"/>
                  </a:lnTo>
                  <a:cubicBezTo>
                    <a:pt x="1822" y="43885"/>
                    <a:pt x="1894" y="44004"/>
                    <a:pt x="2013" y="44040"/>
                  </a:cubicBezTo>
                  <a:cubicBezTo>
                    <a:pt x="2025" y="44040"/>
                    <a:pt x="2037" y="44052"/>
                    <a:pt x="2049" y="44052"/>
                  </a:cubicBezTo>
                  <a:cubicBezTo>
                    <a:pt x="2056" y="44052"/>
                    <a:pt x="2064" y="44053"/>
                    <a:pt x="2072" y="44053"/>
                  </a:cubicBezTo>
                  <a:cubicBezTo>
                    <a:pt x="2172" y="44053"/>
                    <a:pt x="2276" y="43983"/>
                    <a:pt x="2299" y="43873"/>
                  </a:cubicBezTo>
                  <a:lnTo>
                    <a:pt x="2346" y="43730"/>
                  </a:lnTo>
                  <a:cubicBezTo>
                    <a:pt x="2370" y="43599"/>
                    <a:pt x="2299" y="43468"/>
                    <a:pt x="2180" y="43444"/>
                  </a:cubicBezTo>
                  <a:cubicBezTo>
                    <a:pt x="2157" y="43438"/>
                    <a:pt x="2134" y="43435"/>
                    <a:pt x="2113" y="43435"/>
                  </a:cubicBezTo>
                  <a:close/>
                  <a:moveTo>
                    <a:pt x="1892" y="44333"/>
                  </a:moveTo>
                  <a:cubicBezTo>
                    <a:pt x="1781" y="44333"/>
                    <a:pt x="1687" y="44402"/>
                    <a:pt x="1656" y="44516"/>
                  </a:cubicBezTo>
                  <a:lnTo>
                    <a:pt x="1620" y="44659"/>
                  </a:lnTo>
                  <a:cubicBezTo>
                    <a:pt x="1584" y="44790"/>
                    <a:pt x="1656" y="44909"/>
                    <a:pt x="1787" y="44944"/>
                  </a:cubicBezTo>
                  <a:lnTo>
                    <a:pt x="1810" y="44944"/>
                  </a:lnTo>
                  <a:cubicBezTo>
                    <a:pt x="1826" y="44948"/>
                    <a:pt x="1841" y="44949"/>
                    <a:pt x="1856" y="44949"/>
                  </a:cubicBezTo>
                  <a:cubicBezTo>
                    <a:pt x="1956" y="44949"/>
                    <a:pt x="2041" y="44881"/>
                    <a:pt x="2072" y="44778"/>
                  </a:cubicBezTo>
                  <a:lnTo>
                    <a:pt x="2108" y="44623"/>
                  </a:lnTo>
                  <a:cubicBezTo>
                    <a:pt x="2144" y="44504"/>
                    <a:pt x="2060" y="44373"/>
                    <a:pt x="1941" y="44337"/>
                  </a:cubicBezTo>
                  <a:cubicBezTo>
                    <a:pt x="1925" y="44334"/>
                    <a:pt x="1908" y="44333"/>
                    <a:pt x="1892" y="44333"/>
                  </a:cubicBezTo>
                  <a:close/>
                  <a:moveTo>
                    <a:pt x="1666" y="45238"/>
                  </a:moveTo>
                  <a:cubicBezTo>
                    <a:pt x="1555" y="45238"/>
                    <a:pt x="1461" y="45307"/>
                    <a:pt x="1429" y="45421"/>
                  </a:cubicBezTo>
                  <a:lnTo>
                    <a:pt x="1394" y="45564"/>
                  </a:lnTo>
                  <a:cubicBezTo>
                    <a:pt x="1358" y="45695"/>
                    <a:pt x="1441" y="45826"/>
                    <a:pt x="1572" y="45849"/>
                  </a:cubicBezTo>
                  <a:lnTo>
                    <a:pt x="1596" y="45849"/>
                  </a:lnTo>
                  <a:cubicBezTo>
                    <a:pt x="1609" y="45852"/>
                    <a:pt x="1621" y="45853"/>
                    <a:pt x="1634" y="45853"/>
                  </a:cubicBezTo>
                  <a:cubicBezTo>
                    <a:pt x="1730" y="45853"/>
                    <a:pt x="1825" y="45777"/>
                    <a:pt x="1846" y="45683"/>
                  </a:cubicBezTo>
                  <a:lnTo>
                    <a:pt x="1882" y="45528"/>
                  </a:lnTo>
                  <a:cubicBezTo>
                    <a:pt x="1918" y="45397"/>
                    <a:pt x="1834" y="45278"/>
                    <a:pt x="1715" y="45242"/>
                  </a:cubicBezTo>
                  <a:cubicBezTo>
                    <a:pt x="1698" y="45239"/>
                    <a:pt x="1682" y="45238"/>
                    <a:pt x="1666" y="45238"/>
                  </a:cubicBezTo>
                  <a:close/>
                  <a:moveTo>
                    <a:pt x="1456" y="46143"/>
                  </a:moveTo>
                  <a:cubicBezTo>
                    <a:pt x="1343" y="46143"/>
                    <a:pt x="1247" y="46220"/>
                    <a:pt x="1215" y="46326"/>
                  </a:cubicBezTo>
                  <a:lnTo>
                    <a:pt x="1179" y="46480"/>
                  </a:lnTo>
                  <a:cubicBezTo>
                    <a:pt x="1156" y="46611"/>
                    <a:pt x="1227" y="46730"/>
                    <a:pt x="1358" y="46754"/>
                  </a:cubicBezTo>
                  <a:cubicBezTo>
                    <a:pt x="1370" y="46766"/>
                    <a:pt x="1370" y="46766"/>
                    <a:pt x="1382" y="46766"/>
                  </a:cubicBezTo>
                  <a:cubicBezTo>
                    <a:pt x="1390" y="46767"/>
                    <a:pt x="1399" y="46767"/>
                    <a:pt x="1407" y="46767"/>
                  </a:cubicBezTo>
                  <a:cubicBezTo>
                    <a:pt x="1516" y="46767"/>
                    <a:pt x="1610" y="46698"/>
                    <a:pt x="1632" y="46588"/>
                  </a:cubicBezTo>
                  <a:lnTo>
                    <a:pt x="1668" y="46433"/>
                  </a:lnTo>
                  <a:cubicBezTo>
                    <a:pt x="1703" y="46302"/>
                    <a:pt x="1620" y="46183"/>
                    <a:pt x="1501" y="46147"/>
                  </a:cubicBezTo>
                  <a:cubicBezTo>
                    <a:pt x="1486" y="46144"/>
                    <a:pt x="1471" y="46143"/>
                    <a:pt x="1456" y="46143"/>
                  </a:cubicBezTo>
                  <a:close/>
                  <a:moveTo>
                    <a:pt x="1240" y="47059"/>
                  </a:moveTo>
                  <a:cubicBezTo>
                    <a:pt x="1136" y="47059"/>
                    <a:pt x="1033" y="47128"/>
                    <a:pt x="1013" y="47242"/>
                  </a:cubicBezTo>
                  <a:lnTo>
                    <a:pt x="977" y="47397"/>
                  </a:lnTo>
                  <a:cubicBezTo>
                    <a:pt x="953" y="47516"/>
                    <a:pt x="1037" y="47647"/>
                    <a:pt x="1167" y="47671"/>
                  </a:cubicBezTo>
                  <a:lnTo>
                    <a:pt x="1179" y="47671"/>
                  </a:lnTo>
                  <a:cubicBezTo>
                    <a:pt x="1188" y="47672"/>
                    <a:pt x="1197" y="47672"/>
                    <a:pt x="1205" y="47672"/>
                  </a:cubicBezTo>
                  <a:cubicBezTo>
                    <a:pt x="1315" y="47672"/>
                    <a:pt x="1419" y="47603"/>
                    <a:pt x="1441" y="47492"/>
                  </a:cubicBezTo>
                  <a:lnTo>
                    <a:pt x="1465" y="47338"/>
                  </a:lnTo>
                  <a:cubicBezTo>
                    <a:pt x="1501" y="47219"/>
                    <a:pt x="1418" y="47088"/>
                    <a:pt x="1287" y="47064"/>
                  </a:cubicBezTo>
                  <a:cubicBezTo>
                    <a:pt x="1271" y="47061"/>
                    <a:pt x="1256" y="47059"/>
                    <a:pt x="1240" y="47059"/>
                  </a:cubicBezTo>
                  <a:close/>
                  <a:moveTo>
                    <a:pt x="1055" y="47965"/>
                  </a:moveTo>
                  <a:cubicBezTo>
                    <a:pt x="948" y="47965"/>
                    <a:pt x="843" y="48043"/>
                    <a:pt x="822" y="48159"/>
                  </a:cubicBezTo>
                  <a:lnTo>
                    <a:pt x="798" y="48314"/>
                  </a:lnTo>
                  <a:cubicBezTo>
                    <a:pt x="763" y="48433"/>
                    <a:pt x="846" y="48552"/>
                    <a:pt x="977" y="48588"/>
                  </a:cubicBezTo>
                  <a:lnTo>
                    <a:pt x="989" y="48588"/>
                  </a:lnTo>
                  <a:cubicBezTo>
                    <a:pt x="996" y="48589"/>
                    <a:pt x="1004" y="48589"/>
                    <a:pt x="1012" y="48589"/>
                  </a:cubicBezTo>
                  <a:cubicBezTo>
                    <a:pt x="1123" y="48589"/>
                    <a:pt x="1229" y="48509"/>
                    <a:pt x="1251" y="48397"/>
                  </a:cubicBezTo>
                  <a:lnTo>
                    <a:pt x="1287" y="48254"/>
                  </a:lnTo>
                  <a:cubicBezTo>
                    <a:pt x="1310" y="48123"/>
                    <a:pt x="1227" y="48004"/>
                    <a:pt x="1096" y="47969"/>
                  </a:cubicBezTo>
                  <a:cubicBezTo>
                    <a:pt x="1082" y="47966"/>
                    <a:pt x="1069" y="47965"/>
                    <a:pt x="1055" y="47965"/>
                  </a:cubicBezTo>
                  <a:close/>
                  <a:moveTo>
                    <a:pt x="873" y="48881"/>
                  </a:moveTo>
                  <a:cubicBezTo>
                    <a:pt x="760" y="48881"/>
                    <a:pt x="665" y="48960"/>
                    <a:pt x="644" y="49076"/>
                  </a:cubicBezTo>
                  <a:lnTo>
                    <a:pt x="620" y="49231"/>
                  </a:lnTo>
                  <a:cubicBezTo>
                    <a:pt x="596" y="49350"/>
                    <a:pt x="679" y="49469"/>
                    <a:pt x="798" y="49493"/>
                  </a:cubicBezTo>
                  <a:cubicBezTo>
                    <a:pt x="810" y="49505"/>
                    <a:pt x="810" y="49505"/>
                    <a:pt x="810" y="49505"/>
                  </a:cubicBezTo>
                  <a:cubicBezTo>
                    <a:pt x="819" y="49505"/>
                    <a:pt x="827" y="49506"/>
                    <a:pt x="835" y="49506"/>
                  </a:cubicBezTo>
                  <a:cubicBezTo>
                    <a:pt x="955" y="49506"/>
                    <a:pt x="1050" y="49426"/>
                    <a:pt x="1072" y="49314"/>
                  </a:cubicBezTo>
                  <a:lnTo>
                    <a:pt x="1108" y="49159"/>
                  </a:lnTo>
                  <a:cubicBezTo>
                    <a:pt x="1132" y="49028"/>
                    <a:pt x="1048" y="48909"/>
                    <a:pt x="917" y="48885"/>
                  </a:cubicBezTo>
                  <a:cubicBezTo>
                    <a:pt x="902" y="48883"/>
                    <a:pt x="888" y="48881"/>
                    <a:pt x="873" y="48881"/>
                  </a:cubicBezTo>
                  <a:close/>
                  <a:moveTo>
                    <a:pt x="706" y="49798"/>
                  </a:moveTo>
                  <a:cubicBezTo>
                    <a:pt x="594" y="49798"/>
                    <a:pt x="498" y="49876"/>
                    <a:pt x="477" y="49981"/>
                  </a:cubicBezTo>
                  <a:lnTo>
                    <a:pt x="453" y="50136"/>
                  </a:lnTo>
                  <a:cubicBezTo>
                    <a:pt x="429" y="50255"/>
                    <a:pt x="513" y="50374"/>
                    <a:pt x="644" y="50386"/>
                  </a:cubicBezTo>
                  <a:lnTo>
                    <a:pt x="656" y="50386"/>
                  </a:lnTo>
                  <a:cubicBezTo>
                    <a:pt x="671" y="50389"/>
                    <a:pt x="686" y="50390"/>
                    <a:pt x="701" y="50390"/>
                  </a:cubicBezTo>
                  <a:cubicBezTo>
                    <a:pt x="801" y="50390"/>
                    <a:pt x="885" y="50321"/>
                    <a:pt x="906" y="50207"/>
                  </a:cubicBezTo>
                  <a:lnTo>
                    <a:pt x="929" y="50076"/>
                  </a:lnTo>
                  <a:cubicBezTo>
                    <a:pt x="953" y="49945"/>
                    <a:pt x="870" y="49826"/>
                    <a:pt x="751" y="49802"/>
                  </a:cubicBezTo>
                  <a:cubicBezTo>
                    <a:pt x="736" y="49799"/>
                    <a:pt x="721" y="49798"/>
                    <a:pt x="706" y="49798"/>
                  </a:cubicBezTo>
                  <a:close/>
                  <a:moveTo>
                    <a:pt x="543" y="50715"/>
                  </a:moveTo>
                  <a:cubicBezTo>
                    <a:pt x="437" y="50715"/>
                    <a:pt x="333" y="50794"/>
                    <a:pt x="322" y="50910"/>
                  </a:cubicBezTo>
                  <a:lnTo>
                    <a:pt x="298" y="51052"/>
                  </a:lnTo>
                  <a:cubicBezTo>
                    <a:pt x="275" y="51183"/>
                    <a:pt x="358" y="51291"/>
                    <a:pt x="489" y="51302"/>
                  </a:cubicBezTo>
                  <a:lnTo>
                    <a:pt x="501" y="51302"/>
                  </a:lnTo>
                  <a:cubicBezTo>
                    <a:pt x="516" y="51305"/>
                    <a:pt x="531" y="51307"/>
                    <a:pt x="546" y="51307"/>
                  </a:cubicBezTo>
                  <a:cubicBezTo>
                    <a:pt x="649" y="51307"/>
                    <a:pt x="740" y="51238"/>
                    <a:pt x="751" y="51124"/>
                  </a:cubicBezTo>
                  <a:lnTo>
                    <a:pt x="775" y="50993"/>
                  </a:lnTo>
                  <a:cubicBezTo>
                    <a:pt x="798" y="50862"/>
                    <a:pt x="715" y="50743"/>
                    <a:pt x="584" y="50719"/>
                  </a:cubicBezTo>
                  <a:cubicBezTo>
                    <a:pt x="570" y="50716"/>
                    <a:pt x="557" y="50715"/>
                    <a:pt x="543" y="50715"/>
                  </a:cubicBezTo>
                  <a:close/>
                  <a:moveTo>
                    <a:pt x="409" y="51611"/>
                  </a:moveTo>
                  <a:cubicBezTo>
                    <a:pt x="297" y="51611"/>
                    <a:pt x="190" y="51702"/>
                    <a:pt x="167" y="51814"/>
                  </a:cubicBezTo>
                  <a:lnTo>
                    <a:pt x="144" y="51981"/>
                  </a:lnTo>
                  <a:cubicBezTo>
                    <a:pt x="132" y="52100"/>
                    <a:pt x="215" y="52207"/>
                    <a:pt x="346" y="52231"/>
                  </a:cubicBezTo>
                  <a:cubicBezTo>
                    <a:pt x="355" y="52232"/>
                    <a:pt x="365" y="52232"/>
                    <a:pt x="374" y="52232"/>
                  </a:cubicBezTo>
                  <a:cubicBezTo>
                    <a:pt x="494" y="52232"/>
                    <a:pt x="597" y="52162"/>
                    <a:pt x="608" y="52041"/>
                  </a:cubicBezTo>
                  <a:lnTo>
                    <a:pt x="632" y="51898"/>
                  </a:lnTo>
                  <a:cubicBezTo>
                    <a:pt x="656" y="51767"/>
                    <a:pt x="572" y="51636"/>
                    <a:pt x="441" y="51612"/>
                  </a:cubicBezTo>
                  <a:lnTo>
                    <a:pt x="429" y="51612"/>
                  </a:lnTo>
                  <a:cubicBezTo>
                    <a:pt x="423" y="51611"/>
                    <a:pt x="416" y="51611"/>
                    <a:pt x="409" y="51611"/>
                  </a:cubicBezTo>
                  <a:close/>
                  <a:moveTo>
                    <a:pt x="254" y="52560"/>
                  </a:moveTo>
                  <a:cubicBezTo>
                    <a:pt x="141" y="52560"/>
                    <a:pt x="47" y="52639"/>
                    <a:pt x="36" y="52755"/>
                  </a:cubicBezTo>
                  <a:lnTo>
                    <a:pt x="13" y="52898"/>
                  </a:lnTo>
                  <a:cubicBezTo>
                    <a:pt x="1" y="53029"/>
                    <a:pt x="84" y="53136"/>
                    <a:pt x="215" y="53148"/>
                  </a:cubicBezTo>
                  <a:cubicBezTo>
                    <a:pt x="230" y="53151"/>
                    <a:pt x="245" y="53152"/>
                    <a:pt x="259" y="53152"/>
                  </a:cubicBezTo>
                  <a:cubicBezTo>
                    <a:pt x="370" y="53152"/>
                    <a:pt x="456" y="53075"/>
                    <a:pt x="477" y="52969"/>
                  </a:cubicBezTo>
                  <a:lnTo>
                    <a:pt x="501" y="52826"/>
                  </a:lnTo>
                  <a:cubicBezTo>
                    <a:pt x="513" y="52695"/>
                    <a:pt x="429" y="52576"/>
                    <a:pt x="298" y="52564"/>
                  </a:cubicBezTo>
                  <a:cubicBezTo>
                    <a:pt x="283" y="52562"/>
                    <a:pt x="268" y="52560"/>
                    <a:pt x="254" y="52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34"/>
            <p:cNvSpPr/>
            <p:nvPr/>
          </p:nvSpPr>
          <p:spPr>
            <a:xfrm>
              <a:off x="4176423" y="2015524"/>
              <a:ext cx="251670" cy="224595"/>
            </a:xfrm>
            <a:custGeom>
              <a:avLst/>
              <a:gdLst/>
              <a:ahLst/>
              <a:cxnLst/>
              <a:rect l="l" t="t" r="r" b="b"/>
              <a:pathLst>
                <a:path w="11919" h="10638" extrusionOk="0">
                  <a:moveTo>
                    <a:pt x="5963" y="0"/>
                  </a:moveTo>
                  <a:cubicBezTo>
                    <a:pt x="4452" y="0"/>
                    <a:pt x="2949" y="641"/>
                    <a:pt x="1893" y="1882"/>
                  </a:cubicBezTo>
                  <a:cubicBezTo>
                    <a:pt x="0" y="4120"/>
                    <a:pt x="274" y="7478"/>
                    <a:pt x="2524" y="9371"/>
                  </a:cubicBezTo>
                  <a:cubicBezTo>
                    <a:pt x="3523" y="10222"/>
                    <a:pt x="4746" y="10638"/>
                    <a:pt x="5961" y="10638"/>
                  </a:cubicBezTo>
                  <a:cubicBezTo>
                    <a:pt x="7468" y="10638"/>
                    <a:pt x="8965" y="9998"/>
                    <a:pt x="10013" y="8752"/>
                  </a:cubicBezTo>
                  <a:cubicBezTo>
                    <a:pt x="11918" y="6514"/>
                    <a:pt x="11633" y="3156"/>
                    <a:pt x="9394" y="1263"/>
                  </a:cubicBezTo>
                  <a:cubicBezTo>
                    <a:pt x="8397" y="414"/>
                    <a:pt x="7177" y="0"/>
                    <a:pt x="5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34"/>
            <p:cNvSpPr/>
            <p:nvPr/>
          </p:nvSpPr>
          <p:spPr>
            <a:xfrm>
              <a:off x="4186979" y="2025067"/>
              <a:ext cx="230301" cy="205488"/>
            </a:xfrm>
            <a:custGeom>
              <a:avLst/>
              <a:gdLst/>
              <a:ahLst/>
              <a:cxnLst/>
              <a:rect l="l" t="t" r="r" b="b"/>
              <a:pathLst>
                <a:path w="10907" h="9733" extrusionOk="0">
                  <a:moveTo>
                    <a:pt x="5449" y="0"/>
                  </a:moveTo>
                  <a:cubicBezTo>
                    <a:pt x="4070" y="0"/>
                    <a:pt x="2700" y="583"/>
                    <a:pt x="1738" y="1716"/>
                  </a:cubicBezTo>
                  <a:cubicBezTo>
                    <a:pt x="0" y="3776"/>
                    <a:pt x="262" y="6847"/>
                    <a:pt x="2310" y="8586"/>
                  </a:cubicBezTo>
                  <a:cubicBezTo>
                    <a:pt x="3228" y="9355"/>
                    <a:pt x="4345" y="9732"/>
                    <a:pt x="5455" y="9732"/>
                  </a:cubicBezTo>
                  <a:cubicBezTo>
                    <a:pt x="6835" y="9732"/>
                    <a:pt x="8204" y="9149"/>
                    <a:pt x="9168" y="8014"/>
                  </a:cubicBezTo>
                  <a:cubicBezTo>
                    <a:pt x="10906" y="5954"/>
                    <a:pt x="10656" y="2883"/>
                    <a:pt x="8596" y="1156"/>
                  </a:cubicBezTo>
                  <a:cubicBezTo>
                    <a:pt x="7682" y="380"/>
                    <a:pt x="6563" y="0"/>
                    <a:pt x="5449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34"/>
            <p:cNvSpPr/>
            <p:nvPr/>
          </p:nvSpPr>
          <p:spPr>
            <a:xfrm>
              <a:off x="4213372" y="2048503"/>
              <a:ext cx="177514" cy="158555"/>
            </a:xfrm>
            <a:custGeom>
              <a:avLst/>
              <a:gdLst/>
              <a:ahLst/>
              <a:cxnLst/>
              <a:rect l="l" t="t" r="r" b="b"/>
              <a:pathLst>
                <a:path w="8407" h="7510" extrusionOk="0">
                  <a:moveTo>
                    <a:pt x="4210" y="0"/>
                  </a:moveTo>
                  <a:cubicBezTo>
                    <a:pt x="3144" y="0"/>
                    <a:pt x="2085" y="454"/>
                    <a:pt x="1346" y="1332"/>
                  </a:cubicBezTo>
                  <a:cubicBezTo>
                    <a:pt x="0" y="2916"/>
                    <a:pt x="203" y="5285"/>
                    <a:pt x="1786" y="6619"/>
                  </a:cubicBezTo>
                  <a:cubicBezTo>
                    <a:pt x="2486" y="7218"/>
                    <a:pt x="3344" y="7510"/>
                    <a:pt x="4199" y="7510"/>
                  </a:cubicBezTo>
                  <a:cubicBezTo>
                    <a:pt x="5265" y="7510"/>
                    <a:pt x="6326" y="7056"/>
                    <a:pt x="7073" y="6178"/>
                  </a:cubicBezTo>
                  <a:cubicBezTo>
                    <a:pt x="8406" y="4594"/>
                    <a:pt x="8216" y="2225"/>
                    <a:pt x="6632" y="892"/>
                  </a:cubicBezTo>
                  <a:cubicBezTo>
                    <a:pt x="5927" y="293"/>
                    <a:pt x="5066" y="0"/>
                    <a:pt x="4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34"/>
            <p:cNvSpPr/>
            <p:nvPr/>
          </p:nvSpPr>
          <p:spPr>
            <a:xfrm>
              <a:off x="2820935" y="3267953"/>
              <a:ext cx="925428" cy="825984"/>
            </a:xfrm>
            <a:custGeom>
              <a:avLst/>
              <a:gdLst/>
              <a:ahLst/>
              <a:cxnLst/>
              <a:rect l="l" t="t" r="r" b="b"/>
              <a:pathLst>
                <a:path w="43828" h="39123" extrusionOk="0">
                  <a:moveTo>
                    <a:pt x="21925" y="1"/>
                  </a:moveTo>
                  <a:cubicBezTo>
                    <a:pt x="16373" y="1"/>
                    <a:pt x="10856" y="2351"/>
                    <a:pt x="6990" y="6917"/>
                  </a:cubicBezTo>
                  <a:cubicBezTo>
                    <a:pt x="1" y="15168"/>
                    <a:pt x="1025" y="27503"/>
                    <a:pt x="9276" y="34492"/>
                  </a:cubicBezTo>
                  <a:cubicBezTo>
                    <a:pt x="12948" y="37602"/>
                    <a:pt x="17437" y="39123"/>
                    <a:pt x="21903" y="39123"/>
                  </a:cubicBezTo>
                  <a:cubicBezTo>
                    <a:pt x="27455" y="39123"/>
                    <a:pt x="32972" y="36772"/>
                    <a:pt x="36839" y="32206"/>
                  </a:cubicBezTo>
                  <a:cubicBezTo>
                    <a:pt x="43828" y="23955"/>
                    <a:pt x="42792" y="11608"/>
                    <a:pt x="34553" y="4631"/>
                  </a:cubicBezTo>
                  <a:cubicBezTo>
                    <a:pt x="30880" y="1521"/>
                    <a:pt x="26391" y="1"/>
                    <a:pt x="21925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34"/>
            <p:cNvSpPr/>
            <p:nvPr/>
          </p:nvSpPr>
          <p:spPr>
            <a:xfrm>
              <a:off x="2878766" y="3319576"/>
              <a:ext cx="809528" cy="722744"/>
            </a:xfrm>
            <a:custGeom>
              <a:avLst/>
              <a:gdLst/>
              <a:ahLst/>
              <a:cxnLst/>
              <a:rect l="l" t="t" r="r" b="b"/>
              <a:pathLst>
                <a:path w="38339" h="34233" extrusionOk="0">
                  <a:moveTo>
                    <a:pt x="19175" y="1"/>
                  </a:moveTo>
                  <a:cubicBezTo>
                    <a:pt x="14318" y="1"/>
                    <a:pt x="9493" y="2058"/>
                    <a:pt x="6108" y="6056"/>
                  </a:cubicBezTo>
                  <a:cubicBezTo>
                    <a:pt x="0" y="13271"/>
                    <a:pt x="905" y="24070"/>
                    <a:pt x="8120" y="30178"/>
                  </a:cubicBezTo>
                  <a:cubicBezTo>
                    <a:pt x="11332" y="32901"/>
                    <a:pt x="15261" y="34233"/>
                    <a:pt x="19169" y="34233"/>
                  </a:cubicBezTo>
                  <a:cubicBezTo>
                    <a:pt x="24026" y="34233"/>
                    <a:pt x="28852" y="32176"/>
                    <a:pt x="32230" y="28178"/>
                  </a:cubicBezTo>
                  <a:cubicBezTo>
                    <a:pt x="38338" y="20962"/>
                    <a:pt x="37445" y="10163"/>
                    <a:pt x="30230" y="4056"/>
                  </a:cubicBezTo>
                  <a:cubicBezTo>
                    <a:pt x="27013" y="1332"/>
                    <a:pt x="23084" y="1"/>
                    <a:pt x="19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/>
            </a:p>
          </p:txBody>
        </p:sp>
        <p:sp>
          <p:nvSpPr>
            <p:cNvPr id="10915" name="Google Shape;10915;p34"/>
            <p:cNvSpPr/>
            <p:nvPr/>
          </p:nvSpPr>
          <p:spPr>
            <a:xfrm>
              <a:off x="2591386" y="3669052"/>
              <a:ext cx="490016" cy="437472"/>
            </a:xfrm>
            <a:custGeom>
              <a:avLst/>
              <a:gdLst/>
              <a:ahLst/>
              <a:cxnLst/>
              <a:rect l="l" t="t" r="r" b="b"/>
              <a:pathLst>
                <a:path w="23207" h="20721" extrusionOk="0">
                  <a:moveTo>
                    <a:pt x="11607" y="1"/>
                  </a:moveTo>
                  <a:cubicBezTo>
                    <a:pt x="8665" y="1"/>
                    <a:pt x="5744" y="1246"/>
                    <a:pt x="3692" y="3660"/>
                  </a:cubicBezTo>
                  <a:cubicBezTo>
                    <a:pt x="1" y="8030"/>
                    <a:pt x="548" y="14566"/>
                    <a:pt x="4906" y="18269"/>
                  </a:cubicBezTo>
                  <a:cubicBezTo>
                    <a:pt x="6854" y="19915"/>
                    <a:pt x="9233" y="20720"/>
                    <a:pt x="11600" y="20720"/>
                  </a:cubicBezTo>
                  <a:cubicBezTo>
                    <a:pt x="14541" y="20720"/>
                    <a:pt x="17463" y="19476"/>
                    <a:pt x="19515" y="17055"/>
                  </a:cubicBezTo>
                  <a:cubicBezTo>
                    <a:pt x="23206" y="12685"/>
                    <a:pt x="22658" y="6149"/>
                    <a:pt x="18301" y="2458"/>
                  </a:cubicBezTo>
                  <a:cubicBezTo>
                    <a:pt x="16352" y="807"/>
                    <a:pt x="13973" y="1"/>
                    <a:pt x="11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34"/>
            <p:cNvSpPr/>
            <p:nvPr/>
          </p:nvSpPr>
          <p:spPr>
            <a:xfrm>
              <a:off x="2612267" y="3687653"/>
              <a:ext cx="448250" cy="400230"/>
            </a:xfrm>
            <a:custGeom>
              <a:avLst/>
              <a:gdLst/>
              <a:ahLst/>
              <a:cxnLst/>
              <a:rect l="l" t="t" r="r" b="b"/>
              <a:pathLst>
                <a:path w="21229" h="18957" extrusionOk="0">
                  <a:moveTo>
                    <a:pt x="10619" y="1"/>
                  </a:moveTo>
                  <a:cubicBezTo>
                    <a:pt x="7928" y="1"/>
                    <a:pt x="5256" y="1140"/>
                    <a:pt x="3381" y="3351"/>
                  </a:cubicBezTo>
                  <a:cubicBezTo>
                    <a:pt x="0" y="7351"/>
                    <a:pt x="488" y="13328"/>
                    <a:pt x="4489" y="16710"/>
                  </a:cubicBezTo>
                  <a:cubicBezTo>
                    <a:pt x="6273" y="18218"/>
                    <a:pt x="8451" y="18956"/>
                    <a:pt x="10617" y="18956"/>
                  </a:cubicBezTo>
                  <a:cubicBezTo>
                    <a:pt x="13305" y="18956"/>
                    <a:pt x="15975" y="17818"/>
                    <a:pt x="17847" y="15602"/>
                  </a:cubicBezTo>
                  <a:cubicBezTo>
                    <a:pt x="21229" y="11614"/>
                    <a:pt x="20741" y="5625"/>
                    <a:pt x="16740" y="2244"/>
                  </a:cubicBezTo>
                  <a:cubicBezTo>
                    <a:pt x="14957" y="737"/>
                    <a:pt x="12782" y="1"/>
                    <a:pt x="10619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34"/>
            <p:cNvSpPr/>
            <p:nvPr/>
          </p:nvSpPr>
          <p:spPr>
            <a:xfrm>
              <a:off x="2663532" y="3733407"/>
              <a:ext cx="345695" cy="308665"/>
            </a:xfrm>
            <a:custGeom>
              <a:avLst/>
              <a:gdLst/>
              <a:ahLst/>
              <a:cxnLst/>
              <a:rect l="l" t="t" r="r" b="b"/>
              <a:pathLst>
                <a:path w="16372" h="14620" extrusionOk="0">
                  <a:moveTo>
                    <a:pt x="8187" y="1"/>
                  </a:moveTo>
                  <a:cubicBezTo>
                    <a:pt x="6113" y="1"/>
                    <a:pt x="4054" y="880"/>
                    <a:pt x="2608" y="2589"/>
                  </a:cubicBezTo>
                  <a:cubicBezTo>
                    <a:pt x="1" y="5672"/>
                    <a:pt x="382" y="10280"/>
                    <a:pt x="3466" y="12888"/>
                  </a:cubicBezTo>
                  <a:cubicBezTo>
                    <a:pt x="4836" y="14051"/>
                    <a:pt x="6515" y="14619"/>
                    <a:pt x="8185" y="14619"/>
                  </a:cubicBezTo>
                  <a:cubicBezTo>
                    <a:pt x="10259" y="14619"/>
                    <a:pt x="12320" y="13744"/>
                    <a:pt x="13765" y="12042"/>
                  </a:cubicBezTo>
                  <a:cubicBezTo>
                    <a:pt x="16372" y="8959"/>
                    <a:pt x="15991" y="4339"/>
                    <a:pt x="12907" y="1731"/>
                  </a:cubicBezTo>
                  <a:cubicBezTo>
                    <a:pt x="11533" y="569"/>
                    <a:pt x="9855" y="1"/>
                    <a:pt x="81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b</a:t>
              </a:r>
              <a:endParaRPr/>
            </a:p>
          </p:txBody>
        </p:sp>
      </p:grpSp>
      <p:grpSp>
        <p:nvGrpSpPr>
          <p:cNvPr id="10918" name="Google Shape;10918;p34"/>
          <p:cNvGrpSpPr/>
          <p:nvPr/>
        </p:nvGrpSpPr>
        <p:grpSpPr>
          <a:xfrm>
            <a:off x="3693314" y="2155399"/>
            <a:ext cx="1159431" cy="2450647"/>
            <a:chOff x="8170352" y="1955524"/>
            <a:chExt cx="1159431" cy="2450647"/>
          </a:xfrm>
        </p:grpSpPr>
        <p:sp>
          <p:nvSpPr>
            <p:cNvPr id="10919" name="Google Shape;10919;p34"/>
            <p:cNvSpPr/>
            <p:nvPr/>
          </p:nvSpPr>
          <p:spPr>
            <a:xfrm>
              <a:off x="8687479" y="2118333"/>
              <a:ext cx="353993" cy="1279481"/>
            </a:xfrm>
            <a:custGeom>
              <a:avLst/>
              <a:gdLst/>
              <a:ahLst/>
              <a:cxnLst/>
              <a:rect l="l" t="t" r="r" b="b"/>
              <a:pathLst>
                <a:path w="16765" h="60603" extrusionOk="0">
                  <a:moveTo>
                    <a:pt x="16425" y="0"/>
                  </a:moveTo>
                  <a:cubicBezTo>
                    <a:pt x="16341" y="0"/>
                    <a:pt x="16255" y="33"/>
                    <a:pt x="16193" y="96"/>
                  </a:cubicBezTo>
                  <a:cubicBezTo>
                    <a:pt x="16193" y="96"/>
                    <a:pt x="16145" y="143"/>
                    <a:pt x="16050" y="250"/>
                  </a:cubicBezTo>
                  <a:cubicBezTo>
                    <a:pt x="15931" y="381"/>
                    <a:pt x="15943" y="572"/>
                    <a:pt x="16073" y="691"/>
                  </a:cubicBezTo>
                  <a:cubicBezTo>
                    <a:pt x="16133" y="750"/>
                    <a:pt x="16204" y="774"/>
                    <a:pt x="16276" y="774"/>
                  </a:cubicBezTo>
                  <a:cubicBezTo>
                    <a:pt x="16359" y="774"/>
                    <a:pt x="16443" y="738"/>
                    <a:pt x="16502" y="667"/>
                  </a:cubicBezTo>
                  <a:cubicBezTo>
                    <a:pt x="16597" y="572"/>
                    <a:pt x="16645" y="524"/>
                    <a:pt x="16645" y="524"/>
                  </a:cubicBezTo>
                  <a:cubicBezTo>
                    <a:pt x="16764" y="405"/>
                    <a:pt x="16764" y="203"/>
                    <a:pt x="16633" y="84"/>
                  </a:cubicBezTo>
                  <a:cubicBezTo>
                    <a:pt x="16577" y="27"/>
                    <a:pt x="16501" y="0"/>
                    <a:pt x="16425" y="0"/>
                  </a:cubicBezTo>
                  <a:close/>
                  <a:moveTo>
                    <a:pt x="15595" y="940"/>
                  </a:moveTo>
                  <a:cubicBezTo>
                    <a:pt x="15506" y="940"/>
                    <a:pt x="15418" y="976"/>
                    <a:pt x="15359" y="1048"/>
                  </a:cubicBezTo>
                  <a:lnTo>
                    <a:pt x="15228" y="1215"/>
                  </a:lnTo>
                  <a:cubicBezTo>
                    <a:pt x="15121" y="1346"/>
                    <a:pt x="15145" y="1536"/>
                    <a:pt x="15276" y="1643"/>
                  </a:cubicBezTo>
                  <a:cubicBezTo>
                    <a:pt x="15335" y="1691"/>
                    <a:pt x="15395" y="1715"/>
                    <a:pt x="15466" y="1715"/>
                  </a:cubicBezTo>
                  <a:cubicBezTo>
                    <a:pt x="15562" y="1715"/>
                    <a:pt x="15645" y="1679"/>
                    <a:pt x="15704" y="1608"/>
                  </a:cubicBezTo>
                  <a:lnTo>
                    <a:pt x="15835" y="1441"/>
                  </a:lnTo>
                  <a:cubicBezTo>
                    <a:pt x="15943" y="1310"/>
                    <a:pt x="15931" y="1119"/>
                    <a:pt x="15800" y="1012"/>
                  </a:cubicBezTo>
                  <a:cubicBezTo>
                    <a:pt x="15741" y="964"/>
                    <a:pt x="15667" y="940"/>
                    <a:pt x="15595" y="940"/>
                  </a:cubicBezTo>
                  <a:close/>
                  <a:moveTo>
                    <a:pt x="14825" y="1910"/>
                  </a:moveTo>
                  <a:cubicBezTo>
                    <a:pt x="14731" y="1910"/>
                    <a:pt x="14636" y="1953"/>
                    <a:pt x="14573" y="2036"/>
                  </a:cubicBezTo>
                  <a:lnTo>
                    <a:pt x="14454" y="2191"/>
                  </a:lnTo>
                  <a:cubicBezTo>
                    <a:pt x="14347" y="2334"/>
                    <a:pt x="14371" y="2524"/>
                    <a:pt x="14514" y="2632"/>
                  </a:cubicBezTo>
                  <a:cubicBezTo>
                    <a:pt x="14561" y="2679"/>
                    <a:pt x="14633" y="2691"/>
                    <a:pt x="14704" y="2691"/>
                  </a:cubicBezTo>
                  <a:cubicBezTo>
                    <a:pt x="14788" y="2691"/>
                    <a:pt x="14883" y="2655"/>
                    <a:pt x="14942" y="2572"/>
                  </a:cubicBezTo>
                  <a:lnTo>
                    <a:pt x="15073" y="2405"/>
                  </a:lnTo>
                  <a:cubicBezTo>
                    <a:pt x="15181" y="2274"/>
                    <a:pt x="15145" y="2084"/>
                    <a:pt x="15014" y="1977"/>
                  </a:cubicBezTo>
                  <a:cubicBezTo>
                    <a:pt x="14959" y="1932"/>
                    <a:pt x="14892" y="1910"/>
                    <a:pt x="14825" y="1910"/>
                  </a:cubicBezTo>
                  <a:close/>
                  <a:moveTo>
                    <a:pt x="14078" y="2908"/>
                  </a:moveTo>
                  <a:cubicBezTo>
                    <a:pt x="13982" y="2908"/>
                    <a:pt x="13887" y="2951"/>
                    <a:pt x="13823" y="3036"/>
                  </a:cubicBezTo>
                  <a:lnTo>
                    <a:pt x="13704" y="3203"/>
                  </a:lnTo>
                  <a:cubicBezTo>
                    <a:pt x="13609" y="3346"/>
                    <a:pt x="13633" y="3536"/>
                    <a:pt x="13776" y="3632"/>
                  </a:cubicBezTo>
                  <a:cubicBezTo>
                    <a:pt x="13835" y="3679"/>
                    <a:pt x="13895" y="3691"/>
                    <a:pt x="13954" y="3691"/>
                  </a:cubicBezTo>
                  <a:cubicBezTo>
                    <a:pt x="14049" y="3691"/>
                    <a:pt x="14145" y="3644"/>
                    <a:pt x="14216" y="3560"/>
                  </a:cubicBezTo>
                  <a:lnTo>
                    <a:pt x="14335" y="3394"/>
                  </a:lnTo>
                  <a:cubicBezTo>
                    <a:pt x="14430" y="3263"/>
                    <a:pt x="14407" y="3060"/>
                    <a:pt x="14264" y="2965"/>
                  </a:cubicBezTo>
                  <a:cubicBezTo>
                    <a:pt x="14207" y="2927"/>
                    <a:pt x="14142" y="2908"/>
                    <a:pt x="14078" y="2908"/>
                  </a:cubicBezTo>
                  <a:close/>
                  <a:moveTo>
                    <a:pt x="13363" y="3924"/>
                  </a:moveTo>
                  <a:cubicBezTo>
                    <a:pt x="13265" y="3924"/>
                    <a:pt x="13168" y="3971"/>
                    <a:pt x="13109" y="4060"/>
                  </a:cubicBezTo>
                  <a:lnTo>
                    <a:pt x="12990" y="4227"/>
                  </a:lnTo>
                  <a:cubicBezTo>
                    <a:pt x="12895" y="4370"/>
                    <a:pt x="12930" y="4560"/>
                    <a:pt x="13073" y="4656"/>
                  </a:cubicBezTo>
                  <a:cubicBezTo>
                    <a:pt x="13121" y="4691"/>
                    <a:pt x="13180" y="4715"/>
                    <a:pt x="13252" y="4715"/>
                  </a:cubicBezTo>
                  <a:cubicBezTo>
                    <a:pt x="13347" y="4715"/>
                    <a:pt x="13442" y="4668"/>
                    <a:pt x="13502" y="4572"/>
                  </a:cubicBezTo>
                  <a:lnTo>
                    <a:pt x="13621" y="4406"/>
                  </a:lnTo>
                  <a:cubicBezTo>
                    <a:pt x="13716" y="4263"/>
                    <a:pt x="13680" y="4072"/>
                    <a:pt x="13537" y="3977"/>
                  </a:cubicBezTo>
                  <a:cubicBezTo>
                    <a:pt x="13484" y="3941"/>
                    <a:pt x="13423" y="3924"/>
                    <a:pt x="13363" y="3924"/>
                  </a:cubicBezTo>
                  <a:close/>
                  <a:moveTo>
                    <a:pt x="12675" y="4951"/>
                  </a:moveTo>
                  <a:cubicBezTo>
                    <a:pt x="12569" y="4951"/>
                    <a:pt x="12468" y="5004"/>
                    <a:pt x="12406" y="5096"/>
                  </a:cubicBezTo>
                  <a:lnTo>
                    <a:pt x="12299" y="5263"/>
                  </a:lnTo>
                  <a:cubicBezTo>
                    <a:pt x="12204" y="5406"/>
                    <a:pt x="12240" y="5608"/>
                    <a:pt x="12394" y="5691"/>
                  </a:cubicBezTo>
                  <a:cubicBezTo>
                    <a:pt x="12442" y="5727"/>
                    <a:pt x="12502" y="5751"/>
                    <a:pt x="12561" y="5751"/>
                  </a:cubicBezTo>
                  <a:cubicBezTo>
                    <a:pt x="12656" y="5751"/>
                    <a:pt x="12764" y="5691"/>
                    <a:pt x="12823" y="5608"/>
                  </a:cubicBezTo>
                  <a:lnTo>
                    <a:pt x="12930" y="5430"/>
                  </a:lnTo>
                  <a:cubicBezTo>
                    <a:pt x="13025" y="5287"/>
                    <a:pt x="12990" y="5096"/>
                    <a:pt x="12847" y="5001"/>
                  </a:cubicBezTo>
                  <a:cubicBezTo>
                    <a:pt x="12792" y="4967"/>
                    <a:pt x="12733" y="4951"/>
                    <a:pt x="12675" y="4951"/>
                  </a:cubicBezTo>
                  <a:close/>
                  <a:moveTo>
                    <a:pt x="12005" y="5999"/>
                  </a:moveTo>
                  <a:cubicBezTo>
                    <a:pt x="11902" y="5999"/>
                    <a:pt x="11801" y="6052"/>
                    <a:pt x="11740" y="6144"/>
                  </a:cubicBezTo>
                  <a:lnTo>
                    <a:pt x="11632" y="6323"/>
                  </a:lnTo>
                  <a:cubicBezTo>
                    <a:pt x="11537" y="6465"/>
                    <a:pt x="11585" y="6656"/>
                    <a:pt x="11728" y="6751"/>
                  </a:cubicBezTo>
                  <a:cubicBezTo>
                    <a:pt x="11775" y="6775"/>
                    <a:pt x="11835" y="6799"/>
                    <a:pt x="11894" y="6799"/>
                  </a:cubicBezTo>
                  <a:cubicBezTo>
                    <a:pt x="12002" y="6799"/>
                    <a:pt x="12097" y="6739"/>
                    <a:pt x="12156" y="6644"/>
                  </a:cubicBezTo>
                  <a:lnTo>
                    <a:pt x="12263" y="6477"/>
                  </a:lnTo>
                  <a:cubicBezTo>
                    <a:pt x="12359" y="6323"/>
                    <a:pt x="12311" y="6132"/>
                    <a:pt x="12168" y="6049"/>
                  </a:cubicBezTo>
                  <a:cubicBezTo>
                    <a:pt x="12118" y="6015"/>
                    <a:pt x="12061" y="5999"/>
                    <a:pt x="12005" y="5999"/>
                  </a:cubicBezTo>
                  <a:close/>
                  <a:moveTo>
                    <a:pt x="11353" y="7059"/>
                  </a:moveTo>
                  <a:cubicBezTo>
                    <a:pt x="11249" y="7059"/>
                    <a:pt x="11147" y="7115"/>
                    <a:pt x="11085" y="7215"/>
                  </a:cubicBezTo>
                  <a:lnTo>
                    <a:pt x="10978" y="7394"/>
                  </a:lnTo>
                  <a:cubicBezTo>
                    <a:pt x="10894" y="7537"/>
                    <a:pt x="10942" y="7727"/>
                    <a:pt x="11097" y="7811"/>
                  </a:cubicBezTo>
                  <a:cubicBezTo>
                    <a:pt x="11144" y="7847"/>
                    <a:pt x="11192" y="7858"/>
                    <a:pt x="11251" y="7858"/>
                  </a:cubicBezTo>
                  <a:cubicBezTo>
                    <a:pt x="11359" y="7858"/>
                    <a:pt x="11454" y="7799"/>
                    <a:pt x="11513" y="7704"/>
                  </a:cubicBezTo>
                  <a:lnTo>
                    <a:pt x="11621" y="7525"/>
                  </a:lnTo>
                  <a:cubicBezTo>
                    <a:pt x="11716" y="7382"/>
                    <a:pt x="11656" y="7192"/>
                    <a:pt x="11513" y="7108"/>
                  </a:cubicBezTo>
                  <a:cubicBezTo>
                    <a:pt x="11464" y="7075"/>
                    <a:pt x="11408" y="7059"/>
                    <a:pt x="11353" y="7059"/>
                  </a:cubicBezTo>
                  <a:close/>
                  <a:moveTo>
                    <a:pt x="10739" y="8130"/>
                  </a:moveTo>
                  <a:cubicBezTo>
                    <a:pt x="10631" y="8130"/>
                    <a:pt x="10523" y="8189"/>
                    <a:pt x="10466" y="8287"/>
                  </a:cubicBezTo>
                  <a:lnTo>
                    <a:pt x="10358" y="8466"/>
                  </a:lnTo>
                  <a:cubicBezTo>
                    <a:pt x="10275" y="8620"/>
                    <a:pt x="10323" y="8811"/>
                    <a:pt x="10478" y="8894"/>
                  </a:cubicBezTo>
                  <a:cubicBezTo>
                    <a:pt x="10525" y="8918"/>
                    <a:pt x="10573" y="8930"/>
                    <a:pt x="10632" y="8930"/>
                  </a:cubicBezTo>
                  <a:cubicBezTo>
                    <a:pt x="10739" y="8930"/>
                    <a:pt x="10847" y="8882"/>
                    <a:pt x="10894" y="8775"/>
                  </a:cubicBezTo>
                  <a:lnTo>
                    <a:pt x="11001" y="8597"/>
                  </a:lnTo>
                  <a:cubicBezTo>
                    <a:pt x="11085" y="8442"/>
                    <a:pt x="11037" y="8263"/>
                    <a:pt x="10882" y="8168"/>
                  </a:cubicBezTo>
                  <a:cubicBezTo>
                    <a:pt x="10838" y="8142"/>
                    <a:pt x="10789" y="8130"/>
                    <a:pt x="10739" y="8130"/>
                  </a:cubicBezTo>
                  <a:close/>
                  <a:moveTo>
                    <a:pt x="10129" y="9214"/>
                  </a:moveTo>
                  <a:cubicBezTo>
                    <a:pt x="10020" y="9214"/>
                    <a:pt x="9916" y="9275"/>
                    <a:pt x="9858" y="9382"/>
                  </a:cubicBezTo>
                  <a:lnTo>
                    <a:pt x="9751" y="9561"/>
                  </a:lnTo>
                  <a:cubicBezTo>
                    <a:pt x="9680" y="9716"/>
                    <a:pt x="9727" y="9906"/>
                    <a:pt x="9882" y="9978"/>
                  </a:cubicBezTo>
                  <a:cubicBezTo>
                    <a:pt x="9930" y="10013"/>
                    <a:pt x="9977" y="10025"/>
                    <a:pt x="10025" y="10025"/>
                  </a:cubicBezTo>
                  <a:cubicBezTo>
                    <a:pt x="10144" y="10025"/>
                    <a:pt x="10251" y="9966"/>
                    <a:pt x="10299" y="9859"/>
                  </a:cubicBezTo>
                  <a:lnTo>
                    <a:pt x="10394" y="9680"/>
                  </a:lnTo>
                  <a:cubicBezTo>
                    <a:pt x="10478" y="9525"/>
                    <a:pt x="10430" y="9335"/>
                    <a:pt x="10275" y="9251"/>
                  </a:cubicBezTo>
                  <a:cubicBezTo>
                    <a:pt x="10228" y="9226"/>
                    <a:pt x="10178" y="9214"/>
                    <a:pt x="10129" y="9214"/>
                  </a:cubicBezTo>
                  <a:close/>
                  <a:moveTo>
                    <a:pt x="9553" y="10317"/>
                  </a:moveTo>
                  <a:cubicBezTo>
                    <a:pt x="9436" y="10317"/>
                    <a:pt x="9322" y="10376"/>
                    <a:pt x="9263" y="10478"/>
                  </a:cubicBezTo>
                  <a:lnTo>
                    <a:pt x="9168" y="10668"/>
                  </a:lnTo>
                  <a:cubicBezTo>
                    <a:pt x="9096" y="10823"/>
                    <a:pt x="9156" y="11002"/>
                    <a:pt x="9311" y="11085"/>
                  </a:cubicBezTo>
                  <a:cubicBezTo>
                    <a:pt x="9346" y="11109"/>
                    <a:pt x="9406" y="11121"/>
                    <a:pt x="9454" y="11121"/>
                  </a:cubicBezTo>
                  <a:cubicBezTo>
                    <a:pt x="9561" y="11121"/>
                    <a:pt x="9668" y="11061"/>
                    <a:pt x="9727" y="10954"/>
                  </a:cubicBezTo>
                  <a:lnTo>
                    <a:pt x="9823" y="10764"/>
                  </a:lnTo>
                  <a:cubicBezTo>
                    <a:pt x="9894" y="10621"/>
                    <a:pt x="9835" y="10430"/>
                    <a:pt x="9692" y="10347"/>
                  </a:cubicBezTo>
                  <a:cubicBezTo>
                    <a:pt x="9647" y="10326"/>
                    <a:pt x="9600" y="10317"/>
                    <a:pt x="9553" y="10317"/>
                  </a:cubicBezTo>
                  <a:close/>
                  <a:moveTo>
                    <a:pt x="8983" y="11424"/>
                  </a:moveTo>
                  <a:cubicBezTo>
                    <a:pt x="8867" y="11424"/>
                    <a:pt x="8755" y="11486"/>
                    <a:pt x="8704" y="11597"/>
                  </a:cubicBezTo>
                  <a:lnTo>
                    <a:pt x="8608" y="11776"/>
                  </a:lnTo>
                  <a:cubicBezTo>
                    <a:pt x="8537" y="11930"/>
                    <a:pt x="8596" y="12121"/>
                    <a:pt x="8751" y="12192"/>
                  </a:cubicBezTo>
                  <a:cubicBezTo>
                    <a:pt x="8799" y="12216"/>
                    <a:pt x="8846" y="12228"/>
                    <a:pt x="8894" y="12228"/>
                  </a:cubicBezTo>
                  <a:cubicBezTo>
                    <a:pt x="9001" y="12228"/>
                    <a:pt x="9108" y="12168"/>
                    <a:pt x="9168" y="12049"/>
                  </a:cubicBezTo>
                  <a:lnTo>
                    <a:pt x="9263" y="11871"/>
                  </a:lnTo>
                  <a:cubicBezTo>
                    <a:pt x="9335" y="11716"/>
                    <a:pt x="9275" y="11526"/>
                    <a:pt x="9120" y="11454"/>
                  </a:cubicBezTo>
                  <a:cubicBezTo>
                    <a:pt x="9076" y="11434"/>
                    <a:pt x="9030" y="11424"/>
                    <a:pt x="8983" y="11424"/>
                  </a:cubicBezTo>
                  <a:close/>
                  <a:moveTo>
                    <a:pt x="8433" y="12538"/>
                  </a:moveTo>
                  <a:cubicBezTo>
                    <a:pt x="8318" y="12538"/>
                    <a:pt x="8207" y="12606"/>
                    <a:pt x="8156" y="12716"/>
                  </a:cubicBezTo>
                  <a:lnTo>
                    <a:pt x="8072" y="12907"/>
                  </a:lnTo>
                  <a:cubicBezTo>
                    <a:pt x="8001" y="13061"/>
                    <a:pt x="8061" y="13240"/>
                    <a:pt x="8215" y="13311"/>
                  </a:cubicBezTo>
                  <a:cubicBezTo>
                    <a:pt x="8263" y="13335"/>
                    <a:pt x="8299" y="13347"/>
                    <a:pt x="8346" y="13347"/>
                  </a:cubicBezTo>
                  <a:cubicBezTo>
                    <a:pt x="8465" y="13347"/>
                    <a:pt x="8573" y="13276"/>
                    <a:pt x="8632" y="13169"/>
                  </a:cubicBezTo>
                  <a:lnTo>
                    <a:pt x="8715" y="12978"/>
                  </a:lnTo>
                  <a:cubicBezTo>
                    <a:pt x="8787" y="12823"/>
                    <a:pt x="8727" y="12645"/>
                    <a:pt x="8573" y="12573"/>
                  </a:cubicBezTo>
                  <a:cubicBezTo>
                    <a:pt x="8528" y="12549"/>
                    <a:pt x="8480" y="12538"/>
                    <a:pt x="8433" y="12538"/>
                  </a:cubicBezTo>
                  <a:close/>
                  <a:moveTo>
                    <a:pt x="7911" y="13665"/>
                  </a:moveTo>
                  <a:cubicBezTo>
                    <a:pt x="7795" y="13665"/>
                    <a:pt x="7684" y="13733"/>
                    <a:pt x="7632" y="13847"/>
                  </a:cubicBezTo>
                  <a:lnTo>
                    <a:pt x="7549" y="14038"/>
                  </a:lnTo>
                  <a:cubicBezTo>
                    <a:pt x="7477" y="14193"/>
                    <a:pt x="7549" y="14371"/>
                    <a:pt x="7703" y="14443"/>
                  </a:cubicBezTo>
                  <a:cubicBezTo>
                    <a:pt x="7739" y="14466"/>
                    <a:pt x="7787" y="14478"/>
                    <a:pt x="7822" y="14478"/>
                  </a:cubicBezTo>
                  <a:cubicBezTo>
                    <a:pt x="7942" y="14478"/>
                    <a:pt x="8061" y="14407"/>
                    <a:pt x="8108" y="14288"/>
                  </a:cubicBezTo>
                  <a:lnTo>
                    <a:pt x="8192" y="14097"/>
                  </a:lnTo>
                  <a:cubicBezTo>
                    <a:pt x="8263" y="13942"/>
                    <a:pt x="8203" y="13764"/>
                    <a:pt x="8037" y="13692"/>
                  </a:cubicBezTo>
                  <a:cubicBezTo>
                    <a:pt x="7996" y="13674"/>
                    <a:pt x="7953" y="13665"/>
                    <a:pt x="7911" y="13665"/>
                  </a:cubicBezTo>
                  <a:close/>
                  <a:moveTo>
                    <a:pt x="7406" y="14796"/>
                  </a:moveTo>
                  <a:cubicBezTo>
                    <a:pt x="7284" y="14796"/>
                    <a:pt x="7173" y="14867"/>
                    <a:pt x="7120" y="14990"/>
                  </a:cubicBezTo>
                  <a:lnTo>
                    <a:pt x="7037" y="15181"/>
                  </a:lnTo>
                  <a:cubicBezTo>
                    <a:pt x="6977" y="15336"/>
                    <a:pt x="7049" y="15514"/>
                    <a:pt x="7203" y="15586"/>
                  </a:cubicBezTo>
                  <a:cubicBezTo>
                    <a:pt x="7239" y="15597"/>
                    <a:pt x="7287" y="15609"/>
                    <a:pt x="7322" y="15609"/>
                  </a:cubicBezTo>
                  <a:cubicBezTo>
                    <a:pt x="7441" y="15609"/>
                    <a:pt x="7561" y="15538"/>
                    <a:pt x="7608" y="15419"/>
                  </a:cubicBezTo>
                  <a:lnTo>
                    <a:pt x="7691" y="15228"/>
                  </a:lnTo>
                  <a:cubicBezTo>
                    <a:pt x="7763" y="15074"/>
                    <a:pt x="7691" y="14895"/>
                    <a:pt x="7537" y="14824"/>
                  </a:cubicBezTo>
                  <a:cubicBezTo>
                    <a:pt x="7493" y="14805"/>
                    <a:pt x="7449" y="14796"/>
                    <a:pt x="7406" y="14796"/>
                  </a:cubicBezTo>
                  <a:close/>
                  <a:moveTo>
                    <a:pt x="6925" y="15941"/>
                  </a:moveTo>
                  <a:cubicBezTo>
                    <a:pt x="6800" y="15941"/>
                    <a:pt x="6686" y="16017"/>
                    <a:pt x="6632" y="16133"/>
                  </a:cubicBezTo>
                  <a:lnTo>
                    <a:pt x="6560" y="16324"/>
                  </a:lnTo>
                  <a:cubicBezTo>
                    <a:pt x="6489" y="16479"/>
                    <a:pt x="6572" y="16669"/>
                    <a:pt x="6727" y="16729"/>
                  </a:cubicBezTo>
                  <a:cubicBezTo>
                    <a:pt x="6763" y="16740"/>
                    <a:pt x="6810" y="16752"/>
                    <a:pt x="6846" y="16752"/>
                  </a:cubicBezTo>
                  <a:cubicBezTo>
                    <a:pt x="6965" y="16752"/>
                    <a:pt x="7084" y="16681"/>
                    <a:pt x="7132" y="16562"/>
                  </a:cubicBezTo>
                  <a:lnTo>
                    <a:pt x="7215" y="16371"/>
                  </a:lnTo>
                  <a:cubicBezTo>
                    <a:pt x="7275" y="16217"/>
                    <a:pt x="7203" y="16026"/>
                    <a:pt x="7049" y="15967"/>
                  </a:cubicBezTo>
                  <a:cubicBezTo>
                    <a:pt x="7007" y="15949"/>
                    <a:pt x="6965" y="15941"/>
                    <a:pt x="6925" y="15941"/>
                  </a:cubicBezTo>
                  <a:close/>
                  <a:moveTo>
                    <a:pt x="6466" y="17090"/>
                  </a:moveTo>
                  <a:cubicBezTo>
                    <a:pt x="6340" y="17090"/>
                    <a:pt x="6214" y="17167"/>
                    <a:pt x="6167" y="17288"/>
                  </a:cubicBezTo>
                  <a:lnTo>
                    <a:pt x="6096" y="17479"/>
                  </a:lnTo>
                  <a:cubicBezTo>
                    <a:pt x="6025" y="17645"/>
                    <a:pt x="6108" y="17824"/>
                    <a:pt x="6263" y="17883"/>
                  </a:cubicBezTo>
                  <a:cubicBezTo>
                    <a:pt x="6310" y="17895"/>
                    <a:pt x="6346" y="17907"/>
                    <a:pt x="6382" y="17907"/>
                  </a:cubicBezTo>
                  <a:cubicBezTo>
                    <a:pt x="6501" y="17907"/>
                    <a:pt x="6620" y="17836"/>
                    <a:pt x="6668" y="17705"/>
                  </a:cubicBezTo>
                  <a:lnTo>
                    <a:pt x="6751" y="17514"/>
                  </a:lnTo>
                  <a:cubicBezTo>
                    <a:pt x="6810" y="17360"/>
                    <a:pt x="6727" y="17181"/>
                    <a:pt x="6572" y="17110"/>
                  </a:cubicBezTo>
                  <a:cubicBezTo>
                    <a:pt x="6538" y="17096"/>
                    <a:pt x="6502" y="17090"/>
                    <a:pt x="6466" y="17090"/>
                  </a:cubicBezTo>
                  <a:close/>
                  <a:moveTo>
                    <a:pt x="6010" y="18245"/>
                  </a:moveTo>
                  <a:cubicBezTo>
                    <a:pt x="5881" y="18245"/>
                    <a:pt x="5762" y="18325"/>
                    <a:pt x="5715" y="18455"/>
                  </a:cubicBezTo>
                  <a:lnTo>
                    <a:pt x="5644" y="18645"/>
                  </a:lnTo>
                  <a:cubicBezTo>
                    <a:pt x="5584" y="18800"/>
                    <a:pt x="5667" y="18979"/>
                    <a:pt x="5822" y="19038"/>
                  </a:cubicBezTo>
                  <a:cubicBezTo>
                    <a:pt x="5858" y="19062"/>
                    <a:pt x="5894" y="19062"/>
                    <a:pt x="5941" y="19062"/>
                  </a:cubicBezTo>
                  <a:cubicBezTo>
                    <a:pt x="6060" y="19062"/>
                    <a:pt x="6179" y="18991"/>
                    <a:pt x="6227" y="18860"/>
                  </a:cubicBezTo>
                  <a:lnTo>
                    <a:pt x="6298" y="18669"/>
                  </a:lnTo>
                  <a:cubicBezTo>
                    <a:pt x="6358" y="18514"/>
                    <a:pt x="6275" y="18324"/>
                    <a:pt x="6120" y="18264"/>
                  </a:cubicBezTo>
                  <a:cubicBezTo>
                    <a:pt x="6083" y="18251"/>
                    <a:pt x="6047" y="18245"/>
                    <a:pt x="6010" y="18245"/>
                  </a:cubicBezTo>
                  <a:close/>
                  <a:moveTo>
                    <a:pt x="5576" y="19412"/>
                  </a:moveTo>
                  <a:cubicBezTo>
                    <a:pt x="5452" y="19412"/>
                    <a:pt x="5333" y="19491"/>
                    <a:pt x="5286" y="19622"/>
                  </a:cubicBezTo>
                  <a:lnTo>
                    <a:pt x="5215" y="19812"/>
                  </a:lnTo>
                  <a:cubicBezTo>
                    <a:pt x="5155" y="19979"/>
                    <a:pt x="5239" y="20158"/>
                    <a:pt x="5405" y="20217"/>
                  </a:cubicBezTo>
                  <a:cubicBezTo>
                    <a:pt x="5441" y="20229"/>
                    <a:pt x="5477" y="20229"/>
                    <a:pt x="5513" y="20229"/>
                  </a:cubicBezTo>
                  <a:cubicBezTo>
                    <a:pt x="5632" y="20229"/>
                    <a:pt x="5751" y="20146"/>
                    <a:pt x="5798" y="20027"/>
                  </a:cubicBezTo>
                  <a:lnTo>
                    <a:pt x="5870" y="19824"/>
                  </a:lnTo>
                  <a:cubicBezTo>
                    <a:pt x="5929" y="19669"/>
                    <a:pt x="5846" y="19491"/>
                    <a:pt x="5679" y="19431"/>
                  </a:cubicBezTo>
                  <a:cubicBezTo>
                    <a:pt x="5646" y="19418"/>
                    <a:pt x="5611" y="19412"/>
                    <a:pt x="5576" y="19412"/>
                  </a:cubicBezTo>
                  <a:close/>
                  <a:moveTo>
                    <a:pt x="5174" y="20585"/>
                  </a:moveTo>
                  <a:cubicBezTo>
                    <a:pt x="5045" y="20585"/>
                    <a:pt x="4918" y="20665"/>
                    <a:pt x="4870" y="20800"/>
                  </a:cubicBezTo>
                  <a:lnTo>
                    <a:pt x="4810" y="20991"/>
                  </a:lnTo>
                  <a:cubicBezTo>
                    <a:pt x="4751" y="21158"/>
                    <a:pt x="4834" y="21324"/>
                    <a:pt x="5001" y="21384"/>
                  </a:cubicBezTo>
                  <a:cubicBezTo>
                    <a:pt x="5036" y="21396"/>
                    <a:pt x="5072" y="21408"/>
                    <a:pt x="5096" y="21408"/>
                  </a:cubicBezTo>
                  <a:cubicBezTo>
                    <a:pt x="5227" y="21408"/>
                    <a:pt x="5346" y="21324"/>
                    <a:pt x="5394" y="21193"/>
                  </a:cubicBezTo>
                  <a:lnTo>
                    <a:pt x="5465" y="20991"/>
                  </a:lnTo>
                  <a:cubicBezTo>
                    <a:pt x="5513" y="20836"/>
                    <a:pt x="5429" y="20658"/>
                    <a:pt x="5263" y="20598"/>
                  </a:cubicBezTo>
                  <a:cubicBezTo>
                    <a:pt x="5233" y="20589"/>
                    <a:pt x="5203" y="20585"/>
                    <a:pt x="5174" y="20585"/>
                  </a:cubicBezTo>
                  <a:close/>
                  <a:moveTo>
                    <a:pt x="4776" y="21764"/>
                  </a:moveTo>
                  <a:cubicBezTo>
                    <a:pt x="4644" y="21764"/>
                    <a:pt x="4525" y="21844"/>
                    <a:pt x="4477" y="21979"/>
                  </a:cubicBezTo>
                  <a:lnTo>
                    <a:pt x="4417" y="22170"/>
                  </a:lnTo>
                  <a:cubicBezTo>
                    <a:pt x="4358" y="22336"/>
                    <a:pt x="4453" y="22515"/>
                    <a:pt x="4620" y="22563"/>
                  </a:cubicBezTo>
                  <a:cubicBezTo>
                    <a:pt x="4643" y="22575"/>
                    <a:pt x="4679" y="22586"/>
                    <a:pt x="4715" y="22586"/>
                  </a:cubicBezTo>
                  <a:cubicBezTo>
                    <a:pt x="4846" y="22586"/>
                    <a:pt x="4965" y="22503"/>
                    <a:pt x="5001" y="22360"/>
                  </a:cubicBezTo>
                  <a:lnTo>
                    <a:pt x="5072" y="22170"/>
                  </a:lnTo>
                  <a:cubicBezTo>
                    <a:pt x="5120" y="22003"/>
                    <a:pt x="5036" y="21836"/>
                    <a:pt x="4870" y="21777"/>
                  </a:cubicBezTo>
                  <a:cubicBezTo>
                    <a:pt x="4838" y="21768"/>
                    <a:pt x="4807" y="21764"/>
                    <a:pt x="4776" y="21764"/>
                  </a:cubicBezTo>
                  <a:close/>
                  <a:moveTo>
                    <a:pt x="4402" y="22943"/>
                  </a:moveTo>
                  <a:cubicBezTo>
                    <a:pt x="4268" y="22943"/>
                    <a:pt x="4147" y="23032"/>
                    <a:pt x="4108" y="23170"/>
                  </a:cubicBezTo>
                  <a:lnTo>
                    <a:pt x="4036" y="23360"/>
                  </a:lnTo>
                  <a:cubicBezTo>
                    <a:pt x="3989" y="23527"/>
                    <a:pt x="4084" y="23706"/>
                    <a:pt x="4251" y="23753"/>
                  </a:cubicBezTo>
                  <a:cubicBezTo>
                    <a:pt x="4274" y="23765"/>
                    <a:pt x="4310" y="23765"/>
                    <a:pt x="4334" y="23765"/>
                  </a:cubicBezTo>
                  <a:cubicBezTo>
                    <a:pt x="4465" y="23765"/>
                    <a:pt x="4596" y="23682"/>
                    <a:pt x="4632" y="23551"/>
                  </a:cubicBezTo>
                  <a:lnTo>
                    <a:pt x="4691" y="23348"/>
                  </a:lnTo>
                  <a:cubicBezTo>
                    <a:pt x="4751" y="23182"/>
                    <a:pt x="4655" y="23015"/>
                    <a:pt x="4489" y="22956"/>
                  </a:cubicBezTo>
                  <a:cubicBezTo>
                    <a:pt x="4460" y="22947"/>
                    <a:pt x="4431" y="22943"/>
                    <a:pt x="4402" y="22943"/>
                  </a:cubicBezTo>
                  <a:close/>
                  <a:moveTo>
                    <a:pt x="4044" y="24134"/>
                  </a:moveTo>
                  <a:cubicBezTo>
                    <a:pt x="3907" y="24134"/>
                    <a:pt x="3778" y="24223"/>
                    <a:pt x="3739" y="24360"/>
                  </a:cubicBezTo>
                  <a:lnTo>
                    <a:pt x="3679" y="24563"/>
                  </a:lnTo>
                  <a:cubicBezTo>
                    <a:pt x="3631" y="24718"/>
                    <a:pt x="3727" y="24896"/>
                    <a:pt x="3893" y="24944"/>
                  </a:cubicBezTo>
                  <a:cubicBezTo>
                    <a:pt x="3929" y="24956"/>
                    <a:pt x="3953" y="24956"/>
                    <a:pt x="3989" y="24956"/>
                  </a:cubicBezTo>
                  <a:cubicBezTo>
                    <a:pt x="4120" y="24956"/>
                    <a:pt x="4239" y="24872"/>
                    <a:pt x="4286" y="24730"/>
                  </a:cubicBezTo>
                  <a:lnTo>
                    <a:pt x="4334" y="24539"/>
                  </a:lnTo>
                  <a:cubicBezTo>
                    <a:pt x="4382" y="24372"/>
                    <a:pt x="4298" y="24194"/>
                    <a:pt x="4132" y="24146"/>
                  </a:cubicBezTo>
                  <a:cubicBezTo>
                    <a:pt x="4102" y="24138"/>
                    <a:pt x="4073" y="24134"/>
                    <a:pt x="4044" y="24134"/>
                  </a:cubicBezTo>
                  <a:close/>
                  <a:moveTo>
                    <a:pt x="3704" y="25325"/>
                  </a:moveTo>
                  <a:cubicBezTo>
                    <a:pt x="3565" y="25325"/>
                    <a:pt x="3435" y="25422"/>
                    <a:pt x="3405" y="25551"/>
                  </a:cubicBezTo>
                  <a:lnTo>
                    <a:pt x="3346" y="25753"/>
                  </a:lnTo>
                  <a:cubicBezTo>
                    <a:pt x="3298" y="25920"/>
                    <a:pt x="3393" y="26099"/>
                    <a:pt x="3560" y="26134"/>
                  </a:cubicBezTo>
                  <a:cubicBezTo>
                    <a:pt x="3596" y="26146"/>
                    <a:pt x="3620" y="26146"/>
                    <a:pt x="3643" y="26146"/>
                  </a:cubicBezTo>
                  <a:cubicBezTo>
                    <a:pt x="3786" y="26146"/>
                    <a:pt x="3905" y="26063"/>
                    <a:pt x="3941" y="25920"/>
                  </a:cubicBezTo>
                  <a:lnTo>
                    <a:pt x="4001" y="25718"/>
                  </a:lnTo>
                  <a:cubicBezTo>
                    <a:pt x="4048" y="25563"/>
                    <a:pt x="3953" y="25384"/>
                    <a:pt x="3786" y="25337"/>
                  </a:cubicBezTo>
                  <a:cubicBezTo>
                    <a:pt x="3759" y="25329"/>
                    <a:pt x="3732" y="25325"/>
                    <a:pt x="3704" y="25325"/>
                  </a:cubicBezTo>
                  <a:close/>
                  <a:moveTo>
                    <a:pt x="3372" y="26528"/>
                  </a:moveTo>
                  <a:cubicBezTo>
                    <a:pt x="3235" y="26528"/>
                    <a:pt x="3112" y="26626"/>
                    <a:pt x="3072" y="26766"/>
                  </a:cubicBezTo>
                  <a:lnTo>
                    <a:pt x="3024" y="26956"/>
                  </a:lnTo>
                  <a:cubicBezTo>
                    <a:pt x="2977" y="27123"/>
                    <a:pt x="3084" y="27301"/>
                    <a:pt x="3250" y="27337"/>
                  </a:cubicBezTo>
                  <a:cubicBezTo>
                    <a:pt x="3274" y="27349"/>
                    <a:pt x="3298" y="27349"/>
                    <a:pt x="3322" y="27349"/>
                  </a:cubicBezTo>
                  <a:cubicBezTo>
                    <a:pt x="3465" y="27349"/>
                    <a:pt x="3584" y="27254"/>
                    <a:pt x="3620" y="27123"/>
                  </a:cubicBezTo>
                  <a:lnTo>
                    <a:pt x="3679" y="26920"/>
                  </a:lnTo>
                  <a:cubicBezTo>
                    <a:pt x="3715" y="26754"/>
                    <a:pt x="3620" y="26587"/>
                    <a:pt x="3453" y="26539"/>
                  </a:cubicBezTo>
                  <a:cubicBezTo>
                    <a:pt x="3426" y="26532"/>
                    <a:pt x="3399" y="26528"/>
                    <a:pt x="3372" y="26528"/>
                  </a:cubicBezTo>
                  <a:close/>
                  <a:moveTo>
                    <a:pt x="3063" y="27730"/>
                  </a:moveTo>
                  <a:cubicBezTo>
                    <a:pt x="2926" y="27730"/>
                    <a:pt x="2804" y="27828"/>
                    <a:pt x="2774" y="27968"/>
                  </a:cubicBezTo>
                  <a:lnTo>
                    <a:pt x="2715" y="28170"/>
                  </a:lnTo>
                  <a:cubicBezTo>
                    <a:pt x="2679" y="28337"/>
                    <a:pt x="2786" y="28504"/>
                    <a:pt x="2953" y="28540"/>
                  </a:cubicBezTo>
                  <a:cubicBezTo>
                    <a:pt x="2977" y="28551"/>
                    <a:pt x="3000" y="28551"/>
                    <a:pt x="3024" y="28551"/>
                  </a:cubicBezTo>
                  <a:cubicBezTo>
                    <a:pt x="3167" y="28551"/>
                    <a:pt x="3286" y="28456"/>
                    <a:pt x="3322" y="28313"/>
                  </a:cubicBezTo>
                  <a:lnTo>
                    <a:pt x="3370" y="28111"/>
                  </a:lnTo>
                  <a:cubicBezTo>
                    <a:pt x="3417" y="27956"/>
                    <a:pt x="3310" y="27778"/>
                    <a:pt x="3143" y="27742"/>
                  </a:cubicBezTo>
                  <a:cubicBezTo>
                    <a:pt x="3116" y="27734"/>
                    <a:pt x="3089" y="27730"/>
                    <a:pt x="3063" y="27730"/>
                  </a:cubicBezTo>
                  <a:close/>
                  <a:moveTo>
                    <a:pt x="2793" y="28937"/>
                  </a:moveTo>
                  <a:cubicBezTo>
                    <a:pt x="2650" y="28937"/>
                    <a:pt x="2518" y="29037"/>
                    <a:pt x="2477" y="29182"/>
                  </a:cubicBezTo>
                  <a:lnTo>
                    <a:pt x="2429" y="29385"/>
                  </a:lnTo>
                  <a:cubicBezTo>
                    <a:pt x="2393" y="29552"/>
                    <a:pt x="2500" y="29718"/>
                    <a:pt x="2667" y="29754"/>
                  </a:cubicBezTo>
                  <a:cubicBezTo>
                    <a:pt x="2691" y="29754"/>
                    <a:pt x="2715" y="29766"/>
                    <a:pt x="2738" y="29766"/>
                  </a:cubicBezTo>
                  <a:cubicBezTo>
                    <a:pt x="2881" y="29766"/>
                    <a:pt x="3000" y="29659"/>
                    <a:pt x="3036" y="29516"/>
                  </a:cubicBezTo>
                  <a:lnTo>
                    <a:pt x="3084" y="29325"/>
                  </a:lnTo>
                  <a:cubicBezTo>
                    <a:pt x="3119" y="29147"/>
                    <a:pt x="3024" y="28980"/>
                    <a:pt x="2858" y="28944"/>
                  </a:cubicBezTo>
                  <a:cubicBezTo>
                    <a:pt x="2836" y="28940"/>
                    <a:pt x="2814" y="28937"/>
                    <a:pt x="2793" y="28937"/>
                  </a:cubicBezTo>
                  <a:close/>
                  <a:moveTo>
                    <a:pt x="2507" y="30152"/>
                  </a:moveTo>
                  <a:cubicBezTo>
                    <a:pt x="2364" y="30152"/>
                    <a:pt x="2234" y="30252"/>
                    <a:pt x="2203" y="30397"/>
                  </a:cubicBezTo>
                  <a:lnTo>
                    <a:pt x="2167" y="30599"/>
                  </a:lnTo>
                  <a:cubicBezTo>
                    <a:pt x="2131" y="30766"/>
                    <a:pt x="2238" y="30933"/>
                    <a:pt x="2405" y="30968"/>
                  </a:cubicBezTo>
                  <a:lnTo>
                    <a:pt x="2465" y="30968"/>
                  </a:lnTo>
                  <a:cubicBezTo>
                    <a:pt x="2608" y="30968"/>
                    <a:pt x="2738" y="30873"/>
                    <a:pt x="2774" y="30730"/>
                  </a:cubicBezTo>
                  <a:lnTo>
                    <a:pt x="2810" y="30528"/>
                  </a:lnTo>
                  <a:cubicBezTo>
                    <a:pt x="2846" y="30361"/>
                    <a:pt x="2738" y="30194"/>
                    <a:pt x="2572" y="30159"/>
                  </a:cubicBezTo>
                  <a:cubicBezTo>
                    <a:pt x="2550" y="30154"/>
                    <a:pt x="2528" y="30152"/>
                    <a:pt x="2507" y="30152"/>
                  </a:cubicBezTo>
                  <a:close/>
                  <a:moveTo>
                    <a:pt x="2257" y="31366"/>
                  </a:moveTo>
                  <a:cubicBezTo>
                    <a:pt x="2114" y="31366"/>
                    <a:pt x="1984" y="31466"/>
                    <a:pt x="1953" y="31611"/>
                  </a:cubicBezTo>
                  <a:lnTo>
                    <a:pt x="1905" y="31814"/>
                  </a:lnTo>
                  <a:cubicBezTo>
                    <a:pt x="1881" y="31980"/>
                    <a:pt x="1988" y="32147"/>
                    <a:pt x="2155" y="32183"/>
                  </a:cubicBezTo>
                  <a:cubicBezTo>
                    <a:pt x="2179" y="32183"/>
                    <a:pt x="2191" y="32195"/>
                    <a:pt x="2215" y="32195"/>
                  </a:cubicBezTo>
                  <a:cubicBezTo>
                    <a:pt x="2357" y="32195"/>
                    <a:pt x="2488" y="32088"/>
                    <a:pt x="2524" y="31945"/>
                  </a:cubicBezTo>
                  <a:lnTo>
                    <a:pt x="2560" y="31742"/>
                  </a:lnTo>
                  <a:cubicBezTo>
                    <a:pt x="2596" y="31576"/>
                    <a:pt x="2488" y="31409"/>
                    <a:pt x="2322" y="31373"/>
                  </a:cubicBezTo>
                  <a:cubicBezTo>
                    <a:pt x="2300" y="31369"/>
                    <a:pt x="2278" y="31366"/>
                    <a:pt x="2257" y="31366"/>
                  </a:cubicBezTo>
                  <a:close/>
                  <a:moveTo>
                    <a:pt x="2012" y="32581"/>
                  </a:moveTo>
                  <a:cubicBezTo>
                    <a:pt x="1867" y="32581"/>
                    <a:pt x="1735" y="32691"/>
                    <a:pt x="1715" y="32838"/>
                  </a:cubicBezTo>
                  <a:lnTo>
                    <a:pt x="1679" y="33040"/>
                  </a:lnTo>
                  <a:cubicBezTo>
                    <a:pt x="1643" y="33207"/>
                    <a:pt x="1750" y="33373"/>
                    <a:pt x="1917" y="33397"/>
                  </a:cubicBezTo>
                  <a:cubicBezTo>
                    <a:pt x="1941" y="33409"/>
                    <a:pt x="1965" y="33409"/>
                    <a:pt x="1976" y="33409"/>
                  </a:cubicBezTo>
                  <a:cubicBezTo>
                    <a:pt x="2131" y="33409"/>
                    <a:pt x="2250" y="33302"/>
                    <a:pt x="2286" y="33159"/>
                  </a:cubicBezTo>
                  <a:lnTo>
                    <a:pt x="2322" y="32957"/>
                  </a:lnTo>
                  <a:cubicBezTo>
                    <a:pt x="2357" y="32778"/>
                    <a:pt x="2238" y="32623"/>
                    <a:pt x="2072" y="32588"/>
                  </a:cubicBezTo>
                  <a:cubicBezTo>
                    <a:pt x="2052" y="32583"/>
                    <a:pt x="2032" y="32581"/>
                    <a:pt x="2012" y="32581"/>
                  </a:cubicBezTo>
                  <a:close/>
                  <a:moveTo>
                    <a:pt x="1786" y="33808"/>
                  </a:moveTo>
                  <a:cubicBezTo>
                    <a:pt x="1643" y="33808"/>
                    <a:pt x="1520" y="33917"/>
                    <a:pt x="1488" y="34064"/>
                  </a:cubicBezTo>
                  <a:lnTo>
                    <a:pt x="1453" y="34266"/>
                  </a:lnTo>
                  <a:cubicBezTo>
                    <a:pt x="1429" y="34433"/>
                    <a:pt x="1536" y="34600"/>
                    <a:pt x="1703" y="34624"/>
                  </a:cubicBezTo>
                  <a:cubicBezTo>
                    <a:pt x="1726" y="34624"/>
                    <a:pt x="1738" y="34636"/>
                    <a:pt x="1762" y="34636"/>
                  </a:cubicBezTo>
                  <a:cubicBezTo>
                    <a:pt x="1905" y="34636"/>
                    <a:pt x="2036" y="34528"/>
                    <a:pt x="2060" y="34374"/>
                  </a:cubicBezTo>
                  <a:lnTo>
                    <a:pt x="2096" y="34171"/>
                  </a:lnTo>
                  <a:cubicBezTo>
                    <a:pt x="2131" y="34004"/>
                    <a:pt x="2012" y="33838"/>
                    <a:pt x="1846" y="33814"/>
                  </a:cubicBezTo>
                  <a:cubicBezTo>
                    <a:pt x="1825" y="33810"/>
                    <a:pt x="1806" y="33808"/>
                    <a:pt x="1786" y="33808"/>
                  </a:cubicBezTo>
                  <a:close/>
                  <a:moveTo>
                    <a:pt x="1598" y="35025"/>
                  </a:moveTo>
                  <a:cubicBezTo>
                    <a:pt x="1439" y="35025"/>
                    <a:pt x="1308" y="35138"/>
                    <a:pt x="1286" y="35290"/>
                  </a:cubicBezTo>
                  <a:lnTo>
                    <a:pt x="1250" y="35493"/>
                  </a:lnTo>
                  <a:cubicBezTo>
                    <a:pt x="1226" y="35659"/>
                    <a:pt x="1334" y="35826"/>
                    <a:pt x="1512" y="35850"/>
                  </a:cubicBezTo>
                  <a:lnTo>
                    <a:pt x="1560" y="35850"/>
                  </a:lnTo>
                  <a:cubicBezTo>
                    <a:pt x="1703" y="35850"/>
                    <a:pt x="1834" y="35743"/>
                    <a:pt x="1857" y="35588"/>
                  </a:cubicBezTo>
                  <a:lnTo>
                    <a:pt x="1893" y="35386"/>
                  </a:lnTo>
                  <a:cubicBezTo>
                    <a:pt x="1917" y="35219"/>
                    <a:pt x="1810" y="35064"/>
                    <a:pt x="1643" y="35028"/>
                  </a:cubicBezTo>
                  <a:cubicBezTo>
                    <a:pt x="1628" y="35026"/>
                    <a:pt x="1613" y="35025"/>
                    <a:pt x="1598" y="35025"/>
                  </a:cubicBezTo>
                  <a:close/>
                  <a:moveTo>
                    <a:pt x="1398" y="36252"/>
                  </a:moveTo>
                  <a:cubicBezTo>
                    <a:pt x="1248" y="36252"/>
                    <a:pt x="1117" y="36364"/>
                    <a:pt x="1095" y="36517"/>
                  </a:cubicBezTo>
                  <a:lnTo>
                    <a:pt x="1060" y="36731"/>
                  </a:lnTo>
                  <a:cubicBezTo>
                    <a:pt x="1036" y="36898"/>
                    <a:pt x="1155" y="37052"/>
                    <a:pt x="1322" y="37076"/>
                  </a:cubicBezTo>
                  <a:lnTo>
                    <a:pt x="1369" y="37076"/>
                  </a:lnTo>
                  <a:cubicBezTo>
                    <a:pt x="1524" y="37076"/>
                    <a:pt x="1655" y="36969"/>
                    <a:pt x="1679" y="36814"/>
                  </a:cubicBezTo>
                  <a:lnTo>
                    <a:pt x="1703" y="36612"/>
                  </a:lnTo>
                  <a:cubicBezTo>
                    <a:pt x="1726" y="36445"/>
                    <a:pt x="1619" y="36290"/>
                    <a:pt x="1441" y="36255"/>
                  </a:cubicBezTo>
                  <a:cubicBezTo>
                    <a:pt x="1426" y="36253"/>
                    <a:pt x="1412" y="36252"/>
                    <a:pt x="1398" y="36252"/>
                  </a:cubicBezTo>
                  <a:close/>
                  <a:moveTo>
                    <a:pt x="1207" y="37487"/>
                  </a:moveTo>
                  <a:cubicBezTo>
                    <a:pt x="1062" y="37487"/>
                    <a:pt x="938" y="37607"/>
                    <a:pt x="917" y="37755"/>
                  </a:cubicBezTo>
                  <a:lnTo>
                    <a:pt x="893" y="37957"/>
                  </a:lnTo>
                  <a:cubicBezTo>
                    <a:pt x="869" y="38136"/>
                    <a:pt x="988" y="38291"/>
                    <a:pt x="1155" y="38315"/>
                  </a:cubicBezTo>
                  <a:lnTo>
                    <a:pt x="1203" y="38315"/>
                  </a:lnTo>
                  <a:cubicBezTo>
                    <a:pt x="1357" y="38315"/>
                    <a:pt x="1488" y="38195"/>
                    <a:pt x="1500" y="38041"/>
                  </a:cubicBezTo>
                  <a:lnTo>
                    <a:pt x="1536" y="37838"/>
                  </a:lnTo>
                  <a:cubicBezTo>
                    <a:pt x="1560" y="37672"/>
                    <a:pt x="1441" y="37517"/>
                    <a:pt x="1262" y="37493"/>
                  </a:cubicBezTo>
                  <a:cubicBezTo>
                    <a:pt x="1243" y="37489"/>
                    <a:pt x="1225" y="37487"/>
                    <a:pt x="1207" y="37487"/>
                  </a:cubicBezTo>
                  <a:close/>
                  <a:moveTo>
                    <a:pt x="1065" y="38716"/>
                  </a:moveTo>
                  <a:cubicBezTo>
                    <a:pt x="913" y="38716"/>
                    <a:pt x="773" y="38830"/>
                    <a:pt x="762" y="38993"/>
                  </a:cubicBezTo>
                  <a:lnTo>
                    <a:pt x="738" y="39196"/>
                  </a:lnTo>
                  <a:cubicBezTo>
                    <a:pt x="714" y="39362"/>
                    <a:pt x="833" y="39517"/>
                    <a:pt x="1000" y="39541"/>
                  </a:cubicBezTo>
                  <a:lnTo>
                    <a:pt x="1048" y="39541"/>
                  </a:lnTo>
                  <a:cubicBezTo>
                    <a:pt x="1203" y="39541"/>
                    <a:pt x="1334" y="39422"/>
                    <a:pt x="1345" y="39267"/>
                  </a:cubicBezTo>
                  <a:lnTo>
                    <a:pt x="1381" y="39065"/>
                  </a:lnTo>
                  <a:cubicBezTo>
                    <a:pt x="1393" y="38898"/>
                    <a:pt x="1274" y="38743"/>
                    <a:pt x="1107" y="38719"/>
                  </a:cubicBezTo>
                  <a:cubicBezTo>
                    <a:pt x="1093" y="38717"/>
                    <a:pt x="1079" y="38716"/>
                    <a:pt x="1065" y="38716"/>
                  </a:cubicBezTo>
                  <a:close/>
                  <a:moveTo>
                    <a:pt x="910" y="39955"/>
                  </a:moveTo>
                  <a:cubicBezTo>
                    <a:pt x="760" y="39955"/>
                    <a:pt x="630" y="40068"/>
                    <a:pt x="619" y="40231"/>
                  </a:cubicBezTo>
                  <a:lnTo>
                    <a:pt x="595" y="40434"/>
                  </a:lnTo>
                  <a:cubicBezTo>
                    <a:pt x="572" y="40601"/>
                    <a:pt x="703" y="40755"/>
                    <a:pt x="869" y="40779"/>
                  </a:cubicBezTo>
                  <a:lnTo>
                    <a:pt x="905" y="40779"/>
                  </a:lnTo>
                  <a:cubicBezTo>
                    <a:pt x="1060" y="40779"/>
                    <a:pt x="1191" y="40660"/>
                    <a:pt x="1214" y="40493"/>
                  </a:cubicBezTo>
                  <a:lnTo>
                    <a:pt x="1238" y="40291"/>
                  </a:lnTo>
                  <a:cubicBezTo>
                    <a:pt x="1250" y="40124"/>
                    <a:pt x="1131" y="39970"/>
                    <a:pt x="953" y="39958"/>
                  </a:cubicBezTo>
                  <a:cubicBezTo>
                    <a:pt x="938" y="39956"/>
                    <a:pt x="924" y="39955"/>
                    <a:pt x="910" y="39955"/>
                  </a:cubicBezTo>
                  <a:close/>
                  <a:moveTo>
                    <a:pt x="799" y="41183"/>
                  </a:moveTo>
                  <a:cubicBezTo>
                    <a:pt x="641" y="41183"/>
                    <a:pt x="500" y="41299"/>
                    <a:pt x="488" y="41470"/>
                  </a:cubicBezTo>
                  <a:lnTo>
                    <a:pt x="464" y="41672"/>
                  </a:lnTo>
                  <a:cubicBezTo>
                    <a:pt x="452" y="41839"/>
                    <a:pt x="583" y="41994"/>
                    <a:pt x="750" y="42005"/>
                  </a:cubicBezTo>
                  <a:cubicBezTo>
                    <a:pt x="762" y="42005"/>
                    <a:pt x="774" y="42017"/>
                    <a:pt x="774" y="42017"/>
                  </a:cubicBezTo>
                  <a:cubicBezTo>
                    <a:pt x="941" y="42017"/>
                    <a:pt x="1072" y="41886"/>
                    <a:pt x="1084" y="41732"/>
                  </a:cubicBezTo>
                  <a:lnTo>
                    <a:pt x="1107" y="41529"/>
                  </a:lnTo>
                  <a:cubicBezTo>
                    <a:pt x="1119" y="41351"/>
                    <a:pt x="1000" y="41208"/>
                    <a:pt x="822" y="41184"/>
                  </a:cubicBezTo>
                  <a:cubicBezTo>
                    <a:pt x="814" y="41183"/>
                    <a:pt x="806" y="41183"/>
                    <a:pt x="799" y="41183"/>
                  </a:cubicBezTo>
                  <a:close/>
                  <a:moveTo>
                    <a:pt x="690" y="42421"/>
                  </a:moveTo>
                  <a:cubicBezTo>
                    <a:pt x="523" y="42421"/>
                    <a:pt x="392" y="42538"/>
                    <a:pt x="381" y="42708"/>
                  </a:cubicBezTo>
                  <a:lnTo>
                    <a:pt x="357" y="42910"/>
                  </a:lnTo>
                  <a:cubicBezTo>
                    <a:pt x="345" y="43089"/>
                    <a:pt x="476" y="43232"/>
                    <a:pt x="643" y="43244"/>
                  </a:cubicBezTo>
                  <a:lnTo>
                    <a:pt x="667" y="43244"/>
                  </a:lnTo>
                  <a:cubicBezTo>
                    <a:pt x="833" y="43244"/>
                    <a:pt x="964" y="43125"/>
                    <a:pt x="976" y="42958"/>
                  </a:cubicBezTo>
                  <a:lnTo>
                    <a:pt x="1000" y="42756"/>
                  </a:lnTo>
                  <a:cubicBezTo>
                    <a:pt x="1012" y="42589"/>
                    <a:pt x="881" y="42434"/>
                    <a:pt x="714" y="42422"/>
                  </a:cubicBezTo>
                  <a:cubicBezTo>
                    <a:pt x="706" y="42422"/>
                    <a:pt x="698" y="42421"/>
                    <a:pt x="690" y="42421"/>
                  </a:cubicBezTo>
                  <a:close/>
                  <a:moveTo>
                    <a:pt x="586" y="43660"/>
                  </a:moveTo>
                  <a:cubicBezTo>
                    <a:pt x="428" y="43660"/>
                    <a:pt x="285" y="43787"/>
                    <a:pt x="274" y="43946"/>
                  </a:cubicBezTo>
                  <a:lnTo>
                    <a:pt x="262" y="44149"/>
                  </a:lnTo>
                  <a:cubicBezTo>
                    <a:pt x="250" y="44327"/>
                    <a:pt x="381" y="44470"/>
                    <a:pt x="548" y="44482"/>
                  </a:cubicBezTo>
                  <a:lnTo>
                    <a:pt x="572" y="44482"/>
                  </a:lnTo>
                  <a:cubicBezTo>
                    <a:pt x="738" y="44482"/>
                    <a:pt x="869" y="44363"/>
                    <a:pt x="881" y="44196"/>
                  </a:cubicBezTo>
                  <a:lnTo>
                    <a:pt x="893" y="43994"/>
                  </a:lnTo>
                  <a:cubicBezTo>
                    <a:pt x="905" y="43827"/>
                    <a:pt x="786" y="43672"/>
                    <a:pt x="607" y="43660"/>
                  </a:cubicBezTo>
                  <a:cubicBezTo>
                    <a:pt x="600" y="43660"/>
                    <a:pt x="593" y="43660"/>
                    <a:pt x="586" y="43660"/>
                  </a:cubicBezTo>
                  <a:close/>
                  <a:moveTo>
                    <a:pt x="501" y="44898"/>
                  </a:moveTo>
                  <a:cubicBezTo>
                    <a:pt x="333" y="44898"/>
                    <a:pt x="202" y="45025"/>
                    <a:pt x="191" y="45184"/>
                  </a:cubicBezTo>
                  <a:lnTo>
                    <a:pt x="179" y="45399"/>
                  </a:lnTo>
                  <a:cubicBezTo>
                    <a:pt x="179" y="45565"/>
                    <a:pt x="310" y="45720"/>
                    <a:pt x="476" y="45720"/>
                  </a:cubicBezTo>
                  <a:lnTo>
                    <a:pt x="488" y="45720"/>
                  </a:lnTo>
                  <a:cubicBezTo>
                    <a:pt x="655" y="45720"/>
                    <a:pt x="798" y="45601"/>
                    <a:pt x="798" y="45434"/>
                  </a:cubicBezTo>
                  <a:lnTo>
                    <a:pt x="822" y="45232"/>
                  </a:lnTo>
                  <a:cubicBezTo>
                    <a:pt x="822" y="45053"/>
                    <a:pt x="691" y="44911"/>
                    <a:pt x="524" y="44899"/>
                  </a:cubicBezTo>
                  <a:cubicBezTo>
                    <a:pt x="516" y="44898"/>
                    <a:pt x="509" y="44898"/>
                    <a:pt x="501" y="44898"/>
                  </a:cubicBezTo>
                  <a:close/>
                  <a:moveTo>
                    <a:pt x="452" y="46137"/>
                  </a:moveTo>
                  <a:cubicBezTo>
                    <a:pt x="286" y="46137"/>
                    <a:pt x="143" y="46256"/>
                    <a:pt x="131" y="46435"/>
                  </a:cubicBezTo>
                  <a:lnTo>
                    <a:pt x="119" y="46637"/>
                  </a:lnTo>
                  <a:cubicBezTo>
                    <a:pt x="107" y="46816"/>
                    <a:pt x="238" y="46958"/>
                    <a:pt x="417" y="46970"/>
                  </a:cubicBezTo>
                  <a:lnTo>
                    <a:pt x="429" y="46970"/>
                  </a:lnTo>
                  <a:cubicBezTo>
                    <a:pt x="595" y="46970"/>
                    <a:pt x="726" y="46839"/>
                    <a:pt x="738" y="46673"/>
                  </a:cubicBezTo>
                  <a:lnTo>
                    <a:pt x="750" y="46458"/>
                  </a:lnTo>
                  <a:cubicBezTo>
                    <a:pt x="762" y="46292"/>
                    <a:pt x="631" y="46149"/>
                    <a:pt x="452" y="46137"/>
                  </a:cubicBezTo>
                  <a:close/>
                  <a:moveTo>
                    <a:pt x="375" y="47386"/>
                  </a:moveTo>
                  <a:cubicBezTo>
                    <a:pt x="226" y="47386"/>
                    <a:pt x="83" y="47525"/>
                    <a:pt x="71" y="47697"/>
                  </a:cubicBezTo>
                  <a:lnTo>
                    <a:pt x="71" y="47923"/>
                  </a:lnTo>
                  <a:cubicBezTo>
                    <a:pt x="60" y="48090"/>
                    <a:pt x="191" y="48268"/>
                    <a:pt x="369" y="48268"/>
                  </a:cubicBezTo>
                  <a:lnTo>
                    <a:pt x="381" y="48268"/>
                  </a:lnTo>
                  <a:cubicBezTo>
                    <a:pt x="548" y="48268"/>
                    <a:pt x="679" y="48113"/>
                    <a:pt x="691" y="47947"/>
                  </a:cubicBezTo>
                  <a:lnTo>
                    <a:pt x="691" y="47709"/>
                  </a:lnTo>
                  <a:cubicBezTo>
                    <a:pt x="703" y="47530"/>
                    <a:pt x="572" y="47387"/>
                    <a:pt x="393" y="47387"/>
                  </a:cubicBezTo>
                  <a:cubicBezTo>
                    <a:pt x="387" y="47387"/>
                    <a:pt x="381" y="47386"/>
                    <a:pt x="375" y="47386"/>
                  </a:cubicBezTo>
                  <a:close/>
                  <a:moveTo>
                    <a:pt x="338" y="48625"/>
                  </a:moveTo>
                  <a:cubicBezTo>
                    <a:pt x="168" y="48625"/>
                    <a:pt x="36" y="48774"/>
                    <a:pt x="36" y="48935"/>
                  </a:cubicBezTo>
                  <a:lnTo>
                    <a:pt x="36" y="49161"/>
                  </a:lnTo>
                  <a:cubicBezTo>
                    <a:pt x="24" y="49340"/>
                    <a:pt x="167" y="49518"/>
                    <a:pt x="333" y="49518"/>
                  </a:cubicBezTo>
                  <a:lnTo>
                    <a:pt x="345" y="49518"/>
                  </a:lnTo>
                  <a:cubicBezTo>
                    <a:pt x="512" y="49518"/>
                    <a:pt x="643" y="49352"/>
                    <a:pt x="655" y="49185"/>
                  </a:cubicBezTo>
                  <a:lnTo>
                    <a:pt x="655" y="48947"/>
                  </a:lnTo>
                  <a:cubicBezTo>
                    <a:pt x="667" y="48768"/>
                    <a:pt x="524" y="48637"/>
                    <a:pt x="357" y="48625"/>
                  </a:cubicBezTo>
                  <a:cubicBezTo>
                    <a:pt x="351" y="48625"/>
                    <a:pt x="344" y="48625"/>
                    <a:pt x="338" y="48625"/>
                  </a:cubicBezTo>
                  <a:close/>
                  <a:moveTo>
                    <a:pt x="322" y="49923"/>
                  </a:moveTo>
                  <a:cubicBezTo>
                    <a:pt x="155" y="49923"/>
                    <a:pt x="12" y="50042"/>
                    <a:pt x="12" y="50221"/>
                  </a:cubicBezTo>
                  <a:lnTo>
                    <a:pt x="12" y="50411"/>
                  </a:lnTo>
                  <a:cubicBezTo>
                    <a:pt x="12" y="50578"/>
                    <a:pt x="143" y="50757"/>
                    <a:pt x="322" y="50757"/>
                  </a:cubicBezTo>
                  <a:cubicBezTo>
                    <a:pt x="488" y="50757"/>
                    <a:pt x="631" y="50602"/>
                    <a:pt x="631" y="50435"/>
                  </a:cubicBezTo>
                  <a:lnTo>
                    <a:pt x="631" y="50209"/>
                  </a:lnTo>
                  <a:cubicBezTo>
                    <a:pt x="631" y="50042"/>
                    <a:pt x="500" y="49923"/>
                    <a:pt x="322" y="49923"/>
                  </a:cubicBezTo>
                  <a:close/>
                  <a:moveTo>
                    <a:pt x="310" y="51173"/>
                  </a:moveTo>
                  <a:cubicBezTo>
                    <a:pt x="143" y="51173"/>
                    <a:pt x="0" y="51269"/>
                    <a:pt x="0" y="51447"/>
                  </a:cubicBezTo>
                  <a:lnTo>
                    <a:pt x="0" y="51614"/>
                  </a:lnTo>
                  <a:cubicBezTo>
                    <a:pt x="0" y="51792"/>
                    <a:pt x="143" y="51923"/>
                    <a:pt x="310" y="51923"/>
                  </a:cubicBezTo>
                  <a:cubicBezTo>
                    <a:pt x="488" y="51923"/>
                    <a:pt x="619" y="51804"/>
                    <a:pt x="619" y="51638"/>
                  </a:cubicBezTo>
                  <a:lnTo>
                    <a:pt x="619" y="51447"/>
                  </a:lnTo>
                  <a:cubicBezTo>
                    <a:pt x="619" y="51280"/>
                    <a:pt x="488" y="51173"/>
                    <a:pt x="310" y="51173"/>
                  </a:cubicBezTo>
                  <a:close/>
                  <a:moveTo>
                    <a:pt x="310" y="52412"/>
                  </a:moveTo>
                  <a:cubicBezTo>
                    <a:pt x="143" y="52412"/>
                    <a:pt x="0" y="52531"/>
                    <a:pt x="0" y="52709"/>
                  </a:cubicBezTo>
                  <a:lnTo>
                    <a:pt x="12" y="52900"/>
                  </a:lnTo>
                  <a:cubicBezTo>
                    <a:pt x="12" y="53066"/>
                    <a:pt x="143" y="53233"/>
                    <a:pt x="322" y="53233"/>
                  </a:cubicBezTo>
                  <a:cubicBezTo>
                    <a:pt x="488" y="53233"/>
                    <a:pt x="631" y="53078"/>
                    <a:pt x="631" y="52912"/>
                  </a:cubicBezTo>
                  <a:lnTo>
                    <a:pt x="631" y="52685"/>
                  </a:lnTo>
                  <a:cubicBezTo>
                    <a:pt x="619" y="52519"/>
                    <a:pt x="488" y="52412"/>
                    <a:pt x="310" y="52412"/>
                  </a:cubicBezTo>
                  <a:close/>
                  <a:moveTo>
                    <a:pt x="322" y="53650"/>
                  </a:moveTo>
                  <a:cubicBezTo>
                    <a:pt x="155" y="53650"/>
                    <a:pt x="24" y="53781"/>
                    <a:pt x="24" y="53947"/>
                  </a:cubicBezTo>
                  <a:lnTo>
                    <a:pt x="24" y="54138"/>
                  </a:lnTo>
                  <a:cubicBezTo>
                    <a:pt x="24" y="54317"/>
                    <a:pt x="167" y="54483"/>
                    <a:pt x="333" y="54483"/>
                  </a:cubicBezTo>
                  <a:lnTo>
                    <a:pt x="345" y="54483"/>
                  </a:lnTo>
                  <a:cubicBezTo>
                    <a:pt x="512" y="54483"/>
                    <a:pt x="655" y="54317"/>
                    <a:pt x="643" y="54150"/>
                  </a:cubicBezTo>
                  <a:lnTo>
                    <a:pt x="643" y="53924"/>
                  </a:lnTo>
                  <a:cubicBezTo>
                    <a:pt x="643" y="53757"/>
                    <a:pt x="500" y="53650"/>
                    <a:pt x="333" y="53650"/>
                  </a:cubicBezTo>
                  <a:close/>
                  <a:moveTo>
                    <a:pt x="357" y="54900"/>
                  </a:moveTo>
                  <a:cubicBezTo>
                    <a:pt x="179" y="54900"/>
                    <a:pt x="48" y="55031"/>
                    <a:pt x="48" y="55198"/>
                  </a:cubicBezTo>
                  <a:lnTo>
                    <a:pt x="60" y="55388"/>
                  </a:lnTo>
                  <a:cubicBezTo>
                    <a:pt x="60" y="55555"/>
                    <a:pt x="202" y="55721"/>
                    <a:pt x="369" y="55721"/>
                  </a:cubicBezTo>
                  <a:lnTo>
                    <a:pt x="381" y="55721"/>
                  </a:lnTo>
                  <a:cubicBezTo>
                    <a:pt x="548" y="55721"/>
                    <a:pt x="679" y="55555"/>
                    <a:pt x="679" y="55388"/>
                  </a:cubicBezTo>
                  <a:lnTo>
                    <a:pt x="667" y="55162"/>
                  </a:lnTo>
                  <a:cubicBezTo>
                    <a:pt x="667" y="54995"/>
                    <a:pt x="524" y="54900"/>
                    <a:pt x="357" y="54900"/>
                  </a:cubicBezTo>
                  <a:close/>
                  <a:moveTo>
                    <a:pt x="414" y="56078"/>
                  </a:moveTo>
                  <a:cubicBezTo>
                    <a:pt x="407" y="56078"/>
                    <a:pt x="400" y="56078"/>
                    <a:pt x="393" y="56079"/>
                  </a:cubicBezTo>
                  <a:cubicBezTo>
                    <a:pt x="226" y="56079"/>
                    <a:pt x="83" y="56233"/>
                    <a:pt x="95" y="56400"/>
                  </a:cubicBezTo>
                  <a:lnTo>
                    <a:pt x="107" y="56626"/>
                  </a:lnTo>
                  <a:cubicBezTo>
                    <a:pt x="107" y="56793"/>
                    <a:pt x="250" y="56960"/>
                    <a:pt x="417" y="56960"/>
                  </a:cubicBezTo>
                  <a:lnTo>
                    <a:pt x="429" y="56960"/>
                  </a:lnTo>
                  <a:cubicBezTo>
                    <a:pt x="595" y="56960"/>
                    <a:pt x="726" y="56781"/>
                    <a:pt x="726" y="56603"/>
                  </a:cubicBezTo>
                  <a:lnTo>
                    <a:pt x="714" y="56364"/>
                  </a:lnTo>
                  <a:cubicBezTo>
                    <a:pt x="703" y="56205"/>
                    <a:pt x="571" y="56078"/>
                    <a:pt x="414" y="56078"/>
                  </a:cubicBezTo>
                  <a:close/>
                  <a:moveTo>
                    <a:pt x="463" y="57304"/>
                  </a:moveTo>
                  <a:cubicBezTo>
                    <a:pt x="456" y="57304"/>
                    <a:pt x="448" y="57304"/>
                    <a:pt x="441" y="57305"/>
                  </a:cubicBezTo>
                  <a:cubicBezTo>
                    <a:pt x="274" y="57317"/>
                    <a:pt x="143" y="57460"/>
                    <a:pt x="155" y="57626"/>
                  </a:cubicBezTo>
                  <a:lnTo>
                    <a:pt x="167" y="57841"/>
                  </a:lnTo>
                  <a:lnTo>
                    <a:pt x="786" y="57793"/>
                  </a:lnTo>
                  <a:lnTo>
                    <a:pt x="774" y="57603"/>
                  </a:lnTo>
                  <a:cubicBezTo>
                    <a:pt x="763" y="57432"/>
                    <a:pt x="631" y="57304"/>
                    <a:pt x="463" y="57304"/>
                  </a:cubicBezTo>
                  <a:close/>
                  <a:moveTo>
                    <a:pt x="534" y="58542"/>
                  </a:moveTo>
                  <a:cubicBezTo>
                    <a:pt x="527" y="58542"/>
                    <a:pt x="520" y="58543"/>
                    <a:pt x="512" y="58543"/>
                  </a:cubicBezTo>
                  <a:cubicBezTo>
                    <a:pt x="345" y="58555"/>
                    <a:pt x="214" y="58698"/>
                    <a:pt x="226" y="58877"/>
                  </a:cubicBezTo>
                  <a:lnTo>
                    <a:pt x="238" y="59079"/>
                  </a:lnTo>
                  <a:cubicBezTo>
                    <a:pt x="238" y="59246"/>
                    <a:pt x="381" y="59377"/>
                    <a:pt x="548" y="59377"/>
                  </a:cubicBezTo>
                  <a:cubicBezTo>
                    <a:pt x="548" y="59377"/>
                    <a:pt x="560" y="59365"/>
                    <a:pt x="560" y="59365"/>
                  </a:cubicBezTo>
                  <a:cubicBezTo>
                    <a:pt x="738" y="59365"/>
                    <a:pt x="869" y="59210"/>
                    <a:pt x="857" y="59043"/>
                  </a:cubicBezTo>
                  <a:lnTo>
                    <a:pt x="845" y="58841"/>
                  </a:lnTo>
                  <a:cubicBezTo>
                    <a:pt x="834" y="58670"/>
                    <a:pt x="702" y="58542"/>
                    <a:pt x="534" y="58542"/>
                  </a:cubicBezTo>
                  <a:close/>
                  <a:moveTo>
                    <a:pt x="616" y="59781"/>
                  </a:moveTo>
                  <a:cubicBezTo>
                    <a:pt x="609" y="59781"/>
                    <a:pt x="602" y="59781"/>
                    <a:pt x="595" y="59781"/>
                  </a:cubicBezTo>
                  <a:cubicBezTo>
                    <a:pt x="417" y="59793"/>
                    <a:pt x="286" y="59948"/>
                    <a:pt x="298" y="60115"/>
                  </a:cubicBezTo>
                  <a:lnTo>
                    <a:pt x="322" y="60317"/>
                  </a:lnTo>
                  <a:cubicBezTo>
                    <a:pt x="333" y="60484"/>
                    <a:pt x="464" y="60603"/>
                    <a:pt x="631" y="60603"/>
                  </a:cubicBezTo>
                  <a:lnTo>
                    <a:pt x="655" y="60603"/>
                  </a:lnTo>
                  <a:cubicBezTo>
                    <a:pt x="822" y="60591"/>
                    <a:pt x="953" y="60448"/>
                    <a:pt x="941" y="60282"/>
                  </a:cubicBezTo>
                  <a:lnTo>
                    <a:pt x="917" y="60067"/>
                  </a:lnTo>
                  <a:cubicBezTo>
                    <a:pt x="905" y="59908"/>
                    <a:pt x="774" y="59781"/>
                    <a:pt x="616" y="597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34"/>
            <p:cNvSpPr/>
            <p:nvPr/>
          </p:nvSpPr>
          <p:spPr>
            <a:xfrm>
              <a:off x="8963754" y="1955524"/>
              <a:ext cx="251416" cy="224553"/>
            </a:xfrm>
            <a:custGeom>
              <a:avLst/>
              <a:gdLst/>
              <a:ahLst/>
              <a:cxnLst/>
              <a:rect l="l" t="t" r="r" b="b"/>
              <a:pathLst>
                <a:path w="11907" h="10636" extrusionOk="0">
                  <a:moveTo>
                    <a:pt x="5958" y="0"/>
                  </a:moveTo>
                  <a:cubicBezTo>
                    <a:pt x="4449" y="0"/>
                    <a:pt x="2948" y="637"/>
                    <a:pt x="1893" y="1877"/>
                  </a:cubicBezTo>
                  <a:cubicBezTo>
                    <a:pt x="0" y="4128"/>
                    <a:pt x="274" y="7473"/>
                    <a:pt x="2524" y="9378"/>
                  </a:cubicBezTo>
                  <a:cubicBezTo>
                    <a:pt x="3523" y="10223"/>
                    <a:pt x="4744" y="10636"/>
                    <a:pt x="5959" y="10636"/>
                  </a:cubicBezTo>
                  <a:cubicBezTo>
                    <a:pt x="7467" y="10636"/>
                    <a:pt x="8965" y="9999"/>
                    <a:pt x="10013" y="8759"/>
                  </a:cubicBezTo>
                  <a:cubicBezTo>
                    <a:pt x="11906" y="6509"/>
                    <a:pt x="11632" y="3151"/>
                    <a:pt x="9394" y="1258"/>
                  </a:cubicBezTo>
                  <a:cubicBezTo>
                    <a:pt x="8395" y="414"/>
                    <a:pt x="7174" y="0"/>
                    <a:pt x="5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34"/>
            <p:cNvSpPr/>
            <p:nvPr/>
          </p:nvSpPr>
          <p:spPr>
            <a:xfrm>
              <a:off x="8974311" y="1965068"/>
              <a:ext cx="230301" cy="205488"/>
            </a:xfrm>
            <a:custGeom>
              <a:avLst/>
              <a:gdLst/>
              <a:ahLst/>
              <a:cxnLst/>
              <a:rect l="l" t="t" r="r" b="b"/>
              <a:pathLst>
                <a:path w="10907" h="9733" extrusionOk="0">
                  <a:moveTo>
                    <a:pt x="5461" y="0"/>
                  </a:moveTo>
                  <a:cubicBezTo>
                    <a:pt x="4078" y="0"/>
                    <a:pt x="2703" y="587"/>
                    <a:pt x="1738" y="1723"/>
                  </a:cubicBezTo>
                  <a:cubicBezTo>
                    <a:pt x="0" y="3771"/>
                    <a:pt x="262" y="6843"/>
                    <a:pt x="2310" y="8581"/>
                  </a:cubicBezTo>
                  <a:cubicBezTo>
                    <a:pt x="3221" y="9355"/>
                    <a:pt x="4336" y="9732"/>
                    <a:pt x="5445" y="9732"/>
                  </a:cubicBezTo>
                  <a:cubicBezTo>
                    <a:pt x="6828" y="9732"/>
                    <a:pt x="8203" y="9146"/>
                    <a:pt x="9168" y="8009"/>
                  </a:cubicBezTo>
                  <a:cubicBezTo>
                    <a:pt x="10906" y="5962"/>
                    <a:pt x="10656" y="2890"/>
                    <a:pt x="8596" y="1151"/>
                  </a:cubicBezTo>
                  <a:cubicBezTo>
                    <a:pt x="7685" y="378"/>
                    <a:pt x="6570" y="0"/>
                    <a:pt x="5461" y="0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34"/>
            <p:cNvSpPr/>
            <p:nvPr/>
          </p:nvSpPr>
          <p:spPr>
            <a:xfrm>
              <a:off x="9000703" y="1988504"/>
              <a:ext cx="177514" cy="158597"/>
            </a:xfrm>
            <a:custGeom>
              <a:avLst/>
              <a:gdLst/>
              <a:ahLst/>
              <a:cxnLst/>
              <a:rect l="l" t="t" r="r" b="b"/>
              <a:pathLst>
                <a:path w="8407" h="7512" extrusionOk="0">
                  <a:moveTo>
                    <a:pt x="4205" y="0"/>
                  </a:moveTo>
                  <a:cubicBezTo>
                    <a:pt x="3139" y="0"/>
                    <a:pt x="2079" y="450"/>
                    <a:pt x="1334" y="1327"/>
                  </a:cubicBezTo>
                  <a:cubicBezTo>
                    <a:pt x="0" y="2911"/>
                    <a:pt x="203" y="5280"/>
                    <a:pt x="1774" y="6626"/>
                  </a:cubicBezTo>
                  <a:cubicBezTo>
                    <a:pt x="2481" y="7220"/>
                    <a:pt x="3343" y="7512"/>
                    <a:pt x="4202" y="7512"/>
                  </a:cubicBezTo>
                  <a:cubicBezTo>
                    <a:pt x="5268" y="7512"/>
                    <a:pt x="6327" y="7062"/>
                    <a:pt x="7073" y="6185"/>
                  </a:cubicBezTo>
                  <a:cubicBezTo>
                    <a:pt x="8406" y="4601"/>
                    <a:pt x="8216" y="2232"/>
                    <a:pt x="6632" y="887"/>
                  </a:cubicBezTo>
                  <a:cubicBezTo>
                    <a:pt x="5926" y="292"/>
                    <a:pt x="5063" y="0"/>
                    <a:pt x="42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34"/>
            <p:cNvSpPr/>
            <p:nvPr/>
          </p:nvSpPr>
          <p:spPr>
            <a:xfrm>
              <a:off x="8170352" y="3398052"/>
              <a:ext cx="1079960" cy="964043"/>
            </a:xfrm>
            <a:custGeom>
              <a:avLst/>
              <a:gdLst/>
              <a:ahLst/>
              <a:cxnLst/>
              <a:rect l="l" t="t" r="r" b="b"/>
              <a:pathLst>
                <a:path w="61283" h="54713" extrusionOk="0">
                  <a:moveTo>
                    <a:pt x="30654" y="0"/>
                  </a:moveTo>
                  <a:cubicBezTo>
                    <a:pt x="22890" y="0"/>
                    <a:pt x="15175" y="3290"/>
                    <a:pt x="9764" y="9684"/>
                  </a:cubicBezTo>
                  <a:cubicBezTo>
                    <a:pt x="1" y="21209"/>
                    <a:pt x="1442" y="38473"/>
                    <a:pt x="12967" y="48236"/>
                  </a:cubicBezTo>
                  <a:cubicBezTo>
                    <a:pt x="18103" y="52587"/>
                    <a:pt x="24378" y="54713"/>
                    <a:pt x="30622" y="54713"/>
                  </a:cubicBezTo>
                  <a:cubicBezTo>
                    <a:pt x="38389" y="54713"/>
                    <a:pt x="46107" y="51423"/>
                    <a:pt x="51519" y="45033"/>
                  </a:cubicBezTo>
                  <a:cubicBezTo>
                    <a:pt x="61282" y="33508"/>
                    <a:pt x="59854" y="16244"/>
                    <a:pt x="48316" y="6481"/>
                  </a:cubicBezTo>
                  <a:cubicBezTo>
                    <a:pt x="43179" y="2129"/>
                    <a:pt x="36900" y="0"/>
                    <a:pt x="30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34"/>
            <p:cNvSpPr/>
            <p:nvPr/>
          </p:nvSpPr>
          <p:spPr>
            <a:xfrm>
              <a:off x="8196588" y="3421522"/>
              <a:ext cx="1027497" cy="917139"/>
            </a:xfrm>
            <a:custGeom>
              <a:avLst/>
              <a:gdLst/>
              <a:ahLst/>
              <a:cxnLst/>
              <a:rect l="l" t="t" r="r" b="b"/>
              <a:pathLst>
                <a:path w="58306" h="52051" extrusionOk="0">
                  <a:moveTo>
                    <a:pt x="29170" y="0"/>
                  </a:moveTo>
                  <a:cubicBezTo>
                    <a:pt x="21779" y="0"/>
                    <a:pt x="14435" y="3130"/>
                    <a:pt x="9287" y="9209"/>
                  </a:cubicBezTo>
                  <a:cubicBezTo>
                    <a:pt x="0" y="20175"/>
                    <a:pt x="1369" y="36593"/>
                    <a:pt x="12335" y="45880"/>
                  </a:cubicBezTo>
                  <a:cubicBezTo>
                    <a:pt x="17224" y="50026"/>
                    <a:pt x="23198" y="52051"/>
                    <a:pt x="29142" y="52051"/>
                  </a:cubicBezTo>
                  <a:cubicBezTo>
                    <a:pt x="36531" y="52051"/>
                    <a:pt x="43871" y="48921"/>
                    <a:pt x="49018" y="42844"/>
                  </a:cubicBezTo>
                  <a:cubicBezTo>
                    <a:pt x="58305" y="31878"/>
                    <a:pt x="56936" y="15448"/>
                    <a:pt x="45970" y="6161"/>
                  </a:cubicBezTo>
                  <a:cubicBezTo>
                    <a:pt x="41084" y="2022"/>
                    <a:pt x="35112" y="0"/>
                    <a:pt x="29170" y="0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34"/>
            <p:cNvSpPr/>
            <p:nvPr/>
          </p:nvSpPr>
          <p:spPr>
            <a:xfrm>
              <a:off x="8260779" y="3478876"/>
              <a:ext cx="899082" cy="802380"/>
            </a:xfrm>
            <a:custGeom>
              <a:avLst/>
              <a:gdLst/>
              <a:ahLst/>
              <a:cxnLst/>
              <a:rect l="l" t="t" r="r" b="b"/>
              <a:pathLst>
                <a:path w="51019" h="45538" extrusionOk="0">
                  <a:moveTo>
                    <a:pt x="25527" y="1"/>
                  </a:moveTo>
                  <a:cubicBezTo>
                    <a:pt x="19063" y="1"/>
                    <a:pt x="12641" y="2741"/>
                    <a:pt x="8132" y="8061"/>
                  </a:cubicBezTo>
                  <a:cubicBezTo>
                    <a:pt x="0" y="17658"/>
                    <a:pt x="1203" y="32017"/>
                    <a:pt x="10799" y="40149"/>
                  </a:cubicBezTo>
                  <a:cubicBezTo>
                    <a:pt x="15077" y="43768"/>
                    <a:pt x="20302" y="45537"/>
                    <a:pt x="25501" y="45537"/>
                  </a:cubicBezTo>
                  <a:cubicBezTo>
                    <a:pt x="31965" y="45537"/>
                    <a:pt x="38386" y="42801"/>
                    <a:pt x="42887" y="37482"/>
                  </a:cubicBezTo>
                  <a:cubicBezTo>
                    <a:pt x="51019" y="27885"/>
                    <a:pt x="49816" y="13514"/>
                    <a:pt x="40220" y="5394"/>
                  </a:cubicBezTo>
                  <a:cubicBezTo>
                    <a:pt x="35944" y="1771"/>
                    <a:pt x="30722" y="1"/>
                    <a:pt x="25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/>
            </a:p>
          </p:txBody>
        </p:sp>
        <p:sp>
          <p:nvSpPr>
            <p:cNvPr id="10926" name="Google Shape;10926;p34"/>
            <p:cNvSpPr/>
            <p:nvPr/>
          </p:nvSpPr>
          <p:spPr>
            <a:xfrm>
              <a:off x="8872161" y="3997652"/>
              <a:ext cx="457621" cy="408520"/>
            </a:xfrm>
            <a:custGeom>
              <a:avLst/>
              <a:gdLst/>
              <a:ahLst/>
              <a:cxnLst/>
              <a:rect l="l" t="t" r="r" b="b"/>
              <a:pathLst>
                <a:path w="25968" h="23185" extrusionOk="0">
                  <a:moveTo>
                    <a:pt x="12990" y="0"/>
                  </a:moveTo>
                  <a:cubicBezTo>
                    <a:pt x="9701" y="0"/>
                    <a:pt x="6434" y="1393"/>
                    <a:pt x="4144" y="4099"/>
                  </a:cubicBezTo>
                  <a:cubicBezTo>
                    <a:pt x="0" y="8992"/>
                    <a:pt x="608" y="16303"/>
                    <a:pt x="5501" y="20434"/>
                  </a:cubicBezTo>
                  <a:cubicBezTo>
                    <a:pt x="7677" y="22281"/>
                    <a:pt x="10336" y="23184"/>
                    <a:pt x="12981" y="23184"/>
                  </a:cubicBezTo>
                  <a:cubicBezTo>
                    <a:pt x="16269" y="23184"/>
                    <a:pt x="19535" y="21789"/>
                    <a:pt x="21824" y="19077"/>
                  </a:cubicBezTo>
                  <a:cubicBezTo>
                    <a:pt x="25968" y="14195"/>
                    <a:pt x="25361" y="6885"/>
                    <a:pt x="20467" y="2741"/>
                  </a:cubicBezTo>
                  <a:cubicBezTo>
                    <a:pt x="18292" y="900"/>
                    <a:pt x="15634" y="0"/>
                    <a:pt x="129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34"/>
            <p:cNvSpPr/>
            <p:nvPr/>
          </p:nvSpPr>
          <p:spPr>
            <a:xfrm>
              <a:off x="8891667" y="4015008"/>
              <a:ext cx="418605" cy="373738"/>
            </a:xfrm>
            <a:custGeom>
              <a:avLst/>
              <a:gdLst/>
              <a:ahLst/>
              <a:cxnLst/>
              <a:rect l="l" t="t" r="r" b="b"/>
              <a:pathLst>
                <a:path w="23754" h="21211" extrusionOk="0">
                  <a:moveTo>
                    <a:pt x="11887" y="1"/>
                  </a:moveTo>
                  <a:cubicBezTo>
                    <a:pt x="8877" y="1"/>
                    <a:pt x="5886" y="1275"/>
                    <a:pt x="3787" y="3757"/>
                  </a:cubicBezTo>
                  <a:cubicBezTo>
                    <a:pt x="1" y="8221"/>
                    <a:pt x="548" y="14913"/>
                    <a:pt x="5025" y="18699"/>
                  </a:cubicBezTo>
                  <a:cubicBezTo>
                    <a:pt x="7015" y="20386"/>
                    <a:pt x="9447" y="21211"/>
                    <a:pt x="11867" y="21211"/>
                  </a:cubicBezTo>
                  <a:cubicBezTo>
                    <a:pt x="14877" y="21211"/>
                    <a:pt x="17869" y="19936"/>
                    <a:pt x="19967" y="17461"/>
                  </a:cubicBezTo>
                  <a:cubicBezTo>
                    <a:pt x="23754" y="12984"/>
                    <a:pt x="23206" y="6293"/>
                    <a:pt x="18729" y="2506"/>
                  </a:cubicBezTo>
                  <a:cubicBezTo>
                    <a:pt x="16739" y="824"/>
                    <a:pt x="14307" y="1"/>
                    <a:pt x="11887" y="1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34"/>
            <p:cNvSpPr/>
            <p:nvPr/>
          </p:nvSpPr>
          <p:spPr>
            <a:xfrm>
              <a:off x="8939506" y="4057772"/>
              <a:ext cx="322915" cy="288298"/>
            </a:xfrm>
            <a:custGeom>
              <a:avLst/>
              <a:gdLst/>
              <a:ahLst/>
              <a:cxnLst/>
              <a:rect l="l" t="t" r="r" b="b"/>
              <a:pathLst>
                <a:path w="18324" h="16362" extrusionOk="0">
                  <a:moveTo>
                    <a:pt x="9165" y="1"/>
                  </a:moveTo>
                  <a:cubicBezTo>
                    <a:pt x="6841" y="1"/>
                    <a:pt x="4534" y="982"/>
                    <a:pt x="2917" y="2889"/>
                  </a:cubicBezTo>
                  <a:cubicBezTo>
                    <a:pt x="0" y="6342"/>
                    <a:pt x="429" y="11497"/>
                    <a:pt x="3882" y="14426"/>
                  </a:cubicBezTo>
                  <a:cubicBezTo>
                    <a:pt x="5415" y="15726"/>
                    <a:pt x="7290" y="16361"/>
                    <a:pt x="9156" y="16361"/>
                  </a:cubicBezTo>
                  <a:cubicBezTo>
                    <a:pt x="11480" y="16361"/>
                    <a:pt x="13789" y="15377"/>
                    <a:pt x="15407" y="13462"/>
                  </a:cubicBezTo>
                  <a:cubicBezTo>
                    <a:pt x="18324" y="10021"/>
                    <a:pt x="17895" y="4854"/>
                    <a:pt x="14454" y="1937"/>
                  </a:cubicBezTo>
                  <a:cubicBezTo>
                    <a:pt x="12915" y="636"/>
                    <a:pt x="11035" y="1"/>
                    <a:pt x="91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c</a:t>
              </a:r>
              <a:endParaRPr/>
            </a:p>
          </p:txBody>
        </p:sp>
      </p:grpSp>
      <p:grpSp>
        <p:nvGrpSpPr>
          <p:cNvPr id="10929" name="Google Shape;10929;p34"/>
          <p:cNvGrpSpPr/>
          <p:nvPr/>
        </p:nvGrpSpPr>
        <p:grpSpPr>
          <a:xfrm>
            <a:off x="6085072" y="1378178"/>
            <a:ext cx="1741950" cy="1478774"/>
            <a:chOff x="5525597" y="1482928"/>
            <a:chExt cx="1741950" cy="1478774"/>
          </a:xfrm>
        </p:grpSpPr>
        <p:sp>
          <p:nvSpPr>
            <p:cNvPr id="10930" name="Google Shape;10930;p34"/>
            <p:cNvSpPr/>
            <p:nvPr/>
          </p:nvSpPr>
          <p:spPr>
            <a:xfrm>
              <a:off x="5728986" y="1625636"/>
              <a:ext cx="1019200" cy="1064176"/>
            </a:xfrm>
            <a:custGeom>
              <a:avLst/>
              <a:gdLst/>
              <a:ahLst/>
              <a:cxnLst/>
              <a:rect l="l" t="t" r="r" b="b"/>
              <a:pathLst>
                <a:path w="48269" h="50405" extrusionOk="0">
                  <a:moveTo>
                    <a:pt x="342" y="0"/>
                  </a:moveTo>
                  <a:cubicBezTo>
                    <a:pt x="208" y="0"/>
                    <a:pt x="87" y="89"/>
                    <a:pt x="48" y="227"/>
                  </a:cubicBezTo>
                  <a:cubicBezTo>
                    <a:pt x="0" y="393"/>
                    <a:pt x="95" y="572"/>
                    <a:pt x="262" y="620"/>
                  </a:cubicBezTo>
                  <a:cubicBezTo>
                    <a:pt x="262" y="620"/>
                    <a:pt x="322" y="631"/>
                    <a:pt x="417" y="655"/>
                  </a:cubicBezTo>
                  <a:lnTo>
                    <a:pt x="453" y="667"/>
                  </a:lnTo>
                  <a:lnTo>
                    <a:pt x="464" y="667"/>
                  </a:lnTo>
                  <a:cubicBezTo>
                    <a:pt x="491" y="675"/>
                    <a:pt x="519" y="679"/>
                    <a:pt x="547" y="679"/>
                  </a:cubicBezTo>
                  <a:cubicBezTo>
                    <a:pt x="677" y="679"/>
                    <a:pt x="806" y="590"/>
                    <a:pt x="845" y="453"/>
                  </a:cubicBezTo>
                  <a:cubicBezTo>
                    <a:pt x="893" y="298"/>
                    <a:pt x="798" y="119"/>
                    <a:pt x="631" y="72"/>
                  </a:cubicBezTo>
                  <a:lnTo>
                    <a:pt x="584" y="60"/>
                  </a:lnTo>
                  <a:cubicBezTo>
                    <a:pt x="476" y="36"/>
                    <a:pt x="429" y="12"/>
                    <a:pt x="429" y="12"/>
                  </a:cubicBezTo>
                  <a:cubicBezTo>
                    <a:pt x="400" y="4"/>
                    <a:pt x="371" y="0"/>
                    <a:pt x="342" y="0"/>
                  </a:cubicBezTo>
                  <a:close/>
                  <a:moveTo>
                    <a:pt x="1555" y="333"/>
                  </a:moveTo>
                  <a:cubicBezTo>
                    <a:pt x="1418" y="333"/>
                    <a:pt x="1290" y="420"/>
                    <a:pt x="1250" y="548"/>
                  </a:cubicBezTo>
                  <a:cubicBezTo>
                    <a:pt x="1203" y="715"/>
                    <a:pt x="1286" y="893"/>
                    <a:pt x="1453" y="941"/>
                  </a:cubicBezTo>
                  <a:lnTo>
                    <a:pt x="1655" y="1001"/>
                  </a:lnTo>
                  <a:cubicBezTo>
                    <a:pt x="1655" y="1001"/>
                    <a:pt x="1655" y="1012"/>
                    <a:pt x="1655" y="1012"/>
                  </a:cubicBezTo>
                  <a:cubicBezTo>
                    <a:pt x="1681" y="1018"/>
                    <a:pt x="1706" y="1021"/>
                    <a:pt x="1731" y="1021"/>
                  </a:cubicBezTo>
                  <a:cubicBezTo>
                    <a:pt x="1870" y="1021"/>
                    <a:pt x="1996" y="939"/>
                    <a:pt x="2036" y="798"/>
                  </a:cubicBezTo>
                  <a:cubicBezTo>
                    <a:pt x="2096" y="643"/>
                    <a:pt x="2000" y="465"/>
                    <a:pt x="1834" y="417"/>
                  </a:cubicBezTo>
                  <a:lnTo>
                    <a:pt x="1643" y="346"/>
                  </a:lnTo>
                  <a:cubicBezTo>
                    <a:pt x="1614" y="337"/>
                    <a:pt x="1584" y="333"/>
                    <a:pt x="1555" y="333"/>
                  </a:cubicBezTo>
                  <a:close/>
                  <a:moveTo>
                    <a:pt x="2739" y="725"/>
                  </a:moveTo>
                  <a:cubicBezTo>
                    <a:pt x="2604" y="725"/>
                    <a:pt x="2480" y="806"/>
                    <a:pt x="2441" y="941"/>
                  </a:cubicBezTo>
                  <a:cubicBezTo>
                    <a:pt x="2381" y="1096"/>
                    <a:pt x="2465" y="1274"/>
                    <a:pt x="2631" y="1334"/>
                  </a:cubicBezTo>
                  <a:lnTo>
                    <a:pt x="2822" y="1393"/>
                  </a:lnTo>
                  <a:cubicBezTo>
                    <a:pt x="2834" y="1405"/>
                    <a:pt x="2834" y="1405"/>
                    <a:pt x="2846" y="1405"/>
                  </a:cubicBezTo>
                  <a:cubicBezTo>
                    <a:pt x="2873" y="1414"/>
                    <a:pt x="2900" y="1418"/>
                    <a:pt x="2928" y="1418"/>
                  </a:cubicBezTo>
                  <a:cubicBezTo>
                    <a:pt x="3055" y="1418"/>
                    <a:pt x="3176" y="1331"/>
                    <a:pt x="3215" y="1203"/>
                  </a:cubicBezTo>
                  <a:cubicBezTo>
                    <a:pt x="3274" y="1048"/>
                    <a:pt x="3191" y="870"/>
                    <a:pt x="3024" y="810"/>
                  </a:cubicBezTo>
                  <a:lnTo>
                    <a:pt x="2834" y="739"/>
                  </a:lnTo>
                  <a:cubicBezTo>
                    <a:pt x="2802" y="730"/>
                    <a:pt x="2771" y="725"/>
                    <a:pt x="2739" y="725"/>
                  </a:cubicBezTo>
                  <a:close/>
                  <a:moveTo>
                    <a:pt x="3902" y="1148"/>
                  </a:moveTo>
                  <a:cubicBezTo>
                    <a:pt x="3773" y="1148"/>
                    <a:pt x="3654" y="1225"/>
                    <a:pt x="3608" y="1346"/>
                  </a:cubicBezTo>
                  <a:cubicBezTo>
                    <a:pt x="3548" y="1512"/>
                    <a:pt x="3632" y="1691"/>
                    <a:pt x="3798" y="1751"/>
                  </a:cubicBezTo>
                  <a:lnTo>
                    <a:pt x="3989" y="1822"/>
                  </a:lnTo>
                  <a:lnTo>
                    <a:pt x="4013" y="1822"/>
                  </a:lnTo>
                  <a:cubicBezTo>
                    <a:pt x="4042" y="1831"/>
                    <a:pt x="4072" y="1835"/>
                    <a:pt x="4101" y="1835"/>
                  </a:cubicBezTo>
                  <a:cubicBezTo>
                    <a:pt x="4227" y="1835"/>
                    <a:pt x="4345" y="1757"/>
                    <a:pt x="4394" y="1632"/>
                  </a:cubicBezTo>
                  <a:cubicBezTo>
                    <a:pt x="4453" y="1477"/>
                    <a:pt x="4370" y="1298"/>
                    <a:pt x="4203" y="1239"/>
                  </a:cubicBezTo>
                  <a:lnTo>
                    <a:pt x="4013" y="1167"/>
                  </a:lnTo>
                  <a:cubicBezTo>
                    <a:pt x="3976" y="1154"/>
                    <a:pt x="3938" y="1148"/>
                    <a:pt x="3902" y="1148"/>
                  </a:cubicBezTo>
                  <a:close/>
                  <a:moveTo>
                    <a:pt x="5062" y="1582"/>
                  </a:moveTo>
                  <a:cubicBezTo>
                    <a:pt x="4939" y="1582"/>
                    <a:pt x="4819" y="1660"/>
                    <a:pt x="4775" y="1786"/>
                  </a:cubicBezTo>
                  <a:cubicBezTo>
                    <a:pt x="4715" y="1941"/>
                    <a:pt x="4798" y="2120"/>
                    <a:pt x="4953" y="2179"/>
                  </a:cubicBezTo>
                  <a:lnTo>
                    <a:pt x="5144" y="2263"/>
                  </a:lnTo>
                  <a:lnTo>
                    <a:pt x="5179" y="2263"/>
                  </a:lnTo>
                  <a:cubicBezTo>
                    <a:pt x="5207" y="2272"/>
                    <a:pt x="5235" y="2276"/>
                    <a:pt x="5263" y="2276"/>
                  </a:cubicBezTo>
                  <a:cubicBezTo>
                    <a:pt x="5382" y="2276"/>
                    <a:pt x="5500" y="2199"/>
                    <a:pt x="5548" y="2084"/>
                  </a:cubicBezTo>
                  <a:cubicBezTo>
                    <a:pt x="5608" y="1917"/>
                    <a:pt x="5537" y="1739"/>
                    <a:pt x="5370" y="1679"/>
                  </a:cubicBezTo>
                  <a:lnTo>
                    <a:pt x="5179" y="1608"/>
                  </a:lnTo>
                  <a:cubicBezTo>
                    <a:pt x="5141" y="1590"/>
                    <a:pt x="5101" y="1582"/>
                    <a:pt x="5062" y="1582"/>
                  </a:cubicBezTo>
                  <a:close/>
                  <a:moveTo>
                    <a:pt x="6217" y="2046"/>
                  </a:moveTo>
                  <a:cubicBezTo>
                    <a:pt x="6098" y="2046"/>
                    <a:pt x="5983" y="2122"/>
                    <a:pt x="5929" y="2239"/>
                  </a:cubicBezTo>
                  <a:cubicBezTo>
                    <a:pt x="5870" y="2394"/>
                    <a:pt x="5941" y="2572"/>
                    <a:pt x="6108" y="2644"/>
                  </a:cubicBezTo>
                  <a:lnTo>
                    <a:pt x="6299" y="2715"/>
                  </a:lnTo>
                  <a:cubicBezTo>
                    <a:pt x="6310" y="2727"/>
                    <a:pt x="6322" y="2727"/>
                    <a:pt x="6334" y="2727"/>
                  </a:cubicBezTo>
                  <a:cubicBezTo>
                    <a:pt x="6364" y="2737"/>
                    <a:pt x="6394" y="2741"/>
                    <a:pt x="6425" y="2741"/>
                  </a:cubicBezTo>
                  <a:cubicBezTo>
                    <a:pt x="6541" y="2741"/>
                    <a:pt x="6656" y="2671"/>
                    <a:pt x="6703" y="2548"/>
                  </a:cubicBezTo>
                  <a:cubicBezTo>
                    <a:pt x="6763" y="2394"/>
                    <a:pt x="6691" y="2215"/>
                    <a:pt x="6537" y="2144"/>
                  </a:cubicBezTo>
                  <a:lnTo>
                    <a:pt x="6334" y="2072"/>
                  </a:lnTo>
                  <a:cubicBezTo>
                    <a:pt x="6296" y="2054"/>
                    <a:pt x="6256" y="2046"/>
                    <a:pt x="6217" y="2046"/>
                  </a:cubicBezTo>
                  <a:close/>
                  <a:moveTo>
                    <a:pt x="7372" y="2522"/>
                  </a:moveTo>
                  <a:cubicBezTo>
                    <a:pt x="7253" y="2522"/>
                    <a:pt x="7138" y="2598"/>
                    <a:pt x="7084" y="2715"/>
                  </a:cubicBezTo>
                  <a:cubicBezTo>
                    <a:pt x="7013" y="2870"/>
                    <a:pt x="7084" y="3048"/>
                    <a:pt x="7251" y="3120"/>
                  </a:cubicBezTo>
                  <a:lnTo>
                    <a:pt x="7430" y="3203"/>
                  </a:lnTo>
                  <a:cubicBezTo>
                    <a:pt x="7453" y="3203"/>
                    <a:pt x="7465" y="3215"/>
                    <a:pt x="7477" y="3215"/>
                  </a:cubicBezTo>
                  <a:cubicBezTo>
                    <a:pt x="7505" y="3224"/>
                    <a:pt x="7532" y="3229"/>
                    <a:pt x="7560" y="3229"/>
                  </a:cubicBezTo>
                  <a:cubicBezTo>
                    <a:pt x="7676" y="3229"/>
                    <a:pt x="7789" y="3152"/>
                    <a:pt x="7846" y="3036"/>
                  </a:cubicBezTo>
                  <a:cubicBezTo>
                    <a:pt x="7906" y="2882"/>
                    <a:pt x="7834" y="2703"/>
                    <a:pt x="7680" y="2632"/>
                  </a:cubicBezTo>
                  <a:lnTo>
                    <a:pt x="7489" y="2548"/>
                  </a:lnTo>
                  <a:cubicBezTo>
                    <a:pt x="7451" y="2531"/>
                    <a:pt x="7411" y="2522"/>
                    <a:pt x="7372" y="2522"/>
                  </a:cubicBezTo>
                  <a:close/>
                  <a:moveTo>
                    <a:pt x="8507" y="3021"/>
                  </a:moveTo>
                  <a:cubicBezTo>
                    <a:pt x="8390" y="3021"/>
                    <a:pt x="8280" y="3089"/>
                    <a:pt x="8227" y="3203"/>
                  </a:cubicBezTo>
                  <a:cubicBezTo>
                    <a:pt x="8156" y="3358"/>
                    <a:pt x="8227" y="3548"/>
                    <a:pt x="8382" y="3620"/>
                  </a:cubicBezTo>
                  <a:lnTo>
                    <a:pt x="8573" y="3703"/>
                  </a:lnTo>
                  <a:cubicBezTo>
                    <a:pt x="8585" y="3703"/>
                    <a:pt x="8596" y="3715"/>
                    <a:pt x="8608" y="3715"/>
                  </a:cubicBezTo>
                  <a:cubicBezTo>
                    <a:pt x="8638" y="3725"/>
                    <a:pt x="8669" y="3730"/>
                    <a:pt x="8700" y="3730"/>
                  </a:cubicBezTo>
                  <a:cubicBezTo>
                    <a:pt x="8816" y="3730"/>
                    <a:pt x="8930" y="3661"/>
                    <a:pt x="8977" y="3548"/>
                  </a:cubicBezTo>
                  <a:cubicBezTo>
                    <a:pt x="9049" y="3394"/>
                    <a:pt x="8977" y="3203"/>
                    <a:pt x="8823" y="3132"/>
                  </a:cubicBezTo>
                  <a:lnTo>
                    <a:pt x="8632" y="3048"/>
                  </a:lnTo>
                  <a:cubicBezTo>
                    <a:pt x="8591" y="3029"/>
                    <a:pt x="8549" y="3021"/>
                    <a:pt x="8507" y="3021"/>
                  </a:cubicBezTo>
                  <a:close/>
                  <a:moveTo>
                    <a:pt x="9629" y="3542"/>
                  </a:moveTo>
                  <a:cubicBezTo>
                    <a:pt x="9516" y="3542"/>
                    <a:pt x="9410" y="3604"/>
                    <a:pt x="9358" y="3715"/>
                  </a:cubicBezTo>
                  <a:cubicBezTo>
                    <a:pt x="9287" y="3870"/>
                    <a:pt x="9347" y="4060"/>
                    <a:pt x="9501" y="4132"/>
                  </a:cubicBezTo>
                  <a:lnTo>
                    <a:pt x="9692" y="4215"/>
                  </a:lnTo>
                  <a:cubicBezTo>
                    <a:pt x="9704" y="4227"/>
                    <a:pt x="9728" y="4239"/>
                    <a:pt x="9739" y="4239"/>
                  </a:cubicBezTo>
                  <a:cubicBezTo>
                    <a:pt x="9767" y="4246"/>
                    <a:pt x="9794" y="4249"/>
                    <a:pt x="9821" y="4249"/>
                  </a:cubicBezTo>
                  <a:cubicBezTo>
                    <a:pt x="9938" y="4249"/>
                    <a:pt x="10051" y="4188"/>
                    <a:pt x="10109" y="4072"/>
                  </a:cubicBezTo>
                  <a:cubicBezTo>
                    <a:pt x="10180" y="3918"/>
                    <a:pt x="10109" y="3727"/>
                    <a:pt x="9954" y="3656"/>
                  </a:cubicBezTo>
                  <a:lnTo>
                    <a:pt x="9763" y="3572"/>
                  </a:lnTo>
                  <a:cubicBezTo>
                    <a:pt x="9719" y="3552"/>
                    <a:pt x="9673" y="3542"/>
                    <a:pt x="9629" y="3542"/>
                  </a:cubicBezTo>
                  <a:close/>
                  <a:moveTo>
                    <a:pt x="10757" y="4078"/>
                  </a:moveTo>
                  <a:cubicBezTo>
                    <a:pt x="10641" y="4078"/>
                    <a:pt x="10529" y="4140"/>
                    <a:pt x="10478" y="4251"/>
                  </a:cubicBezTo>
                  <a:cubicBezTo>
                    <a:pt x="10406" y="4406"/>
                    <a:pt x="10466" y="4596"/>
                    <a:pt x="10620" y="4668"/>
                  </a:cubicBezTo>
                  <a:lnTo>
                    <a:pt x="10811" y="4763"/>
                  </a:lnTo>
                  <a:cubicBezTo>
                    <a:pt x="10823" y="4763"/>
                    <a:pt x="10847" y="4775"/>
                    <a:pt x="10859" y="4775"/>
                  </a:cubicBezTo>
                  <a:cubicBezTo>
                    <a:pt x="10889" y="4785"/>
                    <a:pt x="10919" y="4790"/>
                    <a:pt x="10950" y="4790"/>
                  </a:cubicBezTo>
                  <a:cubicBezTo>
                    <a:pt x="11063" y="4790"/>
                    <a:pt x="11169" y="4723"/>
                    <a:pt x="11216" y="4620"/>
                  </a:cubicBezTo>
                  <a:cubicBezTo>
                    <a:pt x="11299" y="4465"/>
                    <a:pt x="11240" y="4275"/>
                    <a:pt x="11085" y="4203"/>
                  </a:cubicBezTo>
                  <a:lnTo>
                    <a:pt x="10894" y="4108"/>
                  </a:lnTo>
                  <a:cubicBezTo>
                    <a:pt x="10850" y="4088"/>
                    <a:pt x="10804" y="4078"/>
                    <a:pt x="10757" y="4078"/>
                  </a:cubicBezTo>
                  <a:close/>
                  <a:moveTo>
                    <a:pt x="11865" y="4630"/>
                  </a:moveTo>
                  <a:cubicBezTo>
                    <a:pt x="11753" y="4630"/>
                    <a:pt x="11646" y="4691"/>
                    <a:pt x="11597" y="4799"/>
                  </a:cubicBezTo>
                  <a:cubicBezTo>
                    <a:pt x="11513" y="4953"/>
                    <a:pt x="11573" y="5144"/>
                    <a:pt x="11728" y="5215"/>
                  </a:cubicBezTo>
                  <a:lnTo>
                    <a:pt x="11918" y="5311"/>
                  </a:lnTo>
                  <a:cubicBezTo>
                    <a:pt x="11930" y="5322"/>
                    <a:pt x="11954" y="5334"/>
                    <a:pt x="11966" y="5334"/>
                  </a:cubicBezTo>
                  <a:cubicBezTo>
                    <a:pt x="11993" y="5341"/>
                    <a:pt x="12021" y="5345"/>
                    <a:pt x="12049" y="5345"/>
                  </a:cubicBezTo>
                  <a:cubicBezTo>
                    <a:pt x="12165" y="5345"/>
                    <a:pt x="12277" y="5285"/>
                    <a:pt x="12335" y="5180"/>
                  </a:cubicBezTo>
                  <a:cubicBezTo>
                    <a:pt x="12406" y="5025"/>
                    <a:pt x="12347" y="4834"/>
                    <a:pt x="12192" y="4763"/>
                  </a:cubicBezTo>
                  <a:lnTo>
                    <a:pt x="12014" y="4668"/>
                  </a:lnTo>
                  <a:cubicBezTo>
                    <a:pt x="11966" y="4642"/>
                    <a:pt x="11915" y="4630"/>
                    <a:pt x="11865" y="4630"/>
                  </a:cubicBezTo>
                  <a:close/>
                  <a:moveTo>
                    <a:pt x="12972" y="5201"/>
                  </a:moveTo>
                  <a:cubicBezTo>
                    <a:pt x="12860" y="5201"/>
                    <a:pt x="12754" y="5263"/>
                    <a:pt x="12704" y="5370"/>
                  </a:cubicBezTo>
                  <a:cubicBezTo>
                    <a:pt x="12621" y="5525"/>
                    <a:pt x="12680" y="5703"/>
                    <a:pt x="12823" y="5787"/>
                  </a:cubicBezTo>
                  <a:lnTo>
                    <a:pt x="13014" y="5882"/>
                  </a:lnTo>
                  <a:cubicBezTo>
                    <a:pt x="13026" y="5894"/>
                    <a:pt x="13049" y="5906"/>
                    <a:pt x="13073" y="5906"/>
                  </a:cubicBezTo>
                  <a:cubicBezTo>
                    <a:pt x="13101" y="5913"/>
                    <a:pt x="13128" y="5916"/>
                    <a:pt x="13155" y="5916"/>
                  </a:cubicBezTo>
                  <a:cubicBezTo>
                    <a:pt x="13268" y="5916"/>
                    <a:pt x="13373" y="5857"/>
                    <a:pt x="13430" y="5751"/>
                  </a:cubicBezTo>
                  <a:cubicBezTo>
                    <a:pt x="13514" y="5608"/>
                    <a:pt x="13454" y="5418"/>
                    <a:pt x="13299" y="5334"/>
                  </a:cubicBezTo>
                  <a:lnTo>
                    <a:pt x="13121" y="5239"/>
                  </a:lnTo>
                  <a:cubicBezTo>
                    <a:pt x="13073" y="5214"/>
                    <a:pt x="13022" y="5201"/>
                    <a:pt x="12972" y="5201"/>
                  </a:cubicBezTo>
                  <a:close/>
                  <a:moveTo>
                    <a:pt x="14071" y="5790"/>
                  </a:moveTo>
                  <a:cubicBezTo>
                    <a:pt x="13961" y="5790"/>
                    <a:pt x="13857" y="5846"/>
                    <a:pt x="13799" y="5953"/>
                  </a:cubicBezTo>
                  <a:cubicBezTo>
                    <a:pt x="13716" y="6096"/>
                    <a:pt x="13764" y="6287"/>
                    <a:pt x="13919" y="6370"/>
                  </a:cubicBezTo>
                  <a:lnTo>
                    <a:pt x="14097" y="6477"/>
                  </a:lnTo>
                  <a:cubicBezTo>
                    <a:pt x="14121" y="6489"/>
                    <a:pt x="14145" y="6489"/>
                    <a:pt x="14169" y="6501"/>
                  </a:cubicBezTo>
                  <a:cubicBezTo>
                    <a:pt x="14194" y="6508"/>
                    <a:pt x="14220" y="6511"/>
                    <a:pt x="14246" y="6511"/>
                  </a:cubicBezTo>
                  <a:cubicBezTo>
                    <a:pt x="14356" y="6511"/>
                    <a:pt x="14468" y="6452"/>
                    <a:pt x="14526" y="6346"/>
                  </a:cubicBezTo>
                  <a:cubicBezTo>
                    <a:pt x="14597" y="6204"/>
                    <a:pt x="14550" y="6013"/>
                    <a:pt x="14395" y="5930"/>
                  </a:cubicBezTo>
                  <a:lnTo>
                    <a:pt x="14216" y="5823"/>
                  </a:lnTo>
                  <a:cubicBezTo>
                    <a:pt x="14169" y="5801"/>
                    <a:pt x="14120" y="5790"/>
                    <a:pt x="14071" y="5790"/>
                  </a:cubicBezTo>
                  <a:close/>
                  <a:moveTo>
                    <a:pt x="15150" y="6395"/>
                  </a:moveTo>
                  <a:cubicBezTo>
                    <a:pt x="15042" y="6395"/>
                    <a:pt x="14938" y="6454"/>
                    <a:pt x="14883" y="6549"/>
                  </a:cubicBezTo>
                  <a:cubicBezTo>
                    <a:pt x="14800" y="6704"/>
                    <a:pt x="14847" y="6894"/>
                    <a:pt x="15002" y="6977"/>
                  </a:cubicBezTo>
                  <a:lnTo>
                    <a:pt x="15181" y="7073"/>
                  </a:lnTo>
                  <a:cubicBezTo>
                    <a:pt x="15204" y="7096"/>
                    <a:pt x="15228" y="7096"/>
                    <a:pt x="15252" y="7108"/>
                  </a:cubicBezTo>
                  <a:cubicBezTo>
                    <a:pt x="15277" y="7115"/>
                    <a:pt x="15303" y="7119"/>
                    <a:pt x="15329" y="7119"/>
                  </a:cubicBezTo>
                  <a:cubicBezTo>
                    <a:pt x="15436" y="7119"/>
                    <a:pt x="15540" y="7061"/>
                    <a:pt x="15597" y="6966"/>
                  </a:cubicBezTo>
                  <a:cubicBezTo>
                    <a:pt x="15681" y="6811"/>
                    <a:pt x="15633" y="6620"/>
                    <a:pt x="15490" y="6537"/>
                  </a:cubicBezTo>
                  <a:lnTo>
                    <a:pt x="15312" y="6442"/>
                  </a:lnTo>
                  <a:cubicBezTo>
                    <a:pt x="15260" y="6410"/>
                    <a:pt x="15204" y="6395"/>
                    <a:pt x="15150" y="6395"/>
                  </a:cubicBezTo>
                  <a:close/>
                  <a:moveTo>
                    <a:pt x="16230" y="7020"/>
                  </a:moveTo>
                  <a:cubicBezTo>
                    <a:pt x="16124" y="7020"/>
                    <a:pt x="16018" y="7073"/>
                    <a:pt x="15954" y="7168"/>
                  </a:cubicBezTo>
                  <a:cubicBezTo>
                    <a:pt x="15871" y="7323"/>
                    <a:pt x="15919" y="7513"/>
                    <a:pt x="16074" y="7597"/>
                  </a:cubicBezTo>
                  <a:lnTo>
                    <a:pt x="16252" y="7704"/>
                  </a:lnTo>
                  <a:cubicBezTo>
                    <a:pt x="16276" y="7716"/>
                    <a:pt x="16300" y="7728"/>
                    <a:pt x="16324" y="7728"/>
                  </a:cubicBezTo>
                  <a:cubicBezTo>
                    <a:pt x="16354" y="7739"/>
                    <a:pt x="16386" y="7744"/>
                    <a:pt x="16417" y="7744"/>
                  </a:cubicBezTo>
                  <a:cubicBezTo>
                    <a:pt x="16518" y="7744"/>
                    <a:pt x="16614" y="7688"/>
                    <a:pt x="16669" y="7597"/>
                  </a:cubicBezTo>
                  <a:cubicBezTo>
                    <a:pt x="16764" y="7442"/>
                    <a:pt x="16716" y="7251"/>
                    <a:pt x="16562" y="7168"/>
                  </a:cubicBezTo>
                  <a:lnTo>
                    <a:pt x="16383" y="7061"/>
                  </a:lnTo>
                  <a:cubicBezTo>
                    <a:pt x="16335" y="7033"/>
                    <a:pt x="16283" y="7020"/>
                    <a:pt x="16230" y="7020"/>
                  </a:cubicBezTo>
                  <a:close/>
                  <a:moveTo>
                    <a:pt x="17294" y="7655"/>
                  </a:moveTo>
                  <a:cubicBezTo>
                    <a:pt x="17191" y="7655"/>
                    <a:pt x="17088" y="7710"/>
                    <a:pt x="17026" y="7811"/>
                  </a:cubicBezTo>
                  <a:cubicBezTo>
                    <a:pt x="16943" y="7954"/>
                    <a:pt x="16978" y="8144"/>
                    <a:pt x="17133" y="8228"/>
                  </a:cubicBezTo>
                  <a:lnTo>
                    <a:pt x="17300" y="8347"/>
                  </a:lnTo>
                  <a:cubicBezTo>
                    <a:pt x="17336" y="8359"/>
                    <a:pt x="17359" y="8370"/>
                    <a:pt x="17383" y="8370"/>
                  </a:cubicBezTo>
                  <a:cubicBezTo>
                    <a:pt x="17414" y="8382"/>
                    <a:pt x="17445" y="8387"/>
                    <a:pt x="17476" y="8387"/>
                  </a:cubicBezTo>
                  <a:cubicBezTo>
                    <a:pt x="17577" y="8387"/>
                    <a:pt x="17674" y="8331"/>
                    <a:pt x="17729" y="8239"/>
                  </a:cubicBezTo>
                  <a:cubicBezTo>
                    <a:pt x="17824" y="8097"/>
                    <a:pt x="17776" y="7906"/>
                    <a:pt x="17633" y="7811"/>
                  </a:cubicBezTo>
                  <a:lnTo>
                    <a:pt x="17455" y="7704"/>
                  </a:lnTo>
                  <a:cubicBezTo>
                    <a:pt x="17405" y="7671"/>
                    <a:pt x="17349" y="7655"/>
                    <a:pt x="17294" y="7655"/>
                  </a:cubicBezTo>
                  <a:close/>
                  <a:moveTo>
                    <a:pt x="18350" y="8314"/>
                  </a:moveTo>
                  <a:cubicBezTo>
                    <a:pt x="18248" y="8314"/>
                    <a:pt x="18147" y="8362"/>
                    <a:pt x="18086" y="8454"/>
                  </a:cubicBezTo>
                  <a:cubicBezTo>
                    <a:pt x="17990" y="8609"/>
                    <a:pt x="18038" y="8799"/>
                    <a:pt x="18181" y="8882"/>
                  </a:cubicBezTo>
                  <a:lnTo>
                    <a:pt x="18360" y="9001"/>
                  </a:lnTo>
                  <a:cubicBezTo>
                    <a:pt x="18383" y="9013"/>
                    <a:pt x="18407" y="9025"/>
                    <a:pt x="18443" y="9037"/>
                  </a:cubicBezTo>
                  <a:cubicBezTo>
                    <a:pt x="18469" y="9045"/>
                    <a:pt x="18496" y="9049"/>
                    <a:pt x="18523" y="9049"/>
                  </a:cubicBezTo>
                  <a:cubicBezTo>
                    <a:pt x="18621" y="9049"/>
                    <a:pt x="18723" y="8999"/>
                    <a:pt x="18788" y="8906"/>
                  </a:cubicBezTo>
                  <a:cubicBezTo>
                    <a:pt x="18872" y="8763"/>
                    <a:pt x="18836" y="8561"/>
                    <a:pt x="18693" y="8478"/>
                  </a:cubicBezTo>
                  <a:lnTo>
                    <a:pt x="18514" y="8359"/>
                  </a:lnTo>
                  <a:cubicBezTo>
                    <a:pt x="18463" y="8329"/>
                    <a:pt x="18406" y="8314"/>
                    <a:pt x="18350" y="8314"/>
                  </a:cubicBezTo>
                  <a:close/>
                  <a:moveTo>
                    <a:pt x="19399" y="8988"/>
                  </a:moveTo>
                  <a:cubicBezTo>
                    <a:pt x="19296" y="8988"/>
                    <a:pt x="19195" y="9040"/>
                    <a:pt x="19133" y="9132"/>
                  </a:cubicBezTo>
                  <a:cubicBezTo>
                    <a:pt x="19038" y="9275"/>
                    <a:pt x="19074" y="9466"/>
                    <a:pt x="19217" y="9561"/>
                  </a:cubicBezTo>
                  <a:lnTo>
                    <a:pt x="19395" y="9668"/>
                  </a:lnTo>
                  <a:cubicBezTo>
                    <a:pt x="19419" y="9692"/>
                    <a:pt x="19443" y="9704"/>
                    <a:pt x="19479" y="9716"/>
                  </a:cubicBezTo>
                  <a:cubicBezTo>
                    <a:pt x="19507" y="9724"/>
                    <a:pt x="19536" y="9727"/>
                    <a:pt x="19564" y="9727"/>
                  </a:cubicBezTo>
                  <a:cubicBezTo>
                    <a:pt x="19664" y="9727"/>
                    <a:pt x="19759" y="9678"/>
                    <a:pt x="19824" y="9585"/>
                  </a:cubicBezTo>
                  <a:cubicBezTo>
                    <a:pt x="19919" y="9442"/>
                    <a:pt x="19872" y="9252"/>
                    <a:pt x="19729" y="9156"/>
                  </a:cubicBezTo>
                  <a:lnTo>
                    <a:pt x="19562" y="9037"/>
                  </a:lnTo>
                  <a:cubicBezTo>
                    <a:pt x="19511" y="9003"/>
                    <a:pt x="19455" y="8988"/>
                    <a:pt x="19399" y="8988"/>
                  </a:cubicBezTo>
                  <a:close/>
                  <a:moveTo>
                    <a:pt x="20424" y="9675"/>
                  </a:moveTo>
                  <a:cubicBezTo>
                    <a:pt x="20325" y="9675"/>
                    <a:pt x="20229" y="9722"/>
                    <a:pt x="20169" y="9811"/>
                  </a:cubicBezTo>
                  <a:cubicBezTo>
                    <a:pt x="20074" y="9954"/>
                    <a:pt x="20110" y="10144"/>
                    <a:pt x="20253" y="10252"/>
                  </a:cubicBezTo>
                  <a:lnTo>
                    <a:pt x="20419" y="10359"/>
                  </a:lnTo>
                  <a:cubicBezTo>
                    <a:pt x="20443" y="10383"/>
                    <a:pt x="20479" y="10395"/>
                    <a:pt x="20515" y="10406"/>
                  </a:cubicBezTo>
                  <a:cubicBezTo>
                    <a:pt x="20540" y="10414"/>
                    <a:pt x="20568" y="10418"/>
                    <a:pt x="20595" y="10418"/>
                  </a:cubicBezTo>
                  <a:cubicBezTo>
                    <a:pt x="20692" y="10418"/>
                    <a:pt x="20792" y="10369"/>
                    <a:pt x="20848" y="10275"/>
                  </a:cubicBezTo>
                  <a:cubicBezTo>
                    <a:pt x="20943" y="10144"/>
                    <a:pt x="20907" y="9942"/>
                    <a:pt x="20765" y="9847"/>
                  </a:cubicBezTo>
                  <a:lnTo>
                    <a:pt x="20598" y="9728"/>
                  </a:lnTo>
                  <a:cubicBezTo>
                    <a:pt x="20544" y="9692"/>
                    <a:pt x="20484" y="9675"/>
                    <a:pt x="20424" y="9675"/>
                  </a:cubicBezTo>
                  <a:close/>
                  <a:moveTo>
                    <a:pt x="21444" y="10388"/>
                  </a:moveTo>
                  <a:cubicBezTo>
                    <a:pt x="21347" y="10388"/>
                    <a:pt x="21252" y="10433"/>
                    <a:pt x="21193" y="10514"/>
                  </a:cubicBezTo>
                  <a:cubicBezTo>
                    <a:pt x="21086" y="10656"/>
                    <a:pt x="21122" y="10847"/>
                    <a:pt x="21265" y="10954"/>
                  </a:cubicBezTo>
                  <a:lnTo>
                    <a:pt x="21431" y="11073"/>
                  </a:lnTo>
                  <a:cubicBezTo>
                    <a:pt x="21467" y="11085"/>
                    <a:pt x="21491" y="11109"/>
                    <a:pt x="21527" y="11121"/>
                  </a:cubicBezTo>
                  <a:cubicBezTo>
                    <a:pt x="21550" y="11125"/>
                    <a:pt x="21574" y="11128"/>
                    <a:pt x="21599" y="11128"/>
                  </a:cubicBezTo>
                  <a:cubicBezTo>
                    <a:pt x="21699" y="11128"/>
                    <a:pt x="21803" y="11088"/>
                    <a:pt x="21860" y="11002"/>
                  </a:cubicBezTo>
                  <a:cubicBezTo>
                    <a:pt x="21967" y="10859"/>
                    <a:pt x="21931" y="10656"/>
                    <a:pt x="21789" y="10561"/>
                  </a:cubicBezTo>
                  <a:lnTo>
                    <a:pt x="21622" y="10442"/>
                  </a:lnTo>
                  <a:cubicBezTo>
                    <a:pt x="21567" y="10406"/>
                    <a:pt x="21505" y="10388"/>
                    <a:pt x="21444" y="10388"/>
                  </a:cubicBezTo>
                  <a:close/>
                  <a:moveTo>
                    <a:pt x="22449" y="11111"/>
                  </a:moveTo>
                  <a:cubicBezTo>
                    <a:pt x="22354" y="11111"/>
                    <a:pt x="22262" y="11154"/>
                    <a:pt x="22205" y="11240"/>
                  </a:cubicBezTo>
                  <a:cubicBezTo>
                    <a:pt x="22098" y="11371"/>
                    <a:pt x="22134" y="11573"/>
                    <a:pt x="22265" y="11668"/>
                  </a:cubicBezTo>
                  <a:lnTo>
                    <a:pt x="22431" y="11788"/>
                  </a:lnTo>
                  <a:cubicBezTo>
                    <a:pt x="22467" y="11811"/>
                    <a:pt x="22503" y="11835"/>
                    <a:pt x="22539" y="11847"/>
                  </a:cubicBezTo>
                  <a:cubicBezTo>
                    <a:pt x="22562" y="11852"/>
                    <a:pt x="22586" y="11854"/>
                    <a:pt x="22610" y="11854"/>
                  </a:cubicBezTo>
                  <a:cubicBezTo>
                    <a:pt x="22707" y="11854"/>
                    <a:pt x="22805" y="11814"/>
                    <a:pt x="22872" y="11728"/>
                  </a:cubicBezTo>
                  <a:cubicBezTo>
                    <a:pt x="22967" y="11585"/>
                    <a:pt x="22943" y="11395"/>
                    <a:pt x="22801" y="11287"/>
                  </a:cubicBezTo>
                  <a:lnTo>
                    <a:pt x="22634" y="11168"/>
                  </a:lnTo>
                  <a:cubicBezTo>
                    <a:pt x="22577" y="11130"/>
                    <a:pt x="22512" y="11111"/>
                    <a:pt x="22449" y="11111"/>
                  </a:cubicBezTo>
                  <a:close/>
                  <a:moveTo>
                    <a:pt x="23446" y="11852"/>
                  </a:moveTo>
                  <a:cubicBezTo>
                    <a:pt x="23353" y="11852"/>
                    <a:pt x="23261" y="11895"/>
                    <a:pt x="23205" y="11978"/>
                  </a:cubicBezTo>
                  <a:cubicBezTo>
                    <a:pt x="23098" y="12109"/>
                    <a:pt x="23122" y="12311"/>
                    <a:pt x="23265" y="12407"/>
                  </a:cubicBezTo>
                  <a:lnTo>
                    <a:pt x="23432" y="12538"/>
                  </a:lnTo>
                  <a:cubicBezTo>
                    <a:pt x="23455" y="12561"/>
                    <a:pt x="23491" y="12573"/>
                    <a:pt x="23527" y="12585"/>
                  </a:cubicBezTo>
                  <a:cubicBezTo>
                    <a:pt x="23554" y="12593"/>
                    <a:pt x="23581" y="12597"/>
                    <a:pt x="23608" y="12597"/>
                  </a:cubicBezTo>
                  <a:cubicBezTo>
                    <a:pt x="23702" y="12597"/>
                    <a:pt x="23796" y="12552"/>
                    <a:pt x="23860" y="12478"/>
                  </a:cubicBezTo>
                  <a:cubicBezTo>
                    <a:pt x="23967" y="12335"/>
                    <a:pt x="23944" y="12145"/>
                    <a:pt x="23801" y="12038"/>
                  </a:cubicBezTo>
                  <a:lnTo>
                    <a:pt x="23634" y="11919"/>
                  </a:lnTo>
                  <a:cubicBezTo>
                    <a:pt x="23579" y="11874"/>
                    <a:pt x="23512" y="11852"/>
                    <a:pt x="23446" y="11852"/>
                  </a:cubicBezTo>
                  <a:close/>
                  <a:moveTo>
                    <a:pt x="24430" y="12613"/>
                  </a:moveTo>
                  <a:cubicBezTo>
                    <a:pt x="24338" y="12613"/>
                    <a:pt x="24248" y="12653"/>
                    <a:pt x="24194" y="12728"/>
                  </a:cubicBezTo>
                  <a:cubicBezTo>
                    <a:pt x="24086" y="12859"/>
                    <a:pt x="24110" y="13062"/>
                    <a:pt x="24241" y="13169"/>
                  </a:cubicBezTo>
                  <a:lnTo>
                    <a:pt x="24408" y="13288"/>
                  </a:lnTo>
                  <a:cubicBezTo>
                    <a:pt x="24432" y="13323"/>
                    <a:pt x="24479" y="13335"/>
                    <a:pt x="24515" y="13347"/>
                  </a:cubicBezTo>
                  <a:cubicBezTo>
                    <a:pt x="24542" y="13355"/>
                    <a:pt x="24569" y="13359"/>
                    <a:pt x="24596" y="13359"/>
                  </a:cubicBezTo>
                  <a:cubicBezTo>
                    <a:pt x="24690" y="13359"/>
                    <a:pt x="24781" y="13314"/>
                    <a:pt x="24837" y="13240"/>
                  </a:cubicBezTo>
                  <a:cubicBezTo>
                    <a:pt x="24944" y="13109"/>
                    <a:pt x="24920" y="12907"/>
                    <a:pt x="24789" y="12800"/>
                  </a:cubicBezTo>
                  <a:lnTo>
                    <a:pt x="24622" y="12681"/>
                  </a:lnTo>
                  <a:cubicBezTo>
                    <a:pt x="24566" y="12635"/>
                    <a:pt x="24498" y="12613"/>
                    <a:pt x="24430" y="12613"/>
                  </a:cubicBezTo>
                  <a:close/>
                  <a:moveTo>
                    <a:pt x="25405" y="13387"/>
                  </a:moveTo>
                  <a:cubicBezTo>
                    <a:pt x="25313" y="13387"/>
                    <a:pt x="25220" y="13427"/>
                    <a:pt x="25158" y="13502"/>
                  </a:cubicBezTo>
                  <a:cubicBezTo>
                    <a:pt x="25051" y="13633"/>
                    <a:pt x="25075" y="13824"/>
                    <a:pt x="25206" y="13931"/>
                  </a:cubicBezTo>
                  <a:lnTo>
                    <a:pt x="25372" y="14062"/>
                  </a:lnTo>
                  <a:cubicBezTo>
                    <a:pt x="25396" y="14097"/>
                    <a:pt x="25444" y="14109"/>
                    <a:pt x="25479" y="14121"/>
                  </a:cubicBezTo>
                  <a:cubicBezTo>
                    <a:pt x="25510" y="14130"/>
                    <a:pt x="25541" y="14135"/>
                    <a:pt x="25572" y="14135"/>
                  </a:cubicBezTo>
                  <a:cubicBezTo>
                    <a:pt x="25662" y="14135"/>
                    <a:pt x="25748" y="14097"/>
                    <a:pt x="25801" y="14026"/>
                  </a:cubicBezTo>
                  <a:cubicBezTo>
                    <a:pt x="25908" y="13883"/>
                    <a:pt x="25896" y="13693"/>
                    <a:pt x="25765" y="13585"/>
                  </a:cubicBezTo>
                  <a:lnTo>
                    <a:pt x="25599" y="13454"/>
                  </a:lnTo>
                  <a:cubicBezTo>
                    <a:pt x="25543" y="13409"/>
                    <a:pt x="25474" y="13387"/>
                    <a:pt x="25405" y="13387"/>
                  </a:cubicBezTo>
                  <a:close/>
                  <a:moveTo>
                    <a:pt x="26362" y="14175"/>
                  </a:moveTo>
                  <a:cubicBezTo>
                    <a:pt x="26272" y="14175"/>
                    <a:pt x="26182" y="14215"/>
                    <a:pt x="26122" y="14288"/>
                  </a:cubicBezTo>
                  <a:cubicBezTo>
                    <a:pt x="26015" y="14419"/>
                    <a:pt x="26027" y="14609"/>
                    <a:pt x="26158" y="14728"/>
                  </a:cubicBezTo>
                  <a:lnTo>
                    <a:pt x="26313" y="14859"/>
                  </a:lnTo>
                  <a:cubicBezTo>
                    <a:pt x="26349" y="14883"/>
                    <a:pt x="26396" y="14907"/>
                    <a:pt x="26432" y="14919"/>
                  </a:cubicBezTo>
                  <a:cubicBezTo>
                    <a:pt x="26462" y="14928"/>
                    <a:pt x="26493" y="14932"/>
                    <a:pt x="26523" y="14932"/>
                  </a:cubicBezTo>
                  <a:cubicBezTo>
                    <a:pt x="26610" y="14932"/>
                    <a:pt x="26691" y="14895"/>
                    <a:pt x="26753" y="14824"/>
                  </a:cubicBezTo>
                  <a:cubicBezTo>
                    <a:pt x="26861" y="14693"/>
                    <a:pt x="26849" y="14490"/>
                    <a:pt x="26718" y="14383"/>
                  </a:cubicBezTo>
                  <a:lnTo>
                    <a:pt x="26563" y="14252"/>
                  </a:lnTo>
                  <a:cubicBezTo>
                    <a:pt x="26505" y="14200"/>
                    <a:pt x="26434" y="14175"/>
                    <a:pt x="26362" y="14175"/>
                  </a:cubicBezTo>
                  <a:close/>
                  <a:moveTo>
                    <a:pt x="27297" y="14979"/>
                  </a:moveTo>
                  <a:cubicBezTo>
                    <a:pt x="27214" y="14979"/>
                    <a:pt x="27132" y="15015"/>
                    <a:pt x="27075" y="15086"/>
                  </a:cubicBezTo>
                  <a:cubicBezTo>
                    <a:pt x="26956" y="15217"/>
                    <a:pt x="26968" y="15419"/>
                    <a:pt x="27099" y="15526"/>
                  </a:cubicBezTo>
                  <a:lnTo>
                    <a:pt x="27254" y="15657"/>
                  </a:lnTo>
                  <a:cubicBezTo>
                    <a:pt x="27289" y="15693"/>
                    <a:pt x="27337" y="15717"/>
                    <a:pt x="27373" y="15729"/>
                  </a:cubicBezTo>
                  <a:cubicBezTo>
                    <a:pt x="27403" y="15738"/>
                    <a:pt x="27433" y="15742"/>
                    <a:pt x="27463" y="15742"/>
                  </a:cubicBezTo>
                  <a:cubicBezTo>
                    <a:pt x="27550" y="15742"/>
                    <a:pt x="27632" y="15704"/>
                    <a:pt x="27694" y="15633"/>
                  </a:cubicBezTo>
                  <a:cubicBezTo>
                    <a:pt x="27801" y="15502"/>
                    <a:pt x="27789" y="15312"/>
                    <a:pt x="27658" y="15193"/>
                  </a:cubicBezTo>
                  <a:lnTo>
                    <a:pt x="27504" y="15062"/>
                  </a:lnTo>
                  <a:cubicBezTo>
                    <a:pt x="27443" y="15006"/>
                    <a:pt x="27369" y="14979"/>
                    <a:pt x="27297" y="14979"/>
                  </a:cubicBezTo>
                  <a:close/>
                  <a:moveTo>
                    <a:pt x="28231" y="15806"/>
                  </a:moveTo>
                  <a:cubicBezTo>
                    <a:pt x="28148" y="15806"/>
                    <a:pt x="28066" y="15838"/>
                    <a:pt x="28004" y="15907"/>
                  </a:cubicBezTo>
                  <a:cubicBezTo>
                    <a:pt x="27885" y="16038"/>
                    <a:pt x="27896" y="16229"/>
                    <a:pt x="28027" y="16348"/>
                  </a:cubicBezTo>
                  <a:lnTo>
                    <a:pt x="28182" y="16491"/>
                  </a:lnTo>
                  <a:cubicBezTo>
                    <a:pt x="28218" y="16514"/>
                    <a:pt x="28254" y="16538"/>
                    <a:pt x="28301" y="16550"/>
                  </a:cubicBezTo>
                  <a:cubicBezTo>
                    <a:pt x="28329" y="16559"/>
                    <a:pt x="28359" y="16564"/>
                    <a:pt x="28389" y="16564"/>
                  </a:cubicBezTo>
                  <a:cubicBezTo>
                    <a:pt x="28473" y="16564"/>
                    <a:pt x="28558" y="16528"/>
                    <a:pt x="28611" y="16467"/>
                  </a:cubicBezTo>
                  <a:cubicBezTo>
                    <a:pt x="28730" y="16336"/>
                    <a:pt x="28718" y="16145"/>
                    <a:pt x="28599" y="16026"/>
                  </a:cubicBezTo>
                  <a:lnTo>
                    <a:pt x="28444" y="15883"/>
                  </a:lnTo>
                  <a:cubicBezTo>
                    <a:pt x="28382" y="15832"/>
                    <a:pt x="28306" y="15806"/>
                    <a:pt x="28231" y="15806"/>
                  </a:cubicBezTo>
                  <a:close/>
                  <a:moveTo>
                    <a:pt x="29148" y="16645"/>
                  </a:moveTo>
                  <a:cubicBezTo>
                    <a:pt x="29065" y="16645"/>
                    <a:pt x="28983" y="16678"/>
                    <a:pt x="28920" y="16741"/>
                  </a:cubicBezTo>
                  <a:cubicBezTo>
                    <a:pt x="28801" y="16872"/>
                    <a:pt x="28813" y="17062"/>
                    <a:pt x="28932" y="17181"/>
                  </a:cubicBezTo>
                  <a:lnTo>
                    <a:pt x="29087" y="17324"/>
                  </a:lnTo>
                  <a:cubicBezTo>
                    <a:pt x="29123" y="17360"/>
                    <a:pt x="29170" y="17383"/>
                    <a:pt x="29218" y="17395"/>
                  </a:cubicBezTo>
                  <a:cubicBezTo>
                    <a:pt x="29246" y="17405"/>
                    <a:pt x="29275" y="17409"/>
                    <a:pt x="29304" y="17409"/>
                  </a:cubicBezTo>
                  <a:cubicBezTo>
                    <a:pt x="29385" y="17409"/>
                    <a:pt x="29466" y="17374"/>
                    <a:pt x="29528" y="17312"/>
                  </a:cubicBezTo>
                  <a:cubicBezTo>
                    <a:pt x="29635" y="17193"/>
                    <a:pt x="29635" y="16991"/>
                    <a:pt x="29504" y="16872"/>
                  </a:cubicBezTo>
                  <a:lnTo>
                    <a:pt x="29361" y="16729"/>
                  </a:lnTo>
                  <a:cubicBezTo>
                    <a:pt x="29299" y="16672"/>
                    <a:pt x="29223" y="16645"/>
                    <a:pt x="29148" y="16645"/>
                  </a:cubicBezTo>
                  <a:close/>
                  <a:moveTo>
                    <a:pt x="30041" y="17508"/>
                  </a:moveTo>
                  <a:cubicBezTo>
                    <a:pt x="29962" y="17508"/>
                    <a:pt x="29885" y="17538"/>
                    <a:pt x="29825" y="17598"/>
                  </a:cubicBezTo>
                  <a:cubicBezTo>
                    <a:pt x="29706" y="17717"/>
                    <a:pt x="29706" y="17919"/>
                    <a:pt x="29825" y="18038"/>
                  </a:cubicBezTo>
                  <a:lnTo>
                    <a:pt x="29980" y="18181"/>
                  </a:lnTo>
                  <a:cubicBezTo>
                    <a:pt x="30016" y="18217"/>
                    <a:pt x="30063" y="18241"/>
                    <a:pt x="30111" y="18265"/>
                  </a:cubicBezTo>
                  <a:cubicBezTo>
                    <a:pt x="30137" y="18270"/>
                    <a:pt x="30164" y="18273"/>
                    <a:pt x="30190" y="18273"/>
                  </a:cubicBezTo>
                  <a:cubicBezTo>
                    <a:pt x="30273" y="18273"/>
                    <a:pt x="30355" y="18244"/>
                    <a:pt x="30409" y="18181"/>
                  </a:cubicBezTo>
                  <a:cubicBezTo>
                    <a:pt x="30540" y="18050"/>
                    <a:pt x="30528" y="17860"/>
                    <a:pt x="30409" y="17741"/>
                  </a:cubicBezTo>
                  <a:lnTo>
                    <a:pt x="30266" y="17598"/>
                  </a:lnTo>
                  <a:cubicBezTo>
                    <a:pt x="30200" y="17538"/>
                    <a:pt x="30120" y="17508"/>
                    <a:pt x="30041" y="17508"/>
                  </a:cubicBezTo>
                  <a:close/>
                  <a:moveTo>
                    <a:pt x="30927" y="18378"/>
                  </a:moveTo>
                  <a:cubicBezTo>
                    <a:pt x="30846" y="18378"/>
                    <a:pt x="30766" y="18407"/>
                    <a:pt x="30706" y="18467"/>
                  </a:cubicBezTo>
                  <a:cubicBezTo>
                    <a:pt x="30587" y="18586"/>
                    <a:pt x="30587" y="18788"/>
                    <a:pt x="30706" y="18907"/>
                  </a:cubicBezTo>
                  <a:lnTo>
                    <a:pt x="30849" y="19050"/>
                  </a:lnTo>
                  <a:cubicBezTo>
                    <a:pt x="30885" y="19098"/>
                    <a:pt x="30933" y="19122"/>
                    <a:pt x="30992" y="19134"/>
                  </a:cubicBezTo>
                  <a:cubicBezTo>
                    <a:pt x="31018" y="19143"/>
                    <a:pt x="31045" y="19148"/>
                    <a:pt x="31073" y="19148"/>
                  </a:cubicBezTo>
                  <a:cubicBezTo>
                    <a:pt x="31149" y="19148"/>
                    <a:pt x="31229" y="19115"/>
                    <a:pt x="31290" y="19062"/>
                  </a:cubicBezTo>
                  <a:cubicBezTo>
                    <a:pt x="31409" y="18931"/>
                    <a:pt x="31409" y="18741"/>
                    <a:pt x="31290" y="18622"/>
                  </a:cubicBezTo>
                  <a:lnTo>
                    <a:pt x="31147" y="18467"/>
                  </a:lnTo>
                  <a:cubicBezTo>
                    <a:pt x="31087" y="18407"/>
                    <a:pt x="31007" y="18378"/>
                    <a:pt x="30927" y="18378"/>
                  </a:cubicBezTo>
                  <a:close/>
                  <a:moveTo>
                    <a:pt x="31800" y="19271"/>
                  </a:moveTo>
                  <a:cubicBezTo>
                    <a:pt x="31721" y="19271"/>
                    <a:pt x="31641" y="19300"/>
                    <a:pt x="31575" y="19360"/>
                  </a:cubicBezTo>
                  <a:cubicBezTo>
                    <a:pt x="31456" y="19467"/>
                    <a:pt x="31445" y="19669"/>
                    <a:pt x="31564" y="19789"/>
                  </a:cubicBezTo>
                  <a:lnTo>
                    <a:pt x="31706" y="19943"/>
                  </a:lnTo>
                  <a:cubicBezTo>
                    <a:pt x="31754" y="19979"/>
                    <a:pt x="31802" y="20015"/>
                    <a:pt x="31849" y="20027"/>
                  </a:cubicBezTo>
                  <a:cubicBezTo>
                    <a:pt x="31876" y="20033"/>
                    <a:pt x="31903" y="20036"/>
                    <a:pt x="31929" y="20036"/>
                  </a:cubicBezTo>
                  <a:cubicBezTo>
                    <a:pt x="32009" y="20036"/>
                    <a:pt x="32084" y="20009"/>
                    <a:pt x="32147" y="19955"/>
                  </a:cubicBezTo>
                  <a:cubicBezTo>
                    <a:pt x="32278" y="19836"/>
                    <a:pt x="32278" y="19634"/>
                    <a:pt x="32159" y="19515"/>
                  </a:cubicBezTo>
                  <a:lnTo>
                    <a:pt x="32016" y="19360"/>
                  </a:lnTo>
                  <a:cubicBezTo>
                    <a:pt x="31956" y="19300"/>
                    <a:pt x="31879" y="19271"/>
                    <a:pt x="31800" y="19271"/>
                  </a:cubicBezTo>
                  <a:close/>
                  <a:moveTo>
                    <a:pt x="32641" y="20175"/>
                  </a:moveTo>
                  <a:cubicBezTo>
                    <a:pt x="32565" y="20175"/>
                    <a:pt x="32489" y="20202"/>
                    <a:pt x="32433" y="20253"/>
                  </a:cubicBezTo>
                  <a:cubicBezTo>
                    <a:pt x="32302" y="20372"/>
                    <a:pt x="32302" y="20574"/>
                    <a:pt x="32409" y="20693"/>
                  </a:cubicBezTo>
                  <a:lnTo>
                    <a:pt x="32552" y="20848"/>
                  </a:lnTo>
                  <a:cubicBezTo>
                    <a:pt x="32588" y="20896"/>
                    <a:pt x="32647" y="20920"/>
                    <a:pt x="32695" y="20932"/>
                  </a:cubicBezTo>
                  <a:cubicBezTo>
                    <a:pt x="32728" y="20943"/>
                    <a:pt x="32761" y="20948"/>
                    <a:pt x="32793" y="20948"/>
                  </a:cubicBezTo>
                  <a:cubicBezTo>
                    <a:pt x="32866" y="20948"/>
                    <a:pt x="32935" y="20921"/>
                    <a:pt x="32992" y="20872"/>
                  </a:cubicBezTo>
                  <a:cubicBezTo>
                    <a:pt x="33123" y="20753"/>
                    <a:pt x="33123" y="20551"/>
                    <a:pt x="33016" y="20431"/>
                  </a:cubicBezTo>
                  <a:lnTo>
                    <a:pt x="32873" y="20277"/>
                  </a:lnTo>
                  <a:cubicBezTo>
                    <a:pt x="32811" y="20208"/>
                    <a:pt x="32725" y="20175"/>
                    <a:pt x="32641" y="20175"/>
                  </a:cubicBezTo>
                  <a:close/>
                  <a:moveTo>
                    <a:pt x="33467" y="21097"/>
                  </a:moveTo>
                  <a:cubicBezTo>
                    <a:pt x="33396" y="21097"/>
                    <a:pt x="33325" y="21121"/>
                    <a:pt x="33266" y="21170"/>
                  </a:cubicBezTo>
                  <a:cubicBezTo>
                    <a:pt x="33135" y="21289"/>
                    <a:pt x="33123" y="21479"/>
                    <a:pt x="33242" y="21610"/>
                  </a:cubicBezTo>
                  <a:lnTo>
                    <a:pt x="33373" y="21765"/>
                  </a:lnTo>
                  <a:cubicBezTo>
                    <a:pt x="33421" y="21813"/>
                    <a:pt x="33469" y="21848"/>
                    <a:pt x="33528" y="21860"/>
                  </a:cubicBezTo>
                  <a:cubicBezTo>
                    <a:pt x="33556" y="21867"/>
                    <a:pt x="33585" y="21871"/>
                    <a:pt x="33613" y="21871"/>
                  </a:cubicBezTo>
                  <a:cubicBezTo>
                    <a:pt x="33684" y="21871"/>
                    <a:pt x="33755" y="21848"/>
                    <a:pt x="33814" y="21789"/>
                  </a:cubicBezTo>
                  <a:cubicBezTo>
                    <a:pt x="33945" y="21682"/>
                    <a:pt x="33957" y="21479"/>
                    <a:pt x="33838" y="21360"/>
                  </a:cubicBezTo>
                  <a:lnTo>
                    <a:pt x="33707" y="21205"/>
                  </a:lnTo>
                  <a:cubicBezTo>
                    <a:pt x="33641" y="21133"/>
                    <a:pt x="33554" y="21097"/>
                    <a:pt x="33467" y="21097"/>
                  </a:cubicBezTo>
                  <a:close/>
                  <a:moveTo>
                    <a:pt x="34284" y="22033"/>
                  </a:moveTo>
                  <a:cubicBezTo>
                    <a:pt x="34215" y="22033"/>
                    <a:pt x="34145" y="22058"/>
                    <a:pt x="34088" y="22110"/>
                  </a:cubicBezTo>
                  <a:cubicBezTo>
                    <a:pt x="33957" y="22217"/>
                    <a:pt x="33945" y="22420"/>
                    <a:pt x="34052" y="22539"/>
                  </a:cubicBezTo>
                  <a:lnTo>
                    <a:pt x="34183" y="22706"/>
                  </a:lnTo>
                  <a:cubicBezTo>
                    <a:pt x="34231" y="22753"/>
                    <a:pt x="34278" y="22789"/>
                    <a:pt x="34338" y="22801"/>
                  </a:cubicBezTo>
                  <a:cubicBezTo>
                    <a:pt x="34367" y="22808"/>
                    <a:pt x="34396" y="22812"/>
                    <a:pt x="34427" y="22812"/>
                  </a:cubicBezTo>
                  <a:cubicBezTo>
                    <a:pt x="34496" y="22812"/>
                    <a:pt x="34565" y="22791"/>
                    <a:pt x="34623" y="22741"/>
                  </a:cubicBezTo>
                  <a:cubicBezTo>
                    <a:pt x="34754" y="22622"/>
                    <a:pt x="34766" y="22432"/>
                    <a:pt x="34659" y="22301"/>
                  </a:cubicBezTo>
                  <a:lnTo>
                    <a:pt x="34528" y="22146"/>
                  </a:lnTo>
                  <a:cubicBezTo>
                    <a:pt x="34462" y="22073"/>
                    <a:pt x="34373" y="22033"/>
                    <a:pt x="34284" y="22033"/>
                  </a:cubicBezTo>
                  <a:close/>
                  <a:moveTo>
                    <a:pt x="35079" y="22983"/>
                  </a:moveTo>
                  <a:cubicBezTo>
                    <a:pt x="35010" y="22983"/>
                    <a:pt x="34941" y="23005"/>
                    <a:pt x="34885" y="23051"/>
                  </a:cubicBezTo>
                  <a:cubicBezTo>
                    <a:pt x="34754" y="23170"/>
                    <a:pt x="34731" y="23360"/>
                    <a:pt x="34838" y="23491"/>
                  </a:cubicBezTo>
                  <a:lnTo>
                    <a:pt x="34969" y="23658"/>
                  </a:lnTo>
                  <a:cubicBezTo>
                    <a:pt x="35016" y="23706"/>
                    <a:pt x="35076" y="23741"/>
                    <a:pt x="35135" y="23753"/>
                  </a:cubicBezTo>
                  <a:cubicBezTo>
                    <a:pt x="35161" y="23761"/>
                    <a:pt x="35188" y="23764"/>
                    <a:pt x="35216" y="23764"/>
                  </a:cubicBezTo>
                  <a:cubicBezTo>
                    <a:pt x="35281" y="23764"/>
                    <a:pt x="35351" y="23744"/>
                    <a:pt x="35409" y="23694"/>
                  </a:cubicBezTo>
                  <a:cubicBezTo>
                    <a:pt x="35540" y="23587"/>
                    <a:pt x="35564" y="23396"/>
                    <a:pt x="35457" y="23265"/>
                  </a:cubicBezTo>
                  <a:lnTo>
                    <a:pt x="35326" y="23098"/>
                  </a:lnTo>
                  <a:cubicBezTo>
                    <a:pt x="35264" y="23023"/>
                    <a:pt x="35171" y="22983"/>
                    <a:pt x="35079" y="22983"/>
                  </a:cubicBezTo>
                  <a:close/>
                  <a:moveTo>
                    <a:pt x="35863" y="23954"/>
                  </a:moveTo>
                  <a:cubicBezTo>
                    <a:pt x="35795" y="23954"/>
                    <a:pt x="35727" y="23975"/>
                    <a:pt x="35671" y="24015"/>
                  </a:cubicBezTo>
                  <a:cubicBezTo>
                    <a:pt x="35540" y="24122"/>
                    <a:pt x="35516" y="24325"/>
                    <a:pt x="35612" y="24456"/>
                  </a:cubicBezTo>
                  <a:lnTo>
                    <a:pt x="35743" y="24622"/>
                  </a:lnTo>
                  <a:cubicBezTo>
                    <a:pt x="35790" y="24670"/>
                    <a:pt x="35838" y="24706"/>
                    <a:pt x="35909" y="24730"/>
                  </a:cubicBezTo>
                  <a:cubicBezTo>
                    <a:pt x="35931" y="24736"/>
                    <a:pt x="35954" y="24739"/>
                    <a:pt x="35978" y="24739"/>
                  </a:cubicBezTo>
                  <a:cubicBezTo>
                    <a:pt x="36046" y="24739"/>
                    <a:pt x="36121" y="24714"/>
                    <a:pt x="36183" y="24670"/>
                  </a:cubicBezTo>
                  <a:cubicBezTo>
                    <a:pt x="36314" y="24563"/>
                    <a:pt x="36338" y="24372"/>
                    <a:pt x="36231" y="24241"/>
                  </a:cubicBezTo>
                  <a:lnTo>
                    <a:pt x="36100" y="24075"/>
                  </a:lnTo>
                  <a:cubicBezTo>
                    <a:pt x="36045" y="23993"/>
                    <a:pt x="35955" y="23954"/>
                    <a:pt x="35863" y="23954"/>
                  </a:cubicBezTo>
                  <a:close/>
                  <a:moveTo>
                    <a:pt x="36621" y="24937"/>
                  </a:moveTo>
                  <a:cubicBezTo>
                    <a:pt x="36555" y="24937"/>
                    <a:pt x="36488" y="24959"/>
                    <a:pt x="36433" y="25003"/>
                  </a:cubicBezTo>
                  <a:cubicBezTo>
                    <a:pt x="36290" y="25099"/>
                    <a:pt x="36267" y="25301"/>
                    <a:pt x="36374" y="25432"/>
                  </a:cubicBezTo>
                  <a:lnTo>
                    <a:pt x="36493" y="25599"/>
                  </a:lnTo>
                  <a:cubicBezTo>
                    <a:pt x="36540" y="25658"/>
                    <a:pt x="36600" y="25694"/>
                    <a:pt x="36659" y="25706"/>
                  </a:cubicBezTo>
                  <a:cubicBezTo>
                    <a:pt x="36690" y="25717"/>
                    <a:pt x="36721" y="25723"/>
                    <a:pt x="36751" y="25723"/>
                  </a:cubicBezTo>
                  <a:cubicBezTo>
                    <a:pt x="36815" y="25723"/>
                    <a:pt x="36877" y="25699"/>
                    <a:pt x="36933" y="25658"/>
                  </a:cubicBezTo>
                  <a:cubicBezTo>
                    <a:pt x="37064" y="25563"/>
                    <a:pt x="37100" y="25361"/>
                    <a:pt x="36993" y="25230"/>
                  </a:cubicBezTo>
                  <a:lnTo>
                    <a:pt x="36862" y="25063"/>
                  </a:lnTo>
                  <a:cubicBezTo>
                    <a:pt x="36806" y="24980"/>
                    <a:pt x="36714" y="24937"/>
                    <a:pt x="36621" y="24937"/>
                  </a:cubicBezTo>
                  <a:close/>
                  <a:moveTo>
                    <a:pt x="37357" y="25935"/>
                  </a:moveTo>
                  <a:cubicBezTo>
                    <a:pt x="37293" y="25935"/>
                    <a:pt x="37229" y="25954"/>
                    <a:pt x="37171" y="25992"/>
                  </a:cubicBezTo>
                  <a:cubicBezTo>
                    <a:pt x="37040" y="26099"/>
                    <a:pt x="37005" y="26289"/>
                    <a:pt x="37112" y="26432"/>
                  </a:cubicBezTo>
                  <a:lnTo>
                    <a:pt x="37231" y="26599"/>
                  </a:lnTo>
                  <a:cubicBezTo>
                    <a:pt x="37267" y="26658"/>
                    <a:pt x="37326" y="26694"/>
                    <a:pt x="37398" y="26706"/>
                  </a:cubicBezTo>
                  <a:cubicBezTo>
                    <a:pt x="37425" y="26718"/>
                    <a:pt x="37455" y="26723"/>
                    <a:pt x="37484" y="26723"/>
                  </a:cubicBezTo>
                  <a:cubicBezTo>
                    <a:pt x="37543" y="26723"/>
                    <a:pt x="37604" y="26702"/>
                    <a:pt x="37660" y="26670"/>
                  </a:cubicBezTo>
                  <a:cubicBezTo>
                    <a:pt x="37802" y="26563"/>
                    <a:pt x="37826" y="26373"/>
                    <a:pt x="37731" y="26230"/>
                  </a:cubicBezTo>
                  <a:lnTo>
                    <a:pt x="37612" y="26063"/>
                  </a:lnTo>
                  <a:cubicBezTo>
                    <a:pt x="37548" y="25977"/>
                    <a:pt x="37453" y="25935"/>
                    <a:pt x="37357" y="25935"/>
                  </a:cubicBezTo>
                  <a:close/>
                  <a:moveTo>
                    <a:pt x="38075" y="26950"/>
                  </a:moveTo>
                  <a:cubicBezTo>
                    <a:pt x="38014" y="26950"/>
                    <a:pt x="37953" y="26967"/>
                    <a:pt x="37898" y="27004"/>
                  </a:cubicBezTo>
                  <a:cubicBezTo>
                    <a:pt x="37755" y="27099"/>
                    <a:pt x="37719" y="27289"/>
                    <a:pt x="37826" y="27432"/>
                  </a:cubicBezTo>
                  <a:lnTo>
                    <a:pt x="37933" y="27599"/>
                  </a:lnTo>
                  <a:cubicBezTo>
                    <a:pt x="37981" y="27670"/>
                    <a:pt x="38041" y="27706"/>
                    <a:pt x="38112" y="27730"/>
                  </a:cubicBezTo>
                  <a:cubicBezTo>
                    <a:pt x="38138" y="27738"/>
                    <a:pt x="38166" y="27741"/>
                    <a:pt x="38194" y="27741"/>
                  </a:cubicBezTo>
                  <a:cubicBezTo>
                    <a:pt x="38254" y="27741"/>
                    <a:pt x="38317" y="27723"/>
                    <a:pt x="38374" y="27682"/>
                  </a:cubicBezTo>
                  <a:cubicBezTo>
                    <a:pt x="38517" y="27587"/>
                    <a:pt x="38553" y="27397"/>
                    <a:pt x="38445" y="27254"/>
                  </a:cubicBezTo>
                  <a:lnTo>
                    <a:pt x="38326" y="27075"/>
                  </a:lnTo>
                  <a:cubicBezTo>
                    <a:pt x="38268" y="26994"/>
                    <a:pt x="38173" y="26950"/>
                    <a:pt x="38075" y="26950"/>
                  </a:cubicBezTo>
                  <a:close/>
                  <a:moveTo>
                    <a:pt x="38774" y="27974"/>
                  </a:moveTo>
                  <a:cubicBezTo>
                    <a:pt x="38715" y="27974"/>
                    <a:pt x="38654" y="27992"/>
                    <a:pt x="38600" y="28028"/>
                  </a:cubicBezTo>
                  <a:cubicBezTo>
                    <a:pt x="38457" y="28123"/>
                    <a:pt x="38422" y="28313"/>
                    <a:pt x="38517" y="28456"/>
                  </a:cubicBezTo>
                  <a:lnTo>
                    <a:pt x="38636" y="28623"/>
                  </a:lnTo>
                  <a:cubicBezTo>
                    <a:pt x="38672" y="28694"/>
                    <a:pt x="38731" y="28730"/>
                    <a:pt x="38803" y="28754"/>
                  </a:cubicBezTo>
                  <a:cubicBezTo>
                    <a:pt x="38830" y="28762"/>
                    <a:pt x="38859" y="28766"/>
                    <a:pt x="38889" y="28766"/>
                  </a:cubicBezTo>
                  <a:cubicBezTo>
                    <a:pt x="38948" y="28766"/>
                    <a:pt x="39009" y="28750"/>
                    <a:pt x="39065" y="28718"/>
                  </a:cubicBezTo>
                  <a:cubicBezTo>
                    <a:pt x="39207" y="28623"/>
                    <a:pt x="39243" y="28432"/>
                    <a:pt x="39148" y="28290"/>
                  </a:cubicBezTo>
                  <a:lnTo>
                    <a:pt x="39029" y="28111"/>
                  </a:lnTo>
                  <a:cubicBezTo>
                    <a:pt x="38969" y="28022"/>
                    <a:pt x="38873" y="27974"/>
                    <a:pt x="38774" y="27974"/>
                  </a:cubicBezTo>
                  <a:close/>
                  <a:moveTo>
                    <a:pt x="39454" y="29014"/>
                  </a:moveTo>
                  <a:cubicBezTo>
                    <a:pt x="39398" y="29014"/>
                    <a:pt x="39341" y="29030"/>
                    <a:pt x="39291" y="29063"/>
                  </a:cubicBezTo>
                  <a:cubicBezTo>
                    <a:pt x="39148" y="29159"/>
                    <a:pt x="39100" y="29349"/>
                    <a:pt x="39195" y="29492"/>
                  </a:cubicBezTo>
                  <a:lnTo>
                    <a:pt x="39303" y="29659"/>
                  </a:lnTo>
                  <a:cubicBezTo>
                    <a:pt x="39350" y="29730"/>
                    <a:pt x="39410" y="29778"/>
                    <a:pt x="39481" y="29802"/>
                  </a:cubicBezTo>
                  <a:cubicBezTo>
                    <a:pt x="39507" y="29805"/>
                    <a:pt x="39533" y="29808"/>
                    <a:pt x="39558" y="29808"/>
                  </a:cubicBezTo>
                  <a:cubicBezTo>
                    <a:pt x="39616" y="29808"/>
                    <a:pt x="39674" y="29795"/>
                    <a:pt x="39731" y="29754"/>
                  </a:cubicBezTo>
                  <a:cubicBezTo>
                    <a:pt x="39874" y="29671"/>
                    <a:pt x="39922" y="29480"/>
                    <a:pt x="39827" y="29337"/>
                  </a:cubicBezTo>
                  <a:lnTo>
                    <a:pt x="39719" y="29159"/>
                  </a:lnTo>
                  <a:cubicBezTo>
                    <a:pt x="39658" y="29066"/>
                    <a:pt x="39557" y="29014"/>
                    <a:pt x="39454" y="29014"/>
                  </a:cubicBezTo>
                  <a:close/>
                  <a:moveTo>
                    <a:pt x="40114" y="30062"/>
                  </a:moveTo>
                  <a:cubicBezTo>
                    <a:pt x="40058" y="30062"/>
                    <a:pt x="40000" y="30078"/>
                    <a:pt x="39946" y="30111"/>
                  </a:cubicBezTo>
                  <a:cubicBezTo>
                    <a:pt x="39803" y="30195"/>
                    <a:pt x="39755" y="30397"/>
                    <a:pt x="39850" y="30540"/>
                  </a:cubicBezTo>
                  <a:lnTo>
                    <a:pt x="39957" y="30718"/>
                  </a:lnTo>
                  <a:cubicBezTo>
                    <a:pt x="39993" y="30790"/>
                    <a:pt x="40065" y="30826"/>
                    <a:pt x="40136" y="30849"/>
                  </a:cubicBezTo>
                  <a:cubicBezTo>
                    <a:pt x="40164" y="30857"/>
                    <a:pt x="40192" y="30861"/>
                    <a:pt x="40219" y="30861"/>
                  </a:cubicBezTo>
                  <a:cubicBezTo>
                    <a:pt x="40274" y="30861"/>
                    <a:pt x="40327" y="30845"/>
                    <a:pt x="40374" y="30814"/>
                  </a:cubicBezTo>
                  <a:cubicBezTo>
                    <a:pt x="40529" y="30730"/>
                    <a:pt x="40577" y="30540"/>
                    <a:pt x="40481" y="30397"/>
                  </a:cubicBezTo>
                  <a:lnTo>
                    <a:pt x="40374" y="30218"/>
                  </a:lnTo>
                  <a:cubicBezTo>
                    <a:pt x="40320" y="30118"/>
                    <a:pt x="40220" y="30062"/>
                    <a:pt x="40114" y="30062"/>
                  </a:cubicBezTo>
                  <a:close/>
                  <a:moveTo>
                    <a:pt x="40747" y="31130"/>
                  </a:moveTo>
                  <a:cubicBezTo>
                    <a:pt x="40694" y="31130"/>
                    <a:pt x="40639" y="31144"/>
                    <a:pt x="40589" y="31171"/>
                  </a:cubicBezTo>
                  <a:cubicBezTo>
                    <a:pt x="40446" y="31266"/>
                    <a:pt x="40386" y="31445"/>
                    <a:pt x="40481" y="31600"/>
                  </a:cubicBezTo>
                  <a:lnTo>
                    <a:pt x="40577" y="31778"/>
                  </a:lnTo>
                  <a:cubicBezTo>
                    <a:pt x="40624" y="31850"/>
                    <a:pt x="40696" y="31897"/>
                    <a:pt x="40767" y="31921"/>
                  </a:cubicBezTo>
                  <a:cubicBezTo>
                    <a:pt x="40791" y="31929"/>
                    <a:pt x="40817" y="31933"/>
                    <a:pt x="40845" y="31933"/>
                  </a:cubicBezTo>
                  <a:cubicBezTo>
                    <a:pt x="40899" y="31933"/>
                    <a:pt x="40958" y="31917"/>
                    <a:pt x="41005" y="31885"/>
                  </a:cubicBezTo>
                  <a:cubicBezTo>
                    <a:pt x="41148" y="31802"/>
                    <a:pt x="41208" y="31611"/>
                    <a:pt x="41124" y="31469"/>
                  </a:cubicBezTo>
                  <a:lnTo>
                    <a:pt x="41017" y="31290"/>
                  </a:lnTo>
                  <a:cubicBezTo>
                    <a:pt x="40961" y="31186"/>
                    <a:pt x="40857" y="31130"/>
                    <a:pt x="40747" y="31130"/>
                  </a:cubicBezTo>
                  <a:close/>
                  <a:moveTo>
                    <a:pt x="41366" y="32214"/>
                  </a:moveTo>
                  <a:cubicBezTo>
                    <a:pt x="41313" y="32214"/>
                    <a:pt x="41258" y="32227"/>
                    <a:pt x="41208" y="32254"/>
                  </a:cubicBezTo>
                  <a:cubicBezTo>
                    <a:pt x="41065" y="32338"/>
                    <a:pt x="41005" y="32516"/>
                    <a:pt x="41089" y="32671"/>
                  </a:cubicBezTo>
                  <a:lnTo>
                    <a:pt x="41184" y="32850"/>
                  </a:lnTo>
                  <a:cubicBezTo>
                    <a:pt x="41231" y="32933"/>
                    <a:pt x="41303" y="32981"/>
                    <a:pt x="41374" y="33004"/>
                  </a:cubicBezTo>
                  <a:cubicBezTo>
                    <a:pt x="41402" y="33008"/>
                    <a:pt x="41430" y="33011"/>
                    <a:pt x="41457" y="33011"/>
                  </a:cubicBezTo>
                  <a:cubicBezTo>
                    <a:pt x="41512" y="33011"/>
                    <a:pt x="41565" y="33000"/>
                    <a:pt x="41612" y="32969"/>
                  </a:cubicBezTo>
                  <a:cubicBezTo>
                    <a:pt x="41755" y="32885"/>
                    <a:pt x="41815" y="32707"/>
                    <a:pt x="41732" y="32552"/>
                  </a:cubicBezTo>
                  <a:lnTo>
                    <a:pt x="41636" y="32373"/>
                  </a:lnTo>
                  <a:cubicBezTo>
                    <a:pt x="41580" y="32269"/>
                    <a:pt x="41476" y="32214"/>
                    <a:pt x="41366" y="32214"/>
                  </a:cubicBezTo>
                  <a:close/>
                  <a:moveTo>
                    <a:pt x="41952" y="33300"/>
                  </a:moveTo>
                  <a:cubicBezTo>
                    <a:pt x="41901" y="33300"/>
                    <a:pt x="41851" y="33312"/>
                    <a:pt x="41803" y="33338"/>
                  </a:cubicBezTo>
                  <a:cubicBezTo>
                    <a:pt x="41660" y="33421"/>
                    <a:pt x="41601" y="33600"/>
                    <a:pt x="41684" y="33755"/>
                  </a:cubicBezTo>
                  <a:lnTo>
                    <a:pt x="41779" y="33933"/>
                  </a:lnTo>
                  <a:cubicBezTo>
                    <a:pt x="41815" y="34016"/>
                    <a:pt x="41886" y="34076"/>
                    <a:pt x="41970" y="34088"/>
                  </a:cubicBezTo>
                  <a:cubicBezTo>
                    <a:pt x="41999" y="34098"/>
                    <a:pt x="42031" y="34104"/>
                    <a:pt x="42063" y="34104"/>
                  </a:cubicBezTo>
                  <a:cubicBezTo>
                    <a:pt x="42108" y="34104"/>
                    <a:pt x="42154" y="34092"/>
                    <a:pt x="42196" y="34064"/>
                  </a:cubicBezTo>
                  <a:cubicBezTo>
                    <a:pt x="42351" y="33993"/>
                    <a:pt x="42398" y="33802"/>
                    <a:pt x="42327" y="33647"/>
                  </a:cubicBezTo>
                  <a:lnTo>
                    <a:pt x="42232" y="33469"/>
                  </a:lnTo>
                  <a:cubicBezTo>
                    <a:pt x="42174" y="33362"/>
                    <a:pt x="42065" y="33300"/>
                    <a:pt x="41952" y="33300"/>
                  </a:cubicBezTo>
                  <a:close/>
                  <a:moveTo>
                    <a:pt x="42521" y="34403"/>
                  </a:moveTo>
                  <a:cubicBezTo>
                    <a:pt x="42476" y="34403"/>
                    <a:pt x="42430" y="34413"/>
                    <a:pt x="42386" y="34433"/>
                  </a:cubicBezTo>
                  <a:cubicBezTo>
                    <a:pt x="42232" y="34517"/>
                    <a:pt x="42172" y="34695"/>
                    <a:pt x="42243" y="34850"/>
                  </a:cubicBezTo>
                  <a:lnTo>
                    <a:pt x="42339" y="35040"/>
                  </a:lnTo>
                  <a:cubicBezTo>
                    <a:pt x="42374" y="35124"/>
                    <a:pt x="42446" y="35171"/>
                    <a:pt x="42529" y="35195"/>
                  </a:cubicBezTo>
                  <a:cubicBezTo>
                    <a:pt x="42555" y="35204"/>
                    <a:pt x="42581" y="35208"/>
                    <a:pt x="42609" y="35208"/>
                  </a:cubicBezTo>
                  <a:cubicBezTo>
                    <a:pt x="42658" y="35208"/>
                    <a:pt x="42709" y="35194"/>
                    <a:pt x="42755" y="35171"/>
                  </a:cubicBezTo>
                  <a:cubicBezTo>
                    <a:pt x="42910" y="35100"/>
                    <a:pt x="42970" y="34909"/>
                    <a:pt x="42898" y="34755"/>
                  </a:cubicBezTo>
                  <a:lnTo>
                    <a:pt x="42803" y="34576"/>
                  </a:lnTo>
                  <a:cubicBezTo>
                    <a:pt x="42743" y="34465"/>
                    <a:pt x="42635" y="34403"/>
                    <a:pt x="42521" y="34403"/>
                  </a:cubicBezTo>
                  <a:close/>
                  <a:moveTo>
                    <a:pt x="43073" y="35517"/>
                  </a:moveTo>
                  <a:cubicBezTo>
                    <a:pt x="43026" y="35517"/>
                    <a:pt x="42979" y="35528"/>
                    <a:pt x="42934" y="35552"/>
                  </a:cubicBezTo>
                  <a:cubicBezTo>
                    <a:pt x="42779" y="35624"/>
                    <a:pt x="42720" y="35802"/>
                    <a:pt x="42791" y="35957"/>
                  </a:cubicBezTo>
                  <a:lnTo>
                    <a:pt x="42875" y="36148"/>
                  </a:lnTo>
                  <a:cubicBezTo>
                    <a:pt x="42922" y="36231"/>
                    <a:pt x="42994" y="36291"/>
                    <a:pt x="43077" y="36314"/>
                  </a:cubicBezTo>
                  <a:cubicBezTo>
                    <a:pt x="43102" y="36323"/>
                    <a:pt x="43128" y="36327"/>
                    <a:pt x="43153" y="36327"/>
                  </a:cubicBezTo>
                  <a:cubicBezTo>
                    <a:pt x="43199" y="36327"/>
                    <a:pt x="43245" y="36314"/>
                    <a:pt x="43291" y="36291"/>
                  </a:cubicBezTo>
                  <a:cubicBezTo>
                    <a:pt x="43446" y="36219"/>
                    <a:pt x="43517" y="36041"/>
                    <a:pt x="43446" y="35886"/>
                  </a:cubicBezTo>
                  <a:lnTo>
                    <a:pt x="43351" y="35695"/>
                  </a:lnTo>
                  <a:cubicBezTo>
                    <a:pt x="43300" y="35585"/>
                    <a:pt x="43189" y="35517"/>
                    <a:pt x="43073" y="35517"/>
                  </a:cubicBezTo>
                  <a:close/>
                  <a:moveTo>
                    <a:pt x="43595" y="36644"/>
                  </a:moveTo>
                  <a:cubicBezTo>
                    <a:pt x="43553" y="36644"/>
                    <a:pt x="43511" y="36653"/>
                    <a:pt x="43470" y="36672"/>
                  </a:cubicBezTo>
                  <a:cubicBezTo>
                    <a:pt x="43315" y="36743"/>
                    <a:pt x="43244" y="36922"/>
                    <a:pt x="43315" y="37076"/>
                  </a:cubicBezTo>
                  <a:lnTo>
                    <a:pt x="43398" y="37267"/>
                  </a:lnTo>
                  <a:cubicBezTo>
                    <a:pt x="43434" y="37350"/>
                    <a:pt x="43517" y="37422"/>
                    <a:pt x="43601" y="37445"/>
                  </a:cubicBezTo>
                  <a:cubicBezTo>
                    <a:pt x="43623" y="37450"/>
                    <a:pt x="43648" y="37453"/>
                    <a:pt x="43674" y="37453"/>
                  </a:cubicBezTo>
                  <a:cubicBezTo>
                    <a:pt x="43720" y="37453"/>
                    <a:pt x="43770" y="37444"/>
                    <a:pt x="43815" y="37422"/>
                  </a:cubicBezTo>
                  <a:cubicBezTo>
                    <a:pt x="43970" y="37350"/>
                    <a:pt x="44029" y="37172"/>
                    <a:pt x="43970" y="37017"/>
                  </a:cubicBezTo>
                  <a:lnTo>
                    <a:pt x="43875" y="36826"/>
                  </a:lnTo>
                  <a:cubicBezTo>
                    <a:pt x="43822" y="36713"/>
                    <a:pt x="43712" y="36644"/>
                    <a:pt x="43595" y="36644"/>
                  </a:cubicBezTo>
                  <a:close/>
                  <a:moveTo>
                    <a:pt x="44106" y="37775"/>
                  </a:moveTo>
                  <a:cubicBezTo>
                    <a:pt x="44064" y="37775"/>
                    <a:pt x="44022" y="37784"/>
                    <a:pt x="43982" y="37803"/>
                  </a:cubicBezTo>
                  <a:cubicBezTo>
                    <a:pt x="43815" y="37874"/>
                    <a:pt x="43744" y="38053"/>
                    <a:pt x="43815" y="38207"/>
                  </a:cubicBezTo>
                  <a:lnTo>
                    <a:pt x="43898" y="38398"/>
                  </a:lnTo>
                  <a:cubicBezTo>
                    <a:pt x="43934" y="38493"/>
                    <a:pt x="44006" y="38553"/>
                    <a:pt x="44101" y="38577"/>
                  </a:cubicBezTo>
                  <a:cubicBezTo>
                    <a:pt x="44124" y="38586"/>
                    <a:pt x="44148" y="38590"/>
                    <a:pt x="44174" y="38590"/>
                  </a:cubicBezTo>
                  <a:cubicBezTo>
                    <a:pt x="44215" y="38590"/>
                    <a:pt x="44259" y="38579"/>
                    <a:pt x="44303" y="38565"/>
                  </a:cubicBezTo>
                  <a:cubicBezTo>
                    <a:pt x="44458" y="38493"/>
                    <a:pt x="44529" y="38315"/>
                    <a:pt x="44470" y="38160"/>
                  </a:cubicBezTo>
                  <a:lnTo>
                    <a:pt x="44387" y="37969"/>
                  </a:lnTo>
                  <a:cubicBezTo>
                    <a:pt x="44334" y="37846"/>
                    <a:pt x="44223" y="37775"/>
                    <a:pt x="44106" y="37775"/>
                  </a:cubicBezTo>
                  <a:close/>
                  <a:moveTo>
                    <a:pt x="44582" y="38920"/>
                  </a:moveTo>
                  <a:cubicBezTo>
                    <a:pt x="44541" y="38920"/>
                    <a:pt x="44499" y="38928"/>
                    <a:pt x="44458" y="38946"/>
                  </a:cubicBezTo>
                  <a:cubicBezTo>
                    <a:pt x="44303" y="39005"/>
                    <a:pt x="44232" y="39196"/>
                    <a:pt x="44291" y="39350"/>
                  </a:cubicBezTo>
                  <a:lnTo>
                    <a:pt x="44375" y="39541"/>
                  </a:lnTo>
                  <a:cubicBezTo>
                    <a:pt x="44410" y="39636"/>
                    <a:pt x="44482" y="39696"/>
                    <a:pt x="44577" y="39720"/>
                  </a:cubicBezTo>
                  <a:cubicBezTo>
                    <a:pt x="44604" y="39730"/>
                    <a:pt x="44633" y="39736"/>
                    <a:pt x="44664" y="39736"/>
                  </a:cubicBezTo>
                  <a:cubicBezTo>
                    <a:pt x="44701" y="39736"/>
                    <a:pt x="44740" y="39727"/>
                    <a:pt x="44780" y="39708"/>
                  </a:cubicBezTo>
                  <a:cubicBezTo>
                    <a:pt x="44934" y="39648"/>
                    <a:pt x="45006" y="39470"/>
                    <a:pt x="44946" y="39303"/>
                  </a:cubicBezTo>
                  <a:lnTo>
                    <a:pt x="44863" y="39112"/>
                  </a:lnTo>
                  <a:cubicBezTo>
                    <a:pt x="44818" y="38996"/>
                    <a:pt x="44706" y="38920"/>
                    <a:pt x="44582" y="38920"/>
                  </a:cubicBezTo>
                  <a:close/>
                  <a:moveTo>
                    <a:pt x="45045" y="40075"/>
                  </a:moveTo>
                  <a:cubicBezTo>
                    <a:pt x="45005" y="40075"/>
                    <a:pt x="44963" y="40083"/>
                    <a:pt x="44922" y="40101"/>
                  </a:cubicBezTo>
                  <a:cubicBezTo>
                    <a:pt x="44768" y="40160"/>
                    <a:pt x="44684" y="40339"/>
                    <a:pt x="44744" y="40493"/>
                  </a:cubicBezTo>
                  <a:lnTo>
                    <a:pt x="44815" y="40684"/>
                  </a:lnTo>
                  <a:cubicBezTo>
                    <a:pt x="44863" y="40779"/>
                    <a:pt x="44934" y="40851"/>
                    <a:pt x="45030" y="40874"/>
                  </a:cubicBezTo>
                  <a:cubicBezTo>
                    <a:pt x="45056" y="40885"/>
                    <a:pt x="45085" y="40891"/>
                    <a:pt x="45115" y="40891"/>
                  </a:cubicBezTo>
                  <a:cubicBezTo>
                    <a:pt x="45151" y="40891"/>
                    <a:pt x="45187" y="40882"/>
                    <a:pt x="45220" y="40863"/>
                  </a:cubicBezTo>
                  <a:cubicBezTo>
                    <a:pt x="45387" y="40803"/>
                    <a:pt x="45458" y="40624"/>
                    <a:pt x="45399" y="40470"/>
                  </a:cubicBezTo>
                  <a:lnTo>
                    <a:pt x="45327" y="40279"/>
                  </a:lnTo>
                  <a:cubicBezTo>
                    <a:pt x="45282" y="40153"/>
                    <a:pt x="45169" y="40075"/>
                    <a:pt x="45045" y="40075"/>
                  </a:cubicBezTo>
                  <a:close/>
                  <a:moveTo>
                    <a:pt x="45472" y="41236"/>
                  </a:moveTo>
                  <a:cubicBezTo>
                    <a:pt x="45436" y="41236"/>
                    <a:pt x="45399" y="41242"/>
                    <a:pt x="45363" y="41255"/>
                  </a:cubicBezTo>
                  <a:cubicBezTo>
                    <a:pt x="45208" y="41315"/>
                    <a:pt x="45125" y="41494"/>
                    <a:pt x="45184" y="41648"/>
                  </a:cubicBezTo>
                  <a:lnTo>
                    <a:pt x="45256" y="41851"/>
                  </a:lnTo>
                  <a:cubicBezTo>
                    <a:pt x="45291" y="41946"/>
                    <a:pt x="45363" y="42017"/>
                    <a:pt x="45458" y="42041"/>
                  </a:cubicBezTo>
                  <a:cubicBezTo>
                    <a:pt x="45483" y="42046"/>
                    <a:pt x="45510" y="42049"/>
                    <a:pt x="45537" y="42049"/>
                  </a:cubicBezTo>
                  <a:cubicBezTo>
                    <a:pt x="45575" y="42049"/>
                    <a:pt x="45614" y="42043"/>
                    <a:pt x="45649" y="42029"/>
                  </a:cubicBezTo>
                  <a:cubicBezTo>
                    <a:pt x="45803" y="41982"/>
                    <a:pt x="45887" y="41803"/>
                    <a:pt x="45839" y="41636"/>
                  </a:cubicBezTo>
                  <a:lnTo>
                    <a:pt x="45768" y="41446"/>
                  </a:lnTo>
                  <a:cubicBezTo>
                    <a:pt x="45721" y="41316"/>
                    <a:pt x="45602" y="41236"/>
                    <a:pt x="45472" y="41236"/>
                  </a:cubicBezTo>
                  <a:close/>
                  <a:moveTo>
                    <a:pt x="45875" y="42409"/>
                  </a:moveTo>
                  <a:cubicBezTo>
                    <a:pt x="45843" y="42409"/>
                    <a:pt x="45811" y="42413"/>
                    <a:pt x="45780" y="42422"/>
                  </a:cubicBezTo>
                  <a:cubicBezTo>
                    <a:pt x="45625" y="42482"/>
                    <a:pt x="45530" y="42660"/>
                    <a:pt x="45589" y="42815"/>
                  </a:cubicBezTo>
                  <a:lnTo>
                    <a:pt x="45661" y="43018"/>
                  </a:lnTo>
                  <a:cubicBezTo>
                    <a:pt x="45684" y="43113"/>
                    <a:pt x="45768" y="43184"/>
                    <a:pt x="45863" y="43208"/>
                  </a:cubicBezTo>
                  <a:cubicBezTo>
                    <a:pt x="45893" y="43220"/>
                    <a:pt x="45925" y="43226"/>
                    <a:pt x="45958" y="43226"/>
                  </a:cubicBezTo>
                  <a:cubicBezTo>
                    <a:pt x="45991" y="43226"/>
                    <a:pt x="46024" y="43220"/>
                    <a:pt x="46053" y="43208"/>
                  </a:cubicBezTo>
                  <a:cubicBezTo>
                    <a:pt x="46208" y="43149"/>
                    <a:pt x="46304" y="42982"/>
                    <a:pt x="46244" y="42815"/>
                  </a:cubicBezTo>
                  <a:lnTo>
                    <a:pt x="46173" y="42613"/>
                  </a:lnTo>
                  <a:cubicBezTo>
                    <a:pt x="46134" y="42487"/>
                    <a:pt x="46009" y="42409"/>
                    <a:pt x="45875" y="42409"/>
                  </a:cubicBezTo>
                  <a:close/>
                  <a:moveTo>
                    <a:pt x="46267" y="43588"/>
                  </a:moveTo>
                  <a:cubicBezTo>
                    <a:pt x="46236" y="43588"/>
                    <a:pt x="46204" y="43592"/>
                    <a:pt x="46173" y="43601"/>
                  </a:cubicBezTo>
                  <a:cubicBezTo>
                    <a:pt x="46018" y="43649"/>
                    <a:pt x="45923" y="43827"/>
                    <a:pt x="45982" y="43994"/>
                  </a:cubicBezTo>
                  <a:lnTo>
                    <a:pt x="46042" y="44184"/>
                  </a:lnTo>
                  <a:cubicBezTo>
                    <a:pt x="46077" y="44292"/>
                    <a:pt x="46149" y="44363"/>
                    <a:pt x="46256" y="44399"/>
                  </a:cubicBezTo>
                  <a:cubicBezTo>
                    <a:pt x="46276" y="44404"/>
                    <a:pt x="46299" y="44407"/>
                    <a:pt x="46325" y="44407"/>
                  </a:cubicBezTo>
                  <a:cubicBezTo>
                    <a:pt x="46361" y="44407"/>
                    <a:pt x="46400" y="44401"/>
                    <a:pt x="46434" y="44387"/>
                  </a:cubicBezTo>
                  <a:cubicBezTo>
                    <a:pt x="46589" y="44339"/>
                    <a:pt x="46685" y="44161"/>
                    <a:pt x="46637" y="44006"/>
                  </a:cubicBezTo>
                  <a:lnTo>
                    <a:pt x="46565" y="43803"/>
                  </a:lnTo>
                  <a:cubicBezTo>
                    <a:pt x="46527" y="43668"/>
                    <a:pt x="46402" y="43588"/>
                    <a:pt x="46267" y="43588"/>
                  </a:cubicBezTo>
                  <a:close/>
                  <a:moveTo>
                    <a:pt x="46654" y="44774"/>
                  </a:moveTo>
                  <a:cubicBezTo>
                    <a:pt x="46621" y="44774"/>
                    <a:pt x="46587" y="44779"/>
                    <a:pt x="46554" y="44792"/>
                  </a:cubicBezTo>
                  <a:cubicBezTo>
                    <a:pt x="46387" y="44839"/>
                    <a:pt x="46292" y="45006"/>
                    <a:pt x="46339" y="45173"/>
                  </a:cubicBezTo>
                  <a:lnTo>
                    <a:pt x="46399" y="45375"/>
                  </a:lnTo>
                  <a:cubicBezTo>
                    <a:pt x="46434" y="45470"/>
                    <a:pt x="46518" y="45554"/>
                    <a:pt x="46613" y="45577"/>
                  </a:cubicBezTo>
                  <a:cubicBezTo>
                    <a:pt x="46643" y="45589"/>
                    <a:pt x="46673" y="45595"/>
                    <a:pt x="46701" y="45595"/>
                  </a:cubicBezTo>
                  <a:cubicBezTo>
                    <a:pt x="46729" y="45595"/>
                    <a:pt x="46756" y="45589"/>
                    <a:pt x="46780" y="45577"/>
                  </a:cubicBezTo>
                  <a:cubicBezTo>
                    <a:pt x="46946" y="45530"/>
                    <a:pt x="47042" y="45363"/>
                    <a:pt x="46994" y="45196"/>
                  </a:cubicBezTo>
                  <a:lnTo>
                    <a:pt x="46935" y="44994"/>
                  </a:lnTo>
                  <a:cubicBezTo>
                    <a:pt x="46897" y="44861"/>
                    <a:pt x="46783" y="44774"/>
                    <a:pt x="46654" y="44774"/>
                  </a:cubicBezTo>
                  <a:close/>
                  <a:moveTo>
                    <a:pt x="46985" y="45970"/>
                  </a:moveTo>
                  <a:cubicBezTo>
                    <a:pt x="46957" y="45970"/>
                    <a:pt x="46928" y="45974"/>
                    <a:pt x="46899" y="45982"/>
                  </a:cubicBezTo>
                  <a:cubicBezTo>
                    <a:pt x="46732" y="46018"/>
                    <a:pt x="46637" y="46197"/>
                    <a:pt x="46685" y="46363"/>
                  </a:cubicBezTo>
                  <a:lnTo>
                    <a:pt x="46744" y="46554"/>
                  </a:lnTo>
                  <a:cubicBezTo>
                    <a:pt x="46768" y="46673"/>
                    <a:pt x="46851" y="46744"/>
                    <a:pt x="46958" y="46780"/>
                  </a:cubicBezTo>
                  <a:cubicBezTo>
                    <a:pt x="46982" y="46786"/>
                    <a:pt x="47009" y="46789"/>
                    <a:pt x="47037" y="46789"/>
                  </a:cubicBezTo>
                  <a:cubicBezTo>
                    <a:pt x="47066" y="46789"/>
                    <a:pt x="47095" y="46786"/>
                    <a:pt x="47125" y="46780"/>
                  </a:cubicBezTo>
                  <a:cubicBezTo>
                    <a:pt x="47292" y="46732"/>
                    <a:pt x="47387" y="46554"/>
                    <a:pt x="47339" y="46399"/>
                  </a:cubicBezTo>
                  <a:lnTo>
                    <a:pt x="47280" y="46197"/>
                  </a:lnTo>
                  <a:cubicBezTo>
                    <a:pt x="47240" y="46059"/>
                    <a:pt x="47120" y="45970"/>
                    <a:pt x="46985" y="45970"/>
                  </a:cubicBezTo>
                  <a:close/>
                  <a:moveTo>
                    <a:pt x="47299" y="47165"/>
                  </a:moveTo>
                  <a:cubicBezTo>
                    <a:pt x="47276" y="47165"/>
                    <a:pt x="47254" y="47168"/>
                    <a:pt x="47232" y="47173"/>
                  </a:cubicBezTo>
                  <a:cubicBezTo>
                    <a:pt x="47066" y="47220"/>
                    <a:pt x="46958" y="47387"/>
                    <a:pt x="47006" y="47554"/>
                  </a:cubicBezTo>
                  <a:lnTo>
                    <a:pt x="47054" y="47756"/>
                  </a:lnTo>
                  <a:cubicBezTo>
                    <a:pt x="47077" y="47863"/>
                    <a:pt x="47173" y="47947"/>
                    <a:pt x="47268" y="47971"/>
                  </a:cubicBezTo>
                  <a:cubicBezTo>
                    <a:pt x="47303" y="47985"/>
                    <a:pt x="47334" y="47990"/>
                    <a:pt x="47365" y="47990"/>
                  </a:cubicBezTo>
                  <a:cubicBezTo>
                    <a:pt x="47387" y="47990"/>
                    <a:pt x="47410" y="47987"/>
                    <a:pt x="47435" y="47982"/>
                  </a:cubicBezTo>
                  <a:cubicBezTo>
                    <a:pt x="47601" y="47935"/>
                    <a:pt x="47697" y="47768"/>
                    <a:pt x="47661" y="47601"/>
                  </a:cubicBezTo>
                  <a:lnTo>
                    <a:pt x="47601" y="47399"/>
                  </a:lnTo>
                  <a:cubicBezTo>
                    <a:pt x="47571" y="47256"/>
                    <a:pt x="47434" y="47165"/>
                    <a:pt x="47299" y="47165"/>
                  </a:cubicBezTo>
                  <a:close/>
                  <a:moveTo>
                    <a:pt x="47595" y="48369"/>
                  </a:moveTo>
                  <a:cubicBezTo>
                    <a:pt x="47573" y="48369"/>
                    <a:pt x="47552" y="48371"/>
                    <a:pt x="47530" y="48375"/>
                  </a:cubicBezTo>
                  <a:cubicBezTo>
                    <a:pt x="47363" y="48423"/>
                    <a:pt x="47256" y="48590"/>
                    <a:pt x="47304" y="48756"/>
                  </a:cubicBezTo>
                  <a:lnTo>
                    <a:pt x="47351" y="48947"/>
                  </a:lnTo>
                  <a:cubicBezTo>
                    <a:pt x="47375" y="49066"/>
                    <a:pt x="47458" y="49149"/>
                    <a:pt x="47566" y="49185"/>
                  </a:cubicBezTo>
                  <a:cubicBezTo>
                    <a:pt x="47589" y="49191"/>
                    <a:pt x="47616" y="49194"/>
                    <a:pt x="47643" y="49194"/>
                  </a:cubicBezTo>
                  <a:cubicBezTo>
                    <a:pt x="47670" y="49194"/>
                    <a:pt x="47697" y="49191"/>
                    <a:pt x="47720" y="49185"/>
                  </a:cubicBezTo>
                  <a:cubicBezTo>
                    <a:pt x="47887" y="49149"/>
                    <a:pt x="47994" y="48983"/>
                    <a:pt x="47947" y="48816"/>
                  </a:cubicBezTo>
                  <a:lnTo>
                    <a:pt x="47899" y="48614"/>
                  </a:lnTo>
                  <a:cubicBezTo>
                    <a:pt x="47868" y="48468"/>
                    <a:pt x="47738" y="48369"/>
                    <a:pt x="47595" y="48369"/>
                  </a:cubicBezTo>
                  <a:close/>
                  <a:moveTo>
                    <a:pt x="47880" y="49583"/>
                  </a:moveTo>
                  <a:cubicBezTo>
                    <a:pt x="47859" y="49583"/>
                    <a:pt x="47837" y="49585"/>
                    <a:pt x="47816" y="49590"/>
                  </a:cubicBezTo>
                  <a:cubicBezTo>
                    <a:pt x="47649" y="49626"/>
                    <a:pt x="47542" y="49792"/>
                    <a:pt x="47577" y="49959"/>
                  </a:cubicBezTo>
                  <a:lnTo>
                    <a:pt x="47625" y="50161"/>
                  </a:lnTo>
                  <a:cubicBezTo>
                    <a:pt x="47649" y="50280"/>
                    <a:pt x="47732" y="50364"/>
                    <a:pt x="47839" y="50388"/>
                  </a:cubicBezTo>
                  <a:cubicBezTo>
                    <a:pt x="47873" y="50396"/>
                    <a:pt x="47907" y="50404"/>
                    <a:pt x="47945" y="50404"/>
                  </a:cubicBezTo>
                  <a:cubicBezTo>
                    <a:pt x="47960" y="50404"/>
                    <a:pt x="47977" y="50403"/>
                    <a:pt x="47994" y="50399"/>
                  </a:cubicBezTo>
                  <a:cubicBezTo>
                    <a:pt x="48161" y="50364"/>
                    <a:pt x="48268" y="50197"/>
                    <a:pt x="48232" y="50030"/>
                  </a:cubicBezTo>
                  <a:lnTo>
                    <a:pt x="48185" y="49828"/>
                  </a:lnTo>
                  <a:cubicBezTo>
                    <a:pt x="48154" y="49683"/>
                    <a:pt x="48023" y="49583"/>
                    <a:pt x="47880" y="495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34"/>
            <p:cNvSpPr/>
            <p:nvPr/>
          </p:nvSpPr>
          <p:spPr>
            <a:xfrm>
              <a:off x="5525597" y="1482928"/>
              <a:ext cx="251437" cy="224553"/>
            </a:xfrm>
            <a:custGeom>
              <a:avLst/>
              <a:gdLst/>
              <a:ahLst/>
              <a:cxnLst/>
              <a:rect l="l" t="t" r="r" b="b"/>
              <a:pathLst>
                <a:path w="11908" h="10636" extrusionOk="0">
                  <a:moveTo>
                    <a:pt x="5949" y="1"/>
                  </a:moveTo>
                  <a:cubicBezTo>
                    <a:pt x="4440" y="1"/>
                    <a:pt x="2943" y="638"/>
                    <a:pt x="1894" y="1878"/>
                  </a:cubicBezTo>
                  <a:cubicBezTo>
                    <a:pt x="1" y="4116"/>
                    <a:pt x="275" y="7474"/>
                    <a:pt x="2513" y="9379"/>
                  </a:cubicBezTo>
                  <a:cubicBezTo>
                    <a:pt x="3516" y="10222"/>
                    <a:pt x="4736" y="10635"/>
                    <a:pt x="5949" y="10635"/>
                  </a:cubicBezTo>
                  <a:cubicBezTo>
                    <a:pt x="7459" y="10635"/>
                    <a:pt x="8958" y="9995"/>
                    <a:pt x="10014" y="8748"/>
                  </a:cubicBezTo>
                  <a:cubicBezTo>
                    <a:pt x="11907" y="6509"/>
                    <a:pt x="11633" y="3152"/>
                    <a:pt x="9383" y="1259"/>
                  </a:cubicBezTo>
                  <a:cubicBezTo>
                    <a:pt x="8385" y="414"/>
                    <a:pt x="7163" y="1"/>
                    <a:pt x="59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34"/>
            <p:cNvSpPr/>
            <p:nvPr/>
          </p:nvSpPr>
          <p:spPr>
            <a:xfrm>
              <a:off x="5536175" y="1492386"/>
              <a:ext cx="230301" cy="205572"/>
            </a:xfrm>
            <a:custGeom>
              <a:avLst/>
              <a:gdLst/>
              <a:ahLst/>
              <a:cxnLst/>
              <a:rect l="l" t="t" r="r" b="b"/>
              <a:pathLst>
                <a:path w="10907" h="9737" extrusionOk="0">
                  <a:moveTo>
                    <a:pt x="5454" y="1"/>
                  </a:moveTo>
                  <a:cubicBezTo>
                    <a:pt x="4073" y="1"/>
                    <a:pt x="2701" y="587"/>
                    <a:pt x="1738" y="1727"/>
                  </a:cubicBezTo>
                  <a:cubicBezTo>
                    <a:pt x="0" y="3775"/>
                    <a:pt x="250" y="6847"/>
                    <a:pt x="2310" y="8585"/>
                  </a:cubicBezTo>
                  <a:cubicBezTo>
                    <a:pt x="3221" y="9359"/>
                    <a:pt x="4336" y="9737"/>
                    <a:pt x="5445" y="9737"/>
                  </a:cubicBezTo>
                  <a:cubicBezTo>
                    <a:pt x="6828" y="9737"/>
                    <a:pt x="8203" y="9150"/>
                    <a:pt x="9168" y="8014"/>
                  </a:cubicBezTo>
                  <a:cubicBezTo>
                    <a:pt x="10906" y="5966"/>
                    <a:pt x="10644" y="2894"/>
                    <a:pt x="8596" y="1156"/>
                  </a:cubicBezTo>
                  <a:cubicBezTo>
                    <a:pt x="7683" y="381"/>
                    <a:pt x="6566" y="1"/>
                    <a:pt x="54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34"/>
            <p:cNvSpPr/>
            <p:nvPr/>
          </p:nvSpPr>
          <p:spPr>
            <a:xfrm>
              <a:off x="5562567" y="1515907"/>
              <a:ext cx="177493" cy="158492"/>
            </a:xfrm>
            <a:custGeom>
              <a:avLst/>
              <a:gdLst/>
              <a:ahLst/>
              <a:cxnLst/>
              <a:rect l="l" t="t" r="r" b="b"/>
              <a:pathLst>
                <a:path w="8406" h="7507" extrusionOk="0">
                  <a:moveTo>
                    <a:pt x="4205" y="1"/>
                  </a:moveTo>
                  <a:cubicBezTo>
                    <a:pt x="3138" y="1"/>
                    <a:pt x="2079" y="451"/>
                    <a:pt x="1334" y="1328"/>
                  </a:cubicBezTo>
                  <a:cubicBezTo>
                    <a:pt x="0" y="2911"/>
                    <a:pt x="191" y="5281"/>
                    <a:pt x="1774" y="6614"/>
                  </a:cubicBezTo>
                  <a:cubicBezTo>
                    <a:pt x="2481" y="7214"/>
                    <a:pt x="3343" y="7507"/>
                    <a:pt x="4202" y="7507"/>
                  </a:cubicBezTo>
                  <a:cubicBezTo>
                    <a:pt x="5268" y="7507"/>
                    <a:pt x="6327" y="7056"/>
                    <a:pt x="7072" y="6186"/>
                  </a:cubicBezTo>
                  <a:cubicBezTo>
                    <a:pt x="8406" y="4602"/>
                    <a:pt x="8204" y="2233"/>
                    <a:pt x="6632" y="887"/>
                  </a:cubicBezTo>
                  <a:cubicBezTo>
                    <a:pt x="5926" y="293"/>
                    <a:pt x="5063" y="1"/>
                    <a:pt x="4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34"/>
            <p:cNvSpPr/>
            <p:nvPr/>
          </p:nvSpPr>
          <p:spPr>
            <a:xfrm>
              <a:off x="6210888" y="2018353"/>
              <a:ext cx="1056658" cy="943349"/>
            </a:xfrm>
            <a:custGeom>
              <a:avLst/>
              <a:gdLst/>
              <a:ahLst/>
              <a:cxnLst/>
              <a:rect l="l" t="t" r="r" b="b"/>
              <a:pathLst>
                <a:path w="50043" h="44682" extrusionOk="0">
                  <a:moveTo>
                    <a:pt x="25027" y="0"/>
                  </a:moveTo>
                  <a:cubicBezTo>
                    <a:pt x="18687" y="0"/>
                    <a:pt x="12391" y="2685"/>
                    <a:pt x="7978" y="7904"/>
                  </a:cubicBezTo>
                  <a:cubicBezTo>
                    <a:pt x="0" y="17321"/>
                    <a:pt x="1167" y="31418"/>
                    <a:pt x="10585" y="39396"/>
                  </a:cubicBezTo>
                  <a:cubicBezTo>
                    <a:pt x="14783" y="42946"/>
                    <a:pt x="19910" y="44682"/>
                    <a:pt x="25010" y="44682"/>
                  </a:cubicBezTo>
                  <a:cubicBezTo>
                    <a:pt x="31353" y="44682"/>
                    <a:pt x="37655" y="41997"/>
                    <a:pt x="42077" y="36776"/>
                  </a:cubicBezTo>
                  <a:cubicBezTo>
                    <a:pt x="50042" y="27358"/>
                    <a:pt x="48876" y="13261"/>
                    <a:pt x="39458" y="5296"/>
                  </a:cubicBezTo>
                  <a:cubicBezTo>
                    <a:pt x="35258" y="1739"/>
                    <a:pt x="30128" y="0"/>
                    <a:pt x="25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34"/>
            <p:cNvSpPr/>
            <p:nvPr/>
          </p:nvSpPr>
          <p:spPr>
            <a:xfrm>
              <a:off x="6236521" y="2041282"/>
              <a:ext cx="1005370" cy="897535"/>
            </a:xfrm>
            <a:custGeom>
              <a:avLst/>
              <a:gdLst/>
              <a:ahLst/>
              <a:cxnLst/>
              <a:rect l="l" t="t" r="r" b="b"/>
              <a:pathLst>
                <a:path w="47614" h="42512" extrusionOk="0">
                  <a:moveTo>
                    <a:pt x="23823" y="1"/>
                  </a:moveTo>
                  <a:cubicBezTo>
                    <a:pt x="17787" y="1"/>
                    <a:pt x="11790" y="2556"/>
                    <a:pt x="7585" y="7520"/>
                  </a:cubicBezTo>
                  <a:cubicBezTo>
                    <a:pt x="1" y="16485"/>
                    <a:pt x="1120" y="29892"/>
                    <a:pt x="10074" y="37476"/>
                  </a:cubicBezTo>
                  <a:cubicBezTo>
                    <a:pt x="14065" y="40857"/>
                    <a:pt x="18944" y="42511"/>
                    <a:pt x="23798" y="42511"/>
                  </a:cubicBezTo>
                  <a:cubicBezTo>
                    <a:pt x="29832" y="42511"/>
                    <a:pt x="35827" y="39956"/>
                    <a:pt x="40030" y="34988"/>
                  </a:cubicBezTo>
                  <a:cubicBezTo>
                    <a:pt x="47614" y="26034"/>
                    <a:pt x="46507" y="12616"/>
                    <a:pt x="37541" y="5032"/>
                  </a:cubicBezTo>
                  <a:cubicBezTo>
                    <a:pt x="33551" y="1652"/>
                    <a:pt x="28675" y="1"/>
                    <a:pt x="238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34"/>
            <p:cNvSpPr/>
            <p:nvPr/>
          </p:nvSpPr>
          <p:spPr>
            <a:xfrm>
              <a:off x="6299376" y="2097403"/>
              <a:ext cx="879672" cy="785258"/>
            </a:xfrm>
            <a:custGeom>
              <a:avLst/>
              <a:gdLst/>
              <a:ahLst/>
              <a:cxnLst/>
              <a:rect l="l" t="t" r="r" b="b"/>
              <a:pathLst>
                <a:path w="41661" h="37194" extrusionOk="0">
                  <a:moveTo>
                    <a:pt x="20840" y="0"/>
                  </a:moveTo>
                  <a:cubicBezTo>
                    <a:pt x="15562" y="0"/>
                    <a:pt x="10319" y="2235"/>
                    <a:pt x="6644" y="6577"/>
                  </a:cubicBezTo>
                  <a:cubicBezTo>
                    <a:pt x="0" y="14423"/>
                    <a:pt x="977" y="26150"/>
                    <a:pt x="8811" y="32794"/>
                  </a:cubicBezTo>
                  <a:cubicBezTo>
                    <a:pt x="12307" y="35749"/>
                    <a:pt x="16575" y="37194"/>
                    <a:pt x="20819" y="37194"/>
                  </a:cubicBezTo>
                  <a:cubicBezTo>
                    <a:pt x="26100" y="37194"/>
                    <a:pt x="31345" y="34958"/>
                    <a:pt x="35029" y="30615"/>
                  </a:cubicBezTo>
                  <a:cubicBezTo>
                    <a:pt x="41660" y="22781"/>
                    <a:pt x="40684" y="11041"/>
                    <a:pt x="32850" y="4410"/>
                  </a:cubicBezTo>
                  <a:cubicBezTo>
                    <a:pt x="29357" y="1447"/>
                    <a:pt x="25087" y="0"/>
                    <a:pt x="208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/>
            </a:p>
          </p:txBody>
        </p:sp>
        <p:sp>
          <p:nvSpPr>
            <p:cNvPr id="10937" name="Google Shape;10937;p34"/>
            <p:cNvSpPr/>
            <p:nvPr/>
          </p:nvSpPr>
          <p:spPr>
            <a:xfrm>
              <a:off x="6699336" y="1850181"/>
              <a:ext cx="450784" cy="402362"/>
            </a:xfrm>
            <a:custGeom>
              <a:avLst/>
              <a:gdLst/>
              <a:ahLst/>
              <a:cxnLst/>
              <a:rect l="l" t="t" r="r" b="b"/>
              <a:pathLst>
                <a:path w="21349" h="19058" extrusionOk="0">
                  <a:moveTo>
                    <a:pt x="10675" y="0"/>
                  </a:moveTo>
                  <a:cubicBezTo>
                    <a:pt x="7970" y="0"/>
                    <a:pt x="5281" y="1148"/>
                    <a:pt x="3394" y="3379"/>
                  </a:cubicBezTo>
                  <a:cubicBezTo>
                    <a:pt x="0" y="7391"/>
                    <a:pt x="500" y="13404"/>
                    <a:pt x="4513" y="16797"/>
                  </a:cubicBezTo>
                  <a:cubicBezTo>
                    <a:pt x="6302" y="18316"/>
                    <a:pt x="8489" y="19058"/>
                    <a:pt x="10666" y="19058"/>
                  </a:cubicBezTo>
                  <a:cubicBezTo>
                    <a:pt x="13370" y="19058"/>
                    <a:pt x="16056" y="17913"/>
                    <a:pt x="17943" y="15690"/>
                  </a:cubicBezTo>
                  <a:cubicBezTo>
                    <a:pt x="21348" y="11678"/>
                    <a:pt x="20848" y="5665"/>
                    <a:pt x="16824" y="2260"/>
                  </a:cubicBezTo>
                  <a:cubicBezTo>
                    <a:pt x="15036" y="742"/>
                    <a:pt x="12850" y="0"/>
                    <a:pt x="10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34"/>
            <p:cNvSpPr/>
            <p:nvPr/>
          </p:nvSpPr>
          <p:spPr>
            <a:xfrm>
              <a:off x="6718444" y="1867262"/>
              <a:ext cx="412313" cy="368308"/>
            </a:xfrm>
            <a:custGeom>
              <a:avLst/>
              <a:gdLst/>
              <a:ahLst/>
              <a:cxnLst/>
              <a:rect l="l" t="t" r="r" b="b"/>
              <a:pathLst>
                <a:path w="19527" h="17445" extrusionOk="0">
                  <a:moveTo>
                    <a:pt x="9771" y="1"/>
                  </a:moveTo>
                  <a:cubicBezTo>
                    <a:pt x="7297" y="1"/>
                    <a:pt x="4836" y="1050"/>
                    <a:pt x="3108" y="3082"/>
                  </a:cubicBezTo>
                  <a:cubicBezTo>
                    <a:pt x="0" y="6761"/>
                    <a:pt x="453" y="12262"/>
                    <a:pt x="4132" y="15381"/>
                  </a:cubicBezTo>
                  <a:cubicBezTo>
                    <a:pt x="5772" y="16766"/>
                    <a:pt x="7773" y="17444"/>
                    <a:pt x="9764" y="17444"/>
                  </a:cubicBezTo>
                  <a:cubicBezTo>
                    <a:pt x="12239" y="17444"/>
                    <a:pt x="14696" y="16396"/>
                    <a:pt x="16419" y="14357"/>
                  </a:cubicBezTo>
                  <a:cubicBezTo>
                    <a:pt x="19526" y="10678"/>
                    <a:pt x="19074" y="5177"/>
                    <a:pt x="15395" y="2070"/>
                  </a:cubicBezTo>
                  <a:cubicBezTo>
                    <a:pt x="13760" y="679"/>
                    <a:pt x="11761" y="1"/>
                    <a:pt x="977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34"/>
            <p:cNvSpPr/>
            <p:nvPr/>
          </p:nvSpPr>
          <p:spPr>
            <a:xfrm>
              <a:off x="6765697" y="1909448"/>
              <a:ext cx="318034" cy="283963"/>
            </a:xfrm>
            <a:custGeom>
              <a:avLst/>
              <a:gdLst/>
              <a:ahLst/>
              <a:cxnLst/>
              <a:rect l="l" t="t" r="r" b="b"/>
              <a:pathLst>
                <a:path w="15062" h="13450" extrusionOk="0">
                  <a:moveTo>
                    <a:pt x="7532" y="1"/>
                  </a:moveTo>
                  <a:cubicBezTo>
                    <a:pt x="5624" y="1"/>
                    <a:pt x="3727" y="811"/>
                    <a:pt x="2394" y="2382"/>
                  </a:cubicBezTo>
                  <a:cubicBezTo>
                    <a:pt x="0" y="5215"/>
                    <a:pt x="346" y="9454"/>
                    <a:pt x="3179" y="11859"/>
                  </a:cubicBezTo>
                  <a:cubicBezTo>
                    <a:pt x="4443" y="12927"/>
                    <a:pt x="5989" y="13449"/>
                    <a:pt x="7526" y="13449"/>
                  </a:cubicBezTo>
                  <a:cubicBezTo>
                    <a:pt x="9435" y="13449"/>
                    <a:pt x="11331" y="12643"/>
                    <a:pt x="12657" y="11073"/>
                  </a:cubicBezTo>
                  <a:cubicBezTo>
                    <a:pt x="15062" y="8240"/>
                    <a:pt x="14705" y="3989"/>
                    <a:pt x="11871" y="1596"/>
                  </a:cubicBezTo>
                  <a:cubicBezTo>
                    <a:pt x="10608" y="524"/>
                    <a:pt x="9067" y="1"/>
                    <a:pt x="7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f</a:t>
              </a: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17"/>
          <p:cNvGrpSpPr/>
          <p:nvPr/>
        </p:nvGrpSpPr>
        <p:grpSpPr>
          <a:xfrm>
            <a:off x="909851" y="1570001"/>
            <a:ext cx="5018236" cy="2673397"/>
            <a:chOff x="233350" y="949250"/>
            <a:chExt cx="7137300" cy="3802300"/>
          </a:xfrm>
        </p:grpSpPr>
        <p:sp>
          <p:nvSpPr>
            <p:cNvPr id="152" name="Google Shape;152;p1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1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1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1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1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1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1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1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1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1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1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1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1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1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1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1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203;p17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204" name="Google Shape;204;p17"/>
          <p:cNvGrpSpPr/>
          <p:nvPr/>
        </p:nvGrpSpPr>
        <p:grpSpPr>
          <a:xfrm>
            <a:off x="729900" y="1915650"/>
            <a:ext cx="714000" cy="714000"/>
            <a:chOff x="729900" y="1915650"/>
            <a:chExt cx="714000" cy="714000"/>
          </a:xfrm>
        </p:grpSpPr>
        <p:sp>
          <p:nvSpPr>
            <p:cNvPr id="205" name="Google Shape;205;p17"/>
            <p:cNvSpPr/>
            <p:nvPr/>
          </p:nvSpPr>
          <p:spPr>
            <a:xfrm>
              <a:off x="729900" y="1915650"/>
              <a:ext cx="714000" cy="714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06" name="Google Shape;206;p17"/>
            <p:cNvSpPr/>
            <p:nvPr/>
          </p:nvSpPr>
          <p:spPr>
            <a:xfrm>
              <a:off x="768750" y="1954500"/>
              <a:ext cx="636300" cy="6363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3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10</a:t>
              </a:r>
              <a:r>
                <a:rPr lang="en" sz="180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800"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207" name="Google Shape;207;p17"/>
          <p:cNvGrpSpPr/>
          <p:nvPr/>
        </p:nvGrpSpPr>
        <p:grpSpPr>
          <a:xfrm>
            <a:off x="3131209" y="1461639"/>
            <a:ext cx="714000" cy="714000"/>
            <a:chOff x="3131209" y="1461639"/>
            <a:chExt cx="714000" cy="714000"/>
          </a:xfrm>
        </p:grpSpPr>
        <p:sp>
          <p:nvSpPr>
            <p:cNvPr id="208" name="Google Shape;208;p17"/>
            <p:cNvSpPr/>
            <p:nvPr/>
          </p:nvSpPr>
          <p:spPr>
            <a:xfrm>
              <a:off x="3131209" y="1461639"/>
              <a:ext cx="714000" cy="714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/>
            </a:p>
          </p:txBody>
        </p:sp>
        <p:sp>
          <p:nvSpPr>
            <p:cNvPr id="209" name="Google Shape;209;p17"/>
            <p:cNvSpPr/>
            <p:nvPr/>
          </p:nvSpPr>
          <p:spPr>
            <a:xfrm>
              <a:off x="3170050" y="1500500"/>
              <a:ext cx="636300" cy="6363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3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20</a:t>
              </a:r>
              <a:r>
                <a:rPr lang="en" sz="180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2000"/>
            </a:p>
          </p:txBody>
        </p:sp>
      </p:grpSp>
      <p:grpSp>
        <p:nvGrpSpPr>
          <p:cNvPr id="210" name="Google Shape;210;p17"/>
          <p:cNvGrpSpPr/>
          <p:nvPr/>
        </p:nvGrpSpPr>
        <p:grpSpPr>
          <a:xfrm>
            <a:off x="5194425" y="2983264"/>
            <a:ext cx="714000" cy="714000"/>
            <a:chOff x="5194425" y="2983264"/>
            <a:chExt cx="714000" cy="714000"/>
          </a:xfrm>
        </p:grpSpPr>
        <p:sp>
          <p:nvSpPr>
            <p:cNvPr id="211" name="Google Shape;211;p17"/>
            <p:cNvSpPr/>
            <p:nvPr/>
          </p:nvSpPr>
          <p:spPr>
            <a:xfrm>
              <a:off x="5194425" y="2983264"/>
              <a:ext cx="714000" cy="71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/>
            </a:p>
          </p:txBody>
        </p:sp>
        <p:sp>
          <p:nvSpPr>
            <p:cNvPr id="212" name="Google Shape;212;p17"/>
            <p:cNvSpPr/>
            <p:nvPr/>
          </p:nvSpPr>
          <p:spPr>
            <a:xfrm>
              <a:off x="5233275" y="3022125"/>
              <a:ext cx="636300" cy="6363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3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30</a:t>
              </a:r>
              <a:r>
                <a:rPr lang="en" sz="180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2000"/>
            </a:p>
          </p:txBody>
        </p:sp>
      </p:grpSp>
      <p:grpSp>
        <p:nvGrpSpPr>
          <p:cNvPr id="213" name="Google Shape;213;p17"/>
          <p:cNvGrpSpPr/>
          <p:nvPr/>
        </p:nvGrpSpPr>
        <p:grpSpPr>
          <a:xfrm>
            <a:off x="2273130" y="3611826"/>
            <a:ext cx="714000" cy="714000"/>
            <a:chOff x="2273130" y="3611826"/>
            <a:chExt cx="714000" cy="714000"/>
          </a:xfrm>
        </p:grpSpPr>
        <p:sp>
          <p:nvSpPr>
            <p:cNvPr id="214" name="Google Shape;214;p17"/>
            <p:cNvSpPr/>
            <p:nvPr/>
          </p:nvSpPr>
          <p:spPr>
            <a:xfrm>
              <a:off x="2273130" y="3611826"/>
              <a:ext cx="714000" cy="71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/>
            </a:p>
          </p:txBody>
        </p:sp>
        <p:sp>
          <p:nvSpPr>
            <p:cNvPr id="215" name="Google Shape;215;p17"/>
            <p:cNvSpPr/>
            <p:nvPr/>
          </p:nvSpPr>
          <p:spPr>
            <a:xfrm>
              <a:off x="2311975" y="3650675"/>
              <a:ext cx="636300" cy="6363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3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40</a:t>
              </a:r>
              <a:r>
                <a:rPr lang="en" sz="180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2000"/>
            </a:p>
          </p:txBody>
        </p:sp>
      </p:grpSp>
      <p:grpSp>
        <p:nvGrpSpPr>
          <p:cNvPr id="216" name="Google Shape;216;p17"/>
          <p:cNvGrpSpPr/>
          <p:nvPr/>
        </p:nvGrpSpPr>
        <p:grpSpPr>
          <a:xfrm>
            <a:off x="5101780" y="1461647"/>
            <a:ext cx="714000" cy="714000"/>
            <a:chOff x="5101780" y="1461647"/>
            <a:chExt cx="714000" cy="714000"/>
          </a:xfrm>
        </p:grpSpPr>
        <p:sp>
          <p:nvSpPr>
            <p:cNvPr id="217" name="Google Shape;217;p17"/>
            <p:cNvSpPr/>
            <p:nvPr/>
          </p:nvSpPr>
          <p:spPr>
            <a:xfrm>
              <a:off x="5101780" y="1461647"/>
              <a:ext cx="714000" cy="71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0"/>
            </a:p>
          </p:txBody>
        </p:sp>
        <p:sp>
          <p:nvSpPr>
            <p:cNvPr id="218" name="Google Shape;218;p17"/>
            <p:cNvSpPr/>
            <p:nvPr/>
          </p:nvSpPr>
          <p:spPr>
            <a:xfrm>
              <a:off x="5140625" y="1500500"/>
              <a:ext cx="636300" cy="6363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300">
                  <a:solidFill>
                    <a:schemeClr val="l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50</a:t>
              </a:r>
              <a:r>
                <a:rPr lang="en" sz="180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2000"/>
            </a:p>
          </p:txBody>
        </p:sp>
      </p:grpSp>
      <p:grpSp>
        <p:nvGrpSpPr>
          <p:cNvPr id="219" name="Google Shape;219;p17"/>
          <p:cNvGrpSpPr/>
          <p:nvPr/>
        </p:nvGrpSpPr>
        <p:grpSpPr>
          <a:xfrm>
            <a:off x="6548283" y="1110212"/>
            <a:ext cx="1885440" cy="636350"/>
            <a:chOff x="5222700" y="3658300"/>
            <a:chExt cx="3210900" cy="636350"/>
          </a:xfrm>
        </p:grpSpPr>
        <p:sp>
          <p:nvSpPr>
            <p:cNvPr id="220" name="Google Shape;220;p17"/>
            <p:cNvSpPr txBox="1"/>
            <p:nvPr/>
          </p:nvSpPr>
          <p:spPr>
            <a:xfrm>
              <a:off x="5222700" y="392895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Mercury is small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" name="Google Shape;221;p17"/>
            <p:cNvSpPr txBox="1"/>
            <p:nvPr/>
          </p:nvSpPr>
          <p:spPr>
            <a:xfrm>
              <a:off x="5222700" y="365830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5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700">
                <a:solidFill>
                  <a:schemeClr val="accent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222" name="Google Shape;222;p17"/>
          <p:cNvGrpSpPr/>
          <p:nvPr/>
        </p:nvGrpSpPr>
        <p:grpSpPr>
          <a:xfrm>
            <a:off x="6548283" y="1825280"/>
            <a:ext cx="1885440" cy="636350"/>
            <a:chOff x="5222700" y="3658300"/>
            <a:chExt cx="3210900" cy="636350"/>
          </a:xfrm>
        </p:grpSpPr>
        <p:sp>
          <p:nvSpPr>
            <p:cNvPr id="223" name="Google Shape;223;p17"/>
            <p:cNvSpPr txBox="1"/>
            <p:nvPr/>
          </p:nvSpPr>
          <p:spPr>
            <a:xfrm>
              <a:off x="5222700" y="392895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Mars is very cold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" name="Google Shape;224;p17"/>
            <p:cNvSpPr txBox="1"/>
            <p:nvPr/>
          </p:nvSpPr>
          <p:spPr>
            <a:xfrm>
              <a:off x="5222700" y="365830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225" name="Google Shape;225;p17"/>
          <p:cNvGrpSpPr/>
          <p:nvPr/>
        </p:nvGrpSpPr>
        <p:grpSpPr>
          <a:xfrm>
            <a:off x="6548283" y="2540348"/>
            <a:ext cx="1885440" cy="636350"/>
            <a:chOff x="5222700" y="3658300"/>
            <a:chExt cx="3210900" cy="636350"/>
          </a:xfrm>
        </p:grpSpPr>
        <p:sp>
          <p:nvSpPr>
            <p:cNvPr id="226" name="Google Shape;226;p17"/>
            <p:cNvSpPr txBox="1"/>
            <p:nvPr/>
          </p:nvSpPr>
          <p:spPr>
            <a:xfrm>
              <a:off x="5222700" y="392895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a gas giant 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" name="Google Shape;227;p17"/>
            <p:cNvSpPr txBox="1"/>
            <p:nvPr/>
          </p:nvSpPr>
          <p:spPr>
            <a:xfrm>
              <a:off x="5222700" y="365830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700">
                <a:solidFill>
                  <a:schemeClr val="accent6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228" name="Google Shape;228;p17"/>
          <p:cNvGrpSpPr/>
          <p:nvPr/>
        </p:nvGrpSpPr>
        <p:grpSpPr>
          <a:xfrm>
            <a:off x="6548283" y="3255416"/>
            <a:ext cx="1885440" cy="636350"/>
            <a:chOff x="5222700" y="3658300"/>
            <a:chExt cx="3210900" cy="636350"/>
          </a:xfrm>
        </p:grpSpPr>
        <p:sp>
          <p:nvSpPr>
            <p:cNvPr id="229" name="Google Shape;229;p17"/>
            <p:cNvSpPr txBox="1"/>
            <p:nvPr/>
          </p:nvSpPr>
          <p:spPr>
            <a:xfrm>
              <a:off x="5222700" y="392895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Saturn has several rings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" name="Google Shape;230;p17"/>
            <p:cNvSpPr txBox="1"/>
            <p:nvPr/>
          </p:nvSpPr>
          <p:spPr>
            <a:xfrm>
              <a:off x="5222700" y="365830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 sz="17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231" name="Google Shape;231;p17"/>
          <p:cNvGrpSpPr/>
          <p:nvPr/>
        </p:nvGrpSpPr>
        <p:grpSpPr>
          <a:xfrm>
            <a:off x="6548283" y="3970488"/>
            <a:ext cx="1885440" cy="636350"/>
            <a:chOff x="5222700" y="3658300"/>
            <a:chExt cx="3210900" cy="636350"/>
          </a:xfrm>
        </p:grpSpPr>
        <p:sp>
          <p:nvSpPr>
            <p:cNvPr id="232" name="Google Shape;232;p17"/>
            <p:cNvSpPr txBox="1"/>
            <p:nvPr/>
          </p:nvSpPr>
          <p:spPr>
            <a:xfrm>
              <a:off x="5222700" y="392895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nice name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" name="Google Shape;233;p17"/>
            <p:cNvSpPr txBox="1"/>
            <p:nvPr/>
          </p:nvSpPr>
          <p:spPr>
            <a:xfrm>
              <a:off x="5222700" y="3658300"/>
              <a:ext cx="3210900" cy="365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700">
                <a:solidFill>
                  <a:schemeClr val="accent4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4" name="Google Shape;10944;p35"/>
          <p:cNvGrpSpPr/>
          <p:nvPr/>
        </p:nvGrpSpPr>
        <p:grpSpPr>
          <a:xfrm>
            <a:off x="707174" y="2795465"/>
            <a:ext cx="7729692" cy="1812329"/>
            <a:chOff x="1938938" y="2873488"/>
            <a:chExt cx="5266175" cy="1234725"/>
          </a:xfrm>
        </p:grpSpPr>
        <p:sp>
          <p:nvSpPr>
            <p:cNvPr id="10945" name="Google Shape;10945;p35"/>
            <p:cNvSpPr/>
            <p:nvPr/>
          </p:nvSpPr>
          <p:spPr>
            <a:xfrm>
              <a:off x="1938938" y="2937613"/>
              <a:ext cx="1940750" cy="1170600"/>
            </a:xfrm>
            <a:custGeom>
              <a:avLst/>
              <a:gdLst/>
              <a:ahLst/>
              <a:cxnLst/>
              <a:rect l="l" t="t" r="r" b="b"/>
              <a:pathLst>
                <a:path w="77630" h="46824" extrusionOk="0">
                  <a:moveTo>
                    <a:pt x="14251" y="1"/>
                  </a:moveTo>
                  <a:cubicBezTo>
                    <a:pt x="13779" y="1"/>
                    <a:pt x="13326" y="35"/>
                    <a:pt x="12967" y="126"/>
                  </a:cubicBezTo>
                  <a:cubicBezTo>
                    <a:pt x="12205" y="328"/>
                    <a:pt x="11455" y="519"/>
                    <a:pt x="10693" y="721"/>
                  </a:cubicBezTo>
                  <a:cubicBezTo>
                    <a:pt x="10347" y="805"/>
                    <a:pt x="10002" y="900"/>
                    <a:pt x="9585" y="924"/>
                  </a:cubicBezTo>
                  <a:cubicBezTo>
                    <a:pt x="9133" y="959"/>
                    <a:pt x="8609" y="924"/>
                    <a:pt x="8228" y="1019"/>
                  </a:cubicBezTo>
                  <a:cubicBezTo>
                    <a:pt x="7978" y="1090"/>
                    <a:pt x="7847" y="1198"/>
                    <a:pt x="7811" y="1305"/>
                  </a:cubicBezTo>
                  <a:cubicBezTo>
                    <a:pt x="7787" y="1412"/>
                    <a:pt x="7716" y="1543"/>
                    <a:pt x="7823" y="1638"/>
                  </a:cubicBezTo>
                  <a:cubicBezTo>
                    <a:pt x="8204" y="1995"/>
                    <a:pt x="8549" y="2460"/>
                    <a:pt x="8073" y="2793"/>
                  </a:cubicBezTo>
                  <a:cubicBezTo>
                    <a:pt x="7937" y="2902"/>
                    <a:pt x="7599" y="2949"/>
                    <a:pt x="7256" y="2949"/>
                  </a:cubicBezTo>
                  <a:cubicBezTo>
                    <a:pt x="7150" y="2949"/>
                    <a:pt x="7043" y="2944"/>
                    <a:pt x="6942" y="2936"/>
                  </a:cubicBezTo>
                  <a:cubicBezTo>
                    <a:pt x="6525" y="2900"/>
                    <a:pt x="6156" y="2805"/>
                    <a:pt x="5751" y="2757"/>
                  </a:cubicBezTo>
                  <a:cubicBezTo>
                    <a:pt x="5533" y="2733"/>
                    <a:pt x="5304" y="2721"/>
                    <a:pt x="5073" y="2721"/>
                  </a:cubicBezTo>
                  <a:cubicBezTo>
                    <a:pt x="4626" y="2721"/>
                    <a:pt x="4176" y="2766"/>
                    <a:pt x="3799" y="2853"/>
                  </a:cubicBezTo>
                  <a:cubicBezTo>
                    <a:pt x="3227" y="2984"/>
                    <a:pt x="3108" y="3198"/>
                    <a:pt x="2894" y="3412"/>
                  </a:cubicBezTo>
                  <a:cubicBezTo>
                    <a:pt x="2751" y="3579"/>
                    <a:pt x="2977" y="3769"/>
                    <a:pt x="3406" y="3841"/>
                  </a:cubicBezTo>
                  <a:cubicBezTo>
                    <a:pt x="3569" y="3870"/>
                    <a:pt x="3746" y="3881"/>
                    <a:pt x="3931" y="3881"/>
                  </a:cubicBezTo>
                  <a:cubicBezTo>
                    <a:pt x="4442" y="3881"/>
                    <a:pt x="5016" y="3799"/>
                    <a:pt x="5537" y="3799"/>
                  </a:cubicBezTo>
                  <a:cubicBezTo>
                    <a:pt x="5668" y="3799"/>
                    <a:pt x="5796" y="3804"/>
                    <a:pt x="5918" y="3817"/>
                  </a:cubicBezTo>
                  <a:cubicBezTo>
                    <a:pt x="5953" y="3811"/>
                    <a:pt x="5989" y="3808"/>
                    <a:pt x="6024" y="3808"/>
                  </a:cubicBezTo>
                  <a:cubicBezTo>
                    <a:pt x="6204" y="3808"/>
                    <a:pt x="6373" y="3878"/>
                    <a:pt x="6383" y="3948"/>
                  </a:cubicBezTo>
                  <a:cubicBezTo>
                    <a:pt x="6394" y="4019"/>
                    <a:pt x="6252" y="4103"/>
                    <a:pt x="6109" y="4162"/>
                  </a:cubicBezTo>
                  <a:cubicBezTo>
                    <a:pt x="5323" y="4484"/>
                    <a:pt x="4180" y="4674"/>
                    <a:pt x="3073" y="4853"/>
                  </a:cubicBezTo>
                  <a:cubicBezTo>
                    <a:pt x="1977" y="5043"/>
                    <a:pt x="751" y="5246"/>
                    <a:pt x="298" y="5639"/>
                  </a:cubicBezTo>
                  <a:cubicBezTo>
                    <a:pt x="1" y="5901"/>
                    <a:pt x="60" y="6198"/>
                    <a:pt x="441" y="6436"/>
                  </a:cubicBezTo>
                  <a:cubicBezTo>
                    <a:pt x="572" y="6520"/>
                    <a:pt x="751" y="6603"/>
                    <a:pt x="858" y="6686"/>
                  </a:cubicBezTo>
                  <a:cubicBezTo>
                    <a:pt x="965" y="6770"/>
                    <a:pt x="1132" y="6913"/>
                    <a:pt x="953" y="6984"/>
                  </a:cubicBezTo>
                  <a:cubicBezTo>
                    <a:pt x="727" y="7067"/>
                    <a:pt x="656" y="7186"/>
                    <a:pt x="763" y="7294"/>
                  </a:cubicBezTo>
                  <a:cubicBezTo>
                    <a:pt x="882" y="7401"/>
                    <a:pt x="1191" y="7448"/>
                    <a:pt x="1513" y="7460"/>
                  </a:cubicBezTo>
                  <a:cubicBezTo>
                    <a:pt x="1799" y="7460"/>
                    <a:pt x="2084" y="7472"/>
                    <a:pt x="2334" y="7508"/>
                  </a:cubicBezTo>
                  <a:cubicBezTo>
                    <a:pt x="2596" y="7556"/>
                    <a:pt x="2823" y="7627"/>
                    <a:pt x="2846" y="7734"/>
                  </a:cubicBezTo>
                  <a:cubicBezTo>
                    <a:pt x="2894" y="7865"/>
                    <a:pt x="2549" y="7984"/>
                    <a:pt x="2239" y="8067"/>
                  </a:cubicBezTo>
                  <a:lnTo>
                    <a:pt x="394" y="8591"/>
                  </a:lnTo>
                  <a:cubicBezTo>
                    <a:pt x="215" y="8639"/>
                    <a:pt x="25" y="8699"/>
                    <a:pt x="48" y="8782"/>
                  </a:cubicBezTo>
                  <a:cubicBezTo>
                    <a:pt x="72" y="8853"/>
                    <a:pt x="287" y="8913"/>
                    <a:pt x="489" y="8913"/>
                  </a:cubicBezTo>
                  <a:cubicBezTo>
                    <a:pt x="518" y="8914"/>
                    <a:pt x="547" y="8915"/>
                    <a:pt x="576" y="8915"/>
                  </a:cubicBezTo>
                  <a:cubicBezTo>
                    <a:pt x="759" y="8915"/>
                    <a:pt x="933" y="8886"/>
                    <a:pt x="1108" y="8865"/>
                  </a:cubicBezTo>
                  <a:cubicBezTo>
                    <a:pt x="2001" y="8746"/>
                    <a:pt x="2870" y="8568"/>
                    <a:pt x="3811" y="8508"/>
                  </a:cubicBezTo>
                  <a:cubicBezTo>
                    <a:pt x="4597" y="8448"/>
                    <a:pt x="5156" y="8198"/>
                    <a:pt x="5466" y="7937"/>
                  </a:cubicBezTo>
                  <a:cubicBezTo>
                    <a:pt x="5775" y="7686"/>
                    <a:pt x="5930" y="7401"/>
                    <a:pt x="6299" y="7151"/>
                  </a:cubicBezTo>
                  <a:cubicBezTo>
                    <a:pt x="6668" y="6913"/>
                    <a:pt x="7228" y="6710"/>
                    <a:pt x="7907" y="6579"/>
                  </a:cubicBezTo>
                  <a:cubicBezTo>
                    <a:pt x="8114" y="6543"/>
                    <a:pt x="8341" y="6507"/>
                    <a:pt x="8563" y="6507"/>
                  </a:cubicBezTo>
                  <a:cubicBezTo>
                    <a:pt x="8635" y="6507"/>
                    <a:pt x="8706" y="6511"/>
                    <a:pt x="8776" y="6520"/>
                  </a:cubicBezTo>
                  <a:cubicBezTo>
                    <a:pt x="9073" y="6555"/>
                    <a:pt x="9169" y="6674"/>
                    <a:pt x="9038" y="6770"/>
                  </a:cubicBezTo>
                  <a:cubicBezTo>
                    <a:pt x="8847" y="6889"/>
                    <a:pt x="8502" y="6984"/>
                    <a:pt x="8192" y="7079"/>
                  </a:cubicBezTo>
                  <a:cubicBezTo>
                    <a:pt x="7871" y="7163"/>
                    <a:pt x="7561" y="7282"/>
                    <a:pt x="7478" y="7413"/>
                  </a:cubicBezTo>
                  <a:cubicBezTo>
                    <a:pt x="7410" y="7548"/>
                    <a:pt x="7578" y="7652"/>
                    <a:pt x="7942" y="7652"/>
                  </a:cubicBezTo>
                  <a:cubicBezTo>
                    <a:pt x="7961" y="7652"/>
                    <a:pt x="7981" y="7651"/>
                    <a:pt x="8002" y="7651"/>
                  </a:cubicBezTo>
                  <a:cubicBezTo>
                    <a:pt x="8067" y="7655"/>
                    <a:pt x="8131" y="7656"/>
                    <a:pt x="8195" y="7656"/>
                  </a:cubicBezTo>
                  <a:cubicBezTo>
                    <a:pt x="8737" y="7656"/>
                    <a:pt x="9227" y="7527"/>
                    <a:pt x="9621" y="7389"/>
                  </a:cubicBezTo>
                  <a:cubicBezTo>
                    <a:pt x="10073" y="7246"/>
                    <a:pt x="10621" y="7067"/>
                    <a:pt x="11240" y="7067"/>
                  </a:cubicBezTo>
                  <a:cubicBezTo>
                    <a:pt x="13002" y="7067"/>
                    <a:pt x="14443" y="7686"/>
                    <a:pt x="15622" y="8151"/>
                  </a:cubicBezTo>
                  <a:cubicBezTo>
                    <a:pt x="16527" y="8508"/>
                    <a:pt x="17420" y="8865"/>
                    <a:pt x="17979" y="9306"/>
                  </a:cubicBezTo>
                  <a:cubicBezTo>
                    <a:pt x="18944" y="10068"/>
                    <a:pt x="19372" y="10961"/>
                    <a:pt x="18705" y="11758"/>
                  </a:cubicBezTo>
                  <a:cubicBezTo>
                    <a:pt x="18324" y="12223"/>
                    <a:pt x="18741" y="12735"/>
                    <a:pt x="19729" y="13056"/>
                  </a:cubicBezTo>
                  <a:cubicBezTo>
                    <a:pt x="20075" y="13175"/>
                    <a:pt x="20503" y="13271"/>
                    <a:pt x="20658" y="13425"/>
                  </a:cubicBezTo>
                  <a:cubicBezTo>
                    <a:pt x="20813" y="13580"/>
                    <a:pt x="20646" y="13747"/>
                    <a:pt x="20480" y="13913"/>
                  </a:cubicBezTo>
                  <a:cubicBezTo>
                    <a:pt x="19551" y="14771"/>
                    <a:pt x="18229" y="15568"/>
                    <a:pt x="17920" y="16497"/>
                  </a:cubicBezTo>
                  <a:cubicBezTo>
                    <a:pt x="17622" y="17342"/>
                    <a:pt x="17586" y="18319"/>
                    <a:pt x="19158" y="18986"/>
                  </a:cubicBezTo>
                  <a:cubicBezTo>
                    <a:pt x="20884" y="19712"/>
                    <a:pt x="21408" y="20629"/>
                    <a:pt x="22206" y="21533"/>
                  </a:cubicBezTo>
                  <a:cubicBezTo>
                    <a:pt x="22575" y="21962"/>
                    <a:pt x="23123" y="22367"/>
                    <a:pt x="23837" y="22736"/>
                  </a:cubicBezTo>
                  <a:cubicBezTo>
                    <a:pt x="24051" y="22855"/>
                    <a:pt x="24349" y="22974"/>
                    <a:pt x="24742" y="22986"/>
                  </a:cubicBezTo>
                  <a:cubicBezTo>
                    <a:pt x="24980" y="22986"/>
                    <a:pt x="25230" y="22938"/>
                    <a:pt x="25349" y="22867"/>
                  </a:cubicBezTo>
                  <a:cubicBezTo>
                    <a:pt x="25468" y="22784"/>
                    <a:pt x="25397" y="22676"/>
                    <a:pt x="25373" y="22581"/>
                  </a:cubicBezTo>
                  <a:cubicBezTo>
                    <a:pt x="25302" y="22379"/>
                    <a:pt x="24944" y="22200"/>
                    <a:pt x="24623" y="22022"/>
                  </a:cubicBezTo>
                  <a:cubicBezTo>
                    <a:pt x="23909" y="21641"/>
                    <a:pt x="22849" y="21200"/>
                    <a:pt x="22777" y="20748"/>
                  </a:cubicBezTo>
                  <a:cubicBezTo>
                    <a:pt x="22754" y="20605"/>
                    <a:pt x="22730" y="20462"/>
                    <a:pt x="22706" y="20319"/>
                  </a:cubicBezTo>
                  <a:cubicBezTo>
                    <a:pt x="22694" y="20271"/>
                    <a:pt x="22694" y="20224"/>
                    <a:pt x="22730" y="20188"/>
                  </a:cubicBezTo>
                  <a:cubicBezTo>
                    <a:pt x="22777" y="20140"/>
                    <a:pt x="22885" y="20105"/>
                    <a:pt x="23016" y="20105"/>
                  </a:cubicBezTo>
                  <a:cubicBezTo>
                    <a:pt x="23135" y="20105"/>
                    <a:pt x="23420" y="20176"/>
                    <a:pt x="23361" y="20212"/>
                  </a:cubicBezTo>
                  <a:cubicBezTo>
                    <a:pt x="23444" y="20760"/>
                    <a:pt x="24432" y="21236"/>
                    <a:pt x="25385" y="21676"/>
                  </a:cubicBezTo>
                  <a:cubicBezTo>
                    <a:pt x="25944" y="21926"/>
                    <a:pt x="26861" y="22212"/>
                    <a:pt x="27087" y="22522"/>
                  </a:cubicBezTo>
                  <a:cubicBezTo>
                    <a:pt x="27492" y="23093"/>
                    <a:pt x="28088" y="23653"/>
                    <a:pt x="29076" y="24117"/>
                  </a:cubicBezTo>
                  <a:cubicBezTo>
                    <a:pt x="30076" y="24593"/>
                    <a:pt x="31457" y="24986"/>
                    <a:pt x="33088" y="25117"/>
                  </a:cubicBezTo>
                  <a:cubicBezTo>
                    <a:pt x="34517" y="25224"/>
                    <a:pt x="36101" y="25367"/>
                    <a:pt x="37553" y="25451"/>
                  </a:cubicBezTo>
                  <a:cubicBezTo>
                    <a:pt x="39018" y="25534"/>
                    <a:pt x="40339" y="25891"/>
                    <a:pt x="40911" y="26379"/>
                  </a:cubicBezTo>
                  <a:cubicBezTo>
                    <a:pt x="41268" y="26677"/>
                    <a:pt x="41375" y="27022"/>
                    <a:pt x="42030" y="27248"/>
                  </a:cubicBezTo>
                  <a:cubicBezTo>
                    <a:pt x="42744" y="27498"/>
                    <a:pt x="43971" y="27487"/>
                    <a:pt x="44971" y="27522"/>
                  </a:cubicBezTo>
                  <a:cubicBezTo>
                    <a:pt x="45626" y="27546"/>
                    <a:pt x="46245" y="27677"/>
                    <a:pt x="46602" y="27868"/>
                  </a:cubicBezTo>
                  <a:cubicBezTo>
                    <a:pt x="46959" y="28058"/>
                    <a:pt x="47042" y="28308"/>
                    <a:pt x="46828" y="28534"/>
                  </a:cubicBezTo>
                  <a:cubicBezTo>
                    <a:pt x="46626" y="28749"/>
                    <a:pt x="46161" y="28915"/>
                    <a:pt x="45804" y="29106"/>
                  </a:cubicBezTo>
                  <a:cubicBezTo>
                    <a:pt x="44959" y="29546"/>
                    <a:pt x="45197" y="30106"/>
                    <a:pt x="44935" y="30630"/>
                  </a:cubicBezTo>
                  <a:cubicBezTo>
                    <a:pt x="44530" y="31463"/>
                    <a:pt x="45852" y="32261"/>
                    <a:pt x="47126" y="32975"/>
                  </a:cubicBezTo>
                  <a:cubicBezTo>
                    <a:pt x="48138" y="33547"/>
                    <a:pt x="48709" y="34249"/>
                    <a:pt x="50233" y="34654"/>
                  </a:cubicBezTo>
                  <a:cubicBezTo>
                    <a:pt x="52067" y="35154"/>
                    <a:pt x="53055" y="35964"/>
                    <a:pt x="53365" y="36773"/>
                  </a:cubicBezTo>
                  <a:cubicBezTo>
                    <a:pt x="53674" y="37571"/>
                    <a:pt x="54198" y="38512"/>
                    <a:pt x="53317" y="39262"/>
                  </a:cubicBezTo>
                  <a:cubicBezTo>
                    <a:pt x="52281" y="40143"/>
                    <a:pt x="51233" y="41107"/>
                    <a:pt x="51983" y="42024"/>
                  </a:cubicBezTo>
                  <a:cubicBezTo>
                    <a:pt x="52376" y="42512"/>
                    <a:pt x="53234" y="42929"/>
                    <a:pt x="53627" y="43405"/>
                  </a:cubicBezTo>
                  <a:cubicBezTo>
                    <a:pt x="53948" y="43786"/>
                    <a:pt x="53960" y="44191"/>
                    <a:pt x="54115" y="44584"/>
                  </a:cubicBezTo>
                  <a:cubicBezTo>
                    <a:pt x="54281" y="44977"/>
                    <a:pt x="54639" y="45382"/>
                    <a:pt x="55484" y="45655"/>
                  </a:cubicBezTo>
                  <a:cubicBezTo>
                    <a:pt x="56389" y="45941"/>
                    <a:pt x="56996" y="46334"/>
                    <a:pt x="57925" y="46608"/>
                  </a:cubicBezTo>
                  <a:cubicBezTo>
                    <a:pt x="58270" y="46715"/>
                    <a:pt x="58651" y="46810"/>
                    <a:pt x="59103" y="46822"/>
                  </a:cubicBezTo>
                  <a:cubicBezTo>
                    <a:pt x="59128" y="46823"/>
                    <a:pt x="59153" y="46823"/>
                    <a:pt x="59178" y="46823"/>
                  </a:cubicBezTo>
                  <a:cubicBezTo>
                    <a:pt x="59599" y="46823"/>
                    <a:pt x="60047" y="46730"/>
                    <a:pt x="60104" y="46584"/>
                  </a:cubicBezTo>
                  <a:cubicBezTo>
                    <a:pt x="60127" y="46501"/>
                    <a:pt x="60032" y="46417"/>
                    <a:pt x="59925" y="46346"/>
                  </a:cubicBezTo>
                  <a:cubicBezTo>
                    <a:pt x="59389" y="45917"/>
                    <a:pt x="58841" y="45501"/>
                    <a:pt x="58306" y="45072"/>
                  </a:cubicBezTo>
                  <a:cubicBezTo>
                    <a:pt x="58091" y="44917"/>
                    <a:pt x="58246" y="44762"/>
                    <a:pt x="58484" y="44596"/>
                  </a:cubicBezTo>
                  <a:cubicBezTo>
                    <a:pt x="58710" y="44441"/>
                    <a:pt x="59091" y="44310"/>
                    <a:pt x="59365" y="44155"/>
                  </a:cubicBezTo>
                  <a:cubicBezTo>
                    <a:pt x="59639" y="44012"/>
                    <a:pt x="59818" y="43810"/>
                    <a:pt x="59603" y="43643"/>
                  </a:cubicBezTo>
                  <a:cubicBezTo>
                    <a:pt x="59389" y="43489"/>
                    <a:pt x="58841" y="43393"/>
                    <a:pt x="58699" y="43215"/>
                  </a:cubicBezTo>
                  <a:cubicBezTo>
                    <a:pt x="58591" y="43072"/>
                    <a:pt x="58794" y="42917"/>
                    <a:pt x="59068" y="42810"/>
                  </a:cubicBezTo>
                  <a:cubicBezTo>
                    <a:pt x="59342" y="42691"/>
                    <a:pt x="59687" y="42607"/>
                    <a:pt x="59949" y="42488"/>
                  </a:cubicBezTo>
                  <a:cubicBezTo>
                    <a:pt x="60556" y="42191"/>
                    <a:pt x="60449" y="41738"/>
                    <a:pt x="59711" y="41488"/>
                  </a:cubicBezTo>
                  <a:cubicBezTo>
                    <a:pt x="59520" y="41238"/>
                    <a:pt x="59961" y="40952"/>
                    <a:pt x="60485" y="40774"/>
                  </a:cubicBezTo>
                  <a:cubicBezTo>
                    <a:pt x="60996" y="40595"/>
                    <a:pt x="61675" y="40476"/>
                    <a:pt x="62318" y="40357"/>
                  </a:cubicBezTo>
                  <a:cubicBezTo>
                    <a:pt x="62961" y="40238"/>
                    <a:pt x="63616" y="40095"/>
                    <a:pt x="64044" y="39893"/>
                  </a:cubicBezTo>
                  <a:cubicBezTo>
                    <a:pt x="63961" y="39631"/>
                    <a:pt x="64259" y="39369"/>
                    <a:pt x="64830" y="39202"/>
                  </a:cubicBezTo>
                  <a:cubicBezTo>
                    <a:pt x="65390" y="39036"/>
                    <a:pt x="66069" y="38905"/>
                    <a:pt x="66616" y="38726"/>
                  </a:cubicBezTo>
                  <a:cubicBezTo>
                    <a:pt x="68105" y="38226"/>
                    <a:pt x="68319" y="37428"/>
                    <a:pt x="69200" y="36785"/>
                  </a:cubicBezTo>
                  <a:cubicBezTo>
                    <a:pt x="70045" y="36154"/>
                    <a:pt x="71569" y="35654"/>
                    <a:pt x="73379" y="35380"/>
                  </a:cubicBezTo>
                  <a:cubicBezTo>
                    <a:pt x="74224" y="34940"/>
                    <a:pt x="74629" y="34333"/>
                    <a:pt x="74701" y="33797"/>
                  </a:cubicBezTo>
                  <a:cubicBezTo>
                    <a:pt x="74736" y="33523"/>
                    <a:pt x="74665" y="33261"/>
                    <a:pt x="74832" y="32999"/>
                  </a:cubicBezTo>
                  <a:cubicBezTo>
                    <a:pt x="74998" y="32737"/>
                    <a:pt x="75451" y="32475"/>
                    <a:pt x="76189" y="32404"/>
                  </a:cubicBezTo>
                  <a:cubicBezTo>
                    <a:pt x="77022" y="32309"/>
                    <a:pt x="77630" y="31832"/>
                    <a:pt x="77558" y="31523"/>
                  </a:cubicBezTo>
                  <a:cubicBezTo>
                    <a:pt x="77475" y="31213"/>
                    <a:pt x="76856" y="30951"/>
                    <a:pt x="76094" y="30796"/>
                  </a:cubicBezTo>
                  <a:cubicBezTo>
                    <a:pt x="75344" y="30642"/>
                    <a:pt x="74474" y="30570"/>
                    <a:pt x="73617" y="30499"/>
                  </a:cubicBezTo>
                  <a:cubicBezTo>
                    <a:pt x="73069" y="30463"/>
                    <a:pt x="72522" y="30415"/>
                    <a:pt x="71974" y="30380"/>
                  </a:cubicBezTo>
                  <a:cubicBezTo>
                    <a:pt x="70402" y="30261"/>
                    <a:pt x="68819" y="30130"/>
                    <a:pt x="67235" y="30011"/>
                  </a:cubicBezTo>
                  <a:cubicBezTo>
                    <a:pt x="66616" y="29963"/>
                    <a:pt x="65866" y="29880"/>
                    <a:pt x="65747" y="29653"/>
                  </a:cubicBezTo>
                  <a:cubicBezTo>
                    <a:pt x="65676" y="29523"/>
                    <a:pt x="65854" y="29403"/>
                    <a:pt x="65949" y="29272"/>
                  </a:cubicBezTo>
                  <a:cubicBezTo>
                    <a:pt x="66033" y="29142"/>
                    <a:pt x="65949" y="28975"/>
                    <a:pt x="65592" y="28939"/>
                  </a:cubicBezTo>
                  <a:cubicBezTo>
                    <a:pt x="65223" y="28570"/>
                    <a:pt x="64092" y="28344"/>
                    <a:pt x="63092" y="28189"/>
                  </a:cubicBezTo>
                  <a:cubicBezTo>
                    <a:pt x="62080" y="28034"/>
                    <a:pt x="60996" y="27939"/>
                    <a:pt x="60056" y="27737"/>
                  </a:cubicBezTo>
                  <a:cubicBezTo>
                    <a:pt x="59211" y="27558"/>
                    <a:pt x="58508" y="27284"/>
                    <a:pt x="58079" y="26963"/>
                  </a:cubicBezTo>
                  <a:cubicBezTo>
                    <a:pt x="57595" y="26614"/>
                    <a:pt x="56274" y="26527"/>
                    <a:pt x="54995" y="26527"/>
                  </a:cubicBezTo>
                  <a:cubicBezTo>
                    <a:pt x="54481" y="26527"/>
                    <a:pt x="53975" y="26541"/>
                    <a:pt x="53531" y="26558"/>
                  </a:cubicBezTo>
                  <a:cubicBezTo>
                    <a:pt x="52900" y="26570"/>
                    <a:pt x="52269" y="26629"/>
                    <a:pt x="51650" y="26689"/>
                  </a:cubicBezTo>
                  <a:cubicBezTo>
                    <a:pt x="50436" y="26808"/>
                    <a:pt x="49209" y="26915"/>
                    <a:pt x="47995" y="27034"/>
                  </a:cubicBezTo>
                  <a:cubicBezTo>
                    <a:pt x="47864" y="27046"/>
                    <a:pt x="47733" y="27058"/>
                    <a:pt x="47602" y="27058"/>
                  </a:cubicBezTo>
                  <a:cubicBezTo>
                    <a:pt x="47602" y="27070"/>
                    <a:pt x="47602" y="27070"/>
                    <a:pt x="47590" y="27070"/>
                  </a:cubicBezTo>
                  <a:lnTo>
                    <a:pt x="47542" y="27070"/>
                  </a:lnTo>
                  <a:cubicBezTo>
                    <a:pt x="47435" y="27082"/>
                    <a:pt x="47328" y="27082"/>
                    <a:pt x="47221" y="27094"/>
                  </a:cubicBezTo>
                  <a:cubicBezTo>
                    <a:pt x="46987" y="27108"/>
                    <a:pt x="46766" y="27114"/>
                    <a:pt x="46557" y="27114"/>
                  </a:cubicBezTo>
                  <a:cubicBezTo>
                    <a:pt x="45531" y="27114"/>
                    <a:pt x="44827" y="26971"/>
                    <a:pt x="44649" y="26951"/>
                  </a:cubicBezTo>
                  <a:cubicBezTo>
                    <a:pt x="44280" y="26891"/>
                    <a:pt x="43923" y="26808"/>
                    <a:pt x="43673" y="26713"/>
                  </a:cubicBezTo>
                  <a:cubicBezTo>
                    <a:pt x="43244" y="26558"/>
                    <a:pt x="43042" y="26344"/>
                    <a:pt x="43006" y="26129"/>
                  </a:cubicBezTo>
                  <a:cubicBezTo>
                    <a:pt x="42970" y="25927"/>
                    <a:pt x="42959" y="25713"/>
                    <a:pt x="43018" y="25498"/>
                  </a:cubicBezTo>
                  <a:cubicBezTo>
                    <a:pt x="43054" y="25332"/>
                    <a:pt x="42554" y="25189"/>
                    <a:pt x="42066" y="25153"/>
                  </a:cubicBezTo>
                  <a:cubicBezTo>
                    <a:pt x="41938" y="25147"/>
                    <a:pt x="41809" y="25145"/>
                    <a:pt x="41678" y="25145"/>
                  </a:cubicBezTo>
                  <a:cubicBezTo>
                    <a:pt x="41385" y="25145"/>
                    <a:pt x="41087" y="25155"/>
                    <a:pt x="40792" y="25155"/>
                  </a:cubicBezTo>
                  <a:cubicBezTo>
                    <a:pt x="40716" y="25155"/>
                    <a:pt x="40641" y="25155"/>
                    <a:pt x="40565" y="25153"/>
                  </a:cubicBezTo>
                  <a:cubicBezTo>
                    <a:pt x="40065" y="25141"/>
                    <a:pt x="39518" y="25058"/>
                    <a:pt x="39363" y="24891"/>
                  </a:cubicBezTo>
                  <a:cubicBezTo>
                    <a:pt x="39268" y="24784"/>
                    <a:pt x="39363" y="24677"/>
                    <a:pt x="39458" y="24570"/>
                  </a:cubicBezTo>
                  <a:cubicBezTo>
                    <a:pt x="39696" y="24319"/>
                    <a:pt x="39803" y="23986"/>
                    <a:pt x="40458" y="23831"/>
                  </a:cubicBezTo>
                  <a:cubicBezTo>
                    <a:pt x="40839" y="23736"/>
                    <a:pt x="41292" y="23617"/>
                    <a:pt x="41173" y="23450"/>
                  </a:cubicBezTo>
                  <a:cubicBezTo>
                    <a:pt x="41101" y="23367"/>
                    <a:pt x="40851" y="23307"/>
                    <a:pt x="40577" y="23296"/>
                  </a:cubicBezTo>
                  <a:cubicBezTo>
                    <a:pt x="40532" y="23294"/>
                    <a:pt x="40487" y="23293"/>
                    <a:pt x="40442" y="23293"/>
                  </a:cubicBezTo>
                  <a:cubicBezTo>
                    <a:pt x="40222" y="23293"/>
                    <a:pt x="40001" y="23316"/>
                    <a:pt x="39803" y="23355"/>
                  </a:cubicBezTo>
                  <a:cubicBezTo>
                    <a:pt x="38553" y="23569"/>
                    <a:pt x="37803" y="24117"/>
                    <a:pt x="36410" y="24189"/>
                  </a:cubicBezTo>
                  <a:cubicBezTo>
                    <a:pt x="36335" y="24192"/>
                    <a:pt x="36260" y="24193"/>
                    <a:pt x="36186" y="24193"/>
                  </a:cubicBezTo>
                  <a:cubicBezTo>
                    <a:pt x="35108" y="24193"/>
                    <a:pt x="34146" y="23878"/>
                    <a:pt x="33779" y="23522"/>
                  </a:cubicBezTo>
                  <a:cubicBezTo>
                    <a:pt x="33386" y="23129"/>
                    <a:pt x="33469" y="22688"/>
                    <a:pt x="33517" y="22272"/>
                  </a:cubicBezTo>
                  <a:cubicBezTo>
                    <a:pt x="33576" y="21843"/>
                    <a:pt x="34505" y="21426"/>
                    <a:pt x="35720" y="21319"/>
                  </a:cubicBezTo>
                  <a:cubicBezTo>
                    <a:pt x="36315" y="21260"/>
                    <a:pt x="36934" y="21271"/>
                    <a:pt x="37541" y="21260"/>
                  </a:cubicBezTo>
                  <a:cubicBezTo>
                    <a:pt x="38148" y="21236"/>
                    <a:pt x="38660" y="21105"/>
                    <a:pt x="39232" y="21033"/>
                  </a:cubicBezTo>
                  <a:cubicBezTo>
                    <a:pt x="39529" y="20995"/>
                    <a:pt x="39842" y="20976"/>
                    <a:pt x="40157" y="20976"/>
                  </a:cubicBezTo>
                  <a:cubicBezTo>
                    <a:pt x="40712" y="20976"/>
                    <a:pt x="41268" y="21034"/>
                    <a:pt x="41732" y="21141"/>
                  </a:cubicBezTo>
                  <a:cubicBezTo>
                    <a:pt x="42851" y="21414"/>
                    <a:pt x="43244" y="21926"/>
                    <a:pt x="44018" y="22319"/>
                  </a:cubicBezTo>
                  <a:cubicBezTo>
                    <a:pt x="44212" y="22405"/>
                    <a:pt x="44503" y="22501"/>
                    <a:pt x="44821" y="22501"/>
                  </a:cubicBezTo>
                  <a:cubicBezTo>
                    <a:pt x="44855" y="22501"/>
                    <a:pt x="44889" y="22500"/>
                    <a:pt x="44923" y="22498"/>
                  </a:cubicBezTo>
                  <a:cubicBezTo>
                    <a:pt x="45197" y="22462"/>
                    <a:pt x="45352" y="22367"/>
                    <a:pt x="45352" y="22260"/>
                  </a:cubicBezTo>
                  <a:cubicBezTo>
                    <a:pt x="45364" y="22164"/>
                    <a:pt x="45399" y="22033"/>
                    <a:pt x="45375" y="21938"/>
                  </a:cubicBezTo>
                  <a:cubicBezTo>
                    <a:pt x="45340" y="21676"/>
                    <a:pt x="45304" y="21402"/>
                    <a:pt x="45411" y="21152"/>
                  </a:cubicBezTo>
                  <a:cubicBezTo>
                    <a:pt x="45518" y="20891"/>
                    <a:pt x="45792" y="20629"/>
                    <a:pt x="46304" y="20438"/>
                  </a:cubicBezTo>
                  <a:cubicBezTo>
                    <a:pt x="47114" y="20117"/>
                    <a:pt x="48554" y="20021"/>
                    <a:pt x="48840" y="19617"/>
                  </a:cubicBezTo>
                  <a:cubicBezTo>
                    <a:pt x="49078" y="19283"/>
                    <a:pt x="49840" y="19033"/>
                    <a:pt x="50650" y="18843"/>
                  </a:cubicBezTo>
                  <a:cubicBezTo>
                    <a:pt x="51448" y="18652"/>
                    <a:pt x="52329" y="18497"/>
                    <a:pt x="53007" y="18247"/>
                  </a:cubicBezTo>
                  <a:cubicBezTo>
                    <a:pt x="53579" y="18045"/>
                    <a:pt x="53900" y="17783"/>
                    <a:pt x="54269" y="17533"/>
                  </a:cubicBezTo>
                  <a:cubicBezTo>
                    <a:pt x="54781" y="17188"/>
                    <a:pt x="55770" y="16938"/>
                    <a:pt x="56865" y="16878"/>
                  </a:cubicBezTo>
                  <a:cubicBezTo>
                    <a:pt x="57639" y="16842"/>
                    <a:pt x="58580" y="16878"/>
                    <a:pt x="59056" y="16652"/>
                  </a:cubicBezTo>
                  <a:cubicBezTo>
                    <a:pt x="59425" y="16485"/>
                    <a:pt x="59318" y="16235"/>
                    <a:pt x="59008" y="16057"/>
                  </a:cubicBezTo>
                  <a:cubicBezTo>
                    <a:pt x="58699" y="15878"/>
                    <a:pt x="58222" y="15735"/>
                    <a:pt x="57818" y="15568"/>
                  </a:cubicBezTo>
                  <a:cubicBezTo>
                    <a:pt x="57425" y="15414"/>
                    <a:pt x="57079" y="15211"/>
                    <a:pt x="57163" y="14997"/>
                  </a:cubicBezTo>
                  <a:cubicBezTo>
                    <a:pt x="57246" y="14795"/>
                    <a:pt x="57722" y="14616"/>
                    <a:pt x="58270" y="14533"/>
                  </a:cubicBezTo>
                  <a:cubicBezTo>
                    <a:pt x="58806" y="14449"/>
                    <a:pt x="59425" y="14425"/>
                    <a:pt x="60032" y="14425"/>
                  </a:cubicBezTo>
                  <a:cubicBezTo>
                    <a:pt x="61116" y="14414"/>
                    <a:pt x="62223" y="14449"/>
                    <a:pt x="63259" y="14330"/>
                  </a:cubicBezTo>
                  <a:cubicBezTo>
                    <a:pt x="64283" y="14211"/>
                    <a:pt x="65223" y="13890"/>
                    <a:pt x="65176" y="13509"/>
                  </a:cubicBezTo>
                  <a:cubicBezTo>
                    <a:pt x="65128" y="13151"/>
                    <a:pt x="64271" y="12890"/>
                    <a:pt x="63544" y="12639"/>
                  </a:cubicBezTo>
                  <a:cubicBezTo>
                    <a:pt x="63235" y="12532"/>
                    <a:pt x="62937" y="12401"/>
                    <a:pt x="62735" y="12258"/>
                  </a:cubicBezTo>
                  <a:cubicBezTo>
                    <a:pt x="62723" y="12247"/>
                    <a:pt x="62711" y="12247"/>
                    <a:pt x="62699" y="12247"/>
                  </a:cubicBezTo>
                  <a:cubicBezTo>
                    <a:pt x="62675" y="12223"/>
                    <a:pt x="62663" y="12211"/>
                    <a:pt x="62651" y="12199"/>
                  </a:cubicBezTo>
                  <a:cubicBezTo>
                    <a:pt x="62628" y="12187"/>
                    <a:pt x="62616" y="12175"/>
                    <a:pt x="62604" y="12163"/>
                  </a:cubicBezTo>
                  <a:cubicBezTo>
                    <a:pt x="62056" y="11735"/>
                    <a:pt x="62282" y="11366"/>
                    <a:pt x="62294" y="11258"/>
                  </a:cubicBezTo>
                  <a:cubicBezTo>
                    <a:pt x="62330" y="11127"/>
                    <a:pt x="62306" y="10973"/>
                    <a:pt x="61997" y="10901"/>
                  </a:cubicBezTo>
                  <a:cubicBezTo>
                    <a:pt x="61879" y="10872"/>
                    <a:pt x="61749" y="10859"/>
                    <a:pt x="61614" y="10859"/>
                  </a:cubicBezTo>
                  <a:cubicBezTo>
                    <a:pt x="61311" y="10859"/>
                    <a:pt x="60989" y="10922"/>
                    <a:pt x="60758" y="10996"/>
                  </a:cubicBezTo>
                  <a:cubicBezTo>
                    <a:pt x="60413" y="11104"/>
                    <a:pt x="60056" y="11246"/>
                    <a:pt x="59603" y="11246"/>
                  </a:cubicBezTo>
                  <a:cubicBezTo>
                    <a:pt x="59032" y="11246"/>
                    <a:pt x="58651" y="11020"/>
                    <a:pt x="58591" y="10830"/>
                  </a:cubicBezTo>
                  <a:cubicBezTo>
                    <a:pt x="58544" y="10627"/>
                    <a:pt x="58710" y="10425"/>
                    <a:pt x="58675" y="10234"/>
                  </a:cubicBezTo>
                  <a:cubicBezTo>
                    <a:pt x="58615" y="9877"/>
                    <a:pt x="57698" y="9663"/>
                    <a:pt x="56925" y="9437"/>
                  </a:cubicBezTo>
                  <a:cubicBezTo>
                    <a:pt x="56566" y="9336"/>
                    <a:pt x="56091" y="9270"/>
                    <a:pt x="55629" y="9270"/>
                  </a:cubicBezTo>
                  <a:cubicBezTo>
                    <a:pt x="55384" y="9270"/>
                    <a:pt x="55143" y="9288"/>
                    <a:pt x="54924" y="9330"/>
                  </a:cubicBezTo>
                  <a:cubicBezTo>
                    <a:pt x="54472" y="9413"/>
                    <a:pt x="54198" y="9580"/>
                    <a:pt x="53948" y="9734"/>
                  </a:cubicBezTo>
                  <a:cubicBezTo>
                    <a:pt x="53436" y="10044"/>
                    <a:pt x="52912" y="10377"/>
                    <a:pt x="52829" y="10734"/>
                  </a:cubicBezTo>
                  <a:cubicBezTo>
                    <a:pt x="52769" y="10996"/>
                    <a:pt x="52948" y="11258"/>
                    <a:pt x="52876" y="11520"/>
                  </a:cubicBezTo>
                  <a:cubicBezTo>
                    <a:pt x="52829" y="11651"/>
                    <a:pt x="52698" y="11806"/>
                    <a:pt x="52484" y="11937"/>
                  </a:cubicBezTo>
                  <a:lnTo>
                    <a:pt x="52472" y="11937"/>
                  </a:lnTo>
                  <a:cubicBezTo>
                    <a:pt x="52138" y="12128"/>
                    <a:pt x="51614" y="12449"/>
                    <a:pt x="51591" y="12592"/>
                  </a:cubicBezTo>
                  <a:cubicBezTo>
                    <a:pt x="51519" y="12842"/>
                    <a:pt x="51388" y="13068"/>
                    <a:pt x="51162" y="13294"/>
                  </a:cubicBezTo>
                  <a:cubicBezTo>
                    <a:pt x="51067" y="13401"/>
                    <a:pt x="50924" y="13509"/>
                    <a:pt x="50650" y="13556"/>
                  </a:cubicBezTo>
                  <a:cubicBezTo>
                    <a:pt x="50564" y="13570"/>
                    <a:pt x="50473" y="13576"/>
                    <a:pt x="50382" y="13576"/>
                  </a:cubicBezTo>
                  <a:cubicBezTo>
                    <a:pt x="50067" y="13576"/>
                    <a:pt x="49742" y="13503"/>
                    <a:pt x="49566" y="13401"/>
                  </a:cubicBezTo>
                  <a:cubicBezTo>
                    <a:pt x="49340" y="13271"/>
                    <a:pt x="49305" y="13116"/>
                    <a:pt x="49245" y="12973"/>
                  </a:cubicBezTo>
                  <a:cubicBezTo>
                    <a:pt x="48816" y="11949"/>
                    <a:pt x="46804" y="10996"/>
                    <a:pt x="44161" y="10532"/>
                  </a:cubicBezTo>
                  <a:cubicBezTo>
                    <a:pt x="43113" y="10342"/>
                    <a:pt x="42839" y="9842"/>
                    <a:pt x="43256" y="9461"/>
                  </a:cubicBezTo>
                  <a:cubicBezTo>
                    <a:pt x="43685" y="9080"/>
                    <a:pt x="44613" y="8806"/>
                    <a:pt x="45530" y="8556"/>
                  </a:cubicBezTo>
                  <a:cubicBezTo>
                    <a:pt x="47280" y="8067"/>
                    <a:pt x="49126" y="7675"/>
                    <a:pt x="50924" y="7222"/>
                  </a:cubicBezTo>
                  <a:lnTo>
                    <a:pt x="53079" y="6663"/>
                  </a:lnTo>
                  <a:cubicBezTo>
                    <a:pt x="53734" y="6496"/>
                    <a:pt x="54424" y="6317"/>
                    <a:pt x="54686" y="6043"/>
                  </a:cubicBezTo>
                  <a:cubicBezTo>
                    <a:pt x="54829" y="5901"/>
                    <a:pt x="54829" y="5746"/>
                    <a:pt x="54912" y="5603"/>
                  </a:cubicBezTo>
                  <a:cubicBezTo>
                    <a:pt x="54996" y="5460"/>
                    <a:pt x="55198" y="5305"/>
                    <a:pt x="55579" y="5234"/>
                  </a:cubicBezTo>
                  <a:cubicBezTo>
                    <a:pt x="55723" y="5207"/>
                    <a:pt x="55873" y="5195"/>
                    <a:pt x="56024" y="5195"/>
                  </a:cubicBezTo>
                  <a:cubicBezTo>
                    <a:pt x="56546" y="5195"/>
                    <a:pt x="57084" y="5336"/>
                    <a:pt x="57472" y="5484"/>
                  </a:cubicBezTo>
                  <a:cubicBezTo>
                    <a:pt x="58210" y="5746"/>
                    <a:pt x="58663" y="6079"/>
                    <a:pt x="59211" y="6401"/>
                  </a:cubicBezTo>
                  <a:lnTo>
                    <a:pt x="59222" y="6401"/>
                  </a:lnTo>
                  <a:cubicBezTo>
                    <a:pt x="59961" y="6853"/>
                    <a:pt x="59318" y="7186"/>
                    <a:pt x="58699" y="7305"/>
                  </a:cubicBezTo>
                  <a:cubicBezTo>
                    <a:pt x="57829" y="7472"/>
                    <a:pt x="56948" y="7639"/>
                    <a:pt x="56079" y="7806"/>
                  </a:cubicBezTo>
                  <a:cubicBezTo>
                    <a:pt x="55734" y="7865"/>
                    <a:pt x="55317" y="7984"/>
                    <a:pt x="55436" y="8115"/>
                  </a:cubicBezTo>
                  <a:cubicBezTo>
                    <a:pt x="55555" y="8258"/>
                    <a:pt x="56103" y="8258"/>
                    <a:pt x="56520" y="8282"/>
                  </a:cubicBezTo>
                  <a:cubicBezTo>
                    <a:pt x="57258" y="8318"/>
                    <a:pt x="57889" y="8484"/>
                    <a:pt x="58318" y="8699"/>
                  </a:cubicBezTo>
                  <a:cubicBezTo>
                    <a:pt x="58746" y="8901"/>
                    <a:pt x="59294" y="9127"/>
                    <a:pt x="59461" y="9377"/>
                  </a:cubicBezTo>
                  <a:cubicBezTo>
                    <a:pt x="59587" y="9566"/>
                    <a:pt x="60120" y="9681"/>
                    <a:pt x="60653" y="9681"/>
                  </a:cubicBezTo>
                  <a:cubicBezTo>
                    <a:pt x="60724" y="9681"/>
                    <a:pt x="60795" y="9679"/>
                    <a:pt x="60866" y="9675"/>
                  </a:cubicBezTo>
                  <a:cubicBezTo>
                    <a:pt x="61473" y="9639"/>
                    <a:pt x="61949" y="9461"/>
                    <a:pt x="62128" y="9258"/>
                  </a:cubicBezTo>
                  <a:cubicBezTo>
                    <a:pt x="62318" y="9056"/>
                    <a:pt x="62235" y="8841"/>
                    <a:pt x="62032" y="8639"/>
                  </a:cubicBezTo>
                  <a:cubicBezTo>
                    <a:pt x="61818" y="8437"/>
                    <a:pt x="61830" y="8187"/>
                    <a:pt x="61377" y="8044"/>
                  </a:cubicBezTo>
                  <a:cubicBezTo>
                    <a:pt x="61104" y="7960"/>
                    <a:pt x="61223" y="7782"/>
                    <a:pt x="61568" y="7746"/>
                  </a:cubicBezTo>
                  <a:cubicBezTo>
                    <a:pt x="61610" y="7742"/>
                    <a:pt x="61652" y="7741"/>
                    <a:pt x="61693" y="7741"/>
                  </a:cubicBezTo>
                  <a:cubicBezTo>
                    <a:pt x="61924" y="7741"/>
                    <a:pt x="62145" y="7793"/>
                    <a:pt x="62306" y="7853"/>
                  </a:cubicBezTo>
                  <a:cubicBezTo>
                    <a:pt x="62497" y="7925"/>
                    <a:pt x="62628" y="8008"/>
                    <a:pt x="62830" y="8067"/>
                  </a:cubicBezTo>
                  <a:cubicBezTo>
                    <a:pt x="63055" y="8140"/>
                    <a:pt x="63384" y="8174"/>
                    <a:pt x="63712" y="8174"/>
                  </a:cubicBezTo>
                  <a:cubicBezTo>
                    <a:pt x="63870" y="8174"/>
                    <a:pt x="64029" y="8166"/>
                    <a:pt x="64175" y="8151"/>
                  </a:cubicBezTo>
                  <a:cubicBezTo>
                    <a:pt x="64414" y="8115"/>
                    <a:pt x="64866" y="7996"/>
                    <a:pt x="64592" y="7686"/>
                  </a:cubicBezTo>
                  <a:cubicBezTo>
                    <a:pt x="64259" y="7341"/>
                    <a:pt x="63937" y="6996"/>
                    <a:pt x="63604" y="6639"/>
                  </a:cubicBezTo>
                  <a:cubicBezTo>
                    <a:pt x="63282" y="6305"/>
                    <a:pt x="62973" y="5972"/>
                    <a:pt x="62651" y="5627"/>
                  </a:cubicBezTo>
                  <a:cubicBezTo>
                    <a:pt x="62401" y="5365"/>
                    <a:pt x="61997" y="5103"/>
                    <a:pt x="61294" y="4948"/>
                  </a:cubicBezTo>
                  <a:cubicBezTo>
                    <a:pt x="59925" y="4662"/>
                    <a:pt x="58770" y="4234"/>
                    <a:pt x="57972" y="3746"/>
                  </a:cubicBezTo>
                  <a:cubicBezTo>
                    <a:pt x="57615" y="3531"/>
                    <a:pt x="57329" y="3305"/>
                    <a:pt x="56865" y="3126"/>
                  </a:cubicBezTo>
                  <a:cubicBezTo>
                    <a:pt x="56486" y="2971"/>
                    <a:pt x="55780" y="2744"/>
                    <a:pt x="55217" y="2744"/>
                  </a:cubicBezTo>
                  <a:cubicBezTo>
                    <a:pt x="55091" y="2744"/>
                    <a:pt x="54972" y="2755"/>
                    <a:pt x="54865" y="2781"/>
                  </a:cubicBezTo>
                  <a:cubicBezTo>
                    <a:pt x="53769" y="3043"/>
                    <a:pt x="52924" y="3436"/>
                    <a:pt x="52519" y="3877"/>
                  </a:cubicBezTo>
                  <a:cubicBezTo>
                    <a:pt x="52353" y="4043"/>
                    <a:pt x="52257" y="4234"/>
                    <a:pt x="52412" y="4400"/>
                  </a:cubicBezTo>
                  <a:cubicBezTo>
                    <a:pt x="52579" y="4579"/>
                    <a:pt x="52984" y="4722"/>
                    <a:pt x="53269" y="4865"/>
                  </a:cubicBezTo>
                  <a:cubicBezTo>
                    <a:pt x="53567" y="5020"/>
                    <a:pt x="53567" y="5222"/>
                    <a:pt x="53376" y="5401"/>
                  </a:cubicBezTo>
                  <a:cubicBezTo>
                    <a:pt x="53222" y="5543"/>
                    <a:pt x="53067" y="5686"/>
                    <a:pt x="52781" y="5793"/>
                  </a:cubicBezTo>
                  <a:cubicBezTo>
                    <a:pt x="52555" y="5892"/>
                    <a:pt x="52216" y="5957"/>
                    <a:pt x="51864" y="5957"/>
                  </a:cubicBezTo>
                  <a:cubicBezTo>
                    <a:pt x="51789" y="5957"/>
                    <a:pt x="51713" y="5954"/>
                    <a:pt x="51638" y="5948"/>
                  </a:cubicBezTo>
                  <a:cubicBezTo>
                    <a:pt x="51114" y="5912"/>
                    <a:pt x="50817" y="5710"/>
                    <a:pt x="50650" y="5531"/>
                  </a:cubicBezTo>
                  <a:cubicBezTo>
                    <a:pt x="50400" y="5258"/>
                    <a:pt x="50388" y="4972"/>
                    <a:pt x="50471" y="4686"/>
                  </a:cubicBezTo>
                  <a:cubicBezTo>
                    <a:pt x="50579" y="4258"/>
                    <a:pt x="50698" y="3829"/>
                    <a:pt x="50805" y="3400"/>
                  </a:cubicBezTo>
                  <a:cubicBezTo>
                    <a:pt x="50840" y="3269"/>
                    <a:pt x="50888" y="3138"/>
                    <a:pt x="51126" y="3031"/>
                  </a:cubicBezTo>
                  <a:cubicBezTo>
                    <a:pt x="51460" y="2888"/>
                    <a:pt x="52055" y="2876"/>
                    <a:pt x="52567" y="2841"/>
                  </a:cubicBezTo>
                  <a:cubicBezTo>
                    <a:pt x="53091" y="2805"/>
                    <a:pt x="53686" y="2698"/>
                    <a:pt x="53698" y="2507"/>
                  </a:cubicBezTo>
                  <a:cubicBezTo>
                    <a:pt x="53698" y="2412"/>
                    <a:pt x="53496" y="2305"/>
                    <a:pt x="53234" y="2257"/>
                  </a:cubicBezTo>
                  <a:cubicBezTo>
                    <a:pt x="53080" y="2229"/>
                    <a:pt x="52906" y="2218"/>
                    <a:pt x="52731" y="2218"/>
                  </a:cubicBezTo>
                  <a:cubicBezTo>
                    <a:pt x="52607" y="2218"/>
                    <a:pt x="52483" y="2224"/>
                    <a:pt x="52364" y="2233"/>
                  </a:cubicBezTo>
                  <a:cubicBezTo>
                    <a:pt x="51460" y="2293"/>
                    <a:pt x="50793" y="2555"/>
                    <a:pt x="50293" y="2829"/>
                  </a:cubicBezTo>
                  <a:cubicBezTo>
                    <a:pt x="49483" y="3269"/>
                    <a:pt x="49436" y="3829"/>
                    <a:pt x="48745" y="4293"/>
                  </a:cubicBezTo>
                  <a:cubicBezTo>
                    <a:pt x="48412" y="4508"/>
                    <a:pt x="48388" y="4769"/>
                    <a:pt x="48388" y="5020"/>
                  </a:cubicBezTo>
                  <a:cubicBezTo>
                    <a:pt x="48388" y="5270"/>
                    <a:pt x="48388" y="5531"/>
                    <a:pt x="48102" y="5770"/>
                  </a:cubicBezTo>
                  <a:cubicBezTo>
                    <a:pt x="47833" y="5983"/>
                    <a:pt x="47224" y="6165"/>
                    <a:pt x="46567" y="6165"/>
                  </a:cubicBezTo>
                  <a:cubicBezTo>
                    <a:pt x="46527" y="6165"/>
                    <a:pt x="46487" y="6164"/>
                    <a:pt x="46447" y="6163"/>
                  </a:cubicBezTo>
                  <a:cubicBezTo>
                    <a:pt x="45780" y="6127"/>
                    <a:pt x="45316" y="5924"/>
                    <a:pt x="44816" y="5770"/>
                  </a:cubicBezTo>
                  <a:cubicBezTo>
                    <a:pt x="44054" y="5543"/>
                    <a:pt x="42982" y="5531"/>
                    <a:pt x="42077" y="5389"/>
                  </a:cubicBezTo>
                  <a:cubicBezTo>
                    <a:pt x="41964" y="5368"/>
                    <a:pt x="41845" y="5359"/>
                    <a:pt x="41724" y="5359"/>
                  </a:cubicBezTo>
                  <a:cubicBezTo>
                    <a:pt x="41425" y="5359"/>
                    <a:pt x="41114" y="5413"/>
                    <a:pt x="40851" y="5472"/>
                  </a:cubicBezTo>
                  <a:cubicBezTo>
                    <a:pt x="40541" y="5530"/>
                    <a:pt x="40200" y="5604"/>
                    <a:pt x="39859" y="5604"/>
                  </a:cubicBezTo>
                  <a:cubicBezTo>
                    <a:pt x="39781" y="5604"/>
                    <a:pt x="39703" y="5600"/>
                    <a:pt x="39625" y="5591"/>
                  </a:cubicBezTo>
                  <a:cubicBezTo>
                    <a:pt x="39256" y="5555"/>
                    <a:pt x="39041" y="5424"/>
                    <a:pt x="38779" y="5317"/>
                  </a:cubicBezTo>
                  <a:cubicBezTo>
                    <a:pt x="38101" y="5055"/>
                    <a:pt x="36946" y="5079"/>
                    <a:pt x="35934" y="4996"/>
                  </a:cubicBezTo>
                  <a:cubicBezTo>
                    <a:pt x="35731" y="4984"/>
                    <a:pt x="35529" y="4960"/>
                    <a:pt x="35362" y="4912"/>
                  </a:cubicBezTo>
                  <a:cubicBezTo>
                    <a:pt x="35208" y="4877"/>
                    <a:pt x="35100" y="4793"/>
                    <a:pt x="35184" y="4734"/>
                  </a:cubicBezTo>
                  <a:cubicBezTo>
                    <a:pt x="35255" y="4662"/>
                    <a:pt x="35469" y="4639"/>
                    <a:pt x="35660" y="4627"/>
                  </a:cubicBezTo>
                  <a:cubicBezTo>
                    <a:pt x="35850" y="4603"/>
                    <a:pt x="36065" y="4603"/>
                    <a:pt x="36220" y="4555"/>
                  </a:cubicBezTo>
                  <a:cubicBezTo>
                    <a:pt x="36362" y="4508"/>
                    <a:pt x="36434" y="4377"/>
                    <a:pt x="36315" y="4329"/>
                  </a:cubicBezTo>
                  <a:cubicBezTo>
                    <a:pt x="35862" y="4115"/>
                    <a:pt x="35303" y="3924"/>
                    <a:pt x="34648" y="3781"/>
                  </a:cubicBezTo>
                  <a:cubicBezTo>
                    <a:pt x="34410" y="3734"/>
                    <a:pt x="33945" y="3638"/>
                    <a:pt x="33755" y="3591"/>
                  </a:cubicBezTo>
                  <a:cubicBezTo>
                    <a:pt x="33755" y="3591"/>
                    <a:pt x="33755" y="3579"/>
                    <a:pt x="33743" y="3579"/>
                  </a:cubicBezTo>
                  <a:cubicBezTo>
                    <a:pt x="33743" y="3579"/>
                    <a:pt x="33719" y="3579"/>
                    <a:pt x="33719" y="3567"/>
                  </a:cubicBezTo>
                  <a:lnTo>
                    <a:pt x="33707" y="3579"/>
                  </a:lnTo>
                  <a:cubicBezTo>
                    <a:pt x="33505" y="3519"/>
                    <a:pt x="33207" y="3484"/>
                    <a:pt x="32933" y="3460"/>
                  </a:cubicBezTo>
                  <a:cubicBezTo>
                    <a:pt x="32552" y="3436"/>
                    <a:pt x="32124" y="3412"/>
                    <a:pt x="31838" y="3317"/>
                  </a:cubicBezTo>
                  <a:cubicBezTo>
                    <a:pt x="31564" y="3222"/>
                    <a:pt x="31505" y="3067"/>
                    <a:pt x="31314" y="2948"/>
                  </a:cubicBezTo>
                  <a:cubicBezTo>
                    <a:pt x="31028" y="2769"/>
                    <a:pt x="30457" y="2674"/>
                    <a:pt x="29897" y="2638"/>
                  </a:cubicBezTo>
                  <a:cubicBezTo>
                    <a:pt x="29522" y="2615"/>
                    <a:pt x="29121" y="2586"/>
                    <a:pt x="28731" y="2586"/>
                  </a:cubicBezTo>
                  <a:cubicBezTo>
                    <a:pt x="28528" y="2586"/>
                    <a:pt x="28327" y="2594"/>
                    <a:pt x="28135" y="2614"/>
                  </a:cubicBezTo>
                  <a:cubicBezTo>
                    <a:pt x="27302" y="2698"/>
                    <a:pt x="26456" y="2781"/>
                    <a:pt x="25587" y="2829"/>
                  </a:cubicBezTo>
                  <a:cubicBezTo>
                    <a:pt x="25359" y="2843"/>
                    <a:pt x="25122" y="2854"/>
                    <a:pt x="24887" y="2854"/>
                  </a:cubicBezTo>
                  <a:cubicBezTo>
                    <a:pt x="24742" y="2854"/>
                    <a:pt x="24597" y="2850"/>
                    <a:pt x="24456" y="2841"/>
                  </a:cubicBezTo>
                  <a:cubicBezTo>
                    <a:pt x="24087" y="2805"/>
                    <a:pt x="23813" y="2650"/>
                    <a:pt x="23516" y="2567"/>
                  </a:cubicBezTo>
                  <a:cubicBezTo>
                    <a:pt x="21480" y="2007"/>
                    <a:pt x="19241" y="1460"/>
                    <a:pt x="17908" y="674"/>
                  </a:cubicBezTo>
                  <a:cubicBezTo>
                    <a:pt x="17432" y="400"/>
                    <a:pt x="16658" y="186"/>
                    <a:pt x="15765" y="90"/>
                  </a:cubicBezTo>
                  <a:cubicBezTo>
                    <a:pt x="15300" y="41"/>
                    <a:pt x="14764" y="1"/>
                    <a:pt x="14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35"/>
            <p:cNvSpPr/>
            <p:nvPr/>
          </p:nvSpPr>
          <p:spPr>
            <a:xfrm>
              <a:off x="2859888" y="2980963"/>
              <a:ext cx="233100" cy="80800"/>
            </a:xfrm>
            <a:custGeom>
              <a:avLst/>
              <a:gdLst/>
              <a:ahLst/>
              <a:cxnLst/>
              <a:rect l="l" t="t" r="r" b="b"/>
              <a:pathLst>
                <a:path w="9324" h="3232" extrusionOk="0">
                  <a:moveTo>
                    <a:pt x="2526" y="0"/>
                  </a:moveTo>
                  <a:cubicBezTo>
                    <a:pt x="1925" y="0"/>
                    <a:pt x="1320" y="86"/>
                    <a:pt x="917" y="238"/>
                  </a:cubicBezTo>
                  <a:cubicBezTo>
                    <a:pt x="489" y="404"/>
                    <a:pt x="298" y="642"/>
                    <a:pt x="394" y="857"/>
                  </a:cubicBezTo>
                  <a:cubicBezTo>
                    <a:pt x="501" y="1071"/>
                    <a:pt x="894" y="1273"/>
                    <a:pt x="1441" y="1381"/>
                  </a:cubicBezTo>
                  <a:cubicBezTo>
                    <a:pt x="1656" y="1428"/>
                    <a:pt x="1894" y="1452"/>
                    <a:pt x="2072" y="1511"/>
                  </a:cubicBezTo>
                  <a:cubicBezTo>
                    <a:pt x="2251" y="1571"/>
                    <a:pt x="2346" y="1666"/>
                    <a:pt x="2227" y="1738"/>
                  </a:cubicBezTo>
                  <a:cubicBezTo>
                    <a:pt x="2132" y="1792"/>
                    <a:pt x="1971" y="1812"/>
                    <a:pt x="1799" y="1812"/>
                  </a:cubicBezTo>
                  <a:cubicBezTo>
                    <a:pt x="1670" y="1812"/>
                    <a:pt x="1535" y="1801"/>
                    <a:pt x="1418" y="1785"/>
                  </a:cubicBezTo>
                  <a:cubicBezTo>
                    <a:pt x="1187" y="1755"/>
                    <a:pt x="949" y="1708"/>
                    <a:pt x="709" y="1708"/>
                  </a:cubicBezTo>
                  <a:cubicBezTo>
                    <a:pt x="663" y="1708"/>
                    <a:pt x="618" y="1710"/>
                    <a:pt x="572" y="1714"/>
                  </a:cubicBezTo>
                  <a:cubicBezTo>
                    <a:pt x="251" y="1738"/>
                    <a:pt x="60" y="1845"/>
                    <a:pt x="25" y="1964"/>
                  </a:cubicBezTo>
                  <a:cubicBezTo>
                    <a:pt x="1" y="2071"/>
                    <a:pt x="108" y="2178"/>
                    <a:pt x="215" y="2285"/>
                  </a:cubicBezTo>
                  <a:cubicBezTo>
                    <a:pt x="429" y="2500"/>
                    <a:pt x="703" y="2726"/>
                    <a:pt x="1298" y="2797"/>
                  </a:cubicBezTo>
                  <a:cubicBezTo>
                    <a:pt x="1418" y="2811"/>
                    <a:pt x="1539" y="2816"/>
                    <a:pt x="1660" y="2816"/>
                  </a:cubicBezTo>
                  <a:cubicBezTo>
                    <a:pt x="2323" y="2816"/>
                    <a:pt x="2998" y="2647"/>
                    <a:pt x="3674" y="2647"/>
                  </a:cubicBezTo>
                  <a:cubicBezTo>
                    <a:pt x="3755" y="2647"/>
                    <a:pt x="3837" y="2649"/>
                    <a:pt x="3918" y="2654"/>
                  </a:cubicBezTo>
                  <a:cubicBezTo>
                    <a:pt x="4358" y="2678"/>
                    <a:pt x="4716" y="2797"/>
                    <a:pt x="5013" y="2916"/>
                  </a:cubicBezTo>
                  <a:cubicBezTo>
                    <a:pt x="5323" y="3035"/>
                    <a:pt x="5632" y="3155"/>
                    <a:pt x="6049" y="3214"/>
                  </a:cubicBezTo>
                  <a:cubicBezTo>
                    <a:pt x="6156" y="3226"/>
                    <a:pt x="6272" y="3232"/>
                    <a:pt x="6387" y="3232"/>
                  </a:cubicBezTo>
                  <a:cubicBezTo>
                    <a:pt x="6733" y="3232"/>
                    <a:pt x="7079" y="3178"/>
                    <a:pt x="7204" y="3071"/>
                  </a:cubicBezTo>
                  <a:cubicBezTo>
                    <a:pt x="7347" y="2940"/>
                    <a:pt x="7097" y="2785"/>
                    <a:pt x="7156" y="2654"/>
                  </a:cubicBezTo>
                  <a:cubicBezTo>
                    <a:pt x="7228" y="2464"/>
                    <a:pt x="7764" y="2357"/>
                    <a:pt x="8145" y="2226"/>
                  </a:cubicBezTo>
                  <a:cubicBezTo>
                    <a:pt x="9192" y="1881"/>
                    <a:pt x="9288" y="1321"/>
                    <a:pt x="9311" y="809"/>
                  </a:cubicBezTo>
                  <a:cubicBezTo>
                    <a:pt x="9323" y="714"/>
                    <a:pt x="9323" y="619"/>
                    <a:pt x="9228" y="523"/>
                  </a:cubicBezTo>
                  <a:cubicBezTo>
                    <a:pt x="9133" y="440"/>
                    <a:pt x="8930" y="357"/>
                    <a:pt x="8657" y="333"/>
                  </a:cubicBezTo>
                  <a:cubicBezTo>
                    <a:pt x="8628" y="331"/>
                    <a:pt x="8599" y="331"/>
                    <a:pt x="8572" y="331"/>
                  </a:cubicBezTo>
                  <a:cubicBezTo>
                    <a:pt x="8118" y="331"/>
                    <a:pt x="7805" y="508"/>
                    <a:pt x="7502" y="642"/>
                  </a:cubicBezTo>
                  <a:cubicBezTo>
                    <a:pt x="7265" y="750"/>
                    <a:pt x="6709" y="935"/>
                    <a:pt x="6261" y="935"/>
                  </a:cubicBezTo>
                  <a:cubicBezTo>
                    <a:pt x="6213" y="935"/>
                    <a:pt x="6166" y="933"/>
                    <a:pt x="6121" y="928"/>
                  </a:cubicBezTo>
                  <a:cubicBezTo>
                    <a:pt x="5620" y="869"/>
                    <a:pt x="5013" y="547"/>
                    <a:pt x="4644" y="416"/>
                  </a:cubicBezTo>
                  <a:cubicBezTo>
                    <a:pt x="4239" y="273"/>
                    <a:pt x="3811" y="118"/>
                    <a:pt x="3263" y="47"/>
                  </a:cubicBezTo>
                  <a:cubicBezTo>
                    <a:pt x="3028" y="15"/>
                    <a:pt x="2777" y="0"/>
                    <a:pt x="2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35"/>
            <p:cNvSpPr/>
            <p:nvPr/>
          </p:nvSpPr>
          <p:spPr>
            <a:xfrm>
              <a:off x="2797088" y="2940488"/>
              <a:ext cx="157175" cy="53900"/>
            </a:xfrm>
            <a:custGeom>
              <a:avLst/>
              <a:gdLst/>
              <a:ahLst/>
              <a:cxnLst/>
              <a:rect l="l" t="t" r="r" b="b"/>
              <a:pathLst>
                <a:path w="6287" h="2156" extrusionOk="0">
                  <a:moveTo>
                    <a:pt x="4678" y="1"/>
                  </a:moveTo>
                  <a:cubicBezTo>
                    <a:pt x="3868" y="1"/>
                    <a:pt x="2985" y="196"/>
                    <a:pt x="2429" y="356"/>
                  </a:cubicBezTo>
                  <a:cubicBezTo>
                    <a:pt x="1358" y="666"/>
                    <a:pt x="548" y="1095"/>
                    <a:pt x="167" y="1559"/>
                  </a:cubicBezTo>
                  <a:cubicBezTo>
                    <a:pt x="72" y="1678"/>
                    <a:pt x="0" y="1797"/>
                    <a:pt x="72" y="1916"/>
                  </a:cubicBezTo>
                  <a:cubicBezTo>
                    <a:pt x="155" y="2035"/>
                    <a:pt x="417" y="2142"/>
                    <a:pt x="762" y="2154"/>
                  </a:cubicBezTo>
                  <a:cubicBezTo>
                    <a:pt x="787" y="2155"/>
                    <a:pt x="812" y="2156"/>
                    <a:pt x="836" y="2156"/>
                  </a:cubicBezTo>
                  <a:cubicBezTo>
                    <a:pt x="1095" y="2156"/>
                    <a:pt x="1339" y="2100"/>
                    <a:pt x="1513" y="2035"/>
                  </a:cubicBezTo>
                  <a:cubicBezTo>
                    <a:pt x="1703" y="1964"/>
                    <a:pt x="1834" y="1868"/>
                    <a:pt x="1977" y="1785"/>
                  </a:cubicBezTo>
                  <a:cubicBezTo>
                    <a:pt x="2441" y="1523"/>
                    <a:pt x="3132" y="1309"/>
                    <a:pt x="3930" y="1190"/>
                  </a:cubicBezTo>
                  <a:cubicBezTo>
                    <a:pt x="4572" y="1095"/>
                    <a:pt x="5323" y="1047"/>
                    <a:pt x="5775" y="856"/>
                  </a:cubicBezTo>
                  <a:cubicBezTo>
                    <a:pt x="6287" y="654"/>
                    <a:pt x="6216" y="297"/>
                    <a:pt x="5620" y="118"/>
                  </a:cubicBezTo>
                  <a:cubicBezTo>
                    <a:pt x="5338" y="34"/>
                    <a:pt x="5014" y="1"/>
                    <a:pt x="4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35"/>
            <p:cNvSpPr/>
            <p:nvPr/>
          </p:nvSpPr>
          <p:spPr>
            <a:xfrm>
              <a:off x="3511163" y="3303838"/>
              <a:ext cx="83075" cy="31475"/>
            </a:xfrm>
            <a:custGeom>
              <a:avLst/>
              <a:gdLst/>
              <a:ahLst/>
              <a:cxnLst/>
              <a:rect l="l" t="t" r="r" b="b"/>
              <a:pathLst>
                <a:path w="3323" h="1259" extrusionOk="0">
                  <a:moveTo>
                    <a:pt x="1346" y="0"/>
                  </a:moveTo>
                  <a:cubicBezTo>
                    <a:pt x="1310" y="0"/>
                    <a:pt x="1274" y="1"/>
                    <a:pt x="1239" y="3"/>
                  </a:cubicBezTo>
                  <a:cubicBezTo>
                    <a:pt x="834" y="38"/>
                    <a:pt x="572" y="181"/>
                    <a:pt x="358" y="312"/>
                  </a:cubicBezTo>
                  <a:cubicBezTo>
                    <a:pt x="179" y="419"/>
                    <a:pt x="1" y="550"/>
                    <a:pt x="155" y="669"/>
                  </a:cubicBezTo>
                  <a:cubicBezTo>
                    <a:pt x="263" y="741"/>
                    <a:pt x="513" y="788"/>
                    <a:pt x="644" y="860"/>
                  </a:cubicBezTo>
                  <a:cubicBezTo>
                    <a:pt x="751" y="919"/>
                    <a:pt x="774" y="1003"/>
                    <a:pt x="882" y="1062"/>
                  </a:cubicBezTo>
                  <a:cubicBezTo>
                    <a:pt x="1029" y="1155"/>
                    <a:pt x="1203" y="1185"/>
                    <a:pt x="1391" y="1185"/>
                  </a:cubicBezTo>
                  <a:cubicBezTo>
                    <a:pt x="1614" y="1185"/>
                    <a:pt x="1857" y="1142"/>
                    <a:pt x="2096" y="1110"/>
                  </a:cubicBezTo>
                  <a:cubicBezTo>
                    <a:pt x="2183" y="1102"/>
                    <a:pt x="2243" y="1098"/>
                    <a:pt x="2293" y="1098"/>
                  </a:cubicBezTo>
                  <a:cubicBezTo>
                    <a:pt x="2401" y="1098"/>
                    <a:pt x="2461" y="1117"/>
                    <a:pt x="2632" y="1158"/>
                  </a:cubicBezTo>
                  <a:cubicBezTo>
                    <a:pt x="2745" y="1186"/>
                    <a:pt x="2895" y="1259"/>
                    <a:pt x="3064" y="1259"/>
                  </a:cubicBezTo>
                  <a:cubicBezTo>
                    <a:pt x="3109" y="1259"/>
                    <a:pt x="3156" y="1253"/>
                    <a:pt x="3203" y="1241"/>
                  </a:cubicBezTo>
                  <a:cubicBezTo>
                    <a:pt x="3322" y="1205"/>
                    <a:pt x="3311" y="1146"/>
                    <a:pt x="3299" y="1086"/>
                  </a:cubicBezTo>
                  <a:cubicBezTo>
                    <a:pt x="3191" y="824"/>
                    <a:pt x="2930" y="550"/>
                    <a:pt x="2549" y="312"/>
                  </a:cubicBezTo>
                  <a:cubicBezTo>
                    <a:pt x="2406" y="229"/>
                    <a:pt x="2251" y="146"/>
                    <a:pt x="2025" y="86"/>
                  </a:cubicBezTo>
                  <a:cubicBezTo>
                    <a:pt x="1838" y="34"/>
                    <a:pt x="1588" y="0"/>
                    <a:pt x="1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35"/>
            <p:cNvSpPr/>
            <p:nvPr/>
          </p:nvSpPr>
          <p:spPr>
            <a:xfrm>
              <a:off x="3031338" y="3520888"/>
              <a:ext cx="164625" cy="22875"/>
            </a:xfrm>
            <a:custGeom>
              <a:avLst/>
              <a:gdLst/>
              <a:ahLst/>
              <a:cxnLst/>
              <a:rect l="l" t="t" r="r" b="b"/>
              <a:pathLst>
                <a:path w="6585" h="915" extrusionOk="0">
                  <a:moveTo>
                    <a:pt x="560" y="0"/>
                  </a:moveTo>
                  <a:cubicBezTo>
                    <a:pt x="322" y="0"/>
                    <a:pt x="1" y="36"/>
                    <a:pt x="1" y="119"/>
                  </a:cubicBezTo>
                  <a:cubicBezTo>
                    <a:pt x="1" y="179"/>
                    <a:pt x="191" y="215"/>
                    <a:pt x="346" y="250"/>
                  </a:cubicBezTo>
                  <a:cubicBezTo>
                    <a:pt x="882" y="334"/>
                    <a:pt x="1429" y="429"/>
                    <a:pt x="1965" y="524"/>
                  </a:cubicBezTo>
                  <a:cubicBezTo>
                    <a:pt x="2739" y="655"/>
                    <a:pt x="3513" y="786"/>
                    <a:pt x="4335" y="869"/>
                  </a:cubicBezTo>
                  <a:cubicBezTo>
                    <a:pt x="4532" y="895"/>
                    <a:pt x="4748" y="915"/>
                    <a:pt x="4956" y="915"/>
                  </a:cubicBezTo>
                  <a:cubicBezTo>
                    <a:pt x="5036" y="915"/>
                    <a:pt x="5115" y="912"/>
                    <a:pt x="5192" y="905"/>
                  </a:cubicBezTo>
                  <a:cubicBezTo>
                    <a:pt x="6585" y="750"/>
                    <a:pt x="4216" y="322"/>
                    <a:pt x="3811" y="262"/>
                  </a:cubicBezTo>
                  <a:cubicBezTo>
                    <a:pt x="2799" y="96"/>
                    <a:pt x="1679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35"/>
            <p:cNvSpPr/>
            <p:nvPr/>
          </p:nvSpPr>
          <p:spPr>
            <a:xfrm>
              <a:off x="3201613" y="3546463"/>
              <a:ext cx="84850" cy="12175"/>
            </a:xfrm>
            <a:custGeom>
              <a:avLst/>
              <a:gdLst/>
              <a:ahLst/>
              <a:cxnLst/>
              <a:rect l="l" t="t" r="r" b="b"/>
              <a:pathLst>
                <a:path w="3394" h="487" extrusionOk="0">
                  <a:moveTo>
                    <a:pt x="1690" y="0"/>
                  </a:moveTo>
                  <a:cubicBezTo>
                    <a:pt x="1490" y="0"/>
                    <a:pt x="1294" y="3"/>
                    <a:pt x="1123" y="3"/>
                  </a:cubicBezTo>
                  <a:cubicBezTo>
                    <a:pt x="1054" y="3"/>
                    <a:pt x="989" y="2"/>
                    <a:pt x="929" y="1"/>
                  </a:cubicBezTo>
                  <a:cubicBezTo>
                    <a:pt x="631" y="1"/>
                    <a:pt x="274" y="13"/>
                    <a:pt x="119" y="96"/>
                  </a:cubicBezTo>
                  <a:cubicBezTo>
                    <a:pt x="0" y="168"/>
                    <a:pt x="60" y="263"/>
                    <a:pt x="226" y="323"/>
                  </a:cubicBezTo>
                  <a:cubicBezTo>
                    <a:pt x="381" y="394"/>
                    <a:pt x="607" y="418"/>
                    <a:pt x="845" y="442"/>
                  </a:cubicBezTo>
                  <a:cubicBezTo>
                    <a:pt x="1127" y="471"/>
                    <a:pt x="1417" y="486"/>
                    <a:pt x="1707" y="486"/>
                  </a:cubicBezTo>
                  <a:cubicBezTo>
                    <a:pt x="1897" y="486"/>
                    <a:pt x="2086" y="480"/>
                    <a:pt x="2274" y="466"/>
                  </a:cubicBezTo>
                  <a:cubicBezTo>
                    <a:pt x="2750" y="442"/>
                    <a:pt x="3393" y="299"/>
                    <a:pt x="2941" y="120"/>
                  </a:cubicBezTo>
                  <a:cubicBezTo>
                    <a:pt x="2665" y="16"/>
                    <a:pt x="2163" y="0"/>
                    <a:pt x="1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35"/>
            <p:cNvSpPr/>
            <p:nvPr/>
          </p:nvSpPr>
          <p:spPr>
            <a:xfrm>
              <a:off x="3614163" y="2873488"/>
              <a:ext cx="709925" cy="337600"/>
            </a:xfrm>
            <a:custGeom>
              <a:avLst/>
              <a:gdLst/>
              <a:ahLst/>
              <a:cxnLst/>
              <a:rect l="l" t="t" r="r" b="b"/>
              <a:pathLst>
                <a:path w="28397" h="13504" extrusionOk="0">
                  <a:moveTo>
                    <a:pt x="20112" y="0"/>
                  </a:moveTo>
                  <a:cubicBezTo>
                    <a:pt x="19383" y="0"/>
                    <a:pt x="18656" y="38"/>
                    <a:pt x="17955" y="119"/>
                  </a:cubicBezTo>
                  <a:cubicBezTo>
                    <a:pt x="16456" y="304"/>
                    <a:pt x="15059" y="644"/>
                    <a:pt x="13502" y="644"/>
                  </a:cubicBezTo>
                  <a:cubicBezTo>
                    <a:pt x="13450" y="644"/>
                    <a:pt x="13399" y="644"/>
                    <a:pt x="13347" y="643"/>
                  </a:cubicBezTo>
                  <a:cubicBezTo>
                    <a:pt x="12454" y="631"/>
                    <a:pt x="11597" y="500"/>
                    <a:pt x="10704" y="453"/>
                  </a:cubicBezTo>
                  <a:cubicBezTo>
                    <a:pt x="10594" y="448"/>
                    <a:pt x="10481" y="446"/>
                    <a:pt x="10368" y="446"/>
                  </a:cubicBezTo>
                  <a:cubicBezTo>
                    <a:pt x="9561" y="446"/>
                    <a:pt x="8709" y="559"/>
                    <a:pt x="8406" y="810"/>
                  </a:cubicBezTo>
                  <a:cubicBezTo>
                    <a:pt x="6632" y="1227"/>
                    <a:pt x="4810" y="1810"/>
                    <a:pt x="3036" y="2227"/>
                  </a:cubicBezTo>
                  <a:cubicBezTo>
                    <a:pt x="1869" y="2501"/>
                    <a:pt x="619" y="2810"/>
                    <a:pt x="262" y="3286"/>
                  </a:cubicBezTo>
                  <a:cubicBezTo>
                    <a:pt x="0" y="3632"/>
                    <a:pt x="298" y="4025"/>
                    <a:pt x="1024" y="4275"/>
                  </a:cubicBezTo>
                  <a:cubicBezTo>
                    <a:pt x="1512" y="4453"/>
                    <a:pt x="2167" y="4560"/>
                    <a:pt x="2750" y="4691"/>
                  </a:cubicBezTo>
                  <a:cubicBezTo>
                    <a:pt x="3322" y="4834"/>
                    <a:pt x="3870" y="5025"/>
                    <a:pt x="3929" y="5263"/>
                  </a:cubicBezTo>
                  <a:cubicBezTo>
                    <a:pt x="4120" y="5894"/>
                    <a:pt x="4941" y="6501"/>
                    <a:pt x="5227" y="7120"/>
                  </a:cubicBezTo>
                  <a:cubicBezTo>
                    <a:pt x="5429" y="7549"/>
                    <a:pt x="5537" y="8001"/>
                    <a:pt x="5382" y="8430"/>
                  </a:cubicBezTo>
                  <a:cubicBezTo>
                    <a:pt x="5156" y="9085"/>
                    <a:pt x="4358" y="9704"/>
                    <a:pt x="3120" y="10192"/>
                  </a:cubicBezTo>
                  <a:cubicBezTo>
                    <a:pt x="2655" y="10371"/>
                    <a:pt x="2441" y="10656"/>
                    <a:pt x="2262" y="10894"/>
                  </a:cubicBezTo>
                  <a:cubicBezTo>
                    <a:pt x="2084" y="11133"/>
                    <a:pt x="2096" y="11394"/>
                    <a:pt x="2429" y="11609"/>
                  </a:cubicBezTo>
                  <a:cubicBezTo>
                    <a:pt x="2750" y="11811"/>
                    <a:pt x="3358" y="11966"/>
                    <a:pt x="3489" y="12192"/>
                  </a:cubicBezTo>
                  <a:cubicBezTo>
                    <a:pt x="3548" y="12299"/>
                    <a:pt x="3501" y="12407"/>
                    <a:pt x="3489" y="12514"/>
                  </a:cubicBezTo>
                  <a:cubicBezTo>
                    <a:pt x="3489" y="12621"/>
                    <a:pt x="3524" y="12740"/>
                    <a:pt x="3727" y="12823"/>
                  </a:cubicBezTo>
                  <a:cubicBezTo>
                    <a:pt x="3851" y="12874"/>
                    <a:pt x="4201" y="12899"/>
                    <a:pt x="4512" y="12899"/>
                  </a:cubicBezTo>
                  <a:cubicBezTo>
                    <a:pt x="4708" y="12899"/>
                    <a:pt x="4888" y="12889"/>
                    <a:pt x="4989" y="12871"/>
                  </a:cubicBezTo>
                  <a:cubicBezTo>
                    <a:pt x="5115" y="12846"/>
                    <a:pt x="5244" y="12835"/>
                    <a:pt x="5374" y="12835"/>
                  </a:cubicBezTo>
                  <a:cubicBezTo>
                    <a:pt x="5871" y="12835"/>
                    <a:pt x="6373" y="12994"/>
                    <a:pt x="6703" y="13145"/>
                  </a:cubicBezTo>
                  <a:cubicBezTo>
                    <a:pt x="7066" y="13311"/>
                    <a:pt x="7555" y="13503"/>
                    <a:pt x="8108" y="13503"/>
                  </a:cubicBezTo>
                  <a:cubicBezTo>
                    <a:pt x="8190" y="13503"/>
                    <a:pt x="8274" y="13499"/>
                    <a:pt x="8358" y="13490"/>
                  </a:cubicBezTo>
                  <a:cubicBezTo>
                    <a:pt x="8989" y="13419"/>
                    <a:pt x="9108" y="13133"/>
                    <a:pt x="9251" y="12907"/>
                  </a:cubicBezTo>
                  <a:cubicBezTo>
                    <a:pt x="9692" y="12145"/>
                    <a:pt x="11418" y="11561"/>
                    <a:pt x="13299" y="11156"/>
                  </a:cubicBezTo>
                  <a:cubicBezTo>
                    <a:pt x="15193" y="10752"/>
                    <a:pt x="17300" y="10478"/>
                    <a:pt x="19205" y="10085"/>
                  </a:cubicBezTo>
                  <a:cubicBezTo>
                    <a:pt x="19991" y="9930"/>
                    <a:pt x="20741" y="9740"/>
                    <a:pt x="21253" y="9478"/>
                  </a:cubicBezTo>
                  <a:cubicBezTo>
                    <a:pt x="21765" y="9216"/>
                    <a:pt x="21979" y="8870"/>
                    <a:pt x="21622" y="8573"/>
                  </a:cubicBezTo>
                  <a:cubicBezTo>
                    <a:pt x="21253" y="8275"/>
                    <a:pt x="20300" y="7989"/>
                    <a:pt x="20681" y="7692"/>
                  </a:cubicBezTo>
                  <a:cubicBezTo>
                    <a:pt x="20967" y="7477"/>
                    <a:pt x="21765" y="7442"/>
                    <a:pt x="22396" y="7346"/>
                  </a:cubicBezTo>
                  <a:cubicBezTo>
                    <a:pt x="23860" y="7156"/>
                    <a:pt x="24789" y="6561"/>
                    <a:pt x="24467" y="6025"/>
                  </a:cubicBezTo>
                  <a:cubicBezTo>
                    <a:pt x="23729" y="4810"/>
                    <a:pt x="24932" y="3489"/>
                    <a:pt x="27349" y="2572"/>
                  </a:cubicBezTo>
                  <a:cubicBezTo>
                    <a:pt x="27658" y="2453"/>
                    <a:pt x="27992" y="2346"/>
                    <a:pt x="28182" y="2191"/>
                  </a:cubicBezTo>
                  <a:cubicBezTo>
                    <a:pt x="28385" y="2048"/>
                    <a:pt x="28397" y="1870"/>
                    <a:pt x="28099" y="1750"/>
                  </a:cubicBezTo>
                  <a:cubicBezTo>
                    <a:pt x="27888" y="1660"/>
                    <a:pt x="27566" y="1627"/>
                    <a:pt x="27235" y="1627"/>
                  </a:cubicBezTo>
                  <a:cubicBezTo>
                    <a:pt x="27043" y="1627"/>
                    <a:pt x="26849" y="1638"/>
                    <a:pt x="26670" y="1655"/>
                  </a:cubicBezTo>
                  <a:cubicBezTo>
                    <a:pt x="26170" y="1703"/>
                    <a:pt x="25694" y="1786"/>
                    <a:pt x="25182" y="1786"/>
                  </a:cubicBezTo>
                  <a:cubicBezTo>
                    <a:pt x="25159" y="1787"/>
                    <a:pt x="25136" y="1787"/>
                    <a:pt x="25112" y="1787"/>
                  </a:cubicBezTo>
                  <a:cubicBezTo>
                    <a:pt x="24629" y="1787"/>
                    <a:pt x="24097" y="1671"/>
                    <a:pt x="24075" y="1500"/>
                  </a:cubicBezTo>
                  <a:cubicBezTo>
                    <a:pt x="24051" y="1322"/>
                    <a:pt x="24575" y="1203"/>
                    <a:pt x="24979" y="1084"/>
                  </a:cubicBezTo>
                  <a:cubicBezTo>
                    <a:pt x="25372" y="977"/>
                    <a:pt x="25670" y="738"/>
                    <a:pt x="25265" y="631"/>
                  </a:cubicBezTo>
                  <a:cubicBezTo>
                    <a:pt x="23783" y="239"/>
                    <a:pt x="21942" y="0"/>
                    <a:pt x="20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35"/>
            <p:cNvSpPr/>
            <p:nvPr/>
          </p:nvSpPr>
          <p:spPr>
            <a:xfrm>
              <a:off x="4112138" y="3153688"/>
              <a:ext cx="159575" cy="35500"/>
            </a:xfrm>
            <a:custGeom>
              <a:avLst/>
              <a:gdLst/>
              <a:ahLst/>
              <a:cxnLst/>
              <a:rect l="l" t="t" r="r" b="b"/>
              <a:pathLst>
                <a:path w="6383" h="1420" extrusionOk="0">
                  <a:moveTo>
                    <a:pt x="5060" y="1"/>
                  </a:moveTo>
                  <a:cubicBezTo>
                    <a:pt x="4201" y="1"/>
                    <a:pt x="3369" y="232"/>
                    <a:pt x="2511" y="232"/>
                  </a:cubicBezTo>
                  <a:cubicBezTo>
                    <a:pt x="2412" y="232"/>
                    <a:pt x="2314" y="229"/>
                    <a:pt x="2215" y="222"/>
                  </a:cubicBezTo>
                  <a:cubicBezTo>
                    <a:pt x="1762" y="194"/>
                    <a:pt x="1301" y="91"/>
                    <a:pt x="869" y="91"/>
                  </a:cubicBezTo>
                  <a:cubicBezTo>
                    <a:pt x="756" y="91"/>
                    <a:pt x="645" y="98"/>
                    <a:pt x="536" y="115"/>
                  </a:cubicBezTo>
                  <a:cubicBezTo>
                    <a:pt x="107" y="186"/>
                    <a:pt x="0" y="401"/>
                    <a:pt x="167" y="544"/>
                  </a:cubicBezTo>
                  <a:cubicBezTo>
                    <a:pt x="346" y="698"/>
                    <a:pt x="715" y="818"/>
                    <a:pt x="1084" y="925"/>
                  </a:cubicBezTo>
                  <a:cubicBezTo>
                    <a:pt x="1582" y="1072"/>
                    <a:pt x="2444" y="1420"/>
                    <a:pt x="3200" y="1420"/>
                  </a:cubicBezTo>
                  <a:cubicBezTo>
                    <a:pt x="3420" y="1420"/>
                    <a:pt x="3631" y="1390"/>
                    <a:pt x="3822" y="1318"/>
                  </a:cubicBezTo>
                  <a:cubicBezTo>
                    <a:pt x="4179" y="1187"/>
                    <a:pt x="4334" y="1032"/>
                    <a:pt x="4751" y="913"/>
                  </a:cubicBezTo>
                  <a:cubicBezTo>
                    <a:pt x="5203" y="794"/>
                    <a:pt x="5942" y="722"/>
                    <a:pt x="6227" y="532"/>
                  </a:cubicBezTo>
                  <a:cubicBezTo>
                    <a:pt x="6382" y="425"/>
                    <a:pt x="6346" y="294"/>
                    <a:pt x="6156" y="198"/>
                  </a:cubicBezTo>
                  <a:cubicBezTo>
                    <a:pt x="5965" y="91"/>
                    <a:pt x="5644" y="32"/>
                    <a:pt x="5310" y="8"/>
                  </a:cubicBezTo>
                  <a:cubicBezTo>
                    <a:pt x="5227" y="3"/>
                    <a:pt x="5143" y="1"/>
                    <a:pt x="5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35"/>
            <p:cNvSpPr/>
            <p:nvPr/>
          </p:nvSpPr>
          <p:spPr>
            <a:xfrm>
              <a:off x="4175238" y="2920763"/>
              <a:ext cx="3029875" cy="1001375"/>
            </a:xfrm>
            <a:custGeom>
              <a:avLst/>
              <a:gdLst/>
              <a:ahLst/>
              <a:cxnLst/>
              <a:rect l="l" t="t" r="r" b="b"/>
              <a:pathLst>
                <a:path w="121195" h="40055" extrusionOk="0">
                  <a:moveTo>
                    <a:pt x="51516" y="16818"/>
                  </a:moveTo>
                  <a:cubicBezTo>
                    <a:pt x="52480" y="16818"/>
                    <a:pt x="52312" y="17492"/>
                    <a:pt x="51983" y="17683"/>
                  </a:cubicBezTo>
                  <a:cubicBezTo>
                    <a:pt x="51781" y="17814"/>
                    <a:pt x="51424" y="17969"/>
                    <a:pt x="50959" y="17981"/>
                  </a:cubicBezTo>
                  <a:cubicBezTo>
                    <a:pt x="50945" y="17981"/>
                    <a:pt x="50930" y="17981"/>
                    <a:pt x="50915" y="17981"/>
                  </a:cubicBezTo>
                  <a:cubicBezTo>
                    <a:pt x="50328" y="17981"/>
                    <a:pt x="49855" y="17750"/>
                    <a:pt x="49971" y="17552"/>
                  </a:cubicBezTo>
                  <a:cubicBezTo>
                    <a:pt x="50007" y="17493"/>
                    <a:pt x="50066" y="17445"/>
                    <a:pt x="50126" y="17397"/>
                  </a:cubicBezTo>
                  <a:cubicBezTo>
                    <a:pt x="50209" y="17350"/>
                    <a:pt x="50281" y="17290"/>
                    <a:pt x="50364" y="17231"/>
                  </a:cubicBezTo>
                  <a:cubicBezTo>
                    <a:pt x="50423" y="17183"/>
                    <a:pt x="50471" y="17147"/>
                    <a:pt x="50531" y="17100"/>
                  </a:cubicBezTo>
                  <a:cubicBezTo>
                    <a:pt x="50673" y="17004"/>
                    <a:pt x="50828" y="16897"/>
                    <a:pt x="51114" y="16850"/>
                  </a:cubicBezTo>
                  <a:cubicBezTo>
                    <a:pt x="51266" y="16828"/>
                    <a:pt x="51399" y="16818"/>
                    <a:pt x="51516" y="16818"/>
                  </a:cubicBezTo>
                  <a:close/>
                  <a:moveTo>
                    <a:pt x="34089" y="16902"/>
                  </a:moveTo>
                  <a:cubicBezTo>
                    <a:pt x="34564" y="16902"/>
                    <a:pt x="35053" y="17008"/>
                    <a:pt x="35457" y="17100"/>
                  </a:cubicBezTo>
                  <a:lnTo>
                    <a:pt x="37886" y="17695"/>
                  </a:lnTo>
                  <a:cubicBezTo>
                    <a:pt x="38231" y="17778"/>
                    <a:pt x="38577" y="17862"/>
                    <a:pt x="38827" y="17981"/>
                  </a:cubicBezTo>
                  <a:cubicBezTo>
                    <a:pt x="39065" y="18100"/>
                    <a:pt x="39196" y="18255"/>
                    <a:pt x="39053" y="18397"/>
                  </a:cubicBezTo>
                  <a:cubicBezTo>
                    <a:pt x="38863" y="18576"/>
                    <a:pt x="38286" y="18660"/>
                    <a:pt x="37734" y="18660"/>
                  </a:cubicBezTo>
                  <a:cubicBezTo>
                    <a:pt x="37697" y="18660"/>
                    <a:pt x="37660" y="18660"/>
                    <a:pt x="37624" y="18659"/>
                  </a:cubicBezTo>
                  <a:cubicBezTo>
                    <a:pt x="37053" y="18647"/>
                    <a:pt x="36505" y="18564"/>
                    <a:pt x="35945" y="18528"/>
                  </a:cubicBezTo>
                  <a:cubicBezTo>
                    <a:pt x="35643" y="18503"/>
                    <a:pt x="35334" y="18491"/>
                    <a:pt x="35026" y="18491"/>
                  </a:cubicBezTo>
                  <a:cubicBezTo>
                    <a:pt x="34014" y="18491"/>
                    <a:pt x="33007" y="18622"/>
                    <a:pt x="32231" y="18850"/>
                  </a:cubicBezTo>
                  <a:cubicBezTo>
                    <a:pt x="31910" y="18948"/>
                    <a:pt x="31449" y="19099"/>
                    <a:pt x="30992" y="19099"/>
                  </a:cubicBezTo>
                  <a:cubicBezTo>
                    <a:pt x="30839" y="19099"/>
                    <a:pt x="30687" y="19082"/>
                    <a:pt x="30540" y="19040"/>
                  </a:cubicBezTo>
                  <a:cubicBezTo>
                    <a:pt x="30123" y="18909"/>
                    <a:pt x="30147" y="18659"/>
                    <a:pt x="30314" y="18493"/>
                  </a:cubicBezTo>
                  <a:cubicBezTo>
                    <a:pt x="30790" y="18028"/>
                    <a:pt x="31409" y="17624"/>
                    <a:pt x="32481" y="17290"/>
                  </a:cubicBezTo>
                  <a:cubicBezTo>
                    <a:pt x="32719" y="17207"/>
                    <a:pt x="32969" y="17135"/>
                    <a:pt x="33207" y="17052"/>
                  </a:cubicBezTo>
                  <a:cubicBezTo>
                    <a:pt x="33350" y="17004"/>
                    <a:pt x="33493" y="16969"/>
                    <a:pt x="33671" y="16933"/>
                  </a:cubicBezTo>
                  <a:cubicBezTo>
                    <a:pt x="33807" y="16911"/>
                    <a:pt x="33947" y="16902"/>
                    <a:pt x="34089" y="16902"/>
                  </a:cubicBezTo>
                  <a:close/>
                  <a:moveTo>
                    <a:pt x="44778" y="16579"/>
                  </a:moveTo>
                  <a:cubicBezTo>
                    <a:pt x="44866" y="16579"/>
                    <a:pt x="44954" y="16582"/>
                    <a:pt x="45042" y="16588"/>
                  </a:cubicBezTo>
                  <a:cubicBezTo>
                    <a:pt x="45756" y="16647"/>
                    <a:pt x="46292" y="16909"/>
                    <a:pt x="46125" y="17159"/>
                  </a:cubicBezTo>
                  <a:cubicBezTo>
                    <a:pt x="45994" y="17350"/>
                    <a:pt x="45554" y="17493"/>
                    <a:pt x="45375" y="17671"/>
                  </a:cubicBezTo>
                  <a:cubicBezTo>
                    <a:pt x="45125" y="17933"/>
                    <a:pt x="45542" y="18231"/>
                    <a:pt x="46066" y="18445"/>
                  </a:cubicBezTo>
                  <a:cubicBezTo>
                    <a:pt x="46601" y="18659"/>
                    <a:pt x="47256" y="18838"/>
                    <a:pt x="47637" y="19088"/>
                  </a:cubicBezTo>
                  <a:cubicBezTo>
                    <a:pt x="48018" y="19338"/>
                    <a:pt x="47995" y="19695"/>
                    <a:pt x="47316" y="19850"/>
                  </a:cubicBezTo>
                  <a:cubicBezTo>
                    <a:pt x="47110" y="19899"/>
                    <a:pt x="46887" y="19920"/>
                    <a:pt x="46665" y="19920"/>
                  </a:cubicBezTo>
                  <a:cubicBezTo>
                    <a:pt x="46078" y="19920"/>
                    <a:pt x="45490" y="19773"/>
                    <a:pt x="45197" y="19600"/>
                  </a:cubicBezTo>
                  <a:cubicBezTo>
                    <a:pt x="44756" y="19350"/>
                    <a:pt x="44756" y="19017"/>
                    <a:pt x="44625" y="18731"/>
                  </a:cubicBezTo>
                  <a:cubicBezTo>
                    <a:pt x="44351" y="18147"/>
                    <a:pt x="42446" y="17528"/>
                    <a:pt x="43256" y="16921"/>
                  </a:cubicBezTo>
                  <a:cubicBezTo>
                    <a:pt x="43517" y="16723"/>
                    <a:pt x="44145" y="16579"/>
                    <a:pt x="44778" y="16579"/>
                  </a:cubicBezTo>
                  <a:close/>
                  <a:moveTo>
                    <a:pt x="61181" y="1"/>
                  </a:moveTo>
                  <a:cubicBezTo>
                    <a:pt x="60879" y="1"/>
                    <a:pt x="60586" y="34"/>
                    <a:pt x="60365" y="109"/>
                  </a:cubicBezTo>
                  <a:cubicBezTo>
                    <a:pt x="60008" y="229"/>
                    <a:pt x="59936" y="419"/>
                    <a:pt x="60091" y="586"/>
                  </a:cubicBezTo>
                  <a:cubicBezTo>
                    <a:pt x="60234" y="752"/>
                    <a:pt x="60603" y="919"/>
                    <a:pt x="61056" y="1002"/>
                  </a:cubicBezTo>
                  <a:cubicBezTo>
                    <a:pt x="61437" y="1062"/>
                    <a:pt x="61568" y="1241"/>
                    <a:pt x="61425" y="1383"/>
                  </a:cubicBezTo>
                  <a:cubicBezTo>
                    <a:pt x="61282" y="1526"/>
                    <a:pt x="60925" y="1622"/>
                    <a:pt x="60544" y="1693"/>
                  </a:cubicBezTo>
                  <a:cubicBezTo>
                    <a:pt x="60151" y="1753"/>
                    <a:pt x="59734" y="1788"/>
                    <a:pt x="59329" y="1836"/>
                  </a:cubicBezTo>
                  <a:cubicBezTo>
                    <a:pt x="58270" y="1967"/>
                    <a:pt x="57650" y="2324"/>
                    <a:pt x="56650" y="2515"/>
                  </a:cubicBezTo>
                  <a:cubicBezTo>
                    <a:pt x="56317" y="2574"/>
                    <a:pt x="56067" y="2693"/>
                    <a:pt x="55984" y="2824"/>
                  </a:cubicBezTo>
                  <a:cubicBezTo>
                    <a:pt x="55912" y="2967"/>
                    <a:pt x="56007" y="3110"/>
                    <a:pt x="56246" y="3217"/>
                  </a:cubicBezTo>
                  <a:cubicBezTo>
                    <a:pt x="56424" y="3288"/>
                    <a:pt x="56686" y="3348"/>
                    <a:pt x="56888" y="3431"/>
                  </a:cubicBezTo>
                  <a:cubicBezTo>
                    <a:pt x="57079" y="3515"/>
                    <a:pt x="57186" y="3634"/>
                    <a:pt x="57019" y="3729"/>
                  </a:cubicBezTo>
                  <a:cubicBezTo>
                    <a:pt x="56900" y="3789"/>
                    <a:pt x="56662" y="3812"/>
                    <a:pt x="56436" y="3812"/>
                  </a:cubicBezTo>
                  <a:cubicBezTo>
                    <a:pt x="56210" y="3800"/>
                    <a:pt x="55996" y="3765"/>
                    <a:pt x="55769" y="3765"/>
                  </a:cubicBezTo>
                  <a:cubicBezTo>
                    <a:pt x="55747" y="3764"/>
                    <a:pt x="55725" y="3764"/>
                    <a:pt x="55704" y="3764"/>
                  </a:cubicBezTo>
                  <a:cubicBezTo>
                    <a:pt x="55384" y="3764"/>
                    <a:pt x="55094" y="3844"/>
                    <a:pt x="54972" y="3955"/>
                  </a:cubicBezTo>
                  <a:cubicBezTo>
                    <a:pt x="54841" y="4062"/>
                    <a:pt x="54864" y="4193"/>
                    <a:pt x="54983" y="4312"/>
                  </a:cubicBezTo>
                  <a:cubicBezTo>
                    <a:pt x="55091" y="4420"/>
                    <a:pt x="55269" y="4491"/>
                    <a:pt x="55472" y="4586"/>
                  </a:cubicBezTo>
                  <a:cubicBezTo>
                    <a:pt x="55638" y="4670"/>
                    <a:pt x="55817" y="4753"/>
                    <a:pt x="55888" y="4860"/>
                  </a:cubicBezTo>
                  <a:cubicBezTo>
                    <a:pt x="55960" y="4955"/>
                    <a:pt x="55900" y="5074"/>
                    <a:pt x="55674" y="5146"/>
                  </a:cubicBezTo>
                  <a:cubicBezTo>
                    <a:pt x="55549" y="5180"/>
                    <a:pt x="55397" y="5195"/>
                    <a:pt x="55239" y="5195"/>
                  </a:cubicBezTo>
                  <a:cubicBezTo>
                    <a:pt x="55067" y="5195"/>
                    <a:pt x="54889" y="5177"/>
                    <a:pt x="54733" y="5146"/>
                  </a:cubicBezTo>
                  <a:cubicBezTo>
                    <a:pt x="54436" y="5098"/>
                    <a:pt x="54186" y="5015"/>
                    <a:pt x="53900" y="4955"/>
                  </a:cubicBezTo>
                  <a:cubicBezTo>
                    <a:pt x="53701" y="4914"/>
                    <a:pt x="53449" y="4861"/>
                    <a:pt x="53238" y="4861"/>
                  </a:cubicBezTo>
                  <a:cubicBezTo>
                    <a:pt x="53147" y="4861"/>
                    <a:pt x="53063" y="4871"/>
                    <a:pt x="52995" y="4896"/>
                  </a:cubicBezTo>
                  <a:cubicBezTo>
                    <a:pt x="52519" y="5086"/>
                    <a:pt x="52531" y="5372"/>
                    <a:pt x="52757" y="5610"/>
                  </a:cubicBezTo>
                  <a:cubicBezTo>
                    <a:pt x="52983" y="5836"/>
                    <a:pt x="53388" y="6051"/>
                    <a:pt x="53626" y="6289"/>
                  </a:cubicBezTo>
                  <a:cubicBezTo>
                    <a:pt x="53852" y="6515"/>
                    <a:pt x="54007" y="6848"/>
                    <a:pt x="53459" y="7003"/>
                  </a:cubicBezTo>
                  <a:cubicBezTo>
                    <a:pt x="53298" y="7048"/>
                    <a:pt x="53102" y="7067"/>
                    <a:pt x="52900" y="7067"/>
                  </a:cubicBezTo>
                  <a:cubicBezTo>
                    <a:pt x="52563" y="7067"/>
                    <a:pt x="52209" y="7014"/>
                    <a:pt x="51971" y="6932"/>
                  </a:cubicBezTo>
                  <a:cubicBezTo>
                    <a:pt x="51578" y="6789"/>
                    <a:pt x="51412" y="6598"/>
                    <a:pt x="51257" y="6420"/>
                  </a:cubicBezTo>
                  <a:cubicBezTo>
                    <a:pt x="50995" y="6110"/>
                    <a:pt x="50745" y="5813"/>
                    <a:pt x="50495" y="5515"/>
                  </a:cubicBezTo>
                  <a:cubicBezTo>
                    <a:pt x="50400" y="5408"/>
                    <a:pt x="50304" y="5289"/>
                    <a:pt x="50114" y="5205"/>
                  </a:cubicBezTo>
                  <a:cubicBezTo>
                    <a:pt x="49937" y="5117"/>
                    <a:pt x="49659" y="5049"/>
                    <a:pt x="49363" y="5049"/>
                  </a:cubicBezTo>
                  <a:cubicBezTo>
                    <a:pt x="49339" y="5049"/>
                    <a:pt x="49316" y="5050"/>
                    <a:pt x="49292" y="5051"/>
                  </a:cubicBezTo>
                  <a:cubicBezTo>
                    <a:pt x="48721" y="5062"/>
                    <a:pt x="48411" y="5289"/>
                    <a:pt x="48387" y="5491"/>
                  </a:cubicBezTo>
                  <a:cubicBezTo>
                    <a:pt x="48304" y="6086"/>
                    <a:pt x="49780" y="6634"/>
                    <a:pt x="49471" y="7206"/>
                  </a:cubicBezTo>
                  <a:cubicBezTo>
                    <a:pt x="49416" y="7316"/>
                    <a:pt x="49074" y="7385"/>
                    <a:pt x="48749" y="7385"/>
                  </a:cubicBezTo>
                  <a:cubicBezTo>
                    <a:pt x="48724" y="7385"/>
                    <a:pt x="48698" y="7385"/>
                    <a:pt x="48673" y="7384"/>
                  </a:cubicBezTo>
                  <a:cubicBezTo>
                    <a:pt x="48328" y="7372"/>
                    <a:pt x="48030" y="7301"/>
                    <a:pt x="47768" y="7218"/>
                  </a:cubicBezTo>
                  <a:cubicBezTo>
                    <a:pt x="47506" y="7146"/>
                    <a:pt x="47256" y="7051"/>
                    <a:pt x="46935" y="7003"/>
                  </a:cubicBezTo>
                  <a:cubicBezTo>
                    <a:pt x="46796" y="6982"/>
                    <a:pt x="46637" y="6970"/>
                    <a:pt x="46481" y="6970"/>
                  </a:cubicBezTo>
                  <a:cubicBezTo>
                    <a:pt x="46290" y="6970"/>
                    <a:pt x="46103" y="6988"/>
                    <a:pt x="45959" y="7027"/>
                  </a:cubicBezTo>
                  <a:cubicBezTo>
                    <a:pt x="45637" y="7134"/>
                    <a:pt x="45839" y="7289"/>
                    <a:pt x="45828" y="7444"/>
                  </a:cubicBezTo>
                  <a:cubicBezTo>
                    <a:pt x="45828" y="7563"/>
                    <a:pt x="45494" y="7658"/>
                    <a:pt x="45161" y="7706"/>
                  </a:cubicBezTo>
                  <a:cubicBezTo>
                    <a:pt x="44827" y="7741"/>
                    <a:pt x="44470" y="7753"/>
                    <a:pt x="44161" y="7813"/>
                  </a:cubicBezTo>
                  <a:cubicBezTo>
                    <a:pt x="43851" y="7872"/>
                    <a:pt x="43613" y="7979"/>
                    <a:pt x="43292" y="8015"/>
                  </a:cubicBezTo>
                  <a:cubicBezTo>
                    <a:pt x="43168" y="8035"/>
                    <a:pt x="43022" y="8045"/>
                    <a:pt x="42874" y="8045"/>
                  </a:cubicBezTo>
                  <a:cubicBezTo>
                    <a:pt x="42495" y="8045"/>
                    <a:pt x="42109" y="7980"/>
                    <a:pt x="42101" y="7860"/>
                  </a:cubicBezTo>
                  <a:cubicBezTo>
                    <a:pt x="42101" y="7741"/>
                    <a:pt x="41779" y="7622"/>
                    <a:pt x="41422" y="7622"/>
                  </a:cubicBezTo>
                  <a:cubicBezTo>
                    <a:pt x="41404" y="7622"/>
                    <a:pt x="41385" y="7622"/>
                    <a:pt x="41367" y="7622"/>
                  </a:cubicBezTo>
                  <a:cubicBezTo>
                    <a:pt x="40953" y="7622"/>
                    <a:pt x="40627" y="7747"/>
                    <a:pt x="40410" y="7884"/>
                  </a:cubicBezTo>
                  <a:cubicBezTo>
                    <a:pt x="40184" y="8015"/>
                    <a:pt x="40005" y="8182"/>
                    <a:pt x="39624" y="8265"/>
                  </a:cubicBezTo>
                  <a:cubicBezTo>
                    <a:pt x="39517" y="8360"/>
                    <a:pt x="39196" y="8396"/>
                    <a:pt x="38910" y="8396"/>
                  </a:cubicBezTo>
                  <a:cubicBezTo>
                    <a:pt x="38624" y="8396"/>
                    <a:pt x="38339" y="8360"/>
                    <a:pt x="38053" y="8349"/>
                  </a:cubicBezTo>
                  <a:cubicBezTo>
                    <a:pt x="37791" y="8349"/>
                    <a:pt x="37505" y="8360"/>
                    <a:pt x="37327" y="8432"/>
                  </a:cubicBezTo>
                  <a:cubicBezTo>
                    <a:pt x="37148" y="8491"/>
                    <a:pt x="37112" y="8670"/>
                    <a:pt x="37315" y="8730"/>
                  </a:cubicBezTo>
                  <a:cubicBezTo>
                    <a:pt x="37386" y="8801"/>
                    <a:pt x="37457" y="8872"/>
                    <a:pt x="37457" y="8944"/>
                  </a:cubicBezTo>
                  <a:cubicBezTo>
                    <a:pt x="37457" y="9027"/>
                    <a:pt x="37374" y="9111"/>
                    <a:pt x="37207" y="9146"/>
                  </a:cubicBezTo>
                  <a:cubicBezTo>
                    <a:pt x="37077" y="9181"/>
                    <a:pt x="36919" y="9195"/>
                    <a:pt x="36756" y="9195"/>
                  </a:cubicBezTo>
                  <a:cubicBezTo>
                    <a:pt x="36530" y="9195"/>
                    <a:pt x="36293" y="9169"/>
                    <a:pt x="36100" y="9134"/>
                  </a:cubicBezTo>
                  <a:cubicBezTo>
                    <a:pt x="36010" y="9120"/>
                    <a:pt x="35917" y="9113"/>
                    <a:pt x="35824" y="9113"/>
                  </a:cubicBezTo>
                  <a:cubicBezTo>
                    <a:pt x="35462" y="9113"/>
                    <a:pt x="35101" y="9214"/>
                    <a:pt x="34921" y="9337"/>
                  </a:cubicBezTo>
                  <a:cubicBezTo>
                    <a:pt x="34707" y="9492"/>
                    <a:pt x="34671" y="9658"/>
                    <a:pt x="34517" y="9825"/>
                  </a:cubicBezTo>
                  <a:cubicBezTo>
                    <a:pt x="34362" y="9980"/>
                    <a:pt x="34005" y="10146"/>
                    <a:pt x="33517" y="10146"/>
                  </a:cubicBezTo>
                  <a:cubicBezTo>
                    <a:pt x="33016" y="10135"/>
                    <a:pt x="32671" y="9980"/>
                    <a:pt x="32409" y="9825"/>
                  </a:cubicBezTo>
                  <a:cubicBezTo>
                    <a:pt x="32100" y="9646"/>
                    <a:pt x="31778" y="9480"/>
                    <a:pt x="31469" y="9301"/>
                  </a:cubicBezTo>
                  <a:cubicBezTo>
                    <a:pt x="31361" y="9242"/>
                    <a:pt x="31254" y="9170"/>
                    <a:pt x="31254" y="9099"/>
                  </a:cubicBezTo>
                  <a:cubicBezTo>
                    <a:pt x="31254" y="8980"/>
                    <a:pt x="31588" y="8896"/>
                    <a:pt x="31921" y="8872"/>
                  </a:cubicBezTo>
                  <a:cubicBezTo>
                    <a:pt x="32015" y="8865"/>
                    <a:pt x="32111" y="8863"/>
                    <a:pt x="32209" y="8863"/>
                  </a:cubicBezTo>
                  <a:cubicBezTo>
                    <a:pt x="32444" y="8863"/>
                    <a:pt x="32685" y="8879"/>
                    <a:pt x="32921" y="8896"/>
                  </a:cubicBezTo>
                  <a:cubicBezTo>
                    <a:pt x="33059" y="8906"/>
                    <a:pt x="33204" y="8912"/>
                    <a:pt x="33346" y="8912"/>
                  </a:cubicBezTo>
                  <a:cubicBezTo>
                    <a:pt x="33548" y="8912"/>
                    <a:pt x="33747" y="8900"/>
                    <a:pt x="33921" y="8872"/>
                  </a:cubicBezTo>
                  <a:cubicBezTo>
                    <a:pt x="34433" y="8765"/>
                    <a:pt x="34529" y="8503"/>
                    <a:pt x="34255" y="8325"/>
                  </a:cubicBezTo>
                  <a:cubicBezTo>
                    <a:pt x="33981" y="8134"/>
                    <a:pt x="33671" y="7979"/>
                    <a:pt x="33088" y="7944"/>
                  </a:cubicBezTo>
                  <a:cubicBezTo>
                    <a:pt x="31588" y="7825"/>
                    <a:pt x="29945" y="7694"/>
                    <a:pt x="28980" y="7277"/>
                  </a:cubicBezTo>
                  <a:cubicBezTo>
                    <a:pt x="28635" y="7134"/>
                    <a:pt x="28385" y="6944"/>
                    <a:pt x="27909" y="6848"/>
                  </a:cubicBezTo>
                  <a:cubicBezTo>
                    <a:pt x="27674" y="6799"/>
                    <a:pt x="27403" y="6778"/>
                    <a:pt x="27128" y="6778"/>
                  </a:cubicBezTo>
                  <a:cubicBezTo>
                    <a:pt x="26873" y="6778"/>
                    <a:pt x="26613" y="6796"/>
                    <a:pt x="26373" y="6825"/>
                  </a:cubicBezTo>
                  <a:cubicBezTo>
                    <a:pt x="25873" y="6884"/>
                    <a:pt x="25492" y="7051"/>
                    <a:pt x="24992" y="7110"/>
                  </a:cubicBezTo>
                  <a:cubicBezTo>
                    <a:pt x="22837" y="7384"/>
                    <a:pt x="21348" y="8003"/>
                    <a:pt x="19991" y="8646"/>
                  </a:cubicBezTo>
                  <a:cubicBezTo>
                    <a:pt x="19265" y="8992"/>
                    <a:pt x="19027" y="9420"/>
                    <a:pt x="18610" y="9825"/>
                  </a:cubicBezTo>
                  <a:cubicBezTo>
                    <a:pt x="18205" y="10218"/>
                    <a:pt x="17443" y="10646"/>
                    <a:pt x="16348" y="10825"/>
                  </a:cubicBezTo>
                  <a:cubicBezTo>
                    <a:pt x="16157" y="10861"/>
                    <a:pt x="15955" y="10897"/>
                    <a:pt x="15788" y="10944"/>
                  </a:cubicBezTo>
                  <a:cubicBezTo>
                    <a:pt x="15633" y="11004"/>
                    <a:pt x="15514" y="11075"/>
                    <a:pt x="15550" y="11158"/>
                  </a:cubicBezTo>
                  <a:cubicBezTo>
                    <a:pt x="15586" y="11230"/>
                    <a:pt x="15740" y="11289"/>
                    <a:pt x="15812" y="11373"/>
                  </a:cubicBezTo>
                  <a:cubicBezTo>
                    <a:pt x="15883" y="11444"/>
                    <a:pt x="15860" y="11528"/>
                    <a:pt x="15824" y="11599"/>
                  </a:cubicBezTo>
                  <a:cubicBezTo>
                    <a:pt x="15752" y="11801"/>
                    <a:pt x="15752" y="12004"/>
                    <a:pt x="15740" y="12194"/>
                  </a:cubicBezTo>
                  <a:cubicBezTo>
                    <a:pt x="15729" y="12301"/>
                    <a:pt x="15812" y="12409"/>
                    <a:pt x="16002" y="12480"/>
                  </a:cubicBezTo>
                  <a:cubicBezTo>
                    <a:pt x="16163" y="12546"/>
                    <a:pt x="16400" y="12583"/>
                    <a:pt x="16628" y="12583"/>
                  </a:cubicBezTo>
                  <a:cubicBezTo>
                    <a:pt x="16686" y="12583"/>
                    <a:pt x="16744" y="12580"/>
                    <a:pt x="16800" y="12575"/>
                  </a:cubicBezTo>
                  <a:cubicBezTo>
                    <a:pt x="17253" y="12516"/>
                    <a:pt x="17419" y="12313"/>
                    <a:pt x="17860" y="12254"/>
                  </a:cubicBezTo>
                  <a:cubicBezTo>
                    <a:pt x="17947" y="12240"/>
                    <a:pt x="18037" y="12234"/>
                    <a:pt x="18127" y="12234"/>
                  </a:cubicBezTo>
                  <a:cubicBezTo>
                    <a:pt x="18501" y="12234"/>
                    <a:pt x="18871" y="12343"/>
                    <a:pt x="19015" y="12468"/>
                  </a:cubicBezTo>
                  <a:cubicBezTo>
                    <a:pt x="19193" y="12623"/>
                    <a:pt x="19039" y="12802"/>
                    <a:pt x="19169" y="12968"/>
                  </a:cubicBezTo>
                  <a:cubicBezTo>
                    <a:pt x="19277" y="13111"/>
                    <a:pt x="19384" y="13254"/>
                    <a:pt x="19491" y="13397"/>
                  </a:cubicBezTo>
                  <a:cubicBezTo>
                    <a:pt x="19574" y="13516"/>
                    <a:pt x="19693" y="13635"/>
                    <a:pt x="20003" y="13683"/>
                  </a:cubicBezTo>
                  <a:cubicBezTo>
                    <a:pt x="20073" y="13691"/>
                    <a:pt x="20145" y="13695"/>
                    <a:pt x="20219" y="13695"/>
                  </a:cubicBezTo>
                  <a:cubicBezTo>
                    <a:pt x="20448" y="13695"/>
                    <a:pt x="20689" y="13659"/>
                    <a:pt x="20896" y="13623"/>
                  </a:cubicBezTo>
                  <a:cubicBezTo>
                    <a:pt x="21325" y="13552"/>
                    <a:pt x="21753" y="13468"/>
                    <a:pt x="22075" y="13349"/>
                  </a:cubicBezTo>
                  <a:cubicBezTo>
                    <a:pt x="22396" y="13230"/>
                    <a:pt x="22622" y="13052"/>
                    <a:pt x="22563" y="12885"/>
                  </a:cubicBezTo>
                  <a:cubicBezTo>
                    <a:pt x="22277" y="11992"/>
                    <a:pt x="21467" y="10920"/>
                    <a:pt x="23063" y="10218"/>
                  </a:cubicBezTo>
                  <a:cubicBezTo>
                    <a:pt x="23396" y="10075"/>
                    <a:pt x="23753" y="9932"/>
                    <a:pt x="24134" y="9801"/>
                  </a:cubicBezTo>
                  <a:cubicBezTo>
                    <a:pt x="24396" y="9718"/>
                    <a:pt x="24682" y="9623"/>
                    <a:pt x="25015" y="9575"/>
                  </a:cubicBezTo>
                  <a:cubicBezTo>
                    <a:pt x="25226" y="9537"/>
                    <a:pt x="25461" y="9514"/>
                    <a:pt x="25693" y="9514"/>
                  </a:cubicBezTo>
                  <a:cubicBezTo>
                    <a:pt x="25827" y="9514"/>
                    <a:pt x="25960" y="9522"/>
                    <a:pt x="26087" y="9539"/>
                  </a:cubicBezTo>
                  <a:cubicBezTo>
                    <a:pt x="26444" y="9575"/>
                    <a:pt x="26730" y="9694"/>
                    <a:pt x="26730" y="9825"/>
                  </a:cubicBezTo>
                  <a:cubicBezTo>
                    <a:pt x="26730" y="9944"/>
                    <a:pt x="26504" y="10051"/>
                    <a:pt x="26289" y="10135"/>
                  </a:cubicBezTo>
                  <a:cubicBezTo>
                    <a:pt x="25908" y="10301"/>
                    <a:pt x="25646" y="10468"/>
                    <a:pt x="25230" y="10623"/>
                  </a:cubicBezTo>
                  <a:cubicBezTo>
                    <a:pt x="24694" y="10801"/>
                    <a:pt x="24587" y="11135"/>
                    <a:pt x="25004" y="11349"/>
                  </a:cubicBezTo>
                  <a:cubicBezTo>
                    <a:pt x="25354" y="11545"/>
                    <a:pt x="26035" y="11616"/>
                    <a:pt x="26706" y="11616"/>
                  </a:cubicBezTo>
                  <a:cubicBezTo>
                    <a:pt x="26810" y="11616"/>
                    <a:pt x="26914" y="11614"/>
                    <a:pt x="27016" y="11611"/>
                  </a:cubicBezTo>
                  <a:cubicBezTo>
                    <a:pt x="27197" y="11605"/>
                    <a:pt x="27379" y="11602"/>
                    <a:pt x="27560" y="11602"/>
                  </a:cubicBezTo>
                  <a:cubicBezTo>
                    <a:pt x="28104" y="11602"/>
                    <a:pt x="28644" y="11629"/>
                    <a:pt x="29171" y="11682"/>
                  </a:cubicBezTo>
                  <a:cubicBezTo>
                    <a:pt x="29421" y="11694"/>
                    <a:pt x="29695" y="11742"/>
                    <a:pt x="29707" y="11825"/>
                  </a:cubicBezTo>
                  <a:cubicBezTo>
                    <a:pt x="29730" y="11920"/>
                    <a:pt x="29456" y="11968"/>
                    <a:pt x="29218" y="11992"/>
                  </a:cubicBezTo>
                  <a:cubicBezTo>
                    <a:pt x="28694" y="12040"/>
                    <a:pt x="28135" y="12004"/>
                    <a:pt x="27647" y="12087"/>
                  </a:cubicBezTo>
                  <a:cubicBezTo>
                    <a:pt x="27028" y="12182"/>
                    <a:pt x="26659" y="12480"/>
                    <a:pt x="26932" y="12706"/>
                  </a:cubicBezTo>
                  <a:cubicBezTo>
                    <a:pt x="27087" y="12825"/>
                    <a:pt x="26730" y="12956"/>
                    <a:pt x="26373" y="12992"/>
                  </a:cubicBezTo>
                  <a:cubicBezTo>
                    <a:pt x="26016" y="13028"/>
                    <a:pt x="25623" y="13028"/>
                    <a:pt x="25313" y="13099"/>
                  </a:cubicBezTo>
                  <a:cubicBezTo>
                    <a:pt x="24742" y="13230"/>
                    <a:pt x="24801" y="13516"/>
                    <a:pt x="24563" y="13742"/>
                  </a:cubicBezTo>
                  <a:cubicBezTo>
                    <a:pt x="24242" y="14040"/>
                    <a:pt x="23325" y="14218"/>
                    <a:pt x="22408" y="14254"/>
                  </a:cubicBezTo>
                  <a:cubicBezTo>
                    <a:pt x="22196" y="14262"/>
                    <a:pt x="21982" y="14266"/>
                    <a:pt x="21765" y="14266"/>
                  </a:cubicBezTo>
                  <a:cubicBezTo>
                    <a:pt x="21056" y="14266"/>
                    <a:pt x="20330" y="14225"/>
                    <a:pt x="19646" y="14171"/>
                  </a:cubicBezTo>
                  <a:cubicBezTo>
                    <a:pt x="18931" y="14111"/>
                    <a:pt x="18348" y="13897"/>
                    <a:pt x="18229" y="13647"/>
                  </a:cubicBezTo>
                  <a:cubicBezTo>
                    <a:pt x="18205" y="13587"/>
                    <a:pt x="18205" y="13516"/>
                    <a:pt x="18134" y="13456"/>
                  </a:cubicBezTo>
                  <a:cubicBezTo>
                    <a:pt x="18074" y="13397"/>
                    <a:pt x="17931" y="13337"/>
                    <a:pt x="17753" y="13337"/>
                  </a:cubicBezTo>
                  <a:cubicBezTo>
                    <a:pt x="17526" y="13337"/>
                    <a:pt x="17348" y="13409"/>
                    <a:pt x="17324" y="13492"/>
                  </a:cubicBezTo>
                  <a:cubicBezTo>
                    <a:pt x="17300" y="13564"/>
                    <a:pt x="17384" y="13647"/>
                    <a:pt x="17479" y="13718"/>
                  </a:cubicBezTo>
                  <a:cubicBezTo>
                    <a:pt x="17622" y="13837"/>
                    <a:pt x="17753" y="13921"/>
                    <a:pt x="17729" y="14064"/>
                  </a:cubicBezTo>
                  <a:cubicBezTo>
                    <a:pt x="17717" y="14195"/>
                    <a:pt x="17455" y="14314"/>
                    <a:pt x="17145" y="14397"/>
                  </a:cubicBezTo>
                  <a:cubicBezTo>
                    <a:pt x="16836" y="14480"/>
                    <a:pt x="16479" y="14528"/>
                    <a:pt x="16121" y="14587"/>
                  </a:cubicBezTo>
                  <a:cubicBezTo>
                    <a:pt x="14764" y="14814"/>
                    <a:pt x="13407" y="15159"/>
                    <a:pt x="12859" y="15647"/>
                  </a:cubicBezTo>
                  <a:cubicBezTo>
                    <a:pt x="12669" y="15814"/>
                    <a:pt x="12109" y="15897"/>
                    <a:pt x="11609" y="15969"/>
                  </a:cubicBezTo>
                  <a:cubicBezTo>
                    <a:pt x="11061" y="16040"/>
                    <a:pt x="10514" y="16100"/>
                    <a:pt x="9978" y="16171"/>
                  </a:cubicBezTo>
                  <a:cubicBezTo>
                    <a:pt x="9490" y="16231"/>
                    <a:pt x="8942" y="16326"/>
                    <a:pt x="8847" y="16492"/>
                  </a:cubicBezTo>
                  <a:cubicBezTo>
                    <a:pt x="8752" y="16659"/>
                    <a:pt x="9085" y="16802"/>
                    <a:pt x="9442" y="16909"/>
                  </a:cubicBezTo>
                  <a:cubicBezTo>
                    <a:pt x="9799" y="17016"/>
                    <a:pt x="10228" y="17100"/>
                    <a:pt x="10406" y="17254"/>
                  </a:cubicBezTo>
                  <a:cubicBezTo>
                    <a:pt x="10561" y="17374"/>
                    <a:pt x="10514" y="17516"/>
                    <a:pt x="10311" y="17624"/>
                  </a:cubicBezTo>
                  <a:cubicBezTo>
                    <a:pt x="10097" y="17731"/>
                    <a:pt x="9728" y="17790"/>
                    <a:pt x="9347" y="17790"/>
                  </a:cubicBezTo>
                  <a:cubicBezTo>
                    <a:pt x="8609" y="17802"/>
                    <a:pt x="7835" y="17802"/>
                    <a:pt x="7156" y="17909"/>
                  </a:cubicBezTo>
                  <a:cubicBezTo>
                    <a:pt x="6239" y="18052"/>
                    <a:pt x="5846" y="18374"/>
                    <a:pt x="5561" y="18707"/>
                  </a:cubicBezTo>
                  <a:cubicBezTo>
                    <a:pt x="5215" y="19124"/>
                    <a:pt x="5644" y="19600"/>
                    <a:pt x="6596" y="19862"/>
                  </a:cubicBezTo>
                  <a:cubicBezTo>
                    <a:pt x="7156" y="20023"/>
                    <a:pt x="7879" y="20105"/>
                    <a:pt x="8598" y="20105"/>
                  </a:cubicBezTo>
                  <a:cubicBezTo>
                    <a:pt x="9104" y="20105"/>
                    <a:pt x="9607" y="20065"/>
                    <a:pt x="10049" y="19981"/>
                  </a:cubicBezTo>
                  <a:cubicBezTo>
                    <a:pt x="12109" y="19588"/>
                    <a:pt x="12454" y="18528"/>
                    <a:pt x="14455" y="18124"/>
                  </a:cubicBezTo>
                  <a:cubicBezTo>
                    <a:pt x="15490" y="17909"/>
                    <a:pt x="16753" y="17909"/>
                    <a:pt x="17943" y="17909"/>
                  </a:cubicBezTo>
                  <a:cubicBezTo>
                    <a:pt x="19943" y="17921"/>
                    <a:pt x="21217" y="18755"/>
                    <a:pt x="21753" y="19433"/>
                  </a:cubicBezTo>
                  <a:cubicBezTo>
                    <a:pt x="21848" y="19552"/>
                    <a:pt x="21956" y="19683"/>
                    <a:pt x="22277" y="19731"/>
                  </a:cubicBezTo>
                  <a:cubicBezTo>
                    <a:pt x="22355" y="19746"/>
                    <a:pt x="22439" y="19753"/>
                    <a:pt x="22522" y="19753"/>
                  </a:cubicBezTo>
                  <a:cubicBezTo>
                    <a:pt x="22706" y="19753"/>
                    <a:pt x="22892" y="19720"/>
                    <a:pt x="23039" y="19671"/>
                  </a:cubicBezTo>
                  <a:cubicBezTo>
                    <a:pt x="23241" y="19612"/>
                    <a:pt x="23372" y="19529"/>
                    <a:pt x="23491" y="19445"/>
                  </a:cubicBezTo>
                  <a:cubicBezTo>
                    <a:pt x="23694" y="19302"/>
                    <a:pt x="23896" y="19148"/>
                    <a:pt x="23801" y="18993"/>
                  </a:cubicBezTo>
                  <a:cubicBezTo>
                    <a:pt x="23658" y="18778"/>
                    <a:pt x="22991" y="18659"/>
                    <a:pt x="22432" y="18552"/>
                  </a:cubicBezTo>
                  <a:cubicBezTo>
                    <a:pt x="21706" y="18397"/>
                    <a:pt x="21063" y="18195"/>
                    <a:pt x="20574" y="17945"/>
                  </a:cubicBezTo>
                  <a:cubicBezTo>
                    <a:pt x="20384" y="17850"/>
                    <a:pt x="20217" y="17731"/>
                    <a:pt x="20372" y="17635"/>
                  </a:cubicBezTo>
                  <a:cubicBezTo>
                    <a:pt x="20476" y="17569"/>
                    <a:pt x="20709" y="17533"/>
                    <a:pt x="20931" y="17533"/>
                  </a:cubicBezTo>
                  <a:cubicBezTo>
                    <a:pt x="20988" y="17533"/>
                    <a:pt x="21045" y="17535"/>
                    <a:pt x="21098" y="17540"/>
                  </a:cubicBezTo>
                  <a:cubicBezTo>
                    <a:pt x="21372" y="17564"/>
                    <a:pt x="21598" y="17624"/>
                    <a:pt x="21813" y="17695"/>
                  </a:cubicBezTo>
                  <a:cubicBezTo>
                    <a:pt x="23682" y="18231"/>
                    <a:pt x="25325" y="18886"/>
                    <a:pt x="25885" y="19707"/>
                  </a:cubicBezTo>
                  <a:cubicBezTo>
                    <a:pt x="25956" y="19802"/>
                    <a:pt x="26016" y="19910"/>
                    <a:pt x="26158" y="19993"/>
                  </a:cubicBezTo>
                  <a:cubicBezTo>
                    <a:pt x="26302" y="20070"/>
                    <a:pt x="26547" y="20137"/>
                    <a:pt x="26800" y="20137"/>
                  </a:cubicBezTo>
                  <a:cubicBezTo>
                    <a:pt x="26821" y="20137"/>
                    <a:pt x="26841" y="20137"/>
                    <a:pt x="26861" y="20136"/>
                  </a:cubicBezTo>
                  <a:cubicBezTo>
                    <a:pt x="27242" y="20112"/>
                    <a:pt x="27480" y="19969"/>
                    <a:pt x="27468" y="19838"/>
                  </a:cubicBezTo>
                  <a:cubicBezTo>
                    <a:pt x="27456" y="19707"/>
                    <a:pt x="27278" y="19576"/>
                    <a:pt x="27147" y="19457"/>
                  </a:cubicBezTo>
                  <a:cubicBezTo>
                    <a:pt x="27016" y="19326"/>
                    <a:pt x="26932" y="19183"/>
                    <a:pt x="27099" y="19064"/>
                  </a:cubicBezTo>
                  <a:cubicBezTo>
                    <a:pt x="27236" y="19027"/>
                    <a:pt x="27409" y="19011"/>
                    <a:pt x="27587" y="19011"/>
                  </a:cubicBezTo>
                  <a:cubicBezTo>
                    <a:pt x="27811" y="19011"/>
                    <a:pt x="28045" y="19036"/>
                    <a:pt x="28230" y="19076"/>
                  </a:cubicBezTo>
                  <a:cubicBezTo>
                    <a:pt x="28564" y="19159"/>
                    <a:pt x="28790" y="19279"/>
                    <a:pt x="28992" y="19409"/>
                  </a:cubicBezTo>
                  <a:cubicBezTo>
                    <a:pt x="29504" y="19695"/>
                    <a:pt x="30016" y="19981"/>
                    <a:pt x="30528" y="20279"/>
                  </a:cubicBezTo>
                  <a:cubicBezTo>
                    <a:pt x="30826" y="20433"/>
                    <a:pt x="31254" y="20541"/>
                    <a:pt x="31814" y="20564"/>
                  </a:cubicBezTo>
                  <a:cubicBezTo>
                    <a:pt x="31872" y="20566"/>
                    <a:pt x="31931" y="20566"/>
                    <a:pt x="31989" y="20566"/>
                  </a:cubicBezTo>
                  <a:cubicBezTo>
                    <a:pt x="32479" y="20566"/>
                    <a:pt x="32967" y="20525"/>
                    <a:pt x="33445" y="20493"/>
                  </a:cubicBezTo>
                  <a:cubicBezTo>
                    <a:pt x="33752" y="20473"/>
                    <a:pt x="34066" y="20457"/>
                    <a:pt x="34373" y="20457"/>
                  </a:cubicBezTo>
                  <a:cubicBezTo>
                    <a:pt x="34614" y="20457"/>
                    <a:pt x="34851" y="20467"/>
                    <a:pt x="35076" y="20493"/>
                  </a:cubicBezTo>
                  <a:cubicBezTo>
                    <a:pt x="35767" y="20588"/>
                    <a:pt x="36255" y="20838"/>
                    <a:pt x="36219" y="21088"/>
                  </a:cubicBezTo>
                  <a:cubicBezTo>
                    <a:pt x="36195" y="21326"/>
                    <a:pt x="35862" y="21553"/>
                    <a:pt x="35255" y="21648"/>
                  </a:cubicBezTo>
                  <a:cubicBezTo>
                    <a:pt x="34768" y="21736"/>
                    <a:pt x="34209" y="21743"/>
                    <a:pt x="33657" y="21743"/>
                  </a:cubicBezTo>
                  <a:cubicBezTo>
                    <a:pt x="33534" y="21743"/>
                    <a:pt x="33412" y="21743"/>
                    <a:pt x="33290" y="21743"/>
                  </a:cubicBezTo>
                  <a:cubicBezTo>
                    <a:pt x="32219" y="21731"/>
                    <a:pt x="31147" y="21719"/>
                    <a:pt x="30076" y="21707"/>
                  </a:cubicBezTo>
                  <a:cubicBezTo>
                    <a:pt x="29349" y="21707"/>
                    <a:pt x="28599" y="21695"/>
                    <a:pt x="27909" y="21624"/>
                  </a:cubicBezTo>
                  <a:cubicBezTo>
                    <a:pt x="27374" y="21558"/>
                    <a:pt x="26818" y="21456"/>
                    <a:pt x="26280" y="21456"/>
                  </a:cubicBezTo>
                  <a:cubicBezTo>
                    <a:pt x="26135" y="21456"/>
                    <a:pt x="25991" y="21463"/>
                    <a:pt x="25849" y="21481"/>
                  </a:cubicBezTo>
                  <a:cubicBezTo>
                    <a:pt x="25432" y="21541"/>
                    <a:pt x="25158" y="21672"/>
                    <a:pt x="24884" y="21791"/>
                  </a:cubicBezTo>
                  <a:cubicBezTo>
                    <a:pt x="24623" y="21922"/>
                    <a:pt x="24301" y="22053"/>
                    <a:pt x="23872" y="22088"/>
                  </a:cubicBezTo>
                  <a:cubicBezTo>
                    <a:pt x="23835" y="22090"/>
                    <a:pt x="23796" y="22091"/>
                    <a:pt x="23757" y="22091"/>
                  </a:cubicBezTo>
                  <a:cubicBezTo>
                    <a:pt x="23344" y="22091"/>
                    <a:pt x="22903" y="21980"/>
                    <a:pt x="22979" y="21838"/>
                  </a:cubicBezTo>
                  <a:cubicBezTo>
                    <a:pt x="22503" y="21565"/>
                    <a:pt x="21408" y="21362"/>
                    <a:pt x="20503" y="21326"/>
                  </a:cubicBezTo>
                  <a:cubicBezTo>
                    <a:pt x="20193" y="21314"/>
                    <a:pt x="19860" y="21314"/>
                    <a:pt x="19622" y="21243"/>
                  </a:cubicBezTo>
                  <a:cubicBezTo>
                    <a:pt x="19229" y="21136"/>
                    <a:pt x="19372" y="20922"/>
                    <a:pt x="19372" y="20743"/>
                  </a:cubicBezTo>
                  <a:cubicBezTo>
                    <a:pt x="19372" y="20433"/>
                    <a:pt x="18788" y="20124"/>
                    <a:pt x="17967" y="20005"/>
                  </a:cubicBezTo>
                  <a:cubicBezTo>
                    <a:pt x="17523" y="19945"/>
                    <a:pt x="17048" y="19921"/>
                    <a:pt x="16564" y="19921"/>
                  </a:cubicBezTo>
                  <a:cubicBezTo>
                    <a:pt x="15787" y="19921"/>
                    <a:pt x="14986" y="19984"/>
                    <a:pt x="14252" y="20064"/>
                  </a:cubicBezTo>
                  <a:cubicBezTo>
                    <a:pt x="13050" y="20207"/>
                    <a:pt x="11907" y="20398"/>
                    <a:pt x="10668" y="20469"/>
                  </a:cubicBezTo>
                  <a:cubicBezTo>
                    <a:pt x="10145" y="20493"/>
                    <a:pt x="9609" y="20493"/>
                    <a:pt x="9109" y="20552"/>
                  </a:cubicBezTo>
                  <a:cubicBezTo>
                    <a:pt x="8597" y="20600"/>
                    <a:pt x="8109" y="20707"/>
                    <a:pt x="7930" y="20886"/>
                  </a:cubicBezTo>
                  <a:cubicBezTo>
                    <a:pt x="7025" y="21731"/>
                    <a:pt x="4680" y="22338"/>
                    <a:pt x="3144" y="23065"/>
                  </a:cubicBezTo>
                  <a:cubicBezTo>
                    <a:pt x="2132" y="23541"/>
                    <a:pt x="1096" y="24029"/>
                    <a:pt x="524" y="24601"/>
                  </a:cubicBezTo>
                  <a:cubicBezTo>
                    <a:pt x="227" y="24886"/>
                    <a:pt x="262" y="25184"/>
                    <a:pt x="203" y="25494"/>
                  </a:cubicBezTo>
                  <a:cubicBezTo>
                    <a:pt x="155" y="25696"/>
                    <a:pt x="108" y="25886"/>
                    <a:pt x="60" y="26089"/>
                  </a:cubicBezTo>
                  <a:cubicBezTo>
                    <a:pt x="36" y="26208"/>
                    <a:pt x="0" y="26339"/>
                    <a:pt x="36" y="26458"/>
                  </a:cubicBezTo>
                  <a:cubicBezTo>
                    <a:pt x="96" y="26672"/>
                    <a:pt x="322" y="26875"/>
                    <a:pt x="703" y="27041"/>
                  </a:cubicBezTo>
                  <a:cubicBezTo>
                    <a:pt x="1822" y="27149"/>
                    <a:pt x="2417" y="27637"/>
                    <a:pt x="2775" y="28018"/>
                  </a:cubicBezTo>
                  <a:cubicBezTo>
                    <a:pt x="3132" y="28411"/>
                    <a:pt x="3429" y="28827"/>
                    <a:pt x="4322" y="29089"/>
                  </a:cubicBezTo>
                  <a:cubicBezTo>
                    <a:pt x="4877" y="29243"/>
                    <a:pt x="5590" y="29311"/>
                    <a:pt x="6313" y="29311"/>
                  </a:cubicBezTo>
                  <a:cubicBezTo>
                    <a:pt x="6599" y="29311"/>
                    <a:pt x="6887" y="29300"/>
                    <a:pt x="7168" y="29280"/>
                  </a:cubicBezTo>
                  <a:cubicBezTo>
                    <a:pt x="8144" y="29220"/>
                    <a:pt x="9037" y="29054"/>
                    <a:pt x="9930" y="28899"/>
                  </a:cubicBezTo>
                  <a:cubicBezTo>
                    <a:pt x="10506" y="28793"/>
                    <a:pt x="11132" y="28749"/>
                    <a:pt x="11777" y="28749"/>
                  </a:cubicBezTo>
                  <a:cubicBezTo>
                    <a:pt x="13384" y="28749"/>
                    <a:pt x="15116" y="29023"/>
                    <a:pt x="16526" y="29304"/>
                  </a:cubicBezTo>
                  <a:cubicBezTo>
                    <a:pt x="16883" y="29375"/>
                    <a:pt x="17264" y="29435"/>
                    <a:pt x="17586" y="29518"/>
                  </a:cubicBezTo>
                  <a:cubicBezTo>
                    <a:pt x="18050" y="29661"/>
                    <a:pt x="18562" y="29816"/>
                    <a:pt x="18550" y="30030"/>
                  </a:cubicBezTo>
                  <a:cubicBezTo>
                    <a:pt x="18538" y="30197"/>
                    <a:pt x="18193" y="30327"/>
                    <a:pt x="18038" y="30494"/>
                  </a:cubicBezTo>
                  <a:cubicBezTo>
                    <a:pt x="17765" y="30756"/>
                    <a:pt x="18086" y="31078"/>
                    <a:pt x="18777" y="31232"/>
                  </a:cubicBezTo>
                  <a:cubicBezTo>
                    <a:pt x="20848" y="31685"/>
                    <a:pt x="21563" y="32780"/>
                    <a:pt x="20729" y="33590"/>
                  </a:cubicBezTo>
                  <a:cubicBezTo>
                    <a:pt x="20420" y="33876"/>
                    <a:pt x="19920" y="34149"/>
                    <a:pt x="19705" y="34447"/>
                  </a:cubicBezTo>
                  <a:cubicBezTo>
                    <a:pt x="19479" y="34757"/>
                    <a:pt x="19634" y="35126"/>
                    <a:pt x="20396" y="35292"/>
                  </a:cubicBezTo>
                  <a:cubicBezTo>
                    <a:pt x="21396" y="35519"/>
                    <a:pt x="21598" y="35983"/>
                    <a:pt x="21813" y="36388"/>
                  </a:cubicBezTo>
                  <a:cubicBezTo>
                    <a:pt x="21991" y="36721"/>
                    <a:pt x="21920" y="37066"/>
                    <a:pt x="22039" y="37400"/>
                  </a:cubicBezTo>
                  <a:cubicBezTo>
                    <a:pt x="22158" y="37745"/>
                    <a:pt x="22491" y="38090"/>
                    <a:pt x="23277" y="38293"/>
                  </a:cubicBezTo>
                  <a:cubicBezTo>
                    <a:pt x="24420" y="38590"/>
                    <a:pt x="23289" y="39352"/>
                    <a:pt x="24158" y="39745"/>
                  </a:cubicBezTo>
                  <a:cubicBezTo>
                    <a:pt x="24694" y="39995"/>
                    <a:pt x="25658" y="40055"/>
                    <a:pt x="26539" y="40055"/>
                  </a:cubicBezTo>
                  <a:cubicBezTo>
                    <a:pt x="28552" y="40043"/>
                    <a:pt x="30552" y="39745"/>
                    <a:pt x="31969" y="39245"/>
                  </a:cubicBezTo>
                  <a:cubicBezTo>
                    <a:pt x="32683" y="38995"/>
                    <a:pt x="33552" y="38757"/>
                    <a:pt x="33850" y="38412"/>
                  </a:cubicBezTo>
                  <a:cubicBezTo>
                    <a:pt x="34052" y="38186"/>
                    <a:pt x="34088" y="37947"/>
                    <a:pt x="34469" y="37757"/>
                  </a:cubicBezTo>
                  <a:cubicBezTo>
                    <a:pt x="34838" y="37566"/>
                    <a:pt x="35493" y="37459"/>
                    <a:pt x="36017" y="37316"/>
                  </a:cubicBezTo>
                  <a:cubicBezTo>
                    <a:pt x="36553" y="37174"/>
                    <a:pt x="36981" y="36924"/>
                    <a:pt x="36684" y="36721"/>
                  </a:cubicBezTo>
                  <a:cubicBezTo>
                    <a:pt x="36124" y="36340"/>
                    <a:pt x="36457" y="35828"/>
                    <a:pt x="37172" y="35483"/>
                  </a:cubicBezTo>
                  <a:cubicBezTo>
                    <a:pt x="37755" y="35197"/>
                    <a:pt x="38636" y="35019"/>
                    <a:pt x="39351" y="34780"/>
                  </a:cubicBezTo>
                  <a:cubicBezTo>
                    <a:pt x="40065" y="34542"/>
                    <a:pt x="40636" y="34185"/>
                    <a:pt x="40303" y="33864"/>
                  </a:cubicBezTo>
                  <a:cubicBezTo>
                    <a:pt x="39589" y="33173"/>
                    <a:pt x="39553" y="32411"/>
                    <a:pt x="40029" y="31697"/>
                  </a:cubicBezTo>
                  <a:cubicBezTo>
                    <a:pt x="40517" y="30982"/>
                    <a:pt x="41851" y="30327"/>
                    <a:pt x="43768" y="30042"/>
                  </a:cubicBezTo>
                  <a:cubicBezTo>
                    <a:pt x="45054" y="29839"/>
                    <a:pt x="46018" y="29470"/>
                    <a:pt x="46744" y="29054"/>
                  </a:cubicBezTo>
                  <a:cubicBezTo>
                    <a:pt x="47483" y="28625"/>
                    <a:pt x="47637" y="28053"/>
                    <a:pt x="46756" y="27660"/>
                  </a:cubicBezTo>
                  <a:cubicBezTo>
                    <a:pt x="46280" y="27458"/>
                    <a:pt x="45375" y="27363"/>
                    <a:pt x="44625" y="27315"/>
                  </a:cubicBezTo>
                  <a:cubicBezTo>
                    <a:pt x="43875" y="27268"/>
                    <a:pt x="43089" y="27244"/>
                    <a:pt x="42410" y="27113"/>
                  </a:cubicBezTo>
                  <a:cubicBezTo>
                    <a:pt x="41815" y="27006"/>
                    <a:pt x="41339" y="26815"/>
                    <a:pt x="41113" y="26589"/>
                  </a:cubicBezTo>
                  <a:cubicBezTo>
                    <a:pt x="40958" y="26434"/>
                    <a:pt x="40422" y="26363"/>
                    <a:pt x="40089" y="26244"/>
                  </a:cubicBezTo>
                  <a:cubicBezTo>
                    <a:pt x="39720" y="26113"/>
                    <a:pt x="39458" y="25946"/>
                    <a:pt x="39208" y="25791"/>
                  </a:cubicBezTo>
                  <a:cubicBezTo>
                    <a:pt x="38779" y="25505"/>
                    <a:pt x="38339" y="25232"/>
                    <a:pt x="37910" y="24946"/>
                  </a:cubicBezTo>
                  <a:cubicBezTo>
                    <a:pt x="36993" y="24362"/>
                    <a:pt x="36231" y="23720"/>
                    <a:pt x="35326" y="23124"/>
                  </a:cubicBezTo>
                  <a:cubicBezTo>
                    <a:pt x="35183" y="23041"/>
                    <a:pt x="35041" y="22934"/>
                    <a:pt x="35029" y="22838"/>
                  </a:cubicBezTo>
                  <a:cubicBezTo>
                    <a:pt x="35017" y="22731"/>
                    <a:pt x="35183" y="22612"/>
                    <a:pt x="35481" y="22588"/>
                  </a:cubicBezTo>
                  <a:cubicBezTo>
                    <a:pt x="35514" y="22586"/>
                    <a:pt x="35547" y="22585"/>
                    <a:pt x="35579" y="22585"/>
                  </a:cubicBezTo>
                  <a:cubicBezTo>
                    <a:pt x="35885" y="22585"/>
                    <a:pt x="36158" y="22681"/>
                    <a:pt x="36362" y="22767"/>
                  </a:cubicBezTo>
                  <a:cubicBezTo>
                    <a:pt x="38267" y="23553"/>
                    <a:pt x="39851" y="24446"/>
                    <a:pt x="41029" y="25398"/>
                  </a:cubicBezTo>
                  <a:cubicBezTo>
                    <a:pt x="41458" y="25744"/>
                    <a:pt x="41648" y="26113"/>
                    <a:pt x="42268" y="26410"/>
                  </a:cubicBezTo>
                  <a:cubicBezTo>
                    <a:pt x="42858" y="26694"/>
                    <a:pt x="43773" y="26924"/>
                    <a:pt x="44766" y="26924"/>
                  </a:cubicBezTo>
                  <a:cubicBezTo>
                    <a:pt x="44814" y="26924"/>
                    <a:pt x="44862" y="26923"/>
                    <a:pt x="44911" y="26922"/>
                  </a:cubicBezTo>
                  <a:cubicBezTo>
                    <a:pt x="45732" y="26910"/>
                    <a:pt x="46471" y="26756"/>
                    <a:pt x="47173" y="26613"/>
                  </a:cubicBezTo>
                  <a:lnTo>
                    <a:pt x="50364" y="25934"/>
                  </a:lnTo>
                  <a:cubicBezTo>
                    <a:pt x="51043" y="25779"/>
                    <a:pt x="51733" y="25636"/>
                    <a:pt x="52269" y="25434"/>
                  </a:cubicBezTo>
                  <a:cubicBezTo>
                    <a:pt x="52805" y="25232"/>
                    <a:pt x="53174" y="24958"/>
                    <a:pt x="53090" y="24672"/>
                  </a:cubicBezTo>
                  <a:cubicBezTo>
                    <a:pt x="53007" y="24398"/>
                    <a:pt x="52364" y="24136"/>
                    <a:pt x="51578" y="24124"/>
                  </a:cubicBezTo>
                  <a:cubicBezTo>
                    <a:pt x="50447" y="24124"/>
                    <a:pt x="49268" y="24053"/>
                    <a:pt x="48221" y="23910"/>
                  </a:cubicBezTo>
                  <a:cubicBezTo>
                    <a:pt x="47625" y="23827"/>
                    <a:pt x="46994" y="23708"/>
                    <a:pt x="46828" y="23481"/>
                  </a:cubicBezTo>
                  <a:cubicBezTo>
                    <a:pt x="46625" y="23231"/>
                    <a:pt x="46125" y="23017"/>
                    <a:pt x="45494" y="22874"/>
                  </a:cubicBezTo>
                  <a:cubicBezTo>
                    <a:pt x="45304" y="22827"/>
                    <a:pt x="45101" y="22791"/>
                    <a:pt x="44947" y="22731"/>
                  </a:cubicBezTo>
                  <a:cubicBezTo>
                    <a:pt x="44792" y="22672"/>
                    <a:pt x="44685" y="22588"/>
                    <a:pt x="44756" y="22517"/>
                  </a:cubicBezTo>
                  <a:cubicBezTo>
                    <a:pt x="44804" y="22457"/>
                    <a:pt x="44958" y="22410"/>
                    <a:pt x="45137" y="22386"/>
                  </a:cubicBezTo>
                  <a:cubicBezTo>
                    <a:pt x="45255" y="22378"/>
                    <a:pt x="45385" y="22369"/>
                    <a:pt x="45518" y="22369"/>
                  </a:cubicBezTo>
                  <a:cubicBezTo>
                    <a:pt x="45573" y="22369"/>
                    <a:pt x="45629" y="22371"/>
                    <a:pt x="45685" y="22374"/>
                  </a:cubicBezTo>
                  <a:cubicBezTo>
                    <a:pt x="46006" y="22386"/>
                    <a:pt x="46340" y="22410"/>
                    <a:pt x="46637" y="22457"/>
                  </a:cubicBezTo>
                  <a:cubicBezTo>
                    <a:pt x="47256" y="22588"/>
                    <a:pt x="47614" y="22838"/>
                    <a:pt x="48185" y="22993"/>
                  </a:cubicBezTo>
                  <a:cubicBezTo>
                    <a:pt x="48687" y="23132"/>
                    <a:pt x="49314" y="23223"/>
                    <a:pt x="49954" y="23223"/>
                  </a:cubicBezTo>
                  <a:cubicBezTo>
                    <a:pt x="50027" y="23223"/>
                    <a:pt x="50100" y="23222"/>
                    <a:pt x="50173" y="23219"/>
                  </a:cubicBezTo>
                  <a:cubicBezTo>
                    <a:pt x="50470" y="23210"/>
                    <a:pt x="50775" y="23177"/>
                    <a:pt x="51075" y="23177"/>
                  </a:cubicBezTo>
                  <a:cubicBezTo>
                    <a:pt x="51148" y="23177"/>
                    <a:pt x="51220" y="23179"/>
                    <a:pt x="51293" y="23184"/>
                  </a:cubicBezTo>
                  <a:cubicBezTo>
                    <a:pt x="51745" y="23208"/>
                    <a:pt x="52102" y="23315"/>
                    <a:pt x="52471" y="23410"/>
                  </a:cubicBezTo>
                  <a:cubicBezTo>
                    <a:pt x="52767" y="23486"/>
                    <a:pt x="53115" y="23555"/>
                    <a:pt x="53468" y="23555"/>
                  </a:cubicBezTo>
                  <a:cubicBezTo>
                    <a:pt x="53557" y="23555"/>
                    <a:pt x="53645" y="23550"/>
                    <a:pt x="53733" y="23541"/>
                  </a:cubicBezTo>
                  <a:cubicBezTo>
                    <a:pt x="54027" y="23510"/>
                    <a:pt x="54331" y="23497"/>
                    <a:pt x="54641" y="23497"/>
                  </a:cubicBezTo>
                  <a:cubicBezTo>
                    <a:pt x="55626" y="23497"/>
                    <a:pt x="56672" y="23621"/>
                    <a:pt x="57650" y="23648"/>
                  </a:cubicBezTo>
                  <a:cubicBezTo>
                    <a:pt x="57996" y="23660"/>
                    <a:pt x="58365" y="23672"/>
                    <a:pt x="58674" y="23731"/>
                  </a:cubicBezTo>
                  <a:cubicBezTo>
                    <a:pt x="58984" y="23791"/>
                    <a:pt x="59222" y="23910"/>
                    <a:pt x="59151" y="24029"/>
                  </a:cubicBezTo>
                  <a:cubicBezTo>
                    <a:pt x="58996" y="24255"/>
                    <a:pt x="59210" y="24505"/>
                    <a:pt x="59770" y="24636"/>
                  </a:cubicBezTo>
                  <a:cubicBezTo>
                    <a:pt x="60038" y="24700"/>
                    <a:pt x="60365" y="24733"/>
                    <a:pt x="60693" y="24733"/>
                  </a:cubicBezTo>
                  <a:cubicBezTo>
                    <a:pt x="61035" y="24733"/>
                    <a:pt x="61377" y="24697"/>
                    <a:pt x="61651" y="24624"/>
                  </a:cubicBezTo>
                  <a:cubicBezTo>
                    <a:pt x="61746" y="24598"/>
                    <a:pt x="61850" y="24587"/>
                    <a:pt x="61956" y="24587"/>
                  </a:cubicBezTo>
                  <a:cubicBezTo>
                    <a:pt x="62288" y="24587"/>
                    <a:pt x="62638" y="24698"/>
                    <a:pt x="62782" y="24815"/>
                  </a:cubicBezTo>
                  <a:cubicBezTo>
                    <a:pt x="62973" y="24982"/>
                    <a:pt x="62925" y="25160"/>
                    <a:pt x="62925" y="25327"/>
                  </a:cubicBezTo>
                  <a:cubicBezTo>
                    <a:pt x="62913" y="25684"/>
                    <a:pt x="63115" y="26041"/>
                    <a:pt x="63508" y="26363"/>
                  </a:cubicBezTo>
                  <a:cubicBezTo>
                    <a:pt x="64068" y="26839"/>
                    <a:pt x="64711" y="27315"/>
                    <a:pt x="65532" y="27744"/>
                  </a:cubicBezTo>
                  <a:cubicBezTo>
                    <a:pt x="65782" y="27875"/>
                    <a:pt x="66104" y="28018"/>
                    <a:pt x="66556" y="28030"/>
                  </a:cubicBezTo>
                  <a:cubicBezTo>
                    <a:pt x="66575" y="28030"/>
                    <a:pt x="66593" y="28030"/>
                    <a:pt x="66612" y="28030"/>
                  </a:cubicBezTo>
                  <a:cubicBezTo>
                    <a:pt x="67064" y="28030"/>
                    <a:pt x="67443" y="27892"/>
                    <a:pt x="67580" y="27732"/>
                  </a:cubicBezTo>
                  <a:cubicBezTo>
                    <a:pt x="67723" y="27577"/>
                    <a:pt x="67676" y="27399"/>
                    <a:pt x="67699" y="27232"/>
                  </a:cubicBezTo>
                  <a:cubicBezTo>
                    <a:pt x="67759" y="26720"/>
                    <a:pt x="68521" y="26220"/>
                    <a:pt x="69700" y="25898"/>
                  </a:cubicBezTo>
                  <a:cubicBezTo>
                    <a:pt x="70485" y="25696"/>
                    <a:pt x="71128" y="25410"/>
                    <a:pt x="71926" y="25208"/>
                  </a:cubicBezTo>
                  <a:cubicBezTo>
                    <a:pt x="72271" y="25124"/>
                    <a:pt x="72652" y="25017"/>
                    <a:pt x="72760" y="24874"/>
                  </a:cubicBezTo>
                  <a:cubicBezTo>
                    <a:pt x="72855" y="24755"/>
                    <a:pt x="72748" y="24601"/>
                    <a:pt x="72962" y="24505"/>
                  </a:cubicBezTo>
                  <a:cubicBezTo>
                    <a:pt x="73117" y="24434"/>
                    <a:pt x="73379" y="24410"/>
                    <a:pt x="73629" y="24410"/>
                  </a:cubicBezTo>
                  <a:cubicBezTo>
                    <a:pt x="73879" y="24422"/>
                    <a:pt x="74117" y="24458"/>
                    <a:pt x="74343" y="24493"/>
                  </a:cubicBezTo>
                  <a:cubicBezTo>
                    <a:pt x="75117" y="24601"/>
                    <a:pt x="75915" y="24732"/>
                    <a:pt x="76486" y="24946"/>
                  </a:cubicBezTo>
                  <a:cubicBezTo>
                    <a:pt x="76831" y="25077"/>
                    <a:pt x="77165" y="25220"/>
                    <a:pt x="77272" y="25398"/>
                  </a:cubicBezTo>
                  <a:cubicBezTo>
                    <a:pt x="77391" y="25577"/>
                    <a:pt x="77415" y="25755"/>
                    <a:pt x="77617" y="25922"/>
                  </a:cubicBezTo>
                  <a:cubicBezTo>
                    <a:pt x="77801" y="26083"/>
                    <a:pt x="78228" y="26232"/>
                    <a:pt x="78717" y="26232"/>
                  </a:cubicBezTo>
                  <a:cubicBezTo>
                    <a:pt x="78735" y="26232"/>
                    <a:pt x="78754" y="26232"/>
                    <a:pt x="78772" y="26232"/>
                  </a:cubicBezTo>
                  <a:cubicBezTo>
                    <a:pt x="79022" y="26232"/>
                    <a:pt x="79272" y="26184"/>
                    <a:pt x="79522" y="26184"/>
                  </a:cubicBezTo>
                  <a:cubicBezTo>
                    <a:pt x="79879" y="26184"/>
                    <a:pt x="80201" y="26279"/>
                    <a:pt x="80368" y="26398"/>
                  </a:cubicBezTo>
                  <a:cubicBezTo>
                    <a:pt x="80534" y="26506"/>
                    <a:pt x="80594" y="26637"/>
                    <a:pt x="80641" y="26756"/>
                  </a:cubicBezTo>
                  <a:cubicBezTo>
                    <a:pt x="80880" y="27375"/>
                    <a:pt x="80606" y="28041"/>
                    <a:pt x="81356" y="28601"/>
                  </a:cubicBezTo>
                  <a:cubicBezTo>
                    <a:pt x="81582" y="28768"/>
                    <a:pt x="81880" y="28934"/>
                    <a:pt x="82165" y="29089"/>
                  </a:cubicBezTo>
                  <a:cubicBezTo>
                    <a:pt x="82618" y="29327"/>
                    <a:pt x="83058" y="29577"/>
                    <a:pt x="83511" y="29816"/>
                  </a:cubicBezTo>
                  <a:cubicBezTo>
                    <a:pt x="83761" y="29946"/>
                    <a:pt x="84130" y="30006"/>
                    <a:pt x="84559" y="30054"/>
                  </a:cubicBezTo>
                  <a:cubicBezTo>
                    <a:pt x="84682" y="30070"/>
                    <a:pt x="84819" y="30082"/>
                    <a:pt x="84949" y="30082"/>
                  </a:cubicBezTo>
                  <a:cubicBezTo>
                    <a:pt x="85095" y="30082"/>
                    <a:pt x="85232" y="30068"/>
                    <a:pt x="85333" y="30030"/>
                  </a:cubicBezTo>
                  <a:cubicBezTo>
                    <a:pt x="85463" y="29982"/>
                    <a:pt x="85487" y="29899"/>
                    <a:pt x="85428" y="29839"/>
                  </a:cubicBezTo>
                  <a:cubicBezTo>
                    <a:pt x="85368" y="29768"/>
                    <a:pt x="85249" y="29720"/>
                    <a:pt x="85118" y="29661"/>
                  </a:cubicBezTo>
                  <a:cubicBezTo>
                    <a:pt x="84713" y="29482"/>
                    <a:pt x="84428" y="29268"/>
                    <a:pt x="84059" y="29077"/>
                  </a:cubicBezTo>
                  <a:cubicBezTo>
                    <a:pt x="83689" y="28875"/>
                    <a:pt x="83320" y="28684"/>
                    <a:pt x="82951" y="28494"/>
                  </a:cubicBezTo>
                  <a:cubicBezTo>
                    <a:pt x="82642" y="28327"/>
                    <a:pt x="82308" y="28161"/>
                    <a:pt x="82130" y="27970"/>
                  </a:cubicBezTo>
                  <a:cubicBezTo>
                    <a:pt x="81951" y="27780"/>
                    <a:pt x="81939" y="27553"/>
                    <a:pt x="82225" y="27387"/>
                  </a:cubicBezTo>
                  <a:cubicBezTo>
                    <a:pt x="82392" y="27279"/>
                    <a:pt x="82546" y="27196"/>
                    <a:pt x="82880" y="27184"/>
                  </a:cubicBezTo>
                  <a:cubicBezTo>
                    <a:pt x="82931" y="27181"/>
                    <a:pt x="82983" y="27179"/>
                    <a:pt x="83034" y="27179"/>
                  </a:cubicBezTo>
                  <a:cubicBezTo>
                    <a:pt x="83325" y="27179"/>
                    <a:pt x="83599" y="27234"/>
                    <a:pt x="83761" y="27315"/>
                  </a:cubicBezTo>
                  <a:cubicBezTo>
                    <a:pt x="83785" y="27446"/>
                    <a:pt x="84213" y="27518"/>
                    <a:pt x="84547" y="27553"/>
                  </a:cubicBezTo>
                  <a:cubicBezTo>
                    <a:pt x="84892" y="27589"/>
                    <a:pt x="85273" y="27625"/>
                    <a:pt x="85463" y="27732"/>
                  </a:cubicBezTo>
                  <a:cubicBezTo>
                    <a:pt x="85642" y="27827"/>
                    <a:pt x="85583" y="27970"/>
                    <a:pt x="85785" y="28065"/>
                  </a:cubicBezTo>
                  <a:cubicBezTo>
                    <a:pt x="85890" y="28118"/>
                    <a:pt x="86077" y="28151"/>
                    <a:pt x="86268" y="28151"/>
                  </a:cubicBezTo>
                  <a:cubicBezTo>
                    <a:pt x="86338" y="28151"/>
                    <a:pt x="86409" y="28146"/>
                    <a:pt x="86476" y="28137"/>
                  </a:cubicBezTo>
                  <a:cubicBezTo>
                    <a:pt x="86714" y="28113"/>
                    <a:pt x="86892" y="28018"/>
                    <a:pt x="86880" y="27934"/>
                  </a:cubicBezTo>
                  <a:cubicBezTo>
                    <a:pt x="86868" y="27815"/>
                    <a:pt x="87202" y="27660"/>
                    <a:pt x="87476" y="27589"/>
                  </a:cubicBezTo>
                  <a:cubicBezTo>
                    <a:pt x="87749" y="27530"/>
                    <a:pt x="88047" y="27470"/>
                    <a:pt x="88273" y="27387"/>
                  </a:cubicBezTo>
                  <a:cubicBezTo>
                    <a:pt x="88690" y="27220"/>
                    <a:pt x="88678" y="26946"/>
                    <a:pt x="88238" y="26791"/>
                  </a:cubicBezTo>
                  <a:cubicBezTo>
                    <a:pt x="87095" y="26375"/>
                    <a:pt x="85987" y="25910"/>
                    <a:pt x="85630" y="25339"/>
                  </a:cubicBezTo>
                  <a:cubicBezTo>
                    <a:pt x="85559" y="25232"/>
                    <a:pt x="85511" y="25124"/>
                    <a:pt x="85583" y="25029"/>
                  </a:cubicBezTo>
                  <a:cubicBezTo>
                    <a:pt x="85654" y="24922"/>
                    <a:pt x="85856" y="24827"/>
                    <a:pt x="86142" y="24791"/>
                  </a:cubicBezTo>
                  <a:cubicBezTo>
                    <a:pt x="86880" y="24720"/>
                    <a:pt x="87654" y="24708"/>
                    <a:pt x="88416" y="24684"/>
                  </a:cubicBezTo>
                  <a:cubicBezTo>
                    <a:pt x="88892" y="24672"/>
                    <a:pt x="89369" y="24648"/>
                    <a:pt x="89821" y="24601"/>
                  </a:cubicBezTo>
                  <a:cubicBezTo>
                    <a:pt x="90286" y="24553"/>
                    <a:pt x="90714" y="24458"/>
                    <a:pt x="90988" y="24327"/>
                  </a:cubicBezTo>
                  <a:cubicBezTo>
                    <a:pt x="91559" y="24029"/>
                    <a:pt x="92512" y="23874"/>
                    <a:pt x="93345" y="23684"/>
                  </a:cubicBezTo>
                  <a:cubicBezTo>
                    <a:pt x="93738" y="23589"/>
                    <a:pt x="94143" y="23458"/>
                    <a:pt x="94107" y="23291"/>
                  </a:cubicBezTo>
                  <a:cubicBezTo>
                    <a:pt x="94084" y="23112"/>
                    <a:pt x="94238" y="22946"/>
                    <a:pt x="94548" y="22791"/>
                  </a:cubicBezTo>
                  <a:cubicBezTo>
                    <a:pt x="94846" y="22636"/>
                    <a:pt x="95227" y="22505"/>
                    <a:pt x="95465" y="22338"/>
                  </a:cubicBezTo>
                  <a:cubicBezTo>
                    <a:pt x="95715" y="22184"/>
                    <a:pt x="95786" y="21969"/>
                    <a:pt x="95477" y="21815"/>
                  </a:cubicBezTo>
                  <a:cubicBezTo>
                    <a:pt x="95203" y="21695"/>
                    <a:pt x="94917" y="21541"/>
                    <a:pt x="94810" y="21386"/>
                  </a:cubicBezTo>
                  <a:cubicBezTo>
                    <a:pt x="94727" y="21267"/>
                    <a:pt x="94738" y="21136"/>
                    <a:pt x="94691" y="21005"/>
                  </a:cubicBezTo>
                  <a:cubicBezTo>
                    <a:pt x="94596" y="20731"/>
                    <a:pt x="94215" y="20481"/>
                    <a:pt x="93655" y="20302"/>
                  </a:cubicBezTo>
                  <a:cubicBezTo>
                    <a:pt x="93179" y="20148"/>
                    <a:pt x="93107" y="19838"/>
                    <a:pt x="93524" y="19660"/>
                  </a:cubicBezTo>
                  <a:cubicBezTo>
                    <a:pt x="93762" y="19576"/>
                    <a:pt x="94131" y="19505"/>
                    <a:pt x="94203" y="19386"/>
                  </a:cubicBezTo>
                  <a:cubicBezTo>
                    <a:pt x="94286" y="19255"/>
                    <a:pt x="93976" y="19136"/>
                    <a:pt x="93655" y="19052"/>
                  </a:cubicBezTo>
                  <a:cubicBezTo>
                    <a:pt x="93334" y="18981"/>
                    <a:pt x="92953" y="18921"/>
                    <a:pt x="92786" y="18802"/>
                  </a:cubicBezTo>
                  <a:cubicBezTo>
                    <a:pt x="92572" y="18647"/>
                    <a:pt x="92798" y="18457"/>
                    <a:pt x="93214" y="18362"/>
                  </a:cubicBezTo>
                  <a:cubicBezTo>
                    <a:pt x="93434" y="18317"/>
                    <a:pt x="93688" y="18296"/>
                    <a:pt x="93947" y="18296"/>
                  </a:cubicBezTo>
                  <a:cubicBezTo>
                    <a:pt x="94166" y="18296"/>
                    <a:pt x="94388" y="18311"/>
                    <a:pt x="94596" y="18338"/>
                  </a:cubicBezTo>
                  <a:cubicBezTo>
                    <a:pt x="95369" y="18433"/>
                    <a:pt x="95953" y="18659"/>
                    <a:pt x="96417" y="18886"/>
                  </a:cubicBezTo>
                  <a:cubicBezTo>
                    <a:pt x="97001" y="19171"/>
                    <a:pt x="97263" y="19517"/>
                    <a:pt x="97655" y="19838"/>
                  </a:cubicBezTo>
                  <a:cubicBezTo>
                    <a:pt x="97763" y="19933"/>
                    <a:pt x="97894" y="20029"/>
                    <a:pt x="98120" y="20088"/>
                  </a:cubicBezTo>
                  <a:cubicBezTo>
                    <a:pt x="98269" y="20126"/>
                    <a:pt x="98444" y="20143"/>
                    <a:pt x="98622" y="20143"/>
                  </a:cubicBezTo>
                  <a:cubicBezTo>
                    <a:pt x="98942" y="20143"/>
                    <a:pt x="99271" y="20089"/>
                    <a:pt x="99477" y="20005"/>
                  </a:cubicBezTo>
                  <a:cubicBezTo>
                    <a:pt x="99787" y="19862"/>
                    <a:pt x="99846" y="19671"/>
                    <a:pt x="99739" y="19493"/>
                  </a:cubicBezTo>
                  <a:cubicBezTo>
                    <a:pt x="99620" y="19279"/>
                    <a:pt x="99096" y="19064"/>
                    <a:pt x="98715" y="18898"/>
                  </a:cubicBezTo>
                  <a:cubicBezTo>
                    <a:pt x="98429" y="18767"/>
                    <a:pt x="98156" y="18636"/>
                    <a:pt x="98036" y="18481"/>
                  </a:cubicBezTo>
                  <a:cubicBezTo>
                    <a:pt x="97858" y="18231"/>
                    <a:pt x="98203" y="17957"/>
                    <a:pt x="98537" y="17719"/>
                  </a:cubicBezTo>
                  <a:cubicBezTo>
                    <a:pt x="98882" y="17469"/>
                    <a:pt x="99239" y="17207"/>
                    <a:pt x="99822" y="17016"/>
                  </a:cubicBezTo>
                  <a:cubicBezTo>
                    <a:pt x="100215" y="16885"/>
                    <a:pt x="100692" y="16778"/>
                    <a:pt x="101108" y="16647"/>
                  </a:cubicBezTo>
                  <a:cubicBezTo>
                    <a:pt x="101525" y="16528"/>
                    <a:pt x="101894" y="16350"/>
                    <a:pt x="101918" y="16159"/>
                  </a:cubicBezTo>
                  <a:cubicBezTo>
                    <a:pt x="102049" y="15302"/>
                    <a:pt x="103025" y="14504"/>
                    <a:pt x="102501" y="13671"/>
                  </a:cubicBezTo>
                  <a:cubicBezTo>
                    <a:pt x="102263" y="13290"/>
                    <a:pt x="101751" y="12932"/>
                    <a:pt x="101156" y="12599"/>
                  </a:cubicBezTo>
                  <a:cubicBezTo>
                    <a:pt x="100715" y="12361"/>
                    <a:pt x="100168" y="12135"/>
                    <a:pt x="99418" y="12028"/>
                  </a:cubicBezTo>
                  <a:cubicBezTo>
                    <a:pt x="99287" y="12004"/>
                    <a:pt x="99156" y="11992"/>
                    <a:pt x="99025" y="11980"/>
                  </a:cubicBezTo>
                  <a:cubicBezTo>
                    <a:pt x="98453" y="11897"/>
                    <a:pt x="98013" y="11706"/>
                    <a:pt x="97929" y="11480"/>
                  </a:cubicBezTo>
                  <a:cubicBezTo>
                    <a:pt x="97846" y="11266"/>
                    <a:pt x="98108" y="11039"/>
                    <a:pt x="98584" y="10908"/>
                  </a:cubicBezTo>
                  <a:cubicBezTo>
                    <a:pt x="99179" y="10742"/>
                    <a:pt x="99263" y="10468"/>
                    <a:pt x="99132" y="10206"/>
                  </a:cubicBezTo>
                  <a:cubicBezTo>
                    <a:pt x="99072" y="10063"/>
                    <a:pt x="98906" y="9932"/>
                    <a:pt x="99001" y="9789"/>
                  </a:cubicBezTo>
                  <a:cubicBezTo>
                    <a:pt x="99084" y="9670"/>
                    <a:pt x="99334" y="9575"/>
                    <a:pt x="99620" y="9515"/>
                  </a:cubicBezTo>
                  <a:cubicBezTo>
                    <a:pt x="99918" y="9456"/>
                    <a:pt x="100251" y="9420"/>
                    <a:pt x="100573" y="9384"/>
                  </a:cubicBezTo>
                  <a:cubicBezTo>
                    <a:pt x="101954" y="9242"/>
                    <a:pt x="103454" y="9337"/>
                    <a:pt x="104835" y="9206"/>
                  </a:cubicBezTo>
                  <a:cubicBezTo>
                    <a:pt x="105359" y="9158"/>
                    <a:pt x="105907" y="9099"/>
                    <a:pt x="106264" y="8956"/>
                  </a:cubicBezTo>
                  <a:cubicBezTo>
                    <a:pt x="106621" y="8813"/>
                    <a:pt x="106704" y="8575"/>
                    <a:pt x="106299" y="8444"/>
                  </a:cubicBezTo>
                  <a:cubicBezTo>
                    <a:pt x="106252" y="8206"/>
                    <a:pt x="106204" y="7956"/>
                    <a:pt x="106157" y="7729"/>
                  </a:cubicBezTo>
                  <a:cubicBezTo>
                    <a:pt x="106133" y="7622"/>
                    <a:pt x="106109" y="7527"/>
                    <a:pt x="106180" y="7420"/>
                  </a:cubicBezTo>
                  <a:cubicBezTo>
                    <a:pt x="106264" y="7325"/>
                    <a:pt x="106454" y="7229"/>
                    <a:pt x="106740" y="7194"/>
                  </a:cubicBezTo>
                  <a:cubicBezTo>
                    <a:pt x="106809" y="7186"/>
                    <a:pt x="106878" y="7183"/>
                    <a:pt x="106946" y="7183"/>
                  </a:cubicBezTo>
                  <a:cubicBezTo>
                    <a:pt x="107456" y="7183"/>
                    <a:pt x="107970" y="7363"/>
                    <a:pt x="108480" y="7363"/>
                  </a:cubicBezTo>
                  <a:cubicBezTo>
                    <a:pt x="108559" y="7363"/>
                    <a:pt x="108638" y="7358"/>
                    <a:pt x="108716" y="7348"/>
                  </a:cubicBezTo>
                  <a:cubicBezTo>
                    <a:pt x="108757" y="7357"/>
                    <a:pt x="108797" y="7360"/>
                    <a:pt x="108837" y="7360"/>
                  </a:cubicBezTo>
                  <a:cubicBezTo>
                    <a:pt x="109031" y="7360"/>
                    <a:pt x="109207" y="7273"/>
                    <a:pt x="109276" y="7194"/>
                  </a:cubicBezTo>
                  <a:cubicBezTo>
                    <a:pt x="109347" y="7098"/>
                    <a:pt x="109395" y="6979"/>
                    <a:pt x="109645" y="6944"/>
                  </a:cubicBezTo>
                  <a:cubicBezTo>
                    <a:pt x="109697" y="6934"/>
                    <a:pt x="109752" y="6930"/>
                    <a:pt x="109807" y="6930"/>
                  </a:cubicBezTo>
                  <a:cubicBezTo>
                    <a:pt x="110027" y="6930"/>
                    <a:pt x="110248" y="6998"/>
                    <a:pt x="110324" y="7075"/>
                  </a:cubicBezTo>
                  <a:cubicBezTo>
                    <a:pt x="110419" y="7170"/>
                    <a:pt x="110348" y="7265"/>
                    <a:pt x="110288" y="7372"/>
                  </a:cubicBezTo>
                  <a:cubicBezTo>
                    <a:pt x="110145" y="7575"/>
                    <a:pt x="110014" y="7789"/>
                    <a:pt x="109871" y="8003"/>
                  </a:cubicBezTo>
                  <a:cubicBezTo>
                    <a:pt x="109478" y="8622"/>
                    <a:pt x="109074" y="9230"/>
                    <a:pt x="108681" y="9849"/>
                  </a:cubicBezTo>
                  <a:cubicBezTo>
                    <a:pt x="108454" y="10182"/>
                    <a:pt x="108693" y="10563"/>
                    <a:pt x="109264" y="10849"/>
                  </a:cubicBezTo>
                  <a:cubicBezTo>
                    <a:pt x="110336" y="11385"/>
                    <a:pt x="111121" y="11992"/>
                    <a:pt x="111979" y="12575"/>
                  </a:cubicBezTo>
                  <a:cubicBezTo>
                    <a:pt x="112098" y="12647"/>
                    <a:pt x="112217" y="12730"/>
                    <a:pt x="112443" y="12754"/>
                  </a:cubicBezTo>
                  <a:cubicBezTo>
                    <a:pt x="112499" y="12762"/>
                    <a:pt x="112555" y="12766"/>
                    <a:pt x="112610" y="12766"/>
                  </a:cubicBezTo>
                  <a:cubicBezTo>
                    <a:pt x="112962" y="12766"/>
                    <a:pt x="113265" y="12614"/>
                    <a:pt x="113265" y="12480"/>
                  </a:cubicBezTo>
                  <a:cubicBezTo>
                    <a:pt x="113276" y="12325"/>
                    <a:pt x="113062" y="12182"/>
                    <a:pt x="113003" y="12028"/>
                  </a:cubicBezTo>
                  <a:cubicBezTo>
                    <a:pt x="112836" y="11659"/>
                    <a:pt x="113562" y="11325"/>
                    <a:pt x="113872" y="10968"/>
                  </a:cubicBezTo>
                  <a:cubicBezTo>
                    <a:pt x="114324" y="10444"/>
                    <a:pt x="113872" y="9861"/>
                    <a:pt x="113003" y="9396"/>
                  </a:cubicBezTo>
                  <a:cubicBezTo>
                    <a:pt x="112467" y="9111"/>
                    <a:pt x="111645" y="8896"/>
                    <a:pt x="111514" y="8563"/>
                  </a:cubicBezTo>
                  <a:cubicBezTo>
                    <a:pt x="111395" y="8230"/>
                    <a:pt x="111872" y="7849"/>
                    <a:pt x="112765" y="7729"/>
                  </a:cubicBezTo>
                  <a:cubicBezTo>
                    <a:pt x="113134" y="7670"/>
                    <a:pt x="113527" y="7658"/>
                    <a:pt x="113919" y="7646"/>
                  </a:cubicBezTo>
                  <a:cubicBezTo>
                    <a:pt x="114300" y="7622"/>
                    <a:pt x="114705" y="7598"/>
                    <a:pt x="115015" y="7515"/>
                  </a:cubicBezTo>
                  <a:cubicBezTo>
                    <a:pt x="115324" y="7432"/>
                    <a:pt x="115515" y="7277"/>
                    <a:pt x="115372" y="7158"/>
                  </a:cubicBezTo>
                  <a:cubicBezTo>
                    <a:pt x="115110" y="6932"/>
                    <a:pt x="115443" y="6682"/>
                    <a:pt x="115836" y="6479"/>
                  </a:cubicBezTo>
                  <a:cubicBezTo>
                    <a:pt x="116217" y="6277"/>
                    <a:pt x="116694" y="6063"/>
                    <a:pt x="116705" y="5824"/>
                  </a:cubicBezTo>
                  <a:cubicBezTo>
                    <a:pt x="116705" y="5694"/>
                    <a:pt x="116598" y="5551"/>
                    <a:pt x="116836" y="5455"/>
                  </a:cubicBezTo>
                  <a:cubicBezTo>
                    <a:pt x="116956" y="5408"/>
                    <a:pt x="117134" y="5384"/>
                    <a:pt x="117265" y="5348"/>
                  </a:cubicBezTo>
                  <a:cubicBezTo>
                    <a:pt x="117658" y="5241"/>
                    <a:pt x="117551" y="4991"/>
                    <a:pt x="117098" y="4920"/>
                  </a:cubicBezTo>
                  <a:cubicBezTo>
                    <a:pt x="116563" y="4848"/>
                    <a:pt x="116063" y="4693"/>
                    <a:pt x="115896" y="4503"/>
                  </a:cubicBezTo>
                  <a:cubicBezTo>
                    <a:pt x="115741" y="4312"/>
                    <a:pt x="115813" y="4110"/>
                    <a:pt x="115896" y="3919"/>
                  </a:cubicBezTo>
                  <a:cubicBezTo>
                    <a:pt x="115967" y="3729"/>
                    <a:pt x="116039" y="3550"/>
                    <a:pt x="116324" y="3396"/>
                  </a:cubicBezTo>
                  <a:cubicBezTo>
                    <a:pt x="116557" y="3264"/>
                    <a:pt x="116969" y="3159"/>
                    <a:pt x="117401" y="3159"/>
                  </a:cubicBezTo>
                  <a:cubicBezTo>
                    <a:pt x="117478" y="3159"/>
                    <a:pt x="117556" y="3162"/>
                    <a:pt x="117634" y="3169"/>
                  </a:cubicBezTo>
                  <a:cubicBezTo>
                    <a:pt x="118134" y="3205"/>
                    <a:pt x="118670" y="3229"/>
                    <a:pt x="119027" y="3360"/>
                  </a:cubicBezTo>
                  <a:cubicBezTo>
                    <a:pt x="119253" y="3443"/>
                    <a:pt x="119408" y="3538"/>
                    <a:pt x="119611" y="3634"/>
                  </a:cubicBezTo>
                  <a:cubicBezTo>
                    <a:pt x="119801" y="3717"/>
                    <a:pt x="120051" y="3800"/>
                    <a:pt x="120361" y="3824"/>
                  </a:cubicBezTo>
                  <a:cubicBezTo>
                    <a:pt x="120406" y="3828"/>
                    <a:pt x="120454" y="3829"/>
                    <a:pt x="120501" y="3829"/>
                  </a:cubicBezTo>
                  <a:cubicBezTo>
                    <a:pt x="120776" y="3829"/>
                    <a:pt x="121064" y="3773"/>
                    <a:pt x="121135" y="3681"/>
                  </a:cubicBezTo>
                  <a:cubicBezTo>
                    <a:pt x="121194" y="3610"/>
                    <a:pt x="121087" y="3527"/>
                    <a:pt x="120944" y="3455"/>
                  </a:cubicBezTo>
                  <a:cubicBezTo>
                    <a:pt x="120789" y="3396"/>
                    <a:pt x="120611" y="3348"/>
                    <a:pt x="120468" y="3277"/>
                  </a:cubicBezTo>
                  <a:cubicBezTo>
                    <a:pt x="120146" y="3134"/>
                    <a:pt x="120087" y="2943"/>
                    <a:pt x="120063" y="2753"/>
                  </a:cubicBezTo>
                  <a:cubicBezTo>
                    <a:pt x="120051" y="2574"/>
                    <a:pt x="120063" y="2372"/>
                    <a:pt x="119837" y="2205"/>
                  </a:cubicBezTo>
                  <a:cubicBezTo>
                    <a:pt x="119649" y="2066"/>
                    <a:pt x="119246" y="1952"/>
                    <a:pt x="118821" y="1952"/>
                  </a:cubicBezTo>
                  <a:cubicBezTo>
                    <a:pt x="118735" y="1952"/>
                    <a:pt x="118649" y="1957"/>
                    <a:pt x="118563" y="1967"/>
                  </a:cubicBezTo>
                  <a:cubicBezTo>
                    <a:pt x="118139" y="2007"/>
                    <a:pt x="117667" y="2032"/>
                    <a:pt x="117202" y="2032"/>
                  </a:cubicBezTo>
                  <a:cubicBezTo>
                    <a:pt x="116832" y="2032"/>
                    <a:pt x="116467" y="2016"/>
                    <a:pt x="116134" y="1979"/>
                  </a:cubicBezTo>
                  <a:cubicBezTo>
                    <a:pt x="114967" y="1836"/>
                    <a:pt x="114277" y="1383"/>
                    <a:pt x="113134" y="1229"/>
                  </a:cubicBezTo>
                  <a:cubicBezTo>
                    <a:pt x="112098" y="1098"/>
                    <a:pt x="111014" y="1050"/>
                    <a:pt x="109943" y="967"/>
                  </a:cubicBezTo>
                  <a:cubicBezTo>
                    <a:pt x="109131" y="910"/>
                    <a:pt x="108303" y="848"/>
                    <a:pt x="107488" y="848"/>
                  </a:cubicBezTo>
                  <a:cubicBezTo>
                    <a:pt x="107108" y="848"/>
                    <a:pt x="106730" y="861"/>
                    <a:pt x="106359" y="895"/>
                  </a:cubicBezTo>
                  <a:cubicBezTo>
                    <a:pt x="105180" y="991"/>
                    <a:pt x="104109" y="1360"/>
                    <a:pt x="104192" y="1776"/>
                  </a:cubicBezTo>
                  <a:cubicBezTo>
                    <a:pt x="104204" y="1848"/>
                    <a:pt x="104037" y="1907"/>
                    <a:pt x="103882" y="1943"/>
                  </a:cubicBezTo>
                  <a:cubicBezTo>
                    <a:pt x="103728" y="1967"/>
                    <a:pt x="103537" y="1991"/>
                    <a:pt x="103359" y="2003"/>
                  </a:cubicBezTo>
                  <a:cubicBezTo>
                    <a:pt x="102573" y="2062"/>
                    <a:pt x="101775" y="2134"/>
                    <a:pt x="100977" y="2193"/>
                  </a:cubicBezTo>
                  <a:cubicBezTo>
                    <a:pt x="100690" y="2214"/>
                    <a:pt x="100402" y="2243"/>
                    <a:pt x="100106" y="2243"/>
                  </a:cubicBezTo>
                  <a:cubicBezTo>
                    <a:pt x="100059" y="2243"/>
                    <a:pt x="100012" y="2242"/>
                    <a:pt x="99965" y="2241"/>
                  </a:cubicBezTo>
                  <a:cubicBezTo>
                    <a:pt x="99620" y="2241"/>
                    <a:pt x="99263" y="2193"/>
                    <a:pt x="99037" y="2110"/>
                  </a:cubicBezTo>
                  <a:cubicBezTo>
                    <a:pt x="98453" y="1884"/>
                    <a:pt x="97548" y="1753"/>
                    <a:pt x="96870" y="1562"/>
                  </a:cubicBezTo>
                  <a:cubicBezTo>
                    <a:pt x="96696" y="1519"/>
                    <a:pt x="96512" y="1465"/>
                    <a:pt x="96310" y="1465"/>
                  </a:cubicBezTo>
                  <a:cubicBezTo>
                    <a:pt x="96290" y="1465"/>
                    <a:pt x="96270" y="1466"/>
                    <a:pt x="96251" y="1467"/>
                  </a:cubicBezTo>
                  <a:cubicBezTo>
                    <a:pt x="96060" y="1467"/>
                    <a:pt x="95905" y="1514"/>
                    <a:pt x="95762" y="1562"/>
                  </a:cubicBezTo>
                  <a:cubicBezTo>
                    <a:pt x="95201" y="1707"/>
                    <a:pt x="94497" y="1790"/>
                    <a:pt x="93793" y="1790"/>
                  </a:cubicBezTo>
                  <a:cubicBezTo>
                    <a:pt x="93631" y="1790"/>
                    <a:pt x="93470" y="1785"/>
                    <a:pt x="93310" y="1776"/>
                  </a:cubicBezTo>
                  <a:cubicBezTo>
                    <a:pt x="91476" y="1693"/>
                    <a:pt x="89607" y="1514"/>
                    <a:pt x="87833" y="1336"/>
                  </a:cubicBezTo>
                  <a:cubicBezTo>
                    <a:pt x="87506" y="1298"/>
                    <a:pt x="87164" y="1280"/>
                    <a:pt x="86823" y="1280"/>
                  </a:cubicBezTo>
                  <a:cubicBezTo>
                    <a:pt x="86405" y="1280"/>
                    <a:pt x="85987" y="1307"/>
                    <a:pt x="85594" y="1360"/>
                  </a:cubicBezTo>
                  <a:cubicBezTo>
                    <a:pt x="85452" y="1372"/>
                    <a:pt x="85297" y="1395"/>
                    <a:pt x="85237" y="1443"/>
                  </a:cubicBezTo>
                  <a:cubicBezTo>
                    <a:pt x="85130" y="1514"/>
                    <a:pt x="85261" y="1598"/>
                    <a:pt x="85368" y="1669"/>
                  </a:cubicBezTo>
                  <a:cubicBezTo>
                    <a:pt x="85630" y="1812"/>
                    <a:pt x="85916" y="2014"/>
                    <a:pt x="86118" y="2169"/>
                  </a:cubicBezTo>
                  <a:cubicBezTo>
                    <a:pt x="86214" y="2241"/>
                    <a:pt x="86130" y="2324"/>
                    <a:pt x="85975" y="2372"/>
                  </a:cubicBezTo>
                  <a:cubicBezTo>
                    <a:pt x="85833" y="2431"/>
                    <a:pt x="85630" y="2455"/>
                    <a:pt x="85428" y="2491"/>
                  </a:cubicBezTo>
                  <a:cubicBezTo>
                    <a:pt x="84499" y="2634"/>
                    <a:pt x="83570" y="2765"/>
                    <a:pt x="82630" y="2907"/>
                  </a:cubicBezTo>
                  <a:cubicBezTo>
                    <a:pt x="82222" y="2967"/>
                    <a:pt x="81781" y="3035"/>
                    <a:pt x="81342" y="3035"/>
                  </a:cubicBezTo>
                  <a:cubicBezTo>
                    <a:pt x="81255" y="3035"/>
                    <a:pt x="81168" y="3032"/>
                    <a:pt x="81082" y="3027"/>
                  </a:cubicBezTo>
                  <a:cubicBezTo>
                    <a:pt x="80641" y="3003"/>
                    <a:pt x="80260" y="2896"/>
                    <a:pt x="79987" y="2776"/>
                  </a:cubicBezTo>
                  <a:cubicBezTo>
                    <a:pt x="79713" y="2646"/>
                    <a:pt x="79427" y="2515"/>
                    <a:pt x="79237" y="2372"/>
                  </a:cubicBezTo>
                  <a:cubicBezTo>
                    <a:pt x="79106" y="2265"/>
                    <a:pt x="78808" y="2193"/>
                    <a:pt x="78498" y="2157"/>
                  </a:cubicBezTo>
                  <a:cubicBezTo>
                    <a:pt x="78177" y="2122"/>
                    <a:pt x="77843" y="2122"/>
                    <a:pt x="77510" y="2110"/>
                  </a:cubicBezTo>
                  <a:cubicBezTo>
                    <a:pt x="77010" y="2110"/>
                    <a:pt x="76391" y="2110"/>
                    <a:pt x="75938" y="2038"/>
                  </a:cubicBezTo>
                  <a:cubicBezTo>
                    <a:pt x="75899" y="2031"/>
                    <a:pt x="75857" y="2028"/>
                    <a:pt x="75814" y="2028"/>
                  </a:cubicBezTo>
                  <a:cubicBezTo>
                    <a:pt x="75655" y="2028"/>
                    <a:pt x="75492" y="2075"/>
                    <a:pt x="75427" y="2122"/>
                  </a:cubicBezTo>
                  <a:cubicBezTo>
                    <a:pt x="75343" y="2193"/>
                    <a:pt x="75343" y="2276"/>
                    <a:pt x="75296" y="2348"/>
                  </a:cubicBezTo>
                  <a:cubicBezTo>
                    <a:pt x="75188" y="2550"/>
                    <a:pt x="74712" y="2705"/>
                    <a:pt x="74164" y="2776"/>
                  </a:cubicBezTo>
                  <a:cubicBezTo>
                    <a:pt x="73917" y="2809"/>
                    <a:pt x="73655" y="2822"/>
                    <a:pt x="73391" y="2822"/>
                  </a:cubicBezTo>
                  <a:cubicBezTo>
                    <a:pt x="73070" y="2822"/>
                    <a:pt x="72745" y="2803"/>
                    <a:pt x="72438" y="2776"/>
                  </a:cubicBezTo>
                  <a:cubicBezTo>
                    <a:pt x="71878" y="2717"/>
                    <a:pt x="71224" y="2681"/>
                    <a:pt x="70724" y="2574"/>
                  </a:cubicBezTo>
                  <a:cubicBezTo>
                    <a:pt x="70504" y="2532"/>
                    <a:pt x="70255" y="2512"/>
                    <a:pt x="70005" y="2512"/>
                  </a:cubicBezTo>
                  <a:cubicBezTo>
                    <a:pt x="69480" y="2512"/>
                    <a:pt x="68950" y="2600"/>
                    <a:pt x="68676" y="2753"/>
                  </a:cubicBezTo>
                  <a:cubicBezTo>
                    <a:pt x="68438" y="2884"/>
                    <a:pt x="68295" y="3074"/>
                    <a:pt x="67878" y="3098"/>
                  </a:cubicBezTo>
                  <a:cubicBezTo>
                    <a:pt x="67851" y="3099"/>
                    <a:pt x="67825" y="3100"/>
                    <a:pt x="67799" y="3100"/>
                  </a:cubicBezTo>
                  <a:cubicBezTo>
                    <a:pt x="67398" y="3100"/>
                    <a:pt x="67106" y="2934"/>
                    <a:pt x="67140" y="2788"/>
                  </a:cubicBezTo>
                  <a:cubicBezTo>
                    <a:pt x="67175" y="2634"/>
                    <a:pt x="67449" y="2503"/>
                    <a:pt x="67640" y="2372"/>
                  </a:cubicBezTo>
                  <a:cubicBezTo>
                    <a:pt x="68342" y="1872"/>
                    <a:pt x="67497" y="1312"/>
                    <a:pt x="66687" y="824"/>
                  </a:cubicBezTo>
                  <a:cubicBezTo>
                    <a:pt x="66526" y="726"/>
                    <a:pt x="66204" y="673"/>
                    <a:pt x="65881" y="673"/>
                  </a:cubicBezTo>
                  <a:cubicBezTo>
                    <a:pt x="65655" y="673"/>
                    <a:pt x="65430" y="699"/>
                    <a:pt x="65259" y="752"/>
                  </a:cubicBezTo>
                  <a:cubicBezTo>
                    <a:pt x="65032" y="812"/>
                    <a:pt x="64901" y="931"/>
                    <a:pt x="64639" y="967"/>
                  </a:cubicBezTo>
                  <a:cubicBezTo>
                    <a:pt x="64548" y="981"/>
                    <a:pt x="64451" y="988"/>
                    <a:pt x="64353" y="988"/>
                  </a:cubicBezTo>
                  <a:cubicBezTo>
                    <a:pt x="64129" y="988"/>
                    <a:pt x="63904" y="953"/>
                    <a:pt x="63746" y="895"/>
                  </a:cubicBezTo>
                  <a:cubicBezTo>
                    <a:pt x="63520" y="812"/>
                    <a:pt x="63449" y="693"/>
                    <a:pt x="63282" y="586"/>
                  </a:cubicBezTo>
                  <a:cubicBezTo>
                    <a:pt x="62961" y="407"/>
                    <a:pt x="62615" y="217"/>
                    <a:pt x="62092" y="98"/>
                  </a:cubicBezTo>
                  <a:cubicBezTo>
                    <a:pt x="61824" y="37"/>
                    <a:pt x="61497" y="1"/>
                    <a:pt x="6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35"/>
            <p:cNvSpPr/>
            <p:nvPr/>
          </p:nvSpPr>
          <p:spPr>
            <a:xfrm>
              <a:off x="4341038" y="3237513"/>
              <a:ext cx="155950" cy="73700"/>
            </a:xfrm>
            <a:custGeom>
              <a:avLst/>
              <a:gdLst/>
              <a:ahLst/>
              <a:cxnLst/>
              <a:rect l="l" t="t" r="r" b="b"/>
              <a:pathLst>
                <a:path w="6238" h="2948" extrusionOk="0">
                  <a:moveTo>
                    <a:pt x="2309" y="0"/>
                  </a:moveTo>
                  <a:cubicBezTo>
                    <a:pt x="2294" y="0"/>
                    <a:pt x="2278" y="0"/>
                    <a:pt x="2262" y="1"/>
                  </a:cubicBezTo>
                  <a:cubicBezTo>
                    <a:pt x="1584" y="1"/>
                    <a:pt x="1167" y="286"/>
                    <a:pt x="1286" y="524"/>
                  </a:cubicBezTo>
                  <a:cubicBezTo>
                    <a:pt x="1393" y="751"/>
                    <a:pt x="1858" y="953"/>
                    <a:pt x="2262" y="1144"/>
                  </a:cubicBezTo>
                  <a:cubicBezTo>
                    <a:pt x="2667" y="1334"/>
                    <a:pt x="3048" y="1548"/>
                    <a:pt x="2953" y="1786"/>
                  </a:cubicBezTo>
                  <a:cubicBezTo>
                    <a:pt x="2822" y="2120"/>
                    <a:pt x="0" y="2858"/>
                    <a:pt x="2203" y="2941"/>
                  </a:cubicBezTo>
                  <a:cubicBezTo>
                    <a:pt x="2303" y="2945"/>
                    <a:pt x="2408" y="2947"/>
                    <a:pt x="2516" y="2947"/>
                  </a:cubicBezTo>
                  <a:cubicBezTo>
                    <a:pt x="4067" y="2947"/>
                    <a:pt x="6238" y="2553"/>
                    <a:pt x="5537" y="1929"/>
                  </a:cubicBezTo>
                  <a:cubicBezTo>
                    <a:pt x="5168" y="1596"/>
                    <a:pt x="4167" y="1405"/>
                    <a:pt x="3786" y="1072"/>
                  </a:cubicBezTo>
                  <a:cubicBezTo>
                    <a:pt x="3560" y="870"/>
                    <a:pt x="3608" y="643"/>
                    <a:pt x="3477" y="429"/>
                  </a:cubicBezTo>
                  <a:cubicBezTo>
                    <a:pt x="3338" y="220"/>
                    <a:pt x="2904" y="0"/>
                    <a:pt x="2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35"/>
            <p:cNvSpPr/>
            <p:nvPr/>
          </p:nvSpPr>
          <p:spPr>
            <a:xfrm>
              <a:off x="4307088" y="3274038"/>
              <a:ext cx="70500" cy="30850"/>
            </a:xfrm>
            <a:custGeom>
              <a:avLst/>
              <a:gdLst/>
              <a:ahLst/>
              <a:cxnLst/>
              <a:rect l="l" t="t" r="r" b="b"/>
              <a:pathLst>
                <a:path w="2820" h="1234" extrusionOk="0">
                  <a:moveTo>
                    <a:pt x="1613" y="1"/>
                  </a:moveTo>
                  <a:cubicBezTo>
                    <a:pt x="1435" y="1"/>
                    <a:pt x="1237" y="17"/>
                    <a:pt x="1025" y="52"/>
                  </a:cubicBezTo>
                  <a:cubicBezTo>
                    <a:pt x="608" y="135"/>
                    <a:pt x="299" y="266"/>
                    <a:pt x="156" y="421"/>
                  </a:cubicBezTo>
                  <a:cubicBezTo>
                    <a:pt x="13" y="576"/>
                    <a:pt x="1" y="742"/>
                    <a:pt x="72" y="897"/>
                  </a:cubicBezTo>
                  <a:cubicBezTo>
                    <a:pt x="108" y="980"/>
                    <a:pt x="156" y="1052"/>
                    <a:pt x="263" y="1111"/>
                  </a:cubicBezTo>
                  <a:cubicBezTo>
                    <a:pt x="370" y="1171"/>
                    <a:pt x="549" y="1230"/>
                    <a:pt x="751" y="1230"/>
                  </a:cubicBezTo>
                  <a:cubicBezTo>
                    <a:pt x="785" y="1233"/>
                    <a:pt x="819" y="1234"/>
                    <a:pt x="852" y="1234"/>
                  </a:cubicBezTo>
                  <a:cubicBezTo>
                    <a:pt x="1165" y="1234"/>
                    <a:pt x="1429" y="1138"/>
                    <a:pt x="1644" y="1052"/>
                  </a:cubicBezTo>
                  <a:cubicBezTo>
                    <a:pt x="1977" y="909"/>
                    <a:pt x="2311" y="778"/>
                    <a:pt x="2489" y="611"/>
                  </a:cubicBezTo>
                  <a:cubicBezTo>
                    <a:pt x="2820" y="310"/>
                    <a:pt x="2405" y="1"/>
                    <a:pt x="1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35"/>
            <p:cNvSpPr/>
            <p:nvPr/>
          </p:nvSpPr>
          <p:spPr>
            <a:xfrm>
              <a:off x="5150063" y="3050388"/>
              <a:ext cx="90500" cy="37875"/>
            </a:xfrm>
            <a:custGeom>
              <a:avLst/>
              <a:gdLst/>
              <a:ahLst/>
              <a:cxnLst/>
              <a:rect l="l" t="t" r="r" b="b"/>
              <a:pathLst>
                <a:path w="3620" h="1515" extrusionOk="0">
                  <a:moveTo>
                    <a:pt x="1005" y="1"/>
                  </a:moveTo>
                  <a:cubicBezTo>
                    <a:pt x="805" y="1"/>
                    <a:pt x="595" y="28"/>
                    <a:pt x="381" y="92"/>
                  </a:cubicBezTo>
                  <a:cubicBezTo>
                    <a:pt x="131" y="163"/>
                    <a:pt x="12" y="270"/>
                    <a:pt x="0" y="389"/>
                  </a:cubicBezTo>
                  <a:cubicBezTo>
                    <a:pt x="0" y="497"/>
                    <a:pt x="84" y="604"/>
                    <a:pt x="215" y="699"/>
                  </a:cubicBezTo>
                  <a:cubicBezTo>
                    <a:pt x="620" y="1032"/>
                    <a:pt x="1382" y="1318"/>
                    <a:pt x="2310" y="1473"/>
                  </a:cubicBezTo>
                  <a:cubicBezTo>
                    <a:pt x="2475" y="1494"/>
                    <a:pt x="2664" y="1514"/>
                    <a:pt x="2838" y="1514"/>
                  </a:cubicBezTo>
                  <a:cubicBezTo>
                    <a:pt x="2965" y="1514"/>
                    <a:pt x="3084" y="1503"/>
                    <a:pt x="3179" y="1473"/>
                  </a:cubicBezTo>
                  <a:cubicBezTo>
                    <a:pt x="3620" y="1318"/>
                    <a:pt x="2977" y="1092"/>
                    <a:pt x="2775" y="949"/>
                  </a:cubicBezTo>
                  <a:cubicBezTo>
                    <a:pt x="2584" y="818"/>
                    <a:pt x="2548" y="687"/>
                    <a:pt x="2429" y="544"/>
                  </a:cubicBezTo>
                  <a:cubicBezTo>
                    <a:pt x="2263" y="323"/>
                    <a:pt x="1696" y="1"/>
                    <a:pt x="1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35"/>
            <p:cNvSpPr/>
            <p:nvPr/>
          </p:nvSpPr>
          <p:spPr>
            <a:xfrm>
              <a:off x="5156013" y="2975838"/>
              <a:ext cx="158325" cy="62650"/>
            </a:xfrm>
            <a:custGeom>
              <a:avLst/>
              <a:gdLst/>
              <a:ahLst/>
              <a:cxnLst/>
              <a:rect l="l" t="t" r="r" b="b"/>
              <a:pathLst>
                <a:path w="6333" h="2506" extrusionOk="0">
                  <a:moveTo>
                    <a:pt x="5613" y="0"/>
                  </a:moveTo>
                  <a:cubicBezTo>
                    <a:pt x="5588" y="0"/>
                    <a:pt x="5563" y="1"/>
                    <a:pt x="5537" y="2"/>
                  </a:cubicBezTo>
                  <a:cubicBezTo>
                    <a:pt x="5275" y="2"/>
                    <a:pt x="5073" y="73"/>
                    <a:pt x="4882" y="145"/>
                  </a:cubicBezTo>
                  <a:cubicBezTo>
                    <a:pt x="3668" y="585"/>
                    <a:pt x="2441" y="1014"/>
                    <a:pt x="1215" y="1455"/>
                  </a:cubicBezTo>
                  <a:cubicBezTo>
                    <a:pt x="632" y="1669"/>
                    <a:pt x="1" y="1931"/>
                    <a:pt x="203" y="2217"/>
                  </a:cubicBezTo>
                  <a:cubicBezTo>
                    <a:pt x="345" y="2419"/>
                    <a:pt x="734" y="2506"/>
                    <a:pt x="1149" y="2506"/>
                  </a:cubicBezTo>
                  <a:cubicBezTo>
                    <a:pt x="1638" y="2506"/>
                    <a:pt x="2164" y="2386"/>
                    <a:pt x="2370" y="2193"/>
                  </a:cubicBezTo>
                  <a:cubicBezTo>
                    <a:pt x="2834" y="1776"/>
                    <a:pt x="3322" y="1538"/>
                    <a:pt x="4394" y="1264"/>
                  </a:cubicBezTo>
                  <a:cubicBezTo>
                    <a:pt x="5275" y="1026"/>
                    <a:pt x="6216" y="752"/>
                    <a:pt x="6299" y="371"/>
                  </a:cubicBezTo>
                  <a:cubicBezTo>
                    <a:pt x="6333" y="202"/>
                    <a:pt x="6067" y="0"/>
                    <a:pt x="5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35"/>
            <p:cNvSpPr/>
            <p:nvPr/>
          </p:nvSpPr>
          <p:spPr>
            <a:xfrm>
              <a:off x="6733288" y="3224588"/>
              <a:ext cx="114625" cy="85975"/>
            </a:xfrm>
            <a:custGeom>
              <a:avLst/>
              <a:gdLst/>
              <a:ahLst/>
              <a:cxnLst/>
              <a:rect l="l" t="t" r="r" b="b"/>
              <a:pathLst>
                <a:path w="4585" h="3439" extrusionOk="0">
                  <a:moveTo>
                    <a:pt x="612" y="0"/>
                  </a:moveTo>
                  <a:cubicBezTo>
                    <a:pt x="465" y="0"/>
                    <a:pt x="327" y="16"/>
                    <a:pt x="215" y="53"/>
                  </a:cubicBezTo>
                  <a:cubicBezTo>
                    <a:pt x="1" y="125"/>
                    <a:pt x="25" y="256"/>
                    <a:pt x="156" y="351"/>
                  </a:cubicBezTo>
                  <a:cubicBezTo>
                    <a:pt x="298" y="446"/>
                    <a:pt x="525" y="518"/>
                    <a:pt x="727" y="601"/>
                  </a:cubicBezTo>
                  <a:cubicBezTo>
                    <a:pt x="1370" y="875"/>
                    <a:pt x="1596" y="1232"/>
                    <a:pt x="1703" y="1589"/>
                  </a:cubicBezTo>
                  <a:cubicBezTo>
                    <a:pt x="1799" y="1934"/>
                    <a:pt x="1799" y="2292"/>
                    <a:pt x="2061" y="2637"/>
                  </a:cubicBezTo>
                  <a:cubicBezTo>
                    <a:pt x="2251" y="2875"/>
                    <a:pt x="2584" y="3125"/>
                    <a:pt x="3132" y="3280"/>
                  </a:cubicBezTo>
                  <a:cubicBezTo>
                    <a:pt x="3286" y="3325"/>
                    <a:pt x="3783" y="3439"/>
                    <a:pt x="4128" y="3439"/>
                  </a:cubicBezTo>
                  <a:cubicBezTo>
                    <a:pt x="4237" y="3439"/>
                    <a:pt x="4331" y="3427"/>
                    <a:pt x="4394" y="3399"/>
                  </a:cubicBezTo>
                  <a:cubicBezTo>
                    <a:pt x="4585" y="3304"/>
                    <a:pt x="3775" y="2875"/>
                    <a:pt x="3656" y="2756"/>
                  </a:cubicBezTo>
                  <a:cubicBezTo>
                    <a:pt x="3370" y="2518"/>
                    <a:pt x="3180" y="2256"/>
                    <a:pt x="3049" y="1994"/>
                  </a:cubicBezTo>
                  <a:cubicBezTo>
                    <a:pt x="2906" y="1661"/>
                    <a:pt x="2870" y="1327"/>
                    <a:pt x="2680" y="994"/>
                  </a:cubicBezTo>
                  <a:cubicBezTo>
                    <a:pt x="2489" y="672"/>
                    <a:pt x="2120" y="339"/>
                    <a:pt x="1406" y="125"/>
                  </a:cubicBezTo>
                  <a:cubicBezTo>
                    <a:pt x="1189" y="55"/>
                    <a:pt x="88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35"/>
            <p:cNvSpPr/>
            <p:nvPr/>
          </p:nvSpPr>
          <p:spPr>
            <a:xfrm>
              <a:off x="6665088" y="3373113"/>
              <a:ext cx="182525" cy="86850"/>
            </a:xfrm>
            <a:custGeom>
              <a:avLst/>
              <a:gdLst/>
              <a:ahLst/>
              <a:cxnLst/>
              <a:rect l="l" t="t" r="r" b="b"/>
              <a:pathLst>
                <a:path w="7301" h="3474" extrusionOk="0">
                  <a:moveTo>
                    <a:pt x="6455" y="0"/>
                  </a:moveTo>
                  <a:cubicBezTo>
                    <a:pt x="6235" y="0"/>
                    <a:pt x="6027" y="52"/>
                    <a:pt x="5896" y="113"/>
                  </a:cubicBezTo>
                  <a:cubicBezTo>
                    <a:pt x="5753" y="196"/>
                    <a:pt x="5693" y="292"/>
                    <a:pt x="5634" y="375"/>
                  </a:cubicBezTo>
                  <a:cubicBezTo>
                    <a:pt x="5086" y="1125"/>
                    <a:pt x="3776" y="1804"/>
                    <a:pt x="1979" y="2256"/>
                  </a:cubicBezTo>
                  <a:cubicBezTo>
                    <a:pt x="1562" y="2363"/>
                    <a:pt x="1121" y="2458"/>
                    <a:pt x="740" y="2589"/>
                  </a:cubicBezTo>
                  <a:cubicBezTo>
                    <a:pt x="371" y="2709"/>
                    <a:pt x="74" y="2875"/>
                    <a:pt x="38" y="3054"/>
                  </a:cubicBezTo>
                  <a:cubicBezTo>
                    <a:pt x="0" y="3295"/>
                    <a:pt x="538" y="3473"/>
                    <a:pt x="1053" y="3473"/>
                  </a:cubicBezTo>
                  <a:cubicBezTo>
                    <a:pt x="1353" y="3473"/>
                    <a:pt x="1645" y="3413"/>
                    <a:pt x="1812" y="3268"/>
                  </a:cubicBezTo>
                  <a:cubicBezTo>
                    <a:pt x="2002" y="3090"/>
                    <a:pt x="1931" y="2970"/>
                    <a:pt x="2324" y="2804"/>
                  </a:cubicBezTo>
                  <a:cubicBezTo>
                    <a:pt x="2753" y="2625"/>
                    <a:pt x="3288" y="2470"/>
                    <a:pt x="3860" y="2339"/>
                  </a:cubicBezTo>
                  <a:cubicBezTo>
                    <a:pt x="4777" y="2137"/>
                    <a:pt x="5872" y="1994"/>
                    <a:pt x="6527" y="1685"/>
                  </a:cubicBezTo>
                  <a:cubicBezTo>
                    <a:pt x="7301" y="1315"/>
                    <a:pt x="7229" y="815"/>
                    <a:pt x="7122" y="363"/>
                  </a:cubicBezTo>
                  <a:cubicBezTo>
                    <a:pt x="7098" y="208"/>
                    <a:pt x="6979" y="30"/>
                    <a:pt x="6574" y="6"/>
                  </a:cubicBezTo>
                  <a:cubicBezTo>
                    <a:pt x="6534" y="2"/>
                    <a:pt x="6494" y="0"/>
                    <a:pt x="6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35"/>
            <p:cNvSpPr/>
            <p:nvPr/>
          </p:nvSpPr>
          <p:spPr>
            <a:xfrm>
              <a:off x="6150188" y="3657863"/>
              <a:ext cx="207775" cy="68700"/>
            </a:xfrm>
            <a:custGeom>
              <a:avLst/>
              <a:gdLst/>
              <a:ahLst/>
              <a:cxnLst/>
              <a:rect l="l" t="t" r="r" b="b"/>
              <a:pathLst>
                <a:path w="8311" h="2748" extrusionOk="0">
                  <a:moveTo>
                    <a:pt x="1226" y="1"/>
                  </a:moveTo>
                  <a:cubicBezTo>
                    <a:pt x="953" y="1"/>
                    <a:pt x="688" y="31"/>
                    <a:pt x="500" y="93"/>
                  </a:cubicBezTo>
                  <a:cubicBezTo>
                    <a:pt x="0" y="260"/>
                    <a:pt x="239" y="570"/>
                    <a:pt x="727" y="736"/>
                  </a:cubicBezTo>
                  <a:cubicBezTo>
                    <a:pt x="1227" y="903"/>
                    <a:pt x="1893" y="998"/>
                    <a:pt x="2417" y="1153"/>
                  </a:cubicBezTo>
                  <a:cubicBezTo>
                    <a:pt x="3120" y="1355"/>
                    <a:pt x="3537" y="1653"/>
                    <a:pt x="3965" y="1927"/>
                  </a:cubicBezTo>
                  <a:cubicBezTo>
                    <a:pt x="4382" y="2213"/>
                    <a:pt x="4882" y="2498"/>
                    <a:pt x="5680" y="2653"/>
                  </a:cubicBezTo>
                  <a:cubicBezTo>
                    <a:pt x="5954" y="2709"/>
                    <a:pt x="6381" y="2748"/>
                    <a:pt x="6801" y="2748"/>
                  </a:cubicBezTo>
                  <a:cubicBezTo>
                    <a:pt x="7366" y="2748"/>
                    <a:pt x="7917" y="2678"/>
                    <a:pt x="8061" y="2487"/>
                  </a:cubicBezTo>
                  <a:cubicBezTo>
                    <a:pt x="8311" y="2189"/>
                    <a:pt x="6858" y="1784"/>
                    <a:pt x="6335" y="1594"/>
                  </a:cubicBezTo>
                  <a:cubicBezTo>
                    <a:pt x="5180" y="1177"/>
                    <a:pt x="4037" y="760"/>
                    <a:pt x="2882" y="343"/>
                  </a:cubicBezTo>
                  <a:cubicBezTo>
                    <a:pt x="2560" y="224"/>
                    <a:pt x="2227" y="105"/>
                    <a:pt x="1798" y="46"/>
                  </a:cubicBezTo>
                  <a:cubicBezTo>
                    <a:pt x="1620" y="16"/>
                    <a:pt x="1421" y="1"/>
                    <a:pt x="1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35"/>
            <p:cNvSpPr/>
            <p:nvPr/>
          </p:nvSpPr>
          <p:spPr>
            <a:xfrm>
              <a:off x="6378188" y="3643613"/>
              <a:ext cx="193200" cy="66100"/>
            </a:xfrm>
            <a:custGeom>
              <a:avLst/>
              <a:gdLst/>
              <a:ahLst/>
              <a:cxnLst/>
              <a:rect l="l" t="t" r="r" b="b"/>
              <a:pathLst>
                <a:path w="7728" h="2644" extrusionOk="0">
                  <a:moveTo>
                    <a:pt x="6535" y="1"/>
                  </a:moveTo>
                  <a:cubicBezTo>
                    <a:pt x="6367" y="1"/>
                    <a:pt x="6198" y="12"/>
                    <a:pt x="6049" y="32"/>
                  </a:cubicBezTo>
                  <a:cubicBezTo>
                    <a:pt x="5525" y="116"/>
                    <a:pt x="5168" y="282"/>
                    <a:pt x="4763" y="413"/>
                  </a:cubicBezTo>
                  <a:cubicBezTo>
                    <a:pt x="3930" y="699"/>
                    <a:pt x="2941" y="854"/>
                    <a:pt x="1834" y="961"/>
                  </a:cubicBezTo>
                  <a:cubicBezTo>
                    <a:pt x="1025" y="1032"/>
                    <a:pt x="382" y="1128"/>
                    <a:pt x="274" y="1449"/>
                  </a:cubicBezTo>
                  <a:cubicBezTo>
                    <a:pt x="1" y="2223"/>
                    <a:pt x="2334" y="2580"/>
                    <a:pt x="4120" y="2640"/>
                  </a:cubicBezTo>
                  <a:cubicBezTo>
                    <a:pt x="4199" y="2642"/>
                    <a:pt x="4281" y="2643"/>
                    <a:pt x="4366" y="2643"/>
                  </a:cubicBezTo>
                  <a:cubicBezTo>
                    <a:pt x="4753" y="2643"/>
                    <a:pt x="5168" y="2614"/>
                    <a:pt x="5335" y="2497"/>
                  </a:cubicBezTo>
                  <a:cubicBezTo>
                    <a:pt x="5561" y="2342"/>
                    <a:pt x="5156" y="2152"/>
                    <a:pt x="5346" y="1985"/>
                  </a:cubicBezTo>
                  <a:cubicBezTo>
                    <a:pt x="5597" y="1759"/>
                    <a:pt x="6704" y="1783"/>
                    <a:pt x="6978" y="1568"/>
                  </a:cubicBezTo>
                  <a:cubicBezTo>
                    <a:pt x="7204" y="1378"/>
                    <a:pt x="6656" y="1187"/>
                    <a:pt x="6656" y="985"/>
                  </a:cubicBezTo>
                  <a:cubicBezTo>
                    <a:pt x="6656" y="699"/>
                    <a:pt x="7728" y="473"/>
                    <a:pt x="7478" y="199"/>
                  </a:cubicBezTo>
                  <a:cubicBezTo>
                    <a:pt x="7351" y="64"/>
                    <a:pt x="6944" y="1"/>
                    <a:pt x="6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35"/>
            <p:cNvSpPr/>
            <p:nvPr/>
          </p:nvSpPr>
          <p:spPr>
            <a:xfrm>
              <a:off x="6782413" y="3697613"/>
              <a:ext cx="365850" cy="71850"/>
            </a:xfrm>
            <a:custGeom>
              <a:avLst/>
              <a:gdLst/>
              <a:ahLst/>
              <a:cxnLst/>
              <a:rect l="l" t="t" r="r" b="b"/>
              <a:pathLst>
                <a:path w="14634" h="2874" extrusionOk="0">
                  <a:moveTo>
                    <a:pt x="1319" y="0"/>
                  </a:moveTo>
                  <a:cubicBezTo>
                    <a:pt x="872" y="0"/>
                    <a:pt x="401" y="31"/>
                    <a:pt x="215" y="158"/>
                  </a:cubicBezTo>
                  <a:cubicBezTo>
                    <a:pt x="0" y="313"/>
                    <a:pt x="357" y="504"/>
                    <a:pt x="798" y="563"/>
                  </a:cubicBezTo>
                  <a:cubicBezTo>
                    <a:pt x="1227" y="635"/>
                    <a:pt x="1739" y="635"/>
                    <a:pt x="2215" y="658"/>
                  </a:cubicBezTo>
                  <a:cubicBezTo>
                    <a:pt x="3596" y="742"/>
                    <a:pt x="4798" y="1123"/>
                    <a:pt x="5156" y="1599"/>
                  </a:cubicBezTo>
                  <a:cubicBezTo>
                    <a:pt x="5341" y="1828"/>
                    <a:pt x="6003" y="1996"/>
                    <a:pt x="6680" y="1996"/>
                  </a:cubicBezTo>
                  <a:cubicBezTo>
                    <a:pt x="6743" y="1996"/>
                    <a:pt x="6807" y="1995"/>
                    <a:pt x="6870" y="1992"/>
                  </a:cubicBezTo>
                  <a:cubicBezTo>
                    <a:pt x="7346" y="1956"/>
                    <a:pt x="7763" y="1861"/>
                    <a:pt x="8192" y="1778"/>
                  </a:cubicBezTo>
                  <a:cubicBezTo>
                    <a:pt x="8472" y="1731"/>
                    <a:pt x="8792" y="1689"/>
                    <a:pt x="9104" y="1689"/>
                  </a:cubicBezTo>
                  <a:cubicBezTo>
                    <a:pt x="9269" y="1689"/>
                    <a:pt x="9432" y="1701"/>
                    <a:pt x="9585" y="1730"/>
                  </a:cubicBezTo>
                  <a:cubicBezTo>
                    <a:pt x="10275" y="1849"/>
                    <a:pt x="10680" y="2099"/>
                    <a:pt x="11133" y="2325"/>
                  </a:cubicBezTo>
                  <a:cubicBezTo>
                    <a:pt x="11573" y="2552"/>
                    <a:pt x="12121" y="2766"/>
                    <a:pt x="12871" y="2849"/>
                  </a:cubicBezTo>
                  <a:cubicBezTo>
                    <a:pt x="13037" y="2865"/>
                    <a:pt x="13213" y="2874"/>
                    <a:pt x="13386" y="2874"/>
                  </a:cubicBezTo>
                  <a:cubicBezTo>
                    <a:pt x="13610" y="2874"/>
                    <a:pt x="13831" y="2859"/>
                    <a:pt x="14026" y="2825"/>
                  </a:cubicBezTo>
                  <a:cubicBezTo>
                    <a:pt x="14383" y="2766"/>
                    <a:pt x="14633" y="2635"/>
                    <a:pt x="14609" y="2492"/>
                  </a:cubicBezTo>
                  <a:cubicBezTo>
                    <a:pt x="14574" y="2301"/>
                    <a:pt x="14038" y="2171"/>
                    <a:pt x="13526" y="2099"/>
                  </a:cubicBezTo>
                  <a:cubicBezTo>
                    <a:pt x="13014" y="2028"/>
                    <a:pt x="12442" y="1968"/>
                    <a:pt x="12085" y="1825"/>
                  </a:cubicBezTo>
                  <a:cubicBezTo>
                    <a:pt x="11466" y="1563"/>
                    <a:pt x="11787" y="1099"/>
                    <a:pt x="11049" y="873"/>
                  </a:cubicBezTo>
                  <a:cubicBezTo>
                    <a:pt x="10683" y="766"/>
                    <a:pt x="10196" y="752"/>
                    <a:pt x="9705" y="752"/>
                  </a:cubicBezTo>
                  <a:cubicBezTo>
                    <a:pt x="9541" y="752"/>
                    <a:pt x="9376" y="754"/>
                    <a:pt x="9216" y="754"/>
                  </a:cubicBezTo>
                  <a:cubicBezTo>
                    <a:pt x="8585" y="754"/>
                    <a:pt x="7430" y="611"/>
                    <a:pt x="7156" y="408"/>
                  </a:cubicBezTo>
                  <a:cubicBezTo>
                    <a:pt x="5941" y="146"/>
                    <a:pt x="4453" y="87"/>
                    <a:pt x="3024" y="51"/>
                  </a:cubicBezTo>
                  <a:cubicBezTo>
                    <a:pt x="2548" y="39"/>
                    <a:pt x="2072" y="15"/>
                    <a:pt x="1596" y="4"/>
                  </a:cubicBezTo>
                  <a:cubicBezTo>
                    <a:pt x="1507" y="2"/>
                    <a:pt x="1413" y="0"/>
                    <a:pt x="1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35"/>
            <p:cNvSpPr/>
            <p:nvPr/>
          </p:nvSpPr>
          <p:spPr>
            <a:xfrm>
              <a:off x="6447838" y="3762863"/>
              <a:ext cx="683450" cy="228150"/>
            </a:xfrm>
            <a:custGeom>
              <a:avLst/>
              <a:gdLst/>
              <a:ahLst/>
              <a:cxnLst/>
              <a:rect l="l" t="t" r="r" b="b"/>
              <a:pathLst>
                <a:path w="27338" h="9126" extrusionOk="0">
                  <a:moveTo>
                    <a:pt x="15352" y="1"/>
                  </a:moveTo>
                  <a:cubicBezTo>
                    <a:pt x="14299" y="1"/>
                    <a:pt x="13247" y="201"/>
                    <a:pt x="12657" y="513"/>
                  </a:cubicBezTo>
                  <a:cubicBezTo>
                    <a:pt x="12324" y="680"/>
                    <a:pt x="12109" y="894"/>
                    <a:pt x="11597" y="1013"/>
                  </a:cubicBezTo>
                  <a:cubicBezTo>
                    <a:pt x="11286" y="1079"/>
                    <a:pt x="10907" y="1100"/>
                    <a:pt x="10532" y="1100"/>
                  </a:cubicBezTo>
                  <a:cubicBezTo>
                    <a:pt x="10434" y="1100"/>
                    <a:pt x="10336" y="1099"/>
                    <a:pt x="10240" y="1096"/>
                  </a:cubicBezTo>
                  <a:cubicBezTo>
                    <a:pt x="10034" y="1096"/>
                    <a:pt x="9823" y="1092"/>
                    <a:pt x="9613" y="1092"/>
                  </a:cubicBezTo>
                  <a:cubicBezTo>
                    <a:pt x="9351" y="1092"/>
                    <a:pt x="9092" y="1099"/>
                    <a:pt x="8847" y="1132"/>
                  </a:cubicBezTo>
                  <a:cubicBezTo>
                    <a:pt x="8406" y="1180"/>
                    <a:pt x="8014" y="1323"/>
                    <a:pt x="8061" y="1489"/>
                  </a:cubicBezTo>
                  <a:cubicBezTo>
                    <a:pt x="8168" y="1858"/>
                    <a:pt x="6894" y="2120"/>
                    <a:pt x="5906" y="2275"/>
                  </a:cubicBezTo>
                  <a:cubicBezTo>
                    <a:pt x="4918" y="2418"/>
                    <a:pt x="3823" y="2442"/>
                    <a:pt x="2787" y="2549"/>
                  </a:cubicBezTo>
                  <a:cubicBezTo>
                    <a:pt x="1751" y="2644"/>
                    <a:pt x="703" y="2847"/>
                    <a:pt x="298" y="3192"/>
                  </a:cubicBezTo>
                  <a:cubicBezTo>
                    <a:pt x="48" y="3394"/>
                    <a:pt x="60" y="3621"/>
                    <a:pt x="84" y="3847"/>
                  </a:cubicBezTo>
                  <a:cubicBezTo>
                    <a:pt x="120" y="4287"/>
                    <a:pt x="144" y="4728"/>
                    <a:pt x="179" y="5168"/>
                  </a:cubicBezTo>
                  <a:cubicBezTo>
                    <a:pt x="227" y="5740"/>
                    <a:pt x="96" y="6323"/>
                    <a:pt x="24" y="6895"/>
                  </a:cubicBezTo>
                  <a:cubicBezTo>
                    <a:pt x="1" y="7061"/>
                    <a:pt x="13" y="7264"/>
                    <a:pt x="394" y="7371"/>
                  </a:cubicBezTo>
                  <a:cubicBezTo>
                    <a:pt x="573" y="7421"/>
                    <a:pt x="806" y="7441"/>
                    <a:pt x="1042" y="7441"/>
                  </a:cubicBezTo>
                  <a:cubicBezTo>
                    <a:pt x="1198" y="7441"/>
                    <a:pt x="1355" y="7433"/>
                    <a:pt x="1501" y="7419"/>
                  </a:cubicBezTo>
                  <a:cubicBezTo>
                    <a:pt x="1870" y="7371"/>
                    <a:pt x="2191" y="7288"/>
                    <a:pt x="2525" y="7216"/>
                  </a:cubicBezTo>
                  <a:cubicBezTo>
                    <a:pt x="3489" y="7026"/>
                    <a:pt x="4596" y="6954"/>
                    <a:pt x="5680" y="6871"/>
                  </a:cubicBezTo>
                  <a:cubicBezTo>
                    <a:pt x="6859" y="6799"/>
                    <a:pt x="8025" y="6716"/>
                    <a:pt x="9204" y="6633"/>
                  </a:cubicBezTo>
                  <a:cubicBezTo>
                    <a:pt x="10017" y="6581"/>
                    <a:pt x="10831" y="6521"/>
                    <a:pt x="11660" y="6521"/>
                  </a:cubicBezTo>
                  <a:cubicBezTo>
                    <a:pt x="11789" y="6521"/>
                    <a:pt x="11919" y="6522"/>
                    <a:pt x="12050" y="6526"/>
                  </a:cubicBezTo>
                  <a:cubicBezTo>
                    <a:pt x="13133" y="6538"/>
                    <a:pt x="12883" y="7276"/>
                    <a:pt x="13860" y="7442"/>
                  </a:cubicBezTo>
                  <a:cubicBezTo>
                    <a:pt x="14300" y="7514"/>
                    <a:pt x="14824" y="7466"/>
                    <a:pt x="15300" y="7502"/>
                  </a:cubicBezTo>
                  <a:cubicBezTo>
                    <a:pt x="16134" y="7550"/>
                    <a:pt x="16741" y="7871"/>
                    <a:pt x="16562" y="8157"/>
                  </a:cubicBezTo>
                  <a:cubicBezTo>
                    <a:pt x="16384" y="8454"/>
                    <a:pt x="16634" y="8788"/>
                    <a:pt x="17312" y="8966"/>
                  </a:cubicBezTo>
                  <a:cubicBezTo>
                    <a:pt x="17804" y="9093"/>
                    <a:pt x="18424" y="9125"/>
                    <a:pt x="19057" y="9125"/>
                  </a:cubicBezTo>
                  <a:cubicBezTo>
                    <a:pt x="19373" y="9125"/>
                    <a:pt x="19694" y="9117"/>
                    <a:pt x="20003" y="9109"/>
                  </a:cubicBezTo>
                  <a:cubicBezTo>
                    <a:pt x="20789" y="9074"/>
                    <a:pt x="21622" y="9038"/>
                    <a:pt x="22242" y="8871"/>
                  </a:cubicBezTo>
                  <a:cubicBezTo>
                    <a:pt x="22861" y="8704"/>
                    <a:pt x="23170" y="8431"/>
                    <a:pt x="23373" y="8157"/>
                  </a:cubicBezTo>
                  <a:cubicBezTo>
                    <a:pt x="23670" y="7752"/>
                    <a:pt x="23944" y="7323"/>
                    <a:pt x="24778" y="7014"/>
                  </a:cubicBezTo>
                  <a:cubicBezTo>
                    <a:pt x="25444" y="6764"/>
                    <a:pt x="26337" y="6573"/>
                    <a:pt x="26778" y="6276"/>
                  </a:cubicBezTo>
                  <a:cubicBezTo>
                    <a:pt x="27337" y="5895"/>
                    <a:pt x="27052" y="5430"/>
                    <a:pt x="26730" y="5014"/>
                  </a:cubicBezTo>
                  <a:cubicBezTo>
                    <a:pt x="26504" y="4728"/>
                    <a:pt x="26385" y="4430"/>
                    <a:pt x="25980" y="4168"/>
                  </a:cubicBezTo>
                  <a:cubicBezTo>
                    <a:pt x="25206" y="3632"/>
                    <a:pt x="24432" y="3109"/>
                    <a:pt x="23658" y="2585"/>
                  </a:cubicBezTo>
                  <a:cubicBezTo>
                    <a:pt x="22634" y="1882"/>
                    <a:pt x="22575" y="1085"/>
                    <a:pt x="21468" y="394"/>
                  </a:cubicBezTo>
                  <a:cubicBezTo>
                    <a:pt x="21372" y="334"/>
                    <a:pt x="21253" y="263"/>
                    <a:pt x="21063" y="239"/>
                  </a:cubicBezTo>
                  <a:cubicBezTo>
                    <a:pt x="20993" y="227"/>
                    <a:pt x="20919" y="222"/>
                    <a:pt x="20845" y="222"/>
                  </a:cubicBezTo>
                  <a:cubicBezTo>
                    <a:pt x="20618" y="222"/>
                    <a:pt x="20391" y="272"/>
                    <a:pt x="20265" y="334"/>
                  </a:cubicBezTo>
                  <a:cubicBezTo>
                    <a:pt x="20086" y="430"/>
                    <a:pt x="20039" y="537"/>
                    <a:pt x="19991" y="644"/>
                  </a:cubicBezTo>
                  <a:lnTo>
                    <a:pt x="19694" y="1394"/>
                  </a:lnTo>
                  <a:cubicBezTo>
                    <a:pt x="19670" y="1466"/>
                    <a:pt x="19622" y="1549"/>
                    <a:pt x="19527" y="1620"/>
                  </a:cubicBezTo>
                  <a:cubicBezTo>
                    <a:pt x="19455" y="1663"/>
                    <a:pt x="19342" y="1678"/>
                    <a:pt x="19216" y="1678"/>
                  </a:cubicBezTo>
                  <a:cubicBezTo>
                    <a:pt x="19028" y="1678"/>
                    <a:pt x="18809" y="1646"/>
                    <a:pt x="18646" y="1632"/>
                  </a:cubicBezTo>
                  <a:cubicBezTo>
                    <a:pt x="18610" y="1629"/>
                    <a:pt x="18571" y="1628"/>
                    <a:pt x="18531" y="1628"/>
                  </a:cubicBezTo>
                  <a:cubicBezTo>
                    <a:pt x="18272" y="1628"/>
                    <a:pt x="17938" y="1681"/>
                    <a:pt x="17749" y="1681"/>
                  </a:cubicBezTo>
                  <a:cubicBezTo>
                    <a:pt x="17734" y="1681"/>
                    <a:pt x="17719" y="1681"/>
                    <a:pt x="17705" y="1680"/>
                  </a:cubicBezTo>
                  <a:cubicBezTo>
                    <a:pt x="17312" y="1644"/>
                    <a:pt x="16943" y="1573"/>
                    <a:pt x="16657" y="1466"/>
                  </a:cubicBezTo>
                  <a:cubicBezTo>
                    <a:pt x="16407" y="1382"/>
                    <a:pt x="16241" y="1263"/>
                    <a:pt x="16157" y="1144"/>
                  </a:cubicBezTo>
                  <a:cubicBezTo>
                    <a:pt x="16026" y="930"/>
                    <a:pt x="16419" y="846"/>
                    <a:pt x="16622" y="834"/>
                  </a:cubicBezTo>
                  <a:cubicBezTo>
                    <a:pt x="16908" y="799"/>
                    <a:pt x="17146" y="715"/>
                    <a:pt x="17229" y="608"/>
                  </a:cubicBezTo>
                  <a:cubicBezTo>
                    <a:pt x="17360" y="453"/>
                    <a:pt x="17146" y="275"/>
                    <a:pt x="16777" y="168"/>
                  </a:cubicBezTo>
                  <a:cubicBezTo>
                    <a:pt x="16419" y="61"/>
                    <a:pt x="15931" y="13"/>
                    <a:pt x="15443" y="1"/>
                  </a:cubicBezTo>
                  <a:cubicBezTo>
                    <a:pt x="15413" y="1"/>
                    <a:pt x="15382" y="1"/>
                    <a:pt x="15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35"/>
            <p:cNvSpPr/>
            <p:nvPr/>
          </p:nvSpPr>
          <p:spPr>
            <a:xfrm>
              <a:off x="5199763" y="3768938"/>
              <a:ext cx="162550" cy="80250"/>
            </a:xfrm>
            <a:custGeom>
              <a:avLst/>
              <a:gdLst/>
              <a:ahLst/>
              <a:cxnLst/>
              <a:rect l="l" t="t" r="r" b="b"/>
              <a:pathLst>
                <a:path w="6502" h="3210" extrusionOk="0">
                  <a:moveTo>
                    <a:pt x="5438" y="0"/>
                  </a:moveTo>
                  <a:cubicBezTo>
                    <a:pt x="5380" y="0"/>
                    <a:pt x="5322" y="3"/>
                    <a:pt x="5263" y="8"/>
                  </a:cubicBezTo>
                  <a:cubicBezTo>
                    <a:pt x="4847" y="56"/>
                    <a:pt x="4597" y="199"/>
                    <a:pt x="4442" y="341"/>
                  </a:cubicBezTo>
                  <a:cubicBezTo>
                    <a:pt x="4299" y="472"/>
                    <a:pt x="4180" y="627"/>
                    <a:pt x="3882" y="734"/>
                  </a:cubicBezTo>
                  <a:cubicBezTo>
                    <a:pt x="3382" y="901"/>
                    <a:pt x="2549" y="889"/>
                    <a:pt x="2072" y="1068"/>
                  </a:cubicBezTo>
                  <a:cubicBezTo>
                    <a:pt x="1608" y="1234"/>
                    <a:pt x="1715" y="1484"/>
                    <a:pt x="1596" y="1699"/>
                  </a:cubicBezTo>
                  <a:cubicBezTo>
                    <a:pt x="1489" y="1889"/>
                    <a:pt x="1263" y="2020"/>
                    <a:pt x="882" y="2151"/>
                  </a:cubicBezTo>
                  <a:cubicBezTo>
                    <a:pt x="167" y="2413"/>
                    <a:pt x="1" y="2758"/>
                    <a:pt x="858" y="3032"/>
                  </a:cubicBezTo>
                  <a:cubicBezTo>
                    <a:pt x="1219" y="3148"/>
                    <a:pt x="1709" y="3209"/>
                    <a:pt x="2195" y="3209"/>
                  </a:cubicBezTo>
                  <a:cubicBezTo>
                    <a:pt x="2559" y="3209"/>
                    <a:pt x="2922" y="3175"/>
                    <a:pt x="3227" y="3104"/>
                  </a:cubicBezTo>
                  <a:cubicBezTo>
                    <a:pt x="4001" y="2925"/>
                    <a:pt x="4287" y="2580"/>
                    <a:pt x="4418" y="2258"/>
                  </a:cubicBezTo>
                  <a:cubicBezTo>
                    <a:pt x="4537" y="1937"/>
                    <a:pt x="4561" y="1604"/>
                    <a:pt x="5001" y="1318"/>
                  </a:cubicBezTo>
                  <a:cubicBezTo>
                    <a:pt x="5251" y="1151"/>
                    <a:pt x="5632" y="1008"/>
                    <a:pt x="5942" y="853"/>
                  </a:cubicBezTo>
                  <a:cubicBezTo>
                    <a:pt x="6252" y="699"/>
                    <a:pt x="6502" y="508"/>
                    <a:pt x="6406" y="318"/>
                  </a:cubicBezTo>
                  <a:cubicBezTo>
                    <a:pt x="6332" y="159"/>
                    <a:pt x="5901" y="0"/>
                    <a:pt x="5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35"/>
            <p:cNvSpPr/>
            <p:nvPr/>
          </p:nvSpPr>
          <p:spPr>
            <a:xfrm>
              <a:off x="2380663" y="3391413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12"/>
                    <a:pt x="1" y="0"/>
                    <a:pt x="1" y="0"/>
                  </a:cubicBezTo>
                  <a:cubicBezTo>
                    <a:pt x="1" y="12"/>
                    <a:pt x="1" y="24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35"/>
            <p:cNvSpPr/>
            <p:nvPr/>
          </p:nvSpPr>
          <p:spPr>
            <a:xfrm>
              <a:off x="3902288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0" y="2"/>
                    <a:pt x="1" y="4"/>
                    <a:pt x="1" y="6"/>
                  </a:cubicBezTo>
                  <a:lnTo>
                    <a:pt x="1" y="6"/>
                  </a:lnTo>
                  <a:cubicBezTo>
                    <a:pt x="0" y="3"/>
                    <a:pt x="0" y="1"/>
                    <a:pt x="0" y="1"/>
                  </a:cubicBezTo>
                  <a:close/>
                  <a:moveTo>
                    <a:pt x="1" y="6"/>
                  </a:moveTo>
                  <a:cubicBezTo>
                    <a:pt x="2" y="11"/>
                    <a:pt x="5" y="21"/>
                    <a:pt x="12" y="37"/>
                  </a:cubicBezTo>
                  <a:cubicBezTo>
                    <a:pt x="12" y="26"/>
                    <a:pt x="3" y="16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35"/>
            <p:cNvSpPr/>
            <p:nvPr/>
          </p:nvSpPr>
          <p:spPr>
            <a:xfrm>
              <a:off x="5314063" y="3391413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" y="0"/>
                  </a:moveTo>
                  <a:cubicBezTo>
                    <a:pt x="1" y="0"/>
                    <a:pt x="13" y="12"/>
                    <a:pt x="13" y="36"/>
                  </a:cubicBezTo>
                  <a:cubicBezTo>
                    <a:pt x="13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35"/>
            <p:cNvSpPr/>
            <p:nvPr/>
          </p:nvSpPr>
          <p:spPr>
            <a:xfrm>
              <a:off x="6666613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1"/>
                  </a:moveTo>
                  <a:cubicBezTo>
                    <a:pt x="1" y="13"/>
                    <a:pt x="1" y="25"/>
                    <a:pt x="13" y="37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9" name="Google Shape;10969;p35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0970" name="Google Shape;10970;p35"/>
          <p:cNvGrpSpPr/>
          <p:nvPr/>
        </p:nvGrpSpPr>
        <p:grpSpPr>
          <a:xfrm>
            <a:off x="6547425" y="1938563"/>
            <a:ext cx="1886300" cy="1687442"/>
            <a:chOff x="6547425" y="1938563"/>
            <a:chExt cx="1886300" cy="1687442"/>
          </a:xfrm>
        </p:grpSpPr>
        <p:grpSp>
          <p:nvGrpSpPr>
            <p:cNvPr id="10971" name="Google Shape;10971;p35"/>
            <p:cNvGrpSpPr/>
            <p:nvPr/>
          </p:nvGrpSpPr>
          <p:grpSpPr>
            <a:xfrm>
              <a:off x="6547425" y="1938563"/>
              <a:ext cx="433400" cy="1288275"/>
              <a:chOff x="6498300" y="1405163"/>
              <a:chExt cx="433400" cy="1288275"/>
            </a:xfrm>
          </p:grpSpPr>
          <p:cxnSp>
            <p:nvCxnSpPr>
              <p:cNvPr id="10972" name="Google Shape;10972;p35"/>
              <p:cNvCxnSpPr/>
              <p:nvPr/>
            </p:nvCxnSpPr>
            <p:spPr>
              <a:xfrm rot="10800000">
                <a:off x="6715000" y="1499975"/>
                <a:ext cx="0" cy="1057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73" name="Google Shape;10973;p35"/>
              <p:cNvSpPr/>
              <p:nvPr/>
            </p:nvSpPr>
            <p:spPr>
              <a:xfrm>
                <a:off x="6498300" y="1405163"/>
                <a:ext cx="433400" cy="43340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7336" extrusionOk="0">
                    <a:moveTo>
                      <a:pt x="8668" y="0"/>
                    </a:moveTo>
                    <a:cubicBezTo>
                      <a:pt x="3882" y="0"/>
                      <a:pt x="0" y="3882"/>
                      <a:pt x="0" y="8668"/>
                    </a:cubicBezTo>
                    <a:cubicBezTo>
                      <a:pt x="0" y="13454"/>
                      <a:pt x="3882" y="17336"/>
                      <a:pt x="8668" y="17336"/>
                    </a:cubicBezTo>
                    <a:cubicBezTo>
                      <a:pt x="13454" y="17336"/>
                      <a:pt x="17336" y="13454"/>
                      <a:pt x="17336" y="8668"/>
                    </a:cubicBezTo>
                    <a:cubicBezTo>
                      <a:pt x="17336" y="3882"/>
                      <a:pt x="13454" y="0"/>
                      <a:pt x="8668" y="0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D</a:t>
                </a:r>
                <a:endParaRPr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>
                <a:off x="6644750" y="2478813"/>
                <a:ext cx="140500" cy="21462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8585" extrusionOk="0">
                    <a:moveTo>
                      <a:pt x="2846" y="1"/>
                    </a:moveTo>
                    <a:cubicBezTo>
                      <a:pt x="2846" y="3"/>
                      <a:pt x="2846" y="5"/>
                      <a:pt x="2846" y="8"/>
                    </a:cubicBezTo>
                    <a:lnTo>
                      <a:pt x="2846" y="8"/>
                    </a:lnTo>
                    <a:cubicBezTo>
                      <a:pt x="2846" y="5"/>
                      <a:pt x="2846" y="3"/>
                      <a:pt x="2846" y="1"/>
                    </a:cubicBezTo>
                    <a:close/>
                    <a:moveTo>
                      <a:pt x="2846" y="8"/>
                    </a:moveTo>
                    <a:cubicBezTo>
                      <a:pt x="2869" y="228"/>
                      <a:pt x="2847" y="1338"/>
                      <a:pt x="833" y="3763"/>
                    </a:cubicBezTo>
                    <a:cubicBezTo>
                      <a:pt x="322" y="4275"/>
                      <a:pt x="0" y="4977"/>
                      <a:pt x="0" y="5763"/>
                    </a:cubicBezTo>
                    <a:cubicBezTo>
                      <a:pt x="0" y="7323"/>
                      <a:pt x="1262" y="8585"/>
                      <a:pt x="2810" y="8585"/>
                    </a:cubicBezTo>
                    <a:cubicBezTo>
                      <a:pt x="4370" y="8585"/>
                      <a:pt x="5620" y="7323"/>
                      <a:pt x="5620" y="5763"/>
                    </a:cubicBezTo>
                    <a:cubicBezTo>
                      <a:pt x="5620" y="4965"/>
                      <a:pt x="5286" y="4251"/>
                      <a:pt x="4763" y="3739"/>
                    </a:cubicBezTo>
                    <a:cubicBezTo>
                      <a:pt x="4156" y="3002"/>
                      <a:pt x="3004" y="1423"/>
                      <a:pt x="2846" y="8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75" name="Google Shape;10975;p35"/>
            <p:cNvSpPr txBox="1"/>
            <p:nvPr/>
          </p:nvSpPr>
          <p:spPr>
            <a:xfrm>
              <a:off x="7057025" y="2285425"/>
              <a:ext cx="1376700" cy="75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Earth is the planet where we live on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976" name="Google Shape;10976;p35"/>
            <p:cNvSpPr txBox="1"/>
            <p:nvPr/>
          </p:nvSpPr>
          <p:spPr>
            <a:xfrm>
              <a:off x="7057025" y="1938575"/>
              <a:ext cx="13767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grpSp>
          <p:nvGrpSpPr>
            <p:cNvPr id="10977" name="Google Shape;10977;p35"/>
            <p:cNvGrpSpPr/>
            <p:nvPr/>
          </p:nvGrpSpPr>
          <p:grpSpPr>
            <a:xfrm>
              <a:off x="6602755" y="3303044"/>
              <a:ext cx="322732" cy="322960"/>
              <a:chOff x="-57956275" y="3197925"/>
              <a:chExt cx="319000" cy="319225"/>
            </a:xfrm>
          </p:grpSpPr>
          <p:sp>
            <p:nvSpPr>
              <p:cNvPr id="10978" name="Google Shape;10978;p35"/>
              <p:cNvSpPr/>
              <p:nvPr/>
            </p:nvSpPr>
            <p:spPr>
              <a:xfrm>
                <a:off x="-57940525" y="3353300"/>
                <a:ext cx="18150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616" extrusionOk="0">
                    <a:moveTo>
                      <a:pt x="725" y="0"/>
                    </a:moveTo>
                    <a:cubicBezTo>
                      <a:pt x="316" y="284"/>
                      <a:pt x="1" y="756"/>
                      <a:pt x="1" y="1292"/>
                    </a:cubicBezTo>
                    <a:cubicBezTo>
                      <a:pt x="1" y="1859"/>
                      <a:pt x="316" y="2332"/>
                      <a:pt x="725" y="2615"/>
                    </a:cubicBezTo>
                    <a:lnTo>
                      <a:pt x="725" y="2395"/>
                    </a:lnTo>
                    <a:lnTo>
                      <a:pt x="7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>
                <a:off x="-57679825" y="3353300"/>
                <a:ext cx="1892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616" extrusionOk="0">
                    <a:moveTo>
                      <a:pt x="1" y="0"/>
                    </a:moveTo>
                    <a:lnTo>
                      <a:pt x="1" y="2395"/>
                    </a:lnTo>
                    <a:lnTo>
                      <a:pt x="1" y="2615"/>
                    </a:lnTo>
                    <a:cubicBezTo>
                      <a:pt x="442" y="2332"/>
                      <a:pt x="757" y="1859"/>
                      <a:pt x="757" y="1292"/>
                    </a:cubicBezTo>
                    <a:cubicBezTo>
                      <a:pt x="757" y="756"/>
                      <a:pt x="442" y="28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>
                <a:off x="-57956275" y="3255625"/>
                <a:ext cx="319000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2207" extrusionOk="0">
                    <a:moveTo>
                      <a:pt x="442" y="1"/>
                    </a:moveTo>
                    <a:cubicBezTo>
                      <a:pt x="190" y="1"/>
                      <a:pt x="1" y="253"/>
                      <a:pt x="64" y="442"/>
                    </a:cubicBezTo>
                    <a:cubicBezTo>
                      <a:pt x="284" y="1481"/>
                      <a:pt x="1261" y="2206"/>
                      <a:pt x="2332" y="2206"/>
                    </a:cubicBezTo>
                    <a:lnTo>
                      <a:pt x="10523" y="2206"/>
                    </a:lnTo>
                    <a:cubicBezTo>
                      <a:pt x="11563" y="2206"/>
                      <a:pt x="12571" y="1418"/>
                      <a:pt x="12760" y="442"/>
                    </a:cubicBezTo>
                    <a:cubicBezTo>
                      <a:pt x="12603" y="221"/>
                      <a:pt x="12445" y="1"/>
                      <a:pt x="12193" y="1"/>
                    </a:cubicBezTo>
                    <a:lnTo>
                      <a:pt x="10303" y="1"/>
                    </a:lnTo>
                    <a:lnTo>
                      <a:pt x="10303" y="757"/>
                    </a:lnTo>
                    <a:cubicBezTo>
                      <a:pt x="10303" y="946"/>
                      <a:pt x="10145" y="1103"/>
                      <a:pt x="9956" y="1103"/>
                    </a:cubicBezTo>
                    <a:cubicBezTo>
                      <a:pt x="9767" y="1103"/>
                      <a:pt x="9610" y="946"/>
                      <a:pt x="9610" y="757"/>
                    </a:cubicBezTo>
                    <a:lnTo>
                      <a:pt x="9610" y="1"/>
                    </a:lnTo>
                    <a:lnTo>
                      <a:pt x="8853" y="1"/>
                    </a:lnTo>
                    <a:lnTo>
                      <a:pt x="8853" y="757"/>
                    </a:lnTo>
                    <a:cubicBezTo>
                      <a:pt x="8853" y="946"/>
                      <a:pt x="8696" y="1103"/>
                      <a:pt x="8507" y="1103"/>
                    </a:cubicBezTo>
                    <a:cubicBezTo>
                      <a:pt x="8318" y="1103"/>
                      <a:pt x="8160" y="946"/>
                      <a:pt x="8160" y="757"/>
                    </a:cubicBezTo>
                    <a:lnTo>
                      <a:pt x="8160" y="1"/>
                    </a:lnTo>
                    <a:lnTo>
                      <a:pt x="7404" y="1"/>
                    </a:lnTo>
                    <a:lnTo>
                      <a:pt x="7404" y="757"/>
                    </a:lnTo>
                    <a:cubicBezTo>
                      <a:pt x="7404" y="946"/>
                      <a:pt x="7247" y="1103"/>
                      <a:pt x="7058" y="1103"/>
                    </a:cubicBezTo>
                    <a:cubicBezTo>
                      <a:pt x="6837" y="1103"/>
                      <a:pt x="6680" y="946"/>
                      <a:pt x="6680" y="757"/>
                    </a:cubicBezTo>
                    <a:lnTo>
                      <a:pt x="6680" y="1"/>
                    </a:lnTo>
                    <a:lnTo>
                      <a:pt x="5955" y="1"/>
                    </a:lnTo>
                    <a:lnTo>
                      <a:pt x="5955" y="757"/>
                    </a:lnTo>
                    <a:cubicBezTo>
                      <a:pt x="5955" y="946"/>
                      <a:pt x="5797" y="1103"/>
                      <a:pt x="5577" y="1103"/>
                    </a:cubicBezTo>
                    <a:cubicBezTo>
                      <a:pt x="5388" y="1103"/>
                      <a:pt x="5230" y="946"/>
                      <a:pt x="5230" y="757"/>
                    </a:cubicBezTo>
                    <a:lnTo>
                      <a:pt x="5230" y="1"/>
                    </a:lnTo>
                    <a:lnTo>
                      <a:pt x="4474" y="1"/>
                    </a:lnTo>
                    <a:lnTo>
                      <a:pt x="4474" y="757"/>
                    </a:lnTo>
                    <a:cubicBezTo>
                      <a:pt x="4474" y="946"/>
                      <a:pt x="4317" y="1103"/>
                      <a:pt x="4128" y="1103"/>
                    </a:cubicBezTo>
                    <a:cubicBezTo>
                      <a:pt x="3939" y="1103"/>
                      <a:pt x="3781" y="946"/>
                      <a:pt x="3781" y="757"/>
                    </a:cubicBezTo>
                    <a:lnTo>
                      <a:pt x="3781" y="1"/>
                    </a:lnTo>
                    <a:lnTo>
                      <a:pt x="3025" y="1"/>
                    </a:lnTo>
                    <a:lnTo>
                      <a:pt x="3025" y="757"/>
                    </a:lnTo>
                    <a:cubicBezTo>
                      <a:pt x="3025" y="946"/>
                      <a:pt x="2867" y="1103"/>
                      <a:pt x="2678" y="1103"/>
                    </a:cubicBezTo>
                    <a:cubicBezTo>
                      <a:pt x="2489" y="1103"/>
                      <a:pt x="2332" y="946"/>
                      <a:pt x="2332" y="757"/>
                    </a:cubicBezTo>
                    <a:lnTo>
                      <a:pt x="23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>
                <a:off x="-57868050" y="3494275"/>
                <a:ext cx="1890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756" h="915" extrusionOk="0">
                    <a:moveTo>
                      <a:pt x="0" y="1"/>
                    </a:moveTo>
                    <a:lnTo>
                      <a:pt x="0" y="536"/>
                    </a:lnTo>
                    <a:lnTo>
                      <a:pt x="32" y="536"/>
                    </a:lnTo>
                    <a:cubicBezTo>
                      <a:pt x="32" y="757"/>
                      <a:pt x="189" y="914"/>
                      <a:pt x="410" y="914"/>
                    </a:cubicBezTo>
                    <a:cubicBezTo>
                      <a:pt x="599" y="914"/>
                      <a:pt x="756" y="757"/>
                      <a:pt x="756" y="536"/>
                    </a:cubicBezTo>
                    <a:lnTo>
                      <a:pt x="756" y="473"/>
                    </a:lnTo>
                    <a:cubicBezTo>
                      <a:pt x="473" y="347"/>
                      <a:pt x="252" y="15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>
                <a:off x="-57755425" y="3494275"/>
                <a:ext cx="181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725" h="915" extrusionOk="0">
                    <a:moveTo>
                      <a:pt x="725" y="1"/>
                    </a:moveTo>
                    <a:cubicBezTo>
                      <a:pt x="504" y="190"/>
                      <a:pt x="252" y="347"/>
                      <a:pt x="0" y="473"/>
                    </a:cubicBezTo>
                    <a:lnTo>
                      <a:pt x="0" y="536"/>
                    </a:lnTo>
                    <a:lnTo>
                      <a:pt x="32" y="536"/>
                    </a:lnTo>
                    <a:cubicBezTo>
                      <a:pt x="32" y="757"/>
                      <a:pt x="189" y="914"/>
                      <a:pt x="378" y="914"/>
                    </a:cubicBezTo>
                    <a:cubicBezTo>
                      <a:pt x="567" y="914"/>
                      <a:pt x="725" y="757"/>
                      <a:pt x="725" y="536"/>
                    </a:cubicBezTo>
                    <a:lnTo>
                      <a:pt x="7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>
                <a:off x="-57903500" y="3329675"/>
                <a:ext cx="204800" cy="1874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7499" extrusionOk="0">
                    <a:moveTo>
                      <a:pt x="2615" y="756"/>
                    </a:moveTo>
                    <a:cubicBezTo>
                      <a:pt x="2804" y="756"/>
                      <a:pt x="2962" y="914"/>
                      <a:pt x="2962" y="1103"/>
                    </a:cubicBezTo>
                    <a:cubicBezTo>
                      <a:pt x="2962" y="1292"/>
                      <a:pt x="2804" y="1449"/>
                      <a:pt x="2615" y="1449"/>
                    </a:cubicBezTo>
                    <a:cubicBezTo>
                      <a:pt x="2395" y="1449"/>
                      <a:pt x="2269" y="1292"/>
                      <a:pt x="2269" y="1103"/>
                    </a:cubicBezTo>
                    <a:cubicBezTo>
                      <a:pt x="2206" y="945"/>
                      <a:pt x="2395" y="756"/>
                      <a:pt x="2615" y="756"/>
                    </a:cubicBezTo>
                    <a:close/>
                    <a:moveTo>
                      <a:pt x="5608" y="756"/>
                    </a:moveTo>
                    <a:cubicBezTo>
                      <a:pt x="5797" y="756"/>
                      <a:pt x="5955" y="914"/>
                      <a:pt x="5955" y="1103"/>
                    </a:cubicBezTo>
                    <a:cubicBezTo>
                      <a:pt x="5955" y="1292"/>
                      <a:pt x="5797" y="1449"/>
                      <a:pt x="5608" y="1449"/>
                    </a:cubicBezTo>
                    <a:cubicBezTo>
                      <a:pt x="5388" y="1449"/>
                      <a:pt x="5230" y="1292"/>
                      <a:pt x="5230" y="1103"/>
                    </a:cubicBezTo>
                    <a:cubicBezTo>
                      <a:pt x="5199" y="945"/>
                      <a:pt x="5356" y="756"/>
                      <a:pt x="5608" y="756"/>
                    </a:cubicBezTo>
                    <a:close/>
                    <a:moveTo>
                      <a:pt x="5159" y="4072"/>
                    </a:moveTo>
                    <a:cubicBezTo>
                      <a:pt x="5254" y="4072"/>
                      <a:pt x="5340" y="4112"/>
                      <a:pt x="5388" y="4190"/>
                    </a:cubicBezTo>
                    <a:cubicBezTo>
                      <a:pt x="5545" y="4348"/>
                      <a:pt x="5545" y="4568"/>
                      <a:pt x="5388" y="4694"/>
                    </a:cubicBezTo>
                    <a:cubicBezTo>
                      <a:pt x="5041" y="5041"/>
                      <a:pt x="4569" y="5230"/>
                      <a:pt x="4096" y="5230"/>
                    </a:cubicBezTo>
                    <a:cubicBezTo>
                      <a:pt x="3623" y="5230"/>
                      <a:pt x="3119" y="5041"/>
                      <a:pt x="2804" y="4694"/>
                    </a:cubicBezTo>
                    <a:cubicBezTo>
                      <a:pt x="2647" y="4537"/>
                      <a:pt x="2647" y="4285"/>
                      <a:pt x="2804" y="4190"/>
                    </a:cubicBezTo>
                    <a:cubicBezTo>
                      <a:pt x="2883" y="4112"/>
                      <a:pt x="2978" y="4072"/>
                      <a:pt x="3068" y="4072"/>
                    </a:cubicBezTo>
                    <a:cubicBezTo>
                      <a:pt x="3159" y="4072"/>
                      <a:pt x="3245" y="4112"/>
                      <a:pt x="3308" y="4190"/>
                    </a:cubicBezTo>
                    <a:cubicBezTo>
                      <a:pt x="3513" y="4379"/>
                      <a:pt x="3797" y="4474"/>
                      <a:pt x="4084" y="4474"/>
                    </a:cubicBezTo>
                    <a:cubicBezTo>
                      <a:pt x="4372" y="4474"/>
                      <a:pt x="4663" y="4379"/>
                      <a:pt x="4884" y="4190"/>
                    </a:cubicBezTo>
                    <a:cubicBezTo>
                      <a:pt x="4962" y="4112"/>
                      <a:pt x="5065" y="4072"/>
                      <a:pt x="5159" y="4072"/>
                    </a:cubicBezTo>
                    <a:close/>
                    <a:moveTo>
                      <a:pt x="0" y="0"/>
                    </a:moveTo>
                    <a:lnTo>
                      <a:pt x="0" y="3403"/>
                    </a:lnTo>
                    <a:cubicBezTo>
                      <a:pt x="0" y="4663"/>
                      <a:pt x="599" y="5829"/>
                      <a:pt x="1513" y="6585"/>
                    </a:cubicBezTo>
                    <a:lnTo>
                      <a:pt x="1513" y="4127"/>
                    </a:lnTo>
                    <a:cubicBezTo>
                      <a:pt x="1513" y="3119"/>
                      <a:pt x="2332" y="2300"/>
                      <a:pt x="3340" y="2300"/>
                    </a:cubicBezTo>
                    <a:cubicBezTo>
                      <a:pt x="3560" y="2300"/>
                      <a:pt x="3718" y="2458"/>
                      <a:pt x="3718" y="2647"/>
                    </a:cubicBezTo>
                    <a:cubicBezTo>
                      <a:pt x="3718" y="2836"/>
                      <a:pt x="3560" y="2993"/>
                      <a:pt x="3340" y="2993"/>
                    </a:cubicBezTo>
                    <a:cubicBezTo>
                      <a:pt x="2710" y="2993"/>
                      <a:pt x="2237" y="3497"/>
                      <a:pt x="2237" y="4096"/>
                    </a:cubicBezTo>
                    <a:lnTo>
                      <a:pt x="2237" y="7026"/>
                    </a:lnTo>
                    <a:cubicBezTo>
                      <a:pt x="2804" y="7278"/>
                      <a:pt x="3434" y="7498"/>
                      <a:pt x="4096" y="7498"/>
                    </a:cubicBezTo>
                    <a:cubicBezTo>
                      <a:pt x="4758" y="7498"/>
                      <a:pt x="5388" y="7341"/>
                      <a:pt x="5955" y="7026"/>
                    </a:cubicBezTo>
                    <a:lnTo>
                      <a:pt x="5955" y="4096"/>
                    </a:lnTo>
                    <a:cubicBezTo>
                      <a:pt x="5955" y="3466"/>
                      <a:pt x="5451" y="2993"/>
                      <a:pt x="4852" y="2993"/>
                    </a:cubicBezTo>
                    <a:cubicBezTo>
                      <a:pt x="4663" y="2993"/>
                      <a:pt x="4506" y="2836"/>
                      <a:pt x="4506" y="2647"/>
                    </a:cubicBezTo>
                    <a:cubicBezTo>
                      <a:pt x="4506" y="2458"/>
                      <a:pt x="4663" y="2300"/>
                      <a:pt x="4852" y="2300"/>
                    </a:cubicBezTo>
                    <a:cubicBezTo>
                      <a:pt x="5860" y="2300"/>
                      <a:pt x="6711" y="3119"/>
                      <a:pt x="6711" y="4127"/>
                    </a:cubicBezTo>
                    <a:lnTo>
                      <a:pt x="6711" y="6585"/>
                    </a:lnTo>
                    <a:cubicBezTo>
                      <a:pt x="7593" y="5829"/>
                      <a:pt x="8192" y="4663"/>
                      <a:pt x="8192" y="3403"/>
                    </a:cubicBezTo>
                    <a:lnTo>
                      <a:pt x="81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>
                <a:off x="-57860975" y="3197925"/>
                <a:ext cx="1197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1490" extrusionOk="0">
                    <a:moveTo>
                      <a:pt x="2383" y="1"/>
                    </a:moveTo>
                    <a:cubicBezTo>
                      <a:pt x="1812" y="1"/>
                      <a:pt x="1245" y="214"/>
                      <a:pt x="851" y="639"/>
                    </a:cubicBezTo>
                    <a:lnTo>
                      <a:pt x="1" y="1490"/>
                    </a:lnTo>
                    <a:lnTo>
                      <a:pt x="4789" y="1490"/>
                    </a:lnTo>
                    <a:lnTo>
                      <a:pt x="3939" y="639"/>
                    </a:lnTo>
                    <a:cubicBezTo>
                      <a:pt x="3529" y="214"/>
                      <a:pt x="2954" y="1"/>
                      <a:pt x="2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985" name="Google Shape;10985;p35"/>
          <p:cNvGrpSpPr/>
          <p:nvPr/>
        </p:nvGrpSpPr>
        <p:grpSpPr>
          <a:xfrm>
            <a:off x="4601817" y="1385513"/>
            <a:ext cx="1886000" cy="2477004"/>
            <a:chOff x="4601817" y="1385513"/>
            <a:chExt cx="1886000" cy="2477004"/>
          </a:xfrm>
        </p:grpSpPr>
        <p:grpSp>
          <p:nvGrpSpPr>
            <p:cNvPr id="10986" name="Google Shape;10986;p35"/>
            <p:cNvGrpSpPr/>
            <p:nvPr/>
          </p:nvGrpSpPr>
          <p:grpSpPr>
            <a:xfrm>
              <a:off x="4601817" y="1385513"/>
              <a:ext cx="433100" cy="2078575"/>
              <a:chOff x="5146050" y="1918913"/>
              <a:chExt cx="433100" cy="2078575"/>
            </a:xfrm>
          </p:grpSpPr>
          <p:cxnSp>
            <p:nvCxnSpPr>
              <p:cNvPr id="10987" name="Google Shape;10987;p35"/>
              <p:cNvCxnSpPr/>
              <p:nvPr/>
            </p:nvCxnSpPr>
            <p:spPr>
              <a:xfrm rot="10800000">
                <a:off x="5362608" y="2048100"/>
                <a:ext cx="0" cy="1800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88" name="Google Shape;10988;p35"/>
              <p:cNvSpPr/>
              <p:nvPr/>
            </p:nvSpPr>
            <p:spPr>
              <a:xfrm>
                <a:off x="5146050" y="1918913"/>
                <a:ext cx="433100" cy="433125"/>
              </a:xfrm>
              <a:custGeom>
                <a:avLst/>
                <a:gdLst/>
                <a:ahLst/>
                <a:cxnLst/>
                <a:rect l="l" t="t" r="r" b="b"/>
                <a:pathLst>
                  <a:path w="17324" h="17325" extrusionOk="0">
                    <a:moveTo>
                      <a:pt x="8668" y="0"/>
                    </a:moveTo>
                    <a:cubicBezTo>
                      <a:pt x="3882" y="0"/>
                      <a:pt x="0" y="3870"/>
                      <a:pt x="0" y="8656"/>
                    </a:cubicBezTo>
                    <a:cubicBezTo>
                      <a:pt x="0" y="13443"/>
                      <a:pt x="3882" y="17324"/>
                      <a:pt x="8668" y="17324"/>
                    </a:cubicBezTo>
                    <a:cubicBezTo>
                      <a:pt x="13442" y="17324"/>
                      <a:pt x="17324" y="13443"/>
                      <a:pt x="17324" y="8656"/>
                    </a:cubicBezTo>
                    <a:cubicBezTo>
                      <a:pt x="17324" y="3870"/>
                      <a:pt x="13442" y="0"/>
                      <a:pt x="8668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C</a:t>
                </a:r>
                <a:endParaRPr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>
                <a:off x="5292200" y="3782838"/>
                <a:ext cx="140800" cy="214650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8586" extrusionOk="0">
                    <a:moveTo>
                      <a:pt x="2846" y="1"/>
                    </a:moveTo>
                    <a:cubicBezTo>
                      <a:pt x="2846" y="1"/>
                      <a:pt x="2846" y="2"/>
                      <a:pt x="2846" y="3"/>
                    </a:cubicBezTo>
                    <a:lnTo>
                      <a:pt x="2846" y="3"/>
                    </a:lnTo>
                    <a:cubicBezTo>
                      <a:pt x="2846" y="2"/>
                      <a:pt x="2846" y="1"/>
                      <a:pt x="2846" y="1"/>
                    </a:cubicBezTo>
                    <a:close/>
                    <a:moveTo>
                      <a:pt x="2846" y="3"/>
                    </a:moveTo>
                    <a:lnTo>
                      <a:pt x="2846" y="3"/>
                    </a:lnTo>
                    <a:cubicBezTo>
                      <a:pt x="2869" y="221"/>
                      <a:pt x="2864" y="1329"/>
                      <a:pt x="845" y="3763"/>
                    </a:cubicBezTo>
                    <a:cubicBezTo>
                      <a:pt x="322" y="4275"/>
                      <a:pt x="0" y="4989"/>
                      <a:pt x="0" y="5775"/>
                    </a:cubicBezTo>
                    <a:cubicBezTo>
                      <a:pt x="0" y="7323"/>
                      <a:pt x="1262" y="8585"/>
                      <a:pt x="2822" y="8585"/>
                    </a:cubicBezTo>
                    <a:cubicBezTo>
                      <a:pt x="4370" y="8585"/>
                      <a:pt x="5632" y="7323"/>
                      <a:pt x="5632" y="5775"/>
                    </a:cubicBezTo>
                    <a:cubicBezTo>
                      <a:pt x="5632" y="4978"/>
                      <a:pt x="5298" y="4251"/>
                      <a:pt x="4763" y="3739"/>
                    </a:cubicBezTo>
                    <a:cubicBezTo>
                      <a:pt x="4167" y="3013"/>
                      <a:pt x="3001" y="1419"/>
                      <a:pt x="2846" y="3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90" name="Google Shape;10990;p35"/>
            <p:cNvSpPr txBox="1"/>
            <p:nvPr/>
          </p:nvSpPr>
          <p:spPr>
            <a:xfrm>
              <a:off x="5111117" y="1732375"/>
              <a:ext cx="1376700" cy="75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a gas giant and the biggest one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991" name="Google Shape;10991;p35"/>
            <p:cNvSpPr txBox="1"/>
            <p:nvPr/>
          </p:nvSpPr>
          <p:spPr>
            <a:xfrm>
              <a:off x="5111117" y="1385525"/>
              <a:ext cx="13767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grpSp>
          <p:nvGrpSpPr>
            <p:cNvPr id="10992" name="Google Shape;10992;p35"/>
            <p:cNvGrpSpPr/>
            <p:nvPr/>
          </p:nvGrpSpPr>
          <p:grpSpPr>
            <a:xfrm>
              <a:off x="4657012" y="3540290"/>
              <a:ext cx="322732" cy="322226"/>
              <a:chOff x="-52043575" y="3983125"/>
              <a:chExt cx="319000" cy="318500"/>
            </a:xfrm>
          </p:grpSpPr>
          <p:sp>
            <p:nvSpPr>
              <p:cNvPr id="10993" name="Google Shape;10993;p35"/>
              <p:cNvSpPr/>
              <p:nvPr/>
            </p:nvSpPr>
            <p:spPr>
              <a:xfrm>
                <a:off x="-52043575" y="3983200"/>
                <a:ext cx="55150" cy="1057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4230" extrusionOk="0">
                    <a:moveTo>
                      <a:pt x="367" y="0"/>
                    </a:moveTo>
                    <a:cubicBezTo>
                      <a:pt x="339" y="0"/>
                      <a:pt x="311" y="3"/>
                      <a:pt x="284" y="8"/>
                    </a:cubicBezTo>
                    <a:cubicBezTo>
                      <a:pt x="126" y="40"/>
                      <a:pt x="0" y="197"/>
                      <a:pt x="0" y="355"/>
                    </a:cubicBezTo>
                    <a:lnTo>
                      <a:pt x="0" y="1867"/>
                    </a:lnTo>
                    <a:cubicBezTo>
                      <a:pt x="0" y="2875"/>
                      <a:pt x="630" y="3789"/>
                      <a:pt x="1512" y="4230"/>
                    </a:cubicBezTo>
                    <a:cubicBezTo>
                      <a:pt x="1512" y="3285"/>
                      <a:pt x="1733" y="2371"/>
                      <a:pt x="2206" y="1583"/>
                    </a:cubicBezTo>
                    <a:cubicBezTo>
                      <a:pt x="1607" y="1237"/>
                      <a:pt x="1103" y="764"/>
                      <a:pt x="725" y="166"/>
                    </a:cubicBezTo>
                    <a:cubicBezTo>
                      <a:pt x="647" y="61"/>
                      <a:pt x="503" y="0"/>
                      <a:pt x="3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>
                <a:off x="-51985300" y="3983400"/>
                <a:ext cx="204800" cy="1299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5199" extrusionOk="0">
                    <a:moveTo>
                      <a:pt x="3718" y="0"/>
                    </a:moveTo>
                    <a:lnTo>
                      <a:pt x="3718" y="4096"/>
                    </a:lnTo>
                    <a:cubicBezTo>
                      <a:pt x="3718" y="4285"/>
                      <a:pt x="3561" y="4442"/>
                      <a:pt x="3340" y="4442"/>
                    </a:cubicBezTo>
                    <a:lnTo>
                      <a:pt x="1" y="4442"/>
                    </a:lnTo>
                    <a:lnTo>
                      <a:pt x="1" y="5198"/>
                    </a:lnTo>
                    <a:lnTo>
                      <a:pt x="8192" y="5198"/>
                    </a:lnTo>
                    <a:lnTo>
                      <a:pt x="8192" y="4442"/>
                    </a:lnTo>
                    <a:lnTo>
                      <a:pt x="4852" y="4442"/>
                    </a:lnTo>
                    <a:cubicBezTo>
                      <a:pt x="4814" y="4452"/>
                      <a:pt x="4778" y="4456"/>
                      <a:pt x="4743" y="4456"/>
                    </a:cubicBezTo>
                    <a:cubicBezTo>
                      <a:pt x="4548" y="4456"/>
                      <a:pt x="4411" y="4314"/>
                      <a:pt x="4411" y="4127"/>
                    </a:cubicBezTo>
                    <a:lnTo>
                      <a:pt x="4411" y="32"/>
                    </a:lnTo>
                    <a:cubicBezTo>
                      <a:pt x="4285" y="32"/>
                      <a:pt x="4159" y="0"/>
                      <a:pt x="40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>
                <a:off x="-51855350" y="3987325"/>
                <a:ext cx="74075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2963" h="3593" extrusionOk="0">
                    <a:moveTo>
                      <a:pt x="1" y="1"/>
                    </a:moveTo>
                    <a:lnTo>
                      <a:pt x="1" y="3592"/>
                    </a:lnTo>
                    <a:lnTo>
                      <a:pt x="2962" y="3592"/>
                    </a:lnTo>
                    <a:cubicBezTo>
                      <a:pt x="2836" y="2647"/>
                      <a:pt x="2427" y="1733"/>
                      <a:pt x="1765" y="1009"/>
                    </a:cubicBezTo>
                    <a:cubicBezTo>
                      <a:pt x="1261" y="505"/>
                      <a:pt x="663" y="190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>
                <a:off x="-51985300" y="3987325"/>
                <a:ext cx="74050" cy="89825"/>
              </a:xfrm>
              <a:custGeom>
                <a:avLst/>
                <a:gdLst/>
                <a:ahLst/>
                <a:cxnLst/>
                <a:rect l="l" t="t" r="r" b="b"/>
                <a:pathLst>
                  <a:path w="2962" h="3593" extrusionOk="0">
                    <a:moveTo>
                      <a:pt x="2962" y="1"/>
                    </a:moveTo>
                    <a:cubicBezTo>
                      <a:pt x="1324" y="473"/>
                      <a:pt x="158" y="1891"/>
                      <a:pt x="1" y="3592"/>
                    </a:cubicBezTo>
                    <a:lnTo>
                      <a:pt x="2962" y="3592"/>
                    </a:lnTo>
                    <a:lnTo>
                      <a:pt x="29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>
                <a:off x="-51985300" y="4190350"/>
                <a:ext cx="204800" cy="1112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4451" extrusionOk="0">
                    <a:moveTo>
                      <a:pt x="5069" y="1024"/>
                    </a:moveTo>
                    <a:cubicBezTo>
                      <a:pt x="5167" y="1024"/>
                      <a:pt x="5262" y="1063"/>
                      <a:pt x="5325" y="1142"/>
                    </a:cubicBezTo>
                    <a:cubicBezTo>
                      <a:pt x="5514" y="1268"/>
                      <a:pt x="5514" y="1489"/>
                      <a:pt x="5356" y="1646"/>
                    </a:cubicBezTo>
                    <a:cubicBezTo>
                      <a:pt x="5010" y="1993"/>
                      <a:pt x="4537" y="2213"/>
                      <a:pt x="4002" y="2213"/>
                    </a:cubicBezTo>
                    <a:cubicBezTo>
                      <a:pt x="3498" y="2213"/>
                      <a:pt x="3025" y="1993"/>
                      <a:pt x="2710" y="1646"/>
                    </a:cubicBezTo>
                    <a:cubicBezTo>
                      <a:pt x="2552" y="1489"/>
                      <a:pt x="2552" y="1268"/>
                      <a:pt x="2710" y="1142"/>
                    </a:cubicBezTo>
                    <a:cubicBezTo>
                      <a:pt x="2789" y="1063"/>
                      <a:pt x="2891" y="1024"/>
                      <a:pt x="2986" y="1024"/>
                    </a:cubicBezTo>
                    <a:cubicBezTo>
                      <a:pt x="3080" y="1024"/>
                      <a:pt x="3167" y="1063"/>
                      <a:pt x="3214" y="1142"/>
                    </a:cubicBezTo>
                    <a:cubicBezTo>
                      <a:pt x="3435" y="1363"/>
                      <a:pt x="3726" y="1473"/>
                      <a:pt x="4014" y="1473"/>
                    </a:cubicBezTo>
                    <a:cubicBezTo>
                      <a:pt x="4301" y="1473"/>
                      <a:pt x="4585" y="1363"/>
                      <a:pt x="4789" y="1142"/>
                    </a:cubicBezTo>
                    <a:cubicBezTo>
                      <a:pt x="4868" y="1063"/>
                      <a:pt x="4971" y="1024"/>
                      <a:pt x="5069" y="1024"/>
                    </a:cubicBezTo>
                    <a:close/>
                    <a:moveTo>
                      <a:pt x="4080" y="0"/>
                    </a:moveTo>
                    <a:cubicBezTo>
                      <a:pt x="3372" y="0"/>
                      <a:pt x="2663" y="213"/>
                      <a:pt x="2048" y="638"/>
                    </a:cubicBezTo>
                    <a:cubicBezTo>
                      <a:pt x="1954" y="669"/>
                      <a:pt x="1922" y="701"/>
                      <a:pt x="1859" y="701"/>
                    </a:cubicBezTo>
                    <a:lnTo>
                      <a:pt x="1" y="701"/>
                    </a:lnTo>
                    <a:cubicBezTo>
                      <a:pt x="190" y="2780"/>
                      <a:pt x="1922" y="4450"/>
                      <a:pt x="4096" y="4450"/>
                    </a:cubicBezTo>
                    <a:cubicBezTo>
                      <a:pt x="6207" y="4450"/>
                      <a:pt x="8003" y="2780"/>
                      <a:pt x="8192" y="701"/>
                    </a:cubicBezTo>
                    <a:lnTo>
                      <a:pt x="6333" y="701"/>
                    </a:lnTo>
                    <a:cubicBezTo>
                      <a:pt x="6207" y="701"/>
                      <a:pt x="6144" y="701"/>
                      <a:pt x="6113" y="638"/>
                    </a:cubicBezTo>
                    <a:cubicBezTo>
                      <a:pt x="5498" y="213"/>
                      <a:pt x="4789" y="0"/>
                      <a:pt x="40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>
                <a:off x="-51985300" y="4133050"/>
                <a:ext cx="204800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2237" extrusionOk="0">
                    <a:moveTo>
                      <a:pt x="2552" y="756"/>
                    </a:moveTo>
                    <a:cubicBezTo>
                      <a:pt x="2742" y="756"/>
                      <a:pt x="2899" y="914"/>
                      <a:pt x="2899" y="1103"/>
                    </a:cubicBezTo>
                    <a:cubicBezTo>
                      <a:pt x="2899" y="1292"/>
                      <a:pt x="2742" y="1449"/>
                      <a:pt x="2552" y="1449"/>
                    </a:cubicBezTo>
                    <a:cubicBezTo>
                      <a:pt x="2363" y="1449"/>
                      <a:pt x="2206" y="1292"/>
                      <a:pt x="2206" y="1103"/>
                    </a:cubicBezTo>
                    <a:cubicBezTo>
                      <a:pt x="2206" y="914"/>
                      <a:pt x="2363" y="756"/>
                      <a:pt x="2552" y="756"/>
                    </a:cubicBezTo>
                    <a:close/>
                    <a:moveTo>
                      <a:pt x="5545" y="756"/>
                    </a:moveTo>
                    <a:cubicBezTo>
                      <a:pt x="5734" y="756"/>
                      <a:pt x="5892" y="914"/>
                      <a:pt x="5892" y="1103"/>
                    </a:cubicBezTo>
                    <a:cubicBezTo>
                      <a:pt x="5892" y="1292"/>
                      <a:pt x="5734" y="1449"/>
                      <a:pt x="5545" y="1449"/>
                    </a:cubicBezTo>
                    <a:cubicBezTo>
                      <a:pt x="5356" y="1449"/>
                      <a:pt x="5199" y="1292"/>
                      <a:pt x="5199" y="1103"/>
                    </a:cubicBezTo>
                    <a:cubicBezTo>
                      <a:pt x="5167" y="914"/>
                      <a:pt x="5356" y="756"/>
                      <a:pt x="5545" y="756"/>
                    </a:cubicBezTo>
                    <a:close/>
                    <a:moveTo>
                      <a:pt x="1" y="0"/>
                    </a:moveTo>
                    <a:lnTo>
                      <a:pt x="1" y="2237"/>
                    </a:lnTo>
                    <a:lnTo>
                      <a:pt x="1733" y="2237"/>
                    </a:lnTo>
                    <a:cubicBezTo>
                      <a:pt x="2458" y="1796"/>
                      <a:pt x="3277" y="1575"/>
                      <a:pt x="4092" y="1575"/>
                    </a:cubicBezTo>
                    <a:cubicBezTo>
                      <a:pt x="4907" y="1575"/>
                      <a:pt x="5719" y="1796"/>
                      <a:pt x="6428" y="2237"/>
                    </a:cubicBezTo>
                    <a:lnTo>
                      <a:pt x="8192" y="2237"/>
                    </a:lnTo>
                    <a:lnTo>
                      <a:pt x="819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>
                <a:off x="-51780525" y="3983125"/>
                <a:ext cx="55950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4233" extrusionOk="0">
                    <a:moveTo>
                      <a:pt x="1849" y="0"/>
                    </a:moveTo>
                    <a:cubicBezTo>
                      <a:pt x="1729" y="0"/>
                      <a:pt x="1618" y="47"/>
                      <a:pt x="1545" y="169"/>
                    </a:cubicBezTo>
                    <a:cubicBezTo>
                      <a:pt x="1135" y="767"/>
                      <a:pt x="631" y="1240"/>
                      <a:pt x="1" y="1586"/>
                    </a:cubicBezTo>
                    <a:cubicBezTo>
                      <a:pt x="473" y="2374"/>
                      <a:pt x="694" y="3288"/>
                      <a:pt x="694" y="4233"/>
                    </a:cubicBezTo>
                    <a:cubicBezTo>
                      <a:pt x="1576" y="3792"/>
                      <a:pt x="2206" y="2910"/>
                      <a:pt x="2206" y="1870"/>
                    </a:cubicBezTo>
                    <a:lnTo>
                      <a:pt x="2206" y="358"/>
                    </a:lnTo>
                    <a:cubicBezTo>
                      <a:pt x="2238" y="200"/>
                      <a:pt x="2112" y="106"/>
                      <a:pt x="1954" y="11"/>
                    </a:cubicBezTo>
                    <a:cubicBezTo>
                      <a:pt x="1919" y="4"/>
                      <a:pt x="1883" y="0"/>
                      <a:pt x="1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>
                <a:off x="-52023900" y="4139350"/>
                <a:ext cx="189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552" extrusionOk="0">
                    <a:moveTo>
                      <a:pt x="757" y="0"/>
                    </a:moveTo>
                    <a:cubicBezTo>
                      <a:pt x="316" y="221"/>
                      <a:pt x="1" y="693"/>
                      <a:pt x="1" y="1260"/>
                    </a:cubicBezTo>
                    <a:cubicBezTo>
                      <a:pt x="1" y="1796"/>
                      <a:pt x="316" y="2268"/>
                      <a:pt x="757" y="2552"/>
                    </a:cubicBezTo>
                    <a:lnTo>
                      <a:pt x="75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>
                <a:off x="-51763200" y="4139350"/>
                <a:ext cx="189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552" extrusionOk="0">
                    <a:moveTo>
                      <a:pt x="1" y="0"/>
                    </a:moveTo>
                    <a:lnTo>
                      <a:pt x="1" y="2552"/>
                    </a:lnTo>
                    <a:cubicBezTo>
                      <a:pt x="442" y="2268"/>
                      <a:pt x="757" y="1796"/>
                      <a:pt x="757" y="1260"/>
                    </a:cubicBezTo>
                    <a:cubicBezTo>
                      <a:pt x="757" y="693"/>
                      <a:pt x="442" y="221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02" name="Google Shape;11002;p35"/>
          <p:cNvGrpSpPr/>
          <p:nvPr/>
        </p:nvGrpSpPr>
        <p:grpSpPr>
          <a:xfrm>
            <a:off x="710275" y="1385513"/>
            <a:ext cx="1886300" cy="2091745"/>
            <a:chOff x="710275" y="1385513"/>
            <a:chExt cx="1886300" cy="2091745"/>
          </a:xfrm>
        </p:grpSpPr>
        <p:grpSp>
          <p:nvGrpSpPr>
            <p:cNvPr id="11003" name="Google Shape;11003;p35"/>
            <p:cNvGrpSpPr/>
            <p:nvPr/>
          </p:nvGrpSpPr>
          <p:grpSpPr>
            <a:xfrm>
              <a:off x="710275" y="1385513"/>
              <a:ext cx="433400" cy="1692800"/>
              <a:chOff x="2212350" y="1918913"/>
              <a:chExt cx="433400" cy="1692800"/>
            </a:xfrm>
          </p:grpSpPr>
          <p:cxnSp>
            <p:nvCxnSpPr>
              <p:cNvPr id="11004" name="Google Shape;11004;p35"/>
              <p:cNvCxnSpPr/>
              <p:nvPr/>
            </p:nvCxnSpPr>
            <p:spPr>
              <a:xfrm rot="10800000">
                <a:off x="2429050" y="2185875"/>
                <a:ext cx="0" cy="1347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005" name="Google Shape;11005;p35"/>
              <p:cNvSpPr/>
              <p:nvPr/>
            </p:nvSpPr>
            <p:spPr>
              <a:xfrm>
                <a:off x="2212350" y="1918913"/>
                <a:ext cx="433400" cy="433125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7325" extrusionOk="0">
                    <a:moveTo>
                      <a:pt x="8668" y="0"/>
                    </a:moveTo>
                    <a:cubicBezTo>
                      <a:pt x="3882" y="0"/>
                      <a:pt x="0" y="3870"/>
                      <a:pt x="0" y="8656"/>
                    </a:cubicBezTo>
                    <a:cubicBezTo>
                      <a:pt x="0" y="13443"/>
                      <a:pt x="3882" y="17324"/>
                      <a:pt x="8668" y="17324"/>
                    </a:cubicBezTo>
                    <a:cubicBezTo>
                      <a:pt x="13454" y="17324"/>
                      <a:pt x="17336" y="13443"/>
                      <a:pt x="17336" y="8656"/>
                    </a:cubicBezTo>
                    <a:cubicBezTo>
                      <a:pt x="17336" y="3870"/>
                      <a:pt x="13454" y="0"/>
                      <a:pt x="8668" y="0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A</a:t>
                </a:r>
                <a:endParaRPr>
                  <a:solidFill>
                    <a:srgbClr val="FFFFFF"/>
                  </a:solidFill>
                </a:endParaRPr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>
                <a:off x="2358788" y="3397063"/>
                <a:ext cx="140525" cy="214650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8586" extrusionOk="0">
                    <a:moveTo>
                      <a:pt x="2835" y="1"/>
                    </a:moveTo>
                    <a:lnTo>
                      <a:pt x="2835" y="1"/>
                    </a:lnTo>
                    <a:cubicBezTo>
                      <a:pt x="2836" y="17"/>
                      <a:pt x="2838" y="32"/>
                      <a:pt x="2840" y="48"/>
                    </a:cubicBezTo>
                    <a:lnTo>
                      <a:pt x="2840" y="48"/>
                    </a:lnTo>
                    <a:cubicBezTo>
                      <a:pt x="2839" y="29"/>
                      <a:pt x="2837" y="13"/>
                      <a:pt x="2835" y="1"/>
                    </a:cubicBezTo>
                    <a:close/>
                    <a:moveTo>
                      <a:pt x="2840" y="48"/>
                    </a:moveTo>
                    <a:cubicBezTo>
                      <a:pt x="2863" y="350"/>
                      <a:pt x="2750" y="1466"/>
                      <a:pt x="834" y="3763"/>
                    </a:cubicBezTo>
                    <a:cubicBezTo>
                      <a:pt x="322" y="4275"/>
                      <a:pt x="1" y="4989"/>
                      <a:pt x="1" y="5775"/>
                    </a:cubicBezTo>
                    <a:cubicBezTo>
                      <a:pt x="1" y="7323"/>
                      <a:pt x="1251" y="8585"/>
                      <a:pt x="2811" y="8585"/>
                    </a:cubicBezTo>
                    <a:cubicBezTo>
                      <a:pt x="4371" y="8585"/>
                      <a:pt x="5621" y="7323"/>
                      <a:pt x="5621" y="5775"/>
                    </a:cubicBezTo>
                    <a:cubicBezTo>
                      <a:pt x="5621" y="4978"/>
                      <a:pt x="5287" y="4251"/>
                      <a:pt x="4763" y="3739"/>
                    </a:cubicBezTo>
                    <a:cubicBezTo>
                      <a:pt x="4163" y="3021"/>
                      <a:pt x="3015" y="1453"/>
                      <a:pt x="2840" y="48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007" name="Google Shape;11007;p35"/>
            <p:cNvSpPr txBox="1"/>
            <p:nvPr/>
          </p:nvSpPr>
          <p:spPr>
            <a:xfrm>
              <a:off x="1219875" y="1732375"/>
              <a:ext cx="1376700" cy="75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Mercury is the closest planet to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1008" name="Google Shape;11008;p35"/>
            <p:cNvSpPr txBox="1"/>
            <p:nvPr/>
          </p:nvSpPr>
          <p:spPr>
            <a:xfrm>
              <a:off x="1219875" y="1385525"/>
              <a:ext cx="13767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grpSp>
          <p:nvGrpSpPr>
            <p:cNvPr id="11009" name="Google Shape;11009;p35"/>
            <p:cNvGrpSpPr/>
            <p:nvPr/>
          </p:nvGrpSpPr>
          <p:grpSpPr>
            <a:xfrm>
              <a:off x="784728" y="3154526"/>
              <a:ext cx="284490" cy="322732"/>
              <a:chOff x="-54401725" y="3198925"/>
              <a:chExt cx="281200" cy="319000"/>
            </a:xfrm>
          </p:grpSpPr>
          <p:sp>
            <p:nvSpPr>
              <p:cNvPr id="11010" name="Google Shape;11010;p35"/>
              <p:cNvSpPr/>
              <p:nvPr/>
            </p:nvSpPr>
            <p:spPr>
              <a:xfrm>
                <a:off x="-54159150" y="3465925"/>
                <a:ext cx="38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2080" extrusionOk="0">
                    <a:moveTo>
                      <a:pt x="789" y="0"/>
                    </a:moveTo>
                    <a:cubicBezTo>
                      <a:pt x="379" y="0"/>
                      <a:pt x="1" y="316"/>
                      <a:pt x="1" y="725"/>
                    </a:cubicBezTo>
                    <a:cubicBezTo>
                      <a:pt x="1" y="851"/>
                      <a:pt x="32" y="946"/>
                      <a:pt x="64" y="1040"/>
                    </a:cubicBezTo>
                    <a:lnTo>
                      <a:pt x="631" y="1985"/>
                    </a:lnTo>
                    <a:cubicBezTo>
                      <a:pt x="663" y="2048"/>
                      <a:pt x="694" y="2080"/>
                      <a:pt x="789" y="2080"/>
                    </a:cubicBezTo>
                    <a:cubicBezTo>
                      <a:pt x="852" y="2080"/>
                      <a:pt x="915" y="2017"/>
                      <a:pt x="946" y="1985"/>
                    </a:cubicBezTo>
                    <a:lnTo>
                      <a:pt x="1450" y="1072"/>
                    </a:lnTo>
                    <a:cubicBezTo>
                      <a:pt x="1482" y="977"/>
                      <a:pt x="1545" y="851"/>
                      <a:pt x="1545" y="725"/>
                    </a:cubicBezTo>
                    <a:cubicBezTo>
                      <a:pt x="1545" y="347"/>
                      <a:pt x="1167" y="0"/>
                      <a:pt x="7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>
                <a:off x="-54401725" y="3465925"/>
                <a:ext cx="386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2080" extrusionOk="0">
                    <a:moveTo>
                      <a:pt x="788" y="0"/>
                    </a:moveTo>
                    <a:cubicBezTo>
                      <a:pt x="410" y="0"/>
                      <a:pt x="0" y="316"/>
                      <a:pt x="0" y="725"/>
                    </a:cubicBezTo>
                    <a:cubicBezTo>
                      <a:pt x="0" y="851"/>
                      <a:pt x="63" y="946"/>
                      <a:pt x="95" y="1040"/>
                    </a:cubicBezTo>
                    <a:lnTo>
                      <a:pt x="631" y="1985"/>
                    </a:lnTo>
                    <a:cubicBezTo>
                      <a:pt x="694" y="2048"/>
                      <a:pt x="725" y="2080"/>
                      <a:pt x="788" y="2080"/>
                    </a:cubicBezTo>
                    <a:cubicBezTo>
                      <a:pt x="883" y="2080"/>
                      <a:pt x="914" y="2017"/>
                      <a:pt x="946" y="1985"/>
                    </a:cubicBezTo>
                    <a:lnTo>
                      <a:pt x="1481" y="1072"/>
                    </a:lnTo>
                    <a:cubicBezTo>
                      <a:pt x="1513" y="977"/>
                      <a:pt x="1544" y="851"/>
                      <a:pt x="1544" y="725"/>
                    </a:cubicBezTo>
                    <a:cubicBezTo>
                      <a:pt x="1544" y="347"/>
                      <a:pt x="119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35"/>
              <p:cNvSpPr/>
              <p:nvPr/>
            </p:nvSpPr>
            <p:spPr>
              <a:xfrm>
                <a:off x="-54176475" y="3224125"/>
                <a:ext cx="17350" cy="614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58" extrusionOk="0">
                    <a:moveTo>
                      <a:pt x="347" y="0"/>
                    </a:moveTo>
                    <a:cubicBezTo>
                      <a:pt x="190" y="316"/>
                      <a:pt x="1" y="757"/>
                      <a:pt x="1" y="1229"/>
                    </a:cubicBezTo>
                    <a:cubicBezTo>
                      <a:pt x="1" y="1702"/>
                      <a:pt x="190" y="2143"/>
                      <a:pt x="347" y="2458"/>
                    </a:cubicBezTo>
                    <a:cubicBezTo>
                      <a:pt x="505" y="2143"/>
                      <a:pt x="694" y="1702"/>
                      <a:pt x="694" y="1229"/>
                    </a:cubicBezTo>
                    <a:cubicBezTo>
                      <a:pt x="694" y="757"/>
                      <a:pt x="505" y="316"/>
                      <a:pt x="3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35"/>
              <p:cNvSpPr/>
              <p:nvPr/>
            </p:nvSpPr>
            <p:spPr>
              <a:xfrm>
                <a:off x="-54385975" y="3198925"/>
                <a:ext cx="1985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994" extrusionOk="0">
                    <a:moveTo>
                      <a:pt x="4978" y="0"/>
                    </a:moveTo>
                    <a:cubicBezTo>
                      <a:pt x="2836" y="0"/>
                      <a:pt x="946" y="1229"/>
                      <a:pt x="1" y="2993"/>
                    </a:cubicBezTo>
                    <a:lnTo>
                      <a:pt x="7688" y="2993"/>
                    </a:lnTo>
                    <a:cubicBezTo>
                      <a:pt x="7625" y="2741"/>
                      <a:pt x="7562" y="2521"/>
                      <a:pt x="7562" y="2237"/>
                    </a:cubicBezTo>
                    <a:cubicBezTo>
                      <a:pt x="7562" y="1733"/>
                      <a:pt x="7719" y="1261"/>
                      <a:pt x="7940" y="851"/>
                    </a:cubicBezTo>
                    <a:cubicBezTo>
                      <a:pt x="7026" y="315"/>
                      <a:pt x="6049" y="0"/>
                      <a:pt x="49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35"/>
              <p:cNvSpPr/>
              <p:nvPr/>
            </p:nvSpPr>
            <p:spPr>
              <a:xfrm>
                <a:off x="-54400950" y="3385575"/>
                <a:ext cx="3705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789" extrusionOk="0">
                    <a:moveTo>
                      <a:pt x="1" y="1"/>
                    </a:moveTo>
                    <a:lnTo>
                      <a:pt x="1" y="789"/>
                    </a:lnTo>
                    <a:lnTo>
                      <a:pt x="1482" y="789"/>
                    </a:lnTo>
                    <a:lnTo>
                      <a:pt x="14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35"/>
              <p:cNvSpPr/>
              <p:nvPr/>
            </p:nvSpPr>
            <p:spPr>
              <a:xfrm>
                <a:off x="-54401725" y="3292650"/>
                <a:ext cx="12840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2994" extrusionOk="0">
                    <a:moveTo>
                      <a:pt x="315" y="0"/>
                    </a:moveTo>
                    <a:cubicBezTo>
                      <a:pt x="126" y="567"/>
                      <a:pt x="0" y="1198"/>
                      <a:pt x="0" y="1828"/>
                    </a:cubicBezTo>
                    <a:lnTo>
                      <a:pt x="0" y="2993"/>
                    </a:lnTo>
                    <a:lnTo>
                      <a:pt x="1513" y="2993"/>
                    </a:lnTo>
                    <a:lnTo>
                      <a:pt x="1513" y="1828"/>
                    </a:lnTo>
                    <a:cubicBezTo>
                      <a:pt x="1513" y="1639"/>
                      <a:pt x="1670" y="1481"/>
                      <a:pt x="1859" y="1481"/>
                    </a:cubicBezTo>
                    <a:lnTo>
                      <a:pt x="2615" y="1481"/>
                    </a:lnTo>
                    <a:cubicBezTo>
                      <a:pt x="3592" y="1481"/>
                      <a:pt x="4821" y="788"/>
                      <a:pt x="51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35"/>
              <p:cNvSpPr/>
              <p:nvPr/>
            </p:nvSpPr>
            <p:spPr>
              <a:xfrm>
                <a:off x="-54250500" y="3266650"/>
                <a:ext cx="1284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1" extrusionOk="0">
                    <a:moveTo>
                      <a:pt x="4317" y="1"/>
                    </a:moveTo>
                    <a:cubicBezTo>
                      <a:pt x="4159" y="914"/>
                      <a:pt x="3560" y="1607"/>
                      <a:pt x="3529" y="1607"/>
                    </a:cubicBezTo>
                    <a:cubicBezTo>
                      <a:pt x="3466" y="1702"/>
                      <a:pt x="3371" y="1734"/>
                      <a:pt x="3245" y="1734"/>
                    </a:cubicBezTo>
                    <a:cubicBezTo>
                      <a:pt x="3151" y="1734"/>
                      <a:pt x="3056" y="1702"/>
                      <a:pt x="2993" y="1607"/>
                    </a:cubicBezTo>
                    <a:cubicBezTo>
                      <a:pt x="2993" y="1607"/>
                      <a:pt x="2741" y="1387"/>
                      <a:pt x="2552" y="977"/>
                    </a:cubicBezTo>
                    <a:lnTo>
                      <a:pt x="0" y="977"/>
                    </a:lnTo>
                    <a:cubicBezTo>
                      <a:pt x="315" y="1765"/>
                      <a:pt x="1576" y="2490"/>
                      <a:pt x="2521" y="2490"/>
                    </a:cubicBezTo>
                    <a:lnTo>
                      <a:pt x="3245" y="2490"/>
                    </a:lnTo>
                    <a:cubicBezTo>
                      <a:pt x="3466" y="2490"/>
                      <a:pt x="3623" y="2647"/>
                      <a:pt x="3623" y="2836"/>
                    </a:cubicBezTo>
                    <a:lnTo>
                      <a:pt x="3623" y="3970"/>
                    </a:lnTo>
                    <a:lnTo>
                      <a:pt x="5104" y="3970"/>
                    </a:lnTo>
                    <a:lnTo>
                      <a:pt x="5104" y="2521"/>
                    </a:lnTo>
                    <a:cubicBezTo>
                      <a:pt x="5136" y="2458"/>
                      <a:pt x="5136" y="2395"/>
                      <a:pt x="5104" y="2364"/>
                    </a:cubicBezTo>
                    <a:cubicBezTo>
                      <a:pt x="5041" y="1544"/>
                      <a:pt x="4758" y="725"/>
                      <a:pt x="4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35"/>
              <p:cNvSpPr/>
              <p:nvPr/>
            </p:nvSpPr>
            <p:spPr>
              <a:xfrm>
                <a:off x="-54159150" y="3385575"/>
                <a:ext cx="3705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789" extrusionOk="0">
                    <a:moveTo>
                      <a:pt x="1" y="1"/>
                    </a:moveTo>
                    <a:lnTo>
                      <a:pt x="1" y="789"/>
                    </a:lnTo>
                    <a:lnTo>
                      <a:pt x="1482" y="789"/>
                    </a:lnTo>
                    <a:lnTo>
                      <a:pt x="14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35"/>
              <p:cNvSpPr/>
              <p:nvPr/>
            </p:nvSpPr>
            <p:spPr>
              <a:xfrm>
                <a:off x="-54345025" y="3309975"/>
                <a:ext cx="167000" cy="207175"/>
              </a:xfrm>
              <a:custGeom>
                <a:avLst/>
                <a:gdLst/>
                <a:ahLst/>
                <a:cxnLst/>
                <a:rect l="l" t="t" r="r" b="b"/>
                <a:pathLst>
                  <a:path w="6680" h="8287" extrusionOk="0">
                    <a:moveTo>
                      <a:pt x="1797" y="2332"/>
                    </a:moveTo>
                    <a:cubicBezTo>
                      <a:pt x="1986" y="2332"/>
                      <a:pt x="2143" y="2489"/>
                      <a:pt x="2143" y="2678"/>
                    </a:cubicBezTo>
                    <a:cubicBezTo>
                      <a:pt x="2143" y="2867"/>
                      <a:pt x="1986" y="3025"/>
                      <a:pt x="1797" y="3025"/>
                    </a:cubicBezTo>
                    <a:cubicBezTo>
                      <a:pt x="1639" y="3025"/>
                      <a:pt x="1450" y="2867"/>
                      <a:pt x="1450" y="2678"/>
                    </a:cubicBezTo>
                    <a:cubicBezTo>
                      <a:pt x="1450" y="2489"/>
                      <a:pt x="1608" y="2332"/>
                      <a:pt x="1797" y="2332"/>
                    </a:cubicBezTo>
                    <a:close/>
                    <a:moveTo>
                      <a:pt x="4821" y="2332"/>
                    </a:moveTo>
                    <a:cubicBezTo>
                      <a:pt x="5042" y="2332"/>
                      <a:pt x="5199" y="2489"/>
                      <a:pt x="5199" y="2678"/>
                    </a:cubicBezTo>
                    <a:cubicBezTo>
                      <a:pt x="5199" y="2867"/>
                      <a:pt x="5042" y="3025"/>
                      <a:pt x="4821" y="3025"/>
                    </a:cubicBezTo>
                    <a:cubicBezTo>
                      <a:pt x="4632" y="3025"/>
                      <a:pt x="4474" y="2867"/>
                      <a:pt x="4474" y="2678"/>
                    </a:cubicBezTo>
                    <a:cubicBezTo>
                      <a:pt x="4474" y="2489"/>
                      <a:pt x="4632" y="2332"/>
                      <a:pt x="4821" y="2332"/>
                    </a:cubicBezTo>
                    <a:close/>
                    <a:moveTo>
                      <a:pt x="4392" y="4892"/>
                    </a:moveTo>
                    <a:cubicBezTo>
                      <a:pt x="4482" y="4892"/>
                      <a:pt x="4569" y="4931"/>
                      <a:pt x="4632" y="5010"/>
                    </a:cubicBezTo>
                    <a:cubicBezTo>
                      <a:pt x="4790" y="5136"/>
                      <a:pt x="4790" y="5356"/>
                      <a:pt x="4632" y="5514"/>
                    </a:cubicBezTo>
                    <a:cubicBezTo>
                      <a:pt x="4285" y="5860"/>
                      <a:pt x="3813" y="6049"/>
                      <a:pt x="3340" y="6049"/>
                    </a:cubicBezTo>
                    <a:cubicBezTo>
                      <a:pt x="2868" y="6049"/>
                      <a:pt x="2364" y="5860"/>
                      <a:pt x="2049" y="5514"/>
                    </a:cubicBezTo>
                    <a:cubicBezTo>
                      <a:pt x="1891" y="5356"/>
                      <a:pt x="1891" y="5136"/>
                      <a:pt x="2049" y="5010"/>
                    </a:cubicBezTo>
                    <a:cubicBezTo>
                      <a:pt x="2127" y="4931"/>
                      <a:pt x="2222" y="4892"/>
                      <a:pt x="2312" y="4892"/>
                    </a:cubicBezTo>
                    <a:cubicBezTo>
                      <a:pt x="2403" y="4892"/>
                      <a:pt x="2490" y="4931"/>
                      <a:pt x="2553" y="5010"/>
                    </a:cubicBezTo>
                    <a:cubicBezTo>
                      <a:pt x="2773" y="5230"/>
                      <a:pt x="3057" y="5341"/>
                      <a:pt x="3340" y="5341"/>
                    </a:cubicBezTo>
                    <a:cubicBezTo>
                      <a:pt x="3624" y="5341"/>
                      <a:pt x="3907" y="5230"/>
                      <a:pt x="4128" y="5010"/>
                    </a:cubicBezTo>
                    <a:cubicBezTo>
                      <a:pt x="4207" y="4931"/>
                      <a:pt x="4301" y="4892"/>
                      <a:pt x="4392" y="4892"/>
                    </a:cubicBezTo>
                    <a:close/>
                    <a:moveTo>
                      <a:pt x="3340" y="1"/>
                    </a:moveTo>
                    <a:cubicBezTo>
                      <a:pt x="2710" y="914"/>
                      <a:pt x="1324" y="1513"/>
                      <a:pt x="347" y="1513"/>
                    </a:cubicBezTo>
                    <a:lnTo>
                      <a:pt x="1" y="1513"/>
                    </a:lnTo>
                    <a:lnTo>
                      <a:pt x="1" y="4915"/>
                    </a:lnTo>
                    <a:cubicBezTo>
                      <a:pt x="1" y="6774"/>
                      <a:pt x="1482" y="8286"/>
                      <a:pt x="3340" y="8286"/>
                    </a:cubicBezTo>
                    <a:cubicBezTo>
                      <a:pt x="5199" y="8286"/>
                      <a:pt x="6680" y="6774"/>
                      <a:pt x="6680" y="4915"/>
                    </a:cubicBezTo>
                    <a:lnTo>
                      <a:pt x="6680" y="1513"/>
                    </a:lnTo>
                    <a:lnTo>
                      <a:pt x="6333" y="1513"/>
                    </a:lnTo>
                    <a:cubicBezTo>
                      <a:pt x="6307" y="1514"/>
                      <a:pt x="6281" y="1514"/>
                      <a:pt x="6254" y="1514"/>
                    </a:cubicBezTo>
                    <a:cubicBezTo>
                      <a:pt x="5228" y="1514"/>
                      <a:pt x="3955" y="922"/>
                      <a:pt x="33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35"/>
              <p:cNvSpPr/>
              <p:nvPr/>
            </p:nvSpPr>
            <p:spPr>
              <a:xfrm>
                <a:off x="-54401725" y="3424175"/>
                <a:ext cx="37825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639" extrusionOk="0">
                    <a:moveTo>
                      <a:pt x="0" y="1"/>
                    </a:moveTo>
                    <a:lnTo>
                      <a:pt x="0" y="914"/>
                    </a:lnTo>
                    <a:cubicBezTo>
                      <a:pt x="0" y="1292"/>
                      <a:pt x="315" y="1639"/>
                      <a:pt x="757" y="1639"/>
                    </a:cubicBezTo>
                    <a:cubicBezTo>
                      <a:pt x="1198" y="1639"/>
                      <a:pt x="1513" y="1324"/>
                      <a:pt x="1513" y="914"/>
                    </a:cubicBezTo>
                    <a:lnTo>
                      <a:pt x="15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35"/>
              <p:cNvSpPr/>
              <p:nvPr/>
            </p:nvSpPr>
            <p:spPr>
              <a:xfrm>
                <a:off x="-54159150" y="3424175"/>
                <a:ext cx="370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639" extrusionOk="0">
                    <a:moveTo>
                      <a:pt x="1" y="1"/>
                    </a:moveTo>
                    <a:lnTo>
                      <a:pt x="1" y="914"/>
                    </a:lnTo>
                    <a:cubicBezTo>
                      <a:pt x="1" y="1292"/>
                      <a:pt x="316" y="1639"/>
                      <a:pt x="757" y="1639"/>
                    </a:cubicBezTo>
                    <a:cubicBezTo>
                      <a:pt x="1167" y="1639"/>
                      <a:pt x="1482" y="1324"/>
                      <a:pt x="1482" y="914"/>
                    </a:cubicBezTo>
                    <a:lnTo>
                      <a:pt x="14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21" name="Google Shape;11021;p35"/>
          <p:cNvGrpSpPr/>
          <p:nvPr/>
        </p:nvGrpSpPr>
        <p:grpSpPr>
          <a:xfrm>
            <a:off x="2656183" y="1938563"/>
            <a:ext cx="1886025" cy="2531358"/>
            <a:chOff x="2656183" y="1938563"/>
            <a:chExt cx="1886025" cy="2531358"/>
          </a:xfrm>
        </p:grpSpPr>
        <p:grpSp>
          <p:nvGrpSpPr>
            <p:cNvPr id="11022" name="Google Shape;11022;p35"/>
            <p:cNvGrpSpPr/>
            <p:nvPr/>
          </p:nvGrpSpPr>
          <p:grpSpPr>
            <a:xfrm>
              <a:off x="2656183" y="1938563"/>
              <a:ext cx="433125" cy="2135975"/>
              <a:chOff x="3734250" y="1405163"/>
              <a:chExt cx="433125" cy="2135975"/>
            </a:xfrm>
          </p:grpSpPr>
          <p:cxnSp>
            <p:nvCxnSpPr>
              <p:cNvPr id="11023" name="Google Shape;11023;p35"/>
              <p:cNvCxnSpPr/>
              <p:nvPr/>
            </p:nvCxnSpPr>
            <p:spPr>
              <a:xfrm rot="10800000">
                <a:off x="3950817" y="1609575"/>
                <a:ext cx="0" cy="1809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024" name="Google Shape;11024;p35"/>
              <p:cNvSpPr/>
              <p:nvPr/>
            </p:nvSpPr>
            <p:spPr>
              <a:xfrm>
                <a:off x="3734250" y="1405163"/>
                <a:ext cx="433125" cy="43340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7336" extrusionOk="0">
                    <a:moveTo>
                      <a:pt x="8657" y="0"/>
                    </a:moveTo>
                    <a:cubicBezTo>
                      <a:pt x="3870" y="0"/>
                      <a:pt x="1" y="3882"/>
                      <a:pt x="1" y="8668"/>
                    </a:cubicBezTo>
                    <a:cubicBezTo>
                      <a:pt x="1" y="13454"/>
                      <a:pt x="3870" y="17336"/>
                      <a:pt x="8657" y="17336"/>
                    </a:cubicBezTo>
                    <a:cubicBezTo>
                      <a:pt x="13443" y="17336"/>
                      <a:pt x="17324" y="13454"/>
                      <a:pt x="17324" y="8668"/>
                    </a:cubicBezTo>
                    <a:cubicBezTo>
                      <a:pt x="17324" y="3882"/>
                      <a:pt x="13443" y="0"/>
                      <a:pt x="8657" y="0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B</a:t>
                </a:r>
                <a:endParaRPr/>
              </a:p>
            </p:txBody>
          </p:sp>
          <p:sp>
            <p:nvSpPr>
              <p:cNvPr id="11025" name="Google Shape;11025;p35"/>
              <p:cNvSpPr/>
              <p:nvPr/>
            </p:nvSpPr>
            <p:spPr>
              <a:xfrm>
                <a:off x="3880400" y="3326513"/>
                <a:ext cx="140825" cy="214625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8585" extrusionOk="0">
                    <a:moveTo>
                      <a:pt x="2846" y="1"/>
                    </a:moveTo>
                    <a:cubicBezTo>
                      <a:pt x="2847" y="3"/>
                      <a:pt x="2847" y="5"/>
                      <a:pt x="2847" y="8"/>
                    </a:cubicBezTo>
                    <a:lnTo>
                      <a:pt x="2847" y="8"/>
                    </a:lnTo>
                    <a:cubicBezTo>
                      <a:pt x="2847" y="5"/>
                      <a:pt x="2847" y="3"/>
                      <a:pt x="2846" y="1"/>
                    </a:cubicBezTo>
                    <a:close/>
                    <a:moveTo>
                      <a:pt x="2847" y="8"/>
                    </a:moveTo>
                    <a:cubicBezTo>
                      <a:pt x="2870" y="228"/>
                      <a:pt x="2847" y="1338"/>
                      <a:pt x="846" y="3763"/>
                    </a:cubicBezTo>
                    <a:cubicBezTo>
                      <a:pt x="322" y="4275"/>
                      <a:pt x="1" y="4977"/>
                      <a:pt x="1" y="5763"/>
                    </a:cubicBezTo>
                    <a:cubicBezTo>
                      <a:pt x="1" y="7323"/>
                      <a:pt x="1263" y="8585"/>
                      <a:pt x="2811" y="8585"/>
                    </a:cubicBezTo>
                    <a:cubicBezTo>
                      <a:pt x="4370" y="8585"/>
                      <a:pt x="5632" y="7323"/>
                      <a:pt x="5632" y="5763"/>
                    </a:cubicBezTo>
                    <a:cubicBezTo>
                      <a:pt x="5632" y="4965"/>
                      <a:pt x="5299" y="4251"/>
                      <a:pt x="4763" y="3739"/>
                    </a:cubicBezTo>
                    <a:cubicBezTo>
                      <a:pt x="4157" y="3002"/>
                      <a:pt x="3005" y="1423"/>
                      <a:pt x="2847" y="8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026" name="Google Shape;11026;p35"/>
            <p:cNvSpPr txBox="1"/>
            <p:nvPr/>
          </p:nvSpPr>
          <p:spPr>
            <a:xfrm>
              <a:off x="3165508" y="2285425"/>
              <a:ext cx="1376700" cy="75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1027" name="Google Shape;11027;p35"/>
            <p:cNvSpPr txBox="1"/>
            <p:nvPr/>
          </p:nvSpPr>
          <p:spPr>
            <a:xfrm>
              <a:off x="3165508" y="1938575"/>
              <a:ext cx="1376700" cy="42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grpSp>
          <p:nvGrpSpPr>
            <p:cNvPr id="11028" name="Google Shape;11028;p35"/>
            <p:cNvGrpSpPr/>
            <p:nvPr/>
          </p:nvGrpSpPr>
          <p:grpSpPr>
            <a:xfrm>
              <a:off x="2712653" y="4150751"/>
              <a:ext cx="320148" cy="319170"/>
              <a:chOff x="-53634575" y="3976500"/>
              <a:chExt cx="319000" cy="318025"/>
            </a:xfrm>
          </p:grpSpPr>
          <p:sp>
            <p:nvSpPr>
              <p:cNvPr id="11029" name="Google Shape;11029;p35"/>
              <p:cNvSpPr/>
              <p:nvPr/>
            </p:nvSpPr>
            <p:spPr>
              <a:xfrm>
                <a:off x="-53634575" y="3976500"/>
                <a:ext cx="319000" cy="93550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3742" extrusionOk="0">
                    <a:moveTo>
                      <a:pt x="6372" y="0"/>
                    </a:moveTo>
                    <a:cubicBezTo>
                      <a:pt x="6317" y="0"/>
                      <a:pt x="6270" y="8"/>
                      <a:pt x="6238" y="24"/>
                    </a:cubicBezTo>
                    <a:lnTo>
                      <a:pt x="252" y="3017"/>
                    </a:lnTo>
                    <a:cubicBezTo>
                      <a:pt x="95" y="3112"/>
                      <a:pt x="0" y="3269"/>
                      <a:pt x="32" y="3458"/>
                    </a:cubicBezTo>
                    <a:cubicBezTo>
                      <a:pt x="95" y="3616"/>
                      <a:pt x="252" y="3742"/>
                      <a:pt x="410" y="3742"/>
                    </a:cubicBezTo>
                    <a:lnTo>
                      <a:pt x="12382" y="3742"/>
                    </a:lnTo>
                    <a:cubicBezTo>
                      <a:pt x="12539" y="3742"/>
                      <a:pt x="12697" y="3616"/>
                      <a:pt x="12728" y="3458"/>
                    </a:cubicBezTo>
                    <a:cubicBezTo>
                      <a:pt x="12760" y="3269"/>
                      <a:pt x="12697" y="3112"/>
                      <a:pt x="12539" y="3017"/>
                    </a:cubicBezTo>
                    <a:lnTo>
                      <a:pt x="6553" y="24"/>
                    </a:lnTo>
                    <a:cubicBezTo>
                      <a:pt x="6490" y="8"/>
                      <a:pt x="6427" y="0"/>
                      <a:pt x="63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35"/>
              <p:cNvSpPr/>
              <p:nvPr/>
            </p:nvSpPr>
            <p:spPr>
              <a:xfrm>
                <a:off x="-53614900" y="4163750"/>
                <a:ext cx="140225" cy="130775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5231" extrusionOk="0">
                    <a:moveTo>
                      <a:pt x="1" y="1"/>
                    </a:moveTo>
                    <a:lnTo>
                      <a:pt x="1" y="4884"/>
                    </a:lnTo>
                    <a:cubicBezTo>
                      <a:pt x="1" y="5073"/>
                      <a:pt x="158" y="5231"/>
                      <a:pt x="347" y="5231"/>
                    </a:cubicBezTo>
                    <a:lnTo>
                      <a:pt x="5488" y="5231"/>
                    </a:lnTo>
                    <a:cubicBezTo>
                      <a:pt x="3370" y="5200"/>
                      <a:pt x="1668" y="3553"/>
                      <a:pt x="1513" y="1481"/>
                    </a:cubicBezTo>
                    <a:cubicBezTo>
                      <a:pt x="662" y="1481"/>
                      <a:pt x="1" y="820"/>
                      <a:pt x="1" y="1"/>
                    </a:cubicBezTo>
                    <a:close/>
                    <a:moveTo>
                      <a:pt x="5488" y="5231"/>
                    </a:moveTo>
                    <a:cubicBezTo>
                      <a:pt x="5508" y="5231"/>
                      <a:pt x="5528" y="5231"/>
                      <a:pt x="5548" y="5231"/>
                    </a:cubicBezTo>
                    <a:cubicBezTo>
                      <a:pt x="5568" y="5231"/>
                      <a:pt x="5589" y="5231"/>
                      <a:pt x="5609" y="52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35"/>
              <p:cNvSpPr/>
              <p:nvPr/>
            </p:nvSpPr>
            <p:spPr>
              <a:xfrm>
                <a:off x="-53616475" y="4088925"/>
                <a:ext cx="12605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5042" h="2994" extrusionOk="0">
                    <a:moveTo>
                      <a:pt x="1" y="1"/>
                    </a:moveTo>
                    <a:lnTo>
                      <a:pt x="1" y="2994"/>
                    </a:lnTo>
                    <a:cubicBezTo>
                      <a:pt x="32" y="2175"/>
                      <a:pt x="694" y="1481"/>
                      <a:pt x="1513" y="1481"/>
                    </a:cubicBezTo>
                    <a:lnTo>
                      <a:pt x="2521" y="1481"/>
                    </a:lnTo>
                    <a:cubicBezTo>
                      <a:pt x="3561" y="1481"/>
                      <a:pt x="4569" y="914"/>
                      <a:pt x="5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35"/>
              <p:cNvSpPr/>
              <p:nvPr/>
            </p:nvSpPr>
            <p:spPr>
              <a:xfrm>
                <a:off x="-53475475" y="4163750"/>
                <a:ext cx="139425" cy="130775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5231" extrusionOk="0">
                    <a:moveTo>
                      <a:pt x="5577" y="1"/>
                    </a:moveTo>
                    <a:cubicBezTo>
                      <a:pt x="5577" y="820"/>
                      <a:pt x="4915" y="1481"/>
                      <a:pt x="4064" y="1481"/>
                    </a:cubicBezTo>
                    <a:cubicBezTo>
                      <a:pt x="3875" y="3592"/>
                      <a:pt x="2111" y="5231"/>
                      <a:pt x="0" y="5231"/>
                    </a:cubicBezTo>
                    <a:lnTo>
                      <a:pt x="5230" y="5231"/>
                    </a:lnTo>
                    <a:cubicBezTo>
                      <a:pt x="5419" y="5231"/>
                      <a:pt x="5577" y="5073"/>
                      <a:pt x="5577" y="4884"/>
                    </a:cubicBez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35"/>
              <p:cNvSpPr/>
              <p:nvPr/>
            </p:nvSpPr>
            <p:spPr>
              <a:xfrm>
                <a:off x="-53559750" y="4100750"/>
                <a:ext cx="167775" cy="174875"/>
              </a:xfrm>
              <a:custGeom>
                <a:avLst/>
                <a:gdLst/>
                <a:ahLst/>
                <a:cxnLst/>
                <a:rect l="l" t="t" r="r" b="b"/>
                <a:pathLst>
                  <a:path w="6711" h="6995" extrusionOk="0">
                    <a:moveTo>
                      <a:pt x="1859" y="2521"/>
                    </a:moveTo>
                    <a:cubicBezTo>
                      <a:pt x="2048" y="2521"/>
                      <a:pt x="2206" y="2678"/>
                      <a:pt x="2206" y="2867"/>
                    </a:cubicBezTo>
                    <a:cubicBezTo>
                      <a:pt x="2206" y="3056"/>
                      <a:pt x="2048" y="3214"/>
                      <a:pt x="1859" y="3214"/>
                    </a:cubicBezTo>
                    <a:cubicBezTo>
                      <a:pt x="1670" y="3214"/>
                      <a:pt x="1512" y="3056"/>
                      <a:pt x="1512" y="2867"/>
                    </a:cubicBezTo>
                    <a:cubicBezTo>
                      <a:pt x="1512" y="2710"/>
                      <a:pt x="1670" y="2521"/>
                      <a:pt x="1859" y="2521"/>
                    </a:cubicBezTo>
                    <a:close/>
                    <a:moveTo>
                      <a:pt x="4852" y="2521"/>
                    </a:moveTo>
                    <a:cubicBezTo>
                      <a:pt x="5041" y="2521"/>
                      <a:pt x="5199" y="2678"/>
                      <a:pt x="5199" y="2867"/>
                    </a:cubicBezTo>
                    <a:cubicBezTo>
                      <a:pt x="5199" y="3056"/>
                      <a:pt x="5041" y="3214"/>
                      <a:pt x="4852" y="3214"/>
                    </a:cubicBezTo>
                    <a:cubicBezTo>
                      <a:pt x="4663" y="3214"/>
                      <a:pt x="4505" y="3056"/>
                      <a:pt x="4505" y="2867"/>
                    </a:cubicBezTo>
                    <a:cubicBezTo>
                      <a:pt x="4505" y="2710"/>
                      <a:pt x="4663" y="2521"/>
                      <a:pt x="4852" y="2521"/>
                    </a:cubicBezTo>
                    <a:close/>
                    <a:moveTo>
                      <a:pt x="4407" y="4324"/>
                    </a:moveTo>
                    <a:cubicBezTo>
                      <a:pt x="4505" y="4324"/>
                      <a:pt x="4600" y="4364"/>
                      <a:pt x="4663" y="4443"/>
                    </a:cubicBezTo>
                    <a:cubicBezTo>
                      <a:pt x="4820" y="4600"/>
                      <a:pt x="4820" y="4852"/>
                      <a:pt x="4663" y="4947"/>
                    </a:cubicBezTo>
                    <a:cubicBezTo>
                      <a:pt x="4285" y="5325"/>
                      <a:pt x="3812" y="5514"/>
                      <a:pt x="3340" y="5514"/>
                    </a:cubicBezTo>
                    <a:cubicBezTo>
                      <a:pt x="2836" y="5514"/>
                      <a:pt x="2363" y="5325"/>
                      <a:pt x="2017" y="4947"/>
                    </a:cubicBezTo>
                    <a:cubicBezTo>
                      <a:pt x="1859" y="4789"/>
                      <a:pt x="1859" y="4569"/>
                      <a:pt x="2017" y="4443"/>
                    </a:cubicBezTo>
                    <a:cubicBezTo>
                      <a:pt x="2095" y="4380"/>
                      <a:pt x="2190" y="4348"/>
                      <a:pt x="2284" y="4348"/>
                    </a:cubicBezTo>
                    <a:cubicBezTo>
                      <a:pt x="2379" y="4348"/>
                      <a:pt x="2473" y="4380"/>
                      <a:pt x="2552" y="4443"/>
                    </a:cubicBezTo>
                    <a:cubicBezTo>
                      <a:pt x="2773" y="4663"/>
                      <a:pt x="3064" y="4773"/>
                      <a:pt x="3352" y="4773"/>
                    </a:cubicBezTo>
                    <a:cubicBezTo>
                      <a:pt x="3639" y="4773"/>
                      <a:pt x="3923" y="4663"/>
                      <a:pt x="4127" y="4443"/>
                    </a:cubicBezTo>
                    <a:cubicBezTo>
                      <a:pt x="4206" y="4364"/>
                      <a:pt x="4309" y="4324"/>
                      <a:pt x="4407" y="4324"/>
                    </a:cubicBezTo>
                    <a:close/>
                    <a:moveTo>
                      <a:pt x="3340" y="0"/>
                    </a:moveTo>
                    <a:cubicBezTo>
                      <a:pt x="2678" y="1072"/>
                      <a:pt x="1544" y="1765"/>
                      <a:pt x="252" y="1765"/>
                    </a:cubicBezTo>
                    <a:lnTo>
                      <a:pt x="0" y="1765"/>
                    </a:lnTo>
                    <a:lnTo>
                      <a:pt x="0" y="3623"/>
                    </a:lnTo>
                    <a:cubicBezTo>
                      <a:pt x="0" y="5482"/>
                      <a:pt x="1512" y="6994"/>
                      <a:pt x="3340" y="6994"/>
                    </a:cubicBezTo>
                    <a:cubicBezTo>
                      <a:pt x="5199" y="6994"/>
                      <a:pt x="6711" y="5482"/>
                      <a:pt x="6711" y="3623"/>
                    </a:cubicBezTo>
                    <a:lnTo>
                      <a:pt x="6711" y="1765"/>
                    </a:lnTo>
                    <a:lnTo>
                      <a:pt x="6459" y="1765"/>
                    </a:lnTo>
                    <a:cubicBezTo>
                      <a:pt x="5167" y="1765"/>
                      <a:pt x="4033" y="1103"/>
                      <a:pt x="3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35"/>
              <p:cNvSpPr/>
              <p:nvPr/>
            </p:nvSpPr>
            <p:spPr>
              <a:xfrm>
                <a:off x="-53373875" y="4144850"/>
                <a:ext cx="189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513" extrusionOk="0">
                    <a:moveTo>
                      <a:pt x="0" y="1"/>
                    </a:moveTo>
                    <a:lnTo>
                      <a:pt x="0" y="1513"/>
                    </a:lnTo>
                    <a:cubicBezTo>
                      <a:pt x="410" y="1513"/>
                      <a:pt x="757" y="1135"/>
                      <a:pt x="757" y="757"/>
                    </a:cubicBezTo>
                    <a:cubicBezTo>
                      <a:pt x="757" y="347"/>
                      <a:pt x="441" y="1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35"/>
              <p:cNvSpPr/>
              <p:nvPr/>
            </p:nvSpPr>
            <p:spPr>
              <a:xfrm>
                <a:off x="-53596775" y="4144850"/>
                <a:ext cx="1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725" h="1513" extrusionOk="0">
                    <a:moveTo>
                      <a:pt x="725" y="1"/>
                    </a:moveTo>
                    <a:cubicBezTo>
                      <a:pt x="347" y="1"/>
                      <a:pt x="1" y="347"/>
                      <a:pt x="1" y="757"/>
                    </a:cubicBezTo>
                    <a:cubicBezTo>
                      <a:pt x="1" y="1135"/>
                      <a:pt x="347" y="1513"/>
                      <a:pt x="725" y="1513"/>
                    </a:cubicBezTo>
                    <a:lnTo>
                      <a:pt x="72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35"/>
              <p:cNvSpPr/>
              <p:nvPr/>
            </p:nvSpPr>
            <p:spPr>
              <a:xfrm>
                <a:off x="-53461300" y="4088925"/>
                <a:ext cx="125250" cy="74850"/>
              </a:xfrm>
              <a:custGeom>
                <a:avLst/>
                <a:gdLst/>
                <a:ahLst/>
                <a:cxnLst/>
                <a:rect l="l" t="t" r="r" b="b"/>
                <a:pathLst>
                  <a:path w="5010" h="2994" extrusionOk="0">
                    <a:moveTo>
                      <a:pt x="0" y="1"/>
                    </a:moveTo>
                    <a:cubicBezTo>
                      <a:pt x="504" y="914"/>
                      <a:pt x="1450" y="1481"/>
                      <a:pt x="2521" y="1481"/>
                    </a:cubicBezTo>
                    <a:lnTo>
                      <a:pt x="3497" y="1481"/>
                    </a:lnTo>
                    <a:cubicBezTo>
                      <a:pt x="4348" y="1481"/>
                      <a:pt x="5010" y="2175"/>
                      <a:pt x="5010" y="2994"/>
                    </a:cubicBezTo>
                    <a:lnTo>
                      <a:pt x="50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1" name="Google Shape;11041;p36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sp>
        <p:nvSpPr>
          <p:cNvPr id="11042" name="Google Shape;11042;p36"/>
          <p:cNvSpPr/>
          <p:nvPr/>
        </p:nvSpPr>
        <p:spPr>
          <a:xfrm>
            <a:off x="7763169" y="4128800"/>
            <a:ext cx="129235" cy="153842"/>
          </a:xfrm>
          <a:custGeom>
            <a:avLst/>
            <a:gdLst/>
            <a:ahLst/>
            <a:cxnLst/>
            <a:rect l="l" t="t" r="r" b="b"/>
            <a:pathLst>
              <a:path w="5633" h="6707" extrusionOk="0">
                <a:moveTo>
                  <a:pt x="3161" y="1"/>
                </a:moveTo>
                <a:cubicBezTo>
                  <a:pt x="3133" y="1"/>
                  <a:pt x="3104" y="2"/>
                  <a:pt x="3073" y="5"/>
                </a:cubicBezTo>
                <a:cubicBezTo>
                  <a:pt x="2311" y="64"/>
                  <a:pt x="2822" y="1398"/>
                  <a:pt x="2727" y="2017"/>
                </a:cubicBezTo>
                <a:cubicBezTo>
                  <a:pt x="2549" y="3410"/>
                  <a:pt x="1334" y="3898"/>
                  <a:pt x="560" y="4577"/>
                </a:cubicBezTo>
                <a:cubicBezTo>
                  <a:pt x="548" y="4981"/>
                  <a:pt x="894" y="5017"/>
                  <a:pt x="894" y="5410"/>
                </a:cubicBezTo>
                <a:cubicBezTo>
                  <a:pt x="739" y="5934"/>
                  <a:pt x="36" y="5934"/>
                  <a:pt x="1" y="6577"/>
                </a:cubicBezTo>
                <a:cubicBezTo>
                  <a:pt x="117" y="6669"/>
                  <a:pt x="239" y="6706"/>
                  <a:pt x="362" y="6706"/>
                </a:cubicBezTo>
                <a:cubicBezTo>
                  <a:pt x="729" y="6706"/>
                  <a:pt x="1108" y="6374"/>
                  <a:pt x="1394" y="6196"/>
                </a:cubicBezTo>
                <a:cubicBezTo>
                  <a:pt x="1787" y="5934"/>
                  <a:pt x="2299" y="5672"/>
                  <a:pt x="2680" y="5350"/>
                </a:cubicBezTo>
                <a:cubicBezTo>
                  <a:pt x="3084" y="5029"/>
                  <a:pt x="3334" y="4541"/>
                  <a:pt x="3787" y="4350"/>
                </a:cubicBezTo>
                <a:cubicBezTo>
                  <a:pt x="4037" y="4255"/>
                  <a:pt x="4335" y="4291"/>
                  <a:pt x="4573" y="4184"/>
                </a:cubicBezTo>
                <a:cubicBezTo>
                  <a:pt x="5061" y="3957"/>
                  <a:pt x="5430" y="3493"/>
                  <a:pt x="5632" y="3017"/>
                </a:cubicBezTo>
                <a:cubicBezTo>
                  <a:pt x="5543" y="2932"/>
                  <a:pt x="5440" y="2902"/>
                  <a:pt x="5328" y="2902"/>
                </a:cubicBezTo>
                <a:cubicBezTo>
                  <a:pt x="5083" y="2902"/>
                  <a:pt x="4802" y="3048"/>
                  <a:pt x="4573" y="3064"/>
                </a:cubicBezTo>
                <a:cubicBezTo>
                  <a:pt x="4013" y="2945"/>
                  <a:pt x="4037" y="2505"/>
                  <a:pt x="3846" y="2017"/>
                </a:cubicBezTo>
                <a:cubicBezTo>
                  <a:pt x="3751" y="1743"/>
                  <a:pt x="3537" y="1600"/>
                  <a:pt x="3513" y="1398"/>
                </a:cubicBezTo>
                <a:cubicBezTo>
                  <a:pt x="3456" y="915"/>
                  <a:pt x="3919" y="1"/>
                  <a:pt x="3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3" name="Google Shape;11043;p36"/>
          <p:cNvSpPr/>
          <p:nvPr/>
        </p:nvSpPr>
        <p:spPr>
          <a:xfrm>
            <a:off x="7483202" y="4264567"/>
            <a:ext cx="260879" cy="139231"/>
          </a:xfrm>
          <a:custGeom>
            <a:avLst/>
            <a:gdLst/>
            <a:ahLst/>
            <a:cxnLst/>
            <a:rect l="l" t="t" r="r" b="b"/>
            <a:pathLst>
              <a:path w="11371" h="6070" extrusionOk="0">
                <a:moveTo>
                  <a:pt x="10215" y="0"/>
                </a:moveTo>
                <a:cubicBezTo>
                  <a:pt x="10150" y="0"/>
                  <a:pt x="10091" y="15"/>
                  <a:pt x="10037" y="51"/>
                </a:cubicBezTo>
                <a:cubicBezTo>
                  <a:pt x="9322" y="491"/>
                  <a:pt x="8656" y="1074"/>
                  <a:pt x="7917" y="1610"/>
                </a:cubicBezTo>
                <a:cubicBezTo>
                  <a:pt x="6608" y="2563"/>
                  <a:pt x="4369" y="3099"/>
                  <a:pt x="2786" y="3896"/>
                </a:cubicBezTo>
                <a:cubicBezTo>
                  <a:pt x="2310" y="4134"/>
                  <a:pt x="1381" y="4515"/>
                  <a:pt x="952" y="4837"/>
                </a:cubicBezTo>
                <a:cubicBezTo>
                  <a:pt x="1" y="5553"/>
                  <a:pt x="1291" y="6070"/>
                  <a:pt x="2131" y="6070"/>
                </a:cubicBezTo>
                <a:cubicBezTo>
                  <a:pt x="2185" y="6070"/>
                  <a:pt x="2237" y="6067"/>
                  <a:pt x="2286" y="6063"/>
                </a:cubicBezTo>
                <a:cubicBezTo>
                  <a:pt x="3036" y="6016"/>
                  <a:pt x="3976" y="5420"/>
                  <a:pt x="4631" y="5004"/>
                </a:cubicBezTo>
                <a:cubicBezTo>
                  <a:pt x="5286" y="4587"/>
                  <a:pt x="5846" y="3908"/>
                  <a:pt x="6584" y="3563"/>
                </a:cubicBezTo>
                <a:cubicBezTo>
                  <a:pt x="7036" y="3337"/>
                  <a:pt x="7536" y="3396"/>
                  <a:pt x="7965" y="3230"/>
                </a:cubicBezTo>
                <a:cubicBezTo>
                  <a:pt x="8310" y="3099"/>
                  <a:pt x="8537" y="2682"/>
                  <a:pt x="8810" y="2503"/>
                </a:cubicBezTo>
                <a:cubicBezTo>
                  <a:pt x="9703" y="1908"/>
                  <a:pt x="11061" y="1420"/>
                  <a:pt x="11370" y="491"/>
                </a:cubicBezTo>
                <a:cubicBezTo>
                  <a:pt x="11039" y="441"/>
                  <a:pt x="10563" y="0"/>
                  <a:pt x="10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4" name="Google Shape;11044;p36"/>
          <p:cNvSpPr/>
          <p:nvPr/>
        </p:nvSpPr>
        <p:spPr>
          <a:xfrm>
            <a:off x="7461338" y="3419114"/>
            <a:ext cx="68025" cy="32502"/>
          </a:xfrm>
          <a:custGeom>
            <a:avLst/>
            <a:gdLst/>
            <a:ahLst/>
            <a:cxnLst/>
            <a:rect l="l" t="t" r="r" b="b"/>
            <a:pathLst>
              <a:path w="2965" h="1417" extrusionOk="0">
                <a:moveTo>
                  <a:pt x="2749" y="61"/>
                </a:moveTo>
                <a:cubicBezTo>
                  <a:pt x="2729" y="61"/>
                  <a:pt x="2706" y="64"/>
                  <a:pt x="2679" y="72"/>
                </a:cubicBezTo>
                <a:cubicBezTo>
                  <a:pt x="2167" y="488"/>
                  <a:pt x="0" y="0"/>
                  <a:pt x="119" y="798"/>
                </a:cubicBezTo>
                <a:cubicBezTo>
                  <a:pt x="155" y="1024"/>
                  <a:pt x="941" y="1369"/>
                  <a:pt x="1405" y="1405"/>
                </a:cubicBezTo>
                <a:cubicBezTo>
                  <a:pt x="1485" y="1413"/>
                  <a:pt x="1561" y="1416"/>
                  <a:pt x="1634" y="1416"/>
                </a:cubicBezTo>
                <a:cubicBezTo>
                  <a:pt x="2490" y="1416"/>
                  <a:pt x="2899" y="914"/>
                  <a:pt x="2965" y="179"/>
                </a:cubicBezTo>
                <a:cubicBezTo>
                  <a:pt x="2874" y="159"/>
                  <a:pt x="2860" y="61"/>
                  <a:pt x="2749" y="6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5" name="Google Shape;11045;p36"/>
          <p:cNvSpPr/>
          <p:nvPr/>
        </p:nvSpPr>
        <p:spPr>
          <a:xfrm>
            <a:off x="7070168" y="3304220"/>
            <a:ext cx="440358" cy="250546"/>
          </a:xfrm>
          <a:custGeom>
            <a:avLst/>
            <a:gdLst/>
            <a:ahLst/>
            <a:cxnLst/>
            <a:rect l="l" t="t" r="r" b="b"/>
            <a:pathLst>
              <a:path w="19194" h="10923" extrusionOk="0">
                <a:moveTo>
                  <a:pt x="1064" y="0"/>
                </a:moveTo>
                <a:cubicBezTo>
                  <a:pt x="1025" y="0"/>
                  <a:pt x="988" y="3"/>
                  <a:pt x="953" y="9"/>
                </a:cubicBezTo>
                <a:cubicBezTo>
                  <a:pt x="274" y="104"/>
                  <a:pt x="1" y="1116"/>
                  <a:pt x="393" y="1795"/>
                </a:cubicBezTo>
                <a:cubicBezTo>
                  <a:pt x="548" y="2057"/>
                  <a:pt x="1001" y="2152"/>
                  <a:pt x="1120" y="2461"/>
                </a:cubicBezTo>
                <a:cubicBezTo>
                  <a:pt x="1215" y="2711"/>
                  <a:pt x="1096" y="2902"/>
                  <a:pt x="1179" y="3069"/>
                </a:cubicBezTo>
                <a:cubicBezTo>
                  <a:pt x="1620" y="4045"/>
                  <a:pt x="3406" y="3807"/>
                  <a:pt x="4573" y="4414"/>
                </a:cubicBezTo>
                <a:cubicBezTo>
                  <a:pt x="4906" y="4581"/>
                  <a:pt x="5120" y="4914"/>
                  <a:pt x="5406" y="5081"/>
                </a:cubicBezTo>
                <a:cubicBezTo>
                  <a:pt x="5680" y="5247"/>
                  <a:pt x="6013" y="5259"/>
                  <a:pt x="6239" y="5474"/>
                </a:cubicBezTo>
                <a:cubicBezTo>
                  <a:pt x="6478" y="5688"/>
                  <a:pt x="6990" y="6438"/>
                  <a:pt x="6918" y="6914"/>
                </a:cubicBezTo>
                <a:cubicBezTo>
                  <a:pt x="6847" y="7391"/>
                  <a:pt x="5739" y="7617"/>
                  <a:pt x="5906" y="8307"/>
                </a:cubicBezTo>
                <a:cubicBezTo>
                  <a:pt x="5972" y="8570"/>
                  <a:pt x="6144" y="8659"/>
                  <a:pt x="6367" y="8659"/>
                </a:cubicBezTo>
                <a:cubicBezTo>
                  <a:pt x="6841" y="8659"/>
                  <a:pt x="7547" y="8255"/>
                  <a:pt x="7952" y="8255"/>
                </a:cubicBezTo>
                <a:cubicBezTo>
                  <a:pt x="7978" y="8255"/>
                  <a:pt x="8002" y="8256"/>
                  <a:pt x="8025" y="8260"/>
                </a:cubicBezTo>
                <a:cubicBezTo>
                  <a:pt x="8573" y="8331"/>
                  <a:pt x="8871" y="9105"/>
                  <a:pt x="9478" y="9319"/>
                </a:cubicBezTo>
                <a:cubicBezTo>
                  <a:pt x="9658" y="9379"/>
                  <a:pt x="9826" y="9398"/>
                  <a:pt x="9996" y="9398"/>
                </a:cubicBezTo>
                <a:cubicBezTo>
                  <a:pt x="10275" y="9398"/>
                  <a:pt x="10558" y="9348"/>
                  <a:pt x="10905" y="9348"/>
                </a:cubicBezTo>
                <a:cubicBezTo>
                  <a:pt x="11017" y="9348"/>
                  <a:pt x="11136" y="9353"/>
                  <a:pt x="11264" y="9367"/>
                </a:cubicBezTo>
                <a:cubicBezTo>
                  <a:pt x="12062" y="8926"/>
                  <a:pt x="12050" y="7902"/>
                  <a:pt x="12931" y="7807"/>
                </a:cubicBezTo>
                <a:cubicBezTo>
                  <a:pt x="12963" y="7804"/>
                  <a:pt x="12996" y="7803"/>
                  <a:pt x="13030" y="7803"/>
                </a:cubicBezTo>
                <a:cubicBezTo>
                  <a:pt x="13537" y="7803"/>
                  <a:pt x="14223" y="8121"/>
                  <a:pt x="14490" y="8367"/>
                </a:cubicBezTo>
                <a:cubicBezTo>
                  <a:pt x="15062" y="8891"/>
                  <a:pt x="15193" y="9796"/>
                  <a:pt x="15717" y="10212"/>
                </a:cubicBezTo>
                <a:cubicBezTo>
                  <a:pt x="16181" y="10569"/>
                  <a:pt x="16705" y="10391"/>
                  <a:pt x="17396" y="10546"/>
                </a:cubicBezTo>
                <a:cubicBezTo>
                  <a:pt x="17785" y="10627"/>
                  <a:pt x="18106" y="10923"/>
                  <a:pt x="18379" y="10923"/>
                </a:cubicBezTo>
                <a:cubicBezTo>
                  <a:pt x="18464" y="10923"/>
                  <a:pt x="18545" y="10893"/>
                  <a:pt x="18622" y="10819"/>
                </a:cubicBezTo>
                <a:cubicBezTo>
                  <a:pt x="19193" y="10248"/>
                  <a:pt x="17407" y="8986"/>
                  <a:pt x="17003" y="8867"/>
                </a:cubicBezTo>
                <a:cubicBezTo>
                  <a:pt x="16812" y="7962"/>
                  <a:pt x="15669" y="8010"/>
                  <a:pt x="15717" y="7200"/>
                </a:cubicBezTo>
                <a:cubicBezTo>
                  <a:pt x="15741" y="6795"/>
                  <a:pt x="16300" y="6771"/>
                  <a:pt x="16276" y="6367"/>
                </a:cubicBezTo>
                <a:cubicBezTo>
                  <a:pt x="16241" y="5831"/>
                  <a:pt x="14955" y="5593"/>
                  <a:pt x="14717" y="5355"/>
                </a:cubicBezTo>
                <a:cubicBezTo>
                  <a:pt x="14467" y="5105"/>
                  <a:pt x="14467" y="4759"/>
                  <a:pt x="14264" y="4521"/>
                </a:cubicBezTo>
                <a:cubicBezTo>
                  <a:pt x="13550" y="3664"/>
                  <a:pt x="11978" y="3390"/>
                  <a:pt x="10645" y="2902"/>
                </a:cubicBezTo>
                <a:cubicBezTo>
                  <a:pt x="10228" y="2759"/>
                  <a:pt x="9883" y="2521"/>
                  <a:pt x="9478" y="2402"/>
                </a:cubicBezTo>
                <a:cubicBezTo>
                  <a:pt x="9014" y="2271"/>
                  <a:pt x="8525" y="2211"/>
                  <a:pt x="8144" y="2068"/>
                </a:cubicBezTo>
                <a:cubicBezTo>
                  <a:pt x="7597" y="1866"/>
                  <a:pt x="7275" y="1497"/>
                  <a:pt x="6799" y="1461"/>
                </a:cubicBezTo>
                <a:cubicBezTo>
                  <a:pt x="6768" y="1459"/>
                  <a:pt x="6737" y="1458"/>
                  <a:pt x="6705" y="1458"/>
                </a:cubicBezTo>
                <a:cubicBezTo>
                  <a:pt x="6245" y="1458"/>
                  <a:pt x="5692" y="1690"/>
                  <a:pt x="5358" y="1902"/>
                </a:cubicBezTo>
                <a:cubicBezTo>
                  <a:pt x="4837" y="2226"/>
                  <a:pt x="4496" y="3070"/>
                  <a:pt x="3950" y="3070"/>
                </a:cubicBezTo>
                <a:cubicBezTo>
                  <a:pt x="3936" y="3070"/>
                  <a:pt x="3921" y="3070"/>
                  <a:pt x="3906" y="3069"/>
                </a:cubicBezTo>
                <a:cubicBezTo>
                  <a:pt x="3453" y="3033"/>
                  <a:pt x="2965" y="2235"/>
                  <a:pt x="2906" y="1902"/>
                </a:cubicBezTo>
                <a:cubicBezTo>
                  <a:pt x="2846" y="1628"/>
                  <a:pt x="2977" y="1366"/>
                  <a:pt x="2906" y="1128"/>
                </a:cubicBezTo>
                <a:cubicBezTo>
                  <a:pt x="2771" y="702"/>
                  <a:pt x="1696" y="0"/>
                  <a:pt x="106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6" name="Google Shape;11046;p36"/>
          <p:cNvSpPr/>
          <p:nvPr/>
        </p:nvSpPr>
        <p:spPr>
          <a:xfrm>
            <a:off x="7104857" y="4267343"/>
            <a:ext cx="85530" cy="63927"/>
          </a:xfrm>
          <a:custGeom>
            <a:avLst/>
            <a:gdLst/>
            <a:ahLst/>
            <a:cxnLst/>
            <a:rect l="l" t="t" r="r" b="b"/>
            <a:pathLst>
              <a:path w="3728" h="2787" extrusionOk="0">
                <a:moveTo>
                  <a:pt x="1018" y="0"/>
                </a:moveTo>
                <a:cubicBezTo>
                  <a:pt x="832" y="0"/>
                  <a:pt x="664" y="102"/>
                  <a:pt x="501" y="430"/>
                </a:cubicBezTo>
                <a:cubicBezTo>
                  <a:pt x="370" y="692"/>
                  <a:pt x="1" y="1989"/>
                  <a:pt x="48" y="2275"/>
                </a:cubicBezTo>
                <a:cubicBezTo>
                  <a:pt x="120" y="2654"/>
                  <a:pt x="394" y="2787"/>
                  <a:pt x="734" y="2787"/>
                </a:cubicBezTo>
                <a:cubicBezTo>
                  <a:pt x="1291" y="2787"/>
                  <a:pt x="2024" y="2430"/>
                  <a:pt x="2334" y="2216"/>
                </a:cubicBezTo>
                <a:cubicBezTo>
                  <a:pt x="3037" y="1727"/>
                  <a:pt x="3561" y="953"/>
                  <a:pt x="3727" y="263"/>
                </a:cubicBezTo>
                <a:cubicBezTo>
                  <a:pt x="3578" y="148"/>
                  <a:pt x="3420" y="110"/>
                  <a:pt x="3254" y="110"/>
                </a:cubicBezTo>
                <a:cubicBezTo>
                  <a:pt x="2909" y="110"/>
                  <a:pt x="2531" y="278"/>
                  <a:pt x="2138" y="278"/>
                </a:cubicBezTo>
                <a:cubicBezTo>
                  <a:pt x="2073" y="278"/>
                  <a:pt x="2007" y="274"/>
                  <a:pt x="1941" y="263"/>
                </a:cubicBezTo>
                <a:cubicBezTo>
                  <a:pt x="1573" y="200"/>
                  <a:pt x="1278" y="0"/>
                  <a:pt x="10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7" name="Google Shape;11047;p36"/>
          <p:cNvSpPr/>
          <p:nvPr/>
        </p:nvSpPr>
        <p:spPr>
          <a:xfrm>
            <a:off x="6888509" y="2322610"/>
            <a:ext cx="215017" cy="236692"/>
          </a:xfrm>
          <a:custGeom>
            <a:avLst/>
            <a:gdLst/>
            <a:ahLst/>
            <a:cxnLst/>
            <a:rect l="l" t="t" r="r" b="b"/>
            <a:pathLst>
              <a:path w="9372" h="10319" extrusionOk="0">
                <a:moveTo>
                  <a:pt x="6145" y="1"/>
                </a:moveTo>
                <a:lnTo>
                  <a:pt x="6145" y="1"/>
                </a:lnTo>
                <a:cubicBezTo>
                  <a:pt x="5478" y="763"/>
                  <a:pt x="6514" y="1441"/>
                  <a:pt x="6692" y="2072"/>
                </a:cubicBezTo>
                <a:cubicBezTo>
                  <a:pt x="6990" y="3049"/>
                  <a:pt x="6430" y="4013"/>
                  <a:pt x="5918" y="4299"/>
                </a:cubicBezTo>
                <a:cubicBezTo>
                  <a:pt x="5728" y="4394"/>
                  <a:pt x="5466" y="4358"/>
                  <a:pt x="5252" y="4513"/>
                </a:cubicBezTo>
                <a:cubicBezTo>
                  <a:pt x="4990" y="4716"/>
                  <a:pt x="4954" y="5478"/>
                  <a:pt x="4466" y="5692"/>
                </a:cubicBezTo>
                <a:cubicBezTo>
                  <a:pt x="4246" y="5785"/>
                  <a:pt x="3995" y="5806"/>
                  <a:pt x="3727" y="5806"/>
                </a:cubicBezTo>
                <a:cubicBezTo>
                  <a:pt x="3525" y="5806"/>
                  <a:pt x="3312" y="5794"/>
                  <a:pt x="3096" y="5794"/>
                </a:cubicBezTo>
                <a:cubicBezTo>
                  <a:pt x="2868" y="5794"/>
                  <a:pt x="2636" y="5807"/>
                  <a:pt x="2406" y="5859"/>
                </a:cubicBezTo>
                <a:cubicBezTo>
                  <a:pt x="2001" y="5942"/>
                  <a:pt x="1382" y="6573"/>
                  <a:pt x="1072" y="6918"/>
                </a:cubicBezTo>
                <a:cubicBezTo>
                  <a:pt x="811" y="7192"/>
                  <a:pt x="1" y="7859"/>
                  <a:pt x="13" y="8252"/>
                </a:cubicBezTo>
                <a:cubicBezTo>
                  <a:pt x="25" y="8633"/>
                  <a:pt x="537" y="8895"/>
                  <a:pt x="894" y="9371"/>
                </a:cubicBezTo>
                <a:cubicBezTo>
                  <a:pt x="1185" y="9729"/>
                  <a:pt x="1434" y="10319"/>
                  <a:pt x="1868" y="10319"/>
                </a:cubicBezTo>
                <a:cubicBezTo>
                  <a:pt x="1896" y="10319"/>
                  <a:pt x="1924" y="10317"/>
                  <a:pt x="1954" y="10312"/>
                </a:cubicBezTo>
                <a:cubicBezTo>
                  <a:pt x="2644" y="10204"/>
                  <a:pt x="2061" y="8919"/>
                  <a:pt x="2632" y="8585"/>
                </a:cubicBezTo>
                <a:lnTo>
                  <a:pt x="2632" y="8585"/>
                </a:lnTo>
                <a:cubicBezTo>
                  <a:pt x="2741" y="8622"/>
                  <a:pt x="2843" y="8639"/>
                  <a:pt x="2940" y="8639"/>
                </a:cubicBezTo>
                <a:cubicBezTo>
                  <a:pt x="3702" y="8639"/>
                  <a:pt x="4091" y="7596"/>
                  <a:pt x="4799" y="7585"/>
                </a:cubicBezTo>
                <a:cubicBezTo>
                  <a:pt x="4804" y="7585"/>
                  <a:pt x="4809" y="7585"/>
                  <a:pt x="4814" y="7585"/>
                </a:cubicBezTo>
                <a:cubicBezTo>
                  <a:pt x="5086" y="7585"/>
                  <a:pt x="5322" y="7871"/>
                  <a:pt x="5596" y="7871"/>
                </a:cubicBezTo>
                <a:cubicBezTo>
                  <a:pt x="5627" y="7871"/>
                  <a:pt x="5659" y="7867"/>
                  <a:pt x="5692" y="7859"/>
                </a:cubicBezTo>
                <a:cubicBezTo>
                  <a:pt x="6097" y="7752"/>
                  <a:pt x="6216" y="7049"/>
                  <a:pt x="6645" y="6859"/>
                </a:cubicBezTo>
                <a:cubicBezTo>
                  <a:pt x="7538" y="6454"/>
                  <a:pt x="8752" y="6728"/>
                  <a:pt x="9371" y="5966"/>
                </a:cubicBezTo>
                <a:cubicBezTo>
                  <a:pt x="9193" y="5347"/>
                  <a:pt x="9038" y="4692"/>
                  <a:pt x="8812" y="4013"/>
                </a:cubicBezTo>
                <a:cubicBezTo>
                  <a:pt x="8716" y="3716"/>
                  <a:pt x="8502" y="3465"/>
                  <a:pt x="8478" y="3239"/>
                </a:cubicBezTo>
                <a:cubicBezTo>
                  <a:pt x="8442" y="2834"/>
                  <a:pt x="8657" y="2453"/>
                  <a:pt x="8597" y="2072"/>
                </a:cubicBezTo>
                <a:cubicBezTo>
                  <a:pt x="8431" y="1084"/>
                  <a:pt x="7121" y="108"/>
                  <a:pt x="61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8" name="Google Shape;11048;p36"/>
          <p:cNvSpPr/>
          <p:nvPr/>
        </p:nvSpPr>
        <p:spPr>
          <a:xfrm>
            <a:off x="6994504" y="2230401"/>
            <a:ext cx="101360" cy="85947"/>
          </a:xfrm>
          <a:custGeom>
            <a:avLst/>
            <a:gdLst/>
            <a:ahLst/>
            <a:cxnLst/>
            <a:rect l="l" t="t" r="r" b="b"/>
            <a:pathLst>
              <a:path w="4418" h="3747" extrusionOk="0">
                <a:moveTo>
                  <a:pt x="157" y="1"/>
                </a:moveTo>
                <a:cubicBezTo>
                  <a:pt x="127" y="1"/>
                  <a:pt x="99" y="3"/>
                  <a:pt x="72" y="8"/>
                </a:cubicBezTo>
                <a:cubicBezTo>
                  <a:pt x="72" y="80"/>
                  <a:pt x="1" y="92"/>
                  <a:pt x="12" y="175"/>
                </a:cubicBezTo>
                <a:cubicBezTo>
                  <a:pt x="251" y="782"/>
                  <a:pt x="679" y="1104"/>
                  <a:pt x="513" y="1735"/>
                </a:cubicBezTo>
                <a:cubicBezTo>
                  <a:pt x="417" y="2116"/>
                  <a:pt x="1" y="2306"/>
                  <a:pt x="12" y="2628"/>
                </a:cubicBezTo>
                <a:cubicBezTo>
                  <a:pt x="36" y="3140"/>
                  <a:pt x="786" y="3652"/>
                  <a:pt x="1239" y="3747"/>
                </a:cubicBezTo>
                <a:cubicBezTo>
                  <a:pt x="1417" y="3271"/>
                  <a:pt x="1108" y="2866"/>
                  <a:pt x="1632" y="2747"/>
                </a:cubicBezTo>
                <a:cubicBezTo>
                  <a:pt x="1673" y="2737"/>
                  <a:pt x="1715" y="2732"/>
                  <a:pt x="1757" y="2732"/>
                </a:cubicBezTo>
                <a:cubicBezTo>
                  <a:pt x="2132" y="2732"/>
                  <a:pt x="2541" y="3089"/>
                  <a:pt x="2923" y="3089"/>
                </a:cubicBezTo>
                <a:cubicBezTo>
                  <a:pt x="2957" y="3089"/>
                  <a:pt x="2991" y="3086"/>
                  <a:pt x="3025" y="3080"/>
                </a:cubicBezTo>
                <a:cubicBezTo>
                  <a:pt x="3310" y="3021"/>
                  <a:pt x="3572" y="2509"/>
                  <a:pt x="3799" y="2354"/>
                </a:cubicBezTo>
                <a:cubicBezTo>
                  <a:pt x="4037" y="2187"/>
                  <a:pt x="4287" y="2247"/>
                  <a:pt x="4418" y="1961"/>
                </a:cubicBezTo>
                <a:cubicBezTo>
                  <a:pt x="4370" y="1187"/>
                  <a:pt x="3703" y="1259"/>
                  <a:pt x="2918" y="1128"/>
                </a:cubicBezTo>
                <a:cubicBezTo>
                  <a:pt x="1741" y="935"/>
                  <a:pt x="725" y="1"/>
                  <a:pt x="1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9" name="Google Shape;11049;p36"/>
          <p:cNvSpPr/>
          <p:nvPr/>
        </p:nvSpPr>
        <p:spPr>
          <a:xfrm>
            <a:off x="7029468" y="3567818"/>
            <a:ext cx="19845" cy="12868"/>
          </a:xfrm>
          <a:custGeom>
            <a:avLst/>
            <a:gdLst/>
            <a:ahLst/>
            <a:cxnLst/>
            <a:rect l="l" t="t" r="r" b="b"/>
            <a:pathLst>
              <a:path w="865" h="561" extrusionOk="0">
                <a:moveTo>
                  <a:pt x="467" y="0"/>
                </a:moveTo>
                <a:cubicBezTo>
                  <a:pt x="245" y="0"/>
                  <a:pt x="7" y="123"/>
                  <a:pt x="1" y="328"/>
                </a:cubicBezTo>
                <a:cubicBezTo>
                  <a:pt x="41" y="472"/>
                  <a:pt x="252" y="560"/>
                  <a:pt x="451" y="560"/>
                </a:cubicBezTo>
                <a:cubicBezTo>
                  <a:pt x="664" y="560"/>
                  <a:pt x="865" y="460"/>
                  <a:pt x="834" y="220"/>
                </a:cubicBezTo>
                <a:cubicBezTo>
                  <a:pt x="788" y="68"/>
                  <a:pt x="632" y="0"/>
                  <a:pt x="4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0" name="Google Shape;11050;p36"/>
          <p:cNvSpPr/>
          <p:nvPr/>
        </p:nvSpPr>
        <p:spPr>
          <a:xfrm>
            <a:off x="6954079" y="2168034"/>
            <a:ext cx="48363" cy="35805"/>
          </a:xfrm>
          <a:custGeom>
            <a:avLst/>
            <a:gdLst/>
            <a:ahLst/>
            <a:cxnLst/>
            <a:rect l="l" t="t" r="r" b="b"/>
            <a:pathLst>
              <a:path w="2108" h="1561" extrusionOk="0">
                <a:moveTo>
                  <a:pt x="215" y="1"/>
                </a:moveTo>
                <a:lnTo>
                  <a:pt x="215" y="1"/>
                </a:lnTo>
                <a:cubicBezTo>
                  <a:pt x="0" y="632"/>
                  <a:pt x="596" y="1346"/>
                  <a:pt x="1167" y="1561"/>
                </a:cubicBezTo>
                <a:cubicBezTo>
                  <a:pt x="2108" y="953"/>
                  <a:pt x="762" y="287"/>
                  <a:pt x="21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1" name="Google Shape;11051;p36"/>
          <p:cNvSpPr/>
          <p:nvPr/>
        </p:nvSpPr>
        <p:spPr>
          <a:xfrm>
            <a:off x="6875960" y="3497560"/>
            <a:ext cx="80597" cy="47205"/>
          </a:xfrm>
          <a:custGeom>
            <a:avLst/>
            <a:gdLst/>
            <a:ahLst/>
            <a:cxnLst/>
            <a:rect l="l" t="t" r="r" b="b"/>
            <a:pathLst>
              <a:path w="3513" h="2058" extrusionOk="0">
                <a:moveTo>
                  <a:pt x="2912" y="0"/>
                </a:moveTo>
                <a:cubicBezTo>
                  <a:pt x="2127" y="0"/>
                  <a:pt x="1570" y="552"/>
                  <a:pt x="1060" y="831"/>
                </a:cubicBezTo>
                <a:cubicBezTo>
                  <a:pt x="619" y="1069"/>
                  <a:pt x="0" y="1212"/>
                  <a:pt x="0" y="1831"/>
                </a:cubicBezTo>
                <a:cubicBezTo>
                  <a:pt x="95" y="1879"/>
                  <a:pt x="167" y="1962"/>
                  <a:pt x="226" y="2057"/>
                </a:cubicBezTo>
                <a:cubicBezTo>
                  <a:pt x="905" y="1998"/>
                  <a:pt x="1358" y="1438"/>
                  <a:pt x="1893" y="1105"/>
                </a:cubicBezTo>
                <a:cubicBezTo>
                  <a:pt x="2429" y="783"/>
                  <a:pt x="3263" y="795"/>
                  <a:pt x="3513" y="105"/>
                </a:cubicBezTo>
                <a:cubicBezTo>
                  <a:pt x="3298" y="31"/>
                  <a:pt x="3099" y="0"/>
                  <a:pt x="291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2" name="Google Shape;11052;p36"/>
          <p:cNvSpPr/>
          <p:nvPr/>
        </p:nvSpPr>
        <p:spPr>
          <a:xfrm>
            <a:off x="6804379" y="3271007"/>
            <a:ext cx="100832" cy="23970"/>
          </a:xfrm>
          <a:custGeom>
            <a:avLst/>
            <a:gdLst/>
            <a:ahLst/>
            <a:cxnLst/>
            <a:rect l="l" t="t" r="r" b="b"/>
            <a:pathLst>
              <a:path w="4395" h="1045" extrusionOk="0">
                <a:moveTo>
                  <a:pt x="1140" y="1"/>
                </a:moveTo>
                <a:cubicBezTo>
                  <a:pt x="1113" y="1"/>
                  <a:pt x="1086" y="2"/>
                  <a:pt x="1060" y="4"/>
                </a:cubicBezTo>
                <a:cubicBezTo>
                  <a:pt x="525" y="64"/>
                  <a:pt x="13" y="540"/>
                  <a:pt x="1" y="1016"/>
                </a:cubicBezTo>
                <a:cubicBezTo>
                  <a:pt x="61" y="1036"/>
                  <a:pt x="114" y="1045"/>
                  <a:pt x="161" y="1045"/>
                </a:cubicBezTo>
                <a:cubicBezTo>
                  <a:pt x="366" y="1045"/>
                  <a:pt x="476" y="888"/>
                  <a:pt x="727" y="849"/>
                </a:cubicBezTo>
                <a:cubicBezTo>
                  <a:pt x="875" y="826"/>
                  <a:pt x="1031" y="816"/>
                  <a:pt x="1191" y="816"/>
                </a:cubicBezTo>
                <a:cubicBezTo>
                  <a:pt x="1936" y="816"/>
                  <a:pt x="2782" y="1024"/>
                  <a:pt x="3417" y="1024"/>
                </a:cubicBezTo>
                <a:cubicBezTo>
                  <a:pt x="3967" y="1024"/>
                  <a:pt x="4360" y="869"/>
                  <a:pt x="4394" y="290"/>
                </a:cubicBezTo>
                <a:cubicBezTo>
                  <a:pt x="4216" y="187"/>
                  <a:pt x="4013" y="156"/>
                  <a:pt x="3792" y="156"/>
                </a:cubicBezTo>
                <a:cubicBezTo>
                  <a:pt x="3452" y="156"/>
                  <a:pt x="3070" y="230"/>
                  <a:pt x="2680" y="230"/>
                </a:cubicBezTo>
                <a:cubicBezTo>
                  <a:pt x="2111" y="230"/>
                  <a:pt x="1543" y="1"/>
                  <a:pt x="11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3" name="Google Shape;11053;p36"/>
          <p:cNvSpPr/>
          <p:nvPr/>
        </p:nvSpPr>
        <p:spPr>
          <a:xfrm>
            <a:off x="6775426" y="3312042"/>
            <a:ext cx="104641" cy="119527"/>
          </a:xfrm>
          <a:custGeom>
            <a:avLst/>
            <a:gdLst/>
            <a:ahLst/>
            <a:cxnLst/>
            <a:rect l="l" t="t" r="r" b="b"/>
            <a:pathLst>
              <a:path w="4561" h="5211" extrusionOk="0">
                <a:moveTo>
                  <a:pt x="1211" y="1"/>
                </a:moveTo>
                <a:cubicBezTo>
                  <a:pt x="1209" y="1"/>
                  <a:pt x="1206" y="1"/>
                  <a:pt x="1203" y="1"/>
                </a:cubicBezTo>
                <a:cubicBezTo>
                  <a:pt x="596" y="25"/>
                  <a:pt x="715" y="1001"/>
                  <a:pt x="537" y="1513"/>
                </a:cubicBezTo>
                <a:cubicBezTo>
                  <a:pt x="417" y="1858"/>
                  <a:pt x="1" y="2227"/>
                  <a:pt x="36" y="2561"/>
                </a:cubicBezTo>
                <a:cubicBezTo>
                  <a:pt x="72" y="2978"/>
                  <a:pt x="596" y="3097"/>
                  <a:pt x="703" y="3632"/>
                </a:cubicBezTo>
                <a:cubicBezTo>
                  <a:pt x="822" y="4240"/>
                  <a:pt x="251" y="5014"/>
                  <a:pt x="810" y="5180"/>
                </a:cubicBezTo>
                <a:cubicBezTo>
                  <a:pt x="879" y="5201"/>
                  <a:pt x="940" y="5210"/>
                  <a:pt x="996" y="5210"/>
                </a:cubicBezTo>
                <a:cubicBezTo>
                  <a:pt x="1878" y="5210"/>
                  <a:pt x="1230" y="2777"/>
                  <a:pt x="2037" y="2620"/>
                </a:cubicBezTo>
                <a:cubicBezTo>
                  <a:pt x="2467" y="3288"/>
                  <a:pt x="3036" y="5148"/>
                  <a:pt x="4052" y="5148"/>
                </a:cubicBezTo>
                <a:cubicBezTo>
                  <a:pt x="4105" y="5148"/>
                  <a:pt x="4160" y="5143"/>
                  <a:pt x="4216" y="5133"/>
                </a:cubicBezTo>
                <a:cubicBezTo>
                  <a:pt x="4466" y="4942"/>
                  <a:pt x="4358" y="4383"/>
                  <a:pt x="4382" y="3954"/>
                </a:cubicBezTo>
                <a:cubicBezTo>
                  <a:pt x="3858" y="3311"/>
                  <a:pt x="3668" y="2323"/>
                  <a:pt x="3215" y="1620"/>
                </a:cubicBezTo>
                <a:cubicBezTo>
                  <a:pt x="3501" y="1025"/>
                  <a:pt x="4561" y="942"/>
                  <a:pt x="4489" y="168"/>
                </a:cubicBezTo>
                <a:cubicBezTo>
                  <a:pt x="4396" y="150"/>
                  <a:pt x="4305" y="142"/>
                  <a:pt x="4215" y="142"/>
                </a:cubicBezTo>
                <a:cubicBezTo>
                  <a:pt x="3468" y="142"/>
                  <a:pt x="2823" y="685"/>
                  <a:pt x="2260" y="685"/>
                </a:cubicBezTo>
                <a:cubicBezTo>
                  <a:pt x="2205" y="685"/>
                  <a:pt x="2150" y="679"/>
                  <a:pt x="2096" y="668"/>
                </a:cubicBezTo>
                <a:cubicBezTo>
                  <a:pt x="1907" y="632"/>
                  <a:pt x="1508" y="1"/>
                  <a:pt x="121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4" name="Google Shape;11054;p36"/>
          <p:cNvSpPr/>
          <p:nvPr/>
        </p:nvSpPr>
        <p:spPr>
          <a:xfrm>
            <a:off x="6797841" y="3496436"/>
            <a:ext cx="33335" cy="15368"/>
          </a:xfrm>
          <a:custGeom>
            <a:avLst/>
            <a:gdLst/>
            <a:ahLst/>
            <a:cxnLst/>
            <a:rect l="l" t="t" r="r" b="b"/>
            <a:pathLst>
              <a:path w="1453" h="670" extrusionOk="0">
                <a:moveTo>
                  <a:pt x="603" y="1"/>
                </a:moveTo>
                <a:cubicBezTo>
                  <a:pt x="333" y="1"/>
                  <a:pt x="84" y="82"/>
                  <a:pt x="0" y="261"/>
                </a:cubicBezTo>
                <a:cubicBezTo>
                  <a:pt x="66" y="501"/>
                  <a:pt x="518" y="670"/>
                  <a:pt x="906" y="670"/>
                </a:cubicBezTo>
                <a:cubicBezTo>
                  <a:pt x="1153" y="670"/>
                  <a:pt x="1374" y="601"/>
                  <a:pt x="1453" y="439"/>
                </a:cubicBezTo>
                <a:cubicBezTo>
                  <a:pt x="1397" y="161"/>
                  <a:pt x="980" y="1"/>
                  <a:pt x="60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5" name="Google Shape;11055;p36"/>
          <p:cNvSpPr/>
          <p:nvPr/>
        </p:nvSpPr>
        <p:spPr>
          <a:xfrm>
            <a:off x="6778707" y="3522104"/>
            <a:ext cx="28150" cy="20185"/>
          </a:xfrm>
          <a:custGeom>
            <a:avLst/>
            <a:gdLst/>
            <a:ahLst/>
            <a:cxnLst/>
            <a:rect l="l" t="t" r="r" b="b"/>
            <a:pathLst>
              <a:path w="1227" h="880" extrusionOk="0">
                <a:moveTo>
                  <a:pt x="418" y="0"/>
                </a:moveTo>
                <a:cubicBezTo>
                  <a:pt x="251" y="0"/>
                  <a:pt x="97" y="60"/>
                  <a:pt x="1" y="201"/>
                </a:cubicBezTo>
                <a:cubicBezTo>
                  <a:pt x="132" y="642"/>
                  <a:pt x="584" y="737"/>
                  <a:pt x="1001" y="880"/>
                </a:cubicBezTo>
                <a:cubicBezTo>
                  <a:pt x="1084" y="809"/>
                  <a:pt x="1167" y="737"/>
                  <a:pt x="1227" y="654"/>
                </a:cubicBezTo>
                <a:cubicBezTo>
                  <a:pt x="1219" y="293"/>
                  <a:pt x="787" y="0"/>
                  <a:pt x="4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6" name="Google Shape;11056;p36"/>
          <p:cNvSpPr/>
          <p:nvPr/>
        </p:nvSpPr>
        <p:spPr>
          <a:xfrm>
            <a:off x="6705772" y="3494303"/>
            <a:ext cx="66671" cy="19864"/>
          </a:xfrm>
          <a:custGeom>
            <a:avLst/>
            <a:gdLst/>
            <a:ahLst/>
            <a:cxnLst/>
            <a:rect l="l" t="t" r="r" b="b"/>
            <a:pathLst>
              <a:path w="2906" h="866" extrusionOk="0">
                <a:moveTo>
                  <a:pt x="2290" y="1"/>
                </a:moveTo>
                <a:cubicBezTo>
                  <a:pt x="1931" y="1"/>
                  <a:pt x="1485" y="154"/>
                  <a:pt x="1120" y="187"/>
                </a:cubicBezTo>
                <a:cubicBezTo>
                  <a:pt x="1086" y="191"/>
                  <a:pt x="1051" y="193"/>
                  <a:pt x="1016" y="193"/>
                </a:cubicBezTo>
                <a:cubicBezTo>
                  <a:pt x="804" y="193"/>
                  <a:pt x="574" y="133"/>
                  <a:pt x="382" y="133"/>
                </a:cubicBezTo>
                <a:cubicBezTo>
                  <a:pt x="213" y="133"/>
                  <a:pt x="72" y="179"/>
                  <a:pt x="1" y="354"/>
                </a:cubicBezTo>
                <a:cubicBezTo>
                  <a:pt x="120" y="842"/>
                  <a:pt x="703" y="842"/>
                  <a:pt x="1287" y="866"/>
                </a:cubicBezTo>
                <a:cubicBezTo>
                  <a:pt x="1438" y="684"/>
                  <a:pt x="1700" y="658"/>
                  <a:pt x="1974" y="658"/>
                </a:cubicBezTo>
                <a:cubicBezTo>
                  <a:pt x="2082" y="658"/>
                  <a:pt x="2192" y="662"/>
                  <a:pt x="2297" y="662"/>
                </a:cubicBezTo>
                <a:cubicBezTo>
                  <a:pt x="2556" y="662"/>
                  <a:pt x="2789" y="638"/>
                  <a:pt x="2906" y="473"/>
                </a:cubicBezTo>
                <a:cubicBezTo>
                  <a:pt x="2825" y="106"/>
                  <a:pt x="2588" y="1"/>
                  <a:pt x="22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7" name="Google Shape;11057;p36"/>
          <p:cNvSpPr/>
          <p:nvPr/>
        </p:nvSpPr>
        <p:spPr>
          <a:xfrm>
            <a:off x="6558826" y="3560019"/>
            <a:ext cx="927106" cy="663398"/>
          </a:xfrm>
          <a:custGeom>
            <a:avLst/>
            <a:gdLst/>
            <a:ahLst/>
            <a:cxnLst/>
            <a:rect l="l" t="t" r="r" b="b"/>
            <a:pathLst>
              <a:path w="40410" h="28922" extrusionOk="0">
                <a:moveTo>
                  <a:pt x="32933" y="1"/>
                </a:moveTo>
                <a:cubicBezTo>
                  <a:pt x="32278" y="275"/>
                  <a:pt x="31980" y="1299"/>
                  <a:pt x="31766" y="2061"/>
                </a:cubicBezTo>
                <a:cubicBezTo>
                  <a:pt x="31683" y="2346"/>
                  <a:pt x="31492" y="2620"/>
                  <a:pt x="31433" y="2906"/>
                </a:cubicBezTo>
                <a:cubicBezTo>
                  <a:pt x="31266" y="3739"/>
                  <a:pt x="31242" y="4716"/>
                  <a:pt x="30873" y="5513"/>
                </a:cubicBezTo>
                <a:cubicBezTo>
                  <a:pt x="30566" y="6198"/>
                  <a:pt x="30001" y="6919"/>
                  <a:pt x="29446" y="6919"/>
                </a:cubicBezTo>
                <a:cubicBezTo>
                  <a:pt x="29441" y="6919"/>
                  <a:pt x="29437" y="6918"/>
                  <a:pt x="29432" y="6918"/>
                </a:cubicBezTo>
                <a:cubicBezTo>
                  <a:pt x="28932" y="6895"/>
                  <a:pt x="28670" y="6371"/>
                  <a:pt x="28313" y="6133"/>
                </a:cubicBezTo>
                <a:cubicBezTo>
                  <a:pt x="28194" y="6061"/>
                  <a:pt x="27920" y="6014"/>
                  <a:pt x="27754" y="5906"/>
                </a:cubicBezTo>
                <a:cubicBezTo>
                  <a:pt x="27551" y="5787"/>
                  <a:pt x="27242" y="5430"/>
                  <a:pt x="26861" y="5192"/>
                </a:cubicBezTo>
                <a:cubicBezTo>
                  <a:pt x="26313" y="4835"/>
                  <a:pt x="25396" y="4537"/>
                  <a:pt x="25408" y="3906"/>
                </a:cubicBezTo>
                <a:cubicBezTo>
                  <a:pt x="25432" y="3394"/>
                  <a:pt x="25908" y="3299"/>
                  <a:pt x="26360" y="3120"/>
                </a:cubicBezTo>
                <a:cubicBezTo>
                  <a:pt x="26527" y="2846"/>
                  <a:pt x="26337" y="2715"/>
                  <a:pt x="26420" y="2454"/>
                </a:cubicBezTo>
                <a:cubicBezTo>
                  <a:pt x="26527" y="2096"/>
                  <a:pt x="26968" y="1811"/>
                  <a:pt x="26920" y="1453"/>
                </a:cubicBezTo>
                <a:cubicBezTo>
                  <a:pt x="26877" y="1131"/>
                  <a:pt x="26689" y="1036"/>
                  <a:pt x="26447" y="1036"/>
                </a:cubicBezTo>
                <a:cubicBezTo>
                  <a:pt x="26101" y="1036"/>
                  <a:pt x="25644" y="1228"/>
                  <a:pt x="25333" y="1228"/>
                </a:cubicBezTo>
                <a:cubicBezTo>
                  <a:pt x="25322" y="1228"/>
                  <a:pt x="25311" y="1228"/>
                  <a:pt x="25301" y="1227"/>
                </a:cubicBezTo>
                <a:cubicBezTo>
                  <a:pt x="24325" y="1203"/>
                  <a:pt x="23217" y="322"/>
                  <a:pt x="22574" y="287"/>
                </a:cubicBezTo>
                <a:lnTo>
                  <a:pt x="22574" y="287"/>
                </a:lnTo>
                <a:cubicBezTo>
                  <a:pt x="22312" y="501"/>
                  <a:pt x="22646" y="715"/>
                  <a:pt x="22574" y="1061"/>
                </a:cubicBezTo>
                <a:cubicBezTo>
                  <a:pt x="22433" y="1289"/>
                  <a:pt x="22224" y="1339"/>
                  <a:pt x="21985" y="1339"/>
                </a:cubicBezTo>
                <a:cubicBezTo>
                  <a:pt x="21802" y="1339"/>
                  <a:pt x="21601" y="1310"/>
                  <a:pt x="21399" y="1310"/>
                </a:cubicBezTo>
                <a:cubicBezTo>
                  <a:pt x="21286" y="1310"/>
                  <a:pt x="21173" y="1319"/>
                  <a:pt x="21062" y="1346"/>
                </a:cubicBezTo>
                <a:cubicBezTo>
                  <a:pt x="20372" y="1513"/>
                  <a:pt x="20074" y="2275"/>
                  <a:pt x="19669" y="2846"/>
                </a:cubicBezTo>
                <a:cubicBezTo>
                  <a:pt x="19395" y="3239"/>
                  <a:pt x="19086" y="3882"/>
                  <a:pt x="18776" y="3954"/>
                </a:cubicBezTo>
                <a:cubicBezTo>
                  <a:pt x="18697" y="3975"/>
                  <a:pt x="18623" y="3984"/>
                  <a:pt x="18551" y="3984"/>
                </a:cubicBezTo>
                <a:cubicBezTo>
                  <a:pt x="17858" y="3984"/>
                  <a:pt x="17488" y="3078"/>
                  <a:pt x="16776" y="3013"/>
                </a:cubicBezTo>
                <a:cubicBezTo>
                  <a:pt x="16759" y="3011"/>
                  <a:pt x="16740" y="3010"/>
                  <a:pt x="16720" y="3010"/>
                </a:cubicBezTo>
                <a:cubicBezTo>
                  <a:pt x="16492" y="3010"/>
                  <a:pt x="16102" y="3130"/>
                  <a:pt x="15883" y="3239"/>
                </a:cubicBezTo>
                <a:cubicBezTo>
                  <a:pt x="15478" y="3430"/>
                  <a:pt x="14907" y="3823"/>
                  <a:pt x="14597" y="4073"/>
                </a:cubicBezTo>
                <a:cubicBezTo>
                  <a:pt x="14157" y="4430"/>
                  <a:pt x="14097" y="5001"/>
                  <a:pt x="13716" y="5359"/>
                </a:cubicBezTo>
                <a:cubicBezTo>
                  <a:pt x="13514" y="5525"/>
                  <a:pt x="12966" y="5787"/>
                  <a:pt x="12704" y="5859"/>
                </a:cubicBezTo>
                <a:cubicBezTo>
                  <a:pt x="12643" y="5873"/>
                  <a:pt x="12583" y="5878"/>
                  <a:pt x="12524" y="5878"/>
                </a:cubicBezTo>
                <a:cubicBezTo>
                  <a:pt x="12424" y="5878"/>
                  <a:pt x="12327" y="5865"/>
                  <a:pt x="12228" y="5865"/>
                </a:cubicBezTo>
                <a:cubicBezTo>
                  <a:pt x="12146" y="5865"/>
                  <a:pt x="12063" y="5874"/>
                  <a:pt x="11978" y="5906"/>
                </a:cubicBezTo>
                <a:cubicBezTo>
                  <a:pt x="11490" y="6121"/>
                  <a:pt x="11573" y="6633"/>
                  <a:pt x="11311" y="7252"/>
                </a:cubicBezTo>
                <a:cubicBezTo>
                  <a:pt x="11109" y="7752"/>
                  <a:pt x="10311" y="8597"/>
                  <a:pt x="9751" y="8919"/>
                </a:cubicBezTo>
                <a:cubicBezTo>
                  <a:pt x="9251" y="9216"/>
                  <a:pt x="8644" y="9157"/>
                  <a:pt x="7977" y="9312"/>
                </a:cubicBezTo>
                <a:cubicBezTo>
                  <a:pt x="7275" y="9466"/>
                  <a:pt x="6644" y="9895"/>
                  <a:pt x="6132" y="9978"/>
                </a:cubicBezTo>
                <a:cubicBezTo>
                  <a:pt x="6105" y="9982"/>
                  <a:pt x="6073" y="9984"/>
                  <a:pt x="6038" y="9984"/>
                </a:cubicBezTo>
                <a:cubicBezTo>
                  <a:pt x="5923" y="9984"/>
                  <a:pt x="5773" y="9967"/>
                  <a:pt x="5633" y="9967"/>
                </a:cubicBezTo>
                <a:cubicBezTo>
                  <a:pt x="5574" y="9967"/>
                  <a:pt x="5517" y="9970"/>
                  <a:pt x="5465" y="9978"/>
                </a:cubicBezTo>
                <a:cubicBezTo>
                  <a:pt x="4608" y="10121"/>
                  <a:pt x="3917" y="10895"/>
                  <a:pt x="3060" y="11312"/>
                </a:cubicBezTo>
                <a:cubicBezTo>
                  <a:pt x="2822" y="11431"/>
                  <a:pt x="2203" y="11633"/>
                  <a:pt x="2060" y="11871"/>
                </a:cubicBezTo>
                <a:cubicBezTo>
                  <a:pt x="1953" y="12062"/>
                  <a:pt x="1941" y="12550"/>
                  <a:pt x="1846" y="12824"/>
                </a:cubicBezTo>
                <a:cubicBezTo>
                  <a:pt x="1619" y="13395"/>
                  <a:pt x="1274" y="13610"/>
                  <a:pt x="1286" y="14050"/>
                </a:cubicBezTo>
                <a:cubicBezTo>
                  <a:pt x="1298" y="14669"/>
                  <a:pt x="1679" y="14753"/>
                  <a:pt x="1512" y="15277"/>
                </a:cubicBezTo>
                <a:cubicBezTo>
                  <a:pt x="1405" y="15586"/>
                  <a:pt x="964" y="15622"/>
                  <a:pt x="893" y="15991"/>
                </a:cubicBezTo>
                <a:cubicBezTo>
                  <a:pt x="857" y="16205"/>
                  <a:pt x="1024" y="16491"/>
                  <a:pt x="1060" y="16836"/>
                </a:cubicBezTo>
                <a:cubicBezTo>
                  <a:pt x="1084" y="17074"/>
                  <a:pt x="1036" y="17313"/>
                  <a:pt x="1060" y="17503"/>
                </a:cubicBezTo>
                <a:cubicBezTo>
                  <a:pt x="1143" y="18027"/>
                  <a:pt x="1441" y="18456"/>
                  <a:pt x="1453" y="18956"/>
                </a:cubicBezTo>
                <a:cubicBezTo>
                  <a:pt x="1453" y="19313"/>
                  <a:pt x="1250" y="19706"/>
                  <a:pt x="1226" y="20063"/>
                </a:cubicBezTo>
                <a:cubicBezTo>
                  <a:pt x="1203" y="20539"/>
                  <a:pt x="1465" y="20980"/>
                  <a:pt x="1453" y="21349"/>
                </a:cubicBezTo>
                <a:cubicBezTo>
                  <a:pt x="1429" y="21813"/>
                  <a:pt x="1060" y="22587"/>
                  <a:pt x="834" y="22908"/>
                </a:cubicBezTo>
                <a:cubicBezTo>
                  <a:pt x="631" y="23206"/>
                  <a:pt x="0" y="23480"/>
                  <a:pt x="0" y="23909"/>
                </a:cubicBezTo>
                <a:cubicBezTo>
                  <a:pt x="0" y="24444"/>
                  <a:pt x="643" y="24599"/>
                  <a:pt x="1000" y="24909"/>
                </a:cubicBezTo>
                <a:cubicBezTo>
                  <a:pt x="1220" y="24942"/>
                  <a:pt x="1422" y="24957"/>
                  <a:pt x="1612" y="24957"/>
                </a:cubicBezTo>
                <a:cubicBezTo>
                  <a:pt x="2993" y="24957"/>
                  <a:pt x="3642" y="24165"/>
                  <a:pt x="4679" y="23861"/>
                </a:cubicBezTo>
                <a:cubicBezTo>
                  <a:pt x="5102" y="23734"/>
                  <a:pt x="5522" y="23697"/>
                  <a:pt x="5939" y="23697"/>
                </a:cubicBezTo>
                <a:cubicBezTo>
                  <a:pt x="6515" y="23697"/>
                  <a:pt x="7086" y="23767"/>
                  <a:pt x="7653" y="23767"/>
                </a:cubicBezTo>
                <a:cubicBezTo>
                  <a:pt x="7833" y="23767"/>
                  <a:pt x="8012" y="23760"/>
                  <a:pt x="8192" y="23742"/>
                </a:cubicBezTo>
                <a:cubicBezTo>
                  <a:pt x="8894" y="23158"/>
                  <a:pt x="10144" y="22266"/>
                  <a:pt x="11263" y="22075"/>
                </a:cubicBezTo>
                <a:cubicBezTo>
                  <a:pt x="11344" y="22060"/>
                  <a:pt x="11428" y="22055"/>
                  <a:pt x="11514" y="22055"/>
                </a:cubicBezTo>
                <a:cubicBezTo>
                  <a:pt x="11716" y="22055"/>
                  <a:pt x="11929" y="22083"/>
                  <a:pt x="12136" y="22083"/>
                </a:cubicBezTo>
                <a:cubicBezTo>
                  <a:pt x="12195" y="22083"/>
                  <a:pt x="12254" y="22081"/>
                  <a:pt x="12311" y="22075"/>
                </a:cubicBezTo>
                <a:cubicBezTo>
                  <a:pt x="13506" y="21961"/>
                  <a:pt x="14492" y="21239"/>
                  <a:pt x="15871" y="21239"/>
                </a:cubicBezTo>
                <a:cubicBezTo>
                  <a:pt x="16073" y="21239"/>
                  <a:pt x="16282" y="21254"/>
                  <a:pt x="16502" y="21289"/>
                </a:cubicBezTo>
                <a:cubicBezTo>
                  <a:pt x="16895" y="21349"/>
                  <a:pt x="18074" y="21801"/>
                  <a:pt x="18395" y="22015"/>
                </a:cubicBezTo>
                <a:cubicBezTo>
                  <a:pt x="18669" y="22206"/>
                  <a:pt x="19288" y="23361"/>
                  <a:pt x="19336" y="23635"/>
                </a:cubicBezTo>
                <a:cubicBezTo>
                  <a:pt x="19407" y="23992"/>
                  <a:pt x="19062" y="24421"/>
                  <a:pt x="19503" y="24575"/>
                </a:cubicBezTo>
                <a:cubicBezTo>
                  <a:pt x="19535" y="24581"/>
                  <a:pt x="19567" y="24584"/>
                  <a:pt x="19598" y="24584"/>
                </a:cubicBezTo>
                <a:cubicBezTo>
                  <a:pt x="20018" y="24584"/>
                  <a:pt x="20292" y="24083"/>
                  <a:pt x="20669" y="23861"/>
                </a:cubicBezTo>
                <a:cubicBezTo>
                  <a:pt x="21038" y="23635"/>
                  <a:pt x="21467" y="23551"/>
                  <a:pt x="21788" y="23409"/>
                </a:cubicBezTo>
                <a:lnTo>
                  <a:pt x="21788" y="23409"/>
                </a:lnTo>
                <a:cubicBezTo>
                  <a:pt x="21646" y="23599"/>
                  <a:pt x="21550" y="23837"/>
                  <a:pt x="21562" y="24182"/>
                </a:cubicBezTo>
                <a:cubicBezTo>
                  <a:pt x="21979" y="24432"/>
                  <a:pt x="21955" y="24921"/>
                  <a:pt x="21848" y="25302"/>
                </a:cubicBezTo>
                <a:cubicBezTo>
                  <a:pt x="22015" y="25659"/>
                  <a:pt x="22431" y="25766"/>
                  <a:pt x="22455" y="26195"/>
                </a:cubicBezTo>
                <a:cubicBezTo>
                  <a:pt x="22479" y="26623"/>
                  <a:pt x="22122" y="26838"/>
                  <a:pt x="22181" y="27314"/>
                </a:cubicBezTo>
                <a:cubicBezTo>
                  <a:pt x="22289" y="28183"/>
                  <a:pt x="23170" y="28171"/>
                  <a:pt x="23967" y="28421"/>
                </a:cubicBezTo>
                <a:cubicBezTo>
                  <a:pt x="24348" y="28540"/>
                  <a:pt x="24479" y="28707"/>
                  <a:pt x="24741" y="28707"/>
                </a:cubicBezTo>
                <a:cubicBezTo>
                  <a:pt x="25350" y="28707"/>
                  <a:pt x="25691" y="28367"/>
                  <a:pt x="26100" y="28367"/>
                </a:cubicBezTo>
                <a:cubicBezTo>
                  <a:pt x="26131" y="28367"/>
                  <a:pt x="26162" y="28369"/>
                  <a:pt x="26194" y="28373"/>
                </a:cubicBezTo>
                <a:cubicBezTo>
                  <a:pt x="26578" y="28420"/>
                  <a:pt x="26974" y="28922"/>
                  <a:pt x="27392" y="28922"/>
                </a:cubicBezTo>
                <a:cubicBezTo>
                  <a:pt x="27401" y="28922"/>
                  <a:pt x="27411" y="28922"/>
                  <a:pt x="27420" y="28921"/>
                </a:cubicBezTo>
                <a:cubicBezTo>
                  <a:pt x="27825" y="28909"/>
                  <a:pt x="28373" y="28302"/>
                  <a:pt x="29206" y="27980"/>
                </a:cubicBezTo>
                <a:cubicBezTo>
                  <a:pt x="29730" y="27766"/>
                  <a:pt x="30242" y="27814"/>
                  <a:pt x="30813" y="27754"/>
                </a:cubicBezTo>
                <a:cubicBezTo>
                  <a:pt x="31802" y="27647"/>
                  <a:pt x="32087" y="26576"/>
                  <a:pt x="32659" y="25921"/>
                </a:cubicBezTo>
                <a:cubicBezTo>
                  <a:pt x="33052" y="25456"/>
                  <a:pt x="33659" y="25052"/>
                  <a:pt x="34159" y="24528"/>
                </a:cubicBezTo>
                <a:cubicBezTo>
                  <a:pt x="34635" y="24016"/>
                  <a:pt x="35076" y="23456"/>
                  <a:pt x="35612" y="23016"/>
                </a:cubicBezTo>
                <a:cubicBezTo>
                  <a:pt x="35957" y="22742"/>
                  <a:pt x="36374" y="22575"/>
                  <a:pt x="36731" y="22289"/>
                </a:cubicBezTo>
                <a:cubicBezTo>
                  <a:pt x="37326" y="21813"/>
                  <a:pt x="37874" y="21039"/>
                  <a:pt x="38291" y="20349"/>
                </a:cubicBezTo>
                <a:cubicBezTo>
                  <a:pt x="38779" y="19503"/>
                  <a:pt x="39422" y="18837"/>
                  <a:pt x="39684" y="18170"/>
                </a:cubicBezTo>
                <a:cubicBezTo>
                  <a:pt x="39898" y="17598"/>
                  <a:pt x="39779" y="16884"/>
                  <a:pt x="39898" y="16336"/>
                </a:cubicBezTo>
                <a:cubicBezTo>
                  <a:pt x="40005" y="15872"/>
                  <a:pt x="40410" y="15491"/>
                  <a:pt x="40291" y="14943"/>
                </a:cubicBezTo>
                <a:cubicBezTo>
                  <a:pt x="40231" y="14634"/>
                  <a:pt x="39815" y="14205"/>
                  <a:pt x="39565" y="13824"/>
                </a:cubicBezTo>
                <a:cubicBezTo>
                  <a:pt x="39303" y="13419"/>
                  <a:pt x="38945" y="13122"/>
                  <a:pt x="38791" y="12705"/>
                </a:cubicBezTo>
                <a:cubicBezTo>
                  <a:pt x="38683" y="12431"/>
                  <a:pt x="38707" y="12133"/>
                  <a:pt x="38624" y="11979"/>
                </a:cubicBezTo>
                <a:cubicBezTo>
                  <a:pt x="38445" y="11669"/>
                  <a:pt x="37969" y="11633"/>
                  <a:pt x="37790" y="11264"/>
                </a:cubicBezTo>
                <a:cubicBezTo>
                  <a:pt x="37731" y="11145"/>
                  <a:pt x="37779" y="10871"/>
                  <a:pt x="37731" y="10705"/>
                </a:cubicBezTo>
                <a:cubicBezTo>
                  <a:pt x="37624" y="10347"/>
                  <a:pt x="37445" y="10157"/>
                  <a:pt x="37445" y="9704"/>
                </a:cubicBezTo>
                <a:cubicBezTo>
                  <a:pt x="36898" y="8966"/>
                  <a:pt x="36040" y="8990"/>
                  <a:pt x="35612" y="8311"/>
                </a:cubicBezTo>
                <a:cubicBezTo>
                  <a:pt x="35266" y="7764"/>
                  <a:pt x="35504" y="7157"/>
                  <a:pt x="35385" y="6406"/>
                </a:cubicBezTo>
                <a:cubicBezTo>
                  <a:pt x="35326" y="6014"/>
                  <a:pt x="34981" y="5597"/>
                  <a:pt x="34945" y="5132"/>
                </a:cubicBezTo>
                <a:cubicBezTo>
                  <a:pt x="34921" y="4847"/>
                  <a:pt x="35088" y="4513"/>
                  <a:pt x="35052" y="4239"/>
                </a:cubicBezTo>
                <a:cubicBezTo>
                  <a:pt x="34945" y="3466"/>
                  <a:pt x="34159" y="3573"/>
                  <a:pt x="33719" y="3239"/>
                </a:cubicBezTo>
                <a:cubicBezTo>
                  <a:pt x="33826" y="2073"/>
                  <a:pt x="33599" y="703"/>
                  <a:pt x="3293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36"/>
          <p:cNvSpPr/>
          <p:nvPr/>
        </p:nvSpPr>
        <p:spPr>
          <a:xfrm>
            <a:off x="6464968" y="3441822"/>
            <a:ext cx="220340" cy="64363"/>
          </a:xfrm>
          <a:custGeom>
            <a:avLst/>
            <a:gdLst/>
            <a:ahLst/>
            <a:cxnLst/>
            <a:rect l="l" t="t" r="r" b="b"/>
            <a:pathLst>
              <a:path w="9604" h="2806" extrusionOk="0">
                <a:moveTo>
                  <a:pt x="1160" y="1"/>
                </a:moveTo>
                <a:cubicBezTo>
                  <a:pt x="547" y="1"/>
                  <a:pt x="0" y="175"/>
                  <a:pt x="19" y="582"/>
                </a:cubicBezTo>
                <a:cubicBezTo>
                  <a:pt x="55" y="1082"/>
                  <a:pt x="1924" y="1796"/>
                  <a:pt x="2424" y="1868"/>
                </a:cubicBezTo>
                <a:cubicBezTo>
                  <a:pt x="2512" y="1880"/>
                  <a:pt x="2602" y="1885"/>
                  <a:pt x="2694" y="1885"/>
                </a:cubicBezTo>
                <a:cubicBezTo>
                  <a:pt x="2945" y="1885"/>
                  <a:pt x="3207" y="1851"/>
                  <a:pt x="3470" y="1851"/>
                </a:cubicBezTo>
                <a:cubicBezTo>
                  <a:pt x="3566" y="1851"/>
                  <a:pt x="3662" y="1855"/>
                  <a:pt x="3758" y="1868"/>
                </a:cubicBezTo>
                <a:cubicBezTo>
                  <a:pt x="4496" y="1963"/>
                  <a:pt x="5210" y="2392"/>
                  <a:pt x="5984" y="2475"/>
                </a:cubicBezTo>
                <a:cubicBezTo>
                  <a:pt x="6603" y="2546"/>
                  <a:pt x="7199" y="2511"/>
                  <a:pt x="7770" y="2594"/>
                </a:cubicBezTo>
                <a:cubicBezTo>
                  <a:pt x="8147" y="2645"/>
                  <a:pt x="8564" y="2806"/>
                  <a:pt x="8942" y="2806"/>
                </a:cubicBezTo>
                <a:cubicBezTo>
                  <a:pt x="9185" y="2806"/>
                  <a:pt x="9413" y="2739"/>
                  <a:pt x="9604" y="2535"/>
                </a:cubicBezTo>
                <a:cubicBezTo>
                  <a:pt x="9270" y="1880"/>
                  <a:pt x="8199" y="1939"/>
                  <a:pt x="7544" y="1594"/>
                </a:cubicBezTo>
                <a:cubicBezTo>
                  <a:pt x="7544" y="1308"/>
                  <a:pt x="7663" y="1153"/>
                  <a:pt x="7484" y="975"/>
                </a:cubicBezTo>
                <a:cubicBezTo>
                  <a:pt x="7419" y="983"/>
                  <a:pt x="7355" y="987"/>
                  <a:pt x="7292" y="987"/>
                </a:cubicBezTo>
                <a:cubicBezTo>
                  <a:pt x="6630" y="987"/>
                  <a:pt x="6053" y="581"/>
                  <a:pt x="5469" y="581"/>
                </a:cubicBezTo>
                <a:cubicBezTo>
                  <a:pt x="5454" y="581"/>
                  <a:pt x="5439" y="581"/>
                  <a:pt x="5425" y="582"/>
                </a:cubicBezTo>
                <a:cubicBezTo>
                  <a:pt x="5127" y="594"/>
                  <a:pt x="4901" y="820"/>
                  <a:pt x="4591" y="868"/>
                </a:cubicBezTo>
                <a:cubicBezTo>
                  <a:pt x="4474" y="884"/>
                  <a:pt x="4361" y="891"/>
                  <a:pt x="4253" y="891"/>
                </a:cubicBezTo>
                <a:cubicBezTo>
                  <a:pt x="3181" y="891"/>
                  <a:pt x="2547" y="153"/>
                  <a:pt x="1638" y="34"/>
                </a:cubicBezTo>
                <a:cubicBezTo>
                  <a:pt x="1480" y="12"/>
                  <a:pt x="1318" y="1"/>
                  <a:pt x="116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36"/>
          <p:cNvSpPr/>
          <p:nvPr/>
        </p:nvSpPr>
        <p:spPr>
          <a:xfrm>
            <a:off x="6540518" y="3128152"/>
            <a:ext cx="235757" cy="265914"/>
          </a:xfrm>
          <a:custGeom>
            <a:avLst/>
            <a:gdLst/>
            <a:ahLst/>
            <a:cxnLst/>
            <a:rect l="l" t="t" r="r" b="b"/>
            <a:pathLst>
              <a:path w="10276" h="11593" extrusionOk="0">
                <a:moveTo>
                  <a:pt x="8189" y="1"/>
                </a:moveTo>
                <a:cubicBezTo>
                  <a:pt x="8077" y="1"/>
                  <a:pt x="7968" y="48"/>
                  <a:pt x="7870" y="160"/>
                </a:cubicBezTo>
                <a:cubicBezTo>
                  <a:pt x="7299" y="839"/>
                  <a:pt x="7275" y="1612"/>
                  <a:pt x="6537" y="2172"/>
                </a:cubicBezTo>
                <a:cubicBezTo>
                  <a:pt x="6263" y="2386"/>
                  <a:pt x="5942" y="2386"/>
                  <a:pt x="5596" y="2613"/>
                </a:cubicBezTo>
                <a:cubicBezTo>
                  <a:pt x="5287" y="2815"/>
                  <a:pt x="5096" y="3279"/>
                  <a:pt x="4870" y="3565"/>
                </a:cubicBezTo>
                <a:cubicBezTo>
                  <a:pt x="4620" y="3863"/>
                  <a:pt x="4346" y="4208"/>
                  <a:pt x="3977" y="4339"/>
                </a:cubicBezTo>
                <a:cubicBezTo>
                  <a:pt x="3620" y="4470"/>
                  <a:pt x="3167" y="4399"/>
                  <a:pt x="2917" y="4565"/>
                </a:cubicBezTo>
                <a:cubicBezTo>
                  <a:pt x="2465" y="4851"/>
                  <a:pt x="2560" y="5542"/>
                  <a:pt x="2024" y="5684"/>
                </a:cubicBezTo>
                <a:cubicBezTo>
                  <a:pt x="1999" y="5690"/>
                  <a:pt x="1973" y="5692"/>
                  <a:pt x="1946" y="5692"/>
                </a:cubicBezTo>
                <a:cubicBezTo>
                  <a:pt x="1710" y="5692"/>
                  <a:pt x="1405" y="5507"/>
                  <a:pt x="1092" y="5507"/>
                </a:cubicBezTo>
                <a:cubicBezTo>
                  <a:pt x="1050" y="5507"/>
                  <a:pt x="1007" y="5510"/>
                  <a:pt x="965" y="5518"/>
                </a:cubicBezTo>
                <a:cubicBezTo>
                  <a:pt x="0" y="5672"/>
                  <a:pt x="155" y="7375"/>
                  <a:pt x="524" y="8125"/>
                </a:cubicBezTo>
                <a:cubicBezTo>
                  <a:pt x="774" y="8661"/>
                  <a:pt x="1239" y="8863"/>
                  <a:pt x="1358" y="9244"/>
                </a:cubicBezTo>
                <a:cubicBezTo>
                  <a:pt x="1477" y="9625"/>
                  <a:pt x="1417" y="10292"/>
                  <a:pt x="1798" y="10530"/>
                </a:cubicBezTo>
                <a:cubicBezTo>
                  <a:pt x="1989" y="10637"/>
                  <a:pt x="2382" y="10578"/>
                  <a:pt x="2798" y="10697"/>
                </a:cubicBezTo>
                <a:cubicBezTo>
                  <a:pt x="3156" y="10792"/>
                  <a:pt x="3346" y="11006"/>
                  <a:pt x="3584" y="11030"/>
                </a:cubicBezTo>
                <a:cubicBezTo>
                  <a:pt x="3602" y="11032"/>
                  <a:pt x="3619" y="11032"/>
                  <a:pt x="3637" y="11032"/>
                </a:cubicBezTo>
                <a:cubicBezTo>
                  <a:pt x="3924" y="11032"/>
                  <a:pt x="4256" y="10864"/>
                  <a:pt x="4537" y="10864"/>
                </a:cubicBezTo>
                <a:cubicBezTo>
                  <a:pt x="5311" y="10876"/>
                  <a:pt x="5775" y="11542"/>
                  <a:pt x="6263" y="11590"/>
                </a:cubicBezTo>
                <a:cubicBezTo>
                  <a:pt x="6286" y="11592"/>
                  <a:pt x="6309" y="11593"/>
                  <a:pt x="6332" y="11593"/>
                </a:cubicBezTo>
                <a:cubicBezTo>
                  <a:pt x="6749" y="11593"/>
                  <a:pt x="7125" y="11304"/>
                  <a:pt x="7470" y="11304"/>
                </a:cubicBezTo>
                <a:cubicBezTo>
                  <a:pt x="7476" y="11304"/>
                  <a:pt x="7483" y="11304"/>
                  <a:pt x="7489" y="11304"/>
                </a:cubicBezTo>
                <a:cubicBezTo>
                  <a:pt x="8025" y="10816"/>
                  <a:pt x="7751" y="9959"/>
                  <a:pt x="7989" y="9304"/>
                </a:cubicBezTo>
                <a:cubicBezTo>
                  <a:pt x="8180" y="8744"/>
                  <a:pt x="8811" y="8637"/>
                  <a:pt x="9049" y="8185"/>
                </a:cubicBezTo>
                <a:cubicBezTo>
                  <a:pt x="9109" y="7566"/>
                  <a:pt x="8930" y="7530"/>
                  <a:pt x="9097" y="7125"/>
                </a:cubicBezTo>
                <a:cubicBezTo>
                  <a:pt x="9287" y="6685"/>
                  <a:pt x="10121" y="6708"/>
                  <a:pt x="10156" y="6292"/>
                </a:cubicBezTo>
                <a:cubicBezTo>
                  <a:pt x="10180" y="6077"/>
                  <a:pt x="9704" y="5732"/>
                  <a:pt x="9549" y="5399"/>
                </a:cubicBezTo>
                <a:cubicBezTo>
                  <a:pt x="9394" y="5101"/>
                  <a:pt x="9252" y="4684"/>
                  <a:pt x="9216" y="4458"/>
                </a:cubicBezTo>
                <a:cubicBezTo>
                  <a:pt x="9013" y="3065"/>
                  <a:pt x="9942" y="2982"/>
                  <a:pt x="10275" y="2005"/>
                </a:cubicBezTo>
                <a:cubicBezTo>
                  <a:pt x="10037" y="1612"/>
                  <a:pt x="9490" y="1517"/>
                  <a:pt x="9216" y="1160"/>
                </a:cubicBezTo>
                <a:cubicBezTo>
                  <a:pt x="9168" y="796"/>
                  <a:pt x="8650" y="1"/>
                  <a:pt x="81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36"/>
          <p:cNvSpPr/>
          <p:nvPr/>
        </p:nvSpPr>
        <p:spPr>
          <a:xfrm>
            <a:off x="6489700" y="3345095"/>
            <a:ext cx="65042" cy="50279"/>
          </a:xfrm>
          <a:custGeom>
            <a:avLst/>
            <a:gdLst/>
            <a:ahLst/>
            <a:cxnLst/>
            <a:rect l="l" t="t" r="r" b="b"/>
            <a:pathLst>
              <a:path w="2835" h="2192" extrusionOk="0">
                <a:moveTo>
                  <a:pt x="1418" y="1"/>
                </a:moveTo>
                <a:cubicBezTo>
                  <a:pt x="1" y="1"/>
                  <a:pt x="1" y="2191"/>
                  <a:pt x="1418" y="2191"/>
                </a:cubicBezTo>
                <a:cubicBezTo>
                  <a:pt x="2834" y="2191"/>
                  <a:pt x="2834" y="1"/>
                  <a:pt x="141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36"/>
          <p:cNvSpPr/>
          <p:nvPr/>
        </p:nvSpPr>
        <p:spPr>
          <a:xfrm>
            <a:off x="6226389" y="3167536"/>
            <a:ext cx="266064" cy="268690"/>
          </a:xfrm>
          <a:custGeom>
            <a:avLst/>
            <a:gdLst/>
            <a:ahLst/>
            <a:cxnLst/>
            <a:rect l="l" t="t" r="r" b="b"/>
            <a:pathLst>
              <a:path w="11597" h="11714" extrusionOk="0">
                <a:moveTo>
                  <a:pt x="231" y="1"/>
                </a:moveTo>
                <a:cubicBezTo>
                  <a:pt x="151" y="1"/>
                  <a:pt x="75" y="34"/>
                  <a:pt x="0" y="122"/>
                </a:cubicBezTo>
                <a:cubicBezTo>
                  <a:pt x="72" y="1348"/>
                  <a:pt x="1417" y="1789"/>
                  <a:pt x="2119" y="2622"/>
                </a:cubicBezTo>
                <a:cubicBezTo>
                  <a:pt x="2286" y="2824"/>
                  <a:pt x="2381" y="3110"/>
                  <a:pt x="2560" y="3289"/>
                </a:cubicBezTo>
                <a:cubicBezTo>
                  <a:pt x="2834" y="3574"/>
                  <a:pt x="3227" y="3717"/>
                  <a:pt x="3453" y="4075"/>
                </a:cubicBezTo>
                <a:cubicBezTo>
                  <a:pt x="3703" y="4456"/>
                  <a:pt x="3727" y="4968"/>
                  <a:pt x="3953" y="5360"/>
                </a:cubicBezTo>
                <a:cubicBezTo>
                  <a:pt x="4239" y="5837"/>
                  <a:pt x="4786" y="6146"/>
                  <a:pt x="5072" y="6587"/>
                </a:cubicBezTo>
                <a:cubicBezTo>
                  <a:pt x="5406" y="7075"/>
                  <a:pt x="5513" y="7670"/>
                  <a:pt x="5799" y="8194"/>
                </a:cubicBezTo>
                <a:cubicBezTo>
                  <a:pt x="5989" y="8551"/>
                  <a:pt x="6370" y="8861"/>
                  <a:pt x="6691" y="9206"/>
                </a:cubicBezTo>
                <a:cubicBezTo>
                  <a:pt x="7549" y="10147"/>
                  <a:pt x="8358" y="10992"/>
                  <a:pt x="9358" y="11706"/>
                </a:cubicBezTo>
                <a:cubicBezTo>
                  <a:pt x="9513" y="11706"/>
                  <a:pt x="9676" y="11713"/>
                  <a:pt x="9832" y="11713"/>
                </a:cubicBezTo>
                <a:cubicBezTo>
                  <a:pt x="10086" y="11713"/>
                  <a:pt x="10323" y="11695"/>
                  <a:pt x="10478" y="11599"/>
                </a:cubicBezTo>
                <a:cubicBezTo>
                  <a:pt x="10930" y="11183"/>
                  <a:pt x="10549" y="10278"/>
                  <a:pt x="10811" y="9480"/>
                </a:cubicBezTo>
                <a:cubicBezTo>
                  <a:pt x="10990" y="8956"/>
                  <a:pt x="11573" y="8980"/>
                  <a:pt x="11597" y="8587"/>
                </a:cubicBezTo>
                <a:cubicBezTo>
                  <a:pt x="11597" y="8349"/>
                  <a:pt x="10990" y="7492"/>
                  <a:pt x="10811" y="7468"/>
                </a:cubicBezTo>
                <a:cubicBezTo>
                  <a:pt x="10793" y="7466"/>
                  <a:pt x="10776" y="7465"/>
                  <a:pt x="10759" y="7465"/>
                </a:cubicBezTo>
                <a:cubicBezTo>
                  <a:pt x="10416" y="7465"/>
                  <a:pt x="10362" y="7875"/>
                  <a:pt x="10074" y="7875"/>
                </a:cubicBezTo>
                <a:cubicBezTo>
                  <a:pt x="10045" y="7875"/>
                  <a:pt x="10013" y="7870"/>
                  <a:pt x="9978" y="7861"/>
                </a:cubicBezTo>
                <a:cubicBezTo>
                  <a:pt x="9585" y="7801"/>
                  <a:pt x="9525" y="7337"/>
                  <a:pt x="9251" y="7027"/>
                </a:cubicBezTo>
                <a:cubicBezTo>
                  <a:pt x="9025" y="6777"/>
                  <a:pt x="8656" y="6646"/>
                  <a:pt x="8585" y="6361"/>
                </a:cubicBezTo>
                <a:cubicBezTo>
                  <a:pt x="8537" y="6194"/>
                  <a:pt x="8680" y="5837"/>
                  <a:pt x="8644" y="5634"/>
                </a:cubicBezTo>
                <a:cubicBezTo>
                  <a:pt x="8477" y="4801"/>
                  <a:pt x="7334" y="4372"/>
                  <a:pt x="6691" y="3967"/>
                </a:cubicBezTo>
                <a:cubicBezTo>
                  <a:pt x="6215" y="3658"/>
                  <a:pt x="5715" y="3515"/>
                  <a:pt x="5346" y="3289"/>
                </a:cubicBezTo>
                <a:cubicBezTo>
                  <a:pt x="5084" y="3134"/>
                  <a:pt x="4846" y="2729"/>
                  <a:pt x="4513" y="2455"/>
                </a:cubicBezTo>
                <a:cubicBezTo>
                  <a:pt x="4203" y="2193"/>
                  <a:pt x="3810" y="2027"/>
                  <a:pt x="3513" y="1789"/>
                </a:cubicBezTo>
                <a:cubicBezTo>
                  <a:pt x="2977" y="1360"/>
                  <a:pt x="2620" y="562"/>
                  <a:pt x="2119" y="396"/>
                </a:cubicBezTo>
                <a:cubicBezTo>
                  <a:pt x="2031" y="366"/>
                  <a:pt x="1922" y="359"/>
                  <a:pt x="1804" y="359"/>
                </a:cubicBezTo>
                <a:cubicBezTo>
                  <a:pt x="1696" y="359"/>
                  <a:pt x="1580" y="365"/>
                  <a:pt x="1463" y="365"/>
                </a:cubicBezTo>
                <a:cubicBezTo>
                  <a:pt x="1347" y="365"/>
                  <a:pt x="1230" y="359"/>
                  <a:pt x="1119" y="336"/>
                </a:cubicBezTo>
                <a:cubicBezTo>
                  <a:pt x="724" y="266"/>
                  <a:pt x="458" y="1"/>
                  <a:pt x="2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36"/>
          <p:cNvSpPr/>
          <p:nvPr/>
        </p:nvSpPr>
        <p:spPr>
          <a:xfrm>
            <a:off x="5854606" y="3070372"/>
            <a:ext cx="64216" cy="87392"/>
          </a:xfrm>
          <a:custGeom>
            <a:avLst/>
            <a:gdLst/>
            <a:ahLst/>
            <a:cxnLst/>
            <a:rect l="l" t="t" r="r" b="b"/>
            <a:pathLst>
              <a:path w="2799" h="3810" extrusionOk="0">
                <a:moveTo>
                  <a:pt x="715" y="0"/>
                </a:moveTo>
                <a:cubicBezTo>
                  <a:pt x="632" y="36"/>
                  <a:pt x="572" y="95"/>
                  <a:pt x="548" y="167"/>
                </a:cubicBezTo>
                <a:cubicBezTo>
                  <a:pt x="215" y="1167"/>
                  <a:pt x="1" y="3620"/>
                  <a:pt x="1108" y="3798"/>
                </a:cubicBezTo>
                <a:cubicBezTo>
                  <a:pt x="1158" y="3806"/>
                  <a:pt x="1207" y="3809"/>
                  <a:pt x="1257" y="3809"/>
                </a:cubicBezTo>
                <a:cubicBezTo>
                  <a:pt x="1742" y="3809"/>
                  <a:pt x="2205" y="3460"/>
                  <a:pt x="2334" y="3179"/>
                </a:cubicBezTo>
                <a:cubicBezTo>
                  <a:pt x="2799" y="2107"/>
                  <a:pt x="1191" y="167"/>
                  <a:pt x="7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3" name="Google Shape;11063;p36"/>
          <p:cNvSpPr/>
          <p:nvPr/>
        </p:nvSpPr>
        <p:spPr>
          <a:xfrm>
            <a:off x="4996350" y="3594747"/>
            <a:ext cx="177300" cy="310505"/>
          </a:xfrm>
          <a:custGeom>
            <a:avLst/>
            <a:gdLst/>
            <a:ahLst/>
            <a:cxnLst/>
            <a:rect l="l" t="t" r="r" b="b"/>
            <a:pathLst>
              <a:path w="7728" h="13537" extrusionOk="0">
                <a:moveTo>
                  <a:pt x="6631" y="0"/>
                </a:moveTo>
                <a:cubicBezTo>
                  <a:pt x="6565" y="0"/>
                  <a:pt x="6494" y="15"/>
                  <a:pt x="6418" y="47"/>
                </a:cubicBezTo>
                <a:cubicBezTo>
                  <a:pt x="6144" y="273"/>
                  <a:pt x="6180" y="630"/>
                  <a:pt x="6025" y="832"/>
                </a:cubicBezTo>
                <a:cubicBezTo>
                  <a:pt x="5846" y="1047"/>
                  <a:pt x="5501" y="1094"/>
                  <a:pt x="5358" y="1273"/>
                </a:cubicBezTo>
                <a:cubicBezTo>
                  <a:pt x="5132" y="1535"/>
                  <a:pt x="5120" y="1928"/>
                  <a:pt x="4858" y="2273"/>
                </a:cubicBezTo>
                <a:cubicBezTo>
                  <a:pt x="4537" y="2690"/>
                  <a:pt x="3941" y="3059"/>
                  <a:pt x="3513" y="3285"/>
                </a:cubicBezTo>
                <a:cubicBezTo>
                  <a:pt x="3001" y="3547"/>
                  <a:pt x="2298" y="3511"/>
                  <a:pt x="1786" y="3892"/>
                </a:cubicBezTo>
                <a:cubicBezTo>
                  <a:pt x="1429" y="4154"/>
                  <a:pt x="1108" y="4892"/>
                  <a:pt x="1060" y="5345"/>
                </a:cubicBezTo>
                <a:cubicBezTo>
                  <a:pt x="989" y="6059"/>
                  <a:pt x="1381" y="6762"/>
                  <a:pt x="1346" y="7464"/>
                </a:cubicBezTo>
                <a:cubicBezTo>
                  <a:pt x="1286" y="8393"/>
                  <a:pt x="179" y="8941"/>
                  <a:pt x="60" y="10084"/>
                </a:cubicBezTo>
                <a:cubicBezTo>
                  <a:pt x="0" y="10596"/>
                  <a:pt x="274" y="10977"/>
                  <a:pt x="334" y="11417"/>
                </a:cubicBezTo>
                <a:cubicBezTo>
                  <a:pt x="393" y="11774"/>
                  <a:pt x="298" y="12108"/>
                  <a:pt x="393" y="12417"/>
                </a:cubicBezTo>
                <a:cubicBezTo>
                  <a:pt x="572" y="13012"/>
                  <a:pt x="1155" y="13524"/>
                  <a:pt x="1846" y="13536"/>
                </a:cubicBezTo>
                <a:cubicBezTo>
                  <a:pt x="2120" y="13536"/>
                  <a:pt x="3144" y="13286"/>
                  <a:pt x="3406" y="13143"/>
                </a:cubicBezTo>
                <a:cubicBezTo>
                  <a:pt x="4132" y="12739"/>
                  <a:pt x="4287" y="11250"/>
                  <a:pt x="4691" y="10298"/>
                </a:cubicBezTo>
                <a:cubicBezTo>
                  <a:pt x="4787" y="10060"/>
                  <a:pt x="5025" y="9845"/>
                  <a:pt x="5132" y="9583"/>
                </a:cubicBezTo>
                <a:cubicBezTo>
                  <a:pt x="5441" y="8833"/>
                  <a:pt x="5656" y="7881"/>
                  <a:pt x="6025" y="7012"/>
                </a:cubicBezTo>
                <a:cubicBezTo>
                  <a:pt x="6454" y="6012"/>
                  <a:pt x="6930" y="4952"/>
                  <a:pt x="6965" y="3726"/>
                </a:cubicBezTo>
                <a:cubicBezTo>
                  <a:pt x="7120" y="3428"/>
                  <a:pt x="7608" y="3333"/>
                  <a:pt x="7692" y="2892"/>
                </a:cubicBezTo>
                <a:cubicBezTo>
                  <a:pt x="7727" y="2737"/>
                  <a:pt x="7561" y="2416"/>
                  <a:pt x="7525" y="2106"/>
                </a:cubicBezTo>
                <a:cubicBezTo>
                  <a:pt x="7418" y="1237"/>
                  <a:pt x="7233" y="0"/>
                  <a:pt x="663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4" name="Google Shape;11064;p36"/>
          <p:cNvSpPr/>
          <p:nvPr/>
        </p:nvSpPr>
        <p:spPr>
          <a:xfrm>
            <a:off x="3610347" y="1547781"/>
            <a:ext cx="3784365" cy="2575950"/>
          </a:xfrm>
          <a:custGeom>
            <a:avLst/>
            <a:gdLst/>
            <a:ahLst/>
            <a:cxnLst/>
            <a:rect l="l" t="t" r="r" b="b"/>
            <a:pathLst>
              <a:path w="164950" h="112303" extrusionOk="0">
                <a:moveTo>
                  <a:pt x="97703" y="2182"/>
                </a:moveTo>
                <a:cubicBezTo>
                  <a:pt x="97572" y="2825"/>
                  <a:pt x="96512" y="3063"/>
                  <a:pt x="95976" y="3134"/>
                </a:cubicBezTo>
                <a:cubicBezTo>
                  <a:pt x="95833" y="2801"/>
                  <a:pt x="96262" y="2741"/>
                  <a:pt x="96476" y="2634"/>
                </a:cubicBezTo>
                <a:cubicBezTo>
                  <a:pt x="96857" y="2432"/>
                  <a:pt x="97084" y="2182"/>
                  <a:pt x="97703" y="2182"/>
                </a:cubicBezTo>
                <a:close/>
                <a:moveTo>
                  <a:pt x="73160" y="5173"/>
                </a:moveTo>
                <a:cubicBezTo>
                  <a:pt x="73777" y="5173"/>
                  <a:pt x="73766" y="5816"/>
                  <a:pt x="74069" y="6313"/>
                </a:cubicBezTo>
                <a:cubicBezTo>
                  <a:pt x="74355" y="6766"/>
                  <a:pt x="75033" y="6837"/>
                  <a:pt x="75236" y="7039"/>
                </a:cubicBezTo>
                <a:cubicBezTo>
                  <a:pt x="76024" y="7796"/>
                  <a:pt x="75587" y="9082"/>
                  <a:pt x="74521" y="9082"/>
                </a:cubicBezTo>
                <a:cubicBezTo>
                  <a:pt x="74412" y="9082"/>
                  <a:pt x="74297" y="9068"/>
                  <a:pt x="74176" y="9040"/>
                </a:cubicBezTo>
                <a:cubicBezTo>
                  <a:pt x="74009" y="8444"/>
                  <a:pt x="74557" y="8385"/>
                  <a:pt x="74569" y="7873"/>
                </a:cubicBezTo>
                <a:cubicBezTo>
                  <a:pt x="74593" y="6885"/>
                  <a:pt x="72819" y="6575"/>
                  <a:pt x="72902" y="5361"/>
                </a:cubicBezTo>
                <a:cubicBezTo>
                  <a:pt x="72962" y="5349"/>
                  <a:pt x="72950" y="5265"/>
                  <a:pt x="72950" y="5194"/>
                </a:cubicBezTo>
                <a:cubicBezTo>
                  <a:pt x="73027" y="5180"/>
                  <a:pt x="73097" y="5173"/>
                  <a:pt x="73160" y="5173"/>
                </a:cubicBezTo>
                <a:close/>
                <a:moveTo>
                  <a:pt x="37812" y="9852"/>
                </a:moveTo>
                <a:cubicBezTo>
                  <a:pt x="38233" y="9852"/>
                  <a:pt x="38636" y="9950"/>
                  <a:pt x="38850" y="10159"/>
                </a:cubicBezTo>
                <a:cubicBezTo>
                  <a:pt x="38850" y="11409"/>
                  <a:pt x="36338" y="11599"/>
                  <a:pt x="36290" y="12611"/>
                </a:cubicBezTo>
                <a:cubicBezTo>
                  <a:pt x="36278" y="12826"/>
                  <a:pt x="36457" y="13195"/>
                  <a:pt x="36505" y="13552"/>
                </a:cubicBezTo>
                <a:cubicBezTo>
                  <a:pt x="36552" y="13874"/>
                  <a:pt x="36505" y="14112"/>
                  <a:pt x="36564" y="14278"/>
                </a:cubicBezTo>
                <a:cubicBezTo>
                  <a:pt x="36743" y="14826"/>
                  <a:pt x="37505" y="15243"/>
                  <a:pt x="38064" y="15278"/>
                </a:cubicBezTo>
                <a:cubicBezTo>
                  <a:pt x="38110" y="15282"/>
                  <a:pt x="38157" y="15283"/>
                  <a:pt x="38204" y="15283"/>
                </a:cubicBezTo>
                <a:cubicBezTo>
                  <a:pt x="39170" y="15283"/>
                  <a:pt x="40429" y="14637"/>
                  <a:pt x="41483" y="14637"/>
                </a:cubicBezTo>
                <a:cubicBezTo>
                  <a:pt x="41892" y="14637"/>
                  <a:pt x="42270" y="14735"/>
                  <a:pt x="42589" y="15005"/>
                </a:cubicBezTo>
                <a:cubicBezTo>
                  <a:pt x="42363" y="15486"/>
                  <a:pt x="41896" y="15591"/>
                  <a:pt x="41331" y="15591"/>
                </a:cubicBezTo>
                <a:cubicBezTo>
                  <a:pt x="40896" y="15591"/>
                  <a:pt x="40402" y="15528"/>
                  <a:pt x="39918" y="15528"/>
                </a:cubicBezTo>
                <a:cubicBezTo>
                  <a:pt x="39569" y="15528"/>
                  <a:pt x="39225" y="15561"/>
                  <a:pt x="38910" y="15671"/>
                </a:cubicBezTo>
                <a:cubicBezTo>
                  <a:pt x="38636" y="15767"/>
                  <a:pt x="38469" y="16029"/>
                  <a:pt x="38231" y="16124"/>
                </a:cubicBezTo>
                <a:cubicBezTo>
                  <a:pt x="37921" y="16243"/>
                  <a:pt x="37350" y="16112"/>
                  <a:pt x="37350" y="16624"/>
                </a:cubicBezTo>
                <a:cubicBezTo>
                  <a:pt x="37427" y="16777"/>
                  <a:pt x="37516" y="16832"/>
                  <a:pt x="37613" y="16832"/>
                </a:cubicBezTo>
                <a:cubicBezTo>
                  <a:pt x="37847" y="16832"/>
                  <a:pt x="38123" y="16513"/>
                  <a:pt x="38350" y="16505"/>
                </a:cubicBezTo>
                <a:cubicBezTo>
                  <a:pt x="38707" y="16505"/>
                  <a:pt x="39231" y="16898"/>
                  <a:pt x="39183" y="17338"/>
                </a:cubicBezTo>
                <a:cubicBezTo>
                  <a:pt x="39148" y="17680"/>
                  <a:pt x="39026" y="17793"/>
                  <a:pt x="38857" y="17793"/>
                </a:cubicBezTo>
                <a:cubicBezTo>
                  <a:pt x="38518" y="17793"/>
                  <a:pt x="37989" y="17338"/>
                  <a:pt x="37585" y="17338"/>
                </a:cubicBezTo>
                <a:cubicBezTo>
                  <a:pt x="37578" y="17338"/>
                  <a:pt x="37571" y="17338"/>
                  <a:pt x="37564" y="17338"/>
                </a:cubicBezTo>
                <a:cubicBezTo>
                  <a:pt x="36695" y="17398"/>
                  <a:pt x="36505" y="18636"/>
                  <a:pt x="36671" y="19577"/>
                </a:cubicBezTo>
                <a:cubicBezTo>
                  <a:pt x="36278" y="19791"/>
                  <a:pt x="35826" y="20410"/>
                  <a:pt x="35278" y="20470"/>
                </a:cubicBezTo>
                <a:cubicBezTo>
                  <a:pt x="35266" y="20470"/>
                  <a:pt x="35255" y="20471"/>
                  <a:pt x="35243" y="20471"/>
                </a:cubicBezTo>
                <a:cubicBezTo>
                  <a:pt x="34926" y="20471"/>
                  <a:pt x="34667" y="20171"/>
                  <a:pt x="34230" y="20136"/>
                </a:cubicBezTo>
                <a:cubicBezTo>
                  <a:pt x="34174" y="20130"/>
                  <a:pt x="34117" y="20127"/>
                  <a:pt x="34061" y="20127"/>
                </a:cubicBezTo>
                <a:cubicBezTo>
                  <a:pt x="33126" y="20127"/>
                  <a:pt x="32249" y="20911"/>
                  <a:pt x="31362" y="20911"/>
                </a:cubicBezTo>
                <a:cubicBezTo>
                  <a:pt x="31350" y="20911"/>
                  <a:pt x="31338" y="20910"/>
                  <a:pt x="31325" y="20910"/>
                </a:cubicBezTo>
                <a:cubicBezTo>
                  <a:pt x="30914" y="20898"/>
                  <a:pt x="30490" y="20410"/>
                  <a:pt x="29848" y="20410"/>
                </a:cubicBezTo>
                <a:cubicBezTo>
                  <a:pt x="29841" y="20410"/>
                  <a:pt x="29833" y="20410"/>
                  <a:pt x="29825" y="20410"/>
                </a:cubicBezTo>
                <a:cubicBezTo>
                  <a:pt x="29480" y="20410"/>
                  <a:pt x="29230" y="20648"/>
                  <a:pt x="28873" y="20684"/>
                </a:cubicBezTo>
                <a:cubicBezTo>
                  <a:pt x="28828" y="20689"/>
                  <a:pt x="28780" y="20691"/>
                  <a:pt x="28731" y="20691"/>
                </a:cubicBezTo>
                <a:cubicBezTo>
                  <a:pt x="28297" y="20691"/>
                  <a:pt x="27733" y="20505"/>
                  <a:pt x="27765" y="20184"/>
                </a:cubicBezTo>
                <a:cubicBezTo>
                  <a:pt x="27784" y="19971"/>
                  <a:pt x="27909" y="19909"/>
                  <a:pt x="28079" y="19909"/>
                </a:cubicBezTo>
                <a:cubicBezTo>
                  <a:pt x="28313" y="19909"/>
                  <a:pt x="28632" y="20025"/>
                  <a:pt x="28878" y="20025"/>
                </a:cubicBezTo>
                <a:cubicBezTo>
                  <a:pt x="28914" y="20025"/>
                  <a:pt x="28948" y="20023"/>
                  <a:pt x="28980" y="20017"/>
                </a:cubicBezTo>
                <a:cubicBezTo>
                  <a:pt x="29528" y="19922"/>
                  <a:pt x="29397" y="19481"/>
                  <a:pt x="29766" y="19410"/>
                </a:cubicBezTo>
                <a:cubicBezTo>
                  <a:pt x="29788" y="19406"/>
                  <a:pt x="29809" y="19404"/>
                  <a:pt x="29831" y="19404"/>
                </a:cubicBezTo>
                <a:cubicBezTo>
                  <a:pt x="30038" y="19404"/>
                  <a:pt x="30232" y="19580"/>
                  <a:pt x="30527" y="19580"/>
                </a:cubicBezTo>
                <a:cubicBezTo>
                  <a:pt x="30550" y="19580"/>
                  <a:pt x="30574" y="19579"/>
                  <a:pt x="30599" y="19577"/>
                </a:cubicBezTo>
                <a:cubicBezTo>
                  <a:pt x="31004" y="19529"/>
                  <a:pt x="31349" y="18946"/>
                  <a:pt x="31718" y="18791"/>
                </a:cubicBezTo>
                <a:cubicBezTo>
                  <a:pt x="32433" y="18481"/>
                  <a:pt x="32992" y="18660"/>
                  <a:pt x="33111" y="18065"/>
                </a:cubicBezTo>
                <a:cubicBezTo>
                  <a:pt x="33171" y="17743"/>
                  <a:pt x="32909" y="17255"/>
                  <a:pt x="32992" y="16898"/>
                </a:cubicBezTo>
                <a:cubicBezTo>
                  <a:pt x="33183" y="16100"/>
                  <a:pt x="34683" y="16219"/>
                  <a:pt x="34611" y="15278"/>
                </a:cubicBezTo>
                <a:cubicBezTo>
                  <a:pt x="34576" y="14731"/>
                  <a:pt x="33409" y="14588"/>
                  <a:pt x="33278" y="14052"/>
                </a:cubicBezTo>
                <a:cubicBezTo>
                  <a:pt x="33195" y="13719"/>
                  <a:pt x="33385" y="13147"/>
                  <a:pt x="33504" y="12945"/>
                </a:cubicBezTo>
                <a:cubicBezTo>
                  <a:pt x="34004" y="12016"/>
                  <a:pt x="35624" y="11921"/>
                  <a:pt x="36124" y="11159"/>
                </a:cubicBezTo>
                <a:cubicBezTo>
                  <a:pt x="36350" y="10802"/>
                  <a:pt x="36350" y="10445"/>
                  <a:pt x="36505" y="10266"/>
                </a:cubicBezTo>
                <a:cubicBezTo>
                  <a:pt x="36760" y="9998"/>
                  <a:pt x="37299" y="9852"/>
                  <a:pt x="37812" y="9852"/>
                </a:cubicBezTo>
                <a:close/>
                <a:moveTo>
                  <a:pt x="111740" y="19624"/>
                </a:moveTo>
                <a:cubicBezTo>
                  <a:pt x="112181" y="20101"/>
                  <a:pt x="112526" y="20815"/>
                  <a:pt x="112300" y="21529"/>
                </a:cubicBezTo>
                <a:cubicBezTo>
                  <a:pt x="112157" y="22006"/>
                  <a:pt x="111502" y="22244"/>
                  <a:pt x="111073" y="22637"/>
                </a:cubicBezTo>
                <a:cubicBezTo>
                  <a:pt x="110855" y="22836"/>
                  <a:pt x="110712" y="23157"/>
                  <a:pt x="110487" y="23157"/>
                </a:cubicBezTo>
                <a:cubicBezTo>
                  <a:pt x="110431" y="23157"/>
                  <a:pt x="110369" y="23137"/>
                  <a:pt x="110300" y="23089"/>
                </a:cubicBezTo>
                <a:cubicBezTo>
                  <a:pt x="110323" y="22648"/>
                  <a:pt x="110692" y="22553"/>
                  <a:pt x="110907" y="22303"/>
                </a:cubicBezTo>
                <a:cubicBezTo>
                  <a:pt x="110871" y="21732"/>
                  <a:pt x="111454" y="21351"/>
                  <a:pt x="111514" y="20803"/>
                </a:cubicBezTo>
                <a:cubicBezTo>
                  <a:pt x="111562" y="20410"/>
                  <a:pt x="111097" y="19743"/>
                  <a:pt x="111740" y="19624"/>
                </a:cubicBezTo>
                <a:close/>
                <a:moveTo>
                  <a:pt x="85777" y="28338"/>
                </a:moveTo>
                <a:cubicBezTo>
                  <a:pt x="85862" y="28338"/>
                  <a:pt x="85943" y="28384"/>
                  <a:pt x="85999" y="28494"/>
                </a:cubicBezTo>
                <a:cubicBezTo>
                  <a:pt x="85954" y="28778"/>
                  <a:pt x="85833" y="28996"/>
                  <a:pt x="85493" y="28996"/>
                </a:cubicBezTo>
                <a:cubicBezTo>
                  <a:pt x="85476" y="28996"/>
                  <a:pt x="85458" y="28996"/>
                  <a:pt x="85439" y="28994"/>
                </a:cubicBezTo>
                <a:cubicBezTo>
                  <a:pt x="85254" y="28712"/>
                  <a:pt x="85533" y="28338"/>
                  <a:pt x="85777" y="28338"/>
                </a:cubicBezTo>
                <a:close/>
                <a:moveTo>
                  <a:pt x="72455" y="29314"/>
                </a:moveTo>
                <a:cubicBezTo>
                  <a:pt x="73113" y="29314"/>
                  <a:pt x="73865" y="30612"/>
                  <a:pt x="73009" y="30780"/>
                </a:cubicBezTo>
                <a:cubicBezTo>
                  <a:pt x="72985" y="30784"/>
                  <a:pt x="72961" y="30786"/>
                  <a:pt x="72937" y="30786"/>
                </a:cubicBezTo>
                <a:cubicBezTo>
                  <a:pt x="72321" y="30786"/>
                  <a:pt x="71484" y="29534"/>
                  <a:pt x="72342" y="29328"/>
                </a:cubicBezTo>
                <a:cubicBezTo>
                  <a:pt x="72379" y="29319"/>
                  <a:pt x="72417" y="29314"/>
                  <a:pt x="72455" y="29314"/>
                </a:cubicBezTo>
                <a:close/>
                <a:moveTo>
                  <a:pt x="52134" y="28046"/>
                </a:moveTo>
                <a:cubicBezTo>
                  <a:pt x="52339" y="28046"/>
                  <a:pt x="52526" y="28065"/>
                  <a:pt x="52673" y="28101"/>
                </a:cubicBezTo>
                <a:cubicBezTo>
                  <a:pt x="53114" y="29018"/>
                  <a:pt x="51995" y="29197"/>
                  <a:pt x="52007" y="29721"/>
                </a:cubicBezTo>
                <a:cubicBezTo>
                  <a:pt x="52007" y="30197"/>
                  <a:pt x="53507" y="30649"/>
                  <a:pt x="53900" y="30888"/>
                </a:cubicBezTo>
                <a:cubicBezTo>
                  <a:pt x="54578" y="31304"/>
                  <a:pt x="55269" y="31602"/>
                  <a:pt x="55840" y="31947"/>
                </a:cubicBezTo>
                <a:cubicBezTo>
                  <a:pt x="56614" y="32400"/>
                  <a:pt x="57305" y="33674"/>
                  <a:pt x="55793" y="33947"/>
                </a:cubicBezTo>
                <a:cubicBezTo>
                  <a:pt x="55323" y="34031"/>
                  <a:pt x="54569" y="34069"/>
                  <a:pt x="54046" y="34069"/>
                </a:cubicBezTo>
                <a:cubicBezTo>
                  <a:pt x="53972" y="34069"/>
                  <a:pt x="53903" y="34068"/>
                  <a:pt x="53840" y="34067"/>
                </a:cubicBezTo>
                <a:cubicBezTo>
                  <a:pt x="52350" y="34032"/>
                  <a:pt x="51219" y="32944"/>
                  <a:pt x="49544" y="32944"/>
                </a:cubicBezTo>
                <a:cubicBezTo>
                  <a:pt x="49492" y="32944"/>
                  <a:pt x="49440" y="32945"/>
                  <a:pt x="49387" y="32947"/>
                </a:cubicBezTo>
                <a:cubicBezTo>
                  <a:pt x="48982" y="32959"/>
                  <a:pt x="48613" y="33066"/>
                  <a:pt x="48327" y="33174"/>
                </a:cubicBezTo>
                <a:cubicBezTo>
                  <a:pt x="47839" y="33352"/>
                  <a:pt x="47518" y="33745"/>
                  <a:pt x="47101" y="33840"/>
                </a:cubicBezTo>
                <a:cubicBezTo>
                  <a:pt x="46999" y="33861"/>
                  <a:pt x="46887" y="33869"/>
                  <a:pt x="46770" y="33869"/>
                </a:cubicBezTo>
                <a:cubicBezTo>
                  <a:pt x="46420" y="33869"/>
                  <a:pt x="46022" y="33800"/>
                  <a:pt x="45704" y="33800"/>
                </a:cubicBezTo>
                <a:cubicBezTo>
                  <a:pt x="45579" y="33800"/>
                  <a:pt x="45467" y="33811"/>
                  <a:pt x="45375" y="33840"/>
                </a:cubicBezTo>
                <a:cubicBezTo>
                  <a:pt x="44990" y="33966"/>
                  <a:pt x="44861" y="34682"/>
                  <a:pt x="44401" y="34682"/>
                </a:cubicBezTo>
                <a:cubicBezTo>
                  <a:pt x="44249" y="34682"/>
                  <a:pt x="44061" y="34604"/>
                  <a:pt x="43815" y="34400"/>
                </a:cubicBezTo>
                <a:cubicBezTo>
                  <a:pt x="43755" y="33876"/>
                  <a:pt x="44446" y="34102"/>
                  <a:pt x="44482" y="33674"/>
                </a:cubicBezTo>
                <a:cubicBezTo>
                  <a:pt x="44446" y="33257"/>
                  <a:pt x="43910" y="33043"/>
                  <a:pt x="43863" y="32554"/>
                </a:cubicBezTo>
                <a:cubicBezTo>
                  <a:pt x="43803" y="32007"/>
                  <a:pt x="44339" y="31781"/>
                  <a:pt x="44529" y="31161"/>
                </a:cubicBezTo>
                <a:cubicBezTo>
                  <a:pt x="44589" y="30971"/>
                  <a:pt x="44529" y="30745"/>
                  <a:pt x="44589" y="30602"/>
                </a:cubicBezTo>
                <a:cubicBezTo>
                  <a:pt x="44684" y="30376"/>
                  <a:pt x="44970" y="30245"/>
                  <a:pt x="45149" y="29995"/>
                </a:cubicBezTo>
                <a:cubicBezTo>
                  <a:pt x="45482" y="29518"/>
                  <a:pt x="45827" y="28566"/>
                  <a:pt x="46482" y="28494"/>
                </a:cubicBezTo>
                <a:cubicBezTo>
                  <a:pt x="46521" y="28490"/>
                  <a:pt x="46560" y="28488"/>
                  <a:pt x="46597" y="28488"/>
                </a:cubicBezTo>
                <a:cubicBezTo>
                  <a:pt x="47144" y="28488"/>
                  <a:pt x="47476" y="28936"/>
                  <a:pt x="47959" y="28936"/>
                </a:cubicBezTo>
                <a:cubicBezTo>
                  <a:pt x="47971" y="28936"/>
                  <a:pt x="47982" y="28935"/>
                  <a:pt x="47994" y="28935"/>
                </a:cubicBezTo>
                <a:cubicBezTo>
                  <a:pt x="48351" y="29435"/>
                  <a:pt x="48530" y="30280"/>
                  <a:pt x="49209" y="30387"/>
                </a:cubicBezTo>
                <a:cubicBezTo>
                  <a:pt x="49253" y="30394"/>
                  <a:pt x="49297" y="30397"/>
                  <a:pt x="49342" y="30397"/>
                </a:cubicBezTo>
                <a:cubicBezTo>
                  <a:pt x="49891" y="30397"/>
                  <a:pt x="50488" y="29955"/>
                  <a:pt x="50994" y="29768"/>
                </a:cubicBezTo>
                <a:cubicBezTo>
                  <a:pt x="50864" y="29268"/>
                  <a:pt x="50292" y="29530"/>
                  <a:pt x="50221" y="29042"/>
                </a:cubicBezTo>
                <a:cubicBezTo>
                  <a:pt x="50115" y="28370"/>
                  <a:pt x="51280" y="28046"/>
                  <a:pt x="52134" y="28046"/>
                </a:cubicBezTo>
                <a:close/>
                <a:moveTo>
                  <a:pt x="64821" y="28014"/>
                </a:moveTo>
                <a:cubicBezTo>
                  <a:pt x="65160" y="28014"/>
                  <a:pt x="65540" y="28062"/>
                  <a:pt x="65984" y="28161"/>
                </a:cubicBezTo>
                <a:cubicBezTo>
                  <a:pt x="66354" y="28363"/>
                  <a:pt x="66592" y="29256"/>
                  <a:pt x="66211" y="29554"/>
                </a:cubicBezTo>
                <a:cubicBezTo>
                  <a:pt x="66181" y="29553"/>
                  <a:pt x="66152" y="29553"/>
                  <a:pt x="66123" y="29553"/>
                </a:cubicBezTo>
                <a:cubicBezTo>
                  <a:pt x="65254" y="29553"/>
                  <a:pt x="64496" y="29896"/>
                  <a:pt x="64484" y="30495"/>
                </a:cubicBezTo>
                <a:cubicBezTo>
                  <a:pt x="64460" y="31245"/>
                  <a:pt x="66032" y="32066"/>
                  <a:pt x="66663" y="32447"/>
                </a:cubicBezTo>
                <a:cubicBezTo>
                  <a:pt x="66723" y="32793"/>
                  <a:pt x="66746" y="33174"/>
                  <a:pt x="66996" y="33340"/>
                </a:cubicBezTo>
                <a:cubicBezTo>
                  <a:pt x="67175" y="33271"/>
                  <a:pt x="67354" y="33240"/>
                  <a:pt x="67524" y="33240"/>
                </a:cubicBezTo>
                <a:cubicBezTo>
                  <a:pt x="68149" y="33240"/>
                  <a:pt x="68663" y="33659"/>
                  <a:pt x="68663" y="34174"/>
                </a:cubicBezTo>
                <a:cubicBezTo>
                  <a:pt x="68596" y="34333"/>
                  <a:pt x="68483" y="34379"/>
                  <a:pt x="68349" y="34379"/>
                </a:cubicBezTo>
                <a:cubicBezTo>
                  <a:pt x="68171" y="34379"/>
                  <a:pt x="67955" y="34297"/>
                  <a:pt x="67761" y="34297"/>
                </a:cubicBezTo>
                <a:cubicBezTo>
                  <a:pt x="67689" y="34297"/>
                  <a:pt x="67619" y="34309"/>
                  <a:pt x="67556" y="34340"/>
                </a:cubicBezTo>
                <a:cubicBezTo>
                  <a:pt x="67456" y="34352"/>
                  <a:pt x="67502" y="34509"/>
                  <a:pt x="67400" y="34509"/>
                </a:cubicBezTo>
                <a:cubicBezTo>
                  <a:pt x="67393" y="34509"/>
                  <a:pt x="67386" y="34509"/>
                  <a:pt x="67377" y="34507"/>
                </a:cubicBezTo>
                <a:lnTo>
                  <a:pt x="67377" y="34507"/>
                </a:lnTo>
                <a:cubicBezTo>
                  <a:pt x="67663" y="35888"/>
                  <a:pt x="69163" y="36031"/>
                  <a:pt x="68890" y="37960"/>
                </a:cubicBezTo>
                <a:cubicBezTo>
                  <a:pt x="68550" y="38310"/>
                  <a:pt x="67921" y="38521"/>
                  <a:pt x="67308" y="38521"/>
                </a:cubicBezTo>
                <a:cubicBezTo>
                  <a:pt x="67276" y="38521"/>
                  <a:pt x="67243" y="38521"/>
                  <a:pt x="67211" y="38519"/>
                </a:cubicBezTo>
                <a:cubicBezTo>
                  <a:pt x="66615" y="38508"/>
                  <a:pt x="66068" y="38055"/>
                  <a:pt x="65484" y="37793"/>
                </a:cubicBezTo>
                <a:cubicBezTo>
                  <a:pt x="64913" y="37543"/>
                  <a:pt x="64270" y="37519"/>
                  <a:pt x="64151" y="36900"/>
                </a:cubicBezTo>
                <a:cubicBezTo>
                  <a:pt x="64091" y="36614"/>
                  <a:pt x="64210" y="35841"/>
                  <a:pt x="64318" y="35507"/>
                </a:cubicBezTo>
                <a:cubicBezTo>
                  <a:pt x="64425" y="35174"/>
                  <a:pt x="64722" y="35102"/>
                  <a:pt x="64710" y="34793"/>
                </a:cubicBezTo>
                <a:cubicBezTo>
                  <a:pt x="64687" y="34412"/>
                  <a:pt x="63758" y="33709"/>
                  <a:pt x="63425" y="33400"/>
                </a:cubicBezTo>
                <a:cubicBezTo>
                  <a:pt x="62960" y="32947"/>
                  <a:pt x="62329" y="32590"/>
                  <a:pt x="62091" y="32054"/>
                </a:cubicBezTo>
                <a:cubicBezTo>
                  <a:pt x="61996" y="31864"/>
                  <a:pt x="62020" y="31566"/>
                  <a:pt x="61924" y="31328"/>
                </a:cubicBezTo>
                <a:cubicBezTo>
                  <a:pt x="61722" y="30876"/>
                  <a:pt x="61234" y="30673"/>
                  <a:pt x="61198" y="30328"/>
                </a:cubicBezTo>
                <a:cubicBezTo>
                  <a:pt x="61174" y="30090"/>
                  <a:pt x="61472" y="29614"/>
                  <a:pt x="61698" y="29435"/>
                </a:cubicBezTo>
                <a:cubicBezTo>
                  <a:pt x="61936" y="29244"/>
                  <a:pt x="62424" y="29030"/>
                  <a:pt x="62865" y="28709"/>
                </a:cubicBezTo>
                <a:cubicBezTo>
                  <a:pt x="63499" y="28256"/>
                  <a:pt x="64059" y="28014"/>
                  <a:pt x="64821" y="28014"/>
                </a:cubicBezTo>
                <a:close/>
                <a:moveTo>
                  <a:pt x="30186" y="29313"/>
                </a:moveTo>
                <a:cubicBezTo>
                  <a:pt x="30214" y="29313"/>
                  <a:pt x="30241" y="29318"/>
                  <a:pt x="30266" y="29328"/>
                </a:cubicBezTo>
                <a:cubicBezTo>
                  <a:pt x="30682" y="29423"/>
                  <a:pt x="30635" y="29780"/>
                  <a:pt x="30932" y="29995"/>
                </a:cubicBezTo>
                <a:cubicBezTo>
                  <a:pt x="31159" y="30149"/>
                  <a:pt x="31468" y="30114"/>
                  <a:pt x="31718" y="30268"/>
                </a:cubicBezTo>
                <a:cubicBezTo>
                  <a:pt x="32004" y="30459"/>
                  <a:pt x="32171" y="30947"/>
                  <a:pt x="32492" y="31221"/>
                </a:cubicBezTo>
                <a:cubicBezTo>
                  <a:pt x="32968" y="31614"/>
                  <a:pt x="33790" y="31911"/>
                  <a:pt x="34445" y="32221"/>
                </a:cubicBezTo>
                <a:cubicBezTo>
                  <a:pt x="35064" y="32519"/>
                  <a:pt x="36052" y="32924"/>
                  <a:pt x="36171" y="33447"/>
                </a:cubicBezTo>
                <a:cubicBezTo>
                  <a:pt x="36243" y="33745"/>
                  <a:pt x="36076" y="34078"/>
                  <a:pt x="36124" y="34340"/>
                </a:cubicBezTo>
                <a:cubicBezTo>
                  <a:pt x="36171" y="34674"/>
                  <a:pt x="36409" y="35019"/>
                  <a:pt x="36564" y="35233"/>
                </a:cubicBezTo>
                <a:cubicBezTo>
                  <a:pt x="36993" y="35829"/>
                  <a:pt x="37600" y="36353"/>
                  <a:pt x="38064" y="37067"/>
                </a:cubicBezTo>
                <a:cubicBezTo>
                  <a:pt x="38053" y="37964"/>
                  <a:pt x="38357" y="38537"/>
                  <a:pt x="39232" y="38537"/>
                </a:cubicBezTo>
                <a:cubicBezTo>
                  <a:pt x="39321" y="38537"/>
                  <a:pt x="39416" y="38532"/>
                  <a:pt x="39517" y="38519"/>
                </a:cubicBezTo>
                <a:cubicBezTo>
                  <a:pt x="39922" y="38305"/>
                  <a:pt x="39707" y="38019"/>
                  <a:pt x="40017" y="37686"/>
                </a:cubicBezTo>
                <a:cubicBezTo>
                  <a:pt x="40315" y="37376"/>
                  <a:pt x="40958" y="37412"/>
                  <a:pt x="40969" y="36960"/>
                </a:cubicBezTo>
                <a:cubicBezTo>
                  <a:pt x="40969" y="36257"/>
                  <a:pt x="39303" y="36150"/>
                  <a:pt x="39517" y="35126"/>
                </a:cubicBezTo>
                <a:cubicBezTo>
                  <a:pt x="39553" y="34957"/>
                  <a:pt x="39663" y="34913"/>
                  <a:pt x="39802" y="34913"/>
                </a:cubicBezTo>
                <a:cubicBezTo>
                  <a:pt x="39936" y="34913"/>
                  <a:pt x="40097" y="34954"/>
                  <a:pt x="40243" y="34959"/>
                </a:cubicBezTo>
                <a:cubicBezTo>
                  <a:pt x="40558" y="34590"/>
                  <a:pt x="41096" y="34163"/>
                  <a:pt x="41614" y="34163"/>
                </a:cubicBezTo>
                <a:cubicBezTo>
                  <a:pt x="41880" y="34163"/>
                  <a:pt x="42140" y="34276"/>
                  <a:pt x="42362" y="34567"/>
                </a:cubicBezTo>
                <a:cubicBezTo>
                  <a:pt x="42636" y="36245"/>
                  <a:pt x="43172" y="37722"/>
                  <a:pt x="44363" y="38639"/>
                </a:cubicBezTo>
                <a:cubicBezTo>
                  <a:pt x="44504" y="38587"/>
                  <a:pt x="44632" y="38566"/>
                  <a:pt x="44751" y="38566"/>
                </a:cubicBezTo>
                <a:cubicBezTo>
                  <a:pt x="45283" y="38566"/>
                  <a:pt x="45633" y="38989"/>
                  <a:pt x="46181" y="38989"/>
                </a:cubicBezTo>
                <a:cubicBezTo>
                  <a:pt x="46243" y="38989"/>
                  <a:pt x="46307" y="38984"/>
                  <a:pt x="46375" y="38972"/>
                </a:cubicBezTo>
                <a:cubicBezTo>
                  <a:pt x="46756" y="38900"/>
                  <a:pt x="46946" y="38412"/>
                  <a:pt x="47315" y="38353"/>
                </a:cubicBezTo>
                <a:cubicBezTo>
                  <a:pt x="47361" y="38346"/>
                  <a:pt x="47406" y="38342"/>
                  <a:pt x="47450" y="38342"/>
                </a:cubicBezTo>
                <a:cubicBezTo>
                  <a:pt x="48067" y="38342"/>
                  <a:pt x="48501" y="39001"/>
                  <a:pt x="49101" y="39079"/>
                </a:cubicBezTo>
                <a:cubicBezTo>
                  <a:pt x="49156" y="39086"/>
                  <a:pt x="49210" y="39089"/>
                  <a:pt x="49264" y="39089"/>
                </a:cubicBezTo>
                <a:cubicBezTo>
                  <a:pt x="50015" y="39089"/>
                  <a:pt x="50628" y="38454"/>
                  <a:pt x="51325" y="38454"/>
                </a:cubicBezTo>
                <a:cubicBezTo>
                  <a:pt x="51523" y="38454"/>
                  <a:pt x="51729" y="38506"/>
                  <a:pt x="51947" y="38639"/>
                </a:cubicBezTo>
                <a:cubicBezTo>
                  <a:pt x="51995" y="39484"/>
                  <a:pt x="52257" y="39924"/>
                  <a:pt x="52221" y="40532"/>
                </a:cubicBezTo>
                <a:cubicBezTo>
                  <a:pt x="52197" y="40996"/>
                  <a:pt x="51816" y="41413"/>
                  <a:pt x="51614" y="42032"/>
                </a:cubicBezTo>
                <a:cubicBezTo>
                  <a:pt x="51316" y="42925"/>
                  <a:pt x="51506" y="43794"/>
                  <a:pt x="50661" y="44092"/>
                </a:cubicBezTo>
                <a:cubicBezTo>
                  <a:pt x="50441" y="44169"/>
                  <a:pt x="50238" y="44201"/>
                  <a:pt x="50046" y="44201"/>
                </a:cubicBezTo>
                <a:cubicBezTo>
                  <a:pt x="49273" y="44201"/>
                  <a:pt x="48676" y="43696"/>
                  <a:pt x="47874" y="43696"/>
                </a:cubicBezTo>
                <a:cubicBezTo>
                  <a:pt x="47839" y="43696"/>
                  <a:pt x="47804" y="43697"/>
                  <a:pt x="47768" y="43699"/>
                </a:cubicBezTo>
                <a:cubicBezTo>
                  <a:pt x="47208" y="43734"/>
                  <a:pt x="46792" y="44282"/>
                  <a:pt x="46208" y="44377"/>
                </a:cubicBezTo>
                <a:cubicBezTo>
                  <a:pt x="46139" y="44387"/>
                  <a:pt x="46069" y="44392"/>
                  <a:pt x="46000" y="44392"/>
                </a:cubicBezTo>
                <a:cubicBezTo>
                  <a:pt x="45144" y="44392"/>
                  <a:pt x="44235" y="43702"/>
                  <a:pt x="43255" y="43591"/>
                </a:cubicBezTo>
                <a:cubicBezTo>
                  <a:pt x="43218" y="43588"/>
                  <a:pt x="43179" y="43586"/>
                  <a:pt x="43141" y="43586"/>
                </a:cubicBezTo>
                <a:cubicBezTo>
                  <a:pt x="42989" y="43586"/>
                  <a:pt x="42832" y="43608"/>
                  <a:pt x="42696" y="43608"/>
                </a:cubicBezTo>
                <a:cubicBezTo>
                  <a:pt x="42635" y="43608"/>
                  <a:pt x="42579" y="43604"/>
                  <a:pt x="42529" y="43591"/>
                </a:cubicBezTo>
                <a:cubicBezTo>
                  <a:pt x="42267" y="43532"/>
                  <a:pt x="42065" y="43234"/>
                  <a:pt x="41803" y="43151"/>
                </a:cubicBezTo>
                <a:cubicBezTo>
                  <a:pt x="41339" y="42996"/>
                  <a:pt x="40981" y="43091"/>
                  <a:pt x="40577" y="42984"/>
                </a:cubicBezTo>
                <a:cubicBezTo>
                  <a:pt x="40321" y="42529"/>
                  <a:pt x="39580" y="42273"/>
                  <a:pt x="38837" y="42273"/>
                </a:cubicBezTo>
                <a:cubicBezTo>
                  <a:pt x="37988" y="42273"/>
                  <a:pt x="37137" y="42609"/>
                  <a:pt x="37017" y="43365"/>
                </a:cubicBezTo>
                <a:cubicBezTo>
                  <a:pt x="36909" y="43996"/>
                  <a:pt x="37326" y="44877"/>
                  <a:pt x="36397" y="44985"/>
                </a:cubicBezTo>
                <a:cubicBezTo>
                  <a:pt x="36368" y="44988"/>
                  <a:pt x="36338" y="44990"/>
                  <a:pt x="36309" y="44990"/>
                </a:cubicBezTo>
                <a:cubicBezTo>
                  <a:pt x="35742" y="44990"/>
                  <a:pt x="35166" y="44369"/>
                  <a:pt x="34385" y="44211"/>
                </a:cubicBezTo>
                <a:cubicBezTo>
                  <a:pt x="34064" y="44127"/>
                  <a:pt x="33588" y="44187"/>
                  <a:pt x="33338" y="44092"/>
                </a:cubicBezTo>
                <a:cubicBezTo>
                  <a:pt x="32718" y="43889"/>
                  <a:pt x="32802" y="43294"/>
                  <a:pt x="32278" y="42925"/>
                </a:cubicBezTo>
                <a:cubicBezTo>
                  <a:pt x="31968" y="42710"/>
                  <a:pt x="31194" y="42425"/>
                  <a:pt x="30718" y="42365"/>
                </a:cubicBezTo>
                <a:cubicBezTo>
                  <a:pt x="30682" y="42361"/>
                  <a:pt x="30646" y="42359"/>
                  <a:pt x="30610" y="42359"/>
                </a:cubicBezTo>
                <a:cubicBezTo>
                  <a:pt x="30386" y="42359"/>
                  <a:pt x="30168" y="42431"/>
                  <a:pt x="29937" y="42431"/>
                </a:cubicBezTo>
                <a:cubicBezTo>
                  <a:pt x="29900" y="42431"/>
                  <a:pt x="29863" y="42429"/>
                  <a:pt x="29825" y="42425"/>
                </a:cubicBezTo>
                <a:cubicBezTo>
                  <a:pt x="29444" y="42377"/>
                  <a:pt x="28908" y="42115"/>
                  <a:pt x="28599" y="41925"/>
                </a:cubicBezTo>
                <a:cubicBezTo>
                  <a:pt x="28289" y="41734"/>
                  <a:pt x="27670" y="41460"/>
                  <a:pt x="27587" y="41198"/>
                </a:cubicBezTo>
                <a:cubicBezTo>
                  <a:pt x="27480" y="40782"/>
                  <a:pt x="28349" y="40317"/>
                  <a:pt x="28373" y="39972"/>
                </a:cubicBezTo>
                <a:cubicBezTo>
                  <a:pt x="28396" y="39710"/>
                  <a:pt x="28051" y="39543"/>
                  <a:pt x="27980" y="39139"/>
                </a:cubicBezTo>
                <a:cubicBezTo>
                  <a:pt x="27944" y="38889"/>
                  <a:pt x="28087" y="38627"/>
                  <a:pt x="28039" y="38472"/>
                </a:cubicBezTo>
                <a:cubicBezTo>
                  <a:pt x="27956" y="38174"/>
                  <a:pt x="27480" y="37865"/>
                  <a:pt x="27039" y="37853"/>
                </a:cubicBezTo>
                <a:cubicBezTo>
                  <a:pt x="27032" y="37852"/>
                  <a:pt x="27025" y="37852"/>
                  <a:pt x="27018" y="37852"/>
                </a:cubicBezTo>
                <a:cubicBezTo>
                  <a:pt x="26621" y="37852"/>
                  <a:pt x="26259" y="38174"/>
                  <a:pt x="25920" y="38186"/>
                </a:cubicBezTo>
                <a:cubicBezTo>
                  <a:pt x="25910" y="38186"/>
                  <a:pt x="25900" y="38186"/>
                  <a:pt x="25890" y="38186"/>
                </a:cubicBezTo>
                <a:cubicBezTo>
                  <a:pt x="25438" y="38186"/>
                  <a:pt x="24742" y="37954"/>
                  <a:pt x="24170" y="37954"/>
                </a:cubicBezTo>
                <a:cubicBezTo>
                  <a:pt x="24122" y="37954"/>
                  <a:pt x="24074" y="37956"/>
                  <a:pt x="24027" y="37960"/>
                </a:cubicBezTo>
                <a:cubicBezTo>
                  <a:pt x="23658" y="37996"/>
                  <a:pt x="23312" y="38210"/>
                  <a:pt x="22967" y="38246"/>
                </a:cubicBezTo>
                <a:cubicBezTo>
                  <a:pt x="22730" y="38263"/>
                  <a:pt x="22504" y="38269"/>
                  <a:pt x="22288" y="38269"/>
                </a:cubicBezTo>
                <a:cubicBezTo>
                  <a:pt x="21769" y="38269"/>
                  <a:pt x="21301" y="38234"/>
                  <a:pt x="20855" y="38234"/>
                </a:cubicBezTo>
                <a:cubicBezTo>
                  <a:pt x="20720" y="38234"/>
                  <a:pt x="20587" y="38237"/>
                  <a:pt x="20455" y="38246"/>
                </a:cubicBezTo>
                <a:cubicBezTo>
                  <a:pt x="19907" y="38269"/>
                  <a:pt x="18967" y="38460"/>
                  <a:pt x="18455" y="38686"/>
                </a:cubicBezTo>
                <a:cubicBezTo>
                  <a:pt x="18193" y="38805"/>
                  <a:pt x="18002" y="39079"/>
                  <a:pt x="17669" y="39246"/>
                </a:cubicBezTo>
                <a:cubicBezTo>
                  <a:pt x="17526" y="39317"/>
                  <a:pt x="17312" y="39317"/>
                  <a:pt x="17109" y="39412"/>
                </a:cubicBezTo>
                <a:cubicBezTo>
                  <a:pt x="16800" y="39555"/>
                  <a:pt x="16466" y="39889"/>
                  <a:pt x="16169" y="39972"/>
                </a:cubicBezTo>
                <a:cubicBezTo>
                  <a:pt x="16071" y="39996"/>
                  <a:pt x="15961" y="40005"/>
                  <a:pt x="15842" y="40005"/>
                </a:cubicBezTo>
                <a:cubicBezTo>
                  <a:pt x="15457" y="40005"/>
                  <a:pt x="14969" y="39910"/>
                  <a:pt x="14415" y="39910"/>
                </a:cubicBezTo>
                <a:cubicBezTo>
                  <a:pt x="14369" y="39910"/>
                  <a:pt x="14323" y="39911"/>
                  <a:pt x="14276" y="39912"/>
                </a:cubicBezTo>
                <a:cubicBezTo>
                  <a:pt x="14186" y="39916"/>
                  <a:pt x="14088" y="39919"/>
                  <a:pt x="13986" y="39919"/>
                </a:cubicBezTo>
                <a:cubicBezTo>
                  <a:pt x="13436" y="39919"/>
                  <a:pt x="12774" y="39828"/>
                  <a:pt x="12764" y="39246"/>
                </a:cubicBezTo>
                <a:cubicBezTo>
                  <a:pt x="12752" y="38210"/>
                  <a:pt x="14526" y="38591"/>
                  <a:pt x="15502" y="38412"/>
                </a:cubicBezTo>
                <a:cubicBezTo>
                  <a:pt x="15871" y="38341"/>
                  <a:pt x="16062" y="37996"/>
                  <a:pt x="16502" y="37746"/>
                </a:cubicBezTo>
                <a:cubicBezTo>
                  <a:pt x="16716" y="37615"/>
                  <a:pt x="16978" y="37603"/>
                  <a:pt x="17169" y="37460"/>
                </a:cubicBezTo>
                <a:cubicBezTo>
                  <a:pt x="17514" y="37234"/>
                  <a:pt x="18014" y="36674"/>
                  <a:pt x="18062" y="36400"/>
                </a:cubicBezTo>
                <a:cubicBezTo>
                  <a:pt x="18109" y="36162"/>
                  <a:pt x="17919" y="35805"/>
                  <a:pt x="17955" y="35626"/>
                </a:cubicBezTo>
                <a:cubicBezTo>
                  <a:pt x="17990" y="35388"/>
                  <a:pt x="18264" y="35138"/>
                  <a:pt x="18562" y="34840"/>
                </a:cubicBezTo>
                <a:cubicBezTo>
                  <a:pt x="19038" y="34376"/>
                  <a:pt x="19550" y="33757"/>
                  <a:pt x="20122" y="33447"/>
                </a:cubicBezTo>
                <a:cubicBezTo>
                  <a:pt x="20514" y="33245"/>
                  <a:pt x="21062" y="33257"/>
                  <a:pt x="21241" y="32947"/>
                </a:cubicBezTo>
                <a:cubicBezTo>
                  <a:pt x="21276" y="32590"/>
                  <a:pt x="21169" y="32388"/>
                  <a:pt x="21181" y="32054"/>
                </a:cubicBezTo>
                <a:cubicBezTo>
                  <a:pt x="21419" y="31840"/>
                  <a:pt x="21598" y="31650"/>
                  <a:pt x="21800" y="31614"/>
                </a:cubicBezTo>
                <a:cubicBezTo>
                  <a:pt x="21864" y="31600"/>
                  <a:pt x="21928" y="31594"/>
                  <a:pt x="21992" y="31594"/>
                </a:cubicBezTo>
                <a:cubicBezTo>
                  <a:pt x="22506" y="31594"/>
                  <a:pt x="23028" y="31997"/>
                  <a:pt x="23627" y="31997"/>
                </a:cubicBezTo>
                <a:cubicBezTo>
                  <a:pt x="23649" y="31997"/>
                  <a:pt x="23671" y="31996"/>
                  <a:pt x="23693" y="31995"/>
                </a:cubicBezTo>
                <a:cubicBezTo>
                  <a:pt x="23991" y="31983"/>
                  <a:pt x="24253" y="31769"/>
                  <a:pt x="24586" y="31554"/>
                </a:cubicBezTo>
                <a:cubicBezTo>
                  <a:pt x="24860" y="31376"/>
                  <a:pt x="25146" y="31245"/>
                  <a:pt x="25420" y="31114"/>
                </a:cubicBezTo>
                <a:cubicBezTo>
                  <a:pt x="25718" y="30959"/>
                  <a:pt x="26003" y="30626"/>
                  <a:pt x="26372" y="30602"/>
                </a:cubicBezTo>
                <a:cubicBezTo>
                  <a:pt x="26393" y="30601"/>
                  <a:pt x="26413" y="30600"/>
                  <a:pt x="26433" y="30600"/>
                </a:cubicBezTo>
                <a:cubicBezTo>
                  <a:pt x="27258" y="30600"/>
                  <a:pt x="27596" y="31543"/>
                  <a:pt x="27980" y="32054"/>
                </a:cubicBezTo>
                <a:cubicBezTo>
                  <a:pt x="28313" y="32495"/>
                  <a:pt x="29277" y="33257"/>
                  <a:pt x="29825" y="33566"/>
                </a:cubicBezTo>
                <a:cubicBezTo>
                  <a:pt x="30135" y="33733"/>
                  <a:pt x="30540" y="33745"/>
                  <a:pt x="30885" y="33900"/>
                </a:cubicBezTo>
                <a:cubicBezTo>
                  <a:pt x="31599" y="34221"/>
                  <a:pt x="33028" y="35305"/>
                  <a:pt x="33052" y="36007"/>
                </a:cubicBezTo>
                <a:cubicBezTo>
                  <a:pt x="33064" y="36364"/>
                  <a:pt x="32718" y="36638"/>
                  <a:pt x="32778" y="36960"/>
                </a:cubicBezTo>
                <a:cubicBezTo>
                  <a:pt x="32817" y="36966"/>
                  <a:pt x="32855" y="36970"/>
                  <a:pt x="32894" y="36970"/>
                </a:cubicBezTo>
                <a:cubicBezTo>
                  <a:pt x="33408" y="36970"/>
                  <a:pt x="33934" y="36409"/>
                  <a:pt x="33945" y="35900"/>
                </a:cubicBezTo>
                <a:cubicBezTo>
                  <a:pt x="33957" y="35555"/>
                  <a:pt x="33599" y="35376"/>
                  <a:pt x="33671" y="35007"/>
                </a:cubicBezTo>
                <a:cubicBezTo>
                  <a:pt x="33761" y="34810"/>
                  <a:pt x="33915" y="34755"/>
                  <a:pt x="34092" y="34755"/>
                </a:cubicBezTo>
                <a:cubicBezTo>
                  <a:pt x="34318" y="34755"/>
                  <a:pt x="34580" y="34845"/>
                  <a:pt x="34789" y="34845"/>
                </a:cubicBezTo>
                <a:cubicBezTo>
                  <a:pt x="34871" y="34845"/>
                  <a:pt x="34944" y="34831"/>
                  <a:pt x="35004" y="34793"/>
                </a:cubicBezTo>
                <a:cubicBezTo>
                  <a:pt x="34945" y="34162"/>
                  <a:pt x="34088" y="34102"/>
                  <a:pt x="33552" y="33781"/>
                </a:cubicBezTo>
                <a:cubicBezTo>
                  <a:pt x="33266" y="33614"/>
                  <a:pt x="33076" y="33233"/>
                  <a:pt x="32778" y="33114"/>
                </a:cubicBezTo>
                <a:cubicBezTo>
                  <a:pt x="32337" y="32935"/>
                  <a:pt x="31885" y="32983"/>
                  <a:pt x="31552" y="32721"/>
                </a:cubicBezTo>
                <a:cubicBezTo>
                  <a:pt x="31230" y="32483"/>
                  <a:pt x="31075" y="31923"/>
                  <a:pt x="30766" y="31554"/>
                </a:cubicBezTo>
                <a:cubicBezTo>
                  <a:pt x="30313" y="31019"/>
                  <a:pt x="29325" y="30935"/>
                  <a:pt x="29599" y="29721"/>
                </a:cubicBezTo>
                <a:cubicBezTo>
                  <a:pt x="29714" y="29554"/>
                  <a:pt x="29985" y="29313"/>
                  <a:pt x="30186" y="29313"/>
                </a:cubicBezTo>
                <a:close/>
                <a:moveTo>
                  <a:pt x="51079" y="76203"/>
                </a:moveTo>
                <a:cubicBezTo>
                  <a:pt x="51510" y="76203"/>
                  <a:pt x="51879" y="76375"/>
                  <a:pt x="51947" y="76810"/>
                </a:cubicBezTo>
                <a:cubicBezTo>
                  <a:pt x="52018" y="77298"/>
                  <a:pt x="51578" y="77703"/>
                  <a:pt x="51387" y="78084"/>
                </a:cubicBezTo>
                <a:cubicBezTo>
                  <a:pt x="51221" y="78441"/>
                  <a:pt x="51256" y="78762"/>
                  <a:pt x="50887" y="78929"/>
                </a:cubicBezTo>
                <a:cubicBezTo>
                  <a:pt x="50778" y="78937"/>
                  <a:pt x="50671" y="78941"/>
                  <a:pt x="50569" y="78941"/>
                </a:cubicBezTo>
                <a:cubicBezTo>
                  <a:pt x="50040" y="78941"/>
                  <a:pt x="49624" y="78826"/>
                  <a:pt x="49435" y="78477"/>
                </a:cubicBezTo>
                <a:cubicBezTo>
                  <a:pt x="49637" y="77953"/>
                  <a:pt x="49399" y="77548"/>
                  <a:pt x="49554" y="77024"/>
                </a:cubicBezTo>
                <a:cubicBezTo>
                  <a:pt x="49688" y="76571"/>
                  <a:pt x="50449" y="76203"/>
                  <a:pt x="51079" y="76203"/>
                </a:cubicBezTo>
                <a:close/>
                <a:moveTo>
                  <a:pt x="47208" y="81322"/>
                </a:moveTo>
                <a:cubicBezTo>
                  <a:pt x="47673" y="81596"/>
                  <a:pt x="47435" y="82203"/>
                  <a:pt x="47542" y="82715"/>
                </a:cubicBezTo>
                <a:cubicBezTo>
                  <a:pt x="47637" y="83156"/>
                  <a:pt x="48208" y="83418"/>
                  <a:pt x="47994" y="83835"/>
                </a:cubicBezTo>
                <a:cubicBezTo>
                  <a:pt x="47208" y="83739"/>
                  <a:pt x="46637" y="82239"/>
                  <a:pt x="47042" y="81322"/>
                </a:cubicBezTo>
                <a:close/>
                <a:moveTo>
                  <a:pt x="52173" y="87895"/>
                </a:moveTo>
                <a:cubicBezTo>
                  <a:pt x="52745" y="88180"/>
                  <a:pt x="52423" y="89323"/>
                  <a:pt x="52173" y="89740"/>
                </a:cubicBezTo>
                <a:cubicBezTo>
                  <a:pt x="51542" y="89478"/>
                  <a:pt x="51804" y="88359"/>
                  <a:pt x="52054" y="87895"/>
                </a:cubicBezTo>
                <a:close/>
                <a:moveTo>
                  <a:pt x="91275" y="1"/>
                </a:moveTo>
                <a:cubicBezTo>
                  <a:pt x="90882" y="1"/>
                  <a:pt x="90418" y="179"/>
                  <a:pt x="89892" y="241"/>
                </a:cubicBezTo>
                <a:cubicBezTo>
                  <a:pt x="89819" y="247"/>
                  <a:pt x="89744" y="250"/>
                  <a:pt x="89669" y="250"/>
                </a:cubicBezTo>
                <a:cubicBezTo>
                  <a:pt x="89329" y="250"/>
                  <a:pt x="88977" y="197"/>
                  <a:pt x="88652" y="197"/>
                </a:cubicBezTo>
                <a:cubicBezTo>
                  <a:pt x="88503" y="197"/>
                  <a:pt x="88359" y="208"/>
                  <a:pt x="88225" y="241"/>
                </a:cubicBezTo>
                <a:cubicBezTo>
                  <a:pt x="87916" y="312"/>
                  <a:pt x="87701" y="610"/>
                  <a:pt x="87392" y="741"/>
                </a:cubicBezTo>
                <a:cubicBezTo>
                  <a:pt x="87082" y="860"/>
                  <a:pt x="86701" y="955"/>
                  <a:pt x="86380" y="955"/>
                </a:cubicBezTo>
                <a:cubicBezTo>
                  <a:pt x="86372" y="955"/>
                  <a:pt x="86364" y="956"/>
                  <a:pt x="86356" y="956"/>
                </a:cubicBezTo>
                <a:cubicBezTo>
                  <a:pt x="85869" y="956"/>
                  <a:pt x="85352" y="618"/>
                  <a:pt x="84813" y="618"/>
                </a:cubicBezTo>
                <a:cubicBezTo>
                  <a:pt x="84780" y="618"/>
                  <a:pt x="84746" y="619"/>
                  <a:pt x="84713" y="622"/>
                </a:cubicBezTo>
                <a:cubicBezTo>
                  <a:pt x="84153" y="681"/>
                  <a:pt x="83475" y="1170"/>
                  <a:pt x="82760" y="1301"/>
                </a:cubicBezTo>
                <a:cubicBezTo>
                  <a:pt x="81594" y="1491"/>
                  <a:pt x="80439" y="1539"/>
                  <a:pt x="79760" y="2015"/>
                </a:cubicBezTo>
                <a:cubicBezTo>
                  <a:pt x="79522" y="2289"/>
                  <a:pt x="80034" y="2479"/>
                  <a:pt x="79808" y="2741"/>
                </a:cubicBezTo>
                <a:cubicBezTo>
                  <a:pt x="79010" y="3027"/>
                  <a:pt x="77593" y="2682"/>
                  <a:pt x="76974" y="3134"/>
                </a:cubicBezTo>
                <a:cubicBezTo>
                  <a:pt x="76795" y="3456"/>
                  <a:pt x="77260" y="3741"/>
                  <a:pt x="76914" y="3968"/>
                </a:cubicBezTo>
                <a:cubicBezTo>
                  <a:pt x="76418" y="3921"/>
                  <a:pt x="76302" y="3741"/>
                  <a:pt x="75991" y="3741"/>
                </a:cubicBezTo>
                <a:cubicBezTo>
                  <a:pt x="75982" y="3741"/>
                  <a:pt x="75972" y="3741"/>
                  <a:pt x="75962" y="3741"/>
                </a:cubicBezTo>
                <a:cubicBezTo>
                  <a:pt x="75355" y="3765"/>
                  <a:pt x="75033" y="4634"/>
                  <a:pt x="74569" y="4634"/>
                </a:cubicBezTo>
                <a:cubicBezTo>
                  <a:pt x="74565" y="4634"/>
                  <a:pt x="74562" y="4634"/>
                  <a:pt x="74558" y="4634"/>
                </a:cubicBezTo>
                <a:cubicBezTo>
                  <a:pt x="74191" y="4634"/>
                  <a:pt x="74001" y="4026"/>
                  <a:pt x="73648" y="4026"/>
                </a:cubicBezTo>
                <a:cubicBezTo>
                  <a:pt x="73642" y="4026"/>
                  <a:pt x="73635" y="4027"/>
                  <a:pt x="73628" y="4027"/>
                </a:cubicBezTo>
                <a:cubicBezTo>
                  <a:pt x="73164" y="4051"/>
                  <a:pt x="72962" y="5015"/>
                  <a:pt x="72569" y="5027"/>
                </a:cubicBezTo>
                <a:cubicBezTo>
                  <a:pt x="72564" y="5027"/>
                  <a:pt x="72560" y="5027"/>
                  <a:pt x="72556" y="5027"/>
                </a:cubicBezTo>
                <a:cubicBezTo>
                  <a:pt x="72106" y="5027"/>
                  <a:pt x="72209" y="4392"/>
                  <a:pt x="71902" y="3968"/>
                </a:cubicBezTo>
                <a:cubicBezTo>
                  <a:pt x="71650" y="3632"/>
                  <a:pt x="71064" y="3475"/>
                  <a:pt x="70500" y="3475"/>
                </a:cubicBezTo>
                <a:cubicBezTo>
                  <a:pt x="70022" y="3475"/>
                  <a:pt x="69559" y="3588"/>
                  <a:pt x="69330" y="3801"/>
                </a:cubicBezTo>
                <a:cubicBezTo>
                  <a:pt x="69187" y="3944"/>
                  <a:pt x="68556" y="5015"/>
                  <a:pt x="68556" y="5134"/>
                </a:cubicBezTo>
                <a:cubicBezTo>
                  <a:pt x="68544" y="5396"/>
                  <a:pt x="69044" y="6206"/>
                  <a:pt x="69163" y="6313"/>
                </a:cubicBezTo>
                <a:cubicBezTo>
                  <a:pt x="69568" y="6646"/>
                  <a:pt x="70449" y="6432"/>
                  <a:pt x="70556" y="7206"/>
                </a:cubicBezTo>
                <a:cubicBezTo>
                  <a:pt x="69413" y="7182"/>
                  <a:pt x="68211" y="6551"/>
                  <a:pt x="66937" y="6361"/>
                </a:cubicBezTo>
                <a:cubicBezTo>
                  <a:pt x="66080" y="6242"/>
                  <a:pt x="65175" y="6265"/>
                  <a:pt x="64318" y="6194"/>
                </a:cubicBezTo>
                <a:lnTo>
                  <a:pt x="64318" y="6194"/>
                </a:lnTo>
                <a:cubicBezTo>
                  <a:pt x="64056" y="6527"/>
                  <a:pt x="64901" y="6789"/>
                  <a:pt x="64544" y="7147"/>
                </a:cubicBezTo>
                <a:cubicBezTo>
                  <a:pt x="64500" y="7190"/>
                  <a:pt x="64443" y="7208"/>
                  <a:pt x="64378" y="7208"/>
                </a:cubicBezTo>
                <a:cubicBezTo>
                  <a:pt x="64121" y="7208"/>
                  <a:pt x="63731" y="6939"/>
                  <a:pt x="63484" y="6920"/>
                </a:cubicBezTo>
                <a:cubicBezTo>
                  <a:pt x="63467" y="6919"/>
                  <a:pt x="63449" y="6919"/>
                  <a:pt x="63432" y="6919"/>
                </a:cubicBezTo>
                <a:cubicBezTo>
                  <a:pt x="63014" y="6919"/>
                  <a:pt x="62653" y="7185"/>
                  <a:pt x="62139" y="7254"/>
                </a:cubicBezTo>
                <a:cubicBezTo>
                  <a:pt x="62087" y="7262"/>
                  <a:pt x="62030" y="7265"/>
                  <a:pt x="61971" y="7265"/>
                </a:cubicBezTo>
                <a:cubicBezTo>
                  <a:pt x="61829" y="7265"/>
                  <a:pt x="61670" y="7248"/>
                  <a:pt x="61510" y="7248"/>
                </a:cubicBezTo>
                <a:cubicBezTo>
                  <a:pt x="61462" y="7248"/>
                  <a:pt x="61413" y="7250"/>
                  <a:pt x="61365" y="7254"/>
                </a:cubicBezTo>
                <a:cubicBezTo>
                  <a:pt x="61053" y="7286"/>
                  <a:pt x="60809" y="7425"/>
                  <a:pt x="60597" y="7425"/>
                </a:cubicBezTo>
                <a:cubicBezTo>
                  <a:pt x="60575" y="7425"/>
                  <a:pt x="60553" y="7424"/>
                  <a:pt x="60531" y="7420"/>
                </a:cubicBezTo>
                <a:cubicBezTo>
                  <a:pt x="60103" y="7373"/>
                  <a:pt x="59865" y="6980"/>
                  <a:pt x="59519" y="6980"/>
                </a:cubicBezTo>
                <a:cubicBezTo>
                  <a:pt x="59257" y="6980"/>
                  <a:pt x="58912" y="7242"/>
                  <a:pt x="58579" y="7313"/>
                </a:cubicBezTo>
                <a:cubicBezTo>
                  <a:pt x="58317" y="7373"/>
                  <a:pt x="58043" y="7325"/>
                  <a:pt x="57852" y="7373"/>
                </a:cubicBezTo>
                <a:cubicBezTo>
                  <a:pt x="57602" y="7432"/>
                  <a:pt x="57329" y="7694"/>
                  <a:pt x="57019" y="7813"/>
                </a:cubicBezTo>
                <a:cubicBezTo>
                  <a:pt x="56745" y="7920"/>
                  <a:pt x="56448" y="7932"/>
                  <a:pt x="56233" y="8040"/>
                </a:cubicBezTo>
                <a:cubicBezTo>
                  <a:pt x="55721" y="8301"/>
                  <a:pt x="55614" y="8790"/>
                  <a:pt x="55066" y="8813"/>
                </a:cubicBezTo>
                <a:cubicBezTo>
                  <a:pt x="55041" y="8816"/>
                  <a:pt x="55013" y="8817"/>
                  <a:pt x="54983" y="8817"/>
                </a:cubicBezTo>
                <a:cubicBezTo>
                  <a:pt x="54734" y="8817"/>
                  <a:pt x="54354" y="8717"/>
                  <a:pt x="54173" y="8313"/>
                </a:cubicBezTo>
                <a:cubicBezTo>
                  <a:pt x="54138" y="7980"/>
                  <a:pt x="54483" y="8028"/>
                  <a:pt x="54400" y="7647"/>
                </a:cubicBezTo>
                <a:cubicBezTo>
                  <a:pt x="54305" y="7470"/>
                  <a:pt x="53928" y="7348"/>
                  <a:pt x="53586" y="7348"/>
                </a:cubicBezTo>
                <a:cubicBezTo>
                  <a:pt x="53327" y="7348"/>
                  <a:pt x="53089" y="7418"/>
                  <a:pt x="53007" y="7587"/>
                </a:cubicBezTo>
                <a:cubicBezTo>
                  <a:pt x="52614" y="8170"/>
                  <a:pt x="53352" y="8480"/>
                  <a:pt x="53280" y="9099"/>
                </a:cubicBezTo>
                <a:cubicBezTo>
                  <a:pt x="53185" y="9147"/>
                  <a:pt x="53114" y="9218"/>
                  <a:pt x="53054" y="9325"/>
                </a:cubicBezTo>
                <a:cubicBezTo>
                  <a:pt x="52801" y="9215"/>
                  <a:pt x="52559" y="9170"/>
                  <a:pt x="52329" y="9170"/>
                </a:cubicBezTo>
                <a:cubicBezTo>
                  <a:pt x="51637" y="9170"/>
                  <a:pt x="51045" y="9578"/>
                  <a:pt x="50554" y="9873"/>
                </a:cubicBezTo>
                <a:cubicBezTo>
                  <a:pt x="50471" y="10183"/>
                  <a:pt x="50530" y="10635"/>
                  <a:pt x="50221" y="10718"/>
                </a:cubicBezTo>
                <a:cubicBezTo>
                  <a:pt x="50164" y="10726"/>
                  <a:pt x="50107" y="10730"/>
                  <a:pt x="50052" y="10730"/>
                </a:cubicBezTo>
                <a:cubicBezTo>
                  <a:pt x="49518" y="10730"/>
                  <a:pt x="49041" y="10406"/>
                  <a:pt x="48617" y="10406"/>
                </a:cubicBezTo>
                <a:cubicBezTo>
                  <a:pt x="48475" y="10406"/>
                  <a:pt x="48339" y="10443"/>
                  <a:pt x="48208" y="10540"/>
                </a:cubicBezTo>
                <a:cubicBezTo>
                  <a:pt x="48125" y="11123"/>
                  <a:pt x="48935" y="10790"/>
                  <a:pt x="48828" y="11385"/>
                </a:cubicBezTo>
                <a:cubicBezTo>
                  <a:pt x="48739" y="11396"/>
                  <a:pt x="48649" y="11401"/>
                  <a:pt x="48560" y="11401"/>
                </a:cubicBezTo>
                <a:cubicBezTo>
                  <a:pt x="47391" y="11401"/>
                  <a:pt x="46219" y="10487"/>
                  <a:pt x="46208" y="9325"/>
                </a:cubicBezTo>
                <a:cubicBezTo>
                  <a:pt x="46415" y="9258"/>
                  <a:pt x="46633" y="9232"/>
                  <a:pt x="46858" y="9232"/>
                </a:cubicBezTo>
                <a:cubicBezTo>
                  <a:pt x="47631" y="9232"/>
                  <a:pt x="48478" y="9540"/>
                  <a:pt x="49161" y="9540"/>
                </a:cubicBezTo>
                <a:cubicBezTo>
                  <a:pt x="49685" y="9540"/>
                  <a:pt x="50923" y="9325"/>
                  <a:pt x="50887" y="8599"/>
                </a:cubicBezTo>
                <a:cubicBezTo>
                  <a:pt x="50864" y="7980"/>
                  <a:pt x="49482" y="7706"/>
                  <a:pt x="48828" y="7480"/>
                </a:cubicBezTo>
                <a:cubicBezTo>
                  <a:pt x="48042" y="7218"/>
                  <a:pt x="47173" y="6801"/>
                  <a:pt x="46375" y="6706"/>
                </a:cubicBezTo>
                <a:cubicBezTo>
                  <a:pt x="46311" y="6697"/>
                  <a:pt x="46248" y="6694"/>
                  <a:pt x="46184" y="6694"/>
                </a:cubicBezTo>
                <a:cubicBezTo>
                  <a:pt x="46032" y="6694"/>
                  <a:pt x="45880" y="6712"/>
                  <a:pt x="45727" y="6712"/>
                </a:cubicBezTo>
                <a:cubicBezTo>
                  <a:pt x="45681" y="6712"/>
                  <a:pt x="45635" y="6710"/>
                  <a:pt x="45589" y="6706"/>
                </a:cubicBezTo>
                <a:cubicBezTo>
                  <a:pt x="44875" y="6623"/>
                  <a:pt x="44303" y="6254"/>
                  <a:pt x="43755" y="6194"/>
                </a:cubicBezTo>
                <a:cubicBezTo>
                  <a:pt x="43709" y="6190"/>
                  <a:pt x="43663" y="6188"/>
                  <a:pt x="43618" y="6188"/>
                </a:cubicBezTo>
                <a:cubicBezTo>
                  <a:pt x="43403" y="6188"/>
                  <a:pt x="43204" y="6229"/>
                  <a:pt x="43029" y="6229"/>
                </a:cubicBezTo>
                <a:cubicBezTo>
                  <a:pt x="42948" y="6229"/>
                  <a:pt x="42872" y="6220"/>
                  <a:pt x="42803" y="6194"/>
                </a:cubicBezTo>
                <a:cubicBezTo>
                  <a:pt x="42315" y="6015"/>
                  <a:pt x="42351" y="5587"/>
                  <a:pt x="41970" y="5420"/>
                </a:cubicBezTo>
                <a:cubicBezTo>
                  <a:pt x="41700" y="5303"/>
                  <a:pt x="41417" y="5266"/>
                  <a:pt x="41124" y="5266"/>
                </a:cubicBezTo>
                <a:cubicBezTo>
                  <a:pt x="40648" y="5266"/>
                  <a:pt x="40145" y="5362"/>
                  <a:pt x="39625" y="5362"/>
                </a:cubicBezTo>
                <a:cubicBezTo>
                  <a:pt x="39589" y="5362"/>
                  <a:pt x="39553" y="5362"/>
                  <a:pt x="39517" y="5361"/>
                </a:cubicBezTo>
                <a:cubicBezTo>
                  <a:pt x="39057" y="5350"/>
                  <a:pt x="38624" y="5244"/>
                  <a:pt x="38247" y="5244"/>
                </a:cubicBezTo>
                <a:cubicBezTo>
                  <a:pt x="38184" y="5244"/>
                  <a:pt x="38123" y="5247"/>
                  <a:pt x="38064" y="5253"/>
                </a:cubicBezTo>
                <a:cubicBezTo>
                  <a:pt x="37790" y="5277"/>
                  <a:pt x="37552" y="5408"/>
                  <a:pt x="37350" y="5420"/>
                </a:cubicBezTo>
                <a:cubicBezTo>
                  <a:pt x="37196" y="5420"/>
                  <a:pt x="36900" y="5359"/>
                  <a:pt x="36762" y="5359"/>
                </a:cubicBezTo>
                <a:cubicBezTo>
                  <a:pt x="36750" y="5359"/>
                  <a:pt x="36740" y="5360"/>
                  <a:pt x="36731" y="5361"/>
                </a:cubicBezTo>
                <a:cubicBezTo>
                  <a:pt x="36397" y="5408"/>
                  <a:pt x="36076" y="5730"/>
                  <a:pt x="35731" y="5861"/>
                </a:cubicBezTo>
                <a:cubicBezTo>
                  <a:pt x="35147" y="6087"/>
                  <a:pt x="34469" y="6004"/>
                  <a:pt x="33838" y="6146"/>
                </a:cubicBezTo>
                <a:cubicBezTo>
                  <a:pt x="33230" y="6277"/>
                  <a:pt x="32718" y="6944"/>
                  <a:pt x="32159" y="7039"/>
                </a:cubicBezTo>
                <a:cubicBezTo>
                  <a:pt x="32118" y="7045"/>
                  <a:pt x="32074" y="7048"/>
                  <a:pt x="32028" y="7048"/>
                </a:cubicBezTo>
                <a:cubicBezTo>
                  <a:pt x="31813" y="7048"/>
                  <a:pt x="31553" y="6994"/>
                  <a:pt x="31332" y="6994"/>
                </a:cubicBezTo>
                <a:cubicBezTo>
                  <a:pt x="31131" y="6994"/>
                  <a:pt x="30961" y="7038"/>
                  <a:pt x="30885" y="7206"/>
                </a:cubicBezTo>
                <a:cubicBezTo>
                  <a:pt x="30778" y="7599"/>
                  <a:pt x="31206" y="7706"/>
                  <a:pt x="31052" y="7980"/>
                </a:cubicBezTo>
                <a:cubicBezTo>
                  <a:pt x="30682" y="8611"/>
                  <a:pt x="29801" y="8825"/>
                  <a:pt x="29325" y="9433"/>
                </a:cubicBezTo>
                <a:cubicBezTo>
                  <a:pt x="29182" y="9599"/>
                  <a:pt x="29170" y="9861"/>
                  <a:pt x="29039" y="10040"/>
                </a:cubicBezTo>
                <a:cubicBezTo>
                  <a:pt x="28849" y="10302"/>
                  <a:pt x="28515" y="10433"/>
                  <a:pt x="28373" y="10659"/>
                </a:cubicBezTo>
                <a:cubicBezTo>
                  <a:pt x="28146" y="11016"/>
                  <a:pt x="28242" y="11314"/>
                  <a:pt x="27932" y="11492"/>
                </a:cubicBezTo>
                <a:cubicBezTo>
                  <a:pt x="27432" y="11778"/>
                  <a:pt x="26694" y="11588"/>
                  <a:pt x="26194" y="11766"/>
                </a:cubicBezTo>
                <a:cubicBezTo>
                  <a:pt x="25896" y="11885"/>
                  <a:pt x="25682" y="12183"/>
                  <a:pt x="25420" y="12326"/>
                </a:cubicBezTo>
                <a:cubicBezTo>
                  <a:pt x="24705" y="12707"/>
                  <a:pt x="23729" y="12826"/>
                  <a:pt x="23301" y="13552"/>
                </a:cubicBezTo>
                <a:cubicBezTo>
                  <a:pt x="23181" y="14183"/>
                  <a:pt x="23455" y="14659"/>
                  <a:pt x="23527" y="15112"/>
                </a:cubicBezTo>
                <a:cubicBezTo>
                  <a:pt x="23574" y="15433"/>
                  <a:pt x="23479" y="15707"/>
                  <a:pt x="23574" y="16005"/>
                </a:cubicBezTo>
                <a:cubicBezTo>
                  <a:pt x="23765" y="16529"/>
                  <a:pt x="24503" y="17064"/>
                  <a:pt x="25194" y="17064"/>
                </a:cubicBezTo>
                <a:cubicBezTo>
                  <a:pt x="26191" y="17064"/>
                  <a:pt x="26977" y="15883"/>
                  <a:pt x="27781" y="15883"/>
                </a:cubicBezTo>
                <a:cubicBezTo>
                  <a:pt x="27831" y="15883"/>
                  <a:pt x="27882" y="15888"/>
                  <a:pt x="27932" y="15898"/>
                </a:cubicBezTo>
                <a:cubicBezTo>
                  <a:pt x="28337" y="15981"/>
                  <a:pt x="28385" y="16636"/>
                  <a:pt x="28599" y="17005"/>
                </a:cubicBezTo>
                <a:cubicBezTo>
                  <a:pt x="28789" y="17362"/>
                  <a:pt x="29670" y="17945"/>
                  <a:pt x="29539" y="18517"/>
                </a:cubicBezTo>
                <a:cubicBezTo>
                  <a:pt x="29448" y="18965"/>
                  <a:pt x="28458" y="19125"/>
                  <a:pt x="27929" y="19125"/>
                </a:cubicBezTo>
                <a:cubicBezTo>
                  <a:pt x="27909" y="19125"/>
                  <a:pt x="27891" y="19125"/>
                  <a:pt x="27873" y="19124"/>
                </a:cubicBezTo>
                <a:cubicBezTo>
                  <a:pt x="27825" y="18624"/>
                  <a:pt x="27944" y="17803"/>
                  <a:pt x="27539" y="17517"/>
                </a:cubicBezTo>
                <a:cubicBezTo>
                  <a:pt x="26694" y="17910"/>
                  <a:pt x="26099" y="17791"/>
                  <a:pt x="25860" y="18457"/>
                </a:cubicBezTo>
                <a:cubicBezTo>
                  <a:pt x="25575" y="19303"/>
                  <a:pt x="26372" y="19910"/>
                  <a:pt x="26253" y="20684"/>
                </a:cubicBezTo>
                <a:cubicBezTo>
                  <a:pt x="26122" y="21505"/>
                  <a:pt x="24444" y="21220"/>
                  <a:pt x="23693" y="21363"/>
                </a:cubicBezTo>
                <a:cubicBezTo>
                  <a:pt x="23134" y="21458"/>
                  <a:pt x="22920" y="22148"/>
                  <a:pt x="22467" y="22696"/>
                </a:cubicBezTo>
                <a:cubicBezTo>
                  <a:pt x="22146" y="23077"/>
                  <a:pt x="21550" y="23494"/>
                  <a:pt x="21074" y="23696"/>
                </a:cubicBezTo>
                <a:cubicBezTo>
                  <a:pt x="20836" y="23803"/>
                  <a:pt x="20562" y="23780"/>
                  <a:pt x="20348" y="23922"/>
                </a:cubicBezTo>
                <a:cubicBezTo>
                  <a:pt x="20038" y="24125"/>
                  <a:pt x="19919" y="24625"/>
                  <a:pt x="19562" y="24863"/>
                </a:cubicBezTo>
                <a:cubicBezTo>
                  <a:pt x="19312" y="25042"/>
                  <a:pt x="18336" y="25530"/>
                  <a:pt x="18062" y="25542"/>
                </a:cubicBezTo>
                <a:cubicBezTo>
                  <a:pt x="17785" y="25542"/>
                  <a:pt x="17518" y="25304"/>
                  <a:pt x="17303" y="25304"/>
                </a:cubicBezTo>
                <a:cubicBezTo>
                  <a:pt x="17278" y="25304"/>
                  <a:pt x="17253" y="25308"/>
                  <a:pt x="17228" y="25315"/>
                </a:cubicBezTo>
                <a:cubicBezTo>
                  <a:pt x="16895" y="25423"/>
                  <a:pt x="16931" y="26077"/>
                  <a:pt x="16562" y="26208"/>
                </a:cubicBezTo>
                <a:cubicBezTo>
                  <a:pt x="16461" y="26244"/>
                  <a:pt x="16351" y="26258"/>
                  <a:pt x="16236" y="26258"/>
                </a:cubicBezTo>
                <a:cubicBezTo>
                  <a:pt x="15841" y="26258"/>
                  <a:pt x="15381" y="26096"/>
                  <a:pt x="15005" y="26096"/>
                </a:cubicBezTo>
                <a:cubicBezTo>
                  <a:pt x="14686" y="26096"/>
                  <a:pt x="14427" y="26214"/>
                  <a:pt x="14323" y="26649"/>
                </a:cubicBezTo>
                <a:cubicBezTo>
                  <a:pt x="14645" y="27292"/>
                  <a:pt x="15442" y="27137"/>
                  <a:pt x="16002" y="27482"/>
                </a:cubicBezTo>
                <a:cubicBezTo>
                  <a:pt x="16347" y="27709"/>
                  <a:pt x="17085" y="28673"/>
                  <a:pt x="17169" y="29042"/>
                </a:cubicBezTo>
                <a:cubicBezTo>
                  <a:pt x="17252" y="29364"/>
                  <a:pt x="17133" y="30614"/>
                  <a:pt x="17002" y="30947"/>
                </a:cubicBezTo>
                <a:cubicBezTo>
                  <a:pt x="16804" y="31454"/>
                  <a:pt x="16456" y="31567"/>
                  <a:pt x="16001" y="31567"/>
                </a:cubicBezTo>
                <a:cubicBezTo>
                  <a:pt x="15665" y="31567"/>
                  <a:pt x="15270" y="31505"/>
                  <a:pt x="14835" y="31495"/>
                </a:cubicBezTo>
                <a:cubicBezTo>
                  <a:pt x="14585" y="31495"/>
                  <a:pt x="14326" y="31559"/>
                  <a:pt x="14090" y="31559"/>
                </a:cubicBezTo>
                <a:cubicBezTo>
                  <a:pt x="14056" y="31559"/>
                  <a:pt x="14023" y="31557"/>
                  <a:pt x="13990" y="31554"/>
                </a:cubicBezTo>
                <a:cubicBezTo>
                  <a:pt x="13100" y="31492"/>
                  <a:pt x="12203" y="31299"/>
                  <a:pt x="11438" y="31299"/>
                </a:cubicBezTo>
                <a:cubicBezTo>
                  <a:pt x="10730" y="31299"/>
                  <a:pt x="10135" y="31465"/>
                  <a:pt x="9763" y="32054"/>
                </a:cubicBezTo>
                <a:cubicBezTo>
                  <a:pt x="9823" y="33007"/>
                  <a:pt x="10025" y="33638"/>
                  <a:pt x="9811" y="34459"/>
                </a:cubicBezTo>
                <a:cubicBezTo>
                  <a:pt x="9656" y="35055"/>
                  <a:pt x="9120" y="35602"/>
                  <a:pt x="9144" y="36126"/>
                </a:cubicBezTo>
                <a:cubicBezTo>
                  <a:pt x="9156" y="36400"/>
                  <a:pt x="9477" y="36650"/>
                  <a:pt x="9537" y="37019"/>
                </a:cubicBezTo>
                <a:cubicBezTo>
                  <a:pt x="9573" y="37210"/>
                  <a:pt x="9442" y="37626"/>
                  <a:pt x="9537" y="37793"/>
                </a:cubicBezTo>
                <a:cubicBezTo>
                  <a:pt x="9648" y="38010"/>
                  <a:pt x="9832" y="38073"/>
                  <a:pt x="10045" y="38073"/>
                </a:cubicBezTo>
                <a:cubicBezTo>
                  <a:pt x="10341" y="38073"/>
                  <a:pt x="10692" y="37952"/>
                  <a:pt x="10980" y="37952"/>
                </a:cubicBezTo>
                <a:cubicBezTo>
                  <a:pt x="11020" y="37952"/>
                  <a:pt x="11059" y="37955"/>
                  <a:pt x="11097" y="37960"/>
                </a:cubicBezTo>
                <a:cubicBezTo>
                  <a:pt x="11585" y="38043"/>
                  <a:pt x="12156" y="38746"/>
                  <a:pt x="12156" y="39305"/>
                </a:cubicBezTo>
                <a:cubicBezTo>
                  <a:pt x="12156" y="39686"/>
                  <a:pt x="11787" y="40329"/>
                  <a:pt x="11537" y="40698"/>
                </a:cubicBezTo>
                <a:cubicBezTo>
                  <a:pt x="11061" y="41436"/>
                  <a:pt x="10406" y="41472"/>
                  <a:pt x="9704" y="41865"/>
                </a:cubicBezTo>
                <a:cubicBezTo>
                  <a:pt x="9120" y="42198"/>
                  <a:pt x="8870" y="42746"/>
                  <a:pt x="8537" y="43318"/>
                </a:cubicBezTo>
                <a:cubicBezTo>
                  <a:pt x="8168" y="43937"/>
                  <a:pt x="7930" y="44318"/>
                  <a:pt x="8084" y="45211"/>
                </a:cubicBezTo>
                <a:cubicBezTo>
                  <a:pt x="7584" y="46199"/>
                  <a:pt x="6834" y="46806"/>
                  <a:pt x="5798" y="47271"/>
                </a:cubicBezTo>
                <a:cubicBezTo>
                  <a:pt x="5501" y="47413"/>
                  <a:pt x="5084" y="47461"/>
                  <a:pt x="4798" y="47663"/>
                </a:cubicBezTo>
                <a:cubicBezTo>
                  <a:pt x="4572" y="47818"/>
                  <a:pt x="4453" y="48259"/>
                  <a:pt x="4131" y="48604"/>
                </a:cubicBezTo>
                <a:cubicBezTo>
                  <a:pt x="3739" y="49045"/>
                  <a:pt x="3334" y="49223"/>
                  <a:pt x="3131" y="49557"/>
                </a:cubicBezTo>
                <a:cubicBezTo>
                  <a:pt x="2965" y="49818"/>
                  <a:pt x="2917" y="50330"/>
                  <a:pt x="2738" y="50676"/>
                </a:cubicBezTo>
                <a:cubicBezTo>
                  <a:pt x="2500" y="51140"/>
                  <a:pt x="1988" y="51366"/>
                  <a:pt x="1679" y="51843"/>
                </a:cubicBezTo>
                <a:cubicBezTo>
                  <a:pt x="1536" y="52057"/>
                  <a:pt x="1453" y="52497"/>
                  <a:pt x="1286" y="52783"/>
                </a:cubicBezTo>
                <a:cubicBezTo>
                  <a:pt x="941" y="53426"/>
                  <a:pt x="333" y="53890"/>
                  <a:pt x="393" y="54462"/>
                </a:cubicBezTo>
                <a:cubicBezTo>
                  <a:pt x="464" y="55010"/>
                  <a:pt x="1083" y="55105"/>
                  <a:pt x="1119" y="55569"/>
                </a:cubicBezTo>
                <a:cubicBezTo>
                  <a:pt x="1143" y="55843"/>
                  <a:pt x="941" y="56010"/>
                  <a:pt x="953" y="56295"/>
                </a:cubicBezTo>
                <a:cubicBezTo>
                  <a:pt x="976" y="56724"/>
                  <a:pt x="1250" y="57034"/>
                  <a:pt x="1286" y="57355"/>
                </a:cubicBezTo>
                <a:cubicBezTo>
                  <a:pt x="1369" y="58189"/>
                  <a:pt x="1000" y="58522"/>
                  <a:pt x="845" y="59081"/>
                </a:cubicBezTo>
                <a:cubicBezTo>
                  <a:pt x="762" y="59355"/>
                  <a:pt x="798" y="59653"/>
                  <a:pt x="726" y="59867"/>
                </a:cubicBezTo>
                <a:cubicBezTo>
                  <a:pt x="595" y="60284"/>
                  <a:pt x="12" y="60653"/>
                  <a:pt x="12" y="61153"/>
                </a:cubicBezTo>
                <a:cubicBezTo>
                  <a:pt x="0" y="61498"/>
                  <a:pt x="369" y="61772"/>
                  <a:pt x="393" y="62260"/>
                </a:cubicBezTo>
                <a:cubicBezTo>
                  <a:pt x="417" y="62594"/>
                  <a:pt x="226" y="62951"/>
                  <a:pt x="286" y="63261"/>
                </a:cubicBezTo>
                <a:cubicBezTo>
                  <a:pt x="405" y="63868"/>
                  <a:pt x="1488" y="64582"/>
                  <a:pt x="1953" y="65047"/>
                </a:cubicBezTo>
                <a:cubicBezTo>
                  <a:pt x="2584" y="65678"/>
                  <a:pt x="3417" y="66166"/>
                  <a:pt x="3679" y="66832"/>
                </a:cubicBezTo>
                <a:cubicBezTo>
                  <a:pt x="3917" y="67392"/>
                  <a:pt x="3917" y="68130"/>
                  <a:pt x="4358" y="68559"/>
                </a:cubicBezTo>
                <a:cubicBezTo>
                  <a:pt x="4679" y="68868"/>
                  <a:pt x="5215" y="69071"/>
                  <a:pt x="5632" y="69392"/>
                </a:cubicBezTo>
                <a:cubicBezTo>
                  <a:pt x="6025" y="69702"/>
                  <a:pt x="6441" y="69964"/>
                  <a:pt x="6858" y="70285"/>
                </a:cubicBezTo>
                <a:cubicBezTo>
                  <a:pt x="7511" y="70801"/>
                  <a:pt x="8484" y="71790"/>
                  <a:pt x="9521" y="71790"/>
                </a:cubicBezTo>
                <a:cubicBezTo>
                  <a:pt x="9562" y="71790"/>
                  <a:pt x="9603" y="71789"/>
                  <a:pt x="9644" y="71785"/>
                </a:cubicBezTo>
                <a:cubicBezTo>
                  <a:pt x="10216" y="71750"/>
                  <a:pt x="10787" y="71297"/>
                  <a:pt x="11430" y="71178"/>
                </a:cubicBezTo>
                <a:cubicBezTo>
                  <a:pt x="11891" y="71094"/>
                  <a:pt x="12451" y="71040"/>
                  <a:pt x="12975" y="71040"/>
                </a:cubicBezTo>
                <a:cubicBezTo>
                  <a:pt x="13196" y="71040"/>
                  <a:pt x="13411" y="71050"/>
                  <a:pt x="13609" y="71071"/>
                </a:cubicBezTo>
                <a:cubicBezTo>
                  <a:pt x="14090" y="71117"/>
                  <a:pt x="14594" y="71406"/>
                  <a:pt x="15109" y="71406"/>
                </a:cubicBezTo>
                <a:cubicBezTo>
                  <a:pt x="15129" y="71406"/>
                  <a:pt x="15149" y="71405"/>
                  <a:pt x="15169" y="71404"/>
                </a:cubicBezTo>
                <a:cubicBezTo>
                  <a:pt x="15728" y="71381"/>
                  <a:pt x="16371" y="70952"/>
                  <a:pt x="17002" y="70678"/>
                </a:cubicBezTo>
                <a:cubicBezTo>
                  <a:pt x="17937" y="70272"/>
                  <a:pt x="19272" y="69735"/>
                  <a:pt x="20643" y="69735"/>
                </a:cubicBezTo>
                <a:cubicBezTo>
                  <a:pt x="20877" y="69735"/>
                  <a:pt x="21113" y="69750"/>
                  <a:pt x="21348" y="69785"/>
                </a:cubicBezTo>
                <a:cubicBezTo>
                  <a:pt x="22574" y="69964"/>
                  <a:pt x="22515" y="71369"/>
                  <a:pt x="23360" y="71904"/>
                </a:cubicBezTo>
                <a:cubicBezTo>
                  <a:pt x="23446" y="71912"/>
                  <a:pt x="23531" y="71915"/>
                  <a:pt x="23614" y="71915"/>
                </a:cubicBezTo>
                <a:cubicBezTo>
                  <a:pt x="24307" y="71915"/>
                  <a:pt x="24917" y="71690"/>
                  <a:pt x="25496" y="71690"/>
                </a:cubicBezTo>
                <a:cubicBezTo>
                  <a:pt x="25639" y="71690"/>
                  <a:pt x="25780" y="71703"/>
                  <a:pt x="25920" y="71738"/>
                </a:cubicBezTo>
                <a:cubicBezTo>
                  <a:pt x="26503" y="71881"/>
                  <a:pt x="27206" y="72774"/>
                  <a:pt x="27253" y="73238"/>
                </a:cubicBezTo>
                <a:cubicBezTo>
                  <a:pt x="27313" y="73726"/>
                  <a:pt x="26991" y="74452"/>
                  <a:pt x="26920" y="74750"/>
                </a:cubicBezTo>
                <a:cubicBezTo>
                  <a:pt x="26765" y="75393"/>
                  <a:pt x="26765" y="76179"/>
                  <a:pt x="26646" y="76584"/>
                </a:cubicBezTo>
                <a:cubicBezTo>
                  <a:pt x="26551" y="76905"/>
                  <a:pt x="26301" y="77108"/>
                  <a:pt x="26313" y="77417"/>
                </a:cubicBezTo>
                <a:cubicBezTo>
                  <a:pt x="26313" y="77715"/>
                  <a:pt x="26682" y="78429"/>
                  <a:pt x="26980" y="78810"/>
                </a:cubicBezTo>
                <a:cubicBezTo>
                  <a:pt x="27349" y="79286"/>
                  <a:pt x="27932" y="79644"/>
                  <a:pt x="28373" y="80156"/>
                </a:cubicBezTo>
                <a:cubicBezTo>
                  <a:pt x="29194" y="81084"/>
                  <a:pt x="29539" y="82203"/>
                  <a:pt x="30099" y="83442"/>
                </a:cubicBezTo>
                <a:cubicBezTo>
                  <a:pt x="30301" y="83882"/>
                  <a:pt x="30706" y="84585"/>
                  <a:pt x="30718" y="85049"/>
                </a:cubicBezTo>
                <a:cubicBezTo>
                  <a:pt x="30718" y="85406"/>
                  <a:pt x="30516" y="85704"/>
                  <a:pt x="30551" y="86061"/>
                </a:cubicBezTo>
                <a:cubicBezTo>
                  <a:pt x="30611" y="86799"/>
                  <a:pt x="31075" y="87133"/>
                  <a:pt x="31159" y="87787"/>
                </a:cubicBezTo>
                <a:cubicBezTo>
                  <a:pt x="31337" y="89335"/>
                  <a:pt x="29932" y="89800"/>
                  <a:pt x="29658" y="91074"/>
                </a:cubicBezTo>
                <a:cubicBezTo>
                  <a:pt x="29587" y="91383"/>
                  <a:pt x="29658" y="91693"/>
                  <a:pt x="29599" y="91966"/>
                </a:cubicBezTo>
                <a:cubicBezTo>
                  <a:pt x="29504" y="92383"/>
                  <a:pt x="29218" y="92693"/>
                  <a:pt x="29147" y="93086"/>
                </a:cubicBezTo>
                <a:cubicBezTo>
                  <a:pt x="29087" y="93479"/>
                  <a:pt x="29004" y="94241"/>
                  <a:pt x="29039" y="94645"/>
                </a:cubicBezTo>
                <a:cubicBezTo>
                  <a:pt x="29099" y="95241"/>
                  <a:pt x="29730" y="95788"/>
                  <a:pt x="30039" y="96312"/>
                </a:cubicBezTo>
                <a:cubicBezTo>
                  <a:pt x="30373" y="96872"/>
                  <a:pt x="30659" y="97812"/>
                  <a:pt x="31052" y="98539"/>
                </a:cubicBezTo>
                <a:cubicBezTo>
                  <a:pt x="31266" y="98944"/>
                  <a:pt x="31623" y="99277"/>
                  <a:pt x="31718" y="99598"/>
                </a:cubicBezTo>
                <a:cubicBezTo>
                  <a:pt x="31837" y="100027"/>
                  <a:pt x="31706" y="100587"/>
                  <a:pt x="31766" y="101099"/>
                </a:cubicBezTo>
                <a:cubicBezTo>
                  <a:pt x="31825" y="101515"/>
                  <a:pt x="32052" y="101884"/>
                  <a:pt x="32111" y="102218"/>
                </a:cubicBezTo>
                <a:cubicBezTo>
                  <a:pt x="32278" y="103242"/>
                  <a:pt x="32314" y="104266"/>
                  <a:pt x="32826" y="105123"/>
                </a:cubicBezTo>
                <a:cubicBezTo>
                  <a:pt x="33087" y="105540"/>
                  <a:pt x="33540" y="105802"/>
                  <a:pt x="33885" y="106349"/>
                </a:cubicBezTo>
                <a:cubicBezTo>
                  <a:pt x="34219" y="106849"/>
                  <a:pt x="34350" y="107564"/>
                  <a:pt x="34671" y="108183"/>
                </a:cubicBezTo>
                <a:cubicBezTo>
                  <a:pt x="35004" y="108826"/>
                  <a:pt x="35445" y="109278"/>
                  <a:pt x="35445" y="109635"/>
                </a:cubicBezTo>
                <a:cubicBezTo>
                  <a:pt x="35457" y="109933"/>
                  <a:pt x="35159" y="110254"/>
                  <a:pt x="35171" y="110576"/>
                </a:cubicBezTo>
                <a:cubicBezTo>
                  <a:pt x="35195" y="111433"/>
                  <a:pt x="36124" y="112302"/>
                  <a:pt x="36838" y="112302"/>
                </a:cubicBezTo>
                <a:cubicBezTo>
                  <a:pt x="36845" y="112303"/>
                  <a:pt x="36852" y="112303"/>
                  <a:pt x="36858" y="112303"/>
                </a:cubicBezTo>
                <a:cubicBezTo>
                  <a:pt x="37184" y="112303"/>
                  <a:pt x="37500" y="112027"/>
                  <a:pt x="37850" y="111969"/>
                </a:cubicBezTo>
                <a:cubicBezTo>
                  <a:pt x="37893" y="111961"/>
                  <a:pt x="37936" y="111959"/>
                  <a:pt x="37978" y="111959"/>
                </a:cubicBezTo>
                <a:cubicBezTo>
                  <a:pt x="38095" y="111959"/>
                  <a:pt x="38212" y="111979"/>
                  <a:pt x="38329" y="111979"/>
                </a:cubicBezTo>
                <a:cubicBezTo>
                  <a:pt x="38372" y="111979"/>
                  <a:pt x="38414" y="111976"/>
                  <a:pt x="38457" y="111969"/>
                </a:cubicBezTo>
                <a:cubicBezTo>
                  <a:pt x="38802" y="111909"/>
                  <a:pt x="39088" y="111671"/>
                  <a:pt x="39350" y="111636"/>
                </a:cubicBezTo>
                <a:cubicBezTo>
                  <a:pt x="39496" y="111614"/>
                  <a:pt x="39643" y="111605"/>
                  <a:pt x="39790" y="111605"/>
                </a:cubicBezTo>
                <a:cubicBezTo>
                  <a:pt x="40286" y="111605"/>
                  <a:pt x="40783" y="111702"/>
                  <a:pt x="41259" y="111702"/>
                </a:cubicBezTo>
                <a:cubicBezTo>
                  <a:pt x="41330" y="111702"/>
                  <a:pt x="41400" y="111700"/>
                  <a:pt x="41469" y="111695"/>
                </a:cubicBezTo>
                <a:cubicBezTo>
                  <a:pt x="42636" y="111612"/>
                  <a:pt x="43958" y="111052"/>
                  <a:pt x="44696" y="110516"/>
                </a:cubicBezTo>
                <a:cubicBezTo>
                  <a:pt x="45553" y="109909"/>
                  <a:pt x="46434" y="109171"/>
                  <a:pt x="47101" y="108457"/>
                </a:cubicBezTo>
                <a:cubicBezTo>
                  <a:pt x="47577" y="107945"/>
                  <a:pt x="47816" y="107230"/>
                  <a:pt x="48268" y="106730"/>
                </a:cubicBezTo>
                <a:cubicBezTo>
                  <a:pt x="48625" y="106337"/>
                  <a:pt x="49185" y="106135"/>
                  <a:pt x="49435" y="105671"/>
                </a:cubicBezTo>
                <a:cubicBezTo>
                  <a:pt x="49601" y="105373"/>
                  <a:pt x="49971" y="104337"/>
                  <a:pt x="49994" y="104063"/>
                </a:cubicBezTo>
                <a:cubicBezTo>
                  <a:pt x="50018" y="103718"/>
                  <a:pt x="49816" y="103480"/>
                  <a:pt x="49887" y="103170"/>
                </a:cubicBezTo>
                <a:cubicBezTo>
                  <a:pt x="50113" y="102146"/>
                  <a:pt x="52149" y="102349"/>
                  <a:pt x="52554" y="101384"/>
                </a:cubicBezTo>
                <a:cubicBezTo>
                  <a:pt x="52935" y="100491"/>
                  <a:pt x="52721" y="99313"/>
                  <a:pt x="52507" y="98491"/>
                </a:cubicBezTo>
                <a:cubicBezTo>
                  <a:pt x="52423" y="98182"/>
                  <a:pt x="52137" y="97693"/>
                  <a:pt x="52173" y="97372"/>
                </a:cubicBezTo>
                <a:cubicBezTo>
                  <a:pt x="52221" y="96812"/>
                  <a:pt x="53126" y="96300"/>
                  <a:pt x="53781" y="95753"/>
                </a:cubicBezTo>
                <a:cubicBezTo>
                  <a:pt x="54185" y="95419"/>
                  <a:pt x="54507" y="94931"/>
                  <a:pt x="54900" y="94645"/>
                </a:cubicBezTo>
                <a:cubicBezTo>
                  <a:pt x="55459" y="94229"/>
                  <a:pt x="56269" y="94145"/>
                  <a:pt x="56793" y="93800"/>
                </a:cubicBezTo>
                <a:cubicBezTo>
                  <a:pt x="57281" y="93490"/>
                  <a:pt x="58091" y="92621"/>
                  <a:pt x="58293" y="92133"/>
                </a:cubicBezTo>
                <a:cubicBezTo>
                  <a:pt x="58543" y="91574"/>
                  <a:pt x="58305" y="91121"/>
                  <a:pt x="58245" y="90514"/>
                </a:cubicBezTo>
                <a:cubicBezTo>
                  <a:pt x="58150" y="89561"/>
                  <a:pt x="58317" y="88466"/>
                  <a:pt x="58245" y="87335"/>
                </a:cubicBezTo>
                <a:cubicBezTo>
                  <a:pt x="57674" y="86835"/>
                  <a:pt x="57448" y="85990"/>
                  <a:pt x="57126" y="85228"/>
                </a:cubicBezTo>
                <a:cubicBezTo>
                  <a:pt x="57221" y="84585"/>
                  <a:pt x="57352" y="84085"/>
                  <a:pt x="57186" y="83501"/>
                </a:cubicBezTo>
                <a:cubicBezTo>
                  <a:pt x="57079" y="83156"/>
                  <a:pt x="56781" y="82942"/>
                  <a:pt x="56733" y="82608"/>
                </a:cubicBezTo>
                <a:cubicBezTo>
                  <a:pt x="56626" y="81715"/>
                  <a:pt x="57269" y="81287"/>
                  <a:pt x="57579" y="80656"/>
                </a:cubicBezTo>
                <a:cubicBezTo>
                  <a:pt x="57841" y="80084"/>
                  <a:pt x="58007" y="79513"/>
                  <a:pt x="58245" y="79203"/>
                </a:cubicBezTo>
                <a:cubicBezTo>
                  <a:pt x="58543" y="78810"/>
                  <a:pt x="59103" y="78608"/>
                  <a:pt x="59472" y="78203"/>
                </a:cubicBezTo>
                <a:cubicBezTo>
                  <a:pt x="59722" y="77917"/>
                  <a:pt x="59841" y="77536"/>
                  <a:pt x="60079" y="77203"/>
                </a:cubicBezTo>
                <a:cubicBezTo>
                  <a:pt x="60710" y="76334"/>
                  <a:pt x="61639" y="75393"/>
                  <a:pt x="62532" y="74750"/>
                </a:cubicBezTo>
                <a:cubicBezTo>
                  <a:pt x="62984" y="74417"/>
                  <a:pt x="63472" y="74238"/>
                  <a:pt x="63877" y="73905"/>
                </a:cubicBezTo>
                <a:cubicBezTo>
                  <a:pt x="64270" y="73583"/>
                  <a:pt x="64603" y="73202"/>
                  <a:pt x="64984" y="72797"/>
                </a:cubicBezTo>
                <a:cubicBezTo>
                  <a:pt x="65651" y="72059"/>
                  <a:pt x="66520" y="71178"/>
                  <a:pt x="66937" y="70285"/>
                </a:cubicBezTo>
                <a:cubicBezTo>
                  <a:pt x="67068" y="70000"/>
                  <a:pt x="67044" y="69666"/>
                  <a:pt x="67163" y="69392"/>
                </a:cubicBezTo>
                <a:cubicBezTo>
                  <a:pt x="67520" y="68499"/>
                  <a:pt x="68306" y="67773"/>
                  <a:pt x="68604" y="66773"/>
                </a:cubicBezTo>
                <a:cubicBezTo>
                  <a:pt x="68663" y="66594"/>
                  <a:pt x="68663" y="66380"/>
                  <a:pt x="68723" y="66166"/>
                </a:cubicBezTo>
                <a:cubicBezTo>
                  <a:pt x="68878" y="65558"/>
                  <a:pt x="69294" y="64844"/>
                  <a:pt x="68723" y="64213"/>
                </a:cubicBezTo>
                <a:cubicBezTo>
                  <a:pt x="68658" y="64192"/>
                  <a:pt x="68594" y="64183"/>
                  <a:pt x="68530" y="64183"/>
                </a:cubicBezTo>
                <a:cubicBezTo>
                  <a:pt x="68078" y="64183"/>
                  <a:pt x="67639" y="64640"/>
                  <a:pt x="67044" y="64713"/>
                </a:cubicBezTo>
                <a:cubicBezTo>
                  <a:pt x="66330" y="64808"/>
                  <a:pt x="65663" y="64761"/>
                  <a:pt x="65103" y="64880"/>
                </a:cubicBezTo>
                <a:cubicBezTo>
                  <a:pt x="64758" y="64951"/>
                  <a:pt x="64496" y="65213"/>
                  <a:pt x="64210" y="65273"/>
                </a:cubicBezTo>
                <a:cubicBezTo>
                  <a:pt x="64170" y="65280"/>
                  <a:pt x="64127" y="65283"/>
                  <a:pt x="64081" y="65283"/>
                </a:cubicBezTo>
                <a:cubicBezTo>
                  <a:pt x="63956" y="65283"/>
                  <a:pt x="63816" y="65262"/>
                  <a:pt x="63679" y="65262"/>
                </a:cubicBezTo>
                <a:cubicBezTo>
                  <a:pt x="63629" y="65262"/>
                  <a:pt x="63580" y="65265"/>
                  <a:pt x="63532" y="65273"/>
                </a:cubicBezTo>
                <a:cubicBezTo>
                  <a:pt x="63108" y="65330"/>
                  <a:pt x="62740" y="65607"/>
                  <a:pt x="62458" y="65607"/>
                </a:cubicBezTo>
                <a:cubicBezTo>
                  <a:pt x="62447" y="65607"/>
                  <a:pt x="62435" y="65607"/>
                  <a:pt x="62424" y="65606"/>
                </a:cubicBezTo>
                <a:cubicBezTo>
                  <a:pt x="61710" y="65535"/>
                  <a:pt x="61293" y="64713"/>
                  <a:pt x="60865" y="64273"/>
                </a:cubicBezTo>
                <a:cubicBezTo>
                  <a:pt x="60924" y="63939"/>
                  <a:pt x="61174" y="63808"/>
                  <a:pt x="61079" y="63427"/>
                </a:cubicBezTo>
                <a:cubicBezTo>
                  <a:pt x="61008" y="63142"/>
                  <a:pt x="60603" y="63094"/>
                  <a:pt x="60305" y="62820"/>
                </a:cubicBezTo>
                <a:cubicBezTo>
                  <a:pt x="59793" y="62356"/>
                  <a:pt x="59353" y="61689"/>
                  <a:pt x="58745" y="61260"/>
                </a:cubicBezTo>
                <a:cubicBezTo>
                  <a:pt x="58055" y="60784"/>
                  <a:pt x="57126" y="60475"/>
                  <a:pt x="56793" y="59748"/>
                </a:cubicBezTo>
                <a:cubicBezTo>
                  <a:pt x="56567" y="59260"/>
                  <a:pt x="56567" y="58534"/>
                  <a:pt x="56233" y="58022"/>
                </a:cubicBezTo>
                <a:cubicBezTo>
                  <a:pt x="55840" y="57403"/>
                  <a:pt x="54864" y="57010"/>
                  <a:pt x="54674" y="56355"/>
                </a:cubicBezTo>
                <a:cubicBezTo>
                  <a:pt x="54471" y="55676"/>
                  <a:pt x="54662" y="55200"/>
                  <a:pt x="54507" y="54521"/>
                </a:cubicBezTo>
                <a:cubicBezTo>
                  <a:pt x="54293" y="53497"/>
                  <a:pt x="53185" y="53224"/>
                  <a:pt x="52840" y="52343"/>
                </a:cubicBezTo>
                <a:cubicBezTo>
                  <a:pt x="52745" y="52093"/>
                  <a:pt x="52757" y="51795"/>
                  <a:pt x="52673" y="51557"/>
                </a:cubicBezTo>
                <a:cubicBezTo>
                  <a:pt x="52435" y="50938"/>
                  <a:pt x="51947" y="50330"/>
                  <a:pt x="51614" y="49783"/>
                </a:cubicBezTo>
                <a:cubicBezTo>
                  <a:pt x="51233" y="49164"/>
                  <a:pt x="50887" y="48556"/>
                  <a:pt x="50661" y="47830"/>
                </a:cubicBezTo>
                <a:cubicBezTo>
                  <a:pt x="50887" y="47532"/>
                  <a:pt x="51375" y="47509"/>
                  <a:pt x="51828" y="47437"/>
                </a:cubicBezTo>
                <a:cubicBezTo>
                  <a:pt x="52709" y="48163"/>
                  <a:pt x="53507" y="49080"/>
                  <a:pt x="54066" y="50116"/>
                </a:cubicBezTo>
                <a:cubicBezTo>
                  <a:pt x="54197" y="50366"/>
                  <a:pt x="54233" y="50711"/>
                  <a:pt x="54400" y="50950"/>
                </a:cubicBezTo>
                <a:cubicBezTo>
                  <a:pt x="54638" y="51319"/>
                  <a:pt x="55078" y="51485"/>
                  <a:pt x="55293" y="51735"/>
                </a:cubicBezTo>
                <a:cubicBezTo>
                  <a:pt x="55566" y="52057"/>
                  <a:pt x="55852" y="52485"/>
                  <a:pt x="55959" y="52902"/>
                </a:cubicBezTo>
                <a:cubicBezTo>
                  <a:pt x="56019" y="53152"/>
                  <a:pt x="55947" y="53402"/>
                  <a:pt x="56007" y="53736"/>
                </a:cubicBezTo>
                <a:cubicBezTo>
                  <a:pt x="56269" y="54938"/>
                  <a:pt x="57579" y="55438"/>
                  <a:pt x="58245" y="56414"/>
                </a:cubicBezTo>
                <a:cubicBezTo>
                  <a:pt x="58436" y="56700"/>
                  <a:pt x="58519" y="57057"/>
                  <a:pt x="58686" y="57296"/>
                </a:cubicBezTo>
                <a:cubicBezTo>
                  <a:pt x="59031" y="57808"/>
                  <a:pt x="59603" y="58093"/>
                  <a:pt x="59746" y="58700"/>
                </a:cubicBezTo>
                <a:cubicBezTo>
                  <a:pt x="59710" y="58998"/>
                  <a:pt x="59281" y="58891"/>
                  <a:pt x="59305" y="59248"/>
                </a:cubicBezTo>
                <a:cubicBezTo>
                  <a:pt x="59472" y="59701"/>
                  <a:pt x="59948" y="59832"/>
                  <a:pt x="60198" y="60260"/>
                </a:cubicBezTo>
                <a:cubicBezTo>
                  <a:pt x="60662" y="61094"/>
                  <a:pt x="60734" y="62272"/>
                  <a:pt x="61139" y="63213"/>
                </a:cubicBezTo>
                <a:cubicBezTo>
                  <a:pt x="61327" y="63321"/>
                  <a:pt x="61511" y="63365"/>
                  <a:pt x="61693" y="63365"/>
                </a:cubicBezTo>
                <a:cubicBezTo>
                  <a:pt x="62352" y="63365"/>
                  <a:pt x="62979" y="62790"/>
                  <a:pt x="63651" y="62594"/>
                </a:cubicBezTo>
                <a:cubicBezTo>
                  <a:pt x="63913" y="62522"/>
                  <a:pt x="64210" y="62558"/>
                  <a:pt x="64484" y="62487"/>
                </a:cubicBezTo>
                <a:cubicBezTo>
                  <a:pt x="64830" y="62391"/>
                  <a:pt x="65175" y="62129"/>
                  <a:pt x="65544" y="62034"/>
                </a:cubicBezTo>
                <a:cubicBezTo>
                  <a:pt x="65607" y="62017"/>
                  <a:pt x="65676" y="62014"/>
                  <a:pt x="65744" y="62014"/>
                </a:cubicBezTo>
                <a:cubicBezTo>
                  <a:pt x="65790" y="62014"/>
                  <a:pt x="65836" y="62015"/>
                  <a:pt x="65881" y="62015"/>
                </a:cubicBezTo>
                <a:cubicBezTo>
                  <a:pt x="65959" y="62015"/>
                  <a:pt x="66035" y="62011"/>
                  <a:pt x="66104" y="61987"/>
                </a:cubicBezTo>
                <a:cubicBezTo>
                  <a:pt x="66508" y="61832"/>
                  <a:pt x="66794" y="61415"/>
                  <a:pt x="67270" y="61201"/>
                </a:cubicBezTo>
                <a:cubicBezTo>
                  <a:pt x="68009" y="60867"/>
                  <a:pt x="68878" y="60867"/>
                  <a:pt x="69390" y="60534"/>
                </a:cubicBezTo>
                <a:cubicBezTo>
                  <a:pt x="69878" y="60213"/>
                  <a:pt x="69878" y="59629"/>
                  <a:pt x="70283" y="59367"/>
                </a:cubicBezTo>
                <a:cubicBezTo>
                  <a:pt x="70890" y="58962"/>
                  <a:pt x="71604" y="59081"/>
                  <a:pt x="72342" y="58808"/>
                </a:cubicBezTo>
                <a:cubicBezTo>
                  <a:pt x="72723" y="58665"/>
                  <a:pt x="72938" y="58296"/>
                  <a:pt x="73283" y="58022"/>
                </a:cubicBezTo>
                <a:cubicBezTo>
                  <a:pt x="73581" y="57808"/>
                  <a:pt x="73926" y="57581"/>
                  <a:pt x="74235" y="57296"/>
                </a:cubicBezTo>
                <a:cubicBezTo>
                  <a:pt x="74521" y="57034"/>
                  <a:pt x="75021" y="56748"/>
                  <a:pt x="75128" y="56522"/>
                </a:cubicBezTo>
                <a:cubicBezTo>
                  <a:pt x="75188" y="56403"/>
                  <a:pt x="75164" y="55986"/>
                  <a:pt x="75236" y="55795"/>
                </a:cubicBezTo>
                <a:cubicBezTo>
                  <a:pt x="75343" y="55545"/>
                  <a:pt x="75688" y="55402"/>
                  <a:pt x="75902" y="55129"/>
                </a:cubicBezTo>
                <a:cubicBezTo>
                  <a:pt x="76140" y="54843"/>
                  <a:pt x="76891" y="53724"/>
                  <a:pt x="76855" y="53402"/>
                </a:cubicBezTo>
                <a:cubicBezTo>
                  <a:pt x="76819" y="53033"/>
                  <a:pt x="75724" y="51997"/>
                  <a:pt x="75462" y="51890"/>
                </a:cubicBezTo>
                <a:cubicBezTo>
                  <a:pt x="75045" y="51735"/>
                  <a:pt x="74688" y="51843"/>
                  <a:pt x="74402" y="51735"/>
                </a:cubicBezTo>
                <a:cubicBezTo>
                  <a:pt x="74009" y="51581"/>
                  <a:pt x="73676" y="51223"/>
                  <a:pt x="73462" y="50783"/>
                </a:cubicBezTo>
                <a:cubicBezTo>
                  <a:pt x="73247" y="50342"/>
                  <a:pt x="73450" y="50009"/>
                  <a:pt x="72842" y="49616"/>
                </a:cubicBezTo>
                <a:cubicBezTo>
                  <a:pt x="71939" y="50395"/>
                  <a:pt x="71326" y="51463"/>
                  <a:pt x="69643" y="51463"/>
                </a:cubicBezTo>
                <a:cubicBezTo>
                  <a:pt x="69397" y="51463"/>
                  <a:pt x="69127" y="51440"/>
                  <a:pt x="68830" y="51390"/>
                </a:cubicBezTo>
                <a:cubicBezTo>
                  <a:pt x="68330" y="51176"/>
                  <a:pt x="68544" y="50235"/>
                  <a:pt x="68330" y="49723"/>
                </a:cubicBezTo>
                <a:cubicBezTo>
                  <a:pt x="68249" y="49639"/>
                  <a:pt x="68146" y="49612"/>
                  <a:pt x="68036" y="49612"/>
                </a:cubicBezTo>
                <a:cubicBezTo>
                  <a:pt x="67854" y="49612"/>
                  <a:pt x="67653" y="49683"/>
                  <a:pt x="67496" y="49683"/>
                </a:cubicBezTo>
                <a:cubicBezTo>
                  <a:pt x="67453" y="49683"/>
                  <a:pt x="67413" y="49678"/>
                  <a:pt x="67377" y="49664"/>
                </a:cubicBezTo>
                <a:cubicBezTo>
                  <a:pt x="67032" y="48485"/>
                  <a:pt x="65889" y="48152"/>
                  <a:pt x="65270" y="47271"/>
                </a:cubicBezTo>
                <a:cubicBezTo>
                  <a:pt x="65080" y="47009"/>
                  <a:pt x="64603" y="46342"/>
                  <a:pt x="64651" y="45985"/>
                </a:cubicBezTo>
                <a:cubicBezTo>
                  <a:pt x="64721" y="45495"/>
                  <a:pt x="65397" y="45210"/>
                  <a:pt x="65850" y="45210"/>
                </a:cubicBezTo>
                <a:cubicBezTo>
                  <a:pt x="65859" y="45210"/>
                  <a:pt x="65868" y="45211"/>
                  <a:pt x="65877" y="45211"/>
                </a:cubicBezTo>
                <a:cubicBezTo>
                  <a:pt x="67163" y="45223"/>
                  <a:pt x="67318" y="46925"/>
                  <a:pt x="68163" y="47497"/>
                </a:cubicBezTo>
                <a:cubicBezTo>
                  <a:pt x="68509" y="47723"/>
                  <a:pt x="68949" y="47890"/>
                  <a:pt x="69449" y="48223"/>
                </a:cubicBezTo>
                <a:cubicBezTo>
                  <a:pt x="70011" y="48591"/>
                  <a:pt x="70675" y="48951"/>
                  <a:pt x="71454" y="48951"/>
                </a:cubicBezTo>
                <a:cubicBezTo>
                  <a:pt x="71633" y="48951"/>
                  <a:pt x="71818" y="48932"/>
                  <a:pt x="72009" y="48890"/>
                </a:cubicBezTo>
                <a:cubicBezTo>
                  <a:pt x="72425" y="48796"/>
                  <a:pt x="72696" y="48475"/>
                  <a:pt x="73099" y="48475"/>
                </a:cubicBezTo>
                <a:cubicBezTo>
                  <a:pt x="73157" y="48475"/>
                  <a:pt x="73218" y="48482"/>
                  <a:pt x="73283" y="48497"/>
                </a:cubicBezTo>
                <a:cubicBezTo>
                  <a:pt x="73724" y="48592"/>
                  <a:pt x="73819" y="49330"/>
                  <a:pt x="74069" y="49557"/>
                </a:cubicBezTo>
                <a:cubicBezTo>
                  <a:pt x="74474" y="49926"/>
                  <a:pt x="75414" y="50092"/>
                  <a:pt x="76129" y="50164"/>
                </a:cubicBezTo>
                <a:cubicBezTo>
                  <a:pt x="76688" y="50223"/>
                  <a:pt x="77367" y="50330"/>
                  <a:pt x="77915" y="50390"/>
                </a:cubicBezTo>
                <a:cubicBezTo>
                  <a:pt x="78107" y="50412"/>
                  <a:pt x="78298" y="50420"/>
                  <a:pt x="78486" y="50420"/>
                </a:cubicBezTo>
                <a:cubicBezTo>
                  <a:pt x="79126" y="50420"/>
                  <a:pt x="79736" y="50320"/>
                  <a:pt x="80260" y="50283"/>
                </a:cubicBezTo>
                <a:cubicBezTo>
                  <a:pt x="80383" y="50272"/>
                  <a:pt x="80522" y="50268"/>
                  <a:pt x="80670" y="50268"/>
                </a:cubicBezTo>
                <a:cubicBezTo>
                  <a:pt x="81037" y="50268"/>
                  <a:pt x="81454" y="50292"/>
                  <a:pt x="81794" y="50292"/>
                </a:cubicBezTo>
                <a:cubicBezTo>
                  <a:pt x="81903" y="50292"/>
                  <a:pt x="82005" y="50289"/>
                  <a:pt x="82094" y="50283"/>
                </a:cubicBezTo>
                <a:cubicBezTo>
                  <a:pt x="82285" y="50260"/>
                  <a:pt x="82531" y="50163"/>
                  <a:pt x="82728" y="50163"/>
                </a:cubicBezTo>
                <a:cubicBezTo>
                  <a:pt x="82739" y="50163"/>
                  <a:pt x="82750" y="50163"/>
                  <a:pt x="82760" y="50164"/>
                </a:cubicBezTo>
                <a:cubicBezTo>
                  <a:pt x="83510" y="50247"/>
                  <a:pt x="83891" y="51128"/>
                  <a:pt x="84320" y="51509"/>
                </a:cubicBezTo>
                <a:cubicBezTo>
                  <a:pt x="85070" y="52152"/>
                  <a:pt x="86058" y="52462"/>
                  <a:pt x="86439" y="53009"/>
                </a:cubicBezTo>
                <a:cubicBezTo>
                  <a:pt x="85975" y="53926"/>
                  <a:pt x="87570" y="54962"/>
                  <a:pt x="88166" y="54962"/>
                </a:cubicBezTo>
                <a:cubicBezTo>
                  <a:pt x="88785" y="54962"/>
                  <a:pt x="89023" y="54414"/>
                  <a:pt x="89559" y="54295"/>
                </a:cubicBezTo>
                <a:cubicBezTo>
                  <a:pt x="90142" y="54569"/>
                  <a:pt x="89964" y="55021"/>
                  <a:pt x="90011" y="55748"/>
                </a:cubicBezTo>
                <a:cubicBezTo>
                  <a:pt x="90035" y="56236"/>
                  <a:pt x="90249" y="57010"/>
                  <a:pt x="90452" y="57641"/>
                </a:cubicBezTo>
                <a:cubicBezTo>
                  <a:pt x="90642" y="58224"/>
                  <a:pt x="90809" y="58891"/>
                  <a:pt x="91011" y="59415"/>
                </a:cubicBezTo>
                <a:cubicBezTo>
                  <a:pt x="91250" y="60046"/>
                  <a:pt x="91726" y="60653"/>
                  <a:pt x="92071" y="61260"/>
                </a:cubicBezTo>
                <a:cubicBezTo>
                  <a:pt x="92476" y="61963"/>
                  <a:pt x="92559" y="62749"/>
                  <a:pt x="92845" y="63380"/>
                </a:cubicBezTo>
                <a:cubicBezTo>
                  <a:pt x="93095" y="63915"/>
                  <a:pt x="93607" y="64320"/>
                  <a:pt x="93857" y="64773"/>
                </a:cubicBezTo>
                <a:cubicBezTo>
                  <a:pt x="94373" y="65713"/>
                  <a:pt x="94668" y="67902"/>
                  <a:pt x="95785" y="67902"/>
                </a:cubicBezTo>
                <a:cubicBezTo>
                  <a:pt x="95828" y="67902"/>
                  <a:pt x="95872" y="67899"/>
                  <a:pt x="95917" y="67892"/>
                </a:cubicBezTo>
                <a:cubicBezTo>
                  <a:pt x="96191" y="67856"/>
                  <a:pt x="96250" y="67618"/>
                  <a:pt x="96524" y="67273"/>
                </a:cubicBezTo>
                <a:cubicBezTo>
                  <a:pt x="96703" y="67071"/>
                  <a:pt x="97012" y="66904"/>
                  <a:pt x="97203" y="66666"/>
                </a:cubicBezTo>
                <a:cubicBezTo>
                  <a:pt x="97310" y="66511"/>
                  <a:pt x="97381" y="66213"/>
                  <a:pt x="97536" y="65999"/>
                </a:cubicBezTo>
                <a:cubicBezTo>
                  <a:pt x="97703" y="65749"/>
                  <a:pt x="97929" y="65642"/>
                  <a:pt x="97977" y="65439"/>
                </a:cubicBezTo>
                <a:cubicBezTo>
                  <a:pt x="98072" y="65058"/>
                  <a:pt x="97881" y="64677"/>
                  <a:pt x="97917" y="64320"/>
                </a:cubicBezTo>
                <a:cubicBezTo>
                  <a:pt x="97965" y="63915"/>
                  <a:pt x="98262" y="63558"/>
                  <a:pt x="98310" y="63153"/>
                </a:cubicBezTo>
                <a:cubicBezTo>
                  <a:pt x="98417" y="62272"/>
                  <a:pt x="97953" y="61570"/>
                  <a:pt x="97977" y="60641"/>
                </a:cubicBezTo>
                <a:cubicBezTo>
                  <a:pt x="98381" y="59867"/>
                  <a:pt x="99274" y="59820"/>
                  <a:pt x="99870" y="59248"/>
                </a:cubicBezTo>
                <a:cubicBezTo>
                  <a:pt x="100096" y="59046"/>
                  <a:pt x="100155" y="58689"/>
                  <a:pt x="100370" y="58474"/>
                </a:cubicBezTo>
                <a:cubicBezTo>
                  <a:pt x="100632" y="58212"/>
                  <a:pt x="101036" y="58034"/>
                  <a:pt x="101322" y="57748"/>
                </a:cubicBezTo>
                <a:cubicBezTo>
                  <a:pt x="101906" y="57165"/>
                  <a:pt x="102287" y="56438"/>
                  <a:pt x="102822" y="56081"/>
                </a:cubicBezTo>
                <a:cubicBezTo>
                  <a:pt x="103239" y="55795"/>
                  <a:pt x="103882" y="55783"/>
                  <a:pt x="104049" y="55188"/>
                </a:cubicBezTo>
                <a:cubicBezTo>
                  <a:pt x="103918" y="53855"/>
                  <a:pt x="104823" y="54152"/>
                  <a:pt x="105942" y="54069"/>
                </a:cubicBezTo>
                <a:cubicBezTo>
                  <a:pt x="106275" y="54045"/>
                  <a:pt x="107109" y="53902"/>
                  <a:pt x="107454" y="53795"/>
                </a:cubicBezTo>
                <a:cubicBezTo>
                  <a:pt x="107756" y="53695"/>
                  <a:pt x="108099" y="53290"/>
                  <a:pt x="108396" y="53290"/>
                </a:cubicBezTo>
                <a:cubicBezTo>
                  <a:pt x="108416" y="53290"/>
                  <a:pt x="108435" y="53291"/>
                  <a:pt x="108454" y="53295"/>
                </a:cubicBezTo>
                <a:cubicBezTo>
                  <a:pt x="108787" y="53343"/>
                  <a:pt x="108847" y="53914"/>
                  <a:pt x="109061" y="54355"/>
                </a:cubicBezTo>
                <a:cubicBezTo>
                  <a:pt x="109204" y="54629"/>
                  <a:pt x="109538" y="55057"/>
                  <a:pt x="109847" y="55355"/>
                </a:cubicBezTo>
                <a:cubicBezTo>
                  <a:pt x="110169" y="55664"/>
                  <a:pt x="110657" y="55831"/>
                  <a:pt x="110907" y="56129"/>
                </a:cubicBezTo>
                <a:cubicBezTo>
                  <a:pt x="111038" y="56295"/>
                  <a:pt x="111085" y="56593"/>
                  <a:pt x="111240" y="56795"/>
                </a:cubicBezTo>
                <a:cubicBezTo>
                  <a:pt x="111633" y="57331"/>
                  <a:pt x="112169" y="57617"/>
                  <a:pt x="112193" y="58367"/>
                </a:cubicBezTo>
                <a:cubicBezTo>
                  <a:pt x="112193" y="58736"/>
                  <a:pt x="111954" y="59081"/>
                  <a:pt x="112026" y="59415"/>
                </a:cubicBezTo>
                <a:cubicBezTo>
                  <a:pt x="112097" y="59796"/>
                  <a:pt x="112597" y="60094"/>
                  <a:pt x="112967" y="60094"/>
                </a:cubicBezTo>
                <a:cubicBezTo>
                  <a:pt x="113670" y="60082"/>
                  <a:pt x="114218" y="59031"/>
                  <a:pt x="114760" y="59031"/>
                </a:cubicBezTo>
                <a:cubicBezTo>
                  <a:pt x="114777" y="59031"/>
                  <a:pt x="114795" y="59032"/>
                  <a:pt x="114812" y="59034"/>
                </a:cubicBezTo>
                <a:cubicBezTo>
                  <a:pt x="115336" y="59093"/>
                  <a:pt x="115586" y="60332"/>
                  <a:pt x="115812" y="60975"/>
                </a:cubicBezTo>
                <a:cubicBezTo>
                  <a:pt x="115955" y="61391"/>
                  <a:pt x="116110" y="61713"/>
                  <a:pt x="116253" y="62034"/>
                </a:cubicBezTo>
                <a:cubicBezTo>
                  <a:pt x="116407" y="62368"/>
                  <a:pt x="116669" y="62689"/>
                  <a:pt x="116753" y="63046"/>
                </a:cubicBezTo>
                <a:cubicBezTo>
                  <a:pt x="116860" y="63427"/>
                  <a:pt x="116753" y="63951"/>
                  <a:pt x="116812" y="64380"/>
                </a:cubicBezTo>
                <a:cubicBezTo>
                  <a:pt x="116848" y="64606"/>
                  <a:pt x="116979" y="64796"/>
                  <a:pt x="116979" y="64987"/>
                </a:cubicBezTo>
                <a:cubicBezTo>
                  <a:pt x="117015" y="65868"/>
                  <a:pt x="116717" y="66749"/>
                  <a:pt x="116753" y="67499"/>
                </a:cubicBezTo>
                <a:cubicBezTo>
                  <a:pt x="116788" y="68035"/>
                  <a:pt x="117479" y="68249"/>
                  <a:pt x="117872" y="68618"/>
                </a:cubicBezTo>
                <a:cubicBezTo>
                  <a:pt x="118336" y="69047"/>
                  <a:pt x="118943" y="69880"/>
                  <a:pt x="119098" y="70404"/>
                </a:cubicBezTo>
                <a:cubicBezTo>
                  <a:pt x="119277" y="71000"/>
                  <a:pt x="119241" y="71571"/>
                  <a:pt x="119432" y="72071"/>
                </a:cubicBezTo>
                <a:cubicBezTo>
                  <a:pt x="119515" y="72285"/>
                  <a:pt x="119729" y="72512"/>
                  <a:pt x="119884" y="72738"/>
                </a:cubicBezTo>
                <a:cubicBezTo>
                  <a:pt x="120372" y="73524"/>
                  <a:pt x="120729" y="73940"/>
                  <a:pt x="121491" y="74417"/>
                </a:cubicBezTo>
                <a:cubicBezTo>
                  <a:pt x="121944" y="74691"/>
                  <a:pt x="122408" y="75036"/>
                  <a:pt x="122944" y="75131"/>
                </a:cubicBezTo>
                <a:cubicBezTo>
                  <a:pt x="123504" y="74405"/>
                  <a:pt x="122575" y="73893"/>
                  <a:pt x="122384" y="73190"/>
                </a:cubicBezTo>
                <a:cubicBezTo>
                  <a:pt x="122230" y="72571"/>
                  <a:pt x="122456" y="71881"/>
                  <a:pt x="122218" y="71285"/>
                </a:cubicBezTo>
                <a:cubicBezTo>
                  <a:pt x="122015" y="70785"/>
                  <a:pt x="120968" y="69869"/>
                  <a:pt x="120384" y="69452"/>
                </a:cubicBezTo>
                <a:cubicBezTo>
                  <a:pt x="120086" y="69238"/>
                  <a:pt x="119634" y="69190"/>
                  <a:pt x="119372" y="68952"/>
                </a:cubicBezTo>
                <a:cubicBezTo>
                  <a:pt x="118979" y="68595"/>
                  <a:pt x="118932" y="67856"/>
                  <a:pt x="118539" y="67225"/>
                </a:cubicBezTo>
                <a:cubicBezTo>
                  <a:pt x="118312" y="66844"/>
                  <a:pt x="117836" y="66535"/>
                  <a:pt x="117765" y="66166"/>
                </a:cubicBezTo>
                <a:cubicBezTo>
                  <a:pt x="117574" y="65249"/>
                  <a:pt x="118134" y="64654"/>
                  <a:pt x="118265" y="63880"/>
                </a:cubicBezTo>
                <a:cubicBezTo>
                  <a:pt x="118384" y="63094"/>
                  <a:pt x="118217" y="62618"/>
                  <a:pt x="118705" y="62594"/>
                </a:cubicBezTo>
                <a:cubicBezTo>
                  <a:pt x="118708" y="62594"/>
                  <a:pt x="118712" y="62594"/>
                  <a:pt x="118715" y="62594"/>
                </a:cubicBezTo>
                <a:cubicBezTo>
                  <a:pt x="119020" y="62594"/>
                  <a:pt x="119244" y="63155"/>
                  <a:pt x="119539" y="63320"/>
                </a:cubicBezTo>
                <a:cubicBezTo>
                  <a:pt x="120015" y="63582"/>
                  <a:pt x="120598" y="63665"/>
                  <a:pt x="120991" y="64046"/>
                </a:cubicBezTo>
                <a:cubicBezTo>
                  <a:pt x="121301" y="64356"/>
                  <a:pt x="121479" y="64880"/>
                  <a:pt x="121884" y="65213"/>
                </a:cubicBezTo>
                <a:cubicBezTo>
                  <a:pt x="122384" y="65618"/>
                  <a:pt x="123182" y="65820"/>
                  <a:pt x="123337" y="66213"/>
                </a:cubicBezTo>
                <a:cubicBezTo>
                  <a:pt x="123444" y="66511"/>
                  <a:pt x="123206" y="67142"/>
                  <a:pt x="123611" y="67273"/>
                </a:cubicBezTo>
                <a:cubicBezTo>
                  <a:pt x="124611" y="67178"/>
                  <a:pt x="124908" y="66070"/>
                  <a:pt x="125504" y="65713"/>
                </a:cubicBezTo>
                <a:cubicBezTo>
                  <a:pt x="126290" y="65249"/>
                  <a:pt x="127290" y="65070"/>
                  <a:pt x="127683" y="64213"/>
                </a:cubicBezTo>
                <a:cubicBezTo>
                  <a:pt x="127956" y="60844"/>
                  <a:pt x="126290" y="60022"/>
                  <a:pt x="124730" y="58641"/>
                </a:cubicBezTo>
                <a:cubicBezTo>
                  <a:pt x="124313" y="58272"/>
                  <a:pt x="123075" y="57010"/>
                  <a:pt x="123111" y="56414"/>
                </a:cubicBezTo>
                <a:cubicBezTo>
                  <a:pt x="123158" y="55605"/>
                  <a:pt x="124825" y="54129"/>
                  <a:pt x="125563" y="54069"/>
                </a:cubicBezTo>
                <a:cubicBezTo>
                  <a:pt x="125597" y="54067"/>
                  <a:pt x="125631" y="54065"/>
                  <a:pt x="125664" y="54065"/>
                </a:cubicBezTo>
                <a:cubicBezTo>
                  <a:pt x="126455" y="54065"/>
                  <a:pt x="127130" y="54728"/>
                  <a:pt x="127016" y="55402"/>
                </a:cubicBezTo>
                <a:cubicBezTo>
                  <a:pt x="126944" y="55807"/>
                  <a:pt x="126075" y="56081"/>
                  <a:pt x="126123" y="56748"/>
                </a:cubicBezTo>
                <a:cubicBezTo>
                  <a:pt x="126156" y="57292"/>
                  <a:pt x="126769" y="57525"/>
                  <a:pt x="127113" y="57525"/>
                </a:cubicBezTo>
                <a:cubicBezTo>
                  <a:pt x="127138" y="57525"/>
                  <a:pt x="127161" y="57524"/>
                  <a:pt x="127183" y="57522"/>
                </a:cubicBezTo>
                <a:cubicBezTo>
                  <a:pt x="127623" y="57474"/>
                  <a:pt x="128254" y="56772"/>
                  <a:pt x="128183" y="56081"/>
                </a:cubicBezTo>
                <a:cubicBezTo>
                  <a:pt x="128135" y="55617"/>
                  <a:pt x="127540" y="55355"/>
                  <a:pt x="127575" y="54902"/>
                </a:cubicBezTo>
                <a:cubicBezTo>
                  <a:pt x="127623" y="53998"/>
                  <a:pt x="128945" y="54152"/>
                  <a:pt x="129683" y="53902"/>
                </a:cubicBezTo>
                <a:cubicBezTo>
                  <a:pt x="129981" y="53807"/>
                  <a:pt x="130242" y="53450"/>
                  <a:pt x="130576" y="53343"/>
                </a:cubicBezTo>
                <a:cubicBezTo>
                  <a:pt x="131850" y="52938"/>
                  <a:pt x="133255" y="52688"/>
                  <a:pt x="134314" y="51843"/>
                </a:cubicBezTo>
                <a:cubicBezTo>
                  <a:pt x="135493" y="50902"/>
                  <a:pt x="135898" y="49557"/>
                  <a:pt x="136267" y="47830"/>
                </a:cubicBezTo>
                <a:cubicBezTo>
                  <a:pt x="137053" y="47461"/>
                  <a:pt x="136648" y="46556"/>
                  <a:pt x="136767" y="45604"/>
                </a:cubicBezTo>
                <a:cubicBezTo>
                  <a:pt x="136624" y="45199"/>
                  <a:pt x="136005" y="45270"/>
                  <a:pt x="135874" y="44877"/>
                </a:cubicBezTo>
                <a:cubicBezTo>
                  <a:pt x="135850" y="44592"/>
                  <a:pt x="136029" y="44508"/>
                  <a:pt x="135981" y="44211"/>
                </a:cubicBezTo>
                <a:cubicBezTo>
                  <a:pt x="135696" y="43961"/>
                  <a:pt x="135743" y="43520"/>
                  <a:pt x="135481" y="43151"/>
                </a:cubicBezTo>
                <a:cubicBezTo>
                  <a:pt x="135374" y="42996"/>
                  <a:pt x="134993" y="42829"/>
                  <a:pt x="134755" y="42591"/>
                </a:cubicBezTo>
                <a:cubicBezTo>
                  <a:pt x="134207" y="42020"/>
                  <a:pt x="133695" y="41210"/>
                  <a:pt x="133314" y="40913"/>
                </a:cubicBezTo>
                <a:cubicBezTo>
                  <a:pt x="132850" y="40579"/>
                  <a:pt x="132243" y="40484"/>
                  <a:pt x="132255" y="39972"/>
                </a:cubicBezTo>
                <a:cubicBezTo>
                  <a:pt x="132255" y="39079"/>
                  <a:pt x="133755" y="38579"/>
                  <a:pt x="134029" y="37912"/>
                </a:cubicBezTo>
                <a:cubicBezTo>
                  <a:pt x="133643" y="37676"/>
                  <a:pt x="133150" y="37402"/>
                  <a:pt x="132560" y="37402"/>
                </a:cubicBezTo>
                <a:cubicBezTo>
                  <a:pt x="132495" y="37402"/>
                  <a:pt x="132429" y="37405"/>
                  <a:pt x="132362" y="37412"/>
                </a:cubicBezTo>
                <a:cubicBezTo>
                  <a:pt x="131979" y="37435"/>
                  <a:pt x="131721" y="37854"/>
                  <a:pt x="131334" y="37854"/>
                </a:cubicBezTo>
                <a:cubicBezTo>
                  <a:pt x="131323" y="37854"/>
                  <a:pt x="131313" y="37853"/>
                  <a:pt x="131302" y="37853"/>
                </a:cubicBezTo>
                <a:cubicBezTo>
                  <a:pt x="130826" y="37817"/>
                  <a:pt x="130766" y="37234"/>
                  <a:pt x="130242" y="37019"/>
                </a:cubicBezTo>
                <a:cubicBezTo>
                  <a:pt x="129671" y="36781"/>
                  <a:pt x="128957" y="36912"/>
                  <a:pt x="129016" y="36293"/>
                </a:cubicBezTo>
                <a:cubicBezTo>
                  <a:pt x="129052" y="35960"/>
                  <a:pt x="129611" y="35912"/>
                  <a:pt x="129909" y="35674"/>
                </a:cubicBezTo>
                <a:cubicBezTo>
                  <a:pt x="130346" y="35340"/>
                  <a:pt x="130839" y="34229"/>
                  <a:pt x="131559" y="34229"/>
                </a:cubicBezTo>
                <a:cubicBezTo>
                  <a:pt x="131584" y="34229"/>
                  <a:pt x="131610" y="34230"/>
                  <a:pt x="131636" y="34233"/>
                </a:cubicBezTo>
                <a:cubicBezTo>
                  <a:pt x="132636" y="34328"/>
                  <a:pt x="131659" y="35531"/>
                  <a:pt x="132469" y="36019"/>
                </a:cubicBezTo>
                <a:cubicBezTo>
                  <a:pt x="133029" y="35912"/>
                  <a:pt x="133219" y="35400"/>
                  <a:pt x="133814" y="35293"/>
                </a:cubicBezTo>
                <a:cubicBezTo>
                  <a:pt x="133968" y="35261"/>
                  <a:pt x="134128" y="35246"/>
                  <a:pt x="134290" y="35246"/>
                </a:cubicBezTo>
                <a:cubicBezTo>
                  <a:pt x="134980" y="35246"/>
                  <a:pt x="135681" y="35527"/>
                  <a:pt x="135874" y="36019"/>
                </a:cubicBezTo>
                <a:cubicBezTo>
                  <a:pt x="136053" y="36460"/>
                  <a:pt x="135922" y="36948"/>
                  <a:pt x="136374" y="37186"/>
                </a:cubicBezTo>
                <a:cubicBezTo>
                  <a:pt x="137065" y="37543"/>
                  <a:pt x="137660" y="37234"/>
                  <a:pt x="137993" y="37793"/>
                </a:cubicBezTo>
                <a:cubicBezTo>
                  <a:pt x="138113" y="37996"/>
                  <a:pt x="138065" y="38281"/>
                  <a:pt x="138160" y="38472"/>
                </a:cubicBezTo>
                <a:cubicBezTo>
                  <a:pt x="138327" y="38805"/>
                  <a:pt x="138660" y="38996"/>
                  <a:pt x="138767" y="39412"/>
                </a:cubicBezTo>
                <a:cubicBezTo>
                  <a:pt x="138922" y="39960"/>
                  <a:pt x="138708" y="40555"/>
                  <a:pt x="139327" y="40746"/>
                </a:cubicBezTo>
                <a:cubicBezTo>
                  <a:pt x="139403" y="40771"/>
                  <a:pt x="139493" y="40782"/>
                  <a:pt x="139591" y="40782"/>
                </a:cubicBezTo>
                <a:cubicBezTo>
                  <a:pt x="140333" y="40782"/>
                  <a:pt x="141581" y="40122"/>
                  <a:pt x="141613" y="39639"/>
                </a:cubicBezTo>
                <a:cubicBezTo>
                  <a:pt x="141649" y="39210"/>
                  <a:pt x="141196" y="38472"/>
                  <a:pt x="140887" y="38079"/>
                </a:cubicBezTo>
                <a:cubicBezTo>
                  <a:pt x="140422" y="37472"/>
                  <a:pt x="139541" y="36734"/>
                  <a:pt x="139053" y="36400"/>
                </a:cubicBezTo>
                <a:cubicBezTo>
                  <a:pt x="138684" y="36162"/>
                  <a:pt x="137958" y="36055"/>
                  <a:pt x="137934" y="35507"/>
                </a:cubicBezTo>
                <a:cubicBezTo>
                  <a:pt x="137910" y="34924"/>
                  <a:pt x="138732" y="34817"/>
                  <a:pt x="138886" y="34233"/>
                </a:cubicBezTo>
                <a:cubicBezTo>
                  <a:pt x="138982" y="33852"/>
                  <a:pt x="138803" y="33662"/>
                  <a:pt x="138767" y="33114"/>
                </a:cubicBezTo>
                <a:cubicBezTo>
                  <a:pt x="139184" y="32614"/>
                  <a:pt x="139315" y="31983"/>
                  <a:pt x="139994" y="31947"/>
                </a:cubicBezTo>
                <a:cubicBezTo>
                  <a:pt x="140007" y="31946"/>
                  <a:pt x="140021" y="31946"/>
                  <a:pt x="140034" y="31946"/>
                </a:cubicBezTo>
                <a:cubicBezTo>
                  <a:pt x="140445" y="31946"/>
                  <a:pt x="140650" y="32282"/>
                  <a:pt x="141071" y="32282"/>
                </a:cubicBezTo>
                <a:cubicBezTo>
                  <a:pt x="141085" y="32282"/>
                  <a:pt x="141099" y="32281"/>
                  <a:pt x="141113" y="32281"/>
                </a:cubicBezTo>
                <a:cubicBezTo>
                  <a:pt x="141613" y="32257"/>
                  <a:pt x="142339" y="31673"/>
                  <a:pt x="142565" y="31161"/>
                </a:cubicBezTo>
                <a:cubicBezTo>
                  <a:pt x="142673" y="30888"/>
                  <a:pt x="142708" y="30399"/>
                  <a:pt x="142839" y="29995"/>
                </a:cubicBezTo>
                <a:cubicBezTo>
                  <a:pt x="142958" y="29637"/>
                  <a:pt x="143185" y="29268"/>
                  <a:pt x="143232" y="28935"/>
                </a:cubicBezTo>
                <a:cubicBezTo>
                  <a:pt x="143268" y="28613"/>
                  <a:pt x="143173" y="28256"/>
                  <a:pt x="143173" y="27875"/>
                </a:cubicBezTo>
                <a:cubicBezTo>
                  <a:pt x="143185" y="27304"/>
                  <a:pt x="143423" y="26708"/>
                  <a:pt x="143399" y="26375"/>
                </a:cubicBezTo>
                <a:cubicBezTo>
                  <a:pt x="143363" y="25851"/>
                  <a:pt x="142875" y="25196"/>
                  <a:pt x="142506" y="24696"/>
                </a:cubicBezTo>
                <a:cubicBezTo>
                  <a:pt x="142327" y="24470"/>
                  <a:pt x="141244" y="23410"/>
                  <a:pt x="141946" y="23137"/>
                </a:cubicBezTo>
                <a:cubicBezTo>
                  <a:pt x="141979" y="23124"/>
                  <a:pt x="142015" y="23119"/>
                  <a:pt x="142051" y="23119"/>
                </a:cubicBezTo>
                <a:cubicBezTo>
                  <a:pt x="142410" y="23119"/>
                  <a:pt x="142914" y="23653"/>
                  <a:pt x="143066" y="23815"/>
                </a:cubicBezTo>
                <a:cubicBezTo>
                  <a:pt x="143423" y="24208"/>
                  <a:pt x="143661" y="24542"/>
                  <a:pt x="143899" y="24815"/>
                </a:cubicBezTo>
                <a:cubicBezTo>
                  <a:pt x="144530" y="25554"/>
                  <a:pt x="144732" y="26435"/>
                  <a:pt x="145625" y="26768"/>
                </a:cubicBezTo>
                <a:cubicBezTo>
                  <a:pt x="145852" y="26518"/>
                  <a:pt x="145649" y="26268"/>
                  <a:pt x="145733" y="25923"/>
                </a:cubicBezTo>
                <a:cubicBezTo>
                  <a:pt x="145804" y="25696"/>
                  <a:pt x="146042" y="25577"/>
                  <a:pt x="146018" y="25315"/>
                </a:cubicBezTo>
                <a:cubicBezTo>
                  <a:pt x="145983" y="25030"/>
                  <a:pt x="145209" y="24422"/>
                  <a:pt x="144959" y="24196"/>
                </a:cubicBezTo>
                <a:cubicBezTo>
                  <a:pt x="144506" y="23791"/>
                  <a:pt x="144006" y="23541"/>
                  <a:pt x="143673" y="23256"/>
                </a:cubicBezTo>
                <a:cubicBezTo>
                  <a:pt x="142744" y="22446"/>
                  <a:pt x="142304" y="21422"/>
                  <a:pt x="141339" y="21136"/>
                </a:cubicBezTo>
                <a:cubicBezTo>
                  <a:pt x="140827" y="21303"/>
                  <a:pt x="141077" y="21660"/>
                  <a:pt x="140553" y="21696"/>
                </a:cubicBezTo>
                <a:cubicBezTo>
                  <a:pt x="140549" y="21696"/>
                  <a:pt x="140545" y="21696"/>
                  <a:pt x="140541" y="21696"/>
                </a:cubicBezTo>
                <a:cubicBezTo>
                  <a:pt x="140262" y="21696"/>
                  <a:pt x="139691" y="21312"/>
                  <a:pt x="139327" y="21136"/>
                </a:cubicBezTo>
                <a:cubicBezTo>
                  <a:pt x="138947" y="20952"/>
                  <a:pt x="138590" y="20635"/>
                  <a:pt x="138094" y="20635"/>
                </a:cubicBezTo>
                <a:cubicBezTo>
                  <a:pt x="138077" y="20635"/>
                  <a:pt x="138059" y="20635"/>
                  <a:pt x="138041" y="20636"/>
                </a:cubicBezTo>
                <a:cubicBezTo>
                  <a:pt x="137795" y="20648"/>
                  <a:pt x="137341" y="21018"/>
                  <a:pt x="136997" y="21018"/>
                </a:cubicBezTo>
                <a:cubicBezTo>
                  <a:pt x="136992" y="21018"/>
                  <a:pt x="136987" y="21017"/>
                  <a:pt x="136981" y="21017"/>
                </a:cubicBezTo>
                <a:cubicBezTo>
                  <a:pt x="136422" y="21017"/>
                  <a:pt x="135624" y="20255"/>
                  <a:pt x="135148" y="20184"/>
                </a:cubicBezTo>
                <a:cubicBezTo>
                  <a:pt x="135118" y="20180"/>
                  <a:pt x="135089" y="20178"/>
                  <a:pt x="135063" y="20178"/>
                </a:cubicBezTo>
                <a:cubicBezTo>
                  <a:pt x="134880" y="20178"/>
                  <a:pt x="134775" y="20257"/>
                  <a:pt x="134639" y="20257"/>
                </a:cubicBezTo>
                <a:cubicBezTo>
                  <a:pt x="134608" y="20257"/>
                  <a:pt x="134576" y="20253"/>
                  <a:pt x="134541" y="20243"/>
                </a:cubicBezTo>
                <a:cubicBezTo>
                  <a:pt x="133600" y="19993"/>
                  <a:pt x="134660" y="19041"/>
                  <a:pt x="134755" y="18791"/>
                </a:cubicBezTo>
                <a:cubicBezTo>
                  <a:pt x="134874" y="18529"/>
                  <a:pt x="134862" y="18184"/>
                  <a:pt x="134922" y="18017"/>
                </a:cubicBezTo>
                <a:cubicBezTo>
                  <a:pt x="135005" y="17815"/>
                  <a:pt x="135267" y="17553"/>
                  <a:pt x="135374" y="17231"/>
                </a:cubicBezTo>
                <a:cubicBezTo>
                  <a:pt x="135446" y="17005"/>
                  <a:pt x="135398" y="16719"/>
                  <a:pt x="135481" y="16505"/>
                </a:cubicBezTo>
                <a:cubicBezTo>
                  <a:pt x="135730" y="15869"/>
                  <a:pt x="136329" y="15703"/>
                  <a:pt x="137071" y="15703"/>
                </a:cubicBezTo>
                <a:cubicBezTo>
                  <a:pt x="137873" y="15703"/>
                  <a:pt x="138842" y="15897"/>
                  <a:pt x="139715" y="15897"/>
                </a:cubicBezTo>
                <a:cubicBezTo>
                  <a:pt x="139969" y="15897"/>
                  <a:pt x="140215" y="15880"/>
                  <a:pt x="140446" y="15838"/>
                </a:cubicBezTo>
                <a:cubicBezTo>
                  <a:pt x="140756" y="15779"/>
                  <a:pt x="141101" y="15457"/>
                  <a:pt x="141506" y="15445"/>
                </a:cubicBezTo>
                <a:cubicBezTo>
                  <a:pt x="141513" y="15445"/>
                  <a:pt x="141520" y="15445"/>
                  <a:pt x="141527" y="15445"/>
                </a:cubicBezTo>
                <a:cubicBezTo>
                  <a:pt x="142324" y="15445"/>
                  <a:pt x="142788" y="16101"/>
                  <a:pt x="143673" y="16171"/>
                </a:cubicBezTo>
                <a:cubicBezTo>
                  <a:pt x="143704" y="16174"/>
                  <a:pt x="143745" y="16175"/>
                  <a:pt x="143795" y="16175"/>
                </a:cubicBezTo>
                <a:cubicBezTo>
                  <a:pt x="144265" y="16175"/>
                  <a:pt x="145475" y="16070"/>
                  <a:pt x="145518" y="15790"/>
                </a:cubicBezTo>
                <a:cubicBezTo>
                  <a:pt x="145566" y="15457"/>
                  <a:pt x="144887" y="15195"/>
                  <a:pt x="144851" y="14945"/>
                </a:cubicBezTo>
                <a:cubicBezTo>
                  <a:pt x="144697" y="14147"/>
                  <a:pt x="145304" y="13493"/>
                  <a:pt x="145733" y="13385"/>
                </a:cubicBezTo>
                <a:cubicBezTo>
                  <a:pt x="145940" y="13335"/>
                  <a:pt x="146124" y="13314"/>
                  <a:pt x="146288" y="13314"/>
                </a:cubicBezTo>
                <a:cubicBezTo>
                  <a:pt x="147417" y="13314"/>
                  <a:pt x="147646" y="14341"/>
                  <a:pt x="148492" y="14341"/>
                </a:cubicBezTo>
                <a:cubicBezTo>
                  <a:pt x="148520" y="14341"/>
                  <a:pt x="148549" y="14340"/>
                  <a:pt x="148578" y="14338"/>
                </a:cubicBezTo>
                <a:cubicBezTo>
                  <a:pt x="148947" y="14302"/>
                  <a:pt x="149352" y="13897"/>
                  <a:pt x="149412" y="13552"/>
                </a:cubicBezTo>
                <a:cubicBezTo>
                  <a:pt x="149471" y="13278"/>
                  <a:pt x="149150" y="12945"/>
                  <a:pt x="149471" y="12778"/>
                </a:cubicBezTo>
                <a:cubicBezTo>
                  <a:pt x="149876" y="12897"/>
                  <a:pt x="150674" y="13683"/>
                  <a:pt x="150697" y="14112"/>
                </a:cubicBezTo>
                <a:cubicBezTo>
                  <a:pt x="150721" y="14505"/>
                  <a:pt x="150174" y="15136"/>
                  <a:pt x="150138" y="15790"/>
                </a:cubicBezTo>
                <a:cubicBezTo>
                  <a:pt x="150126" y="16029"/>
                  <a:pt x="150245" y="16279"/>
                  <a:pt x="150197" y="16457"/>
                </a:cubicBezTo>
                <a:cubicBezTo>
                  <a:pt x="150090" y="16886"/>
                  <a:pt x="149459" y="17112"/>
                  <a:pt x="149471" y="17398"/>
                </a:cubicBezTo>
                <a:cubicBezTo>
                  <a:pt x="149662" y="19291"/>
                  <a:pt x="151531" y="20398"/>
                  <a:pt x="152698" y="21303"/>
                </a:cubicBezTo>
                <a:cubicBezTo>
                  <a:pt x="153853" y="22184"/>
                  <a:pt x="154817" y="23125"/>
                  <a:pt x="155877" y="23815"/>
                </a:cubicBezTo>
                <a:cubicBezTo>
                  <a:pt x="156103" y="23696"/>
                  <a:pt x="156353" y="23482"/>
                  <a:pt x="156377" y="23196"/>
                </a:cubicBezTo>
                <a:cubicBezTo>
                  <a:pt x="156424" y="22863"/>
                  <a:pt x="156127" y="22625"/>
                  <a:pt x="156103" y="22244"/>
                </a:cubicBezTo>
                <a:cubicBezTo>
                  <a:pt x="156091" y="21994"/>
                  <a:pt x="156293" y="21755"/>
                  <a:pt x="156270" y="21529"/>
                </a:cubicBezTo>
                <a:cubicBezTo>
                  <a:pt x="156234" y="21184"/>
                  <a:pt x="155900" y="21113"/>
                  <a:pt x="155936" y="20851"/>
                </a:cubicBezTo>
                <a:cubicBezTo>
                  <a:pt x="156031" y="20446"/>
                  <a:pt x="156520" y="20529"/>
                  <a:pt x="156496" y="20136"/>
                </a:cubicBezTo>
                <a:cubicBezTo>
                  <a:pt x="156472" y="19815"/>
                  <a:pt x="155746" y="19708"/>
                  <a:pt x="155662" y="19243"/>
                </a:cubicBezTo>
                <a:cubicBezTo>
                  <a:pt x="155603" y="18969"/>
                  <a:pt x="155805" y="18922"/>
                  <a:pt x="155769" y="18517"/>
                </a:cubicBezTo>
                <a:cubicBezTo>
                  <a:pt x="155615" y="18243"/>
                  <a:pt x="155317" y="18231"/>
                  <a:pt x="155043" y="18017"/>
                </a:cubicBezTo>
                <a:cubicBezTo>
                  <a:pt x="154710" y="17743"/>
                  <a:pt x="154484" y="17267"/>
                  <a:pt x="154103" y="17124"/>
                </a:cubicBezTo>
                <a:cubicBezTo>
                  <a:pt x="153757" y="16993"/>
                  <a:pt x="153424" y="17136"/>
                  <a:pt x="153150" y="16957"/>
                </a:cubicBezTo>
                <a:cubicBezTo>
                  <a:pt x="152733" y="16672"/>
                  <a:pt x="152852" y="15957"/>
                  <a:pt x="152650" y="15445"/>
                </a:cubicBezTo>
                <a:cubicBezTo>
                  <a:pt x="152832" y="15104"/>
                  <a:pt x="153106" y="15026"/>
                  <a:pt x="153409" y="15026"/>
                </a:cubicBezTo>
                <a:cubicBezTo>
                  <a:pt x="153666" y="15026"/>
                  <a:pt x="153944" y="15082"/>
                  <a:pt x="154206" y="15082"/>
                </a:cubicBezTo>
                <a:cubicBezTo>
                  <a:pt x="154285" y="15082"/>
                  <a:pt x="154361" y="15077"/>
                  <a:pt x="154436" y="15064"/>
                </a:cubicBezTo>
                <a:cubicBezTo>
                  <a:pt x="154674" y="15017"/>
                  <a:pt x="154936" y="14671"/>
                  <a:pt x="155210" y="14612"/>
                </a:cubicBezTo>
                <a:cubicBezTo>
                  <a:pt x="155299" y="14593"/>
                  <a:pt x="155387" y="14585"/>
                  <a:pt x="155476" y="14585"/>
                </a:cubicBezTo>
                <a:cubicBezTo>
                  <a:pt x="156079" y="14585"/>
                  <a:pt x="156670" y="14956"/>
                  <a:pt x="157103" y="14956"/>
                </a:cubicBezTo>
                <a:cubicBezTo>
                  <a:pt x="157144" y="14956"/>
                  <a:pt x="157184" y="14952"/>
                  <a:pt x="157222" y="14945"/>
                </a:cubicBezTo>
                <a:cubicBezTo>
                  <a:pt x="157627" y="14874"/>
                  <a:pt x="157960" y="13969"/>
                  <a:pt x="158329" y="13612"/>
                </a:cubicBezTo>
                <a:cubicBezTo>
                  <a:pt x="158651" y="13314"/>
                  <a:pt x="159496" y="12778"/>
                  <a:pt x="160008" y="12719"/>
                </a:cubicBezTo>
                <a:cubicBezTo>
                  <a:pt x="160028" y="12716"/>
                  <a:pt x="160048" y="12715"/>
                  <a:pt x="160068" y="12715"/>
                </a:cubicBezTo>
                <a:cubicBezTo>
                  <a:pt x="160262" y="12715"/>
                  <a:pt x="160494" y="12805"/>
                  <a:pt x="160732" y="12805"/>
                </a:cubicBezTo>
                <a:cubicBezTo>
                  <a:pt x="160879" y="12805"/>
                  <a:pt x="161029" y="12770"/>
                  <a:pt x="161175" y="12659"/>
                </a:cubicBezTo>
                <a:cubicBezTo>
                  <a:pt x="160972" y="11719"/>
                  <a:pt x="158520" y="11790"/>
                  <a:pt x="158448" y="10826"/>
                </a:cubicBezTo>
                <a:cubicBezTo>
                  <a:pt x="158413" y="10492"/>
                  <a:pt x="158782" y="10123"/>
                  <a:pt x="159115" y="10040"/>
                </a:cubicBezTo>
                <a:cubicBezTo>
                  <a:pt x="159377" y="9975"/>
                  <a:pt x="159633" y="9947"/>
                  <a:pt x="159884" y="9947"/>
                </a:cubicBezTo>
                <a:cubicBezTo>
                  <a:pt x="161387" y="9947"/>
                  <a:pt x="162707" y="10952"/>
                  <a:pt x="164163" y="10952"/>
                </a:cubicBezTo>
                <a:cubicBezTo>
                  <a:pt x="164370" y="10952"/>
                  <a:pt x="164581" y="10932"/>
                  <a:pt x="164794" y="10885"/>
                </a:cubicBezTo>
                <a:cubicBezTo>
                  <a:pt x="164949" y="9302"/>
                  <a:pt x="162973" y="8611"/>
                  <a:pt x="161282" y="8599"/>
                </a:cubicBezTo>
                <a:cubicBezTo>
                  <a:pt x="161268" y="8599"/>
                  <a:pt x="161253" y="8598"/>
                  <a:pt x="161239" y="8598"/>
                </a:cubicBezTo>
                <a:cubicBezTo>
                  <a:pt x="160942" y="8598"/>
                  <a:pt x="160720" y="8707"/>
                  <a:pt x="160483" y="8707"/>
                </a:cubicBezTo>
                <a:cubicBezTo>
                  <a:pt x="160471" y="8707"/>
                  <a:pt x="160460" y="8707"/>
                  <a:pt x="160449" y="8706"/>
                </a:cubicBezTo>
                <a:cubicBezTo>
                  <a:pt x="159913" y="8694"/>
                  <a:pt x="159258" y="8290"/>
                  <a:pt x="158615" y="8099"/>
                </a:cubicBezTo>
                <a:cubicBezTo>
                  <a:pt x="157520" y="7754"/>
                  <a:pt x="156139" y="7611"/>
                  <a:pt x="155103" y="7313"/>
                </a:cubicBezTo>
                <a:cubicBezTo>
                  <a:pt x="154912" y="7266"/>
                  <a:pt x="154734" y="7087"/>
                  <a:pt x="154543" y="7039"/>
                </a:cubicBezTo>
                <a:cubicBezTo>
                  <a:pt x="154442" y="7010"/>
                  <a:pt x="154335" y="7010"/>
                  <a:pt x="154223" y="7010"/>
                </a:cubicBezTo>
                <a:cubicBezTo>
                  <a:pt x="154112" y="7010"/>
                  <a:pt x="153995" y="7010"/>
                  <a:pt x="153876" y="6980"/>
                </a:cubicBezTo>
                <a:cubicBezTo>
                  <a:pt x="153614" y="6908"/>
                  <a:pt x="153400" y="6730"/>
                  <a:pt x="153150" y="6706"/>
                </a:cubicBezTo>
                <a:cubicBezTo>
                  <a:pt x="153067" y="6694"/>
                  <a:pt x="152985" y="6689"/>
                  <a:pt x="152905" y="6689"/>
                </a:cubicBezTo>
                <a:cubicBezTo>
                  <a:pt x="152489" y="6689"/>
                  <a:pt x="152099" y="6823"/>
                  <a:pt x="151650" y="6873"/>
                </a:cubicBezTo>
                <a:cubicBezTo>
                  <a:pt x="151418" y="6895"/>
                  <a:pt x="151177" y="6906"/>
                  <a:pt x="150939" y="6906"/>
                </a:cubicBezTo>
                <a:cubicBezTo>
                  <a:pt x="150407" y="6906"/>
                  <a:pt x="149882" y="6852"/>
                  <a:pt x="149471" y="6754"/>
                </a:cubicBezTo>
                <a:cubicBezTo>
                  <a:pt x="148709" y="6575"/>
                  <a:pt x="148138" y="6027"/>
                  <a:pt x="147518" y="5980"/>
                </a:cubicBezTo>
                <a:cubicBezTo>
                  <a:pt x="147498" y="5978"/>
                  <a:pt x="147476" y="5977"/>
                  <a:pt x="147455" y="5977"/>
                </a:cubicBezTo>
                <a:cubicBezTo>
                  <a:pt x="147215" y="5977"/>
                  <a:pt x="146925" y="6087"/>
                  <a:pt x="146685" y="6087"/>
                </a:cubicBezTo>
                <a:cubicBezTo>
                  <a:pt x="146360" y="6087"/>
                  <a:pt x="146061" y="5970"/>
                  <a:pt x="145806" y="5970"/>
                </a:cubicBezTo>
                <a:cubicBezTo>
                  <a:pt x="145678" y="5970"/>
                  <a:pt x="145562" y="6000"/>
                  <a:pt x="145459" y="6087"/>
                </a:cubicBezTo>
                <a:cubicBezTo>
                  <a:pt x="145125" y="6313"/>
                  <a:pt x="145744" y="6635"/>
                  <a:pt x="145399" y="6873"/>
                </a:cubicBezTo>
                <a:cubicBezTo>
                  <a:pt x="145343" y="6882"/>
                  <a:pt x="145287" y="6886"/>
                  <a:pt x="145230" y="6886"/>
                </a:cubicBezTo>
                <a:cubicBezTo>
                  <a:pt x="144485" y="6886"/>
                  <a:pt x="143694" y="6146"/>
                  <a:pt x="143184" y="6146"/>
                </a:cubicBezTo>
                <a:cubicBezTo>
                  <a:pt x="143180" y="6146"/>
                  <a:pt x="143176" y="6146"/>
                  <a:pt x="143173" y="6146"/>
                </a:cubicBezTo>
                <a:cubicBezTo>
                  <a:pt x="142744" y="6146"/>
                  <a:pt x="142518" y="6456"/>
                  <a:pt x="142173" y="6480"/>
                </a:cubicBezTo>
                <a:cubicBezTo>
                  <a:pt x="142163" y="6480"/>
                  <a:pt x="142154" y="6481"/>
                  <a:pt x="142144" y="6481"/>
                </a:cubicBezTo>
                <a:cubicBezTo>
                  <a:pt x="141969" y="6481"/>
                  <a:pt x="141743" y="6383"/>
                  <a:pt x="141506" y="6361"/>
                </a:cubicBezTo>
                <a:cubicBezTo>
                  <a:pt x="141315" y="6346"/>
                  <a:pt x="141106" y="6340"/>
                  <a:pt x="140886" y="6340"/>
                </a:cubicBezTo>
                <a:cubicBezTo>
                  <a:pt x="140180" y="6340"/>
                  <a:pt x="139361" y="6399"/>
                  <a:pt x="138645" y="6399"/>
                </a:cubicBezTo>
                <a:cubicBezTo>
                  <a:pt x="138349" y="6399"/>
                  <a:pt x="138072" y="6389"/>
                  <a:pt x="137827" y="6361"/>
                </a:cubicBezTo>
                <a:cubicBezTo>
                  <a:pt x="137100" y="6289"/>
                  <a:pt x="136827" y="5742"/>
                  <a:pt x="136148" y="5480"/>
                </a:cubicBezTo>
                <a:cubicBezTo>
                  <a:pt x="135363" y="5158"/>
                  <a:pt x="134423" y="5067"/>
                  <a:pt x="133514" y="5067"/>
                </a:cubicBezTo>
                <a:cubicBezTo>
                  <a:pt x="132976" y="5067"/>
                  <a:pt x="132447" y="5099"/>
                  <a:pt x="131969" y="5134"/>
                </a:cubicBezTo>
                <a:cubicBezTo>
                  <a:pt x="131524" y="5172"/>
                  <a:pt x="131072" y="5278"/>
                  <a:pt x="130607" y="5278"/>
                </a:cubicBezTo>
                <a:cubicBezTo>
                  <a:pt x="130486" y="5278"/>
                  <a:pt x="130365" y="5271"/>
                  <a:pt x="130242" y="5253"/>
                </a:cubicBezTo>
                <a:cubicBezTo>
                  <a:pt x="129969" y="5218"/>
                  <a:pt x="129671" y="4992"/>
                  <a:pt x="129302" y="4920"/>
                </a:cubicBezTo>
                <a:cubicBezTo>
                  <a:pt x="128742" y="4813"/>
                  <a:pt x="128099" y="4872"/>
                  <a:pt x="127730" y="4753"/>
                </a:cubicBezTo>
                <a:cubicBezTo>
                  <a:pt x="127183" y="4563"/>
                  <a:pt x="126790" y="4015"/>
                  <a:pt x="126230" y="3920"/>
                </a:cubicBezTo>
                <a:cubicBezTo>
                  <a:pt x="126111" y="3897"/>
                  <a:pt x="125989" y="3889"/>
                  <a:pt x="125865" y="3889"/>
                </a:cubicBezTo>
                <a:cubicBezTo>
                  <a:pt x="125484" y="3889"/>
                  <a:pt x="125079" y="3968"/>
                  <a:pt x="124674" y="3968"/>
                </a:cubicBezTo>
                <a:cubicBezTo>
                  <a:pt x="124653" y="3968"/>
                  <a:pt x="124632" y="3968"/>
                  <a:pt x="124611" y="3968"/>
                </a:cubicBezTo>
                <a:cubicBezTo>
                  <a:pt x="123374" y="3939"/>
                  <a:pt x="122070" y="3836"/>
                  <a:pt x="120753" y="3836"/>
                </a:cubicBezTo>
                <a:cubicBezTo>
                  <a:pt x="120408" y="3836"/>
                  <a:pt x="120063" y="3843"/>
                  <a:pt x="119717" y="3860"/>
                </a:cubicBezTo>
                <a:cubicBezTo>
                  <a:pt x="119432" y="4063"/>
                  <a:pt x="119503" y="4420"/>
                  <a:pt x="119158" y="4587"/>
                </a:cubicBezTo>
                <a:cubicBezTo>
                  <a:pt x="118918" y="4695"/>
                  <a:pt x="118601" y="4732"/>
                  <a:pt x="118244" y="4732"/>
                </a:cubicBezTo>
                <a:cubicBezTo>
                  <a:pt x="117508" y="4732"/>
                  <a:pt x="116601" y="4576"/>
                  <a:pt x="115853" y="4576"/>
                </a:cubicBezTo>
                <a:cubicBezTo>
                  <a:pt x="115613" y="4576"/>
                  <a:pt x="115390" y="4592"/>
                  <a:pt x="115193" y="4634"/>
                </a:cubicBezTo>
                <a:cubicBezTo>
                  <a:pt x="114848" y="4801"/>
                  <a:pt x="114824" y="5194"/>
                  <a:pt x="114479" y="5253"/>
                </a:cubicBezTo>
                <a:cubicBezTo>
                  <a:pt x="114458" y="5257"/>
                  <a:pt x="114435" y="5258"/>
                  <a:pt x="114410" y="5258"/>
                </a:cubicBezTo>
                <a:cubicBezTo>
                  <a:pt x="114071" y="5258"/>
                  <a:pt x="113411" y="4968"/>
                  <a:pt x="113133" y="4801"/>
                </a:cubicBezTo>
                <a:cubicBezTo>
                  <a:pt x="112824" y="4622"/>
                  <a:pt x="112633" y="4218"/>
                  <a:pt x="112300" y="3968"/>
                </a:cubicBezTo>
                <a:cubicBezTo>
                  <a:pt x="111847" y="3622"/>
                  <a:pt x="111145" y="3170"/>
                  <a:pt x="110740" y="3075"/>
                </a:cubicBezTo>
                <a:cubicBezTo>
                  <a:pt x="110492" y="3017"/>
                  <a:pt x="110210" y="2999"/>
                  <a:pt x="109910" y="2999"/>
                </a:cubicBezTo>
                <a:cubicBezTo>
                  <a:pt x="109437" y="2999"/>
                  <a:pt x="108919" y="3043"/>
                  <a:pt x="108419" y="3043"/>
                </a:cubicBezTo>
                <a:cubicBezTo>
                  <a:pt x="108262" y="3043"/>
                  <a:pt x="108106" y="3039"/>
                  <a:pt x="107954" y="3027"/>
                </a:cubicBezTo>
                <a:cubicBezTo>
                  <a:pt x="107744" y="3006"/>
                  <a:pt x="107451" y="2902"/>
                  <a:pt x="107213" y="2902"/>
                </a:cubicBezTo>
                <a:cubicBezTo>
                  <a:pt x="107181" y="2902"/>
                  <a:pt x="107150" y="2904"/>
                  <a:pt x="107121" y="2908"/>
                </a:cubicBezTo>
                <a:cubicBezTo>
                  <a:pt x="106644" y="2991"/>
                  <a:pt x="106192" y="3503"/>
                  <a:pt x="105608" y="3527"/>
                </a:cubicBezTo>
                <a:cubicBezTo>
                  <a:pt x="105598" y="3527"/>
                  <a:pt x="105587" y="3528"/>
                  <a:pt x="105577" y="3528"/>
                </a:cubicBezTo>
                <a:cubicBezTo>
                  <a:pt x="105300" y="3528"/>
                  <a:pt x="105000" y="3383"/>
                  <a:pt x="104668" y="3360"/>
                </a:cubicBezTo>
                <a:cubicBezTo>
                  <a:pt x="104622" y="3356"/>
                  <a:pt x="104574" y="3355"/>
                  <a:pt x="104527" y="3355"/>
                </a:cubicBezTo>
                <a:cubicBezTo>
                  <a:pt x="104369" y="3355"/>
                  <a:pt x="104206" y="3372"/>
                  <a:pt x="104058" y="3372"/>
                </a:cubicBezTo>
                <a:cubicBezTo>
                  <a:pt x="103996" y="3372"/>
                  <a:pt x="103937" y="3369"/>
                  <a:pt x="103882" y="3360"/>
                </a:cubicBezTo>
                <a:cubicBezTo>
                  <a:pt x="103572" y="3301"/>
                  <a:pt x="103311" y="3075"/>
                  <a:pt x="102989" y="3027"/>
                </a:cubicBezTo>
                <a:cubicBezTo>
                  <a:pt x="102429" y="2932"/>
                  <a:pt x="101584" y="2908"/>
                  <a:pt x="100929" y="2908"/>
                </a:cubicBezTo>
                <a:cubicBezTo>
                  <a:pt x="100554" y="2908"/>
                  <a:pt x="100213" y="3008"/>
                  <a:pt x="99874" y="3008"/>
                </a:cubicBezTo>
                <a:cubicBezTo>
                  <a:pt x="99762" y="3008"/>
                  <a:pt x="99649" y="2997"/>
                  <a:pt x="99536" y="2967"/>
                </a:cubicBezTo>
                <a:cubicBezTo>
                  <a:pt x="98870" y="2789"/>
                  <a:pt x="98536" y="2277"/>
                  <a:pt x="97977" y="2074"/>
                </a:cubicBezTo>
                <a:cubicBezTo>
                  <a:pt x="97846" y="1193"/>
                  <a:pt x="97357" y="1277"/>
                  <a:pt x="96643" y="1015"/>
                </a:cubicBezTo>
                <a:cubicBezTo>
                  <a:pt x="96417" y="931"/>
                  <a:pt x="96214" y="729"/>
                  <a:pt x="96024" y="681"/>
                </a:cubicBezTo>
                <a:cubicBezTo>
                  <a:pt x="95691" y="593"/>
                  <a:pt x="95345" y="566"/>
                  <a:pt x="94992" y="566"/>
                </a:cubicBezTo>
                <a:cubicBezTo>
                  <a:pt x="94457" y="566"/>
                  <a:pt x="93905" y="627"/>
                  <a:pt x="93350" y="627"/>
                </a:cubicBezTo>
                <a:cubicBezTo>
                  <a:pt x="93090" y="627"/>
                  <a:pt x="92830" y="614"/>
                  <a:pt x="92571" y="574"/>
                </a:cubicBezTo>
                <a:cubicBezTo>
                  <a:pt x="92190" y="515"/>
                  <a:pt x="91857" y="74"/>
                  <a:pt x="91452" y="15"/>
                </a:cubicBezTo>
                <a:cubicBezTo>
                  <a:pt x="91395" y="5"/>
                  <a:pt x="91336" y="1"/>
                  <a:pt x="912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5" name="Google Shape;11065;p36"/>
          <p:cNvSpPr/>
          <p:nvPr/>
        </p:nvSpPr>
        <p:spPr>
          <a:xfrm>
            <a:off x="4295686" y="2396056"/>
            <a:ext cx="61486" cy="30094"/>
          </a:xfrm>
          <a:custGeom>
            <a:avLst/>
            <a:gdLst/>
            <a:ahLst/>
            <a:cxnLst/>
            <a:rect l="l" t="t" r="r" b="b"/>
            <a:pathLst>
              <a:path w="2680" h="1312" extrusionOk="0">
                <a:moveTo>
                  <a:pt x="1061" y="1"/>
                </a:moveTo>
                <a:cubicBezTo>
                  <a:pt x="639" y="1"/>
                  <a:pt x="253" y="57"/>
                  <a:pt x="1" y="263"/>
                </a:cubicBezTo>
                <a:cubicBezTo>
                  <a:pt x="418" y="930"/>
                  <a:pt x="1263" y="1156"/>
                  <a:pt x="2180" y="1311"/>
                </a:cubicBezTo>
                <a:cubicBezTo>
                  <a:pt x="2513" y="1073"/>
                  <a:pt x="2525" y="514"/>
                  <a:pt x="2680" y="85"/>
                </a:cubicBezTo>
                <a:lnTo>
                  <a:pt x="2680" y="85"/>
                </a:lnTo>
                <a:cubicBezTo>
                  <a:pt x="2650" y="86"/>
                  <a:pt x="2620" y="86"/>
                  <a:pt x="2590" y="86"/>
                </a:cubicBezTo>
                <a:cubicBezTo>
                  <a:pt x="2148" y="86"/>
                  <a:pt x="1578" y="1"/>
                  <a:pt x="10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6" name="Google Shape;11066;p36"/>
          <p:cNvSpPr/>
          <p:nvPr/>
        </p:nvSpPr>
        <p:spPr>
          <a:xfrm>
            <a:off x="4201186" y="2325064"/>
            <a:ext cx="35010" cy="51999"/>
          </a:xfrm>
          <a:custGeom>
            <a:avLst/>
            <a:gdLst/>
            <a:ahLst/>
            <a:cxnLst/>
            <a:rect l="l" t="t" r="r" b="b"/>
            <a:pathLst>
              <a:path w="1526" h="2267" extrusionOk="0">
                <a:moveTo>
                  <a:pt x="786" y="1"/>
                </a:moveTo>
                <a:cubicBezTo>
                  <a:pt x="567" y="1"/>
                  <a:pt x="311" y="131"/>
                  <a:pt x="60" y="394"/>
                </a:cubicBezTo>
                <a:cubicBezTo>
                  <a:pt x="72" y="1025"/>
                  <a:pt x="119" y="1418"/>
                  <a:pt x="0" y="1965"/>
                </a:cubicBezTo>
                <a:cubicBezTo>
                  <a:pt x="114" y="2182"/>
                  <a:pt x="273" y="2266"/>
                  <a:pt x="442" y="2266"/>
                </a:cubicBezTo>
                <a:cubicBezTo>
                  <a:pt x="803" y="2266"/>
                  <a:pt x="1212" y="1881"/>
                  <a:pt x="1334" y="1573"/>
                </a:cubicBezTo>
                <a:cubicBezTo>
                  <a:pt x="1525" y="536"/>
                  <a:pt x="1230" y="1"/>
                  <a:pt x="7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7" name="Google Shape;11067;p36"/>
          <p:cNvSpPr/>
          <p:nvPr/>
        </p:nvSpPr>
        <p:spPr>
          <a:xfrm>
            <a:off x="4205453" y="2289626"/>
            <a:ext cx="24158" cy="22915"/>
          </a:xfrm>
          <a:custGeom>
            <a:avLst/>
            <a:gdLst/>
            <a:ahLst/>
            <a:cxnLst/>
            <a:rect l="l" t="t" r="r" b="b"/>
            <a:pathLst>
              <a:path w="1053" h="999" extrusionOk="0">
                <a:moveTo>
                  <a:pt x="674" y="1"/>
                </a:moveTo>
                <a:cubicBezTo>
                  <a:pt x="257" y="1"/>
                  <a:pt x="1" y="892"/>
                  <a:pt x="600" y="998"/>
                </a:cubicBezTo>
                <a:cubicBezTo>
                  <a:pt x="850" y="843"/>
                  <a:pt x="1052" y="629"/>
                  <a:pt x="981" y="165"/>
                </a:cubicBezTo>
                <a:cubicBezTo>
                  <a:pt x="876" y="48"/>
                  <a:pt x="771" y="1"/>
                  <a:pt x="6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8" name="Google Shape;11068;p36"/>
          <p:cNvSpPr/>
          <p:nvPr/>
        </p:nvSpPr>
        <p:spPr>
          <a:xfrm>
            <a:off x="3925027" y="1918635"/>
            <a:ext cx="148599" cy="192170"/>
          </a:xfrm>
          <a:custGeom>
            <a:avLst/>
            <a:gdLst/>
            <a:ahLst/>
            <a:cxnLst/>
            <a:rect l="l" t="t" r="r" b="b"/>
            <a:pathLst>
              <a:path w="6477" h="8378" extrusionOk="0">
                <a:moveTo>
                  <a:pt x="2738" y="0"/>
                </a:moveTo>
                <a:cubicBezTo>
                  <a:pt x="2719" y="0"/>
                  <a:pt x="2699" y="1"/>
                  <a:pt x="2679" y="3"/>
                </a:cubicBezTo>
                <a:cubicBezTo>
                  <a:pt x="2393" y="373"/>
                  <a:pt x="1881" y="230"/>
                  <a:pt x="1393" y="396"/>
                </a:cubicBezTo>
                <a:cubicBezTo>
                  <a:pt x="1000" y="539"/>
                  <a:pt x="274" y="1218"/>
                  <a:pt x="167" y="1456"/>
                </a:cubicBezTo>
                <a:cubicBezTo>
                  <a:pt x="0" y="1849"/>
                  <a:pt x="202" y="2289"/>
                  <a:pt x="167" y="2909"/>
                </a:cubicBezTo>
                <a:cubicBezTo>
                  <a:pt x="488" y="3040"/>
                  <a:pt x="679" y="3659"/>
                  <a:pt x="1226" y="3968"/>
                </a:cubicBezTo>
                <a:cubicBezTo>
                  <a:pt x="1429" y="4075"/>
                  <a:pt x="1715" y="4028"/>
                  <a:pt x="1893" y="4135"/>
                </a:cubicBezTo>
                <a:cubicBezTo>
                  <a:pt x="2215" y="4314"/>
                  <a:pt x="2465" y="4706"/>
                  <a:pt x="2393" y="5028"/>
                </a:cubicBezTo>
                <a:cubicBezTo>
                  <a:pt x="2298" y="5480"/>
                  <a:pt x="1703" y="5349"/>
                  <a:pt x="1393" y="5695"/>
                </a:cubicBezTo>
                <a:cubicBezTo>
                  <a:pt x="1453" y="6338"/>
                  <a:pt x="941" y="6433"/>
                  <a:pt x="774" y="6861"/>
                </a:cubicBezTo>
                <a:cubicBezTo>
                  <a:pt x="881" y="7135"/>
                  <a:pt x="1298" y="7088"/>
                  <a:pt x="1334" y="7421"/>
                </a:cubicBezTo>
                <a:cubicBezTo>
                  <a:pt x="1274" y="7778"/>
                  <a:pt x="643" y="7826"/>
                  <a:pt x="774" y="8195"/>
                </a:cubicBezTo>
                <a:cubicBezTo>
                  <a:pt x="949" y="8329"/>
                  <a:pt x="1125" y="8377"/>
                  <a:pt x="1300" y="8377"/>
                </a:cubicBezTo>
                <a:cubicBezTo>
                  <a:pt x="1733" y="8377"/>
                  <a:pt x="2161" y="8079"/>
                  <a:pt x="2560" y="8028"/>
                </a:cubicBezTo>
                <a:cubicBezTo>
                  <a:pt x="2928" y="7983"/>
                  <a:pt x="3299" y="7977"/>
                  <a:pt x="3658" y="7977"/>
                </a:cubicBezTo>
                <a:cubicBezTo>
                  <a:pt x="3766" y="7977"/>
                  <a:pt x="3873" y="7978"/>
                  <a:pt x="3978" y="7978"/>
                </a:cubicBezTo>
                <a:cubicBezTo>
                  <a:pt x="4712" y="7978"/>
                  <a:pt x="5376" y="7955"/>
                  <a:pt x="5846" y="7588"/>
                </a:cubicBezTo>
                <a:cubicBezTo>
                  <a:pt x="5751" y="6992"/>
                  <a:pt x="6477" y="6778"/>
                  <a:pt x="6406" y="6242"/>
                </a:cubicBezTo>
                <a:cubicBezTo>
                  <a:pt x="6358" y="5849"/>
                  <a:pt x="5703" y="5802"/>
                  <a:pt x="5405" y="5528"/>
                </a:cubicBezTo>
                <a:cubicBezTo>
                  <a:pt x="5251" y="5373"/>
                  <a:pt x="5203" y="5028"/>
                  <a:pt x="5013" y="4742"/>
                </a:cubicBezTo>
                <a:cubicBezTo>
                  <a:pt x="4798" y="4409"/>
                  <a:pt x="4370" y="4171"/>
                  <a:pt x="4120" y="3849"/>
                </a:cubicBezTo>
                <a:cubicBezTo>
                  <a:pt x="3798" y="3421"/>
                  <a:pt x="3119" y="2790"/>
                  <a:pt x="3119" y="2456"/>
                </a:cubicBezTo>
                <a:cubicBezTo>
                  <a:pt x="3119" y="2075"/>
                  <a:pt x="3596" y="1980"/>
                  <a:pt x="3679" y="1456"/>
                </a:cubicBezTo>
                <a:cubicBezTo>
                  <a:pt x="3584" y="980"/>
                  <a:pt x="2691" y="1289"/>
                  <a:pt x="2619" y="789"/>
                </a:cubicBezTo>
                <a:cubicBezTo>
                  <a:pt x="2655" y="468"/>
                  <a:pt x="2953" y="408"/>
                  <a:pt x="2953" y="63"/>
                </a:cubicBezTo>
                <a:cubicBezTo>
                  <a:pt x="2903" y="24"/>
                  <a:pt x="2830" y="0"/>
                  <a:pt x="273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9" name="Google Shape;11069;p36"/>
          <p:cNvSpPr/>
          <p:nvPr/>
        </p:nvSpPr>
        <p:spPr>
          <a:xfrm>
            <a:off x="3834335" y="1998320"/>
            <a:ext cx="99708" cy="84983"/>
          </a:xfrm>
          <a:custGeom>
            <a:avLst/>
            <a:gdLst/>
            <a:ahLst/>
            <a:cxnLst/>
            <a:rect l="l" t="t" r="r" b="b"/>
            <a:pathLst>
              <a:path w="4346" h="3705" extrusionOk="0">
                <a:moveTo>
                  <a:pt x="3001" y="0"/>
                </a:moveTo>
                <a:cubicBezTo>
                  <a:pt x="2706" y="0"/>
                  <a:pt x="2408" y="63"/>
                  <a:pt x="2167" y="208"/>
                </a:cubicBezTo>
                <a:cubicBezTo>
                  <a:pt x="1750" y="470"/>
                  <a:pt x="1607" y="863"/>
                  <a:pt x="1274" y="994"/>
                </a:cubicBezTo>
                <a:cubicBezTo>
                  <a:pt x="822" y="1161"/>
                  <a:pt x="512" y="1018"/>
                  <a:pt x="441" y="1435"/>
                </a:cubicBezTo>
                <a:cubicBezTo>
                  <a:pt x="381" y="1780"/>
                  <a:pt x="726" y="1947"/>
                  <a:pt x="726" y="2268"/>
                </a:cubicBezTo>
                <a:cubicBezTo>
                  <a:pt x="560" y="2685"/>
                  <a:pt x="72" y="2780"/>
                  <a:pt x="0" y="3280"/>
                </a:cubicBezTo>
                <a:cubicBezTo>
                  <a:pt x="192" y="3595"/>
                  <a:pt x="478" y="3705"/>
                  <a:pt x="799" y="3705"/>
                </a:cubicBezTo>
                <a:cubicBezTo>
                  <a:pt x="1414" y="3705"/>
                  <a:pt x="2158" y="3302"/>
                  <a:pt x="2620" y="3161"/>
                </a:cubicBezTo>
                <a:cubicBezTo>
                  <a:pt x="2929" y="3066"/>
                  <a:pt x="3393" y="3090"/>
                  <a:pt x="3560" y="2828"/>
                </a:cubicBezTo>
                <a:cubicBezTo>
                  <a:pt x="3763" y="2542"/>
                  <a:pt x="3584" y="2030"/>
                  <a:pt x="3727" y="1602"/>
                </a:cubicBezTo>
                <a:cubicBezTo>
                  <a:pt x="3893" y="1137"/>
                  <a:pt x="4346" y="1078"/>
                  <a:pt x="4286" y="661"/>
                </a:cubicBezTo>
                <a:cubicBezTo>
                  <a:pt x="4238" y="281"/>
                  <a:pt x="3625" y="0"/>
                  <a:pt x="30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0" name="Google Shape;11070;p36"/>
          <p:cNvSpPr/>
          <p:nvPr/>
        </p:nvSpPr>
        <p:spPr>
          <a:xfrm>
            <a:off x="2971766" y="1719445"/>
            <a:ext cx="40929" cy="23947"/>
          </a:xfrm>
          <a:custGeom>
            <a:avLst/>
            <a:gdLst/>
            <a:ahLst/>
            <a:cxnLst/>
            <a:rect l="l" t="t" r="r" b="b"/>
            <a:pathLst>
              <a:path w="1784" h="1044" extrusionOk="0">
                <a:moveTo>
                  <a:pt x="1151" y="0"/>
                </a:moveTo>
                <a:cubicBezTo>
                  <a:pt x="628" y="0"/>
                  <a:pt x="1" y="423"/>
                  <a:pt x="92" y="782"/>
                </a:cubicBezTo>
                <a:cubicBezTo>
                  <a:pt x="135" y="969"/>
                  <a:pt x="304" y="1044"/>
                  <a:pt x="518" y="1044"/>
                </a:cubicBezTo>
                <a:cubicBezTo>
                  <a:pt x="1025" y="1044"/>
                  <a:pt x="1784" y="622"/>
                  <a:pt x="1700" y="270"/>
                </a:cubicBezTo>
                <a:cubicBezTo>
                  <a:pt x="1579" y="77"/>
                  <a:pt x="1374" y="0"/>
                  <a:pt x="115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1" name="Google Shape;11071;p36"/>
          <p:cNvSpPr/>
          <p:nvPr/>
        </p:nvSpPr>
        <p:spPr>
          <a:xfrm>
            <a:off x="2768725" y="1831036"/>
            <a:ext cx="28885" cy="18625"/>
          </a:xfrm>
          <a:custGeom>
            <a:avLst/>
            <a:gdLst/>
            <a:ahLst/>
            <a:cxnLst/>
            <a:rect l="l" t="t" r="r" b="b"/>
            <a:pathLst>
              <a:path w="1259" h="812" extrusionOk="0">
                <a:moveTo>
                  <a:pt x="641" y="1"/>
                </a:moveTo>
                <a:cubicBezTo>
                  <a:pt x="489" y="1"/>
                  <a:pt x="340" y="31"/>
                  <a:pt x="239" y="96"/>
                </a:cubicBezTo>
                <a:cubicBezTo>
                  <a:pt x="25" y="227"/>
                  <a:pt x="1" y="429"/>
                  <a:pt x="25" y="536"/>
                </a:cubicBezTo>
                <a:cubicBezTo>
                  <a:pt x="65" y="736"/>
                  <a:pt x="217" y="811"/>
                  <a:pt x="401" y="811"/>
                </a:cubicBezTo>
                <a:cubicBezTo>
                  <a:pt x="767" y="811"/>
                  <a:pt x="1259" y="516"/>
                  <a:pt x="1251" y="310"/>
                </a:cubicBezTo>
                <a:cubicBezTo>
                  <a:pt x="1243" y="114"/>
                  <a:pt x="935" y="1"/>
                  <a:pt x="6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2" name="Google Shape;11072;p36"/>
          <p:cNvSpPr/>
          <p:nvPr/>
        </p:nvSpPr>
        <p:spPr>
          <a:xfrm>
            <a:off x="1251606" y="1598634"/>
            <a:ext cx="2182566" cy="3008207"/>
          </a:xfrm>
          <a:custGeom>
            <a:avLst/>
            <a:gdLst/>
            <a:ahLst/>
            <a:cxnLst/>
            <a:rect l="l" t="t" r="r" b="b"/>
            <a:pathLst>
              <a:path w="95132" h="131148" extrusionOk="0">
                <a:moveTo>
                  <a:pt x="48422" y="4606"/>
                </a:moveTo>
                <a:cubicBezTo>
                  <a:pt x="48700" y="4606"/>
                  <a:pt x="49022" y="4813"/>
                  <a:pt x="49269" y="5156"/>
                </a:cubicBezTo>
                <a:cubicBezTo>
                  <a:pt x="49462" y="5176"/>
                  <a:pt x="49661" y="5182"/>
                  <a:pt x="49860" y="5182"/>
                </a:cubicBezTo>
                <a:cubicBezTo>
                  <a:pt x="50177" y="5182"/>
                  <a:pt x="50495" y="5167"/>
                  <a:pt x="50793" y="5167"/>
                </a:cubicBezTo>
                <a:cubicBezTo>
                  <a:pt x="51189" y="5167"/>
                  <a:pt x="51551" y="5194"/>
                  <a:pt x="51828" y="5322"/>
                </a:cubicBezTo>
                <a:cubicBezTo>
                  <a:pt x="51959" y="5596"/>
                  <a:pt x="51674" y="5763"/>
                  <a:pt x="51495" y="5882"/>
                </a:cubicBezTo>
                <a:cubicBezTo>
                  <a:pt x="51210" y="5673"/>
                  <a:pt x="50890" y="5607"/>
                  <a:pt x="50554" y="5607"/>
                </a:cubicBezTo>
                <a:cubicBezTo>
                  <a:pt x="49980" y="5607"/>
                  <a:pt x="49360" y="5799"/>
                  <a:pt x="48791" y="5799"/>
                </a:cubicBezTo>
                <a:cubicBezTo>
                  <a:pt x="48439" y="5799"/>
                  <a:pt x="48106" y="5726"/>
                  <a:pt x="47816" y="5489"/>
                </a:cubicBezTo>
                <a:cubicBezTo>
                  <a:pt x="47854" y="4866"/>
                  <a:pt x="48111" y="4606"/>
                  <a:pt x="48422" y="4606"/>
                </a:cubicBezTo>
                <a:close/>
                <a:moveTo>
                  <a:pt x="79274" y="6652"/>
                </a:moveTo>
                <a:cubicBezTo>
                  <a:pt x="79337" y="6652"/>
                  <a:pt x="79404" y="6671"/>
                  <a:pt x="79463" y="6715"/>
                </a:cubicBezTo>
                <a:cubicBezTo>
                  <a:pt x="79504" y="6953"/>
                  <a:pt x="79393" y="7056"/>
                  <a:pt x="79185" y="7056"/>
                </a:cubicBezTo>
                <a:cubicBezTo>
                  <a:pt x="79153" y="7056"/>
                  <a:pt x="79118" y="7054"/>
                  <a:pt x="79082" y="7049"/>
                </a:cubicBezTo>
                <a:cubicBezTo>
                  <a:pt x="78911" y="6834"/>
                  <a:pt x="79079" y="6652"/>
                  <a:pt x="79274" y="6652"/>
                </a:cubicBezTo>
                <a:close/>
                <a:moveTo>
                  <a:pt x="41188" y="6686"/>
                </a:moveTo>
                <a:cubicBezTo>
                  <a:pt x="41676" y="6686"/>
                  <a:pt x="42069" y="6844"/>
                  <a:pt x="42184" y="7382"/>
                </a:cubicBezTo>
                <a:cubicBezTo>
                  <a:pt x="42051" y="7572"/>
                  <a:pt x="41868" y="7596"/>
                  <a:pt x="41667" y="7596"/>
                </a:cubicBezTo>
                <a:cubicBezTo>
                  <a:pt x="41599" y="7596"/>
                  <a:pt x="41528" y="7593"/>
                  <a:pt x="41457" y="7593"/>
                </a:cubicBezTo>
                <a:cubicBezTo>
                  <a:pt x="41382" y="7593"/>
                  <a:pt x="41307" y="7596"/>
                  <a:pt x="41232" y="7608"/>
                </a:cubicBezTo>
                <a:cubicBezTo>
                  <a:pt x="40499" y="7731"/>
                  <a:pt x="39714" y="8148"/>
                  <a:pt x="39019" y="8148"/>
                </a:cubicBezTo>
                <a:cubicBezTo>
                  <a:pt x="38900" y="8148"/>
                  <a:pt x="38785" y="8136"/>
                  <a:pt x="38672" y="8109"/>
                </a:cubicBezTo>
                <a:cubicBezTo>
                  <a:pt x="38743" y="7620"/>
                  <a:pt x="39029" y="7335"/>
                  <a:pt x="39232" y="6989"/>
                </a:cubicBezTo>
                <a:cubicBezTo>
                  <a:pt x="39786" y="6943"/>
                  <a:pt x="40565" y="6686"/>
                  <a:pt x="41188" y="6686"/>
                </a:cubicBezTo>
                <a:close/>
                <a:moveTo>
                  <a:pt x="41498" y="10728"/>
                </a:moveTo>
                <a:cubicBezTo>
                  <a:pt x="41504" y="10728"/>
                  <a:pt x="41511" y="10728"/>
                  <a:pt x="41518" y="10728"/>
                </a:cubicBezTo>
                <a:cubicBezTo>
                  <a:pt x="41827" y="10740"/>
                  <a:pt x="42089" y="11014"/>
                  <a:pt x="42351" y="11228"/>
                </a:cubicBezTo>
                <a:cubicBezTo>
                  <a:pt x="42268" y="11561"/>
                  <a:pt x="41827" y="11502"/>
                  <a:pt x="41518" y="11621"/>
                </a:cubicBezTo>
                <a:cubicBezTo>
                  <a:pt x="41079" y="11767"/>
                  <a:pt x="40482" y="12048"/>
                  <a:pt x="39803" y="12048"/>
                </a:cubicBezTo>
                <a:cubicBezTo>
                  <a:pt x="39652" y="12048"/>
                  <a:pt x="39497" y="12034"/>
                  <a:pt x="39339" y="12002"/>
                </a:cubicBezTo>
                <a:cubicBezTo>
                  <a:pt x="39386" y="11597"/>
                  <a:pt x="40041" y="11526"/>
                  <a:pt x="40518" y="11287"/>
                </a:cubicBezTo>
                <a:cubicBezTo>
                  <a:pt x="40916" y="11077"/>
                  <a:pt x="41107" y="10728"/>
                  <a:pt x="41498" y="10728"/>
                </a:cubicBezTo>
                <a:close/>
                <a:moveTo>
                  <a:pt x="47263" y="19005"/>
                </a:moveTo>
                <a:cubicBezTo>
                  <a:pt x="48074" y="19005"/>
                  <a:pt x="47671" y="20623"/>
                  <a:pt x="47090" y="20646"/>
                </a:cubicBezTo>
                <a:cubicBezTo>
                  <a:pt x="47079" y="20646"/>
                  <a:pt x="47069" y="20646"/>
                  <a:pt x="47059" y="20646"/>
                </a:cubicBezTo>
                <a:cubicBezTo>
                  <a:pt x="46225" y="20646"/>
                  <a:pt x="46396" y="19191"/>
                  <a:pt x="47090" y="19027"/>
                </a:cubicBezTo>
                <a:cubicBezTo>
                  <a:pt x="47153" y="19012"/>
                  <a:pt x="47211" y="19005"/>
                  <a:pt x="47263" y="19005"/>
                </a:cubicBezTo>
                <a:close/>
                <a:moveTo>
                  <a:pt x="53790" y="23892"/>
                </a:moveTo>
                <a:cubicBezTo>
                  <a:pt x="53903" y="23892"/>
                  <a:pt x="54011" y="23905"/>
                  <a:pt x="54114" y="23932"/>
                </a:cubicBezTo>
                <a:cubicBezTo>
                  <a:pt x="54615" y="24063"/>
                  <a:pt x="55948" y="25515"/>
                  <a:pt x="54841" y="25992"/>
                </a:cubicBezTo>
                <a:cubicBezTo>
                  <a:pt x="54747" y="26033"/>
                  <a:pt x="53553" y="26167"/>
                  <a:pt x="53085" y="26167"/>
                </a:cubicBezTo>
                <a:cubicBezTo>
                  <a:pt x="53019" y="26167"/>
                  <a:pt x="52968" y="26164"/>
                  <a:pt x="52936" y="26158"/>
                </a:cubicBezTo>
                <a:cubicBezTo>
                  <a:pt x="52555" y="26099"/>
                  <a:pt x="52329" y="25563"/>
                  <a:pt x="51936" y="25492"/>
                </a:cubicBezTo>
                <a:cubicBezTo>
                  <a:pt x="51889" y="25484"/>
                  <a:pt x="51842" y="25480"/>
                  <a:pt x="51794" y="25480"/>
                </a:cubicBezTo>
                <a:cubicBezTo>
                  <a:pt x="51278" y="25480"/>
                  <a:pt x="50671" y="25897"/>
                  <a:pt x="50182" y="25897"/>
                </a:cubicBezTo>
                <a:cubicBezTo>
                  <a:pt x="49957" y="25897"/>
                  <a:pt x="49757" y="25809"/>
                  <a:pt x="49602" y="25551"/>
                </a:cubicBezTo>
                <a:cubicBezTo>
                  <a:pt x="49733" y="25051"/>
                  <a:pt x="50293" y="25039"/>
                  <a:pt x="50876" y="24884"/>
                </a:cubicBezTo>
                <a:cubicBezTo>
                  <a:pt x="51804" y="24631"/>
                  <a:pt x="52919" y="23892"/>
                  <a:pt x="53790" y="23892"/>
                </a:cubicBezTo>
                <a:close/>
                <a:moveTo>
                  <a:pt x="56133" y="26607"/>
                </a:moveTo>
                <a:cubicBezTo>
                  <a:pt x="56166" y="26607"/>
                  <a:pt x="56200" y="26608"/>
                  <a:pt x="56234" y="26611"/>
                </a:cubicBezTo>
                <a:cubicBezTo>
                  <a:pt x="56484" y="26635"/>
                  <a:pt x="56805" y="26920"/>
                  <a:pt x="57115" y="26944"/>
                </a:cubicBezTo>
                <a:cubicBezTo>
                  <a:pt x="57132" y="26946"/>
                  <a:pt x="57150" y="26946"/>
                  <a:pt x="57167" y="26946"/>
                </a:cubicBezTo>
                <a:cubicBezTo>
                  <a:pt x="57409" y="26946"/>
                  <a:pt x="57617" y="26817"/>
                  <a:pt x="57778" y="26817"/>
                </a:cubicBezTo>
                <a:cubicBezTo>
                  <a:pt x="57800" y="26817"/>
                  <a:pt x="57821" y="26820"/>
                  <a:pt x="57841" y="26825"/>
                </a:cubicBezTo>
                <a:cubicBezTo>
                  <a:pt x="58305" y="26956"/>
                  <a:pt x="58508" y="27659"/>
                  <a:pt x="58067" y="28004"/>
                </a:cubicBezTo>
                <a:cubicBezTo>
                  <a:pt x="58030" y="28009"/>
                  <a:pt x="57995" y="28011"/>
                  <a:pt x="57962" y="28011"/>
                </a:cubicBezTo>
                <a:cubicBezTo>
                  <a:pt x="57703" y="28011"/>
                  <a:pt x="57570" y="27878"/>
                  <a:pt x="57364" y="27878"/>
                </a:cubicBezTo>
                <a:cubicBezTo>
                  <a:pt x="57338" y="27878"/>
                  <a:pt x="57310" y="27880"/>
                  <a:pt x="57282" y="27885"/>
                </a:cubicBezTo>
                <a:cubicBezTo>
                  <a:pt x="56546" y="28013"/>
                  <a:pt x="56246" y="29446"/>
                  <a:pt x="55707" y="29446"/>
                </a:cubicBezTo>
                <a:cubicBezTo>
                  <a:pt x="55696" y="29446"/>
                  <a:pt x="55685" y="29446"/>
                  <a:pt x="55674" y="29444"/>
                </a:cubicBezTo>
                <a:cubicBezTo>
                  <a:pt x="55138" y="29409"/>
                  <a:pt x="54853" y="28111"/>
                  <a:pt x="55388" y="27718"/>
                </a:cubicBezTo>
                <a:cubicBezTo>
                  <a:pt x="55412" y="27385"/>
                  <a:pt x="55150" y="27325"/>
                  <a:pt x="55174" y="26992"/>
                </a:cubicBezTo>
                <a:cubicBezTo>
                  <a:pt x="55317" y="26804"/>
                  <a:pt x="55716" y="26607"/>
                  <a:pt x="56133" y="26607"/>
                </a:cubicBezTo>
                <a:close/>
                <a:moveTo>
                  <a:pt x="60260" y="28788"/>
                </a:moveTo>
                <a:cubicBezTo>
                  <a:pt x="60566" y="28788"/>
                  <a:pt x="60840" y="28824"/>
                  <a:pt x="60961" y="28944"/>
                </a:cubicBezTo>
                <a:cubicBezTo>
                  <a:pt x="60867" y="29331"/>
                  <a:pt x="60387" y="29463"/>
                  <a:pt x="59869" y="29463"/>
                </a:cubicBezTo>
                <a:cubicBezTo>
                  <a:pt x="59400" y="29463"/>
                  <a:pt x="58899" y="29355"/>
                  <a:pt x="58627" y="29230"/>
                </a:cubicBezTo>
                <a:cubicBezTo>
                  <a:pt x="58663" y="28956"/>
                  <a:pt x="59091" y="28873"/>
                  <a:pt x="59460" y="28837"/>
                </a:cubicBezTo>
                <a:cubicBezTo>
                  <a:pt x="59699" y="28815"/>
                  <a:pt x="59992" y="28788"/>
                  <a:pt x="60260" y="28788"/>
                </a:cubicBezTo>
                <a:close/>
                <a:moveTo>
                  <a:pt x="53672" y="26778"/>
                </a:moveTo>
                <a:cubicBezTo>
                  <a:pt x="53851" y="26778"/>
                  <a:pt x="53992" y="26809"/>
                  <a:pt x="54055" y="26885"/>
                </a:cubicBezTo>
                <a:cubicBezTo>
                  <a:pt x="53983" y="27480"/>
                  <a:pt x="53507" y="27444"/>
                  <a:pt x="53055" y="27718"/>
                </a:cubicBezTo>
                <a:cubicBezTo>
                  <a:pt x="52257" y="28206"/>
                  <a:pt x="51805" y="28932"/>
                  <a:pt x="51543" y="29956"/>
                </a:cubicBezTo>
                <a:cubicBezTo>
                  <a:pt x="51474" y="30241"/>
                  <a:pt x="50764" y="30961"/>
                  <a:pt x="50369" y="30961"/>
                </a:cubicBezTo>
                <a:cubicBezTo>
                  <a:pt x="50350" y="30961"/>
                  <a:pt x="50333" y="30960"/>
                  <a:pt x="50316" y="30957"/>
                </a:cubicBezTo>
                <a:cubicBezTo>
                  <a:pt x="49435" y="30766"/>
                  <a:pt x="50566" y="29135"/>
                  <a:pt x="50769" y="28897"/>
                </a:cubicBezTo>
                <a:cubicBezTo>
                  <a:pt x="50995" y="28623"/>
                  <a:pt x="51281" y="28373"/>
                  <a:pt x="51543" y="28051"/>
                </a:cubicBezTo>
                <a:cubicBezTo>
                  <a:pt x="51805" y="27754"/>
                  <a:pt x="51971" y="27337"/>
                  <a:pt x="52209" y="27170"/>
                </a:cubicBezTo>
                <a:cubicBezTo>
                  <a:pt x="52476" y="26990"/>
                  <a:pt x="53204" y="26778"/>
                  <a:pt x="53672" y="26778"/>
                </a:cubicBezTo>
                <a:close/>
                <a:moveTo>
                  <a:pt x="56756" y="30140"/>
                </a:moveTo>
                <a:cubicBezTo>
                  <a:pt x="56928" y="30140"/>
                  <a:pt x="57104" y="30166"/>
                  <a:pt x="57282" y="30230"/>
                </a:cubicBezTo>
                <a:cubicBezTo>
                  <a:pt x="56770" y="30659"/>
                  <a:pt x="56222" y="30897"/>
                  <a:pt x="55341" y="31183"/>
                </a:cubicBezTo>
                <a:cubicBezTo>
                  <a:pt x="55129" y="31248"/>
                  <a:pt x="54843" y="31321"/>
                  <a:pt x="54601" y="31321"/>
                </a:cubicBezTo>
                <a:cubicBezTo>
                  <a:pt x="54354" y="31321"/>
                  <a:pt x="54151" y="31245"/>
                  <a:pt x="54114" y="31004"/>
                </a:cubicBezTo>
                <a:cubicBezTo>
                  <a:pt x="54019" y="30433"/>
                  <a:pt x="54722" y="30564"/>
                  <a:pt x="55115" y="30504"/>
                </a:cubicBezTo>
                <a:cubicBezTo>
                  <a:pt x="55612" y="30440"/>
                  <a:pt x="56166" y="30140"/>
                  <a:pt x="56756" y="30140"/>
                </a:cubicBezTo>
                <a:close/>
                <a:moveTo>
                  <a:pt x="57895" y="63683"/>
                </a:moveTo>
                <a:cubicBezTo>
                  <a:pt x="58292" y="63683"/>
                  <a:pt x="58352" y="64492"/>
                  <a:pt x="57960" y="64556"/>
                </a:cubicBezTo>
                <a:cubicBezTo>
                  <a:pt x="57940" y="64559"/>
                  <a:pt x="57921" y="64561"/>
                  <a:pt x="57902" y="64561"/>
                </a:cubicBezTo>
                <a:cubicBezTo>
                  <a:pt x="57525" y="64561"/>
                  <a:pt x="57348" y="63904"/>
                  <a:pt x="57734" y="63722"/>
                </a:cubicBezTo>
                <a:cubicBezTo>
                  <a:pt x="57793" y="63695"/>
                  <a:pt x="57846" y="63683"/>
                  <a:pt x="57895" y="63683"/>
                </a:cubicBezTo>
                <a:close/>
                <a:moveTo>
                  <a:pt x="48683" y="1"/>
                </a:moveTo>
                <a:cubicBezTo>
                  <a:pt x="48559" y="1"/>
                  <a:pt x="48437" y="8"/>
                  <a:pt x="48316" y="24"/>
                </a:cubicBezTo>
                <a:cubicBezTo>
                  <a:pt x="47364" y="167"/>
                  <a:pt x="46744" y="834"/>
                  <a:pt x="45971" y="1143"/>
                </a:cubicBezTo>
                <a:cubicBezTo>
                  <a:pt x="45042" y="1512"/>
                  <a:pt x="43411" y="2013"/>
                  <a:pt x="44697" y="2810"/>
                </a:cubicBezTo>
                <a:cubicBezTo>
                  <a:pt x="45971" y="2763"/>
                  <a:pt x="47030" y="2215"/>
                  <a:pt x="48149" y="2203"/>
                </a:cubicBezTo>
                <a:lnTo>
                  <a:pt x="48149" y="2203"/>
                </a:lnTo>
                <a:cubicBezTo>
                  <a:pt x="48268" y="2882"/>
                  <a:pt x="47780" y="3441"/>
                  <a:pt x="47530" y="3929"/>
                </a:cubicBezTo>
                <a:cubicBezTo>
                  <a:pt x="47352" y="4275"/>
                  <a:pt x="47399" y="4513"/>
                  <a:pt x="47197" y="4656"/>
                </a:cubicBezTo>
                <a:cubicBezTo>
                  <a:pt x="47031" y="4767"/>
                  <a:pt x="46838" y="4812"/>
                  <a:pt x="46628" y="4812"/>
                </a:cubicBezTo>
                <a:cubicBezTo>
                  <a:pt x="45827" y="4812"/>
                  <a:pt x="44772" y="4159"/>
                  <a:pt x="43970" y="4037"/>
                </a:cubicBezTo>
                <a:cubicBezTo>
                  <a:pt x="43886" y="4024"/>
                  <a:pt x="43803" y="4019"/>
                  <a:pt x="43722" y="4019"/>
                </a:cubicBezTo>
                <a:cubicBezTo>
                  <a:pt x="43260" y="4019"/>
                  <a:pt x="42857" y="4193"/>
                  <a:pt x="42411" y="4203"/>
                </a:cubicBezTo>
                <a:cubicBezTo>
                  <a:pt x="42388" y="4204"/>
                  <a:pt x="42365" y="4205"/>
                  <a:pt x="42343" y="4205"/>
                </a:cubicBezTo>
                <a:cubicBezTo>
                  <a:pt x="42002" y="4205"/>
                  <a:pt x="41681" y="4097"/>
                  <a:pt x="41369" y="4097"/>
                </a:cubicBezTo>
                <a:cubicBezTo>
                  <a:pt x="41214" y="4097"/>
                  <a:pt x="41062" y="4124"/>
                  <a:pt x="40910" y="4203"/>
                </a:cubicBezTo>
                <a:cubicBezTo>
                  <a:pt x="40470" y="4072"/>
                  <a:pt x="40541" y="3548"/>
                  <a:pt x="40125" y="3477"/>
                </a:cubicBezTo>
                <a:cubicBezTo>
                  <a:pt x="40105" y="3474"/>
                  <a:pt x="40085" y="3472"/>
                  <a:pt x="40064" y="3472"/>
                </a:cubicBezTo>
                <a:cubicBezTo>
                  <a:pt x="39771" y="3472"/>
                  <a:pt x="39451" y="3777"/>
                  <a:pt x="39172" y="3810"/>
                </a:cubicBezTo>
                <a:cubicBezTo>
                  <a:pt x="39122" y="3819"/>
                  <a:pt x="39072" y="3823"/>
                  <a:pt x="39023" y="3823"/>
                </a:cubicBezTo>
                <a:cubicBezTo>
                  <a:pt x="38819" y="3823"/>
                  <a:pt x="38619" y="3762"/>
                  <a:pt x="38388" y="3762"/>
                </a:cubicBezTo>
                <a:cubicBezTo>
                  <a:pt x="38371" y="3762"/>
                  <a:pt x="38355" y="3762"/>
                  <a:pt x="38339" y="3763"/>
                </a:cubicBezTo>
                <a:cubicBezTo>
                  <a:pt x="37779" y="3787"/>
                  <a:pt x="37184" y="4025"/>
                  <a:pt x="36553" y="4144"/>
                </a:cubicBezTo>
                <a:cubicBezTo>
                  <a:pt x="35874" y="4287"/>
                  <a:pt x="35207" y="4215"/>
                  <a:pt x="34552" y="4263"/>
                </a:cubicBezTo>
                <a:cubicBezTo>
                  <a:pt x="33731" y="4328"/>
                  <a:pt x="32861" y="4716"/>
                  <a:pt x="32066" y="4716"/>
                </a:cubicBezTo>
                <a:cubicBezTo>
                  <a:pt x="31985" y="4716"/>
                  <a:pt x="31905" y="4712"/>
                  <a:pt x="31826" y="4703"/>
                </a:cubicBezTo>
                <a:cubicBezTo>
                  <a:pt x="31350" y="4656"/>
                  <a:pt x="30981" y="4239"/>
                  <a:pt x="30540" y="4144"/>
                </a:cubicBezTo>
                <a:cubicBezTo>
                  <a:pt x="30428" y="4123"/>
                  <a:pt x="30311" y="4118"/>
                  <a:pt x="30193" y="4118"/>
                </a:cubicBezTo>
                <a:cubicBezTo>
                  <a:pt x="30091" y="4118"/>
                  <a:pt x="29989" y="4122"/>
                  <a:pt x="29887" y="4122"/>
                </a:cubicBezTo>
                <a:cubicBezTo>
                  <a:pt x="29769" y="4122"/>
                  <a:pt x="29652" y="4117"/>
                  <a:pt x="29540" y="4096"/>
                </a:cubicBezTo>
                <a:cubicBezTo>
                  <a:pt x="29195" y="4025"/>
                  <a:pt x="28909" y="3870"/>
                  <a:pt x="28587" y="3810"/>
                </a:cubicBezTo>
                <a:cubicBezTo>
                  <a:pt x="28261" y="3750"/>
                  <a:pt x="27913" y="3737"/>
                  <a:pt x="27558" y="3737"/>
                </a:cubicBezTo>
                <a:cubicBezTo>
                  <a:pt x="27286" y="3737"/>
                  <a:pt x="27009" y="3744"/>
                  <a:pt x="26735" y="3744"/>
                </a:cubicBezTo>
                <a:cubicBezTo>
                  <a:pt x="26454" y="3744"/>
                  <a:pt x="26176" y="3736"/>
                  <a:pt x="25909" y="3703"/>
                </a:cubicBezTo>
                <a:cubicBezTo>
                  <a:pt x="25551" y="3656"/>
                  <a:pt x="25230" y="3417"/>
                  <a:pt x="24861" y="3370"/>
                </a:cubicBezTo>
                <a:cubicBezTo>
                  <a:pt x="24773" y="3357"/>
                  <a:pt x="24683" y="3353"/>
                  <a:pt x="24592" y="3353"/>
                </a:cubicBezTo>
                <a:cubicBezTo>
                  <a:pt x="24345" y="3353"/>
                  <a:pt x="24091" y="3387"/>
                  <a:pt x="23843" y="3387"/>
                </a:cubicBezTo>
                <a:cubicBezTo>
                  <a:pt x="23753" y="3387"/>
                  <a:pt x="23663" y="3382"/>
                  <a:pt x="23575" y="3370"/>
                </a:cubicBezTo>
                <a:cubicBezTo>
                  <a:pt x="23301" y="3334"/>
                  <a:pt x="23063" y="3144"/>
                  <a:pt x="22789" y="3096"/>
                </a:cubicBezTo>
                <a:cubicBezTo>
                  <a:pt x="22653" y="3063"/>
                  <a:pt x="22511" y="3056"/>
                  <a:pt x="22369" y="3056"/>
                </a:cubicBezTo>
                <a:cubicBezTo>
                  <a:pt x="22265" y="3056"/>
                  <a:pt x="22161" y="3060"/>
                  <a:pt x="22059" y="3060"/>
                </a:cubicBezTo>
                <a:cubicBezTo>
                  <a:pt x="21946" y="3060"/>
                  <a:pt x="21835" y="3055"/>
                  <a:pt x="21729" y="3036"/>
                </a:cubicBezTo>
                <a:cubicBezTo>
                  <a:pt x="21384" y="2977"/>
                  <a:pt x="21087" y="2715"/>
                  <a:pt x="20729" y="2703"/>
                </a:cubicBezTo>
                <a:cubicBezTo>
                  <a:pt x="20707" y="2702"/>
                  <a:pt x="20684" y="2702"/>
                  <a:pt x="20662" y="2702"/>
                </a:cubicBezTo>
                <a:cubicBezTo>
                  <a:pt x="20162" y="2702"/>
                  <a:pt x="19685" y="2945"/>
                  <a:pt x="19229" y="3036"/>
                </a:cubicBezTo>
                <a:cubicBezTo>
                  <a:pt x="18681" y="3144"/>
                  <a:pt x="18169" y="3096"/>
                  <a:pt x="17610" y="3144"/>
                </a:cubicBezTo>
                <a:cubicBezTo>
                  <a:pt x="16931" y="3203"/>
                  <a:pt x="16193" y="3489"/>
                  <a:pt x="15431" y="3596"/>
                </a:cubicBezTo>
                <a:cubicBezTo>
                  <a:pt x="14669" y="3691"/>
                  <a:pt x="13967" y="3870"/>
                  <a:pt x="13324" y="4144"/>
                </a:cubicBezTo>
                <a:cubicBezTo>
                  <a:pt x="12574" y="4465"/>
                  <a:pt x="11954" y="4596"/>
                  <a:pt x="11204" y="4703"/>
                </a:cubicBezTo>
                <a:cubicBezTo>
                  <a:pt x="10538" y="4799"/>
                  <a:pt x="9668" y="4727"/>
                  <a:pt x="9192" y="5370"/>
                </a:cubicBezTo>
                <a:cubicBezTo>
                  <a:pt x="9311" y="5834"/>
                  <a:pt x="9704" y="6311"/>
                  <a:pt x="9526" y="6882"/>
                </a:cubicBezTo>
                <a:cubicBezTo>
                  <a:pt x="9399" y="7165"/>
                  <a:pt x="9210" y="7258"/>
                  <a:pt x="8992" y="7258"/>
                </a:cubicBezTo>
                <a:cubicBezTo>
                  <a:pt x="8595" y="7258"/>
                  <a:pt x="8099" y="6953"/>
                  <a:pt x="7692" y="6930"/>
                </a:cubicBezTo>
                <a:cubicBezTo>
                  <a:pt x="7664" y="6929"/>
                  <a:pt x="7635" y="6928"/>
                  <a:pt x="7605" y="6928"/>
                </a:cubicBezTo>
                <a:cubicBezTo>
                  <a:pt x="7026" y="6928"/>
                  <a:pt x="6124" y="7139"/>
                  <a:pt x="5513" y="7275"/>
                </a:cubicBezTo>
                <a:cubicBezTo>
                  <a:pt x="4811" y="7418"/>
                  <a:pt x="3858" y="7608"/>
                  <a:pt x="3906" y="8216"/>
                </a:cubicBezTo>
                <a:cubicBezTo>
                  <a:pt x="3933" y="8670"/>
                  <a:pt x="4433" y="8757"/>
                  <a:pt x="5030" y="8757"/>
                </a:cubicBezTo>
                <a:cubicBezTo>
                  <a:pt x="5399" y="8757"/>
                  <a:pt x="5806" y="8724"/>
                  <a:pt x="6160" y="8724"/>
                </a:cubicBezTo>
                <a:cubicBezTo>
                  <a:pt x="6507" y="8724"/>
                  <a:pt x="6804" y="8756"/>
                  <a:pt x="6966" y="8882"/>
                </a:cubicBezTo>
                <a:cubicBezTo>
                  <a:pt x="7061" y="9644"/>
                  <a:pt x="5966" y="9502"/>
                  <a:pt x="5180" y="9609"/>
                </a:cubicBezTo>
                <a:cubicBezTo>
                  <a:pt x="4823" y="9656"/>
                  <a:pt x="4465" y="9930"/>
                  <a:pt x="4180" y="9942"/>
                </a:cubicBezTo>
                <a:cubicBezTo>
                  <a:pt x="4158" y="9944"/>
                  <a:pt x="4136" y="9945"/>
                  <a:pt x="4114" y="9945"/>
                </a:cubicBezTo>
                <a:cubicBezTo>
                  <a:pt x="3862" y="9945"/>
                  <a:pt x="3614" y="9834"/>
                  <a:pt x="3420" y="9834"/>
                </a:cubicBezTo>
                <a:cubicBezTo>
                  <a:pt x="3411" y="9834"/>
                  <a:pt x="3402" y="9834"/>
                  <a:pt x="3394" y="9835"/>
                </a:cubicBezTo>
                <a:cubicBezTo>
                  <a:pt x="2846" y="9871"/>
                  <a:pt x="2394" y="10228"/>
                  <a:pt x="1667" y="10442"/>
                </a:cubicBezTo>
                <a:cubicBezTo>
                  <a:pt x="1227" y="10585"/>
                  <a:pt x="84" y="10918"/>
                  <a:pt x="60" y="11228"/>
                </a:cubicBezTo>
                <a:cubicBezTo>
                  <a:pt x="1" y="11716"/>
                  <a:pt x="1227" y="12085"/>
                  <a:pt x="1894" y="12395"/>
                </a:cubicBezTo>
                <a:cubicBezTo>
                  <a:pt x="2775" y="12811"/>
                  <a:pt x="3275" y="13061"/>
                  <a:pt x="4072" y="13228"/>
                </a:cubicBezTo>
                <a:cubicBezTo>
                  <a:pt x="4525" y="13327"/>
                  <a:pt x="5166" y="13365"/>
                  <a:pt x="5797" y="13365"/>
                </a:cubicBezTo>
                <a:cubicBezTo>
                  <a:pt x="6376" y="13365"/>
                  <a:pt x="6948" y="13333"/>
                  <a:pt x="7359" y="13288"/>
                </a:cubicBezTo>
                <a:cubicBezTo>
                  <a:pt x="7668" y="13255"/>
                  <a:pt x="8040" y="13119"/>
                  <a:pt x="8253" y="13119"/>
                </a:cubicBezTo>
                <a:cubicBezTo>
                  <a:pt x="8269" y="13119"/>
                  <a:pt x="8285" y="13119"/>
                  <a:pt x="8299" y="13121"/>
                </a:cubicBezTo>
                <a:cubicBezTo>
                  <a:pt x="8847" y="13169"/>
                  <a:pt x="8847" y="13585"/>
                  <a:pt x="9311" y="13621"/>
                </a:cubicBezTo>
                <a:cubicBezTo>
                  <a:pt x="9344" y="13624"/>
                  <a:pt x="9376" y="13625"/>
                  <a:pt x="9407" y="13625"/>
                </a:cubicBezTo>
                <a:cubicBezTo>
                  <a:pt x="9890" y="13625"/>
                  <a:pt x="10141" y="13292"/>
                  <a:pt x="10645" y="13181"/>
                </a:cubicBezTo>
                <a:cubicBezTo>
                  <a:pt x="11181" y="13050"/>
                  <a:pt x="11883" y="13133"/>
                  <a:pt x="12431" y="12895"/>
                </a:cubicBezTo>
                <a:cubicBezTo>
                  <a:pt x="12978" y="12657"/>
                  <a:pt x="13205" y="12204"/>
                  <a:pt x="13597" y="12180"/>
                </a:cubicBezTo>
                <a:cubicBezTo>
                  <a:pt x="13625" y="12178"/>
                  <a:pt x="13653" y="12177"/>
                  <a:pt x="13679" y="12177"/>
                </a:cubicBezTo>
                <a:cubicBezTo>
                  <a:pt x="14270" y="12177"/>
                  <a:pt x="14604" y="12781"/>
                  <a:pt x="15264" y="12895"/>
                </a:cubicBezTo>
                <a:cubicBezTo>
                  <a:pt x="16407" y="13097"/>
                  <a:pt x="17288" y="12823"/>
                  <a:pt x="18110" y="13228"/>
                </a:cubicBezTo>
                <a:cubicBezTo>
                  <a:pt x="18753" y="13550"/>
                  <a:pt x="19086" y="14526"/>
                  <a:pt x="19396" y="14907"/>
                </a:cubicBezTo>
                <a:cubicBezTo>
                  <a:pt x="19527" y="15074"/>
                  <a:pt x="19039" y="15490"/>
                  <a:pt x="19003" y="15740"/>
                </a:cubicBezTo>
                <a:cubicBezTo>
                  <a:pt x="18979" y="15907"/>
                  <a:pt x="19134" y="16181"/>
                  <a:pt x="19110" y="16407"/>
                </a:cubicBezTo>
                <a:cubicBezTo>
                  <a:pt x="19074" y="16991"/>
                  <a:pt x="18622" y="17372"/>
                  <a:pt x="19003" y="17693"/>
                </a:cubicBezTo>
                <a:cubicBezTo>
                  <a:pt x="19080" y="17757"/>
                  <a:pt x="19166" y="17781"/>
                  <a:pt x="19256" y="17781"/>
                </a:cubicBezTo>
                <a:cubicBezTo>
                  <a:pt x="19528" y="17781"/>
                  <a:pt x="19846" y="17566"/>
                  <a:pt x="20116" y="17566"/>
                </a:cubicBezTo>
                <a:cubicBezTo>
                  <a:pt x="20243" y="17566"/>
                  <a:pt x="20359" y="17613"/>
                  <a:pt x="20455" y="17753"/>
                </a:cubicBezTo>
                <a:cubicBezTo>
                  <a:pt x="20825" y="18288"/>
                  <a:pt x="20098" y="18479"/>
                  <a:pt x="20003" y="18979"/>
                </a:cubicBezTo>
                <a:cubicBezTo>
                  <a:pt x="19896" y="19550"/>
                  <a:pt x="20182" y="20110"/>
                  <a:pt x="20170" y="20646"/>
                </a:cubicBezTo>
                <a:cubicBezTo>
                  <a:pt x="20170" y="20884"/>
                  <a:pt x="20098" y="21443"/>
                  <a:pt x="20003" y="21646"/>
                </a:cubicBezTo>
                <a:cubicBezTo>
                  <a:pt x="19836" y="22039"/>
                  <a:pt x="19277" y="22027"/>
                  <a:pt x="19229" y="22432"/>
                </a:cubicBezTo>
                <a:cubicBezTo>
                  <a:pt x="19146" y="23063"/>
                  <a:pt x="20158" y="23503"/>
                  <a:pt x="20229" y="24039"/>
                </a:cubicBezTo>
                <a:cubicBezTo>
                  <a:pt x="20277" y="24432"/>
                  <a:pt x="19920" y="25122"/>
                  <a:pt x="19789" y="25432"/>
                </a:cubicBezTo>
                <a:cubicBezTo>
                  <a:pt x="19408" y="26325"/>
                  <a:pt x="18812" y="27063"/>
                  <a:pt x="18169" y="27837"/>
                </a:cubicBezTo>
                <a:cubicBezTo>
                  <a:pt x="17574" y="28551"/>
                  <a:pt x="16681" y="29218"/>
                  <a:pt x="16276" y="29956"/>
                </a:cubicBezTo>
                <a:cubicBezTo>
                  <a:pt x="16050" y="30349"/>
                  <a:pt x="16026" y="30802"/>
                  <a:pt x="15824" y="31183"/>
                </a:cubicBezTo>
                <a:cubicBezTo>
                  <a:pt x="15550" y="31707"/>
                  <a:pt x="15038" y="31980"/>
                  <a:pt x="14764" y="32516"/>
                </a:cubicBezTo>
                <a:cubicBezTo>
                  <a:pt x="14657" y="33290"/>
                  <a:pt x="14729" y="33969"/>
                  <a:pt x="14764" y="34683"/>
                </a:cubicBezTo>
                <a:cubicBezTo>
                  <a:pt x="14800" y="35398"/>
                  <a:pt x="14740" y="36136"/>
                  <a:pt x="14824" y="36803"/>
                </a:cubicBezTo>
                <a:cubicBezTo>
                  <a:pt x="14871" y="37184"/>
                  <a:pt x="15002" y="37910"/>
                  <a:pt x="15217" y="38255"/>
                </a:cubicBezTo>
                <a:cubicBezTo>
                  <a:pt x="15455" y="38648"/>
                  <a:pt x="15836" y="38541"/>
                  <a:pt x="16324" y="38815"/>
                </a:cubicBezTo>
                <a:cubicBezTo>
                  <a:pt x="16693" y="39017"/>
                  <a:pt x="17277" y="39541"/>
                  <a:pt x="17384" y="39922"/>
                </a:cubicBezTo>
                <a:cubicBezTo>
                  <a:pt x="17515" y="40351"/>
                  <a:pt x="17443" y="40993"/>
                  <a:pt x="17503" y="41541"/>
                </a:cubicBezTo>
                <a:cubicBezTo>
                  <a:pt x="17550" y="42136"/>
                  <a:pt x="17574" y="42791"/>
                  <a:pt x="17717" y="43220"/>
                </a:cubicBezTo>
                <a:cubicBezTo>
                  <a:pt x="17884" y="43672"/>
                  <a:pt x="18622" y="44125"/>
                  <a:pt x="18610" y="44661"/>
                </a:cubicBezTo>
                <a:cubicBezTo>
                  <a:pt x="18610" y="45149"/>
                  <a:pt x="17943" y="45220"/>
                  <a:pt x="17943" y="45720"/>
                </a:cubicBezTo>
                <a:cubicBezTo>
                  <a:pt x="17955" y="46530"/>
                  <a:pt x="19539" y="46554"/>
                  <a:pt x="19729" y="47340"/>
                </a:cubicBezTo>
                <a:cubicBezTo>
                  <a:pt x="19824" y="47744"/>
                  <a:pt x="19527" y="48185"/>
                  <a:pt x="19622" y="48506"/>
                </a:cubicBezTo>
                <a:cubicBezTo>
                  <a:pt x="19717" y="48911"/>
                  <a:pt x="20384" y="49233"/>
                  <a:pt x="20563" y="49399"/>
                </a:cubicBezTo>
                <a:cubicBezTo>
                  <a:pt x="20866" y="49681"/>
                  <a:pt x="21061" y="50140"/>
                  <a:pt x="21488" y="50140"/>
                </a:cubicBezTo>
                <a:cubicBezTo>
                  <a:pt x="21530" y="50140"/>
                  <a:pt x="21575" y="50135"/>
                  <a:pt x="21622" y="50126"/>
                </a:cubicBezTo>
                <a:cubicBezTo>
                  <a:pt x="22015" y="49614"/>
                  <a:pt x="21313" y="49209"/>
                  <a:pt x="21122" y="48792"/>
                </a:cubicBezTo>
                <a:cubicBezTo>
                  <a:pt x="20908" y="48316"/>
                  <a:pt x="20908" y="47494"/>
                  <a:pt x="20670" y="46720"/>
                </a:cubicBezTo>
                <a:cubicBezTo>
                  <a:pt x="20527" y="46244"/>
                  <a:pt x="20098" y="45875"/>
                  <a:pt x="19955" y="45446"/>
                </a:cubicBezTo>
                <a:cubicBezTo>
                  <a:pt x="19801" y="44994"/>
                  <a:pt x="19836" y="44530"/>
                  <a:pt x="19670" y="44161"/>
                </a:cubicBezTo>
                <a:cubicBezTo>
                  <a:pt x="19515" y="43803"/>
                  <a:pt x="19003" y="43303"/>
                  <a:pt x="18943" y="42934"/>
                </a:cubicBezTo>
                <a:cubicBezTo>
                  <a:pt x="18831" y="42098"/>
                  <a:pt x="19341" y="41609"/>
                  <a:pt x="19835" y="41609"/>
                </a:cubicBezTo>
                <a:cubicBezTo>
                  <a:pt x="20128" y="41609"/>
                  <a:pt x="20416" y="41783"/>
                  <a:pt x="20563" y="42160"/>
                </a:cubicBezTo>
                <a:cubicBezTo>
                  <a:pt x="20801" y="42768"/>
                  <a:pt x="20455" y="43315"/>
                  <a:pt x="20563" y="43934"/>
                </a:cubicBezTo>
                <a:cubicBezTo>
                  <a:pt x="20646" y="44446"/>
                  <a:pt x="21289" y="44934"/>
                  <a:pt x="21622" y="45387"/>
                </a:cubicBezTo>
                <a:cubicBezTo>
                  <a:pt x="21991" y="45887"/>
                  <a:pt x="22277" y="46387"/>
                  <a:pt x="22622" y="46720"/>
                </a:cubicBezTo>
                <a:cubicBezTo>
                  <a:pt x="22646" y="47078"/>
                  <a:pt x="22646" y="47149"/>
                  <a:pt x="22622" y="47506"/>
                </a:cubicBezTo>
                <a:cubicBezTo>
                  <a:pt x="23087" y="48042"/>
                  <a:pt x="23623" y="48542"/>
                  <a:pt x="24075" y="49125"/>
                </a:cubicBezTo>
                <a:cubicBezTo>
                  <a:pt x="24694" y="49899"/>
                  <a:pt x="25670" y="50864"/>
                  <a:pt x="25528" y="52185"/>
                </a:cubicBezTo>
                <a:cubicBezTo>
                  <a:pt x="25480" y="52602"/>
                  <a:pt x="25063" y="52983"/>
                  <a:pt x="25075" y="53412"/>
                </a:cubicBezTo>
                <a:cubicBezTo>
                  <a:pt x="25099" y="53793"/>
                  <a:pt x="25551" y="54233"/>
                  <a:pt x="25968" y="54531"/>
                </a:cubicBezTo>
                <a:cubicBezTo>
                  <a:pt x="26409" y="54840"/>
                  <a:pt x="26790" y="55198"/>
                  <a:pt x="27135" y="55364"/>
                </a:cubicBezTo>
                <a:cubicBezTo>
                  <a:pt x="27385" y="55483"/>
                  <a:pt x="27837" y="55507"/>
                  <a:pt x="28147" y="55638"/>
                </a:cubicBezTo>
                <a:cubicBezTo>
                  <a:pt x="28540" y="55817"/>
                  <a:pt x="28861" y="56245"/>
                  <a:pt x="29314" y="56483"/>
                </a:cubicBezTo>
                <a:cubicBezTo>
                  <a:pt x="29873" y="56769"/>
                  <a:pt x="30635" y="56936"/>
                  <a:pt x="31314" y="57257"/>
                </a:cubicBezTo>
                <a:cubicBezTo>
                  <a:pt x="31981" y="57567"/>
                  <a:pt x="32862" y="57984"/>
                  <a:pt x="33386" y="57984"/>
                </a:cubicBezTo>
                <a:cubicBezTo>
                  <a:pt x="33910" y="57984"/>
                  <a:pt x="34469" y="57436"/>
                  <a:pt x="35053" y="57424"/>
                </a:cubicBezTo>
                <a:cubicBezTo>
                  <a:pt x="35066" y="57424"/>
                  <a:pt x="35080" y="57424"/>
                  <a:pt x="35093" y="57424"/>
                </a:cubicBezTo>
                <a:cubicBezTo>
                  <a:pt x="36434" y="57424"/>
                  <a:pt x="37028" y="59168"/>
                  <a:pt x="38112" y="59710"/>
                </a:cubicBezTo>
                <a:cubicBezTo>
                  <a:pt x="38398" y="59853"/>
                  <a:pt x="38767" y="59853"/>
                  <a:pt x="39124" y="59936"/>
                </a:cubicBezTo>
                <a:cubicBezTo>
                  <a:pt x="39410" y="59996"/>
                  <a:pt x="39625" y="60115"/>
                  <a:pt x="39898" y="60210"/>
                </a:cubicBezTo>
                <a:cubicBezTo>
                  <a:pt x="40494" y="60413"/>
                  <a:pt x="41208" y="60389"/>
                  <a:pt x="41684" y="60603"/>
                </a:cubicBezTo>
                <a:cubicBezTo>
                  <a:pt x="42399" y="60913"/>
                  <a:pt x="42911" y="62246"/>
                  <a:pt x="43530" y="62603"/>
                </a:cubicBezTo>
                <a:cubicBezTo>
                  <a:pt x="43554" y="62972"/>
                  <a:pt x="43458" y="63449"/>
                  <a:pt x="43577" y="63722"/>
                </a:cubicBezTo>
                <a:cubicBezTo>
                  <a:pt x="43863" y="64115"/>
                  <a:pt x="44268" y="64020"/>
                  <a:pt x="44744" y="64282"/>
                </a:cubicBezTo>
                <a:cubicBezTo>
                  <a:pt x="45316" y="64592"/>
                  <a:pt x="45494" y="65377"/>
                  <a:pt x="46030" y="65616"/>
                </a:cubicBezTo>
                <a:cubicBezTo>
                  <a:pt x="46221" y="65699"/>
                  <a:pt x="46685" y="65699"/>
                  <a:pt x="46983" y="65782"/>
                </a:cubicBezTo>
                <a:cubicBezTo>
                  <a:pt x="47648" y="65986"/>
                  <a:pt x="47907" y="66703"/>
                  <a:pt x="48414" y="66703"/>
                </a:cubicBezTo>
                <a:cubicBezTo>
                  <a:pt x="48469" y="66703"/>
                  <a:pt x="48528" y="66694"/>
                  <a:pt x="48590" y="66675"/>
                </a:cubicBezTo>
                <a:cubicBezTo>
                  <a:pt x="49007" y="66556"/>
                  <a:pt x="48971" y="66128"/>
                  <a:pt x="49042" y="65735"/>
                </a:cubicBezTo>
                <a:cubicBezTo>
                  <a:pt x="49316" y="65425"/>
                  <a:pt x="49614" y="64961"/>
                  <a:pt x="50043" y="64949"/>
                </a:cubicBezTo>
                <a:cubicBezTo>
                  <a:pt x="50048" y="64949"/>
                  <a:pt x="50053" y="64949"/>
                  <a:pt x="50059" y="64949"/>
                </a:cubicBezTo>
                <a:cubicBezTo>
                  <a:pt x="50734" y="64949"/>
                  <a:pt x="50795" y="65680"/>
                  <a:pt x="51043" y="66342"/>
                </a:cubicBezTo>
                <a:cubicBezTo>
                  <a:pt x="51186" y="66723"/>
                  <a:pt x="51567" y="67056"/>
                  <a:pt x="51662" y="67461"/>
                </a:cubicBezTo>
                <a:cubicBezTo>
                  <a:pt x="51828" y="68152"/>
                  <a:pt x="51745" y="70223"/>
                  <a:pt x="51602" y="70628"/>
                </a:cubicBezTo>
                <a:cubicBezTo>
                  <a:pt x="51436" y="71140"/>
                  <a:pt x="50745" y="71354"/>
                  <a:pt x="50316" y="71914"/>
                </a:cubicBezTo>
                <a:cubicBezTo>
                  <a:pt x="50126" y="72176"/>
                  <a:pt x="50031" y="72569"/>
                  <a:pt x="49876" y="72747"/>
                </a:cubicBezTo>
                <a:cubicBezTo>
                  <a:pt x="49602" y="73081"/>
                  <a:pt x="49185" y="73164"/>
                  <a:pt x="48983" y="73474"/>
                </a:cubicBezTo>
                <a:cubicBezTo>
                  <a:pt x="48876" y="73652"/>
                  <a:pt x="48757" y="74021"/>
                  <a:pt x="48649" y="74259"/>
                </a:cubicBezTo>
                <a:cubicBezTo>
                  <a:pt x="48316" y="74962"/>
                  <a:pt x="47864" y="75462"/>
                  <a:pt x="48149" y="76319"/>
                </a:cubicBezTo>
                <a:cubicBezTo>
                  <a:pt x="48268" y="76665"/>
                  <a:pt x="48816" y="76903"/>
                  <a:pt x="48816" y="77319"/>
                </a:cubicBezTo>
                <a:cubicBezTo>
                  <a:pt x="48816" y="77808"/>
                  <a:pt x="47780" y="78236"/>
                  <a:pt x="47709" y="78772"/>
                </a:cubicBezTo>
                <a:cubicBezTo>
                  <a:pt x="47637" y="79165"/>
                  <a:pt x="48018" y="79867"/>
                  <a:pt x="48149" y="80391"/>
                </a:cubicBezTo>
                <a:cubicBezTo>
                  <a:pt x="48245" y="80772"/>
                  <a:pt x="48983" y="81022"/>
                  <a:pt x="49209" y="81272"/>
                </a:cubicBezTo>
                <a:cubicBezTo>
                  <a:pt x="49602" y="81713"/>
                  <a:pt x="49912" y="82344"/>
                  <a:pt x="50269" y="82892"/>
                </a:cubicBezTo>
                <a:cubicBezTo>
                  <a:pt x="50971" y="83975"/>
                  <a:pt x="51531" y="85297"/>
                  <a:pt x="52221" y="86344"/>
                </a:cubicBezTo>
                <a:cubicBezTo>
                  <a:pt x="52579" y="86904"/>
                  <a:pt x="53091" y="87392"/>
                  <a:pt x="53329" y="87964"/>
                </a:cubicBezTo>
                <a:cubicBezTo>
                  <a:pt x="53460" y="88249"/>
                  <a:pt x="53436" y="88595"/>
                  <a:pt x="53555" y="88857"/>
                </a:cubicBezTo>
                <a:cubicBezTo>
                  <a:pt x="53948" y="89749"/>
                  <a:pt x="55710" y="90702"/>
                  <a:pt x="56615" y="91143"/>
                </a:cubicBezTo>
                <a:cubicBezTo>
                  <a:pt x="57043" y="91357"/>
                  <a:pt x="57508" y="91428"/>
                  <a:pt x="57901" y="91643"/>
                </a:cubicBezTo>
                <a:cubicBezTo>
                  <a:pt x="58496" y="91976"/>
                  <a:pt x="59663" y="92857"/>
                  <a:pt x="59960" y="93369"/>
                </a:cubicBezTo>
                <a:cubicBezTo>
                  <a:pt x="60234" y="93833"/>
                  <a:pt x="60389" y="94976"/>
                  <a:pt x="60520" y="95715"/>
                </a:cubicBezTo>
                <a:cubicBezTo>
                  <a:pt x="60687" y="96691"/>
                  <a:pt x="60532" y="97441"/>
                  <a:pt x="60580" y="98501"/>
                </a:cubicBezTo>
                <a:cubicBezTo>
                  <a:pt x="60603" y="99072"/>
                  <a:pt x="60794" y="99655"/>
                  <a:pt x="60794" y="100227"/>
                </a:cubicBezTo>
                <a:cubicBezTo>
                  <a:pt x="60806" y="100429"/>
                  <a:pt x="60699" y="100572"/>
                  <a:pt x="60687" y="100787"/>
                </a:cubicBezTo>
                <a:cubicBezTo>
                  <a:pt x="60663" y="101477"/>
                  <a:pt x="60853" y="102251"/>
                  <a:pt x="60794" y="102953"/>
                </a:cubicBezTo>
                <a:cubicBezTo>
                  <a:pt x="60770" y="103334"/>
                  <a:pt x="60663" y="103644"/>
                  <a:pt x="60687" y="103954"/>
                </a:cubicBezTo>
                <a:cubicBezTo>
                  <a:pt x="60722" y="104299"/>
                  <a:pt x="60889" y="104608"/>
                  <a:pt x="60913" y="104906"/>
                </a:cubicBezTo>
                <a:cubicBezTo>
                  <a:pt x="60937" y="105228"/>
                  <a:pt x="60830" y="105656"/>
                  <a:pt x="60853" y="105906"/>
                </a:cubicBezTo>
                <a:cubicBezTo>
                  <a:pt x="60925" y="106609"/>
                  <a:pt x="61437" y="107156"/>
                  <a:pt x="61580" y="107799"/>
                </a:cubicBezTo>
                <a:cubicBezTo>
                  <a:pt x="61687" y="108311"/>
                  <a:pt x="61758" y="109371"/>
                  <a:pt x="61687" y="109978"/>
                </a:cubicBezTo>
                <a:cubicBezTo>
                  <a:pt x="61651" y="110300"/>
                  <a:pt x="61461" y="110621"/>
                  <a:pt x="61413" y="110978"/>
                </a:cubicBezTo>
                <a:cubicBezTo>
                  <a:pt x="61377" y="111264"/>
                  <a:pt x="61449" y="111550"/>
                  <a:pt x="61413" y="111812"/>
                </a:cubicBezTo>
                <a:cubicBezTo>
                  <a:pt x="61353" y="112205"/>
                  <a:pt x="61115" y="112514"/>
                  <a:pt x="61127" y="112871"/>
                </a:cubicBezTo>
                <a:cubicBezTo>
                  <a:pt x="61187" y="113633"/>
                  <a:pt x="62020" y="114241"/>
                  <a:pt x="62139" y="114991"/>
                </a:cubicBezTo>
                <a:cubicBezTo>
                  <a:pt x="62175" y="115253"/>
                  <a:pt x="62068" y="115526"/>
                  <a:pt x="62080" y="115776"/>
                </a:cubicBezTo>
                <a:cubicBezTo>
                  <a:pt x="62104" y="116241"/>
                  <a:pt x="62318" y="116622"/>
                  <a:pt x="62413" y="117050"/>
                </a:cubicBezTo>
                <a:cubicBezTo>
                  <a:pt x="62568" y="117705"/>
                  <a:pt x="62413" y="118598"/>
                  <a:pt x="63080" y="118896"/>
                </a:cubicBezTo>
                <a:cubicBezTo>
                  <a:pt x="63782" y="118682"/>
                  <a:pt x="62949" y="117908"/>
                  <a:pt x="63366" y="117551"/>
                </a:cubicBezTo>
                <a:lnTo>
                  <a:pt x="63366" y="117551"/>
                </a:lnTo>
                <a:cubicBezTo>
                  <a:pt x="64163" y="117801"/>
                  <a:pt x="63901" y="119098"/>
                  <a:pt x="64140" y="119896"/>
                </a:cubicBezTo>
                <a:cubicBezTo>
                  <a:pt x="64074" y="119939"/>
                  <a:pt x="64005" y="119954"/>
                  <a:pt x="63935" y="119954"/>
                </a:cubicBezTo>
                <a:cubicBezTo>
                  <a:pt x="63789" y="119954"/>
                  <a:pt x="63639" y="119890"/>
                  <a:pt x="63508" y="119890"/>
                </a:cubicBezTo>
                <a:cubicBezTo>
                  <a:pt x="63407" y="119890"/>
                  <a:pt x="63316" y="119928"/>
                  <a:pt x="63247" y="120063"/>
                </a:cubicBezTo>
                <a:cubicBezTo>
                  <a:pt x="63080" y="120408"/>
                  <a:pt x="63520" y="120718"/>
                  <a:pt x="63532" y="120956"/>
                </a:cubicBezTo>
                <a:cubicBezTo>
                  <a:pt x="63556" y="121361"/>
                  <a:pt x="63235" y="121837"/>
                  <a:pt x="63306" y="122123"/>
                </a:cubicBezTo>
                <a:cubicBezTo>
                  <a:pt x="63425" y="122599"/>
                  <a:pt x="64282" y="122515"/>
                  <a:pt x="64425" y="122908"/>
                </a:cubicBezTo>
                <a:cubicBezTo>
                  <a:pt x="64568" y="123325"/>
                  <a:pt x="64140" y="123635"/>
                  <a:pt x="64140" y="124075"/>
                </a:cubicBezTo>
                <a:cubicBezTo>
                  <a:pt x="64151" y="124528"/>
                  <a:pt x="64735" y="125361"/>
                  <a:pt x="65199" y="125968"/>
                </a:cubicBezTo>
                <a:cubicBezTo>
                  <a:pt x="65413" y="126254"/>
                  <a:pt x="65747" y="126444"/>
                  <a:pt x="65925" y="126695"/>
                </a:cubicBezTo>
                <a:cubicBezTo>
                  <a:pt x="66092" y="126933"/>
                  <a:pt x="66187" y="127337"/>
                  <a:pt x="66378" y="127528"/>
                </a:cubicBezTo>
                <a:cubicBezTo>
                  <a:pt x="66568" y="127730"/>
                  <a:pt x="67021" y="127837"/>
                  <a:pt x="67318" y="128040"/>
                </a:cubicBezTo>
                <a:cubicBezTo>
                  <a:pt x="67807" y="128361"/>
                  <a:pt x="68342" y="129171"/>
                  <a:pt x="68819" y="129421"/>
                </a:cubicBezTo>
                <a:cubicBezTo>
                  <a:pt x="69033" y="129540"/>
                  <a:pt x="69331" y="129588"/>
                  <a:pt x="69604" y="129707"/>
                </a:cubicBezTo>
                <a:cubicBezTo>
                  <a:pt x="69962" y="129862"/>
                  <a:pt x="70331" y="130147"/>
                  <a:pt x="70664" y="130266"/>
                </a:cubicBezTo>
                <a:cubicBezTo>
                  <a:pt x="71581" y="130588"/>
                  <a:pt x="72486" y="130814"/>
                  <a:pt x="73224" y="131147"/>
                </a:cubicBezTo>
                <a:lnTo>
                  <a:pt x="74950" y="131147"/>
                </a:lnTo>
                <a:cubicBezTo>
                  <a:pt x="75403" y="131028"/>
                  <a:pt x="75855" y="130897"/>
                  <a:pt x="75962" y="130433"/>
                </a:cubicBezTo>
                <a:cubicBezTo>
                  <a:pt x="75617" y="129647"/>
                  <a:pt x="74450" y="129742"/>
                  <a:pt x="73676" y="129314"/>
                </a:cubicBezTo>
                <a:cubicBezTo>
                  <a:pt x="73153" y="129028"/>
                  <a:pt x="72664" y="128409"/>
                  <a:pt x="72283" y="127980"/>
                </a:cubicBezTo>
                <a:cubicBezTo>
                  <a:pt x="71890" y="127540"/>
                  <a:pt x="71105" y="126945"/>
                  <a:pt x="71105" y="126421"/>
                </a:cubicBezTo>
                <a:cubicBezTo>
                  <a:pt x="71105" y="125980"/>
                  <a:pt x="71569" y="125861"/>
                  <a:pt x="71664" y="125468"/>
                </a:cubicBezTo>
                <a:cubicBezTo>
                  <a:pt x="71736" y="125182"/>
                  <a:pt x="71545" y="125099"/>
                  <a:pt x="71664" y="124742"/>
                </a:cubicBezTo>
                <a:cubicBezTo>
                  <a:pt x="71890" y="124087"/>
                  <a:pt x="72522" y="124087"/>
                  <a:pt x="72498" y="123408"/>
                </a:cubicBezTo>
                <a:cubicBezTo>
                  <a:pt x="72462" y="122301"/>
                  <a:pt x="70319" y="122765"/>
                  <a:pt x="70271" y="121622"/>
                </a:cubicBezTo>
                <a:cubicBezTo>
                  <a:pt x="70236" y="120860"/>
                  <a:pt x="71355" y="120896"/>
                  <a:pt x="71498" y="120170"/>
                </a:cubicBezTo>
                <a:cubicBezTo>
                  <a:pt x="71569" y="119848"/>
                  <a:pt x="71402" y="119706"/>
                  <a:pt x="71390" y="119170"/>
                </a:cubicBezTo>
                <a:cubicBezTo>
                  <a:pt x="71509" y="118634"/>
                  <a:pt x="72105" y="118551"/>
                  <a:pt x="72224" y="118003"/>
                </a:cubicBezTo>
                <a:cubicBezTo>
                  <a:pt x="71986" y="117610"/>
                  <a:pt x="71462" y="117872"/>
                  <a:pt x="71105" y="117670"/>
                </a:cubicBezTo>
                <a:cubicBezTo>
                  <a:pt x="70771" y="117467"/>
                  <a:pt x="70617" y="117027"/>
                  <a:pt x="70664" y="116610"/>
                </a:cubicBezTo>
                <a:cubicBezTo>
                  <a:pt x="70745" y="116575"/>
                  <a:pt x="70836" y="116562"/>
                  <a:pt x="70933" y="116562"/>
                </a:cubicBezTo>
                <a:cubicBezTo>
                  <a:pt x="71299" y="116562"/>
                  <a:pt x="71762" y="116752"/>
                  <a:pt x="72152" y="116752"/>
                </a:cubicBezTo>
                <a:cubicBezTo>
                  <a:pt x="72412" y="116752"/>
                  <a:pt x="72640" y="116667"/>
                  <a:pt x="72783" y="116384"/>
                </a:cubicBezTo>
                <a:cubicBezTo>
                  <a:pt x="72986" y="116003"/>
                  <a:pt x="72545" y="115050"/>
                  <a:pt x="72831" y="114657"/>
                </a:cubicBezTo>
                <a:cubicBezTo>
                  <a:pt x="73033" y="114395"/>
                  <a:pt x="74093" y="114395"/>
                  <a:pt x="74510" y="114324"/>
                </a:cubicBezTo>
                <a:cubicBezTo>
                  <a:pt x="75093" y="114229"/>
                  <a:pt x="75796" y="114098"/>
                  <a:pt x="76129" y="113883"/>
                </a:cubicBezTo>
                <a:cubicBezTo>
                  <a:pt x="76486" y="113645"/>
                  <a:pt x="77022" y="112943"/>
                  <a:pt x="76963" y="112264"/>
                </a:cubicBezTo>
                <a:cubicBezTo>
                  <a:pt x="76927" y="111931"/>
                  <a:pt x="76713" y="111824"/>
                  <a:pt x="76462" y="111538"/>
                </a:cubicBezTo>
                <a:cubicBezTo>
                  <a:pt x="76248" y="111288"/>
                  <a:pt x="76165" y="110990"/>
                  <a:pt x="76010" y="110752"/>
                </a:cubicBezTo>
                <a:cubicBezTo>
                  <a:pt x="75748" y="110371"/>
                  <a:pt x="75343" y="110419"/>
                  <a:pt x="75236" y="109859"/>
                </a:cubicBezTo>
                <a:cubicBezTo>
                  <a:pt x="75306" y="109846"/>
                  <a:pt x="75379" y="109839"/>
                  <a:pt x="75455" y="109839"/>
                </a:cubicBezTo>
                <a:cubicBezTo>
                  <a:pt x="76102" y="109839"/>
                  <a:pt x="76958" y="110280"/>
                  <a:pt x="77824" y="110280"/>
                </a:cubicBezTo>
                <a:cubicBezTo>
                  <a:pt x="78018" y="110280"/>
                  <a:pt x="78211" y="110258"/>
                  <a:pt x="78403" y="110204"/>
                </a:cubicBezTo>
                <a:cubicBezTo>
                  <a:pt x="78963" y="110050"/>
                  <a:pt x="79713" y="108871"/>
                  <a:pt x="79975" y="108359"/>
                </a:cubicBezTo>
                <a:cubicBezTo>
                  <a:pt x="80046" y="108204"/>
                  <a:pt x="80046" y="107942"/>
                  <a:pt x="80142" y="107752"/>
                </a:cubicBezTo>
                <a:cubicBezTo>
                  <a:pt x="80237" y="107537"/>
                  <a:pt x="80439" y="107359"/>
                  <a:pt x="80475" y="107252"/>
                </a:cubicBezTo>
                <a:cubicBezTo>
                  <a:pt x="80558" y="106942"/>
                  <a:pt x="80511" y="106716"/>
                  <a:pt x="80582" y="106525"/>
                </a:cubicBezTo>
                <a:cubicBezTo>
                  <a:pt x="80784" y="105954"/>
                  <a:pt x="81308" y="105775"/>
                  <a:pt x="81642" y="105347"/>
                </a:cubicBezTo>
                <a:cubicBezTo>
                  <a:pt x="81892" y="105037"/>
                  <a:pt x="82011" y="104668"/>
                  <a:pt x="82261" y="104347"/>
                </a:cubicBezTo>
                <a:cubicBezTo>
                  <a:pt x="82511" y="104001"/>
                  <a:pt x="82749" y="103704"/>
                  <a:pt x="82928" y="103406"/>
                </a:cubicBezTo>
                <a:cubicBezTo>
                  <a:pt x="83082" y="102382"/>
                  <a:pt x="82523" y="101668"/>
                  <a:pt x="82761" y="100787"/>
                </a:cubicBezTo>
                <a:cubicBezTo>
                  <a:pt x="83023" y="99775"/>
                  <a:pt x="84404" y="99167"/>
                  <a:pt x="85380" y="98715"/>
                </a:cubicBezTo>
                <a:cubicBezTo>
                  <a:pt x="85714" y="98560"/>
                  <a:pt x="86047" y="98310"/>
                  <a:pt x="86321" y="98215"/>
                </a:cubicBezTo>
                <a:cubicBezTo>
                  <a:pt x="87000" y="97989"/>
                  <a:pt x="87821" y="98108"/>
                  <a:pt x="88440" y="97881"/>
                </a:cubicBezTo>
                <a:cubicBezTo>
                  <a:pt x="89488" y="97500"/>
                  <a:pt x="89595" y="96381"/>
                  <a:pt x="90107" y="95429"/>
                </a:cubicBezTo>
                <a:cubicBezTo>
                  <a:pt x="90357" y="94976"/>
                  <a:pt x="90679" y="94524"/>
                  <a:pt x="90726" y="94202"/>
                </a:cubicBezTo>
                <a:cubicBezTo>
                  <a:pt x="90774" y="93917"/>
                  <a:pt x="90619" y="93655"/>
                  <a:pt x="90667" y="93309"/>
                </a:cubicBezTo>
                <a:cubicBezTo>
                  <a:pt x="90714" y="92976"/>
                  <a:pt x="91024" y="92678"/>
                  <a:pt x="91119" y="92309"/>
                </a:cubicBezTo>
                <a:cubicBezTo>
                  <a:pt x="91238" y="91833"/>
                  <a:pt x="91286" y="91119"/>
                  <a:pt x="91286" y="90583"/>
                </a:cubicBezTo>
                <a:cubicBezTo>
                  <a:pt x="91286" y="90142"/>
                  <a:pt x="91083" y="89749"/>
                  <a:pt x="91060" y="89357"/>
                </a:cubicBezTo>
                <a:cubicBezTo>
                  <a:pt x="90988" y="87916"/>
                  <a:pt x="91583" y="87749"/>
                  <a:pt x="92119" y="86963"/>
                </a:cubicBezTo>
                <a:cubicBezTo>
                  <a:pt x="92381" y="86571"/>
                  <a:pt x="92488" y="86130"/>
                  <a:pt x="92679" y="85844"/>
                </a:cubicBezTo>
                <a:cubicBezTo>
                  <a:pt x="93572" y="84511"/>
                  <a:pt x="95131" y="83856"/>
                  <a:pt x="95012" y="81832"/>
                </a:cubicBezTo>
                <a:cubicBezTo>
                  <a:pt x="94977" y="81165"/>
                  <a:pt x="94560" y="79653"/>
                  <a:pt x="94072" y="79439"/>
                </a:cubicBezTo>
                <a:cubicBezTo>
                  <a:pt x="93786" y="79320"/>
                  <a:pt x="93143" y="79427"/>
                  <a:pt x="92726" y="79272"/>
                </a:cubicBezTo>
                <a:cubicBezTo>
                  <a:pt x="91417" y="78784"/>
                  <a:pt x="90643" y="77153"/>
                  <a:pt x="89274" y="77046"/>
                </a:cubicBezTo>
                <a:cubicBezTo>
                  <a:pt x="89252" y="77044"/>
                  <a:pt x="89230" y="77043"/>
                  <a:pt x="89208" y="77043"/>
                </a:cubicBezTo>
                <a:cubicBezTo>
                  <a:pt x="88957" y="77043"/>
                  <a:pt x="88711" y="77153"/>
                  <a:pt x="88420" y="77153"/>
                </a:cubicBezTo>
                <a:cubicBezTo>
                  <a:pt x="88407" y="77153"/>
                  <a:pt x="88394" y="77153"/>
                  <a:pt x="88381" y="77153"/>
                </a:cubicBezTo>
                <a:cubicBezTo>
                  <a:pt x="87845" y="77141"/>
                  <a:pt x="87035" y="76772"/>
                  <a:pt x="86428" y="76712"/>
                </a:cubicBezTo>
                <a:cubicBezTo>
                  <a:pt x="86376" y="76705"/>
                  <a:pt x="86322" y="76703"/>
                  <a:pt x="86266" y="76703"/>
                </a:cubicBezTo>
                <a:cubicBezTo>
                  <a:pt x="86029" y="76703"/>
                  <a:pt x="85763" y="76751"/>
                  <a:pt x="85556" y="76751"/>
                </a:cubicBezTo>
                <a:cubicBezTo>
                  <a:pt x="85463" y="76751"/>
                  <a:pt x="85381" y="76741"/>
                  <a:pt x="85321" y="76712"/>
                </a:cubicBezTo>
                <a:cubicBezTo>
                  <a:pt x="84975" y="76534"/>
                  <a:pt x="84928" y="75891"/>
                  <a:pt x="84654" y="75712"/>
                </a:cubicBezTo>
                <a:cubicBezTo>
                  <a:pt x="84428" y="75557"/>
                  <a:pt x="83987" y="75498"/>
                  <a:pt x="83642" y="75367"/>
                </a:cubicBezTo>
                <a:cubicBezTo>
                  <a:pt x="83094" y="75152"/>
                  <a:pt x="82666" y="74914"/>
                  <a:pt x="82035" y="74867"/>
                </a:cubicBezTo>
                <a:cubicBezTo>
                  <a:pt x="82024" y="74866"/>
                  <a:pt x="82013" y="74866"/>
                  <a:pt x="82002" y="74866"/>
                </a:cubicBezTo>
                <a:cubicBezTo>
                  <a:pt x="81837" y="74866"/>
                  <a:pt x="81649" y="74934"/>
                  <a:pt x="81459" y="74934"/>
                </a:cubicBezTo>
                <a:cubicBezTo>
                  <a:pt x="81425" y="74934"/>
                  <a:pt x="81390" y="74931"/>
                  <a:pt x="81356" y="74926"/>
                </a:cubicBezTo>
                <a:cubicBezTo>
                  <a:pt x="81011" y="74867"/>
                  <a:pt x="80737" y="74450"/>
                  <a:pt x="80415" y="74259"/>
                </a:cubicBezTo>
                <a:cubicBezTo>
                  <a:pt x="80011" y="74009"/>
                  <a:pt x="79630" y="73878"/>
                  <a:pt x="79463" y="73533"/>
                </a:cubicBezTo>
                <a:cubicBezTo>
                  <a:pt x="79832" y="72331"/>
                  <a:pt x="78820" y="71997"/>
                  <a:pt x="78570" y="71307"/>
                </a:cubicBezTo>
                <a:cubicBezTo>
                  <a:pt x="78463" y="70973"/>
                  <a:pt x="78510" y="70592"/>
                  <a:pt x="78403" y="70295"/>
                </a:cubicBezTo>
                <a:cubicBezTo>
                  <a:pt x="78260" y="69878"/>
                  <a:pt x="77856" y="69640"/>
                  <a:pt x="77403" y="69295"/>
                </a:cubicBezTo>
                <a:cubicBezTo>
                  <a:pt x="76605" y="68675"/>
                  <a:pt x="75879" y="68104"/>
                  <a:pt x="74736" y="67961"/>
                </a:cubicBezTo>
                <a:cubicBezTo>
                  <a:pt x="74670" y="67953"/>
                  <a:pt x="74603" y="67950"/>
                  <a:pt x="74537" y="67950"/>
                </a:cubicBezTo>
                <a:cubicBezTo>
                  <a:pt x="74135" y="67950"/>
                  <a:pt x="73730" y="68073"/>
                  <a:pt x="73264" y="68073"/>
                </a:cubicBezTo>
                <a:cubicBezTo>
                  <a:pt x="73216" y="68073"/>
                  <a:pt x="73167" y="68071"/>
                  <a:pt x="73117" y="68068"/>
                </a:cubicBezTo>
                <a:cubicBezTo>
                  <a:pt x="72462" y="68033"/>
                  <a:pt x="71652" y="67449"/>
                  <a:pt x="71164" y="66901"/>
                </a:cubicBezTo>
                <a:cubicBezTo>
                  <a:pt x="70688" y="66354"/>
                  <a:pt x="70462" y="65878"/>
                  <a:pt x="70045" y="65616"/>
                </a:cubicBezTo>
                <a:cubicBezTo>
                  <a:pt x="69664" y="65366"/>
                  <a:pt x="69140" y="65366"/>
                  <a:pt x="68878" y="65116"/>
                </a:cubicBezTo>
                <a:cubicBezTo>
                  <a:pt x="68759" y="65008"/>
                  <a:pt x="68783" y="64818"/>
                  <a:pt x="68652" y="64556"/>
                </a:cubicBezTo>
                <a:cubicBezTo>
                  <a:pt x="68461" y="64151"/>
                  <a:pt x="68128" y="63925"/>
                  <a:pt x="68378" y="63449"/>
                </a:cubicBezTo>
                <a:cubicBezTo>
                  <a:pt x="68312" y="63414"/>
                  <a:pt x="68255" y="63400"/>
                  <a:pt x="68204" y="63400"/>
                </a:cubicBezTo>
                <a:cubicBezTo>
                  <a:pt x="67940" y="63400"/>
                  <a:pt x="67853" y="63790"/>
                  <a:pt x="67511" y="63790"/>
                </a:cubicBezTo>
                <a:cubicBezTo>
                  <a:pt x="67484" y="63790"/>
                  <a:pt x="67456" y="63787"/>
                  <a:pt x="67426" y="63782"/>
                </a:cubicBezTo>
                <a:cubicBezTo>
                  <a:pt x="67082" y="63285"/>
                  <a:pt x="66776" y="63003"/>
                  <a:pt x="66165" y="63003"/>
                </a:cubicBezTo>
                <a:cubicBezTo>
                  <a:pt x="66014" y="63003"/>
                  <a:pt x="65845" y="63020"/>
                  <a:pt x="65652" y="63056"/>
                </a:cubicBezTo>
                <a:cubicBezTo>
                  <a:pt x="65199" y="63139"/>
                  <a:pt x="64949" y="63711"/>
                  <a:pt x="64425" y="63722"/>
                </a:cubicBezTo>
                <a:cubicBezTo>
                  <a:pt x="64420" y="63723"/>
                  <a:pt x="64415" y="63723"/>
                  <a:pt x="64409" y="63723"/>
                </a:cubicBezTo>
                <a:cubicBezTo>
                  <a:pt x="63977" y="63723"/>
                  <a:pt x="63644" y="63245"/>
                  <a:pt x="63080" y="63163"/>
                </a:cubicBezTo>
                <a:cubicBezTo>
                  <a:pt x="63017" y="63154"/>
                  <a:pt x="62953" y="63151"/>
                  <a:pt x="62888" y="63151"/>
                </a:cubicBezTo>
                <a:cubicBezTo>
                  <a:pt x="62577" y="63151"/>
                  <a:pt x="62253" y="63235"/>
                  <a:pt x="62000" y="63235"/>
                </a:cubicBezTo>
                <a:cubicBezTo>
                  <a:pt x="61948" y="63235"/>
                  <a:pt x="61899" y="63231"/>
                  <a:pt x="61854" y="63222"/>
                </a:cubicBezTo>
                <a:cubicBezTo>
                  <a:pt x="61377" y="63127"/>
                  <a:pt x="61234" y="62722"/>
                  <a:pt x="60794" y="62437"/>
                </a:cubicBezTo>
                <a:cubicBezTo>
                  <a:pt x="60489" y="62238"/>
                  <a:pt x="59885" y="61889"/>
                  <a:pt x="59696" y="61889"/>
                </a:cubicBezTo>
                <a:cubicBezTo>
                  <a:pt x="59693" y="61889"/>
                  <a:pt x="59689" y="61889"/>
                  <a:pt x="59687" y="61889"/>
                </a:cubicBezTo>
                <a:cubicBezTo>
                  <a:pt x="59210" y="61899"/>
                  <a:pt x="58854" y="62748"/>
                  <a:pt x="58280" y="62748"/>
                </a:cubicBezTo>
                <a:cubicBezTo>
                  <a:pt x="58180" y="62748"/>
                  <a:pt x="58074" y="62723"/>
                  <a:pt x="57960" y="62663"/>
                </a:cubicBezTo>
                <a:cubicBezTo>
                  <a:pt x="57579" y="62187"/>
                  <a:pt x="58567" y="61937"/>
                  <a:pt x="58127" y="61496"/>
                </a:cubicBezTo>
                <a:cubicBezTo>
                  <a:pt x="58041" y="61410"/>
                  <a:pt x="57958" y="61376"/>
                  <a:pt x="57879" y="61376"/>
                </a:cubicBezTo>
                <a:cubicBezTo>
                  <a:pt x="57641" y="61376"/>
                  <a:pt x="57431" y="61686"/>
                  <a:pt x="57234" y="61829"/>
                </a:cubicBezTo>
                <a:cubicBezTo>
                  <a:pt x="56924" y="62044"/>
                  <a:pt x="56627" y="62258"/>
                  <a:pt x="56281" y="62389"/>
                </a:cubicBezTo>
                <a:cubicBezTo>
                  <a:pt x="55519" y="62675"/>
                  <a:pt x="55043" y="62520"/>
                  <a:pt x="54448" y="62830"/>
                </a:cubicBezTo>
                <a:cubicBezTo>
                  <a:pt x="53888" y="63115"/>
                  <a:pt x="53864" y="63603"/>
                  <a:pt x="53555" y="64163"/>
                </a:cubicBezTo>
                <a:cubicBezTo>
                  <a:pt x="53293" y="64639"/>
                  <a:pt x="52710" y="65306"/>
                  <a:pt x="52329" y="65342"/>
                </a:cubicBezTo>
                <a:cubicBezTo>
                  <a:pt x="52317" y="65343"/>
                  <a:pt x="52305" y="65343"/>
                  <a:pt x="52294" y="65343"/>
                </a:cubicBezTo>
                <a:cubicBezTo>
                  <a:pt x="51841" y="65343"/>
                  <a:pt x="51401" y="64682"/>
                  <a:pt x="50995" y="64508"/>
                </a:cubicBezTo>
                <a:cubicBezTo>
                  <a:pt x="50722" y="64390"/>
                  <a:pt x="50479" y="64343"/>
                  <a:pt x="50256" y="64343"/>
                </a:cubicBezTo>
                <a:cubicBezTo>
                  <a:pt x="49427" y="64343"/>
                  <a:pt x="48865" y="64990"/>
                  <a:pt x="48030" y="65008"/>
                </a:cubicBezTo>
                <a:cubicBezTo>
                  <a:pt x="48027" y="65008"/>
                  <a:pt x="48023" y="65008"/>
                  <a:pt x="48019" y="65008"/>
                </a:cubicBezTo>
                <a:cubicBezTo>
                  <a:pt x="47044" y="65008"/>
                  <a:pt x="45649" y="63421"/>
                  <a:pt x="45697" y="62496"/>
                </a:cubicBezTo>
                <a:cubicBezTo>
                  <a:pt x="45721" y="61937"/>
                  <a:pt x="46018" y="61079"/>
                  <a:pt x="46090" y="60377"/>
                </a:cubicBezTo>
                <a:cubicBezTo>
                  <a:pt x="46137" y="59829"/>
                  <a:pt x="46530" y="59496"/>
                  <a:pt x="46530" y="58984"/>
                </a:cubicBezTo>
                <a:cubicBezTo>
                  <a:pt x="46542" y="58305"/>
                  <a:pt x="45637" y="57781"/>
                  <a:pt x="45197" y="57710"/>
                </a:cubicBezTo>
                <a:cubicBezTo>
                  <a:pt x="45040" y="57680"/>
                  <a:pt x="44875" y="57668"/>
                  <a:pt x="44704" y="57668"/>
                </a:cubicBezTo>
                <a:cubicBezTo>
                  <a:pt x="44061" y="57668"/>
                  <a:pt x="43325" y="57835"/>
                  <a:pt x="42609" y="57835"/>
                </a:cubicBezTo>
                <a:cubicBezTo>
                  <a:pt x="42234" y="57835"/>
                  <a:pt x="41865" y="57789"/>
                  <a:pt x="41518" y="57650"/>
                </a:cubicBezTo>
                <a:cubicBezTo>
                  <a:pt x="41291" y="57269"/>
                  <a:pt x="41780" y="57007"/>
                  <a:pt x="41911" y="56650"/>
                </a:cubicBezTo>
                <a:cubicBezTo>
                  <a:pt x="41982" y="56436"/>
                  <a:pt x="41934" y="56150"/>
                  <a:pt x="42018" y="55924"/>
                </a:cubicBezTo>
                <a:cubicBezTo>
                  <a:pt x="42149" y="55567"/>
                  <a:pt x="42518" y="55293"/>
                  <a:pt x="42684" y="54912"/>
                </a:cubicBezTo>
                <a:cubicBezTo>
                  <a:pt x="42815" y="54626"/>
                  <a:pt x="42839" y="54209"/>
                  <a:pt x="42970" y="53852"/>
                </a:cubicBezTo>
                <a:cubicBezTo>
                  <a:pt x="43113" y="53447"/>
                  <a:pt x="43375" y="53197"/>
                  <a:pt x="43411" y="52912"/>
                </a:cubicBezTo>
                <a:cubicBezTo>
                  <a:pt x="43446" y="52531"/>
                  <a:pt x="43315" y="52102"/>
                  <a:pt x="43018" y="51852"/>
                </a:cubicBezTo>
                <a:cubicBezTo>
                  <a:pt x="42089" y="51900"/>
                  <a:pt x="41482" y="51947"/>
                  <a:pt x="40958" y="52185"/>
                </a:cubicBezTo>
                <a:cubicBezTo>
                  <a:pt x="39756" y="52733"/>
                  <a:pt x="39994" y="54364"/>
                  <a:pt x="38791" y="54745"/>
                </a:cubicBezTo>
                <a:cubicBezTo>
                  <a:pt x="38374" y="54888"/>
                  <a:pt x="37791" y="54888"/>
                  <a:pt x="37339" y="54971"/>
                </a:cubicBezTo>
                <a:cubicBezTo>
                  <a:pt x="36946" y="55043"/>
                  <a:pt x="36457" y="55257"/>
                  <a:pt x="36053" y="55257"/>
                </a:cubicBezTo>
                <a:cubicBezTo>
                  <a:pt x="35576" y="55245"/>
                  <a:pt x="34731" y="54781"/>
                  <a:pt x="34433" y="54471"/>
                </a:cubicBezTo>
                <a:cubicBezTo>
                  <a:pt x="34183" y="54197"/>
                  <a:pt x="33564" y="52816"/>
                  <a:pt x="33493" y="52578"/>
                </a:cubicBezTo>
                <a:cubicBezTo>
                  <a:pt x="33017" y="50935"/>
                  <a:pt x="33540" y="49423"/>
                  <a:pt x="34160" y="48280"/>
                </a:cubicBezTo>
                <a:cubicBezTo>
                  <a:pt x="34291" y="48042"/>
                  <a:pt x="34505" y="47816"/>
                  <a:pt x="34612" y="47566"/>
                </a:cubicBezTo>
                <a:cubicBezTo>
                  <a:pt x="34755" y="47173"/>
                  <a:pt x="34660" y="46589"/>
                  <a:pt x="34779" y="46173"/>
                </a:cubicBezTo>
                <a:cubicBezTo>
                  <a:pt x="34993" y="45387"/>
                  <a:pt x="36005" y="44923"/>
                  <a:pt x="36719" y="44553"/>
                </a:cubicBezTo>
                <a:cubicBezTo>
                  <a:pt x="37541" y="44125"/>
                  <a:pt x="38232" y="43446"/>
                  <a:pt x="39172" y="43387"/>
                </a:cubicBezTo>
                <a:cubicBezTo>
                  <a:pt x="39220" y="43383"/>
                  <a:pt x="39270" y="43381"/>
                  <a:pt x="39322" y="43381"/>
                </a:cubicBezTo>
                <a:cubicBezTo>
                  <a:pt x="39785" y="43381"/>
                  <a:pt x="40384" y="43515"/>
                  <a:pt x="40791" y="43601"/>
                </a:cubicBezTo>
                <a:cubicBezTo>
                  <a:pt x="41208" y="43696"/>
                  <a:pt x="41541" y="43970"/>
                  <a:pt x="41911" y="43994"/>
                </a:cubicBezTo>
                <a:cubicBezTo>
                  <a:pt x="41961" y="43998"/>
                  <a:pt x="42009" y="44000"/>
                  <a:pt x="42056" y="44000"/>
                </a:cubicBezTo>
                <a:cubicBezTo>
                  <a:pt x="42960" y="44000"/>
                  <a:pt x="43225" y="43257"/>
                  <a:pt x="44018" y="42827"/>
                </a:cubicBezTo>
                <a:cubicBezTo>
                  <a:pt x="44178" y="42849"/>
                  <a:pt x="44329" y="42858"/>
                  <a:pt x="44473" y="42858"/>
                </a:cubicBezTo>
                <a:cubicBezTo>
                  <a:pt x="44990" y="42858"/>
                  <a:pt x="45421" y="42747"/>
                  <a:pt x="45907" y="42747"/>
                </a:cubicBezTo>
                <a:cubicBezTo>
                  <a:pt x="46020" y="42747"/>
                  <a:pt x="46136" y="42753"/>
                  <a:pt x="46256" y="42768"/>
                </a:cubicBezTo>
                <a:cubicBezTo>
                  <a:pt x="46792" y="42827"/>
                  <a:pt x="47173" y="43410"/>
                  <a:pt x="47590" y="43434"/>
                </a:cubicBezTo>
                <a:cubicBezTo>
                  <a:pt x="47606" y="43436"/>
                  <a:pt x="47623" y="43437"/>
                  <a:pt x="47639" y="43437"/>
                </a:cubicBezTo>
                <a:cubicBezTo>
                  <a:pt x="47949" y="43437"/>
                  <a:pt x="48225" y="43154"/>
                  <a:pt x="48515" y="43154"/>
                </a:cubicBezTo>
                <a:cubicBezTo>
                  <a:pt x="48540" y="43154"/>
                  <a:pt x="48565" y="43156"/>
                  <a:pt x="48590" y="43160"/>
                </a:cubicBezTo>
                <a:cubicBezTo>
                  <a:pt x="48923" y="43208"/>
                  <a:pt x="49483" y="43922"/>
                  <a:pt x="49542" y="44327"/>
                </a:cubicBezTo>
                <a:cubicBezTo>
                  <a:pt x="49602" y="44827"/>
                  <a:pt x="49173" y="45280"/>
                  <a:pt x="49316" y="45839"/>
                </a:cubicBezTo>
                <a:cubicBezTo>
                  <a:pt x="49840" y="46363"/>
                  <a:pt x="50793" y="46470"/>
                  <a:pt x="51543" y="46780"/>
                </a:cubicBezTo>
                <a:cubicBezTo>
                  <a:pt x="52031" y="46375"/>
                  <a:pt x="51614" y="45637"/>
                  <a:pt x="51543" y="45054"/>
                </a:cubicBezTo>
                <a:cubicBezTo>
                  <a:pt x="51519" y="44792"/>
                  <a:pt x="51578" y="44565"/>
                  <a:pt x="51543" y="44327"/>
                </a:cubicBezTo>
                <a:cubicBezTo>
                  <a:pt x="51507" y="43922"/>
                  <a:pt x="51328" y="43553"/>
                  <a:pt x="51328" y="43220"/>
                </a:cubicBezTo>
                <a:cubicBezTo>
                  <a:pt x="51316" y="41625"/>
                  <a:pt x="52602" y="40886"/>
                  <a:pt x="53662" y="40255"/>
                </a:cubicBezTo>
                <a:cubicBezTo>
                  <a:pt x="54126" y="39993"/>
                  <a:pt x="54495" y="39517"/>
                  <a:pt x="54888" y="39315"/>
                </a:cubicBezTo>
                <a:cubicBezTo>
                  <a:pt x="55460" y="39029"/>
                  <a:pt x="55877" y="38958"/>
                  <a:pt x="56341" y="38696"/>
                </a:cubicBezTo>
                <a:cubicBezTo>
                  <a:pt x="57186" y="38231"/>
                  <a:pt x="57913" y="37838"/>
                  <a:pt x="58567" y="37303"/>
                </a:cubicBezTo>
                <a:cubicBezTo>
                  <a:pt x="58877" y="36588"/>
                  <a:pt x="58591" y="35624"/>
                  <a:pt x="58627" y="34909"/>
                </a:cubicBezTo>
                <a:cubicBezTo>
                  <a:pt x="58705" y="34860"/>
                  <a:pt x="58781" y="34842"/>
                  <a:pt x="58856" y="34842"/>
                </a:cubicBezTo>
                <a:cubicBezTo>
                  <a:pt x="59059" y="34842"/>
                  <a:pt x="59258" y="34970"/>
                  <a:pt x="59479" y="34970"/>
                </a:cubicBezTo>
                <a:cubicBezTo>
                  <a:pt x="59493" y="34970"/>
                  <a:pt x="59506" y="34970"/>
                  <a:pt x="59520" y="34969"/>
                </a:cubicBezTo>
                <a:cubicBezTo>
                  <a:pt x="60032" y="34862"/>
                  <a:pt x="60068" y="34136"/>
                  <a:pt x="60353" y="33850"/>
                </a:cubicBezTo>
                <a:cubicBezTo>
                  <a:pt x="60520" y="33683"/>
                  <a:pt x="60984" y="33564"/>
                  <a:pt x="61187" y="33409"/>
                </a:cubicBezTo>
                <a:cubicBezTo>
                  <a:pt x="61699" y="33004"/>
                  <a:pt x="61865" y="32409"/>
                  <a:pt x="62306" y="32231"/>
                </a:cubicBezTo>
                <a:cubicBezTo>
                  <a:pt x="62461" y="32171"/>
                  <a:pt x="62830" y="32195"/>
                  <a:pt x="63080" y="32123"/>
                </a:cubicBezTo>
                <a:cubicBezTo>
                  <a:pt x="63413" y="32028"/>
                  <a:pt x="63878" y="31635"/>
                  <a:pt x="64425" y="31457"/>
                </a:cubicBezTo>
                <a:cubicBezTo>
                  <a:pt x="64771" y="31338"/>
                  <a:pt x="65568" y="31314"/>
                  <a:pt x="65699" y="31171"/>
                </a:cubicBezTo>
                <a:cubicBezTo>
                  <a:pt x="65866" y="31004"/>
                  <a:pt x="65699" y="30540"/>
                  <a:pt x="65759" y="30290"/>
                </a:cubicBezTo>
                <a:cubicBezTo>
                  <a:pt x="66033" y="29028"/>
                  <a:pt x="67926" y="28754"/>
                  <a:pt x="69045" y="28337"/>
                </a:cubicBezTo>
                <a:cubicBezTo>
                  <a:pt x="69729" y="28078"/>
                  <a:pt x="70430" y="27639"/>
                  <a:pt x="71166" y="27639"/>
                </a:cubicBezTo>
                <a:cubicBezTo>
                  <a:pt x="71276" y="27639"/>
                  <a:pt x="71386" y="27649"/>
                  <a:pt x="71498" y="27670"/>
                </a:cubicBezTo>
                <a:cubicBezTo>
                  <a:pt x="71331" y="28266"/>
                  <a:pt x="70521" y="28051"/>
                  <a:pt x="70664" y="28778"/>
                </a:cubicBezTo>
                <a:cubicBezTo>
                  <a:pt x="70716" y="29056"/>
                  <a:pt x="70856" y="29158"/>
                  <a:pt x="71038" y="29158"/>
                </a:cubicBezTo>
                <a:cubicBezTo>
                  <a:pt x="71519" y="29158"/>
                  <a:pt x="72298" y="28441"/>
                  <a:pt x="72557" y="28337"/>
                </a:cubicBezTo>
                <a:cubicBezTo>
                  <a:pt x="73236" y="28051"/>
                  <a:pt x="74391" y="27873"/>
                  <a:pt x="75284" y="27551"/>
                </a:cubicBezTo>
                <a:cubicBezTo>
                  <a:pt x="76070" y="27266"/>
                  <a:pt x="77475" y="26837"/>
                  <a:pt x="76736" y="25944"/>
                </a:cubicBezTo>
                <a:cubicBezTo>
                  <a:pt x="76722" y="25943"/>
                  <a:pt x="76708" y="25943"/>
                  <a:pt x="76694" y="25943"/>
                </a:cubicBezTo>
                <a:cubicBezTo>
                  <a:pt x="76103" y="25943"/>
                  <a:pt x="75807" y="26664"/>
                  <a:pt x="75284" y="26885"/>
                </a:cubicBezTo>
                <a:cubicBezTo>
                  <a:pt x="75256" y="26889"/>
                  <a:pt x="75231" y="26891"/>
                  <a:pt x="75208" y="26891"/>
                </a:cubicBezTo>
                <a:cubicBezTo>
                  <a:pt x="74923" y="26891"/>
                  <a:pt x="74963" y="26573"/>
                  <a:pt x="74677" y="26551"/>
                </a:cubicBezTo>
                <a:cubicBezTo>
                  <a:pt x="74665" y="26550"/>
                  <a:pt x="74654" y="26550"/>
                  <a:pt x="74643" y="26550"/>
                </a:cubicBezTo>
                <a:cubicBezTo>
                  <a:pt x="74386" y="26550"/>
                  <a:pt x="74216" y="26783"/>
                  <a:pt x="73958" y="26783"/>
                </a:cubicBezTo>
                <a:cubicBezTo>
                  <a:pt x="73936" y="26783"/>
                  <a:pt x="73914" y="26781"/>
                  <a:pt x="73891" y="26777"/>
                </a:cubicBezTo>
                <a:cubicBezTo>
                  <a:pt x="73593" y="26718"/>
                  <a:pt x="73164" y="26242"/>
                  <a:pt x="73117" y="25884"/>
                </a:cubicBezTo>
                <a:cubicBezTo>
                  <a:pt x="72986" y="24956"/>
                  <a:pt x="73903" y="24575"/>
                  <a:pt x="74284" y="23872"/>
                </a:cubicBezTo>
                <a:cubicBezTo>
                  <a:pt x="74174" y="23508"/>
                  <a:pt x="73890" y="23431"/>
                  <a:pt x="73547" y="23431"/>
                </a:cubicBezTo>
                <a:cubicBezTo>
                  <a:pt x="73289" y="23431"/>
                  <a:pt x="72999" y="23474"/>
                  <a:pt x="72723" y="23474"/>
                </a:cubicBezTo>
                <a:cubicBezTo>
                  <a:pt x="72523" y="23474"/>
                  <a:pt x="72331" y="23451"/>
                  <a:pt x="72164" y="23372"/>
                </a:cubicBezTo>
                <a:cubicBezTo>
                  <a:pt x="72236" y="22872"/>
                  <a:pt x="72748" y="22527"/>
                  <a:pt x="73343" y="22432"/>
                </a:cubicBezTo>
                <a:cubicBezTo>
                  <a:pt x="73477" y="22408"/>
                  <a:pt x="73659" y="22396"/>
                  <a:pt x="73856" y="22396"/>
                </a:cubicBezTo>
                <a:cubicBezTo>
                  <a:pt x="74361" y="22396"/>
                  <a:pt x="74971" y="22475"/>
                  <a:pt x="75177" y="22646"/>
                </a:cubicBezTo>
                <a:cubicBezTo>
                  <a:pt x="75343" y="22789"/>
                  <a:pt x="75200" y="23146"/>
                  <a:pt x="75450" y="23372"/>
                </a:cubicBezTo>
                <a:cubicBezTo>
                  <a:pt x="75626" y="23533"/>
                  <a:pt x="75827" y="23582"/>
                  <a:pt x="76042" y="23582"/>
                </a:cubicBezTo>
                <a:cubicBezTo>
                  <a:pt x="76178" y="23582"/>
                  <a:pt x="76320" y="23562"/>
                  <a:pt x="76462" y="23539"/>
                </a:cubicBezTo>
                <a:cubicBezTo>
                  <a:pt x="76593" y="22908"/>
                  <a:pt x="75629" y="23075"/>
                  <a:pt x="75736" y="22646"/>
                </a:cubicBezTo>
                <a:cubicBezTo>
                  <a:pt x="76039" y="22449"/>
                  <a:pt x="76419" y="22397"/>
                  <a:pt x="76826" y="22397"/>
                </a:cubicBezTo>
                <a:cubicBezTo>
                  <a:pt x="77271" y="22397"/>
                  <a:pt x="77748" y="22459"/>
                  <a:pt x="78187" y="22459"/>
                </a:cubicBezTo>
                <a:cubicBezTo>
                  <a:pt x="78340" y="22459"/>
                  <a:pt x="78488" y="22452"/>
                  <a:pt x="78629" y="22432"/>
                </a:cubicBezTo>
                <a:cubicBezTo>
                  <a:pt x="79165" y="22348"/>
                  <a:pt x="79725" y="21967"/>
                  <a:pt x="80189" y="21705"/>
                </a:cubicBezTo>
                <a:cubicBezTo>
                  <a:pt x="80509" y="21529"/>
                  <a:pt x="80895" y="21250"/>
                  <a:pt x="81262" y="21250"/>
                </a:cubicBezTo>
                <a:cubicBezTo>
                  <a:pt x="81413" y="21250"/>
                  <a:pt x="81562" y="21298"/>
                  <a:pt x="81701" y="21420"/>
                </a:cubicBezTo>
                <a:cubicBezTo>
                  <a:pt x="81832" y="21884"/>
                  <a:pt x="81285" y="22039"/>
                  <a:pt x="81034" y="22265"/>
                </a:cubicBezTo>
                <a:cubicBezTo>
                  <a:pt x="80177" y="23015"/>
                  <a:pt x="79296" y="23884"/>
                  <a:pt x="78629" y="24765"/>
                </a:cubicBezTo>
                <a:cubicBezTo>
                  <a:pt x="78866" y="25002"/>
                  <a:pt x="79221" y="25031"/>
                  <a:pt x="79613" y="25031"/>
                </a:cubicBezTo>
                <a:cubicBezTo>
                  <a:pt x="79740" y="25031"/>
                  <a:pt x="79872" y="25028"/>
                  <a:pt x="80005" y="25028"/>
                </a:cubicBezTo>
                <a:cubicBezTo>
                  <a:pt x="80161" y="25028"/>
                  <a:pt x="80320" y="25032"/>
                  <a:pt x="80475" y="25051"/>
                </a:cubicBezTo>
                <a:cubicBezTo>
                  <a:pt x="80737" y="25075"/>
                  <a:pt x="81082" y="25158"/>
                  <a:pt x="81368" y="25218"/>
                </a:cubicBezTo>
                <a:cubicBezTo>
                  <a:pt x="81689" y="25277"/>
                  <a:pt x="82047" y="25265"/>
                  <a:pt x="82308" y="25325"/>
                </a:cubicBezTo>
                <a:cubicBezTo>
                  <a:pt x="82773" y="25444"/>
                  <a:pt x="82904" y="25944"/>
                  <a:pt x="83368" y="25944"/>
                </a:cubicBezTo>
                <a:cubicBezTo>
                  <a:pt x="84130" y="25932"/>
                  <a:pt x="84130" y="25111"/>
                  <a:pt x="83701" y="24599"/>
                </a:cubicBezTo>
                <a:cubicBezTo>
                  <a:pt x="83844" y="24075"/>
                  <a:pt x="84059" y="23801"/>
                  <a:pt x="83868" y="23432"/>
                </a:cubicBezTo>
                <a:cubicBezTo>
                  <a:pt x="83523" y="22741"/>
                  <a:pt x="82261" y="23420"/>
                  <a:pt x="82201" y="22539"/>
                </a:cubicBezTo>
                <a:cubicBezTo>
                  <a:pt x="82154" y="21979"/>
                  <a:pt x="82666" y="22003"/>
                  <a:pt x="82868" y="21586"/>
                </a:cubicBezTo>
                <a:cubicBezTo>
                  <a:pt x="82773" y="20515"/>
                  <a:pt x="83749" y="20431"/>
                  <a:pt x="83642" y="19479"/>
                </a:cubicBezTo>
                <a:cubicBezTo>
                  <a:pt x="83606" y="19074"/>
                  <a:pt x="83261" y="19074"/>
                  <a:pt x="82975" y="18693"/>
                </a:cubicBezTo>
                <a:cubicBezTo>
                  <a:pt x="82832" y="18503"/>
                  <a:pt x="82761" y="18122"/>
                  <a:pt x="82582" y="17967"/>
                </a:cubicBezTo>
                <a:cubicBezTo>
                  <a:pt x="82011" y="17479"/>
                  <a:pt x="80820" y="17574"/>
                  <a:pt x="80749" y="16633"/>
                </a:cubicBezTo>
                <a:cubicBezTo>
                  <a:pt x="80725" y="16074"/>
                  <a:pt x="80880" y="15621"/>
                  <a:pt x="80808" y="15014"/>
                </a:cubicBezTo>
                <a:cubicBezTo>
                  <a:pt x="80737" y="14455"/>
                  <a:pt x="80344" y="12895"/>
                  <a:pt x="79856" y="12788"/>
                </a:cubicBezTo>
                <a:cubicBezTo>
                  <a:pt x="79820" y="12780"/>
                  <a:pt x="79784" y="12777"/>
                  <a:pt x="79748" y="12777"/>
                </a:cubicBezTo>
                <a:cubicBezTo>
                  <a:pt x="79162" y="12777"/>
                  <a:pt x="78551" y="13737"/>
                  <a:pt x="77856" y="14074"/>
                </a:cubicBezTo>
                <a:cubicBezTo>
                  <a:pt x="77505" y="14238"/>
                  <a:pt x="77021" y="14421"/>
                  <a:pt x="76635" y="14421"/>
                </a:cubicBezTo>
                <a:cubicBezTo>
                  <a:pt x="76575" y="14421"/>
                  <a:pt x="76517" y="14417"/>
                  <a:pt x="76462" y="14407"/>
                </a:cubicBezTo>
                <a:cubicBezTo>
                  <a:pt x="76189" y="14347"/>
                  <a:pt x="75665" y="13966"/>
                  <a:pt x="75617" y="13454"/>
                </a:cubicBezTo>
                <a:cubicBezTo>
                  <a:pt x="75581" y="12871"/>
                  <a:pt x="76010" y="12859"/>
                  <a:pt x="76129" y="12228"/>
                </a:cubicBezTo>
                <a:cubicBezTo>
                  <a:pt x="76034" y="11859"/>
                  <a:pt x="75653" y="11954"/>
                  <a:pt x="75284" y="11668"/>
                </a:cubicBezTo>
                <a:cubicBezTo>
                  <a:pt x="74879" y="11359"/>
                  <a:pt x="74546" y="10692"/>
                  <a:pt x="74010" y="10609"/>
                </a:cubicBezTo>
                <a:cubicBezTo>
                  <a:pt x="73992" y="10606"/>
                  <a:pt x="73973" y="10605"/>
                  <a:pt x="73954" y="10605"/>
                </a:cubicBezTo>
                <a:cubicBezTo>
                  <a:pt x="73689" y="10605"/>
                  <a:pt x="73361" y="10824"/>
                  <a:pt x="73117" y="10835"/>
                </a:cubicBezTo>
                <a:cubicBezTo>
                  <a:pt x="73077" y="10838"/>
                  <a:pt x="73037" y="10839"/>
                  <a:pt x="72998" y="10839"/>
                </a:cubicBezTo>
                <a:cubicBezTo>
                  <a:pt x="72304" y="10839"/>
                  <a:pt x="71693" y="10420"/>
                  <a:pt x="71145" y="10420"/>
                </a:cubicBezTo>
                <a:cubicBezTo>
                  <a:pt x="71075" y="10420"/>
                  <a:pt x="71006" y="10427"/>
                  <a:pt x="70938" y="10442"/>
                </a:cubicBezTo>
                <a:cubicBezTo>
                  <a:pt x="70188" y="10621"/>
                  <a:pt x="70224" y="11788"/>
                  <a:pt x="69497" y="12002"/>
                </a:cubicBezTo>
                <a:cubicBezTo>
                  <a:pt x="69593" y="12550"/>
                  <a:pt x="68854" y="12919"/>
                  <a:pt x="68771" y="13347"/>
                </a:cubicBezTo>
                <a:cubicBezTo>
                  <a:pt x="68712" y="13633"/>
                  <a:pt x="68866" y="13978"/>
                  <a:pt x="68878" y="14240"/>
                </a:cubicBezTo>
                <a:cubicBezTo>
                  <a:pt x="69040" y="16824"/>
                  <a:pt x="66970" y="18089"/>
                  <a:pt x="64466" y="18089"/>
                </a:cubicBezTo>
                <a:cubicBezTo>
                  <a:pt x="64397" y="18089"/>
                  <a:pt x="64328" y="18088"/>
                  <a:pt x="64259" y="18086"/>
                </a:cubicBezTo>
                <a:cubicBezTo>
                  <a:pt x="63747" y="18562"/>
                  <a:pt x="63866" y="19479"/>
                  <a:pt x="63580" y="20146"/>
                </a:cubicBezTo>
                <a:cubicBezTo>
                  <a:pt x="63362" y="20684"/>
                  <a:pt x="62593" y="21256"/>
                  <a:pt x="62037" y="21256"/>
                </a:cubicBezTo>
                <a:cubicBezTo>
                  <a:pt x="62015" y="21256"/>
                  <a:pt x="61994" y="21255"/>
                  <a:pt x="61973" y="21253"/>
                </a:cubicBezTo>
                <a:cubicBezTo>
                  <a:pt x="61556" y="21217"/>
                  <a:pt x="61080" y="20646"/>
                  <a:pt x="61080" y="20253"/>
                </a:cubicBezTo>
                <a:cubicBezTo>
                  <a:pt x="61080" y="19777"/>
                  <a:pt x="61770" y="19515"/>
                  <a:pt x="61353" y="18967"/>
                </a:cubicBezTo>
                <a:cubicBezTo>
                  <a:pt x="61413" y="18598"/>
                  <a:pt x="62235" y="18395"/>
                  <a:pt x="62139" y="17800"/>
                </a:cubicBezTo>
                <a:cubicBezTo>
                  <a:pt x="62081" y="17469"/>
                  <a:pt x="61798" y="17410"/>
                  <a:pt x="61430" y="17410"/>
                </a:cubicBezTo>
                <a:cubicBezTo>
                  <a:pt x="61231" y="17410"/>
                  <a:pt x="61007" y="17427"/>
                  <a:pt x="60780" y="17427"/>
                </a:cubicBezTo>
                <a:cubicBezTo>
                  <a:pt x="60657" y="17427"/>
                  <a:pt x="60534" y="17422"/>
                  <a:pt x="60413" y="17407"/>
                </a:cubicBezTo>
                <a:cubicBezTo>
                  <a:pt x="59853" y="17336"/>
                  <a:pt x="59115" y="17014"/>
                  <a:pt x="58627" y="16741"/>
                </a:cubicBezTo>
                <a:cubicBezTo>
                  <a:pt x="57972" y="16383"/>
                  <a:pt x="57412" y="15681"/>
                  <a:pt x="56567" y="15574"/>
                </a:cubicBezTo>
                <a:cubicBezTo>
                  <a:pt x="56502" y="15566"/>
                  <a:pt x="56438" y="15563"/>
                  <a:pt x="56375" y="15563"/>
                </a:cubicBezTo>
                <a:cubicBezTo>
                  <a:pt x="56154" y="15563"/>
                  <a:pt x="55946" y="15600"/>
                  <a:pt x="55769" y="15600"/>
                </a:cubicBezTo>
                <a:cubicBezTo>
                  <a:pt x="55615" y="15600"/>
                  <a:pt x="55484" y="15572"/>
                  <a:pt x="55388" y="15467"/>
                </a:cubicBezTo>
                <a:cubicBezTo>
                  <a:pt x="55138" y="15169"/>
                  <a:pt x="55496" y="14716"/>
                  <a:pt x="55507" y="14514"/>
                </a:cubicBezTo>
                <a:cubicBezTo>
                  <a:pt x="55484" y="14181"/>
                  <a:pt x="54865" y="14062"/>
                  <a:pt x="54841" y="13728"/>
                </a:cubicBezTo>
                <a:cubicBezTo>
                  <a:pt x="54817" y="13502"/>
                  <a:pt x="55436" y="12764"/>
                  <a:pt x="55674" y="12561"/>
                </a:cubicBezTo>
                <a:cubicBezTo>
                  <a:pt x="56115" y="12180"/>
                  <a:pt x="56912" y="11776"/>
                  <a:pt x="57627" y="11395"/>
                </a:cubicBezTo>
                <a:cubicBezTo>
                  <a:pt x="58317" y="11014"/>
                  <a:pt x="59127" y="10609"/>
                  <a:pt x="59794" y="10394"/>
                </a:cubicBezTo>
                <a:cubicBezTo>
                  <a:pt x="60079" y="10299"/>
                  <a:pt x="60413" y="10323"/>
                  <a:pt x="60687" y="10228"/>
                </a:cubicBezTo>
                <a:cubicBezTo>
                  <a:pt x="61389" y="9966"/>
                  <a:pt x="61854" y="9466"/>
                  <a:pt x="62520" y="9275"/>
                </a:cubicBezTo>
                <a:cubicBezTo>
                  <a:pt x="62877" y="9168"/>
                  <a:pt x="63247" y="9192"/>
                  <a:pt x="63639" y="9109"/>
                </a:cubicBezTo>
                <a:cubicBezTo>
                  <a:pt x="64568" y="8906"/>
                  <a:pt x="65247" y="8239"/>
                  <a:pt x="66033" y="8109"/>
                </a:cubicBezTo>
                <a:lnTo>
                  <a:pt x="66033" y="8109"/>
                </a:lnTo>
                <a:cubicBezTo>
                  <a:pt x="65866" y="8751"/>
                  <a:pt x="65152" y="8847"/>
                  <a:pt x="64973" y="9502"/>
                </a:cubicBezTo>
                <a:cubicBezTo>
                  <a:pt x="65169" y="9855"/>
                  <a:pt x="65404" y="9981"/>
                  <a:pt x="65659" y="9981"/>
                </a:cubicBezTo>
                <a:cubicBezTo>
                  <a:pt x="66287" y="9981"/>
                  <a:pt x="67033" y="9216"/>
                  <a:pt x="67592" y="9216"/>
                </a:cubicBezTo>
                <a:cubicBezTo>
                  <a:pt x="68085" y="9224"/>
                  <a:pt x="68572" y="9692"/>
                  <a:pt x="68979" y="9692"/>
                </a:cubicBezTo>
                <a:cubicBezTo>
                  <a:pt x="69172" y="9692"/>
                  <a:pt x="69348" y="9586"/>
                  <a:pt x="69497" y="9275"/>
                </a:cubicBezTo>
                <a:cubicBezTo>
                  <a:pt x="69331" y="8751"/>
                  <a:pt x="68842" y="8454"/>
                  <a:pt x="68378" y="8156"/>
                </a:cubicBezTo>
                <a:cubicBezTo>
                  <a:pt x="67950" y="7882"/>
                  <a:pt x="67271" y="7644"/>
                  <a:pt x="67318" y="7049"/>
                </a:cubicBezTo>
                <a:cubicBezTo>
                  <a:pt x="67399" y="7013"/>
                  <a:pt x="67471" y="6998"/>
                  <a:pt x="67539" y="6998"/>
                </a:cubicBezTo>
                <a:cubicBezTo>
                  <a:pt x="67900" y="6998"/>
                  <a:pt x="68104" y="7432"/>
                  <a:pt x="68485" y="7442"/>
                </a:cubicBezTo>
                <a:cubicBezTo>
                  <a:pt x="68735" y="7442"/>
                  <a:pt x="69069" y="7132"/>
                  <a:pt x="69331" y="7049"/>
                </a:cubicBezTo>
                <a:cubicBezTo>
                  <a:pt x="69902" y="6846"/>
                  <a:pt x="70878" y="6787"/>
                  <a:pt x="71331" y="6382"/>
                </a:cubicBezTo>
                <a:cubicBezTo>
                  <a:pt x="71605" y="6132"/>
                  <a:pt x="71569" y="5739"/>
                  <a:pt x="71783" y="5430"/>
                </a:cubicBezTo>
                <a:cubicBezTo>
                  <a:pt x="71962" y="5168"/>
                  <a:pt x="72414" y="5084"/>
                  <a:pt x="72617" y="4822"/>
                </a:cubicBezTo>
                <a:cubicBezTo>
                  <a:pt x="72855" y="4489"/>
                  <a:pt x="72641" y="4215"/>
                  <a:pt x="72950" y="4037"/>
                </a:cubicBezTo>
                <a:cubicBezTo>
                  <a:pt x="73139" y="3952"/>
                  <a:pt x="73343" y="3924"/>
                  <a:pt x="73555" y="3924"/>
                </a:cubicBezTo>
                <a:cubicBezTo>
                  <a:pt x="73994" y="3924"/>
                  <a:pt x="74466" y="4046"/>
                  <a:pt x="74912" y="4046"/>
                </a:cubicBezTo>
                <a:cubicBezTo>
                  <a:pt x="74981" y="4046"/>
                  <a:pt x="75050" y="4043"/>
                  <a:pt x="75117" y="4037"/>
                </a:cubicBezTo>
                <a:cubicBezTo>
                  <a:pt x="75447" y="4002"/>
                  <a:pt x="75669" y="3761"/>
                  <a:pt x="75969" y="3761"/>
                </a:cubicBezTo>
                <a:cubicBezTo>
                  <a:pt x="75982" y="3761"/>
                  <a:pt x="75996" y="3762"/>
                  <a:pt x="76010" y="3763"/>
                </a:cubicBezTo>
                <a:cubicBezTo>
                  <a:pt x="76641" y="3810"/>
                  <a:pt x="76974" y="4810"/>
                  <a:pt x="77403" y="5096"/>
                </a:cubicBezTo>
                <a:cubicBezTo>
                  <a:pt x="77725" y="5311"/>
                  <a:pt x="78296" y="5299"/>
                  <a:pt x="78356" y="5703"/>
                </a:cubicBezTo>
                <a:cubicBezTo>
                  <a:pt x="78463" y="6525"/>
                  <a:pt x="77296" y="6585"/>
                  <a:pt x="76570" y="6989"/>
                </a:cubicBezTo>
                <a:cubicBezTo>
                  <a:pt x="76212" y="7192"/>
                  <a:pt x="76058" y="7656"/>
                  <a:pt x="75617" y="7823"/>
                </a:cubicBezTo>
                <a:cubicBezTo>
                  <a:pt x="75343" y="7928"/>
                  <a:pt x="75037" y="7958"/>
                  <a:pt x="74723" y="7958"/>
                </a:cubicBezTo>
                <a:cubicBezTo>
                  <a:pt x="74307" y="7958"/>
                  <a:pt x="73878" y="7905"/>
                  <a:pt x="73495" y="7905"/>
                </a:cubicBezTo>
                <a:cubicBezTo>
                  <a:pt x="72923" y="7905"/>
                  <a:pt x="72453" y="8023"/>
                  <a:pt x="72283" y="8609"/>
                </a:cubicBezTo>
                <a:cubicBezTo>
                  <a:pt x="72454" y="8862"/>
                  <a:pt x="72670" y="8948"/>
                  <a:pt x="72909" y="8948"/>
                </a:cubicBezTo>
                <a:cubicBezTo>
                  <a:pt x="73423" y="8948"/>
                  <a:pt x="74039" y="8549"/>
                  <a:pt x="74510" y="8549"/>
                </a:cubicBezTo>
                <a:cubicBezTo>
                  <a:pt x="74998" y="8549"/>
                  <a:pt x="75605" y="9013"/>
                  <a:pt x="75903" y="9335"/>
                </a:cubicBezTo>
                <a:cubicBezTo>
                  <a:pt x="76165" y="9609"/>
                  <a:pt x="76260" y="10156"/>
                  <a:pt x="76570" y="10335"/>
                </a:cubicBezTo>
                <a:cubicBezTo>
                  <a:pt x="76784" y="10454"/>
                  <a:pt x="77153" y="10430"/>
                  <a:pt x="77403" y="10502"/>
                </a:cubicBezTo>
                <a:cubicBezTo>
                  <a:pt x="78085" y="10709"/>
                  <a:pt x="78669" y="11048"/>
                  <a:pt x="79358" y="11048"/>
                </a:cubicBezTo>
                <a:cubicBezTo>
                  <a:pt x="79499" y="11048"/>
                  <a:pt x="79645" y="11034"/>
                  <a:pt x="79796" y="11002"/>
                </a:cubicBezTo>
                <a:cubicBezTo>
                  <a:pt x="80106" y="10466"/>
                  <a:pt x="79165" y="10311"/>
                  <a:pt x="79522" y="9894"/>
                </a:cubicBezTo>
                <a:lnTo>
                  <a:pt x="79522" y="9894"/>
                </a:lnTo>
                <a:cubicBezTo>
                  <a:pt x="80118" y="9942"/>
                  <a:pt x="80511" y="10204"/>
                  <a:pt x="80975" y="10394"/>
                </a:cubicBezTo>
                <a:cubicBezTo>
                  <a:pt x="81618" y="9918"/>
                  <a:pt x="82058" y="9871"/>
                  <a:pt x="82035" y="9109"/>
                </a:cubicBezTo>
                <a:cubicBezTo>
                  <a:pt x="82011" y="8478"/>
                  <a:pt x="81189" y="8442"/>
                  <a:pt x="81201" y="7716"/>
                </a:cubicBezTo>
                <a:cubicBezTo>
                  <a:pt x="81201" y="7299"/>
                  <a:pt x="81499" y="7120"/>
                  <a:pt x="81808" y="7096"/>
                </a:cubicBezTo>
                <a:cubicBezTo>
                  <a:pt x="81816" y="7096"/>
                  <a:pt x="81824" y="7096"/>
                  <a:pt x="81832" y="7096"/>
                </a:cubicBezTo>
                <a:cubicBezTo>
                  <a:pt x="82527" y="7096"/>
                  <a:pt x="82743" y="8145"/>
                  <a:pt x="83261" y="8216"/>
                </a:cubicBezTo>
                <a:cubicBezTo>
                  <a:pt x="83277" y="8218"/>
                  <a:pt x="83294" y="8219"/>
                  <a:pt x="83313" y="8219"/>
                </a:cubicBezTo>
                <a:cubicBezTo>
                  <a:pt x="83673" y="8219"/>
                  <a:pt x="84521" y="7806"/>
                  <a:pt x="84702" y="7716"/>
                </a:cubicBezTo>
                <a:cubicBezTo>
                  <a:pt x="84975" y="7585"/>
                  <a:pt x="85797" y="7096"/>
                  <a:pt x="85821" y="6823"/>
                </a:cubicBezTo>
                <a:cubicBezTo>
                  <a:pt x="85857" y="6418"/>
                  <a:pt x="84964" y="5882"/>
                  <a:pt x="84535" y="5703"/>
                </a:cubicBezTo>
                <a:cubicBezTo>
                  <a:pt x="83940" y="5465"/>
                  <a:pt x="83332" y="5501"/>
                  <a:pt x="83094" y="4989"/>
                </a:cubicBezTo>
                <a:cubicBezTo>
                  <a:pt x="82963" y="4703"/>
                  <a:pt x="83166" y="4406"/>
                  <a:pt x="82928" y="4203"/>
                </a:cubicBezTo>
                <a:cubicBezTo>
                  <a:pt x="82892" y="3906"/>
                  <a:pt x="83297" y="3715"/>
                  <a:pt x="83201" y="3429"/>
                </a:cubicBezTo>
                <a:cubicBezTo>
                  <a:pt x="83118" y="3132"/>
                  <a:pt x="82785" y="3167"/>
                  <a:pt x="82368" y="2977"/>
                </a:cubicBezTo>
                <a:cubicBezTo>
                  <a:pt x="82070" y="2846"/>
                  <a:pt x="81785" y="2536"/>
                  <a:pt x="81535" y="2477"/>
                </a:cubicBezTo>
                <a:cubicBezTo>
                  <a:pt x="81177" y="2394"/>
                  <a:pt x="80844" y="2465"/>
                  <a:pt x="80582" y="2370"/>
                </a:cubicBezTo>
                <a:cubicBezTo>
                  <a:pt x="79606" y="2001"/>
                  <a:pt x="79784" y="1191"/>
                  <a:pt x="79129" y="810"/>
                </a:cubicBezTo>
                <a:cubicBezTo>
                  <a:pt x="79035" y="821"/>
                  <a:pt x="78941" y="825"/>
                  <a:pt x="78849" y="825"/>
                </a:cubicBezTo>
                <a:cubicBezTo>
                  <a:pt x="78389" y="825"/>
                  <a:pt x="77964" y="713"/>
                  <a:pt x="77577" y="713"/>
                </a:cubicBezTo>
                <a:cubicBezTo>
                  <a:pt x="77360" y="713"/>
                  <a:pt x="77155" y="748"/>
                  <a:pt x="76963" y="858"/>
                </a:cubicBezTo>
                <a:cubicBezTo>
                  <a:pt x="76743" y="739"/>
                  <a:pt x="76491" y="699"/>
                  <a:pt x="76221" y="699"/>
                </a:cubicBezTo>
                <a:cubicBezTo>
                  <a:pt x="75657" y="699"/>
                  <a:pt x="75011" y="873"/>
                  <a:pt x="74407" y="873"/>
                </a:cubicBezTo>
                <a:cubicBezTo>
                  <a:pt x="74309" y="873"/>
                  <a:pt x="74212" y="868"/>
                  <a:pt x="74117" y="858"/>
                </a:cubicBezTo>
                <a:cubicBezTo>
                  <a:pt x="73843" y="834"/>
                  <a:pt x="73557" y="667"/>
                  <a:pt x="73284" y="643"/>
                </a:cubicBezTo>
                <a:cubicBezTo>
                  <a:pt x="73189" y="635"/>
                  <a:pt x="73092" y="631"/>
                  <a:pt x="72994" y="631"/>
                </a:cubicBezTo>
                <a:cubicBezTo>
                  <a:pt x="71564" y="631"/>
                  <a:pt x="69757" y="1482"/>
                  <a:pt x="69212" y="2084"/>
                </a:cubicBezTo>
                <a:cubicBezTo>
                  <a:pt x="69104" y="2215"/>
                  <a:pt x="68676" y="2929"/>
                  <a:pt x="68771" y="3263"/>
                </a:cubicBezTo>
                <a:cubicBezTo>
                  <a:pt x="68938" y="3858"/>
                  <a:pt x="70033" y="3417"/>
                  <a:pt x="70331" y="3977"/>
                </a:cubicBezTo>
                <a:cubicBezTo>
                  <a:pt x="70259" y="4668"/>
                  <a:pt x="69521" y="5025"/>
                  <a:pt x="68938" y="5322"/>
                </a:cubicBezTo>
                <a:cubicBezTo>
                  <a:pt x="68498" y="5542"/>
                  <a:pt x="67959" y="6030"/>
                  <a:pt x="67456" y="6030"/>
                </a:cubicBezTo>
                <a:cubicBezTo>
                  <a:pt x="67332" y="6030"/>
                  <a:pt x="67210" y="6000"/>
                  <a:pt x="67092" y="5930"/>
                </a:cubicBezTo>
                <a:cubicBezTo>
                  <a:pt x="66866" y="5334"/>
                  <a:pt x="67759" y="5334"/>
                  <a:pt x="67545" y="4822"/>
                </a:cubicBezTo>
                <a:cubicBezTo>
                  <a:pt x="67378" y="4429"/>
                  <a:pt x="66687" y="4680"/>
                  <a:pt x="66378" y="4310"/>
                </a:cubicBezTo>
                <a:cubicBezTo>
                  <a:pt x="65937" y="3798"/>
                  <a:pt x="66461" y="3072"/>
                  <a:pt x="66318" y="2310"/>
                </a:cubicBezTo>
                <a:cubicBezTo>
                  <a:pt x="66937" y="1167"/>
                  <a:pt x="69354" y="1810"/>
                  <a:pt x="69997" y="691"/>
                </a:cubicBezTo>
                <a:cubicBezTo>
                  <a:pt x="69902" y="334"/>
                  <a:pt x="69545" y="536"/>
                  <a:pt x="69271" y="417"/>
                </a:cubicBezTo>
                <a:cubicBezTo>
                  <a:pt x="68962" y="286"/>
                  <a:pt x="68914" y="36"/>
                  <a:pt x="68604" y="24"/>
                </a:cubicBezTo>
                <a:cubicBezTo>
                  <a:pt x="68599" y="24"/>
                  <a:pt x="68594" y="24"/>
                  <a:pt x="68589" y="24"/>
                </a:cubicBezTo>
                <a:cubicBezTo>
                  <a:pt x="68305" y="24"/>
                  <a:pt x="67932" y="348"/>
                  <a:pt x="67592" y="477"/>
                </a:cubicBezTo>
                <a:cubicBezTo>
                  <a:pt x="67199" y="619"/>
                  <a:pt x="66818" y="739"/>
                  <a:pt x="66545" y="917"/>
                </a:cubicBezTo>
                <a:cubicBezTo>
                  <a:pt x="65967" y="1288"/>
                  <a:pt x="65719" y="2167"/>
                  <a:pt x="65105" y="2167"/>
                </a:cubicBezTo>
                <a:cubicBezTo>
                  <a:pt x="65049" y="2167"/>
                  <a:pt x="64989" y="2160"/>
                  <a:pt x="64925" y="2143"/>
                </a:cubicBezTo>
                <a:cubicBezTo>
                  <a:pt x="64759" y="1536"/>
                  <a:pt x="65628" y="1227"/>
                  <a:pt x="65533" y="691"/>
                </a:cubicBezTo>
                <a:cubicBezTo>
                  <a:pt x="65440" y="513"/>
                  <a:pt x="65263" y="465"/>
                  <a:pt x="65060" y="465"/>
                </a:cubicBezTo>
                <a:cubicBezTo>
                  <a:pt x="64870" y="465"/>
                  <a:pt x="64657" y="507"/>
                  <a:pt x="64473" y="524"/>
                </a:cubicBezTo>
                <a:cubicBezTo>
                  <a:pt x="63425" y="631"/>
                  <a:pt x="62663" y="846"/>
                  <a:pt x="62246" y="1417"/>
                </a:cubicBezTo>
                <a:cubicBezTo>
                  <a:pt x="62031" y="1389"/>
                  <a:pt x="61772" y="1313"/>
                  <a:pt x="61544" y="1313"/>
                </a:cubicBezTo>
                <a:cubicBezTo>
                  <a:pt x="61380" y="1313"/>
                  <a:pt x="61232" y="1352"/>
                  <a:pt x="61127" y="1477"/>
                </a:cubicBezTo>
                <a:cubicBezTo>
                  <a:pt x="61377" y="1893"/>
                  <a:pt x="61865" y="2548"/>
                  <a:pt x="62413" y="2644"/>
                </a:cubicBezTo>
                <a:cubicBezTo>
                  <a:pt x="62444" y="2648"/>
                  <a:pt x="62476" y="2650"/>
                  <a:pt x="62507" y="2650"/>
                </a:cubicBezTo>
                <a:cubicBezTo>
                  <a:pt x="62750" y="2650"/>
                  <a:pt x="62993" y="2524"/>
                  <a:pt x="63236" y="2524"/>
                </a:cubicBezTo>
                <a:cubicBezTo>
                  <a:pt x="63355" y="2524"/>
                  <a:pt x="63473" y="2554"/>
                  <a:pt x="63592" y="2644"/>
                </a:cubicBezTo>
                <a:cubicBezTo>
                  <a:pt x="63687" y="3239"/>
                  <a:pt x="62889" y="3227"/>
                  <a:pt x="62866" y="3810"/>
                </a:cubicBezTo>
                <a:cubicBezTo>
                  <a:pt x="62842" y="4168"/>
                  <a:pt x="63294" y="4358"/>
                  <a:pt x="63247" y="4703"/>
                </a:cubicBezTo>
                <a:cubicBezTo>
                  <a:pt x="63198" y="5094"/>
                  <a:pt x="62350" y="5564"/>
                  <a:pt x="61790" y="5564"/>
                </a:cubicBezTo>
                <a:cubicBezTo>
                  <a:pt x="61666" y="5564"/>
                  <a:pt x="61556" y="5541"/>
                  <a:pt x="61473" y="5489"/>
                </a:cubicBezTo>
                <a:cubicBezTo>
                  <a:pt x="61473" y="4941"/>
                  <a:pt x="62199" y="5096"/>
                  <a:pt x="62199" y="4596"/>
                </a:cubicBezTo>
                <a:cubicBezTo>
                  <a:pt x="62187" y="4382"/>
                  <a:pt x="61830" y="4084"/>
                  <a:pt x="61580" y="4037"/>
                </a:cubicBezTo>
                <a:cubicBezTo>
                  <a:pt x="61535" y="4030"/>
                  <a:pt x="61488" y="4027"/>
                  <a:pt x="61440" y="4027"/>
                </a:cubicBezTo>
                <a:cubicBezTo>
                  <a:pt x="60980" y="4027"/>
                  <a:pt x="60359" y="4316"/>
                  <a:pt x="60079" y="4596"/>
                </a:cubicBezTo>
                <a:cubicBezTo>
                  <a:pt x="59818" y="4858"/>
                  <a:pt x="59829" y="5322"/>
                  <a:pt x="59520" y="5537"/>
                </a:cubicBezTo>
                <a:cubicBezTo>
                  <a:pt x="59274" y="5706"/>
                  <a:pt x="58992" y="5747"/>
                  <a:pt x="58700" y="5747"/>
                </a:cubicBezTo>
                <a:cubicBezTo>
                  <a:pt x="58434" y="5747"/>
                  <a:pt x="58161" y="5713"/>
                  <a:pt x="57901" y="5713"/>
                </a:cubicBezTo>
                <a:cubicBezTo>
                  <a:pt x="57865" y="5713"/>
                  <a:pt x="57829" y="5714"/>
                  <a:pt x="57793" y="5715"/>
                </a:cubicBezTo>
                <a:cubicBezTo>
                  <a:pt x="57486" y="5722"/>
                  <a:pt x="57213" y="5730"/>
                  <a:pt x="56963" y="5730"/>
                </a:cubicBezTo>
                <a:cubicBezTo>
                  <a:pt x="56303" y="5730"/>
                  <a:pt x="55800" y="5672"/>
                  <a:pt x="55222" y="5370"/>
                </a:cubicBezTo>
                <a:cubicBezTo>
                  <a:pt x="54996" y="5251"/>
                  <a:pt x="54519" y="5037"/>
                  <a:pt x="54555" y="4656"/>
                </a:cubicBezTo>
                <a:cubicBezTo>
                  <a:pt x="54590" y="4654"/>
                  <a:pt x="54624" y="4654"/>
                  <a:pt x="54659" y="4654"/>
                </a:cubicBezTo>
                <a:cubicBezTo>
                  <a:pt x="55345" y="4654"/>
                  <a:pt x="56015" y="4918"/>
                  <a:pt x="56765" y="4918"/>
                </a:cubicBezTo>
                <a:cubicBezTo>
                  <a:pt x="56936" y="4918"/>
                  <a:pt x="57112" y="4904"/>
                  <a:pt x="57293" y="4870"/>
                </a:cubicBezTo>
                <a:cubicBezTo>
                  <a:pt x="57651" y="4799"/>
                  <a:pt x="57782" y="4477"/>
                  <a:pt x="58127" y="4310"/>
                </a:cubicBezTo>
                <a:cubicBezTo>
                  <a:pt x="58496" y="4144"/>
                  <a:pt x="58948" y="4310"/>
                  <a:pt x="59067" y="3929"/>
                </a:cubicBezTo>
                <a:cubicBezTo>
                  <a:pt x="59044" y="3251"/>
                  <a:pt x="58246" y="3453"/>
                  <a:pt x="58186" y="2917"/>
                </a:cubicBezTo>
                <a:cubicBezTo>
                  <a:pt x="58139" y="2632"/>
                  <a:pt x="58603" y="1977"/>
                  <a:pt x="58901" y="1703"/>
                </a:cubicBezTo>
                <a:cubicBezTo>
                  <a:pt x="59246" y="1381"/>
                  <a:pt x="59853" y="1322"/>
                  <a:pt x="59960" y="917"/>
                </a:cubicBezTo>
                <a:cubicBezTo>
                  <a:pt x="59874" y="738"/>
                  <a:pt x="59755" y="674"/>
                  <a:pt x="59619" y="674"/>
                </a:cubicBezTo>
                <a:cubicBezTo>
                  <a:pt x="59320" y="674"/>
                  <a:pt x="58937" y="975"/>
                  <a:pt x="58627" y="1024"/>
                </a:cubicBezTo>
                <a:cubicBezTo>
                  <a:pt x="58569" y="1034"/>
                  <a:pt x="58512" y="1038"/>
                  <a:pt x="58455" y="1038"/>
                </a:cubicBezTo>
                <a:cubicBezTo>
                  <a:pt x="58300" y="1038"/>
                  <a:pt x="58148" y="1011"/>
                  <a:pt x="58001" y="1011"/>
                </a:cubicBezTo>
                <a:cubicBezTo>
                  <a:pt x="57947" y="1011"/>
                  <a:pt x="57894" y="1014"/>
                  <a:pt x="57841" y="1024"/>
                </a:cubicBezTo>
                <a:cubicBezTo>
                  <a:pt x="57282" y="1155"/>
                  <a:pt x="56996" y="1667"/>
                  <a:pt x="56615" y="1870"/>
                </a:cubicBezTo>
                <a:cubicBezTo>
                  <a:pt x="56222" y="1798"/>
                  <a:pt x="56174" y="1381"/>
                  <a:pt x="55781" y="1310"/>
                </a:cubicBezTo>
                <a:cubicBezTo>
                  <a:pt x="55590" y="1456"/>
                  <a:pt x="55407" y="1506"/>
                  <a:pt x="55226" y="1506"/>
                </a:cubicBezTo>
                <a:cubicBezTo>
                  <a:pt x="54935" y="1506"/>
                  <a:pt x="54649" y="1376"/>
                  <a:pt x="54341" y="1310"/>
                </a:cubicBezTo>
                <a:cubicBezTo>
                  <a:pt x="54067" y="1251"/>
                  <a:pt x="53745" y="1251"/>
                  <a:pt x="53555" y="1191"/>
                </a:cubicBezTo>
                <a:cubicBezTo>
                  <a:pt x="53102" y="1060"/>
                  <a:pt x="52817" y="524"/>
                  <a:pt x="52269" y="358"/>
                </a:cubicBezTo>
                <a:cubicBezTo>
                  <a:pt x="52163" y="325"/>
                  <a:pt x="52031" y="316"/>
                  <a:pt x="51881" y="316"/>
                </a:cubicBezTo>
                <a:cubicBezTo>
                  <a:pt x="51699" y="316"/>
                  <a:pt x="51492" y="329"/>
                  <a:pt x="51273" y="329"/>
                </a:cubicBezTo>
                <a:cubicBezTo>
                  <a:pt x="51144" y="329"/>
                  <a:pt x="51010" y="325"/>
                  <a:pt x="50876" y="310"/>
                </a:cubicBezTo>
                <a:cubicBezTo>
                  <a:pt x="50100" y="219"/>
                  <a:pt x="49366" y="1"/>
                  <a:pt x="486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73" name="Google Shape;11073;p36"/>
          <p:cNvGrpSpPr/>
          <p:nvPr/>
        </p:nvGrpSpPr>
        <p:grpSpPr>
          <a:xfrm>
            <a:off x="7081650" y="2715875"/>
            <a:ext cx="1322800" cy="1599325"/>
            <a:chOff x="7081650" y="2715875"/>
            <a:chExt cx="1322800" cy="1599325"/>
          </a:xfrm>
        </p:grpSpPr>
        <p:sp>
          <p:nvSpPr>
            <p:cNvPr id="11074" name="Google Shape;11074;p36"/>
            <p:cNvSpPr/>
            <p:nvPr/>
          </p:nvSpPr>
          <p:spPr>
            <a:xfrm>
              <a:off x="7081650" y="2715875"/>
              <a:ext cx="1322800" cy="809350"/>
            </a:xfrm>
            <a:custGeom>
              <a:avLst/>
              <a:gdLst/>
              <a:ahLst/>
              <a:cxnLst/>
              <a:rect l="l" t="t" r="r" b="b"/>
              <a:pathLst>
                <a:path w="52912" h="32374" extrusionOk="0">
                  <a:moveTo>
                    <a:pt x="2572" y="1"/>
                  </a:moveTo>
                  <a:cubicBezTo>
                    <a:pt x="1143" y="1"/>
                    <a:pt x="0" y="1155"/>
                    <a:pt x="0" y="2584"/>
                  </a:cubicBezTo>
                  <a:lnTo>
                    <a:pt x="0" y="29802"/>
                  </a:lnTo>
                  <a:cubicBezTo>
                    <a:pt x="0" y="31219"/>
                    <a:pt x="1143" y="32374"/>
                    <a:pt x="2572" y="32374"/>
                  </a:cubicBezTo>
                  <a:lnTo>
                    <a:pt x="50328" y="32374"/>
                  </a:lnTo>
                  <a:cubicBezTo>
                    <a:pt x="51757" y="32374"/>
                    <a:pt x="52912" y="31219"/>
                    <a:pt x="52912" y="29802"/>
                  </a:cubicBezTo>
                  <a:lnTo>
                    <a:pt x="52912" y="2584"/>
                  </a:lnTo>
                  <a:cubicBezTo>
                    <a:pt x="52912" y="1155"/>
                    <a:pt x="51757" y="1"/>
                    <a:pt x="50328" y="1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Mars is a very cold place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075" name="Google Shape;11075;p36"/>
            <p:cNvSpPr/>
            <p:nvPr/>
          </p:nvSpPr>
          <p:spPr>
            <a:xfrm>
              <a:off x="7548675" y="3722550"/>
              <a:ext cx="388450" cy="592650"/>
            </a:xfrm>
            <a:custGeom>
              <a:avLst/>
              <a:gdLst/>
              <a:ahLst/>
              <a:cxnLst/>
              <a:rect l="l" t="t" r="r" b="b"/>
              <a:pathLst>
                <a:path w="15538" h="23706" extrusionOk="0">
                  <a:moveTo>
                    <a:pt x="0" y="0"/>
                  </a:moveTo>
                  <a:lnTo>
                    <a:pt x="7775" y="23706"/>
                  </a:lnTo>
                  <a:lnTo>
                    <a:pt x="15538" y="0"/>
                  </a:lnTo>
                  <a:lnTo>
                    <a:pt x="7775" y="5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6"/>
            <p:cNvSpPr/>
            <p:nvPr/>
          </p:nvSpPr>
          <p:spPr>
            <a:xfrm>
              <a:off x="7446375" y="3367250"/>
              <a:ext cx="593073" cy="593073"/>
            </a:xfrm>
            <a:custGeom>
              <a:avLst/>
              <a:gdLst/>
              <a:ahLst/>
              <a:cxnLst/>
              <a:rect l="l" t="t" r="r" b="b"/>
              <a:pathLst>
                <a:path w="21134" h="21134" extrusionOk="0">
                  <a:moveTo>
                    <a:pt x="10573" y="0"/>
                  </a:moveTo>
                  <a:cubicBezTo>
                    <a:pt x="4727" y="0"/>
                    <a:pt x="0" y="4727"/>
                    <a:pt x="0" y="10561"/>
                  </a:cubicBezTo>
                  <a:cubicBezTo>
                    <a:pt x="0" y="16407"/>
                    <a:pt x="4727" y="21134"/>
                    <a:pt x="10573" y="21134"/>
                  </a:cubicBezTo>
                  <a:cubicBezTo>
                    <a:pt x="16407" y="21134"/>
                    <a:pt x="21134" y="16407"/>
                    <a:pt x="21134" y="10561"/>
                  </a:cubicBezTo>
                  <a:cubicBezTo>
                    <a:pt x="21134" y="4727"/>
                    <a:pt x="16407" y="0"/>
                    <a:pt x="10573" y="0"/>
                  </a:cubicBezTo>
                  <a:close/>
                </a:path>
              </a:pathLst>
            </a:cu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6"/>
            <p:cNvSpPr/>
            <p:nvPr/>
          </p:nvSpPr>
          <p:spPr>
            <a:xfrm>
              <a:off x="7499159" y="3420034"/>
              <a:ext cx="487502" cy="487502"/>
            </a:xfrm>
            <a:custGeom>
              <a:avLst/>
              <a:gdLst/>
              <a:ahLst/>
              <a:cxnLst/>
              <a:rect l="l" t="t" r="r" b="b"/>
              <a:pathLst>
                <a:path w="17372" h="17372" extrusionOk="0">
                  <a:moveTo>
                    <a:pt x="8692" y="0"/>
                  </a:moveTo>
                  <a:cubicBezTo>
                    <a:pt x="3894" y="0"/>
                    <a:pt x="0" y="3894"/>
                    <a:pt x="0" y="8680"/>
                  </a:cubicBezTo>
                  <a:cubicBezTo>
                    <a:pt x="0" y="13478"/>
                    <a:pt x="3894" y="17372"/>
                    <a:pt x="8692" y="17372"/>
                  </a:cubicBezTo>
                  <a:cubicBezTo>
                    <a:pt x="13478" y="17372"/>
                    <a:pt x="17372" y="13478"/>
                    <a:pt x="17372" y="8680"/>
                  </a:cubicBezTo>
                  <a:cubicBezTo>
                    <a:pt x="17372" y="3894"/>
                    <a:pt x="13478" y="0"/>
                    <a:pt x="86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6"/>
            <p:cNvSpPr/>
            <p:nvPr/>
          </p:nvSpPr>
          <p:spPr>
            <a:xfrm>
              <a:off x="7534235" y="3455110"/>
              <a:ext cx="417346" cy="417346"/>
            </a:xfrm>
            <a:custGeom>
              <a:avLst/>
              <a:gdLst/>
              <a:ahLst/>
              <a:cxnLst/>
              <a:rect l="l" t="t" r="r" b="b"/>
              <a:pathLst>
                <a:path w="14872" h="14872" extrusionOk="0">
                  <a:moveTo>
                    <a:pt x="7442" y="1"/>
                  </a:moveTo>
                  <a:cubicBezTo>
                    <a:pt x="3334" y="1"/>
                    <a:pt x="0" y="3322"/>
                    <a:pt x="0" y="7430"/>
                  </a:cubicBezTo>
                  <a:cubicBezTo>
                    <a:pt x="0" y="11538"/>
                    <a:pt x="3334" y="14871"/>
                    <a:pt x="7442" y="14871"/>
                  </a:cubicBezTo>
                  <a:cubicBezTo>
                    <a:pt x="11550" y="14871"/>
                    <a:pt x="14871" y="11538"/>
                    <a:pt x="14871" y="7430"/>
                  </a:cubicBezTo>
                  <a:cubicBezTo>
                    <a:pt x="14871" y="3322"/>
                    <a:pt x="11550" y="1"/>
                    <a:pt x="7442" y="1"/>
                  </a:cubicBezTo>
                  <a:close/>
                </a:path>
              </a:pathLst>
            </a:custGeom>
            <a:solidFill>
              <a:srgbClr val="E09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79" name="Google Shape;11079;p36"/>
            <p:cNvGrpSpPr/>
            <p:nvPr/>
          </p:nvGrpSpPr>
          <p:grpSpPr>
            <a:xfrm>
              <a:off x="7596976" y="3524093"/>
              <a:ext cx="292147" cy="279377"/>
              <a:chOff x="5045500" y="842250"/>
              <a:chExt cx="503875" cy="481850"/>
            </a:xfrm>
          </p:grpSpPr>
          <p:sp>
            <p:nvSpPr>
              <p:cNvPr id="11080" name="Google Shape;11080;p36"/>
              <p:cNvSpPr/>
              <p:nvPr/>
            </p:nvSpPr>
            <p:spPr>
              <a:xfrm>
                <a:off x="5045500" y="842250"/>
                <a:ext cx="503875" cy="48185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19274" extrusionOk="0">
                    <a:moveTo>
                      <a:pt x="12103" y="1130"/>
                    </a:moveTo>
                    <a:cubicBezTo>
                      <a:pt x="13694" y="1130"/>
                      <a:pt x="15284" y="1735"/>
                      <a:pt x="16496" y="2945"/>
                    </a:cubicBezTo>
                    <a:cubicBezTo>
                      <a:pt x="18917" y="5366"/>
                      <a:pt x="18917" y="9305"/>
                      <a:pt x="16496" y="11729"/>
                    </a:cubicBezTo>
                    <a:cubicBezTo>
                      <a:pt x="15286" y="12940"/>
                      <a:pt x="13695" y="13545"/>
                      <a:pt x="12104" y="13545"/>
                    </a:cubicBezTo>
                    <a:cubicBezTo>
                      <a:pt x="10514" y="13545"/>
                      <a:pt x="8923" y="12940"/>
                      <a:pt x="7712" y="11729"/>
                    </a:cubicBezTo>
                    <a:cubicBezTo>
                      <a:pt x="5288" y="9305"/>
                      <a:pt x="5288" y="5369"/>
                      <a:pt x="7712" y="2945"/>
                    </a:cubicBezTo>
                    <a:cubicBezTo>
                      <a:pt x="8923" y="1735"/>
                      <a:pt x="10513" y="1130"/>
                      <a:pt x="12103" y="1130"/>
                    </a:cubicBezTo>
                    <a:close/>
                    <a:moveTo>
                      <a:pt x="4918" y="13726"/>
                    </a:moveTo>
                    <a:lnTo>
                      <a:pt x="5716" y="14524"/>
                    </a:lnTo>
                    <a:lnTo>
                      <a:pt x="4918" y="15322"/>
                    </a:lnTo>
                    <a:lnTo>
                      <a:pt x="4120" y="14524"/>
                    </a:lnTo>
                    <a:lnTo>
                      <a:pt x="4918" y="13726"/>
                    </a:lnTo>
                    <a:close/>
                    <a:moveTo>
                      <a:pt x="12106" y="1"/>
                    </a:moveTo>
                    <a:cubicBezTo>
                      <a:pt x="10226" y="1"/>
                      <a:pt x="8345" y="717"/>
                      <a:pt x="6914" y="2147"/>
                    </a:cubicBezTo>
                    <a:cubicBezTo>
                      <a:pt x="4725" y="4333"/>
                      <a:pt x="4240" y="7516"/>
                      <a:pt x="5315" y="10133"/>
                    </a:cubicBezTo>
                    <a:lnTo>
                      <a:pt x="4518" y="10931"/>
                    </a:lnTo>
                    <a:cubicBezTo>
                      <a:pt x="4009" y="11434"/>
                      <a:pt x="3876" y="12208"/>
                      <a:pt x="4192" y="12852"/>
                    </a:cubicBezTo>
                    <a:lnTo>
                      <a:pt x="663" y="16382"/>
                    </a:lnTo>
                    <a:cubicBezTo>
                      <a:pt x="1" y="17044"/>
                      <a:pt x="1" y="18116"/>
                      <a:pt x="663" y="18778"/>
                    </a:cubicBezTo>
                    <a:cubicBezTo>
                      <a:pt x="994" y="19108"/>
                      <a:pt x="1428" y="19273"/>
                      <a:pt x="1862" y="19273"/>
                    </a:cubicBezTo>
                    <a:cubicBezTo>
                      <a:pt x="2295" y="19273"/>
                      <a:pt x="2729" y="19108"/>
                      <a:pt x="3060" y="18778"/>
                    </a:cubicBezTo>
                    <a:lnTo>
                      <a:pt x="6586" y="15249"/>
                    </a:lnTo>
                    <a:cubicBezTo>
                      <a:pt x="6820" y="15363"/>
                      <a:pt x="7071" y="15418"/>
                      <a:pt x="7320" y="15418"/>
                    </a:cubicBezTo>
                    <a:cubicBezTo>
                      <a:pt x="7757" y="15418"/>
                      <a:pt x="8188" y="15247"/>
                      <a:pt x="8510" y="14921"/>
                    </a:cubicBezTo>
                    <a:lnTo>
                      <a:pt x="9308" y="14126"/>
                    </a:lnTo>
                    <a:cubicBezTo>
                      <a:pt x="10192" y="14489"/>
                      <a:pt x="11145" y="14675"/>
                      <a:pt x="12104" y="14675"/>
                    </a:cubicBezTo>
                    <a:cubicBezTo>
                      <a:pt x="13962" y="14675"/>
                      <a:pt x="15843" y="13979"/>
                      <a:pt x="17294" y="12527"/>
                    </a:cubicBezTo>
                    <a:cubicBezTo>
                      <a:pt x="20155" y="9666"/>
                      <a:pt x="20155" y="5008"/>
                      <a:pt x="17294" y="2147"/>
                    </a:cubicBezTo>
                    <a:cubicBezTo>
                      <a:pt x="15864" y="716"/>
                      <a:pt x="13985" y="1"/>
                      <a:pt x="12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11081" name="Google Shape;11081;p36"/>
              <p:cNvSpPr/>
              <p:nvPr/>
            </p:nvSpPr>
            <p:spPr>
              <a:xfrm>
                <a:off x="5221050" y="898625"/>
                <a:ext cx="254100" cy="254100"/>
              </a:xfrm>
              <a:custGeom>
                <a:avLst/>
                <a:gdLst/>
                <a:ahLst/>
                <a:cxnLst/>
                <a:rect l="l" t="t" r="r" b="b"/>
                <a:pathLst>
                  <a:path w="10164" h="10164" extrusionOk="0">
                    <a:moveTo>
                      <a:pt x="5081" y="1"/>
                    </a:moveTo>
                    <a:cubicBezTo>
                      <a:pt x="2274" y="1"/>
                      <a:pt x="1" y="2274"/>
                      <a:pt x="1" y="5081"/>
                    </a:cubicBezTo>
                    <a:cubicBezTo>
                      <a:pt x="1" y="7887"/>
                      <a:pt x="2274" y="10164"/>
                      <a:pt x="5081" y="10164"/>
                    </a:cubicBezTo>
                    <a:cubicBezTo>
                      <a:pt x="7887" y="10164"/>
                      <a:pt x="10164" y="7887"/>
                      <a:pt x="10164" y="5081"/>
                    </a:cubicBezTo>
                    <a:cubicBezTo>
                      <a:pt x="10164" y="2274"/>
                      <a:pt x="7887" y="1"/>
                      <a:pt x="5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1082" name="Google Shape;11082;p36"/>
          <p:cNvGrpSpPr/>
          <p:nvPr/>
        </p:nvGrpSpPr>
        <p:grpSpPr>
          <a:xfrm>
            <a:off x="2218656" y="2869000"/>
            <a:ext cx="1322825" cy="1599325"/>
            <a:chOff x="2218656" y="2869000"/>
            <a:chExt cx="1322825" cy="1599325"/>
          </a:xfrm>
        </p:grpSpPr>
        <p:sp>
          <p:nvSpPr>
            <p:cNvPr id="11083" name="Google Shape;11083;p36"/>
            <p:cNvSpPr/>
            <p:nvPr/>
          </p:nvSpPr>
          <p:spPr>
            <a:xfrm>
              <a:off x="2218656" y="2869000"/>
              <a:ext cx="1322825" cy="809050"/>
            </a:xfrm>
            <a:custGeom>
              <a:avLst/>
              <a:gdLst/>
              <a:ahLst/>
              <a:cxnLst/>
              <a:rect l="l" t="t" r="r" b="b"/>
              <a:pathLst>
                <a:path w="52913" h="32362" extrusionOk="0">
                  <a:moveTo>
                    <a:pt x="2573" y="1"/>
                  </a:moveTo>
                  <a:cubicBezTo>
                    <a:pt x="1156" y="1"/>
                    <a:pt x="1" y="1156"/>
                    <a:pt x="1" y="2573"/>
                  </a:cubicBezTo>
                  <a:lnTo>
                    <a:pt x="1" y="29790"/>
                  </a:lnTo>
                  <a:cubicBezTo>
                    <a:pt x="1" y="31207"/>
                    <a:pt x="1156" y="32362"/>
                    <a:pt x="2573" y="32362"/>
                  </a:cubicBezTo>
                  <a:lnTo>
                    <a:pt x="50329" y="32362"/>
                  </a:lnTo>
                  <a:cubicBezTo>
                    <a:pt x="51757" y="32362"/>
                    <a:pt x="52912" y="31207"/>
                    <a:pt x="52912" y="29790"/>
                  </a:cubicBezTo>
                  <a:lnTo>
                    <a:pt x="52912" y="2573"/>
                  </a:lnTo>
                  <a:cubicBezTo>
                    <a:pt x="52912" y="1156"/>
                    <a:pt x="51757" y="1"/>
                    <a:pt x="50329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Neptune is very far away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084" name="Google Shape;11084;p36"/>
            <p:cNvSpPr/>
            <p:nvPr/>
          </p:nvSpPr>
          <p:spPr>
            <a:xfrm>
              <a:off x="2685681" y="3875375"/>
              <a:ext cx="388775" cy="592950"/>
            </a:xfrm>
            <a:custGeom>
              <a:avLst/>
              <a:gdLst/>
              <a:ahLst/>
              <a:cxnLst/>
              <a:rect l="l" t="t" r="r" b="b"/>
              <a:pathLst>
                <a:path w="15551" h="23718" extrusionOk="0">
                  <a:moveTo>
                    <a:pt x="1" y="1"/>
                  </a:moveTo>
                  <a:lnTo>
                    <a:pt x="7776" y="23718"/>
                  </a:lnTo>
                  <a:lnTo>
                    <a:pt x="15550" y="1"/>
                  </a:lnTo>
                  <a:lnTo>
                    <a:pt x="7776" y="5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6"/>
            <p:cNvSpPr/>
            <p:nvPr/>
          </p:nvSpPr>
          <p:spPr>
            <a:xfrm>
              <a:off x="2583556" y="3520252"/>
              <a:ext cx="593015" cy="592987"/>
            </a:xfrm>
            <a:custGeom>
              <a:avLst/>
              <a:gdLst/>
              <a:ahLst/>
              <a:cxnLst/>
              <a:rect l="l" t="t" r="r" b="b"/>
              <a:pathLst>
                <a:path w="21147" h="21146" extrusionOk="0">
                  <a:moveTo>
                    <a:pt x="10574" y="1"/>
                  </a:moveTo>
                  <a:cubicBezTo>
                    <a:pt x="4728" y="1"/>
                    <a:pt x="1" y="4739"/>
                    <a:pt x="1" y="10573"/>
                  </a:cubicBezTo>
                  <a:cubicBezTo>
                    <a:pt x="1" y="16407"/>
                    <a:pt x="4728" y="21146"/>
                    <a:pt x="10574" y="21146"/>
                  </a:cubicBezTo>
                  <a:cubicBezTo>
                    <a:pt x="16408" y="21146"/>
                    <a:pt x="21146" y="16407"/>
                    <a:pt x="21146" y="10573"/>
                  </a:cubicBezTo>
                  <a:cubicBezTo>
                    <a:pt x="21146" y="4739"/>
                    <a:pt x="16408" y="1"/>
                    <a:pt x="10574" y="1"/>
                  </a:cubicBezTo>
                  <a:close/>
                </a:path>
              </a:pathLst>
            </a:custGeom>
            <a:solidFill>
              <a:srgbClr val="202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6"/>
            <p:cNvSpPr/>
            <p:nvPr/>
          </p:nvSpPr>
          <p:spPr>
            <a:xfrm>
              <a:off x="2636333" y="3573337"/>
              <a:ext cx="487154" cy="486818"/>
            </a:xfrm>
            <a:custGeom>
              <a:avLst/>
              <a:gdLst/>
              <a:ahLst/>
              <a:cxnLst/>
              <a:rect l="l" t="t" r="r" b="b"/>
              <a:pathLst>
                <a:path w="17372" h="17360" extrusionOk="0">
                  <a:moveTo>
                    <a:pt x="8692" y="1"/>
                  </a:moveTo>
                  <a:cubicBezTo>
                    <a:pt x="3893" y="1"/>
                    <a:pt x="0" y="3882"/>
                    <a:pt x="0" y="8680"/>
                  </a:cubicBezTo>
                  <a:cubicBezTo>
                    <a:pt x="0" y="13478"/>
                    <a:pt x="3893" y="17360"/>
                    <a:pt x="8692" y="17360"/>
                  </a:cubicBezTo>
                  <a:cubicBezTo>
                    <a:pt x="13478" y="17360"/>
                    <a:pt x="17371" y="13478"/>
                    <a:pt x="17371" y="8680"/>
                  </a:cubicBezTo>
                  <a:cubicBezTo>
                    <a:pt x="17371" y="3882"/>
                    <a:pt x="13478" y="1"/>
                    <a:pt x="86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6"/>
            <p:cNvSpPr/>
            <p:nvPr/>
          </p:nvSpPr>
          <p:spPr>
            <a:xfrm>
              <a:off x="2671387" y="3608054"/>
              <a:ext cx="417048" cy="417385"/>
            </a:xfrm>
            <a:custGeom>
              <a:avLst/>
              <a:gdLst/>
              <a:ahLst/>
              <a:cxnLst/>
              <a:rect l="l" t="t" r="r" b="b"/>
              <a:pathLst>
                <a:path w="14872" h="14884" extrusionOk="0">
                  <a:moveTo>
                    <a:pt x="7442" y="1"/>
                  </a:moveTo>
                  <a:cubicBezTo>
                    <a:pt x="3334" y="1"/>
                    <a:pt x="0" y="3335"/>
                    <a:pt x="0" y="7442"/>
                  </a:cubicBezTo>
                  <a:cubicBezTo>
                    <a:pt x="0" y="11550"/>
                    <a:pt x="3334" y="14884"/>
                    <a:pt x="7442" y="14884"/>
                  </a:cubicBezTo>
                  <a:cubicBezTo>
                    <a:pt x="11549" y="14884"/>
                    <a:pt x="14871" y="11550"/>
                    <a:pt x="14871" y="7442"/>
                  </a:cubicBezTo>
                  <a:cubicBezTo>
                    <a:pt x="14871" y="3335"/>
                    <a:pt x="11549" y="1"/>
                    <a:pt x="7442" y="1"/>
                  </a:cubicBezTo>
                  <a:close/>
                </a:path>
              </a:pathLst>
            </a:custGeom>
            <a:solidFill>
              <a:srgbClr val="202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8" name="Google Shape;11088;p36"/>
          <p:cNvGrpSpPr/>
          <p:nvPr/>
        </p:nvGrpSpPr>
        <p:grpSpPr>
          <a:xfrm>
            <a:off x="2741337" y="3698675"/>
            <a:ext cx="277478" cy="236196"/>
            <a:chOff x="5645200" y="879425"/>
            <a:chExt cx="478575" cy="407375"/>
          </a:xfrm>
        </p:grpSpPr>
        <p:sp>
          <p:nvSpPr>
            <p:cNvPr id="11089" name="Google Shape;11089;p3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90" name="Google Shape;11090;p3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91" name="Google Shape;11091;p3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92" name="Google Shape;11092;p3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93" name="Google Shape;11093;p3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094" name="Google Shape;11094;p3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1095" name="Google Shape;11095;p36"/>
          <p:cNvGrpSpPr/>
          <p:nvPr/>
        </p:nvGrpSpPr>
        <p:grpSpPr>
          <a:xfrm>
            <a:off x="1222950" y="1208638"/>
            <a:ext cx="1322825" cy="1599325"/>
            <a:chOff x="1222950" y="1208638"/>
            <a:chExt cx="1322825" cy="1599325"/>
          </a:xfrm>
        </p:grpSpPr>
        <p:sp>
          <p:nvSpPr>
            <p:cNvPr id="11096" name="Google Shape;11096;p36"/>
            <p:cNvSpPr/>
            <p:nvPr/>
          </p:nvSpPr>
          <p:spPr>
            <a:xfrm>
              <a:off x="1658078" y="2025478"/>
              <a:ext cx="24319" cy="21057"/>
            </a:xfrm>
            <a:custGeom>
              <a:avLst/>
              <a:gdLst/>
              <a:ahLst/>
              <a:cxnLst/>
              <a:rect l="l" t="t" r="r" b="b"/>
              <a:pathLst>
                <a:path w="1060" h="918" extrusionOk="0">
                  <a:moveTo>
                    <a:pt x="664" y="1"/>
                  </a:moveTo>
                  <a:cubicBezTo>
                    <a:pt x="357" y="1"/>
                    <a:pt x="16" y="288"/>
                    <a:pt x="0" y="644"/>
                  </a:cubicBezTo>
                  <a:cubicBezTo>
                    <a:pt x="83" y="751"/>
                    <a:pt x="179" y="846"/>
                    <a:pt x="286" y="918"/>
                  </a:cubicBezTo>
                  <a:cubicBezTo>
                    <a:pt x="619" y="775"/>
                    <a:pt x="941" y="620"/>
                    <a:pt x="1060" y="251"/>
                  </a:cubicBezTo>
                  <a:cubicBezTo>
                    <a:pt x="968" y="75"/>
                    <a:pt x="820" y="1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6"/>
            <p:cNvSpPr/>
            <p:nvPr/>
          </p:nvSpPr>
          <p:spPr>
            <a:xfrm>
              <a:off x="1222950" y="1208638"/>
              <a:ext cx="1322825" cy="809050"/>
            </a:xfrm>
            <a:custGeom>
              <a:avLst/>
              <a:gdLst/>
              <a:ahLst/>
              <a:cxnLst/>
              <a:rect l="l" t="t" r="r" b="b"/>
              <a:pathLst>
                <a:path w="52913" h="32362" extrusionOk="0">
                  <a:moveTo>
                    <a:pt x="2585" y="1"/>
                  </a:moveTo>
                  <a:cubicBezTo>
                    <a:pt x="1156" y="1"/>
                    <a:pt x="1" y="1155"/>
                    <a:pt x="1" y="2572"/>
                  </a:cubicBezTo>
                  <a:lnTo>
                    <a:pt x="1" y="29790"/>
                  </a:lnTo>
                  <a:cubicBezTo>
                    <a:pt x="1" y="31207"/>
                    <a:pt x="1156" y="32362"/>
                    <a:pt x="2585" y="32362"/>
                  </a:cubicBezTo>
                  <a:lnTo>
                    <a:pt x="50340" y="32362"/>
                  </a:lnTo>
                  <a:cubicBezTo>
                    <a:pt x="51769" y="32362"/>
                    <a:pt x="52912" y="31207"/>
                    <a:pt x="52912" y="29790"/>
                  </a:cubicBezTo>
                  <a:lnTo>
                    <a:pt x="52912" y="2572"/>
                  </a:lnTo>
                  <a:cubicBezTo>
                    <a:pt x="52912" y="1155"/>
                    <a:pt x="51769" y="1"/>
                    <a:pt x="50340" y="1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The Sun is a huge star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098" name="Google Shape;11098;p36"/>
            <p:cNvSpPr/>
            <p:nvPr/>
          </p:nvSpPr>
          <p:spPr>
            <a:xfrm>
              <a:off x="1690275" y="2215013"/>
              <a:ext cx="388475" cy="592950"/>
            </a:xfrm>
            <a:custGeom>
              <a:avLst/>
              <a:gdLst/>
              <a:ahLst/>
              <a:cxnLst/>
              <a:rect l="l" t="t" r="r" b="b"/>
              <a:pathLst>
                <a:path w="15539" h="23718" extrusionOk="0">
                  <a:moveTo>
                    <a:pt x="15538" y="0"/>
                  </a:moveTo>
                  <a:lnTo>
                    <a:pt x="7764" y="5180"/>
                  </a:lnTo>
                  <a:lnTo>
                    <a:pt x="1" y="0"/>
                  </a:lnTo>
                  <a:lnTo>
                    <a:pt x="1" y="0"/>
                  </a:lnTo>
                  <a:lnTo>
                    <a:pt x="7764" y="23718"/>
                  </a:lnTo>
                  <a:lnTo>
                    <a:pt x="15538" y="0"/>
                  </a:ln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6"/>
            <p:cNvSpPr/>
            <p:nvPr/>
          </p:nvSpPr>
          <p:spPr>
            <a:xfrm>
              <a:off x="1588000" y="1859721"/>
              <a:ext cx="593048" cy="593357"/>
            </a:xfrm>
            <a:custGeom>
              <a:avLst/>
              <a:gdLst/>
              <a:ahLst/>
              <a:cxnLst/>
              <a:rect l="l" t="t" r="r" b="b"/>
              <a:pathLst>
                <a:path w="21135" h="21146" extrusionOk="0">
                  <a:moveTo>
                    <a:pt x="10562" y="0"/>
                  </a:moveTo>
                  <a:cubicBezTo>
                    <a:pt x="4727" y="0"/>
                    <a:pt x="1" y="4739"/>
                    <a:pt x="1" y="10573"/>
                  </a:cubicBezTo>
                  <a:cubicBezTo>
                    <a:pt x="1" y="16407"/>
                    <a:pt x="4727" y="21146"/>
                    <a:pt x="10562" y="21146"/>
                  </a:cubicBezTo>
                  <a:cubicBezTo>
                    <a:pt x="16408" y="21146"/>
                    <a:pt x="21134" y="16407"/>
                    <a:pt x="21134" y="10573"/>
                  </a:cubicBezTo>
                  <a:cubicBezTo>
                    <a:pt x="21134" y="4739"/>
                    <a:pt x="16408" y="0"/>
                    <a:pt x="10562" y="0"/>
                  </a:cubicBezTo>
                  <a:close/>
                </a:path>
              </a:pathLst>
            </a:custGeom>
            <a:solidFill>
              <a:srgbClr val="2FC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6"/>
            <p:cNvSpPr/>
            <p:nvPr/>
          </p:nvSpPr>
          <p:spPr>
            <a:xfrm>
              <a:off x="1640779" y="1912836"/>
              <a:ext cx="487486" cy="487122"/>
            </a:xfrm>
            <a:custGeom>
              <a:avLst/>
              <a:gdLst/>
              <a:ahLst/>
              <a:cxnLst/>
              <a:rect l="l" t="t" r="r" b="b"/>
              <a:pathLst>
                <a:path w="17373" h="17360" extrusionOk="0">
                  <a:moveTo>
                    <a:pt x="8681" y="0"/>
                  </a:moveTo>
                  <a:cubicBezTo>
                    <a:pt x="3894" y="0"/>
                    <a:pt x="1" y="3882"/>
                    <a:pt x="1" y="8680"/>
                  </a:cubicBezTo>
                  <a:cubicBezTo>
                    <a:pt x="1" y="13478"/>
                    <a:pt x="3894" y="17360"/>
                    <a:pt x="8681" y="17360"/>
                  </a:cubicBezTo>
                  <a:cubicBezTo>
                    <a:pt x="13479" y="17360"/>
                    <a:pt x="17372" y="13478"/>
                    <a:pt x="17372" y="8680"/>
                  </a:cubicBezTo>
                  <a:cubicBezTo>
                    <a:pt x="17372" y="3882"/>
                    <a:pt x="13479" y="0"/>
                    <a:pt x="8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6"/>
            <p:cNvSpPr/>
            <p:nvPr/>
          </p:nvSpPr>
          <p:spPr>
            <a:xfrm>
              <a:off x="1675880" y="1947573"/>
              <a:ext cx="417280" cy="417645"/>
            </a:xfrm>
            <a:custGeom>
              <a:avLst/>
              <a:gdLst/>
              <a:ahLst/>
              <a:cxnLst/>
              <a:rect l="l" t="t" r="r" b="b"/>
              <a:pathLst>
                <a:path w="14871" h="14884" extrusionOk="0">
                  <a:moveTo>
                    <a:pt x="7430" y="1"/>
                  </a:moveTo>
                  <a:cubicBezTo>
                    <a:pt x="3322" y="1"/>
                    <a:pt x="0" y="3334"/>
                    <a:pt x="0" y="7442"/>
                  </a:cubicBezTo>
                  <a:cubicBezTo>
                    <a:pt x="0" y="11550"/>
                    <a:pt x="3322" y="14883"/>
                    <a:pt x="7430" y="14883"/>
                  </a:cubicBezTo>
                  <a:cubicBezTo>
                    <a:pt x="11537" y="14883"/>
                    <a:pt x="14871" y="11550"/>
                    <a:pt x="14871" y="7442"/>
                  </a:cubicBezTo>
                  <a:cubicBezTo>
                    <a:pt x="14871" y="3334"/>
                    <a:pt x="11537" y="1"/>
                    <a:pt x="7430" y="1"/>
                  </a:cubicBezTo>
                  <a:close/>
                </a:path>
              </a:pathLst>
            </a:custGeom>
            <a:solidFill>
              <a:srgbClr val="2FC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2" name="Google Shape;11102;p36"/>
          <p:cNvGrpSpPr/>
          <p:nvPr/>
        </p:nvGrpSpPr>
        <p:grpSpPr>
          <a:xfrm>
            <a:off x="1744864" y="2016871"/>
            <a:ext cx="279319" cy="279377"/>
            <a:chOff x="5049725" y="2027900"/>
            <a:chExt cx="481750" cy="481850"/>
          </a:xfrm>
        </p:grpSpPr>
        <p:sp>
          <p:nvSpPr>
            <p:cNvPr id="11103" name="Google Shape;11103;p3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4" name="Google Shape;11104;p3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5" name="Google Shape;11105;p3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6" name="Google Shape;11106;p3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7" name="Google Shape;11107;p3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8" name="Google Shape;11108;p3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09" name="Google Shape;11109;p3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10" name="Google Shape;11110;p3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1111" name="Google Shape;11111;p36"/>
          <p:cNvGrpSpPr/>
          <p:nvPr/>
        </p:nvGrpSpPr>
        <p:grpSpPr>
          <a:xfrm>
            <a:off x="4197213" y="1697219"/>
            <a:ext cx="1322800" cy="1632244"/>
            <a:chOff x="4197213" y="1697219"/>
            <a:chExt cx="1322800" cy="1632244"/>
          </a:xfrm>
        </p:grpSpPr>
        <p:sp>
          <p:nvSpPr>
            <p:cNvPr id="11112" name="Google Shape;11112;p36"/>
            <p:cNvSpPr/>
            <p:nvPr/>
          </p:nvSpPr>
          <p:spPr>
            <a:xfrm>
              <a:off x="4889805" y="1697219"/>
              <a:ext cx="22185" cy="13304"/>
            </a:xfrm>
            <a:custGeom>
              <a:avLst/>
              <a:gdLst/>
              <a:ahLst/>
              <a:cxnLst/>
              <a:rect l="l" t="t" r="r" b="b"/>
              <a:pathLst>
                <a:path w="967" h="580" extrusionOk="0">
                  <a:moveTo>
                    <a:pt x="435" y="0"/>
                  </a:moveTo>
                  <a:cubicBezTo>
                    <a:pt x="211" y="0"/>
                    <a:pt x="0" y="127"/>
                    <a:pt x="72" y="405"/>
                  </a:cubicBezTo>
                  <a:cubicBezTo>
                    <a:pt x="137" y="523"/>
                    <a:pt x="313" y="579"/>
                    <a:pt x="488" y="579"/>
                  </a:cubicBezTo>
                  <a:cubicBezTo>
                    <a:pt x="633" y="579"/>
                    <a:pt x="777" y="540"/>
                    <a:pt x="858" y="465"/>
                  </a:cubicBezTo>
                  <a:cubicBezTo>
                    <a:pt x="966" y="166"/>
                    <a:pt x="691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6"/>
            <p:cNvSpPr/>
            <p:nvPr/>
          </p:nvSpPr>
          <p:spPr>
            <a:xfrm>
              <a:off x="4734392" y="2460602"/>
              <a:ext cx="29252" cy="16836"/>
            </a:xfrm>
            <a:custGeom>
              <a:avLst/>
              <a:gdLst/>
              <a:ahLst/>
              <a:cxnLst/>
              <a:rect l="l" t="t" r="r" b="b"/>
              <a:pathLst>
                <a:path w="1275" h="734" extrusionOk="0">
                  <a:moveTo>
                    <a:pt x="760" y="1"/>
                  </a:moveTo>
                  <a:cubicBezTo>
                    <a:pt x="409" y="1"/>
                    <a:pt x="15" y="174"/>
                    <a:pt x="0" y="450"/>
                  </a:cubicBezTo>
                  <a:cubicBezTo>
                    <a:pt x="81" y="652"/>
                    <a:pt x="273" y="734"/>
                    <a:pt x="485" y="734"/>
                  </a:cubicBezTo>
                  <a:cubicBezTo>
                    <a:pt x="835" y="734"/>
                    <a:pt x="1237" y="510"/>
                    <a:pt x="1274" y="236"/>
                  </a:cubicBezTo>
                  <a:cubicBezTo>
                    <a:pt x="1195" y="72"/>
                    <a:pt x="986" y="1"/>
                    <a:pt x="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6"/>
            <p:cNvSpPr/>
            <p:nvPr/>
          </p:nvSpPr>
          <p:spPr>
            <a:xfrm>
              <a:off x="4197213" y="1730113"/>
              <a:ext cx="1322800" cy="809350"/>
            </a:xfrm>
            <a:custGeom>
              <a:avLst/>
              <a:gdLst/>
              <a:ahLst/>
              <a:cxnLst/>
              <a:rect l="l" t="t" r="r" b="b"/>
              <a:pathLst>
                <a:path w="52912" h="32374" extrusionOk="0">
                  <a:moveTo>
                    <a:pt x="2572" y="1"/>
                  </a:moveTo>
                  <a:cubicBezTo>
                    <a:pt x="1143" y="1"/>
                    <a:pt x="0" y="1156"/>
                    <a:pt x="0" y="2573"/>
                  </a:cubicBezTo>
                  <a:lnTo>
                    <a:pt x="0" y="29790"/>
                  </a:lnTo>
                  <a:cubicBezTo>
                    <a:pt x="0" y="31219"/>
                    <a:pt x="1143" y="32374"/>
                    <a:pt x="2572" y="32374"/>
                  </a:cubicBezTo>
                  <a:lnTo>
                    <a:pt x="50328" y="32374"/>
                  </a:lnTo>
                  <a:cubicBezTo>
                    <a:pt x="51757" y="32374"/>
                    <a:pt x="52912" y="31219"/>
                    <a:pt x="52912" y="29790"/>
                  </a:cubicBezTo>
                  <a:lnTo>
                    <a:pt x="52912" y="2573"/>
                  </a:lnTo>
                  <a:cubicBezTo>
                    <a:pt x="52912" y="1156"/>
                    <a:pt x="51757" y="1"/>
                    <a:pt x="50328" y="1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115" name="Google Shape;11115;p36"/>
            <p:cNvSpPr/>
            <p:nvPr/>
          </p:nvSpPr>
          <p:spPr>
            <a:xfrm>
              <a:off x="4664238" y="2736788"/>
              <a:ext cx="388450" cy="592675"/>
            </a:xfrm>
            <a:custGeom>
              <a:avLst/>
              <a:gdLst/>
              <a:ahLst/>
              <a:cxnLst/>
              <a:rect l="l" t="t" r="r" b="b"/>
              <a:pathLst>
                <a:path w="15538" h="23707" extrusionOk="0">
                  <a:moveTo>
                    <a:pt x="0" y="1"/>
                  </a:moveTo>
                  <a:lnTo>
                    <a:pt x="7775" y="23706"/>
                  </a:lnTo>
                  <a:lnTo>
                    <a:pt x="15538" y="1"/>
                  </a:lnTo>
                  <a:lnTo>
                    <a:pt x="7775" y="51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6"/>
            <p:cNvSpPr/>
            <p:nvPr/>
          </p:nvSpPr>
          <p:spPr>
            <a:xfrm>
              <a:off x="4561950" y="2381180"/>
              <a:ext cx="593020" cy="593385"/>
            </a:xfrm>
            <a:custGeom>
              <a:avLst/>
              <a:gdLst/>
              <a:ahLst/>
              <a:cxnLst/>
              <a:rect l="l" t="t" r="r" b="b"/>
              <a:pathLst>
                <a:path w="21134" h="21147" extrusionOk="0">
                  <a:moveTo>
                    <a:pt x="10573" y="1"/>
                  </a:moveTo>
                  <a:cubicBezTo>
                    <a:pt x="4727" y="1"/>
                    <a:pt x="0" y="4739"/>
                    <a:pt x="0" y="10573"/>
                  </a:cubicBezTo>
                  <a:cubicBezTo>
                    <a:pt x="0" y="16419"/>
                    <a:pt x="4727" y="21146"/>
                    <a:pt x="10573" y="21146"/>
                  </a:cubicBezTo>
                  <a:cubicBezTo>
                    <a:pt x="16407" y="21146"/>
                    <a:pt x="21134" y="16419"/>
                    <a:pt x="21134" y="10573"/>
                  </a:cubicBezTo>
                  <a:cubicBezTo>
                    <a:pt x="21134" y="4739"/>
                    <a:pt x="16407" y="1"/>
                    <a:pt x="10573" y="1"/>
                  </a:cubicBezTo>
                  <a:close/>
                </a:path>
              </a:pathLst>
            </a:cu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6"/>
            <p:cNvSpPr/>
            <p:nvPr/>
          </p:nvSpPr>
          <p:spPr>
            <a:xfrm>
              <a:off x="4614731" y="2434298"/>
              <a:ext cx="487458" cy="487458"/>
            </a:xfrm>
            <a:custGeom>
              <a:avLst/>
              <a:gdLst/>
              <a:ahLst/>
              <a:cxnLst/>
              <a:rect l="l" t="t" r="r" b="b"/>
              <a:pathLst>
                <a:path w="17372" h="17372" extrusionOk="0">
                  <a:moveTo>
                    <a:pt x="8692" y="1"/>
                  </a:moveTo>
                  <a:cubicBezTo>
                    <a:pt x="3894" y="1"/>
                    <a:pt x="0" y="3882"/>
                    <a:pt x="0" y="8680"/>
                  </a:cubicBezTo>
                  <a:cubicBezTo>
                    <a:pt x="0" y="13479"/>
                    <a:pt x="3894" y="17372"/>
                    <a:pt x="8692" y="17372"/>
                  </a:cubicBezTo>
                  <a:cubicBezTo>
                    <a:pt x="13478" y="17372"/>
                    <a:pt x="17371" y="13479"/>
                    <a:pt x="17371" y="8680"/>
                  </a:cubicBezTo>
                  <a:cubicBezTo>
                    <a:pt x="17371" y="3882"/>
                    <a:pt x="13478" y="1"/>
                    <a:pt x="86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6"/>
            <p:cNvSpPr/>
            <p:nvPr/>
          </p:nvSpPr>
          <p:spPr>
            <a:xfrm>
              <a:off x="4649807" y="2469373"/>
              <a:ext cx="417308" cy="417308"/>
            </a:xfrm>
            <a:custGeom>
              <a:avLst/>
              <a:gdLst/>
              <a:ahLst/>
              <a:cxnLst/>
              <a:rect l="l" t="t" r="r" b="b"/>
              <a:pathLst>
                <a:path w="14872" h="14872" extrusionOk="0">
                  <a:moveTo>
                    <a:pt x="7442" y="1"/>
                  </a:moveTo>
                  <a:cubicBezTo>
                    <a:pt x="3334" y="1"/>
                    <a:pt x="0" y="3323"/>
                    <a:pt x="0" y="7430"/>
                  </a:cubicBezTo>
                  <a:cubicBezTo>
                    <a:pt x="0" y="11538"/>
                    <a:pt x="3334" y="14872"/>
                    <a:pt x="7442" y="14872"/>
                  </a:cubicBezTo>
                  <a:cubicBezTo>
                    <a:pt x="11549" y="14872"/>
                    <a:pt x="14871" y="11538"/>
                    <a:pt x="14871" y="7430"/>
                  </a:cubicBezTo>
                  <a:cubicBezTo>
                    <a:pt x="14871" y="3323"/>
                    <a:pt x="11549" y="1"/>
                    <a:pt x="7442" y="1"/>
                  </a:cubicBezTo>
                  <a:close/>
                </a:path>
              </a:pathLst>
            </a:custGeom>
            <a:solidFill>
              <a:srgbClr val="468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9" name="Google Shape;11119;p36"/>
          <p:cNvGrpSpPr/>
          <p:nvPr/>
        </p:nvGrpSpPr>
        <p:grpSpPr>
          <a:xfrm>
            <a:off x="4745224" y="2538347"/>
            <a:ext cx="226499" cy="279377"/>
            <a:chOff x="3330525" y="4399275"/>
            <a:chExt cx="390650" cy="481850"/>
          </a:xfrm>
        </p:grpSpPr>
        <p:sp>
          <p:nvSpPr>
            <p:cNvPr id="11120" name="Google Shape;11120;p3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1" name="Google Shape;11121;p3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2" name="Google Shape;11122;p3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3" name="Google Shape;11123;p3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4" name="Google Shape;11124;p3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5" name="Google Shape;11125;p3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26" name="Google Shape;11126;p3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1127" name="Google Shape;11127;p36"/>
          <p:cNvGrpSpPr/>
          <p:nvPr/>
        </p:nvGrpSpPr>
        <p:grpSpPr>
          <a:xfrm>
            <a:off x="5616969" y="936913"/>
            <a:ext cx="1322825" cy="1599325"/>
            <a:chOff x="5616969" y="936913"/>
            <a:chExt cx="1322825" cy="1599325"/>
          </a:xfrm>
        </p:grpSpPr>
        <p:sp>
          <p:nvSpPr>
            <p:cNvPr id="11128" name="Google Shape;11128;p36"/>
            <p:cNvSpPr/>
            <p:nvPr/>
          </p:nvSpPr>
          <p:spPr>
            <a:xfrm>
              <a:off x="5616969" y="936913"/>
              <a:ext cx="1322825" cy="809050"/>
            </a:xfrm>
            <a:custGeom>
              <a:avLst/>
              <a:gdLst/>
              <a:ahLst/>
              <a:cxnLst/>
              <a:rect l="l" t="t" r="r" b="b"/>
              <a:pathLst>
                <a:path w="52913" h="32362" extrusionOk="0">
                  <a:moveTo>
                    <a:pt x="2584" y="1"/>
                  </a:moveTo>
                  <a:cubicBezTo>
                    <a:pt x="1156" y="1"/>
                    <a:pt x="1" y="1156"/>
                    <a:pt x="1" y="2572"/>
                  </a:cubicBezTo>
                  <a:lnTo>
                    <a:pt x="1" y="29790"/>
                  </a:lnTo>
                  <a:cubicBezTo>
                    <a:pt x="1" y="31219"/>
                    <a:pt x="1156" y="32362"/>
                    <a:pt x="2584" y="32362"/>
                  </a:cubicBezTo>
                  <a:lnTo>
                    <a:pt x="50340" y="32362"/>
                  </a:lnTo>
                  <a:cubicBezTo>
                    <a:pt x="51757" y="32362"/>
                    <a:pt x="52912" y="31219"/>
                    <a:pt x="52912" y="29790"/>
                  </a:cubicBezTo>
                  <a:lnTo>
                    <a:pt x="52912" y="2572"/>
                  </a:lnTo>
                  <a:cubicBezTo>
                    <a:pt x="52912" y="1156"/>
                    <a:pt x="51757" y="1"/>
                    <a:pt x="50340" y="1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Mercury is the smallest planet</a:t>
              </a:r>
              <a:endParaRPr sz="170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11129" name="Google Shape;11129;p36"/>
            <p:cNvSpPr/>
            <p:nvPr/>
          </p:nvSpPr>
          <p:spPr>
            <a:xfrm>
              <a:off x="6083994" y="1943288"/>
              <a:ext cx="388775" cy="592950"/>
            </a:xfrm>
            <a:custGeom>
              <a:avLst/>
              <a:gdLst/>
              <a:ahLst/>
              <a:cxnLst/>
              <a:rect l="l" t="t" r="r" b="b"/>
              <a:pathLst>
                <a:path w="15551" h="23718" extrusionOk="0">
                  <a:moveTo>
                    <a:pt x="1" y="1"/>
                  </a:moveTo>
                  <a:lnTo>
                    <a:pt x="7776" y="23718"/>
                  </a:lnTo>
                  <a:lnTo>
                    <a:pt x="15550" y="1"/>
                  </a:lnTo>
                  <a:lnTo>
                    <a:pt x="7776" y="5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6"/>
            <p:cNvSpPr/>
            <p:nvPr/>
          </p:nvSpPr>
          <p:spPr>
            <a:xfrm>
              <a:off x="5981895" y="1588200"/>
              <a:ext cx="593015" cy="592934"/>
            </a:xfrm>
            <a:custGeom>
              <a:avLst/>
              <a:gdLst/>
              <a:ahLst/>
              <a:cxnLst/>
              <a:rect l="l" t="t" r="r" b="b"/>
              <a:pathLst>
                <a:path w="21147" h="21146" extrusionOk="0">
                  <a:moveTo>
                    <a:pt x="10574" y="0"/>
                  </a:moveTo>
                  <a:cubicBezTo>
                    <a:pt x="4739" y="0"/>
                    <a:pt x="1" y="4739"/>
                    <a:pt x="1" y="10573"/>
                  </a:cubicBezTo>
                  <a:cubicBezTo>
                    <a:pt x="1" y="16407"/>
                    <a:pt x="4739" y="21146"/>
                    <a:pt x="10574" y="21146"/>
                  </a:cubicBezTo>
                  <a:cubicBezTo>
                    <a:pt x="16419" y="21146"/>
                    <a:pt x="21146" y="16407"/>
                    <a:pt x="21146" y="10573"/>
                  </a:cubicBezTo>
                  <a:cubicBezTo>
                    <a:pt x="21146" y="4739"/>
                    <a:pt x="16419" y="0"/>
                    <a:pt x="10574" y="0"/>
                  </a:cubicBezTo>
                  <a:close/>
                </a:path>
              </a:pathLst>
            </a:custGeom>
            <a:solidFill>
              <a:srgbClr val="C628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6"/>
            <p:cNvSpPr/>
            <p:nvPr/>
          </p:nvSpPr>
          <p:spPr>
            <a:xfrm>
              <a:off x="6034977" y="1641280"/>
              <a:ext cx="487154" cy="486774"/>
            </a:xfrm>
            <a:custGeom>
              <a:avLst/>
              <a:gdLst/>
              <a:ahLst/>
              <a:cxnLst/>
              <a:rect l="l" t="t" r="r" b="b"/>
              <a:pathLst>
                <a:path w="17372" h="17360" extrusionOk="0">
                  <a:moveTo>
                    <a:pt x="8681" y="0"/>
                  </a:moveTo>
                  <a:cubicBezTo>
                    <a:pt x="3882" y="0"/>
                    <a:pt x="1" y="3882"/>
                    <a:pt x="1" y="8680"/>
                  </a:cubicBezTo>
                  <a:cubicBezTo>
                    <a:pt x="1" y="13478"/>
                    <a:pt x="3882" y="17360"/>
                    <a:pt x="8681" y="17360"/>
                  </a:cubicBezTo>
                  <a:cubicBezTo>
                    <a:pt x="13479" y="17360"/>
                    <a:pt x="17372" y="13478"/>
                    <a:pt x="17372" y="8680"/>
                  </a:cubicBezTo>
                  <a:cubicBezTo>
                    <a:pt x="17372" y="3882"/>
                    <a:pt x="13479" y="0"/>
                    <a:pt x="8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6"/>
            <p:cNvSpPr/>
            <p:nvPr/>
          </p:nvSpPr>
          <p:spPr>
            <a:xfrm>
              <a:off x="6070056" y="1675994"/>
              <a:ext cx="417020" cy="417347"/>
            </a:xfrm>
            <a:custGeom>
              <a:avLst/>
              <a:gdLst/>
              <a:ahLst/>
              <a:cxnLst/>
              <a:rect l="l" t="t" r="r" b="b"/>
              <a:pathLst>
                <a:path w="14871" h="14884" extrusionOk="0">
                  <a:moveTo>
                    <a:pt x="7430" y="1"/>
                  </a:moveTo>
                  <a:cubicBezTo>
                    <a:pt x="3322" y="1"/>
                    <a:pt x="0" y="3334"/>
                    <a:pt x="0" y="7442"/>
                  </a:cubicBezTo>
                  <a:cubicBezTo>
                    <a:pt x="0" y="11550"/>
                    <a:pt x="3322" y="14884"/>
                    <a:pt x="7430" y="14884"/>
                  </a:cubicBezTo>
                  <a:cubicBezTo>
                    <a:pt x="11537" y="14884"/>
                    <a:pt x="14871" y="11550"/>
                    <a:pt x="14871" y="7442"/>
                  </a:cubicBezTo>
                  <a:cubicBezTo>
                    <a:pt x="14871" y="3334"/>
                    <a:pt x="11537" y="1"/>
                    <a:pt x="7430" y="1"/>
                  </a:cubicBezTo>
                  <a:close/>
                </a:path>
              </a:pathLst>
            </a:custGeom>
            <a:solidFill>
              <a:srgbClr val="C628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36"/>
          <p:cNvGrpSpPr/>
          <p:nvPr/>
        </p:nvGrpSpPr>
        <p:grpSpPr>
          <a:xfrm>
            <a:off x="6174287" y="1744993"/>
            <a:ext cx="208554" cy="279362"/>
            <a:chOff x="3938800" y="4399275"/>
            <a:chExt cx="359700" cy="481825"/>
          </a:xfrm>
        </p:grpSpPr>
        <p:sp>
          <p:nvSpPr>
            <p:cNvPr id="11134" name="Google Shape;11134;p3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35" name="Google Shape;11135;p3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36" name="Google Shape;11136;p3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37" name="Google Shape;11137;p3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1138" name="Google Shape;11138;p3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3" name="Google Shape;11143;p37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1144" name="Google Shape;11144;p37"/>
          <p:cNvGrpSpPr/>
          <p:nvPr/>
        </p:nvGrpSpPr>
        <p:grpSpPr>
          <a:xfrm>
            <a:off x="710293" y="1660703"/>
            <a:ext cx="4747769" cy="2187186"/>
            <a:chOff x="953850" y="2142100"/>
            <a:chExt cx="7236350" cy="3334125"/>
          </a:xfrm>
        </p:grpSpPr>
        <p:sp>
          <p:nvSpPr>
            <p:cNvPr id="11145" name="Google Shape;11145;p37"/>
            <p:cNvSpPr/>
            <p:nvPr/>
          </p:nvSpPr>
          <p:spPr>
            <a:xfrm>
              <a:off x="8049375" y="4955200"/>
              <a:ext cx="140825" cy="167675"/>
            </a:xfrm>
            <a:custGeom>
              <a:avLst/>
              <a:gdLst/>
              <a:ahLst/>
              <a:cxnLst/>
              <a:rect l="l" t="t" r="r" b="b"/>
              <a:pathLst>
                <a:path w="5633" h="6707" extrusionOk="0">
                  <a:moveTo>
                    <a:pt x="3161" y="1"/>
                  </a:moveTo>
                  <a:cubicBezTo>
                    <a:pt x="3133" y="1"/>
                    <a:pt x="3104" y="2"/>
                    <a:pt x="3073" y="5"/>
                  </a:cubicBezTo>
                  <a:cubicBezTo>
                    <a:pt x="2311" y="64"/>
                    <a:pt x="2822" y="1398"/>
                    <a:pt x="2727" y="2017"/>
                  </a:cubicBezTo>
                  <a:cubicBezTo>
                    <a:pt x="2549" y="3410"/>
                    <a:pt x="1334" y="3898"/>
                    <a:pt x="560" y="4577"/>
                  </a:cubicBezTo>
                  <a:cubicBezTo>
                    <a:pt x="548" y="4981"/>
                    <a:pt x="894" y="5017"/>
                    <a:pt x="894" y="5410"/>
                  </a:cubicBezTo>
                  <a:cubicBezTo>
                    <a:pt x="739" y="5934"/>
                    <a:pt x="36" y="5934"/>
                    <a:pt x="1" y="6577"/>
                  </a:cubicBezTo>
                  <a:cubicBezTo>
                    <a:pt x="117" y="6669"/>
                    <a:pt x="239" y="6706"/>
                    <a:pt x="362" y="6706"/>
                  </a:cubicBezTo>
                  <a:cubicBezTo>
                    <a:pt x="729" y="6706"/>
                    <a:pt x="1108" y="6374"/>
                    <a:pt x="1394" y="6196"/>
                  </a:cubicBezTo>
                  <a:cubicBezTo>
                    <a:pt x="1787" y="5934"/>
                    <a:pt x="2299" y="5672"/>
                    <a:pt x="2680" y="5350"/>
                  </a:cubicBezTo>
                  <a:cubicBezTo>
                    <a:pt x="3084" y="5029"/>
                    <a:pt x="3334" y="4541"/>
                    <a:pt x="3787" y="4350"/>
                  </a:cubicBezTo>
                  <a:cubicBezTo>
                    <a:pt x="4037" y="4255"/>
                    <a:pt x="4335" y="4291"/>
                    <a:pt x="4573" y="4184"/>
                  </a:cubicBezTo>
                  <a:cubicBezTo>
                    <a:pt x="5061" y="3957"/>
                    <a:pt x="5430" y="3493"/>
                    <a:pt x="5632" y="3017"/>
                  </a:cubicBezTo>
                  <a:cubicBezTo>
                    <a:pt x="5543" y="2932"/>
                    <a:pt x="5440" y="2902"/>
                    <a:pt x="5328" y="2902"/>
                  </a:cubicBezTo>
                  <a:cubicBezTo>
                    <a:pt x="5083" y="2902"/>
                    <a:pt x="4802" y="3048"/>
                    <a:pt x="4573" y="3064"/>
                  </a:cubicBezTo>
                  <a:cubicBezTo>
                    <a:pt x="4013" y="2945"/>
                    <a:pt x="4037" y="2505"/>
                    <a:pt x="3846" y="2017"/>
                  </a:cubicBezTo>
                  <a:cubicBezTo>
                    <a:pt x="3751" y="1743"/>
                    <a:pt x="3537" y="1600"/>
                    <a:pt x="3513" y="1398"/>
                  </a:cubicBezTo>
                  <a:cubicBezTo>
                    <a:pt x="3456" y="915"/>
                    <a:pt x="3919" y="1"/>
                    <a:pt x="3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7"/>
            <p:cNvSpPr/>
            <p:nvPr/>
          </p:nvSpPr>
          <p:spPr>
            <a:xfrm>
              <a:off x="7744300" y="5103175"/>
              <a:ext cx="284275" cy="151750"/>
            </a:xfrm>
            <a:custGeom>
              <a:avLst/>
              <a:gdLst/>
              <a:ahLst/>
              <a:cxnLst/>
              <a:rect l="l" t="t" r="r" b="b"/>
              <a:pathLst>
                <a:path w="11371" h="6070" extrusionOk="0">
                  <a:moveTo>
                    <a:pt x="10215" y="0"/>
                  </a:moveTo>
                  <a:cubicBezTo>
                    <a:pt x="10150" y="0"/>
                    <a:pt x="10091" y="15"/>
                    <a:pt x="10037" y="51"/>
                  </a:cubicBezTo>
                  <a:cubicBezTo>
                    <a:pt x="9322" y="491"/>
                    <a:pt x="8656" y="1074"/>
                    <a:pt x="7917" y="1610"/>
                  </a:cubicBezTo>
                  <a:cubicBezTo>
                    <a:pt x="6608" y="2563"/>
                    <a:pt x="4369" y="3099"/>
                    <a:pt x="2786" y="3896"/>
                  </a:cubicBezTo>
                  <a:cubicBezTo>
                    <a:pt x="2310" y="4134"/>
                    <a:pt x="1381" y="4515"/>
                    <a:pt x="952" y="4837"/>
                  </a:cubicBezTo>
                  <a:cubicBezTo>
                    <a:pt x="1" y="5553"/>
                    <a:pt x="1291" y="6070"/>
                    <a:pt x="2131" y="6070"/>
                  </a:cubicBezTo>
                  <a:cubicBezTo>
                    <a:pt x="2185" y="6070"/>
                    <a:pt x="2237" y="6067"/>
                    <a:pt x="2286" y="6063"/>
                  </a:cubicBezTo>
                  <a:cubicBezTo>
                    <a:pt x="3036" y="6016"/>
                    <a:pt x="3976" y="5420"/>
                    <a:pt x="4631" y="5004"/>
                  </a:cubicBezTo>
                  <a:cubicBezTo>
                    <a:pt x="5286" y="4587"/>
                    <a:pt x="5846" y="3908"/>
                    <a:pt x="6584" y="3563"/>
                  </a:cubicBezTo>
                  <a:cubicBezTo>
                    <a:pt x="7036" y="3337"/>
                    <a:pt x="7536" y="3396"/>
                    <a:pt x="7965" y="3230"/>
                  </a:cubicBezTo>
                  <a:cubicBezTo>
                    <a:pt x="8310" y="3099"/>
                    <a:pt x="8537" y="2682"/>
                    <a:pt x="8810" y="2503"/>
                  </a:cubicBezTo>
                  <a:cubicBezTo>
                    <a:pt x="9703" y="1908"/>
                    <a:pt x="11061" y="1420"/>
                    <a:pt x="11370" y="491"/>
                  </a:cubicBezTo>
                  <a:cubicBezTo>
                    <a:pt x="11039" y="441"/>
                    <a:pt x="10563" y="0"/>
                    <a:pt x="10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7"/>
            <p:cNvSpPr/>
            <p:nvPr/>
          </p:nvSpPr>
          <p:spPr>
            <a:xfrm>
              <a:off x="7720475" y="4181700"/>
              <a:ext cx="74125" cy="35425"/>
            </a:xfrm>
            <a:custGeom>
              <a:avLst/>
              <a:gdLst/>
              <a:ahLst/>
              <a:cxnLst/>
              <a:rect l="l" t="t" r="r" b="b"/>
              <a:pathLst>
                <a:path w="2965" h="1417" extrusionOk="0">
                  <a:moveTo>
                    <a:pt x="2749" y="61"/>
                  </a:moveTo>
                  <a:cubicBezTo>
                    <a:pt x="2729" y="61"/>
                    <a:pt x="2706" y="64"/>
                    <a:pt x="2679" y="72"/>
                  </a:cubicBezTo>
                  <a:cubicBezTo>
                    <a:pt x="2167" y="488"/>
                    <a:pt x="0" y="0"/>
                    <a:pt x="119" y="798"/>
                  </a:cubicBezTo>
                  <a:cubicBezTo>
                    <a:pt x="155" y="1024"/>
                    <a:pt x="941" y="1369"/>
                    <a:pt x="1405" y="1405"/>
                  </a:cubicBezTo>
                  <a:cubicBezTo>
                    <a:pt x="1485" y="1413"/>
                    <a:pt x="1561" y="1416"/>
                    <a:pt x="1634" y="1416"/>
                  </a:cubicBezTo>
                  <a:cubicBezTo>
                    <a:pt x="2490" y="1416"/>
                    <a:pt x="2899" y="914"/>
                    <a:pt x="2965" y="179"/>
                  </a:cubicBezTo>
                  <a:cubicBezTo>
                    <a:pt x="2874" y="159"/>
                    <a:pt x="2860" y="61"/>
                    <a:pt x="2749" y="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7"/>
            <p:cNvSpPr/>
            <p:nvPr/>
          </p:nvSpPr>
          <p:spPr>
            <a:xfrm>
              <a:off x="7294225" y="4056475"/>
              <a:ext cx="479850" cy="273075"/>
            </a:xfrm>
            <a:custGeom>
              <a:avLst/>
              <a:gdLst/>
              <a:ahLst/>
              <a:cxnLst/>
              <a:rect l="l" t="t" r="r" b="b"/>
              <a:pathLst>
                <a:path w="19194" h="10923" extrusionOk="0">
                  <a:moveTo>
                    <a:pt x="1064" y="0"/>
                  </a:moveTo>
                  <a:cubicBezTo>
                    <a:pt x="1025" y="0"/>
                    <a:pt x="988" y="3"/>
                    <a:pt x="953" y="9"/>
                  </a:cubicBezTo>
                  <a:cubicBezTo>
                    <a:pt x="274" y="104"/>
                    <a:pt x="1" y="1116"/>
                    <a:pt x="393" y="1795"/>
                  </a:cubicBezTo>
                  <a:cubicBezTo>
                    <a:pt x="548" y="2057"/>
                    <a:pt x="1001" y="2152"/>
                    <a:pt x="1120" y="2461"/>
                  </a:cubicBezTo>
                  <a:cubicBezTo>
                    <a:pt x="1215" y="2711"/>
                    <a:pt x="1096" y="2902"/>
                    <a:pt x="1179" y="3069"/>
                  </a:cubicBezTo>
                  <a:cubicBezTo>
                    <a:pt x="1620" y="4045"/>
                    <a:pt x="3406" y="3807"/>
                    <a:pt x="4573" y="4414"/>
                  </a:cubicBezTo>
                  <a:cubicBezTo>
                    <a:pt x="4906" y="4581"/>
                    <a:pt x="5120" y="4914"/>
                    <a:pt x="5406" y="5081"/>
                  </a:cubicBezTo>
                  <a:cubicBezTo>
                    <a:pt x="5680" y="5247"/>
                    <a:pt x="6013" y="5259"/>
                    <a:pt x="6239" y="5474"/>
                  </a:cubicBezTo>
                  <a:cubicBezTo>
                    <a:pt x="6478" y="5688"/>
                    <a:pt x="6990" y="6438"/>
                    <a:pt x="6918" y="6914"/>
                  </a:cubicBezTo>
                  <a:cubicBezTo>
                    <a:pt x="6847" y="7391"/>
                    <a:pt x="5739" y="7617"/>
                    <a:pt x="5906" y="8307"/>
                  </a:cubicBezTo>
                  <a:cubicBezTo>
                    <a:pt x="5972" y="8570"/>
                    <a:pt x="6144" y="8659"/>
                    <a:pt x="6367" y="8659"/>
                  </a:cubicBezTo>
                  <a:cubicBezTo>
                    <a:pt x="6841" y="8659"/>
                    <a:pt x="7547" y="8255"/>
                    <a:pt x="7952" y="8255"/>
                  </a:cubicBezTo>
                  <a:cubicBezTo>
                    <a:pt x="7978" y="8255"/>
                    <a:pt x="8002" y="8256"/>
                    <a:pt x="8025" y="8260"/>
                  </a:cubicBezTo>
                  <a:cubicBezTo>
                    <a:pt x="8573" y="8331"/>
                    <a:pt x="8871" y="9105"/>
                    <a:pt x="9478" y="9319"/>
                  </a:cubicBezTo>
                  <a:cubicBezTo>
                    <a:pt x="9658" y="9379"/>
                    <a:pt x="9826" y="9398"/>
                    <a:pt x="9996" y="9398"/>
                  </a:cubicBezTo>
                  <a:cubicBezTo>
                    <a:pt x="10275" y="9398"/>
                    <a:pt x="10558" y="9348"/>
                    <a:pt x="10905" y="9348"/>
                  </a:cubicBezTo>
                  <a:cubicBezTo>
                    <a:pt x="11017" y="9348"/>
                    <a:pt x="11136" y="9353"/>
                    <a:pt x="11264" y="9367"/>
                  </a:cubicBezTo>
                  <a:cubicBezTo>
                    <a:pt x="12062" y="8926"/>
                    <a:pt x="12050" y="7902"/>
                    <a:pt x="12931" y="7807"/>
                  </a:cubicBezTo>
                  <a:cubicBezTo>
                    <a:pt x="12963" y="7804"/>
                    <a:pt x="12996" y="7803"/>
                    <a:pt x="13030" y="7803"/>
                  </a:cubicBezTo>
                  <a:cubicBezTo>
                    <a:pt x="13537" y="7803"/>
                    <a:pt x="14223" y="8121"/>
                    <a:pt x="14490" y="8367"/>
                  </a:cubicBezTo>
                  <a:cubicBezTo>
                    <a:pt x="15062" y="8891"/>
                    <a:pt x="15193" y="9796"/>
                    <a:pt x="15717" y="10212"/>
                  </a:cubicBezTo>
                  <a:cubicBezTo>
                    <a:pt x="16181" y="10569"/>
                    <a:pt x="16705" y="10391"/>
                    <a:pt x="17396" y="10546"/>
                  </a:cubicBezTo>
                  <a:cubicBezTo>
                    <a:pt x="17785" y="10627"/>
                    <a:pt x="18106" y="10923"/>
                    <a:pt x="18379" y="10923"/>
                  </a:cubicBezTo>
                  <a:cubicBezTo>
                    <a:pt x="18464" y="10923"/>
                    <a:pt x="18545" y="10893"/>
                    <a:pt x="18622" y="10819"/>
                  </a:cubicBezTo>
                  <a:cubicBezTo>
                    <a:pt x="19193" y="10248"/>
                    <a:pt x="17407" y="8986"/>
                    <a:pt x="17003" y="8867"/>
                  </a:cubicBezTo>
                  <a:cubicBezTo>
                    <a:pt x="16812" y="7962"/>
                    <a:pt x="15669" y="8010"/>
                    <a:pt x="15717" y="7200"/>
                  </a:cubicBezTo>
                  <a:cubicBezTo>
                    <a:pt x="15741" y="6795"/>
                    <a:pt x="16300" y="6771"/>
                    <a:pt x="16276" y="6367"/>
                  </a:cubicBezTo>
                  <a:cubicBezTo>
                    <a:pt x="16241" y="5831"/>
                    <a:pt x="14955" y="5593"/>
                    <a:pt x="14717" y="5355"/>
                  </a:cubicBezTo>
                  <a:cubicBezTo>
                    <a:pt x="14467" y="5105"/>
                    <a:pt x="14467" y="4759"/>
                    <a:pt x="14264" y="4521"/>
                  </a:cubicBezTo>
                  <a:cubicBezTo>
                    <a:pt x="13550" y="3664"/>
                    <a:pt x="11978" y="3390"/>
                    <a:pt x="10645" y="2902"/>
                  </a:cubicBezTo>
                  <a:cubicBezTo>
                    <a:pt x="10228" y="2759"/>
                    <a:pt x="9883" y="2521"/>
                    <a:pt x="9478" y="2402"/>
                  </a:cubicBezTo>
                  <a:cubicBezTo>
                    <a:pt x="9014" y="2271"/>
                    <a:pt x="8525" y="2211"/>
                    <a:pt x="8144" y="2068"/>
                  </a:cubicBezTo>
                  <a:cubicBezTo>
                    <a:pt x="7597" y="1866"/>
                    <a:pt x="7275" y="1497"/>
                    <a:pt x="6799" y="1461"/>
                  </a:cubicBezTo>
                  <a:cubicBezTo>
                    <a:pt x="6768" y="1459"/>
                    <a:pt x="6737" y="1458"/>
                    <a:pt x="6705" y="1458"/>
                  </a:cubicBezTo>
                  <a:cubicBezTo>
                    <a:pt x="6245" y="1458"/>
                    <a:pt x="5692" y="1690"/>
                    <a:pt x="5358" y="1902"/>
                  </a:cubicBezTo>
                  <a:cubicBezTo>
                    <a:pt x="4837" y="2226"/>
                    <a:pt x="4496" y="3070"/>
                    <a:pt x="3950" y="3070"/>
                  </a:cubicBezTo>
                  <a:cubicBezTo>
                    <a:pt x="3936" y="3070"/>
                    <a:pt x="3921" y="3070"/>
                    <a:pt x="3906" y="3069"/>
                  </a:cubicBezTo>
                  <a:cubicBezTo>
                    <a:pt x="3453" y="3033"/>
                    <a:pt x="2965" y="2235"/>
                    <a:pt x="2906" y="1902"/>
                  </a:cubicBezTo>
                  <a:cubicBezTo>
                    <a:pt x="2846" y="1628"/>
                    <a:pt x="2977" y="1366"/>
                    <a:pt x="2906" y="1128"/>
                  </a:cubicBezTo>
                  <a:cubicBezTo>
                    <a:pt x="2771" y="702"/>
                    <a:pt x="1696" y="0"/>
                    <a:pt x="10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7"/>
            <p:cNvSpPr/>
            <p:nvPr/>
          </p:nvSpPr>
          <p:spPr>
            <a:xfrm>
              <a:off x="7332025" y="5106200"/>
              <a:ext cx="93200" cy="69675"/>
            </a:xfrm>
            <a:custGeom>
              <a:avLst/>
              <a:gdLst/>
              <a:ahLst/>
              <a:cxnLst/>
              <a:rect l="l" t="t" r="r" b="b"/>
              <a:pathLst>
                <a:path w="3728" h="2787" extrusionOk="0">
                  <a:moveTo>
                    <a:pt x="1018" y="0"/>
                  </a:moveTo>
                  <a:cubicBezTo>
                    <a:pt x="832" y="0"/>
                    <a:pt x="664" y="102"/>
                    <a:pt x="501" y="430"/>
                  </a:cubicBezTo>
                  <a:cubicBezTo>
                    <a:pt x="370" y="692"/>
                    <a:pt x="1" y="1989"/>
                    <a:pt x="48" y="2275"/>
                  </a:cubicBezTo>
                  <a:cubicBezTo>
                    <a:pt x="120" y="2654"/>
                    <a:pt x="394" y="2787"/>
                    <a:pt x="734" y="2787"/>
                  </a:cubicBezTo>
                  <a:cubicBezTo>
                    <a:pt x="1291" y="2787"/>
                    <a:pt x="2024" y="2430"/>
                    <a:pt x="2334" y="2216"/>
                  </a:cubicBezTo>
                  <a:cubicBezTo>
                    <a:pt x="3037" y="1727"/>
                    <a:pt x="3561" y="953"/>
                    <a:pt x="3727" y="263"/>
                  </a:cubicBezTo>
                  <a:cubicBezTo>
                    <a:pt x="3578" y="148"/>
                    <a:pt x="3420" y="110"/>
                    <a:pt x="3254" y="110"/>
                  </a:cubicBezTo>
                  <a:cubicBezTo>
                    <a:pt x="2909" y="110"/>
                    <a:pt x="2531" y="278"/>
                    <a:pt x="2138" y="278"/>
                  </a:cubicBezTo>
                  <a:cubicBezTo>
                    <a:pt x="2073" y="278"/>
                    <a:pt x="2007" y="274"/>
                    <a:pt x="1941" y="263"/>
                  </a:cubicBezTo>
                  <a:cubicBezTo>
                    <a:pt x="1573" y="200"/>
                    <a:pt x="1278" y="0"/>
                    <a:pt x="10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7"/>
            <p:cNvSpPr/>
            <p:nvPr/>
          </p:nvSpPr>
          <p:spPr>
            <a:xfrm>
              <a:off x="7096275" y="2986600"/>
              <a:ext cx="234300" cy="257975"/>
            </a:xfrm>
            <a:custGeom>
              <a:avLst/>
              <a:gdLst/>
              <a:ahLst/>
              <a:cxnLst/>
              <a:rect l="l" t="t" r="r" b="b"/>
              <a:pathLst>
                <a:path w="9372" h="10319" extrusionOk="0">
                  <a:moveTo>
                    <a:pt x="6145" y="1"/>
                  </a:moveTo>
                  <a:lnTo>
                    <a:pt x="6145" y="1"/>
                  </a:lnTo>
                  <a:cubicBezTo>
                    <a:pt x="5478" y="763"/>
                    <a:pt x="6514" y="1441"/>
                    <a:pt x="6692" y="2072"/>
                  </a:cubicBezTo>
                  <a:cubicBezTo>
                    <a:pt x="6990" y="3049"/>
                    <a:pt x="6430" y="4013"/>
                    <a:pt x="5918" y="4299"/>
                  </a:cubicBezTo>
                  <a:cubicBezTo>
                    <a:pt x="5728" y="4394"/>
                    <a:pt x="5466" y="4358"/>
                    <a:pt x="5252" y="4513"/>
                  </a:cubicBezTo>
                  <a:cubicBezTo>
                    <a:pt x="4990" y="4716"/>
                    <a:pt x="4954" y="5478"/>
                    <a:pt x="4466" y="5692"/>
                  </a:cubicBezTo>
                  <a:cubicBezTo>
                    <a:pt x="4246" y="5785"/>
                    <a:pt x="3995" y="5806"/>
                    <a:pt x="3727" y="5806"/>
                  </a:cubicBezTo>
                  <a:cubicBezTo>
                    <a:pt x="3525" y="5806"/>
                    <a:pt x="3312" y="5794"/>
                    <a:pt x="3096" y="5794"/>
                  </a:cubicBezTo>
                  <a:cubicBezTo>
                    <a:pt x="2868" y="5794"/>
                    <a:pt x="2636" y="5807"/>
                    <a:pt x="2406" y="5859"/>
                  </a:cubicBezTo>
                  <a:cubicBezTo>
                    <a:pt x="2001" y="5942"/>
                    <a:pt x="1382" y="6573"/>
                    <a:pt x="1072" y="6918"/>
                  </a:cubicBezTo>
                  <a:cubicBezTo>
                    <a:pt x="811" y="7192"/>
                    <a:pt x="1" y="7859"/>
                    <a:pt x="13" y="8252"/>
                  </a:cubicBezTo>
                  <a:cubicBezTo>
                    <a:pt x="25" y="8633"/>
                    <a:pt x="537" y="8895"/>
                    <a:pt x="894" y="9371"/>
                  </a:cubicBezTo>
                  <a:cubicBezTo>
                    <a:pt x="1185" y="9729"/>
                    <a:pt x="1434" y="10319"/>
                    <a:pt x="1868" y="10319"/>
                  </a:cubicBezTo>
                  <a:cubicBezTo>
                    <a:pt x="1896" y="10319"/>
                    <a:pt x="1924" y="10317"/>
                    <a:pt x="1954" y="10312"/>
                  </a:cubicBezTo>
                  <a:cubicBezTo>
                    <a:pt x="2644" y="10204"/>
                    <a:pt x="2061" y="8919"/>
                    <a:pt x="2632" y="8585"/>
                  </a:cubicBezTo>
                  <a:lnTo>
                    <a:pt x="2632" y="8585"/>
                  </a:lnTo>
                  <a:cubicBezTo>
                    <a:pt x="2741" y="8622"/>
                    <a:pt x="2843" y="8639"/>
                    <a:pt x="2940" y="8639"/>
                  </a:cubicBezTo>
                  <a:cubicBezTo>
                    <a:pt x="3702" y="8639"/>
                    <a:pt x="4091" y="7596"/>
                    <a:pt x="4799" y="7585"/>
                  </a:cubicBezTo>
                  <a:cubicBezTo>
                    <a:pt x="4804" y="7585"/>
                    <a:pt x="4809" y="7585"/>
                    <a:pt x="4814" y="7585"/>
                  </a:cubicBezTo>
                  <a:cubicBezTo>
                    <a:pt x="5086" y="7585"/>
                    <a:pt x="5322" y="7871"/>
                    <a:pt x="5596" y="7871"/>
                  </a:cubicBezTo>
                  <a:cubicBezTo>
                    <a:pt x="5627" y="7871"/>
                    <a:pt x="5659" y="7867"/>
                    <a:pt x="5692" y="7859"/>
                  </a:cubicBezTo>
                  <a:cubicBezTo>
                    <a:pt x="6097" y="7752"/>
                    <a:pt x="6216" y="7049"/>
                    <a:pt x="6645" y="6859"/>
                  </a:cubicBezTo>
                  <a:cubicBezTo>
                    <a:pt x="7538" y="6454"/>
                    <a:pt x="8752" y="6728"/>
                    <a:pt x="9371" y="5966"/>
                  </a:cubicBezTo>
                  <a:cubicBezTo>
                    <a:pt x="9193" y="5347"/>
                    <a:pt x="9038" y="4692"/>
                    <a:pt x="8812" y="4013"/>
                  </a:cubicBezTo>
                  <a:cubicBezTo>
                    <a:pt x="8716" y="3716"/>
                    <a:pt x="8502" y="3465"/>
                    <a:pt x="8478" y="3239"/>
                  </a:cubicBezTo>
                  <a:cubicBezTo>
                    <a:pt x="8442" y="2834"/>
                    <a:pt x="8657" y="2453"/>
                    <a:pt x="8597" y="2072"/>
                  </a:cubicBezTo>
                  <a:cubicBezTo>
                    <a:pt x="8431" y="1084"/>
                    <a:pt x="7121" y="108"/>
                    <a:pt x="6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7"/>
            <p:cNvSpPr/>
            <p:nvPr/>
          </p:nvSpPr>
          <p:spPr>
            <a:xfrm>
              <a:off x="7211775" y="2886100"/>
              <a:ext cx="110450" cy="93675"/>
            </a:xfrm>
            <a:custGeom>
              <a:avLst/>
              <a:gdLst/>
              <a:ahLst/>
              <a:cxnLst/>
              <a:rect l="l" t="t" r="r" b="b"/>
              <a:pathLst>
                <a:path w="4418" h="3747" extrusionOk="0">
                  <a:moveTo>
                    <a:pt x="157" y="1"/>
                  </a:moveTo>
                  <a:cubicBezTo>
                    <a:pt x="127" y="1"/>
                    <a:pt x="99" y="3"/>
                    <a:pt x="72" y="8"/>
                  </a:cubicBezTo>
                  <a:cubicBezTo>
                    <a:pt x="72" y="80"/>
                    <a:pt x="1" y="92"/>
                    <a:pt x="12" y="175"/>
                  </a:cubicBezTo>
                  <a:cubicBezTo>
                    <a:pt x="251" y="782"/>
                    <a:pt x="679" y="1104"/>
                    <a:pt x="513" y="1735"/>
                  </a:cubicBezTo>
                  <a:cubicBezTo>
                    <a:pt x="417" y="2116"/>
                    <a:pt x="1" y="2306"/>
                    <a:pt x="12" y="2628"/>
                  </a:cubicBezTo>
                  <a:cubicBezTo>
                    <a:pt x="36" y="3140"/>
                    <a:pt x="786" y="3652"/>
                    <a:pt x="1239" y="3747"/>
                  </a:cubicBezTo>
                  <a:cubicBezTo>
                    <a:pt x="1417" y="3271"/>
                    <a:pt x="1108" y="2866"/>
                    <a:pt x="1632" y="2747"/>
                  </a:cubicBezTo>
                  <a:cubicBezTo>
                    <a:pt x="1673" y="2737"/>
                    <a:pt x="1715" y="2732"/>
                    <a:pt x="1757" y="2732"/>
                  </a:cubicBezTo>
                  <a:cubicBezTo>
                    <a:pt x="2132" y="2732"/>
                    <a:pt x="2541" y="3089"/>
                    <a:pt x="2923" y="3089"/>
                  </a:cubicBezTo>
                  <a:cubicBezTo>
                    <a:pt x="2957" y="3089"/>
                    <a:pt x="2991" y="3086"/>
                    <a:pt x="3025" y="3080"/>
                  </a:cubicBezTo>
                  <a:cubicBezTo>
                    <a:pt x="3310" y="3021"/>
                    <a:pt x="3572" y="2509"/>
                    <a:pt x="3799" y="2354"/>
                  </a:cubicBezTo>
                  <a:cubicBezTo>
                    <a:pt x="4037" y="2187"/>
                    <a:pt x="4287" y="2247"/>
                    <a:pt x="4418" y="1961"/>
                  </a:cubicBezTo>
                  <a:cubicBezTo>
                    <a:pt x="4370" y="1187"/>
                    <a:pt x="3703" y="1259"/>
                    <a:pt x="2918" y="1128"/>
                  </a:cubicBezTo>
                  <a:cubicBezTo>
                    <a:pt x="1741" y="935"/>
                    <a:pt x="725" y="1"/>
                    <a:pt x="1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7"/>
            <p:cNvSpPr/>
            <p:nvPr/>
          </p:nvSpPr>
          <p:spPr>
            <a:xfrm>
              <a:off x="7249875" y="4343775"/>
              <a:ext cx="21625" cy="14025"/>
            </a:xfrm>
            <a:custGeom>
              <a:avLst/>
              <a:gdLst/>
              <a:ahLst/>
              <a:cxnLst/>
              <a:rect l="l" t="t" r="r" b="b"/>
              <a:pathLst>
                <a:path w="865" h="561" extrusionOk="0">
                  <a:moveTo>
                    <a:pt x="467" y="0"/>
                  </a:moveTo>
                  <a:cubicBezTo>
                    <a:pt x="245" y="0"/>
                    <a:pt x="7" y="123"/>
                    <a:pt x="1" y="328"/>
                  </a:cubicBezTo>
                  <a:cubicBezTo>
                    <a:pt x="41" y="472"/>
                    <a:pt x="252" y="560"/>
                    <a:pt x="451" y="560"/>
                  </a:cubicBezTo>
                  <a:cubicBezTo>
                    <a:pt x="664" y="560"/>
                    <a:pt x="865" y="460"/>
                    <a:pt x="834" y="220"/>
                  </a:cubicBezTo>
                  <a:cubicBezTo>
                    <a:pt x="788" y="68"/>
                    <a:pt x="632" y="0"/>
                    <a:pt x="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7"/>
            <p:cNvSpPr/>
            <p:nvPr/>
          </p:nvSpPr>
          <p:spPr>
            <a:xfrm>
              <a:off x="7167725" y="2818125"/>
              <a:ext cx="52700" cy="39025"/>
            </a:xfrm>
            <a:custGeom>
              <a:avLst/>
              <a:gdLst/>
              <a:ahLst/>
              <a:cxnLst/>
              <a:rect l="l" t="t" r="r" b="b"/>
              <a:pathLst>
                <a:path w="2108" h="1561" extrusionOk="0">
                  <a:moveTo>
                    <a:pt x="215" y="1"/>
                  </a:moveTo>
                  <a:lnTo>
                    <a:pt x="215" y="1"/>
                  </a:lnTo>
                  <a:cubicBezTo>
                    <a:pt x="0" y="632"/>
                    <a:pt x="596" y="1346"/>
                    <a:pt x="1167" y="1561"/>
                  </a:cubicBezTo>
                  <a:cubicBezTo>
                    <a:pt x="2108" y="953"/>
                    <a:pt x="762" y="287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7"/>
            <p:cNvSpPr/>
            <p:nvPr/>
          </p:nvSpPr>
          <p:spPr>
            <a:xfrm>
              <a:off x="7082600" y="4267200"/>
              <a:ext cx="87825" cy="51450"/>
            </a:xfrm>
            <a:custGeom>
              <a:avLst/>
              <a:gdLst/>
              <a:ahLst/>
              <a:cxnLst/>
              <a:rect l="l" t="t" r="r" b="b"/>
              <a:pathLst>
                <a:path w="3513" h="2058" extrusionOk="0">
                  <a:moveTo>
                    <a:pt x="2912" y="0"/>
                  </a:moveTo>
                  <a:cubicBezTo>
                    <a:pt x="2127" y="0"/>
                    <a:pt x="1570" y="552"/>
                    <a:pt x="1060" y="831"/>
                  </a:cubicBezTo>
                  <a:cubicBezTo>
                    <a:pt x="619" y="1069"/>
                    <a:pt x="0" y="1212"/>
                    <a:pt x="0" y="1831"/>
                  </a:cubicBezTo>
                  <a:cubicBezTo>
                    <a:pt x="95" y="1879"/>
                    <a:pt x="167" y="1962"/>
                    <a:pt x="226" y="2057"/>
                  </a:cubicBezTo>
                  <a:cubicBezTo>
                    <a:pt x="905" y="1998"/>
                    <a:pt x="1358" y="1438"/>
                    <a:pt x="1893" y="1105"/>
                  </a:cubicBezTo>
                  <a:cubicBezTo>
                    <a:pt x="2429" y="783"/>
                    <a:pt x="3263" y="795"/>
                    <a:pt x="3513" y="105"/>
                  </a:cubicBezTo>
                  <a:cubicBezTo>
                    <a:pt x="3298" y="31"/>
                    <a:pt x="3099" y="0"/>
                    <a:pt x="2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7"/>
            <p:cNvSpPr/>
            <p:nvPr/>
          </p:nvSpPr>
          <p:spPr>
            <a:xfrm>
              <a:off x="7004600" y="4020275"/>
              <a:ext cx="109875" cy="26125"/>
            </a:xfrm>
            <a:custGeom>
              <a:avLst/>
              <a:gdLst/>
              <a:ahLst/>
              <a:cxnLst/>
              <a:rect l="l" t="t" r="r" b="b"/>
              <a:pathLst>
                <a:path w="4395" h="1045" extrusionOk="0">
                  <a:moveTo>
                    <a:pt x="1140" y="1"/>
                  </a:moveTo>
                  <a:cubicBezTo>
                    <a:pt x="1113" y="1"/>
                    <a:pt x="1086" y="2"/>
                    <a:pt x="1060" y="4"/>
                  </a:cubicBezTo>
                  <a:cubicBezTo>
                    <a:pt x="525" y="64"/>
                    <a:pt x="13" y="540"/>
                    <a:pt x="1" y="1016"/>
                  </a:cubicBezTo>
                  <a:cubicBezTo>
                    <a:pt x="61" y="1036"/>
                    <a:pt x="114" y="1045"/>
                    <a:pt x="161" y="1045"/>
                  </a:cubicBezTo>
                  <a:cubicBezTo>
                    <a:pt x="366" y="1045"/>
                    <a:pt x="476" y="888"/>
                    <a:pt x="727" y="849"/>
                  </a:cubicBezTo>
                  <a:cubicBezTo>
                    <a:pt x="875" y="826"/>
                    <a:pt x="1031" y="816"/>
                    <a:pt x="1191" y="816"/>
                  </a:cubicBezTo>
                  <a:cubicBezTo>
                    <a:pt x="1936" y="816"/>
                    <a:pt x="2782" y="1024"/>
                    <a:pt x="3417" y="1024"/>
                  </a:cubicBezTo>
                  <a:cubicBezTo>
                    <a:pt x="3967" y="1024"/>
                    <a:pt x="4360" y="869"/>
                    <a:pt x="4394" y="290"/>
                  </a:cubicBezTo>
                  <a:cubicBezTo>
                    <a:pt x="4216" y="187"/>
                    <a:pt x="4013" y="156"/>
                    <a:pt x="3792" y="156"/>
                  </a:cubicBezTo>
                  <a:cubicBezTo>
                    <a:pt x="3452" y="156"/>
                    <a:pt x="3070" y="230"/>
                    <a:pt x="2680" y="230"/>
                  </a:cubicBezTo>
                  <a:cubicBezTo>
                    <a:pt x="2111" y="230"/>
                    <a:pt x="1543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7"/>
            <p:cNvSpPr/>
            <p:nvPr/>
          </p:nvSpPr>
          <p:spPr>
            <a:xfrm>
              <a:off x="6973050" y="4065000"/>
              <a:ext cx="114025" cy="130275"/>
            </a:xfrm>
            <a:custGeom>
              <a:avLst/>
              <a:gdLst/>
              <a:ahLst/>
              <a:cxnLst/>
              <a:rect l="l" t="t" r="r" b="b"/>
              <a:pathLst>
                <a:path w="4561" h="5211" extrusionOk="0">
                  <a:moveTo>
                    <a:pt x="1211" y="1"/>
                  </a:moveTo>
                  <a:cubicBezTo>
                    <a:pt x="1209" y="1"/>
                    <a:pt x="1206" y="1"/>
                    <a:pt x="1203" y="1"/>
                  </a:cubicBezTo>
                  <a:cubicBezTo>
                    <a:pt x="596" y="25"/>
                    <a:pt x="715" y="1001"/>
                    <a:pt x="537" y="1513"/>
                  </a:cubicBezTo>
                  <a:cubicBezTo>
                    <a:pt x="417" y="1858"/>
                    <a:pt x="1" y="2227"/>
                    <a:pt x="36" y="2561"/>
                  </a:cubicBezTo>
                  <a:cubicBezTo>
                    <a:pt x="72" y="2978"/>
                    <a:pt x="596" y="3097"/>
                    <a:pt x="703" y="3632"/>
                  </a:cubicBezTo>
                  <a:cubicBezTo>
                    <a:pt x="822" y="4240"/>
                    <a:pt x="251" y="5014"/>
                    <a:pt x="810" y="5180"/>
                  </a:cubicBezTo>
                  <a:cubicBezTo>
                    <a:pt x="879" y="5201"/>
                    <a:pt x="940" y="5210"/>
                    <a:pt x="996" y="5210"/>
                  </a:cubicBezTo>
                  <a:cubicBezTo>
                    <a:pt x="1878" y="5210"/>
                    <a:pt x="1230" y="2777"/>
                    <a:pt x="2037" y="2620"/>
                  </a:cubicBezTo>
                  <a:cubicBezTo>
                    <a:pt x="2467" y="3288"/>
                    <a:pt x="3036" y="5148"/>
                    <a:pt x="4052" y="5148"/>
                  </a:cubicBezTo>
                  <a:cubicBezTo>
                    <a:pt x="4105" y="5148"/>
                    <a:pt x="4160" y="5143"/>
                    <a:pt x="4216" y="5133"/>
                  </a:cubicBezTo>
                  <a:cubicBezTo>
                    <a:pt x="4466" y="4942"/>
                    <a:pt x="4358" y="4383"/>
                    <a:pt x="4382" y="3954"/>
                  </a:cubicBezTo>
                  <a:cubicBezTo>
                    <a:pt x="3858" y="3311"/>
                    <a:pt x="3668" y="2323"/>
                    <a:pt x="3215" y="1620"/>
                  </a:cubicBezTo>
                  <a:cubicBezTo>
                    <a:pt x="3501" y="1025"/>
                    <a:pt x="4561" y="942"/>
                    <a:pt x="4489" y="168"/>
                  </a:cubicBezTo>
                  <a:cubicBezTo>
                    <a:pt x="4396" y="150"/>
                    <a:pt x="4305" y="142"/>
                    <a:pt x="4215" y="142"/>
                  </a:cubicBezTo>
                  <a:cubicBezTo>
                    <a:pt x="3468" y="142"/>
                    <a:pt x="2823" y="685"/>
                    <a:pt x="2260" y="685"/>
                  </a:cubicBezTo>
                  <a:cubicBezTo>
                    <a:pt x="2205" y="685"/>
                    <a:pt x="2150" y="679"/>
                    <a:pt x="2096" y="668"/>
                  </a:cubicBezTo>
                  <a:cubicBezTo>
                    <a:pt x="1907" y="632"/>
                    <a:pt x="1508" y="1"/>
                    <a:pt x="1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7"/>
            <p:cNvSpPr/>
            <p:nvPr/>
          </p:nvSpPr>
          <p:spPr>
            <a:xfrm>
              <a:off x="6997475" y="4265975"/>
              <a:ext cx="36325" cy="16750"/>
            </a:xfrm>
            <a:custGeom>
              <a:avLst/>
              <a:gdLst/>
              <a:ahLst/>
              <a:cxnLst/>
              <a:rect l="l" t="t" r="r" b="b"/>
              <a:pathLst>
                <a:path w="1453" h="670" extrusionOk="0">
                  <a:moveTo>
                    <a:pt x="603" y="1"/>
                  </a:moveTo>
                  <a:cubicBezTo>
                    <a:pt x="333" y="1"/>
                    <a:pt x="84" y="82"/>
                    <a:pt x="0" y="261"/>
                  </a:cubicBezTo>
                  <a:cubicBezTo>
                    <a:pt x="66" y="501"/>
                    <a:pt x="518" y="670"/>
                    <a:pt x="906" y="670"/>
                  </a:cubicBezTo>
                  <a:cubicBezTo>
                    <a:pt x="1153" y="670"/>
                    <a:pt x="1374" y="601"/>
                    <a:pt x="1453" y="439"/>
                  </a:cubicBezTo>
                  <a:cubicBezTo>
                    <a:pt x="1397" y="161"/>
                    <a:pt x="980" y="1"/>
                    <a:pt x="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37"/>
            <p:cNvSpPr/>
            <p:nvPr/>
          </p:nvSpPr>
          <p:spPr>
            <a:xfrm>
              <a:off x="6976625" y="4293950"/>
              <a:ext cx="30675" cy="22000"/>
            </a:xfrm>
            <a:custGeom>
              <a:avLst/>
              <a:gdLst/>
              <a:ahLst/>
              <a:cxnLst/>
              <a:rect l="l" t="t" r="r" b="b"/>
              <a:pathLst>
                <a:path w="1227" h="880" extrusionOk="0">
                  <a:moveTo>
                    <a:pt x="418" y="0"/>
                  </a:moveTo>
                  <a:cubicBezTo>
                    <a:pt x="251" y="0"/>
                    <a:pt x="97" y="60"/>
                    <a:pt x="1" y="201"/>
                  </a:cubicBezTo>
                  <a:cubicBezTo>
                    <a:pt x="132" y="642"/>
                    <a:pt x="584" y="737"/>
                    <a:pt x="1001" y="880"/>
                  </a:cubicBezTo>
                  <a:cubicBezTo>
                    <a:pt x="1084" y="809"/>
                    <a:pt x="1167" y="737"/>
                    <a:pt x="1227" y="654"/>
                  </a:cubicBezTo>
                  <a:cubicBezTo>
                    <a:pt x="1219" y="293"/>
                    <a:pt x="787" y="0"/>
                    <a:pt x="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37"/>
            <p:cNvSpPr/>
            <p:nvPr/>
          </p:nvSpPr>
          <p:spPr>
            <a:xfrm>
              <a:off x="6897150" y="4263650"/>
              <a:ext cx="72650" cy="21650"/>
            </a:xfrm>
            <a:custGeom>
              <a:avLst/>
              <a:gdLst/>
              <a:ahLst/>
              <a:cxnLst/>
              <a:rect l="l" t="t" r="r" b="b"/>
              <a:pathLst>
                <a:path w="2906" h="866" extrusionOk="0">
                  <a:moveTo>
                    <a:pt x="2290" y="1"/>
                  </a:moveTo>
                  <a:cubicBezTo>
                    <a:pt x="1931" y="1"/>
                    <a:pt x="1485" y="154"/>
                    <a:pt x="1120" y="187"/>
                  </a:cubicBezTo>
                  <a:cubicBezTo>
                    <a:pt x="1086" y="191"/>
                    <a:pt x="1051" y="193"/>
                    <a:pt x="1016" y="193"/>
                  </a:cubicBezTo>
                  <a:cubicBezTo>
                    <a:pt x="804" y="193"/>
                    <a:pt x="574" y="133"/>
                    <a:pt x="382" y="133"/>
                  </a:cubicBezTo>
                  <a:cubicBezTo>
                    <a:pt x="213" y="133"/>
                    <a:pt x="72" y="179"/>
                    <a:pt x="1" y="354"/>
                  </a:cubicBezTo>
                  <a:cubicBezTo>
                    <a:pt x="120" y="842"/>
                    <a:pt x="703" y="842"/>
                    <a:pt x="1287" y="866"/>
                  </a:cubicBezTo>
                  <a:cubicBezTo>
                    <a:pt x="1438" y="684"/>
                    <a:pt x="1700" y="658"/>
                    <a:pt x="1974" y="658"/>
                  </a:cubicBezTo>
                  <a:cubicBezTo>
                    <a:pt x="2082" y="658"/>
                    <a:pt x="2192" y="662"/>
                    <a:pt x="2297" y="662"/>
                  </a:cubicBezTo>
                  <a:cubicBezTo>
                    <a:pt x="2556" y="662"/>
                    <a:pt x="2789" y="638"/>
                    <a:pt x="2906" y="473"/>
                  </a:cubicBezTo>
                  <a:cubicBezTo>
                    <a:pt x="2825" y="106"/>
                    <a:pt x="2588" y="1"/>
                    <a:pt x="2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37"/>
            <p:cNvSpPr/>
            <p:nvPr/>
          </p:nvSpPr>
          <p:spPr>
            <a:xfrm>
              <a:off x="6737025" y="4335275"/>
              <a:ext cx="1010250" cy="723050"/>
            </a:xfrm>
            <a:custGeom>
              <a:avLst/>
              <a:gdLst/>
              <a:ahLst/>
              <a:cxnLst/>
              <a:rect l="l" t="t" r="r" b="b"/>
              <a:pathLst>
                <a:path w="40410" h="28922" extrusionOk="0">
                  <a:moveTo>
                    <a:pt x="32933" y="1"/>
                  </a:moveTo>
                  <a:cubicBezTo>
                    <a:pt x="32278" y="275"/>
                    <a:pt x="31980" y="1299"/>
                    <a:pt x="31766" y="2061"/>
                  </a:cubicBezTo>
                  <a:cubicBezTo>
                    <a:pt x="31683" y="2346"/>
                    <a:pt x="31492" y="2620"/>
                    <a:pt x="31433" y="2906"/>
                  </a:cubicBezTo>
                  <a:cubicBezTo>
                    <a:pt x="31266" y="3739"/>
                    <a:pt x="31242" y="4716"/>
                    <a:pt x="30873" y="5513"/>
                  </a:cubicBezTo>
                  <a:cubicBezTo>
                    <a:pt x="30566" y="6198"/>
                    <a:pt x="30001" y="6919"/>
                    <a:pt x="29446" y="6919"/>
                  </a:cubicBezTo>
                  <a:cubicBezTo>
                    <a:pt x="29441" y="6919"/>
                    <a:pt x="29437" y="6918"/>
                    <a:pt x="29432" y="6918"/>
                  </a:cubicBezTo>
                  <a:cubicBezTo>
                    <a:pt x="28932" y="6895"/>
                    <a:pt x="28670" y="6371"/>
                    <a:pt x="28313" y="6133"/>
                  </a:cubicBezTo>
                  <a:cubicBezTo>
                    <a:pt x="28194" y="6061"/>
                    <a:pt x="27920" y="6014"/>
                    <a:pt x="27754" y="5906"/>
                  </a:cubicBezTo>
                  <a:cubicBezTo>
                    <a:pt x="27551" y="5787"/>
                    <a:pt x="27242" y="5430"/>
                    <a:pt x="26861" y="5192"/>
                  </a:cubicBezTo>
                  <a:cubicBezTo>
                    <a:pt x="26313" y="4835"/>
                    <a:pt x="25396" y="4537"/>
                    <a:pt x="25408" y="3906"/>
                  </a:cubicBezTo>
                  <a:cubicBezTo>
                    <a:pt x="25432" y="3394"/>
                    <a:pt x="25908" y="3299"/>
                    <a:pt x="26360" y="3120"/>
                  </a:cubicBezTo>
                  <a:cubicBezTo>
                    <a:pt x="26527" y="2846"/>
                    <a:pt x="26337" y="2715"/>
                    <a:pt x="26420" y="2454"/>
                  </a:cubicBezTo>
                  <a:cubicBezTo>
                    <a:pt x="26527" y="2096"/>
                    <a:pt x="26968" y="1811"/>
                    <a:pt x="26920" y="1453"/>
                  </a:cubicBezTo>
                  <a:cubicBezTo>
                    <a:pt x="26877" y="1131"/>
                    <a:pt x="26689" y="1036"/>
                    <a:pt x="26447" y="1036"/>
                  </a:cubicBezTo>
                  <a:cubicBezTo>
                    <a:pt x="26101" y="1036"/>
                    <a:pt x="25644" y="1228"/>
                    <a:pt x="25333" y="1228"/>
                  </a:cubicBezTo>
                  <a:cubicBezTo>
                    <a:pt x="25322" y="1228"/>
                    <a:pt x="25311" y="1228"/>
                    <a:pt x="25301" y="1227"/>
                  </a:cubicBezTo>
                  <a:cubicBezTo>
                    <a:pt x="24325" y="1203"/>
                    <a:pt x="23217" y="322"/>
                    <a:pt x="22574" y="287"/>
                  </a:cubicBezTo>
                  <a:lnTo>
                    <a:pt x="22574" y="287"/>
                  </a:lnTo>
                  <a:cubicBezTo>
                    <a:pt x="22312" y="501"/>
                    <a:pt x="22646" y="715"/>
                    <a:pt x="22574" y="1061"/>
                  </a:cubicBezTo>
                  <a:cubicBezTo>
                    <a:pt x="22433" y="1289"/>
                    <a:pt x="22224" y="1339"/>
                    <a:pt x="21985" y="1339"/>
                  </a:cubicBezTo>
                  <a:cubicBezTo>
                    <a:pt x="21802" y="1339"/>
                    <a:pt x="21601" y="1310"/>
                    <a:pt x="21399" y="1310"/>
                  </a:cubicBezTo>
                  <a:cubicBezTo>
                    <a:pt x="21286" y="1310"/>
                    <a:pt x="21173" y="1319"/>
                    <a:pt x="21062" y="1346"/>
                  </a:cubicBezTo>
                  <a:cubicBezTo>
                    <a:pt x="20372" y="1513"/>
                    <a:pt x="20074" y="2275"/>
                    <a:pt x="19669" y="2846"/>
                  </a:cubicBezTo>
                  <a:cubicBezTo>
                    <a:pt x="19395" y="3239"/>
                    <a:pt x="19086" y="3882"/>
                    <a:pt x="18776" y="3954"/>
                  </a:cubicBezTo>
                  <a:cubicBezTo>
                    <a:pt x="18697" y="3975"/>
                    <a:pt x="18623" y="3984"/>
                    <a:pt x="18551" y="3984"/>
                  </a:cubicBezTo>
                  <a:cubicBezTo>
                    <a:pt x="17858" y="3984"/>
                    <a:pt x="17488" y="3078"/>
                    <a:pt x="16776" y="3013"/>
                  </a:cubicBezTo>
                  <a:cubicBezTo>
                    <a:pt x="16759" y="3011"/>
                    <a:pt x="16740" y="3010"/>
                    <a:pt x="16720" y="3010"/>
                  </a:cubicBezTo>
                  <a:cubicBezTo>
                    <a:pt x="16492" y="3010"/>
                    <a:pt x="16102" y="3130"/>
                    <a:pt x="15883" y="3239"/>
                  </a:cubicBezTo>
                  <a:cubicBezTo>
                    <a:pt x="15478" y="3430"/>
                    <a:pt x="14907" y="3823"/>
                    <a:pt x="14597" y="4073"/>
                  </a:cubicBezTo>
                  <a:cubicBezTo>
                    <a:pt x="14157" y="4430"/>
                    <a:pt x="14097" y="5001"/>
                    <a:pt x="13716" y="5359"/>
                  </a:cubicBezTo>
                  <a:cubicBezTo>
                    <a:pt x="13514" y="5525"/>
                    <a:pt x="12966" y="5787"/>
                    <a:pt x="12704" y="5859"/>
                  </a:cubicBezTo>
                  <a:cubicBezTo>
                    <a:pt x="12643" y="5873"/>
                    <a:pt x="12583" y="5878"/>
                    <a:pt x="12524" y="5878"/>
                  </a:cubicBezTo>
                  <a:cubicBezTo>
                    <a:pt x="12424" y="5878"/>
                    <a:pt x="12327" y="5865"/>
                    <a:pt x="12228" y="5865"/>
                  </a:cubicBezTo>
                  <a:cubicBezTo>
                    <a:pt x="12146" y="5865"/>
                    <a:pt x="12063" y="5874"/>
                    <a:pt x="11978" y="5906"/>
                  </a:cubicBezTo>
                  <a:cubicBezTo>
                    <a:pt x="11490" y="6121"/>
                    <a:pt x="11573" y="6633"/>
                    <a:pt x="11311" y="7252"/>
                  </a:cubicBezTo>
                  <a:cubicBezTo>
                    <a:pt x="11109" y="7752"/>
                    <a:pt x="10311" y="8597"/>
                    <a:pt x="9751" y="8919"/>
                  </a:cubicBezTo>
                  <a:cubicBezTo>
                    <a:pt x="9251" y="9216"/>
                    <a:pt x="8644" y="9157"/>
                    <a:pt x="7977" y="9312"/>
                  </a:cubicBezTo>
                  <a:cubicBezTo>
                    <a:pt x="7275" y="9466"/>
                    <a:pt x="6644" y="9895"/>
                    <a:pt x="6132" y="9978"/>
                  </a:cubicBezTo>
                  <a:cubicBezTo>
                    <a:pt x="6105" y="9982"/>
                    <a:pt x="6073" y="9984"/>
                    <a:pt x="6038" y="9984"/>
                  </a:cubicBezTo>
                  <a:cubicBezTo>
                    <a:pt x="5923" y="9984"/>
                    <a:pt x="5773" y="9967"/>
                    <a:pt x="5633" y="9967"/>
                  </a:cubicBezTo>
                  <a:cubicBezTo>
                    <a:pt x="5574" y="9967"/>
                    <a:pt x="5517" y="9970"/>
                    <a:pt x="5465" y="9978"/>
                  </a:cubicBezTo>
                  <a:cubicBezTo>
                    <a:pt x="4608" y="10121"/>
                    <a:pt x="3917" y="10895"/>
                    <a:pt x="3060" y="11312"/>
                  </a:cubicBezTo>
                  <a:cubicBezTo>
                    <a:pt x="2822" y="11431"/>
                    <a:pt x="2203" y="11633"/>
                    <a:pt x="2060" y="11871"/>
                  </a:cubicBezTo>
                  <a:cubicBezTo>
                    <a:pt x="1953" y="12062"/>
                    <a:pt x="1941" y="12550"/>
                    <a:pt x="1846" y="12824"/>
                  </a:cubicBezTo>
                  <a:cubicBezTo>
                    <a:pt x="1619" y="13395"/>
                    <a:pt x="1274" y="13610"/>
                    <a:pt x="1286" y="14050"/>
                  </a:cubicBezTo>
                  <a:cubicBezTo>
                    <a:pt x="1298" y="14669"/>
                    <a:pt x="1679" y="14753"/>
                    <a:pt x="1512" y="15277"/>
                  </a:cubicBezTo>
                  <a:cubicBezTo>
                    <a:pt x="1405" y="15586"/>
                    <a:pt x="964" y="15622"/>
                    <a:pt x="893" y="15991"/>
                  </a:cubicBezTo>
                  <a:cubicBezTo>
                    <a:pt x="857" y="16205"/>
                    <a:pt x="1024" y="16491"/>
                    <a:pt x="1060" y="16836"/>
                  </a:cubicBezTo>
                  <a:cubicBezTo>
                    <a:pt x="1084" y="17074"/>
                    <a:pt x="1036" y="17313"/>
                    <a:pt x="1060" y="17503"/>
                  </a:cubicBezTo>
                  <a:cubicBezTo>
                    <a:pt x="1143" y="18027"/>
                    <a:pt x="1441" y="18456"/>
                    <a:pt x="1453" y="18956"/>
                  </a:cubicBezTo>
                  <a:cubicBezTo>
                    <a:pt x="1453" y="19313"/>
                    <a:pt x="1250" y="19706"/>
                    <a:pt x="1226" y="20063"/>
                  </a:cubicBezTo>
                  <a:cubicBezTo>
                    <a:pt x="1203" y="20539"/>
                    <a:pt x="1465" y="20980"/>
                    <a:pt x="1453" y="21349"/>
                  </a:cubicBezTo>
                  <a:cubicBezTo>
                    <a:pt x="1429" y="21813"/>
                    <a:pt x="1060" y="22587"/>
                    <a:pt x="834" y="22908"/>
                  </a:cubicBezTo>
                  <a:cubicBezTo>
                    <a:pt x="631" y="23206"/>
                    <a:pt x="0" y="23480"/>
                    <a:pt x="0" y="23909"/>
                  </a:cubicBezTo>
                  <a:cubicBezTo>
                    <a:pt x="0" y="24444"/>
                    <a:pt x="643" y="24599"/>
                    <a:pt x="1000" y="24909"/>
                  </a:cubicBezTo>
                  <a:cubicBezTo>
                    <a:pt x="1220" y="24942"/>
                    <a:pt x="1422" y="24957"/>
                    <a:pt x="1612" y="24957"/>
                  </a:cubicBezTo>
                  <a:cubicBezTo>
                    <a:pt x="2993" y="24957"/>
                    <a:pt x="3642" y="24165"/>
                    <a:pt x="4679" y="23861"/>
                  </a:cubicBezTo>
                  <a:cubicBezTo>
                    <a:pt x="5102" y="23734"/>
                    <a:pt x="5522" y="23697"/>
                    <a:pt x="5939" y="23697"/>
                  </a:cubicBezTo>
                  <a:cubicBezTo>
                    <a:pt x="6515" y="23697"/>
                    <a:pt x="7086" y="23767"/>
                    <a:pt x="7653" y="23767"/>
                  </a:cubicBezTo>
                  <a:cubicBezTo>
                    <a:pt x="7833" y="23767"/>
                    <a:pt x="8012" y="23760"/>
                    <a:pt x="8192" y="23742"/>
                  </a:cubicBezTo>
                  <a:cubicBezTo>
                    <a:pt x="8894" y="23158"/>
                    <a:pt x="10144" y="22266"/>
                    <a:pt x="11263" y="22075"/>
                  </a:cubicBezTo>
                  <a:cubicBezTo>
                    <a:pt x="11344" y="22060"/>
                    <a:pt x="11428" y="22055"/>
                    <a:pt x="11514" y="22055"/>
                  </a:cubicBezTo>
                  <a:cubicBezTo>
                    <a:pt x="11716" y="22055"/>
                    <a:pt x="11929" y="22083"/>
                    <a:pt x="12136" y="22083"/>
                  </a:cubicBezTo>
                  <a:cubicBezTo>
                    <a:pt x="12195" y="22083"/>
                    <a:pt x="12254" y="22081"/>
                    <a:pt x="12311" y="22075"/>
                  </a:cubicBezTo>
                  <a:cubicBezTo>
                    <a:pt x="13506" y="21961"/>
                    <a:pt x="14492" y="21239"/>
                    <a:pt x="15871" y="21239"/>
                  </a:cubicBezTo>
                  <a:cubicBezTo>
                    <a:pt x="16073" y="21239"/>
                    <a:pt x="16282" y="21254"/>
                    <a:pt x="16502" y="21289"/>
                  </a:cubicBezTo>
                  <a:cubicBezTo>
                    <a:pt x="16895" y="21349"/>
                    <a:pt x="18074" y="21801"/>
                    <a:pt x="18395" y="22015"/>
                  </a:cubicBezTo>
                  <a:cubicBezTo>
                    <a:pt x="18669" y="22206"/>
                    <a:pt x="19288" y="23361"/>
                    <a:pt x="19336" y="23635"/>
                  </a:cubicBezTo>
                  <a:cubicBezTo>
                    <a:pt x="19407" y="23992"/>
                    <a:pt x="19062" y="24421"/>
                    <a:pt x="19503" y="24575"/>
                  </a:cubicBezTo>
                  <a:cubicBezTo>
                    <a:pt x="19535" y="24581"/>
                    <a:pt x="19567" y="24584"/>
                    <a:pt x="19598" y="24584"/>
                  </a:cubicBezTo>
                  <a:cubicBezTo>
                    <a:pt x="20018" y="24584"/>
                    <a:pt x="20292" y="24083"/>
                    <a:pt x="20669" y="23861"/>
                  </a:cubicBezTo>
                  <a:cubicBezTo>
                    <a:pt x="21038" y="23635"/>
                    <a:pt x="21467" y="23551"/>
                    <a:pt x="21788" y="23409"/>
                  </a:cubicBezTo>
                  <a:lnTo>
                    <a:pt x="21788" y="23409"/>
                  </a:lnTo>
                  <a:cubicBezTo>
                    <a:pt x="21646" y="23599"/>
                    <a:pt x="21550" y="23837"/>
                    <a:pt x="21562" y="24182"/>
                  </a:cubicBezTo>
                  <a:cubicBezTo>
                    <a:pt x="21979" y="24432"/>
                    <a:pt x="21955" y="24921"/>
                    <a:pt x="21848" y="25302"/>
                  </a:cubicBezTo>
                  <a:cubicBezTo>
                    <a:pt x="22015" y="25659"/>
                    <a:pt x="22431" y="25766"/>
                    <a:pt x="22455" y="26195"/>
                  </a:cubicBezTo>
                  <a:cubicBezTo>
                    <a:pt x="22479" y="26623"/>
                    <a:pt x="22122" y="26838"/>
                    <a:pt x="22181" y="27314"/>
                  </a:cubicBezTo>
                  <a:cubicBezTo>
                    <a:pt x="22289" y="28183"/>
                    <a:pt x="23170" y="28171"/>
                    <a:pt x="23967" y="28421"/>
                  </a:cubicBezTo>
                  <a:cubicBezTo>
                    <a:pt x="24348" y="28540"/>
                    <a:pt x="24479" y="28707"/>
                    <a:pt x="24741" y="28707"/>
                  </a:cubicBezTo>
                  <a:cubicBezTo>
                    <a:pt x="25350" y="28707"/>
                    <a:pt x="25691" y="28367"/>
                    <a:pt x="26100" y="28367"/>
                  </a:cubicBezTo>
                  <a:cubicBezTo>
                    <a:pt x="26131" y="28367"/>
                    <a:pt x="26162" y="28369"/>
                    <a:pt x="26194" y="28373"/>
                  </a:cubicBezTo>
                  <a:cubicBezTo>
                    <a:pt x="26578" y="28420"/>
                    <a:pt x="26974" y="28922"/>
                    <a:pt x="27392" y="28922"/>
                  </a:cubicBezTo>
                  <a:cubicBezTo>
                    <a:pt x="27401" y="28922"/>
                    <a:pt x="27411" y="28922"/>
                    <a:pt x="27420" y="28921"/>
                  </a:cubicBezTo>
                  <a:cubicBezTo>
                    <a:pt x="27825" y="28909"/>
                    <a:pt x="28373" y="28302"/>
                    <a:pt x="29206" y="27980"/>
                  </a:cubicBezTo>
                  <a:cubicBezTo>
                    <a:pt x="29730" y="27766"/>
                    <a:pt x="30242" y="27814"/>
                    <a:pt x="30813" y="27754"/>
                  </a:cubicBezTo>
                  <a:cubicBezTo>
                    <a:pt x="31802" y="27647"/>
                    <a:pt x="32087" y="26576"/>
                    <a:pt x="32659" y="25921"/>
                  </a:cubicBezTo>
                  <a:cubicBezTo>
                    <a:pt x="33052" y="25456"/>
                    <a:pt x="33659" y="25052"/>
                    <a:pt x="34159" y="24528"/>
                  </a:cubicBezTo>
                  <a:cubicBezTo>
                    <a:pt x="34635" y="24016"/>
                    <a:pt x="35076" y="23456"/>
                    <a:pt x="35612" y="23016"/>
                  </a:cubicBezTo>
                  <a:cubicBezTo>
                    <a:pt x="35957" y="22742"/>
                    <a:pt x="36374" y="22575"/>
                    <a:pt x="36731" y="22289"/>
                  </a:cubicBezTo>
                  <a:cubicBezTo>
                    <a:pt x="37326" y="21813"/>
                    <a:pt x="37874" y="21039"/>
                    <a:pt x="38291" y="20349"/>
                  </a:cubicBezTo>
                  <a:cubicBezTo>
                    <a:pt x="38779" y="19503"/>
                    <a:pt x="39422" y="18837"/>
                    <a:pt x="39684" y="18170"/>
                  </a:cubicBezTo>
                  <a:cubicBezTo>
                    <a:pt x="39898" y="17598"/>
                    <a:pt x="39779" y="16884"/>
                    <a:pt x="39898" y="16336"/>
                  </a:cubicBezTo>
                  <a:cubicBezTo>
                    <a:pt x="40005" y="15872"/>
                    <a:pt x="40410" y="15491"/>
                    <a:pt x="40291" y="14943"/>
                  </a:cubicBezTo>
                  <a:cubicBezTo>
                    <a:pt x="40231" y="14634"/>
                    <a:pt x="39815" y="14205"/>
                    <a:pt x="39565" y="13824"/>
                  </a:cubicBezTo>
                  <a:cubicBezTo>
                    <a:pt x="39303" y="13419"/>
                    <a:pt x="38945" y="13122"/>
                    <a:pt x="38791" y="12705"/>
                  </a:cubicBezTo>
                  <a:cubicBezTo>
                    <a:pt x="38683" y="12431"/>
                    <a:pt x="38707" y="12133"/>
                    <a:pt x="38624" y="11979"/>
                  </a:cubicBezTo>
                  <a:cubicBezTo>
                    <a:pt x="38445" y="11669"/>
                    <a:pt x="37969" y="11633"/>
                    <a:pt x="37790" y="11264"/>
                  </a:cubicBezTo>
                  <a:cubicBezTo>
                    <a:pt x="37731" y="11145"/>
                    <a:pt x="37779" y="10871"/>
                    <a:pt x="37731" y="10705"/>
                  </a:cubicBezTo>
                  <a:cubicBezTo>
                    <a:pt x="37624" y="10347"/>
                    <a:pt x="37445" y="10157"/>
                    <a:pt x="37445" y="9704"/>
                  </a:cubicBezTo>
                  <a:cubicBezTo>
                    <a:pt x="36898" y="8966"/>
                    <a:pt x="36040" y="8990"/>
                    <a:pt x="35612" y="8311"/>
                  </a:cubicBezTo>
                  <a:cubicBezTo>
                    <a:pt x="35266" y="7764"/>
                    <a:pt x="35504" y="7157"/>
                    <a:pt x="35385" y="6406"/>
                  </a:cubicBezTo>
                  <a:cubicBezTo>
                    <a:pt x="35326" y="6014"/>
                    <a:pt x="34981" y="5597"/>
                    <a:pt x="34945" y="5132"/>
                  </a:cubicBezTo>
                  <a:cubicBezTo>
                    <a:pt x="34921" y="4847"/>
                    <a:pt x="35088" y="4513"/>
                    <a:pt x="35052" y="4239"/>
                  </a:cubicBezTo>
                  <a:cubicBezTo>
                    <a:pt x="34945" y="3466"/>
                    <a:pt x="34159" y="3573"/>
                    <a:pt x="33719" y="3239"/>
                  </a:cubicBezTo>
                  <a:cubicBezTo>
                    <a:pt x="33826" y="2073"/>
                    <a:pt x="33599" y="703"/>
                    <a:pt x="329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37"/>
            <p:cNvSpPr/>
            <p:nvPr/>
          </p:nvSpPr>
          <p:spPr>
            <a:xfrm>
              <a:off x="6634750" y="4206450"/>
              <a:ext cx="240100" cy="70150"/>
            </a:xfrm>
            <a:custGeom>
              <a:avLst/>
              <a:gdLst/>
              <a:ahLst/>
              <a:cxnLst/>
              <a:rect l="l" t="t" r="r" b="b"/>
              <a:pathLst>
                <a:path w="9604" h="2806" extrusionOk="0">
                  <a:moveTo>
                    <a:pt x="1160" y="1"/>
                  </a:moveTo>
                  <a:cubicBezTo>
                    <a:pt x="547" y="1"/>
                    <a:pt x="0" y="175"/>
                    <a:pt x="19" y="582"/>
                  </a:cubicBezTo>
                  <a:cubicBezTo>
                    <a:pt x="55" y="1082"/>
                    <a:pt x="1924" y="1796"/>
                    <a:pt x="2424" y="1868"/>
                  </a:cubicBezTo>
                  <a:cubicBezTo>
                    <a:pt x="2512" y="1880"/>
                    <a:pt x="2602" y="1885"/>
                    <a:pt x="2694" y="1885"/>
                  </a:cubicBezTo>
                  <a:cubicBezTo>
                    <a:pt x="2945" y="1885"/>
                    <a:pt x="3207" y="1851"/>
                    <a:pt x="3470" y="1851"/>
                  </a:cubicBezTo>
                  <a:cubicBezTo>
                    <a:pt x="3566" y="1851"/>
                    <a:pt x="3662" y="1855"/>
                    <a:pt x="3758" y="1868"/>
                  </a:cubicBezTo>
                  <a:cubicBezTo>
                    <a:pt x="4496" y="1963"/>
                    <a:pt x="5210" y="2392"/>
                    <a:pt x="5984" y="2475"/>
                  </a:cubicBezTo>
                  <a:cubicBezTo>
                    <a:pt x="6603" y="2546"/>
                    <a:pt x="7199" y="2511"/>
                    <a:pt x="7770" y="2594"/>
                  </a:cubicBezTo>
                  <a:cubicBezTo>
                    <a:pt x="8147" y="2645"/>
                    <a:pt x="8564" y="2806"/>
                    <a:pt x="8942" y="2806"/>
                  </a:cubicBezTo>
                  <a:cubicBezTo>
                    <a:pt x="9185" y="2806"/>
                    <a:pt x="9413" y="2739"/>
                    <a:pt x="9604" y="2535"/>
                  </a:cubicBezTo>
                  <a:cubicBezTo>
                    <a:pt x="9270" y="1880"/>
                    <a:pt x="8199" y="1939"/>
                    <a:pt x="7544" y="1594"/>
                  </a:cubicBezTo>
                  <a:cubicBezTo>
                    <a:pt x="7544" y="1308"/>
                    <a:pt x="7663" y="1153"/>
                    <a:pt x="7484" y="975"/>
                  </a:cubicBezTo>
                  <a:cubicBezTo>
                    <a:pt x="7419" y="983"/>
                    <a:pt x="7355" y="987"/>
                    <a:pt x="7292" y="987"/>
                  </a:cubicBezTo>
                  <a:cubicBezTo>
                    <a:pt x="6630" y="987"/>
                    <a:pt x="6053" y="581"/>
                    <a:pt x="5469" y="581"/>
                  </a:cubicBezTo>
                  <a:cubicBezTo>
                    <a:pt x="5454" y="581"/>
                    <a:pt x="5439" y="581"/>
                    <a:pt x="5425" y="582"/>
                  </a:cubicBezTo>
                  <a:cubicBezTo>
                    <a:pt x="5127" y="594"/>
                    <a:pt x="4901" y="820"/>
                    <a:pt x="4591" y="868"/>
                  </a:cubicBezTo>
                  <a:cubicBezTo>
                    <a:pt x="4474" y="884"/>
                    <a:pt x="4361" y="891"/>
                    <a:pt x="4253" y="891"/>
                  </a:cubicBezTo>
                  <a:cubicBezTo>
                    <a:pt x="3181" y="891"/>
                    <a:pt x="2547" y="153"/>
                    <a:pt x="1638" y="34"/>
                  </a:cubicBezTo>
                  <a:cubicBezTo>
                    <a:pt x="1480" y="12"/>
                    <a:pt x="1318" y="1"/>
                    <a:pt x="1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37"/>
            <p:cNvSpPr/>
            <p:nvPr/>
          </p:nvSpPr>
          <p:spPr>
            <a:xfrm>
              <a:off x="6717075" y="3864575"/>
              <a:ext cx="256900" cy="289825"/>
            </a:xfrm>
            <a:custGeom>
              <a:avLst/>
              <a:gdLst/>
              <a:ahLst/>
              <a:cxnLst/>
              <a:rect l="l" t="t" r="r" b="b"/>
              <a:pathLst>
                <a:path w="10276" h="11593" extrusionOk="0">
                  <a:moveTo>
                    <a:pt x="8189" y="1"/>
                  </a:moveTo>
                  <a:cubicBezTo>
                    <a:pt x="8077" y="1"/>
                    <a:pt x="7968" y="48"/>
                    <a:pt x="7870" y="160"/>
                  </a:cubicBezTo>
                  <a:cubicBezTo>
                    <a:pt x="7299" y="839"/>
                    <a:pt x="7275" y="1612"/>
                    <a:pt x="6537" y="2172"/>
                  </a:cubicBezTo>
                  <a:cubicBezTo>
                    <a:pt x="6263" y="2386"/>
                    <a:pt x="5942" y="2386"/>
                    <a:pt x="5596" y="2613"/>
                  </a:cubicBezTo>
                  <a:cubicBezTo>
                    <a:pt x="5287" y="2815"/>
                    <a:pt x="5096" y="3279"/>
                    <a:pt x="4870" y="3565"/>
                  </a:cubicBezTo>
                  <a:cubicBezTo>
                    <a:pt x="4620" y="3863"/>
                    <a:pt x="4346" y="4208"/>
                    <a:pt x="3977" y="4339"/>
                  </a:cubicBezTo>
                  <a:cubicBezTo>
                    <a:pt x="3620" y="4470"/>
                    <a:pt x="3167" y="4399"/>
                    <a:pt x="2917" y="4565"/>
                  </a:cubicBezTo>
                  <a:cubicBezTo>
                    <a:pt x="2465" y="4851"/>
                    <a:pt x="2560" y="5542"/>
                    <a:pt x="2024" y="5684"/>
                  </a:cubicBezTo>
                  <a:cubicBezTo>
                    <a:pt x="1999" y="5690"/>
                    <a:pt x="1973" y="5692"/>
                    <a:pt x="1946" y="5692"/>
                  </a:cubicBezTo>
                  <a:cubicBezTo>
                    <a:pt x="1710" y="5692"/>
                    <a:pt x="1405" y="5507"/>
                    <a:pt x="1092" y="5507"/>
                  </a:cubicBezTo>
                  <a:cubicBezTo>
                    <a:pt x="1050" y="5507"/>
                    <a:pt x="1007" y="5510"/>
                    <a:pt x="965" y="5518"/>
                  </a:cubicBezTo>
                  <a:cubicBezTo>
                    <a:pt x="0" y="5672"/>
                    <a:pt x="155" y="7375"/>
                    <a:pt x="524" y="8125"/>
                  </a:cubicBezTo>
                  <a:cubicBezTo>
                    <a:pt x="774" y="8661"/>
                    <a:pt x="1239" y="8863"/>
                    <a:pt x="1358" y="9244"/>
                  </a:cubicBezTo>
                  <a:cubicBezTo>
                    <a:pt x="1477" y="9625"/>
                    <a:pt x="1417" y="10292"/>
                    <a:pt x="1798" y="10530"/>
                  </a:cubicBezTo>
                  <a:cubicBezTo>
                    <a:pt x="1989" y="10637"/>
                    <a:pt x="2382" y="10578"/>
                    <a:pt x="2798" y="10697"/>
                  </a:cubicBezTo>
                  <a:cubicBezTo>
                    <a:pt x="3156" y="10792"/>
                    <a:pt x="3346" y="11006"/>
                    <a:pt x="3584" y="11030"/>
                  </a:cubicBezTo>
                  <a:cubicBezTo>
                    <a:pt x="3602" y="11032"/>
                    <a:pt x="3619" y="11032"/>
                    <a:pt x="3637" y="11032"/>
                  </a:cubicBezTo>
                  <a:cubicBezTo>
                    <a:pt x="3924" y="11032"/>
                    <a:pt x="4256" y="10864"/>
                    <a:pt x="4537" y="10864"/>
                  </a:cubicBezTo>
                  <a:cubicBezTo>
                    <a:pt x="5311" y="10876"/>
                    <a:pt x="5775" y="11542"/>
                    <a:pt x="6263" y="11590"/>
                  </a:cubicBezTo>
                  <a:cubicBezTo>
                    <a:pt x="6286" y="11592"/>
                    <a:pt x="6309" y="11593"/>
                    <a:pt x="6332" y="11593"/>
                  </a:cubicBezTo>
                  <a:cubicBezTo>
                    <a:pt x="6749" y="11593"/>
                    <a:pt x="7125" y="11304"/>
                    <a:pt x="7470" y="11304"/>
                  </a:cubicBezTo>
                  <a:cubicBezTo>
                    <a:pt x="7476" y="11304"/>
                    <a:pt x="7483" y="11304"/>
                    <a:pt x="7489" y="11304"/>
                  </a:cubicBezTo>
                  <a:cubicBezTo>
                    <a:pt x="8025" y="10816"/>
                    <a:pt x="7751" y="9959"/>
                    <a:pt x="7989" y="9304"/>
                  </a:cubicBezTo>
                  <a:cubicBezTo>
                    <a:pt x="8180" y="8744"/>
                    <a:pt x="8811" y="8637"/>
                    <a:pt x="9049" y="8185"/>
                  </a:cubicBezTo>
                  <a:cubicBezTo>
                    <a:pt x="9109" y="7566"/>
                    <a:pt x="8930" y="7530"/>
                    <a:pt x="9097" y="7125"/>
                  </a:cubicBezTo>
                  <a:cubicBezTo>
                    <a:pt x="9287" y="6685"/>
                    <a:pt x="10121" y="6708"/>
                    <a:pt x="10156" y="6292"/>
                  </a:cubicBezTo>
                  <a:cubicBezTo>
                    <a:pt x="10180" y="6077"/>
                    <a:pt x="9704" y="5732"/>
                    <a:pt x="9549" y="5399"/>
                  </a:cubicBezTo>
                  <a:cubicBezTo>
                    <a:pt x="9394" y="5101"/>
                    <a:pt x="9252" y="4684"/>
                    <a:pt x="9216" y="4458"/>
                  </a:cubicBezTo>
                  <a:cubicBezTo>
                    <a:pt x="9013" y="3065"/>
                    <a:pt x="9942" y="2982"/>
                    <a:pt x="10275" y="2005"/>
                  </a:cubicBezTo>
                  <a:cubicBezTo>
                    <a:pt x="10037" y="1612"/>
                    <a:pt x="9490" y="1517"/>
                    <a:pt x="9216" y="1160"/>
                  </a:cubicBezTo>
                  <a:cubicBezTo>
                    <a:pt x="9168" y="796"/>
                    <a:pt x="8650" y="1"/>
                    <a:pt x="8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37"/>
            <p:cNvSpPr/>
            <p:nvPr/>
          </p:nvSpPr>
          <p:spPr>
            <a:xfrm>
              <a:off x="6661700" y="4101025"/>
              <a:ext cx="70875" cy="54800"/>
            </a:xfrm>
            <a:custGeom>
              <a:avLst/>
              <a:gdLst/>
              <a:ahLst/>
              <a:cxnLst/>
              <a:rect l="l" t="t" r="r" b="b"/>
              <a:pathLst>
                <a:path w="2835" h="2192" extrusionOk="0">
                  <a:moveTo>
                    <a:pt x="1418" y="1"/>
                  </a:moveTo>
                  <a:cubicBezTo>
                    <a:pt x="1" y="1"/>
                    <a:pt x="1" y="2191"/>
                    <a:pt x="1418" y="2191"/>
                  </a:cubicBezTo>
                  <a:cubicBezTo>
                    <a:pt x="2834" y="2191"/>
                    <a:pt x="2834" y="1"/>
                    <a:pt x="1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37"/>
            <p:cNvSpPr/>
            <p:nvPr/>
          </p:nvSpPr>
          <p:spPr>
            <a:xfrm>
              <a:off x="6374775" y="3907500"/>
              <a:ext cx="289925" cy="292850"/>
            </a:xfrm>
            <a:custGeom>
              <a:avLst/>
              <a:gdLst/>
              <a:ahLst/>
              <a:cxnLst/>
              <a:rect l="l" t="t" r="r" b="b"/>
              <a:pathLst>
                <a:path w="11597" h="11714" extrusionOk="0">
                  <a:moveTo>
                    <a:pt x="231" y="1"/>
                  </a:moveTo>
                  <a:cubicBezTo>
                    <a:pt x="151" y="1"/>
                    <a:pt x="75" y="34"/>
                    <a:pt x="0" y="122"/>
                  </a:cubicBezTo>
                  <a:cubicBezTo>
                    <a:pt x="72" y="1348"/>
                    <a:pt x="1417" y="1789"/>
                    <a:pt x="2119" y="2622"/>
                  </a:cubicBezTo>
                  <a:cubicBezTo>
                    <a:pt x="2286" y="2824"/>
                    <a:pt x="2381" y="3110"/>
                    <a:pt x="2560" y="3289"/>
                  </a:cubicBezTo>
                  <a:cubicBezTo>
                    <a:pt x="2834" y="3574"/>
                    <a:pt x="3227" y="3717"/>
                    <a:pt x="3453" y="4075"/>
                  </a:cubicBezTo>
                  <a:cubicBezTo>
                    <a:pt x="3703" y="4456"/>
                    <a:pt x="3727" y="4968"/>
                    <a:pt x="3953" y="5360"/>
                  </a:cubicBezTo>
                  <a:cubicBezTo>
                    <a:pt x="4239" y="5837"/>
                    <a:pt x="4786" y="6146"/>
                    <a:pt x="5072" y="6587"/>
                  </a:cubicBezTo>
                  <a:cubicBezTo>
                    <a:pt x="5406" y="7075"/>
                    <a:pt x="5513" y="7670"/>
                    <a:pt x="5799" y="8194"/>
                  </a:cubicBezTo>
                  <a:cubicBezTo>
                    <a:pt x="5989" y="8551"/>
                    <a:pt x="6370" y="8861"/>
                    <a:pt x="6691" y="9206"/>
                  </a:cubicBezTo>
                  <a:cubicBezTo>
                    <a:pt x="7549" y="10147"/>
                    <a:pt x="8358" y="10992"/>
                    <a:pt x="9358" y="11706"/>
                  </a:cubicBezTo>
                  <a:cubicBezTo>
                    <a:pt x="9513" y="11706"/>
                    <a:pt x="9676" y="11713"/>
                    <a:pt x="9832" y="11713"/>
                  </a:cubicBezTo>
                  <a:cubicBezTo>
                    <a:pt x="10086" y="11713"/>
                    <a:pt x="10323" y="11695"/>
                    <a:pt x="10478" y="11599"/>
                  </a:cubicBezTo>
                  <a:cubicBezTo>
                    <a:pt x="10930" y="11183"/>
                    <a:pt x="10549" y="10278"/>
                    <a:pt x="10811" y="9480"/>
                  </a:cubicBezTo>
                  <a:cubicBezTo>
                    <a:pt x="10990" y="8956"/>
                    <a:pt x="11573" y="8980"/>
                    <a:pt x="11597" y="8587"/>
                  </a:cubicBezTo>
                  <a:cubicBezTo>
                    <a:pt x="11597" y="8349"/>
                    <a:pt x="10990" y="7492"/>
                    <a:pt x="10811" y="7468"/>
                  </a:cubicBezTo>
                  <a:cubicBezTo>
                    <a:pt x="10793" y="7466"/>
                    <a:pt x="10776" y="7465"/>
                    <a:pt x="10759" y="7465"/>
                  </a:cubicBezTo>
                  <a:cubicBezTo>
                    <a:pt x="10416" y="7465"/>
                    <a:pt x="10362" y="7875"/>
                    <a:pt x="10074" y="7875"/>
                  </a:cubicBezTo>
                  <a:cubicBezTo>
                    <a:pt x="10045" y="7875"/>
                    <a:pt x="10013" y="7870"/>
                    <a:pt x="9978" y="7861"/>
                  </a:cubicBezTo>
                  <a:cubicBezTo>
                    <a:pt x="9585" y="7801"/>
                    <a:pt x="9525" y="7337"/>
                    <a:pt x="9251" y="7027"/>
                  </a:cubicBezTo>
                  <a:cubicBezTo>
                    <a:pt x="9025" y="6777"/>
                    <a:pt x="8656" y="6646"/>
                    <a:pt x="8585" y="6361"/>
                  </a:cubicBezTo>
                  <a:cubicBezTo>
                    <a:pt x="8537" y="6194"/>
                    <a:pt x="8680" y="5837"/>
                    <a:pt x="8644" y="5634"/>
                  </a:cubicBezTo>
                  <a:cubicBezTo>
                    <a:pt x="8477" y="4801"/>
                    <a:pt x="7334" y="4372"/>
                    <a:pt x="6691" y="3967"/>
                  </a:cubicBezTo>
                  <a:cubicBezTo>
                    <a:pt x="6215" y="3658"/>
                    <a:pt x="5715" y="3515"/>
                    <a:pt x="5346" y="3289"/>
                  </a:cubicBezTo>
                  <a:cubicBezTo>
                    <a:pt x="5084" y="3134"/>
                    <a:pt x="4846" y="2729"/>
                    <a:pt x="4513" y="2455"/>
                  </a:cubicBezTo>
                  <a:cubicBezTo>
                    <a:pt x="4203" y="2193"/>
                    <a:pt x="3810" y="2027"/>
                    <a:pt x="3513" y="1789"/>
                  </a:cubicBezTo>
                  <a:cubicBezTo>
                    <a:pt x="2977" y="1360"/>
                    <a:pt x="2620" y="562"/>
                    <a:pt x="2119" y="396"/>
                  </a:cubicBezTo>
                  <a:cubicBezTo>
                    <a:pt x="2031" y="366"/>
                    <a:pt x="1922" y="359"/>
                    <a:pt x="1804" y="359"/>
                  </a:cubicBezTo>
                  <a:cubicBezTo>
                    <a:pt x="1696" y="359"/>
                    <a:pt x="1580" y="365"/>
                    <a:pt x="1463" y="365"/>
                  </a:cubicBezTo>
                  <a:cubicBezTo>
                    <a:pt x="1347" y="365"/>
                    <a:pt x="1230" y="359"/>
                    <a:pt x="1119" y="336"/>
                  </a:cubicBezTo>
                  <a:cubicBezTo>
                    <a:pt x="724" y="266"/>
                    <a:pt x="458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37"/>
            <p:cNvSpPr/>
            <p:nvPr/>
          </p:nvSpPr>
          <p:spPr>
            <a:xfrm>
              <a:off x="5969650" y="3801600"/>
              <a:ext cx="69975" cy="95250"/>
            </a:xfrm>
            <a:custGeom>
              <a:avLst/>
              <a:gdLst/>
              <a:ahLst/>
              <a:cxnLst/>
              <a:rect l="l" t="t" r="r" b="b"/>
              <a:pathLst>
                <a:path w="2799" h="3810" extrusionOk="0">
                  <a:moveTo>
                    <a:pt x="715" y="0"/>
                  </a:moveTo>
                  <a:cubicBezTo>
                    <a:pt x="632" y="36"/>
                    <a:pt x="572" y="95"/>
                    <a:pt x="548" y="167"/>
                  </a:cubicBezTo>
                  <a:cubicBezTo>
                    <a:pt x="215" y="1167"/>
                    <a:pt x="1" y="3620"/>
                    <a:pt x="1108" y="3798"/>
                  </a:cubicBezTo>
                  <a:cubicBezTo>
                    <a:pt x="1158" y="3806"/>
                    <a:pt x="1207" y="3809"/>
                    <a:pt x="1257" y="3809"/>
                  </a:cubicBezTo>
                  <a:cubicBezTo>
                    <a:pt x="1742" y="3809"/>
                    <a:pt x="2205" y="3460"/>
                    <a:pt x="2334" y="3179"/>
                  </a:cubicBezTo>
                  <a:cubicBezTo>
                    <a:pt x="2799" y="2107"/>
                    <a:pt x="1191" y="167"/>
                    <a:pt x="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37"/>
            <p:cNvSpPr/>
            <p:nvPr/>
          </p:nvSpPr>
          <p:spPr>
            <a:xfrm>
              <a:off x="5034425" y="4373125"/>
              <a:ext cx="193200" cy="338425"/>
            </a:xfrm>
            <a:custGeom>
              <a:avLst/>
              <a:gdLst/>
              <a:ahLst/>
              <a:cxnLst/>
              <a:rect l="l" t="t" r="r" b="b"/>
              <a:pathLst>
                <a:path w="7728" h="13537" extrusionOk="0">
                  <a:moveTo>
                    <a:pt x="6631" y="0"/>
                  </a:moveTo>
                  <a:cubicBezTo>
                    <a:pt x="6565" y="0"/>
                    <a:pt x="6494" y="15"/>
                    <a:pt x="6418" y="47"/>
                  </a:cubicBezTo>
                  <a:cubicBezTo>
                    <a:pt x="6144" y="273"/>
                    <a:pt x="6180" y="630"/>
                    <a:pt x="6025" y="832"/>
                  </a:cubicBezTo>
                  <a:cubicBezTo>
                    <a:pt x="5846" y="1047"/>
                    <a:pt x="5501" y="1094"/>
                    <a:pt x="5358" y="1273"/>
                  </a:cubicBezTo>
                  <a:cubicBezTo>
                    <a:pt x="5132" y="1535"/>
                    <a:pt x="5120" y="1928"/>
                    <a:pt x="4858" y="2273"/>
                  </a:cubicBezTo>
                  <a:cubicBezTo>
                    <a:pt x="4537" y="2690"/>
                    <a:pt x="3941" y="3059"/>
                    <a:pt x="3513" y="3285"/>
                  </a:cubicBezTo>
                  <a:cubicBezTo>
                    <a:pt x="3001" y="3547"/>
                    <a:pt x="2298" y="3511"/>
                    <a:pt x="1786" y="3892"/>
                  </a:cubicBezTo>
                  <a:cubicBezTo>
                    <a:pt x="1429" y="4154"/>
                    <a:pt x="1108" y="4892"/>
                    <a:pt x="1060" y="5345"/>
                  </a:cubicBezTo>
                  <a:cubicBezTo>
                    <a:pt x="989" y="6059"/>
                    <a:pt x="1381" y="6762"/>
                    <a:pt x="1346" y="7464"/>
                  </a:cubicBezTo>
                  <a:cubicBezTo>
                    <a:pt x="1286" y="8393"/>
                    <a:pt x="179" y="8941"/>
                    <a:pt x="60" y="10084"/>
                  </a:cubicBezTo>
                  <a:cubicBezTo>
                    <a:pt x="0" y="10596"/>
                    <a:pt x="274" y="10977"/>
                    <a:pt x="334" y="11417"/>
                  </a:cubicBezTo>
                  <a:cubicBezTo>
                    <a:pt x="393" y="11774"/>
                    <a:pt x="298" y="12108"/>
                    <a:pt x="393" y="12417"/>
                  </a:cubicBezTo>
                  <a:cubicBezTo>
                    <a:pt x="572" y="13012"/>
                    <a:pt x="1155" y="13524"/>
                    <a:pt x="1846" y="13536"/>
                  </a:cubicBezTo>
                  <a:cubicBezTo>
                    <a:pt x="2120" y="13536"/>
                    <a:pt x="3144" y="13286"/>
                    <a:pt x="3406" y="13143"/>
                  </a:cubicBezTo>
                  <a:cubicBezTo>
                    <a:pt x="4132" y="12739"/>
                    <a:pt x="4287" y="11250"/>
                    <a:pt x="4691" y="10298"/>
                  </a:cubicBezTo>
                  <a:cubicBezTo>
                    <a:pt x="4787" y="10060"/>
                    <a:pt x="5025" y="9845"/>
                    <a:pt x="5132" y="9583"/>
                  </a:cubicBezTo>
                  <a:cubicBezTo>
                    <a:pt x="5441" y="8833"/>
                    <a:pt x="5656" y="7881"/>
                    <a:pt x="6025" y="7012"/>
                  </a:cubicBezTo>
                  <a:cubicBezTo>
                    <a:pt x="6454" y="6012"/>
                    <a:pt x="6930" y="4952"/>
                    <a:pt x="6965" y="3726"/>
                  </a:cubicBezTo>
                  <a:cubicBezTo>
                    <a:pt x="7120" y="3428"/>
                    <a:pt x="7608" y="3333"/>
                    <a:pt x="7692" y="2892"/>
                  </a:cubicBezTo>
                  <a:cubicBezTo>
                    <a:pt x="7727" y="2737"/>
                    <a:pt x="7561" y="2416"/>
                    <a:pt x="7525" y="2106"/>
                  </a:cubicBezTo>
                  <a:cubicBezTo>
                    <a:pt x="7418" y="1237"/>
                    <a:pt x="7233" y="0"/>
                    <a:pt x="6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7"/>
            <p:cNvSpPr/>
            <p:nvPr/>
          </p:nvSpPr>
          <p:spPr>
            <a:xfrm>
              <a:off x="3524125" y="2142100"/>
              <a:ext cx="4123750" cy="2807575"/>
            </a:xfrm>
            <a:custGeom>
              <a:avLst/>
              <a:gdLst/>
              <a:ahLst/>
              <a:cxnLst/>
              <a:rect l="l" t="t" r="r" b="b"/>
              <a:pathLst>
                <a:path w="164950" h="112303" extrusionOk="0">
                  <a:moveTo>
                    <a:pt x="97703" y="2182"/>
                  </a:moveTo>
                  <a:cubicBezTo>
                    <a:pt x="97572" y="2825"/>
                    <a:pt x="96512" y="3063"/>
                    <a:pt x="95976" y="3134"/>
                  </a:cubicBezTo>
                  <a:cubicBezTo>
                    <a:pt x="95833" y="2801"/>
                    <a:pt x="96262" y="2741"/>
                    <a:pt x="96476" y="2634"/>
                  </a:cubicBezTo>
                  <a:cubicBezTo>
                    <a:pt x="96857" y="2432"/>
                    <a:pt x="97084" y="2182"/>
                    <a:pt x="97703" y="2182"/>
                  </a:cubicBezTo>
                  <a:close/>
                  <a:moveTo>
                    <a:pt x="73160" y="5173"/>
                  </a:moveTo>
                  <a:cubicBezTo>
                    <a:pt x="73777" y="5173"/>
                    <a:pt x="73766" y="5816"/>
                    <a:pt x="74069" y="6313"/>
                  </a:cubicBezTo>
                  <a:cubicBezTo>
                    <a:pt x="74355" y="6766"/>
                    <a:pt x="75033" y="6837"/>
                    <a:pt x="75236" y="7039"/>
                  </a:cubicBezTo>
                  <a:cubicBezTo>
                    <a:pt x="76024" y="7796"/>
                    <a:pt x="75587" y="9082"/>
                    <a:pt x="74521" y="9082"/>
                  </a:cubicBezTo>
                  <a:cubicBezTo>
                    <a:pt x="74412" y="9082"/>
                    <a:pt x="74297" y="9068"/>
                    <a:pt x="74176" y="9040"/>
                  </a:cubicBezTo>
                  <a:cubicBezTo>
                    <a:pt x="74009" y="8444"/>
                    <a:pt x="74557" y="8385"/>
                    <a:pt x="74569" y="7873"/>
                  </a:cubicBezTo>
                  <a:cubicBezTo>
                    <a:pt x="74593" y="6885"/>
                    <a:pt x="72819" y="6575"/>
                    <a:pt x="72902" y="5361"/>
                  </a:cubicBezTo>
                  <a:cubicBezTo>
                    <a:pt x="72962" y="5349"/>
                    <a:pt x="72950" y="5265"/>
                    <a:pt x="72950" y="5194"/>
                  </a:cubicBezTo>
                  <a:cubicBezTo>
                    <a:pt x="73027" y="5180"/>
                    <a:pt x="73097" y="5173"/>
                    <a:pt x="73160" y="5173"/>
                  </a:cubicBezTo>
                  <a:close/>
                  <a:moveTo>
                    <a:pt x="37812" y="9852"/>
                  </a:moveTo>
                  <a:cubicBezTo>
                    <a:pt x="38233" y="9852"/>
                    <a:pt x="38636" y="9950"/>
                    <a:pt x="38850" y="10159"/>
                  </a:cubicBezTo>
                  <a:cubicBezTo>
                    <a:pt x="38850" y="11409"/>
                    <a:pt x="36338" y="11599"/>
                    <a:pt x="36290" y="12611"/>
                  </a:cubicBezTo>
                  <a:cubicBezTo>
                    <a:pt x="36278" y="12826"/>
                    <a:pt x="36457" y="13195"/>
                    <a:pt x="36505" y="13552"/>
                  </a:cubicBezTo>
                  <a:cubicBezTo>
                    <a:pt x="36552" y="13874"/>
                    <a:pt x="36505" y="14112"/>
                    <a:pt x="36564" y="14278"/>
                  </a:cubicBezTo>
                  <a:cubicBezTo>
                    <a:pt x="36743" y="14826"/>
                    <a:pt x="37505" y="15243"/>
                    <a:pt x="38064" y="15278"/>
                  </a:cubicBezTo>
                  <a:cubicBezTo>
                    <a:pt x="38110" y="15282"/>
                    <a:pt x="38157" y="15283"/>
                    <a:pt x="38204" y="15283"/>
                  </a:cubicBezTo>
                  <a:cubicBezTo>
                    <a:pt x="39170" y="15283"/>
                    <a:pt x="40429" y="14637"/>
                    <a:pt x="41483" y="14637"/>
                  </a:cubicBezTo>
                  <a:cubicBezTo>
                    <a:pt x="41892" y="14637"/>
                    <a:pt x="42270" y="14735"/>
                    <a:pt x="42589" y="15005"/>
                  </a:cubicBezTo>
                  <a:cubicBezTo>
                    <a:pt x="42363" y="15486"/>
                    <a:pt x="41896" y="15591"/>
                    <a:pt x="41331" y="15591"/>
                  </a:cubicBezTo>
                  <a:cubicBezTo>
                    <a:pt x="40896" y="15591"/>
                    <a:pt x="40402" y="15528"/>
                    <a:pt x="39918" y="15528"/>
                  </a:cubicBezTo>
                  <a:cubicBezTo>
                    <a:pt x="39569" y="15528"/>
                    <a:pt x="39225" y="15561"/>
                    <a:pt x="38910" y="15671"/>
                  </a:cubicBezTo>
                  <a:cubicBezTo>
                    <a:pt x="38636" y="15767"/>
                    <a:pt x="38469" y="16029"/>
                    <a:pt x="38231" y="16124"/>
                  </a:cubicBezTo>
                  <a:cubicBezTo>
                    <a:pt x="37921" y="16243"/>
                    <a:pt x="37350" y="16112"/>
                    <a:pt x="37350" y="16624"/>
                  </a:cubicBezTo>
                  <a:cubicBezTo>
                    <a:pt x="37427" y="16777"/>
                    <a:pt x="37516" y="16832"/>
                    <a:pt x="37613" y="16832"/>
                  </a:cubicBezTo>
                  <a:cubicBezTo>
                    <a:pt x="37847" y="16832"/>
                    <a:pt x="38123" y="16513"/>
                    <a:pt x="38350" y="16505"/>
                  </a:cubicBezTo>
                  <a:cubicBezTo>
                    <a:pt x="38707" y="16505"/>
                    <a:pt x="39231" y="16898"/>
                    <a:pt x="39183" y="17338"/>
                  </a:cubicBezTo>
                  <a:cubicBezTo>
                    <a:pt x="39148" y="17680"/>
                    <a:pt x="39026" y="17793"/>
                    <a:pt x="38857" y="17793"/>
                  </a:cubicBezTo>
                  <a:cubicBezTo>
                    <a:pt x="38518" y="17793"/>
                    <a:pt x="37989" y="17338"/>
                    <a:pt x="37585" y="17338"/>
                  </a:cubicBezTo>
                  <a:cubicBezTo>
                    <a:pt x="37578" y="17338"/>
                    <a:pt x="37571" y="17338"/>
                    <a:pt x="37564" y="17338"/>
                  </a:cubicBezTo>
                  <a:cubicBezTo>
                    <a:pt x="36695" y="17398"/>
                    <a:pt x="36505" y="18636"/>
                    <a:pt x="36671" y="19577"/>
                  </a:cubicBezTo>
                  <a:cubicBezTo>
                    <a:pt x="36278" y="19791"/>
                    <a:pt x="35826" y="20410"/>
                    <a:pt x="35278" y="20470"/>
                  </a:cubicBezTo>
                  <a:cubicBezTo>
                    <a:pt x="35266" y="20470"/>
                    <a:pt x="35255" y="20471"/>
                    <a:pt x="35243" y="20471"/>
                  </a:cubicBezTo>
                  <a:cubicBezTo>
                    <a:pt x="34926" y="20471"/>
                    <a:pt x="34667" y="20171"/>
                    <a:pt x="34230" y="20136"/>
                  </a:cubicBezTo>
                  <a:cubicBezTo>
                    <a:pt x="34174" y="20130"/>
                    <a:pt x="34117" y="20127"/>
                    <a:pt x="34061" y="20127"/>
                  </a:cubicBezTo>
                  <a:cubicBezTo>
                    <a:pt x="33126" y="20127"/>
                    <a:pt x="32249" y="20911"/>
                    <a:pt x="31362" y="20911"/>
                  </a:cubicBezTo>
                  <a:cubicBezTo>
                    <a:pt x="31350" y="20911"/>
                    <a:pt x="31338" y="20910"/>
                    <a:pt x="31325" y="20910"/>
                  </a:cubicBezTo>
                  <a:cubicBezTo>
                    <a:pt x="30914" y="20898"/>
                    <a:pt x="30490" y="20410"/>
                    <a:pt x="29848" y="20410"/>
                  </a:cubicBezTo>
                  <a:cubicBezTo>
                    <a:pt x="29841" y="20410"/>
                    <a:pt x="29833" y="20410"/>
                    <a:pt x="29825" y="20410"/>
                  </a:cubicBezTo>
                  <a:cubicBezTo>
                    <a:pt x="29480" y="20410"/>
                    <a:pt x="29230" y="20648"/>
                    <a:pt x="28873" y="20684"/>
                  </a:cubicBezTo>
                  <a:cubicBezTo>
                    <a:pt x="28828" y="20689"/>
                    <a:pt x="28780" y="20691"/>
                    <a:pt x="28731" y="20691"/>
                  </a:cubicBezTo>
                  <a:cubicBezTo>
                    <a:pt x="28297" y="20691"/>
                    <a:pt x="27733" y="20505"/>
                    <a:pt x="27765" y="20184"/>
                  </a:cubicBezTo>
                  <a:cubicBezTo>
                    <a:pt x="27784" y="19971"/>
                    <a:pt x="27909" y="19909"/>
                    <a:pt x="28079" y="19909"/>
                  </a:cubicBezTo>
                  <a:cubicBezTo>
                    <a:pt x="28313" y="19909"/>
                    <a:pt x="28632" y="20025"/>
                    <a:pt x="28878" y="20025"/>
                  </a:cubicBezTo>
                  <a:cubicBezTo>
                    <a:pt x="28914" y="20025"/>
                    <a:pt x="28948" y="20023"/>
                    <a:pt x="28980" y="20017"/>
                  </a:cubicBezTo>
                  <a:cubicBezTo>
                    <a:pt x="29528" y="19922"/>
                    <a:pt x="29397" y="19481"/>
                    <a:pt x="29766" y="19410"/>
                  </a:cubicBezTo>
                  <a:cubicBezTo>
                    <a:pt x="29788" y="19406"/>
                    <a:pt x="29809" y="19404"/>
                    <a:pt x="29831" y="19404"/>
                  </a:cubicBezTo>
                  <a:cubicBezTo>
                    <a:pt x="30038" y="19404"/>
                    <a:pt x="30232" y="19580"/>
                    <a:pt x="30527" y="19580"/>
                  </a:cubicBezTo>
                  <a:cubicBezTo>
                    <a:pt x="30550" y="19580"/>
                    <a:pt x="30574" y="19579"/>
                    <a:pt x="30599" y="19577"/>
                  </a:cubicBezTo>
                  <a:cubicBezTo>
                    <a:pt x="31004" y="19529"/>
                    <a:pt x="31349" y="18946"/>
                    <a:pt x="31718" y="18791"/>
                  </a:cubicBezTo>
                  <a:cubicBezTo>
                    <a:pt x="32433" y="18481"/>
                    <a:pt x="32992" y="18660"/>
                    <a:pt x="33111" y="18065"/>
                  </a:cubicBezTo>
                  <a:cubicBezTo>
                    <a:pt x="33171" y="17743"/>
                    <a:pt x="32909" y="17255"/>
                    <a:pt x="32992" y="16898"/>
                  </a:cubicBezTo>
                  <a:cubicBezTo>
                    <a:pt x="33183" y="16100"/>
                    <a:pt x="34683" y="16219"/>
                    <a:pt x="34611" y="15278"/>
                  </a:cubicBezTo>
                  <a:cubicBezTo>
                    <a:pt x="34576" y="14731"/>
                    <a:pt x="33409" y="14588"/>
                    <a:pt x="33278" y="14052"/>
                  </a:cubicBezTo>
                  <a:cubicBezTo>
                    <a:pt x="33195" y="13719"/>
                    <a:pt x="33385" y="13147"/>
                    <a:pt x="33504" y="12945"/>
                  </a:cubicBezTo>
                  <a:cubicBezTo>
                    <a:pt x="34004" y="12016"/>
                    <a:pt x="35624" y="11921"/>
                    <a:pt x="36124" y="11159"/>
                  </a:cubicBezTo>
                  <a:cubicBezTo>
                    <a:pt x="36350" y="10802"/>
                    <a:pt x="36350" y="10445"/>
                    <a:pt x="36505" y="10266"/>
                  </a:cubicBezTo>
                  <a:cubicBezTo>
                    <a:pt x="36760" y="9998"/>
                    <a:pt x="37299" y="9852"/>
                    <a:pt x="37812" y="9852"/>
                  </a:cubicBezTo>
                  <a:close/>
                  <a:moveTo>
                    <a:pt x="111740" y="19624"/>
                  </a:moveTo>
                  <a:cubicBezTo>
                    <a:pt x="112181" y="20101"/>
                    <a:pt x="112526" y="20815"/>
                    <a:pt x="112300" y="21529"/>
                  </a:cubicBezTo>
                  <a:cubicBezTo>
                    <a:pt x="112157" y="22006"/>
                    <a:pt x="111502" y="22244"/>
                    <a:pt x="111073" y="22637"/>
                  </a:cubicBezTo>
                  <a:cubicBezTo>
                    <a:pt x="110855" y="22836"/>
                    <a:pt x="110712" y="23157"/>
                    <a:pt x="110487" y="23157"/>
                  </a:cubicBezTo>
                  <a:cubicBezTo>
                    <a:pt x="110431" y="23157"/>
                    <a:pt x="110369" y="23137"/>
                    <a:pt x="110300" y="23089"/>
                  </a:cubicBezTo>
                  <a:cubicBezTo>
                    <a:pt x="110323" y="22648"/>
                    <a:pt x="110692" y="22553"/>
                    <a:pt x="110907" y="22303"/>
                  </a:cubicBezTo>
                  <a:cubicBezTo>
                    <a:pt x="110871" y="21732"/>
                    <a:pt x="111454" y="21351"/>
                    <a:pt x="111514" y="20803"/>
                  </a:cubicBezTo>
                  <a:cubicBezTo>
                    <a:pt x="111562" y="20410"/>
                    <a:pt x="111097" y="19743"/>
                    <a:pt x="111740" y="19624"/>
                  </a:cubicBezTo>
                  <a:close/>
                  <a:moveTo>
                    <a:pt x="85777" y="28338"/>
                  </a:moveTo>
                  <a:cubicBezTo>
                    <a:pt x="85862" y="28338"/>
                    <a:pt x="85943" y="28384"/>
                    <a:pt x="85999" y="28494"/>
                  </a:cubicBezTo>
                  <a:cubicBezTo>
                    <a:pt x="85954" y="28778"/>
                    <a:pt x="85833" y="28996"/>
                    <a:pt x="85493" y="28996"/>
                  </a:cubicBezTo>
                  <a:cubicBezTo>
                    <a:pt x="85476" y="28996"/>
                    <a:pt x="85458" y="28996"/>
                    <a:pt x="85439" y="28994"/>
                  </a:cubicBezTo>
                  <a:cubicBezTo>
                    <a:pt x="85254" y="28712"/>
                    <a:pt x="85533" y="28338"/>
                    <a:pt x="85777" y="28338"/>
                  </a:cubicBezTo>
                  <a:close/>
                  <a:moveTo>
                    <a:pt x="72455" y="29314"/>
                  </a:moveTo>
                  <a:cubicBezTo>
                    <a:pt x="73113" y="29314"/>
                    <a:pt x="73865" y="30612"/>
                    <a:pt x="73009" y="30780"/>
                  </a:cubicBezTo>
                  <a:cubicBezTo>
                    <a:pt x="72985" y="30784"/>
                    <a:pt x="72961" y="30786"/>
                    <a:pt x="72937" y="30786"/>
                  </a:cubicBezTo>
                  <a:cubicBezTo>
                    <a:pt x="72321" y="30786"/>
                    <a:pt x="71484" y="29534"/>
                    <a:pt x="72342" y="29328"/>
                  </a:cubicBezTo>
                  <a:cubicBezTo>
                    <a:pt x="72379" y="29319"/>
                    <a:pt x="72417" y="29314"/>
                    <a:pt x="72455" y="29314"/>
                  </a:cubicBezTo>
                  <a:close/>
                  <a:moveTo>
                    <a:pt x="52134" y="28046"/>
                  </a:moveTo>
                  <a:cubicBezTo>
                    <a:pt x="52339" y="28046"/>
                    <a:pt x="52526" y="28065"/>
                    <a:pt x="52673" y="28101"/>
                  </a:cubicBezTo>
                  <a:cubicBezTo>
                    <a:pt x="53114" y="29018"/>
                    <a:pt x="51995" y="29197"/>
                    <a:pt x="52007" y="29721"/>
                  </a:cubicBezTo>
                  <a:cubicBezTo>
                    <a:pt x="52007" y="30197"/>
                    <a:pt x="53507" y="30649"/>
                    <a:pt x="53900" y="30888"/>
                  </a:cubicBezTo>
                  <a:cubicBezTo>
                    <a:pt x="54578" y="31304"/>
                    <a:pt x="55269" y="31602"/>
                    <a:pt x="55840" y="31947"/>
                  </a:cubicBezTo>
                  <a:cubicBezTo>
                    <a:pt x="56614" y="32400"/>
                    <a:pt x="57305" y="33674"/>
                    <a:pt x="55793" y="33947"/>
                  </a:cubicBezTo>
                  <a:cubicBezTo>
                    <a:pt x="55323" y="34031"/>
                    <a:pt x="54569" y="34069"/>
                    <a:pt x="54046" y="34069"/>
                  </a:cubicBezTo>
                  <a:cubicBezTo>
                    <a:pt x="53972" y="34069"/>
                    <a:pt x="53903" y="34068"/>
                    <a:pt x="53840" y="34067"/>
                  </a:cubicBezTo>
                  <a:cubicBezTo>
                    <a:pt x="52350" y="34032"/>
                    <a:pt x="51219" y="32944"/>
                    <a:pt x="49544" y="32944"/>
                  </a:cubicBezTo>
                  <a:cubicBezTo>
                    <a:pt x="49492" y="32944"/>
                    <a:pt x="49440" y="32945"/>
                    <a:pt x="49387" y="32947"/>
                  </a:cubicBezTo>
                  <a:cubicBezTo>
                    <a:pt x="48982" y="32959"/>
                    <a:pt x="48613" y="33066"/>
                    <a:pt x="48327" y="33174"/>
                  </a:cubicBezTo>
                  <a:cubicBezTo>
                    <a:pt x="47839" y="33352"/>
                    <a:pt x="47518" y="33745"/>
                    <a:pt x="47101" y="33840"/>
                  </a:cubicBezTo>
                  <a:cubicBezTo>
                    <a:pt x="46999" y="33861"/>
                    <a:pt x="46887" y="33869"/>
                    <a:pt x="46770" y="33869"/>
                  </a:cubicBezTo>
                  <a:cubicBezTo>
                    <a:pt x="46420" y="33869"/>
                    <a:pt x="46022" y="33800"/>
                    <a:pt x="45704" y="33800"/>
                  </a:cubicBezTo>
                  <a:cubicBezTo>
                    <a:pt x="45579" y="33800"/>
                    <a:pt x="45467" y="33811"/>
                    <a:pt x="45375" y="33840"/>
                  </a:cubicBezTo>
                  <a:cubicBezTo>
                    <a:pt x="44990" y="33966"/>
                    <a:pt x="44861" y="34682"/>
                    <a:pt x="44401" y="34682"/>
                  </a:cubicBezTo>
                  <a:cubicBezTo>
                    <a:pt x="44249" y="34682"/>
                    <a:pt x="44061" y="34604"/>
                    <a:pt x="43815" y="34400"/>
                  </a:cubicBezTo>
                  <a:cubicBezTo>
                    <a:pt x="43755" y="33876"/>
                    <a:pt x="44446" y="34102"/>
                    <a:pt x="44482" y="33674"/>
                  </a:cubicBezTo>
                  <a:cubicBezTo>
                    <a:pt x="44446" y="33257"/>
                    <a:pt x="43910" y="33043"/>
                    <a:pt x="43863" y="32554"/>
                  </a:cubicBezTo>
                  <a:cubicBezTo>
                    <a:pt x="43803" y="32007"/>
                    <a:pt x="44339" y="31781"/>
                    <a:pt x="44529" y="31161"/>
                  </a:cubicBezTo>
                  <a:cubicBezTo>
                    <a:pt x="44589" y="30971"/>
                    <a:pt x="44529" y="30745"/>
                    <a:pt x="44589" y="30602"/>
                  </a:cubicBezTo>
                  <a:cubicBezTo>
                    <a:pt x="44684" y="30376"/>
                    <a:pt x="44970" y="30245"/>
                    <a:pt x="45149" y="29995"/>
                  </a:cubicBezTo>
                  <a:cubicBezTo>
                    <a:pt x="45482" y="29518"/>
                    <a:pt x="45827" y="28566"/>
                    <a:pt x="46482" y="28494"/>
                  </a:cubicBezTo>
                  <a:cubicBezTo>
                    <a:pt x="46521" y="28490"/>
                    <a:pt x="46560" y="28488"/>
                    <a:pt x="46597" y="28488"/>
                  </a:cubicBezTo>
                  <a:cubicBezTo>
                    <a:pt x="47144" y="28488"/>
                    <a:pt x="47476" y="28936"/>
                    <a:pt x="47959" y="28936"/>
                  </a:cubicBezTo>
                  <a:cubicBezTo>
                    <a:pt x="47971" y="28936"/>
                    <a:pt x="47982" y="28935"/>
                    <a:pt x="47994" y="28935"/>
                  </a:cubicBezTo>
                  <a:cubicBezTo>
                    <a:pt x="48351" y="29435"/>
                    <a:pt x="48530" y="30280"/>
                    <a:pt x="49209" y="30387"/>
                  </a:cubicBezTo>
                  <a:cubicBezTo>
                    <a:pt x="49253" y="30394"/>
                    <a:pt x="49297" y="30397"/>
                    <a:pt x="49342" y="30397"/>
                  </a:cubicBezTo>
                  <a:cubicBezTo>
                    <a:pt x="49891" y="30397"/>
                    <a:pt x="50488" y="29955"/>
                    <a:pt x="50994" y="29768"/>
                  </a:cubicBezTo>
                  <a:cubicBezTo>
                    <a:pt x="50864" y="29268"/>
                    <a:pt x="50292" y="29530"/>
                    <a:pt x="50221" y="29042"/>
                  </a:cubicBezTo>
                  <a:cubicBezTo>
                    <a:pt x="50115" y="28370"/>
                    <a:pt x="51280" y="28046"/>
                    <a:pt x="52134" y="28046"/>
                  </a:cubicBezTo>
                  <a:close/>
                  <a:moveTo>
                    <a:pt x="64821" y="28014"/>
                  </a:moveTo>
                  <a:cubicBezTo>
                    <a:pt x="65160" y="28014"/>
                    <a:pt x="65540" y="28062"/>
                    <a:pt x="65984" y="28161"/>
                  </a:cubicBezTo>
                  <a:cubicBezTo>
                    <a:pt x="66354" y="28363"/>
                    <a:pt x="66592" y="29256"/>
                    <a:pt x="66211" y="29554"/>
                  </a:cubicBezTo>
                  <a:cubicBezTo>
                    <a:pt x="66181" y="29553"/>
                    <a:pt x="66152" y="29553"/>
                    <a:pt x="66123" y="29553"/>
                  </a:cubicBezTo>
                  <a:cubicBezTo>
                    <a:pt x="65254" y="29553"/>
                    <a:pt x="64496" y="29896"/>
                    <a:pt x="64484" y="30495"/>
                  </a:cubicBezTo>
                  <a:cubicBezTo>
                    <a:pt x="64460" y="31245"/>
                    <a:pt x="66032" y="32066"/>
                    <a:pt x="66663" y="32447"/>
                  </a:cubicBezTo>
                  <a:cubicBezTo>
                    <a:pt x="66723" y="32793"/>
                    <a:pt x="66746" y="33174"/>
                    <a:pt x="66996" y="33340"/>
                  </a:cubicBezTo>
                  <a:cubicBezTo>
                    <a:pt x="67175" y="33271"/>
                    <a:pt x="67354" y="33240"/>
                    <a:pt x="67524" y="33240"/>
                  </a:cubicBezTo>
                  <a:cubicBezTo>
                    <a:pt x="68149" y="33240"/>
                    <a:pt x="68663" y="33659"/>
                    <a:pt x="68663" y="34174"/>
                  </a:cubicBezTo>
                  <a:cubicBezTo>
                    <a:pt x="68596" y="34333"/>
                    <a:pt x="68483" y="34379"/>
                    <a:pt x="68349" y="34379"/>
                  </a:cubicBezTo>
                  <a:cubicBezTo>
                    <a:pt x="68171" y="34379"/>
                    <a:pt x="67955" y="34297"/>
                    <a:pt x="67761" y="34297"/>
                  </a:cubicBezTo>
                  <a:cubicBezTo>
                    <a:pt x="67689" y="34297"/>
                    <a:pt x="67619" y="34309"/>
                    <a:pt x="67556" y="34340"/>
                  </a:cubicBezTo>
                  <a:cubicBezTo>
                    <a:pt x="67456" y="34352"/>
                    <a:pt x="67502" y="34509"/>
                    <a:pt x="67400" y="34509"/>
                  </a:cubicBezTo>
                  <a:cubicBezTo>
                    <a:pt x="67393" y="34509"/>
                    <a:pt x="67386" y="34509"/>
                    <a:pt x="67377" y="34507"/>
                  </a:cubicBezTo>
                  <a:lnTo>
                    <a:pt x="67377" y="34507"/>
                  </a:lnTo>
                  <a:cubicBezTo>
                    <a:pt x="67663" y="35888"/>
                    <a:pt x="69163" y="36031"/>
                    <a:pt x="68890" y="37960"/>
                  </a:cubicBezTo>
                  <a:cubicBezTo>
                    <a:pt x="68550" y="38310"/>
                    <a:pt x="67921" y="38521"/>
                    <a:pt x="67308" y="38521"/>
                  </a:cubicBezTo>
                  <a:cubicBezTo>
                    <a:pt x="67276" y="38521"/>
                    <a:pt x="67243" y="38521"/>
                    <a:pt x="67211" y="38519"/>
                  </a:cubicBezTo>
                  <a:cubicBezTo>
                    <a:pt x="66615" y="38508"/>
                    <a:pt x="66068" y="38055"/>
                    <a:pt x="65484" y="37793"/>
                  </a:cubicBezTo>
                  <a:cubicBezTo>
                    <a:pt x="64913" y="37543"/>
                    <a:pt x="64270" y="37519"/>
                    <a:pt x="64151" y="36900"/>
                  </a:cubicBezTo>
                  <a:cubicBezTo>
                    <a:pt x="64091" y="36614"/>
                    <a:pt x="64210" y="35841"/>
                    <a:pt x="64318" y="35507"/>
                  </a:cubicBezTo>
                  <a:cubicBezTo>
                    <a:pt x="64425" y="35174"/>
                    <a:pt x="64722" y="35102"/>
                    <a:pt x="64710" y="34793"/>
                  </a:cubicBezTo>
                  <a:cubicBezTo>
                    <a:pt x="64687" y="34412"/>
                    <a:pt x="63758" y="33709"/>
                    <a:pt x="63425" y="33400"/>
                  </a:cubicBezTo>
                  <a:cubicBezTo>
                    <a:pt x="62960" y="32947"/>
                    <a:pt x="62329" y="32590"/>
                    <a:pt x="62091" y="32054"/>
                  </a:cubicBezTo>
                  <a:cubicBezTo>
                    <a:pt x="61996" y="31864"/>
                    <a:pt x="62020" y="31566"/>
                    <a:pt x="61924" y="31328"/>
                  </a:cubicBezTo>
                  <a:cubicBezTo>
                    <a:pt x="61722" y="30876"/>
                    <a:pt x="61234" y="30673"/>
                    <a:pt x="61198" y="30328"/>
                  </a:cubicBezTo>
                  <a:cubicBezTo>
                    <a:pt x="61174" y="30090"/>
                    <a:pt x="61472" y="29614"/>
                    <a:pt x="61698" y="29435"/>
                  </a:cubicBezTo>
                  <a:cubicBezTo>
                    <a:pt x="61936" y="29244"/>
                    <a:pt x="62424" y="29030"/>
                    <a:pt x="62865" y="28709"/>
                  </a:cubicBezTo>
                  <a:cubicBezTo>
                    <a:pt x="63499" y="28256"/>
                    <a:pt x="64059" y="28014"/>
                    <a:pt x="64821" y="28014"/>
                  </a:cubicBezTo>
                  <a:close/>
                  <a:moveTo>
                    <a:pt x="30186" y="29313"/>
                  </a:moveTo>
                  <a:cubicBezTo>
                    <a:pt x="30214" y="29313"/>
                    <a:pt x="30241" y="29318"/>
                    <a:pt x="30266" y="29328"/>
                  </a:cubicBezTo>
                  <a:cubicBezTo>
                    <a:pt x="30682" y="29423"/>
                    <a:pt x="30635" y="29780"/>
                    <a:pt x="30932" y="29995"/>
                  </a:cubicBezTo>
                  <a:cubicBezTo>
                    <a:pt x="31159" y="30149"/>
                    <a:pt x="31468" y="30114"/>
                    <a:pt x="31718" y="30268"/>
                  </a:cubicBezTo>
                  <a:cubicBezTo>
                    <a:pt x="32004" y="30459"/>
                    <a:pt x="32171" y="30947"/>
                    <a:pt x="32492" y="31221"/>
                  </a:cubicBezTo>
                  <a:cubicBezTo>
                    <a:pt x="32968" y="31614"/>
                    <a:pt x="33790" y="31911"/>
                    <a:pt x="34445" y="32221"/>
                  </a:cubicBezTo>
                  <a:cubicBezTo>
                    <a:pt x="35064" y="32519"/>
                    <a:pt x="36052" y="32924"/>
                    <a:pt x="36171" y="33447"/>
                  </a:cubicBezTo>
                  <a:cubicBezTo>
                    <a:pt x="36243" y="33745"/>
                    <a:pt x="36076" y="34078"/>
                    <a:pt x="36124" y="34340"/>
                  </a:cubicBezTo>
                  <a:cubicBezTo>
                    <a:pt x="36171" y="34674"/>
                    <a:pt x="36409" y="35019"/>
                    <a:pt x="36564" y="35233"/>
                  </a:cubicBezTo>
                  <a:cubicBezTo>
                    <a:pt x="36993" y="35829"/>
                    <a:pt x="37600" y="36353"/>
                    <a:pt x="38064" y="37067"/>
                  </a:cubicBezTo>
                  <a:cubicBezTo>
                    <a:pt x="38053" y="37964"/>
                    <a:pt x="38357" y="38537"/>
                    <a:pt x="39232" y="38537"/>
                  </a:cubicBezTo>
                  <a:cubicBezTo>
                    <a:pt x="39321" y="38537"/>
                    <a:pt x="39416" y="38532"/>
                    <a:pt x="39517" y="38519"/>
                  </a:cubicBezTo>
                  <a:cubicBezTo>
                    <a:pt x="39922" y="38305"/>
                    <a:pt x="39707" y="38019"/>
                    <a:pt x="40017" y="37686"/>
                  </a:cubicBezTo>
                  <a:cubicBezTo>
                    <a:pt x="40315" y="37376"/>
                    <a:pt x="40958" y="37412"/>
                    <a:pt x="40969" y="36960"/>
                  </a:cubicBezTo>
                  <a:cubicBezTo>
                    <a:pt x="40969" y="36257"/>
                    <a:pt x="39303" y="36150"/>
                    <a:pt x="39517" y="35126"/>
                  </a:cubicBezTo>
                  <a:cubicBezTo>
                    <a:pt x="39553" y="34957"/>
                    <a:pt x="39663" y="34913"/>
                    <a:pt x="39802" y="34913"/>
                  </a:cubicBezTo>
                  <a:cubicBezTo>
                    <a:pt x="39936" y="34913"/>
                    <a:pt x="40097" y="34954"/>
                    <a:pt x="40243" y="34959"/>
                  </a:cubicBezTo>
                  <a:cubicBezTo>
                    <a:pt x="40558" y="34590"/>
                    <a:pt x="41096" y="34163"/>
                    <a:pt x="41614" y="34163"/>
                  </a:cubicBezTo>
                  <a:cubicBezTo>
                    <a:pt x="41880" y="34163"/>
                    <a:pt x="42140" y="34276"/>
                    <a:pt x="42362" y="34567"/>
                  </a:cubicBezTo>
                  <a:cubicBezTo>
                    <a:pt x="42636" y="36245"/>
                    <a:pt x="43172" y="37722"/>
                    <a:pt x="44363" y="38639"/>
                  </a:cubicBezTo>
                  <a:cubicBezTo>
                    <a:pt x="44504" y="38587"/>
                    <a:pt x="44632" y="38566"/>
                    <a:pt x="44751" y="38566"/>
                  </a:cubicBezTo>
                  <a:cubicBezTo>
                    <a:pt x="45283" y="38566"/>
                    <a:pt x="45633" y="38989"/>
                    <a:pt x="46181" y="38989"/>
                  </a:cubicBezTo>
                  <a:cubicBezTo>
                    <a:pt x="46243" y="38989"/>
                    <a:pt x="46307" y="38984"/>
                    <a:pt x="46375" y="38972"/>
                  </a:cubicBezTo>
                  <a:cubicBezTo>
                    <a:pt x="46756" y="38900"/>
                    <a:pt x="46946" y="38412"/>
                    <a:pt x="47315" y="38353"/>
                  </a:cubicBezTo>
                  <a:cubicBezTo>
                    <a:pt x="47361" y="38346"/>
                    <a:pt x="47406" y="38342"/>
                    <a:pt x="47450" y="38342"/>
                  </a:cubicBezTo>
                  <a:cubicBezTo>
                    <a:pt x="48067" y="38342"/>
                    <a:pt x="48501" y="39001"/>
                    <a:pt x="49101" y="39079"/>
                  </a:cubicBezTo>
                  <a:cubicBezTo>
                    <a:pt x="49156" y="39086"/>
                    <a:pt x="49210" y="39089"/>
                    <a:pt x="49264" y="39089"/>
                  </a:cubicBezTo>
                  <a:cubicBezTo>
                    <a:pt x="50015" y="39089"/>
                    <a:pt x="50628" y="38454"/>
                    <a:pt x="51325" y="38454"/>
                  </a:cubicBezTo>
                  <a:cubicBezTo>
                    <a:pt x="51523" y="38454"/>
                    <a:pt x="51729" y="38506"/>
                    <a:pt x="51947" y="38639"/>
                  </a:cubicBezTo>
                  <a:cubicBezTo>
                    <a:pt x="51995" y="39484"/>
                    <a:pt x="52257" y="39924"/>
                    <a:pt x="52221" y="40532"/>
                  </a:cubicBezTo>
                  <a:cubicBezTo>
                    <a:pt x="52197" y="40996"/>
                    <a:pt x="51816" y="41413"/>
                    <a:pt x="51614" y="42032"/>
                  </a:cubicBezTo>
                  <a:cubicBezTo>
                    <a:pt x="51316" y="42925"/>
                    <a:pt x="51506" y="43794"/>
                    <a:pt x="50661" y="44092"/>
                  </a:cubicBezTo>
                  <a:cubicBezTo>
                    <a:pt x="50441" y="44169"/>
                    <a:pt x="50238" y="44201"/>
                    <a:pt x="50046" y="44201"/>
                  </a:cubicBezTo>
                  <a:cubicBezTo>
                    <a:pt x="49273" y="44201"/>
                    <a:pt x="48676" y="43696"/>
                    <a:pt x="47874" y="43696"/>
                  </a:cubicBezTo>
                  <a:cubicBezTo>
                    <a:pt x="47839" y="43696"/>
                    <a:pt x="47804" y="43697"/>
                    <a:pt x="47768" y="43699"/>
                  </a:cubicBezTo>
                  <a:cubicBezTo>
                    <a:pt x="47208" y="43734"/>
                    <a:pt x="46792" y="44282"/>
                    <a:pt x="46208" y="44377"/>
                  </a:cubicBezTo>
                  <a:cubicBezTo>
                    <a:pt x="46139" y="44387"/>
                    <a:pt x="46069" y="44392"/>
                    <a:pt x="46000" y="44392"/>
                  </a:cubicBezTo>
                  <a:cubicBezTo>
                    <a:pt x="45144" y="44392"/>
                    <a:pt x="44235" y="43702"/>
                    <a:pt x="43255" y="43591"/>
                  </a:cubicBezTo>
                  <a:cubicBezTo>
                    <a:pt x="43218" y="43588"/>
                    <a:pt x="43179" y="43586"/>
                    <a:pt x="43141" y="43586"/>
                  </a:cubicBezTo>
                  <a:cubicBezTo>
                    <a:pt x="42989" y="43586"/>
                    <a:pt x="42832" y="43608"/>
                    <a:pt x="42696" y="43608"/>
                  </a:cubicBezTo>
                  <a:cubicBezTo>
                    <a:pt x="42635" y="43608"/>
                    <a:pt x="42579" y="43604"/>
                    <a:pt x="42529" y="43591"/>
                  </a:cubicBezTo>
                  <a:cubicBezTo>
                    <a:pt x="42267" y="43532"/>
                    <a:pt x="42065" y="43234"/>
                    <a:pt x="41803" y="43151"/>
                  </a:cubicBezTo>
                  <a:cubicBezTo>
                    <a:pt x="41339" y="42996"/>
                    <a:pt x="40981" y="43091"/>
                    <a:pt x="40577" y="42984"/>
                  </a:cubicBezTo>
                  <a:cubicBezTo>
                    <a:pt x="40321" y="42529"/>
                    <a:pt x="39580" y="42273"/>
                    <a:pt x="38837" y="42273"/>
                  </a:cubicBezTo>
                  <a:cubicBezTo>
                    <a:pt x="37988" y="42273"/>
                    <a:pt x="37137" y="42609"/>
                    <a:pt x="37017" y="43365"/>
                  </a:cubicBezTo>
                  <a:cubicBezTo>
                    <a:pt x="36909" y="43996"/>
                    <a:pt x="37326" y="44877"/>
                    <a:pt x="36397" y="44985"/>
                  </a:cubicBezTo>
                  <a:cubicBezTo>
                    <a:pt x="36368" y="44988"/>
                    <a:pt x="36338" y="44990"/>
                    <a:pt x="36309" y="44990"/>
                  </a:cubicBezTo>
                  <a:cubicBezTo>
                    <a:pt x="35742" y="44990"/>
                    <a:pt x="35166" y="44369"/>
                    <a:pt x="34385" y="44211"/>
                  </a:cubicBezTo>
                  <a:cubicBezTo>
                    <a:pt x="34064" y="44127"/>
                    <a:pt x="33588" y="44187"/>
                    <a:pt x="33338" y="44092"/>
                  </a:cubicBezTo>
                  <a:cubicBezTo>
                    <a:pt x="32718" y="43889"/>
                    <a:pt x="32802" y="43294"/>
                    <a:pt x="32278" y="42925"/>
                  </a:cubicBezTo>
                  <a:cubicBezTo>
                    <a:pt x="31968" y="42710"/>
                    <a:pt x="31194" y="42425"/>
                    <a:pt x="30718" y="42365"/>
                  </a:cubicBezTo>
                  <a:cubicBezTo>
                    <a:pt x="30682" y="42361"/>
                    <a:pt x="30646" y="42359"/>
                    <a:pt x="30610" y="42359"/>
                  </a:cubicBezTo>
                  <a:cubicBezTo>
                    <a:pt x="30386" y="42359"/>
                    <a:pt x="30168" y="42431"/>
                    <a:pt x="29937" y="42431"/>
                  </a:cubicBezTo>
                  <a:cubicBezTo>
                    <a:pt x="29900" y="42431"/>
                    <a:pt x="29863" y="42429"/>
                    <a:pt x="29825" y="42425"/>
                  </a:cubicBezTo>
                  <a:cubicBezTo>
                    <a:pt x="29444" y="42377"/>
                    <a:pt x="28908" y="42115"/>
                    <a:pt x="28599" y="41925"/>
                  </a:cubicBezTo>
                  <a:cubicBezTo>
                    <a:pt x="28289" y="41734"/>
                    <a:pt x="27670" y="41460"/>
                    <a:pt x="27587" y="41198"/>
                  </a:cubicBezTo>
                  <a:cubicBezTo>
                    <a:pt x="27480" y="40782"/>
                    <a:pt x="28349" y="40317"/>
                    <a:pt x="28373" y="39972"/>
                  </a:cubicBezTo>
                  <a:cubicBezTo>
                    <a:pt x="28396" y="39710"/>
                    <a:pt x="28051" y="39543"/>
                    <a:pt x="27980" y="39139"/>
                  </a:cubicBezTo>
                  <a:cubicBezTo>
                    <a:pt x="27944" y="38889"/>
                    <a:pt x="28087" y="38627"/>
                    <a:pt x="28039" y="38472"/>
                  </a:cubicBezTo>
                  <a:cubicBezTo>
                    <a:pt x="27956" y="38174"/>
                    <a:pt x="27480" y="37865"/>
                    <a:pt x="27039" y="37853"/>
                  </a:cubicBezTo>
                  <a:cubicBezTo>
                    <a:pt x="27032" y="37852"/>
                    <a:pt x="27025" y="37852"/>
                    <a:pt x="27018" y="37852"/>
                  </a:cubicBezTo>
                  <a:cubicBezTo>
                    <a:pt x="26621" y="37852"/>
                    <a:pt x="26259" y="38174"/>
                    <a:pt x="25920" y="38186"/>
                  </a:cubicBezTo>
                  <a:cubicBezTo>
                    <a:pt x="25910" y="38186"/>
                    <a:pt x="25900" y="38186"/>
                    <a:pt x="25890" y="38186"/>
                  </a:cubicBezTo>
                  <a:cubicBezTo>
                    <a:pt x="25438" y="38186"/>
                    <a:pt x="24742" y="37954"/>
                    <a:pt x="24170" y="37954"/>
                  </a:cubicBezTo>
                  <a:cubicBezTo>
                    <a:pt x="24122" y="37954"/>
                    <a:pt x="24074" y="37956"/>
                    <a:pt x="24027" y="37960"/>
                  </a:cubicBezTo>
                  <a:cubicBezTo>
                    <a:pt x="23658" y="37996"/>
                    <a:pt x="23312" y="38210"/>
                    <a:pt x="22967" y="38246"/>
                  </a:cubicBezTo>
                  <a:cubicBezTo>
                    <a:pt x="22730" y="38263"/>
                    <a:pt x="22504" y="38269"/>
                    <a:pt x="22288" y="38269"/>
                  </a:cubicBezTo>
                  <a:cubicBezTo>
                    <a:pt x="21769" y="38269"/>
                    <a:pt x="21301" y="38234"/>
                    <a:pt x="20855" y="38234"/>
                  </a:cubicBezTo>
                  <a:cubicBezTo>
                    <a:pt x="20720" y="38234"/>
                    <a:pt x="20587" y="38237"/>
                    <a:pt x="20455" y="38246"/>
                  </a:cubicBezTo>
                  <a:cubicBezTo>
                    <a:pt x="19907" y="38269"/>
                    <a:pt x="18967" y="38460"/>
                    <a:pt x="18455" y="38686"/>
                  </a:cubicBezTo>
                  <a:cubicBezTo>
                    <a:pt x="18193" y="38805"/>
                    <a:pt x="18002" y="39079"/>
                    <a:pt x="17669" y="39246"/>
                  </a:cubicBezTo>
                  <a:cubicBezTo>
                    <a:pt x="17526" y="39317"/>
                    <a:pt x="17312" y="39317"/>
                    <a:pt x="17109" y="39412"/>
                  </a:cubicBezTo>
                  <a:cubicBezTo>
                    <a:pt x="16800" y="39555"/>
                    <a:pt x="16466" y="39889"/>
                    <a:pt x="16169" y="39972"/>
                  </a:cubicBezTo>
                  <a:cubicBezTo>
                    <a:pt x="16071" y="39996"/>
                    <a:pt x="15961" y="40005"/>
                    <a:pt x="15842" y="40005"/>
                  </a:cubicBezTo>
                  <a:cubicBezTo>
                    <a:pt x="15457" y="40005"/>
                    <a:pt x="14969" y="39910"/>
                    <a:pt x="14415" y="39910"/>
                  </a:cubicBezTo>
                  <a:cubicBezTo>
                    <a:pt x="14369" y="39910"/>
                    <a:pt x="14323" y="39911"/>
                    <a:pt x="14276" y="39912"/>
                  </a:cubicBezTo>
                  <a:cubicBezTo>
                    <a:pt x="14186" y="39916"/>
                    <a:pt x="14088" y="39919"/>
                    <a:pt x="13986" y="39919"/>
                  </a:cubicBezTo>
                  <a:cubicBezTo>
                    <a:pt x="13436" y="39919"/>
                    <a:pt x="12774" y="39828"/>
                    <a:pt x="12764" y="39246"/>
                  </a:cubicBezTo>
                  <a:cubicBezTo>
                    <a:pt x="12752" y="38210"/>
                    <a:pt x="14526" y="38591"/>
                    <a:pt x="15502" y="38412"/>
                  </a:cubicBezTo>
                  <a:cubicBezTo>
                    <a:pt x="15871" y="38341"/>
                    <a:pt x="16062" y="37996"/>
                    <a:pt x="16502" y="37746"/>
                  </a:cubicBezTo>
                  <a:cubicBezTo>
                    <a:pt x="16716" y="37615"/>
                    <a:pt x="16978" y="37603"/>
                    <a:pt x="17169" y="37460"/>
                  </a:cubicBezTo>
                  <a:cubicBezTo>
                    <a:pt x="17514" y="37234"/>
                    <a:pt x="18014" y="36674"/>
                    <a:pt x="18062" y="36400"/>
                  </a:cubicBezTo>
                  <a:cubicBezTo>
                    <a:pt x="18109" y="36162"/>
                    <a:pt x="17919" y="35805"/>
                    <a:pt x="17955" y="35626"/>
                  </a:cubicBezTo>
                  <a:cubicBezTo>
                    <a:pt x="17990" y="35388"/>
                    <a:pt x="18264" y="35138"/>
                    <a:pt x="18562" y="34840"/>
                  </a:cubicBezTo>
                  <a:cubicBezTo>
                    <a:pt x="19038" y="34376"/>
                    <a:pt x="19550" y="33757"/>
                    <a:pt x="20122" y="33447"/>
                  </a:cubicBezTo>
                  <a:cubicBezTo>
                    <a:pt x="20514" y="33245"/>
                    <a:pt x="21062" y="33257"/>
                    <a:pt x="21241" y="32947"/>
                  </a:cubicBezTo>
                  <a:cubicBezTo>
                    <a:pt x="21276" y="32590"/>
                    <a:pt x="21169" y="32388"/>
                    <a:pt x="21181" y="32054"/>
                  </a:cubicBezTo>
                  <a:cubicBezTo>
                    <a:pt x="21419" y="31840"/>
                    <a:pt x="21598" y="31650"/>
                    <a:pt x="21800" y="31614"/>
                  </a:cubicBezTo>
                  <a:cubicBezTo>
                    <a:pt x="21864" y="31600"/>
                    <a:pt x="21928" y="31594"/>
                    <a:pt x="21992" y="31594"/>
                  </a:cubicBezTo>
                  <a:cubicBezTo>
                    <a:pt x="22506" y="31594"/>
                    <a:pt x="23028" y="31997"/>
                    <a:pt x="23627" y="31997"/>
                  </a:cubicBezTo>
                  <a:cubicBezTo>
                    <a:pt x="23649" y="31997"/>
                    <a:pt x="23671" y="31996"/>
                    <a:pt x="23693" y="31995"/>
                  </a:cubicBezTo>
                  <a:cubicBezTo>
                    <a:pt x="23991" y="31983"/>
                    <a:pt x="24253" y="31769"/>
                    <a:pt x="24586" y="31554"/>
                  </a:cubicBezTo>
                  <a:cubicBezTo>
                    <a:pt x="24860" y="31376"/>
                    <a:pt x="25146" y="31245"/>
                    <a:pt x="25420" y="31114"/>
                  </a:cubicBezTo>
                  <a:cubicBezTo>
                    <a:pt x="25718" y="30959"/>
                    <a:pt x="26003" y="30626"/>
                    <a:pt x="26372" y="30602"/>
                  </a:cubicBezTo>
                  <a:cubicBezTo>
                    <a:pt x="26393" y="30601"/>
                    <a:pt x="26413" y="30600"/>
                    <a:pt x="26433" y="30600"/>
                  </a:cubicBezTo>
                  <a:cubicBezTo>
                    <a:pt x="27258" y="30600"/>
                    <a:pt x="27596" y="31543"/>
                    <a:pt x="27980" y="32054"/>
                  </a:cubicBezTo>
                  <a:cubicBezTo>
                    <a:pt x="28313" y="32495"/>
                    <a:pt x="29277" y="33257"/>
                    <a:pt x="29825" y="33566"/>
                  </a:cubicBezTo>
                  <a:cubicBezTo>
                    <a:pt x="30135" y="33733"/>
                    <a:pt x="30540" y="33745"/>
                    <a:pt x="30885" y="33900"/>
                  </a:cubicBezTo>
                  <a:cubicBezTo>
                    <a:pt x="31599" y="34221"/>
                    <a:pt x="33028" y="35305"/>
                    <a:pt x="33052" y="36007"/>
                  </a:cubicBezTo>
                  <a:cubicBezTo>
                    <a:pt x="33064" y="36364"/>
                    <a:pt x="32718" y="36638"/>
                    <a:pt x="32778" y="36960"/>
                  </a:cubicBezTo>
                  <a:cubicBezTo>
                    <a:pt x="32817" y="36966"/>
                    <a:pt x="32855" y="36970"/>
                    <a:pt x="32894" y="36970"/>
                  </a:cubicBezTo>
                  <a:cubicBezTo>
                    <a:pt x="33408" y="36970"/>
                    <a:pt x="33934" y="36409"/>
                    <a:pt x="33945" y="35900"/>
                  </a:cubicBezTo>
                  <a:cubicBezTo>
                    <a:pt x="33957" y="35555"/>
                    <a:pt x="33599" y="35376"/>
                    <a:pt x="33671" y="35007"/>
                  </a:cubicBezTo>
                  <a:cubicBezTo>
                    <a:pt x="33761" y="34810"/>
                    <a:pt x="33915" y="34755"/>
                    <a:pt x="34092" y="34755"/>
                  </a:cubicBezTo>
                  <a:cubicBezTo>
                    <a:pt x="34318" y="34755"/>
                    <a:pt x="34580" y="34845"/>
                    <a:pt x="34789" y="34845"/>
                  </a:cubicBezTo>
                  <a:cubicBezTo>
                    <a:pt x="34871" y="34845"/>
                    <a:pt x="34944" y="34831"/>
                    <a:pt x="35004" y="34793"/>
                  </a:cubicBezTo>
                  <a:cubicBezTo>
                    <a:pt x="34945" y="34162"/>
                    <a:pt x="34088" y="34102"/>
                    <a:pt x="33552" y="33781"/>
                  </a:cubicBezTo>
                  <a:cubicBezTo>
                    <a:pt x="33266" y="33614"/>
                    <a:pt x="33076" y="33233"/>
                    <a:pt x="32778" y="33114"/>
                  </a:cubicBezTo>
                  <a:cubicBezTo>
                    <a:pt x="32337" y="32935"/>
                    <a:pt x="31885" y="32983"/>
                    <a:pt x="31552" y="32721"/>
                  </a:cubicBezTo>
                  <a:cubicBezTo>
                    <a:pt x="31230" y="32483"/>
                    <a:pt x="31075" y="31923"/>
                    <a:pt x="30766" y="31554"/>
                  </a:cubicBezTo>
                  <a:cubicBezTo>
                    <a:pt x="30313" y="31019"/>
                    <a:pt x="29325" y="30935"/>
                    <a:pt x="29599" y="29721"/>
                  </a:cubicBezTo>
                  <a:cubicBezTo>
                    <a:pt x="29714" y="29554"/>
                    <a:pt x="29985" y="29313"/>
                    <a:pt x="30186" y="29313"/>
                  </a:cubicBezTo>
                  <a:close/>
                  <a:moveTo>
                    <a:pt x="51079" y="76203"/>
                  </a:moveTo>
                  <a:cubicBezTo>
                    <a:pt x="51510" y="76203"/>
                    <a:pt x="51879" y="76375"/>
                    <a:pt x="51947" y="76810"/>
                  </a:cubicBezTo>
                  <a:cubicBezTo>
                    <a:pt x="52018" y="77298"/>
                    <a:pt x="51578" y="77703"/>
                    <a:pt x="51387" y="78084"/>
                  </a:cubicBezTo>
                  <a:cubicBezTo>
                    <a:pt x="51221" y="78441"/>
                    <a:pt x="51256" y="78762"/>
                    <a:pt x="50887" y="78929"/>
                  </a:cubicBezTo>
                  <a:cubicBezTo>
                    <a:pt x="50778" y="78937"/>
                    <a:pt x="50671" y="78941"/>
                    <a:pt x="50569" y="78941"/>
                  </a:cubicBezTo>
                  <a:cubicBezTo>
                    <a:pt x="50040" y="78941"/>
                    <a:pt x="49624" y="78826"/>
                    <a:pt x="49435" y="78477"/>
                  </a:cubicBezTo>
                  <a:cubicBezTo>
                    <a:pt x="49637" y="77953"/>
                    <a:pt x="49399" y="77548"/>
                    <a:pt x="49554" y="77024"/>
                  </a:cubicBezTo>
                  <a:cubicBezTo>
                    <a:pt x="49688" y="76571"/>
                    <a:pt x="50449" y="76203"/>
                    <a:pt x="51079" y="76203"/>
                  </a:cubicBezTo>
                  <a:close/>
                  <a:moveTo>
                    <a:pt x="47208" y="81322"/>
                  </a:moveTo>
                  <a:cubicBezTo>
                    <a:pt x="47673" y="81596"/>
                    <a:pt x="47435" y="82203"/>
                    <a:pt x="47542" y="82715"/>
                  </a:cubicBezTo>
                  <a:cubicBezTo>
                    <a:pt x="47637" y="83156"/>
                    <a:pt x="48208" y="83418"/>
                    <a:pt x="47994" y="83835"/>
                  </a:cubicBezTo>
                  <a:cubicBezTo>
                    <a:pt x="47208" y="83739"/>
                    <a:pt x="46637" y="82239"/>
                    <a:pt x="47042" y="81322"/>
                  </a:cubicBezTo>
                  <a:close/>
                  <a:moveTo>
                    <a:pt x="52173" y="87895"/>
                  </a:moveTo>
                  <a:cubicBezTo>
                    <a:pt x="52745" y="88180"/>
                    <a:pt x="52423" y="89323"/>
                    <a:pt x="52173" y="89740"/>
                  </a:cubicBezTo>
                  <a:cubicBezTo>
                    <a:pt x="51542" y="89478"/>
                    <a:pt x="51804" y="88359"/>
                    <a:pt x="52054" y="87895"/>
                  </a:cubicBezTo>
                  <a:close/>
                  <a:moveTo>
                    <a:pt x="91275" y="1"/>
                  </a:moveTo>
                  <a:cubicBezTo>
                    <a:pt x="90882" y="1"/>
                    <a:pt x="90418" y="179"/>
                    <a:pt x="89892" y="241"/>
                  </a:cubicBezTo>
                  <a:cubicBezTo>
                    <a:pt x="89819" y="247"/>
                    <a:pt x="89744" y="250"/>
                    <a:pt x="89669" y="250"/>
                  </a:cubicBezTo>
                  <a:cubicBezTo>
                    <a:pt x="89329" y="250"/>
                    <a:pt x="88977" y="197"/>
                    <a:pt x="88652" y="197"/>
                  </a:cubicBezTo>
                  <a:cubicBezTo>
                    <a:pt x="88503" y="197"/>
                    <a:pt x="88359" y="208"/>
                    <a:pt x="88225" y="241"/>
                  </a:cubicBezTo>
                  <a:cubicBezTo>
                    <a:pt x="87916" y="312"/>
                    <a:pt x="87701" y="610"/>
                    <a:pt x="87392" y="741"/>
                  </a:cubicBezTo>
                  <a:cubicBezTo>
                    <a:pt x="87082" y="860"/>
                    <a:pt x="86701" y="955"/>
                    <a:pt x="86380" y="955"/>
                  </a:cubicBezTo>
                  <a:cubicBezTo>
                    <a:pt x="86372" y="955"/>
                    <a:pt x="86364" y="956"/>
                    <a:pt x="86356" y="956"/>
                  </a:cubicBezTo>
                  <a:cubicBezTo>
                    <a:pt x="85869" y="956"/>
                    <a:pt x="85352" y="618"/>
                    <a:pt x="84813" y="618"/>
                  </a:cubicBezTo>
                  <a:cubicBezTo>
                    <a:pt x="84780" y="618"/>
                    <a:pt x="84746" y="619"/>
                    <a:pt x="84713" y="622"/>
                  </a:cubicBezTo>
                  <a:cubicBezTo>
                    <a:pt x="84153" y="681"/>
                    <a:pt x="83475" y="1170"/>
                    <a:pt x="82760" y="1301"/>
                  </a:cubicBezTo>
                  <a:cubicBezTo>
                    <a:pt x="81594" y="1491"/>
                    <a:pt x="80439" y="1539"/>
                    <a:pt x="79760" y="2015"/>
                  </a:cubicBezTo>
                  <a:cubicBezTo>
                    <a:pt x="79522" y="2289"/>
                    <a:pt x="80034" y="2479"/>
                    <a:pt x="79808" y="2741"/>
                  </a:cubicBezTo>
                  <a:cubicBezTo>
                    <a:pt x="79010" y="3027"/>
                    <a:pt x="77593" y="2682"/>
                    <a:pt x="76974" y="3134"/>
                  </a:cubicBezTo>
                  <a:cubicBezTo>
                    <a:pt x="76795" y="3456"/>
                    <a:pt x="77260" y="3741"/>
                    <a:pt x="76914" y="3968"/>
                  </a:cubicBezTo>
                  <a:cubicBezTo>
                    <a:pt x="76418" y="3921"/>
                    <a:pt x="76302" y="3741"/>
                    <a:pt x="75991" y="3741"/>
                  </a:cubicBezTo>
                  <a:cubicBezTo>
                    <a:pt x="75982" y="3741"/>
                    <a:pt x="75972" y="3741"/>
                    <a:pt x="75962" y="3741"/>
                  </a:cubicBezTo>
                  <a:cubicBezTo>
                    <a:pt x="75355" y="3765"/>
                    <a:pt x="75033" y="4634"/>
                    <a:pt x="74569" y="4634"/>
                  </a:cubicBezTo>
                  <a:cubicBezTo>
                    <a:pt x="74565" y="4634"/>
                    <a:pt x="74562" y="4634"/>
                    <a:pt x="74558" y="4634"/>
                  </a:cubicBezTo>
                  <a:cubicBezTo>
                    <a:pt x="74191" y="4634"/>
                    <a:pt x="74001" y="4026"/>
                    <a:pt x="73648" y="4026"/>
                  </a:cubicBezTo>
                  <a:cubicBezTo>
                    <a:pt x="73642" y="4026"/>
                    <a:pt x="73635" y="4027"/>
                    <a:pt x="73628" y="4027"/>
                  </a:cubicBezTo>
                  <a:cubicBezTo>
                    <a:pt x="73164" y="4051"/>
                    <a:pt x="72962" y="5015"/>
                    <a:pt x="72569" y="5027"/>
                  </a:cubicBezTo>
                  <a:cubicBezTo>
                    <a:pt x="72564" y="5027"/>
                    <a:pt x="72560" y="5027"/>
                    <a:pt x="72556" y="5027"/>
                  </a:cubicBezTo>
                  <a:cubicBezTo>
                    <a:pt x="72106" y="5027"/>
                    <a:pt x="72209" y="4392"/>
                    <a:pt x="71902" y="3968"/>
                  </a:cubicBezTo>
                  <a:cubicBezTo>
                    <a:pt x="71650" y="3632"/>
                    <a:pt x="71064" y="3475"/>
                    <a:pt x="70500" y="3475"/>
                  </a:cubicBezTo>
                  <a:cubicBezTo>
                    <a:pt x="70022" y="3475"/>
                    <a:pt x="69559" y="3588"/>
                    <a:pt x="69330" y="3801"/>
                  </a:cubicBezTo>
                  <a:cubicBezTo>
                    <a:pt x="69187" y="3944"/>
                    <a:pt x="68556" y="5015"/>
                    <a:pt x="68556" y="5134"/>
                  </a:cubicBezTo>
                  <a:cubicBezTo>
                    <a:pt x="68544" y="5396"/>
                    <a:pt x="69044" y="6206"/>
                    <a:pt x="69163" y="6313"/>
                  </a:cubicBezTo>
                  <a:cubicBezTo>
                    <a:pt x="69568" y="6646"/>
                    <a:pt x="70449" y="6432"/>
                    <a:pt x="70556" y="7206"/>
                  </a:cubicBezTo>
                  <a:cubicBezTo>
                    <a:pt x="69413" y="7182"/>
                    <a:pt x="68211" y="6551"/>
                    <a:pt x="66937" y="6361"/>
                  </a:cubicBezTo>
                  <a:cubicBezTo>
                    <a:pt x="66080" y="6242"/>
                    <a:pt x="65175" y="6265"/>
                    <a:pt x="64318" y="6194"/>
                  </a:cubicBezTo>
                  <a:lnTo>
                    <a:pt x="64318" y="6194"/>
                  </a:lnTo>
                  <a:cubicBezTo>
                    <a:pt x="64056" y="6527"/>
                    <a:pt x="64901" y="6789"/>
                    <a:pt x="64544" y="7147"/>
                  </a:cubicBezTo>
                  <a:cubicBezTo>
                    <a:pt x="64500" y="7190"/>
                    <a:pt x="64443" y="7208"/>
                    <a:pt x="64378" y="7208"/>
                  </a:cubicBezTo>
                  <a:cubicBezTo>
                    <a:pt x="64121" y="7208"/>
                    <a:pt x="63731" y="6939"/>
                    <a:pt x="63484" y="6920"/>
                  </a:cubicBezTo>
                  <a:cubicBezTo>
                    <a:pt x="63467" y="6919"/>
                    <a:pt x="63449" y="6919"/>
                    <a:pt x="63432" y="6919"/>
                  </a:cubicBezTo>
                  <a:cubicBezTo>
                    <a:pt x="63014" y="6919"/>
                    <a:pt x="62653" y="7185"/>
                    <a:pt x="62139" y="7254"/>
                  </a:cubicBezTo>
                  <a:cubicBezTo>
                    <a:pt x="62087" y="7262"/>
                    <a:pt x="62030" y="7265"/>
                    <a:pt x="61971" y="7265"/>
                  </a:cubicBezTo>
                  <a:cubicBezTo>
                    <a:pt x="61829" y="7265"/>
                    <a:pt x="61670" y="7248"/>
                    <a:pt x="61510" y="7248"/>
                  </a:cubicBezTo>
                  <a:cubicBezTo>
                    <a:pt x="61462" y="7248"/>
                    <a:pt x="61413" y="7250"/>
                    <a:pt x="61365" y="7254"/>
                  </a:cubicBezTo>
                  <a:cubicBezTo>
                    <a:pt x="61053" y="7286"/>
                    <a:pt x="60809" y="7425"/>
                    <a:pt x="60597" y="7425"/>
                  </a:cubicBezTo>
                  <a:cubicBezTo>
                    <a:pt x="60575" y="7425"/>
                    <a:pt x="60553" y="7424"/>
                    <a:pt x="60531" y="7420"/>
                  </a:cubicBezTo>
                  <a:cubicBezTo>
                    <a:pt x="60103" y="7373"/>
                    <a:pt x="59865" y="6980"/>
                    <a:pt x="59519" y="6980"/>
                  </a:cubicBezTo>
                  <a:cubicBezTo>
                    <a:pt x="59257" y="6980"/>
                    <a:pt x="58912" y="7242"/>
                    <a:pt x="58579" y="7313"/>
                  </a:cubicBezTo>
                  <a:cubicBezTo>
                    <a:pt x="58317" y="7373"/>
                    <a:pt x="58043" y="7325"/>
                    <a:pt x="57852" y="7373"/>
                  </a:cubicBezTo>
                  <a:cubicBezTo>
                    <a:pt x="57602" y="7432"/>
                    <a:pt x="57329" y="7694"/>
                    <a:pt x="57019" y="7813"/>
                  </a:cubicBezTo>
                  <a:cubicBezTo>
                    <a:pt x="56745" y="7920"/>
                    <a:pt x="56448" y="7932"/>
                    <a:pt x="56233" y="8040"/>
                  </a:cubicBezTo>
                  <a:cubicBezTo>
                    <a:pt x="55721" y="8301"/>
                    <a:pt x="55614" y="8790"/>
                    <a:pt x="55066" y="8813"/>
                  </a:cubicBezTo>
                  <a:cubicBezTo>
                    <a:pt x="55041" y="8816"/>
                    <a:pt x="55013" y="8817"/>
                    <a:pt x="54983" y="8817"/>
                  </a:cubicBezTo>
                  <a:cubicBezTo>
                    <a:pt x="54734" y="8817"/>
                    <a:pt x="54354" y="8717"/>
                    <a:pt x="54173" y="8313"/>
                  </a:cubicBezTo>
                  <a:cubicBezTo>
                    <a:pt x="54138" y="7980"/>
                    <a:pt x="54483" y="8028"/>
                    <a:pt x="54400" y="7647"/>
                  </a:cubicBezTo>
                  <a:cubicBezTo>
                    <a:pt x="54305" y="7470"/>
                    <a:pt x="53928" y="7348"/>
                    <a:pt x="53586" y="7348"/>
                  </a:cubicBezTo>
                  <a:cubicBezTo>
                    <a:pt x="53327" y="7348"/>
                    <a:pt x="53089" y="7418"/>
                    <a:pt x="53007" y="7587"/>
                  </a:cubicBezTo>
                  <a:cubicBezTo>
                    <a:pt x="52614" y="8170"/>
                    <a:pt x="53352" y="8480"/>
                    <a:pt x="53280" y="9099"/>
                  </a:cubicBezTo>
                  <a:cubicBezTo>
                    <a:pt x="53185" y="9147"/>
                    <a:pt x="53114" y="9218"/>
                    <a:pt x="53054" y="9325"/>
                  </a:cubicBezTo>
                  <a:cubicBezTo>
                    <a:pt x="52801" y="9215"/>
                    <a:pt x="52559" y="9170"/>
                    <a:pt x="52329" y="9170"/>
                  </a:cubicBezTo>
                  <a:cubicBezTo>
                    <a:pt x="51637" y="9170"/>
                    <a:pt x="51045" y="9578"/>
                    <a:pt x="50554" y="9873"/>
                  </a:cubicBezTo>
                  <a:cubicBezTo>
                    <a:pt x="50471" y="10183"/>
                    <a:pt x="50530" y="10635"/>
                    <a:pt x="50221" y="10718"/>
                  </a:cubicBezTo>
                  <a:cubicBezTo>
                    <a:pt x="50164" y="10726"/>
                    <a:pt x="50107" y="10730"/>
                    <a:pt x="50052" y="10730"/>
                  </a:cubicBezTo>
                  <a:cubicBezTo>
                    <a:pt x="49518" y="10730"/>
                    <a:pt x="49041" y="10406"/>
                    <a:pt x="48617" y="10406"/>
                  </a:cubicBezTo>
                  <a:cubicBezTo>
                    <a:pt x="48475" y="10406"/>
                    <a:pt x="48339" y="10443"/>
                    <a:pt x="48208" y="10540"/>
                  </a:cubicBezTo>
                  <a:cubicBezTo>
                    <a:pt x="48125" y="11123"/>
                    <a:pt x="48935" y="10790"/>
                    <a:pt x="48828" y="11385"/>
                  </a:cubicBezTo>
                  <a:cubicBezTo>
                    <a:pt x="48739" y="11396"/>
                    <a:pt x="48649" y="11401"/>
                    <a:pt x="48560" y="11401"/>
                  </a:cubicBezTo>
                  <a:cubicBezTo>
                    <a:pt x="47391" y="11401"/>
                    <a:pt x="46219" y="10487"/>
                    <a:pt x="46208" y="9325"/>
                  </a:cubicBezTo>
                  <a:cubicBezTo>
                    <a:pt x="46415" y="9258"/>
                    <a:pt x="46633" y="9232"/>
                    <a:pt x="46858" y="9232"/>
                  </a:cubicBezTo>
                  <a:cubicBezTo>
                    <a:pt x="47631" y="9232"/>
                    <a:pt x="48478" y="9540"/>
                    <a:pt x="49161" y="9540"/>
                  </a:cubicBezTo>
                  <a:cubicBezTo>
                    <a:pt x="49685" y="9540"/>
                    <a:pt x="50923" y="9325"/>
                    <a:pt x="50887" y="8599"/>
                  </a:cubicBezTo>
                  <a:cubicBezTo>
                    <a:pt x="50864" y="7980"/>
                    <a:pt x="49482" y="7706"/>
                    <a:pt x="48828" y="7480"/>
                  </a:cubicBezTo>
                  <a:cubicBezTo>
                    <a:pt x="48042" y="7218"/>
                    <a:pt x="47173" y="6801"/>
                    <a:pt x="46375" y="6706"/>
                  </a:cubicBezTo>
                  <a:cubicBezTo>
                    <a:pt x="46311" y="6697"/>
                    <a:pt x="46248" y="6694"/>
                    <a:pt x="46184" y="6694"/>
                  </a:cubicBezTo>
                  <a:cubicBezTo>
                    <a:pt x="46032" y="6694"/>
                    <a:pt x="45880" y="6712"/>
                    <a:pt x="45727" y="6712"/>
                  </a:cubicBezTo>
                  <a:cubicBezTo>
                    <a:pt x="45681" y="6712"/>
                    <a:pt x="45635" y="6710"/>
                    <a:pt x="45589" y="6706"/>
                  </a:cubicBezTo>
                  <a:cubicBezTo>
                    <a:pt x="44875" y="6623"/>
                    <a:pt x="44303" y="6254"/>
                    <a:pt x="43755" y="6194"/>
                  </a:cubicBezTo>
                  <a:cubicBezTo>
                    <a:pt x="43709" y="6190"/>
                    <a:pt x="43663" y="6188"/>
                    <a:pt x="43618" y="6188"/>
                  </a:cubicBezTo>
                  <a:cubicBezTo>
                    <a:pt x="43403" y="6188"/>
                    <a:pt x="43204" y="6229"/>
                    <a:pt x="43029" y="6229"/>
                  </a:cubicBezTo>
                  <a:cubicBezTo>
                    <a:pt x="42948" y="6229"/>
                    <a:pt x="42872" y="6220"/>
                    <a:pt x="42803" y="6194"/>
                  </a:cubicBezTo>
                  <a:cubicBezTo>
                    <a:pt x="42315" y="6015"/>
                    <a:pt x="42351" y="5587"/>
                    <a:pt x="41970" y="5420"/>
                  </a:cubicBezTo>
                  <a:cubicBezTo>
                    <a:pt x="41700" y="5303"/>
                    <a:pt x="41417" y="5266"/>
                    <a:pt x="41124" y="5266"/>
                  </a:cubicBezTo>
                  <a:cubicBezTo>
                    <a:pt x="40648" y="5266"/>
                    <a:pt x="40145" y="5362"/>
                    <a:pt x="39625" y="5362"/>
                  </a:cubicBezTo>
                  <a:cubicBezTo>
                    <a:pt x="39589" y="5362"/>
                    <a:pt x="39553" y="5362"/>
                    <a:pt x="39517" y="5361"/>
                  </a:cubicBezTo>
                  <a:cubicBezTo>
                    <a:pt x="39057" y="5350"/>
                    <a:pt x="38624" y="5244"/>
                    <a:pt x="38247" y="5244"/>
                  </a:cubicBezTo>
                  <a:cubicBezTo>
                    <a:pt x="38184" y="5244"/>
                    <a:pt x="38123" y="5247"/>
                    <a:pt x="38064" y="5253"/>
                  </a:cubicBezTo>
                  <a:cubicBezTo>
                    <a:pt x="37790" y="5277"/>
                    <a:pt x="37552" y="5408"/>
                    <a:pt x="37350" y="5420"/>
                  </a:cubicBezTo>
                  <a:cubicBezTo>
                    <a:pt x="37196" y="5420"/>
                    <a:pt x="36900" y="5359"/>
                    <a:pt x="36762" y="5359"/>
                  </a:cubicBezTo>
                  <a:cubicBezTo>
                    <a:pt x="36750" y="5359"/>
                    <a:pt x="36740" y="5360"/>
                    <a:pt x="36731" y="5361"/>
                  </a:cubicBezTo>
                  <a:cubicBezTo>
                    <a:pt x="36397" y="5408"/>
                    <a:pt x="36076" y="5730"/>
                    <a:pt x="35731" y="5861"/>
                  </a:cubicBezTo>
                  <a:cubicBezTo>
                    <a:pt x="35147" y="6087"/>
                    <a:pt x="34469" y="6004"/>
                    <a:pt x="33838" y="6146"/>
                  </a:cubicBezTo>
                  <a:cubicBezTo>
                    <a:pt x="33230" y="6277"/>
                    <a:pt x="32718" y="6944"/>
                    <a:pt x="32159" y="7039"/>
                  </a:cubicBezTo>
                  <a:cubicBezTo>
                    <a:pt x="32118" y="7045"/>
                    <a:pt x="32074" y="7048"/>
                    <a:pt x="32028" y="7048"/>
                  </a:cubicBezTo>
                  <a:cubicBezTo>
                    <a:pt x="31813" y="7048"/>
                    <a:pt x="31553" y="6994"/>
                    <a:pt x="31332" y="6994"/>
                  </a:cubicBezTo>
                  <a:cubicBezTo>
                    <a:pt x="31131" y="6994"/>
                    <a:pt x="30961" y="7038"/>
                    <a:pt x="30885" y="7206"/>
                  </a:cubicBezTo>
                  <a:cubicBezTo>
                    <a:pt x="30778" y="7599"/>
                    <a:pt x="31206" y="7706"/>
                    <a:pt x="31052" y="7980"/>
                  </a:cubicBezTo>
                  <a:cubicBezTo>
                    <a:pt x="30682" y="8611"/>
                    <a:pt x="29801" y="8825"/>
                    <a:pt x="29325" y="9433"/>
                  </a:cubicBezTo>
                  <a:cubicBezTo>
                    <a:pt x="29182" y="9599"/>
                    <a:pt x="29170" y="9861"/>
                    <a:pt x="29039" y="10040"/>
                  </a:cubicBezTo>
                  <a:cubicBezTo>
                    <a:pt x="28849" y="10302"/>
                    <a:pt x="28515" y="10433"/>
                    <a:pt x="28373" y="10659"/>
                  </a:cubicBezTo>
                  <a:cubicBezTo>
                    <a:pt x="28146" y="11016"/>
                    <a:pt x="28242" y="11314"/>
                    <a:pt x="27932" y="11492"/>
                  </a:cubicBezTo>
                  <a:cubicBezTo>
                    <a:pt x="27432" y="11778"/>
                    <a:pt x="26694" y="11588"/>
                    <a:pt x="26194" y="11766"/>
                  </a:cubicBezTo>
                  <a:cubicBezTo>
                    <a:pt x="25896" y="11885"/>
                    <a:pt x="25682" y="12183"/>
                    <a:pt x="25420" y="12326"/>
                  </a:cubicBezTo>
                  <a:cubicBezTo>
                    <a:pt x="24705" y="12707"/>
                    <a:pt x="23729" y="12826"/>
                    <a:pt x="23301" y="13552"/>
                  </a:cubicBezTo>
                  <a:cubicBezTo>
                    <a:pt x="23181" y="14183"/>
                    <a:pt x="23455" y="14659"/>
                    <a:pt x="23527" y="15112"/>
                  </a:cubicBezTo>
                  <a:cubicBezTo>
                    <a:pt x="23574" y="15433"/>
                    <a:pt x="23479" y="15707"/>
                    <a:pt x="23574" y="16005"/>
                  </a:cubicBezTo>
                  <a:cubicBezTo>
                    <a:pt x="23765" y="16529"/>
                    <a:pt x="24503" y="17064"/>
                    <a:pt x="25194" y="17064"/>
                  </a:cubicBezTo>
                  <a:cubicBezTo>
                    <a:pt x="26191" y="17064"/>
                    <a:pt x="26977" y="15883"/>
                    <a:pt x="27781" y="15883"/>
                  </a:cubicBezTo>
                  <a:cubicBezTo>
                    <a:pt x="27831" y="15883"/>
                    <a:pt x="27882" y="15888"/>
                    <a:pt x="27932" y="15898"/>
                  </a:cubicBezTo>
                  <a:cubicBezTo>
                    <a:pt x="28337" y="15981"/>
                    <a:pt x="28385" y="16636"/>
                    <a:pt x="28599" y="17005"/>
                  </a:cubicBezTo>
                  <a:cubicBezTo>
                    <a:pt x="28789" y="17362"/>
                    <a:pt x="29670" y="17945"/>
                    <a:pt x="29539" y="18517"/>
                  </a:cubicBezTo>
                  <a:cubicBezTo>
                    <a:pt x="29448" y="18965"/>
                    <a:pt x="28458" y="19125"/>
                    <a:pt x="27929" y="19125"/>
                  </a:cubicBezTo>
                  <a:cubicBezTo>
                    <a:pt x="27909" y="19125"/>
                    <a:pt x="27891" y="19125"/>
                    <a:pt x="27873" y="19124"/>
                  </a:cubicBezTo>
                  <a:cubicBezTo>
                    <a:pt x="27825" y="18624"/>
                    <a:pt x="27944" y="17803"/>
                    <a:pt x="27539" y="17517"/>
                  </a:cubicBezTo>
                  <a:cubicBezTo>
                    <a:pt x="26694" y="17910"/>
                    <a:pt x="26099" y="17791"/>
                    <a:pt x="25860" y="18457"/>
                  </a:cubicBezTo>
                  <a:cubicBezTo>
                    <a:pt x="25575" y="19303"/>
                    <a:pt x="26372" y="19910"/>
                    <a:pt x="26253" y="20684"/>
                  </a:cubicBezTo>
                  <a:cubicBezTo>
                    <a:pt x="26122" y="21505"/>
                    <a:pt x="24444" y="21220"/>
                    <a:pt x="23693" y="21363"/>
                  </a:cubicBezTo>
                  <a:cubicBezTo>
                    <a:pt x="23134" y="21458"/>
                    <a:pt x="22920" y="22148"/>
                    <a:pt x="22467" y="22696"/>
                  </a:cubicBezTo>
                  <a:cubicBezTo>
                    <a:pt x="22146" y="23077"/>
                    <a:pt x="21550" y="23494"/>
                    <a:pt x="21074" y="23696"/>
                  </a:cubicBezTo>
                  <a:cubicBezTo>
                    <a:pt x="20836" y="23803"/>
                    <a:pt x="20562" y="23780"/>
                    <a:pt x="20348" y="23922"/>
                  </a:cubicBezTo>
                  <a:cubicBezTo>
                    <a:pt x="20038" y="24125"/>
                    <a:pt x="19919" y="24625"/>
                    <a:pt x="19562" y="24863"/>
                  </a:cubicBezTo>
                  <a:cubicBezTo>
                    <a:pt x="19312" y="25042"/>
                    <a:pt x="18336" y="25530"/>
                    <a:pt x="18062" y="25542"/>
                  </a:cubicBezTo>
                  <a:cubicBezTo>
                    <a:pt x="17785" y="25542"/>
                    <a:pt x="17518" y="25304"/>
                    <a:pt x="17303" y="25304"/>
                  </a:cubicBezTo>
                  <a:cubicBezTo>
                    <a:pt x="17278" y="25304"/>
                    <a:pt x="17253" y="25308"/>
                    <a:pt x="17228" y="25315"/>
                  </a:cubicBezTo>
                  <a:cubicBezTo>
                    <a:pt x="16895" y="25423"/>
                    <a:pt x="16931" y="26077"/>
                    <a:pt x="16562" y="26208"/>
                  </a:cubicBezTo>
                  <a:cubicBezTo>
                    <a:pt x="16461" y="26244"/>
                    <a:pt x="16351" y="26258"/>
                    <a:pt x="16236" y="26258"/>
                  </a:cubicBezTo>
                  <a:cubicBezTo>
                    <a:pt x="15841" y="26258"/>
                    <a:pt x="15381" y="26096"/>
                    <a:pt x="15005" y="26096"/>
                  </a:cubicBezTo>
                  <a:cubicBezTo>
                    <a:pt x="14686" y="26096"/>
                    <a:pt x="14427" y="26214"/>
                    <a:pt x="14323" y="26649"/>
                  </a:cubicBezTo>
                  <a:cubicBezTo>
                    <a:pt x="14645" y="27292"/>
                    <a:pt x="15442" y="27137"/>
                    <a:pt x="16002" y="27482"/>
                  </a:cubicBezTo>
                  <a:cubicBezTo>
                    <a:pt x="16347" y="27709"/>
                    <a:pt x="17085" y="28673"/>
                    <a:pt x="17169" y="29042"/>
                  </a:cubicBezTo>
                  <a:cubicBezTo>
                    <a:pt x="17252" y="29364"/>
                    <a:pt x="17133" y="30614"/>
                    <a:pt x="17002" y="30947"/>
                  </a:cubicBezTo>
                  <a:cubicBezTo>
                    <a:pt x="16804" y="31454"/>
                    <a:pt x="16456" y="31567"/>
                    <a:pt x="16001" y="31567"/>
                  </a:cubicBezTo>
                  <a:cubicBezTo>
                    <a:pt x="15665" y="31567"/>
                    <a:pt x="15270" y="31505"/>
                    <a:pt x="14835" y="31495"/>
                  </a:cubicBezTo>
                  <a:cubicBezTo>
                    <a:pt x="14585" y="31495"/>
                    <a:pt x="14326" y="31559"/>
                    <a:pt x="14090" y="31559"/>
                  </a:cubicBezTo>
                  <a:cubicBezTo>
                    <a:pt x="14056" y="31559"/>
                    <a:pt x="14023" y="31557"/>
                    <a:pt x="13990" y="31554"/>
                  </a:cubicBezTo>
                  <a:cubicBezTo>
                    <a:pt x="13100" y="31492"/>
                    <a:pt x="12203" y="31299"/>
                    <a:pt x="11438" y="31299"/>
                  </a:cubicBezTo>
                  <a:cubicBezTo>
                    <a:pt x="10730" y="31299"/>
                    <a:pt x="10135" y="31465"/>
                    <a:pt x="9763" y="32054"/>
                  </a:cubicBezTo>
                  <a:cubicBezTo>
                    <a:pt x="9823" y="33007"/>
                    <a:pt x="10025" y="33638"/>
                    <a:pt x="9811" y="34459"/>
                  </a:cubicBezTo>
                  <a:cubicBezTo>
                    <a:pt x="9656" y="35055"/>
                    <a:pt x="9120" y="35602"/>
                    <a:pt x="9144" y="36126"/>
                  </a:cubicBezTo>
                  <a:cubicBezTo>
                    <a:pt x="9156" y="36400"/>
                    <a:pt x="9477" y="36650"/>
                    <a:pt x="9537" y="37019"/>
                  </a:cubicBezTo>
                  <a:cubicBezTo>
                    <a:pt x="9573" y="37210"/>
                    <a:pt x="9442" y="37626"/>
                    <a:pt x="9537" y="37793"/>
                  </a:cubicBezTo>
                  <a:cubicBezTo>
                    <a:pt x="9648" y="38010"/>
                    <a:pt x="9832" y="38073"/>
                    <a:pt x="10045" y="38073"/>
                  </a:cubicBezTo>
                  <a:cubicBezTo>
                    <a:pt x="10341" y="38073"/>
                    <a:pt x="10692" y="37952"/>
                    <a:pt x="10980" y="37952"/>
                  </a:cubicBezTo>
                  <a:cubicBezTo>
                    <a:pt x="11020" y="37952"/>
                    <a:pt x="11059" y="37955"/>
                    <a:pt x="11097" y="37960"/>
                  </a:cubicBezTo>
                  <a:cubicBezTo>
                    <a:pt x="11585" y="38043"/>
                    <a:pt x="12156" y="38746"/>
                    <a:pt x="12156" y="39305"/>
                  </a:cubicBezTo>
                  <a:cubicBezTo>
                    <a:pt x="12156" y="39686"/>
                    <a:pt x="11787" y="40329"/>
                    <a:pt x="11537" y="40698"/>
                  </a:cubicBezTo>
                  <a:cubicBezTo>
                    <a:pt x="11061" y="41436"/>
                    <a:pt x="10406" y="41472"/>
                    <a:pt x="9704" y="41865"/>
                  </a:cubicBezTo>
                  <a:cubicBezTo>
                    <a:pt x="9120" y="42198"/>
                    <a:pt x="8870" y="42746"/>
                    <a:pt x="8537" y="43318"/>
                  </a:cubicBezTo>
                  <a:cubicBezTo>
                    <a:pt x="8168" y="43937"/>
                    <a:pt x="7930" y="44318"/>
                    <a:pt x="8084" y="45211"/>
                  </a:cubicBezTo>
                  <a:cubicBezTo>
                    <a:pt x="7584" y="46199"/>
                    <a:pt x="6834" y="46806"/>
                    <a:pt x="5798" y="47271"/>
                  </a:cubicBezTo>
                  <a:cubicBezTo>
                    <a:pt x="5501" y="47413"/>
                    <a:pt x="5084" y="47461"/>
                    <a:pt x="4798" y="47663"/>
                  </a:cubicBezTo>
                  <a:cubicBezTo>
                    <a:pt x="4572" y="47818"/>
                    <a:pt x="4453" y="48259"/>
                    <a:pt x="4131" y="48604"/>
                  </a:cubicBezTo>
                  <a:cubicBezTo>
                    <a:pt x="3739" y="49045"/>
                    <a:pt x="3334" y="49223"/>
                    <a:pt x="3131" y="49557"/>
                  </a:cubicBezTo>
                  <a:cubicBezTo>
                    <a:pt x="2965" y="49818"/>
                    <a:pt x="2917" y="50330"/>
                    <a:pt x="2738" y="50676"/>
                  </a:cubicBezTo>
                  <a:cubicBezTo>
                    <a:pt x="2500" y="51140"/>
                    <a:pt x="1988" y="51366"/>
                    <a:pt x="1679" y="51843"/>
                  </a:cubicBezTo>
                  <a:cubicBezTo>
                    <a:pt x="1536" y="52057"/>
                    <a:pt x="1453" y="52497"/>
                    <a:pt x="1286" y="52783"/>
                  </a:cubicBezTo>
                  <a:cubicBezTo>
                    <a:pt x="941" y="53426"/>
                    <a:pt x="333" y="53890"/>
                    <a:pt x="393" y="54462"/>
                  </a:cubicBezTo>
                  <a:cubicBezTo>
                    <a:pt x="464" y="55010"/>
                    <a:pt x="1083" y="55105"/>
                    <a:pt x="1119" y="55569"/>
                  </a:cubicBezTo>
                  <a:cubicBezTo>
                    <a:pt x="1143" y="55843"/>
                    <a:pt x="941" y="56010"/>
                    <a:pt x="953" y="56295"/>
                  </a:cubicBezTo>
                  <a:cubicBezTo>
                    <a:pt x="976" y="56724"/>
                    <a:pt x="1250" y="57034"/>
                    <a:pt x="1286" y="57355"/>
                  </a:cubicBezTo>
                  <a:cubicBezTo>
                    <a:pt x="1369" y="58189"/>
                    <a:pt x="1000" y="58522"/>
                    <a:pt x="845" y="59081"/>
                  </a:cubicBezTo>
                  <a:cubicBezTo>
                    <a:pt x="762" y="59355"/>
                    <a:pt x="798" y="59653"/>
                    <a:pt x="726" y="59867"/>
                  </a:cubicBezTo>
                  <a:cubicBezTo>
                    <a:pt x="595" y="60284"/>
                    <a:pt x="12" y="60653"/>
                    <a:pt x="12" y="61153"/>
                  </a:cubicBezTo>
                  <a:cubicBezTo>
                    <a:pt x="0" y="61498"/>
                    <a:pt x="369" y="61772"/>
                    <a:pt x="393" y="62260"/>
                  </a:cubicBezTo>
                  <a:cubicBezTo>
                    <a:pt x="417" y="62594"/>
                    <a:pt x="226" y="62951"/>
                    <a:pt x="286" y="63261"/>
                  </a:cubicBezTo>
                  <a:cubicBezTo>
                    <a:pt x="405" y="63868"/>
                    <a:pt x="1488" y="64582"/>
                    <a:pt x="1953" y="65047"/>
                  </a:cubicBezTo>
                  <a:cubicBezTo>
                    <a:pt x="2584" y="65678"/>
                    <a:pt x="3417" y="66166"/>
                    <a:pt x="3679" y="66832"/>
                  </a:cubicBezTo>
                  <a:cubicBezTo>
                    <a:pt x="3917" y="67392"/>
                    <a:pt x="3917" y="68130"/>
                    <a:pt x="4358" y="68559"/>
                  </a:cubicBezTo>
                  <a:cubicBezTo>
                    <a:pt x="4679" y="68868"/>
                    <a:pt x="5215" y="69071"/>
                    <a:pt x="5632" y="69392"/>
                  </a:cubicBezTo>
                  <a:cubicBezTo>
                    <a:pt x="6025" y="69702"/>
                    <a:pt x="6441" y="69964"/>
                    <a:pt x="6858" y="70285"/>
                  </a:cubicBezTo>
                  <a:cubicBezTo>
                    <a:pt x="7511" y="70801"/>
                    <a:pt x="8484" y="71790"/>
                    <a:pt x="9521" y="71790"/>
                  </a:cubicBezTo>
                  <a:cubicBezTo>
                    <a:pt x="9562" y="71790"/>
                    <a:pt x="9603" y="71789"/>
                    <a:pt x="9644" y="71785"/>
                  </a:cubicBezTo>
                  <a:cubicBezTo>
                    <a:pt x="10216" y="71750"/>
                    <a:pt x="10787" y="71297"/>
                    <a:pt x="11430" y="71178"/>
                  </a:cubicBezTo>
                  <a:cubicBezTo>
                    <a:pt x="11891" y="71094"/>
                    <a:pt x="12451" y="71040"/>
                    <a:pt x="12975" y="71040"/>
                  </a:cubicBezTo>
                  <a:cubicBezTo>
                    <a:pt x="13196" y="71040"/>
                    <a:pt x="13411" y="71050"/>
                    <a:pt x="13609" y="71071"/>
                  </a:cubicBezTo>
                  <a:cubicBezTo>
                    <a:pt x="14090" y="71117"/>
                    <a:pt x="14594" y="71406"/>
                    <a:pt x="15109" y="71406"/>
                  </a:cubicBezTo>
                  <a:cubicBezTo>
                    <a:pt x="15129" y="71406"/>
                    <a:pt x="15149" y="71405"/>
                    <a:pt x="15169" y="71404"/>
                  </a:cubicBezTo>
                  <a:cubicBezTo>
                    <a:pt x="15728" y="71381"/>
                    <a:pt x="16371" y="70952"/>
                    <a:pt x="17002" y="70678"/>
                  </a:cubicBezTo>
                  <a:cubicBezTo>
                    <a:pt x="17937" y="70272"/>
                    <a:pt x="19272" y="69735"/>
                    <a:pt x="20643" y="69735"/>
                  </a:cubicBezTo>
                  <a:cubicBezTo>
                    <a:pt x="20877" y="69735"/>
                    <a:pt x="21113" y="69750"/>
                    <a:pt x="21348" y="69785"/>
                  </a:cubicBezTo>
                  <a:cubicBezTo>
                    <a:pt x="22574" y="69964"/>
                    <a:pt x="22515" y="71369"/>
                    <a:pt x="23360" y="71904"/>
                  </a:cubicBezTo>
                  <a:cubicBezTo>
                    <a:pt x="23446" y="71912"/>
                    <a:pt x="23531" y="71915"/>
                    <a:pt x="23614" y="71915"/>
                  </a:cubicBezTo>
                  <a:cubicBezTo>
                    <a:pt x="24307" y="71915"/>
                    <a:pt x="24917" y="71690"/>
                    <a:pt x="25496" y="71690"/>
                  </a:cubicBezTo>
                  <a:cubicBezTo>
                    <a:pt x="25639" y="71690"/>
                    <a:pt x="25780" y="71703"/>
                    <a:pt x="25920" y="71738"/>
                  </a:cubicBezTo>
                  <a:cubicBezTo>
                    <a:pt x="26503" y="71881"/>
                    <a:pt x="27206" y="72774"/>
                    <a:pt x="27253" y="73238"/>
                  </a:cubicBezTo>
                  <a:cubicBezTo>
                    <a:pt x="27313" y="73726"/>
                    <a:pt x="26991" y="74452"/>
                    <a:pt x="26920" y="74750"/>
                  </a:cubicBezTo>
                  <a:cubicBezTo>
                    <a:pt x="26765" y="75393"/>
                    <a:pt x="26765" y="76179"/>
                    <a:pt x="26646" y="76584"/>
                  </a:cubicBezTo>
                  <a:cubicBezTo>
                    <a:pt x="26551" y="76905"/>
                    <a:pt x="26301" y="77108"/>
                    <a:pt x="26313" y="77417"/>
                  </a:cubicBezTo>
                  <a:cubicBezTo>
                    <a:pt x="26313" y="77715"/>
                    <a:pt x="26682" y="78429"/>
                    <a:pt x="26980" y="78810"/>
                  </a:cubicBezTo>
                  <a:cubicBezTo>
                    <a:pt x="27349" y="79286"/>
                    <a:pt x="27932" y="79644"/>
                    <a:pt x="28373" y="80156"/>
                  </a:cubicBezTo>
                  <a:cubicBezTo>
                    <a:pt x="29194" y="81084"/>
                    <a:pt x="29539" y="82203"/>
                    <a:pt x="30099" y="83442"/>
                  </a:cubicBezTo>
                  <a:cubicBezTo>
                    <a:pt x="30301" y="83882"/>
                    <a:pt x="30706" y="84585"/>
                    <a:pt x="30718" y="85049"/>
                  </a:cubicBezTo>
                  <a:cubicBezTo>
                    <a:pt x="30718" y="85406"/>
                    <a:pt x="30516" y="85704"/>
                    <a:pt x="30551" y="86061"/>
                  </a:cubicBezTo>
                  <a:cubicBezTo>
                    <a:pt x="30611" y="86799"/>
                    <a:pt x="31075" y="87133"/>
                    <a:pt x="31159" y="87787"/>
                  </a:cubicBezTo>
                  <a:cubicBezTo>
                    <a:pt x="31337" y="89335"/>
                    <a:pt x="29932" y="89800"/>
                    <a:pt x="29658" y="91074"/>
                  </a:cubicBezTo>
                  <a:cubicBezTo>
                    <a:pt x="29587" y="91383"/>
                    <a:pt x="29658" y="91693"/>
                    <a:pt x="29599" y="91966"/>
                  </a:cubicBezTo>
                  <a:cubicBezTo>
                    <a:pt x="29504" y="92383"/>
                    <a:pt x="29218" y="92693"/>
                    <a:pt x="29147" y="93086"/>
                  </a:cubicBezTo>
                  <a:cubicBezTo>
                    <a:pt x="29087" y="93479"/>
                    <a:pt x="29004" y="94241"/>
                    <a:pt x="29039" y="94645"/>
                  </a:cubicBezTo>
                  <a:cubicBezTo>
                    <a:pt x="29099" y="95241"/>
                    <a:pt x="29730" y="95788"/>
                    <a:pt x="30039" y="96312"/>
                  </a:cubicBezTo>
                  <a:cubicBezTo>
                    <a:pt x="30373" y="96872"/>
                    <a:pt x="30659" y="97812"/>
                    <a:pt x="31052" y="98539"/>
                  </a:cubicBezTo>
                  <a:cubicBezTo>
                    <a:pt x="31266" y="98944"/>
                    <a:pt x="31623" y="99277"/>
                    <a:pt x="31718" y="99598"/>
                  </a:cubicBezTo>
                  <a:cubicBezTo>
                    <a:pt x="31837" y="100027"/>
                    <a:pt x="31706" y="100587"/>
                    <a:pt x="31766" y="101099"/>
                  </a:cubicBezTo>
                  <a:cubicBezTo>
                    <a:pt x="31825" y="101515"/>
                    <a:pt x="32052" y="101884"/>
                    <a:pt x="32111" y="102218"/>
                  </a:cubicBezTo>
                  <a:cubicBezTo>
                    <a:pt x="32278" y="103242"/>
                    <a:pt x="32314" y="104266"/>
                    <a:pt x="32826" y="105123"/>
                  </a:cubicBezTo>
                  <a:cubicBezTo>
                    <a:pt x="33087" y="105540"/>
                    <a:pt x="33540" y="105802"/>
                    <a:pt x="33885" y="106349"/>
                  </a:cubicBezTo>
                  <a:cubicBezTo>
                    <a:pt x="34219" y="106849"/>
                    <a:pt x="34350" y="107564"/>
                    <a:pt x="34671" y="108183"/>
                  </a:cubicBezTo>
                  <a:cubicBezTo>
                    <a:pt x="35004" y="108826"/>
                    <a:pt x="35445" y="109278"/>
                    <a:pt x="35445" y="109635"/>
                  </a:cubicBezTo>
                  <a:cubicBezTo>
                    <a:pt x="35457" y="109933"/>
                    <a:pt x="35159" y="110254"/>
                    <a:pt x="35171" y="110576"/>
                  </a:cubicBezTo>
                  <a:cubicBezTo>
                    <a:pt x="35195" y="111433"/>
                    <a:pt x="36124" y="112302"/>
                    <a:pt x="36838" y="112302"/>
                  </a:cubicBezTo>
                  <a:cubicBezTo>
                    <a:pt x="36845" y="112303"/>
                    <a:pt x="36852" y="112303"/>
                    <a:pt x="36858" y="112303"/>
                  </a:cubicBezTo>
                  <a:cubicBezTo>
                    <a:pt x="37184" y="112303"/>
                    <a:pt x="37500" y="112027"/>
                    <a:pt x="37850" y="111969"/>
                  </a:cubicBezTo>
                  <a:cubicBezTo>
                    <a:pt x="37893" y="111961"/>
                    <a:pt x="37936" y="111959"/>
                    <a:pt x="37978" y="111959"/>
                  </a:cubicBezTo>
                  <a:cubicBezTo>
                    <a:pt x="38095" y="111959"/>
                    <a:pt x="38212" y="111979"/>
                    <a:pt x="38329" y="111979"/>
                  </a:cubicBezTo>
                  <a:cubicBezTo>
                    <a:pt x="38372" y="111979"/>
                    <a:pt x="38414" y="111976"/>
                    <a:pt x="38457" y="111969"/>
                  </a:cubicBezTo>
                  <a:cubicBezTo>
                    <a:pt x="38802" y="111909"/>
                    <a:pt x="39088" y="111671"/>
                    <a:pt x="39350" y="111636"/>
                  </a:cubicBezTo>
                  <a:cubicBezTo>
                    <a:pt x="39496" y="111614"/>
                    <a:pt x="39643" y="111605"/>
                    <a:pt x="39790" y="111605"/>
                  </a:cubicBezTo>
                  <a:cubicBezTo>
                    <a:pt x="40286" y="111605"/>
                    <a:pt x="40783" y="111702"/>
                    <a:pt x="41259" y="111702"/>
                  </a:cubicBezTo>
                  <a:cubicBezTo>
                    <a:pt x="41330" y="111702"/>
                    <a:pt x="41400" y="111700"/>
                    <a:pt x="41469" y="111695"/>
                  </a:cubicBezTo>
                  <a:cubicBezTo>
                    <a:pt x="42636" y="111612"/>
                    <a:pt x="43958" y="111052"/>
                    <a:pt x="44696" y="110516"/>
                  </a:cubicBezTo>
                  <a:cubicBezTo>
                    <a:pt x="45553" y="109909"/>
                    <a:pt x="46434" y="109171"/>
                    <a:pt x="47101" y="108457"/>
                  </a:cubicBezTo>
                  <a:cubicBezTo>
                    <a:pt x="47577" y="107945"/>
                    <a:pt x="47816" y="107230"/>
                    <a:pt x="48268" y="106730"/>
                  </a:cubicBezTo>
                  <a:cubicBezTo>
                    <a:pt x="48625" y="106337"/>
                    <a:pt x="49185" y="106135"/>
                    <a:pt x="49435" y="105671"/>
                  </a:cubicBezTo>
                  <a:cubicBezTo>
                    <a:pt x="49601" y="105373"/>
                    <a:pt x="49971" y="104337"/>
                    <a:pt x="49994" y="104063"/>
                  </a:cubicBezTo>
                  <a:cubicBezTo>
                    <a:pt x="50018" y="103718"/>
                    <a:pt x="49816" y="103480"/>
                    <a:pt x="49887" y="103170"/>
                  </a:cubicBezTo>
                  <a:cubicBezTo>
                    <a:pt x="50113" y="102146"/>
                    <a:pt x="52149" y="102349"/>
                    <a:pt x="52554" y="101384"/>
                  </a:cubicBezTo>
                  <a:cubicBezTo>
                    <a:pt x="52935" y="100491"/>
                    <a:pt x="52721" y="99313"/>
                    <a:pt x="52507" y="98491"/>
                  </a:cubicBezTo>
                  <a:cubicBezTo>
                    <a:pt x="52423" y="98182"/>
                    <a:pt x="52137" y="97693"/>
                    <a:pt x="52173" y="97372"/>
                  </a:cubicBezTo>
                  <a:cubicBezTo>
                    <a:pt x="52221" y="96812"/>
                    <a:pt x="53126" y="96300"/>
                    <a:pt x="53781" y="95753"/>
                  </a:cubicBezTo>
                  <a:cubicBezTo>
                    <a:pt x="54185" y="95419"/>
                    <a:pt x="54507" y="94931"/>
                    <a:pt x="54900" y="94645"/>
                  </a:cubicBezTo>
                  <a:cubicBezTo>
                    <a:pt x="55459" y="94229"/>
                    <a:pt x="56269" y="94145"/>
                    <a:pt x="56793" y="93800"/>
                  </a:cubicBezTo>
                  <a:cubicBezTo>
                    <a:pt x="57281" y="93490"/>
                    <a:pt x="58091" y="92621"/>
                    <a:pt x="58293" y="92133"/>
                  </a:cubicBezTo>
                  <a:cubicBezTo>
                    <a:pt x="58543" y="91574"/>
                    <a:pt x="58305" y="91121"/>
                    <a:pt x="58245" y="90514"/>
                  </a:cubicBezTo>
                  <a:cubicBezTo>
                    <a:pt x="58150" y="89561"/>
                    <a:pt x="58317" y="88466"/>
                    <a:pt x="58245" y="87335"/>
                  </a:cubicBezTo>
                  <a:cubicBezTo>
                    <a:pt x="57674" y="86835"/>
                    <a:pt x="57448" y="85990"/>
                    <a:pt x="57126" y="85228"/>
                  </a:cubicBezTo>
                  <a:cubicBezTo>
                    <a:pt x="57221" y="84585"/>
                    <a:pt x="57352" y="84085"/>
                    <a:pt x="57186" y="83501"/>
                  </a:cubicBezTo>
                  <a:cubicBezTo>
                    <a:pt x="57079" y="83156"/>
                    <a:pt x="56781" y="82942"/>
                    <a:pt x="56733" y="82608"/>
                  </a:cubicBezTo>
                  <a:cubicBezTo>
                    <a:pt x="56626" y="81715"/>
                    <a:pt x="57269" y="81287"/>
                    <a:pt x="57579" y="80656"/>
                  </a:cubicBezTo>
                  <a:cubicBezTo>
                    <a:pt x="57841" y="80084"/>
                    <a:pt x="58007" y="79513"/>
                    <a:pt x="58245" y="79203"/>
                  </a:cubicBezTo>
                  <a:cubicBezTo>
                    <a:pt x="58543" y="78810"/>
                    <a:pt x="59103" y="78608"/>
                    <a:pt x="59472" y="78203"/>
                  </a:cubicBezTo>
                  <a:cubicBezTo>
                    <a:pt x="59722" y="77917"/>
                    <a:pt x="59841" y="77536"/>
                    <a:pt x="60079" y="77203"/>
                  </a:cubicBezTo>
                  <a:cubicBezTo>
                    <a:pt x="60710" y="76334"/>
                    <a:pt x="61639" y="75393"/>
                    <a:pt x="62532" y="74750"/>
                  </a:cubicBezTo>
                  <a:cubicBezTo>
                    <a:pt x="62984" y="74417"/>
                    <a:pt x="63472" y="74238"/>
                    <a:pt x="63877" y="73905"/>
                  </a:cubicBezTo>
                  <a:cubicBezTo>
                    <a:pt x="64270" y="73583"/>
                    <a:pt x="64603" y="73202"/>
                    <a:pt x="64984" y="72797"/>
                  </a:cubicBezTo>
                  <a:cubicBezTo>
                    <a:pt x="65651" y="72059"/>
                    <a:pt x="66520" y="71178"/>
                    <a:pt x="66937" y="70285"/>
                  </a:cubicBezTo>
                  <a:cubicBezTo>
                    <a:pt x="67068" y="70000"/>
                    <a:pt x="67044" y="69666"/>
                    <a:pt x="67163" y="69392"/>
                  </a:cubicBezTo>
                  <a:cubicBezTo>
                    <a:pt x="67520" y="68499"/>
                    <a:pt x="68306" y="67773"/>
                    <a:pt x="68604" y="66773"/>
                  </a:cubicBezTo>
                  <a:cubicBezTo>
                    <a:pt x="68663" y="66594"/>
                    <a:pt x="68663" y="66380"/>
                    <a:pt x="68723" y="66166"/>
                  </a:cubicBezTo>
                  <a:cubicBezTo>
                    <a:pt x="68878" y="65558"/>
                    <a:pt x="69294" y="64844"/>
                    <a:pt x="68723" y="64213"/>
                  </a:cubicBezTo>
                  <a:cubicBezTo>
                    <a:pt x="68658" y="64192"/>
                    <a:pt x="68594" y="64183"/>
                    <a:pt x="68530" y="64183"/>
                  </a:cubicBezTo>
                  <a:cubicBezTo>
                    <a:pt x="68078" y="64183"/>
                    <a:pt x="67639" y="64640"/>
                    <a:pt x="67044" y="64713"/>
                  </a:cubicBezTo>
                  <a:cubicBezTo>
                    <a:pt x="66330" y="64808"/>
                    <a:pt x="65663" y="64761"/>
                    <a:pt x="65103" y="64880"/>
                  </a:cubicBezTo>
                  <a:cubicBezTo>
                    <a:pt x="64758" y="64951"/>
                    <a:pt x="64496" y="65213"/>
                    <a:pt x="64210" y="65273"/>
                  </a:cubicBezTo>
                  <a:cubicBezTo>
                    <a:pt x="64170" y="65280"/>
                    <a:pt x="64127" y="65283"/>
                    <a:pt x="64081" y="65283"/>
                  </a:cubicBezTo>
                  <a:cubicBezTo>
                    <a:pt x="63956" y="65283"/>
                    <a:pt x="63816" y="65262"/>
                    <a:pt x="63679" y="65262"/>
                  </a:cubicBezTo>
                  <a:cubicBezTo>
                    <a:pt x="63629" y="65262"/>
                    <a:pt x="63580" y="65265"/>
                    <a:pt x="63532" y="65273"/>
                  </a:cubicBezTo>
                  <a:cubicBezTo>
                    <a:pt x="63108" y="65330"/>
                    <a:pt x="62740" y="65607"/>
                    <a:pt x="62458" y="65607"/>
                  </a:cubicBezTo>
                  <a:cubicBezTo>
                    <a:pt x="62447" y="65607"/>
                    <a:pt x="62435" y="65607"/>
                    <a:pt x="62424" y="65606"/>
                  </a:cubicBezTo>
                  <a:cubicBezTo>
                    <a:pt x="61710" y="65535"/>
                    <a:pt x="61293" y="64713"/>
                    <a:pt x="60865" y="64273"/>
                  </a:cubicBezTo>
                  <a:cubicBezTo>
                    <a:pt x="60924" y="63939"/>
                    <a:pt x="61174" y="63808"/>
                    <a:pt x="61079" y="63427"/>
                  </a:cubicBezTo>
                  <a:cubicBezTo>
                    <a:pt x="61008" y="63142"/>
                    <a:pt x="60603" y="63094"/>
                    <a:pt x="60305" y="62820"/>
                  </a:cubicBezTo>
                  <a:cubicBezTo>
                    <a:pt x="59793" y="62356"/>
                    <a:pt x="59353" y="61689"/>
                    <a:pt x="58745" y="61260"/>
                  </a:cubicBezTo>
                  <a:cubicBezTo>
                    <a:pt x="58055" y="60784"/>
                    <a:pt x="57126" y="60475"/>
                    <a:pt x="56793" y="59748"/>
                  </a:cubicBezTo>
                  <a:cubicBezTo>
                    <a:pt x="56567" y="59260"/>
                    <a:pt x="56567" y="58534"/>
                    <a:pt x="56233" y="58022"/>
                  </a:cubicBezTo>
                  <a:cubicBezTo>
                    <a:pt x="55840" y="57403"/>
                    <a:pt x="54864" y="57010"/>
                    <a:pt x="54674" y="56355"/>
                  </a:cubicBezTo>
                  <a:cubicBezTo>
                    <a:pt x="54471" y="55676"/>
                    <a:pt x="54662" y="55200"/>
                    <a:pt x="54507" y="54521"/>
                  </a:cubicBezTo>
                  <a:cubicBezTo>
                    <a:pt x="54293" y="53497"/>
                    <a:pt x="53185" y="53224"/>
                    <a:pt x="52840" y="52343"/>
                  </a:cubicBezTo>
                  <a:cubicBezTo>
                    <a:pt x="52745" y="52093"/>
                    <a:pt x="52757" y="51795"/>
                    <a:pt x="52673" y="51557"/>
                  </a:cubicBezTo>
                  <a:cubicBezTo>
                    <a:pt x="52435" y="50938"/>
                    <a:pt x="51947" y="50330"/>
                    <a:pt x="51614" y="49783"/>
                  </a:cubicBezTo>
                  <a:cubicBezTo>
                    <a:pt x="51233" y="49164"/>
                    <a:pt x="50887" y="48556"/>
                    <a:pt x="50661" y="47830"/>
                  </a:cubicBezTo>
                  <a:cubicBezTo>
                    <a:pt x="50887" y="47532"/>
                    <a:pt x="51375" y="47509"/>
                    <a:pt x="51828" y="47437"/>
                  </a:cubicBezTo>
                  <a:cubicBezTo>
                    <a:pt x="52709" y="48163"/>
                    <a:pt x="53507" y="49080"/>
                    <a:pt x="54066" y="50116"/>
                  </a:cubicBezTo>
                  <a:cubicBezTo>
                    <a:pt x="54197" y="50366"/>
                    <a:pt x="54233" y="50711"/>
                    <a:pt x="54400" y="50950"/>
                  </a:cubicBezTo>
                  <a:cubicBezTo>
                    <a:pt x="54638" y="51319"/>
                    <a:pt x="55078" y="51485"/>
                    <a:pt x="55293" y="51735"/>
                  </a:cubicBezTo>
                  <a:cubicBezTo>
                    <a:pt x="55566" y="52057"/>
                    <a:pt x="55852" y="52485"/>
                    <a:pt x="55959" y="52902"/>
                  </a:cubicBezTo>
                  <a:cubicBezTo>
                    <a:pt x="56019" y="53152"/>
                    <a:pt x="55947" y="53402"/>
                    <a:pt x="56007" y="53736"/>
                  </a:cubicBezTo>
                  <a:cubicBezTo>
                    <a:pt x="56269" y="54938"/>
                    <a:pt x="57579" y="55438"/>
                    <a:pt x="58245" y="56414"/>
                  </a:cubicBezTo>
                  <a:cubicBezTo>
                    <a:pt x="58436" y="56700"/>
                    <a:pt x="58519" y="57057"/>
                    <a:pt x="58686" y="57296"/>
                  </a:cubicBezTo>
                  <a:cubicBezTo>
                    <a:pt x="59031" y="57808"/>
                    <a:pt x="59603" y="58093"/>
                    <a:pt x="59746" y="58700"/>
                  </a:cubicBezTo>
                  <a:cubicBezTo>
                    <a:pt x="59710" y="58998"/>
                    <a:pt x="59281" y="58891"/>
                    <a:pt x="59305" y="59248"/>
                  </a:cubicBezTo>
                  <a:cubicBezTo>
                    <a:pt x="59472" y="59701"/>
                    <a:pt x="59948" y="59832"/>
                    <a:pt x="60198" y="60260"/>
                  </a:cubicBezTo>
                  <a:cubicBezTo>
                    <a:pt x="60662" y="61094"/>
                    <a:pt x="60734" y="62272"/>
                    <a:pt x="61139" y="63213"/>
                  </a:cubicBezTo>
                  <a:cubicBezTo>
                    <a:pt x="61327" y="63321"/>
                    <a:pt x="61511" y="63365"/>
                    <a:pt x="61693" y="63365"/>
                  </a:cubicBezTo>
                  <a:cubicBezTo>
                    <a:pt x="62352" y="63365"/>
                    <a:pt x="62979" y="62790"/>
                    <a:pt x="63651" y="62594"/>
                  </a:cubicBezTo>
                  <a:cubicBezTo>
                    <a:pt x="63913" y="62522"/>
                    <a:pt x="64210" y="62558"/>
                    <a:pt x="64484" y="62487"/>
                  </a:cubicBezTo>
                  <a:cubicBezTo>
                    <a:pt x="64830" y="62391"/>
                    <a:pt x="65175" y="62129"/>
                    <a:pt x="65544" y="62034"/>
                  </a:cubicBezTo>
                  <a:cubicBezTo>
                    <a:pt x="65607" y="62017"/>
                    <a:pt x="65676" y="62014"/>
                    <a:pt x="65744" y="62014"/>
                  </a:cubicBezTo>
                  <a:cubicBezTo>
                    <a:pt x="65790" y="62014"/>
                    <a:pt x="65836" y="62015"/>
                    <a:pt x="65881" y="62015"/>
                  </a:cubicBezTo>
                  <a:cubicBezTo>
                    <a:pt x="65959" y="62015"/>
                    <a:pt x="66035" y="62011"/>
                    <a:pt x="66104" y="61987"/>
                  </a:cubicBezTo>
                  <a:cubicBezTo>
                    <a:pt x="66508" y="61832"/>
                    <a:pt x="66794" y="61415"/>
                    <a:pt x="67270" y="61201"/>
                  </a:cubicBezTo>
                  <a:cubicBezTo>
                    <a:pt x="68009" y="60867"/>
                    <a:pt x="68878" y="60867"/>
                    <a:pt x="69390" y="60534"/>
                  </a:cubicBezTo>
                  <a:cubicBezTo>
                    <a:pt x="69878" y="60213"/>
                    <a:pt x="69878" y="59629"/>
                    <a:pt x="70283" y="59367"/>
                  </a:cubicBezTo>
                  <a:cubicBezTo>
                    <a:pt x="70890" y="58962"/>
                    <a:pt x="71604" y="59081"/>
                    <a:pt x="72342" y="58808"/>
                  </a:cubicBezTo>
                  <a:cubicBezTo>
                    <a:pt x="72723" y="58665"/>
                    <a:pt x="72938" y="58296"/>
                    <a:pt x="73283" y="58022"/>
                  </a:cubicBezTo>
                  <a:cubicBezTo>
                    <a:pt x="73581" y="57808"/>
                    <a:pt x="73926" y="57581"/>
                    <a:pt x="74235" y="57296"/>
                  </a:cubicBezTo>
                  <a:cubicBezTo>
                    <a:pt x="74521" y="57034"/>
                    <a:pt x="75021" y="56748"/>
                    <a:pt x="75128" y="56522"/>
                  </a:cubicBezTo>
                  <a:cubicBezTo>
                    <a:pt x="75188" y="56403"/>
                    <a:pt x="75164" y="55986"/>
                    <a:pt x="75236" y="55795"/>
                  </a:cubicBezTo>
                  <a:cubicBezTo>
                    <a:pt x="75343" y="55545"/>
                    <a:pt x="75688" y="55402"/>
                    <a:pt x="75902" y="55129"/>
                  </a:cubicBezTo>
                  <a:cubicBezTo>
                    <a:pt x="76140" y="54843"/>
                    <a:pt x="76891" y="53724"/>
                    <a:pt x="76855" y="53402"/>
                  </a:cubicBezTo>
                  <a:cubicBezTo>
                    <a:pt x="76819" y="53033"/>
                    <a:pt x="75724" y="51997"/>
                    <a:pt x="75462" y="51890"/>
                  </a:cubicBezTo>
                  <a:cubicBezTo>
                    <a:pt x="75045" y="51735"/>
                    <a:pt x="74688" y="51843"/>
                    <a:pt x="74402" y="51735"/>
                  </a:cubicBezTo>
                  <a:cubicBezTo>
                    <a:pt x="74009" y="51581"/>
                    <a:pt x="73676" y="51223"/>
                    <a:pt x="73462" y="50783"/>
                  </a:cubicBezTo>
                  <a:cubicBezTo>
                    <a:pt x="73247" y="50342"/>
                    <a:pt x="73450" y="50009"/>
                    <a:pt x="72842" y="49616"/>
                  </a:cubicBezTo>
                  <a:cubicBezTo>
                    <a:pt x="71939" y="50395"/>
                    <a:pt x="71326" y="51463"/>
                    <a:pt x="69643" y="51463"/>
                  </a:cubicBezTo>
                  <a:cubicBezTo>
                    <a:pt x="69397" y="51463"/>
                    <a:pt x="69127" y="51440"/>
                    <a:pt x="68830" y="51390"/>
                  </a:cubicBezTo>
                  <a:cubicBezTo>
                    <a:pt x="68330" y="51176"/>
                    <a:pt x="68544" y="50235"/>
                    <a:pt x="68330" y="49723"/>
                  </a:cubicBezTo>
                  <a:cubicBezTo>
                    <a:pt x="68249" y="49639"/>
                    <a:pt x="68146" y="49612"/>
                    <a:pt x="68036" y="49612"/>
                  </a:cubicBezTo>
                  <a:cubicBezTo>
                    <a:pt x="67854" y="49612"/>
                    <a:pt x="67653" y="49683"/>
                    <a:pt x="67496" y="49683"/>
                  </a:cubicBezTo>
                  <a:cubicBezTo>
                    <a:pt x="67453" y="49683"/>
                    <a:pt x="67413" y="49678"/>
                    <a:pt x="67377" y="49664"/>
                  </a:cubicBezTo>
                  <a:cubicBezTo>
                    <a:pt x="67032" y="48485"/>
                    <a:pt x="65889" y="48152"/>
                    <a:pt x="65270" y="47271"/>
                  </a:cubicBezTo>
                  <a:cubicBezTo>
                    <a:pt x="65080" y="47009"/>
                    <a:pt x="64603" y="46342"/>
                    <a:pt x="64651" y="45985"/>
                  </a:cubicBezTo>
                  <a:cubicBezTo>
                    <a:pt x="64721" y="45495"/>
                    <a:pt x="65397" y="45210"/>
                    <a:pt x="65850" y="45210"/>
                  </a:cubicBezTo>
                  <a:cubicBezTo>
                    <a:pt x="65859" y="45210"/>
                    <a:pt x="65868" y="45211"/>
                    <a:pt x="65877" y="45211"/>
                  </a:cubicBezTo>
                  <a:cubicBezTo>
                    <a:pt x="67163" y="45223"/>
                    <a:pt x="67318" y="46925"/>
                    <a:pt x="68163" y="47497"/>
                  </a:cubicBezTo>
                  <a:cubicBezTo>
                    <a:pt x="68509" y="47723"/>
                    <a:pt x="68949" y="47890"/>
                    <a:pt x="69449" y="48223"/>
                  </a:cubicBezTo>
                  <a:cubicBezTo>
                    <a:pt x="70011" y="48591"/>
                    <a:pt x="70675" y="48951"/>
                    <a:pt x="71454" y="48951"/>
                  </a:cubicBezTo>
                  <a:cubicBezTo>
                    <a:pt x="71633" y="48951"/>
                    <a:pt x="71818" y="48932"/>
                    <a:pt x="72009" y="48890"/>
                  </a:cubicBezTo>
                  <a:cubicBezTo>
                    <a:pt x="72425" y="48796"/>
                    <a:pt x="72696" y="48475"/>
                    <a:pt x="73099" y="48475"/>
                  </a:cubicBezTo>
                  <a:cubicBezTo>
                    <a:pt x="73157" y="48475"/>
                    <a:pt x="73218" y="48482"/>
                    <a:pt x="73283" y="48497"/>
                  </a:cubicBezTo>
                  <a:cubicBezTo>
                    <a:pt x="73724" y="48592"/>
                    <a:pt x="73819" y="49330"/>
                    <a:pt x="74069" y="49557"/>
                  </a:cubicBezTo>
                  <a:cubicBezTo>
                    <a:pt x="74474" y="49926"/>
                    <a:pt x="75414" y="50092"/>
                    <a:pt x="76129" y="50164"/>
                  </a:cubicBezTo>
                  <a:cubicBezTo>
                    <a:pt x="76688" y="50223"/>
                    <a:pt x="77367" y="50330"/>
                    <a:pt x="77915" y="50390"/>
                  </a:cubicBezTo>
                  <a:cubicBezTo>
                    <a:pt x="78107" y="50412"/>
                    <a:pt x="78298" y="50420"/>
                    <a:pt x="78486" y="50420"/>
                  </a:cubicBezTo>
                  <a:cubicBezTo>
                    <a:pt x="79126" y="50420"/>
                    <a:pt x="79736" y="50320"/>
                    <a:pt x="80260" y="50283"/>
                  </a:cubicBezTo>
                  <a:cubicBezTo>
                    <a:pt x="80383" y="50272"/>
                    <a:pt x="80522" y="50268"/>
                    <a:pt x="80670" y="50268"/>
                  </a:cubicBezTo>
                  <a:cubicBezTo>
                    <a:pt x="81037" y="50268"/>
                    <a:pt x="81454" y="50292"/>
                    <a:pt x="81794" y="50292"/>
                  </a:cubicBezTo>
                  <a:cubicBezTo>
                    <a:pt x="81903" y="50292"/>
                    <a:pt x="82005" y="50289"/>
                    <a:pt x="82094" y="50283"/>
                  </a:cubicBezTo>
                  <a:cubicBezTo>
                    <a:pt x="82285" y="50260"/>
                    <a:pt x="82531" y="50163"/>
                    <a:pt x="82728" y="50163"/>
                  </a:cubicBezTo>
                  <a:cubicBezTo>
                    <a:pt x="82739" y="50163"/>
                    <a:pt x="82750" y="50163"/>
                    <a:pt x="82760" y="50164"/>
                  </a:cubicBezTo>
                  <a:cubicBezTo>
                    <a:pt x="83510" y="50247"/>
                    <a:pt x="83891" y="51128"/>
                    <a:pt x="84320" y="51509"/>
                  </a:cubicBezTo>
                  <a:cubicBezTo>
                    <a:pt x="85070" y="52152"/>
                    <a:pt x="86058" y="52462"/>
                    <a:pt x="86439" y="53009"/>
                  </a:cubicBezTo>
                  <a:cubicBezTo>
                    <a:pt x="85975" y="53926"/>
                    <a:pt x="87570" y="54962"/>
                    <a:pt x="88166" y="54962"/>
                  </a:cubicBezTo>
                  <a:cubicBezTo>
                    <a:pt x="88785" y="54962"/>
                    <a:pt x="89023" y="54414"/>
                    <a:pt x="89559" y="54295"/>
                  </a:cubicBezTo>
                  <a:cubicBezTo>
                    <a:pt x="90142" y="54569"/>
                    <a:pt x="89964" y="55021"/>
                    <a:pt x="90011" y="55748"/>
                  </a:cubicBezTo>
                  <a:cubicBezTo>
                    <a:pt x="90035" y="56236"/>
                    <a:pt x="90249" y="57010"/>
                    <a:pt x="90452" y="57641"/>
                  </a:cubicBezTo>
                  <a:cubicBezTo>
                    <a:pt x="90642" y="58224"/>
                    <a:pt x="90809" y="58891"/>
                    <a:pt x="91011" y="59415"/>
                  </a:cubicBezTo>
                  <a:cubicBezTo>
                    <a:pt x="91250" y="60046"/>
                    <a:pt x="91726" y="60653"/>
                    <a:pt x="92071" y="61260"/>
                  </a:cubicBezTo>
                  <a:cubicBezTo>
                    <a:pt x="92476" y="61963"/>
                    <a:pt x="92559" y="62749"/>
                    <a:pt x="92845" y="63380"/>
                  </a:cubicBezTo>
                  <a:cubicBezTo>
                    <a:pt x="93095" y="63915"/>
                    <a:pt x="93607" y="64320"/>
                    <a:pt x="93857" y="64773"/>
                  </a:cubicBezTo>
                  <a:cubicBezTo>
                    <a:pt x="94373" y="65713"/>
                    <a:pt x="94668" y="67902"/>
                    <a:pt x="95785" y="67902"/>
                  </a:cubicBezTo>
                  <a:cubicBezTo>
                    <a:pt x="95828" y="67902"/>
                    <a:pt x="95872" y="67899"/>
                    <a:pt x="95917" y="67892"/>
                  </a:cubicBezTo>
                  <a:cubicBezTo>
                    <a:pt x="96191" y="67856"/>
                    <a:pt x="96250" y="67618"/>
                    <a:pt x="96524" y="67273"/>
                  </a:cubicBezTo>
                  <a:cubicBezTo>
                    <a:pt x="96703" y="67071"/>
                    <a:pt x="97012" y="66904"/>
                    <a:pt x="97203" y="66666"/>
                  </a:cubicBezTo>
                  <a:cubicBezTo>
                    <a:pt x="97310" y="66511"/>
                    <a:pt x="97381" y="66213"/>
                    <a:pt x="97536" y="65999"/>
                  </a:cubicBezTo>
                  <a:cubicBezTo>
                    <a:pt x="97703" y="65749"/>
                    <a:pt x="97929" y="65642"/>
                    <a:pt x="97977" y="65439"/>
                  </a:cubicBezTo>
                  <a:cubicBezTo>
                    <a:pt x="98072" y="65058"/>
                    <a:pt x="97881" y="64677"/>
                    <a:pt x="97917" y="64320"/>
                  </a:cubicBezTo>
                  <a:cubicBezTo>
                    <a:pt x="97965" y="63915"/>
                    <a:pt x="98262" y="63558"/>
                    <a:pt x="98310" y="63153"/>
                  </a:cubicBezTo>
                  <a:cubicBezTo>
                    <a:pt x="98417" y="62272"/>
                    <a:pt x="97953" y="61570"/>
                    <a:pt x="97977" y="60641"/>
                  </a:cubicBezTo>
                  <a:cubicBezTo>
                    <a:pt x="98381" y="59867"/>
                    <a:pt x="99274" y="59820"/>
                    <a:pt x="99870" y="59248"/>
                  </a:cubicBezTo>
                  <a:cubicBezTo>
                    <a:pt x="100096" y="59046"/>
                    <a:pt x="100155" y="58689"/>
                    <a:pt x="100370" y="58474"/>
                  </a:cubicBezTo>
                  <a:cubicBezTo>
                    <a:pt x="100632" y="58212"/>
                    <a:pt x="101036" y="58034"/>
                    <a:pt x="101322" y="57748"/>
                  </a:cubicBezTo>
                  <a:cubicBezTo>
                    <a:pt x="101906" y="57165"/>
                    <a:pt x="102287" y="56438"/>
                    <a:pt x="102822" y="56081"/>
                  </a:cubicBezTo>
                  <a:cubicBezTo>
                    <a:pt x="103239" y="55795"/>
                    <a:pt x="103882" y="55783"/>
                    <a:pt x="104049" y="55188"/>
                  </a:cubicBezTo>
                  <a:cubicBezTo>
                    <a:pt x="103918" y="53855"/>
                    <a:pt x="104823" y="54152"/>
                    <a:pt x="105942" y="54069"/>
                  </a:cubicBezTo>
                  <a:cubicBezTo>
                    <a:pt x="106275" y="54045"/>
                    <a:pt x="107109" y="53902"/>
                    <a:pt x="107454" y="53795"/>
                  </a:cubicBezTo>
                  <a:cubicBezTo>
                    <a:pt x="107756" y="53695"/>
                    <a:pt x="108099" y="53290"/>
                    <a:pt x="108396" y="53290"/>
                  </a:cubicBezTo>
                  <a:cubicBezTo>
                    <a:pt x="108416" y="53290"/>
                    <a:pt x="108435" y="53291"/>
                    <a:pt x="108454" y="53295"/>
                  </a:cubicBezTo>
                  <a:cubicBezTo>
                    <a:pt x="108787" y="53343"/>
                    <a:pt x="108847" y="53914"/>
                    <a:pt x="109061" y="54355"/>
                  </a:cubicBezTo>
                  <a:cubicBezTo>
                    <a:pt x="109204" y="54629"/>
                    <a:pt x="109538" y="55057"/>
                    <a:pt x="109847" y="55355"/>
                  </a:cubicBezTo>
                  <a:cubicBezTo>
                    <a:pt x="110169" y="55664"/>
                    <a:pt x="110657" y="55831"/>
                    <a:pt x="110907" y="56129"/>
                  </a:cubicBezTo>
                  <a:cubicBezTo>
                    <a:pt x="111038" y="56295"/>
                    <a:pt x="111085" y="56593"/>
                    <a:pt x="111240" y="56795"/>
                  </a:cubicBezTo>
                  <a:cubicBezTo>
                    <a:pt x="111633" y="57331"/>
                    <a:pt x="112169" y="57617"/>
                    <a:pt x="112193" y="58367"/>
                  </a:cubicBezTo>
                  <a:cubicBezTo>
                    <a:pt x="112193" y="58736"/>
                    <a:pt x="111954" y="59081"/>
                    <a:pt x="112026" y="59415"/>
                  </a:cubicBezTo>
                  <a:cubicBezTo>
                    <a:pt x="112097" y="59796"/>
                    <a:pt x="112597" y="60094"/>
                    <a:pt x="112967" y="60094"/>
                  </a:cubicBezTo>
                  <a:cubicBezTo>
                    <a:pt x="113670" y="60082"/>
                    <a:pt x="114218" y="59031"/>
                    <a:pt x="114760" y="59031"/>
                  </a:cubicBezTo>
                  <a:cubicBezTo>
                    <a:pt x="114777" y="59031"/>
                    <a:pt x="114795" y="59032"/>
                    <a:pt x="114812" y="59034"/>
                  </a:cubicBezTo>
                  <a:cubicBezTo>
                    <a:pt x="115336" y="59093"/>
                    <a:pt x="115586" y="60332"/>
                    <a:pt x="115812" y="60975"/>
                  </a:cubicBezTo>
                  <a:cubicBezTo>
                    <a:pt x="115955" y="61391"/>
                    <a:pt x="116110" y="61713"/>
                    <a:pt x="116253" y="62034"/>
                  </a:cubicBezTo>
                  <a:cubicBezTo>
                    <a:pt x="116407" y="62368"/>
                    <a:pt x="116669" y="62689"/>
                    <a:pt x="116753" y="63046"/>
                  </a:cubicBezTo>
                  <a:cubicBezTo>
                    <a:pt x="116860" y="63427"/>
                    <a:pt x="116753" y="63951"/>
                    <a:pt x="116812" y="64380"/>
                  </a:cubicBezTo>
                  <a:cubicBezTo>
                    <a:pt x="116848" y="64606"/>
                    <a:pt x="116979" y="64796"/>
                    <a:pt x="116979" y="64987"/>
                  </a:cubicBezTo>
                  <a:cubicBezTo>
                    <a:pt x="117015" y="65868"/>
                    <a:pt x="116717" y="66749"/>
                    <a:pt x="116753" y="67499"/>
                  </a:cubicBezTo>
                  <a:cubicBezTo>
                    <a:pt x="116788" y="68035"/>
                    <a:pt x="117479" y="68249"/>
                    <a:pt x="117872" y="68618"/>
                  </a:cubicBezTo>
                  <a:cubicBezTo>
                    <a:pt x="118336" y="69047"/>
                    <a:pt x="118943" y="69880"/>
                    <a:pt x="119098" y="70404"/>
                  </a:cubicBezTo>
                  <a:cubicBezTo>
                    <a:pt x="119277" y="71000"/>
                    <a:pt x="119241" y="71571"/>
                    <a:pt x="119432" y="72071"/>
                  </a:cubicBezTo>
                  <a:cubicBezTo>
                    <a:pt x="119515" y="72285"/>
                    <a:pt x="119729" y="72512"/>
                    <a:pt x="119884" y="72738"/>
                  </a:cubicBezTo>
                  <a:cubicBezTo>
                    <a:pt x="120372" y="73524"/>
                    <a:pt x="120729" y="73940"/>
                    <a:pt x="121491" y="74417"/>
                  </a:cubicBezTo>
                  <a:cubicBezTo>
                    <a:pt x="121944" y="74691"/>
                    <a:pt x="122408" y="75036"/>
                    <a:pt x="122944" y="75131"/>
                  </a:cubicBezTo>
                  <a:cubicBezTo>
                    <a:pt x="123504" y="74405"/>
                    <a:pt x="122575" y="73893"/>
                    <a:pt x="122384" y="73190"/>
                  </a:cubicBezTo>
                  <a:cubicBezTo>
                    <a:pt x="122230" y="72571"/>
                    <a:pt x="122456" y="71881"/>
                    <a:pt x="122218" y="71285"/>
                  </a:cubicBezTo>
                  <a:cubicBezTo>
                    <a:pt x="122015" y="70785"/>
                    <a:pt x="120968" y="69869"/>
                    <a:pt x="120384" y="69452"/>
                  </a:cubicBezTo>
                  <a:cubicBezTo>
                    <a:pt x="120086" y="69238"/>
                    <a:pt x="119634" y="69190"/>
                    <a:pt x="119372" y="68952"/>
                  </a:cubicBezTo>
                  <a:cubicBezTo>
                    <a:pt x="118979" y="68595"/>
                    <a:pt x="118932" y="67856"/>
                    <a:pt x="118539" y="67225"/>
                  </a:cubicBezTo>
                  <a:cubicBezTo>
                    <a:pt x="118312" y="66844"/>
                    <a:pt x="117836" y="66535"/>
                    <a:pt x="117765" y="66166"/>
                  </a:cubicBezTo>
                  <a:cubicBezTo>
                    <a:pt x="117574" y="65249"/>
                    <a:pt x="118134" y="64654"/>
                    <a:pt x="118265" y="63880"/>
                  </a:cubicBezTo>
                  <a:cubicBezTo>
                    <a:pt x="118384" y="63094"/>
                    <a:pt x="118217" y="62618"/>
                    <a:pt x="118705" y="62594"/>
                  </a:cubicBezTo>
                  <a:cubicBezTo>
                    <a:pt x="118708" y="62594"/>
                    <a:pt x="118712" y="62594"/>
                    <a:pt x="118715" y="62594"/>
                  </a:cubicBezTo>
                  <a:cubicBezTo>
                    <a:pt x="119020" y="62594"/>
                    <a:pt x="119244" y="63155"/>
                    <a:pt x="119539" y="63320"/>
                  </a:cubicBezTo>
                  <a:cubicBezTo>
                    <a:pt x="120015" y="63582"/>
                    <a:pt x="120598" y="63665"/>
                    <a:pt x="120991" y="64046"/>
                  </a:cubicBezTo>
                  <a:cubicBezTo>
                    <a:pt x="121301" y="64356"/>
                    <a:pt x="121479" y="64880"/>
                    <a:pt x="121884" y="65213"/>
                  </a:cubicBezTo>
                  <a:cubicBezTo>
                    <a:pt x="122384" y="65618"/>
                    <a:pt x="123182" y="65820"/>
                    <a:pt x="123337" y="66213"/>
                  </a:cubicBezTo>
                  <a:cubicBezTo>
                    <a:pt x="123444" y="66511"/>
                    <a:pt x="123206" y="67142"/>
                    <a:pt x="123611" y="67273"/>
                  </a:cubicBezTo>
                  <a:cubicBezTo>
                    <a:pt x="124611" y="67178"/>
                    <a:pt x="124908" y="66070"/>
                    <a:pt x="125504" y="65713"/>
                  </a:cubicBezTo>
                  <a:cubicBezTo>
                    <a:pt x="126290" y="65249"/>
                    <a:pt x="127290" y="65070"/>
                    <a:pt x="127683" y="64213"/>
                  </a:cubicBezTo>
                  <a:cubicBezTo>
                    <a:pt x="127956" y="60844"/>
                    <a:pt x="126290" y="60022"/>
                    <a:pt x="124730" y="58641"/>
                  </a:cubicBezTo>
                  <a:cubicBezTo>
                    <a:pt x="124313" y="58272"/>
                    <a:pt x="123075" y="57010"/>
                    <a:pt x="123111" y="56414"/>
                  </a:cubicBezTo>
                  <a:cubicBezTo>
                    <a:pt x="123158" y="55605"/>
                    <a:pt x="124825" y="54129"/>
                    <a:pt x="125563" y="54069"/>
                  </a:cubicBezTo>
                  <a:cubicBezTo>
                    <a:pt x="125597" y="54067"/>
                    <a:pt x="125631" y="54065"/>
                    <a:pt x="125664" y="54065"/>
                  </a:cubicBezTo>
                  <a:cubicBezTo>
                    <a:pt x="126455" y="54065"/>
                    <a:pt x="127130" y="54728"/>
                    <a:pt x="127016" y="55402"/>
                  </a:cubicBezTo>
                  <a:cubicBezTo>
                    <a:pt x="126944" y="55807"/>
                    <a:pt x="126075" y="56081"/>
                    <a:pt x="126123" y="56748"/>
                  </a:cubicBezTo>
                  <a:cubicBezTo>
                    <a:pt x="126156" y="57292"/>
                    <a:pt x="126769" y="57525"/>
                    <a:pt x="127113" y="57525"/>
                  </a:cubicBezTo>
                  <a:cubicBezTo>
                    <a:pt x="127138" y="57525"/>
                    <a:pt x="127161" y="57524"/>
                    <a:pt x="127183" y="57522"/>
                  </a:cubicBezTo>
                  <a:cubicBezTo>
                    <a:pt x="127623" y="57474"/>
                    <a:pt x="128254" y="56772"/>
                    <a:pt x="128183" y="56081"/>
                  </a:cubicBezTo>
                  <a:cubicBezTo>
                    <a:pt x="128135" y="55617"/>
                    <a:pt x="127540" y="55355"/>
                    <a:pt x="127575" y="54902"/>
                  </a:cubicBezTo>
                  <a:cubicBezTo>
                    <a:pt x="127623" y="53998"/>
                    <a:pt x="128945" y="54152"/>
                    <a:pt x="129683" y="53902"/>
                  </a:cubicBezTo>
                  <a:cubicBezTo>
                    <a:pt x="129981" y="53807"/>
                    <a:pt x="130242" y="53450"/>
                    <a:pt x="130576" y="53343"/>
                  </a:cubicBezTo>
                  <a:cubicBezTo>
                    <a:pt x="131850" y="52938"/>
                    <a:pt x="133255" y="52688"/>
                    <a:pt x="134314" y="51843"/>
                  </a:cubicBezTo>
                  <a:cubicBezTo>
                    <a:pt x="135493" y="50902"/>
                    <a:pt x="135898" y="49557"/>
                    <a:pt x="136267" y="47830"/>
                  </a:cubicBezTo>
                  <a:cubicBezTo>
                    <a:pt x="137053" y="47461"/>
                    <a:pt x="136648" y="46556"/>
                    <a:pt x="136767" y="45604"/>
                  </a:cubicBezTo>
                  <a:cubicBezTo>
                    <a:pt x="136624" y="45199"/>
                    <a:pt x="136005" y="45270"/>
                    <a:pt x="135874" y="44877"/>
                  </a:cubicBezTo>
                  <a:cubicBezTo>
                    <a:pt x="135850" y="44592"/>
                    <a:pt x="136029" y="44508"/>
                    <a:pt x="135981" y="44211"/>
                  </a:cubicBezTo>
                  <a:cubicBezTo>
                    <a:pt x="135696" y="43961"/>
                    <a:pt x="135743" y="43520"/>
                    <a:pt x="135481" y="43151"/>
                  </a:cubicBezTo>
                  <a:cubicBezTo>
                    <a:pt x="135374" y="42996"/>
                    <a:pt x="134993" y="42829"/>
                    <a:pt x="134755" y="42591"/>
                  </a:cubicBezTo>
                  <a:cubicBezTo>
                    <a:pt x="134207" y="42020"/>
                    <a:pt x="133695" y="41210"/>
                    <a:pt x="133314" y="40913"/>
                  </a:cubicBezTo>
                  <a:cubicBezTo>
                    <a:pt x="132850" y="40579"/>
                    <a:pt x="132243" y="40484"/>
                    <a:pt x="132255" y="39972"/>
                  </a:cubicBezTo>
                  <a:cubicBezTo>
                    <a:pt x="132255" y="39079"/>
                    <a:pt x="133755" y="38579"/>
                    <a:pt x="134029" y="37912"/>
                  </a:cubicBezTo>
                  <a:cubicBezTo>
                    <a:pt x="133643" y="37676"/>
                    <a:pt x="133150" y="37402"/>
                    <a:pt x="132560" y="37402"/>
                  </a:cubicBezTo>
                  <a:cubicBezTo>
                    <a:pt x="132495" y="37402"/>
                    <a:pt x="132429" y="37405"/>
                    <a:pt x="132362" y="37412"/>
                  </a:cubicBezTo>
                  <a:cubicBezTo>
                    <a:pt x="131979" y="37435"/>
                    <a:pt x="131721" y="37854"/>
                    <a:pt x="131334" y="37854"/>
                  </a:cubicBezTo>
                  <a:cubicBezTo>
                    <a:pt x="131323" y="37854"/>
                    <a:pt x="131313" y="37853"/>
                    <a:pt x="131302" y="37853"/>
                  </a:cubicBezTo>
                  <a:cubicBezTo>
                    <a:pt x="130826" y="37817"/>
                    <a:pt x="130766" y="37234"/>
                    <a:pt x="130242" y="37019"/>
                  </a:cubicBezTo>
                  <a:cubicBezTo>
                    <a:pt x="129671" y="36781"/>
                    <a:pt x="128957" y="36912"/>
                    <a:pt x="129016" y="36293"/>
                  </a:cubicBezTo>
                  <a:cubicBezTo>
                    <a:pt x="129052" y="35960"/>
                    <a:pt x="129611" y="35912"/>
                    <a:pt x="129909" y="35674"/>
                  </a:cubicBezTo>
                  <a:cubicBezTo>
                    <a:pt x="130346" y="35340"/>
                    <a:pt x="130839" y="34229"/>
                    <a:pt x="131559" y="34229"/>
                  </a:cubicBezTo>
                  <a:cubicBezTo>
                    <a:pt x="131584" y="34229"/>
                    <a:pt x="131610" y="34230"/>
                    <a:pt x="131636" y="34233"/>
                  </a:cubicBezTo>
                  <a:cubicBezTo>
                    <a:pt x="132636" y="34328"/>
                    <a:pt x="131659" y="35531"/>
                    <a:pt x="132469" y="36019"/>
                  </a:cubicBezTo>
                  <a:cubicBezTo>
                    <a:pt x="133029" y="35912"/>
                    <a:pt x="133219" y="35400"/>
                    <a:pt x="133814" y="35293"/>
                  </a:cubicBezTo>
                  <a:cubicBezTo>
                    <a:pt x="133968" y="35261"/>
                    <a:pt x="134128" y="35246"/>
                    <a:pt x="134290" y="35246"/>
                  </a:cubicBezTo>
                  <a:cubicBezTo>
                    <a:pt x="134980" y="35246"/>
                    <a:pt x="135681" y="35527"/>
                    <a:pt x="135874" y="36019"/>
                  </a:cubicBezTo>
                  <a:cubicBezTo>
                    <a:pt x="136053" y="36460"/>
                    <a:pt x="135922" y="36948"/>
                    <a:pt x="136374" y="37186"/>
                  </a:cubicBezTo>
                  <a:cubicBezTo>
                    <a:pt x="137065" y="37543"/>
                    <a:pt x="137660" y="37234"/>
                    <a:pt x="137993" y="37793"/>
                  </a:cubicBezTo>
                  <a:cubicBezTo>
                    <a:pt x="138113" y="37996"/>
                    <a:pt x="138065" y="38281"/>
                    <a:pt x="138160" y="38472"/>
                  </a:cubicBezTo>
                  <a:cubicBezTo>
                    <a:pt x="138327" y="38805"/>
                    <a:pt x="138660" y="38996"/>
                    <a:pt x="138767" y="39412"/>
                  </a:cubicBezTo>
                  <a:cubicBezTo>
                    <a:pt x="138922" y="39960"/>
                    <a:pt x="138708" y="40555"/>
                    <a:pt x="139327" y="40746"/>
                  </a:cubicBezTo>
                  <a:cubicBezTo>
                    <a:pt x="139403" y="40771"/>
                    <a:pt x="139493" y="40782"/>
                    <a:pt x="139591" y="40782"/>
                  </a:cubicBezTo>
                  <a:cubicBezTo>
                    <a:pt x="140333" y="40782"/>
                    <a:pt x="141581" y="40122"/>
                    <a:pt x="141613" y="39639"/>
                  </a:cubicBezTo>
                  <a:cubicBezTo>
                    <a:pt x="141649" y="39210"/>
                    <a:pt x="141196" y="38472"/>
                    <a:pt x="140887" y="38079"/>
                  </a:cubicBezTo>
                  <a:cubicBezTo>
                    <a:pt x="140422" y="37472"/>
                    <a:pt x="139541" y="36734"/>
                    <a:pt x="139053" y="36400"/>
                  </a:cubicBezTo>
                  <a:cubicBezTo>
                    <a:pt x="138684" y="36162"/>
                    <a:pt x="137958" y="36055"/>
                    <a:pt x="137934" y="35507"/>
                  </a:cubicBezTo>
                  <a:cubicBezTo>
                    <a:pt x="137910" y="34924"/>
                    <a:pt x="138732" y="34817"/>
                    <a:pt x="138886" y="34233"/>
                  </a:cubicBezTo>
                  <a:cubicBezTo>
                    <a:pt x="138982" y="33852"/>
                    <a:pt x="138803" y="33662"/>
                    <a:pt x="138767" y="33114"/>
                  </a:cubicBezTo>
                  <a:cubicBezTo>
                    <a:pt x="139184" y="32614"/>
                    <a:pt x="139315" y="31983"/>
                    <a:pt x="139994" y="31947"/>
                  </a:cubicBezTo>
                  <a:cubicBezTo>
                    <a:pt x="140007" y="31946"/>
                    <a:pt x="140021" y="31946"/>
                    <a:pt x="140034" y="31946"/>
                  </a:cubicBezTo>
                  <a:cubicBezTo>
                    <a:pt x="140445" y="31946"/>
                    <a:pt x="140650" y="32282"/>
                    <a:pt x="141071" y="32282"/>
                  </a:cubicBezTo>
                  <a:cubicBezTo>
                    <a:pt x="141085" y="32282"/>
                    <a:pt x="141099" y="32281"/>
                    <a:pt x="141113" y="32281"/>
                  </a:cubicBezTo>
                  <a:cubicBezTo>
                    <a:pt x="141613" y="32257"/>
                    <a:pt x="142339" y="31673"/>
                    <a:pt x="142565" y="31161"/>
                  </a:cubicBezTo>
                  <a:cubicBezTo>
                    <a:pt x="142673" y="30888"/>
                    <a:pt x="142708" y="30399"/>
                    <a:pt x="142839" y="29995"/>
                  </a:cubicBezTo>
                  <a:cubicBezTo>
                    <a:pt x="142958" y="29637"/>
                    <a:pt x="143185" y="29268"/>
                    <a:pt x="143232" y="28935"/>
                  </a:cubicBezTo>
                  <a:cubicBezTo>
                    <a:pt x="143268" y="28613"/>
                    <a:pt x="143173" y="28256"/>
                    <a:pt x="143173" y="27875"/>
                  </a:cubicBezTo>
                  <a:cubicBezTo>
                    <a:pt x="143185" y="27304"/>
                    <a:pt x="143423" y="26708"/>
                    <a:pt x="143399" y="26375"/>
                  </a:cubicBezTo>
                  <a:cubicBezTo>
                    <a:pt x="143363" y="25851"/>
                    <a:pt x="142875" y="25196"/>
                    <a:pt x="142506" y="24696"/>
                  </a:cubicBezTo>
                  <a:cubicBezTo>
                    <a:pt x="142327" y="24470"/>
                    <a:pt x="141244" y="23410"/>
                    <a:pt x="141946" y="23137"/>
                  </a:cubicBezTo>
                  <a:cubicBezTo>
                    <a:pt x="141979" y="23124"/>
                    <a:pt x="142015" y="23119"/>
                    <a:pt x="142051" y="23119"/>
                  </a:cubicBezTo>
                  <a:cubicBezTo>
                    <a:pt x="142410" y="23119"/>
                    <a:pt x="142914" y="23653"/>
                    <a:pt x="143066" y="23815"/>
                  </a:cubicBezTo>
                  <a:cubicBezTo>
                    <a:pt x="143423" y="24208"/>
                    <a:pt x="143661" y="24542"/>
                    <a:pt x="143899" y="24815"/>
                  </a:cubicBezTo>
                  <a:cubicBezTo>
                    <a:pt x="144530" y="25554"/>
                    <a:pt x="144732" y="26435"/>
                    <a:pt x="145625" y="26768"/>
                  </a:cubicBezTo>
                  <a:cubicBezTo>
                    <a:pt x="145852" y="26518"/>
                    <a:pt x="145649" y="26268"/>
                    <a:pt x="145733" y="25923"/>
                  </a:cubicBezTo>
                  <a:cubicBezTo>
                    <a:pt x="145804" y="25696"/>
                    <a:pt x="146042" y="25577"/>
                    <a:pt x="146018" y="25315"/>
                  </a:cubicBezTo>
                  <a:cubicBezTo>
                    <a:pt x="145983" y="25030"/>
                    <a:pt x="145209" y="24422"/>
                    <a:pt x="144959" y="24196"/>
                  </a:cubicBezTo>
                  <a:cubicBezTo>
                    <a:pt x="144506" y="23791"/>
                    <a:pt x="144006" y="23541"/>
                    <a:pt x="143673" y="23256"/>
                  </a:cubicBezTo>
                  <a:cubicBezTo>
                    <a:pt x="142744" y="22446"/>
                    <a:pt x="142304" y="21422"/>
                    <a:pt x="141339" y="21136"/>
                  </a:cubicBezTo>
                  <a:cubicBezTo>
                    <a:pt x="140827" y="21303"/>
                    <a:pt x="141077" y="21660"/>
                    <a:pt x="140553" y="21696"/>
                  </a:cubicBezTo>
                  <a:cubicBezTo>
                    <a:pt x="140549" y="21696"/>
                    <a:pt x="140545" y="21696"/>
                    <a:pt x="140541" y="21696"/>
                  </a:cubicBezTo>
                  <a:cubicBezTo>
                    <a:pt x="140262" y="21696"/>
                    <a:pt x="139691" y="21312"/>
                    <a:pt x="139327" y="21136"/>
                  </a:cubicBezTo>
                  <a:cubicBezTo>
                    <a:pt x="138947" y="20952"/>
                    <a:pt x="138590" y="20635"/>
                    <a:pt x="138094" y="20635"/>
                  </a:cubicBezTo>
                  <a:cubicBezTo>
                    <a:pt x="138077" y="20635"/>
                    <a:pt x="138059" y="20635"/>
                    <a:pt x="138041" y="20636"/>
                  </a:cubicBezTo>
                  <a:cubicBezTo>
                    <a:pt x="137795" y="20648"/>
                    <a:pt x="137341" y="21018"/>
                    <a:pt x="136997" y="21018"/>
                  </a:cubicBezTo>
                  <a:cubicBezTo>
                    <a:pt x="136992" y="21018"/>
                    <a:pt x="136987" y="21017"/>
                    <a:pt x="136981" y="21017"/>
                  </a:cubicBezTo>
                  <a:cubicBezTo>
                    <a:pt x="136422" y="21017"/>
                    <a:pt x="135624" y="20255"/>
                    <a:pt x="135148" y="20184"/>
                  </a:cubicBezTo>
                  <a:cubicBezTo>
                    <a:pt x="135118" y="20180"/>
                    <a:pt x="135089" y="20178"/>
                    <a:pt x="135063" y="20178"/>
                  </a:cubicBezTo>
                  <a:cubicBezTo>
                    <a:pt x="134880" y="20178"/>
                    <a:pt x="134775" y="20257"/>
                    <a:pt x="134639" y="20257"/>
                  </a:cubicBezTo>
                  <a:cubicBezTo>
                    <a:pt x="134608" y="20257"/>
                    <a:pt x="134576" y="20253"/>
                    <a:pt x="134541" y="20243"/>
                  </a:cubicBezTo>
                  <a:cubicBezTo>
                    <a:pt x="133600" y="19993"/>
                    <a:pt x="134660" y="19041"/>
                    <a:pt x="134755" y="18791"/>
                  </a:cubicBezTo>
                  <a:cubicBezTo>
                    <a:pt x="134874" y="18529"/>
                    <a:pt x="134862" y="18184"/>
                    <a:pt x="134922" y="18017"/>
                  </a:cubicBezTo>
                  <a:cubicBezTo>
                    <a:pt x="135005" y="17815"/>
                    <a:pt x="135267" y="17553"/>
                    <a:pt x="135374" y="17231"/>
                  </a:cubicBezTo>
                  <a:cubicBezTo>
                    <a:pt x="135446" y="17005"/>
                    <a:pt x="135398" y="16719"/>
                    <a:pt x="135481" y="16505"/>
                  </a:cubicBezTo>
                  <a:cubicBezTo>
                    <a:pt x="135730" y="15869"/>
                    <a:pt x="136329" y="15703"/>
                    <a:pt x="137071" y="15703"/>
                  </a:cubicBezTo>
                  <a:cubicBezTo>
                    <a:pt x="137873" y="15703"/>
                    <a:pt x="138842" y="15897"/>
                    <a:pt x="139715" y="15897"/>
                  </a:cubicBezTo>
                  <a:cubicBezTo>
                    <a:pt x="139969" y="15897"/>
                    <a:pt x="140215" y="15880"/>
                    <a:pt x="140446" y="15838"/>
                  </a:cubicBezTo>
                  <a:cubicBezTo>
                    <a:pt x="140756" y="15779"/>
                    <a:pt x="141101" y="15457"/>
                    <a:pt x="141506" y="15445"/>
                  </a:cubicBezTo>
                  <a:cubicBezTo>
                    <a:pt x="141513" y="15445"/>
                    <a:pt x="141520" y="15445"/>
                    <a:pt x="141527" y="15445"/>
                  </a:cubicBezTo>
                  <a:cubicBezTo>
                    <a:pt x="142324" y="15445"/>
                    <a:pt x="142788" y="16101"/>
                    <a:pt x="143673" y="16171"/>
                  </a:cubicBezTo>
                  <a:cubicBezTo>
                    <a:pt x="143704" y="16174"/>
                    <a:pt x="143745" y="16175"/>
                    <a:pt x="143795" y="16175"/>
                  </a:cubicBezTo>
                  <a:cubicBezTo>
                    <a:pt x="144265" y="16175"/>
                    <a:pt x="145475" y="16070"/>
                    <a:pt x="145518" y="15790"/>
                  </a:cubicBezTo>
                  <a:cubicBezTo>
                    <a:pt x="145566" y="15457"/>
                    <a:pt x="144887" y="15195"/>
                    <a:pt x="144851" y="14945"/>
                  </a:cubicBezTo>
                  <a:cubicBezTo>
                    <a:pt x="144697" y="14147"/>
                    <a:pt x="145304" y="13493"/>
                    <a:pt x="145733" y="13385"/>
                  </a:cubicBezTo>
                  <a:cubicBezTo>
                    <a:pt x="145940" y="13335"/>
                    <a:pt x="146124" y="13314"/>
                    <a:pt x="146288" y="13314"/>
                  </a:cubicBezTo>
                  <a:cubicBezTo>
                    <a:pt x="147417" y="13314"/>
                    <a:pt x="147646" y="14341"/>
                    <a:pt x="148492" y="14341"/>
                  </a:cubicBezTo>
                  <a:cubicBezTo>
                    <a:pt x="148520" y="14341"/>
                    <a:pt x="148549" y="14340"/>
                    <a:pt x="148578" y="14338"/>
                  </a:cubicBezTo>
                  <a:cubicBezTo>
                    <a:pt x="148947" y="14302"/>
                    <a:pt x="149352" y="13897"/>
                    <a:pt x="149412" y="13552"/>
                  </a:cubicBezTo>
                  <a:cubicBezTo>
                    <a:pt x="149471" y="13278"/>
                    <a:pt x="149150" y="12945"/>
                    <a:pt x="149471" y="12778"/>
                  </a:cubicBezTo>
                  <a:cubicBezTo>
                    <a:pt x="149876" y="12897"/>
                    <a:pt x="150674" y="13683"/>
                    <a:pt x="150697" y="14112"/>
                  </a:cubicBezTo>
                  <a:cubicBezTo>
                    <a:pt x="150721" y="14505"/>
                    <a:pt x="150174" y="15136"/>
                    <a:pt x="150138" y="15790"/>
                  </a:cubicBezTo>
                  <a:cubicBezTo>
                    <a:pt x="150126" y="16029"/>
                    <a:pt x="150245" y="16279"/>
                    <a:pt x="150197" y="16457"/>
                  </a:cubicBezTo>
                  <a:cubicBezTo>
                    <a:pt x="150090" y="16886"/>
                    <a:pt x="149459" y="17112"/>
                    <a:pt x="149471" y="17398"/>
                  </a:cubicBezTo>
                  <a:cubicBezTo>
                    <a:pt x="149662" y="19291"/>
                    <a:pt x="151531" y="20398"/>
                    <a:pt x="152698" y="21303"/>
                  </a:cubicBezTo>
                  <a:cubicBezTo>
                    <a:pt x="153853" y="22184"/>
                    <a:pt x="154817" y="23125"/>
                    <a:pt x="155877" y="23815"/>
                  </a:cubicBezTo>
                  <a:cubicBezTo>
                    <a:pt x="156103" y="23696"/>
                    <a:pt x="156353" y="23482"/>
                    <a:pt x="156377" y="23196"/>
                  </a:cubicBezTo>
                  <a:cubicBezTo>
                    <a:pt x="156424" y="22863"/>
                    <a:pt x="156127" y="22625"/>
                    <a:pt x="156103" y="22244"/>
                  </a:cubicBezTo>
                  <a:cubicBezTo>
                    <a:pt x="156091" y="21994"/>
                    <a:pt x="156293" y="21755"/>
                    <a:pt x="156270" y="21529"/>
                  </a:cubicBezTo>
                  <a:cubicBezTo>
                    <a:pt x="156234" y="21184"/>
                    <a:pt x="155900" y="21113"/>
                    <a:pt x="155936" y="20851"/>
                  </a:cubicBezTo>
                  <a:cubicBezTo>
                    <a:pt x="156031" y="20446"/>
                    <a:pt x="156520" y="20529"/>
                    <a:pt x="156496" y="20136"/>
                  </a:cubicBezTo>
                  <a:cubicBezTo>
                    <a:pt x="156472" y="19815"/>
                    <a:pt x="155746" y="19708"/>
                    <a:pt x="155662" y="19243"/>
                  </a:cubicBezTo>
                  <a:cubicBezTo>
                    <a:pt x="155603" y="18969"/>
                    <a:pt x="155805" y="18922"/>
                    <a:pt x="155769" y="18517"/>
                  </a:cubicBezTo>
                  <a:cubicBezTo>
                    <a:pt x="155615" y="18243"/>
                    <a:pt x="155317" y="18231"/>
                    <a:pt x="155043" y="18017"/>
                  </a:cubicBezTo>
                  <a:cubicBezTo>
                    <a:pt x="154710" y="17743"/>
                    <a:pt x="154484" y="17267"/>
                    <a:pt x="154103" y="17124"/>
                  </a:cubicBezTo>
                  <a:cubicBezTo>
                    <a:pt x="153757" y="16993"/>
                    <a:pt x="153424" y="17136"/>
                    <a:pt x="153150" y="16957"/>
                  </a:cubicBezTo>
                  <a:cubicBezTo>
                    <a:pt x="152733" y="16672"/>
                    <a:pt x="152852" y="15957"/>
                    <a:pt x="152650" y="15445"/>
                  </a:cubicBezTo>
                  <a:cubicBezTo>
                    <a:pt x="152832" y="15104"/>
                    <a:pt x="153106" y="15026"/>
                    <a:pt x="153409" y="15026"/>
                  </a:cubicBezTo>
                  <a:cubicBezTo>
                    <a:pt x="153666" y="15026"/>
                    <a:pt x="153944" y="15082"/>
                    <a:pt x="154206" y="15082"/>
                  </a:cubicBezTo>
                  <a:cubicBezTo>
                    <a:pt x="154285" y="15082"/>
                    <a:pt x="154361" y="15077"/>
                    <a:pt x="154436" y="15064"/>
                  </a:cubicBezTo>
                  <a:cubicBezTo>
                    <a:pt x="154674" y="15017"/>
                    <a:pt x="154936" y="14671"/>
                    <a:pt x="155210" y="14612"/>
                  </a:cubicBezTo>
                  <a:cubicBezTo>
                    <a:pt x="155299" y="14593"/>
                    <a:pt x="155387" y="14585"/>
                    <a:pt x="155476" y="14585"/>
                  </a:cubicBezTo>
                  <a:cubicBezTo>
                    <a:pt x="156079" y="14585"/>
                    <a:pt x="156670" y="14956"/>
                    <a:pt x="157103" y="14956"/>
                  </a:cubicBezTo>
                  <a:cubicBezTo>
                    <a:pt x="157144" y="14956"/>
                    <a:pt x="157184" y="14952"/>
                    <a:pt x="157222" y="14945"/>
                  </a:cubicBezTo>
                  <a:cubicBezTo>
                    <a:pt x="157627" y="14874"/>
                    <a:pt x="157960" y="13969"/>
                    <a:pt x="158329" y="13612"/>
                  </a:cubicBezTo>
                  <a:cubicBezTo>
                    <a:pt x="158651" y="13314"/>
                    <a:pt x="159496" y="12778"/>
                    <a:pt x="160008" y="12719"/>
                  </a:cubicBezTo>
                  <a:cubicBezTo>
                    <a:pt x="160028" y="12716"/>
                    <a:pt x="160048" y="12715"/>
                    <a:pt x="160068" y="12715"/>
                  </a:cubicBezTo>
                  <a:cubicBezTo>
                    <a:pt x="160262" y="12715"/>
                    <a:pt x="160494" y="12805"/>
                    <a:pt x="160732" y="12805"/>
                  </a:cubicBezTo>
                  <a:cubicBezTo>
                    <a:pt x="160879" y="12805"/>
                    <a:pt x="161029" y="12770"/>
                    <a:pt x="161175" y="12659"/>
                  </a:cubicBezTo>
                  <a:cubicBezTo>
                    <a:pt x="160972" y="11719"/>
                    <a:pt x="158520" y="11790"/>
                    <a:pt x="158448" y="10826"/>
                  </a:cubicBezTo>
                  <a:cubicBezTo>
                    <a:pt x="158413" y="10492"/>
                    <a:pt x="158782" y="10123"/>
                    <a:pt x="159115" y="10040"/>
                  </a:cubicBezTo>
                  <a:cubicBezTo>
                    <a:pt x="159377" y="9975"/>
                    <a:pt x="159633" y="9947"/>
                    <a:pt x="159884" y="9947"/>
                  </a:cubicBezTo>
                  <a:cubicBezTo>
                    <a:pt x="161387" y="9947"/>
                    <a:pt x="162707" y="10952"/>
                    <a:pt x="164163" y="10952"/>
                  </a:cubicBezTo>
                  <a:cubicBezTo>
                    <a:pt x="164370" y="10952"/>
                    <a:pt x="164581" y="10932"/>
                    <a:pt x="164794" y="10885"/>
                  </a:cubicBezTo>
                  <a:cubicBezTo>
                    <a:pt x="164949" y="9302"/>
                    <a:pt x="162973" y="8611"/>
                    <a:pt x="161282" y="8599"/>
                  </a:cubicBezTo>
                  <a:cubicBezTo>
                    <a:pt x="161268" y="8599"/>
                    <a:pt x="161253" y="8598"/>
                    <a:pt x="161239" y="8598"/>
                  </a:cubicBezTo>
                  <a:cubicBezTo>
                    <a:pt x="160942" y="8598"/>
                    <a:pt x="160720" y="8707"/>
                    <a:pt x="160483" y="8707"/>
                  </a:cubicBezTo>
                  <a:cubicBezTo>
                    <a:pt x="160471" y="8707"/>
                    <a:pt x="160460" y="8707"/>
                    <a:pt x="160449" y="8706"/>
                  </a:cubicBezTo>
                  <a:cubicBezTo>
                    <a:pt x="159913" y="8694"/>
                    <a:pt x="159258" y="8290"/>
                    <a:pt x="158615" y="8099"/>
                  </a:cubicBezTo>
                  <a:cubicBezTo>
                    <a:pt x="157520" y="7754"/>
                    <a:pt x="156139" y="7611"/>
                    <a:pt x="155103" y="7313"/>
                  </a:cubicBezTo>
                  <a:cubicBezTo>
                    <a:pt x="154912" y="7266"/>
                    <a:pt x="154734" y="7087"/>
                    <a:pt x="154543" y="7039"/>
                  </a:cubicBezTo>
                  <a:cubicBezTo>
                    <a:pt x="154442" y="7010"/>
                    <a:pt x="154335" y="7010"/>
                    <a:pt x="154223" y="7010"/>
                  </a:cubicBezTo>
                  <a:cubicBezTo>
                    <a:pt x="154112" y="7010"/>
                    <a:pt x="153995" y="7010"/>
                    <a:pt x="153876" y="6980"/>
                  </a:cubicBezTo>
                  <a:cubicBezTo>
                    <a:pt x="153614" y="6908"/>
                    <a:pt x="153400" y="6730"/>
                    <a:pt x="153150" y="6706"/>
                  </a:cubicBezTo>
                  <a:cubicBezTo>
                    <a:pt x="153067" y="6694"/>
                    <a:pt x="152985" y="6689"/>
                    <a:pt x="152905" y="6689"/>
                  </a:cubicBezTo>
                  <a:cubicBezTo>
                    <a:pt x="152489" y="6689"/>
                    <a:pt x="152099" y="6823"/>
                    <a:pt x="151650" y="6873"/>
                  </a:cubicBezTo>
                  <a:cubicBezTo>
                    <a:pt x="151418" y="6895"/>
                    <a:pt x="151177" y="6906"/>
                    <a:pt x="150939" y="6906"/>
                  </a:cubicBezTo>
                  <a:cubicBezTo>
                    <a:pt x="150407" y="6906"/>
                    <a:pt x="149882" y="6852"/>
                    <a:pt x="149471" y="6754"/>
                  </a:cubicBezTo>
                  <a:cubicBezTo>
                    <a:pt x="148709" y="6575"/>
                    <a:pt x="148138" y="6027"/>
                    <a:pt x="147518" y="5980"/>
                  </a:cubicBezTo>
                  <a:cubicBezTo>
                    <a:pt x="147498" y="5978"/>
                    <a:pt x="147476" y="5977"/>
                    <a:pt x="147455" y="5977"/>
                  </a:cubicBezTo>
                  <a:cubicBezTo>
                    <a:pt x="147215" y="5977"/>
                    <a:pt x="146925" y="6087"/>
                    <a:pt x="146685" y="6087"/>
                  </a:cubicBezTo>
                  <a:cubicBezTo>
                    <a:pt x="146360" y="6087"/>
                    <a:pt x="146061" y="5970"/>
                    <a:pt x="145806" y="5970"/>
                  </a:cubicBezTo>
                  <a:cubicBezTo>
                    <a:pt x="145678" y="5970"/>
                    <a:pt x="145562" y="6000"/>
                    <a:pt x="145459" y="6087"/>
                  </a:cubicBezTo>
                  <a:cubicBezTo>
                    <a:pt x="145125" y="6313"/>
                    <a:pt x="145744" y="6635"/>
                    <a:pt x="145399" y="6873"/>
                  </a:cubicBezTo>
                  <a:cubicBezTo>
                    <a:pt x="145343" y="6882"/>
                    <a:pt x="145287" y="6886"/>
                    <a:pt x="145230" y="6886"/>
                  </a:cubicBezTo>
                  <a:cubicBezTo>
                    <a:pt x="144485" y="6886"/>
                    <a:pt x="143694" y="6146"/>
                    <a:pt x="143184" y="6146"/>
                  </a:cubicBezTo>
                  <a:cubicBezTo>
                    <a:pt x="143180" y="6146"/>
                    <a:pt x="143176" y="6146"/>
                    <a:pt x="143173" y="6146"/>
                  </a:cubicBezTo>
                  <a:cubicBezTo>
                    <a:pt x="142744" y="6146"/>
                    <a:pt x="142518" y="6456"/>
                    <a:pt x="142173" y="6480"/>
                  </a:cubicBezTo>
                  <a:cubicBezTo>
                    <a:pt x="142163" y="6480"/>
                    <a:pt x="142154" y="6481"/>
                    <a:pt x="142144" y="6481"/>
                  </a:cubicBezTo>
                  <a:cubicBezTo>
                    <a:pt x="141969" y="6481"/>
                    <a:pt x="141743" y="6383"/>
                    <a:pt x="141506" y="6361"/>
                  </a:cubicBezTo>
                  <a:cubicBezTo>
                    <a:pt x="141315" y="6346"/>
                    <a:pt x="141106" y="6340"/>
                    <a:pt x="140886" y="6340"/>
                  </a:cubicBezTo>
                  <a:cubicBezTo>
                    <a:pt x="140180" y="6340"/>
                    <a:pt x="139361" y="6399"/>
                    <a:pt x="138645" y="6399"/>
                  </a:cubicBezTo>
                  <a:cubicBezTo>
                    <a:pt x="138349" y="6399"/>
                    <a:pt x="138072" y="6389"/>
                    <a:pt x="137827" y="6361"/>
                  </a:cubicBezTo>
                  <a:cubicBezTo>
                    <a:pt x="137100" y="6289"/>
                    <a:pt x="136827" y="5742"/>
                    <a:pt x="136148" y="5480"/>
                  </a:cubicBezTo>
                  <a:cubicBezTo>
                    <a:pt x="135363" y="5158"/>
                    <a:pt x="134423" y="5067"/>
                    <a:pt x="133514" y="5067"/>
                  </a:cubicBezTo>
                  <a:cubicBezTo>
                    <a:pt x="132976" y="5067"/>
                    <a:pt x="132447" y="5099"/>
                    <a:pt x="131969" y="5134"/>
                  </a:cubicBezTo>
                  <a:cubicBezTo>
                    <a:pt x="131524" y="5172"/>
                    <a:pt x="131072" y="5278"/>
                    <a:pt x="130607" y="5278"/>
                  </a:cubicBezTo>
                  <a:cubicBezTo>
                    <a:pt x="130486" y="5278"/>
                    <a:pt x="130365" y="5271"/>
                    <a:pt x="130242" y="5253"/>
                  </a:cubicBezTo>
                  <a:cubicBezTo>
                    <a:pt x="129969" y="5218"/>
                    <a:pt x="129671" y="4992"/>
                    <a:pt x="129302" y="4920"/>
                  </a:cubicBezTo>
                  <a:cubicBezTo>
                    <a:pt x="128742" y="4813"/>
                    <a:pt x="128099" y="4872"/>
                    <a:pt x="127730" y="4753"/>
                  </a:cubicBezTo>
                  <a:cubicBezTo>
                    <a:pt x="127183" y="4563"/>
                    <a:pt x="126790" y="4015"/>
                    <a:pt x="126230" y="3920"/>
                  </a:cubicBezTo>
                  <a:cubicBezTo>
                    <a:pt x="126111" y="3897"/>
                    <a:pt x="125989" y="3889"/>
                    <a:pt x="125865" y="3889"/>
                  </a:cubicBezTo>
                  <a:cubicBezTo>
                    <a:pt x="125484" y="3889"/>
                    <a:pt x="125079" y="3968"/>
                    <a:pt x="124674" y="3968"/>
                  </a:cubicBezTo>
                  <a:cubicBezTo>
                    <a:pt x="124653" y="3968"/>
                    <a:pt x="124632" y="3968"/>
                    <a:pt x="124611" y="3968"/>
                  </a:cubicBezTo>
                  <a:cubicBezTo>
                    <a:pt x="123374" y="3939"/>
                    <a:pt x="122070" y="3836"/>
                    <a:pt x="120753" y="3836"/>
                  </a:cubicBezTo>
                  <a:cubicBezTo>
                    <a:pt x="120408" y="3836"/>
                    <a:pt x="120063" y="3843"/>
                    <a:pt x="119717" y="3860"/>
                  </a:cubicBezTo>
                  <a:cubicBezTo>
                    <a:pt x="119432" y="4063"/>
                    <a:pt x="119503" y="4420"/>
                    <a:pt x="119158" y="4587"/>
                  </a:cubicBezTo>
                  <a:cubicBezTo>
                    <a:pt x="118918" y="4695"/>
                    <a:pt x="118601" y="4732"/>
                    <a:pt x="118244" y="4732"/>
                  </a:cubicBezTo>
                  <a:cubicBezTo>
                    <a:pt x="117508" y="4732"/>
                    <a:pt x="116601" y="4576"/>
                    <a:pt x="115853" y="4576"/>
                  </a:cubicBezTo>
                  <a:cubicBezTo>
                    <a:pt x="115613" y="4576"/>
                    <a:pt x="115390" y="4592"/>
                    <a:pt x="115193" y="4634"/>
                  </a:cubicBezTo>
                  <a:cubicBezTo>
                    <a:pt x="114848" y="4801"/>
                    <a:pt x="114824" y="5194"/>
                    <a:pt x="114479" y="5253"/>
                  </a:cubicBezTo>
                  <a:cubicBezTo>
                    <a:pt x="114458" y="5257"/>
                    <a:pt x="114435" y="5258"/>
                    <a:pt x="114410" y="5258"/>
                  </a:cubicBezTo>
                  <a:cubicBezTo>
                    <a:pt x="114071" y="5258"/>
                    <a:pt x="113411" y="4968"/>
                    <a:pt x="113133" y="4801"/>
                  </a:cubicBezTo>
                  <a:cubicBezTo>
                    <a:pt x="112824" y="4622"/>
                    <a:pt x="112633" y="4218"/>
                    <a:pt x="112300" y="3968"/>
                  </a:cubicBezTo>
                  <a:cubicBezTo>
                    <a:pt x="111847" y="3622"/>
                    <a:pt x="111145" y="3170"/>
                    <a:pt x="110740" y="3075"/>
                  </a:cubicBezTo>
                  <a:cubicBezTo>
                    <a:pt x="110492" y="3017"/>
                    <a:pt x="110210" y="2999"/>
                    <a:pt x="109910" y="2999"/>
                  </a:cubicBezTo>
                  <a:cubicBezTo>
                    <a:pt x="109437" y="2999"/>
                    <a:pt x="108919" y="3043"/>
                    <a:pt x="108419" y="3043"/>
                  </a:cubicBezTo>
                  <a:cubicBezTo>
                    <a:pt x="108262" y="3043"/>
                    <a:pt x="108106" y="3039"/>
                    <a:pt x="107954" y="3027"/>
                  </a:cubicBezTo>
                  <a:cubicBezTo>
                    <a:pt x="107744" y="3006"/>
                    <a:pt x="107451" y="2902"/>
                    <a:pt x="107213" y="2902"/>
                  </a:cubicBezTo>
                  <a:cubicBezTo>
                    <a:pt x="107181" y="2902"/>
                    <a:pt x="107150" y="2904"/>
                    <a:pt x="107121" y="2908"/>
                  </a:cubicBezTo>
                  <a:cubicBezTo>
                    <a:pt x="106644" y="2991"/>
                    <a:pt x="106192" y="3503"/>
                    <a:pt x="105608" y="3527"/>
                  </a:cubicBezTo>
                  <a:cubicBezTo>
                    <a:pt x="105598" y="3527"/>
                    <a:pt x="105587" y="3528"/>
                    <a:pt x="105577" y="3528"/>
                  </a:cubicBezTo>
                  <a:cubicBezTo>
                    <a:pt x="105300" y="3528"/>
                    <a:pt x="105000" y="3383"/>
                    <a:pt x="104668" y="3360"/>
                  </a:cubicBezTo>
                  <a:cubicBezTo>
                    <a:pt x="104622" y="3356"/>
                    <a:pt x="104574" y="3355"/>
                    <a:pt x="104527" y="3355"/>
                  </a:cubicBezTo>
                  <a:cubicBezTo>
                    <a:pt x="104369" y="3355"/>
                    <a:pt x="104206" y="3372"/>
                    <a:pt x="104058" y="3372"/>
                  </a:cubicBezTo>
                  <a:cubicBezTo>
                    <a:pt x="103996" y="3372"/>
                    <a:pt x="103937" y="3369"/>
                    <a:pt x="103882" y="3360"/>
                  </a:cubicBezTo>
                  <a:cubicBezTo>
                    <a:pt x="103572" y="3301"/>
                    <a:pt x="103311" y="3075"/>
                    <a:pt x="102989" y="3027"/>
                  </a:cubicBezTo>
                  <a:cubicBezTo>
                    <a:pt x="102429" y="2932"/>
                    <a:pt x="101584" y="2908"/>
                    <a:pt x="100929" y="2908"/>
                  </a:cubicBezTo>
                  <a:cubicBezTo>
                    <a:pt x="100554" y="2908"/>
                    <a:pt x="100213" y="3008"/>
                    <a:pt x="99874" y="3008"/>
                  </a:cubicBezTo>
                  <a:cubicBezTo>
                    <a:pt x="99762" y="3008"/>
                    <a:pt x="99649" y="2997"/>
                    <a:pt x="99536" y="2967"/>
                  </a:cubicBezTo>
                  <a:cubicBezTo>
                    <a:pt x="98870" y="2789"/>
                    <a:pt x="98536" y="2277"/>
                    <a:pt x="97977" y="2074"/>
                  </a:cubicBezTo>
                  <a:cubicBezTo>
                    <a:pt x="97846" y="1193"/>
                    <a:pt x="97357" y="1277"/>
                    <a:pt x="96643" y="1015"/>
                  </a:cubicBezTo>
                  <a:cubicBezTo>
                    <a:pt x="96417" y="931"/>
                    <a:pt x="96214" y="729"/>
                    <a:pt x="96024" y="681"/>
                  </a:cubicBezTo>
                  <a:cubicBezTo>
                    <a:pt x="95691" y="593"/>
                    <a:pt x="95345" y="566"/>
                    <a:pt x="94992" y="566"/>
                  </a:cubicBezTo>
                  <a:cubicBezTo>
                    <a:pt x="94457" y="566"/>
                    <a:pt x="93905" y="627"/>
                    <a:pt x="93350" y="627"/>
                  </a:cubicBezTo>
                  <a:cubicBezTo>
                    <a:pt x="93090" y="627"/>
                    <a:pt x="92830" y="614"/>
                    <a:pt x="92571" y="574"/>
                  </a:cubicBezTo>
                  <a:cubicBezTo>
                    <a:pt x="92190" y="515"/>
                    <a:pt x="91857" y="74"/>
                    <a:pt x="91452" y="15"/>
                  </a:cubicBezTo>
                  <a:cubicBezTo>
                    <a:pt x="91395" y="5"/>
                    <a:pt x="91336" y="1"/>
                    <a:pt x="91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7"/>
            <p:cNvSpPr/>
            <p:nvPr/>
          </p:nvSpPr>
          <p:spPr>
            <a:xfrm>
              <a:off x="4918325" y="2304975"/>
              <a:ext cx="24175" cy="14500"/>
            </a:xfrm>
            <a:custGeom>
              <a:avLst/>
              <a:gdLst/>
              <a:ahLst/>
              <a:cxnLst/>
              <a:rect l="l" t="t" r="r" b="b"/>
              <a:pathLst>
                <a:path w="967" h="580" extrusionOk="0">
                  <a:moveTo>
                    <a:pt x="435" y="0"/>
                  </a:moveTo>
                  <a:cubicBezTo>
                    <a:pt x="211" y="0"/>
                    <a:pt x="0" y="127"/>
                    <a:pt x="72" y="405"/>
                  </a:cubicBezTo>
                  <a:cubicBezTo>
                    <a:pt x="137" y="523"/>
                    <a:pt x="313" y="579"/>
                    <a:pt x="488" y="579"/>
                  </a:cubicBezTo>
                  <a:cubicBezTo>
                    <a:pt x="633" y="579"/>
                    <a:pt x="777" y="540"/>
                    <a:pt x="858" y="465"/>
                  </a:cubicBezTo>
                  <a:cubicBezTo>
                    <a:pt x="966" y="166"/>
                    <a:pt x="691" y="0"/>
                    <a:pt x="4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7"/>
            <p:cNvSpPr/>
            <p:nvPr/>
          </p:nvSpPr>
          <p:spPr>
            <a:xfrm>
              <a:off x="4748975" y="3137000"/>
              <a:ext cx="31875" cy="18350"/>
            </a:xfrm>
            <a:custGeom>
              <a:avLst/>
              <a:gdLst/>
              <a:ahLst/>
              <a:cxnLst/>
              <a:rect l="l" t="t" r="r" b="b"/>
              <a:pathLst>
                <a:path w="1275" h="734" extrusionOk="0">
                  <a:moveTo>
                    <a:pt x="760" y="1"/>
                  </a:moveTo>
                  <a:cubicBezTo>
                    <a:pt x="409" y="1"/>
                    <a:pt x="15" y="174"/>
                    <a:pt x="0" y="450"/>
                  </a:cubicBezTo>
                  <a:cubicBezTo>
                    <a:pt x="81" y="652"/>
                    <a:pt x="273" y="734"/>
                    <a:pt x="485" y="734"/>
                  </a:cubicBezTo>
                  <a:cubicBezTo>
                    <a:pt x="835" y="734"/>
                    <a:pt x="1237" y="510"/>
                    <a:pt x="1274" y="236"/>
                  </a:cubicBezTo>
                  <a:cubicBezTo>
                    <a:pt x="1195" y="72"/>
                    <a:pt x="98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7"/>
            <p:cNvSpPr/>
            <p:nvPr/>
          </p:nvSpPr>
          <p:spPr>
            <a:xfrm>
              <a:off x="4270925" y="3066650"/>
              <a:ext cx="67000" cy="32800"/>
            </a:xfrm>
            <a:custGeom>
              <a:avLst/>
              <a:gdLst/>
              <a:ahLst/>
              <a:cxnLst/>
              <a:rect l="l" t="t" r="r" b="b"/>
              <a:pathLst>
                <a:path w="2680" h="1312" extrusionOk="0">
                  <a:moveTo>
                    <a:pt x="1061" y="1"/>
                  </a:moveTo>
                  <a:cubicBezTo>
                    <a:pt x="639" y="1"/>
                    <a:pt x="253" y="57"/>
                    <a:pt x="1" y="263"/>
                  </a:cubicBezTo>
                  <a:cubicBezTo>
                    <a:pt x="418" y="930"/>
                    <a:pt x="1263" y="1156"/>
                    <a:pt x="2180" y="1311"/>
                  </a:cubicBezTo>
                  <a:cubicBezTo>
                    <a:pt x="2513" y="1073"/>
                    <a:pt x="2525" y="514"/>
                    <a:pt x="2680" y="85"/>
                  </a:cubicBezTo>
                  <a:lnTo>
                    <a:pt x="2680" y="85"/>
                  </a:lnTo>
                  <a:cubicBezTo>
                    <a:pt x="2650" y="86"/>
                    <a:pt x="2620" y="86"/>
                    <a:pt x="2590" y="86"/>
                  </a:cubicBezTo>
                  <a:cubicBezTo>
                    <a:pt x="2148" y="86"/>
                    <a:pt x="1578" y="1"/>
                    <a:pt x="10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7"/>
            <p:cNvSpPr/>
            <p:nvPr/>
          </p:nvSpPr>
          <p:spPr>
            <a:xfrm>
              <a:off x="4167950" y="2989275"/>
              <a:ext cx="38150" cy="56675"/>
            </a:xfrm>
            <a:custGeom>
              <a:avLst/>
              <a:gdLst/>
              <a:ahLst/>
              <a:cxnLst/>
              <a:rect l="l" t="t" r="r" b="b"/>
              <a:pathLst>
                <a:path w="1526" h="2267" extrusionOk="0">
                  <a:moveTo>
                    <a:pt x="786" y="1"/>
                  </a:moveTo>
                  <a:cubicBezTo>
                    <a:pt x="567" y="1"/>
                    <a:pt x="311" y="131"/>
                    <a:pt x="60" y="394"/>
                  </a:cubicBezTo>
                  <a:cubicBezTo>
                    <a:pt x="72" y="1025"/>
                    <a:pt x="119" y="1418"/>
                    <a:pt x="0" y="1965"/>
                  </a:cubicBezTo>
                  <a:cubicBezTo>
                    <a:pt x="114" y="2182"/>
                    <a:pt x="273" y="2266"/>
                    <a:pt x="442" y="2266"/>
                  </a:cubicBezTo>
                  <a:cubicBezTo>
                    <a:pt x="803" y="2266"/>
                    <a:pt x="1212" y="1881"/>
                    <a:pt x="1334" y="1573"/>
                  </a:cubicBezTo>
                  <a:cubicBezTo>
                    <a:pt x="1525" y="536"/>
                    <a:pt x="1230" y="1"/>
                    <a:pt x="7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7"/>
            <p:cNvSpPr/>
            <p:nvPr/>
          </p:nvSpPr>
          <p:spPr>
            <a:xfrm>
              <a:off x="4172600" y="2950650"/>
              <a:ext cx="26325" cy="24975"/>
            </a:xfrm>
            <a:custGeom>
              <a:avLst/>
              <a:gdLst/>
              <a:ahLst/>
              <a:cxnLst/>
              <a:rect l="l" t="t" r="r" b="b"/>
              <a:pathLst>
                <a:path w="1053" h="999" extrusionOk="0">
                  <a:moveTo>
                    <a:pt x="674" y="1"/>
                  </a:moveTo>
                  <a:cubicBezTo>
                    <a:pt x="257" y="1"/>
                    <a:pt x="1" y="892"/>
                    <a:pt x="600" y="998"/>
                  </a:cubicBezTo>
                  <a:cubicBezTo>
                    <a:pt x="850" y="843"/>
                    <a:pt x="1052" y="629"/>
                    <a:pt x="981" y="165"/>
                  </a:cubicBezTo>
                  <a:cubicBezTo>
                    <a:pt x="876" y="48"/>
                    <a:pt x="771" y="1"/>
                    <a:pt x="6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7"/>
            <p:cNvSpPr/>
            <p:nvPr/>
          </p:nvSpPr>
          <p:spPr>
            <a:xfrm>
              <a:off x="3867025" y="2546300"/>
              <a:ext cx="161925" cy="209450"/>
            </a:xfrm>
            <a:custGeom>
              <a:avLst/>
              <a:gdLst/>
              <a:ahLst/>
              <a:cxnLst/>
              <a:rect l="l" t="t" r="r" b="b"/>
              <a:pathLst>
                <a:path w="6477" h="8378" extrusionOk="0">
                  <a:moveTo>
                    <a:pt x="2738" y="0"/>
                  </a:moveTo>
                  <a:cubicBezTo>
                    <a:pt x="2719" y="0"/>
                    <a:pt x="2699" y="1"/>
                    <a:pt x="2679" y="3"/>
                  </a:cubicBezTo>
                  <a:cubicBezTo>
                    <a:pt x="2393" y="373"/>
                    <a:pt x="1881" y="230"/>
                    <a:pt x="1393" y="396"/>
                  </a:cubicBezTo>
                  <a:cubicBezTo>
                    <a:pt x="1000" y="539"/>
                    <a:pt x="274" y="1218"/>
                    <a:pt x="167" y="1456"/>
                  </a:cubicBezTo>
                  <a:cubicBezTo>
                    <a:pt x="0" y="1849"/>
                    <a:pt x="202" y="2289"/>
                    <a:pt x="167" y="2909"/>
                  </a:cubicBezTo>
                  <a:cubicBezTo>
                    <a:pt x="488" y="3040"/>
                    <a:pt x="679" y="3659"/>
                    <a:pt x="1226" y="3968"/>
                  </a:cubicBezTo>
                  <a:cubicBezTo>
                    <a:pt x="1429" y="4075"/>
                    <a:pt x="1715" y="4028"/>
                    <a:pt x="1893" y="4135"/>
                  </a:cubicBezTo>
                  <a:cubicBezTo>
                    <a:pt x="2215" y="4314"/>
                    <a:pt x="2465" y="4706"/>
                    <a:pt x="2393" y="5028"/>
                  </a:cubicBezTo>
                  <a:cubicBezTo>
                    <a:pt x="2298" y="5480"/>
                    <a:pt x="1703" y="5349"/>
                    <a:pt x="1393" y="5695"/>
                  </a:cubicBezTo>
                  <a:cubicBezTo>
                    <a:pt x="1453" y="6338"/>
                    <a:pt x="941" y="6433"/>
                    <a:pt x="774" y="6861"/>
                  </a:cubicBezTo>
                  <a:cubicBezTo>
                    <a:pt x="881" y="7135"/>
                    <a:pt x="1298" y="7088"/>
                    <a:pt x="1334" y="7421"/>
                  </a:cubicBezTo>
                  <a:cubicBezTo>
                    <a:pt x="1274" y="7778"/>
                    <a:pt x="643" y="7826"/>
                    <a:pt x="774" y="8195"/>
                  </a:cubicBezTo>
                  <a:cubicBezTo>
                    <a:pt x="949" y="8329"/>
                    <a:pt x="1125" y="8377"/>
                    <a:pt x="1300" y="8377"/>
                  </a:cubicBezTo>
                  <a:cubicBezTo>
                    <a:pt x="1733" y="8377"/>
                    <a:pt x="2161" y="8079"/>
                    <a:pt x="2560" y="8028"/>
                  </a:cubicBezTo>
                  <a:cubicBezTo>
                    <a:pt x="2928" y="7983"/>
                    <a:pt x="3299" y="7977"/>
                    <a:pt x="3658" y="7977"/>
                  </a:cubicBezTo>
                  <a:cubicBezTo>
                    <a:pt x="3766" y="7977"/>
                    <a:pt x="3873" y="7978"/>
                    <a:pt x="3978" y="7978"/>
                  </a:cubicBezTo>
                  <a:cubicBezTo>
                    <a:pt x="4712" y="7978"/>
                    <a:pt x="5376" y="7955"/>
                    <a:pt x="5846" y="7588"/>
                  </a:cubicBezTo>
                  <a:cubicBezTo>
                    <a:pt x="5751" y="6992"/>
                    <a:pt x="6477" y="6778"/>
                    <a:pt x="6406" y="6242"/>
                  </a:cubicBezTo>
                  <a:cubicBezTo>
                    <a:pt x="6358" y="5849"/>
                    <a:pt x="5703" y="5802"/>
                    <a:pt x="5405" y="5528"/>
                  </a:cubicBezTo>
                  <a:cubicBezTo>
                    <a:pt x="5251" y="5373"/>
                    <a:pt x="5203" y="5028"/>
                    <a:pt x="5013" y="4742"/>
                  </a:cubicBezTo>
                  <a:cubicBezTo>
                    <a:pt x="4798" y="4409"/>
                    <a:pt x="4370" y="4171"/>
                    <a:pt x="4120" y="3849"/>
                  </a:cubicBezTo>
                  <a:cubicBezTo>
                    <a:pt x="3798" y="3421"/>
                    <a:pt x="3119" y="2790"/>
                    <a:pt x="3119" y="2456"/>
                  </a:cubicBezTo>
                  <a:cubicBezTo>
                    <a:pt x="3119" y="2075"/>
                    <a:pt x="3596" y="1980"/>
                    <a:pt x="3679" y="1456"/>
                  </a:cubicBezTo>
                  <a:cubicBezTo>
                    <a:pt x="3584" y="980"/>
                    <a:pt x="2691" y="1289"/>
                    <a:pt x="2619" y="789"/>
                  </a:cubicBezTo>
                  <a:cubicBezTo>
                    <a:pt x="2655" y="468"/>
                    <a:pt x="2953" y="408"/>
                    <a:pt x="2953" y="63"/>
                  </a:cubicBezTo>
                  <a:cubicBezTo>
                    <a:pt x="2903" y="24"/>
                    <a:pt x="2830" y="0"/>
                    <a:pt x="27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7"/>
            <p:cNvSpPr/>
            <p:nvPr/>
          </p:nvSpPr>
          <p:spPr>
            <a:xfrm>
              <a:off x="3768200" y="2633150"/>
              <a:ext cx="108650" cy="92625"/>
            </a:xfrm>
            <a:custGeom>
              <a:avLst/>
              <a:gdLst/>
              <a:ahLst/>
              <a:cxnLst/>
              <a:rect l="l" t="t" r="r" b="b"/>
              <a:pathLst>
                <a:path w="4346" h="3705" extrusionOk="0">
                  <a:moveTo>
                    <a:pt x="3001" y="0"/>
                  </a:moveTo>
                  <a:cubicBezTo>
                    <a:pt x="2706" y="0"/>
                    <a:pt x="2408" y="63"/>
                    <a:pt x="2167" y="208"/>
                  </a:cubicBezTo>
                  <a:cubicBezTo>
                    <a:pt x="1750" y="470"/>
                    <a:pt x="1607" y="863"/>
                    <a:pt x="1274" y="994"/>
                  </a:cubicBezTo>
                  <a:cubicBezTo>
                    <a:pt x="822" y="1161"/>
                    <a:pt x="512" y="1018"/>
                    <a:pt x="441" y="1435"/>
                  </a:cubicBezTo>
                  <a:cubicBezTo>
                    <a:pt x="381" y="1780"/>
                    <a:pt x="726" y="1947"/>
                    <a:pt x="726" y="2268"/>
                  </a:cubicBezTo>
                  <a:cubicBezTo>
                    <a:pt x="560" y="2685"/>
                    <a:pt x="72" y="2780"/>
                    <a:pt x="0" y="3280"/>
                  </a:cubicBezTo>
                  <a:cubicBezTo>
                    <a:pt x="192" y="3595"/>
                    <a:pt x="478" y="3705"/>
                    <a:pt x="799" y="3705"/>
                  </a:cubicBezTo>
                  <a:cubicBezTo>
                    <a:pt x="1414" y="3705"/>
                    <a:pt x="2158" y="3302"/>
                    <a:pt x="2620" y="3161"/>
                  </a:cubicBezTo>
                  <a:cubicBezTo>
                    <a:pt x="2929" y="3066"/>
                    <a:pt x="3393" y="3090"/>
                    <a:pt x="3560" y="2828"/>
                  </a:cubicBezTo>
                  <a:cubicBezTo>
                    <a:pt x="3763" y="2542"/>
                    <a:pt x="3584" y="2030"/>
                    <a:pt x="3727" y="1602"/>
                  </a:cubicBezTo>
                  <a:cubicBezTo>
                    <a:pt x="3893" y="1137"/>
                    <a:pt x="4346" y="1078"/>
                    <a:pt x="4286" y="661"/>
                  </a:cubicBezTo>
                  <a:cubicBezTo>
                    <a:pt x="4238" y="281"/>
                    <a:pt x="3625" y="0"/>
                    <a:pt x="30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7"/>
            <p:cNvSpPr/>
            <p:nvPr/>
          </p:nvSpPr>
          <p:spPr>
            <a:xfrm>
              <a:off x="2828275" y="2329200"/>
              <a:ext cx="44600" cy="26100"/>
            </a:xfrm>
            <a:custGeom>
              <a:avLst/>
              <a:gdLst/>
              <a:ahLst/>
              <a:cxnLst/>
              <a:rect l="l" t="t" r="r" b="b"/>
              <a:pathLst>
                <a:path w="1784" h="1044" extrusionOk="0">
                  <a:moveTo>
                    <a:pt x="1151" y="0"/>
                  </a:moveTo>
                  <a:cubicBezTo>
                    <a:pt x="628" y="0"/>
                    <a:pt x="1" y="423"/>
                    <a:pt x="92" y="782"/>
                  </a:cubicBezTo>
                  <a:cubicBezTo>
                    <a:pt x="135" y="969"/>
                    <a:pt x="304" y="1044"/>
                    <a:pt x="518" y="1044"/>
                  </a:cubicBezTo>
                  <a:cubicBezTo>
                    <a:pt x="1025" y="1044"/>
                    <a:pt x="1784" y="622"/>
                    <a:pt x="1700" y="270"/>
                  </a:cubicBezTo>
                  <a:cubicBezTo>
                    <a:pt x="1579" y="77"/>
                    <a:pt x="1374" y="0"/>
                    <a:pt x="1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7"/>
            <p:cNvSpPr/>
            <p:nvPr/>
          </p:nvSpPr>
          <p:spPr>
            <a:xfrm>
              <a:off x="2607025" y="2450825"/>
              <a:ext cx="31475" cy="20300"/>
            </a:xfrm>
            <a:custGeom>
              <a:avLst/>
              <a:gdLst/>
              <a:ahLst/>
              <a:cxnLst/>
              <a:rect l="l" t="t" r="r" b="b"/>
              <a:pathLst>
                <a:path w="1259" h="812" extrusionOk="0">
                  <a:moveTo>
                    <a:pt x="641" y="1"/>
                  </a:moveTo>
                  <a:cubicBezTo>
                    <a:pt x="489" y="1"/>
                    <a:pt x="340" y="31"/>
                    <a:pt x="239" y="96"/>
                  </a:cubicBezTo>
                  <a:cubicBezTo>
                    <a:pt x="25" y="227"/>
                    <a:pt x="1" y="429"/>
                    <a:pt x="25" y="536"/>
                  </a:cubicBezTo>
                  <a:cubicBezTo>
                    <a:pt x="65" y="736"/>
                    <a:pt x="217" y="811"/>
                    <a:pt x="401" y="811"/>
                  </a:cubicBezTo>
                  <a:cubicBezTo>
                    <a:pt x="767" y="811"/>
                    <a:pt x="1259" y="516"/>
                    <a:pt x="1251" y="310"/>
                  </a:cubicBezTo>
                  <a:cubicBezTo>
                    <a:pt x="1243" y="114"/>
                    <a:pt x="935" y="1"/>
                    <a:pt x="6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7"/>
            <p:cNvSpPr/>
            <p:nvPr/>
          </p:nvSpPr>
          <p:spPr>
            <a:xfrm>
              <a:off x="953850" y="2197525"/>
              <a:ext cx="2378300" cy="3278700"/>
            </a:xfrm>
            <a:custGeom>
              <a:avLst/>
              <a:gdLst/>
              <a:ahLst/>
              <a:cxnLst/>
              <a:rect l="l" t="t" r="r" b="b"/>
              <a:pathLst>
                <a:path w="95132" h="131148" extrusionOk="0">
                  <a:moveTo>
                    <a:pt x="48422" y="4606"/>
                  </a:moveTo>
                  <a:cubicBezTo>
                    <a:pt x="48700" y="4606"/>
                    <a:pt x="49022" y="4813"/>
                    <a:pt x="49269" y="5156"/>
                  </a:cubicBezTo>
                  <a:cubicBezTo>
                    <a:pt x="49462" y="5176"/>
                    <a:pt x="49661" y="5182"/>
                    <a:pt x="49860" y="5182"/>
                  </a:cubicBezTo>
                  <a:cubicBezTo>
                    <a:pt x="50177" y="5182"/>
                    <a:pt x="50495" y="5167"/>
                    <a:pt x="50793" y="5167"/>
                  </a:cubicBezTo>
                  <a:cubicBezTo>
                    <a:pt x="51189" y="5167"/>
                    <a:pt x="51551" y="5194"/>
                    <a:pt x="51828" y="5322"/>
                  </a:cubicBezTo>
                  <a:cubicBezTo>
                    <a:pt x="51959" y="5596"/>
                    <a:pt x="51674" y="5763"/>
                    <a:pt x="51495" y="5882"/>
                  </a:cubicBezTo>
                  <a:cubicBezTo>
                    <a:pt x="51210" y="5673"/>
                    <a:pt x="50890" y="5607"/>
                    <a:pt x="50554" y="5607"/>
                  </a:cubicBezTo>
                  <a:cubicBezTo>
                    <a:pt x="49980" y="5607"/>
                    <a:pt x="49360" y="5799"/>
                    <a:pt x="48791" y="5799"/>
                  </a:cubicBezTo>
                  <a:cubicBezTo>
                    <a:pt x="48439" y="5799"/>
                    <a:pt x="48106" y="5726"/>
                    <a:pt x="47816" y="5489"/>
                  </a:cubicBezTo>
                  <a:cubicBezTo>
                    <a:pt x="47854" y="4866"/>
                    <a:pt x="48111" y="4606"/>
                    <a:pt x="48422" y="4606"/>
                  </a:cubicBezTo>
                  <a:close/>
                  <a:moveTo>
                    <a:pt x="79274" y="6652"/>
                  </a:moveTo>
                  <a:cubicBezTo>
                    <a:pt x="79337" y="6652"/>
                    <a:pt x="79404" y="6671"/>
                    <a:pt x="79463" y="6715"/>
                  </a:cubicBezTo>
                  <a:cubicBezTo>
                    <a:pt x="79504" y="6953"/>
                    <a:pt x="79393" y="7056"/>
                    <a:pt x="79185" y="7056"/>
                  </a:cubicBezTo>
                  <a:cubicBezTo>
                    <a:pt x="79153" y="7056"/>
                    <a:pt x="79118" y="7054"/>
                    <a:pt x="79082" y="7049"/>
                  </a:cubicBezTo>
                  <a:cubicBezTo>
                    <a:pt x="78911" y="6834"/>
                    <a:pt x="79079" y="6652"/>
                    <a:pt x="79274" y="6652"/>
                  </a:cubicBezTo>
                  <a:close/>
                  <a:moveTo>
                    <a:pt x="41188" y="6686"/>
                  </a:moveTo>
                  <a:cubicBezTo>
                    <a:pt x="41676" y="6686"/>
                    <a:pt x="42069" y="6844"/>
                    <a:pt x="42184" y="7382"/>
                  </a:cubicBezTo>
                  <a:cubicBezTo>
                    <a:pt x="42051" y="7572"/>
                    <a:pt x="41868" y="7596"/>
                    <a:pt x="41667" y="7596"/>
                  </a:cubicBezTo>
                  <a:cubicBezTo>
                    <a:pt x="41599" y="7596"/>
                    <a:pt x="41528" y="7593"/>
                    <a:pt x="41457" y="7593"/>
                  </a:cubicBezTo>
                  <a:cubicBezTo>
                    <a:pt x="41382" y="7593"/>
                    <a:pt x="41307" y="7596"/>
                    <a:pt x="41232" y="7608"/>
                  </a:cubicBezTo>
                  <a:cubicBezTo>
                    <a:pt x="40499" y="7731"/>
                    <a:pt x="39714" y="8148"/>
                    <a:pt x="39019" y="8148"/>
                  </a:cubicBezTo>
                  <a:cubicBezTo>
                    <a:pt x="38900" y="8148"/>
                    <a:pt x="38785" y="8136"/>
                    <a:pt x="38672" y="8109"/>
                  </a:cubicBezTo>
                  <a:cubicBezTo>
                    <a:pt x="38743" y="7620"/>
                    <a:pt x="39029" y="7335"/>
                    <a:pt x="39232" y="6989"/>
                  </a:cubicBezTo>
                  <a:cubicBezTo>
                    <a:pt x="39786" y="6943"/>
                    <a:pt x="40565" y="6686"/>
                    <a:pt x="41188" y="6686"/>
                  </a:cubicBezTo>
                  <a:close/>
                  <a:moveTo>
                    <a:pt x="41498" y="10728"/>
                  </a:moveTo>
                  <a:cubicBezTo>
                    <a:pt x="41504" y="10728"/>
                    <a:pt x="41511" y="10728"/>
                    <a:pt x="41518" y="10728"/>
                  </a:cubicBezTo>
                  <a:cubicBezTo>
                    <a:pt x="41827" y="10740"/>
                    <a:pt x="42089" y="11014"/>
                    <a:pt x="42351" y="11228"/>
                  </a:cubicBezTo>
                  <a:cubicBezTo>
                    <a:pt x="42268" y="11561"/>
                    <a:pt x="41827" y="11502"/>
                    <a:pt x="41518" y="11621"/>
                  </a:cubicBezTo>
                  <a:cubicBezTo>
                    <a:pt x="41079" y="11767"/>
                    <a:pt x="40482" y="12048"/>
                    <a:pt x="39803" y="12048"/>
                  </a:cubicBezTo>
                  <a:cubicBezTo>
                    <a:pt x="39652" y="12048"/>
                    <a:pt x="39497" y="12034"/>
                    <a:pt x="39339" y="12002"/>
                  </a:cubicBezTo>
                  <a:cubicBezTo>
                    <a:pt x="39386" y="11597"/>
                    <a:pt x="40041" y="11526"/>
                    <a:pt x="40518" y="11287"/>
                  </a:cubicBezTo>
                  <a:cubicBezTo>
                    <a:pt x="40916" y="11077"/>
                    <a:pt x="41107" y="10728"/>
                    <a:pt x="41498" y="10728"/>
                  </a:cubicBezTo>
                  <a:close/>
                  <a:moveTo>
                    <a:pt x="47263" y="19005"/>
                  </a:moveTo>
                  <a:cubicBezTo>
                    <a:pt x="48074" y="19005"/>
                    <a:pt x="47671" y="20623"/>
                    <a:pt x="47090" y="20646"/>
                  </a:cubicBezTo>
                  <a:cubicBezTo>
                    <a:pt x="47079" y="20646"/>
                    <a:pt x="47069" y="20646"/>
                    <a:pt x="47059" y="20646"/>
                  </a:cubicBezTo>
                  <a:cubicBezTo>
                    <a:pt x="46225" y="20646"/>
                    <a:pt x="46396" y="19191"/>
                    <a:pt x="47090" y="19027"/>
                  </a:cubicBezTo>
                  <a:cubicBezTo>
                    <a:pt x="47153" y="19012"/>
                    <a:pt x="47211" y="19005"/>
                    <a:pt x="47263" y="19005"/>
                  </a:cubicBezTo>
                  <a:close/>
                  <a:moveTo>
                    <a:pt x="53790" y="23892"/>
                  </a:moveTo>
                  <a:cubicBezTo>
                    <a:pt x="53903" y="23892"/>
                    <a:pt x="54011" y="23905"/>
                    <a:pt x="54114" y="23932"/>
                  </a:cubicBezTo>
                  <a:cubicBezTo>
                    <a:pt x="54615" y="24063"/>
                    <a:pt x="55948" y="25515"/>
                    <a:pt x="54841" y="25992"/>
                  </a:cubicBezTo>
                  <a:cubicBezTo>
                    <a:pt x="54747" y="26033"/>
                    <a:pt x="53553" y="26167"/>
                    <a:pt x="53085" y="26167"/>
                  </a:cubicBezTo>
                  <a:cubicBezTo>
                    <a:pt x="53019" y="26167"/>
                    <a:pt x="52968" y="26164"/>
                    <a:pt x="52936" y="26158"/>
                  </a:cubicBezTo>
                  <a:cubicBezTo>
                    <a:pt x="52555" y="26099"/>
                    <a:pt x="52329" y="25563"/>
                    <a:pt x="51936" y="25492"/>
                  </a:cubicBezTo>
                  <a:cubicBezTo>
                    <a:pt x="51889" y="25484"/>
                    <a:pt x="51842" y="25480"/>
                    <a:pt x="51794" y="25480"/>
                  </a:cubicBezTo>
                  <a:cubicBezTo>
                    <a:pt x="51278" y="25480"/>
                    <a:pt x="50671" y="25897"/>
                    <a:pt x="50182" y="25897"/>
                  </a:cubicBezTo>
                  <a:cubicBezTo>
                    <a:pt x="49957" y="25897"/>
                    <a:pt x="49757" y="25809"/>
                    <a:pt x="49602" y="25551"/>
                  </a:cubicBezTo>
                  <a:cubicBezTo>
                    <a:pt x="49733" y="25051"/>
                    <a:pt x="50293" y="25039"/>
                    <a:pt x="50876" y="24884"/>
                  </a:cubicBezTo>
                  <a:cubicBezTo>
                    <a:pt x="51804" y="24631"/>
                    <a:pt x="52919" y="23892"/>
                    <a:pt x="53790" y="23892"/>
                  </a:cubicBezTo>
                  <a:close/>
                  <a:moveTo>
                    <a:pt x="56133" y="26607"/>
                  </a:moveTo>
                  <a:cubicBezTo>
                    <a:pt x="56166" y="26607"/>
                    <a:pt x="56200" y="26608"/>
                    <a:pt x="56234" y="26611"/>
                  </a:cubicBezTo>
                  <a:cubicBezTo>
                    <a:pt x="56484" y="26635"/>
                    <a:pt x="56805" y="26920"/>
                    <a:pt x="57115" y="26944"/>
                  </a:cubicBezTo>
                  <a:cubicBezTo>
                    <a:pt x="57132" y="26946"/>
                    <a:pt x="57150" y="26946"/>
                    <a:pt x="57167" y="26946"/>
                  </a:cubicBezTo>
                  <a:cubicBezTo>
                    <a:pt x="57409" y="26946"/>
                    <a:pt x="57617" y="26817"/>
                    <a:pt x="57778" y="26817"/>
                  </a:cubicBezTo>
                  <a:cubicBezTo>
                    <a:pt x="57800" y="26817"/>
                    <a:pt x="57821" y="26820"/>
                    <a:pt x="57841" y="26825"/>
                  </a:cubicBezTo>
                  <a:cubicBezTo>
                    <a:pt x="58305" y="26956"/>
                    <a:pt x="58508" y="27659"/>
                    <a:pt x="58067" y="28004"/>
                  </a:cubicBezTo>
                  <a:cubicBezTo>
                    <a:pt x="58030" y="28009"/>
                    <a:pt x="57995" y="28011"/>
                    <a:pt x="57962" y="28011"/>
                  </a:cubicBezTo>
                  <a:cubicBezTo>
                    <a:pt x="57703" y="28011"/>
                    <a:pt x="57570" y="27878"/>
                    <a:pt x="57364" y="27878"/>
                  </a:cubicBezTo>
                  <a:cubicBezTo>
                    <a:pt x="57338" y="27878"/>
                    <a:pt x="57310" y="27880"/>
                    <a:pt x="57282" y="27885"/>
                  </a:cubicBezTo>
                  <a:cubicBezTo>
                    <a:pt x="56546" y="28013"/>
                    <a:pt x="56246" y="29446"/>
                    <a:pt x="55707" y="29446"/>
                  </a:cubicBezTo>
                  <a:cubicBezTo>
                    <a:pt x="55696" y="29446"/>
                    <a:pt x="55685" y="29446"/>
                    <a:pt x="55674" y="29444"/>
                  </a:cubicBezTo>
                  <a:cubicBezTo>
                    <a:pt x="55138" y="29409"/>
                    <a:pt x="54853" y="28111"/>
                    <a:pt x="55388" y="27718"/>
                  </a:cubicBezTo>
                  <a:cubicBezTo>
                    <a:pt x="55412" y="27385"/>
                    <a:pt x="55150" y="27325"/>
                    <a:pt x="55174" y="26992"/>
                  </a:cubicBezTo>
                  <a:cubicBezTo>
                    <a:pt x="55317" y="26804"/>
                    <a:pt x="55716" y="26607"/>
                    <a:pt x="56133" y="26607"/>
                  </a:cubicBezTo>
                  <a:close/>
                  <a:moveTo>
                    <a:pt x="60260" y="28788"/>
                  </a:moveTo>
                  <a:cubicBezTo>
                    <a:pt x="60566" y="28788"/>
                    <a:pt x="60840" y="28824"/>
                    <a:pt x="60961" y="28944"/>
                  </a:cubicBezTo>
                  <a:cubicBezTo>
                    <a:pt x="60867" y="29331"/>
                    <a:pt x="60387" y="29463"/>
                    <a:pt x="59869" y="29463"/>
                  </a:cubicBezTo>
                  <a:cubicBezTo>
                    <a:pt x="59400" y="29463"/>
                    <a:pt x="58899" y="29355"/>
                    <a:pt x="58627" y="29230"/>
                  </a:cubicBezTo>
                  <a:cubicBezTo>
                    <a:pt x="58663" y="28956"/>
                    <a:pt x="59091" y="28873"/>
                    <a:pt x="59460" y="28837"/>
                  </a:cubicBezTo>
                  <a:cubicBezTo>
                    <a:pt x="59699" y="28815"/>
                    <a:pt x="59992" y="28788"/>
                    <a:pt x="60260" y="28788"/>
                  </a:cubicBezTo>
                  <a:close/>
                  <a:moveTo>
                    <a:pt x="53672" y="26778"/>
                  </a:moveTo>
                  <a:cubicBezTo>
                    <a:pt x="53851" y="26778"/>
                    <a:pt x="53992" y="26809"/>
                    <a:pt x="54055" y="26885"/>
                  </a:cubicBezTo>
                  <a:cubicBezTo>
                    <a:pt x="53983" y="27480"/>
                    <a:pt x="53507" y="27444"/>
                    <a:pt x="53055" y="27718"/>
                  </a:cubicBezTo>
                  <a:cubicBezTo>
                    <a:pt x="52257" y="28206"/>
                    <a:pt x="51805" y="28932"/>
                    <a:pt x="51543" y="29956"/>
                  </a:cubicBezTo>
                  <a:cubicBezTo>
                    <a:pt x="51474" y="30241"/>
                    <a:pt x="50764" y="30961"/>
                    <a:pt x="50369" y="30961"/>
                  </a:cubicBezTo>
                  <a:cubicBezTo>
                    <a:pt x="50350" y="30961"/>
                    <a:pt x="50333" y="30960"/>
                    <a:pt x="50316" y="30957"/>
                  </a:cubicBezTo>
                  <a:cubicBezTo>
                    <a:pt x="49435" y="30766"/>
                    <a:pt x="50566" y="29135"/>
                    <a:pt x="50769" y="28897"/>
                  </a:cubicBezTo>
                  <a:cubicBezTo>
                    <a:pt x="50995" y="28623"/>
                    <a:pt x="51281" y="28373"/>
                    <a:pt x="51543" y="28051"/>
                  </a:cubicBezTo>
                  <a:cubicBezTo>
                    <a:pt x="51805" y="27754"/>
                    <a:pt x="51971" y="27337"/>
                    <a:pt x="52209" y="27170"/>
                  </a:cubicBezTo>
                  <a:cubicBezTo>
                    <a:pt x="52476" y="26990"/>
                    <a:pt x="53204" y="26778"/>
                    <a:pt x="53672" y="26778"/>
                  </a:cubicBezTo>
                  <a:close/>
                  <a:moveTo>
                    <a:pt x="56756" y="30140"/>
                  </a:moveTo>
                  <a:cubicBezTo>
                    <a:pt x="56928" y="30140"/>
                    <a:pt x="57104" y="30166"/>
                    <a:pt x="57282" y="30230"/>
                  </a:cubicBezTo>
                  <a:cubicBezTo>
                    <a:pt x="56770" y="30659"/>
                    <a:pt x="56222" y="30897"/>
                    <a:pt x="55341" y="31183"/>
                  </a:cubicBezTo>
                  <a:cubicBezTo>
                    <a:pt x="55129" y="31248"/>
                    <a:pt x="54843" y="31321"/>
                    <a:pt x="54601" y="31321"/>
                  </a:cubicBezTo>
                  <a:cubicBezTo>
                    <a:pt x="54354" y="31321"/>
                    <a:pt x="54151" y="31245"/>
                    <a:pt x="54114" y="31004"/>
                  </a:cubicBezTo>
                  <a:cubicBezTo>
                    <a:pt x="54019" y="30433"/>
                    <a:pt x="54722" y="30564"/>
                    <a:pt x="55115" y="30504"/>
                  </a:cubicBezTo>
                  <a:cubicBezTo>
                    <a:pt x="55612" y="30440"/>
                    <a:pt x="56166" y="30140"/>
                    <a:pt x="56756" y="30140"/>
                  </a:cubicBezTo>
                  <a:close/>
                  <a:moveTo>
                    <a:pt x="57895" y="63683"/>
                  </a:moveTo>
                  <a:cubicBezTo>
                    <a:pt x="58292" y="63683"/>
                    <a:pt x="58352" y="64492"/>
                    <a:pt x="57960" y="64556"/>
                  </a:cubicBezTo>
                  <a:cubicBezTo>
                    <a:pt x="57940" y="64559"/>
                    <a:pt x="57921" y="64561"/>
                    <a:pt x="57902" y="64561"/>
                  </a:cubicBezTo>
                  <a:cubicBezTo>
                    <a:pt x="57525" y="64561"/>
                    <a:pt x="57348" y="63904"/>
                    <a:pt x="57734" y="63722"/>
                  </a:cubicBezTo>
                  <a:cubicBezTo>
                    <a:pt x="57793" y="63695"/>
                    <a:pt x="57846" y="63683"/>
                    <a:pt x="57895" y="63683"/>
                  </a:cubicBezTo>
                  <a:close/>
                  <a:moveTo>
                    <a:pt x="48683" y="1"/>
                  </a:moveTo>
                  <a:cubicBezTo>
                    <a:pt x="48559" y="1"/>
                    <a:pt x="48437" y="8"/>
                    <a:pt x="48316" y="24"/>
                  </a:cubicBezTo>
                  <a:cubicBezTo>
                    <a:pt x="47364" y="167"/>
                    <a:pt x="46744" y="834"/>
                    <a:pt x="45971" y="1143"/>
                  </a:cubicBezTo>
                  <a:cubicBezTo>
                    <a:pt x="45042" y="1512"/>
                    <a:pt x="43411" y="2013"/>
                    <a:pt x="44697" y="2810"/>
                  </a:cubicBezTo>
                  <a:cubicBezTo>
                    <a:pt x="45971" y="2763"/>
                    <a:pt x="47030" y="2215"/>
                    <a:pt x="48149" y="2203"/>
                  </a:cubicBezTo>
                  <a:lnTo>
                    <a:pt x="48149" y="2203"/>
                  </a:lnTo>
                  <a:cubicBezTo>
                    <a:pt x="48268" y="2882"/>
                    <a:pt x="47780" y="3441"/>
                    <a:pt x="47530" y="3929"/>
                  </a:cubicBezTo>
                  <a:cubicBezTo>
                    <a:pt x="47352" y="4275"/>
                    <a:pt x="47399" y="4513"/>
                    <a:pt x="47197" y="4656"/>
                  </a:cubicBezTo>
                  <a:cubicBezTo>
                    <a:pt x="47031" y="4767"/>
                    <a:pt x="46838" y="4812"/>
                    <a:pt x="46628" y="4812"/>
                  </a:cubicBezTo>
                  <a:cubicBezTo>
                    <a:pt x="45827" y="4812"/>
                    <a:pt x="44772" y="4159"/>
                    <a:pt x="43970" y="4037"/>
                  </a:cubicBezTo>
                  <a:cubicBezTo>
                    <a:pt x="43886" y="4024"/>
                    <a:pt x="43803" y="4019"/>
                    <a:pt x="43722" y="4019"/>
                  </a:cubicBezTo>
                  <a:cubicBezTo>
                    <a:pt x="43260" y="4019"/>
                    <a:pt x="42857" y="4193"/>
                    <a:pt x="42411" y="4203"/>
                  </a:cubicBezTo>
                  <a:cubicBezTo>
                    <a:pt x="42388" y="4204"/>
                    <a:pt x="42365" y="4205"/>
                    <a:pt x="42343" y="4205"/>
                  </a:cubicBezTo>
                  <a:cubicBezTo>
                    <a:pt x="42002" y="4205"/>
                    <a:pt x="41681" y="4097"/>
                    <a:pt x="41369" y="4097"/>
                  </a:cubicBezTo>
                  <a:cubicBezTo>
                    <a:pt x="41214" y="4097"/>
                    <a:pt x="41062" y="4124"/>
                    <a:pt x="40910" y="4203"/>
                  </a:cubicBezTo>
                  <a:cubicBezTo>
                    <a:pt x="40470" y="4072"/>
                    <a:pt x="40541" y="3548"/>
                    <a:pt x="40125" y="3477"/>
                  </a:cubicBezTo>
                  <a:cubicBezTo>
                    <a:pt x="40105" y="3474"/>
                    <a:pt x="40085" y="3472"/>
                    <a:pt x="40064" y="3472"/>
                  </a:cubicBezTo>
                  <a:cubicBezTo>
                    <a:pt x="39771" y="3472"/>
                    <a:pt x="39451" y="3777"/>
                    <a:pt x="39172" y="3810"/>
                  </a:cubicBezTo>
                  <a:cubicBezTo>
                    <a:pt x="39122" y="3819"/>
                    <a:pt x="39072" y="3823"/>
                    <a:pt x="39023" y="3823"/>
                  </a:cubicBezTo>
                  <a:cubicBezTo>
                    <a:pt x="38819" y="3823"/>
                    <a:pt x="38619" y="3762"/>
                    <a:pt x="38388" y="3762"/>
                  </a:cubicBezTo>
                  <a:cubicBezTo>
                    <a:pt x="38371" y="3762"/>
                    <a:pt x="38355" y="3762"/>
                    <a:pt x="38339" y="3763"/>
                  </a:cubicBezTo>
                  <a:cubicBezTo>
                    <a:pt x="37779" y="3787"/>
                    <a:pt x="37184" y="4025"/>
                    <a:pt x="36553" y="4144"/>
                  </a:cubicBezTo>
                  <a:cubicBezTo>
                    <a:pt x="35874" y="4287"/>
                    <a:pt x="35207" y="4215"/>
                    <a:pt x="34552" y="4263"/>
                  </a:cubicBezTo>
                  <a:cubicBezTo>
                    <a:pt x="33731" y="4328"/>
                    <a:pt x="32861" y="4716"/>
                    <a:pt x="32066" y="4716"/>
                  </a:cubicBezTo>
                  <a:cubicBezTo>
                    <a:pt x="31985" y="4716"/>
                    <a:pt x="31905" y="4712"/>
                    <a:pt x="31826" y="4703"/>
                  </a:cubicBezTo>
                  <a:cubicBezTo>
                    <a:pt x="31350" y="4656"/>
                    <a:pt x="30981" y="4239"/>
                    <a:pt x="30540" y="4144"/>
                  </a:cubicBezTo>
                  <a:cubicBezTo>
                    <a:pt x="30428" y="4123"/>
                    <a:pt x="30311" y="4118"/>
                    <a:pt x="30193" y="4118"/>
                  </a:cubicBezTo>
                  <a:cubicBezTo>
                    <a:pt x="30091" y="4118"/>
                    <a:pt x="29989" y="4122"/>
                    <a:pt x="29887" y="4122"/>
                  </a:cubicBezTo>
                  <a:cubicBezTo>
                    <a:pt x="29769" y="4122"/>
                    <a:pt x="29652" y="4117"/>
                    <a:pt x="29540" y="4096"/>
                  </a:cubicBezTo>
                  <a:cubicBezTo>
                    <a:pt x="29195" y="4025"/>
                    <a:pt x="28909" y="3870"/>
                    <a:pt x="28587" y="3810"/>
                  </a:cubicBezTo>
                  <a:cubicBezTo>
                    <a:pt x="28261" y="3750"/>
                    <a:pt x="27913" y="3737"/>
                    <a:pt x="27558" y="3737"/>
                  </a:cubicBezTo>
                  <a:cubicBezTo>
                    <a:pt x="27286" y="3737"/>
                    <a:pt x="27009" y="3744"/>
                    <a:pt x="26735" y="3744"/>
                  </a:cubicBezTo>
                  <a:cubicBezTo>
                    <a:pt x="26454" y="3744"/>
                    <a:pt x="26176" y="3736"/>
                    <a:pt x="25909" y="3703"/>
                  </a:cubicBezTo>
                  <a:cubicBezTo>
                    <a:pt x="25551" y="3656"/>
                    <a:pt x="25230" y="3417"/>
                    <a:pt x="24861" y="3370"/>
                  </a:cubicBezTo>
                  <a:cubicBezTo>
                    <a:pt x="24773" y="3357"/>
                    <a:pt x="24683" y="3353"/>
                    <a:pt x="24592" y="3353"/>
                  </a:cubicBezTo>
                  <a:cubicBezTo>
                    <a:pt x="24345" y="3353"/>
                    <a:pt x="24091" y="3387"/>
                    <a:pt x="23843" y="3387"/>
                  </a:cubicBezTo>
                  <a:cubicBezTo>
                    <a:pt x="23753" y="3387"/>
                    <a:pt x="23663" y="3382"/>
                    <a:pt x="23575" y="3370"/>
                  </a:cubicBezTo>
                  <a:cubicBezTo>
                    <a:pt x="23301" y="3334"/>
                    <a:pt x="23063" y="3144"/>
                    <a:pt x="22789" y="3096"/>
                  </a:cubicBezTo>
                  <a:cubicBezTo>
                    <a:pt x="22653" y="3063"/>
                    <a:pt x="22511" y="3056"/>
                    <a:pt x="22369" y="3056"/>
                  </a:cubicBezTo>
                  <a:cubicBezTo>
                    <a:pt x="22265" y="3056"/>
                    <a:pt x="22161" y="3060"/>
                    <a:pt x="22059" y="3060"/>
                  </a:cubicBezTo>
                  <a:cubicBezTo>
                    <a:pt x="21946" y="3060"/>
                    <a:pt x="21835" y="3055"/>
                    <a:pt x="21729" y="3036"/>
                  </a:cubicBezTo>
                  <a:cubicBezTo>
                    <a:pt x="21384" y="2977"/>
                    <a:pt x="21087" y="2715"/>
                    <a:pt x="20729" y="2703"/>
                  </a:cubicBezTo>
                  <a:cubicBezTo>
                    <a:pt x="20707" y="2702"/>
                    <a:pt x="20684" y="2702"/>
                    <a:pt x="20662" y="2702"/>
                  </a:cubicBezTo>
                  <a:cubicBezTo>
                    <a:pt x="20162" y="2702"/>
                    <a:pt x="19685" y="2945"/>
                    <a:pt x="19229" y="3036"/>
                  </a:cubicBezTo>
                  <a:cubicBezTo>
                    <a:pt x="18681" y="3144"/>
                    <a:pt x="18169" y="3096"/>
                    <a:pt x="17610" y="3144"/>
                  </a:cubicBezTo>
                  <a:cubicBezTo>
                    <a:pt x="16931" y="3203"/>
                    <a:pt x="16193" y="3489"/>
                    <a:pt x="15431" y="3596"/>
                  </a:cubicBezTo>
                  <a:cubicBezTo>
                    <a:pt x="14669" y="3691"/>
                    <a:pt x="13967" y="3870"/>
                    <a:pt x="13324" y="4144"/>
                  </a:cubicBezTo>
                  <a:cubicBezTo>
                    <a:pt x="12574" y="4465"/>
                    <a:pt x="11954" y="4596"/>
                    <a:pt x="11204" y="4703"/>
                  </a:cubicBezTo>
                  <a:cubicBezTo>
                    <a:pt x="10538" y="4799"/>
                    <a:pt x="9668" y="4727"/>
                    <a:pt x="9192" y="5370"/>
                  </a:cubicBezTo>
                  <a:cubicBezTo>
                    <a:pt x="9311" y="5834"/>
                    <a:pt x="9704" y="6311"/>
                    <a:pt x="9526" y="6882"/>
                  </a:cubicBezTo>
                  <a:cubicBezTo>
                    <a:pt x="9399" y="7165"/>
                    <a:pt x="9210" y="7258"/>
                    <a:pt x="8992" y="7258"/>
                  </a:cubicBezTo>
                  <a:cubicBezTo>
                    <a:pt x="8595" y="7258"/>
                    <a:pt x="8099" y="6953"/>
                    <a:pt x="7692" y="6930"/>
                  </a:cubicBezTo>
                  <a:cubicBezTo>
                    <a:pt x="7664" y="6929"/>
                    <a:pt x="7635" y="6928"/>
                    <a:pt x="7605" y="6928"/>
                  </a:cubicBezTo>
                  <a:cubicBezTo>
                    <a:pt x="7026" y="6928"/>
                    <a:pt x="6124" y="7139"/>
                    <a:pt x="5513" y="7275"/>
                  </a:cubicBezTo>
                  <a:cubicBezTo>
                    <a:pt x="4811" y="7418"/>
                    <a:pt x="3858" y="7608"/>
                    <a:pt x="3906" y="8216"/>
                  </a:cubicBezTo>
                  <a:cubicBezTo>
                    <a:pt x="3933" y="8670"/>
                    <a:pt x="4433" y="8757"/>
                    <a:pt x="5030" y="8757"/>
                  </a:cubicBezTo>
                  <a:cubicBezTo>
                    <a:pt x="5399" y="8757"/>
                    <a:pt x="5806" y="8724"/>
                    <a:pt x="6160" y="8724"/>
                  </a:cubicBezTo>
                  <a:cubicBezTo>
                    <a:pt x="6507" y="8724"/>
                    <a:pt x="6804" y="8756"/>
                    <a:pt x="6966" y="8882"/>
                  </a:cubicBezTo>
                  <a:cubicBezTo>
                    <a:pt x="7061" y="9644"/>
                    <a:pt x="5966" y="9502"/>
                    <a:pt x="5180" y="9609"/>
                  </a:cubicBezTo>
                  <a:cubicBezTo>
                    <a:pt x="4823" y="9656"/>
                    <a:pt x="4465" y="9930"/>
                    <a:pt x="4180" y="9942"/>
                  </a:cubicBezTo>
                  <a:cubicBezTo>
                    <a:pt x="4158" y="9944"/>
                    <a:pt x="4136" y="9945"/>
                    <a:pt x="4114" y="9945"/>
                  </a:cubicBezTo>
                  <a:cubicBezTo>
                    <a:pt x="3862" y="9945"/>
                    <a:pt x="3614" y="9834"/>
                    <a:pt x="3420" y="9834"/>
                  </a:cubicBezTo>
                  <a:cubicBezTo>
                    <a:pt x="3411" y="9834"/>
                    <a:pt x="3402" y="9834"/>
                    <a:pt x="3394" y="9835"/>
                  </a:cubicBezTo>
                  <a:cubicBezTo>
                    <a:pt x="2846" y="9871"/>
                    <a:pt x="2394" y="10228"/>
                    <a:pt x="1667" y="10442"/>
                  </a:cubicBezTo>
                  <a:cubicBezTo>
                    <a:pt x="1227" y="10585"/>
                    <a:pt x="84" y="10918"/>
                    <a:pt x="60" y="11228"/>
                  </a:cubicBezTo>
                  <a:cubicBezTo>
                    <a:pt x="1" y="11716"/>
                    <a:pt x="1227" y="12085"/>
                    <a:pt x="1894" y="12395"/>
                  </a:cubicBezTo>
                  <a:cubicBezTo>
                    <a:pt x="2775" y="12811"/>
                    <a:pt x="3275" y="13061"/>
                    <a:pt x="4072" y="13228"/>
                  </a:cubicBezTo>
                  <a:cubicBezTo>
                    <a:pt x="4525" y="13327"/>
                    <a:pt x="5166" y="13365"/>
                    <a:pt x="5797" y="13365"/>
                  </a:cubicBezTo>
                  <a:cubicBezTo>
                    <a:pt x="6376" y="13365"/>
                    <a:pt x="6948" y="13333"/>
                    <a:pt x="7359" y="13288"/>
                  </a:cubicBezTo>
                  <a:cubicBezTo>
                    <a:pt x="7668" y="13255"/>
                    <a:pt x="8040" y="13119"/>
                    <a:pt x="8253" y="13119"/>
                  </a:cubicBezTo>
                  <a:cubicBezTo>
                    <a:pt x="8269" y="13119"/>
                    <a:pt x="8285" y="13119"/>
                    <a:pt x="8299" y="13121"/>
                  </a:cubicBezTo>
                  <a:cubicBezTo>
                    <a:pt x="8847" y="13169"/>
                    <a:pt x="8847" y="13585"/>
                    <a:pt x="9311" y="13621"/>
                  </a:cubicBezTo>
                  <a:cubicBezTo>
                    <a:pt x="9344" y="13624"/>
                    <a:pt x="9376" y="13625"/>
                    <a:pt x="9407" y="13625"/>
                  </a:cubicBezTo>
                  <a:cubicBezTo>
                    <a:pt x="9890" y="13625"/>
                    <a:pt x="10141" y="13292"/>
                    <a:pt x="10645" y="13181"/>
                  </a:cubicBezTo>
                  <a:cubicBezTo>
                    <a:pt x="11181" y="13050"/>
                    <a:pt x="11883" y="13133"/>
                    <a:pt x="12431" y="12895"/>
                  </a:cubicBezTo>
                  <a:cubicBezTo>
                    <a:pt x="12978" y="12657"/>
                    <a:pt x="13205" y="12204"/>
                    <a:pt x="13597" y="12180"/>
                  </a:cubicBezTo>
                  <a:cubicBezTo>
                    <a:pt x="13625" y="12178"/>
                    <a:pt x="13653" y="12177"/>
                    <a:pt x="13679" y="12177"/>
                  </a:cubicBezTo>
                  <a:cubicBezTo>
                    <a:pt x="14270" y="12177"/>
                    <a:pt x="14604" y="12781"/>
                    <a:pt x="15264" y="12895"/>
                  </a:cubicBezTo>
                  <a:cubicBezTo>
                    <a:pt x="16407" y="13097"/>
                    <a:pt x="17288" y="12823"/>
                    <a:pt x="18110" y="13228"/>
                  </a:cubicBezTo>
                  <a:cubicBezTo>
                    <a:pt x="18753" y="13550"/>
                    <a:pt x="19086" y="14526"/>
                    <a:pt x="19396" y="14907"/>
                  </a:cubicBezTo>
                  <a:cubicBezTo>
                    <a:pt x="19527" y="15074"/>
                    <a:pt x="19039" y="15490"/>
                    <a:pt x="19003" y="15740"/>
                  </a:cubicBezTo>
                  <a:cubicBezTo>
                    <a:pt x="18979" y="15907"/>
                    <a:pt x="19134" y="16181"/>
                    <a:pt x="19110" y="16407"/>
                  </a:cubicBezTo>
                  <a:cubicBezTo>
                    <a:pt x="19074" y="16991"/>
                    <a:pt x="18622" y="17372"/>
                    <a:pt x="19003" y="17693"/>
                  </a:cubicBezTo>
                  <a:cubicBezTo>
                    <a:pt x="19080" y="17757"/>
                    <a:pt x="19166" y="17781"/>
                    <a:pt x="19256" y="17781"/>
                  </a:cubicBezTo>
                  <a:cubicBezTo>
                    <a:pt x="19528" y="17781"/>
                    <a:pt x="19846" y="17566"/>
                    <a:pt x="20116" y="17566"/>
                  </a:cubicBezTo>
                  <a:cubicBezTo>
                    <a:pt x="20243" y="17566"/>
                    <a:pt x="20359" y="17613"/>
                    <a:pt x="20455" y="17753"/>
                  </a:cubicBezTo>
                  <a:cubicBezTo>
                    <a:pt x="20825" y="18288"/>
                    <a:pt x="20098" y="18479"/>
                    <a:pt x="20003" y="18979"/>
                  </a:cubicBezTo>
                  <a:cubicBezTo>
                    <a:pt x="19896" y="19550"/>
                    <a:pt x="20182" y="20110"/>
                    <a:pt x="20170" y="20646"/>
                  </a:cubicBezTo>
                  <a:cubicBezTo>
                    <a:pt x="20170" y="20884"/>
                    <a:pt x="20098" y="21443"/>
                    <a:pt x="20003" y="21646"/>
                  </a:cubicBezTo>
                  <a:cubicBezTo>
                    <a:pt x="19836" y="22039"/>
                    <a:pt x="19277" y="22027"/>
                    <a:pt x="19229" y="22432"/>
                  </a:cubicBezTo>
                  <a:cubicBezTo>
                    <a:pt x="19146" y="23063"/>
                    <a:pt x="20158" y="23503"/>
                    <a:pt x="20229" y="24039"/>
                  </a:cubicBezTo>
                  <a:cubicBezTo>
                    <a:pt x="20277" y="24432"/>
                    <a:pt x="19920" y="25122"/>
                    <a:pt x="19789" y="25432"/>
                  </a:cubicBezTo>
                  <a:cubicBezTo>
                    <a:pt x="19408" y="26325"/>
                    <a:pt x="18812" y="27063"/>
                    <a:pt x="18169" y="27837"/>
                  </a:cubicBezTo>
                  <a:cubicBezTo>
                    <a:pt x="17574" y="28551"/>
                    <a:pt x="16681" y="29218"/>
                    <a:pt x="16276" y="29956"/>
                  </a:cubicBezTo>
                  <a:cubicBezTo>
                    <a:pt x="16050" y="30349"/>
                    <a:pt x="16026" y="30802"/>
                    <a:pt x="15824" y="31183"/>
                  </a:cubicBezTo>
                  <a:cubicBezTo>
                    <a:pt x="15550" y="31707"/>
                    <a:pt x="15038" y="31980"/>
                    <a:pt x="14764" y="32516"/>
                  </a:cubicBezTo>
                  <a:cubicBezTo>
                    <a:pt x="14657" y="33290"/>
                    <a:pt x="14729" y="33969"/>
                    <a:pt x="14764" y="34683"/>
                  </a:cubicBezTo>
                  <a:cubicBezTo>
                    <a:pt x="14800" y="35398"/>
                    <a:pt x="14740" y="36136"/>
                    <a:pt x="14824" y="36803"/>
                  </a:cubicBezTo>
                  <a:cubicBezTo>
                    <a:pt x="14871" y="37184"/>
                    <a:pt x="15002" y="37910"/>
                    <a:pt x="15217" y="38255"/>
                  </a:cubicBezTo>
                  <a:cubicBezTo>
                    <a:pt x="15455" y="38648"/>
                    <a:pt x="15836" y="38541"/>
                    <a:pt x="16324" y="38815"/>
                  </a:cubicBezTo>
                  <a:cubicBezTo>
                    <a:pt x="16693" y="39017"/>
                    <a:pt x="17277" y="39541"/>
                    <a:pt x="17384" y="39922"/>
                  </a:cubicBezTo>
                  <a:cubicBezTo>
                    <a:pt x="17515" y="40351"/>
                    <a:pt x="17443" y="40993"/>
                    <a:pt x="17503" y="41541"/>
                  </a:cubicBezTo>
                  <a:cubicBezTo>
                    <a:pt x="17550" y="42136"/>
                    <a:pt x="17574" y="42791"/>
                    <a:pt x="17717" y="43220"/>
                  </a:cubicBezTo>
                  <a:cubicBezTo>
                    <a:pt x="17884" y="43672"/>
                    <a:pt x="18622" y="44125"/>
                    <a:pt x="18610" y="44661"/>
                  </a:cubicBezTo>
                  <a:cubicBezTo>
                    <a:pt x="18610" y="45149"/>
                    <a:pt x="17943" y="45220"/>
                    <a:pt x="17943" y="45720"/>
                  </a:cubicBezTo>
                  <a:cubicBezTo>
                    <a:pt x="17955" y="46530"/>
                    <a:pt x="19539" y="46554"/>
                    <a:pt x="19729" y="47340"/>
                  </a:cubicBezTo>
                  <a:cubicBezTo>
                    <a:pt x="19824" y="47744"/>
                    <a:pt x="19527" y="48185"/>
                    <a:pt x="19622" y="48506"/>
                  </a:cubicBezTo>
                  <a:cubicBezTo>
                    <a:pt x="19717" y="48911"/>
                    <a:pt x="20384" y="49233"/>
                    <a:pt x="20563" y="49399"/>
                  </a:cubicBezTo>
                  <a:cubicBezTo>
                    <a:pt x="20866" y="49681"/>
                    <a:pt x="21061" y="50140"/>
                    <a:pt x="21488" y="50140"/>
                  </a:cubicBezTo>
                  <a:cubicBezTo>
                    <a:pt x="21530" y="50140"/>
                    <a:pt x="21575" y="50135"/>
                    <a:pt x="21622" y="50126"/>
                  </a:cubicBezTo>
                  <a:cubicBezTo>
                    <a:pt x="22015" y="49614"/>
                    <a:pt x="21313" y="49209"/>
                    <a:pt x="21122" y="48792"/>
                  </a:cubicBezTo>
                  <a:cubicBezTo>
                    <a:pt x="20908" y="48316"/>
                    <a:pt x="20908" y="47494"/>
                    <a:pt x="20670" y="46720"/>
                  </a:cubicBezTo>
                  <a:cubicBezTo>
                    <a:pt x="20527" y="46244"/>
                    <a:pt x="20098" y="45875"/>
                    <a:pt x="19955" y="45446"/>
                  </a:cubicBezTo>
                  <a:cubicBezTo>
                    <a:pt x="19801" y="44994"/>
                    <a:pt x="19836" y="44530"/>
                    <a:pt x="19670" y="44161"/>
                  </a:cubicBezTo>
                  <a:cubicBezTo>
                    <a:pt x="19515" y="43803"/>
                    <a:pt x="19003" y="43303"/>
                    <a:pt x="18943" y="42934"/>
                  </a:cubicBezTo>
                  <a:cubicBezTo>
                    <a:pt x="18831" y="42098"/>
                    <a:pt x="19341" y="41609"/>
                    <a:pt x="19835" y="41609"/>
                  </a:cubicBezTo>
                  <a:cubicBezTo>
                    <a:pt x="20128" y="41609"/>
                    <a:pt x="20416" y="41783"/>
                    <a:pt x="20563" y="42160"/>
                  </a:cubicBezTo>
                  <a:cubicBezTo>
                    <a:pt x="20801" y="42768"/>
                    <a:pt x="20455" y="43315"/>
                    <a:pt x="20563" y="43934"/>
                  </a:cubicBezTo>
                  <a:cubicBezTo>
                    <a:pt x="20646" y="44446"/>
                    <a:pt x="21289" y="44934"/>
                    <a:pt x="21622" y="45387"/>
                  </a:cubicBezTo>
                  <a:cubicBezTo>
                    <a:pt x="21991" y="45887"/>
                    <a:pt x="22277" y="46387"/>
                    <a:pt x="22622" y="46720"/>
                  </a:cubicBezTo>
                  <a:cubicBezTo>
                    <a:pt x="22646" y="47078"/>
                    <a:pt x="22646" y="47149"/>
                    <a:pt x="22622" y="47506"/>
                  </a:cubicBezTo>
                  <a:cubicBezTo>
                    <a:pt x="23087" y="48042"/>
                    <a:pt x="23623" y="48542"/>
                    <a:pt x="24075" y="49125"/>
                  </a:cubicBezTo>
                  <a:cubicBezTo>
                    <a:pt x="24694" y="49899"/>
                    <a:pt x="25670" y="50864"/>
                    <a:pt x="25528" y="52185"/>
                  </a:cubicBezTo>
                  <a:cubicBezTo>
                    <a:pt x="25480" y="52602"/>
                    <a:pt x="25063" y="52983"/>
                    <a:pt x="25075" y="53412"/>
                  </a:cubicBezTo>
                  <a:cubicBezTo>
                    <a:pt x="25099" y="53793"/>
                    <a:pt x="25551" y="54233"/>
                    <a:pt x="25968" y="54531"/>
                  </a:cubicBezTo>
                  <a:cubicBezTo>
                    <a:pt x="26409" y="54840"/>
                    <a:pt x="26790" y="55198"/>
                    <a:pt x="27135" y="55364"/>
                  </a:cubicBezTo>
                  <a:cubicBezTo>
                    <a:pt x="27385" y="55483"/>
                    <a:pt x="27837" y="55507"/>
                    <a:pt x="28147" y="55638"/>
                  </a:cubicBezTo>
                  <a:cubicBezTo>
                    <a:pt x="28540" y="55817"/>
                    <a:pt x="28861" y="56245"/>
                    <a:pt x="29314" y="56483"/>
                  </a:cubicBezTo>
                  <a:cubicBezTo>
                    <a:pt x="29873" y="56769"/>
                    <a:pt x="30635" y="56936"/>
                    <a:pt x="31314" y="57257"/>
                  </a:cubicBezTo>
                  <a:cubicBezTo>
                    <a:pt x="31981" y="57567"/>
                    <a:pt x="32862" y="57984"/>
                    <a:pt x="33386" y="57984"/>
                  </a:cubicBezTo>
                  <a:cubicBezTo>
                    <a:pt x="33910" y="57984"/>
                    <a:pt x="34469" y="57436"/>
                    <a:pt x="35053" y="57424"/>
                  </a:cubicBezTo>
                  <a:cubicBezTo>
                    <a:pt x="35066" y="57424"/>
                    <a:pt x="35080" y="57424"/>
                    <a:pt x="35093" y="57424"/>
                  </a:cubicBezTo>
                  <a:cubicBezTo>
                    <a:pt x="36434" y="57424"/>
                    <a:pt x="37028" y="59168"/>
                    <a:pt x="38112" y="59710"/>
                  </a:cubicBezTo>
                  <a:cubicBezTo>
                    <a:pt x="38398" y="59853"/>
                    <a:pt x="38767" y="59853"/>
                    <a:pt x="39124" y="59936"/>
                  </a:cubicBezTo>
                  <a:cubicBezTo>
                    <a:pt x="39410" y="59996"/>
                    <a:pt x="39625" y="60115"/>
                    <a:pt x="39898" y="60210"/>
                  </a:cubicBezTo>
                  <a:cubicBezTo>
                    <a:pt x="40494" y="60413"/>
                    <a:pt x="41208" y="60389"/>
                    <a:pt x="41684" y="60603"/>
                  </a:cubicBezTo>
                  <a:cubicBezTo>
                    <a:pt x="42399" y="60913"/>
                    <a:pt x="42911" y="62246"/>
                    <a:pt x="43530" y="62603"/>
                  </a:cubicBezTo>
                  <a:cubicBezTo>
                    <a:pt x="43554" y="62972"/>
                    <a:pt x="43458" y="63449"/>
                    <a:pt x="43577" y="63722"/>
                  </a:cubicBezTo>
                  <a:cubicBezTo>
                    <a:pt x="43863" y="64115"/>
                    <a:pt x="44268" y="64020"/>
                    <a:pt x="44744" y="64282"/>
                  </a:cubicBezTo>
                  <a:cubicBezTo>
                    <a:pt x="45316" y="64592"/>
                    <a:pt x="45494" y="65377"/>
                    <a:pt x="46030" y="65616"/>
                  </a:cubicBezTo>
                  <a:cubicBezTo>
                    <a:pt x="46221" y="65699"/>
                    <a:pt x="46685" y="65699"/>
                    <a:pt x="46983" y="65782"/>
                  </a:cubicBezTo>
                  <a:cubicBezTo>
                    <a:pt x="47648" y="65986"/>
                    <a:pt x="47907" y="66703"/>
                    <a:pt x="48414" y="66703"/>
                  </a:cubicBezTo>
                  <a:cubicBezTo>
                    <a:pt x="48469" y="66703"/>
                    <a:pt x="48528" y="66694"/>
                    <a:pt x="48590" y="66675"/>
                  </a:cubicBezTo>
                  <a:cubicBezTo>
                    <a:pt x="49007" y="66556"/>
                    <a:pt x="48971" y="66128"/>
                    <a:pt x="49042" y="65735"/>
                  </a:cubicBezTo>
                  <a:cubicBezTo>
                    <a:pt x="49316" y="65425"/>
                    <a:pt x="49614" y="64961"/>
                    <a:pt x="50043" y="64949"/>
                  </a:cubicBezTo>
                  <a:cubicBezTo>
                    <a:pt x="50048" y="64949"/>
                    <a:pt x="50053" y="64949"/>
                    <a:pt x="50059" y="64949"/>
                  </a:cubicBezTo>
                  <a:cubicBezTo>
                    <a:pt x="50734" y="64949"/>
                    <a:pt x="50795" y="65680"/>
                    <a:pt x="51043" y="66342"/>
                  </a:cubicBezTo>
                  <a:cubicBezTo>
                    <a:pt x="51186" y="66723"/>
                    <a:pt x="51567" y="67056"/>
                    <a:pt x="51662" y="67461"/>
                  </a:cubicBezTo>
                  <a:cubicBezTo>
                    <a:pt x="51828" y="68152"/>
                    <a:pt x="51745" y="70223"/>
                    <a:pt x="51602" y="70628"/>
                  </a:cubicBezTo>
                  <a:cubicBezTo>
                    <a:pt x="51436" y="71140"/>
                    <a:pt x="50745" y="71354"/>
                    <a:pt x="50316" y="71914"/>
                  </a:cubicBezTo>
                  <a:cubicBezTo>
                    <a:pt x="50126" y="72176"/>
                    <a:pt x="50031" y="72569"/>
                    <a:pt x="49876" y="72747"/>
                  </a:cubicBezTo>
                  <a:cubicBezTo>
                    <a:pt x="49602" y="73081"/>
                    <a:pt x="49185" y="73164"/>
                    <a:pt x="48983" y="73474"/>
                  </a:cubicBezTo>
                  <a:cubicBezTo>
                    <a:pt x="48876" y="73652"/>
                    <a:pt x="48757" y="74021"/>
                    <a:pt x="48649" y="74259"/>
                  </a:cubicBezTo>
                  <a:cubicBezTo>
                    <a:pt x="48316" y="74962"/>
                    <a:pt x="47864" y="75462"/>
                    <a:pt x="48149" y="76319"/>
                  </a:cubicBezTo>
                  <a:cubicBezTo>
                    <a:pt x="48268" y="76665"/>
                    <a:pt x="48816" y="76903"/>
                    <a:pt x="48816" y="77319"/>
                  </a:cubicBezTo>
                  <a:cubicBezTo>
                    <a:pt x="48816" y="77808"/>
                    <a:pt x="47780" y="78236"/>
                    <a:pt x="47709" y="78772"/>
                  </a:cubicBezTo>
                  <a:cubicBezTo>
                    <a:pt x="47637" y="79165"/>
                    <a:pt x="48018" y="79867"/>
                    <a:pt x="48149" y="80391"/>
                  </a:cubicBezTo>
                  <a:cubicBezTo>
                    <a:pt x="48245" y="80772"/>
                    <a:pt x="48983" y="81022"/>
                    <a:pt x="49209" y="81272"/>
                  </a:cubicBezTo>
                  <a:cubicBezTo>
                    <a:pt x="49602" y="81713"/>
                    <a:pt x="49912" y="82344"/>
                    <a:pt x="50269" y="82892"/>
                  </a:cubicBezTo>
                  <a:cubicBezTo>
                    <a:pt x="50971" y="83975"/>
                    <a:pt x="51531" y="85297"/>
                    <a:pt x="52221" y="86344"/>
                  </a:cubicBezTo>
                  <a:cubicBezTo>
                    <a:pt x="52579" y="86904"/>
                    <a:pt x="53091" y="87392"/>
                    <a:pt x="53329" y="87964"/>
                  </a:cubicBezTo>
                  <a:cubicBezTo>
                    <a:pt x="53460" y="88249"/>
                    <a:pt x="53436" y="88595"/>
                    <a:pt x="53555" y="88857"/>
                  </a:cubicBezTo>
                  <a:cubicBezTo>
                    <a:pt x="53948" y="89749"/>
                    <a:pt x="55710" y="90702"/>
                    <a:pt x="56615" y="91143"/>
                  </a:cubicBezTo>
                  <a:cubicBezTo>
                    <a:pt x="57043" y="91357"/>
                    <a:pt x="57508" y="91428"/>
                    <a:pt x="57901" y="91643"/>
                  </a:cubicBezTo>
                  <a:cubicBezTo>
                    <a:pt x="58496" y="91976"/>
                    <a:pt x="59663" y="92857"/>
                    <a:pt x="59960" y="93369"/>
                  </a:cubicBezTo>
                  <a:cubicBezTo>
                    <a:pt x="60234" y="93833"/>
                    <a:pt x="60389" y="94976"/>
                    <a:pt x="60520" y="95715"/>
                  </a:cubicBezTo>
                  <a:cubicBezTo>
                    <a:pt x="60687" y="96691"/>
                    <a:pt x="60532" y="97441"/>
                    <a:pt x="60580" y="98501"/>
                  </a:cubicBezTo>
                  <a:cubicBezTo>
                    <a:pt x="60603" y="99072"/>
                    <a:pt x="60794" y="99655"/>
                    <a:pt x="60794" y="100227"/>
                  </a:cubicBezTo>
                  <a:cubicBezTo>
                    <a:pt x="60806" y="100429"/>
                    <a:pt x="60699" y="100572"/>
                    <a:pt x="60687" y="100787"/>
                  </a:cubicBezTo>
                  <a:cubicBezTo>
                    <a:pt x="60663" y="101477"/>
                    <a:pt x="60853" y="102251"/>
                    <a:pt x="60794" y="102953"/>
                  </a:cubicBezTo>
                  <a:cubicBezTo>
                    <a:pt x="60770" y="103334"/>
                    <a:pt x="60663" y="103644"/>
                    <a:pt x="60687" y="103954"/>
                  </a:cubicBezTo>
                  <a:cubicBezTo>
                    <a:pt x="60722" y="104299"/>
                    <a:pt x="60889" y="104608"/>
                    <a:pt x="60913" y="104906"/>
                  </a:cubicBezTo>
                  <a:cubicBezTo>
                    <a:pt x="60937" y="105228"/>
                    <a:pt x="60830" y="105656"/>
                    <a:pt x="60853" y="105906"/>
                  </a:cubicBezTo>
                  <a:cubicBezTo>
                    <a:pt x="60925" y="106609"/>
                    <a:pt x="61437" y="107156"/>
                    <a:pt x="61580" y="107799"/>
                  </a:cubicBezTo>
                  <a:cubicBezTo>
                    <a:pt x="61687" y="108311"/>
                    <a:pt x="61758" y="109371"/>
                    <a:pt x="61687" y="109978"/>
                  </a:cubicBezTo>
                  <a:cubicBezTo>
                    <a:pt x="61651" y="110300"/>
                    <a:pt x="61461" y="110621"/>
                    <a:pt x="61413" y="110978"/>
                  </a:cubicBezTo>
                  <a:cubicBezTo>
                    <a:pt x="61377" y="111264"/>
                    <a:pt x="61449" y="111550"/>
                    <a:pt x="61413" y="111812"/>
                  </a:cubicBezTo>
                  <a:cubicBezTo>
                    <a:pt x="61353" y="112205"/>
                    <a:pt x="61115" y="112514"/>
                    <a:pt x="61127" y="112871"/>
                  </a:cubicBezTo>
                  <a:cubicBezTo>
                    <a:pt x="61187" y="113633"/>
                    <a:pt x="62020" y="114241"/>
                    <a:pt x="62139" y="114991"/>
                  </a:cubicBezTo>
                  <a:cubicBezTo>
                    <a:pt x="62175" y="115253"/>
                    <a:pt x="62068" y="115526"/>
                    <a:pt x="62080" y="115776"/>
                  </a:cubicBezTo>
                  <a:cubicBezTo>
                    <a:pt x="62104" y="116241"/>
                    <a:pt x="62318" y="116622"/>
                    <a:pt x="62413" y="117050"/>
                  </a:cubicBezTo>
                  <a:cubicBezTo>
                    <a:pt x="62568" y="117705"/>
                    <a:pt x="62413" y="118598"/>
                    <a:pt x="63080" y="118896"/>
                  </a:cubicBezTo>
                  <a:cubicBezTo>
                    <a:pt x="63782" y="118682"/>
                    <a:pt x="62949" y="117908"/>
                    <a:pt x="63366" y="117551"/>
                  </a:cubicBezTo>
                  <a:lnTo>
                    <a:pt x="63366" y="117551"/>
                  </a:lnTo>
                  <a:cubicBezTo>
                    <a:pt x="64163" y="117801"/>
                    <a:pt x="63901" y="119098"/>
                    <a:pt x="64140" y="119896"/>
                  </a:cubicBezTo>
                  <a:cubicBezTo>
                    <a:pt x="64074" y="119939"/>
                    <a:pt x="64005" y="119954"/>
                    <a:pt x="63935" y="119954"/>
                  </a:cubicBezTo>
                  <a:cubicBezTo>
                    <a:pt x="63789" y="119954"/>
                    <a:pt x="63639" y="119890"/>
                    <a:pt x="63508" y="119890"/>
                  </a:cubicBezTo>
                  <a:cubicBezTo>
                    <a:pt x="63407" y="119890"/>
                    <a:pt x="63316" y="119928"/>
                    <a:pt x="63247" y="120063"/>
                  </a:cubicBezTo>
                  <a:cubicBezTo>
                    <a:pt x="63080" y="120408"/>
                    <a:pt x="63520" y="120718"/>
                    <a:pt x="63532" y="120956"/>
                  </a:cubicBezTo>
                  <a:cubicBezTo>
                    <a:pt x="63556" y="121361"/>
                    <a:pt x="63235" y="121837"/>
                    <a:pt x="63306" y="122123"/>
                  </a:cubicBezTo>
                  <a:cubicBezTo>
                    <a:pt x="63425" y="122599"/>
                    <a:pt x="64282" y="122515"/>
                    <a:pt x="64425" y="122908"/>
                  </a:cubicBezTo>
                  <a:cubicBezTo>
                    <a:pt x="64568" y="123325"/>
                    <a:pt x="64140" y="123635"/>
                    <a:pt x="64140" y="124075"/>
                  </a:cubicBezTo>
                  <a:cubicBezTo>
                    <a:pt x="64151" y="124528"/>
                    <a:pt x="64735" y="125361"/>
                    <a:pt x="65199" y="125968"/>
                  </a:cubicBezTo>
                  <a:cubicBezTo>
                    <a:pt x="65413" y="126254"/>
                    <a:pt x="65747" y="126444"/>
                    <a:pt x="65925" y="126695"/>
                  </a:cubicBezTo>
                  <a:cubicBezTo>
                    <a:pt x="66092" y="126933"/>
                    <a:pt x="66187" y="127337"/>
                    <a:pt x="66378" y="127528"/>
                  </a:cubicBezTo>
                  <a:cubicBezTo>
                    <a:pt x="66568" y="127730"/>
                    <a:pt x="67021" y="127837"/>
                    <a:pt x="67318" y="128040"/>
                  </a:cubicBezTo>
                  <a:cubicBezTo>
                    <a:pt x="67807" y="128361"/>
                    <a:pt x="68342" y="129171"/>
                    <a:pt x="68819" y="129421"/>
                  </a:cubicBezTo>
                  <a:cubicBezTo>
                    <a:pt x="69033" y="129540"/>
                    <a:pt x="69331" y="129588"/>
                    <a:pt x="69604" y="129707"/>
                  </a:cubicBezTo>
                  <a:cubicBezTo>
                    <a:pt x="69962" y="129862"/>
                    <a:pt x="70331" y="130147"/>
                    <a:pt x="70664" y="130266"/>
                  </a:cubicBezTo>
                  <a:cubicBezTo>
                    <a:pt x="71581" y="130588"/>
                    <a:pt x="72486" y="130814"/>
                    <a:pt x="73224" y="131147"/>
                  </a:cubicBezTo>
                  <a:lnTo>
                    <a:pt x="74950" y="131147"/>
                  </a:lnTo>
                  <a:cubicBezTo>
                    <a:pt x="75403" y="131028"/>
                    <a:pt x="75855" y="130897"/>
                    <a:pt x="75962" y="130433"/>
                  </a:cubicBezTo>
                  <a:cubicBezTo>
                    <a:pt x="75617" y="129647"/>
                    <a:pt x="74450" y="129742"/>
                    <a:pt x="73676" y="129314"/>
                  </a:cubicBezTo>
                  <a:cubicBezTo>
                    <a:pt x="73153" y="129028"/>
                    <a:pt x="72664" y="128409"/>
                    <a:pt x="72283" y="127980"/>
                  </a:cubicBezTo>
                  <a:cubicBezTo>
                    <a:pt x="71890" y="127540"/>
                    <a:pt x="71105" y="126945"/>
                    <a:pt x="71105" y="126421"/>
                  </a:cubicBezTo>
                  <a:cubicBezTo>
                    <a:pt x="71105" y="125980"/>
                    <a:pt x="71569" y="125861"/>
                    <a:pt x="71664" y="125468"/>
                  </a:cubicBezTo>
                  <a:cubicBezTo>
                    <a:pt x="71736" y="125182"/>
                    <a:pt x="71545" y="125099"/>
                    <a:pt x="71664" y="124742"/>
                  </a:cubicBezTo>
                  <a:cubicBezTo>
                    <a:pt x="71890" y="124087"/>
                    <a:pt x="72522" y="124087"/>
                    <a:pt x="72498" y="123408"/>
                  </a:cubicBezTo>
                  <a:cubicBezTo>
                    <a:pt x="72462" y="122301"/>
                    <a:pt x="70319" y="122765"/>
                    <a:pt x="70271" y="121622"/>
                  </a:cubicBezTo>
                  <a:cubicBezTo>
                    <a:pt x="70236" y="120860"/>
                    <a:pt x="71355" y="120896"/>
                    <a:pt x="71498" y="120170"/>
                  </a:cubicBezTo>
                  <a:cubicBezTo>
                    <a:pt x="71569" y="119848"/>
                    <a:pt x="71402" y="119706"/>
                    <a:pt x="71390" y="119170"/>
                  </a:cubicBezTo>
                  <a:cubicBezTo>
                    <a:pt x="71509" y="118634"/>
                    <a:pt x="72105" y="118551"/>
                    <a:pt x="72224" y="118003"/>
                  </a:cubicBezTo>
                  <a:cubicBezTo>
                    <a:pt x="71986" y="117610"/>
                    <a:pt x="71462" y="117872"/>
                    <a:pt x="71105" y="117670"/>
                  </a:cubicBezTo>
                  <a:cubicBezTo>
                    <a:pt x="70771" y="117467"/>
                    <a:pt x="70617" y="117027"/>
                    <a:pt x="70664" y="116610"/>
                  </a:cubicBezTo>
                  <a:cubicBezTo>
                    <a:pt x="70745" y="116575"/>
                    <a:pt x="70836" y="116562"/>
                    <a:pt x="70933" y="116562"/>
                  </a:cubicBezTo>
                  <a:cubicBezTo>
                    <a:pt x="71299" y="116562"/>
                    <a:pt x="71762" y="116752"/>
                    <a:pt x="72152" y="116752"/>
                  </a:cubicBezTo>
                  <a:cubicBezTo>
                    <a:pt x="72412" y="116752"/>
                    <a:pt x="72640" y="116667"/>
                    <a:pt x="72783" y="116384"/>
                  </a:cubicBezTo>
                  <a:cubicBezTo>
                    <a:pt x="72986" y="116003"/>
                    <a:pt x="72545" y="115050"/>
                    <a:pt x="72831" y="114657"/>
                  </a:cubicBezTo>
                  <a:cubicBezTo>
                    <a:pt x="73033" y="114395"/>
                    <a:pt x="74093" y="114395"/>
                    <a:pt x="74510" y="114324"/>
                  </a:cubicBezTo>
                  <a:cubicBezTo>
                    <a:pt x="75093" y="114229"/>
                    <a:pt x="75796" y="114098"/>
                    <a:pt x="76129" y="113883"/>
                  </a:cubicBezTo>
                  <a:cubicBezTo>
                    <a:pt x="76486" y="113645"/>
                    <a:pt x="77022" y="112943"/>
                    <a:pt x="76963" y="112264"/>
                  </a:cubicBezTo>
                  <a:cubicBezTo>
                    <a:pt x="76927" y="111931"/>
                    <a:pt x="76713" y="111824"/>
                    <a:pt x="76462" y="111538"/>
                  </a:cubicBezTo>
                  <a:cubicBezTo>
                    <a:pt x="76248" y="111288"/>
                    <a:pt x="76165" y="110990"/>
                    <a:pt x="76010" y="110752"/>
                  </a:cubicBezTo>
                  <a:cubicBezTo>
                    <a:pt x="75748" y="110371"/>
                    <a:pt x="75343" y="110419"/>
                    <a:pt x="75236" y="109859"/>
                  </a:cubicBezTo>
                  <a:cubicBezTo>
                    <a:pt x="75306" y="109846"/>
                    <a:pt x="75379" y="109839"/>
                    <a:pt x="75455" y="109839"/>
                  </a:cubicBezTo>
                  <a:cubicBezTo>
                    <a:pt x="76102" y="109839"/>
                    <a:pt x="76958" y="110280"/>
                    <a:pt x="77824" y="110280"/>
                  </a:cubicBezTo>
                  <a:cubicBezTo>
                    <a:pt x="78018" y="110280"/>
                    <a:pt x="78211" y="110258"/>
                    <a:pt x="78403" y="110204"/>
                  </a:cubicBezTo>
                  <a:cubicBezTo>
                    <a:pt x="78963" y="110050"/>
                    <a:pt x="79713" y="108871"/>
                    <a:pt x="79975" y="108359"/>
                  </a:cubicBezTo>
                  <a:cubicBezTo>
                    <a:pt x="80046" y="108204"/>
                    <a:pt x="80046" y="107942"/>
                    <a:pt x="80142" y="107752"/>
                  </a:cubicBezTo>
                  <a:cubicBezTo>
                    <a:pt x="80237" y="107537"/>
                    <a:pt x="80439" y="107359"/>
                    <a:pt x="80475" y="107252"/>
                  </a:cubicBezTo>
                  <a:cubicBezTo>
                    <a:pt x="80558" y="106942"/>
                    <a:pt x="80511" y="106716"/>
                    <a:pt x="80582" y="106525"/>
                  </a:cubicBezTo>
                  <a:cubicBezTo>
                    <a:pt x="80784" y="105954"/>
                    <a:pt x="81308" y="105775"/>
                    <a:pt x="81642" y="105347"/>
                  </a:cubicBezTo>
                  <a:cubicBezTo>
                    <a:pt x="81892" y="105037"/>
                    <a:pt x="82011" y="104668"/>
                    <a:pt x="82261" y="104347"/>
                  </a:cubicBezTo>
                  <a:cubicBezTo>
                    <a:pt x="82511" y="104001"/>
                    <a:pt x="82749" y="103704"/>
                    <a:pt x="82928" y="103406"/>
                  </a:cubicBezTo>
                  <a:cubicBezTo>
                    <a:pt x="83082" y="102382"/>
                    <a:pt x="82523" y="101668"/>
                    <a:pt x="82761" y="100787"/>
                  </a:cubicBezTo>
                  <a:cubicBezTo>
                    <a:pt x="83023" y="99775"/>
                    <a:pt x="84404" y="99167"/>
                    <a:pt x="85380" y="98715"/>
                  </a:cubicBezTo>
                  <a:cubicBezTo>
                    <a:pt x="85714" y="98560"/>
                    <a:pt x="86047" y="98310"/>
                    <a:pt x="86321" y="98215"/>
                  </a:cubicBezTo>
                  <a:cubicBezTo>
                    <a:pt x="87000" y="97989"/>
                    <a:pt x="87821" y="98108"/>
                    <a:pt x="88440" y="97881"/>
                  </a:cubicBezTo>
                  <a:cubicBezTo>
                    <a:pt x="89488" y="97500"/>
                    <a:pt x="89595" y="96381"/>
                    <a:pt x="90107" y="95429"/>
                  </a:cubicBezTo>
                  <a:cubicBezTo>
                    <a:pt x="90357" y="94976"/>
                    <a:pt x="90679" y="94524"/>
                    <a:pt x="90726" y="94202"/>
                  </a:cubicBezTo>
                  <a:cubicBezTo>
                    <a:pt x="90774" y="93917"/>
                    <a:pt x="90619" y="93655"/>
                    <a:pt x="90667" y="93309"/>
                  </a:cubicBezTo>
                  <a:cubicBezTo>
                    <a:pt x="90714" y="92976"/>
                    <a:pt x="91024" y="92678"/>
                    <a:pt x="91119" y="92309"/>
                  </a:cubicBezTo>
                  <a:cubicBezTo>
                    <a:pt x="91238" y="91833"/>
                    <a:pt x="91286" y="91119"/>
                    <a:pt x="91286" y="90583"/>
                  </a:cubicBezTo>
                  <a:cubicBezTo>
                    <a:pt x="91286" y="90142"/>
                    <a:pt x="91083" y="89749"/>
                    <a:pt x="91060" y="89357"/>
                  </a:cubicBezTo>
                  <a:cubicBezTo>
                    <a:pt x="90988" y="87916"/>
                    <a:pt x="91583" y="87749"/>
                    <a:pt x="92119" y="86963"/>
                  </a:cubicBezTo>
                  <a:cubicBezTo>
                    <a:pt x="92381" y="86571"/>
                    <a:pt x="92488" y="86130"/>
                    <a:pt x="92679" y="85844"/>
                  </a:cubicBezTo>
                  <a:cubicBezTo>
                    <a:pt x="93572" y="84511"/>
                    <a:pt x="95131" y="83856"/>
                    <a:pt x="95012" y="81832"/>
                  </a:cubicBezTo>
                  <a:cubicBezTo>
                    <a:pt x="94977" y="81165"/>
                    <a:pt x="94560" y="79653"/>
                    <a:pt x="94072" y="79439"/>
                  </a:cubicBezTo>
                  <a:cubicBezTo>
                    <a:pt x="93786" y="79320"/>
                    <a:pt x="93143" y="79427"/>
                    <a:pt x="92726" y="79272"/>
                  </a:cubicBezTo>
                  <a:cubicBezTo>
                    <a:pt x="91417" y="78784"/>
                    <a:pt x="90643" y="77153"/>
                    <a:pt x="89274" y="77046"/>
                  </a:cubicBezTo>
                  <a:cubicBezTo>
                    <a:pt x="89252" y="77044"/>
                    <a:pt x="89230" y="77043"/>
                    <a:pt x="89208" y="77043"/>
                  </a:cubicBezTo>
                  <a:cubicBezTo>
                    <a:pt x="88957" y="77043"/>
                    <a:pt x="88711" y="77153"/>
                    <a:pt x="88420" y="77153"/>
                  </a:cubicBezTo>
                  <a:cubicBezTo>
                    <a:pt x="88407" y="77153"/>
                    <a:pt x="88394" y="77153"/>
                    <a:pt x="88381" y="77153"/>
                  </a:cubicBezTo>
                  <a:cubicBezTo>
                    <a:pt x="87845" y="77141"/>
                    <a:pt x="87035" y="76772"/>
                    <a:pt x="86428" y="76712"/>
                  </a:cubicBezTo>
                  <a:cubicBezTo>
                    <a:pt x="86376" y="76705"/>
                    <a:pt x="86322" y="76703"/>
                    <a:pt x="86266" y="76703"/>
                  </a:cubicBezTo>
                  <a:cubicBezTo>
                    <a:pt x="86029" y="76703"/>
                    <a:pt x="85763" y="76751"/>
                    <a:pt x="85556" y="76751"/>
                  </a:cubicBezTo>
                  <a:cubicBezTo>
                    <a:pt x="85463" y="76751"/>
                    <a:pt x="85381" y="76741"/>
                    <a:pt x="85321" y="76712"/>
                  </a:cubicBezTo>
                  <a:cubicBezTo>
                    <a:pt x="84975" y="76534"/>
                    <a:pt x="84928" y="75891"/>
                    <a:pt x="84654" y="75712"/>
                  </a:cubicBezTo>
                  <a:cubicBezTo>
                    <a:pt x="84428" y="75557"/>
                    <a:pt x="83987" y="75498"/>
                    <a:pt x="83642" y="75367"/>
                  </a:cubicBezTo>
                  <a:cubicBezTo>
                    <a:pt x="83094" y="75152"/>
                    <a:pt x="82666" y="74914"/>
                    <a:pt x="82035" y="74867"/>
                  </a:cubicBezTo>
                  <a:cubicBezTo>
                    <a:pt x="82024" y="74866"/>
                    <a:pt x="82013" y="74866"/>
                    <a:pt x="82002" y="74866"/>
                  </a:cubicBezTo>
                  <a:cubicBezTo>
                    <a:pt x="81837" y="74866"/>
                    <a:pt x="81649" y="74934"/>
                    <a:pt x="81459" y="74934"/>
                  </a:cubicBezTo>
                  <a:cubicBezTo>
                    <a:pt x="81425" y="74934"/>
                    <a:pt x="81390" y="74931"/>
                    <a:pt x="81356" y="74926"/>
                  </a:cubicBezTo>
                  <a:cubicBezTo>
                    <a:pt x="81011" y="74867"/>
                    <a:pt x="80737" y="74450"/>
                    <a:pt x="80415" y="74259"/>
                  </a:cubicBezTo>
                  <a:cubicBezTo>
                    <a:pt x="80011" y="74009"/>
                    <a:pt x="79630" y="73878"/>
                    <a:pt x="79463" y="73533"/>
                  </a:cubicBezTo>
                  <a:cubicBezTo>
                    <a:pt x="79832" y="72331"/>
                    <a:pt x="78820" y="71997"/>
                    <a:pt x="78570" y="71307"/>
                  </a:cubicBezTo>
                  <a:cubicBezTo>
                    <a:pt x="78463" y="70973"/>
                    <a:pt x="78510" y="70592"/>
                    <a:pt x="78403" y="70295"/>
                  </a:cubicBezTo>
                  <a:cubicBezTo>
                    <a:pt x="78260" y="69878"/>
                    <a:pt x="77856" y="69640"/>
                    <a:pt x="77403" y="69295"/>
                  </a:cubicBezTo>
                  <a:cubicBezTo>
                    <a:pt x="76605" y="68675"/>
                    <a:pt x="75879" y="68104"/>
                    <a:pt x="74736" y="67961"/>
                  </a:cubicBezTo>
                  <a:cubicBezTo>
                    <a:pt x="74670" y="67953"/>
                    <a:pt x="74603" y="67950"/>
                    <a:pt x="74537" y="67950"/>
                  </a:cubicBezTo>
                  <a:cubicBezTo>
                    <a:pt x="74135" y="67950"/>
                    <a:pt x="73730" y="68073"/>
                    <a:pt x="73264" y="68073"/>
                  </a:cubicBezTo>
                  <a:cubicBezTo>
                    <a:pt x="73216" y="68073"/>
                    <a:pt x="73167" y="68071"/>
                    <a:pt x="73117" y="68068"/>
                  </a:cubicBezTo>
                  <a:cubicBezTo>
                    <a:pt x="72462" y="68033"/>
                    <a:pt x="71652" y="67449"/>
                    <a:pt x="71164" y="66901"/>
                  </a:cubicBezTo>
                  <a:cubicBezTo>
                    <a:pt x="70688" y="66354"/>
                    <a:pt x="70462" y="65878"/>
                    <a:pt x="70045" y="65616"/>
                  </a:cubicBezTo>
                  <a:cubicBezTo>
                    <a:pt x="69664" y="65366"/>
                    <a:pt x="69140" y="65366"/>
                    <a:pt x="68878" y="65116"/>
                  </a:cubicBezTo>
                  <a:cubicBezTo>
                    <a:pt x="68759" y="65008"/>
                    <a:pt x="68783" y="64818"/>
                    <a:pt x="68652" y="64556"/>
                  </a:cubicBezTo>
                  <a:cubicBezTo>
                    <a:pt x="68461" y="64151"/>
                    <a:pt x="68128" y="63925"/>
                    <a:pt x="68378" y="63449"/>
                  </a:cubicBezTo>
                  <a:cubicBezTo>
                    <a:pt x="68312" y="63414"/>
                    <a:pt x="68255" y="63400"/>
                    <a:pt x="68204" y="63400"/>
                  </a:cubicBezTo>
                  <a:cubicBezTo>
                    <a:pt x="67940" y="63400"/>
                    <a:pt x="67853" y="63790"/>
                    <a:pt x="67511" y="63790"/>
                  </a:cubicBezTo>
                  <a:cubicBezTo>
                    <a:pt x="67484" y="63790"/>
                    <a:pt x="67456" y="63787"/>
                    <a:pt x="67426" y="63782"/>
                  </a:cubicBezTo>
                  <a:cubicBezTo>
                    <a:pt x="67082" y="63285"/>
                    <a:pt x="66776" y="63003"/>
                    <a:pt x="66165" y="63003"/>
                  </a:cubicBezTo>
                  <a:cubicBezTo>
                    <a:pt x="66014" y="63003"/>
                    <a:pt x="65845" y="63020"/>
                    <a:pt x="65652" y="63056"/>
                  </a:cubicBezTo>
                  <a:cubicBezTo>
                    <a:pt x="65199" y="63139"/>
                    <a:pt x="64949" y="63711"/>
                    <a:pt x="64425" y="63722"/>
                  </a:cubicBezTo>
                  <a:cubicBezTo>
                    <a:pt x="64420" y="63723"/>
                    <a:pt x="64415" y="63723"/>
                    <a:pt x="64409" y="63723"/>
                  </a:cubicBezTo>
                  <a:cubicBezTo>
                    <a:pt x="63977" y="63723"/>
                    <a:pt x="63644" y="63245"/>
                    <a:pt x="63080" y="63163"/>
                  </a:cubicBezTo>
                  <a:cubicBezTo>
                    <a:pt x="63017" y="63154"/>
                    <a:pt x="62953" y="63151"/>
                    <a:pt x="62888" y="63151"/>
                  </a:cubicBezTo>
                  <a:cubicBezTo>
                    <a:pt x="62577" y="63151"/>
                    <a:pt x="62253" y="63235"/>
                    <a:pt x="62000" y="63235"/>
                  </a:cubicBezTo>
                  <a:cubicBezTo>
                    <a:pt x="61948" y="63235"/>
                    <a:pt x="61899" y="63231"/>
                    <a:pt x="61854" y="63222"/>
                  </a:cubicBezTo>
                  <a:cubicBezTo>
                    <a:pt x="61377" y="63127"/>
                    <a:pt x="61234" y="62722"/>
                    <a:pt x="60794" y="62437"/>
                  </a:cubicBezTo>
                  <a:cubicBezTo>
                    <a:pt x="60489" y="62238"/>
                    <a:pt x="59885" y="61889"/>
                    <a:pt x="59696" y="61889"/>
                  </a:cubicBezTo>
                  <a:cubicBezTo>
                    <a:pt x="59693" y="61889"/>
                    <a:pt x="59689" y="61889"/>
                    <a:pt x="59687" y="61889"/>
                  </a:cubicBezTo>
                  <a:cubicBezTo>
                    <a:pt x="59210" y="61899"/>
                    <a:pt x="58854" y="62748"/>
                    <a:pt x="58280" y="62748"/>
                  </a:cubicBezTo>
                  <a:cubicBezTo>
                    <a:pt x="58180" y="62748"/>
                    <a:pt x="58074" y="62723"/>
                    <a:pt x="57960" y="62663"/>
                  </a:cubicBezTo>
                  <a:cubicBezTo>
                    <a:pt x="57579" y="62187"/>
                    <a:pt x="58567" y="61937"/>
                    <a:pt x="58127" y="61496"/>
                  </a:cubicBezTo>
                  <a:cubicBezTo>
                    <a:pt x="58041" y="61410"/>
                    <a:pt x="57958" y="61376"/>
                    <a:pt x="57879" y="61376"/>
                  </a:cubicBezTo>
                  <a:cubicBezTo>
                    <a:pt x="57641" y="61376"/>
                    <a:pt x="57431" y="61686"/>
                    <a:pt x="57234" y="61829"/>
                  </a:cubicBezTo>
                  <a:cubicBezTo>
                    <a:pt x="56924" y="62044"/>
                    <a:pt x="56627" y="62258"/>
                    <a:pt x="56281" y="62389"/>
                  </a:cubicBezTo>
                  <a:cubicBezTo>
                    <a:pt x="55519" y="62675"/>
                    <a:pt x="55043" y="62520"/>
                    <a:pt x="54448" y="62830"/>
                  </a:cubicBezTo>
                  <a:cubicBezTo>
                    <a:pt x="53888" y="63115"/>
                    <a:pt x="53864" y="63603"/>
                    <a:pt x="53555" y="64163"/>
                  </a:cubicBezTo>
                  <a:cubicBezTo>
                    <a:pt x="53293" y="64639"/>
                    <a:pt x="52710" y="65306"/>
                    <a:pt x="52329" y="65342"/>
                  </a:cubicBezTo>
                  <a:cubicBezTo>
                    <a:pt x="52317" y="65343"/>
                    <a:pt x="52305" y="65343"/>
                    <a:pt x="52294" y="65343"/>
                  </a:cubicBezTo>
                  <a:cubicBezTo>
                    <a:pt x="51841" y="65343"/>
                    <a:pt x="51401" y="64682"/>
                    <a:pt x="50995" y="64508"/>
                  </a:cubicBezTo>
                  <a:cubicBezTo>
                    <a:pt x="50722" y="64390"/>
                    <a:pt x="50479" y="64343"/>
                    <a:pt x="50256" y="64343"/>
                  </a:cubicBezTo>
                  <a:cubicBezTo>
                    <a:pt x="49427" y="64343"/>
                    <a:pt x="48865" y="64990"/>
                    <a:pt x="48030" y="65008"/>
                  </a:cubicBezTo>
                  <a:cubicBezTo>
                    <a:pt x="48027" y="65008"/>
                    <a:pt x="48023" y="65008"/>
                    <a:pt x="48019" y="65008"/>
                  </a:cubicBezTo>
                  <a:cubicBezTo>
                    <a:pt x="47044" y="65008"/>
                    <a:pt x="45649" y="63421"/>
                    <a:pt x="45697" y="62496"/>
                  </a:cubicBezTo>
                  <a:cubicBezTo>
                    <a:pt x="45721" y="61937"/>
                    <a:pt x="46018" y="61079"/>
                    <a:pt x="46090" y="60377"/>
                  </a:cubicBezTo>
                  <a:cubicBezTo>
                    <a:pt x="46137" y="59829"/>
                    <a:pt x="46530" y="59496"/>
                    <a:pt x="46530" y="58984"/>
                  </a:cubicBezTo>
                  <a:cubicBezTo>
                    <a:pt x="46542" y="58305"/>
                    <a:pt x="45637" y="57781"/>
                    <a:pt x="45197" y="57710"/>
                  </a:cubicBezTo>
                  <a:cubicBezTo>
                    <a:pt x="45040" y="57680"/>
                    <a:pt x="44875" y="57668"/>
                    <a:pt x="44704" y="57668"/>
                  </a:cubicBezTo>
                  <a:cubicBezTo>
                    <a:pt x="44061" y="57668"/>
                    <a:pt x="43325" y="57835"/>
                    <a:pt x="42609" y="57835"/>
                  </a:cubicBezTo>
                  <a:cubicBezTo>
                    <a:pt x="42234" y="57835"/>
                    <a:pt x="41865" y="57789"/>
                    <a:pt x="41518" y="57650"/>
                  </a:cubicBezTo>
                  <a:cubicBezTo>
                    <a:pt x="41291" y="57269"/>
                    <a:pt x="41780" y="57007"/>
                    <a:pt x="41911" y="56650"/>
                  </a:cubicBezTo>
                  <a:cubicBezTo>
                    <a:pt x="41982" y="56436"/>
                    <a:pt x="41934" y="56150"/>
                    <a:pt x="42018" y="55924"/>
                  </a:cubicBezTo>
                  <a:cubicBezTo>
                    <a:pt x="42149" y="55567"/>
                    <a:pt x="42518" y="55293"/>
                    <a:pt x="42684" y="54912"/>
                  </a:cubicBezTo>
                  <a:cubicBezTo>
                    <a:pt x="42815" y="54626"/>
                    <a:pt x="42839" y="54209"/>
                    <a:pt x="42970" y="53852"/>
                  </a:cubicBezTo>
                  <a:cubicBezTo>
                    <a:pt x="43113" y="53447"/>
                    <a:pt x="43375" y="53197"/>
                    <a:pt x="43411" y="52912"/>
                  </a:cubicBezTo>
                  <a:cubicBezTo>
                    <a:pt x="43446" y="52531"/>
                    <a:pt x="43315" y="52102"/>
                    <a:pt x="43018" y="51852"/>
                  </a:cubicBezTo>
                  <a:cubicBezTo>
                    <a:pt x="42089" y="51900"/>
                    <a:pt x="41482" y="51947"/>
                    <a:pt x="40958" y="52185"/>
                  </a:cubicBezTo>
                  <a:cubicBezTo>
                    <a:pt x="39756" y="52733"/>
                    <a:pt x="39994" y="54364"/>
                    <a:pt x="38791" y="54745"/>
                  </a:cubicBezTo>
                  <a:cubicBezTo>
                    <a:pt x="38374" y="54888"/>
                    <a:pt x="37791" y="54888"/>
                    <a:pt x="37339" y="54971"/>
                  </a:cubicBezTo>
                  <a:cubicBezTo>
                    <a:pt x="36946" y="55043"/>
                    <a:pt x="36457" y="55257"/>
                    <a:pt x="36053" y="55257"/>
                  </a:cubicBezTo>
                  <a:cubicBezTo>
                    <a:pt x="35576" y="55245"/>
                    <a:pt x="34731" y="54781"/>
                    <a:pt x="34433" y="54471"/>
                  </a:cubicBezTo>
                  <a:cubicBezTo>
                    <a:pt x="34183" y="54197"/>
                    <a:pt x="33564" y="52816"/>
                    <a:pt x="33493" y="52578"/>
                  </a:cubicBezTo>
                  <a:cubicBezTo>
                    <a:pt x="33017" y="50935"/>
                    <a:pt x="33540" y="49423"/>
                    <a:pt x="34160" y="48280"/>
                  </a:cubicBezTo>
                  <a:cubicBezTo>
                    <a:pt x="34291" y="48042"/>
                    <a:pt x="34505" y="47816"/>
                    <a:pt x="34612" y="47566"/>
                  </a:cubicBezTo>
                  <a:cubicBezTo>
                    <a:pt x="34755" y="47173"/>
                    <a:pt x="34660" y="46589"/>
                    <a:pt x="34779" y="46173"/>
                  </a:cubicBezTo>
                  <a:cubicBezTo>
                    <a:pt x="34993" y="45387"/>
                    <a:pt x="36005" y="44923"/>
                    <a:pt x="36719" y="44553"/>
                  </a:cubicBezTo>
                  <a:cubicBezTo>
                    <a:pt x="37541" y="44125"/>
                    <a:pt x="38232" y="43446"/>
                    <a:pt x="39172" y="43387"/>
                  </a:cubicBezTo>
                  <a:cubicBezTo>
                    <a:pt x="39220" y="43383"/>
                    <a:pt x="39270" y="43381"/>
                    <a:pt x="39322" y="43381"/>
                  </a:cubicBezTo>
                  <a:cubicBezTo>
                    <a:pt x="39785" y="43381"/>
                    <a:pt x="40384" y="43515"/>
                    <a:pt x="40791" y="43601"/>
                  </a:cubicBezTo>
                  <a:cubicBezTo>
                    <a:pt x="41208" y="43696"/>
                    <a:pt x="41541" y="43970"/>
                    <a:pt x="41911" y="43994"/>
                  </a:cubicBezTo>
                  <a:cubicBezTo>
                    <a:pt x="41961" y="43998"/>
                    <a:pt x="42009" y="44000"/>
                    <a:pt x="42056" y="44000"/>
                  </a:cubicBezTo>
                  <a:cubicBezTo>
                    <a:pt x="42960" y="44000"/>
                    <a:pt x="43225" y="43257"/>
                    <a:pt x="44018" y="42827"/>
                  </a:cubicBezTo>
                  <a:cubicBezTo>
                    <a:pt x="44178" y="42849"/>
                    <a:pt x="44329" y="42858"/>
                    <a:pt x="44473" y="42858"/>
                  </a:cubicBezTo>
                  <a:cubicBezTo>
                    <a:pt x="44990" y="42858"/>
                    <a:pt x="45421" y="42747"/>
                    <a:pt x="45907" y="42747"/>
                  </a:cubicBezTo>
                  <a:cubicBezTo>
                    <a:pt x="46020" y="42747"/>
                    <a:pt x="46136" y="42753"/>
                    <a:pt x="46256" y="42768"/>
                  </a:cubicBezTo>
                  <a:cubicBezTo>
                    <a:pt x="46792" y="42827"/>
                    <a:pt x="47173" y="43410"/>
                    <a:pt x="47590" y="43434"/>
                  </a:cubicBezTo>
                  <a:cubicBezTo>
                    <a:pt x="47606" y="43436"/>
                    <a:pt x="47623" y="43437"/>
                    <a:pt x="47639" y="43437"/>
                  </a:cubicBezTo>
                  <a:cubicBezTo>
                    <a:pt x="47949" y="43437"/>
                    <a:pt x="48225" y="43154"/>
                    <a:pt x="48515" y="43154"/>
                  </a:cubicBezTo>
                  <a:cubicBezTo>
                    <a:pt x="48540" y="43154"/>
                    <a:pt x="48565" y="43156"/>
                    <a:pt x="48590" y="43160"/>
                  </a:cubicBezTo>
                  <a:cubicBezTo>
                    <a:pt x="48923" y="43208"/>
                    <a:pt x="49483" y="43922"/>
                    <a:pt x="49542" y="44327"/>
                  </a:cubicBezTo>
                  <a:cubicBezTo>
                    <a:pt x="49602" y="44827"/>
                    <a:pt x="49173" y="45280"/>
                    <a:pt x="49316" y="45839"/>
                  </a:cubicBezTo>
                  <a:cubicBezTo>
                    <a:pt x="49840" y="46363"/>
                    <a:pt x="50793" y="46470"/>
                    <a:pt x="51543" y="46780"/>
                  </a:cubicBezTo>
                  <a:cubicBezTo>
                    <a:pt x="52031" y="46375"/>
                    <a:pt x="51614" y="45637"/>
                    <a:pt x="51543" y="45054"/>
                  </a:cubicBezTo>
                  <a:cubicBezTo>
                    <a:pt x="51519" y="44792"/>
                    <a:pt x="51578" y="44565"/>
                    <a:pt x="51543" y="44327"/>
                  </a:cubicBezTo>
                  <a:cubicBezTo>
                    <a:pt x="51507" y="43922"/>
                    <a:pt x="51328" y="43553"/>
                    <a:pt x="51328" y="43220"/>
                  </a:cubicBezTo>
                  <a:cubicBezTo>
                    <a:pt x="51316" y="41625"/>
                    <a:pt x="52602" y="40886"/>
                    <a:pt x="53662" y="40255"/>
                  </a:cubicBezTo>
                  <a:cubicBezTo>
                    <a:pt x="54126" y="39993"/>
                    <a:pt x="54495" y="39517"/>
                    <a:pt x="54888" y="39315"/>
                  </a:cubicBezTo>
                  <a:cubicBezTo>
                    <a:pt x="55460" y="39029"/>
                    <a:pt x="55877" y="38958"/>
                    <a:pt x="56341" y="38696"/>
                  </a:cubicBezTo>
                  <a:cubicBezTo>
                    <a:pt x="57186" y="38231"/>
                    <a:pt x="57913" y="37838"/>
                    <a:pt x="58567" y="37303"/>
                  </a:cubicBezTo>
                  <a:cubicBezTo>
                    <a:pt x="58877" y="36588"/>
                    <a:pt x="58591" y="35624"/>
                    <a:pt x="58627" y="34909"/>
                  </a:cubicBezTo>
                  <a:cubicBezTo>
                    <a:pt x="58705" y="34860"/>
                    <a:pt x="58781" y="34842"/>
                    <a:pt x="58856" y="34842"/>
                  </a:cubicBezTo>
                  <a:cubicBezTo>
                    <a:pt x="59059" y="34842"/>
                    <a:pt x="59258" y="34970"/>
                    <a:pt x="59479" y="34970"/>
                  </a:cubicBezTo>
                  <a:cubicBezTo>
                    <a:pt x="59493" y="34970"/>
                    <a:pt x="59506" y="34970"/>
                    <a:pt x="59520" y="34969"/>
                  </a:cubicBezTo>
                  <a:cubicBezTo>
                    <a:pt x="60032" y="34862"/>
                    <a:pt x="60068" y="34136"/>
                    <a:pt x="60353" y="33850"/>
                  </a:cubicBezTo>
                  <a:cubicBezTo>
                    <a:pt x="60520" y="33683"/>
                    <a:pt x="60984" y="33564"/>
                    <a:pt x="61187" y="33409"/>
                  </a:cubicBezTo>
                  <a:cubicBezTo>
                    <a:pt x="61699" y="33004"/>
                    <a:pt x="61865" y="32409"/>
                    <a:pt x="62306" y="32231"/>
                  </a:cubicBezTo>
                  <a:cubicBezTo>
                    <a:pt x="62461" y="32171"/>
                    <a:pt x="62830" y="32195"/>
                    <a:pt x="63080" y="32123"/>
                  </a:cubicBezTo>
                  <a:cubicBezTo>
                    <a:pt x="63413" y="32028"/>
                    <a:pt x="63878" y="31635"/>
                    <a:pt x="64425" y="31457"/>
                  </a:cubicBezTo>
                  <a:cubicBezTo>
                    <a:pt x="64771" y="31338"/>
                    <a:pt x="65568" y="31314"/>
                    <a:pt x="65699" y="31171"/>
                  </a:cubicBezTo>
                  <a:cubicBezTo>
                    <a:pt x="65866" y="31004"/>
                    <a:pt x="65699" y="30540"/>
                    <a:pt x="65759" y="30290"/>
                  </a:cubicBezTo>
                  <a:cubicBezTo>
                    <a:pt x="66033" y="29028"/>
                    <a:pt x="67926" y="28754"/>
                    <a:pt x="69045" y="28337"/>
                  </a:cubicBezTo>
                  <a:cubicBezTo>
                    <a:pt x="69729" y="28078"/>
                    <a:pt x="70430" y="27639"/>
                    <a:pt x="71166" y="27639"/>
                  </a:cubicBezTo>
                  <a:cubicBezTo>
                    <a:pt x="71276" y="27639"/>
                    <a:pt x="71386" y="27649"/>
                    <a:pt x="71498" y="27670"/>
                  </a:cubicBezTo>
                  <a:cubicBezTo>
                    <a:pt x="71331" y="28266"/>
                    <a:pt x="70521" y="28051"/>
                    <a:pt x="70664" y="28778"/>
                  </a:cubicBezTo>
                  <a:cubicBezTo>
                    <a:pt x="70716" y="29056"/>
                    <a:pt x="70856" y="29158"/>
                    <a:pt x="71038" y="29158"/>
                  </a:cubicBezTo>
                  <a:cubicBezTo>
                    <a:pt x="71519" y="29158"/>
                    <a:pt x="72298" y="28441"/>
                    <a:pt x="72557" y="28337"/>
                  </a:cubicBezTo>
                  <a:cubicBezTo>
                    <a:pt x="73236" y="28051"/>
                    <a:pt x="74391" y="27873"/>
                    <a:pt x="75284" y="27551"/>
                  </a:cubicBezTo>
                  <a:cubicBezTo>
                    <a:pt x="76070" y="27266"/>
                    <a:pt x="77475" y="26837"/>
                    <a:pt x="76736" y="25944"/>
                  </a:cubicBezTo>
                  <a:cubicBezTo>
                    <a:pt x="76722" y="25943"/>
                    <a:pt x="76708" y="25943"/>
                    <a:pt x="76694" y="25943"/>
                  </a:cubicBezTo>
                  <a:cubicBezTo>
                    <a:pt x="76103" y="25943"/>
                    <a:pt x="75807" y="26664"/>
                    <a:pt x="75284" y="26885"/>
                  </a:cubicBezTo>
                  <a:cubicBezTo>
                    <a:pt x="75256" y="26889"/>
                    <a:pt x="75231" y="26891"/>
                    <a:pt x="75208" y="26891"/>
                  </a:cubicBezTo>
                  <a:cubicBezTo>
                    <a:pt x="74923" y="26891"/>
                    <a:pt x="74963" y="26573"/>
                    <a:pt x="74677" y="26551"/>
                  </a:cubicBezTo>
                  <a:cubicBezTo>
                    <a:pt x="74665" y="26550"/>
                    <a:pt x="74654" y="26550"/>
                    <a:pt x="74643" y="26550"/>
                  </a:cubicBezTo>
                  <a:cubicBezTo>
                    <a:pt x="74386" y="26550"/>
                    <a:pt x="74216" y="26783"/>
                    <a:pt x="73958" y="26783"/>
                  </a:cubicBezTo>
                  <a:cubicBezTo>
                    <a:pt x="73936" y="26783"/>
                    <a:pt x="73914" y="26781"/>
                    <a:pt x="73891" y="26777"/>
                  </a:cubicBezTo>
                  <a:cubicBezTo>
                    <a:pt x="73593" y="26718"/>
                    <a:pt x="73164" y="26242"/>
                    <a:pt x="73117" y="25884"/>
                  </a:cubicBezTo>
                  <a:cubicBezTo>
                    <a:pt x="72986" y="24956"/>
                    <a:pt x="73903" y="24575"/>
                    <a:pt x="74284" y="23872"/>
                  </a:cubicBezTo>
                  <a:cubicBezTo>
                    <a:pt x="74174" y="23508"/>
                    <a:pt x="73890" y="23431"/>
                    <a:pt x="73547" y="23431"/>
                  </a:cubicBezTo>
                  <a:cubicBezTo>
                    <a:pt x="73289" y="23431"/>
                    <a:pt x="72999" y="23474"/>
                    <a:pt x="72723" y="23474"/>
                  </a:cubicBezTo>
                  <a:cubicBezTo>
                    <a:pt x="72523" y="23474"/>
                    <a:pt x="72331" y="23451"/>
                    <a:pt x="72164" y="23372"/>
                  </a:cubicBezTo>
                  <a:cubicBezTo>
                    <a:pt x="72236" y="22872"/>
                    <a:pt x="72748" y="22527"/>
                    <a:pt x="73343" y="22432"/>
                  </a:cubicBezTo>
                  <a:cubicBezTo>
                    <a:pt x="73477" y="22408"/>
                    <a:pt x="73659" y="22396"/>
                    <a:pt x="73856" y="22396"/>
                  </a:cubicBezTo>
                  <a:cubicBezTo>
                    <a:pt x="74361" y="22396"/>
                    <a:pt x="74971" y="22475"/>
                    <a:pt x="75177" y="22646"/>
                  </a:cubicBezTo>
                  <a:cubicBezTo>
                    <a:pt x="75343" y="22789"/>
                    <a:pt x="75200" y="23146"/>
                    <a:pt x="75450" y="23372"/>
                  </a:cubicBezTo>
                  <a:cubicBezTo>
                    <a:pt x="75626" y="23533"/>
                    <a:pt x="75827" y="23582"/>
                    <a:pt x="76042" y="23582"/>
                  </a:cubicBezTo>
                  <a:cubicBezTo>
                    <a:pt x="76178" y="23582"/>
                    <a:pt x="76320" y="23562"/>
                    <a:pt x="76462" y="23539"/>
                  </a:cubicBezTo>
                  <a:cubicBezTo>
                    <a:pt x="76593" y="22908"/>
                    <a:pt x="75629" y="23075"/>
                    <a:pt x="75736" y="22646"/>
                  </a:cubicBezTo>
                  <a:cubicBezTo>
                    <a:pt x="76039" y="22449"/>
                    <a:pt x="76419" y="22397"/>
                    <a:pt x="76826" y="22397"/>
                  </a:cubicBezTo>
                  <a:cubicBezTo>
                    <a:pt x="77271" y="22397"/>
                    <a:pt x="77748" y="22459"/>
                    <a:pt x="78187" y="22459"/>
                  </a:cubicBezTo>
                  <a:cubicBezTo>
                    <a:pt x="78340" y="22459"/>
                    <a:pt x="78488" y="22452"/>
                    <a:pt x="78629" y="22432"/>
                  </a:cubicBezTo>
                  <a:cubicBezTo>
                    <a:pt x="79165" y="22348"/>
                    <a:pt x="79725" y="21967"/>
                    <a:pt x="80189" y="21705"/>
                  </a:cubicBezTo>
                  <a:cubicBezTo>
                    <a:pt x="80509" y="21529"/>
                    <a:pt x="80895" y="21250"/>
                    <a:pt x="81262" y="21250"/>
                  </a:cubicBezTo>
                  <a:cubicBezTo>
                    <a:pt x="81413" y="21250"/>
                    <a:pt x="81562" y="21298"/>
                    <a:pt x="81701" y="21420"/>
                  </a:cubicBezTo>
                  <a:cubicBezTo>
                    <a:pt x="81832" y="21884"/>
                    <a:pt x="81285" y="22039"/>
                    <a:pt x="81034" y="22265"/>
                  </a:cubicBezTo>
                  <a:cubicBezTo>
                    <a:pt x="80177" y="23015"/>
                    <a:pt x="79296" y="23884"/>
                    <a:pt x="78629" y="24765"/>
                  </a:cubicBezTo>
                  <a:cubicBezTo>
                    <a:pt x="78866" y="25002"/>
                    <a:pt x="79221" y="25031"/>
                    <a:pt x="79613" y="25031"/>
                  </a:cubicBezTo>
                  <a:cubicBezTo>
                    <a:pt x="79740" y="25031"/>
                    <a:pt x="79872" y="25028"/>
                    <a:pt x="80005" y="25028"/>
                  </a:cubicBezTo>
                  <a:cubicBezTo>
                    <a:pt x="80161" y="25028"/>
                    <a:pt x="80320" y="25032"/>
                    <a:pt x="80475" y="25051"/>
                  </a:cubicBezTo>
                  <a:cubicBezTo>
                    <a:pt x="80737" y="25075"/>
                    <a:pt x="81082" y="25158"/>
                    <a:pt x="81368" y="25218"/>
                  </a:cubicBezTo>
                  <a:cubicBezTo>
                    <a:pt x="81689" y="25277"/>
                    <a:pt x="82047" y="25265"/>
                    <a:pt x="82308" y="25325"/>
                  </a:cubicBezTo>
                  <a:cubicBezTo>
                    <a:pt x="82773" y="25444"/>
                    <a:pt x="82904" y="25944"/>
                    <a:pt x="83368" y="25944"/>
                  </a:cubicBezTo>
                  <a:cubicBezTo>
                    <a:pt x="84130" y="25932"/>
                    <a:pt x="84130" y="25111"/>
                    <a:pt x="83701" y="24599"/>
                  </a:cubicBezTo>
                  <a:cubicBezTo>
                    <a:pt x="83844" y="24075"/>
                    <a:pt x="84059" y="23801"/>
                    <a:pt x="83868" y="23432"/>
                  </a:cubicBezTo>
                  <a:cubicBezTo>
                    <a:pt x="83523" y="22741"/>
                    <a:pt x="82261" y="23420"/>
                    <a:pt x="82201" y="22539"/>
                  </a:cubicBezTo>
                  <a:cubicBezTo>
                    <a:pt x="82154" y="21979"/>
                    <a:pt x="82666" y="22003"/>
                    <a:pt x="82868" y="21586"/>
                  </a:cubicBezTo>
                  <a:cubicBezTo>
                    <a:pt x="82773" y="20515"/>
                    <a:pt x="83749" y="20431"/>
                    <a:pt x="83642" y="19479"/>
                  </a:cubicBezTo>
                  <a:cubicBezTo>
                    <a:pt x="83606" y="19074"/>
                    <a:pt x="83261" y="19074"/>
                    <a:pt x="82975" y="18693"/>
                  </a:cubicBezTo>
                  <a:cubicBezTo>
                    <a:pt x="82832" y="18503"/>
                    <a:pt x="82761" y="18122"/>
                    <a:pt x="82582" y="17967"/>
                  </a:cubicBezTo>
                  <a:cubicBezTo>
                    <a:pt x="82011" y="17479"/>
                    <a:pt x="80820" y="17574"/>
                    <a:pt x="80749" y="16633"/>
                  </a:cubicBezTo>
                  <a:cubicBezTo>
                    <a:pt x="80725" y="16074"/>
                    <a:pt x="80880" y="15621"/>
                    <a:pt x="80808" y="15014"/>
                  </a:cubicBezTo>
                  <a:cubicBezTo>
                    <a:pt x="80737" y="14455"/>
                    <a:pt x="80344" y="12895"/>
                    <a:pt x="79856" y="12788"/>
                  </a:cubicBezTo>
                  <a:cubicBezTo>
                    <a:pt x="79820" y="12780"/>
                    <a:pt x="79784" y="12777"/>
                    <a:pt x="79748" y="12777"/>
                  </a:cubicBezTo>
                  <a:cubicBezTo>
                    <a:pt x="79162" y="12777"/>
                    <a:pt x="78551" y="13737"/>
                    <a:pt x="77856" y="14074"/>
                  </a:cubicBezTo>
                  <a:cubicBezTo>
                    <a:pt x="77505" y="14238"/>
                    <a:pt x="77021" y="14421"/>
                    <a:pt x="76635" y="14421"/>
                  </a:cubicBezTo>
                  <a:cubicBezTo>
                    <a:pt x="76575" y="14421"/>
                    <a:pt x="76517" y="14417"/>
                    <a:pt x="76462" y="14407"/>
                  </a:cubicBezTo>
                  <a:cubicBezTo>
                    <a:pt x="76189" y="14347"/>
                    <a:pt x="75665" y="13966"/>
                    <a:pt x="75617" y="13454"/>
                  </a:cubicBezTo>
                  <a:cubicBezTo>
                    <a:pt x="75581" y="12871"/>
                    <a:pt x="76010" y="12859"/>
                    <a:pt x="76129" y="12228"/>
                  </a:cubicBezTo>
                  <a:cubicBezTo>
                    <a:pt x="76034" y="11859"/>
                    <a:pt x="75653" y="11954"/>
                    <a:pt x="75284" y="11668"/>
                  </a:cubicBezTo>
                  <a:cubicBezTo>
                    <a:pt x="74879" y="11359"/>
                    <a:pt x="74546" y="10692"/>
                    <a:pt x="74010" y="10609"/>
                  </a:cubicBezTo>
                  <a:cubicBezTo>
                    <a:pt x="73992" y="10606"/>
                    <a:pt x="73973" y="10605"/>
                    <a:pt x="73954" y="10605"/>
                  </a:cubicBezTo>
                  <a:cubicBezTo>
                    <a:pt x="73689" y="10605"/>
                    <a:pt x="73361" y="10824"/>
                    <a:pt x="73117" y="10835"/>
                  </a:cubicBezTo>
                  <a:cubicBezTo>
                    <a:pt x="73077" y="10838"/>
                    <a:pt x="73037" y="10839"/>
                    <a:pt x="72998" y="10839"/>
                  </a:cubicBezTo>
                  <a:cubicBezTo>
                    <a:pt x="72304" y="10839"/>
                    <a:pt x="71693" y="10420"/>
                    <a:pt x="71145" y="10420"/>
                  </a:cubicBezTo>
                  <a:cubicBezTo>
                    <a:pt x="71075" y="10420"/>
                    <a:pt x="71006" y="10427"/>
                    <a:pt x="70938" y="10442"/>
                  </a:cubicBezTo>
                  <a:cubicBezTo>
                    <a:pt x="70188" y="10621"/>
                    <a:pt x="70224" y="11788"/>
                    <a:pt x="69497" y="12002"/>
                  </a:cubicBezTo>
                  <a:cubicBezTo>
                    <a:pt x="69593" y="12550"/>
                    <a:pt x="68854" y="12919"/>
                    <a:pt x="68771" y="13347"/>
                  </a:cubicBezTo>
                  <a:cubicBezTo>
                    <a:pt x="68712" y="13633"/>
                    <a:pt x="68866" y="13978"/>
                    <a:pt x="68878" y="14240"/>
                  </a:cubicBezTo>
                  <a:cubicBezTo>
                    <a:pt x="69040" y="16824"/>
                    <a:pt x="66970" y="18089"/>
                    <a:pt x="64466" y="18089"/>
                  </a:cubicBezTo>
                  <a:cubicBezTo>
                    <a:pt x="64397" y="18089"/>
                    <a:pt x="64328" y="18088"/>
                    <a:pt x="64259" y="18086"/>
                  </a:cubicBezTo>
                  <a:cubicBezTo>
                    <a:pt x="63747" y="18562"/>
                    <a:pt x="63866" y="19479"/>
                    <a:pt x="63580" y="20146"/>
                  </a:cubicBezTo>
                  <a:cubicBezTo>
                    <a:pt x="63362" y="20684"/>
                    <a:pt x="62593" y="21256"/>
                    <a:pt x="62037" y="21256"/>
                  </a:cubicBezTo>
                  <a:cubicBezTo>
                    <a:pt x="62015" y="21256"/>
                    <a:pt x="61994" y="21255"/>
                    <a:pt x="61973" y="21253"/>
                  </a:cubicBezTo>
                  <a:cubicBezTo>
                    <a:pt x="61556" y="21217"/>
                    <a:pt x="61080" y="20646"/>
                    <a:pt x="61080" y="20253"/>
                  </a:cubicBezTo>
                  <a:cubicBezTo>
                    <a:pt x="61080" y="19777"/>
                    <a:pt x="61770" y="19515"/>
                    <a:pt x="61353" y="18967"/>
                  </a:cubicBezTo>
                  <a:cubicBezTo>
                    <a:pt x="61413" y="18598"/>
                    <a:pt x="62235" y="18395"/>
                    <a:pt x="62139" y="17800"/>
                  </a:cubicBezTo>
                  <a:cubicBezTo>
                    <a:pt x="62081" y="17469"/>
                    <a:pt x="61798" y="17410"/>
                    <a:pt x="61430" y="17410"/>
                  </a:cubicBezTo>
                  <a:cubicBezTo>
                    <a:pt x="61231" y="17410"/>
                    <a:pt x="61007" y="17427"/>
                    <a:pt x="60780" y="17427"/>
                  </a:cubicBezTo>
                  <a:cubicBezTo>
                    <a:pt x="60657" y="17427"/>
                    <a:pt x="60534" y="17422"/>
                    <a:pt x="60413" y="17407"/>
                  </a:cubicBezTo>
                  <a:cubicBezTo>
                    <a:pt x="59853" y="17336"/>
                    <a:pt x="59115" y="17014"/>
                    <a:pt x="58627" y="16741"/>
                  </a:cubicBezTo>
                  <a:cubicBezTo>
                    <a:pt x="57972" y="16383"/>
                    <a:pt x="57412" y="15681"/>
                    <a:pt x="56567" y="15574"/>
                  </a:cubicBezTo>
                  <a:cubicBezTo>
                    <a:pt x="56502" y="15566"/>
                    <a:pt x="56438" y="15563"/>
                    <a:pt x="56375" y="15563"/>
                  </a:cubicBezTo>
                  <a:cubicBezTo>
                    <a:pt x="56154" y="15563"/>
                    <a:pt x="55946" y="15600"/>
                    <a:pt x="55769" y="15600"/>
                  </a:cubicBezTo>
                  <a:cubicBezTo>
                    <a:pt x="55615" y="15600"/>
                    <a:pt x="55484" y="15572"/>
                    <a:pt x="55388" y="15467"/>
                  </a:cubicBezTo>
                  <a:cubicBezTo>
                    <a:pt x="55138" y="15169"/>
                    <a:pt x="55496" y="14716"/>
                    <a:pt x="55507" y="14514"/>
                  </a:cubicBezTo>
                  <a:cubicBezTo>
                    <a:pt x="55484" y="14181"/>
                    <a:pt x="54865" y="14062"/>
                    <a:pt x="54841" y="13728"/>
                  </a:cubicBezTo>
                  <a:cubicBezTo>
                    <a:pt x="54817" y="13502"/>
                    <a:pt x="55436" y="12764"/>
                    <a:pt x="55674" y="12561"/>
                  </a:cubicBezTo>
                  <a:cubicBezTo>
                    <a:pt x="56115" y="12180"/>
                    <a:pt x="56912" y="11776"/>
                    <a:pt x="57627" y="11395"/>
                  </a:cubicBezTo>
                  <a:cubicBezTo>
                    <a:pt x="58317" y="11014"/>
                    <a:pt x="59127" y="10609"/>
                    <a:pt x="59794" y="10394"/>
                  </a:cubicBezTo>
                  <a:cubicBezTo>
                    <a:pt x="60079" y="10299"/>
                    <a:pt x="60413" y="10323"/>
                    <a:pt x="60687" y="10228"/>
                  </a:cubicBezTo>
                  <a:cubicBezTo>
                    <a:pt x="61389" y="9966"/>
                    <a:pt x="61854" y="9466"/>
                    <a:pt x="62520" y="9275"/>
                  </a:cubicBezTo>
                  <a:cubicBezTo>
                    <a:pt x="62877" y="9168"/>
                    <a:pt x="63247" y="9192"/>
                    <a:pt x="63639" y="9109"/>
                  </a:cubicBezTo>
                  <a:cubicBezTo>
                    <a:pt x="64568" y="8906"/>
                    <a:pt x="65247" y="8239"/>
                    <a:pt x="66033" y="8109"/>
                  </a:cubicBezTo>
                  <a:lnTo>
                    <a:pt x="66033" y="8109"/>
                  </a:lnTo>
                  <a:cubicBezTo>
                    <a:pt x="65866" y="8751"/>
                    <a:pt x="65152" y="8847"/>
                    <a:pt x="64973" y="9502"/>
                  </a:cubicBezTo>
                  <a:cubicBezTo>
                    <a:pt x="65169" y="9855"/>
                    <a:pt x="65404" y="9981"/>
                    <a:pt x="65659" y="9981"/>
                  </a:cubicBezTo>
                  <a:cubicBezTo>
                    <a:pt x="66287" y="9981"/>
                    <a:pt x="67033" y="9216"/>
                    <a:pt x="67592" y="9216"/>
                  </a:cubicBezTo>
                  <a:cubicBezTo>
                    <a:pt x="68085" y="9224"/>
                    <a:pt x="68572" y="9692"/>
                    <a:pt x="68979" y="9692"/>
                  </a:cubicBezTo>
                  <a:cubicBezTo>
                    <a:pt x="69172" y="9692"/>
                    <a:pt x="69348" y="9586"/>
                    <a:pt x="69497" y="9275"/>
                  </a:cubicBezTo>
                  <a:cubicBezTo>
                    <a:pt x="69331" y="8751"/>
                    <a:pt x="68842" y="8454"/>
                    <a:pt x="68378" y="8156"/>
                  </a:cubicBezTo>
                  <a:cubicBezTo>
                    <a:pt x="67950" y="7882"/>
                    <a:pt x="67271" y="7644"/>
                    <a:pt x="67318" y="7049"/>
                  </a:cubicBezTo>
                  <a:cubicBezTo>
                    <a:pt x="67399" y="7013"/>
                    <a:pt x="67471" y="6998"/>
                    <a:pt x="67539" y="6998"/>
                  </a:cubicBezTo>
                  <a:cubicBezTo>
                    <a:pt x="67900" y="6998"/>
                    <a:pt x="68104" y="7432"/>
                    <a:pt x="68485" y="7442"/>
                  </a:cubicBezTo>
                  <a:cubicBezTo>
                    <a:pt x="68735" y="7442"/>
                    <a:pt x="69069" y="7132"/>
                    <a:pt x="69331" y="7049"/>
                  </a:cubicBezTo>
                  <a:cubicBezTo>
                    <a:pt x="69902" y="6846"/>
                    <a:pt x="70878" y="6787"/>
                    <a:pt x="71331" y="6382"/>
                  </a:cubicBezTo>
                  <a:cubicBezTo>
                    <a:pt x="71605" y="6132"/>
                    <a:pt x="71569" y="5739"/>
                    <a:pt x="71783" y="5430"/>
                  </a:cubicBezTo>
                  <a:cubicBezTo>
                    <a:pt x="71962" y="5168"/>
                    <a:pt x="72414" y="5084"/>
                    <a:pt x="72617" y="4822"/>
                  </a:cubicBezTo>
                  <a:cubicBezTo>
                    <a:pt x="72855" y="4489"/>
                    <a:pt x="72641" y="4215"/>
                    <a:pt x="72950" y="4037"/>
                  </a:cubicBezTo>
                  <a:cubicBezTo>
                    <a:pt x="73139" y="3952"/>
                    <a:pt x="73343" y="3924"/>
                    <a:pt x="73555" y="3924"/>
                  </a:cubicBezTo>
                  <a:cubicBezTo>
                    <a:pt x="73994" y="3924"/>
                    <a:pt x="74466" y="4046"/>
                    <a:pt x="74912" y="4046"/>
                  </a:cubicBezTo>
                  <a:cubicBezTo>
                    <a:pt x="74981" y="4046"/>
                    <a:pt x="75050" y="4043"/>
                    <a:pt x="75117" y="4037"/>
                  </a:cubicBezTo>
                  <a:cubicBezTo>
                    <a:pt x="75447" y="4002"/>
                    <a:pt x="75669" y="3761"/>
                    <a:pt x="75969" y="3761"/>
                  </a:cubicBezTo>
                  <a:cubicBezTo>
                    <a:pt x="75982" y="3761"/>
                    <a:pt x="75996" y="3762"/>
                    <a:pt x="76010" y="3763"/>
                  </a:cubicBezTo>
                  <a:cubicBezTo>
                    <a:pt x="76641" y="3810"/>
                    <a:pt x="76974" y="4810"/>
                    <a:pt x="77403" y="5096"/>
                  </a:cubicBezTo>
                  <a:cubicBezTo>
                    <a:pt x="77725" y="5311"/>
                    <a:pt x="78296" y="5299"/>
                    <a:pt x="78356" y="5703"/>
                  </a:cubicBezTo>
                  <a:cubicBezTo>
                    <a:pt x="78463" y="6525"/>
                    <a:pt x="77296" y="6585"/>
                    <a:pt x="76570" y="6989"/>
                  </a:cubicBezTo>
                  <a:cubicBezTo>
                    <a:pt x="76212" y="7192"/>
                    <a:pt x="76058" y="7656"/>
                    <a:pt x="75617" y="7823"/>
                  </a:cubicBezTo>
                  <a:cubicBezTo>
                    <a:pt x="75343" y="7928"/>
                    <a:pt x="75037" y="7958"/>
                    <a:pt x="74723" y="7958"/>
                  </a:cubicBezTo>
                  <a:cubicBezTo>
                    <a:pt x="74307" y="7958"/>
                    <a:pt x="73878" y="7905"/>
                    <a:pt x="73495" y="7905"/>
                  </a:cubicBezTo>
                  <a:cubicBezTo>
                    <a:pt x="72923" y="7905"/>
                    <a:pt x="72453" y="8023"/>
                    <a:pt x="72283" y="8609"/>
                  </a:cubicBezTo>
                  <a:cubicBezTo>
                    <a:pt x="72454" y="8862"/>
                    <a:pt x="72670" y="8948"/>
                    <a:pt x="72909" y="8948"/>
                  </a:cubicBezTo>
                  <a:cubicBezTo>
                    <a:pt x="73423" y="8948"/>
                    <a:pt x="74039" y="8549"/>
                    <a:pt x="74510" y="8549"/>
                  </a:cubicBezTo>
                  <a:cubicBezTo>
                    <a:pt x="74998" y="8549"/>
                    <a:pt x="75605" y="9013"/>
                    <a:pt x="75903" y="9335"/>
                  </a:cubicBezTo>
                  <a:cubicBezTo>
                    <a:pt x="76165" y="9609"/>
                    <a:pt x="76260" y="10156"/>
                    <a:pt x="76570" y="10335"/>
                  </a:cubicBezTo>
                  <a:cubicBezTo>
                    <a:pt x="76784" y="10454"/>
                    <a:pt x="77153" y="10430"/>
                    <a:pt x="77403" y="10502"/>
                  </a:cubicBezTo>
                  <a:cubicBezTo>
                    <a:pt x="78085" y="10709"/>
                    <a:pt x="78669" y="11048"/>
                    <a:pt x="79358" y="11048"/>
                  </a:cubicBezTo>
                  <a:cubicBezTo>
                    <a:pt x="79499" y="11048"/>
                    <a:pt x="79645" y="11034"/>
                    <a:pt x="79796" y="11002"/>
                  </a:cubicBezTo>
                  <a:cubicBezTo>
                    <a:pt x="80106" y="10466"/>
                    <a:pt x="79165" y="10311"/>
                    <a:pt x="79522" y="9894"/>
                  </a:cubicBezTo>
                  <a:lnTo>
                    <a:pt x="79522" y="9894"/>
                  </a:lnTo>
                  <a:cubicBezTo>
                    <a:pt x="80118" y="9942"/>
                    <a:pt x="80511" y="10204"/>
                    <a:pt x="80975" y="10394"/>
                  </a:cubicBezTo>
                  <a:cubicBezTo>
                    <a:pt x="81618" y="9918"/>
                    <a:pt x="82058" y="9871"/>
                    <a:pt x="82035" y="9109"/>
                  </a:cubicBezTo>
                  <a:cubicBezTo>
                    <a:pt x="82011" y="8478"/>
                    <a:pt x="81189" y="8442"/>
                    <a:pt x="81201" y="7716"/>
                  </a:cubicBezTo>
                  <a:cubicBezTo>
                    <a:pt x="81201" y="7299"/>
                    <a:pt x="81499" y="7120"/>
                    <a:pt x="81808" y="7096"/>
                  </a:cubicBezTo>
                  <a:cubicBezTo>
                    <a:pt x="81816" y="7096"/>
                    <a:pt x="81824" y="7096"/>
                    <a:pt x="81832" y="7096"/>
                  </a:cubicBezTo>
                  <a:cubicBezTo>
                    <a:pt x="82527" y="7096"/>
                    <a:pt x="82743" y="8145"/>
                    <a:pt x="83261" y="8216"/>
                  </a:cubicBezTo>
                  <a:cubicBezTo>
                    <a:pt x="83277" y="8218"/>
                    <a:pt x="83294" y="8219"/>
                    <a:pt x="83313" y="8219"/>
                  </a:cubicBezTo>
                  <a:cubicBezTo>
                    <a:pt x="83673" y="8219"/>
                    <a:pt x="84521" y="7806"/>
                    <a:pt x="84702" y="7716"/>
                  </a:cubicBezTo>
                  <a:cubicBezTo>
                    <a:pt x="84975" y="7585"/>
                    <a:pt x="85797" y="7096"/>
                    <a:pt x="85821" y="6823"/>
                  </a:cubicBezTo>
                  <a:cubicBezTo>
                    <a:pt x="85857" y="6418"/>
                    <a:pt x="84964" y="5882"/>
                    <a:pt x="84535" y="5703"/>
                  </a:cubicBezTo>
                  <a:cubicBezTo>
                    <a:pt x="83940" y="5465"/>
                    <a:pt x="83332" y="5501"/>
                    <a:pt x="83094" y="4989"/>
                  </a:cubicBezTo>
                  <a:cubicBezTo>
                    <a:pt x="82963" y="4703"/>
                    <a:pt x="83166" y="4406"/>
                    <a:pt x="82928" y="4203"/>
                  </a:cubicBezTo>
                  <a:cubicBezTo>
                    <a:pt x="82892" y="3906"/>
                    <a:pt x="83297" y="3715"/>
                    <a:pt x="83201" y="3429"/>
                  </a:cubicBezTo>
                  <a:cubicBezTo>
                    <a:pt x="83118" y="3132"/>
                    <a:pt x="82785" y="3167"/>
                    <a:pt x="82368" y="2977"/>
                  </a:cubicBezTo>
                  <a:cubicBezTo>
                    <a:pt x="82070" y="2846"/>
                    <a:pt x="81785" y="2536"/>
                    <a:pt x="81535" y="2477"/>
                  </a:cubicBezTo>
                  <a:cubicBezTo>
                    <a:pt x="81177" y="2394"/>
                    <a:pt x="80844" y="2465"/>
                    <a:pt x="80582" y="2370"/>
                  </a:cubicBezTo>
                  <a:cubicBezTo>
                    <a:pt x="79606" y="2001"/>
                    <a:pt x="79784" y="1191"/>
                    <a:pt x="79129" y="810"/>
                  </a:cubicBezTo>
                  <a:cubicBezTo>
                    <a:pt x="79035" y="821"/>
                    <a:pt x="78941" y="825"/>
                    <a:pt x="78849" y="825"/>
                  </a:cubicBezTo>
                  <a:cubicBezTo>
                    <a:pt x="78389" y="825"/>
                    <a:pt x="77964" y="713"/>
                    <a:pt x="77577" y="713"/>
                  </a:cubicBezTo>
                  <a:cubicBezTo>
                    <a:pt x="77360" y="713"/>
                    <a:pt x="77155" y="748"/>
                    <a:pt x="76963" y="858"/>
                  </a:cubicBezTo>
                  <a:cubicBezTo>
                    <a:pt x="76743" y="739"/>
                    <a:pt x="76491" y="699"/>
                    <a:pt x="76221" y="699"/>
                  </a:cubicBezTo>
                  <a:cubicBezTo>
                    <a:pt x="75657" y="699"/>
                    <a:pt x="75011" y="873"/>
                    <a:pt x="74407" y="873"/>
                  </a:cubicBezTo>
                  <a:cubicBezTo>
                    <a:pt x="74309" y="873"/>
                    <a:pt x="74212" y="868"/>
                    <a:pt x="74117" y="858"/>
                  </a:cubicBezTo>
                  <a:cubicBezTo>
                    <a:pt x="73843" y="834"/>
                    <a:pt x="73557" y="667"/>
                    <a:pt x="73284" y="643"/>
                  </a:cubicBezTo>
                  <a:cubicBezTo>
                    <a:pt x="73189" y="635"/>
                    <a:pt x="73092" y="631"/>
                    <a:pt x="72994" y="631"/>
                  </a:cubicBezTo>
                  <a:cubicBezTo>
                    <a:pt x="71564" y="631"/>
                    <a:pt x="69757" y="1482"/>
                    <a:pt x="69212" y="2084"/>
                  </a:cubicBezTo>
                  <a:cubicBezTo>
                    <a:pt x="69104" y="2215"/>
                    <a:pt x="68676" y="2929"/>
                    <a:pt x="68771" y="3263"/>
                  </a:cubicBezTo>
                  <a:cubicBezTo>
                    <a:pt x="68938" y="3858"/>
                    <a:pt x="70033" y="3417"/>
                    <a:pt x="70331" y="3977"/>
                  </a:cubicBezTo>
                  <a:cubicBezTo>
                    <a:pt x="70259" y="4668"/>
                    <a:pt x="69521" y="5025"/>
                    <a:pt x="68938" y="5322"/>
                  </a:cubicBezTo>
                  <a:cubicBezTo>
                    <a:pt x="68498" y="5542"/>
                    <a:pt x="67959" y="6030"/>
                    <a:pt x="67456" y="6030"/>
                  </a:cubicBezTo>
                  <a:cubicBezTo>
                    <a:pt x="67332" y="6030"/>
                    <a:pt x="67210" y="6000"/>
                    <a:pt x="67092" y="5930"/>
                  </a:cubicBezTo>
                  <a:cubicBezTo>
                    <a:pt x="66866" y="5334"/>
                    <a:pt x="67759" y="5334"/>
                    <a:pt x="67545" y="4822"/>
                  </a:cubicBezTo>
                  <a:cubicBezTo>
                    <a:pt x="67378" y="4429"/>
                    <a:pt x="66687" y="4680"/>
                    <a:pt x="66378" y="4310"/>
                  </a:cubicBezTo>
                  <a:cubicBezTo>
                    <a:pt x="65937" y="3798"/>
                    <a:pt x="66461" y="3072"/>
                    <a:pt x="66318" y="2310"/>
                  </a:cubicBezTo>
                  <a:cubicBezTo>
                    <a:pt x="66937" y="1167"/>
                    <a:pt x="69354" y="1810"/>
                    <a:pt x="69997" y="691"/>
                  </a:cubicBezTo>
                  <a:cubicBezTo>
                    <a:pt x="69902" y="334"/>
                    <a:pt x="69545" y="536"/>
                    <a:pt x="69271" y="417"/>
                  </a:cubicBezTo>
                  <a:cubicBezTo>
                    <a:pt x="68962" y="286"/>
                    <a:pt x="68914" y="36"/>
                    <a:pt x="68604" y="24"/>
                  </a:cubicBezTo>
                  <a:cubicBezTo>
                    <a:pt x="68599" y="24"/>
                    <a:pt x="68594" y="24"/>
                    <a:pt x="68589" y="24"/>
                  </a:cubicBezTo>
                  <a:cubicBezTo>
                    <a:pt x="68305" y="24"/>
                    <a:pt x="67932" y="348"/>
                    <a:pt x="67592" y="477"/>
                  </a:cubicBezTo>
                  <a:cubicBezTo>
                    <a:pt x="67199" y="619"/>
                    <a:pt x="66818" y="739"/>
                    <a:pt x="66545" y="917"/>
                  </a:cubicBezTo>
                  <a:cubicBezTo>
                    <a:pt x="65967" y="1288"/>
                    <a:pt x="65719" y="2167"/>
                    <a:pt x="65105" y="2167"/>
                  </a:cubicBezTo>
                  <a:cubicBezTo>
                    <a:pt x="65049" y="2167"/>
                    <a:pt x="64989" y="2160"/>
                    <a:pt x="64925" y="2143"/>
                  </a:cubicBezTo>
                  <a:cubicBezTo>
                    <a:pt x="64759" y="1536"/>
                    <a:pt x="65628" y="1227"/>
                    <a:pt x="65533" y="691"/>
                  </a:cubicBezTo>
                  <a:cubicBezTo>
                    <a:pt x="65440" y="513"/>
                    <a:pt x="65263" y="465"/>
                    <a:pt x="65060" y="465"/>
                  </a:cubicBezTo>
                  <a:cubicBezTo>
                    <a:pt x="64870" y="465"/>
                    <a:pt x="64657" y="507"/>
                    <a:pt x="64473" y="524"/>
                  </a:cubicBezTo>
                  <a:cubicBezTo>
                    <a:pt x="63425" y="631"/>
                    <a:pt x="62663" y="846"/>
                    <a:pt x="62246" y="1417"/>
                  </a:cubicBezTo>
                  <a:cubicBezTo>
                    <a:pt x="62031" y="1389"/>
                    <a:pt x="61772" y="1313"/>
                    <a:pt x="61544" y="1313"/>
                  </a:cubicBezTo>
                  <a:cubicBezTo>
                    <a:pt x="61380" y="1313"/>
                    <a:pt x="61232" y="1352"/>
                    <a:pt x="61127" y="1477"/>
                  </a:cubicBezTo>
                  <a:cubicBezTo>
                    <a:pt x="61377" y="1893"/>
                    <a:pt x="61865" y="2548"/>
                    <a:pt x="62413" y="2644"/>
                  </a:cubicBezTo>
                  <a:cubicBezTo>
                    <a:pt x="62444" y="2648"/>
                    <a:pt x="62476" y="2650"/>
                    <a:pt x="62507" y="2650"/>
                  </a:cubicBezTo>
                  <a:cubicBezTo>
                    <a:pt x="62750" y="2650"/>
                    <a:pt x="62993" y="2524"/>
                    <a:pt x="63236" y="2524"/>
                  </a:cubicBezTo>
                  <a:cubicBezTo>
                    <a:pt x="63355" y="2524"/>
                    <a:pt x="63473" y="2554"/>
                    <a:pt x="63592" y="2644"/>
                  </a:cubicBezTo>
                  <a:cubicBezTo>
                    <a:pt x="63687" y="3239"/>
                    <a:pt x="62889" y="3227"/>
                    <a:pt x="62866" y="3810"/>
                  </a:cubicBezTo>
                  <a:cubicBezTo>
                    <a:pt x="62842" y="4168"/>
                    <a:pt x="63294" y="4358"/>
                    <a:pt x="63247" y="4703"/>
                  </a:cubicBezTo>
                  <a:cubicBezTo>
                    <a:pt x="63198" y="5094"/>
                    <a:pt x="62350" y="5564"/>
                    <a:pt x="61790" y="5564"/>
                  </a:cubicBezTo>
                  <a:cubicBezTo>
                    <a:pt x="61666" y="5564"/>
                    <a:pt x="61556" y="5541"/>
                    <a:pt x="61473" y="5489"/>
                  </a:cubicBezTo>
                  <a:cubicBezTo>
                    <a:pt x="61473" y="4941"/>
                    <a:pt x="62199" y="5096"/>
                    <a:pt x="62199" y="4596"/>
                  </a:cubicBezTo>
                  <a:cubicBezTo>
                    <a:pt x="62187" y="4382"/>
                    <a:pt x="61830" y="4084"/>
                    <a:pt x="61580" y="4037"/>
                  </a:cubicBezTo>
                  <a:cubicBezTo>
                    <a:pt x="61535" y="4030"/>
                    <a:pt x="61488" y="4027"/>
                    <a:pt x="61440" y="4027"/>
                  </a:cubicBezTo>
                  <a:cubicBezTo>
                    <a:pt x="60980" y="4027"/>
                    <a:pt x="60359" y="4316"/>
                    <a:pt x="60079" y="4596"/>
                  </a:cubicBezTo>
                  <a:cubicBezTo>
                    <a:pt x="59818" y="4858"/>
                    <a:pt x="59829" y="5322"/>
                    <a:pt x="59520" y="5537"/>
                  </a:cubicBezTo>
                  <a:cubicBezTo>
                    <a:pt x="59274" y="5706"/>
                    <a:pt x="58992" y="5747"/>
                    <a:pt x="58700" y="5747"/>
                  </a:cubicBezTo>
                  <a:cubicBezTo>
                    <a:pt x="58434" y="5747"/>
                    <a:pt x="58161" y="5713"/>
                    <a:pt x="57901" y="5713"/>
                  </a:cubicBezTo>
                  <a:cubicBezTo>
                    <a:pt x="57865" y="5713"/>
                    <a:pt x="57829" y="5714"/>
                    <a:pt x="57793" y="5715"/>
                  </a:cubicBezTo>
                  <a:cubicBezTo>
                    <a:pt x="57486" y="5722"/>
                    <a:pt x="57213" y="5730"/>
                    <a:pt x="56963" y="5730"/>
                  </a:cubicBezTo>
                  <a:cubicBezTo>
                    <a:pt x="56303" y="5730"/>
                    <a:pt x="55800" y="5672"/>
                    <a:pt x="55222" y="5370"/>
                  </a:cubicBezTo>
                  <a:cubicBezTo>
                    <a:pt x="54996" y="5251"/>
                    <a:pt x="54519" y="5037"/>
                    <a:pt x="54555" y="4656"/>
                  </a:cubicBezTo>
                  <a:cubicBezTo>
                    <a:pt x="54590" y="4654"/>
                    <a:pt x="54624" y="4654"/>
                    <a:pt x="54659" y="4654"/>
                  </a:cubicBezTo>
                  <a:cubicBezTo>
                    <a:pt x="55345" y="4654"/>
                    <a:pt x="56015" y="4918"/>
                    <a:pt x="56765" y="4918"/>
                  </a:cubicBezTo>
                  <a:cubicBezTo>
                    <a:pt x="56936" y="4918"/>
                    <a:pt x="57112" y="4904"/>
                    <a:pt x="57293" y="4870"/>
                  </a:cubicBezTo>
                  <a:cubicBezTo>
                    <a:pt x="57651" y="4799"/>
                    <a:pt x="57782" y="4477"/>
                    <a:pt x="58127" y="4310"/>
                  </a:cubicBezTo>
                  <a:cubicBezTo>
                    <a:pt x="58496" y="4144"/>
                    <a:pt x="58948" y="4310"/>
                    <a:pt x="59067" y="3929"/>
                  </a:cubicBezTo>
                  <a:cubicBezTo>
                    <a:pt x="59044" y="3251"/>
                    <a:pt x="58246" y="3453"/>
                    <a:pt x="58186" y="2917"/>
                  </a:cubicBezTo>
                  <a:cubicBezTo>
                    <a:pt x="58139" y="2632"/>
                    <a:pt x="58603" y="1977"/>
                    <a:pt x="58901" y="1703"/>
                  </a:cubicBezTo>
                  <a:cubicBezTo>
                    <a:pt x="59246" y="1381"/>
                    <a:pt x="59853" y="1322"/>
                    <a:pt x="59960" y="917"/>
                  </a:cubicBezTo>
                  <a:cubicBezTo>
                    <a:pt x="59874" y="738"/>
                    <a:pt x="59755" y="674"/>
                    <a:pt x="59619" y="674"/>
                  </a:cubicBezTo>
                  <a:cubicBezTo>
                    <a:pt x="59320" y="674"/>
                    <a:pt x="58937" y="975"/>
                    <a:pt x="58627" y="1024"/>
                  </a:cubicBezTo>
                  <a:cubicBezTo>
                    <a:pt x="58569" y="1034"/>
                    <a:pt x="58512" y="1038"/>
                    <a:pt x="58455" y="1038"/>
                  </a:cubicBezTo>
                  <a:cubicBezTo>
                    <a:pt x="58300" y="1038"/>
                    <a:pt x="58148" y="1011"/>
                    <a:pt x="58001" y="1011"/>
                  </a:cubicBezTo>
                  <a:cubicBezTo>
                    <a:pt x="57947" y="1011"/>
                    <a:pt x="57894" y="1014"/>
                    <a:pt x="57841" y="1024"/>
                  </a:cubicBezTo>
                  <a:cubicBezTo>
                    <a:pt x="57282" y="1155"/>
                    <a:pt x="56996" y="1667"/>
                    <a:pt x="56615" y="1870"/>
                  </a:cubicBezTo>
                  <a:cubicBezTo>
                    <a:pt x="56222" y="1798"/>
                    <a:pt x="56174" y="1381"/>
                    <a:pt x="55781" y="1310"/>
                  </a:cubicBezTo>
                  <a:cubicBezTo>
                    <a:pt x="55590" y="1456"/>
                    <a:pt x="55407" y="1506"/>
                    <a:pt x="55226" y="1506"/>
                  </a:cubicBezTo>
                  <a:cubicBezTo>
                    <a:pt x="54935" y="1506"/>
                    <a:pt x="54649" y="1376"/>
                    <a:pt x="54341" y="1310"/>
                  </a:cubicBezTo>
                  <a:cubicBezTo>
                    <a:pt x="54067" y="1251"/>
                    <a:pt x="53745" y="1251"/>
                    <a:pt x="53555" y="1191"/>
                  </a:cubicBezTo>
                  <a:cubicBezTo>
                    <a:pt x="53102" y="1060"/>
                    <a:pt x="52817" y="524"/>
                    <a:pt x="52269" y="358"/>
                  </a:cubicBezTo>
                  <a:cubicBezTo>
                    <a:pt x="52163" y="325"/>
                    <a:pt x="52031" y="316"/>
                    <a:pt x="51881" y="316"/>
                  </a:cubicBezTo>
                  <a:cubicBezTo>
                    <a:pt x="51699" y="316"/>
                    <a:pt x="51492" y="329"/>
                    <a:pt x="51273" y="329"/>
                  </a:cubicBezTo>
                  <a:cubicBezTo>
                    <a:pt x="51144" y="329"/>
                    <a:pt x="51010" y="325"/>
                    <a:pt x="50876" y="310"/>
                  </a:cubicBezTo>
                  <a:cubicBezTo>
                    <a:pt x="50100" y="219"/>
                    <a:pt x="49366" y="1"/>
                    <a:pt x="486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7"/>
            <p:cNvSpPr/>
            <p:nvPr/>
          </p:nvSpPr>
          <p:spPr>
            <a:xfrm>
              <a:off x="1396775" y="2662750"/>
              <a:ext cx="26500" cy="22950"/>
            </a:xfrm>
            <a:custGeom>
              <a:avLst/>
              <a:gdLst/>
              <a:ahLst/>
              <a:cxnLst/>
              <a:rect l="l" t="t" r="r" b="b"/>
              <a:pathLst>
                <a:path w="1060" h="918" extrusionOk="0">
                  <a:moveTo>
                    <a:pt x="664" y="1"/>
                  </a:moveTo>
                  <a:cubicBezTo>
                    <a:pt x="357" y="1"/>
                    <a:pt x="16" y="288"/>
                    <a:pt x="0" y="644"/>
                  </a:cubicBezTo>
                  <a:cubicBezTo>
                    <a:pt x="83" y="751"/>
                    <a:pt x="179" y="846"/>
                    <a:pt x="286" y="918"/>
                  </a:cubicBezTo>
                  <a:cubicBezTo>
                    <a:pt x="619" y="775"/>
                    <a:pt x="941" y="620"/>
                    <a:pt x="1060" y="251"/>
                  </a:cubicBezTo>
                  <a:cubicBezTo>
                    <a:pt x="968" y="75"/>
                    <a:pt x="820" y="1"/>
                    <a:pt x="6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9" name="Google Shape;11179;p37"/>
          <p:cNvGrpSpPr/>
          <p:nvPr/>
        </p:nvGrpSpPr>
        <p:grpSpPr>
          <a:xfrm>
            <a:off x="5919300" y="1118725"/>
            <a:ext cx="2514425" cy="881750"/>
            <a:chOff x="5919300" y="1292700"/>
            <a:chExt cx="2514425" cy="881750"/>
          </a:xfrm>
        </p:grpSpPr>
        <p:sp>
          <p:nvSpPr>
            <p:cNvPr id="11180" name="Google Shape;11180;p37"/>
            <p:cNvSpPr/>
            <p:nvPr/>
          </p:nvSpPr>
          <p:spPr>
            <a:xfrm>
              <a:off x="5919300" y="1411825"/>
              <a:ext cx="643500" cy="643500"/>
            </a:xfrm>
            <a:prstGeom prst="ellipse">
              <a:avLst/>
            </a:prstGeom>
            <a:solidFill>
              <a:srgbClr val="FFFFFF"/>
            </a:solidFill>
            <a:ln w="381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75%</a:t>
              </a:r>
              <a:endParaRPr sz="2000"/>
            </a:p>
          </p:txBody>
        </p:sp>
        <p:grpSp>
          <p:nvGrpSpPr>
            <p:cNvPr id="11181" name="Google Shape;11181;p37"/>
            <p:cNvGrpSpPr/>
            <p:nvPr/>
          </p:nvGrpSpPr>
          <p:grpSpPr>
            <a:xfrm>
              <a:off x="6695825" y="1292700"/>
              <a:ext cx="1737900" cy="881750"/>
              <a:chOff x="6695825" y="1292700"/>
              <a:chExt cx="1737900" cy="881750"/>
            </a:xfrm>
          </p:grpSpPr>
          <p:sp>
            <p:nvSpPr>
              <p:cNvPr id="11182" name="Google Shape;11182;p37"/>
              <p:cNvSpPr txBox="1"/>
              <p:nvPr/>
            </p:nvSpPr>
            <p:spPr>
              <a:xfrm>
                <a:off x="6695825" y="1292700"/>
                <a:ext cx="1737900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11183" name="Google Shape;11183;p37"/>
              <p:cNvSpPr txBox="1"/>
              <p:nvPr/>
            </p:nvSpPr>
            <p:spPr>
              <a:xfrm>
                <a:off x="6695825" y="1639550"/>
                <a:ext cx="1737900" cy="534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Jupiter is a gas giant and the biggest planet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grpSp>
        <p:nvGrpSpPr>
          <p:cNvPr id="11184" name="Google Shape;11184;p37"/>
          <p:cNvGrpSpPr/>
          <p:nvPr/>
        </p:nvGrpSpPr>
        <p:grpSpPr>
          <a:xfrm>
            <a:off x="5919300" y="2313425"/>
            <a:ext cx="2514425" cy="881750"/>
            <a:chOff x="5919300" y="2487400"/>
            <a:chExt cx="2514425" cy="881750"/>
          </a:xfrm>
        </p:grpSpPr>
        <p:grpSp>
          <p:nvGrpSpPr>
            <p:cNvPr id="11185" name="Google Shape;11185;p37"/>
            <p:cNvGrpSpPr/>
            <p:nvPr/>
          </p:nvGrpSpPr>
          <p:grpSpPr>
            <a:xfrm>
              <a:off x="6695825" y="2487400"/>
              <a:ext cx="1737900" cy="881750"/>
              <a:chOff x="6695825" y="2487400"/>
              <a:chExt cx="1737900" cy="881750"/>
            </a:xfrm>
          </p:grpSpPr>
          <p:sp>
            <p:nvSpPr>
              <p:cNvPr id="11186" name="Google Shape;11186;p37"/>
              <p:cNvSpPr txBox="1"/>
              <p:nvPr/>
            </p:nvSpPr>
            <p:spPr>
              <a:xfrm>
                <a:off x="6695825" y="2487400"/>
                <a:ext cx="1737900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11187" name="Google Shape;11187;p37"/>
              <p:cNvSpPr txBox="1"/>
              <p:nvPr/>
            </p:nvSpPr>
            <p:spPr>
              <a:xfrm>
                <a:off x="6695825" y="2834250"/>
                <a:ext cx="1737900" cy="534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composed of hydrogen and helium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11188" name="Google Shape;11188;p37"/>
            <p:cNvSpPr/>
            <p:nvPr/>
          </p:nvSpPr>
          <p:spPr>
            <a:xfrm>
              <a:off x="5919300" y="2606525"/>
              <a:ext cx="643500" cy="643500"/>
            </a:xfrm>
            <a:prstGeom prst="ellipse">
              <a:avLst/>
            </a:prstGeom>
            <a:solidFill>
              <a:srgbClr val="FFFFFF"/>
            </a:solidFill>
            <a:ln w="38100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50%</a:t>
              </a:r>
              <a:endParaRPr sz="2000"/>
            </a:p>
          </p:txBody>
        </p:sp>
      </p:grpSp>
      <p:grpSp>
        <p:nvGrpSpPr>
          <p:cNvPr id="11189" name="Google Shape;11189;p37"/>
          <p:cNvGrpSpPr/>
          <p:nvPr/>
        </p:nvGrpSpPr>
        <p:grpSpPr>
          <a:xfrm>
            <a:off x="5919300" y="3508125"/>
            <a:ext cx="2514425" cy="881750"/>
            <a:chOff x="5919300" y="3682100"/>
            <a:chExt cx="2514425" cy="881750"/>
          </a:xfrm>
        </p:grpSpPr>
        <p:grpSp>
          <p:nvGrpSpPr>
            <p:cNvPr id="11190" name="Google Shape;11190;p37"/>
            <p:cNvGrpSpPr/>
            <p:nvPr/>
          </p:nvGrpSpPr>
          <p:grpSpPr>
            <a:xfrm>
              <a:off x="6695825" y="3682100"/>
              <a:ext cx="1737900" cy="881750"/>
              <a:chOff x="6695825" y="3682100"/>
              <a:chExt cx="1737900" cy="881750"/>
            </a:xfrm>
          </p:grpSpPr>
          <p:sp>
            <p:nvSpPr>
              <p:cNvPr id="11191" name="Google Shape;11191;p37"/>
              <p:cNvSpPr txBox="1"/>
              <p:nvPr/>
            </p:nvSpPr>
            <p:spPr>
              <a:xfrm>
                <a:off x="6695825" y="3682100"/>
                <a:ext cx="1737900" cy="4296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Neptune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11192" name="Google Shape;11192;p37"/>
              <p:cNvSpPr txBox="1"/>
              <p:nvPr/>
            </p:nvSpPr>
            <p:spPr>
              <a:xfrm>
                <a:off x="6695825" y="4028950"/>
                <a:ext cx="1737900" cy="534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Neptune is the farthest planet from the Sun 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11193" name="Google Shape;11193;p37"/>
            <p:cNvSpPr/>
            <p:nvPr/>
          </p:nvSpPr>
          <p:spPr>
            <a:xfrm>
              <a:off x="5919300" y="3801225"/>
              <a:ext cx="643500" cy="643500"/>
            </a:xfrm>
            <a:prstGeom prst="ellipse">
              <a:avLst/>
            </a:prstGeom>
            <a:solidFill>
              <a:srgbClr val="FFFFFF"/>
            </a:solidFill>
            <a:ln w="3810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25%</a:t>
              </a:r>
              <a:endParaRPr sz="2000"/>
            </a:p>
          </p:txBody>
        </p:sp>
      </p:grpSp>
      <p:grpSp>
        <p:nvGrpSpPr>
          <p:cNvPr id="11194" name="Google Shape;11194;p37"/>
          <p:cNvGrpSpPr/>
          <p:nvPr/>
        </p:nvGrpSpPr>
        <p:grpSpPr>
          <a:xfrm>
            <a:off x="1798300" y="3010950"/>
            <a:ext cx="581700" cy="582000"/>
            <a:chOff x="-472100" y="3037700"/>
            <a:chExt cx="581700" cy="582000"/>
          </a:xfrm>
        </p:grpSpPr>
        <p:sp>
          <p:nvSpPr>
            <p:cNvPr id="11195" name="Google Shape;11195;p37"/>
            <p:cNvSpPr/>
            <p:nvPr/>
          </p:nvSpPr>
          <p:spPr>
            <a:xfrm>
              <a:off x="-472100" y="3037700"/>
              <a:ext cx="581700" cy="582000"/>
            </a:xfrm>
            <a:prstGeom prst="ellipse">
              <a:avLst/>
            </a:prstGeom>
            <a:solidFill>
              <a:srgbClr val="FFFFFF">
                <a:alpha val="56980"/>
              </a:srgbClr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7"/>
            <p:cNvSpPr/>
            <p:nvPr/>
          </p:nvSpPr>
          <p:spPr>
            <a:xfrm>
              <a:off x="-421775" y="3088025"/>
              <a:ext cx="481200" cy="4812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7" name="Google Shape;11197;p37"/>
          <p:cNvGrpSpPr/>
          <p:nvPr/>
        </p:nvGrpSpPr>
        <p:grpSpPr>
          <a:xfrm>
            <a:off x="3190200" y="1624050"/>
            <a:ext cx="581700" cy="582000"/>
            <a:chOff x="-472100" y="3037700"/>
            <a:chExt cx="581700" cy="582000"/>
          </a:xfrm>
        </p:grpSpPr>
        <p:sp>
          <p:nvSpPr>
            <p:cNvPr id="11198" name="Google Shape;11198;p37"/>
            <p:cNvSpPr/>
            <p:nvPr/>
          </p:nvSpPr>
          <p:spPr>
            <a:xfrm>
              <a:off x="-472100" y="3037700"/>
              <a:ext cx="581700" cy="582000"/>
            </a:xfrm>
            <a:prstGeom prst="ellipse">
              <a:avLst/>
            </a:prstGeom>
            <a:solidFill>
              <a:srgbClr val="FFFFFF">
                <a:alpha val="5698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7"/>
            <p:cNvSpPr/>
            <p:nvPr/>
          </p:nvSpPr>
          <p:spPr>
            <a:xfrm>
              <a:off x="-421775" y="3088025"/>
              <a:ext cx="481200" cy="481200"/>
            </a:xfrm>
            <a:prstGeom prst="pie">
              <a:avLst>
                <a:gd name="adj1" fmla="val 5390992"/>
                <a:gd name="adj2" fmla="val 162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0" name="Google Shape;11200;p37"/>
          <p:cNvGrpSpPr/>
          <p:nvPr/>
        </p:nvGrpSpPr>
        <p:grpSpPr>
          <a:xfrm>
            <a:off x="4281175" y="3195175"/>
            <a:ext cx="581700" cy="582000"/>
            <a:chOff x="-472100" y="3037700"/>
            <a:chExt cx="581700" cy="582000"/>
          </a:xfrm>
        </p:grpSpPr>
        <p:sp>
          <p:nvSpPr>
            <p:cNvPr id="11201" name="Google Shape;11201;p37"/>
            <p:cNvSpPr/>
            <p:nvPr/>
          </p:nvSpPr>
          <p:spPr>
            <a:xfrm>
              <a:off x="-472100" y="3037700"/>
              <a:ext cx="581700" cy="582000"/>
            </a:xfrm>
            <a:prstGeom prst="ellipse">
              <a:avLst/>
            </a:prstGeom>
            <a:solidFill>
              <a:srgbClr val="FFFFFF">
                <a:alpha val="56980"/>
              </a:srgbClr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7"/>
            <p:cNvSpPr/>
            <p:nvPr/>
          </p:nvSpPr>
          <p:spPr>
            <a:xfrm>
              <a:off x="-421775" y="3088025"/>
              <a:ext cx="481200" cy="481200"/>
            </a:xfrm>
            <a:prstGeom prst="pie">
              <a:avLst>
                <a:gd name="adj1" fmla="val 10790496"/>
                <a:gd name="adj2" fmla="val 1620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7" name="Google Shape;11207;p38"/>
          <p:cNvGrpSpPr/>
          <p:nvPr/>
        </p:nvGrpSpPr>
        <p:grpSpPr>
          <a:xfrm>
            <a:off x="3570947" y="1042767"/>
            <a:ext cx="4724733" cy="3055092"/>
            <a:chOff x="3570947" y="1042767"/>
            <a:chExt cx="4724733" cy="3055092"/>
          </a:xfrm>
        </p:grpSpPr>
        <p:grpSp>
          <p:nvGrpSpPr>
            <p:cNvPr id="11208" name="Google Shape;11208;p38"/>
            <p:cNvGrpSpPr/>
            <p:nvPr/>
          </p:nvGrpSpPr>
          <p:grpSpPr>
            <a:xfrm>
              <a:off x="7282764" y="3214599"/>
              <a:ext cx="886308" cy="692627"/>
              <a:chOff x="-3951400" y="-2660325"/>
              <a:chExt cx="908475" cy="709950"/>
            </a:xfrm>
          </p:grpSpPr>
          <p:sp>
            <p:nvSpPr>
              <p:cNvPr id="11209" name="Google Shape;11209;p38"/>
              <p:cNvSpPr/>
              <p:nvPr/>
            </p:nvSpPr>
            <p:spPr>
              <a:xfrm>
                <a:off x="-3082850" y="-2449875"/>
                <a:ext cx="39925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1585" extrusionOk="0">
                    <a:moveTo>
                      <a:pt x="799" y="1"/>
                    </a:moveTo>
                    <a:lnTo>
                      <a:pt x="84" y="715"/>
                    </a:lnTo>
                    <a:lnTo>
                      <a:pt x="1" y="1584"/>
                    </a:lnTo>
                    <a:lnTo>
                      <a:pt x="632" y="1584"/>
                    </a:lnTo>
                    <a:lnTo>
                      <a:pt x="632" y="1025"/>
                    </a:lnTo>
                    <a:lnTo>
                      <a:pt x="977" y="715"/>
                    </a:lnTo>
                    <a:lnTo>
                      <a:pt x="1406" y="858"/>
                    </a:lnTo>
                    <a:lnTo>
                      <a:pt x="1596" y="334"/>
                    </a:lnTo>
                    <a:lnTo>
                      <a:pt x="79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38"/>
              <p:cNvSpPr/>
              <p:nvPr/>
            </p:nvSpPr>
            <p:spPr>
              <a:xfrm>
                <a:off x="-3143850" y="-2167100"/>
                <a:ext cx="78000" cy="1193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75" extrusionOk="0">
                    <a:moveTo>
                      <a:pt x="119" y="0"/>
                    </a:moveTo>
                    <a:lnTo>
                      <a:pt x="0" y="584"/>
                    </a:lnTo>
                    <a:lnTo>
                      <a:pt x="488" y="1143"/>
                    </a:lnTo>
                    <a:lnTo>
                      <a:pt x="1036" y="2072"/>
                    </a:lnTo>
                    <a:lnTo>
                      <a:pt x="881" y="2929"/>
                    </a:lnTo>
                    <a:lnTo>
                      <a:pt x="488" y="2798"/>
                    </a:lnTo>
                    <a:lnTo>
                      <a:pt x="488" y="3394"/>
                    </a:lnTo>
                    <a:lnTo>
                      <a:pt x="1143" y="3549"/>
                    </a:lnTo>
                    <a:lnTo>
                      <a:pt x="1274" y="4037"/>
                    </a:lnTo>
                    <a:lnTo>
                      <a:pt x="1012" y="4251"/>
                    </a:lnTo>
                    <a:lnTo>
                      <a:pt x="1274" y="4775"/>
                    </a:lnTo>
                    <a:lnTo>
                      <a:pt x="1822" y="4715"/>
                    </a:lnTo>
                    <a:lnTo>
                      <a:pt x="1715" y="4227"/>
                    </a:lnTo>
                    <a:lnTo>
                      <a:pt x="2203" y="3620"/>
                    </a:lnTo>
                    <a:lnTo>
                      <a:pt x="2239" y="2953"/>
                    </a:lnTo>
                    <a:lnTo>
                      <a:pt x="2834" y="3025"/>
                    </a:lnTo>
                    <a:lnTo>
                      <a:pt x="3120" y="2060"/>
                    </a:lnTo>
                    <a:lnTo>
                      <a:pt x="2798" y="1870"/>
                    </a:lnTo>
                    <a:lnTo>
                      <a:pt x="2370" y="2191"/>
                    </a:lnTo>
                    <a:lnTo>
                      <a:pt x="1846" y="2108"/>
                    </a:lnTo>
                    <a:lnTo>
                      <a:pt x="1179" y="1429"/>
                    </a:lnTo>
                    <a:lnTo>
                      <a:pt x="929" y="524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38"/>
              <p:cNvSpPr/>
              <p:nvPr/>
            </p:nvSpPr>
            <p:spPr>
              <a:xfrm>
                <a:off x="-3227200" y="-2066200"/>
                <a:ext cx="101525" cy="115825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4633" extrusionOk="0">
                    <a:moveTo>
                      <a:pt x="3251" y="1"/>
                    </a:moveTo>
                    <a:lnTo>
                      <a:pt x="2715" y="191"/>
                    </a:lnTo>
                    <a:lnTo>
                      <a:pt x="2667" y="894"/>
                    </a:lnTo>
                    <a:lnTo>
                      <a:pt x="2227" y="1084"/>
                    </a:lnTo>
                    <a:lnTo>
                      <a:pt x="2406" y="1572"/>
                    </a:lnTo>
                    <a:lnTo>
                      <a:pt x="739" y="2608"/>
                    </a:lnTo>
                    <a:lnTo>
                      <a:pt x="0" y="3489"/>
                    </a:lnTo>
                    <a:lnTo>
                      <a:pt x="72" y="4227"/>
                    </a:lnTo>
                    <a:lnTo>
                      <a:pt x="739" y="4323"/>
                    </a:lnTo>
                    <a:lnTo>
                      <a:pt x="1322" y="4632"/>
                    </a:lnTo>
                    <a:lnTo>
                      <a:pt x="1751" y="4477"/>
                    </a:lnTo>
                    <a:lnTo>
                      <a:pt x="1751" y="3894"/>
                    </a:lnTo>
                    <a:lnTo>
                      <a:pt x="2072" y="3894"/>
                    </a:lnTo>
                    <a:lnTo>
                      <a:pt x="2620" y="2477"/>
                    </a:lnTo>
                    <a:lnTo>
                      <a:pt x="3453" y="2299"/>
                    </a:lnTo>
                    <a:lnTo>
                      <a:pt x="3322" y="1834"/>
                    </a:lnTo>
                    <a:lnTo>
                      <a:pt x="4060" y="1025"/>
                    </a:lnTo>
                    <a:lnTo>
                      <a:pt x="3870" y="275"/>
                    </a:lnTo>
                    <a:lnTo>
                      <a:pt x="3251" y="417"/>
                    </a:lnTo>
                    <a:lnTo>
                      <a:pt x="32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38"/>
              <p:cNvSpPr/>
              <p:nvPr/>
            </p:nvSpPr>
            <p:spPr>
              <a:xfrm>
                <a:off x="-3233750" y="-2471000"/>
                <a:ext cx="33075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560" extrusionOk="0">
                    <a:moveTo>
                      <a:pt x="405" y="0"/>
                    </a:moveTo>
                    <a:lnTo>
                      <a:pt x="1" y="203"/>
                    </a:lnTo>
                    <a:lnTo>
                      <a:pt x="48" y="822"/>
                    </a:lnTo>
                    <a:lnTo>
                      <a:pt x="858" y="1560"/>
                    </a:lnTo>
                    <a:lnTo>
                      <a:pt x="1263" y="1500"/>
                    </a:lnTo>
                    <a:lnTo>
                      <a:pt x="1322" y="405"/>
                    </a:lnTo>
                    <a:lnTo>
                      <a:pt x="870" y="262"/>
                    </a:lnTo>
                    <a:lnTo>
                      <a:pt x="798" y="834"/>
                    </a:lnTo>
                    <a:lnTo>
                      <a:pt x="429" y="500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38"/>
              <p:cNvSpPr/>
              <p:nvPr/>
            </p:nvSpPr>
            <p:spPr>
              <a:xfrm>
                <a:off x="-3266800" y="-2387675"/>
                <a:ext cx="43800" cy="35750"/>
              </a:xfrm>
              <a:custGeom>
                <a:avLst/>
                <a:gdLst/>
                <a:ahLst/>
                <a:cxnLst/>
                <a:rect l="l" t="t" r="r" b="b"/>
                <a:pathLst>
                  <a:path w="1752" h="1430" extrusionOk="0">
                    <a:moveTo>
                      <a:pt x="310" y="1"/>
                    </a:moveTo>
                    <a:lnTo>
                      <a:pt x="1" y="251"/>
                    </a:lnTo>
                    <a:lnTo>
                      <a:pt x="715" y="1156"/>
                    </a:lnTo>
                    <a:lnTo>
                      <a:pt x="1453" y="1430"/>
                    </a:lnTo>
                    <a:lnTo>
                      <a:pt x="1751" y="1168"/>
                    </a:lnTo>
                    <a:lnTo>
                      <a:pt x="1584" y="822"/>
                    </a:lnTo>
                    <a:lnTo>
                      <a:pt x="1156" y="727"/>
                    </a:lnTo>
                    <a:lnTo>
                      <a:pt x="31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38"/>
              <p:cNvSpPr/>
              <p:nvPr/>
            </p:nvSpPr>
            <p:spPr>
              <a:xfrm>
                <a:off x="-3326025" y="-2547500"/>
                <a:ext cx="38725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39" extrusionOk="0">
                    <a:moveTo>
                      <a:pt x="1060" y="0"/>
                    </a:moveTo>
                    <a:lnTo>
                      <a:pt x="644" y="274"/>
                    </a:lnTo>
                    <a:lnTo>
                      <a:pt x="679" y="548"/>
                    </a:lnTo>
                    <a:lnTo>
                      <a:pt x="679" y="548"/>
                    </a:lnTo>
                    <a:lnTo>
                      <a:pt x="132" y="334"/>
                    </a:lnTo>
                    <a:lnTo>
                      <a:pt x="1" y="774"/>
                    </a:lnTo>
                    <a:lnTo>
                      <a:pt x="679" y="1203"/>
                    </a:lnTo>
                    <a:lnTo>
                      <a:pt x="215" y="1405"/>
                    </a:lnTo>
                    <a:lnTo>
                      <a:pt x="620" y="1739"/>
                    </a:lnTo>
                    <a:lnTo>
                      <a:pt x="1322" y="1334"/>
                    </a:lnTo>
                    <a:lnTo>
                      <a:pt x="1548" y="1024"/>
                    </a:lnTo>
                    <a:lnTo>
                      <a:pt x="1108" y="822"/>
                    </a:lnTo>
                    <a:lnTo>
                      <a:pt x="1120" y="596"/>
                    </a:lnTo>
                    <a:lnTo>
                      <a:pt x="10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38"/>
              <p:cNvSpPr/>
              <p:nvPr/>
            </p:nvSpPr>
            <p:spPr>
              <a:xfrm>
                <a:off x="-3336750" y="-2565650"/>
                <a:ext cx="277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810" extrusionOk="0">
                    <a:moveTo>
                      <a:pt x="144" y="0"/>
                    </a:moveTo>
                    <a:lnTo>
                      <a:pt x="1" y="274"/>
                    </a:lnTo>
                    <a:lnTo>
                      <a:pt x="775" y="810"/>
                    </a:lnTo>
                    <a:lnTo>
                      <a:pt x="1108" y="488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38"/>
              <p:cNvSpPr/>
              <p:nvPr/>
            </p:nvSpPr>
            <p:spPr>
              <a:xfrm>
                <a:off x="-3364125" y="-2574900"/>
                <a:ext cx="25925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371" extrusionOk="0">
                    <a:moveTo>
                      <a:pt x="84" y="1"/>
                    </a:moveTo>
                    <a:lnTo>
                      <a:pt x="1" y="787"/>
                    </a:lnTo>
                    <a:lnTo>
                      <a:pt x="751" y="1370"/>
                    </a:lnTo>
                    <a:lnTo>
                      <a:pt x="1036" y="1073"/>
                    </a:lnTo>
                    <a:lnTo>
                      <a:pt x="465" y="584"/>
                    </a:lnTo>
                    <a:lnTo>
                      <a:pt x="524" y="37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38"/>
              <p:cNvSpPr/>
              <p:nvPr/>
            </p:nvSpPr>
            <p:spPr>
              <a:xfrm>
                <a:off x="-3395375" y="-2595425"/>
                <a:ext cx="25025" cy="3277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311" extrusionOk="0">
                    <a:moveTo>
                      <a:pt x="48" y="0"/>
                    </a:moveTo>
                    <a:lnTo>
                      <a:pt x="0" y="500"/>
                    </a:lnTo>
                    <a:lnTo>
                      <a:pt x="798" y="1310"/>
                    </a:lnTo>
                    <a:lnTo>
                      <a:pt x="1001" y="59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38"/>
              <p:cNvSpPr/>
              <p:nvPr/>
            </p:nvSpPr>
            <p:spPr>
              <a:xfrm>
                <a:off x="-3951400" y="-2519525"/>
                <a:ext cx="545325" cy="423300"/>
              </a:xfrm>
              <a:custGeom>
                <a:avLst/>
                <a:gdLst/>
                <a:ahLst/>
                <a:cxnLst/>
                <a:rect l="l" t="t" r="r" b="b"/>
                <a:pathLst>
                  <a:path w="21813" h="16932" extrusionOk="0">
                    <a:moveTo>
                      <a:pt x="16014" y="1"/>
                    </a:moveTo>
                    <a:lnTo>
                      <a:pt x="15276" y="941"/>
                    </a:lnTo>
                    <a:lnTo>
                      <a:pt x="15276" y="3215"/>
                    </a:lnTo>
                    <a:lnTo>
                      <a:pt x="14502" y="3989"/>
                    </a:lnTo>
                    <a:lnTo>
                      <a:pt x="12050" y="2287"/>
                    </a:lnTo>
                    <a:lnTo>
                      <a:pt x="12645" y="1417"/>
                    </a:lnTo>
                    <a:lnTo>
                      <a:pt x="12645" y="751"/>
                    </a:lnTo>
                    <a:lnTo>
                      <a:pt x="10680" y="608"/>
                    </a:lnTo>
                    <a:lnTo>
                      <a:pt x="10180" y="1001"/>
                    </a:lnTo>
                    <a:lnTo>
                      <a:pt x="9728" y="822"/>
                    </a:lnTo>
                    <a:lnTo>
                      <a:pt x="9168" y="2382"/>
                    </a:lnTo>
                    <a:lnTo>
                      <a:pt x="8263" y="2679"/>
                    </a:lnTo>
                    <a:lnTo>
                      <a:pt x="8085" y="2001"/>
                    </a:lnTo>
                    <a:lnTo>
                      <a:pt x="7240" y="1679"/>
                    </a:lnTo>
                    <a:lnTo>
                      <a:pt x="6144" y="2453"/>
                    </a:lnTo>
                    <a:lnTo>
                      <a:pt x="6025" y="3239"/>
                    </a:lnTo>
                    <a:lnTo>
                      <a:pt x="5656" y="3632"/>
                    </a:lnTo>
                    <a:lnTo>
                      <a:pt x="5287" y="3239"/>
                    </a:lnTo>
                    <a:lnTo>
                      <a:pt x="4823" y="3656"/>
                    </a:lnTo>
                    <a:lnTo>
                      <a:pt x="4537" y="4727"/>
                    </a:lnTo>
                    <a:lnTo>
                      <a:pt x="2287" y="5477"/>
                    </a:lnTo>
                    <a:lnTo>
                      <a:pt x="513" y="6382"/>
                    </a:lnTo>
                    <a:lnTo>
                      <a:pt x="655" y="7120"/>
                    </a:lnTo>
                    <a:lnTo>
                      <a:pt x="1" y="7501"/>
                    </a:lnTo>
                    <a:lnTo>
                      <a:pt x="262" y="8466"/>
                    </a:lnTo>
                    <a:lnTo>
                      <a:pt x="262" y="8894"/>
                    </a:lnTo>
                    <a:lnTo>
                      <a:pt x="1608" y="12109"/>
                    </a:lnTo>
                    <a:lnTo>
                      <a:pt x="1465" y="13276"/>
                    </a:lnTo>
                    <a:lnTo>
                      <a:pt x="1036" y="13312"/>
                    </a:lnTo>
                    <a:lnTo>
                      <a:pt x="1036" y="13967"/>
                    </a:lnTo>
                    <a:lnTo>
                      <a:pt x="2513" y="14443"/>
                    </a:lnTo>
                    <a:lnTo>
                      <a:pt x="3632" y="13550"/>
                    </a:lnTo>
                    <a:lnTo>
                      <a:pt x="5775" y="13574"/>
                    </a:lnTo>
                    <a:lnTo>
                      <a:pt x="6144" y="13109"/>
                    </a:lnTo>
                    <a:lnTo>
                      <a:pt x="7061" y="12740"/>
                    </a:lnTo>
                    <a:lnTo>
                      <a:pt x="9645" y="12062"/>
                    </a:lnTo>
                    <a:lnTo>
                      <a:pt x="10264" y="12502"/>
                    </a:lnTo>
                    <a:lnTo>
                      <a:pt x="11157" y="12621"/>
                    </a:lnTo>
                    <a:lnTo>
                      <a:pt x="11157" y="13062"/>
                    </a:lnTo>
                    <a:lnTo>
                      <a:pt x="11776" y="13526"/>
                    </a:lnTo>
                    <a:lnTo>
                      <a:pt x="12181" y="14443"/>
                    </a:lnTo>
                    <a:lnTo>
                      <a:pt x="12204" y="14419"/>
                    </a:lnTo>
                    <a:lnTo>
                      <a:pt x="13086" y="13085"/>
                    </a:lnTo>
                    <a:lnTo>
                      <a:pt x="13776" y="13967"/>
                    </a:lnTo>
                    <a:lnTo>
                      <a:pt x="13526" y="14598"/>
                    </a:lnTo>
                    <a:lnTo>
                      <a:pt x="12645" y="14717"/>
                    </a:lnTo>
                    <a:lnTo>
                      <a:pt x="12609" y="15181"/>
                    </a:lnTo>
                    <a:lnTo>
                      <a:pt x="12609" y="15181"/>
                    </a:lnTo>
                    <a:lnTo>
                      <a:pt x="13621" y="15157"/>
                    </a:lnTo>
                    <a:lnTo>
                      <a:pt x="14252" y="14621"/>
                    </a:lnTo>
                    <a:lnTo>
                      <a:pt x="14526" y="16348"/>
                    </a:lnTo>
                    <a:lnTo>
                      <a:pt x="16503" y="16931"/>
                    </a:lnTo>
                    <a:lnTo>
                      <a:pt x="16717" y="16348"/>
                    </a:lnTo>
                    <a:lnTo>
                      <a:pt x="17300" y="16086"/>
                    </a:lnTo>
                    <a:lnTo>
                      <a:pt x="17300" y="16669"/>
                    </a:lnTo>
                    <a:lnTo>
                      <a:pt x="18039" y="16931"/>
                    </a:lnTo>
                    <a:lnTo>
                      <a:pt x="19110" y="16229"/>
                    </a:lnTo>
                    <a:lnTo>
                      <a:pt x="19884" y="16229"/>
                    </a:lnTo>
                    <a:lnTo>
                      <a:pt x="19813" y="15419"/>
                    </a:lnTo>
                    <a:lnTo>
                      <a:pt x="20670" y="13038"/>
                    </a:lnTo>
                    <a:lnTo>
                      <a:pt x="21158" y="12835"/>
                    </a:lnTo>
                    <a:lnTo>
                      <a:pt x="21813" y="10157"/>
                    </a:lnTo>
                    <a:lnTo>
                      <a:pt x="21563" y="9668"/>
                    </a:lnTo>
                    <a:lnTo>
                      <a:pt x="21468" y="8204"/>
                    </a:lnTo>
                    <a:lnTo>
                      <a:pt x="19789" y="6680"/>
                    </a:lnTo>
                    <a:lnTo>
                      <a:pt x="19598" y="5966"/>
                    </a:lnTo>
                    <a:lnTo>
                      <a:pt x="18979" y="5192"/>
                    </a:lnTo>
                    <a:lnTo>
                      <a:pt x="17943" y="4823"/>
                    </a:lnTo>
                    <a:lnTo>
                      <a:pt x="17943" y="3453"/>
                    </a:lnTo>
                    <a:lnTo>
                      <a:pt x="17503" y="3382"/>
                    </a:lnTo>
                    <a:lnTo>
                      <a:pt x="17348" y="2310"/>
                    </a:lnTo>
                    <a:lnTo>
                      <a:pt x="16622" y="2239"/>
                    </a:lnTo>
                    <a:lnTo>
                      <a:pt x="16622" y="1215"/>
                    </a:lnTo>
                    <a:lnTo>
                      <a:pt x="16336" y="1024"/>
                    </a:lnTo>
                    <a:lnTo>
                      <a:pt x="1601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38"/>
              <p:cNvSpPr/>
              <p:nvPr/>
            </p:nvSpPr>
            <p:spPr>
              <a:xfrm>
                <a:off x="-3479900" y="-2612100"/>
                <a:ext cx="6520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1525" extrusionOk="0">
                    <a:moveTo>
                      <a:pt x="2274" y="1"/>
                    </a:moveTo>
                    <a:lnTo>
                      <a:pt x="2250" y="24"/>
                    </a:lnTo>
                    <a:lnTo>
                      <a:pt x="1298" y="763"/>
                    </a:lnTo>
                    <a:lnTo>
                      <a:pt x="95" y="656"/>
                    </a:lnTo>
                    <a:lnTo>
                      <a:pt x="0" y="1001"/>
                    </a:lnTo>
                    <a:lnTo>
                      <a:pt x="1072" y="1525"/>
                    </a:lnTo>
                    <a:lnTo>
                      <a:pt x="2155" y="1001"/>
                    </a:lnTo>
                    <a:lnTo>
                      <a:pt x="2608" y="346"/>
                    </a:lnTo>
                    <a:lnTo>
                      <a:pt x="22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38"/>
              <p:cNvSpPr/>
              <p:nvPr/>
            </p:nvSpPr>
            <p:spPr>
              <a:xfrm>
                <a:off x="-3460575" y="-2638000"/>
                <a:ext cx="348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656" extrusionOk="0">
                    <a:moveTo>
                      <a:pt x="775" y="1"/>
                    </a:moveTo>
                    <a:lnTo>
                      <a:pt x="72" y="37"/>
                    </a:lnTo>
                    <a:lnTo>
                      <a:pt x="1" y="441"/>
                    </a:lnTo>
                    <a:lnTo>
                      <a:pt x="644" y="429"/>
                    </a:lnTo>
                    <a:lnTo>
                      <a:pt x="1156" y="656"/>
                    </a:lnTo>
                    <a:lnTo>
                      <a:pt x="1394" y="322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38"/>
              <p:cNvSpPr/>
              <p:nvPr/>
            </p:nvSpPr>
            <p:spPr>
              <a:xfrm>
                <a:off x="-3714475" y="-2660325"/>
                <a:ext cx="275950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11038" h="5847" extrusionOk="0">
                    <a:moveTo>
                      <a:pt x="251" y="1"/>
                    </a:moveTo>
                    <a:lnTo>
                      <a:pt x="1" y="691"/>
                    </a:lnTo>
                    <a:lnTo>
                      <a:pt x="1049" y="1132"/>
                    </a:lnTo>
                    <a:lnTo>
                      <a:pt x="668" y="1442"/>
                    </a:lnTo>
                    <a:lnTo>
                      <a:pt x="1180" y="2096"/>
                    </a:lnTo>
                    <a:lnTo>
                      <a:pt x="1870" y="2096"/>
                    </a:lnTo>
                    <a:lnTo>
                      <a:pt x="4001" y="2763"/>
                    </a:lnTo>
                    <a:lnTo>
                      <a:pt x="4311" y="3668"/>
                    </a:lnTo>
                    <a:lnTo>
                      <a:pt x="3739" y="3870"/>
                    </a:lnTo>
                    <a:lnTo>
                      <a:pt x="3882" y="4537"/>
                    </a:lnTo>
                    <a:lnTo>
                      <a:pt x="4847" y="4239"/>
                    </a:lnTo>
                    <a:lnTo>
                      <a:pt x="5347" y="4763"/>
                    </a:lnTo>
                    <a:lnTo>
                      <a:pt x="6847" y="4811"/>
                    </a:lnTo>
                    <a:lnTo>
                      <a:pt x="6966" y="4323"/>
                    </a:lnTo>
                    <a:lnTo>
                      <a:pt x="8216" y="4228"/>
                    </a:lnTo>
                    <a:lnTo>
                      <a:pt x="9026" y="5406"/>
                    </a:lnTo>
                    <a:lnTo>
                      <a:pt x="10062" y="5525"/>
                    </a:lnTo>
                    <a:lnTo>
                      <a:pt x="10550" y="5847"/>
                    </a:lnTo>
                    <a:lnTo>
                      <a:pt x="11038" y="5466"/>
                    </a:lnTo>
                    <a:lnTo>
                      <a:pt x="10776" y="4966"/>
                    </a:lnTo>
                    <a:lnTo>
                      <a:pt x="10062" y="4871"/>
                    </a:lnTo>
                    <a:lnTo>
                      <a:pt x="8859" y="3835"/>
                    </a:lnTo>
                    <a:lnTo>
                      <a:pt x="8692" y="3073"/>
                    </a:lnTo>
                    <a:lnTo>
                      <a:pt x="8550" y="2465"/>
                    </a:lnTo>
                    <a:lnTo>
                      <a:pt x="8050" y="2287"/>
                    </a:lnTo>
                    <a:lnTo>
                      <a:pt x="3656" y="715"/>
                    </a:lnTo>
                    <a:lnTo>
                      <a:pt x="2811" y="1608"/>
                    </a:lnTo>
                    <a:lnTo>
                      <a:pt x="2001" y="1370"/>
                    </a:lnTo>
                    <a:lnTo>
                      <a:pt x="1882" y="346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38"/>
              <p:cNvSpPr/>
              <p:nvPr/>
            </p:nvSpPr>
            <p:spPr>
              <a:xfrm>
                <a:off x="-3534075" y="-2078700"/>
                <a:ext cx="61025" cy="664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2656" extrusionOk="0">
                    <a:moveTo>
                      <a:pt x="2000" y="1"/>
                    </a:moveTo>
                    <a:lnTo>
                      <a:pt x="1834" y="739"/>
                    </a:lnTo>
                    <a:lnTo>
                      <a:pt x="1095" y="953"/>
                    </a:lnTo>
                    <a:lnTo>
                      <a:pt x="536" y="679"/>
                    </a:lnTo>
                    <a:lnTo>
                      <a:pt x="250" y="775"/>
                    </a:lnTo>
                    <a:lnTo>
                      <a:pt x="0" y="1084"/>
                    </a:lnTo>
                    <a:lnTo>
                      <a:pt x="500" y="1429"/>
                    </a:lnTo>
                    <a:lnTo>
                      <a:pt x="512" y="1787"/>
                    </a:lnTo>
                    <a:lnTo>
                      <a:pt x="1000" y="2656"/>
                    </a:lnTo>
                    <a:lnTo>
                      <a:pt x="1727" y="2656"/>
                    </a:lnTo>
                    <a:lnTo>
                      <a:pt x="2108" y="2406"/>
                    </a:lnTo>
                    <a:lnTo>
                      <a:pt x="2441" y="1084"/>
                    </a:lnTo>
                    <a:lnTo>
                      <a:pt x="22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38"/>
              <p:cNvSpPr/>
              <p:nvPr/>
            </p:nvSpPr>
            <p:spPr>
              <a:xfrm>
                <a:off x="-3503725" y="-2639775"/>
                <a:ext cx="1967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394" extrusionOk="0">
                    <a:moveTo>
                      <a:pt x="215" y="0"/>
                    </a:moveTo>
                    <a:lnTo>
                      <a:pt x="1" y="393"/>
                    </a:lnTo>
                    <a:lnTo>
                      <a:pt x="751" y="393"/>
                    </a:lnTo>
                    <a:lnTo>
                      <a:pt x="7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38"/>
              <p:cNvSpPr/>
              <p:nvPr/>
            </p:nvSpPr>
            <p:spPr>
              <a:xfrm>
                <a:off x="-3674275" y="-2589775"/>
                <a:ext cx="1490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94" extrusionOk="0">
                    <a:moveTo>
                      <a:pt x="179" y="1"/>
                    </a:moveTo>
                    <a:lnTo>
                      <a:pt x="0" y="834"/>
                    </a:lnTo>
                    <a:lnTo>
                      <a:pt x="524" y="894"/>
                    </a:lnTo>
                    <a:lnTo>
                      <a:pt x="59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25" name="Google Shape;11225;p38"/>
            <p:cNvGrpSpPr/>
            <p:nvPr/>
          </p:nvGrpSpPr>
          <p:grpSpPr>
            <a:xfrm>
              <a:off x="6135702" y="1275375"/>
              <a:ext cx="2159978" cy="2060345"/>
              <a:chOff x="-5127150" y="-4648050"/>
              <a:chExt cx="2214000" cy="2111875"/>
            </a:xfrm>
          </p:grpSpPr>
          <p:sp>
            <p:nvSpPr>
              <p:cNvPr id="11226" name="Google Shape;11226;p38"/>
              <p:cNvSpPr/>
              <p:nvPr/>
            </p:nvSpPr>
            <p:spPr>
              <a:xfrm>
                <a:off x="-5127150" y="-4381650"/>
                <a:ext cx="2214000" cy="1629975"/>
              </a:xfrm>
              <a:custGeom>
                <a:avLst/>
                <a:gdLst/>
                <a:ahLst/>
                <a:cxnLst/>
                <a:rect l="l" t="t" r="r" b="b"/>
                <a:pathLst>
                  <a:path w="88560" h="65199" extrusionOk="0">
                    <a:moveTo>
                      <a:pt x="41744" y="0"/>
                    </a:moveTo>
                    <a:lnTo>
                      <a:pt x="40363" y="1679"/>
                    </a:lnTo>
                    <a:lnTo>
                      <a:pt x="40518" y="2929"/>
                    </a:lnTo>
                    <a:lnTo>
                      <a:pt x="39732" y="2929"/>
                    </a:lnTo>
                    <a:lnTo>
                      <a:pt x="39565" y="3382"/>
                    </a:lnTo>
                    <a:lnTo>
                      <a:pt x="38768" y="3536"/>
                    </a:lnTo>
                    <a:lnTo>
                      <a:pt x="38577" y="4072"/>
                    </a:lnTo>
                    <a:lnTo>
                      <a:pt x="38053" y="3953"/>
                    </a:lnTo>
                    <a:lnTo>
                      <a:pt x="38053" y="3322"/>
                    </a:lnTo>
                    <a:lnTo>
                      <a:pt x="37291" y="3405"/>
                    </a:lnTo>
                    <a:lnTo>
                      <a:pt x="37291" y="3870"/>
                    </a:lnTo>
                    <a:lnTo>
                      <a:pt x="36255" y="3870"/>
                    </a:lnTo>
                    <a:lnTo>
                      <a:pt x="36255" y="4525"/>
                    </a:lnTo>
                    <a:lnTo>
                      <a:pt x="34267" y="4929"/>
                    </a:lnTo>
                    <a:lnTo>
                      <a:pt x="32172" y="7299"/>
                    </a:lnTo>
                    <a:lnTo>
                      <a:pt x="33386" y="8977"/>
                    </a:lnTo>
                    <a:lnTo>
                      <a:pt x="32922" y="9120"/>
                    </a:lnTo>
                    <a:lnTo>
                      <a:pt x="32052" y="8751"/>
                    </a:lnTo>
                    <a:lnTo>
                      <a:pt x="29374" y="9120"/>
                    </a:lnTo>
                    <a:lnTo>
                      <a:pt x="29516" y="10930"/>
                    </a:lnTo>
                    <a:lnTo>
                      <a:pt x="30505" y="11704"/>
                    </a:lnTo>
                    <a:lnTo>
                      <a:pt x="30695" y="13395"/>
                    </a:lnTo>
                    <a:lnTo>
                      <a:pt x="31243" y="14561"/>
                    </a:lnTo>
                    <a:lnTo>
                      <a:pt x="30826" y="15216"/>
                    </a:lnTo>
                    <a:lnTo>
                      <a:pt x="30302" y="14240"/>
                    </a:lnTo>
                    <a:lnTo>
                      <a:pt x="29874" y="12335"/>
                    </a:lnTo>
                    <a:lnTo>
                      <a:pt x="28790" y="10990"/>
                    </a:lnTo>
                    <a:lnTo>
                      <a:pt x="27897" y="10728"/>
                    </a:lnTo>
                    <a:lnTo>
                      <a:pt x="27600" y="11430"/>
                    </a:lnTo>
                    <a:lnTo>
                      <a:pt x="28207" y="12192"/>
                    </a:lnTo>
                    <a:lnTo>
                      <a:pt x="27361" y="11883"/>
                    </a:lnTo>
                    <a:lnTo>
                      <a:pt x="27123" y="12740"/>
                    </a:lnTo>
                    <a:lnTo>
                      <a:pt x="28123" y="13276"/>
                    </a:lnTo>
                    <a:lnTo>
                      <a:pt x="28123" y="13692"/>
                    </a:lnTo>
                    <a:lnTo>
                      <a:pt x="26647" y="13168"/>
                    </a:lnTo>
                    <a:lnTo>
                      <a:pt x="26516" y="12442"/>
                    </a:lnTo>
                    <a:lnTo>
                      <a:pt x="26790" y="12097"/>
                    </a:lnTo>
                    <a:lnTo>
                      <a:pt x="27052" y="11121"/>
                    </a:lnTo>
                    <a:lnTo>
                      <a:pt x="26468" y="9739"/>
                    </a:lnTo>
                    <a:lnTo>
                      <a:pt x="25945" y="10144"/>
                    </a:lnTo>
                    <a:lnTo>
                      <a:pt x="26266" y="10668"/>
                    </a:lnTo>
                    <a:lnTo>
                      <a:pt x="26326" y="11644"/>
                    </a:lnTo>
                    <a:lnTo>
                      <a:pt x="25718" y="12037"/>
                    </a:lnTo>
                    <a:lnTo>
                      <a:pt x="25445" y="12776"/>
                    </a:lnTo>
                    <a:lnTo>
                      <a:pt x="26064" y="14002"/>
                    </a:lnTo>
                    <a:lnTo>
                      <a:pt x="25706" y="15216"/>
                    </a:lnTo>
                    <a:lnTo>
                      <a:pt x="25849" y="16740"/>
                    </a:lnTo>
                    <a:lnTo>
                      <a:pt x="27183" y="16383"/>
                    </a:lnTo>
                    <a:lnTo>
                      <a:pt x="27933" y="16990"/>
                    </a:lnTo>
                    <a:lnTo>
                      <a:pt x="27933" y="18014"/>
                    </a:lnTo>
                    <a:lnTo>
                      <a:pt x="27540" y="17990"/>
                    </a:lnTo>
                    <a:lnTo>
                      <a:pt x="27457" y="17264"/>
                    </a:lnTo>
                    <a:lnTo>
                      <a:pt x="27052" y="16895"/>
                    </a:lnTo>
                    <a:lnTo>
                      <a:pt x="26195" y="17145"/>
                    </a:lnTo>
                    <a:lnTo>
                      <a:pt x="26004" y="17848"/>
                    </a:lnTo>
                    <a:lnTo>
                      <a:pt x="26337" y="18633"/>
                    </a:lnTo>
                    <a:lnTo>
                      <a:pt x="25135" y="20872"/>
                    </a:lnTo>
                    <a:lnTo>
                      <a:pt x="23635" y="20527"/>
                    </a:lnTo>
                    <a:lnTo>
                      <a:pt x="23587" y="20241"/>
                    </a:lnTo>
                    <a:lnTo>
                      <a:pt x="24563" y="19979"/>
                    </a:lnTo>
                    <a:lnTo>
                      <a:pt x="25540" y="17848"/>
                    </a:lnTo>
                    <a:lnTo>
                      <a:pt x="24992" y="17014"/>
                    </a:lnTo>
                    <a:lnTo>
                      <a:pt x="25183" y="13561"/>
                    </a:lnTo>
                    <a:lnTo>
                      <a:pt x="24552" y="13002"/>
                    </a:lnTo>
                    <a:lnTo>
                      <a:pt x="24992" y="12514"/>
                    </a:lnTo>
                    <a:lnTo>
                      <a:pt x="25302" y="11109"/>
                    </a:lnTo>
                    <a:lnTo>
                      <a:pt x="24635" y="10359"/>
                    </a:lnTo>
                    <a:lnTo>
                      <a:pt x="23254" y="10454"/>
                    </a:lnTo>
                    <a:lnTo>
                      <a:pt x="22825" y="12692"/>
                    </a:lnTo>
                    <a:lnTo>
                      <a:pt x="21968" y="13359"/>
                    </a:lnTo>
                    <a:lnTo>
                      <a:pt x="22051" y="15800"/>
                    </a:lnTo>
                    <a:lnTo>
                      <a:pt x="23420" y="17145"/>
                    </a:lnTo>
                    <a:lnTo>
                      <a:pt x="22908" y="17860"/>
                    </a:lnTo>
                    <a:lnTo>
                      <a:pt x="21861" y="16967"/>
                    </a:lnTo>
                    <a:lnTo>
                      <a:pt x="21861" y="18276"/>
                    </a:lnTo>
                    <a:lnTo>
                      <a:pt x="18563" y="21824"/>
                    </a:lnTo>
                    <a:lnTo>
                      <a:pt x="18301" y="28694"/>
                    </a:lnTo>
                    <a:lnTo>
                      <a:pt x="19479" y="30706"/>
                    </a:lnTo>
                    <a:lnTo>
                      <a:pt x="18015" y="36005"/>
                    </a:lnTo>
                    <a:lnTo>
                      <a:pt x="14086" y="36005"/>
                    </a:lnTo>
                    <a:lnTo>
                      <a:pt x="12895" y="37624"/>
                    </a:lnTo>
                    <a:lnTo>
                      <a:pt x="13955" y="39850"/>
                    </a:lnTo>
                    <a:lnTo>
                      <a:pt x="15277" y="40207"/>
                    </a:lnTo>
                    <a:lnTo>
                      <a:pt x="15229" y="41315"/>
                    </a:lnTo>
                    <a:lnTo>
                      <a:pt x="14717" y="41315"/>
                    </a:lnTo>
                    <a:lnTo>
                      <a:pt x="14086" y="42077"/>
                    </a:lnTo>
                    <a:lnTo>
                      <a:pt x="14967" y="43160"/>
                    </a:lnTo>
                    <a:lnTo>
                      <a:pt x="15931" y="44303"/>
                    </a:lnTo>
                    <a:lnTo>
                      <a:pt x="15277" y="44910"/>
                    </a:lnTo>
                    <a:lnTo>
                      <a:pt x="15931" y="45934"/>
                    </a:lnTo>
                    <a:lnTo>
                      <a:pt x="15931" y="47958"/>
                    </a:lnTo>
                    <a:lnTo>
                      <a:pt x="14515" y="47958"/>
                    </a:lnTo>
                    <a:lnTo>
                      <a:pt x="12943" y="46994"/>
                    </a:lnTo>
                    <a:lnTo>
                      <a:pt x="13753" y="45149"/>
                    </a:lnTo>
                    <a:lnTo>
                      <a:pt x="13360" y="44637"/>
                    </a:lnTo>
                    <a:lnTo>
                      <a:pt x="8550" y="43696"/>
                    </a:lnTo>
                    <a:lnTo>
                      <a:pt x="8335" y="44410"/>
                    </a:lnTo>
                    <a:lnTo>
                      <a:pt x="6014" y="44458"/>
                    </a:lnTo>
                    <a:lnTo>
                      <a:pt x="4954" y="43922"/>
                    </a:lnTo>
                    <a:lnTo>
                      <a:pt x="3668" y="43922"/>
                    </a:lnTo>
                    <a:lnTo>
                      <a:pt x="2858" y="44660"/>
                    </a:lnTo>
                    <a:lnTo>
                      <a:pt x="2251" y="44458"/>
                    </a:lnTo>
                    <a:lnTo>
                      <a:pt x="1168" y="45256"/>
                    </a:lnTo>
                    <a:lnTo>
                      <a:pt x="560" y="45053"/>
                    </a:lnTo>
                    <a:lnTo>
                      <a:pt x="191" y="45053"/>
                    </a:lnTo>
                    <a:lnTo>
                      <a:pt x="1" y="45684"/>
                    </a:lnTo>
                    <a:lnTo>
                      <a:pt x="322" y="45958"/>
                    </a:lnTo>
                    <a:lnTo>
                      <a:pt x="406" y="46756"/>
                    </a:lnTo>
                    <a:lnTo>
                      <a:pt x="989" y="47554"/>
                    </a:lnTo>
                    <a:lnTo>
                      <a:pt x="1430" y="47518"/>
                    </a:lnTo>
                    <a:lnTo>
                      <a:pt x="1477" y="47958"/>
                    </a:lnTo>
                    <a:lnTo>
                      <a:pt x="2168" y="47887"/>
                    </a:lnTo>
                    <a:lnTo>
                      <a:pt x="2406" y="47494"/>
                    </a:lnTo>
                    <a:lnTo>
                      <a:pt x="3120" y="47482"/>
                    </a:lnTo>
                    <a:lnTo>
                      <a:pt x="3585" y="48066"/>
                    </a:lnTo>
                    <a:lnTo>
                      <a:pt x="4382" y="47911"/>
                    </a:lnTo>
                    <a:lnTo>
                      <a:pt x="4597" y="47494"/>
                    </a:lnTo>
                    <a:lnTo>
                      <a:pt x="5323" y="47661"/>
                    </a:lnTo>
                    <a:lnTo>
                      <a:pt x="5478" y="49078"/>
                    </a:lnTo>
                    <a:lnTo>
                      <a:pt x="4835" y="49780"/>
                    </a:lnTo>
                    <a:lnTo>
                      <a:pt x="4466" y="50911"/>
                    </a:lnTo>
                    <a:lnTo>
                      <a:pt x="4144" y="51078"/>
                    </a:lnTo>
                    <a:lnTo>
                      <a:pt x="4490" y="52935"/>
                    </a:lnTo>
                    <a:lnTo>
                      <a:pt x="4835" y="52769"/>
                    </a:lnTo>
                    <a:lnTo>
                      <a:pt x="5668" y="53935"/>
                    </a:lnTo>
                    <a:lnTo>
                      <a:pt x="5942" y="55055"/>
                    </a:lnTo>
                    <a:lnTo>
                      <a:pt x="7180" y="55817"/>
                    </a:lnTo>
                    <a:lnTo>
                      <a:pt x="7204" y="57221"/>
                    </a:lnTo>
                    <a:lnTo>
                      <a:pt x="9085" y="59246"/>
                    </a:lnTo>
                    <a:lnTo>
                      <a:pt x="9014" y="60293"/>
                    </a:lnTo>
                    <a:lnTo>
                      <a:pt x="9693" y="61758"/>
                    </a:lnTo>
                    <a:lnTo>
                      <a:pt x="13467" y="60472"/>
                    </a:lnTo>
                    <a:lnTo>
                      <a:pt x="13931" y="59615"/>
                    </a:lnTo>
                    <a:lnTo>
                      <a:pt x="15027" y="59377"/>
                    </a:lnTo>
                    <a:lnTo>
                      <a:pt x="17563" y="57638"/>
                    </a:lnTo>
                    <a:lnTo>
                      <a:pt x="18420" y="56448"/>
                    </a:lnTo>
                    <a:lnTo>
                      <a:pt x="17932" y="55686"/>
                    </a:lnTo>
                    <a:lnTo>
                      <a:pt x="17027" y="55590"/>
                    </a:lnTo>
                    <a:lnTo>
                      <a:pt x="16658" y="54590"/>
                    </a:lnTo>
                    <a:lnTo>
                      <a:pt x="16146" y="54471"/>
                    </a:lnTo>
                    <a:lnTo>
                      <a:pt x="15169" y="55447"/>
                    </a:lnTo>
                    <a:lnTo>
                      <a:pt x="13610" y="55352"/>
                    </a:lnTo>
                    <a:lnTo>
                      <a:pt x="13812" y="54400"/>
                    </a:lnTo>
                    <a:lnTo>
                      <a:pt x="11645" y="52399"/>
                    </a:lnTo>
                    <a:lnTo>
                      <a:pt x="12014" y="51864"/>
                    </a:lnTo>
                    <a:lnTo>
                      <a:pt x="13133" y="51983"/>
                    </a:lnTo>
                    <a:lnTo>
                      <a:pt x="14562" y="53721"/>
                    </a:lnTo>
                    <a:lnTo>
                      <a:pt x="15955" y="54209"/>
                    </a:lnTo>
                    <a:lnTo>
                      <a:pt x="16146" y="53495"/>
                    </a:lnTo>
                    <a:lnTo>
                      <a:pt x="16824" y="53352"/>
                    </a:lnTo>
                    <a:lnTo>
                      <a:pt x="17051" y="54400"/>
                    </a:lnTo>
                    <a:lnTo>
                      <a:pt x="19896" y="54733"/>
                    </a:lnTo>
                    <a:lnTo>
                      <a:pt x="22051" y="54519"/>
                    </a:lnTo>
                    <a:lnTo>
                      <a:pt x="23063" y="56400"/>
                    </a:lnTo>
                    <a:lnTo>
                      <a:pt x="24313" y="57543"/>
                    </a:lnTo>
                    <a:lnTo>
                      <a:pt x="25194" y="56519"/>
                    </a:lnTo>
                    <a:lnTo>
                      <a:pt x="25552" y="56888"/>
                    </a:lnTo>
                    <a:lnTo>
                      <a:pt x="25171" y="57757"/>
                    </a:lnTo>
                    <a:lnTo>
                      <a:pt x="25456" y="59936"/>
                    </a:lnTo>
                    <a:lnTo>
                      <a:pt x="27826" y="64365"/>
                    </a:lnTo>
                    <a:lnTo>
                      <a:pt x="28874" y="63151"/>
                    </a:lnTo>
                    <a:lnTo>
                      <a:pt x="29171" y="61424"/>
                    </a:lnTo>
                    <a:lnTo>
                      <a:pt x="28993" y="60174"/>
                    </a:lnTo>
                    <a:lnTo>
                      <a:pt x="30386" y="59781"/>
                    </a:lnTo>
                    <a:lnTo>
                      <a:pt x="31814" y="58174"/>
                    </a:lnTo>
                    <a:lnTo>
                      <a:pt x="32898" y="57710"/>
                    </a:lnTo>
                    <a:lnTo>
                      <a:pt x="33267" y="56888"/>
                    </a:lnTo>
                    <a:lnTo>
                      <a:pt x="35696" y="56424"/>
                    </a:lnTo>
                    <a:lnTo>
                      <a:pt x="35898" y="57519"/>
                    </a:lnTo>
                    <a:lnTo>
                      <a:pt x="37017" y="59103"/>
                    </a:lnTo>
                    <a:lnTo>
                      <a:pt x="36791" y="60079"/>
                    </a:lnTo>
                    <a:lnTo>
                      <a:pt x="37470" y="60174"/>
                    </a:lnTo>
                    <a:lnTo>
                      <a:pt x="38351" y="59519"/>
                    </a:lnTo>
                    <a:lnTo>
                      <a:pt x="39077" y="61901"/>
                    </a:lnTo>
                    <a:lnTo>
                      <a:pt x="38720" y="64318"/>
                    </a:lnTo>
                    <a:lnTo>
                      <a:pt x="39780" y="65199"/>
                    </a:lnTo>
                    <a:lnTo>
                      <a:pt x="40030" y="64877"/>
                    </a:lnTo>
                    <a:lnTo>
                      <a:pt x="40184" y="64246"/>
                    </a:lnTo>
                    <a:lnTo>
                      <a:pt x="39577" y="63639"/>
                    </a:lnTo>
                    <a:lnTo>
                      <a:pt x="40030" y="61448"/>
                    </a:lnTo>
                    <a:lnTo>
                      <a:pt x="42792" y="63877"/>
                    </a:lnTo>
                    <a:lnTo>
                      <a:pt x="44709" y="62615"/>
                    </a:lnTo>
                    <a:lnTo>
                      <a:pt x="44566" y="60389"/>
                    </a:lnTo>
                    <a:lnTo>
                      <a:pt x="43816" y="59400"/>
                    </a:lnTo>
                    <a:lnTo>
                      <a:pt x="42959" y="58305"/>
                    </a:lnTo>
                    <a:lnTo>
                      <a:pt x="43780" y="57174"/>
                    </a:lnTo>
                    <a:lnTo>
                      <a:pt x="44816" y="56983"/>
                    </a:lnTo>
                    <a:lnTo>
                      <a:pt x="45185" y="57853"/>
                    </a:lnTo>
                    <a:lnTo>
                      <a:pt x="44637" y="58055"/>
                    </a:lnTo>
                    <a:lnTo>
                      <a:pt x="44709" y="58710"/>
                    </a:lnTo>
                    <a:lnTo>
                      <a:pt x="45447" y="58781"/>
                    </a:lnTo>
                    <a:lnTo>
                      <a:pt x="45911" y="57936"/>
                    </a:lnTo>
                    <a:lnTo>
                      <a:pt x="45614" y="57102"/>
                    </a:lnTo>
                    <a:lnTo>
                      <a:pt x="49126" y="56055"/>
                    </a:lnTo>
                    <a:lnTo>
                      <a:pt x="51543" y="53352"/>
                    </a:lnTo>
                    <a:lnTo>
                      <a:pt x="51876" y="52138"/>
                    </a:lnTo>
                    <a:lnTo>
                      <a:pt x="51174" y="51768"/>
                    </a:lnTo>
                    <a:lnTo>
                      <a:pt x="50864" y="51376"/>
                    </a:lnTo>
                    <a:lnTo>
                      <a:pt x="51805" y="50935"/>
                    </a:lnTo>
                    <a:lnTo>
                      <a:pt x="50495" y="48863"/>
                    </a:lnTo>
                    <a:lnTo>
                      <a:pt x="51222" y="47649"/>
                    </a:lnTo>
                    <a:lnTo>
                      <a:pt x="51924" y="47649"/>
                    </a:lnTo>
                    <a:lnTo>
                      <a:pt x="52198" y="46911"/>
                    </a:lnTo>
                    <a:lnTo>
                      <a:pt x="50972" y="46720"/>
                    </a:lnTo>
                    <a:lnTo>
                      <a:pt x="50257" y="47280"/>
                    </a:lnTo>
                    <a:lnTo>
                      <a:pt x="50269" y="46839"/>
                    </a:lnTo>
                    <a:lnTo>
                      <a:pt x="48983" y="46411"/>
                    </a:lnTo>
                    <a:lnTo>
                      <a:pt x="49102" y="45792"/>
                    </a:lnTo>
                    <a:lnTo>
                      <a:pt x="50352" y="45958"/>
                    </a:lnTo>
                    <a:lnTo>
                      <a:pt x="51448" y="44649"/>
                    </a:lnTo>
                    <a:lnTo>
                      <a:pt x="51829" y="45065"/>
                    </a:lnTo>
                    <a:lnTo>
                      <a:pt x="51293" y="45744"/>
                    </a:lnTo>
                    <a:lnTo>
                      <a:pt x="51495" y="46208"/>
                    </a:lnTo>
                    <a:lnTo>
                      <a:pt x="52198" y="45720"/>
                    </a:lnTo>
                    <a:lnTo>
                      <a:pt x="52984" y="45256"/>
                    </a:lnTo>
                    <a:lnTo>
                      <a:pt x="53567" y="45649"/>
                    </a:lnTo>
                    <a:lnTo>
                      <a:pt x="53222" y="46696"/>
                    </a:lnTo>
                    <a:lnTo>
                      <a:pt x="53484" y="47065"/>
                    </a:lnTo>
                    <a:lnTo>
                      <a:pt x="54174" y="46887"/>
                    </a:lnTo>
                    <a:lnTo>
                      <a:pt x="54924" y="46042"/>
                    </a:lnTo>
                    <a:lnTo>
                      <a:pt x="54853" y="45506"/>
                    </a:lnTo>
                    <a:lnTo>
                      <a:pt x="55901" y="45065"/>
                    </a:lnTo>
                    <a:lnTo>
                      <a:pt x="56175" y="43946"/>
                    </a:lnTo>
                    <a:lnTo>
                      <a:pt x="57234" y="42874"/>
                    </a:lnTo>
                    <a:lnTo>
                      <a:pt x="58139" y="43363"/>
                    </a:lnTo>
                    <a:lnTo>
                      <a:pt x="60139" y="41208"/>
                    </a:lnTo>
                    <a:lnTo>
                      <a:pt x="61580" y="38874"/>
                    </a:lnTo>
                    <a:lnTo>
                      <a:pt x="61628" y="36993"/>
                    </a:lnTo>
                    <a:lnTo>
                      <a:pt x="62140" y="36338"/>
                    </a:lnTo>
                    <a:lnTo>
                      <a:pt x="62509" y="36409"/>
                    </a:lnTo>
                    <a:lnTo>
                      <a:pt x="62628" y="38898"/>
                    </a:lnTo>
                    <a:lnTo>
                      <a:pt x="62390" y="41231"/>
                    </a:lnTo>
                    <a:lnTo>
                      <a:pt x="62747" y="41362"/>
                    </a:lnTo>
                    <a:lnTo>
                      <a:pt x="62747" y="40434"/>
                    </a:lnTo>
                    <a:lnTo>
                      <a:pt x="63044" y="40410"/>
                    </a:lnTo>
                    <a:lnTo>
                      <a:pt x="63318" y="40731"/>
                    </a:lnTo>
                    <a:lnTo>
                      <a:pt x="63556" y="40505"/>
                    </a:lnTo>
                    <a:lnTo>
                      <a:pt x="63044" y="39505"/>
                    </a:lnTo>
                    <a:lnTo>
                      <a:pt x="63068" y="38505"/>
                    </a:lnTo>
                    <a:lnTo>
                      <a:pt x="63485" y="38172"/>
                    </a:lnTo>
                    <a:lnTo>
                      <a:pt x="63973" y="38779"/>
                    </a:lnTo>
                    <a:lnTo>
                      <a:pt x="64307" y="38636"/>
                    </a:lnTo>
                    <a:lnTo>
                      <a:pt x="63283" y="36052"/>
                    </a:lnTo>
                    <a:lnTo>
                      <a:pt x="63390" y="33897"/>
                    </a:lnTo>
                    <a:lnTo>
                      <a:pt x="62913" y="33707"/>
                    </a:lnTo>
                    <a:lnTo>
                      <a:pt x="62580" y="34493"/>
                    </a:lnTo>
                    <a:lnTo>
                      <a:pt x="62485" y="35219"/>
                    </a:lnTo>
                    <a:lnTo>
                      <a:pt x="62211" y="35362"/>
                    </a:lnTo>
                    <a:lnTo>
                      <a:pt x="61604" y="33921"/>
                    </a:lnTo>
                    <a:lnTo>
                      <a:pt x="60806" y="33921"/>
                    </a:lnTo>
                    <a:lnTo>
                      <a:pt x="60675" y="34540"/>
                    </a:lnTo>
                    <a:lnTo>
                      <a:pt x="60187" y="34683"/>
                    </a:lnTo>
                    <a:lnTo>
                      <a:pt x="60092" y="33778"/>
                    </a:lnTo>
                    <a:lnTo>
                      <a:pt x="58925" y="33492"/>
                    </a:lnTo>
                    <a:lnTo>
                      <a:pt x="63318" y="28730"/>
                    </a:lnTo>
                    <a:lnTo>
                      <a:pt x="67962" y="29099"/>
                    </a:lnTo>
                    <a:lnTo>
                      <a:pt x="69140" y="28908"/>
                    </a:lnTo>
                    <a:lnTo>
                      <a:pt x="70724" y="26396"/>
                    </a:lnTo>
                    <a:lnTo>
                      <a:pt x="72010" y="26146"/>
                    </a:lnTo>
                    <a:lnTo>
                      <a:pt x="72569" y="27396"/>
                    </a:lnTo>
                    <a:lnTo>
                      <a:pt x="73915" y="26444"/>
                    </a:lnTo>
                    <a:lnTo>
                      <a:pt x="74153" y="25301"/>
                    </a:lnTo>
                    <a:lnTo>
                      <a:pt x="74760" y="25075"/>
                    </a:lnTo>
                    <a:lnTo>
                      <a:pt x="74403" y="26980"/>
                    </a:lnTo>
                    <a:lnTo>
                      <a:pt x="73855" y="27599"/>
                    </a:lnTo>
                    <a:lnTo>
                      <a:pt x="74498" y="28170"/>
                    </a:lnTo>
                    <a:lnTo>
                      <a:pt x="75867" y="28254"/>
                    </a:lnTo>
                    <a:lnTo>
                      <a:pt x="76868" y="27635"/>
                    </a:lnTo>
                    <a:lnTo>
                      <a:pt x="77344" y="27980"/>
                    </a:lnTo>
                    <a:lnTo>
                      <a:pt x="77927" y="28397"/>
                    </a:lnTo>
                    <a:lnTo>
                      <a:pt x="78153" y="27730"/>
                    </a:lnTo>
                    <a:lnTo>
                      <a:pt x="81690" y="24884"/>
                    </a:lnTo>
                    <a:lnTo>
                      <a:pt x="82499" y="25741"/>
                    </a:lnTo>
                    <a:lnTo>
                      <a:pt x="83047" y="25170"/>
                    </a:lnTo>
                    <a:lnTo>
                      <a:pt x="82440" y="24277"/>
                    </a:lnTo>
                    <a:lnTo>
                      <a:pt x="82499" y="23658"/>
                    </a:lnTo>
                    <a:lnTo>
                      <a:pt x="81880" y="23396"/>
                    </a:lnTo>
                    <a:lnTo>
                      <a:pt x="81618" y="22884"/>
                    </a:lnTo>
                    <a:lnTo>
                      <a:pt x="81618" y="22884"/>
                    </a:lnTo>
                    <a:lnTo>
                      <a:pt x="82464" y="22908"/>
                    </a:lnTo>
                    <a:lnTo>
                      <a:pt x="83583" y="22027"/>
                    </a:lnTo>
                    <a:lnTo>
                      <a:pt x="83202" y="21443"/>
                    </a:lnTo>
                    <a:lnTo>
                      <a:pt x="83297" y="20884"/>
                    </a:lnTo>
                    <a:lnTo>
                      <a:pt x="83809" y="20884"/>
                    </a:lnTo>
                    <a:lnTo>
                      <a:pt x="83785" y="21693"/>
                    </a:lnTo>
                    <a:lnTo>
                      <a:pt x="84154" y="21860"/>
                    </a:lnTo>
                    <a:lnTo>
                      <a:pt x="84904" y="21574"/>
                    </a:lnTo>
                    <a:lnTo>
                      <a:pt x="85273" y="21908"/>
                    </a:lnTo>
                    <a:lnTo>
                      <a:pt x="85226" y="22574"/>
                    </a:lnTo>
                    <a:lnTo>
                      <a:pt x="86655" y="23324"/>
                    </a:lnTo>
                    <a:lnTo>
                      <a:pt x="87345" y="22717"/>
                    </a:lnTo>
                    <a:lnTo>
                      <a:pt x="87464" y="21598"/>
                    </a:lnTo>
                    <a:lnTo>
                      <a:pt x="88048" y="21670"/>
                    </a:lnTo>
                    <a:lnTo>
                      <a:pt x="88560" y="21038"/>
                    </a:lnTo>
                    <a:lnTo>
                      <a:pt x="87833" y="19669"/>
                    </a:lnTo>
                    <a:lnTo>
                      <a:pt x="86440" y="19276"/>
                    </a:lnTo>
                    <a:lnTo>
                      <a:pt x="86440" y="20419"/>
                    </a:lnTo>
                    <a:lnTo>
                      <a:pt x="85881" y="20300"/>
                    </a:lnTo>
                    <a:lnTo>
                      <a:pt x="85881" y="19038"/>
                    </a:lnTo>
                    <a:lnTo>
                      <a:pt x="81475" y="15550"/>
                    </a:lnTo>
                    <a:lnTo>
                      <a:pt x="77903" y="15038"/>
                    </a:lnTo>
                    <a:lnTo>
                      <a:pt x="78034" y="16574"/>
                    </a:lnTo>
                    <a:lnTo>
                      <a:pt x="77713" y="16943"/>
                    </a:lnTo>
                    <a:lnTo>
                      <a:pt x="76332" y="16252"/>
                    </a:lnTo>
                    <a:lnTo>
                      <a:pt x="77058" y="16252"/>
                    </a:lnTo>
                    <a:lnTo>
                      <a:pt x="77570" y="15478"/>
                    </a:lnTo>
                    <a:lnTo>
                      <a:pt x="76594" y="15181"/>
                    </a:lnTo>
                    <a:lnTo>
                      <a:pt x="75987" y="15966"/>
                    </a:lnTo>
                    <a:lnTo>
                      <a:pt x="73272" y="16038"/>
                    </a:lnTo>
                    <a:lnTo>
                      <a:pt x="72212" y="15597"/>
                    </a:lnTo>
                    <a:lnTo>
                      <a:pt x="72212" y="13966"/>
                    </a:lnTo>
                    <a:lnTo>
                      <a:pt x="70081" y="13430"/>
                    </a:lnTo>
                    <a:lnTo>
                      <a:pt x="68212" y="13942"/>
                    </a:lnTo>
                    <a:lnTo>
                      <a:pt x="67986" y="13180"/>
                    </a:lnTo>
                    <a:lnTo>
                      <a:pt x="66819" y="12573"/>
                    </a:lnTo>
                    <a:lnTo>
                      <a:pt x="67021" y="11668"/>
                    </a:lnTo>
                    <a:lnTo>
                      <a:pt x="62044" y="10382"/>
                    </a:lnTo>
                    <a:lnTo>
                      <a:pt x="62044" y="10918"/>
                    </a:lnTo>
                    <a:lnTo>
                      <a:pt x="61485" y="10847"/>
                    </a:lnTo>
                    <a:lnTo>
                      <a:pt x="61068" y="11406"/>
                    </a:lnTo>
                    <a:lnTo>
                      <a:pt x="61485" y="11918"/>
                    </a:lnTo>
                    <a:lnTo>
                      <a:pt x="61485" y="12573"/>
                    </a:lnTo>
                    <a:lnTo>
                      <a:pt x="58568" y="12847"/>
                    </a:lnTo>
                    <a:lnTo>
                      <a:pt x="57425" y="12371"/>
                    </a:lnTo>
                    <a:lnTo>
                      <a:pt x="56806" y="14383"/>
                    </a:lnTo>
                    <a:lnTo>
                      <a:pt x="55424" y="12728"/>
                    </a:lnTo>
                    <a:lnTo>
                      <a:pt x="55746" y="10799"/>
                    </a:lnTo>
                    <a:lnTo>
                      <a:pt x="55746" y="9918"/>
                    </a:lnTo>
                    <a:lnTo>
                      <a:pt x="54531" y="9037"/>
                    </a:lnTo>
                    <a:lnTo>
                      <a:pt x="54246" y="9692"/>
                    </a:lnTo>
                    <a:lnTo>
                      <a:pt x="54020" y="9108"/>
                    </a:lnTo>
                    <a:lnTo>
                      <a:pt x="52543" y="8799"/>
                    </a:lnTo>
                    <a:lnTo>
                      <a:pt x="52269" y="10180"/>
                    </a:lnTo>
                    <a:lnTo>
                      <a:pt x="50031" y="9906"/>
                    </a:lnTo>
                    <a:lnTo>
                      <a:pt x="50162" y="9108"/>
                    </a:lnTo>
                    <a:lnTo>
                      <a:pt x="46221" y="8727"/>
                    </a:lnTo>
                    <a:lnTo>
                      <a:pt x="43625" y="10204"/>
                    </a:lnTo>
                    <a:lnTo>
                      <a:pt x="43137" y="10156"/>
                    </a:lnTo>
                    <a:lnTo>
                      <a:pt x="43185" y="9347"/>
                    </a:lnTo>
                    <a:lnTo>
                      <a:pt x="44030" y="8989"/>
                    </a:lnTo>
                    <a:lnTo>
                      <a:pt x="45292" y="7989"/>
                    </a:lnTo>
                    <a:lnTo>
                      <a:pt x="45316" y="7549"/>
                    </a:lnTo>
                    <a:lnTo>
                      <a:pt x="47328" y="5989"/>
                    </a:lnTo>
                    <a:lnTo>
                      <a:pt x="47519" y="4144"/>
                    </a:lnTo>
                    <a:lnTo>
                      <a:pt x="46197" y="2477"/>
                    </a:lnTo>
                    <a:lnTo>
                      <a:pt x="44423" y="2346"/>
                    </a:lnTo>
                    <a:lnTo>
                      <a:pt x="43816" y="3227"/>
                    </a:lnTo>
                    <a:lnTo>
                      <a:pt x="43494" y="2751"/>
                    </a:lnTo>
                    <a:lnTo>
                      <a:pt x="44006" y="2084"/>
                    </a:lnTo>
                    <a:lnTo>
                      <a:pt x="43887" y="1679"/>
                    </a:lnTo>
                    <a:lnTo>
                      <a:pt x="42994" y="1774"/>
                    </a:lnTo>
                    <a:lnTo>
                      <a:pt x="42387" y="1536"/>
                    </a:lnTo>
                    <a:lnTo>
                      <a:pt x="43494" y="524"/>
                    </a:lnTo>
                    <a:lnTo>
                      <a:pt x="4174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38"/>
              <p:cNvSpPr/>
              <p:nvPr/>
            </p:nvSpPr>
            <p:spPr>
              <a:xfrm>
                <a:off x="-3068550" y="-4064350"/>
                <a:ext cx="58375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1429" extrusionOk="0">
                    <a:moveTo>
                      <a:pt x="655" y="0"/>
                    </a:moveTo>
                    <a:lnTo>
                      <a:pt x="0" y="584"/>
                    </a:lnTo>
                    <a:lnTo>
                      <a:pt x="155" y="1227"/>
                    </a:lnTo>
                    <a:lnTo>
                      <a:pt x="370" y="1429"/>
                    </a:lnTo>
                    <a:lnTo>
                      <a:pt x="727" y="1060"/>
                    </a:lnTo>
                    <a:lnTo>
                      <a:pt x="1977" y="1155"/>
                    </a:lnTo>
                    <a:lnTo>
                      <a:pt x="2334" y="607"/>
                    </a:lnTo>
                    <a:lnTo>
                      <a:pt x="18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38"/>
              <p:cNvSpPr/>
              <p:nvPr/>
            </p:nvSpPr>
            <p:spPr>
              <a:xfrm>
                <a:off x="-3381675" y="-3691700"/>
                <a:ext cx="117000" cy="23370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348" extrusionOk="0">
                    <a:moveTo>
                      <a:pt x="4036" y="1"/>
                    </a:moveTo>
                    <a:lnTo>
                      <a:pt x="2238" y="2013"/>
                    </a:lnTo>
                    <a:lnTo>
                      <a:pt x="607" y="3299"/>
                    </a:lnTo>
                    <a:lnTo>
                      <a:pt x="0" y="4478"/>
                    </a:lnTo>
                    <a:lnTo>
                      <a:pt x="441" y="9347"/>
                    </a:lnTo>
                    <a:lnTo>
                      <a:pt x="1512" y="8716"/>
                    </a:lnTo>
                    <a:lnTo>
                      <a:pt x="1750" y="7621"/>
                    </a:lnTo>
                    <a:lnTo>
                      <a:pt x="2560" y="7347"/>
                    </a:lnTo>
                    <a:lnTo>
                      <a:pt x="2560" y="6394"/>
                    </a:lnTo>
                    <a:lnTo>
                      <a:pt x="3679" y="6085"/>
                    </a:lnTo>
                    <a:lnTo>
                      <a:pt x="3489" y="4668"/>
                    </a:lnTo>
                    <a:lnTo>
                      <a:pt x="3977" y="4597"/>
                    </a:lnTo>
                    <a:lnTo>
                      <a:pt x="4310" y="4132"/>
                    </a:lnTo>
                    <a:lnTo>
                      <a:pt x="3679" y="2965"/>
                    </a:lnTo>
                    <a:lnTo>
                      <a:pt x="3608" y="2061"/>
                    </a:lnTo>
                    <a:lnTo>
                      <a:pt x="4191" y="1382"/>
                    </a:lnTo>
                    <a:lnTo>
                      <a:pt x="4679" y="572"/>
                    </a:lnTo>
                    <a:lnTo>
                      <a:pt x="40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38"/>
              <p:cNvSpPr/>
              <p:nvPr/>
            </p:nvSpPr>
            <p:spPr>
              <a:xfrm>
                <a:off x="-3398050" y="-3442550"/>
                <a:ext cx="205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10" extrusionOk="0">
                    <a:moveTo>
                      <a:pt x="405" y="0"/>
                    </a:moveTo>
                    <a:lnTo>
                      <a:pt x="0" y="631"/>
                    </a:lnTo>
                    <a:lnTo>
                      <a:pt x="488" y="810"/>
                    </a:lnTo>
                    <a:lnTo>
                      <a:pt x="822" y="3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38"/>
              <p:cNvSpPr/>
              <p:nvPr/>
            </p:nvSpPr>
            <p:spPr>
              <a:xfrm>
                <a:off x="-3441800" y="-3380050"/>
                <a:ext cx="1490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680" extrusionOk="0">
                    <a:moveTo>
                      <a:pt x="500" y="1"/>
                    </a:moveTo>
                    <a:lnTo>
                      <a:pt x="0" y="286"/>
                    </a:lnTo>
                    <a:lnTo>
                      <a:pt x="83" y="679"/>
                    </a:lnTo>
                    <a:lnTo>
                      <a:pt x="595" y="227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38"/>
              <p:cNvSpPr/>
              <p:nvPr/>
            </p:nvSpPr>
            <p:spPr>
              <a:xfrm>
                <a:off x="-3507600" y="-4252175"/>
                <a:ext cx="64325" cy="39900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1596" extrusionOk="0">
                    <a:moveTo>
                      <a:pt x="215" y="0"/>
                    </a:moveTo>
                    <a:lnTo>
                      <a:pt x="1" y="881"/>
                    </a:lnTo>
                    <a:lnTo>
                      <a:pt x="489" y="953"/>
                    </a:lnTo>
                    <a:lnTo>
                      <a:pt x="1299" y="1596"/>
                    </a:lnTo>
                    <a:lnTo>
                      <a:pt x="2132" y="1596"/>
                    </a:lnTo>
                    <a:lnTo>
                      <a:pt x="2573" y="953"/>
                    </a:lnTo>
                    <a:lnTo>
                      <a:pt x="1977" y="477"/>
                    </a:lnTo>
                    <a:lnTo>
                      <a:pt x="1441" y="453"/>
                    </a:lnTo>
                    <a:lnTo>
                      <a:pt x="1179" y="679"/>
                    </a:lnTo>
                    <a:lnTo>
                      <a:pt x="1120" y="227"/>
                    </a:lnTo>
                    <a:lnTo>
                      <a:pt x="632" y="167"/>
                    </a:lnTo>
                    <a:lnTo>
                      <a:pt x="548" y="429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38"/>
              <p:cNvSpPr/>
              <p:nvPr/>
            </p:nvSpPr>
            <p:spPr>
              <a:xfrm>
                <a:off x="-3484675" y="-3357125"/>
                <a:ext cx="3187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025" extrusionOk="0">
                    <a:moveTo>
                      <a:pt x="1167" y="0"/>
                    </a:moveTo>
                    <a:lnTo>
                      <a:pt x="1" y="465"/>
                    </a:lnTo>
                    <a:lnTo>
                      <a:pt x="96" y="1024"/>
                    </a:lnTo>
                    <a:lnTo>
                      <a:pt x="1275" y="381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38"/>
              <p:cNvSpPr/>
              <p:nvPr/>
            </p:nvSpPr>
            <p:spPr>
              <a:xfrm>
                <a:off x="-3711775" y="-3338675"/>
                <a:ext cx="211350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8431" extrusionOk="0">
                    <a:moveTo>
                      <a:pt x="5775" y="1"/>
                    </a:moveTo>
                    <a:lnTo>
                      <a:pt x="5667" y="1084"/>
                    </a:lnTo>
                    <a:lnTo>
                      <a:pt x="4596" y="1644"/>
                    </a:lnTo>
                    <a:lnTo>
                      <a:pt x="5025" y="3287"/>
                    </a:lnTo>
                    <a:lnTo>
                      <a:pt x="4644" y="4989"/>
                    </a:lnTo>
                    <a:lnTo>
                      <a:pt x="3227" y="5727"/>
                    </a:lnTo>
                    <a:lnTo>
                      <a:pt x="2548" y="6656"/>
                    </a:lnTo>
                    <a:lnTo>
                      <a:pt x="1143" y="6573"/>
                    </a:lnTo>
                    <a:lnTo>
                      <a:pt x="0" y="7347"/>
                    </a:lnTo>
                    <a:lnTo>
                      <a:pt x="333" y="7847"/>
                    </a:lnTo>
                    <a:lnTo>
                      <a:pt x="822" y="7859"/>
                    </a:lnTo>
                    <a:lnTo>
                      <a:pt x="857" y="8430"/>
                    </a:lnTo>
                    <a:lnTo>
                      <a:pt x="1167" y="8430"/>
                    </a:lnTo>
                    <a:lnTo>
                      <a:pt x="1988" y="7847"/>
                    </a:lnTo>
                    <a:lnTo>
                      <a:pt x="2596" y="8192"/>
                    </a:lnTo>
                    <a:lnTo>
                      <a:pt x="3405" y="7299"/>
                    </a:lnTo>
                    <a:lnTo>
                      <a:pt x="4263" y="7299"/>
                    </a:lnTo>
                    <a:lnTo>
                      <a:pt x="5322" y="7001"/>
                    </a:lnTo>
                    <a:lnTo>
                      <a:pt x="5536" y="4811"/>
                    </a:lnTo>
                    <a:lnTo>
                      <a:pt x="6215" y="3858"/>
                    </a:lnTo>
                    <a:lnTo>
                      <a:pt x="5322" y="1977"/>
                    </a:lnTo>
                    <a:lnTo>
                      <a:pt x="5763" y="1846"/>
                    </a:lnTo>
                    <a:lnTo>
                      <a:pt x="6727" y="2322"/>
                    </a:lnTo>
                    <a:lnTo>
                      <a:pt x="6977" y="1667"/>
                    </a:lnTo>
                    <a:lnTo>
                      <a:pt x="7477" y="1608"/>
                    </a:lnTo>
                    <a:lnTo>
                      <a:pt x="8251" y="1215"/>
                    </a:lnTo>
                    <a:lnTo>
                      <a:pt x="8454" y="191"/>
                    </a:lnTo>
                    <a:lnTo>
                      <a:pt x="7537" y="774"/>
                    </a:lnTo>
                    <a:lnTo>
                      <a:pt x="6441" y="96"/>
                    </a:lnTo>
                    <a:lnTo>
                      <a:pt x="6072" y="48"/>
                    </a:lnTo>
                    <a:lnTo>
                      <a:pt x="5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38"/>
              <p:cNvSpPr/>
              <p:nvPr/>
            </p:nvSpPr>
            <p:spPr>
              <a:xfrm>
                <a:off x="-3635875" y="-4291775"/>
                <a:ext cx="118775" cy="83375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3335" extrusionOk="0">
                    <a:moveTo>
                      <a:pt x="1024" y="1"/>
                    </a:moveTo>
                    <a:lnTo>
                      <a:pt x="286" y="1049"/>
                    </a:lnTo>
                    <a:lnTo>
                      <a:pt x="393" y="1608"/>
                    </a:lnTo>
                    <a:lnTo>
                      <a:pt x="0" y="2358"/>
                    </a:lnTo>
                    <a:lnTo>
                      <a:pt x="1072" y="3335"/>
                    </a:lnTo>
                    <a:lnTo>
                      <a:pt x="1608" y="3263"/>
                    </a:lnTo>
                    <a:lnTo>
                      <a:pt x="2739" y="2835"/>
                    </a:lnTo>
                    <a:lnTo>
                      <a:pt x="3108" y="3156"/>
                    </a:lnTo>
                    <a:lnTo>
                      <a:pt x="3763" y="2989"/>
                    </a:lnTo>
                    <a:lnTo>
                      <a:pt x="3846" y="2596"/>
                    </a:lnTo>
                    <a:lnTo>
                      <a:pt x="4405" y="2787"/>
                    </a:lnTo>
                    <a:lnTo>
                      <a:pt x="4751" y="1477"/>
                    </a:lnTo>
                    <a:lnTo>
                      <a:pt x="3989" y="810"/>
                    </a:lnTo>
                    <a:lnTo>
                      <a:pt x="3620" y="1180"/>
                    </a:lnTo>
                    <a:lnTo>
                      <a:pt x="3620" y="1525"/>
                    </a:lnTo>
                    <a:lnTo>
                      <a:pt x="3215" y="1668"/>
                    </a:lnTo>
                    <a:lnTo>
                      <a:pt x="3191" y="1227"/>
                    </a:lnTo>
                    <a:lnTo>
                      <a:pt x="3417" y="751"/>
                    </a:lnTo>
                    <a:lnTo>
                      <a:pt x="2762" y="203"/>
                    </a:lnTo>
                    <a:lnTo>
                      <a:pt x="2334" y="429"/>
                    </a:lnTo>
                    <a:lnTo>
                      <a:pt x="2250" y="1203"/>
                    </a:lnTo>
                    <a:lnTo>
                      <a:pt x="1977" y="1096"/>
                    </a:lnTo>
                    <a:lnTo>
                      <a:pt x="1869" y="477"/>
                    </a:lnTo>
                    <a:lnTo>
                      <a:pt x="10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38"/>
              <p:cNvSpPr/>
              <p:nvPr/>
            </p:nvSpPr>
            <p:spPr>
              <a:xfrm>
                <a:off x="-3582000" y="-4169425"/>
                <a:ext cx="431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70" extrusionOk="0">
                    <a:moveTo>
                      <a:pt x="631" y="0"/>
                    </a:moveTo>
                    <a:lnTo>
                      <a:pt x="0" y="357"/>
                    </a:lnTo>
                    <a:lnTo>
                      <a:pt x="250" y="929"/>
                    </a:lnTo>
                    <a:lnTo>
                      <a:pt x="560" y="1215"/>
                    </a:lnTo>
                    <a:lnTo>
                      <a:pt x="1477" y="1370"/>
                    </a:lnTo>
                    <a:lnTo>
                      <a:pt x="1727" y="619"/>
                    </a:lnTo>
                    <a:lnTo>
                      <a:pt x="1346" y="465"/>
                    </a:lnTo>
                    <a:lnTo>
                      <a:pt x="1238" y="84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38"/>
              <p:cNvSpPr/>
              <p:nvPr/>
            </p:nvSpPr>
            <p:spPr>
              <a:xfrm>
                <a:off x="-3591525" y="-4189675"/>
                <a:ext cx="193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11" extrusionOk="0">
                    <a:moveTo>
                      <a:pt x="262" y="1"/>
                    </a:moveTo>
                    <a:lnTo>
                      <a:pt x="0" y="334"/>
                    </a:lnTo>
                    <a:lnTo>
                      <a:pt x="167" y="810"/>
                    </a:lnTo>
                    <a:lnTo>
                      <a:pt x="774" y="513"/>
                    </a:lnTo>
                    <a:lnTo>
                      <a:pt x="73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38"/>
              <p:cNvSpPr/>
              <p:nvPr/>
            </p:nvSpPr>
            <p:spPr>
              <a:xfrm>
                <a:off x="-3653750" y="-4187000"/>
                <a:ext cx="179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787" extrusionOk="0">
                    <a:moveTo>
                      <a:pt x="298" y="1"/>
                    </a:moveTo>
                    <a:lnTo>
                      <a:pt x="1" y="132"/>
                    </a:lnTo>
                    <a:lnTo>
                      <a:pt x="239" y="703"/>
                    </a:lnTo>
                    <a:lnTo>
                      <a:pt x="572" y="787"/>
                    </a:lnTo>
                    <a:lnTo>
                      <a:pt x="715" y="453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38"/>
              <p:cNvSpPr/>
              <p:nvPr/>
            </p:nvSpPr>
            <p:spPr>
              <a:xfrm>
                <a:off x="-3654625" y="-4272125"/>
                <a:ext cx="1637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1347" extrusionOk="0">
                    <a:moveTo>
                      <a:pt x="36" y="1"/>
                    </a:moveTo>
                    <a:lnTo>
                      <a:pt x="0" y="1179"/>
                    </a:lnTo>
                    <a:lnTo>
                      <a:pt x="262" y="1346"/>
                    </a:lnTo>
                    <a:lnTo>
                      <a:pt x="655" y="739"/>
                    </a:ln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38"/>
              <p:cNvSpPr/>
              <p:nvPr/>
            </p:nvSpPr>
            <p:spPr>
              <a:xfrm>
                <a:off x="-3714475" y="-2567450"/>
                <a:ext cx="1760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63" extrusionOk="0">
                    <a:moveTo>
                      <a:pt x="441" y="1"/>
                    </a:moveTo>
                    <a:lnTo>
                      <a:pt x="1" y="644"/>
                    </a:lnTo>
                    <a:lnTo>
                      <a:pt x="394" y="763"/>
                    </a:lnTo>
                    <a:lnTo>
                      <a:pt x="703" y="263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38"/>
              <p:cNvSpPr/>
              <p:nvPr/>
            </p:nvSpPr>
            <p:spPr>
              <a:xfrm>
                <a:off x="-3732325" y="-3155025"/>
                <a:ext cx="33075" cy="607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430" extrusionOk="0">
                    <a:moveTo>
                      <a:pt x="822" y="1"/>
                    </a:moveTo>
                    <a:lnTo>
                      <a:pt x="643" y="120"/>
                    </a:lnTo>
                    <a:lnTo>
                      <a:pt x="1" y="548"/>
                    </a:lnTo>
                    <a:lnTo>
                      <a:pt x="84" y="1572"/>
                    </a:lnTo>
                    <a:lnTo>
                      <a:pt x="143" y="2430"/>
                    </a:lnTo>
                    <a:lnTo>
                      <a:pt x="905" y="2430"/>
                    </a:lnTo>
                    <a:lnTo>
                      <a:pt x="1322" y="1477"/>
                    </a:lnTo>
                    <a:lnTo>
                      <a:pt x="1155" y="501"/>
                    </a:lnTo>
                    <a:lnTo>
                      <a:pt x="8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38"/>
              <p:cNvSpPr/>
              <p:nvPr/>
            </p:nvSpPr>
            <p:spPr>
              <a:xfrm>
                <a:off x="-3781725" y="-2627575"/>
                <a:ext cx="723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965" extrusionOk="0">
                    <a:moveTo>
                      <a:pt x="1893" y="1"/>
                    </a:moveTo>
                    <a:lnTo>
                      <a:pt x="941" y="346"/>
                    </a:lnTo>
                    <a:lnTo>
                      <a:pt x="441" y="143"/>
                    </a:lnTo>
                    <a:lnTo>
                      <a:pt x="0" y="346"/>
                    </a:lnTo>
                    <a:lnTo>
                      <a:pt x="250" y="786"/>
                    </a:lnTo>
                    <a:lnTo>
                      <a:pt x="965" y="965"/>
                    </a:lnTo>
                    <a:lnTo>
                      <a:pt x="1953" y="548"/>
                    </a:lnTo>
                    <a:lnTo>
                      <a:pt x="2512" y="786"/>
                    </a:lnTo>
                    <a:lnTo>
                      <a:pt x="2893" y="691"/>
                    </a:lnTo>
                    <a:lnTo>
                      <a:pt x="2691" y="179"/>
                    </a:lnTo>
                    <a:lnTo>
                      <a:pt x="18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38"/>
              <p:cNvSpPr/>
              <p:nvPr/>
            </p:nvSpPr>
            <p:spPr>
              <a:xfrm>
                <a:off x="-3740950" y="-2562675"/>
                <a:ext cx="193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382" extrusionOk="0">
                    <a:moveTo>
                      <a:pt x="0" y="0"/>
                    </a:moveTo>
                    <a:lnTo>
                      <a:pt x="131" y="381"/>
                    </a:lnTo>
                    <a:lnTo>
                      <a:pt x="727" y="381"/>
                    </a:lnTo>
                    <a:lnTo>
                      <a:pt x="774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38"/>
              <p:cNvSpPr/>
              <p:nvPr/>
            </p:nvSpPr>
            <p:spPr>
              <a:xfrm>
                <a:off x="-3772800" y="-3230625"/>
                <a:ext cx="44075" cy="76825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3073" extrusionOk="0">
                    <a:moveTo>
                      <a:pt x="750" y="1"/>
                    </a:moveTo>
                    <a:lnTo>
                      <a:pt x="0" y="846"/>
                    </a:lnTo>
                    <a:lnTo>
                      <a:pt x="167" y="3072"/>
                    </a:lnTo>
                    <a:lnTo>
                      <a:pt x="1762" y="2382"/>
                    </a:lnTo>
                    <a:lnTo>
                      <a:pt x="1631" y="774"/>
                    </a:lnTo>
                    <a:lnTo>
                      <a:pt x="7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38"/>
              <p:cNvSpPr/>
              <p:nvPr/>
            </p:nvSpPr>
            <p:spPr>
              <a:xfrm>
                <a:off x="-3768350" y="-2696025"/>
                <a:ext cx="29500" cy="6610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644" extrusionOk="0">
                    <a:moveTo>
                      <a:pt x="894" y="0"/>
                    </a:moveTo>
                    <a:lnTo>
                      <a:pt x="346" y="310"/>
                    </a:lnTo>
                    <a:lnTo>
                      <a:pt x="346" y="1143"/>
                    </a:lnTo>
                    <a:lnTo>
                      <a:pt x="1" y="1334"/>
                    </a:lnTo>
                    <a:lnTo>
                      <a:pt x="132" y="1738"/>
                    </a:lnTo>
                    <a:lnTo>
                      <a:pt x="370" y="1881"/>
                    </a:lnTo>
                    <a:lnTo>
                      <a:pt x="168" y="2215"/>
                    </a:lnTo>
                    <a:lnTo>
                      <a:pt x="263" y="2643"/>
                    </a:lnTo>
                    <a:lnTo>
                      <a:pt x="965" y="2405"/>
                    </a:lnTo>
                    <a:lnTo>
                      <a:pt x="965" y="1584"/>
                    </a:lnTo>
                    <a:lnTo>
                      <a:pt x="691" y="1322"/>
                    </a:lnTo>
                    <a:lnTo>
                      <a:pt x="1180" y="1107"/>
                    </a:lnTo>
                    <a:lnTo>
                      <a:pt x="8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38"/>
              <p:cNvSpPr/>
              <p:nvPr/>
            </p:nvSpPr>
            <p:spPr>
              <a:xfrm>
                <a:off x="-3762675" y="-2557025"/>
                <a:ext cx="15800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465" extrusionOk="0">
                    <a:moveTo>
                      <a:pt x="464" y="0"/>
                    </a:moveTo>
                    <a:lnTo>
                      <a:pt x="0" y="72"/>
                    </a:lnTo>
                    <a:lnTo>
                      <a:pt x="83" y="465"/>
                    </a:lnTo>
                    <a:lnTo>
                      <a:pt x="631" y="322"/>
                    </a:lnTo>
                    <a:lnTo>
                      <a:pt x="4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38"/>
              <p:cNvSpPr/>
              <p:nvPr/>
            </p:nvSpPr>
            <p:spPr>
              <a:xfrm>
                <a:off x="-3811500" y="-2785325"/>
                <a:ext cx="43175" cy="497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989" extrusionOk="0">
                    <a:moveTo>
                      <a:pt x="1298" y="0"/>
                    </a:moveTo>
                    <a:lnTo>
                      <a:pt x="262" y="548"/>
                    </a:lnTo>
                    <a:lnTo>
                      <a:pt x="0" y="1036"/>
                    </a:lnTo>
                    <a:lnTo>
                      <a:pt x="905" y="1989"/>
                    </a:lnTo>
                    <a:lnTo>
                      <a:pt x="1179" y="1691"/>
                    </a:lnTo>
                    <a:lnTo>
                      <a:pt x="941" y="988"/>
                    </a:lnTo>
                    <a:lnTo>
                      <a:pt x="1298" y="988"/>
                    </a:lnTo>
                    <a:lnTo>
                      <a:pt x="1727" y="822"/>
                    </a:lnTo>
                    <a:lnTo>
                      <a:pt x="12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38"/>
              <p:cNvSpPr/>
              <p:nvPr/>
            </p:nvSpPr>
            <p:spPr>
              <a:xfrm>
                <a:off x="-3844250" y="-2853800"/>
                <a:ext cx="6225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2811" extrusionOk="0">
                    <a:moveTo>
                      <a:pt x="1060" y="1"/>
                    </a:moveTo>
                    <a:lnTo>
                      <a:pt x="1084" y="358"/>
                    </a:lnTo>
                    <a:lnTo>
                      <a:pt x="1358" y="787"/>
                    </a:lnTo>
                    <a:lnTo>
                      <a:pt x="1739" y="1025"/>
                    </a:lnTo>
                    <a:lnTo>
                      <a:pt x="1453" y="1727"/>
                    </a:lnTo>
                    <a:lnTo>
                      <a:pt x="703" y="1227"/>
                    </a:lnTo>
                    <a:lnTo>
                      <a:pt x="941" y="977"/>
                    </a:lnTo>
                    <a:lnTo>
                      <a:pt x="703" y="584"/>
                    </a:lnTo>
                    <a:lnTo>
                      <a:pt x="1" y="965"/>
                    </a:lnTo>
                    <a:lnTo>
                      <a:pt x="548" y="2537"/>
                    </a:lnTo>
                    <a:lnTo>
                      <a:pt x="1370" y="2811"/>
                    </a:lnTo>
                    <a:lnTo>
                      <a:pt x="2489" y="2144"/>
                    </a:lnTo>
                    <a:lnTo>
                      <a:pt x="2394" y="1025"/>
                    </a:lnTo>
                    <a:lnTo>
                      <a:pt x="16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38"/>
              <p:cNvSpPr/>
              <p:nvPr/>
            </p:nvSpPr>
            <p:spPr>
              <a:xfrm>
                <a:off x="-3869250" y="-2690375"/>
                <a:ext cx="84850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4537" extrusionOk="0">
                    <a:moveTo>
                      <a:pt x="3001" y="0"/>
                    </a:moveTo>
                    <a:lnTo>
                      <a:pt x="2525" y="488"/>
                    </a:lnTo>
                    <a:lnTo>
                      <a:pt x="1001" y="369"/>
                    </a:lnTo>
                    <a:lnTo>
                      <a:pt x="275" y="643"/>
                    </a:lnTo>
                    <a:lnTo>
                      <a:pt x="1" y="1667"/>
                    </a:lnTo>
                    <a:lnTo>
                      <a:pt x="1" y="3179"/>
                    </a:lnTo>
                    <a:lnTo>
                      <a:pt x="810" y="4537"/>
                    </a:lnTo>
                    <a:lnTo>
                      <a:pt x="1025" y="4179"/>
                    </a:lnTo>
                    <a:lnTo>
                      <a:pt x="465" y="2596"/>
                    </a:lnTo>
                    <a:lnTo>
                      <a:pt x="739" y="2441"/>
                    </a:lnTo>
                    <a:lnTo>
                      <a:pt x="1441" y="4048"/>
                    </a:lnTo>
                    <a:lnTo>
                      <a:pt x="2263" y="4203"/>
                    </a:lnTo>
                    <a:lnTo>
                      <a:pt x="2263" y="3298"/>
                    </a:lnTo>
                    <a:lnTo>
                      <a:pt x="1560" y="3155"/>
                    </a:lnTo>
                    <a:lnTo>
                      <a:pt x="1394" y="2441"/>
                    </a:lnTo>
                    <a:lnTo>
                      <a:pt x="1322" y="2048"/>
                    </a:lnTo>
                    <a:lnTo>
                      <a:pt x="2299" y="1882"/>
                    </a:lnTo>
                    <a:lnTo>
                      <a:pt x="2191" y="1393"/>
                    </a:lnTo>
                    <a:lnTo>
                      <a:pt x="1322" y="1560"/>
                    </a:lnTo>
                    <a:lnTo>
                      <a:pt x="656" y="1643"/>
                    </a:lnTo>
                    <a:lnTo>
                      <a:pt x="656" y="1643"/>
                    </a:lnTo>
                    <a:lnTo>
                      <a:pt x="953" y="905"/>
                    </a:lnTo>
                    <a:lnTo>
                      <a:pt x="2715" y="1072"/>
                    </a:lnTo>
                    <a:lnTo>
                      <a:pt x="3394" y="369"/>
                    </a:lnTo>
                    <a:lnTo>
                      <a:pt x="30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38"/>
              <p:cNvSpPr/>
              <p:nvPr/>
            </p:nvSpPr>
            <p:spPr>
              <a:xfrm>
                <a:off x="-4053200" y="-2581725"/>
                <a:ext cx="255425" cy="45550"/>
              </a:xfrm>
              <a:custGeom>
                <a:avLst/>
                <a:gdLst/>
                <a:ahLst/>
                <a:cxnLst/>
                <a:rect l="l" t="t" r="r" b="b"/>
                <a:pathLst>
                  <a:path w="10217" h="1822" extrusionOk="0">
                    <a:moveTo>
                      <a:pt x="2858" y="0"/>
                    </a:moveTo>
                    <a:lnTo>
                      <a:pt x="2382" y="369"/>
                    </a:lnTo>
                    <a:lnTo>
                      <a:pt x="751" y="119"/>
                    </a:lnTo>
                    <a:lnTo>
                      <a:pt x="1" y="536"/>
                    </a:lnTo>
                    <a:lnTo>
                      <a:pt x="1489" y="1000"/>
                    </a:lnTo>
                    <a:lnTo>
                      <a:pt x="2310" y="1000"/>
                    </a:lnTo>
                    <a:lnTo>
                      <a:pt x="3096" y="1488"/>
                    </a:lnTo>
                    <a:lnTo>
                      <a:pt x="4870" y="1488"/>
                    </a:lnTo>
                    <a:lnTo>
                      <a:pt x="6144" y="1822"/>
                    </a:lnTo>
                    <a:lnTo>
                      <a:pt x="10216" y="1417"/>
                    </a:lnTo>
                    <a:lnTo>
                      <a:pt x="9823" y="976"/>
                    </a:lnTo>
                    <a:lnTo>
                      <a:pt x="5585" y="1143"/>
                    </a:lnTo>
                    <a:lnTo>
                      <a:pt x="4513" y="679"/>
                    </a:lnTo>
                    <a:lnTo>
                      <a:pt x="2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38"/>
              <p:cNvSpPr/>
              <p:nvPr/>
            </p:nvSpPr>
            <p:spPr>
              <a:xfrm>
                <a:off x="-3861800" y="-3013325"/>
                <a:ext cx="351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906" extrusionOk="0">
                    <a:moveTo>
                      <a:pt x="703" y="0"/>
                    </a:moveTo>
                    <a:lnTo>
                      <a:pt x="0" y="953"/>
                    </a:lnTo>
                    <a:lnTo>
                      <a:pt x="155" y="1726"/>
                    </a:lnTo>
                    <a:lnTo>
                      <a:pt x="798" y="1905"/>
                    </a:lnTo>
                    <a:lnTo>
                      <a:pt x="881" y="1072"/>
                    </a:lnTo>
                    <a:lnTo>
                      <a:pt x="1405" y="155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38"/>
              <p:cNvSpPr/>
              <p:nvPr/>
            </p:nvSpPr>
            <p:spPr>
              <a:xfrm>
                <a:off x="-3861800" y="-2916900"/>
                <a:ext cx="35150" cy="762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3049" extrusionOk="0">
                    <a:moveTo>
                      <a:pt x="334" y="1"/>
                    </a:moveTo>
                    <a:lnTo>
                      <a:pt x="0" y="1858"/>
                    </a:lnTo>
                    <a:lnTo>
                      <a:pt x="608" y="3049"/>
                    </a:lnTo>
                    <a:lnTo>
                      <a:pt x="1405" y="2299"/>
                    </a:lnTo>
                    <a:lnTo>
                      <a:pt x="703" y="1632"/>
                    </a:lnTo>
                    <a:lnTo>
                      <a:pt x="1024" y="1322"/>
                    </a:lnTo>
                    <a:lnTo>
                      <a:pt x="1405" y="1394"/>
                    </a:lnTo>
                    <a:lnTo>
                      <a:pt x="126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38"/>
              <p:cNvSpPr/>
              <p:nvPr/>
            </p:nvSpPr>
            <p:spPr>
              <a:xfrm>
                <a:off x="-4010325" y="-2754375"/>
                <a:ext cx="137525" cy="146475"/>
              </a:xfrm>
              <a:custGeom>
                <a:avLst/>
                <a:gdLst/>
                <a:ahLst/>
                <a:cxnLst/>
                <a:rect l="l" t="t" r="r" b="b"/>
                <a:pathLst>
                  <a:path w="5501" h="5859" extrusionOk="0">
                    <a:moveTo>
                      <a:pt x="4215" y="0"/>
                    </a:moveTo>
                    <a:lnTo>
                      <a:pt x="2429" y="2060"/>
                    </a:lnTo>
                    <a:lnTo>
                      <a:pt x="1476" y="2036"/>
                    </a:lnTo>
                    <a:lnTo>
                      <a:pt x="1286" y="2929"/>
                    </a:lnTo>
                    <a:lnTo>
                      <a:pt x="524" y="2537"/>
                    </a:lnTo>
                    <a:lnTo>
                      <a:pt x="0" y="3001"/>
                    </a:lnTo>
                    <a:lnTo>
                      <a:pt x="262" y="4180"/>
                    </a:lnTo>
                    <a:lnTo>
                      <a:pt x="726" y="4489"/>
                    </a:lnTo>
                    <a:lnTo>
                      <a:pt x="726" y="5180"/>
                    </a:lnTo>
                    <a:lnTo>
                      <a:pt x="1917" y="5513"/>
                    </a:lnTo>
                    <a:lnTo>
                      <a:pt x="2917" y="5394"/>
                    </a:lnTo>
                    <a:lnTo>
                      <a:pt x="3108" y="5858"/>
                    </a:lnTo>
                    <a:lnTo>
                      <a:pt x="4013" y="5858"/>
                    </a:lnTo>
                    <a:lnTo>
                      <a:pt x="4013" y="4668"/>
                    </a:lnTo>
                    <a:lnTo>
                      <a:pt x="4846" y="4203"/>
                    </a:lnTo>
                    <a:lnTo>
                      <a:pt x="4572" y="1858"/>
                    </a:lnTo>
                    <a:lnTo>
                      <a:pt x="5501" y="1013"/>
                    </a:lnTo>
                    <a:lnTo>
                      <a:pt x="42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38"/>
              <p:cNvSpPr/>
              <p:nvPr/>
            </p:nvSpPr>
            <p:spPr>
              <a:xfrm>
                <a:off x="-3973425" y="-4203075"/>
                <a:ext cx="277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85" extrusionOk="0">
                    <a:moveTo>
                      <a:pt x="286" y="1"/>
                    </a:moveTo>
                    <a:lnTo>
                      <a:pt x="0" y="394"/>
                    </a:lnTo>
                    <a:lnTo>
                      <a:pt x="143" y="811"/>
                    </a:lnTo>
                    <a:lnTo>
                      <a:pt x="917" y="1084"/>
                    </a:lnTo>
                    <a:lnTo>
                      <a:pt x="1108" y="251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38"/>
              <p:cNvSpPr/>
              <p:nvPr/>
            </p:nvSpPr>
            <p:spPr>
              <a:xfrm>
                <a:off x="-4047850" y="-4426000"/>
                <a:ext cx="30700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858" extrusionOk="0">
                    <a:moveTo>
                      <a:pt x="501" y="0"/>
                    </a:moveTo>
                    <a:lnTo>
                      <a:pt x="227" y="250"/>
                    </a:lnTo>
                    <a:lnTo>
                      <a:pt x="1" y="548"/>
                    </a:lnTo>
                    <a:lnTo>
                      <a:pt x="382" y="857"/>
                    </a:lnTo>
                    <a:lnTo>
                      <a:pt x="953" y="857"/>
                    </a:lnTo>
                    <a:lnTo>
                      <a:pt x="1227" y="250"/>
                    </a:lnTo>
                    <a:lnTo>
                      <a:pt x="608" y="345"/>
                    </a:lnTo>
                    <a:lnTo>
                      <a:pt x="5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38"/>
              <p:cNvSpPr/>
              <p:nvPr/>
            </p:nvSpPr>
            <p:spPr>
              <a:xfrm>
                <a:off x="-4204400" y="-2745750"/>
                <a:ext cx="159275" cy="16405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6562" extrusionOk="0">
                    <a:moveTo>
                      <a:pt x="298" y="1"/>
                    </a:moveTo>
                    <a:lnTo>
                      <a:pt x="0" y="465"/>
                    </a:lnTo>
                    <a:lnTo>
                      <a:pt x="977" y="1489"/>
                    </a:lnTo>
                    <a:lnTo>
                      <a:pt x="2465" y="2584"/>
                    </a:lnTo>
                    <a:lnTo>
                      <a:pt x="3882" y="5168"/>
                    </a:lnTo>
                    <a:lnTo>
                      <a:pt x="5584" y="6561"/>
                    </a:lnTo>
                    <a:lnTo>
                      <a:pt x="6370" y="6347"/>
                    </a:lnTo>
                    <a:lnTo>
                      <a:pt x="6215" y="4239"/>
                    </a:lnTo>
                    <a:lnTo>
                      <a:pt x="5394" y="3775"/>
                    </a:lnTo>
                    <a:lnTo>
                      <a:pt x="5191" y="3287"/>
                    </a:lnTo>
                    <a:lnTo>
                      <a:pt x="3191" y="2192"/>
                    </a:lnTo>
                    <a:lnTo>
                      <a:pt x="1536" y="465"/>
                    </a:lnTo>
                    <a:lnTo>
                      <a:pt x="905" y="465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38"/>
              <p:cNvSpPr/>
              <p:nvPr/>
            </p:nvSpPr>
            <p:spPr>
              <a:xfrm>
                <a:off x="-4135950" y="-4497450"/>
                <a:ext cx="79200" cy="105100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4204" extrusionOk="0">
                    <a:moveTo>
                      <a:pt x="1584" y="1"/>
                    </a:moveTo>
                    <a:lnTo>
                      <a:pt x="1037" y="251"/>
                    </a:lnTo>
                    <a:lnTo>
                      <a:pt x="1" y="3644"/>
                    </a:lnTo>
                    <a:lnTo>
                      <a:pt x="179" y="4204"/>
                    </a:lnTo>
                    <a:lnTo>
                      <a:pt x="1429" y="3406"/>
                    </a:lnTo>
                    <a:lnTo>
                      <a:pt x="1906" y="3465"/>
                    </a:lnTo>
                    <a:lnTo>
                      <a:pt x="3037" y="2953"/>
                    </a:lnTo>
                    <a:lnTo>
                      <a:pt x="3168" y="1918"/>
                    </a:lnTo>
                    <a:lnTo>
                      <a:pt x="2322" y="703"/>
                    </a:lnTo>
                    <a:lnTo>
                      <a:pt x="1834" y="870"/>
                    </a:lnTo>
                    <a:lnTo>
                      <a:pt x="15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38"/>
              <p:cNvSpPr/>
              <p:nvPr/>
            </p:nvSpPr>
            <p:spPr>
              <a:xfrm>
                <a:off x="-4132675" y="-2759725"/>
                <a:ext cx="70275" cy="83350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3334" extrusionOk="0">
                    <a:moveTo>
                      <a:pt x="251" y="0"/>
                    </a:moveTo>
                    <a:lnTo>
                      <a:pt x="1" y="322"/>
                    </a:lnTo>
                    <a:lnTo>
                      <a:pt x="203" y="488"/>
                    </a:lnTo>
                    <a:lnTo>
                      <a:pt x="667" y="2203"/>
                    </a:lnTo>
                    <a:lnTo>
                      <a:pt x="2275" y="3334"/>
                    </a:lnTo>
                    <a:lnTo>
                      <a:pt x="2811" y="3215"/>
                    </a:lnTo>
                    <a:lnTo>
                      <a:pt x="1989" y="2167"/>
                    </a:lnTo>
                    <a:lnTo>
                      <a:pt x="1918" y="857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38"/>
              <p:cNvSpPr/>
              <p:nvPr/>
            </p:nvSpPr>
            <p:spPr>
              <a:xfrm>
                <a:off x="-4210650" y="-4552800"/>
                <a:ext cx="86050" cy="98825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3953" extrusionOk="0">
                    <a:moveTo>
                      <a:pt x="2000" y="0"/>
                    </a:moveTo>
                    <a:lnTo>
                      <a:pt x="810" y="310"/>
                    </a:lnTo>
                    <a:lnTo>
                      <a:pt x="0" y="1191"/>
                    </a:lnTo>
                    <a:lnTo>
                      <a:pt x="0" y="2346"/>
                    </a:lnTo>
                    <a:lnTo>
                      <a:pt x="810" y="3441"/>
                    </a:lnTo>
                    <a:lnTo>
                      <a:pt x="1750" y="3572"/>
                    </a:lnTo>
                    <a:lnTo>
                      <a:pt x="1977" y="3953"/>
                    </a:lnTo>
                    <a:lnTo>
                      <a:pt x="2905" y="3822"/>
                    </a:lnTo>
                    <a:lnTo>
                      <a:pt x="3060" y="3036"/>
                    </a:lnTo>
                    <a:lnTo>
                      <a:pt x="2882" y="2524"/>
                    </a:lnTo>
                    <a:lnTo>
                      <a:pt x="3179" y="2215"/>
                    </a:lnTo>
                    <a:lnTo>
                      <a:pt x="2989" y="1572"/>
                    </a:lnTo>
                    <a:lnTo>
                      <a:pt x="3441" y="1191"/>
                    </a:lnTo>
                    <a:lnTo>
                      <a:pt x="2774" y="369"/>
                    </a:lnTo>
                    <a:lnTo>
                      <a:pt x="2179" y="572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38"/>
              <p:cNvSpPr/>
              <p:nvPr/>
            </p:nvSpPr>
            <p:spPr>
              <a:xfrm>
                <a:off x="-4166000" y="-4328075"/>
                <a:ext cx="1490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51" extrusionOk="0">
                    <a:moveTo>
                      <a:pt x="143" y="0"/>
                    </a:moveTo>
                    <a:lnTo>
                      <a:pt x="0" y="286"/>
                    </a:lnTo>
                    <a:lnTo>
                      <a:pt x="0" y="715"/>
                    </a:lnTo>
                    <a:lnTo>
                      <a:pt x="417" y="750"/>
                    </a:lnTo>
                    <a:lnTo>
                      <a:pt x="417" y="346"/>
                    </a:lnTo>
                    <a:lnTo>
                      <a:pt x="595" y="179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38"/>
              <p:cNvSpPr/>
              <p:nvPr/>
            </p:nvSpPr>
            <p:spPr>
              <a:xfrm>
                <a:off x="-4247575" y="-4648050"/>
                <a:ext cx="91125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4263" extrusionOk="0">
                    <a:moveTo>
                      <a:pt x="2513" y="0"/>
                    </a:moveTo>
                    <a:lnTo>
                      <a:pt x="1942" y="60"/>
                    </a:lnTo>
                    <a:lnTo>
                      <a:pt x="1703" y="667"/>
                    </a:lnTo>
                    <a:lnTo>
                      <a:pt x="1060" y="643"/>
                    </a:lnTo>
                    <a:lnTo>
                      <a:pt x="632" y="1548"/>
                    </a:lnTo>
                    <a:lnTo>
                      <a:pt x="989" y="2369"/>
                    </a:lnTo>
                    <a:lnTo>
                      <a:pt x="632" y="2774"/>
                    </a:lnTo>
                    <a:lnTo>
                      <a:pt x="239" y="2822"/>
                    </a:lnTo>
                    <a:lnTo>
                      <a:pt x="1" y="3370"/>
                    </a:lnTo>
                    <a:lnTo>
                      <a:pt x="453" y="3584"/>
                    </a:lnTo>
                    <a:lnTo>
                      <a:pt x="810" y="4072"/>
                    </a:lnTo>
                    <a:lnTo>
                      <a:pt x="1394" y="4263"/>
                    </a:lnTo>
                    <a:lnTo>
                      <a:pt x="2073" y="3548"/>
                    </a:lnTo>
                    <a:lnTo>
                      <a:pt x="3406" y="3310"/>
                    </a:lnTo>
                    <a:lnTo>
                      <a:pt x="3204" y="2405"/>
                    </a:lnTo>
                    <a:lnTo>
                      <a:pt x="3644" y="2155"/>
                    </a:lnTo>
                    <a:lnTo>
                      <a:pt x="3323" y="1417"/>
                    </a:lnTo>
                    <a:lnTo>
                      <a:pt x="3025" y="1226"/>
                    </a:lnTo>
                    <a:lnTo>
                      <a:pt x="25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38"/>
              <p:cNvSpPr/>
              <p:nvPr/>
            </p:nvSpPr>
            <p:spPr>
              <a:xfrm>
                <a:off x="-4194875" y="-4347725"/>
                <a:ext cx="229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572" extrusionOk="0">
                    <a:moveTo>
                      <a:pt x="607" y="0"/>
                    </a:moveTo>
                    <a:lnTo>
                      <a:pt x="381" y="251"/>
                    </a:lnTo>
                    <a:lnTo>
                      <a:pt x="0" y="251"/>
                    </a:lnTo>
                    <a:lnTo>
                      <a:pt x="0" y="572"/>
                    </a:lnTo>
                    <a:lnTo>
                      <a:pt x="679" y="524"/>
                    </a:lnTo>
                    <a:lnTo>
                      <a:pt x="917" y="84"/>
                    </a:lnTo>
                    <a:lnTo>
                      <a:pt x="6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38"/>
              <p:cNvSpPr/>
              <p:nvPr/>
            </p:nvSpPr>
            <p:spPr>
              <a:xfrm>
                <a:off x="-4191900" y="-4323025"/>
                <a:ext cx="1610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489" extrusionOk="0">
                    <a:moveTo>
                      <a:pt x="643" y="1"/>
                    </a:moveTo>
                    <a:lnTo>
                      <a:pt x="0" y="13"/>
                    </a:lnTo>
                    <a:lnTo>
                      <a:pt x="0" y="334"/>
                    </a:lnTo>
                    <a:lnTo>
                      <a:pt x="572" y="489"/>
                    </a:lnTo>
                    <a:lnTo>
                      <a:pt x="6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38"/>
              <p:cNvSpPr/>
              <p:nvPr/>
            </p:nvSpPr>
            <p:spPr>
              <a:xfrm>
                <a:off x="-4258275" y="-4537025"/>
                <a:ext cx="3812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167" extrusionOk="0">
                    <a:moveTo>
                      <a:pt x="215" y="0"/>
                    </a:moveTo>
                    <a:lnTo>
                      <a:pt x="215" y="464"/>
                    </a:lnTo>
                    <a:lnTo>
                      <a:pt x="0" y="1036"/>
                    </a:lnTo>
                    <a:lnTo>
                      <a:pt x="334" y="1167"/>
                    </a:lnTo>
                    <a:lnTo>
                      <a:pt x="941" y="1095"/>
                    </a:lnTo>
                    <a:lnTo>
                      <a:pt x="1524" y="250"/>
                    </a:lnTo>
                    <a:lnTo>
                      <a:pt x="917" y="72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38"/>
              <p:cNvSpPr/>
              <p:nvPr/>
            </p:nvSpPr>
            <p:spPr>
              <a:xfrm>
                <a:off x="-4269900" y="-4644775"/>
                <a:ext cx="3070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751" extrusionOk="0">
                    <a:moveTo>
                      <a:pt x="144" y="0"/>
                    </a:moveTo>
                    <a:lnTo>
                      <a:pt x="1" y="393"/>
                    </a:lnTo>
                    <a:lnTo>
                      <a:pt x="358" y="679"/>
                    </a:lnTo>
                    <a:lnTo>
                      <a:pt x="1049" y="750"/>
                    </a:lnTo>
                    <a:lnTo>
                      <a:pt x="1227" y="322"/>
                    </a:lnTo>
                    <a:lnTo>
                      <a:pt x="96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38"/>
              <p:cNvSpPr/>
              <p:nvPr/>
            </p:nvSpPr>
            <p:spPr>
              <a:xfrm>
                <a:off x="-4384775" y="-4254850"/>
                <a:ext cx="1877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77" extrusionOk="0">
                    <a:moveTo>
                      <a:pt x="381" y="0"/>
                    </a:moveTo>
                    <a:lnTo>
                      <a:pt x="0" y="488"/>
                    </a:lnTo>
                    <a:lnTo>
                      <a:pt x="107" y="810"/>
                    </a:lnTo>
                    <a:lnTo>
                      <a:pt x="583" y="977"/>
                    </a:lnTo>
                    <a:lnTo>
                      <a:pt x="750" y="203"/>
                    </a:lnTo>
                    <a:lnTo>
                      <a:pt x="38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38"/>
              <p:cNvSpPr/>
              <p:nvPr/>
            </p:nvSpPr>
            <p:spPr>
              <a:xfrm>
                <a:off x="-5041725" y="-3169900"/>
                <a:ext cx="26825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5" extrusionOk="0">
                    <a:moveTo>
                      <a:pt x="739" y="0"/>
                    </a:moveTo>
                    <a:lnTo>
                      <a:pt x="96" y="131"/>
                    </a:lnTo>
                    <a:lnTo>
                      <a:pt x="1" y="536"/>
                    </a:lnTo>
                    <a:lnTo>
                      <a:pt x="299" y="774"/>
                    </a:lnTo>
                    <a:lnTo>
                      <a:pt x="858" y="655"/>
                    </a:lnTo>
                    <a:lnTo>
                      <a:pt x="1073" y="227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7" name="Google Shape;11267;p38"/>
            <p:cNvGrpSpPr/>
            <p:nvPr/>
          </p:nvGrpSpPr>
          <p:grpSpPr>
            <a:xfrm>
              <a:off x="5467806" y="1245448"/>
              <a:ext cx="1273695" cy="1459839"/>
              <a:chOff x="-5811750" y="-4678725"/>
              <a:chExt cx="1305550" cy="1496350"/>
            </a:xfrm>
          </p:grpSpPr>
          <p:sp>
            <p:nvSpPr>
              <p:cNvPr id="11268" name="Google Shape;11268;p38"/>
              <p:cNvSpPr/>
              <p:nvPr/>
            </p:nvSpPr>
            <p:spPr>
              <a:xfrm>
                <a:off x="-4545525" y="-4156625"/>
                <a:ext cx="3932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977" extrusionOk="0">
                    <a:moveTo>
                      <a:pt x="1120" y="0"/>
                    </a:moveTo>
                    <a:lnTo>
                      <a:pt x="322" y="36"/>
                    </a:lnTo>
                    <a:lnTo>
                      <a:pt x="1" y="643"/>
                    </a:lnTo>
                    <a:lnTo>
                      <a:pt x="322" y="977"/>
                    </a:lnTo>
                    <a:lnTo>
                      <a:pt x="1203" y="977"/>
                    </a:lnTo>
                    <a:lnTo>
                      <a:pt x="1572" y="441"/>
                    </a:lnTo>
                    <a:lnTo>
                      <a:pt x="11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38"/>
              <p:cNvSpPr/>
              <p:nvPr/>
            </p:nvSpPr>
            <p:spPr>
              <a:xfrm>
                <a:off x="-4790800" y="-4338500"/>
                <a:ext cx="242025" cy="314350"/>
              </a:xfrm>
              <a:custGeom>
                <a:avLst/>
                <a:gdLst/>
                <a:ahLst/>
                <a:cxnLst/>
                <a:rect l="l" t="t" r="r" b="b"/>
                <a:pathLst>
                  <a:path w="9681" h="12574" extrusionOk="0">
                    <a:moveTo>
                      <a:pt x="8823" y="1"/>
                    </a:moveTo>
                    <a:lnTo>
                      <a:pt x="7538" y="1370"/>
                    </a:lnTo>
                    <a:lnTo>
                      <a:pt x="5942" y="1810"/>
                    </a:lnTo>
                    <a:lnTo>
                      <a:pt x="5537" y="1656"/>
                    </a:lnTo>
                    <a:lnTo>
                      <a:pt x="4501" y="2275"/>
                    </a:lnTo>
                    <a:lnTo>
                      <a:pt x="2680" y="4442"/>
                    </a:lnTo>
                    <a:lnTo>
                      <a:pt x="2632" y="5489"/>
                    </a:lnTo>
                    <a:lnTo>
                      <a:pt x="1561" y="6847"/>
                    </a:lnTo>
                    <a:lnTo>
                      <a:pt x="1644" y="7740"/>
                    </a:lnTo>
                    <a:lnTo>
                      <a:pt x="1037" y="8228"/>
                    </a:lnTo>
                    <a:lnTo>
                      <a:pt x="942" y="9895"/>
                    </a:lnTo>
                    <a:lnTo>
                      <a:pt x="287" y="9918"/>
                    </a:lnTo>
                    <a:lnTo>
                      <a:pt x="1" y="10728"/>
                    </a:lnTo>
                    <a:lnTo>
                      <a:pt x="1287" y="12300"/>
                    </a:lnTo>
                    <a:lnTo>
                      <a:pt x="2323" y="12574"/>
                    </a:lnTo>
                    <a:lnTo>
                      <a:pt x="3609" y="12454"/>
                    </a:lnTo>
                    <a:lnTo>
                      <a:pt x="2454" y="10764"/>
                    </a:lnTo>
                    <a:lnTo>
                      <a:pt x="2632" y="9216"/>
                    </a:lnTo>
                    <a:lnTo>
                      <a:pt x="4240" y="5966"/>
                    </a:lnTo>
                    <a:lnTo>
                      <a:pt x="5383" y="4668"/>
                    </a:lnTo>
                    <a:lnTo>
                      <a:pt x="5502" y="3858"/>
                    </a:lnTo>
                    <a:lnTo>
                      <a:pt x="8347" y="2310"/>
                    </a:lnTo>
                    <a:lnTo>
                      <a:pt x="9681" y="1215"/>
                    </a:lnTo>
                    <a:lnTo>
                      <a:pt x="9312" y="84"/>
                    </a:lnTo>
                    <a:lnTo>
                      <a:pt x="88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38"/>
              <p:cNvSpPr/>
              <p:nvPr/>
            </p:nvSpPr>
            <p:spPr>
              <a:xfrm>
                <a:off x="-5608150" y="-4047700"/>
                <a:ext cx="1027525" cy="865325"/>
              </a:xfrm>
              <a:custGeom>
                <a:avLst/>
                <a:gdLst/>
                <a:ahLst/>
                <a:cxnLst/>
                <a:rect l="l" t="t" r="r" b="b"/>
                <a:pathLst>
                  <a:path w="41101" h="34613" extrusionOk="0">
                    <a:moveTo>
                      <a:pt x="19288" y="1"/>
                    </a:moveTo>
                    <a:lnTo>
                      <a:pt x="18050" y="215"/>
                    </a:lnTo>
                    <a:lnTo>
                      <a:pt x="16491" y="1513"/>
                    </a:lnTo>
                    <a:lnTo>
                      <a:pt x="15812" y="1275"/>
                    </a:lnTo>
                    <a:lnTo>
                      <a:pt x="15478" y="1370"/>
                    </a:lnTo>
                    <a:lnTo>
                      <a:pt x="15348" y="2180"/>
                    </a:lnTo>
                    <a:lnTo>
                      <a:pt x="14335" y="2811"/>
                    </a:lnTo>
                    <a:lnTo>
                      <a:pt x="14419" y="3585"/>
                    </a:lnTo>
                    <a:lnTo>
                      <a:pt x="14038" y="3192"/>
                    </a:lnTo>
                    <a:lnTo>
                      <a:pt x="13347" y="3275"/>
                    </a:lnTo>
                    <a:lnTo>
                      <a:pt x="12942" y="3882"/>
                    </a:lnTo>
                    <a:lnTo>
                      <a:pt x="13490" y="4240"/>
                    </a:lnTo>
                    <a:lnTo>
                      <a:pt x="12430" y="4490"/>
                    </a:lnTo>
                    <a:lnTo>
                      <a:pt x="12002" y="4942"/>
                    </a:lnTo>
                    <a:lnTo>
                      <a:pt x="12264" y="5192"/>
                    </a:lnTo>
                    <a:lnTo>
                      <a:pt x="12716" y="4799"/>
                    </a:lnTo>
                    <a:lnTo>
                      <a:pt x="13597" y="4799"/>
                    </a:lnTo>
                    <a:lnTo>
                      <a:pt x="12300" y="7633"/>
                    </a:lnTo>
                    <a:lnTo>
                      <a:pt x="10502" y="9895"/>
                    </a:lnTo>
                    <a:lnTo>
                      <a:pt x="11240" y="10597"/>
                    </a:lnTo>
                    <a:lnTo>
                      <a:pt x="10823" y="10859"/>
                    </a:lnTo>
                    <a:lnTo>
                      <a:pt x="10025" y="10717"/>
                    </a:lnTo>
                    <a:lnTo>
                      <a:pt x="8037" y="12479"/>
                    </a:lnTo>
                    <a:lnTo>
                      <a:pt x="8085" y="16170"/>
                    </a:lnTo>
                    <a:lnTo>
                      <a:pt x="8597" y="16682"/>
                    </a:lnTo>
                    <a:lnTo>
                      <a:pt x="9466" y="17003"/>
                    </a:lnTo>
                    <a:lnTo>
                      <a:pt x="11085" y="15574"/>
                    </a:lnTo>
                    <a:lnTo>
                      <a:pt x="11014" y="16551"/>
                    </a:lnTo>
                    <a:lnTo>
                      <a:pt x="11311" y="17051"/>
                    </a:lnTo>
                    <a:lnTo>
                      <a:pt x="12121" y="18420"/>
                    </a:lnTo>
                    <a:lnTo>
                      <a:pt x="11811" y="18979"/>
                    </a:lnTo>
                    <a:lnTo>
                      <a:pt x="12430" y="19491"/>
                    </a:lnTo>
                    <a:lnTo>
                      <a:pt x="13597" y="18825"/>
                    </a:lnTo>
                    <a:lnTo>
                      <a:pt x="14288" y="17717"/>
                    </a:lnTo>
                    <a:lnTo>
                      <a:pt x="14312" y="17313"/>
                    </a:lnTo>
                    <a:lnTo>
                      <a:pt x="14383" y="16241"/>
                    </a:lnTo>
                    <a:lnTo>
                      <a:pt x="14752" y="16074"/>
                    </a:lnTo>
                    <a:lnTo>
                      <a:pt x="15205" y="15550"/>
                    </a:lnTo>
                    <a:lnTo>
                      <a:pt x="15240" y="14562"/>
                    </a:lnTo>
                    <a:lnTo>
                      <a:pt x="14431" y="13931"/>
                    </a:lnTo>
                    <a:lnTo>
                      <a:pt x="14538" y="12229"/>
                    </a:lnTo>
                    <a:lnTo>
                      <a:pt x="15205" y="11086"/>
                    </a:lnTo>
                    <a:lnTo>
                      <a:pt x="15979" y="10752"/>
                    </a:lnTo>
                    <a:lnTo>
                      <a:pt x="16741" y="9800"/>
                    </a:lnTo>
                    <a:lnTo>
                      <a:pt x="16645" y="9193"/>
                    </a:lnTo>
                    <a:lnTo>
                      <a:pt x="17241" y="8050"/>
                    </a:lnTo>
                    <a:lnTo>
                      <a:pt x="18598" y="8181"/>
                    </a:lnTo>
                    <a:lnTo>
                      <a:pt x="18884" y="8859"/>
                    </a:lnTo>
                    <a:lnTo>
                      <a:pt x="18015" y="10050"/>
                    </a:lnTo>
                    <a:lnTo>
                      <a:pt x="17550" y="10109"/>
                    </a:lnTo>
                    <a:lnTo>
                      <a:pt x="17193" y="10978"/>
                    </a:lnTo>
                    <a:lnTo>
                      <a:pt x="16788" y="11169"/>
                    </a:lnTo>
                    <a:lnTo>
                      <a:pt x="16431" y="11979"/>
                    </a:lnTo>
                    <a:lnTo>
                      <a:pt x="16848" y="13217"/>
                    </a:lnTo>
                    <a:lnTo>
                      <a:pt x="16574" y="14217"/>
                    </a:lnTo>
                    <a:lnTo>
                      <a:pt x="17205" y="14562"/>
                    </a:lnTo>
                    <a:lnTo>
                      <a:pt x="17657" y="15193"/>
                    </a:lnTo>
                    <a:lnTo>
                      <a:pt x="19158" y="14598"/>
                    </a:lnTo>
                    <a:lnTo>
                      <a:pt x="20324" y="14324"/>
                    </a:lnTo>
                    <a:lnTo>
                      <a:pt x="20765" y="14919"/>
                    </a:lnTo>
                    <a:lnTo>
                      <a:pt x="20098" y="15479"/>
                    </a:lnTo>
                    <a:lnTo>
                      <a:pt x="18788" y="15229"/>
                    </a:lnTo>
                    <a:lnTo>
                      <a:pt x="17217" y="15729"/>
                    </a:lnTo>
                    <a:lnTo>
                      <a:pt x="16788" y="16777"/>
                    </a:lnTo>
                    <a:lnTo>
                      <a:pt x="17050" y="17039"/>
                    </a:lnTo>
                    <a:lnTo>
                      <a:pt x="17372" y="16705"/>
                    </a:lnTo>
                    <a:lnTo>
                      <a:pt x="18134" y="16705"/>
                    </a:lnTo>
                    <a:lnTo>
                      <a:pt x="18348" y="17801"/>
                    </a:lnTo>
                    <a:lnTo>
                      <a:pt x="18038" y="17908"/>
                    </a:lnTo>
                    <a:lnTo>
                      <a:pt x="17300" y="17229"/>
                    </a:lnTo>
                    <a:lnTo>
                      <a:pt x="17110" y="17277"/>
                    </a:lnTo>
                    <a:lnTo>
                      <a:pt x="16812" y="17360"/>
                    </a:lnTo>
                    <a:lnTo>
                      <a:pt x="16360" y="18206"/>
                    </a:lnTo>
                    <a:lnTo>
                      <a:pt x="16395" y="19670"/>
                    </a:lnTo>
                    <a:lnTo>
                      <a:pt x="15455" y="20456"/>
                    </a:lnTo>
                    <a:lnTo>
                      <a:pt x="15181" y="19992"/>
                    </a:lnTo>
                    <a:lnTo>
                      <a:pt x="14490" y="20039"/>
                    </a:lnTo>
                    <a:lnTo>
                      <a:pt x="13502" y="20658"/>
                    </a:lnTo>
                    <a:lnTo>
                      <a:pt x="12800" y="20837"/>
                    </a:lnTo>
                    <a:lnTo>
                      <a:pt x="12704" y="20158"/>
                    </a:lnTo>
                    <a:lnTo>
                      <a:pt x="12490" y="20170"/>
                    </a:lnTo>
                    <a:lnTo>
                      <a:pt x="12157" y="20206"/>
                    </a:lnTo>
                    <a:lnTo>
                      <a:pt x="11311" y="20670"/>
                    </a:lnTo>
                    <a:lnTo>
                      <a:pt x="10418" y="19849"/>
                    </a:lnTo>
                    <a:lnTo>
                      <a:pt x="9930" y="20206"/>
                    </a:lnTo>
                    <a:lnTo>
                      <a:pt x="10014" y="21027"/>
                    </a:lnTo>
                    <a:lnTo>
                      <a:pt x="8823" y="21027"/>
                    </a:lnTo>
                    <a:lnTo>
                      <a:pt x="8513" y="21289"/>
                    </a:lnTo>
                    <a:lnTo>
                      <a:pt x="7942" y="21289"/>
                    </a:lnTo>
                    <a:lnTo>
                      <a:pt x="7728" y="22004"/>
                    </a:lnTo>
                    <a:lnTo>
                      <a:pt x="6525" y="23325"/>
                    </a:lnTo>
                    <a:lnTo>
                      <a:pt x="6239" y="23325"/>
                    </a:lnTo>
                    <a:lnTo>
                      <a:pt x="5882" y="23682"/>
                    </a:lnTo>
                    <a:lnTo>
                      <a:pt x="5894" y="24123"/>
                    </a:lnTo>
                    <a:lnTo>
                      <a:pt x="5382" y="24635"/>
                    </a:lnTo>
                    <a:lnTo>
                      <a:pt x="4822" y="24683"/>
                    </a:lnTo>
                    <a:lnTo>
                      <a:pt x="4418" y="24361"/>
                    </a:lnTo>
                    <a:lnTo>
                      <a:pt x="4096" y="24528"/>
                    </a:lnTo>
                    <a:lnTo>
                      <a:pt x="3572" y="24754"/>
                    </a:lnTo>
                    <a:lnTo>
                      <a:pt x="4191" y="25075"/>
                    </a:lnTo>
                    <a:lnTo>
                      <a:pt x="4406" y="25516"/>
                    </a:lnTo>
                    <a:lnTo>
                      <a:pt x="3477" y="25183"/>
                    </a:lnTo>
                    <a:lnTo>
                      <a:pt x="2370" y="25337"/>
                    </a:lnTo>
                    <a:lnTo>
                      <a:pt x="2370" y="25826"/>
                    </a:lnTo>
                    <a:lnTo>
                      <a:pt x="3215" y="26218"/>
                    </a:lnTo>
                    <a:lnTo>
                      <a:pt x="3787" y="26421"/>
                    </a:lnTo>
                    <a:lnTo>
                      <a:pt x="3798" y="26790"/>
                    </a:lnTo>
                    <a:lnTo>
                      <a:pt x="4453" y="27373"/>
                    </a:lnTo>
                    <a:lnTo>
                      <a:pt x="4370" y="29159"/>
                    </a:lnTo>
                    <a:lnTo>
                      <a:pt x="4132" y="29588"/>
                    </a:lnTo>
                    <a:lnTo>
                      <a:pt x="3382" y="29457"/>
                    </a:lnTo>
                    <a:lnTo>
                      <a:pt x="1548" y="29409"/>
                    </a:lnTo>
                    <a:lnTo>
                      <a:pt x="1370" y="29255"/>
                    </a:lnTo>
                    <a:lnTo>
                      <a:pt x="762" y="29183"/>
                    </a:lnTo>
                    <a:lnTo>
                      <a:pt x="679" y="29481"/>
                    </a:lnTo>
                    <a:lnTo>
                      <a:pt x="96" y="29516"/>
                    </a:lnTo>
                    <a:lnTo>
                      <a:pt x="0" y="29850"/>
                    </a:lnTo>
                    <a:lnTo>
                      <a:pt x="334" y="30100"/>
                    </a:lnTo>
                    <a:lnTo>
                      <a:pt x="346" y="31969"/>
                    </a:lnTo>
                    <a:lnTo>
                      <a:pt x="12" y="32374"/>
                    </a:lnTo>
                    <a:lnTo>
                      <a:pt x="36" y="32969"/>
                    </a:lnTo>
                    <a:lnTo>
                      <a:pt x="286" y="33148"/>
                    </a:lnTo>
                    <a:lnTo>
                      <a:pt x="405" y="34029"/>
                    </a:lnTo>
                    <a:lnTo>
                      <a:pt x="1608" y="34065"/>
                    </a:lnTo>
                    <a:lnTo>
                      <a:pt x="2084" y="34600"/>
                    </a:lnTo>
                    <a:lnTo>
                      <a:pt x="2358" y="34327"/>
                    </a:lnTo>
                    <a:lnTo>
                      <a:pt x="2822" y="34136"/>
                    </a:lnTo>
                    <a:lnTo>
                      <a:pt x="3929" y="34124"/>
                    </a:lnTo>
                    <a:lnTo>
                      <a:pt x="4727" y="33636"/>
                    </a:lnTo>
                    <a:lnTo>
                      <a:pt x="4787" y="33172"/>
                    </a:lnTo>
                    <a:lnTo>
                      <a:pt x="5037" y="32945"/>
                    </a:lnTo>
                    <a:lnTo>
                      <a:pt x="4906" y="32124"/>
                    </a:lnTo>
                    <a:lnTo>
                      <a:pt x="5489" y="31660"/>
                    </a:lnTo>
                    <a:lnTo>
                      <a:pt x="5572" y="31100"/>
                    </a:lnTo>
                    <a:lnTo>
                      <a:pt x="6192" y="31136"/>
                    </a:lnTo>
                    <a:lnTo>
                      <a:pt x="6906" y="30731"/>
                    </a:lnTo>
                    <a:lnTo>
                      <a:pt x="6823" y="29671"/>
                    </a:lnTo>
                    <a:lnTo>
                      <a:pt x="7347" y="29409"/>
                    </a:lnTo>
                    <a:lnTo>
                      <a:pt x="8406" y="29826"/>
                    </a:lnTo>
                    <a:lnTo>
                      <a:pt x="9490" y="29159"/>
                    </a:lnTo>
                    <a:lnTo>
                      <a:pt x="9680" y="28731"/>
                    </a:lnTo>
                    <a:lnTo>
                      <a:pt x="10668" y="29052"/>
                    </a:lnTo>
                    <a:lnTo>
                      <a:pt x="10835" y="29850"/>
                    </a:lnTo>
                    <a:lnTo>
                      <a:pt x="12061" y="31076"/>
                    </a:lnTo>
                    <a:lnTo>
                      <a:pt x="13847" y="32160"/>
                    </a:lnTo>
                    <a:lnTo>
                      <a:pt x="13669" y="32993"/>
                    </a:lnTo>
                    <a:lnTo>
                      <a:pt x="13192" y="33029"/>
                    </a:lnTo>
                    <a:lnTo>
                      <a:pt x="13038" y="33362"/>
                    </a:lnTo>
                    <a:lnTo>
                      <a:pt x="12026" y="33172"/>
                    </a:lnTo>
                    <a:lnTo>
                      <a:pt x="11811" y="33457"/>
                    </a:lnTo>
                    <a:lnTo>
                      <a:pt x="13002" y="34279"/>
                    </a:lnTo>
                    <a:lnTo>
                      <a:pt x="13395" y="34279"/>
                    </a:lnTo>
                    <a:lnTo>
                      <a:pt x="13407" y="33398"/>
                    </a:lnTo>
                    <a:lnTo>
                      <a:pt x="13954" y="33303"/>
                    </a:lnTo>
                    <a:lnTo>
                      <a:pt x="14419" y="32505"/>
                    </a:lnTo>
                    <a:lnTo>
                      <a:pt x="14205" y="31814"/>
                    </a:lnTo>
                    <a:lnTo>
                      <a:pt x="14205" y="31814"/>
                    </a:lnTo>
                    <a:lnTo>
                      <a:pt x="14657" y="31874"/>
                    </a:lnTo>
                    <a:lnTo>
                      <a:pt x="14943" y="32219"/>
                    </a:lnTo>
                    <a:lnTo>
                      <a:pt x="15157" y="31802"/>
                    </a:lnTo>
                    <a:lnTo>
                      <a:pt x="14526" y="31171"/>
                    </a:lnTo>
                    <a:lnTo>
                      <a:pt x="13954" y="31124"/>
                    </a:lnTo>
                    <a:lnTo>
                      <a:pt x="13895" y="30540"/>
                    </a:lnTo>
                    <a:lnTo>
                      <a:pt x="13157" y="30564"/>
                    </a:lnTo>
                    <a:lnTo>
                      <a:pt x="12609" y="30159"/>
                    </a:lnTo>
                    <a:lnTo>
                      <a:pt x="12478" y="29362"/>
                    </a:lnTo>
                    <a:lnTo>
                      <a:pt x="11811" y="28754"/>
                    </a:lnTo>
                    <a:lnTo>
                      <a:pt x="11752" y="28004"/>
                    </a:lnTo>
                    <a:lnTo>
                      <a:pt x="12288" y="27885"/>
                    </a:lnTo>
                    <a:lnTo>
                      <a:pt x="13943" y="29612"/>
                    </a:lnTo>
                    <a:lnTo>
                      <a:pt x="14312" y="29826"/>
                    </a:lnTo>
                    <a:lnTo>
                      <a:pt x="15562" y="30564"/>
                    </a:lnTo>
                    <a:lnTo>
                      <a:pt x="15562" y="31802"/>
                    </a:lnTo>
                    <a:lnTo>
                      <a:pt x="15562" y="32017"/>
                    </a:lnTo>
                    <a:lnTo>
                      <a:pt x="16586" y="33279"/>
                    </a:lnTo>
                    <a:lnTo>
                      <a:pt x="16645" y="34077"/>
                    </a:lnTo>
                    <a:lnTo>
                      <a:pt x="17598" y="34612"/>
                    </a:lnTo>
                    <a:lnTo>
                      <a:pt x="17872" y="33946"/>
                    </a:lnTo>
                    <a:lnTo>
                      <a:pt x="17479" y="33374"/>
                    </a:lnTo>
                    <a:lnTo>
                      <a:pt x="17645" y="33231"/>
                    </a:lnTo>
                    <a:lnTo>
                      <a:pt x="18360" y="34029"/>
                    </a:lnTo>
                    <a:lnTo>
                      <a:pt x="19122" y="33958"/>
                    </a:lnTo>
                    <a:lnTo>
                      <a:pt x="18919" y="33481"/>
                    </a:lnTo>
                    <a:lnTo>
                      <a:pt x="18062" y="33100"/>
                    </a:lnTo>
                    <a:lnTo>
                      <a:pt x="17479" y="31850"/>
                    </a:lnTo>
                    <a:lnTo>
                      <a:pt x="18134" y="31148"/>
                    </a:lnTo>
                    <a:lnTo>
                      <a:pt x="19300" y="31398"/>
                    </a:lnTo>
                    <a:lnTo>
                      <a:pt x="20372" y="30898"/>
                    </a:lnTo>
                    <a:lnTo>
                      <a:pt x="20146" y="29790"/>
                    </a:lnTo>
                    <a:lnTo>
                      <a:pt x="20420" y="29624"/>
                    </a:lnTo>
                    <a:lnTo>
                      <a:pt x="20551" y="28826"/>
                    </a:lnTo>
                    <a:lnTo>
                      <a:pt x="21265" y="28373"/>
                    </a:lnTo>
                    <a:lnTo>
                      <a:pt x="21241" y="27921"/>
                    </a:lnTo>
                    <a:lnTo>
                      <a:pt x="21920" y="26980"/>
                    </a:lnTo>
                    <a:lnTo>
                      <a:pt x="22634" y="27528"/>
                    </a:lnTo>
                    <a:lnTo>
                      <a:pt x="23599" y="27397"/>
                    </a:lnTo>
                    <a:lnTo>
                      <a:pt x="24230" y="27040"/>
                    </a:lnTo>
                    <a:lnTo>
                      <a:pt x="25027" y="27028"/>
                    </a:lnTo>
                    <a:lnTo>
                      <a:pt x="25361" y="26671"/>
                    </a:lnTo>
                    <a:lnTo>
                      <a:pt x="26408" y="26207"/>
                    </a:lnTo>
                    <a:lnTo>
                      <a:pt x="26587" y="26671"/>
                    </a:lnTo>
                    <a:lnTo>
                      <a:pt x="25754" y="27159"/>
                    </a:lnTo>
                    <a:lnTo>
                      <a:pt x="25432" y="27838"/>
                    </a:lnTo>
                    <a:lnTo>
                      <a:pt x="24122" y="28254"/>
                    </a:lnTo>
                    <a:lnTo>
                      <a:pt x="23646" y="27969"/>
                    </a:lnTo>
                    <a:lnTo>
                      <a:pt x="22765" y="28147"/>
                    </a:lnTo>
                    <a:lnTo>
                      <a:pt x="22575" y="28564"/>
                    </a:lnTo>
                    <a:lnTo>
                      <a:pt x="23194" y="28683"/>
                    </a:lnTo>
                    <a:lnTo>
                      <a:pt x="23039" y="29171"/>
                    </a:lnTo>
                    <a:lnTo>
                      <a:pt x="23610" y="29171"/>
                    </a:lnTo>
                    <a:lnTo>
                      <a:pt x="24027" y="28862"/>
                    </a:lnTo>
                    <a:lnTo>
                      <a:pt x="25623" y="28528"/>
                    </a:lnTo>
                    <a:lnTo>
                      <a:pt x="27790" y="30338"/>
                    </a:lnTo>
                    <a:lnTo>
                      <a:pt x="32600" y="31279"/>
                    </a:lnTo>
                    <a:lnTo>
                      <a:pt x="31480" y="29802"/>
                    </a:lnTo>
                    <a:lnTo>
                      <a:pt x="31480" y="27957"/>
                    </a:lnTo>
                    <a:lnTo>
                      <a:pt x="33195" y="26492"/>
                    </a:lnTo>
                    <a:lnTo>
                      <a:pt x="32135" y="24266"/>
                    </a:lnTo>
                    <a:lnTo>
                      <a:pt x="33326" y="22647"/>
                    </a:lnTo>
                    <a:lnTo>
                      <a:pt x="37255" y="22647"/>
                    </a:lnTo>
                    <a:lnTo>
                      <a:pt x="38719" y="17348"/>
                    </a:lnTo>
                    <a:lnTo>
                      <a:pt x="37541" y="15336"/>
                    </a:lnTo>
                    <a:lnTo>
                      <a:pt x="37803" y="8466"/>
                    </a:lnTo>
                    <a:lnTo>
                      <a:pt x="41101" y="4918"/>
                    </a:lnTo>
                    <a:lnTo>
                      <a:pt x="41101" y="3609"/>
                    </a:lnTo>
                    <a:lnTo>
                      <a:pt x="39577" y="2311"/>
                    </a:lnTo>
                    <a:lnTo>
                      <a:pt x="38231" y="2227"/>
                    </a:lnTo>
                    <a:lnTo>
                      <a:pt x="37065" y="1108"/>
                    </a:lnTo>
                    <a:lnTo>
                      <a:pt x="36707" y="1918"/>
                    </a:lnTo>
                    <a:lnTo>
                      <a:pt x="37541" y="2537"/>
                    </a:lnTo>
                    <a:lnTo>
                      <a:pt x="38231" y="3549"/>
                    </a:lnTo>
                    <a:lnTo>
                      <a:pt x="37541" y="4561"/>
                    </a:lnTo>
                    <a:lnTo>
                      <a:pt x="37029" y="4502"/>
                    </a:lnTo>
                    <a:lnTo>
                      <a:pt x="37255" y="3609"/>
                    </a:lnTo>
                    <a:lnTo>
                      <a:pt x="36660" y="3418"/>
                    </a:lnTo>
                    <a:lnTo>
                      <a:pt x="36136" y="4049"/>
                    </a:lnTo>
                    <a:lnTo>
                      <a:pt x="34957" y="4192"/>
                    </a:lnTo>
                    <a:lnTo>
                      <a:pt x="34267" y="4656"/>
                    </a:lnTo>
                    <a:lnTo>
                      <a:pt x="34100" y="4228"/>
                    </a:lnTo>
                    <a:lnTo>
                      <a:pt x="34445" y="3549"/>
                    </a:lnTo>
                    <a:lnTo>
                      <a:pt x="34445" y="3549"/>
                    </a:lnTo>
                    <a:lnTo>
                      <a:pt x="32885" y="4085"/>
                    </a:lnTo>
                    <a:lnTo>
                      <a:pt x="31040" y="5394"/>
                    </a:lnTo>
                    <a:lnTo>
                      <a:pt x="30695" y="6502"/>
                    </a:lnTo>
                    <a:lnTo>
                      <a:pt x="30004" y="6585"/>
                    </a:lnTo>
                    <a:lnTo>
                      <a:pt x="29540" y="5573"/>
                    </a:lnTo>
                    <a:lnTo>
                      <a:pt x="28873" y="5490"/>
                    </a:lnTo>
                    <a:lnTo>
                      <a:pt x="28825" y="5859"/>
                    </a:lnTo>
                    <a:lnTo>
                      <a:pt x="29087" y="6276"/>
                    </a:lnTo>
                    <a:lnTo>
                      <a:pt x="28909" y="7383"/>
                    </a:lnTo>
                    <a:lnTo>
                      <a:pt x="27885" y="6990"/>
                    </a:lnTo>
                    <a:lnTo>
                      <a:pt x="26504" y="8312"/>
                    </a:lnTo>
                    <a:lnTo>
                      <a:pt x="26968" y="9085"/>
                    </a:lnTo>
                    <a:lnTo>
                      <a:pt x="26742" y="9514"/>
                    </a:lnTo>
                    <a:lnTo>
                      <a:pt x="25992" y="9288"/>
                    </a:lnTo>
                    <a:lnTo>
                      <a:pt x="25635" y="8681"/>
                    </a:lnTo>
                    <a:lnTo>
                      <a:pt x="25075" y="8681"/>
                    </a:lnTo>
                    <a:lnTo>
                      <a:pt x="24944" y="8954"/>
                    </a:lnTo>
                    <a:lnTo>
                      <a:pt x="25218" y="9621"/>
                    </a:lnTo>
                    <a:lnTo>
                      <a:pt x="25789" y="9847"/>
                    </a:lnTo>
                    <a:lnTo>
                      <a:pt x="25611" y="10359"/>
                    </a:lnTo>
                    <a:lnTo>
                      <a:pt x="25087" y="10621"/>
                    </a:lnTo>
                    <a:lnTo>
                      <a:pt x="24563" y="9895"/>
                    </a:lnTo>
                    <a:lnTo>
                      <a:pt x="23944" y="9752"/>
                    </a:lnTo>
                    <a:lnTo>
                      <a:pt x="24063" y="8442"/>
                    </a:lnTo>
                    <a:lnTo>
                      <a:pt x="23837" y="7442"/>
                    </a:lnTo>
                    <a:lnTo>
                      <a:pt x="22932" y="7026"/>
                    </a:lnTo>
                    <a:lnTo>
                      <a:pt x="22146" y="6180"/>
                    </a:lnTo>
                    <a:lnTo>
                      <a:pt x="22587" y="6133"/>
                    </a:lnTo>
                    <a:lnTo>
                      <a:pt x="24503" y="7288"/>
                    </a:lnTo>
                    <a:lnTo>
                      <a:pt x="25635" y="7633"/>
                    </a:lnTo>
                    <a:lnTo>
                      <a:pt x="26635" y="7502"/>
                    </a:lnTo>
                    <a:lnTo>
                      <a:pt x="27575" y="6502"/>
                    </a:lnTo>
                    <a:lnTo>
                      <a:pt x="27409" y="5597"/>
                    </a:lnTo>
                    <a:lnTo>
                      <a:pt x="24277" y="3061"/>
                    </a:lnTo>
                    <a:lnTo>
                      <a:pt x="23218" y="3073"/>
                    </a:lnTo>
                    <a:lnTo>
                      <a:pt x="23098" y="2299"/>
                    </a:lnTo>
                    <a:lnTo>
                      <a:pt x="22313" y="1918"/>
                    </a:lnTo>
                    <a:lnTo>
                      <a:pt x="22086" y="2406"/>
                    </a:lnTo>
                    <a:lnTo>
                      <a:pt x="21324" y="2025"/>
                    </a:lnTo>
                    <a:lnTo>
                      <a:pt x="21884" y="1477"/>
                    </a:lnTo>
                    <a:lnTo>
                      <a:pt x="21622" y="918"/>
                    </a:lnTo>
                    <a:lnTo>
                      <a:pt x="20050" y="120"/>
                    </a:lnTo>
                    <a:lnTo>
                      <a:pt x="19539" y="525"/>
                    </a:lnTo>
                    <a:lnTo>
                      <a:pt x="192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38"/>
              <p:cNvSpPr/>
              <p:nvPr/>
            </p:nvSpPr>
            <p:spPr>
              <a:xfrm>
                <a:off x="-4619350" y="-4637650"/>
                <a:ext cx="35150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92" extrusionOk="0">
                    <a:moveTo>
                      <a:pt x="870" y="1"/>
                    </a:moveTo>
                    <a:lnTo>
                      <a:pt x="608" y="275"/>
                    </a:lnTo>
                    <a:lnTo>
                      <a:pt x="668" y="608"/>
                    </a:lnTo>
                    <a:lnTo>
                      <a:pt x="1" y="906"/>
                    </a:lnTo>
                    <a:lnTo>
                      <a:pt x="72" y="1692"/>
                    </a:lnTo>
                    <a:lnTo>
                      <a:pt x="846" y="1584"/>
                    </a:lnTo>
                    <a:lnTo>
                      <a:pt x="1406" y="918"/>
                    </a:lnTo>
                    <a:lnTo>
                      <a:pt x="1382" y="48"/>
                    </a:lnTo>
                    <a:lnTo>
                      <a:pt x="87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38"/>
              <p:cNvSpPr/>
              <p:nvPr/>
            </p:nvSpPr>
            <p:spPr>
              <a:xfrm>
                <a:off x="-4681250" y="-4608175"/>
                <a:ext cx="4080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335" extrusionOk="0">
                    <a:moveTo>
                      <a:pt x="262" y="1"/>
                    </a:moveTo>
                    <a:lnTo>
                      <a:pt x="0" y="739"/>
                    </a:lnTo>
                    <a:lnTo>
                      <a:pt x="370" y="1275"/>
                    </a:lnTo>
                    <a:lnTo>
                      <a:pt x="1108" y="1334"/>
                    </a:lnTo>
                    <a:lnTo>
                      <a:pt x="1632" y="810"/>
                    </a:lnTo>
                    <a:lnTo>
                      <a:pt x="1584" y="96"/>
                    </a:lnTo>
                    <a:lnTo>
                      <a:pt x="822" y="132"/>
                    </a:lnTo>
                    <a:lnTo>
                      <a:pt x="26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38"/>
              <p:cNvSpPr/>
              <p:nvPr/>
            </p:nvSpPr>
            <p:spPr>
              <a:xfrm>
                <a:off x="-4714600" y="-4678725"/>
                <a:ext cx="268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61" extrusionOk="0">
                    <a:moveTo>
                      <a:pt x="501" y="1"/>
                    </a:moveTo>
                    <a:lnTo>
                      <a:pt x="1" y="239"/>
                    </a:lnTo>
                    <a:lnTo>
                      <a:pt x="1" y="751"/>
                    </a:lnTo>
                    <a:lnTo>
                      <a:pt x="572" y="1060"/>
                    </a:lnTo>
                    <a:lnTo>
                      <a:pt x="1072" y="906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38"/>
              <p:cNvSpPr/>
              <p:nvPr/>
            </p:nvSpPr>
            <p:spPr>
              <a:xfrm>
                <a:off x="-4737500" y="-4572150"/>
                <a:ext cx="46750" cy="3842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537" extrusionOk="0">
                    <a:moveTo>
                      <a:pt x="1072" y="0"/>
                    </a:moveTo>
                    <a:lnTo>
                      <a:pt x="798" y="167"/>
                    </a:lnTo>
                    <a:lnTo>
                      <a:pt x="655" y="536"/>
                    </a:lnTo>
                    <a:lnTo>
                      <a:pt x="131" y="536"/>
                    </a:lnTo>
                    <a:lnTo>
                      <a:pt x="0" y="1155"/>
                    </a:lnTo>
                    <a:lnTo>
                      <a:pt x="179" y="1536"/>
                    </a:lnTo>
                    <a:lnTo>
                      <a:pt x="655" y="1500"/>
                    </a:lnTo>
                    <a:lnTo>
                      <a:pt x="845" y="1179"/>
                    </a:lnTo>
                    <a:lnTo>
                      <a:pt x="1131" y="1429"/>
                    </a:lnTo>
                    <a:lnTo>
                      <a:pt x="1441" y="1203"/>
                    </a:lnTo>
                    <a:lnTo>
                      <a:pt x="1488" y="774"/>
                    </a:lnTo>
                    <a:lnTo>
                      <a:pt x="1869" y="703"/>
                    </a:lnTo>
                    <a:lnTo>
                      <a:pt x="1691" y="10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38"/>
              <p:cNvSpPr/>
              <p:nvPr/>
            </p:nvSpPr>
            <p:spPr>
              <a:xfrm>
                <a:off x="-4751800" y="-4634075"/>
                <a:ext cx="6045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549" extrusionOk="0">
                    <a:moveTo>
                      <a:pt x="513" y="1"/>
                    </a:moveTo>
                    <a:lnTo>
                      <a:pt x="96" y="394"/>
                    </a:lnTo>
                    <a:lnTo>
                      <a:pt x="310" y="763"/>
                    </a:lnTo>
                    <a:lnTo>
                      <a:pt x="1" y="846"/>
                    </a:lnTo>
                    <a:lnTo>
                      <a:pt x="155" y="1489"/>
                    </a:lnTo>
                    <a:lnTo>
                      <a:pt x="644" y="1418"/>
                    </a:lnTo>
                    <a:lnTo>
                      <a:pt x="1441" y="977"/>
                    </a:lnTo>
                    <a:lnTo>
                      <a:pt x="1584" y="1358"/>
                    </a:lnTo>
                    <a:lnTo>
                      <a:pt x="1977" y="1549"/>
                    </a:lnTo>
                    <a:lnTo>
                      <a:pt x="2144" y="965"/>
                    </a:lnTo>
                    <a:lnTo>
                      <a:pt x="2418" y="739"/>
                    </a:lnTo>
                    <a:lnTo>
                      <a:pt x="1620" y="108"/>
                    </a:lnTo>
                    <a:lnTo>
                      <a:pt x="1120" y="60"/>
                    </a:lnTo>
                    <a:lnTo>
                      <a:pt x="870" y="382"/>
                    </a:lnTo>
                    <a:lnTo>
                      <a:pt x="5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38"/>
              <p:cNvSpPr/>
              <p:nvPr/>
            </p:nvSpPr>
            <p:spPr>
              <a:xfrm>
                <a:off x="-4852400" y="-4615025"/>
                <a:ext cx="73250" cy="68500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2740" extrusionOk="0">
                    <a:moveTo>
                      <a:pt x="1858" y="1"/>
                    </a:moveTo>
                    <a:lnTo>
                      <a:pt x="1465" y="656"/>
                    </a:lnTo>
                    <a:lnTo>
                      <a:pt x="1584" y="1037"/>
                    </a:lnTo>
                    <a:lnTo>
                      <a:pt x="1120" y="1418"/>
                    </a:lnTo>
                    <a:lnTo>
                      <a:pt x="631" y="1370"/>
                    </a:lnTo>
                    <a:lnTo>
                      <a:pt x="0" y="2203"/>
                    </a:lnTo>
                    <a:lnTo>
                      <a:pt x="191" y="2394"/>
                    </a:lnTo>
                    <a:lnTo>
                      <a:pt x="631" y="2203"/>
                    </a:lnTo>
                    <a:lnTo>
                      <a:pt x="631" y="2203"/>
                    </a:lnTo>
                    <a:lnTo>
                      <a:pt x="560" y="2739"/>
                    </a:lnTo>
                    <a:lnTo>
                      <a:pt x="1131" y="2692"/>
                    </a:lnTo>
                    <a:lnTo>
                      <a:pt x="1524" y="1846"/>
                    </a:lnTo>
                    <a:lnTo>
                      <a:pt x="1846" y="1846"/>
                    </a:lnTo>
                    <a:lnTo>
                      <a:pt x="2012" y="1334"/>
                    </a:lnTo>
                    <a:lnTo>
                      <a:pt x="2715" y="1287"/>
                    </a:lnTo>
                    <a:lnTo>
                      <a:pt x="2929" y="548"/>
                    </a:lnTo>
                    <a:lnTo>
                      <a:pt x="185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38"/>
              <p:cNvSpPr/>
              <p:nvPr/>
            </p:nvSpPr>
            <p:spPr>
              <a:xfrm>
                <a:off x="-4834550" y="-3982200"/>
                <a:ext cx="36050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1442" h="1203" extrusionOk="0">
                    <a:moveTo>
                      <a:pt x="334" y="0"/>
                    </a:moveTo>
                    <a:lnTo>
                      <a:pt x="1" y="703"/>
                    </a:lnTo>
                    <a:lnTo>
                      <a:pt x="572" y="1203"/>
                    </a:lnTo>
                    <a:lnTo>
                      <a:pt x="1263" y="1060"/>
                    </a:lnTo>
                    <a:lnTo>
                      <a:pt x="1441" y="51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38"/>
              <p:cNvSpPr/>
              <p:nvPr/>
            </p:nvSpPr>
            <p:spPr>
              <a:xfrm>
                <a:off x="-4888125" y="-4621275"/>
                <a:ext cx="46750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1870" h="1263" extrusionOk="0">
                    <a:moveTo>
                      <a:pt x="1036" y="1"/>
                    </a:moveTo>
                    <a:lnTo>
                      <a:pt x="703" y="441"/>
                    </a:lnTo>
                    <a:lnTo>
                      <a:pt x="1" y="775"/>
                    </a:lnTo>
                    <a:lnTo>
                      <a:pt x="1" y="1263"/>
                    </a:lnTo>
                    <a:lnTo>
                      <a:pt x="858" y="1215"/>
                    </a:lnTo>
                    <a:lnTo>
                      <a:pt x="1334" y="632"/>
                    </a:lnTo>
                    <a:lnTo>
                      <a:pt x="1798" y="703"/>
                    </a:lnTo>
                    <a:lnTo>
                      <a:pt x="1870" y="346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38"/>
              <p:cNvSpPr/>
              <p:nvPr/>
            </p:nvSpPr>
            <p:spPr>
              <a:xfrm>
                <a:off x="-4897650" y="-3957800"/>
                <a:ext cx="52425" cy="49450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1978" extrusionOk="0">
                    <a:moveTo>
                      <a:pt x="441" y="1"/>
                    </a:moveTo>
                    <a:lnTo>
                      <a:pt x="1" y="215"/>
                    </a:lnTo>
                    <a:lnTo>
                      <a:pt x="560" y="941"/>
                    </a:lnTo>
                    <a:lnTo>
                      <a:pt x="453" y="1894"/>
                    </a:lnTo>
                    <a:lnTo>
                      <a:pt x="1120" y="1977"/>
                    </a:lnTo>
                    <a:lnTo>
                      <a:pt x="1870" y="1548"/>
                    </a:lnTo>
                    <a:lnTo>
                      <a:pt x="2096" y="1025"/>
                    </a:lnTo>
                    <a:lnTo>
                      <a:pt x="1667" y="370"/>
                    </a:lnTo>
                    <a:lnTo>
                      <a:pt x="858" y="322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38"/>
              <p:cNvSpPr/>
              <p:nvPr/>
            </p:nvSpPr>
            <p:spPr>
              <a:xfrm>
                <a:off x="-5059575" y="-4564425"/>
                <a:ext cx="348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775" extrusionOk="0">
                    <a:moveTo>
                      <a:pt x="1084" y="1"/>
                    </a:moveTo>
                    <a:lnTo>
                      <a:pt x="703" y="370"/>
                    </a:lnTo>
                    <a:lnTo>
                      <a:pt x="1" y="441"/>
                    </a:lnTo>
                    <a:lnTo>
                      <a:pt x="108" y="775"/>
                    </a:lnTo>
                    <a:lnTo>
                      <a:pt x="953" y="715"/>
                    </a:lnTo>
                    <a:lnTo>
                      <a:pt x="1394" y="310"/>
                    </a:lnTo>
                    <a:lnTo>
                      <a:pt x="108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38"/>
              <p:cNvSpPr/>
              <p:nvPr/>
            </p:nvSpPr>
            <p:spPr>
              <a:xfrm>
                <a:off x="-5104525" y="-4468275"/>
                <a:ext cx="277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692" extrusionOk="0">
                    <a:moveTo>
                      <a:pt x="441" y="0"/>
                    </a:moveTo>
                    <a:lnTo>
                      <a:pt x="1" y="346"/>
                    </a:lnTo>
                    <a:lnTo>
                      <a:pt x="191" y="691"/>
                    </a:lnTo>
                    <a:lnTo>
                      <a:pt x="560" y="417"/>
                    </a:lnTo>
                    <a:lnTo>
                      <a:pt x="1048" y="596"/>
                    </a:lnTo>
                    <a:lnTo>
                      <a:pt x="1108" y="179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38"/>
              <p:cNvSpPr/>
              <p:nvPr/>
            </p:nvSpPr>
            <p:spPr>
              <a:xfrm>
                <a:off x="-5128625" y="-4456675"/>
                <a:ext cx="167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04" extrusionOk="0">
                    <a:moveTo>
                      <a:pt x="405" y="1"/>
                    </a:moveTo>
                    <a:lnTo>
                      <a:pt x="0" y="156"/>
                    </a:lnTo>
                    <a:lnTo>
                      <a:pt x="274" y="703"/>
                    </a:lnTo>
                    <a:lnTo>
                      <a:pt x="667" y="608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38"/>
              <p:cNvSpPr/>
              <p:nvPr/>
            </p:nvSpPr>
            <p:spPr>
              <a:xfrm>
                <a:off x="-5234000" y="-4582275"/>
                <a:ext cx="120875" cy="99725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3989" extrusionOk="0">
                    <a:moveTo>
                      <a:pt x="1322" y="0"/>
                    </a:moveTo>
                    <a:lnTo>
                      <a:pt x="655" y="60"/>
                    </a:lnTo>
                    <a:lnTo>
                      <a:pt x="632" y="453"/>
                    </a:lnTo>
                    <a:lnTo>
                      <a:pt x="1" y="477"/>
                    </a:lnTo>
                    <a:lnTo>
                      <a:pt x="1" y="1239"/>
                    </a:lnTo>
                    <a:lnTo>
                      <a:pt x="584" y="1489"/>
                    </a:lnTo>
                    <a:lnTo>
                      <a:pt x="465" y="1691"/>
                    </a:lnTo>
                    <a:lnTo>
                      <a:pt x="1" y="1798"/>
                    </a:lnTo>
                    <a:lnTo>
                      <a:pt x="203" y="2513"/>
                    </a:lnTo>
                    <a:lnTo>
                      <a:pt x="929" y="2513"/>
                    </a:lnTo>
                    <a:lnTo>
                      <a:pt x="1560" y="2096"/>
                    </a:lnTo>
                    <a:lnTo>
                      <a:pt x="2191" y="2274"/>
                    </a:lnTo>
                    <a:lnTo>
                      <a:pt x="2072" y="2584"/>
                    </a:lnTo>
                    <a:lnTo>
                      <a:pt x="1465" y="2655"/>
                    </a:lnTo>
                    <a:lnTo>
                      <a:pt x="1001" y="3060"/>
                    </a:lnTo>
                    <a:lnTo>
                      <a:pt x="1370" y="3537"/>
                    </a:lnTo>
                    <a:lnTo>
                      <a:pt x="2298" y="3537"/>
                    </a:lnTo>
                    <a:lnTo>
                      <a:pt x="2537" y="3989"/>
                    </a:lnTo>
                    <a:lnTo>
                      <a:pt x="3263" y="3989"/>
                    </a:lnTo>
                    <a:lnTo>
                      <a:pt x="3549" y="3584"/>
                    </a:lnTo>
                    <a:lnTo>
                      <a:pt x="3870" y="3608"/>
                    </a:lnTo>
                    <a:lnTo>
                      <a:pt x="4180" y="2560"/>
                    </a:lnTo>
                    <a:lnTo>
                      <a:pt x="4834" y="2060"/>
                    </a:lnTo>
                    <a:lnTo>
                      <a:pt x="4763" y="1120"/>
                    </a:lnTo>
                    <a:lnTo>
                      <a:pt x="3537" y="858"/>
                    </a:lnTo>
                    <a:lnTo>
                      <a:pt x="3037" y="1120"/>
                    </a:lnTo>
                    <a:lnTo>
                      <a:pt x="2810" y="298"/>
                    </a:lnTo>
                    <a:lnTo>
                      <a:pt x="2310" y="203"/>
                    </a:lnTo>
                    <a:lnTo>
                      <a:pt x="2215" y="1143"/>
                    </a:lnTo>
                    <a:lnTo>
                      <a:pt x="1977" y="1131"/>
                    </a:lnTo>
                    <a:lnTo>
                      <a:pt x="1441" y="762"/>
                    </a:lnTo>
                    <a:lnTo>
                      <a:pt x="13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38"/>
              <p:cNvSpPr/>
              <p:nvPr/>
            </p:nvSpPr>
            <p:spPr>
              <a:xfrm>
                <a:off x="-5199775" y="-4440600"/>
                <a:ext cx="57775" cy="878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3514" extrusionOk="0">
                    <a:moveTo>
                      <a:pt x="822" y="1"/>
                    </a:moveTo>
                    <a:lnTo>
                      <a:pt x="1" y="548"/>
                    </a:lnTo>
                    <a:lnTo>
                      <a:pt x="1" y="929"/>
                    </a:lnTo>
                    <a:lnTo>
                      <a:pt x="394" y="1013"/>
                    </a:lnTo>
                    <a:lnTo>
                      <a:pt x="358" y="1370"/>
                    </a:lnTo>
                    <a:lnTo>
                      <a:pt x="620" y="2084"/>
                    </a:lnTo>
                    <a:lnTo>
                      <a:pt x="167" y="2442"/>
                    </a:lnTo>
                    <a:lnTo>
                      <a:pt x="132" y="3001"/>
                    </a:lnTo>
                    <a:lnTo>
                      <a:pt x="882" y="3108"/>
                    </a:lnTo>
                    <a:lnTo>
                      <a:pt x="1048" y="3513"/>
                    </a:lnTo>
                    <a:lnTo>
                      <a:pt x="2203" y="2727"/>
                    </a:lnTo>
                    <a:lnTo>
                      <a:pt x="2311" y="2180"/>
                    </a:lnTo>
                    <a:lnTo>
                      <a:pt x="1656" y="2180"/>
                    </a:lnTo>
                    <a:lnTo>
                      <a:pt x="1441" y="1787"/>
                    </a:lnTo>
                    <a:lnTo>
                      <a:pt x="1441" y="1168"/>
                    </a:lnTo>
                    <a:lnTo>
                      <a:pt x="882" y="1168"/>
                    </a:lnTo>
                    <a:lnTo>
                      <a:pt x="1048" y="727"/>
                    </a:lnTo>
                    <a:lnTo>
                      <a:pt x="82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38"/>
              <p:cNvSpPr/>
              <p:nvPr/>
            </p:nvSpPr>
            <p:spPr>
              <a:xfrm>
                <a:off x="-5335500" y="-4548050"/>
                <a:ext cx="1488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5954" h="7442" extrusionOk="0">
                    <a:moveTo>
                      <a:pt x="2977" y="1"/>
                    </a:moveTo>
                    <a:lnTo>
                      <a:pt x="2548" y="620"/>
                    </a:lnTo>
                    <a:lnTo>
                      <a:pt x="3096" y="1370"/>
                    </a:lnTo>
                    <a:lnTo>
                      <a:pt x="3203" y="2441"/>
                    </a:lnTo>
                    <a:lnTo>
                      <a:pt x="2739" y="2501"/>
                    </a:lnTo>
                    <a:lnTo>
                      <a:pt x="2644" y="1275"/>
                    </a:lnTo>
                    <a:lnTo>
                      <a:pt x="2060" y="763"/>
                    </a:lnTo>
                    <a:lnTo>
                      <a:pt x="1786" y="1215"/>
                    </a:lnTo>
                    <a:lnTo>
                      <a:pt x="1894" y="1882"/>
                    </a:lnTo>
                    <a:lnTo>
                      <a:pt x="1274" y="1644"/>
                    </a:lnTo>
                    <a:lnTo>
                      <a:pt x="1036" y="858"/>
                    </a:lnTo>
                    <a:lnTo>
                      <a:pt x="310" y="858"/>
                    </a:lnTo>
                    <a:lnTo>
                      <a:pt x="0" y="1596"/>
                    </a:lnTo>
                    <a:lnTo>
                      <a:pt x="322" y="3227"/>
                    </a:lnTo>
                    <a:lnTo>
                      <a:pt x="1239" y="5394"/>
                    </a:lnTo>
                    <a:lnTo>
                      <a:pt x="2132" y="5144"/>
                    </a:lnTo>
                    <a:lnTo>
                      <a:pt x="2263" y="3870"/>
                    </a:lnTo>
                    <a:lnTo>
                      <a:pt x="2608" y="3834"/>
                    </a:lnTo>
                    <a:lnTo>
                      <a:pt x="2667" y="4751"/>
                    </a:lnTo>
                    <a:lnTo>
                      <a:pt x="3680" y="4823"/>
                    </a:lnTo>
                    <a:lnTo>
                      <a:pt x="3572" y="5132"/>
                    </a:lnTo>
                    <a:lnTo>
                      <a:pt x="2846" y="5216"/>
                    </a:lnTo>
                    <a:lnTo>
                      <a:pt x="1941" y="5787"/>
                    </a:lnTo>
                    <a:lnTo>
                      <a:pt x="1429" y="5787"/>
                    </a:lnTo>
                    <a:lnTo>
                      <a:pt x="1322" y="6454"/>
                    </a:lnTo>
                    <a:lnTo>
                      <a:pt x="1655" y="6763"/>
                    </a:lnTo>
                    <a:lnTo>
                      <a:pt x="2382" y="6454"/>
                    </a:lnTo>
                    <a:lnTo>
                      <a:pt x="3037" y="6013"/>
                    </a:lnTo>
                    <a:lnTo>
                      <a:pt x="3513" y="6299"/>
                    </a:lnTo>
                    <a:lnTo>
                      <a:pt x="2632" y="6763"/>
                    </a:lnTo>
                    <a:lnTo>
                      <a:pt x="2644" y="7180"/>
                    </a:lnTo>
                    <a:lnTo>
                      <a:pt x="3525" y="7406"/>
                    </a:lnTo>
                    <a:lnTo>
                      <a:pt x="4061" y="7442"/>
                    </a:lnTo>
                    <a:lnTo>
                      <a:pt x="4477" y="6513"/>
                    </a:lnTo>
                    <a:lnTo>
                      <a:pt x="4477" y="5930"/>
                    </a:lnTo>
                    <a:lnTo>
                      <a:pt x="4692" y="5501"/>
                    </a:lnTo>
                    <a:lnTo>
                      <a:pt x="4608" y="4561"/>
                    </a:lnTo>
                    <a:lnTo>
                      <a:pt x="5430" y="4203"/>
                    </a:lnTo>
                    <a:lnTo>
                      <a:pt x="5954" y="3763"/>
                    </a:lnTo>
                    <a:lnTo>
                      <a:pt x="5549" y="3346"/>
                    </a:lnTo>
                    <a:lnTo>
                      <a:pt x="4965" y="3239"/>
                    </a:lnTo>
                    <a:lnTo>
                      <a:pt x="4418" y="1822"/>
                    </a:lnTo>
                    <a:lnTo>
                      <a:pt x="3810" y="1275"/>
                    </a:lnTo>
                    <a:lnTo>
                      <a:pt x="3751" y="774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38"/>
              <p:cNvSpPr/>
              <p:nvPr/>
            </p:nvSpPr>
            <p:spPr>
              <a:xfrm>
                <a:off x="-5236675" y="-3626800"/>
                <a:ext cx="274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275" extrusionOk="0">
                    <a:moveTo>
                      <a:pt x="691" y="0"/>
                    </a:moveTo>
                    <a:lnTo>
                      <a:pt x="0" y="512"/>
                    </a:lnTo>
                    <a:lnTo>
                      <a:pt x="108" y="1274"/>
                    </a:lnTo>
                    <a:lnTo>
                      <a:pt x="679" y="1274"/>
                    </a:lnTo>
                    <a:lnTo>
                      <a:pt x="619" y="631"/>
                    </a:lnTo>
                    <a:lnTo>
                      <a:pt x="1096" y="203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38"/>
              <p:cNvSpPr/>
              <p:nvPr/>
            </p:nvSpPr>
            <p:spPr>
              <a:xfrm>
                <a:off x="-5292350" y="-4368550"/>
                <a:ext cx="50625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513" extrusionOk="0">
                    <a:moveTo>
                      <a:pt x="918" y="0"/>
                    </a:moveTo>
                    <a:lnTo>
                      <a:pt x="108" y="143"/>
                    </a:lnTo>
                    <a:lnTo>
                      <a:pt x="1" y="750"/>
                    </a:lnTo>
                    <a:lnTo>
                      <a:pt x="882" y="1357"/>
                    </a:lnTo>
                    <a:lnTo>
                      <a:pt x="1120" y="2191"/>
                    </a:lnTo>
                    <a:lnTo>
                      <a:pt x="1823" y="2512"/>
                    </a:lnTo>
                    <a:lnTo>
                      <a:pt x="2025" y="1929"/>
                    </a:lnTo>
                    <a:lnTo>
                      <a:pt x="1799" y="226"/>
                    </a:lnTo>
                    <a:lnTo>
                      <a:pt x="9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38"/>
              <p:cNvSpPr/>
              <p:nvPr/>
            </p:nvSpPr>
            <p:spPr>
              <a:xfrm>
                <a:off x="-5380750" y="-3614000"/>
                <a:ext cx="43500" cy="58950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2358" extrusionOk="0">
                    <a:moveTo>
                      <a:pt x="1108" y="0"/>
                    </a:moveTo>
                    <a:lnTo>
                      <a:pt x="620" y="453"/>
                    </a:lnTo>
                    <a:lnTo>
                      <a:pt x="1" y="1143"/>
                    </a:lnTo>
                    <a:lnTo>
                      <a:pt x="465" y="2358"/>
                    </a:lnTo>
                    <a:lnTo>
                      <a:pt x="1144" y="2084"/>
                    </a:lnTo>
                    <a:lnTo>
                      <a:pt x="1560" y="1917"/>
                    </a:lnTo>
                    <a:lnTo>
                      <a:pt x="1739" y="1179"/>
                    </a:lnTo>
                    <a:lnTo>
                      <a:pt x="1501" y="631"/>
                    </a:lnTo>
                    <a:lnTo>
                      <a:pt x="170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38"/>
              <p:cNvSpPr/>
              <p:nvPr/>
            </p:nvSpPr>
            <p:spPr>
              <a:xfrm>
                <a:off x="-5369125" y="-3265750"/>
                <a:ext cx="244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08" extrusionOk="0">
                    <a:moveTo>
                      <a:pt x="714" y="1"/>
                    </a:moveTo>
                    <a:lnTo>
                      <a:pt x="536" y="36"/>
                    </a:lnTo>
                    <a:lnTo>
                      <a:pt x="191" y="108"/>
                    </a:lnTo>
                    <a:lnTo>
                      <a:pt x="0" y="655"/>
                    </a:lnTo>
                    <a:lnTo>
                      <a:pt x="167" y="1608"/>
                    </a:lnTo>
                    <a:lnTo>
                      <a:pt x="393" y="1525"/>
                    </a:lnTo>
                    <a:lnTo>
                      <a:pt x="393" y="1513"/>
                    </a:lnTo>
                    <a:lnTo>
                      <a:pt x="845" y="1346"/>
                    </a:lnTo>
                    <a:lnTo>
                      <a:pt x="976" y="608"/>
                    </a:lnTo>
                    <a:lnTo>
                      <a:pt x="71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38"/>
              <p:cNvSpPr/>
              <p:nvPr/>
            </p:nvSpPr>
            <p:spPr>
              <a:xfrm>
                <a:off x="-5366450" y="-3302650"/>
                <a:ext cx="18475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144" extrusionOk="0">
                    <a:moveTo>
                      <a:pt x="536" y="0"/>
                    </a:moveTo>
                    <a:lnTo>
                      <a:pt x="0" y="274"/>
                    </a:lnTo>
                    <a:lnTo>
                      <a:pt x="0" y="905"/>
                    </a:lnTo>
                    <a:lnTo>
                      <a:pt x="357" y="1143"/>
                    </a:lnTo>
                    <a:lnTo>
                      <a:pt x="738" y="715"/>
                    </a:lnTo>
                    <a:lnTo>
                      <a:pt x="596" y="215"/>
                    </a:lnTo>
                    <a:lnTo>
                      <a:pt x="53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38"/>
              <p:cNvSpPr/>
              <p:nvPr/>
            </p:nvSpPr>
            <p:spPr>
              <a:xfrm>
                <a:off x="-5449500" y="-3252950"/>
                <a:ext cx="32475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787" extrusionOk="0">
                    <a:moveTo>
                      <a:pt x="1060" y="1"/>
                    </a:moveTo>
                    <a:lnTo>
                      <a:pt x="358" y="36"/>
                    </a:lnTo>
                    <a:lnTo>
                      <a:pt x="0" y="382"/>
                    </a:lnTo>
                    <a:lnTo>
                      <a:pt x="334" y="786"/>
                    </a:lnTo>
                    <a:lnTo>
                      <a:pt x="631" y="786"/>
                    </a:lnTo>
                    <a:lnTo>
                      <a:pt x="739" y="358"/>
                    </a:lnTo>
                    <a:lnTo>
                      <a:pt x="1298" y="286"/>
                    </a:lnTo>
                    <a:lnTo>
                      <a:pt x="10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38"/>
              <p:cNvSpPr/>
              <p:nvPr/>
            </p:nvSpPr>
            <p:spPr>
              <a:xfrm>
                <a:off x="-5467650" y="-3237175"/>
                <a:ext cx="12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49" extrusionOk="0">
                    <a:moveTo>
                      <a:pt x="36" y="1"/>
                    </a:moveTo>
                    <a:lnTo>
                      <a:pt x="0" y="334"/>
                    </a:lnTo>
                    <a:lnTo>
                      <a:pt x="274" y="548"/>
                    </a:lnTo>
                    <a:lnTo>
                      <a:pt x="488" y="274"/>
                    </a:lnTo>
                    <a:lnTo>
                      <a:pt x="345" y="48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38"/>
              <p:cNvSpPr/>
              <p:nvPr/>
            </p:nvSpPr>
            <p:spPr>
              <a:xfrm>
                <a:off x="-5564400" y="-3641975"/>
                <a:ext cx="106000" cy="20092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8037" extrusionOk="0">
                    <a:moveTo>
                      <a:pt x="560" y="0"/>
                    </a:moveTo>
                    <a:lnTo>
                      <a:pt x="1" y="893"/>
                    </a:lnTo>
                    <a:lnTo>
                      <a:pt x="1" y="2250"/>
                    </a:lnTo>
                    <a:lnTo>
                      <a:pt x="441" y="3167"/>
                    </a:lnTo>
                    <a:lnTo>
                      <a:pt x="703" y="3822"/>
                    </a:lnTo>
                    <a:lnTo>
                      <a:pt x="1429" y="3953"/>
                    </a:lnTo>
                    <a:lnTo>
                      <a:pt x="1679" y="4941"/>
                    </a:lnTo>
                    <a:lnTo>
                      <a:pt x="1155" y="5167"/>
                    </a:lnTo>
                    <a:lnTo>
                      <a:pt x="965" y="5751"/>
                    </a:lnTo>
                    <a:lnTo>
                      <a:pt x="524" y="6441"/>
                    </a:lnTo>
                    <a:lnTo>
                      <a:pt x="774" y="6799"/>
                    </a:lnTo>
                    <a:lnTo>
                      <a:pt x="310" y="7322"/>
                    </a:lnTo>
                    <a:lnTo>
                      <a:pt x="358" y="8037"/>
                    </a:lnTo>
                    <a:lnTo>
                      <a:pt x="1882" y="7513"/>
                    </a:lnTo>
                    <a:lnTo>
                      <a:pt x="2834" y="7513"/>
                    </a:lnTo>
                    <a:lnTo>
                      <a:pt x="4001" y="6822"/>
                    </a:lnTo>
                    <a:lnTo>
                      <a:pt x="4239" y="5548"/>
                    </a:lnTo>
                    <a:lnTo>
                      <a:pt x="3549" y="5441"/>
                    </a:lnTo>
                    <a:lnTo>
                      <a:pt x="3227" y="4072"/>
                    </a:lnTo>
                    <a:lnTo>
                      <a:pt x="2537" y="3655"/>
                    </a:lnTo>
                    <a:lnTo>
                      <a:pt x="2429" y="3024"/>
                    </a:lnTo>
                    <a:lnTo>
                      <a:pt x="1810" y="2715"/>
                    </a:lnTo>
                    <a:lnTo>
                      <a:pt x="1715" y="2167"/>
                    </a:lnTo>
                    <a:lnTo>
                      <a:pt x="2394" y="1000"/>
                    </a:lnTo>
                    <a:lnTo>
                      <a:pt x="1739" y="810"/>
                    </a:lnTo>
                    <a:lnTo>
                      <a:pt x="1239" y="1024"/>
                    </a:lnTo>
                    <a:lnTo>
                      <a:pt x="1239" y="1024"/>
                    </a:lnTo>
                    <a:lnTo>
                      <a:pt x="1536" y="72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38"/>
              <p:cNvSpPr/>
              <p:nvPr/>
            </p:nvSpPr>
            <p:spPr>
              <a:xfrm>
                <a:off x="-5505450" y="-3704800"/>
                <a:ext cx="158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275" extrusionOk="0">
                    <a:moveTo>
                      <a:pt x="310" y="1"/>
                    </a:moveTo>
                    <a:lnTo>
                      <a:pt x="0" y="632"/>
                    </a:lnTo>
                    <a:lnTo>
                      <a:pt x="179" y="1275"/>
                    </a:lnTo>
                    <a:lnTo>
                      <a:pt x="583" y="1180"/>
                    </a:lnTo>
                    <a:lnTo>
                      <a:pt x="631" y="275"/>
                    </a:lnTo>
                    <a:lnTo>
                      <a:pt x="31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38"/>
              <p:cNvSpPr/>
              <p:nvPr/>
            </p:nvSpPr>
            <p:spPr>
              <a:xfrm>
                <a:off x="-5531950" y="-3664300"/>
                <a:ext cx="24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79" extrusionOk="0">
                    <a:moveTo>
                      <a:pt x="965" y="0"/>
                    </a:moveTo>
                    <a:lnTo>
                      <a:pt x="358" y="36"/>
                    </a:lnTo>
                    <a:lnTo>
                      <a:pt x="0" y="393"/>
                    </a:lnTo>
                    <a:lnTo>
                      <a:pt x="691" y="679"/>
                    </a:lnTo>
                    <a:lnTo>
                      <a:pt x="9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38"/>
              <p:cNvSpPr/>
              <p:nvPr/>
            </p:nvSpPr>
            <p:spPr>
              <a:xfrm>
                <a:off x="-5623025" y="-3558050"/>
                <a:ext cx="6877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3537" extrusionOk="0">
                    <a:moveTo>
                      <a:pt x="1560" y="1"/>
                    </a:moveTo>
                    <a:lnTo>
                      <a:pt x="1048" y="656"/>
                    </a:lnTo>
                    <a:lnTo>
                      <a:pt x="1048" y="1096"/>
                    </a:lnTo>
                    <a:lnTo>
                      <a:pt x="393" y="787"/>
                    </a:lnTo>
                    <a:lnTo>
                      <a:pt x="83" y="1156"/>
                    </a:lnTo>
                    <a:lnTo>
                      <a:pt x="167" y="1822"/>
                    </a:lnTo>
                    <a:lnTo>
                      <a:pt x="679" y="2227"/>
                    </a:lnTo>
                    <a:lnTo>
                      <a:pt x="0" y="2930"/>
                    </a:lnTo>
                    <a:lnTo>
                      <a:pt x="393" y="3537"/>
                    </a:lnTo>
                    <a:lnTo>
                      <a:pt x="1334" y="3299"/>
                    </a:lnTo>
                    <a:lnTo>
                      <a:pt x="2346" y="2751"/>
                    </a:lnTo>
                    <a:lnTo>
                      <a:pt x="2346" y="1429"/>
                    </a:lnTo>
                    <a:lnTo>
                      <a:pt x="2750" y="1025"/>
                    </a:lnTo>
                    <a:lnTo>
                      <a:pt x="2584" y="739"/>
                    </a:lnTo>
                    <a:lnTo>
                      <a:pt x="2227" y="108"/>
                    </a:lnTo>
                    <a:lnTo>
                      <a:pt x="156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38"/>
              <p:cNvSpPr/>
              <p:nvPr/>
            </p:nvSpPr>
            <p:spPr>
              <a:xfrm>
                <a:off x="-5582250" y="-3745575"/>
                <a:ext cx="1550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299" extrusionOk="0">
                    <a:moveTo>
                      <a:pt x="191" y="1"/>
                    </a:moveTo>
                    <a:lnTo>
                      <a:pt x="0" y="382"/>
                    </a:lnTo>
                    <a:lnTo>
                      <a:pt x="357" y="1299"/>
                    </a:lnTo>
                    <a:lnTo>
                      <a:pt x="619" y="1299"/>
                    </a:lnTo>
                    <a:lnTo>
                      <a:pt x="619" y="96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38"/>
              <p:cNvSpPr/>
              <p:nvPr/>
            </p:nvSpPr>
            <p:spPr>
              <a:xfrm>
                <a:off x="-5811750" y="-3870575"/>
                <a:ext cx="150350" cy="100925"/>
              </a:xfrm>
              <a:custGeom>
                <a:avLst/>
                <a:gdLst/>
                <a:ahLst/>
                <a:cxnLst/>
                <a:rect l="l" t="t" r="r" b="b"/>
                <a:pathLst>
                  <a:path w="6014" h="4037" extrusionOk="0">
                    <a:moveTo>
                      <a:pt x="977" y="0"/>
                    </a:moveTo>
                    <a:lnTo>
                      <a:pt x="489" y="369"/>
                    </a:lnTo>
                    <a:lnTo>
                      <a:pt x="0" y="1274"/>
                    </a:lnTo>
                    <a:lnTo>
                      <a:pt x="489" y="1500"/>
                    </a:lnTo>
                    <a:lnTo>
                      <a:pt x="1227" y="1381"/>
                    </a:lnTo>
                    <a:lnTo>
                      <a:pt x="1120" y="1834"/>
                    </a:lnTo>
                    <a:lnTo>
                      <a:pt x="453" y="2012"/>
                    </a:lnTo>
                    <a:lnTo>
                      <a:pt x="429" y="2381"/>
                    </a:lnTo>
                    <a:lnTo>
                      <a:pt x="1072" y="2274"/>
                    </a:lnTo>
                    <a:lnTo>
                      <a:pt x="1405" y="2870"/>
                    </a:lnTo>
                    <a:lnTo>
                      <a:pt x="1143" y="3251"/>
                    </a:lnTo>
                    <a:lnTo>
                      <a:pt x="1572" y="3477"/>
                    </a:lnTo>
                    <a:lnTo>
                      <a:pt x="2310" y="3477"/>
                    </a:lnTo>
                    <a:lnTo>
                      <a:pt x="2858" y="4036"/>
                    </a:lnTo>
                    <a:lnTo>
                      <a:pt x="3894" y="3679"/>
                    </a:lnTo>
                    <a:lnTo>
                      <a:pt x="4787" y="2739"/>
                    </a:lnTo>
                    <a:lnTo>
                      <a:pt x="5180" y="2917"/>
                    </a:lnTo>
                    <a:lnTo>
                      <a:pt x="6013" y="2024"/>
                    </a:lnTo>
                    <a:lnTo>
                      <a:pt x="5787" y="1012"/>
                    </a:lnTo>
                    <a:lnTo>
                      <a:pt x="5049" y="250"/>
                    </a:lnTo>
                    <a:lnTo>
                      <a:pt x="3620" y="262"/>
                    </a:lnTo>
                    <a:lnTo>
                      <a:pt x="2572" y="774"/>
                    </a:lnTo>
                    <a:lnTo>
                      <a:pt x="2227" y="1143"/>
                    </a:lnTo>
                    <a:lnTo>
                      <a:pt x="1905" y="1000"/>
                    </a:lnTo>
                    <a:lnTo>
                      <a:pt x="1763" y="286"/>
                    </a:lnTo>
                    <a:lnTo>
                      <a:pt x="97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99" name="Google Shape;11299;p38"/>
            <p:cNvGrpSpPr/>
            <p:nvPr/>
          </p:nvGrpSpPr>
          <p:grpSpPr>
            <a:xfrm>
              <a:off x="5541269" y="2682312"/>
              <a:ext cx="921162" cy="1017283"/>
              <a:chOff x="-5736450" y="-3205925"/>
              <a:chExt cx="944200" cy="1042725"/>
            </a:xfrm>
          </p:grpSpPr>
          <p:sp>
            <p:nvSpPr>
              <p:cNvPr id="11300" name="Google Shape;11300;p38"/>
              <p:cNvSpPr/>
              <p:nvPr/>
            </p:nvSpPr>
            <p:spPr>
              <a:xfrm>
                <a:off x="-5712025" y="-3205925"/>
                <a:ext cx="919775" cy="1042725"/>
              </a:xfrm>
              <a:custGeom>
                <a:avLst/>
                <a:gdLst/>
                <a:ahLst/>
                <a:cxnLst/>
                <a:rect l="l" t="t" r="r" b="b"/>
                <a:pathLst>
                  <a:path w="36791" h="41709" extrusionOk="0">
                    <a:moveTo>
                      <a:pt x="14442" y="1"/>
                    </a:moveTo>
                    <a:lnTo>
                      <a:pt x="14014" y="584"/>
                    </a:lnTo>
                    <a:lnTo>
                      <a:pt x="10013" y="584"/>
                    </a:lnTo>
                    <a:lnTo>
                      <a:pt x="8370" y="1513"/>
                    </a:lnTo>
                    <a:lnTo>
                      <a:pt x="6679" y="1596"/>
                    </a:lnTo>
                    <a:lnTo>
                      <a:pt x="6346" y="1120"/>
                    </a:lnTo>
                    <a:lnTo>
                      <a:pt x="6334" y="1132"/>
                    </a:lnTo>
                    <a:lnTo>
                      <a:pt x="5953" y="1299"/>
                    </a:lnTo>
                    <a:lnTo>
                      <a:pt x="5679" y="2227"/>
                    </a:lnTo>
                    <a:lnTo>
                      <a:pt x="4096" y="3465"/>
                    </a:lnTo>
                    <a:lnTo>
                      <a:pt x="4096" y="4930"/>
                    </a:lnTo>
                    <a:lnTo>
                      <a:pt x="2012" y="6121"/>
                    </a:lnTo>
                    <a:lnTo>
                      <a:pt x="2012" y="6716"/>
                    </a:lnTo>
                    <a:lnTo>
                      <a:pt x="1238" y="7264"/>
                    </a:lnTo>
                    <a:lnTo>
                      <a:pt x="1203" y="7883"/>
                    </a:lnTo>
                    <a:lnTo>
                      <a:pt x="0" y="10419"/>
                    </a:lnTo>
                    <a:lnTo>
                      <a:pt x="417" y="10550"/>
                    </a:lnTo>
                    <a:lnTo>
                      <a:pt x="679" y="12336"/>
                    </a:lnTo>
                    <a:lnTo>
                      <a:pt x="286" y="14157"/>
                    </a:lnTo>
                    <a:lnTo>
                      <a:pt x="119" y="15098"/>
                    </a:lnTo>
                    <a:lnTo>
                      <a:pt x="2012" y="16848"/>
                    </a:lnTo>
                    <a:lnTo>
                      <a:pt x="2155" y="17586"/>
                    </a:lnTo>
                    <a:lnTo>
                      <a:pt x="5298" y="19503"/>
                    </a:lnTo>
                    <a:lnTo>
                      <a:pt x="6298" y="18824"/>
                    </a:lnTo>
                    <a:lnTo>
                      <a:pt x="8203" y="19146"/>
                    </a:lnTo>
                    <a:lnTo>
                      <a:pt x="11323" y="18241"/>
                    </a:lnTo>
                    <a:lnTo>
                      <a:pt x="12097" y="18610"/>
                    </a:lnTo>
                    <a:lnTo>
                      <a:pt x="12192" y="19075"/>
                    </a:lnTo>
                    <a:lnTo>
                      <a:pt x="12859" y="19527"/>
                    </a:lnTo>
                    <a:lnTo>
                      <a:pt x="14121" y="19289"/>
                    </a:lnTo>
                    <a:lnTo>
                      <a:pt x="14680" y="20015"/>
                    </a:lnTo>
                    <a:lnTo>
                      <a:pt x="14026" y="22408"/>
                    </a:lnTo>
                    <a:lnTo>
                      <a:pt x="17026" y="26314"/>
                    </a:lnTo>
                    <a:lnTo>
                      <a:pt x="16978" y="28349"/>
                    </a:lnTo>
                    <a:lnTo>
                      <a:pt x="16264" y="28600"/>
                    </a:lnTo>
                    <a:lnTo>
                      <a:pt x="15728" y="31278"/>
                    </a:lnTo>
                    <a:lnTo>
                      <a:pt x="17300" y="34029"/>
                    </a:lnTo>
                    <a:lnTo>
                      <a:pt x="17467" y="36934"/>
                    </a:lnTo>
                    <a:lnTo>
                      <a:pt x="18538" y="38077"/>
                    </a:lnTo>
                    <a:lnTo>
                      <a:pt x="18514" y="38886"/>
                    </a:lnTo>
                    <a:lnTo>
                      <a:pt x="19193" y="39660"/>
                    </a:lnTo>
                    <a:lnTo>
                      <a:pt x="19002" y="40339"/>
                    </a:lnTo>
                    <a:lnTo>
                      <a:pt x="19169" y="41244"/>
                    </a:lnTo>
                    <a:lnTo>
                      <a:pt x="20145" y="41708"/>
                    </a:lnTo>
                    <a:lnTo>
                      <a:pt x="20967" y="41220"/>
                    </a:lnTo>
                    <a:lnTo>
                      <a:pt x="23586" y="41077"/>
                    </a:lnTo>
                    <a:lnTo>
                      <a:pt x="25825" y="39256"/>
                    </a:lnTo>
                    <a:lnTo>
                      <a:pt x="25825" y="38398"/>
                    </a:lnTo>
                    <a:lnTo>
                      <a:pt x="26944" y="37172"/>
                    </a:lnTo>
                    <a:lnTo>
                      <a:pt x="26872" y="35934"/>
                    </a:lnTo>
                    <a:lnTo>
                      <a:pt x="28254" y="35517"/>
                    </a:lnTo>
                    <a:lnTo>
                      <a:pt x="28575" y="34672"/>
                    </a:lnTo>
                    <a:lnTo>
                      <a:pt x="28206" y="32814"/>
                    </a:lnTo>
                    <a:lnTo>
                      <a:pt x="29361" y="31397"/>
                    </a:lnTo>
                    <a:lnTo>
                      <a:pt x="30159" y="31231"/>
                    </a:lnTo>
                    <a:lnTo>
                      <a:pt x="31206" y="30088"/>
                    </a:lnTo>
                    <a:lnTo>
                      <a:pt x="30837" y="27433"/>
                    </a:lnTo>
                    <a:lnTo>
                      <a:pt x="30599" y="24135"/>
                    </a:lnTo>
                    <a:lnTo>
                      <a:pt x="32885" y="21313"/>
                    </a:lnTo>
                    <a:lnTo>
                      <a:pt x="35600" y="18967"/>
                    </a:lnTo>
                    <a:lnTo>
                      <a:pt x="36790" y="16408"/>
                    </a:lnTo>
                    <a:lnTo>
                      <a:pt x="36719" y="15372"/>
                    </a:lnTo>
                    <a:lnTo>
                      <a:pt x="33433" y="16241"/>
                    </a:lnTo>
                    <a:lnTo>
                      <a:pt x="32314" y="15657"/>
                    </a:lnTo>
                    <a:lnTo>
                      <a:pt x="32576" y="15145"/>
                    </a:lnTo>
                    <a:lnTo>
                      <a:pt x="30837" y="13610"/>
                    </a:lnTo>
                    <a:lnTo>
                      <a:pt x="30599" y="12288"/>
                    </a:lnTo>
                    <a:lnTo>
                      <a:pt x="29647" y="11586"/>
                    </a:lnTo>
                    <a:lnTo>
                      <a:pt x="29337" y="9811"/>
                    </a:lnTo>
                    <a:lnTo>
                      <a:pt x="28599" y="8788"/>
                    </a:lnTo>
                    <a:lnTo>
                      <a:pt x="28444" y="8407"/>
                    </a:lnTo>
                    <a:lnTo>
                      <a:pt x="27480" y="6097"/>
                    </a:lnTo>
                    <a:lnTo>
                      <a:pt x="27885" y="5906"/>
                    </a:lnTo>
                    <a:lnTo>
                      <a:pt x="27539" y="4049"/>
                    </a:lnTo>
                    <a:lnTo>
                      <a:pt x="27194" y="4227"/>
                    </a:lnTo>
                    <a:lnTo>
                      <a:pt x="26634" y="3799"/>
                    </a:lnTo>
                    <a:lnTo>
                      <a:pt x="25420" y="3954"/>
                    </a:lnTo>
                    <a:lnTo>
                      <a:pt x="25241" y="4335"/>
                    </a:lnTo>
                    <a:lnTo>
                      <a:pt x="24932" y="4382"/>
                    </a:lnTo>
                    <a:lnTo>
                      <a:pt x="24194" y="3882"/>
                    </a:lnTo>
                    <a:lnTo>
                      <a:pt x="23301" y="3977"/>
                    </a:lnTo>
                    <a:lnTo>
                      <a:pt x="22777" y="3596"/>
                    </a:lnTo>
                    <a:lnTo>
                      <a:pt x="21896" y="3573"/>
                    </a:lnTo>
                    <a:lnTo>
                      <a:pt x="21753" y="3132"/>
                    </a:lnTo>
                    <a:lnTo>
                      <a:pt x="20943" y="2977"/>
                    </a:lnTo>
                    <a:lnTo>
                      <a:pt x="20038" y="3644"/>
                    </a:lnTo>
                    <a:lnTo>
                      <a:pt x="20193" y="4382"/>
                    </a:lnTo>
                    <a:lnTo>
                      <a:pt x="19503" y="4692"/>
                    </a:lnTo>
                    <a:lnTo>
                      <a:pt x="19205" y="4335"/>
                    </a:lnTo>
                    <a:lnTo>
                      <a:pt x="18621" y="4132"/>
                    </a:lnTo>
                    <a:lnTo>
                      <a:pt x="17919" y="4108"/>
                    </a:lnTo>
                    <a:lnTo>
                      <a:pt x="17657" y="3454"/>
                    </a:lnTo>
                    <a:lnTo>
                      <a:pt x="16645" y="3084"/>
                    </a:lnTo>
                    <a:lnTo>
                      <a:pt x="16145" y="3251"/>
                    </a:lnTo>
                    <a:lnTo>
                      <a:pt x="14502" y="2346"/>
                    </a:lnTo>
                    <a:lnTo>
                      <a:pt x="15240" y="1513"/>
                    </a:lnTo>
                    <a:lnTo>
                      <a:pt x="15038" y="560"/>
                    </a:lnTo>
                    <a:lnTo>
                      <a:pt x="1444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38"/>
              <p:cNvSpPr/>
              <p:nvPr/>
            </p:nvSpPr>
            <p:spPr>
              <a:xfrm>
                <a:off x="-4893775" y="-2504050"/>
                <a:ext cx="96750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7871" extrusionOk="0">
                    <a:moveTo>
                      <a:pt x="3334" y="1"/>
                    </a:moveTo>
                    <a:lnTo>
                      <a:pt x="2941" y="144"/>
                    </a:lnTo>
                    <a:lnTo>
                      <a:pt x="2870" y="822"/>
                    </a:lnTo>
                    <a:lnTo>
                      <a:pt x="2370" y="977"/>
                    </a:lnTo>
                    <a:lnTo>
                      <a:pt x="2251" y="1656"/>
                    </a:lnTo>
                    <a:lnTo>
                      <a:pt x="1381" y="2382"/>
                    </a:lnTo>
                    <a:lnTo>
                      <a:pt x="596" y="2441"/>
                    </a:lnTo>
                    <a:lnTo>
                      <a:pt x="167" y="3322"/>
                    </a:lnTo>
                    <a:lnTo>
                      <a:pt x="512" y="4096"/>
                    </a:lnTo>
                    <a:lnTo>
                      <a:pt x="0" y="5430"/>
                    </a:lnTo>
                    <a:lnTo>
                      <a:pt x="167" y="6382"/>
                    </a:lnTo>
                    <a:lnTo>
                      <a:pt x="0" y="6763"/>
                    </a:lnTo>
                    <a:lnTo>
                      <a:pt x="250" y="7442"/>
                    </a:lnTo>
                    <a:lnTo>
                      <a:pt x="917" y="7871"/>
                    </a:lnTo>
                    <a:lnTo>
                      <a:pt x="1822" y="7561"/>
                    </a:lnTo>
                    <a:lnTo>
                      <a:pt x="2334" y="6525"/>
                    </a:lnTo>
                    <a:lnTo>
                      <a:pt x="3370" y="2834"/>
                    </a:lnTo>
                    <a:lnTo>
                      <a:pt x="3870" y="2203"/>
                    </a:lnTo>
                    <a:lnTo>
                      <a:pt x="3727" y="834"/>
                    </a:lnTo>
                    <a:lnTo>
                      <a:pt x="333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38"/>
              <p:cNvSpPr/>
              <p:nvPr/>
            </p:nvSpPr>
            <p:spPr>
              <a:xfrm>
                <a:off x="-5678700" y="-3071375"/>
                <a:ext cx="1700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584" extrusionOk="0">
                    <a:moveTo>
                      <a:pt x="346" y="0"/>
                    </a:moveTo>
                    <a:lnTo>
                      <a:pt x="1" y="358"/>
                    </a:lnTo>
                    <a:lnTo>
                      <a:pt x="179" y="584"/>
                    </a:lnTo>
                    <a:lnTo>
                      <a:pt x="620" y="262"/>
                    </a:lnTo>
                    <a:lnTo>
                      <a:pt x="67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38"/>
              <p:cNvSpPr/>
              <p:nvPr/>
            </p:nvSpPr>
            <p:spPr>
              <a:xfrm>
                <a:off x="-5708475" y="-3063925"/>
                <a:ext cx="22350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584" extrusionOk="0">
                    <a:moveTo>
                      <a:pt x="430" y="0"/>
                    </a:moveTo>
                    <a:lnTo>
                      <a:pt x="1" y="214"/>
                    </a:lnTo>
                    <a:lnTo>
                      <a:pt x="84" y="548"/>
                    </a:lnTo>
                    <a:lnTo>
                      <a:pt x="894" y="583"/>
                    </a:lnTo>
                    <a:lnTo>
                      <a:pt x="894" y="95"/>
                    </a:lnTo>
                    <a:lnTo>
                      <a:pt x="596" y="214"/>
                    </a:lnTo>
                    <a:lnTo>
                      <a:pt x="43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38"/>
              <p:cNvSpPr/>
              <p:nvPr/>
            </p:nvSpPr>
            <p:spPr>
              <a:xfrm>
                <a:off x="-5732275" y="-3051425"/>
                <a:ext cx="134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96" extrusionOk="0">
                    <a:moveTo>
                      <a:pt x="536" y="0"/>
                    </a:moveTo>
                    <a:lnTo>
                      <a:pt x="0" y="250"/>
                    </a:lnTo>
                    <a:lnTo>
                      <a:pt x="131" y="595"/>
                    </a:lnTo>
                    <a:lnTo>
                      <a:pt x="536" y="595"/>
                    </a:lnTo>
                    <a:lnTo>
                      <a:pt x="53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38"/>
              <p:cNvSpPr/>
              <p:nvPr/>
            </p:nvSpPr>
            <p:spPr>
              <a:xfrm>
                <a:off x="-5736450" y="-3071675"/>
                <a:ext cx="15200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596" extrusionOk="0">
                    <a:moveTo>
                      <a:pt x="358" y="0"/>
                    </a:moveTo>
                    <a:lnTo>
                      <a:pt x="1" y="393"/>
                    </a:lnTo>
                    <a:lnTo>
                      <a:pt x="263" y="596"/>
                    </a:lnTo>
                    <a:lnTo>
                      <a:pt x="608" y="417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06" name="Google Shape;11306;p38"/>
            <p:cNvSpPr/>
            <p:nvPr/>
          </p:nvSpPr>
          <p:spPr>
            <a:xfrm>
              <a:off x="4719683" y="3046626"/>
              <a:ext cx="613043" cy="1051233"/>
            </a:xfrm>
            <a:custGeom>
              <a:avLst/>
              <a:gdLst/>
              <a:ahLst/>
              <a:cxnLst/>
              <a:rect l="l" t="t" r="r" b="b"/>
              <a:pathLst>
                <a:path w="25135" h="43101" extrusionOk="0">
                  <a:moveTo>
                    <a:pt x="5383" y="0"/>
                  </a:moveTo>
                  <a:lnTo>
                    <a:pt x="3287" y="691"/>
                  </a:lnTo>
                  <a:lnTo>
                    <a:pt x="3073" y="1369"/>
                  </a:lnTo>
                  <a:lnTo>
                    <a:pt x="2442" y="2250"/>
                  </a:lnTo>
                  <a:lnTo>
                    <a:pt x="1906" y="1941"/>
                  </a:lnTo>
                  <a:lnTo>
                    <a:pt x="1537" y="2548"/>
                  </a:lnTo>
                  <a:lnTo>
                    <a:pt x="1977" y="3096"/>
                  </a:lnTo>
                  <a:lnTo>
                    <a:pt x="1930" y="5346"/>
                  </a:lnTo>
                  <a:lnTo>
                    <a:pt x="1465" y="5465"/>
                  </a:lnTo>
                  <a:lnTo>
                    <a:pt x="1168" y="6144"/>
                  </a:lnTo>
                  <a:lnTo>
                    <a:pt x="656" y="6239"/>
                  </a:lnTo>
                  <a:lnTo>
                    <a:pt x="25" y="8049"/>
                  </a:lnTo>
                  <a:lnTo>
                    <a:pt x="608" y="8561"/>
                  </a:lnTo>
                  <a:lnTo>
                    <a:pt x="179" y="8751"/>
                  </a:lnTo>
                  <a:lnTo>
                    <a:pt x="1" y="9775"/>
                  </a:lnTo>
                  <a:lnTo>
                    <a:pt x="799" y="10609"/>
                  </a:lnTo>
                  <a:lnTo>
                    <a:pt x="2561" y="13907"/>
                  </a:lnTo>
                  <a:lnTo>
                    <a:pt x="2537" y="14680"/>
                  </a:lnTo>
                  <a:lnTo>
                    <a:pt x="5002" y="16073"/>
                  </a:lnTo>
                  <a:lnTo>
                    <a:pt x="5906" y="16871"/>
                  </a:lnTo>
                  <a:lnTo>
                    <a:pt x="5811" y="20169"/>
                  </a:lnTo>
                  <a:lnTo>
                    <a:pt x="5216" y="22753"/>
                  </a:lnTo>
                  <a:lnTo>
                    <a:pt x="5216" y="25396"/>
                  </a:lnTo>
                  <a:lnTo>
                    <a:pt x="4168" y="28420"/>
                  </a:lnTo>
                  <a:lnTo>
                    <a:pt x="4466" y="29789"/>
                  </a:lnTo>
                  <a:lnTo>
                    <a:pt x="3847" y="30551"/>
                  </a:lnTo>
                  <a:lnTo>
                    <a:pt x="3489" y="32718"/>
                  </a:lnTo>
                  <a:lnTo>
                    <a:pt x="4025" y="32695"/>
                  </a:lnTo>
                  <a:lnTo>
                    <a:pt x="4240" y="31718"/>
                  </a:lnTo>
                  <a:lnTo>
                    <a:pt x="4632" y="31694"/>
                  </a:lnTo>
                  <a:lnTo>
                    <a:pt x="4490" y="33468"/>
                  </a:lnTo>
                  <a:lnTo>
                    <a:pt x="3585" y="34278"/>
                  </a:lnTo>
                  <a:lnTo>
                    <a:pt x="3239" y="35123"/>
                  </a:lnTo>
                  <a:lnTo>
                    <a:pt x="3704" y="35635"/>
                  </a:lnTo>
                  <a:lnTo>
                    <a:pt x="2930" y="36207"/>
                  </a:lnTo>
                  <a:lnTo>
                    <a:pt x="3144" y="39029"/>
                  </a:lnTo>
                  <a:lnTo>
                    <a:pt x="4978" y="41862"/>
                  </a:lnTo>
                  <a:lnTo>
                    <a:pt x="7168" y="43101"/>
                  </a:lnTo>
                  <a:lnTo>
                    <a:pt x="9169" y="42291"/>
                  </a:lnTo>
                  <a:lnTo>
                    <a:pt x="9288" y="41981"/>
                  </a:lnTo>
                  <a:lnTo>
                    <a:pt x="8526" y="41981"/>
                  </a:lnTo>
                  <a:lnTo>
                    <a:pt x="7121" y="41029"/>
                  </a:lnTo>
                  <a:lnTo>
                    <a:pt x="7121" y="39981"/>
                  </a:lnTo>
                  <a:lnTo>
                    <a:pt x="6704" y="38421"/>
                  </a:lnTo>
                  <a:lnTo>
                    <a:pt x="7359" y="38124"/>
                  </a:lnTo>
                  <a:lnTo>
                    <a:pt x="7335" y="37195"/>
                  </a:lnTo>
                  <a:lnTo>
                    <a:pt x="8311" y="36516"/>
                  </a:lnTo>
                  <a:lnTo>
                    <a:pt x="8454" y="35635"/>
                  </a:lnTo>
                  <a:lnTo>
                    <a:pt x="7633" y="35326"/>
                  </a:lnTo>
                  <a:lnTo>
                    <a:pt x="7585" y="34421"/>
                  </a:lnTo>
                  <a:lnTo>
                    <a:pt x="8728" y="33588"/>
                  </a:lnTo>
                  <a:lnTo>
                    <a:pt x="8859" y="30790"/>
                  </a:lnTo>
                  <a:lnTo>
                    <a:pt x="9657" y="31135"/>
                  </a:lnTo>
                  <a:lnTo>
                    <a:pt x="10312" y="30599"/>
                  </a:lnTo>
                  <a:lnTo>
                    <a:pt x="10145" y="29063"/>
                  </a:lnTo>
                  <a:lnTo>
                    <a:pt x="11157" y="29528"/>
                  </a:lnTo>
                  <a:lnTo>
                    <a:pt x="12705" y="29063"/>
                  </a:lnTo>
                  <a:lnTo>
                    <a:pt x="13336" y="28039"/>
                  </a:lnTo>
                  <a:lnTo>
                    <a:pt x="12264" y="26694"/>
                  </a:lnTo>
                  <a:lnTo>
                    <a:pt x="12360" y="26015"/>
                  </a:lnTo>
                  <a:lnTo>
                    <a:pt x="13407" y="26932"/>
                  </a:lnTo>
                  <a:lnTo>
                    <a:pt x="14693" y="26932"/>
                  </a:lnTo>
                  <a:lnTo>
                    <a:pt x="17741" y="22574"/>
                  </a:lnTo>
                  <a:lnTo>
                    <a:pt x="17694" y="20967"/>
                  </a:lnTo>
                  <a:lnTo>
                    <a:pt x="19884" y="19502"/>
                  </a:lnTo>
                  <a:lnTo>
                    <a:pt x="21254" y="19502"/>
                  </a:lnTo>
                  <a:lnTo>
                    <a:pt x="22789" y="16097"/>
                  </a:lnTo>
                  <a:lnTo>
                    <a:pt x="22766" y="14097"/>
                  </a:lnTo>
                  <a:lnTo>
                    <a:pt x="23444" y="13704"/>
                  </a:lnTo>
                  <a:lnTo>
                    <a:pt x="23813" y="12930"/>
                  </a:lnTo>
                  <a:lnTo>
                    <a:pt x="25135" y="11585"/>
                  </a:lnTo>
                  <a:lnTo>
                    <a:pt x="24814" y="9561"/>
                  </a:lnTo>
                  <a:lnTo>
                    <a:pt x="24052" y="9561"/>
                  </a:lnTo>
                  <a:lnTo>
                    <a:pt x="22325" y="8144"/>
                  </a:lnTo>
                  <a:lnTo>
                    <a:pt x="20182" y="8144"/>
                  </a:lnTo>
                  <a:lnTo>
                    <a:pt x="19480" y="7441"/>
                  </a:lnTo>
                  <a:lnTo>
                    <a:pt x="17015" y="6763"/>
                  </a:lnTo>
                  <a:lnTo>
                    <a:pt x="16360" y="4739"/>
                  </a:lnTo>
                  <a:lnTo>
                    <a:pt x="15110" y="3548"/>
                  </a:lnTo>
                  <a:lnTo>
                    <a:pt x="12967" y="3548"/>
                  </a:lnTo>
                  <a:lnTo>
                    <a:pt x="11609" y="2131"/>
                  </a:lnTo>
                  <a:lnTo>
                    <a:pt x="11062" y="2250"/>
                  </a:lnTo>
                  <a:lnTo>
                    <a:pt x="11038" y="857"/>
                  </a:lnTo>
                  <a:lnTo>
                    <a:pt x="9240" y="643"/>
                  </a:lnTo>
                  <a:lnTo>
                    <a:pt x="9097" y="1226"/>
                  </a:lnTo>
                  <a:lnTo>
                    <a:pt x="7121" y="1155"/>
                  </a:lnTo>
                  <a:lnTo>
                    <a:pt x="6930" y="667"/>
                  </a:lnTo>
                  <a:lnTo>
                    <a:pt x="6097" y="667"/>
                  </a:lnTo>
                  <a:lnTo>
                    <a:pt x="5585" y="1393"/>
                  </a:lnTo>
                  <a:lnTo>
                    <a:pt x="5454" y="2107"/>
                  </a:lnTo>
                  <a:lnTo>
                    <a:pt x="4632" y="1012"/>
                  </a:lnTo>
                  <a:lnTo>
                    <a:pt x="5537" y="476"/>
                  </a:lnTo>
                  <a:lnTo>
                    <a:pt x="53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307" name="Google Shape;11307;p38"/>
            <p:cNvGrpSpPr/>
            <p:nvPr/>
          </p:nvGrpSpPr>
          <p:grpSpPr>
            <a:xfrm>
              <a:off x="3570947" y="1042767"/>
              <a:ext cx="2059784" cy="2080979"/>
              <a:chOff x="-7756050" y="-4886475"/>
              <a:chExt cx="2111300" cy="2133025"/>
            </a:xfrm>
          </p:grpSpPr>
          <p:sp>
            <p:nvSpPr>
              <p:cNvPr id="11308" name="Google Shape;11308;p38"/>
              <p:cNvSpPr/>
              <p:nvPr/>
            </p:nvSpPr>
            <p:spPr>
              <a:xfrm>
                <a:off x="-5758775" y="-4589125"/>
                <a:ext cx="61650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84" extrusionOk="0">
                    <a:moveTo>
                      <a:pt x="1572" y="1"/>
                    </a:moveTo>
                    <a:lnTo>
                      <a:pt x="1406" y="251"/>
                    </a:lnTo>
                    <a:lnTo>
                      <a:pt x="1084" y="132"/>
                    </a:lnTo>
                    <a:lnTo>
                      <a:pt x="358" y="120"/>
                    </a:lnTo>
                    <a:lnTo>
                      <a:pt x="1" y="346"/>
                    </a:lnTo>
                    <a:lnTo>
                      <a:pt x="263" y="834"/>
                    </a:lnTo>
                    <a:lnTo>
                      <a:pt x="298" y="810"/>
                    </a:lnTo>
                    <a:lnTo>
                      <a:pt x="1870" y="1084"/>
                    </a:lnTo>
                    <a:lnTo>
                      <a:pt x="2465" y="477"/>
                    </a:lnTo>
                    <a:lnTo>
                      <a:pt x="2251" y="120"/>
                    </a:lnTo>
                    <a:lnTo>
                      <a:pt x="157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38"/>
              <p:cNvSpPr/>
              <p:nvPr/>
            </p:nvSpPr>
            <p:spPr>
              <a:xfrm>
                <a:off x="-6461225" y="-4886475"/>
                <a:ext cx="816475" cy="1210275"/>
              </a:xfrm>
              <a:custGeom>
                <a:avLst/>
                <a:gdLst/>
                <a:ahLst/>
                <a:cxnLst/>
                <a:rect l="l" t="t" r="r" b="b"/>
                <a:pathLst>
                  <a:path w="32659" h="48411" extrusionOk="0">
                    <a:moveTo>
                      <a:pt x="20657" y="0"/>
                    </a:moveTo>
                    <a:lnTo>
                      <a:pt x="19252" y="429"/>
                    </a:lnTo>
                    <a:lnTo>
                      <a:pt x="18300" y="1048"/>
                    </a:lnTo>
                    <a:lnTo>
                      <a:pt x="18252" y="1679"/>
                    </a:lnTo>
                    <a:lnTo>
                      <a:pt x="18669" y="1965"/>
                    </a:lnTo>
                    <a:lnTo>
                      <a:pt x="19288" y="1893"/>
                    </a:lnTo>
                    <a:lnTo>
                      <a:pt x="19336" y="2215"/>
                    </a:lnTo>
                    <a:lnTo>
                      <a:pt x="18752" y="2322"/>
                    </a:lnTo>
                    <a:lnTo>
                      <a:pt x="18229" y="2620"/>
                    </a:lnTo>
                    <a:lnTo>
                      <a:pt x="18336" y="3132"/>
                    </a:lnTo>
                    <a:lnTo>
                      <a:pt x="18586" y="3703"/>
                    </a:lnTo>
                    <a:lnTo>
                      <a:pt x="18264" y="3810"/>
                    </a:lnTo>
                    <a:lnTo>
                      <a:pt x="17871" y="3012"/>
                    </a:lnTo>
                    <a:lnTo>
                      <a:pt x="17431" y="3096"/>
                    </a:lnTo>
                    <a:lnTo>
                      <a:pt x="16966" y="2441"/>
                    </a:lnTo>
                    <a:lnTo>
                      <a:pt x="16014" y="1512"/>
                    </a:lnTo>
                    <a:lnTo>
                      <a:pt x="15562" y="1786"/>
                    </a:lnTo>
                    <a:lnTo>
                      <a:pt x="15883" y="2120"/>
                    </a:lnTo>
                    <a:lnTo>
                      <a:pt x="15597" y="2262"/>
                    </a:lnTo>
                    <a:lnTo>
                      <a:pt x="15276" y="1893"/>
                    </a:lnTo>
                    <a:lnTo>
                      <a:pt x="14800" y="2179"/>
                    </a:lnTo>
                    <a:lnTo>
                      <a:pt x="14954" y="2786"/>
                    </a:lnTo>
                    <a:lnTo>
                      <a:pt x="15585" y="3191"/>
                    </a:lnTo>
                    <a:lnTo>
                      <a:pt x="16609" y="3441"/>
                    </a:lnTo>
                    <a:lnTo>
                      <a:pt x="17764" y="4203"/>
                    </a:lnTo>
                    <a:lnTo>
                      <a:pt x="17848" y="5501"/>
                    </a:lnTo>
                    <a:lnTo>
                      <a:pt x="17502" y="5572"/>
                    </a:lnTo>
                    <a:lnTo>
                      <a:pt x="17264" y="4620"/>
                    </a:lnTo>
                    <a:lnTo>
                      <a:pt x="16835" y="4251"/>
                    </a:lnTo>
                    <a:lnTo>
                      <a:pt x="16788" y="4917"/>
                    </a:lnTo>
                    <a:lnTo>
                      <a:pt x="16407" y="4656"/>
                    </a:lnTo>
                    <a:lnTo>
                      <a:pt x="16478" y="3953"/>
                    </a:lnTo>
                    <a:lnTo>
                      <a:pt x="15133" y="3679"/>
                    </a:lnTo>
                    <a:lnTo>
                      <a:pt x="14811" y="4096"/>
                    </a:lnTo>
                    <a:lnTo>
                      <a:pt x="15562" y="5239"/>
                    </a:lnTo>
                    <a:lnTo>
                      <a:pt x="16383" y="5977"/>
                    </a:lnTo>
                    <a:lnTo>
                      <a:pt x="16204" y="6299"/>
                    </a:lnTo>
                    <a:lnTo>
                      <a:pt x="15442" y="5608"/>
                    </a:lnTo>
                    <a:lnTo>
                      <a:pt x="15181" y="6001"/>
                    </a:lnTo>
                    <a:lnTo>
                      <a:pt x="15240" y="6787"/>
                    </a:lnTo>
                    <a:lnTo>
                      <a:pt x="14919" y="7108"/>
                    </a:lnTo>
                    <a:lnTo>
                      <a:pt x="15335" y="7644"/>
                    </a:lnTo>
                    <a:lnTo>
                      <a:pt x="14823" y="7894"/>
                    </a:lnTo>
                    <a:lnTo>
                      <a:pt x="14383" y="6739"/>
                    </a:lnTo>
                    <a:lnTo>
                      <a:pt x="13014" y="5632"/>
                    </a:lnTo>
                    <a:lnTo>
                      <a:pt x="12704" y="4882"/>
                    </a:lnTo>
                    <a:lnTo>
                      <a:pt x="11811" y="4965"/>
                    </a:lnTo>
                    <a:lnTo>
                      <a:pt x="11835" y="5989"/>
                    </a:lnTo>
                    <a:lnTo>
                      <a:pt x="12621" y="7239"/>
                    </a:lnTo>
                    <a:lnTo>
                      <a:pt x="12311" y="7430"/>
                    </a:lnTo>
                    <a:lnTo>
                      <a:pt x="11882" y="7370"/>
                    </a:lnTo>
                    <a:lnTo>
                      <a:pt x="11811" y="7549"/>
                    </a:lnTo>
                    <a:lnTo>
                      <a:pt x="12383" y="8013"/>
                    </a:lnTo>
                    <a:lnTo>
                      <a:pt x="12275" y="8537"/>
                    </a:lnTo>
                    <a:lnTo>
                      <a:pt x="11906" y="8489"/>
                    </a:lnTo>
                    <a:lnTo>
                      <a:pt x="11621" y="7680"/>
                    </a:lnTo>
                    <a:lnTo>
                      <a:pt x="10859" y="6858"/>
                    </a:lnTo>
                    <a:lnTo>
                      <a:pt x="10525" y="6870"/>
                    </a:lnTo>
                    <a:lnTo>
                      <a:pt x="10525" y="8644"/>
                    </a:lnTo>
                    <a:lnTo>
                      <a:pt x="10061" y="8525"/>
                    </a:lnTo>
                    <a:lnTo>
                      <a:pt x="10120" y="7049"/>
                    </a:lnTo>
                    <a:lnTo>
                      <a:pt x="9716" y="5596"/>
                    </a:lnTo>
                    <a:lnTo>
                      <a:pt x="7739" y="6453"/>
                    </a:lnTo>
                    <a:lnTo>
                      <a:pt x="7382" y="7120"/>
                    </a:lnTo>
                    <a:lnTo>
                      <a:pt x="8001" y="8204"/>
                    </a:lnTo>
                    <a:lnTo>
                      <a:pt x="8323" y="8311"/>
                    </a:lnTo>
                    <a:lnTo>
                      <a:pt x="8763" y="9085"/>
                    </a:lnTo>
                    <a:lnTo>
                      <a:pt x="8584" y="9466"/>
                    </a:lnTo>
                    <a:lnTo>
                      <a:pt x="7870" y="8513"/>
                    </a:lnTo>
                    <a:lnTo>
                      <a:pt x="7370" y="8406"/>
                    </a:lnTo>
                    <a:lnTo>
                      <a:pt x="7227" y="7454"/>
                    </a:lnTo>
                    <a:lnTo>
                      <a:pt x="6668" y="7275"/>
                    </a:lnTo>
                    <a:lnTo>
                      <a:pt x="6025" y="7882"/>
                    </a:lnTo>
                    <a:lnTo>
                      <a:pt x="6370" y="9013"/>
                    </a:lnTo>
                    <a:lnTo>
                      <a:pt x="6370" y="10109"/>
                    </a:lnTo>
                    <a:lnTo>
                      <a:pt x="6048" y="10275"/>
                    </a:lnTo>
                    <a:lnTo>
                      <a:pt x="5620" y="9835"/>
                    </a:lnTo>
                    <a:lnTo>
                      <a:pt x="5132" y="9859"/>
                    </a:lnTo>
                    <a:lnTo>
                      <a:pt x="5013" y="10228"/>
                    </a:lnTo>
                    <a:lnTo>
                      <a:pt x="4584" y="10406"/>
                    </a:lnTo>
                    <a:lnTo>
                      <a:pt x="2953" y="12573"/>
                    </a:lnTo>
                    <a:lnTo>
                      <a:pt x="2917" y="13335"/>
                    </a:lnTo>
                    <a:lnTo>
                      <a:pt x="3167" y="13704"/>
                    </a:lnTo>
                    <a:lnTo>
                      <a:pt x="3870" y="13752"/>
                    </a:lnTo>
                    <a:lnTo>
                      <a:pt x="4643" y="13323"/>
                    </a:lnTo>
                    <a:lnTo>
                      <a:pt x="4810" y="13692"/>
                    </a:lnTo>
                    <a:lnTo>
                      <a:pt x="4132" y="14061"/>
                    </a:lnTo>
                    <a:lnTo>
                      <a:pt x="4239" y="15276"/>
                    </a:lnTo>
                    <a:lnTo>
                      <a:pt x="3536" y="16443"/>
                    </a:lnTo>
                    <a:lnTo>
                      <a:pt x="2453" y="16621"/>
                    </a:lnTo>
                    <a:lnTo>
                      <a:pt x="1953" y="17229"/>
                    </a:lnTo>
                    <a:lnTo>
                      <a:pt x="0" y="18074"/>
                    </a:lnTo>
                    <a:lnTo>
                      <a:pt x="0" y="19074"/>
                    </a:lnTo>
                    <a:lnTo>
                      <a:pt x="560" y="20015"/>
                    </a:lnTo>
                    <a:lnTo>
                      <a:pt x="1250" y="19824"/>
                    </a:lnTo>
                    <a:lnTo>
                      <a:pt x="1250" y="20193"/>
                    </a:lnTo>
                    <a:lnTo>
                      <a:pt x="1607" y="20705"/>
                    </a:lnTo>
                    <a:lnTo>
                      <a:pt x="2417" y="20705"/>
                    </a:lnTo>
                    <a:lnTo>
                      <a:pt x="3048" y="20193"/>
                    </a:lnTo>
                    <a:lnTo>
                      <a:pt x="3512" y="20705"/>
                    </a:lnTo>
                    <a:lnTo>
                      <a:pt x="3512" y="21193"/>
                    </a:lnTo>
                    <a:lnTo>
                      <a:pt x="2024" y="21408"/>
                    </a:lnTo>
                    <a:lnTo>
                      <a:pt x="1131" y="21408"/>
                    </a:lnTo>
                    <a:lnTo>
                      <a:pt x="953" y="22455"/>
                    </a:lnTo>
                    <a:lnTo>
                      <a:pt x="1976" y="22729"/>
                    </a:lnTo>
                    <a:lnTo>
                      <a:pt x="1750" y="23313"/>
                    </a:lnTo>
                    <a:lnTo>
                      <a:pt x="2560" y="24063"/>
                    </a:lnTo>
                    <a:lnTo>
                      <a:pt x="3215" y="24063"/>
                    </a:lnTo>
                    <a:lnTo>
                      <a:pt x="3512" y="23610"/>
                    </a:lnTo>
                    <a:lnTo>
                      <a:pt x="4024" y="24194"/>
                    </a:lnTo>
                    <a:lnTo>
                      <a:pt x="4751" y="23967"/>
                    </a:lnTo>
                    <a:lnTo>
                      <a:pt x="4941" y="23432"/>
                    </a:lnTo>
                    <a:lnTo>
                      <a:pt x="7751" y="24944"/>
                    </a:lnTo>
                    <a:lnTo>
                      <a:pt x="7632" y="25849"/>
                    </a:lnTo>
                    <a:lnTo>
                      <a:pt x="9096" y="27801"/>
                    </a:lnTo>
                    <a:lnTo>
                      <a:pt x="9382" y="30433"/>
                    </a:lnTo>
                    <a:lnTo>
                      <a:pt x="9775" y="31599"/>
                    </a:lnTo>
                    <a:lnTo>
                      <a:pt x="9073" y="32838"/>
                    </a:lnTo>
                    <a:lnTo>
                      <a:pt x="9656" y="33445"/>
                    </a:lnTo>
                    <a:lnTo>
                      <a:pt x="10216" y="33064"/>
                    </a:lnTo>
                    <a:lnTo>
                      <a:pt x="10597" y="32230"/>
                    </a:lnTo>
                    <a:lnTo>
                      <a:pt x="11382" y="33088"/>
                    </a:lnTo>
                    <a:lnTo>
                      <a:pt x="10990" y="33647"/>
                    </a:lnTo>
                    <a:lnTo>
                      <a:pt x="11942" y="34671"/>
                    </a:lnTo>
                    <a:lnTo>
                      <a:pt x="11799" y="35028"/>
                    </a:lnTo>
                    <a:lnTo>
                      <a:pt x="11882" y="35481"/>
                    </a:lnTo>
                    <a:lnTo>
                      <a:pt x="12192" y="35421"/>
                    </a:lnTo>
                    <a:lnTo>
                      <a:pt x="12192" y="35421"/>
                    </a:lnTo>
                    <a:lnTo>
                      <a:pt x="11704" y="36671"/>
                    </a:lnTo>
                    <a:lnTo>
                      <a:pt x="11799" y="37695"/>
                    </a:lnTo>
                    <a:lnTo>
                      <a:pt x="10799" y="37886"/>
                    </a:lnTo>
                    <a:lnTo>
                      <a:pt x="10192" y="39255"/>
                    </a:lnTo>
                    <a:lnTo>
                      <a:pt x="10406" y="40446"/>
                    </a:lnTo>
                    <a:lnTo>
                      <a:pt x="11180" y="42541"/>
                    </a:lnTo>
                    <a:lnTo>
                      <a:pt x="11335" y="44006"/>
                    </a:lnTo>
                    <a:lnTo>
                      <a:pt x="12192" y="45565"/>
                    </a:lnTo>
                    <a:lnTo>
                      <a:pt x="13823" y="47494"/>
                    </a:lnTo>
                    <a:lnTo>
                      <a:pt x="14549" y="47339"/>
                    </a:lnTo>
                    <a:lnTo>
                      <a:pt x="15061" y="48197"/>
                    </a:lnTo>
                    <a:lnTo>
                      <a:pt x="15990" y="48411"/>
                    </a:lnTo>
                    <a:lnTo>
                      <a:pt x="16574" y="45780"/>
                    </a:lnTo>
                    <a:lnTo>
                      <a:pt x="17336" y="44446"/>
                    </a:lnTo>
                    <a:lnTo>
                      <a:pt x="16966" y="42684"/>
                    </a:lnTo>
                    <a:lnTo>
                      <a:pt x="18252" y="41815"/>
                    </a:lnTo>
                    <a:lnTo>
                      <a:pt x="19622" y="41422"/>
                    </a:lnTo>
                    <a:lnTo>
                      <a:pt x="20860" y="40303"/>
                    </a:lnTo>
                    <a:lnTo>
                      <a:pt x="21669" y="38136"/>
                    </a:lnTo>
                    <a:lnTo>
                      <a:pt x="22812" y="38279"/>
                    </a:lnTo>
                    <a:lnTo>
                      <a:pt x="25134" y="37505"/>
                    </a:lnTo>
                    <a:lnTo>
                      <a:pt x="27122" y="35469"/>
                    </a:lnTo>
                    <a:lnTo>
                      <a:pt x="25813" y="34790"/>
                    </a:lnTo>
                    <a:lnTo>
                      <a:pt x="24110" y="35671"/>
                    </a:lnTo>
                    <a:lnTo>
                      <a:pt x="23860" y="34814"/>
                    </a:lnTo>
                    <a:lnTo>
                      <a:pt x="25444" y="33969"/>
                    </a:lnTo>
                    <a:lnTo>
                      <a:pt x="25229" y="33242"/>
                    </a:lnTo>
                    <a:lnTo>
                      <a:pt x="26301" y="33242"/>
                    </a:lnTo>
                    <a:lnTo>
                      <a:pt x="26718" y="34552"/>
                    </a:lnTo>
                    <a:lnTo>
                      <a:pt x="27539" y="34576"/>
                    </a:lnTo>
                    <a:lnTo>
                      <a:pt x="27765" y="32623"/>
                    </a:lnTo>
                    <a:lnTo>
                      <a:pt x="25372" y="31135"/>
                    </a:lnTo>
                    <a:lnTo>
                      <a:pt x="25860" y="28873"/>
                    </a:lnTo>
                    <a:lnTo>
                      <a:pt x="27099" y="29432"/>
                    </a:lnTo>
                    <a:lnTo>
                      <a:pt x="28277" y="28992"/>
                    </a:lnTo>
                    <a:lnTo>
                      <a:pt x="27742" y="27551"/>
                    </a:lnTo>
                    <a:lnTo>
                      <a:pt x="28516" y="25337"/>
                    </a:lnTo>
                    <a:lnTo>
                      <a:pt x="28373" y="23944"/>
                    </a:lnTo>
                    <a:lnTo>
                      <a:pt x="27027" y="22991"/>
                    </a:lnTo>
                    <a:lnTo>
                      <a:pt x="27492" y="22027"/>
                    </a:lnTo>
                    <a:lnTo>
                      <a:pt x="28516" y="22217"/>
                    </a:lnTo>
                    <a:lnTo>
                      <a:pt x="29206" y="21193"/>
                    </a:lnTo>
                    <a:lnTo>
                      <a:pt x="27277" y="20015"/>
                    </a:lnTo>
                    <a:lnTo>
                      <a:pt x="28301" y="16800"/>
                    </a:lnTo>
                    <a:lnTo>
                      <a:pt x="28563" y="14681"/>
                    </a:lnTo>
                    <a:lnTo>
                      <a:pt x="29516" y="14442"/>
                    </a:lnTo>
                    <a:lnTo>
                      <a:pt x="29968" y="13490"/>
                    </a:lnTo>
                    <a:lnTo>
                      <a:pt x="29075" y="13276"/>
                    </a:lnTo>
                    <a:lnTo>
                      <a:pt x="28349" y="14050"/>
                    </a:lnTo>
                    <a:lnTo>
                      <a:pt x="28027" y="12907"/>
                    </a:lnTo>
                    <a:lnTo>
                      <a:pt x="28361" y="12728"/>
                    </a:lnTo>
                    <a:lnTo>
                      <a:pt x="28099" y="12240"/>
                    </a:lnTo>
                    <a:lnTo>
                      <a:pt x="27920" y="12026"/>
                    </a:lnTo>
                    <a:lnTo>
                      <a:pt x="28349" y="11680"/>
                    </a:lnTo>
                    <a:lnTo>
                      <a:pt x="28825" y="11609"/>
                    </a:lnTo>
                    <a:lnTo>
                      <a:pt x="29087" y="11728"/>
                    </a:lnTo>
                    <a:lnTo>
                      <a:pt x="29492" y="11549"/>
                    </a:lnTo>
                    <a:lnTo>
                      <a:pt x="29492" y="11228"/>
                    </a:lnTo>
                    <a:lnTo>
                      <a:pt x="29909" y="11264"/>
                    </a:lnTo>
                    <a:lnTo>
                      <a:pt x="30182" y="11454"/>
                    </a:lnTo>
                    <a:lnTo>
                      <a:pt x="30492" y="11359"/>
                    </a:lnTo>
                    <a:lnTo>
                      <a:pt x="30563" y="11002"/>
                    </a:lnTo>
                    <a:lnTo>
                      <a:pt x="31135" y="11002"/>
                    </a:lnTo>
                    <a:lnTo>
                      <a:pt x="31194" y="10537"/>
                    </a:lnTo>
                    <a:lnTo>
                      <a:pt x="31004" y="10025"/>
                    </a:lnTo>
                    <a:lnTo>
                      <a:pt x="31444" y="9835"/>
                    </a:lnTo>
                    <a:lnTo>
                      <a:pt x="31694" y="9954"/>
                    </a:lnTo>
                    <a:lnTo>
                      <a:pt x="32659" y="8608"/>
                    </a:lnTo>
                    <a:lnTo>
                      <a:pt x="32171" y="7846"/>
                    </a:lnTo>
                    <a:lnTo>
                      <a:pt x="31266" y="7287"/>
                    </a:lnTo>
                    <a:lnTo>
                      <a:pt x="30301" y="7287"/>
                    </a:lnTo>
                    <a:lnTo>
                      <a:pt x="29682" y="7620"/>
                    </a:lnTo>
                    <a:lnTo>
                      <a:pt x="29718" y="8501"/>
                    </a:lnTo>
                    <a:lnTo>
                      <a:pt x="29408" y="8954"/>
                    </a:lnTo>
                    <a:lnTo>
                      <a:pt x="29027" y="8585"/>
                    </a:lnTo>
                    <a:lnTo>
                      <a:pt x="28658" y="8656"/>
                    </a:lnTo>
                    <a:lnTo>
                      <a:pt x="28658" y="9061"/>
                    </a:lnTo>
                    <a:lnTo>
                      <a:pt x="28361" y="9097"/>
                    </a:lnTo>
                    <a:lnTo>
                      <a:pt x="28313" y="8477"/>
                    </a:lnTo>
                    <a:lnTo>
                      <a:pt x="27908" y="8597"/>
                    </a:lnTo>
                    <a:lnTo>
                      <a:pt x="27742" y="9430"/>
                    </a:lnTo>
                    <a:lnTo>
                      <a:pt x="26789" y="10763"/>
                    </a:lnTo>
                    <a:lnTo>
                      <a:pt x="26515" y="11764"/>
                    </a:lnTo>
                    <a:lnTo>
                      <a:pt x="26003" y="12168"/>
                    </a:lnTo>
                    <a:lnTo>
                      <a:pt x="25825" y="11740"/>
                    </a:lnTo>
                    <a:lnTo>
                      <a:pt x="25920" y="11347"/>
                    </a:lnTo>
                    <a:lnTo>
                      <a:pt x="26527" y="10382"/>
                    </a:lnTo>
                    <a:lnTo>
                      <a:pt x="27170" y="9239"/>
                    </a:lnTo>
                    <a:lnTo>
                      <a:pt x="27361" y="8204"/>
                    </a:lnTo>
                    <a:lnTo>
                      <a:pt x="27253" y="6644"/>
                    </a:lnTo>
                    <a:lnTo>
                      <a:pt x="26337" y="6858"/>
                    </a:lnTo>
                    <a:lnTo>
                      <a:pt x="26301" y="7668"/>
                    </a:lnTo>
                    <a:lnTo>
                      <a:pt x="24765" y="9180"/>
                    </a:lnTo>
                    <a:lnTo>
                      <a:pt x="24360" y="9156"/>
                    </a:lnTo>
                    <a:lnTo>
                      <a:pt x="24313" y="8870"/>
                    </a:lnTo>
                    <a:lnTo>
                      <a:pt x="25491" y="7858"/>
                    </a:lnTo>
                    <a:lnTo>
                      <a:pt x="25479" y="7061"/>
                    </a:lnTo>
                    <a:lnTo>
                      <a:pt x="23693" y="6918"/>
                    </a:lnTo>
                    <a:lnTo>
                      <a:pt x="21931" y="7692"/>
                    </a:lnTo>
                    <a:lnTo>
                      <a:pt x="21753" y="8287"/>
                    </a:lnTo>
                    <a:lnTo>
                      <a:pt x="21253" y="8227"/>
                    </a:lnTo>
                    <a:lnTo>
                      <a:pt x="21312" y="7501"/>
                    </a:lnTo>
                    <a:lnTo>
                      <a:pt x="22967" y="6596"/>
                    </a:lnTo>
                    <a:lnTo>
                      <a:pt x="22777" y="6287"/>
                    </a:lnTo>
                    <a:lnTo>
                      <a:pt x="22300" y="6108"/>
                    </a:lnTo>
                    <a:lnTo>
                      <a:pt x="22431" y="5775"/>
                    </a:lnTo>
                    <a:lnTo>
                      <a:pt x="22991" y="5775"/>
                    </a:lnTo>
                    <a:lnTo>
                      <a:pt x="23443" y="6370"/>
                    </a:lnTo>
                    <a:lnTo>
                      <a:pt x="24015" y="6037"/>
                    </a:lnTo>
                    <a:lnTo>
                      <a:pt x="25765" y="6132"/>
                    </a:lnTo>
                    <a:lnTo>
                      <a:pt x="26384" y="5775"/>
                    </a:lnTo>
                    <a:lnTo>
                      <a:pt x="27051" y="5810"/>
                    </a:lnTo>
                    <a:lnTo>
                      <a:pt x="27361" y="5191"/>
                    </a:lnTo>
                    <a:lnTo>
                      <a:pt x="27849" y="4798"/>
                    </a:lnTo>
                    <a:lnTo>
                      <a:pt x="27587" y="4001"/>
                    </a:lnTo>
                    <a:lnTo>
                      <a:pt x="26741" y="3703"/>
                    </a:lnTo>
                    <a:lnTo>
                      <a:pt x="26670" y="3370"/>
                    </a:lnTo>
                    <a:lnTo>
                      <a:pt x="26039" y="3155"/>
                    </a:lnTo>
                    <a:lnTo>
                      <a:pt x="25813" y="3560"/>
                    </a:lnTo>
                    <a:lnTo>
                      <a:pt x="25289" y="3667"/>
                    </a:lnTo>
                    <a:lnTo>
                      <a:pt x="25229" y="3346"/>
                    </a:lnTo>
                    <a:lnTo>
                      <a:pt x="25575" y="3215"/>
                    </a:lnTo>
                    <a:lnTo>
                      <a:pt x="25884" y="2739"/>
                    </a:lnTo>
                    <a:lnTo>
                      <a:pt x="25777" y="2191"/>
                    </a:lnTo>
                    <a:lnTo>
                      <a:pt x="25539" y="2048"/>
                    </a:lnTo>
                    <a:lnTo>
                      <a:pt x="25170" y="2262"/>
                    </a:lnTo>
                    <a:lnTo>
                      <a:pt x="24658" y="2572"/>
                    </a:lnTo>
                    <a:lnTo>
                      <a:pt x="23955" y="2536"/>
                    </a:lnTo>
                    <a:lnTo>
                      <a:pt x="23824" y="2215"/>
                    </a:lnTo>
                    <a:lnTo>
                      <a:pt x="22920" y="2322"/>
                    </a:lnTo>
                    <a:lnTo>
                      <a:pt x="22312" y="2965"/>
                    </a:lnTo>
                    <a:lnTo>
                      <a:pt x="21574" y="2953"/>
                    </a:lnTo>
                    <a:lnTo>
                      <a:pt x="21074" y="3358"/>
                    </a:lnTo>
                    <a:lnTo>
                      <a:pt x="20622" y="2989"/>
                    </a:lnTo>
                    <a:lnTo>
                      <a:pt x="21503" y="2560"/>
                    </a:lnTo>
                    <a:lnTo>
                      <a:pt x="21193" y="2108"/>
                    </a:lnTo>
                    <a:lnTo>
                      <a:pt x="21550" y="1965"/>
                    </a:lnTo>
                    <a:lnTo>
                      <a:pt x="21931" y="2310"/>
                    </a:lnTo>
                    <a:lnTo>
                      <a:pt x="22312" y="2286"/>
                    </a:lnTo>
                    <a:lnTo>
                      <a:pt x="23015" y="1786"/>
                    </a:lnTo>
                    <a:lnTo>
                      <a:pt x="24003" y="1679"/>
                    </a:lnTo>
                    <a:lnTo>
                      <a:pt x="24253" y="2096"/>
                    </a:lnTo>
                    <a:lnTo>
                      <a:pt x="24932" y="1965"/>
                    </a:lnTo>
                    <a:lnTo>
                      <a:pt x="25372" y="1488"/>
                    </a:lnTo>
                    <a:lnTo>
                      <a:pt x="25182" y="857"/>
                    </a:lnTo>
                    <a:lnTo>
                      <a:pt x="24860" y="215"/>
                    </a:lnTo>
                    <a:lnTo>
                      <a:pt x="23289" y="72"/>
                    </a:lnTo>
                    <a:lnTo>
                      <a:pt x="2065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38"/>
              <p:cNvSpPr/>
              <p:nvPr/>
            </p:nvSpPr>
            <p:spPr>
              <a:xfrm>
                <a:off x="-6219825" y="-4029525"/>
                <a:ext cx="55675" cy="33650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1346" extrusionOk="0">
                    <a:moveTo>
                      <a:pt x="357" y="0"/>
                    </a:moveTo>
                    <a:lnTo>
                      <a:pt x="0" y="441"/>
                    </a:lnTo>
                    <a:lnTo>
                      <a:pt x="810" y="750"/>
                    </a:lnTo>
                    <a:lnTo>
                      <a:pt x="1381" y="1346"/>
                    </a:lnTo>
                    <a:lnTo>
                      <a:pt x="2226" y="1203"/>
                    </a:lnTo>
                    <a:lnTo>
                      <a:pt x="2143" y="750"/>
                    </a:lnTo>
                    <a:lnTo>
                      <a:pt x="1191" y="215"/>
                    </a:ln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38"/>
              <p:cNvSpPr/>
              <p:nvPr/>
            </p:nvSpPr>
            <p:spPr>
              <a:xfrm>
                <a:off x="-6216275" y="-3388975"/>
                <a:ext cx="28025" cy="312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251" extrusionOk="0">
                    <a:moveTo>
                      <a:pt x="668" y="0"/>
                    </a:moveTo>
                    <a:lnTo>
                      <a:pt x="1" y="679"/>
                    </a:lnTo>
                    <a:lnTo>
                      <a:pt x="560" y="1251"/>
                    </a:lnTo>
                    <a:lnTo>
                      <a:pt x="1120" y="1048"/>
                    </a:lnTo>
                    <a:lnTo>
                      <a:pt x="1120" y="227"/>
                    </a:lnTo>
                    <a:lnTo>
                      <a:pt x="66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38"/>
              <p:cNvSpPr/>
              <p:nvPr/>
            </p:nvSpPr>
            <p:spPr>
              <a:xfrm>
                <a:off x="-6275200" y="-3472325"/>
                <a:ext cx="71175" cy="92900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3716" extrusionOk="0">
                    <a:moveTo>
                      <a:pt x="1965" y="1"/>
                    </a:moveTo>
                    <a:lnTo>
                      <a:pt x="1203" y="417"/>
                    </a:lnTo>
                    <a:lnTo>
                      <a:pt x="858" y="1251"/>
                    </a:lnTo>
                    <a:lnTo>
                      <a:pt x="405" y="1560"/>
                    </a:lnTo>
                    <a:lnTo>
                      <a:pt x="0" y="2561"/>
                    </a:lnTo>
                    <a:lnTo>
                      <a:pt x="72" y="3263"/>
                    </a:lnTo>
                    <a:lnTo>
                      <a:pt x="1691" y="3263"/>
                    </a:lnTo>
                    <a:lnTo>
                      <a:pt x="1548" y="3715"/>
                    </a:lnTo>
                    <a:lnTo>
                      <a:pt x="1965" y="3715"/>
                    </a:lnTo>
                    <a:lnTo>
                      <a:pt x="2763" y="2989"/>
                    </a:lnTo>
                    <a:lnTo>
                      <a:pt x="2846" y="1858"/>
                    </a:lnTo>
                    <a:lnTo>
                      <a:pt x="2334" y="1346"/>
                    </a:lnTo>
                    <a:lnTo>
                      <a:pt x="1751" y="1691"/>
                    </a:lnTo>
                    <a:lnTo>
                      <a:pt x="1429" y="1108"/>
                    </a:lnTo>
                    <a:lnTo>
                      <a:pt x="1655" y="608"/>
                    </a:lnTo>
                    <a:lnTo>
                      <a:pt x="2060" y="382"/>
                    </a:lnTo>
                    <a:lnTo>
                      <a:pt x="196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38"/>
              <p:cNvSpPr/>
              <p:nvPr/>
            </p:nvSpPr>
            <p:spPr>
              <a:xfrm>
                <a:off x="-7756050" y="-4053350"/>
                <a:ext cx="1526425" cy="1183500"/>
              </a:xfrm>
              <a:custGeom>
                <a:avLst/>
                <a:gdLst/>
                <a:ahLst/>
                <a:cxnLst/>
                <a:rect l="l" t="t" r="r" b="b"/>
                <a:pathLst>
                  <a:path w="61057" h="47340" extrusionOk="0">
                    <a:moveTo>
                      <a:pt x="6347" y="1"/>
                    </a:moveTo>
                    <a:lnTo>
                      <a:pt x="5335" y="941"/>
                    </a:lnTo>
                    <a:lnTo>
                      <a:pt x="4954" y="656"/>
                    </a:lnTo>
                    <a:lnTo>
                      <a:pt x="4037" y="1763"/>
                    </a:lnTo>
                    <a:lnTo>
                      <a:pt x="3525" y="1703"/>
                    </a:lnTo>
                    <a:lnTo>
                      <a:pt x="2858" y="2549"/>
                    </a:lnTo>
                    <a:lnTo>
                      <a:pt x="2775" y="3489"/>
                    </a:lnTo>
                    <a:lnTo>
                      <a:pt x="1346" y="3870"/>
                    </a:lnTo>
                    <a:lnTo>
                      <a:pt x="1049" y="4799"/>
                    </a:lnTo>
                    <a:lnTo>
                      <a:pt x="2418" y="5656"/>
                    </a:lnTo>
                    <a:lnTo>
                      <a:pt x="2858" y="6585"/>
                    </a:lnTo>
                    <a:lnTo>
                      <a:pt x="4311" y="7359"/>
                    </a:lnTo>
                    <a:lnTo>
                      <a:pt x="3632" y="7799"/>
                    </a:lnTo>
                    <a:lnTo>
                      <a:pt x="2680" y="7728"/>
                    </a:lnTo>
                    <a:lnTo>
                      <a:pt x="2585" y="7073"/>
                    </a:lnTo>
                    <a:lnTo>
                      <a:pt x="370" y="7776"/>
                    </a:lnTo>
                    <a:lnTo>
                      <a:pt x="1" y="8383"/>
                    </a:lnTo>
                    <a:lnTo>
                      <a:pt x="632" y="8704"/>
                    </a:lnTo>
                    <a:lnTo>
                      <a:pt x="1168" y="9942"/>
                    </a:lnTo>
                    <a:lnTo>
                      <a:pt x="3192" y="9919"/>
                    </a:lnTo>
                    <a:lnTo>
                      <a:pt x="4049" y="9407"/>
                    </a:lnTo>
                    <a:lnTo>
                      <a:pt x="4025" y="11026"/>
                    </a:lnTo>
                    <a:lnTo>
                      <a:pt x="1882" y="12086"/>
                    </a:lnTo>
                    <a:lnTo>
                      <a:pt x="1322" y="13240"/>
                    </a:lnTo>
                    <a:lnTo>
                      <a:pt x="2025" y="14014"/>
                    </a:lnTo>
                    <a:lnTo>
                      <a:pt x="1727" y="14241"/>
                    </a:lnTo>
                    <a:lnTo>
                      <a:pt x="2025" y="14872"/>
                    </a:lnTo>
                    <a:lnTo>
                      <a:pt x="2418" y="15431"/>
                    </a:lnTo>
                    <a:lnTo>
                      <a:pt x="3311" y="15038"/>
                    </a:lnTo>
                    <a:lnTo>
                      <a:pt x="3704" y="16503"/>
                    </a:lnTo>
                    <a:lnTo>
                      <a:pt x="4906" y="16336"/>
                    </a:lnTo>
                    <a:lnTo>
                      <a:pt x="5918" y="16527"/>
                    </a:lnTo>
                    <a:lnTo>
                      <a:pt x="5847" y="17527"/>
                    </a:lnTo>
                    <a:lnTo>
                      <a:pt x="4001" y="18920"/>
                    </a:lnTo>
                    <a:lnTo>
                      <a:pt x="2608" y="19967"/>
                    </a:lnTo>
                    <a:lnTo>
                      <a:pt x="1930" y="20229"/>
                    </a:lnTo>
                    <a:lnTo>
                      <a:pt x="2025" y="20646"/>
                    </a:lnTo>
                    <a:lnTo>
                      <a:pt x="2704" y="20599"/>
                    </a:lnTo>
                    <a:lnTo>
                      <a:pt x="4609" y="19503"/>
                    </a:lnTo>
                    <a:lnTo>
                      <a:pt x="6335" y="18432"/>
                    </a:lnTo>
                    <a:lnTo>
                      <a:pt x="6633" y="17943"/>
                    </a:lnTo>
                    <a:lnTo>
                      <a:pt x="7752" y="17062"/>
                    </a:lnTo>
                    <a:lnTo>
                      <a:pt x="8288" y="16336"/>
                    </a:lnTo>
                    <a:lnTo>
                      <a:pt x="7526" y="15919"/>
                    </a:lnTo>
                    <a:lnTo>
                      <a:pt x="7347" y="15526"/>
                    </a:lnTo>
                    <a:lnTo>
                      <a:pt x="8633" y="15312"/>
                    </a:lnTo>
                    <a:lnTo>
                      <a:pt x="8871" y="14383"/>
                    </a:lnTo>
                    <a:lnTo>
                      <a:pt x="9943" y="13574"/>
                    </a:lnTo>
                    <a:lnTo>
                      <a:pt x="11228" y="13895"/>
                    </a:lnTo>
                    <a:lnTo>
                      <a:pt x="13086" y="14848"/>
                    </a:lnTo>
                    <a:lnTo>
                      <a:pt x="14729" y="15336"/>
                    </a:lnTo>
                    <a:lnTo>
                      <a:pt x="16967" y="16848"/>
                    </a:lnTo>
                    <a:lnTo>
                      <a:pt x="19277" y="20229"/>
                    </a:lnTo>
                    <a:lnTo>
                      <a:pt x="20372" y="20325"/>
                    </a:lnTo>
                    <a:lnTo>
                      <a:pt x="20480" y="20991"/>
                    </a:lnTo>
                    <a:lnTo>
                      <a:pt x="21908" y="23039"/>
                    </a:lnTo>
                    <a:lnTo>
                      <a:pt x="23980" y="24444"/>
                    </a:lnTo>
                    <a:lnTo>
                      <a:pt x="24980" y="25671"/>
                    </a:lnTo>
                    <a:lnTo>
                      <a:pt x="24956" y="26647"/>
                    </a:lnTo>
                    <a:lnTo>
                      <a:pt x="23813" y="24861"/>
                    </a:lnTo>
                    <a:lnTo>
                      <a:pt x="21908" y="23551"/>
                    </a:lnTo>
                    <a:lnTo>
                      <a:pt x="21908" y="24158"/>
                    </a:lnTo>
                    <a:lnTo>
                      <a:pt x="23909" y="26278"/>
                    </a:lnTo>
                    <a:lnTo>
                      <a:pt x="23766" y="30254"/>
                    </a:lnTo>
                    <a:lnTo>
                      <a:pt x="24075" y="32350"/>
                    </a:lnTo>
                    <a:lnTo>
                      <a:pt x="26659" y="35886"/>
                    </a:lnTo>
                    <a:lnTo>
                      <a:pt x="27635" y="36470"/>
                    </a:lnTo>
                    <a:lnTo>
                      <a:pt x="28469" y="38898"/>
                    </a:lnTo>
                    <a:lnTo>
                      <a:pt x="29302" y="39708"/>
                    </a:lnTo>
                    <a:lnTo>
                      <a:pt x="28981" y="40458"/>
                    </a:lnTo>
                    <a:lnTo>
                      <a:pt x="30255" y="41196"/>
                    </a:lnTo>
                    <a:lnTo>
                      <a:pt x="30350" y="41851"/>
                    </a:lnTo>
                    <a:lnTo>
                      <a:pt x="31076" y="42363"/>
                    </a:lnTo>
                    <a:lnTo>
                      <a:pt x="31195" y="43137"/>
                    </a:lnTo>
                    <a:lnTo>
                      <a:pt x="31779" y="43113"/>
                    </a:lnTo>
                    <a:lnTo>
                      <a:pt x="31517" y="41970"/>
                    </a:lnTo>
                    <a:lnTo>
                      <a:pt x="31052" y="41315"/>
                    </a:lnTo>
                    <a:lnTo>
                      <a:pt x="29981" y="40172"/>
                    </a:lnTo>
                    <a:lnTo>
                      <a:pt x="29909" y="39315"/>
                    </a:lnTo>
                    <a:lnTo>
                      <a:pt x="29195" y="38779"/>
                    </a:lnTo>
                    <a:lnTo>
                      <a:pt x="28838" y="37470"/>
                    </a:lnTo>
                    <a:lnTo>
                      <a:pt x="29814" y="37874"/>
                    </a:lnTo>
                    <a:lnTo>
                      <a:pt x="30267" y="39172"/>
                    </a:lnTo>
                    <a:lnTo>
                      <a:pt x="31826" y="41149"/>
                    </a:lnTo>
                    <a:lnTo>
                      <a:pt x="33934" y="43244"/>
                    </a:lnTo>
                    <a:lnTo>
                      <a:pt x="33981" y="44292"/>
                    </a:lnTo>
                    <a:lnTo>
                      <a:pt x="34291" y="45244"/>
                    </a:lnTo>
                    <a:lnTo>
                      <a:pt x="38827" y="47340"/>
                    </a:lnTo>
                    <a:lnTo>
                      <a:pt x="39637" y="46899"/>
                    </a:lnTo>
                    <a:lnTo>
                      <a:pt x="39851" y="46935"/>
                    </a:lnTo>
                    <a:lnTo>
                      <a:pt x="40042" y="45756"/>
                    </a:lnTo>
                    <a:lnTo>
                      <a:pt x="39125" y="45268"/>
                    </a:lnTo>
                    <a:lnTo>
                      <a:pt x="38196" y="43435"/>
                    </a:lnTo>
                    <a:lnTo>
                      <a:pt x="38589" y="41303"/>
                    </a:lnTo>
                    <a:lnTo>
                      <a:pt x="38422" y="40279"/>
                    </a:lnTo>
                    <a:lnTo>
                      <a:pt x="40601" y="38779"/>
                    </a:lnTo>
                    <a:lnTo>
                      <a:pt x="41887" y="39196"/>
                    </a:lnTo>
                    <a:lnTo>
                      <a:pt x="42756" y="39267"/>
                    </a:lnTo>
                    <a:lnTo>
                      <a:pt x="42709" y="38386"/>
                    </a:lnTo>
                    <a:lnTo>
                      <a:pt x="44673" y="38446"/>
                    </a:lnTo>
                    <a:lnTo>
                      <a:pt x="45102" y="38982"/>
                    </a:lnTo>
                    <a:lnTo>
                      <a:pt x="45721" y="38708"/>
                    </a:lnTo>
                    <a:lnTo>
                      <a:pt x="46280" y="39327"/>
                    </a:lnTo>
                    <a:lnTo>
                      <a:pt x="47269" y="39017"/>
                    </a:lnTo>
                    <a:lnTo>
                      <a:pt x="47173" y="38708"/>
                    </a:lnTo>
                    <a:lnTo>
                      <a:pt x="47197" y="37720"/>
                    </a:lnTo>
                    <a:lnTo>
                      <a:pt x="50483" y="35124"/>
                    </a:lnTo>
                    <a:lnTo>
                      <a:pt x="50079" y="34100"/>
                    </a:lnTo>
                    <a:lnTo>
                      <a:pt x="50995" y="32600"/>
                    </a:lnTo>
                    <a:lnTo>
                      <a:pt x="51269" y="31909"/>
                    </a:lnTo>
                    <a:lnTo>
                      <a:pt x="53067" y="31290"/>
                    </a:lnTo>
                    <a:lnTo>
                      <a:pt x="52996" y="30112"/>
                    </a:lnTo>
                    <a:lnTo>
                      <a:pt x="53936" y="29207"/>
                    </a:lnTo>
                    <a:lnTo>
                      <a:pt x="54841" y="29064"/>
                    </a:lnTo>
                    <a:lnTo>
                      <a:pt x="55055" y="28480"/>
                    </a:lnTo>
                    <a:cubicBezTo>
                      <a:pt x="55055" y="28480"/>
                      <a:pt x="55555" y="28338"/>
                      <a:pt x="55627" y="28326"/>
                    </a:cubicBezTo>
                    <a:cubicBezTo>
                      <a:pt x="55710" y="28314"/>
                      <a:pt x="55996" y="27528"/>
                      <a:pt x="55996" y="27528"/>
                    </a:cubicBezTo>
                    <a:lnTo>
                      <a:pt x="56115" y="27064"/>
                    </a:lnTo>
                    <a:lnTo>
                      <a:pt x="55853" y="26444"/>
                    </a:lnTo>
                    <a:lnTo>
                      <a:pt x="55020" y="26397"/>
                    </a:lnTo>
                    <a:lnTo>
                      <a:pt x="54901" y="26063"/>
                    </a:lnTo>
                    <a:lnTo>
                      <a:pt x="55972" y="26099"/>
                    </a:lnTo>
                    <a:lnTo>
                      <a:pt x="56389" y="25671"/>
                    </a:lnTo>
                    <a:lnTo>
                      <a:pt x="56186" y="25194"/>
                    </a:lnTo>
                    <a:lnTo>
                      <a:pt x="55353" y="25099"/>
                    </a:lnTo>
                    <a:lnTo>
                      <a:pt x="53972" y="25921"/>
                    </a:lnTo>
                    <a:lnTo>
                      <a:pt x="52674" y="27433"/>
                    </a:lnTo>
                    <a:lnTo>
                      <a:pt x="52365" y="27528"/>
                    </a:lnTo>
                    <a:lnTo>
                      <a:pt x="52472" y="27206"/>
                    </a:lnTo>
                    <a:lnTo>
                      <a:pt x="53722" y="25587"/>
                    </a:lnTo>
                    <a:lnTo>
                      <a:pt x="55341" y="24182"/>
                    </a:lnTo>
                    <a:lnTo>
                      <a:pt x="58842" y="24254"/>
                    </a:lnTo>
                    <a:lnTo>
                      <a:pt x="59365" y="23408"/>
                    </a:lnTo>
                    <a:lnTo>
                      <a:pt x="60163" y="23325"/>
                    </a:lnTo>
                    <a:lnTo>
                      <a:pt x="61056" y="22777"/>
                    </a:lnTo>
                    <a:lnTo>
                      <a:pt x="60878" y="21670"/>
                    </a:lnTo>
                    <a:lnTo>
                      <a:pt x="60318" y="21277"/>
                    </a:lnTo>
                    <a:lnTo>
                      <a:pt x="59687" y="21122"/>
                    </a:lnTo>
                    <a:lnTo>
                      <a:pt x="59068" y="21599"/>
                    </a:lnTo>
                    <a:lnTo>
                      <a:pt x="58306" y="21932"/>
                    </a:lnTo>
                    <a:lnTo>
                      <a:pt x="58091" y="21230"/>
                    </a:lnTo>
                    <a:lnTo>
                      <a:pt x="58925" y="21051"/>
                    </a:lnTo>
                    <a:lnTo>
                      <a:pt x="59627" y="20884"/>
                    </a:lnTo>
                    <a:lnTo>
                      <a:pt x="60044" y="20789"/>
                    </a:lnTo>
                    <a:lnTo>
                      <a:pt x="59925" y="20408"/>
                    </a:lnTo>
                    <a:lnTo>
                      <a:pt x="58687" y="20063"/>
                    </a:lnTo>
                    <a:lnTo>
                      <a:pt x="57972" y="19110"/>
                    </a:lnTo>
                    <a:lnTo>
                      <a:pt x="58127" y="18348"/>
                    </a:lnTo>
                    <a:lnTo>
                      <a:pt x="56139" y="14812"/>
                    </a:lnTo>
                    <a:lnTo>
                      <a:pt x="55472" y="15253"/>
                    </a:lnTo>
                    <a:lnTo>
                      <a:pt x="55544" y="16050"/>
                    </a:lnTo>
                    <a:lnTo>
                      <a:pt x="54770" y="16931"/>
                    </a:lnTo>
                    <a:lnTo>
                      <a:pt x="53674" y="15991"/>
                    </a:lnTo>
                    <a:lnTo>
                      <a:pt x="53424" y="14217"/>
                    </a:lnTo>
                    <a:lnTo>
                      <a:pt x="52400" y="13943"/>
                    </a:lnTo>
                    <a:lnTo>
                      <a:pt x="52400" y="13395"/>
                    </a:lnTo>
                    <a:lnTo>
                      <a:pt x="51091" y="12181"/>
                    </a:lnTo>
                    <a:lnTo>
                      <a:pt x="50876" y="12574"/>
                    </a:lnTo>
                    <a:lnTo>
                      <a:pt x="50340" y="12717"/>
                    </a:lnTo>
                    <a:lnTo>
                      <a:pt x="49924" y="12205"/>
                    </a:lnTo>
                    <a:lnTo>
                      <a:pt x="49138" y="12109"/>
                    </a:lnTo>
                    <a:lnTo>
                      <a:pt x="48638" y="12693"/>
                    </a:lnTo>
                    <a:lnTo>
                      <a:pt x="49090" y="13705"/>
                    </a:lnTo>
                    <a:lnTo>
                      <a:pt x="49174" y="15765"/>
                    </a:lnTo>
                    <a:lnTo>
                      <a:pt x="48602" y="16253"/>
                    </a:lnTo>
                    <a:lnTo>
                      <a:pt x="48566" y="16729"/>
                    </a:lnTo>
                    <a:lnTo>
                      <a:pt x="48995" y="16943"/>
                    </a:lnTo>
                    <a:lnTo>
                      <a:pt x="49757" y="18098"/>
                    </a:lnTo>
                    <a:lnTo>
                      <a:pt x="49519" y="19289"/>
                    </a:lnTo>
                    <a:lnTo>
                      <a:pt x="48019" y="20503"/>
                    </a:lnTo>
                    <a:lnTo>
                      <a:pt x="48662" y="22825"/>
                    </a:lnTo>
                    <a:lnTo>
                      <a:pt x="48221" y="23611"/>
                    </a:lnTo>
                    <a:lnTo>
                      <a:pt x="47650" y="23349"/>
                    </a:lnTo>
                    <a:lnTo>
                      <a:pt x="46745" y="22015"/>
                    </a:lnTo>
                    <a:lnTo>
                      <a:pt x="46614" y="19908"/>
                    </a:lnTo>
                    <a:lnTo>
                      <a:pt x="45126" y="19848"/>
                    </a:lnTo>
                    <a:lnTo>
                      <a:pt x="44804" y="19408"/>
                    </a:lnTo>
                    <a:lnTo>
                      <a:pt x="43887" y="19194"/>
                    </a:lnTo>
                    <a:lnTo>
                      <a:pt x="42816" y="18146"/>
                    </a:lnTo>
                    <a:lnTo>
                      <a:pt x="41863" y="17884"/>
                    </a:lnTo>
                    <a:lnTo>
                      <a:pt x="41030" y="18277"/>
                    </a:lnTo>
                    <a:lnTo>
                      <a:pt x="41030" y="18277"/>
                    </a:lnTo>
                    <a:lnTo>
                      <a:pt x="41125" y="17765"/>
                    </a:lnTo>
                    <a:lnTo>
                      <a:pt x="40708" y="16503"/>
                    </a:lnTo>
                    <a:lnTo>
                      <a:pt x="39911" y="16503"/>
                    </a:lnTo>
                    <a:lnTo>
                      <a:pt x="39851" y="14181"/>
                    </a:lnTo>
                    <a:lnTo>
                      <a:pt x="41125" y="12086"/>
                    </a:lnTo>
                    <a:lnTo>
                      <a:pt x="41935" y="11883"/>
                    </a:lnTo>
                    <a:lnTo>
                      <a:pt x="41947" y="11407"/>
                    </a:lnTo>
                    <a:lnTo>
                      <a:pt x="42601" y="10466"/>
                    </a:lnTo>
                    <a:lnTo>
                      <a:pt x="43578" y="10395"/>
                    </a:lnTo>
                    <a:lnTo>
                      <a:pt x="44054" y="9073"/>
                    </a:lnTo>
                    <a:lnTo>
                      <a:pt x="43566" y="8942"/>
                    </a:lnTo>
                    <a:lnTo>
                      <a:pt x="43447" y="8907"/>
                    </a:lnTo>
                    <a:lnTo>
                      <a:pt x="43078" y="9049"/>
                    </a:lnTo>
                    <a:lnTo>
                      <a:pt x="42244" y="8037"/>
                    </a:lnTo>
                    <a:lnTo>
                      <a:pt x="42923" y="8037"/>
                    </a:lnTo>
                    <a:lnTo>
                      <a:pt x="43613" y="8776"/>
                    </a:lnTo>
                    <a:lnTo>
                      <a:pt x="44292" y="8502"/>
                    </a:lnTo>
                    <a:lnTo>
                      <a:pt x="44435" y="7966"/>
                    </a:lnTo>
                    <a:lnTo>
                      <a:pt x="44495" y="7728"/>
                    </a:lnTo>
                    <a:lnTo>
                      <a:pt x="44078" y="7311"/>
                    </a:lnTo>
                    <a:lnTo>
                      <a:pt x="44018" y="6323"/>
                    </a:lnTo>
                    <a:lnTo>
                      <a:pt x="43637" y="5918"/>
                    </a:lnTo>
                    <a:lnTo>
                      <a:pt x="43244" y="5239"/>
                    </a:lnTo>
                    <a:lnTo>
                      <a:pt x="43637" y="4930"/>
                    </a:lnTo>
                    <a:lnTo>
                      <a:pt x="43530" y="4061"/>
                    </a:lnTo>
                    <a:lnTo>
                      <a:pt x="42923" y="3227"/>
                    </a:lnTo>
                    <a:lnTo>
                      <a:pt x="42375" y="3680"/>
                    </a:lnTo>
                    <a:lnTo>
                      <a:pt x="42530" y="4525"/>
                    </a:lnTo>
                    <a:lnTo>
                      <a:pt x="42173" y="4763"/>
                    </a:lnTo>
                    <a:lnTo>
                      <a:pt x="42149" y="3632"/>
                    </a:lnTo>
                    <a:lnTo>
                      <a:pt x="42423" y="3168"/>
                    </a:lnTo>
                    <a:lnTo>
                      <a:pt x="41720" y="2703"/>
                    </a:lnTo>
                    <a:lnTo>
                      <a:pt x="41494" y="3037"/>
                    </a:lnTo>
                    <a:lnTo>
                      <a:pt x="41077" y="2668"/>
                    </a:lnTo>
                    <a:lnTo>
                      <a:pt x="39911" y="2715"/>
                    </a:lnTo>
                    <a:lnTo>
                      <a:pt x="40327" y="2977"/>
                    </a:lnTo>
                    <a:lnTo>
                      <a:pt x="39970" y="3430"/>
                    </a:lnTo>
                    <a:lnTo>
                      <a:pt x="39994" y="3894"/>
                    </a:lnTo>
                    <a:lnTo>
                      <a:pt x="40327" y="3799"/>
                    </a:lnTo>
                    <a:lnTo>
                      <a:pt x="40327" y="4382"/>
                    </a:lnTo>
                    <a:lnTo>
                      <a:pt x="39946" y="5001"/>
                    </a:lnTo>
                    <a:lnTo>
                      <a:pt x="39613" y="5049"/>
                    </a:lnTo>
                    <a:lnTo>
                      <a:pt x="39494" y="6668"/>
                    </a:lnTo>
                    <a:lnTo>
                      <a:pt x="39101" y="6311"/>
                    </a:lnTo>
                    <a:lnTo>
                      <a:pt x="39184" y="4799"/>
                    </a:lnTo>
                    <a:lnTo>
                      <a:pt x="38422" y="4513"/>
                    </a:lnTo>
                    <a:lnTo>
                      <a:pt x="37696" y="4597"/>
                    </a:lnTo>
                    <a:lnTo>
                      <a:pt x="37696" y="5180"/>
                    </a:lnTo>
                    <a:lnTo>
                      <a:pt x="38470" y="5311"/>
                    </a:lnTo>
                    <a:lnTo>
                      <a:pt x="38399" y="5811"/>
                    </a:lnTo>
                    <a:lnTo>
                      <a:pt x="36684" y="5382"/>
                    </a:lnTo>
                    <a:lnTo>
                      <a:pt x="35934" y="5740"/>
                    </a:lnTo>
                    <a:lnTo>
                      <a:pt x="35148" y="5097"/>
                    </a:lnTo>
                    <a:lnTo>
                      <a:pt x="34660" y="5109"/>
                    </a:lnTo>
                    <a:lnTo>
                      <a:pt x="34243" y="4692"/>
                    </a:lnTo>
                    <a:lnTo>
                      <a:pt x="33731" y="4680"/>
                    </a:lnTo>
                    <a:lnTo>
                      <a:pt x="32576" y="5549"/>
                    </a:lnTo>
                    <a:lnTo>
                      <a:pt x="33195" y="6394"/>
                    </a:lnTo>
                    <a:lnTo>
                      <a:pt x="33362" y="7776"/>
                    </a:lnTo>
                    <a:lnTo>
                      <a:pt x="32922" y="7347"/>
                    </a:lnTo>
                    <a:lnTo>
                      <a:pt x="32303" y="5787"/>
                    </a:lnTo>
                    <a:lnTo>
                      <a:pt x="31469" y="5156"/>
                    </a:lnTo>
                    <a:lnTo>
                      <a:pt x="30886" y="5668"/>
                    </a:lnTo>
                    <a:lnTo>
                      <a:pt x="29183" y="5728"/>
                    </a:lnTo>
                    <a:lnTo>
                      <a:pt x="28576" y="5335"/>
                    </a:lnTo>
                    <a:lnTo>
                      <a:pt x="29433" y="4930"/>
                    </a:lnTo>
                    <a:lnTo>
                      <a:pt x="29433" y="4442"/>
                    </a:lnTo>
                    <a:lnTo>
                      <a:pt x="28421" y="3763"/>
                    </a:lnTo>
                    <a:lnTo>
                      <a:pt x="27707" y="3894"/>
                    </a:lnTo>
                    <a:lnTo>
                      <a:pt x="26945" y="3287"/>
                    </a:lnTo>
                    <a:lnTo>
                      <a:pt x="26111" y="3204"/>
                    </a:lnTo>
                    <a:lnTo>
                      <a:pt x="25504" y="2489"/>
                    </a:lnTo>
                    <a:lnTo>
                      <a:pt x="24480" y="2489"/>
                    </a:lnTo>
                    <a:lnTo>
                      <a:pt x="24480" y="3180"/>
                    </a:lnTo>
                    <a:lnTo>
                      <a:pt x="23825" y="3168"/>
                    </a:lnTo>
                    <a:lnTo>
                      <a:pt x="23909" y="2834"/>
                    </a:lnTo>
                    <a:lnTo>
                      <a:pt x="23909" y="1941"/>
                    </a:lnTo>
                    <a:lnTo>
                      <a:pt x="23432" y="1977"/>
                    </a:lnTo>
                    <a:lnTo>
                      <a:pt x="23016" y="3180"/>
                    </a:lnTo>
                    <a:lnTo>
                      <a:pt x="22706" y="2894"/>
                    </a:lnTo>
                    <a:lnTo>
                      <a:pt x="22492" y="1644"/>
                    </a:lnTo>
                    <a:lnTo>
                      <a:pt x="21765" y="1156"/>
                    </a:lnTo>
                    <a:lnTo>
                      <a:pt x="21694" y="2453"/>
                    </a:lnTo>
                    <a:lnTo>
                      <a:pt x="20944" y="1632"/>
                    </a:lnTo>
                    <a:lnTo>
                      <a:pt x="19134" y="2608"/>
                    </a:lnTo>
                    <a:lnTo>
                      <a:pt x="19051" y="3120"/>
                    </a:lnTo>
                    <a:lnTo>
                      <a:pt x="18741" y="2751"/>
                    </a:lnTo>
                    <a:lnTo>
                      <a:pt x="17527" y="3192"/>
                    </a:lnTo>
                    <a:lnTo>
                      <a:pt x="17527" y="3775"/>
                    </a:lnTo>
                    <a:lnTo>
                      <a:pt x="16955" y="3894"/>
                    </a:lnTo>
                    <a:lnTo>
                      <a:pt x="15955" y="2787"/>
                    </a:lnTo>
                    <a:lnTo>
                      <a:pt x="14788" y="2715"/>
                    </a:lnTo>
                    <a:lnTo>
                      <a:pt x="13574" y="1882"/>
                    </a:lnTo>
                    <a:lnTo>
                      <a:pt x="12479" y="2120"/>
                    </a:lnTo>
                    <a:lnTo>
                      <a:pt x="12145" y="1751"/>
                    </a:lnTo>
                    <a:lnTo>
                      <a:pt x="11359" y="1822"/>
                    </a:lnTo>
                    <a:lnTo>
                      <a:pt x="10669" y="1334"/>
                    </a:lnTo>
                    <a:lnTo>
                      <a:pt x="8847" y="1358"/>
                    </a:lnTo>
                    <a:lnTo>
                      <a:pt x="8776" y="775"/>
                    </a:lnTo>
                    <a:lnTo>
                      <a:pt x="7966" y="620"/>
                    </a:lnTo>
                    <a:lnTo>
                      <a:pt x="7657" y="1025"/>
                    </a:lnTo>
                    <a:lnTo>
                      <a:pt x="7597" y="382"/>
                    </a:lnTo>
                    <a:lnTo>
                      <a:pt x="63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38"/>
              <p:cNvSpPr/>
              <p:nvPr/>
            </p:nvSpPr>
            <p:spPr>
              <a:xfrm>
                <a:off x="-6373425" y="-3378250"/>
                <a:ext cx="88125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3525" h="2870" extrusionOk="0">
                    <a:moveTo>
                      <a:pt x="2203" y="0"/>
                    </a:moveTo>
                    <a:lnTo>
                      <a:pt x="1251" y="274"/>
                    </a:lnTo>
                    <a:lnTo>
                      <a:pt x="953" y="1488"/>
                    </a:lnTo>
                    <a:lnTo>
                      <a:pt x="155" y="1929"/>
                    </a:lnTo>
                    <a:lnTo>
                      <a:pt x="0" y="2548"/>
                    </a:lnTo>
                    <a:lnTo>
                      <a:pt x="560" y="2869"/>
                    </a:lnTo>
                    <a:lnTo>
                      <a:pt x="1251" y="2572"/>
                    </a:lnTo>
                    <a:lnTo>
                      <a:pt x="1596" y="1762"/>
                    </a:lnTo>
                    <a:lnTo>
                      <a:pt x="2763" y="1572"/>
                    </a:lnTo>
                    <a:lnTo>
                      <a:pt x="3525" y="714"/>
                    </a:lnTo>
                    <a:lnTo>
                      <a:pt x="3036" y="0"/>
                    </a:lnTo>
                    <a:lnTo>
                      <a:pt x="2513" y="417"/>
                    </a:lnTo>
                    <a:lnTo>
                      <a:pt x="2334" y="774"/>
                    </a:lnTo>
                    <a:lnTo>
                      <a:pt x="2048" y="691"/>
                    </a:lnTo>
                    <a:lnTo>
                      <a:pt x="22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38"/>
              <p:cNvSpPr/>
              <p:nvPr/>
            </p:nvSpPr>
            <p:spPr>
              <a:xfrm>
                <a:off x="-6307350" y="-2849625"/>
                <a:ext cx="16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13" extrusionOk="0">
                    <a:moveTo>
                      <a:pt x="346" y="1"/>
                    </a:moveTo>
                    <a:lnTo>
                      <a:pt x="1" y="298"/>
                    </a:lnTo>
                    <a:lnTo>
                      <a:pt x="227" y="512"/>
                    </a:lnTo>
                    <a:lnTo>
                      <a:pt x="644" y="453"/>
                    </a:lnTo>
                    <a:lnTo>
                      <a:pt x="5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38"/>
              <p:cNvSpPr/>
              <p:nvPr/>
            </p:nvSpPr>
            <p:spPr>
              <a:xfrm>
                <a:off x="-6313000" y="-2881175"/>
                <a:ext cx="125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99" extrusionOk="0">
                    <a:moveTo>
                      <a:pt x="310" y="0"/>
                    </a:moveTo>
                    <a:lnTo>
                      <a:pt x="0" y="227"/>
                    </a:lnTo>
                    <a:lnTo>
                      <a:pt x="0" y="667"/>
                    </a:lnTo>
                    <a:lnTo>
                      <a:pt x="453" y="798"/>
                    </a:lnTo>
                    <a:lnTo>
                      <a:pt x="500" y="131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38"/>
              <p:cNvSpPr/>
              <p:nvPr/>
            </p:nvSpPr>
            <p:spPr>
              <a:xfrm>
                <a:off x="-6345150" y="-3437200"/>
                <a:ext cx="42000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989" extrusionOk="0">
                    <a:moveTo>
                      <a:pt x="84" y="1"/>
                    </a:moveTo>
                    <a:lnTo>
                      <a:pt x="0" y="191"/>
                    </a:lnTo>
                    <a:lnTo>
                      <a:pt x="548" y="727"/>
                    </a:lnTo>
                    <a:lnTo>
                      <a:pt x="1346" y="989"/>
                    </a:lnTo>
                    <a:lnTo>
                      <a:pt x="1679" y="667"/>
                    </a:lnTo>
                    <a:lnTo>
                      <a:pt x="1167" y="60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38"/>
              <p:cNvSpPr/>
              <p:nvPr/>
            </p:nvSpPr>
            <p:spPr>
              <a:xfrm>
                <a:off x="-6689825" y="-4162875"/>
                <a:ext cx="384000" cy="341425"/>
              </a:xfrm>
              <a:custGeom>
                <a:avLst/>
                <a:gdLst/>
                <a:ahLst/>
                <a:cxnLst/>
                <a:rect l="l" t="t" r="r" b="b"/>
                <a:pathLst>
                  <a:path w="15360" h="13657" extrusionOk="0">
                    <a:moveTo>
                      <a:pt x="3536" y="0"/>
                    </a:moveTo>
                    <a:lnTo>
                      <a:pt x="2488" y="762"/>
                    </a:lnTo>
                    <a:lnTo>
                      <a:pt x="2155" y="1548"/>
                    </a:lnTo>
                    <a:lnTo>
                      <a:pt x="2072" y="1774"/>
                    </a:lnTo>
                    <a:lnTo>
                      <a:pt x="2322" y="2310"/>
                    </a:lnTo>
                    <a:lnTo>
                      <a:pt x="2810" y="2691"/>
                    </a:lnTo>
                    <a:lnTo>
                      <a:pt x="2369" y="2739"/>
                    </a:lnTo>
                    <a:lnTo>
                      <a:pt x="2060" y="3001"/>
                    </a:lnTo>
                    <a:lnTo>
                      <a:pt x="2155" y="3405"/>
                    </a:lnTo>
                    <a:lnTo>
                      <a:pt x="2893" y="3810"/>
                    </a:lnTo>
                    <a:lnTo>
                      <a:pt x="2917" y="4144"/>
                    </a:lnTo>
                    <a:lnTo>
                      <a:pt x="2524" y="4417"/>
                    </a:lnTo>
                    <a:lnTo>
                      <a:pt x="1881" y="3822"/>
                    </a:lnTo>
                    <a:lnTo>
                      <a:pt x="1095" y="4620"/>
                    </a:lnTo>
                    <a:lnTo>
                      <a:pt x="1143" y="4870"/>
                    </a:lnTo>
                    <a:lnTo>
                      <a:pt x="607" y="4977"/>
                    </a:lnTo>
                    <a:lnTo>
                      <a:pt x="0" y="4810"/>
                    </a:lnTo>
                    <a:lnTo>
                      <a:pt x="95" y="5418"/>
                    </a:lnTo>
                    <a:lnTo>
                      <a:pt x="822" y="6132"/>
                    </a:lnTo>
                    <a:lnTo>
                      <a:pt x="1726" y="6037"/>
                    </a:lnTo>
                    <a:lnTo>
                      <a:pt x="1965" y="6311"/>
                    </a:lnTo>
                    <a:lnTo>
                      <a:pt x="1250" y="6418"/>
                    </a:lnTo>
                    <a:lnTo>
                      <a:pt x="1369" y="6680"/>
                    </a:lnTo>
                    <a:lnTo>
                      <a:pt x="2060" y="6537"/>
                    </a:lnTo>
                    <a:lnTo>
                      <a:pt x="3727" y="6561"/>
                    </a:lnTo>
                    <a:lnTo>
                      <a:pt x="3691" y="6680"/>
                    </a:lnTo>
                    <a:lnTo>
                      <a:pt x="4143" y="6787"/>
                    </a:lnTo>
                    <a:lnTo>
                      <a:pt x="4905" y="6489"/>
                    </a:lnTo>
                    <a:lnTo>
                      <a:pt x="5727" y="6727"/>
                    </a:lnTo>
                    <a:lnTo>
                      <a:pt x="6370" y="6132"/>
                    </a:lnTo>
                    <a:lnTo>
                      <a:pt x="6560" y="7013"/>
                    </a:lnTo>
                    <a:lnTo>
                      <a:pt x="7632" y="7811"/>
                    </a:lnTo>
                    <a:lnTo>
                      <a:pt x="7310" y="7858"/>
                    </a:lnTo>
                    <a:lnTo>
                      <a:pt x="6834" y="8144"/>
                    </a:lnTo>
                    <a:lnTo>
                      <a:pt x="6918" y="8430"/>
                    </a:lnTo>
                    <a:lnTo>
                      <a:pt x="7406" y="8394"/>
                    </a:lnTo>
                    <a:lnTo>
                      <a:pt x="8072" y="8918"/>
                    </a:lnTo>
                    <a:lnTo>
                      <a:pt x="8727" y="8692"/>
                    </a:lnTo>
                    <a:lnTo>
                      <a:pt x="9168" y="10311"/>
                    </a:lnTo>
                    <a:lnTo>
                      <a:pt x="10061" y="10573"/>
                    </a:lnTo>
                    <a:lnTo>
                      <a:pt x="10156" y="10716"/>
                    </a:lnTo>
                    <a:lnTo>
                      <a:pt x="10954" y="11787"/>
                    </a:lnTo>
                    <a:lnTo>
                      <a:pt x="10739" y="12037"/>
                    </a:lnTo>
                    <a:lnTo>
                      <a:pt x="11311" y="12240"/>
                    </a:lnTo>
                    <a:lnTo>
                      <a:pt x="11490" y="12061"/>
                    </a:lnTo>
                    <a:lnTo>
                      <a:pt x="11799" y="12430"/>
                    </a:lnTo>
                    <a:lnTo>
                      <a:pt x="12180" y="12371"/>
                    </a:lnTo>
                    <a:lnTo>
                      <a:pt x="12037" y="12014"/>
                    </a:lnTo>
                    <a:lnTo>
                      <a:pt x="12299" y="11656"/>
                    </a:lnTo>
                    <a:lnTo>
                      <a:pt x="13085" y="12526"/>
                    </a:lnTo>
                    <a:lnTo>
                      <a:pt x="13430" y="13538"/>
                    </a:lnTo>
                    <a:lnTo>
                      <a:pt x="14109" y="13657"/>
                    </a:lnTo>
                    <a:lnTo>
                      <a:pt x="14085" y="13180"/>
                    </a:lnTo>
                    <a:lnTo>
                      <a:pt x="14561" y="13038"/>
                    </a:lnTo>
                    <a:lnTo>
                      <a:pt x="14752" y="12014"/>
                    </a:lnTo>
                    <a:lnTo>
                      <a:pt x="15216" y="11990"/>
                    </a:lnTo>
                    <a:lnTo>
                      <a:pt x="15359" y="11573"/>
                    </a:lnTo>
                    <a:lnTo>
                      <a:pt x="14907" y="10871"/>
                    </a:lnTo>
                    <a:lnTo>
                      <a:pt x="14276" y="11121"/>
                    </a:lnTo>
                    <a:lnTo>
                      <a:pt x="13787" y="10633"/>
                    </a:lnTo>
                    <a:lnTo>
                      <a:pt x="13787" y="10037"/>
                    </a:lnTo>
                    <a:lnTo>
                      <a:pt x="13335" y="9609"/>
                    </a:lnTo>
                    <a:lnTo>
                      <a:pt x="12764" y="9811"/>
                    </a:lnTo>
                    <a:lnTo>
                      <a:pt x="11799" y="8608"/>
                    </a:lnTo>
                    <a:lnTo>
                      <a:pt x="11811" y="8096"/>
                    </a:lnTo>
                    <a:lnTo>
                      <a:pt x="12406" y="7811"/>
                    </a:lnTo>
                    <a:lnTo>
                      <a:pt x="12025" y="7406"/>
                    </a:lnTo>
                    <a:lnTo>
                      <a:pt x="11466" y="7561"/>
                    </a:lnTo>
                    <a:lnTo>
                      <a:pt x="11073" y="7954"/>
                    </a:lnTo>
                    <a:lnTo>
                      <a:pt x="10585" y="7525"/>
                    </a:lnTo>
                    <a:lnTo>
                      <a:pt x="11573" y="7334"/>
                    </a:lnTo>
                    <a:lnTo>
                      <a:pt x="11644" y="7132"/>
                    </a:lnTo>
                    <a:lnTo>
                      <a:pt x="12133" y="7192"/>
                    </a:lnTo>
                    <a:lnTo>
                      <a:pt x="12192" y="6513"/>
                    </a:lnTo>
                    <a:lnTo>
                      <a:pt x="11799" y="6203"/>
                    </a:lnTo>
                    <a:lnTo>
                      <a:pt x="11394" y="6370"/>
                    </a:lnTo>
                    <a:lnTo>
                      <a:pt x="11168" y="6727"/>
                    </a:lnTo>
                    <a:lnTo>
                      <a:pt x="10668" y="6823"/>
                    </a:lnTo>
                    <a:lnTo>
                      <a:pt x="10668" y="6823"/>
                    </a:lnTo>
                    <a:lnTo>
                      <a:pt x="10835" y="6251"/>
                    </a:lnTo>
                    <a:lnTo>
                      <a:pt x="11406" y="6132"/>
                    </a:lnTo>
                    <a:lnTo>
                      <a:pt x="11490" y="5703"/>
                    </a:lnTo>
                    <a:lnTo>
                      <a:pt x="10930" y="5108"/>
                    </a:lnTo>
                    <a:lnTo>
                      <a:pt x="10239" y="4953"/>
                    </a:lnTo>
                    <a:lnTo>
                      <a:pt x="9942" y="5275"/>
                    </a:lnTo>
                    <a:lnTo>
                      <a:pt x="9942" y="6180"/>
                    </a:lnTo>
                    <a:lnTo>
                      <a:pt x="9263" y="5703"/>
                    </a:lnTo>
                    <a:lnTo>
                      <a:pt x="9739" y="4929"/>
                    </a:lnTo>
                    <a:lnTo>
                      <a:pt x="9739" y="4191"/>
                    </a:lnTo>
                    <a:lnTo>
                      <a:pt x="9132" y="3798"/>
                    </a:lnTo>
                    <a:lnTo>
                      <a:pt x="9132" y="4382"/>
                    </a:lnTo>
                    <a:lnTo>
                      <a:pt x="8858" y="4846"/>
                    </a:lnTo>
                    <a:lnTo>
                      <a:pt x="8704" y="4846"/>
                    </a:lnTo>
                    <a:lnTo>
                      <a:pt x="8858" y="4465"/>
                    </a:lnTo>
                    <a:lnTo>
                      <a:pt x="8858" y="3858"/>
                    </a:lnTo>
                    <a:lnTo>
                      <a:pt x="8584" y="3977"/>
                    </a:lnTo>
                    <a:lnTo>
                      <a:pt x="8442" y="4525"/>
                    </a:lnTo>
                    <a:lnTo>
                      <a:pt x="8084" y="4334"/>
                    </a:lnTo>
                    <a:lnTo>
                      <a:pt x="8442" y="3417"/>
                    </a:lnTo>
                    <a:lnTo>
                      <a:pt x="8275" y="3013"/>
                    </a:lnTo>
                    <a:lnTo>
                      <a:pt x="7858" y="3227"/>
                    </a:lnTo>
                    <a:lnTo>
                      <a:pt x="7584" y="3786"/>
                    </a:lnTo>
                    <a:lnTo>
                      <a:pt x="7096" y="3644"/>
                    </a:lnTo>
                    <a:lnTo>
                      <a:pt x="7156" y="3072"/>
                    </a:lnTo>
                    <a:lnTo>
                      <a:pt x="7787" y="2798"/>
                    </a:lnTo>
                    <a:lnTo>
                      <a:pt x="7787" y="2536"/>
                    </a:lnTo>
                    <a:lnTo>
                      <a:pt x="7477" y="2131"/>
                    </a:lnTo>
                    <a:lnTo>
                      <a:pt x="6477" y="1965"/>
                    </a:lnTo>
                    <a:lnTo>
                      <a:pt x="6025" y="2358"/>
                    </a:lnTo>
                    <a:lnTo>
                      <a:pt x="6406" y="2941"/>
                    </a:lnTo>
                    <a:lnTo>
                      <a:pt x="6215" y="3691"/>
                    </a:lnTo>
                    <a:lnTo>
                      <a:pt x="5989" y="2882"/>
                    </a:lnTo>
                    <a:lnTo>
                      <a:pt x="5417" y="2262"/>
                    </a:lnTo>
                    <a:lnTo>
                      <a:pt x="5155" y="2560"/>
                    </a:lnTo>
                    <a:lnTo>
                      <a:pt x="5048" y="3548"/>
                    </a:lnTo>
                    <a:lnTo>
                      <a:pt x="4691" y="3358"/>
                    </a:lnTo>
                    <a:lnTo>
                      <a:pt x="4548" y="2441"/>
                    </a:lnTo>
                    <a:lnTo>
                      <a:pt x="4763" y="2298"/>
                    </a:lnTo>
                    <a:lnTo>
                      <a:pt x="5048" y="1810"/>
                    </a:lnTo>
                    <a:lnTo>
                      <a:pt x="4667" y="1608"/>
                    </a:lnTo>
                    <a:lnTo>
                      <a:pt x="4751" y="1036"/>
                    </a:lnTo>
                    <a:lnTo>
                      <a:pt x="42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38"/>
              <p:cNvSpPr/>
              <p:nvPr/>
            </p:nvSpPr>
            <p:spPr>
              <a:xfrm>
                <a:off x="-6723475" y="-4830525"/>
                <a:ext cx="417350" cy="473900"/>
              </a:xfrm>
              <a:custGeom>
                <a:avLst/>
                <a:gdLst/>
                <a:ahLst/>
                <a:cxnLst/>
                <a:rect l="l" t="t" r="r" b="b"/>
                <a:pathLst>
                  <a:path w="16694" h="18956" extrusionOk="0">
                    <a:moveTo>
                      <a:pt x="12181" y="1"/>
                    </a:moveTo>
                    <a:lnTo>
                      <a:pt x="11407" y="72"/>
                    </a:lnTo>
                    <a:lnTo>
                      <a:pt x="11359" y="334"/>
                    </a:lnTo>
                    <a:lnTo>
                      <a:pt x="11681" y="798"/>
                    </a:lnTo>
                    <a:lnTo>
                      <a:pt x="11312" y="1036"/>
                    </a:lnTo>
                    <a:lnTo>
                      <a:pt x="10883" y="667"/>
                    </a:lnTo>
                    <a:lnTo>
                      <a:pt x="10966" y="96"/>
                    </a:lnTo>
                    <a:lnTo>
                      <a:pt x="10966" y="96"/>
                    </a:lnTo>
                    <a:lnTo>
                      <a:pt x="10288" y="263"/>
                    </a:lnTo>
                    <a:lnTo>
                      <a:pt x="10050" y="798"/>
                    </a:lnTo>
                    <a:lnTo>
                      <a:pt x="10442" y="1310"/>
                    </a:lnTo>
                    <a:lnTo>
                      <a:pt x="10990" y="1596"/>
                    </a:lnTo>
                    <a:lnTo>
                      <a:pt x="10573" y="2251"/>
                    </a:lnTo>
                    <a:lnTo>
                      <a:pt x="9966" y="1644"/>
                    </a:lnTo>
                    <a:lnTo>
                      <a:pt x="9502" y="334"/>
                    </a:lnTo>
                    <a:lnTo>
                      <a:pt x="8252" y="441"/>
                    </a:lnTo>
                    <a:lnTo>
                      <a:pt x="8264" y="727"/>
                    </a:lnTo>
                    <a:lnTo>
                      <a:pt x="8656" y="1120"/>
                    </a:lnTo>
                    <a:lnTo>
                      <a:pt x="9180" y="1775"/>
                    </a:lnTo>
                    <a:lnTo>
                      <a:pt x="8776" y="2644"/>
                    </a:lnTo>
                    <a:lnTo>
                      <a:pt x="8466" y="2048"/>
                    </a:lnTo>
                    <a:lnTo>
                      <a:pt x="8240" y="1334"/>
                    </a:lnTo>
                    <a:lnTo>
                      <a:pt x="7561" y="941"/>
                    </a:lnTo>
                    <a:lnTo>
                      <a:pt x="6478" y="798"/>
                    </a:lnTo>
                    <a:lnTo>
                      <a:pt x="6216" y="1441"/>
                    </a:lnTo>
                    <a:lnTo>
                      <a:pt x="7132" y="1763"/>
                    </a:lnTo>
                    <a:lnTo>
                      <a:pt x="6990" y="2144"/>
                    </a:lnTo>
                    <a:lnTo>
                      <a:pt x="5906" y="1787"/>
                    </a:lnTo>
                    <a:lnTo>
                      <a:pt x="5489" y="2239"/>
                    </a:lnTo>
                    <a:lnTo>
                      <a:pt x="5168" y="2882"/>
                    </a:lnTo>
                    <a:lnTo>
                      <a:pt x="6609" y="3977"/>
                    </a:lnTo>
                    <a:lnTo>
                      <a:pt x="7216" y="5216"/>
                    </a:lnTo>
                    <a:lnTo>
                      <a:pt x="6501" y="5299"/>
                    </a:lnTo>
                    <a:lnTo>
                      <a:pt x="6013" y="4049"/>
                    </a:lnTo>
                    <a:lnTo>
                      <a:pt x="4096" y="2679"/>
                    </a:lnTo>
                    <a:lnTo>
                      <a:pt x="3418" y="2775"/>
                    </a:lnTo>
                    <a:lnTo>
                      <a:pt x="3715" y="3537"/>
                    </a:lnTo>
                    <a:lnTo>
                      <a:pt x="3132" y="3596"/>
                    </a:lnTo>
                    <a:lnTo>
                      <a:pt x="3037" y="4084"/>
                    </a:lnTo>
                    <a:lnTo>
                      <a:pt x="3775" y="4454"/>
                    </a:lnTo>
                    <a:lnTo>
                      <a:pt x="3656" y="4763"/>
                    </a:lnTo>
                    <a:lnTo>
                      <a:pt x="2370" y="4287"/>
                    </a:lnTo>
                    <a:lnTo>
                      <a:pt x="1596" y="4894"/>
                    </a:lnTo>
                    <a:lnTo>
                      <a:pt x="703" y="4918"/>
                    </a:lnTo>
                    <a:lnTo>
                      <a:pt x="1" y="5799"/>
                    </a:lnTo>
                    <a:lnTo>
                      <a:pt x="132" y="6251"/>
                    </a:lnTo>
                    <a:lnTo>
                      <a:pt x="703" y="6180"/>
                    </a:lnTo>
                    <a:lnTo>
                      <a:pt x="917" y="5751"/>
                    </a:lnTo>
                    <a:lnTo>
                      <a:pt x="1417" y="5870"/>
                    </a:lnTo>
                    <a:lnTo>
                      <a:pt x="644" y="6775"/>
                    </a:lnTo>
                    <a:lnTo>
                      <a:pt x="917" y="7073"/>
                    </a:lnTo>
                    <a:lnTo>
                      <a:pt x="1882" y="6549"/>
                    </a:lnTo>
                    <a:lnTo>
                      <a:pt x="2394" y="6787"/>
                    </a:lnTo>
                    <a:lnTo>
                      <a:pt x="1537" y="7394"/>
                    </a:lnTo>
                    <a:lnTo>
                      <a:pt x="1084" y="8144"/>
                    </a:lnTo>
                    <a:lnTo>
                      <a:pt x="1239" y="8371"/>
                    </a:lnTo>
                    <a:lnTo>
                      <a:pt x="1834" y="8097"/>
                    </a:lnTo>
                    <a:lnTo>
                      <a:pt x="2668" y="8144"/>
                    </a:lnTo>
                    <a:lnTo>
                      <a:pt x="3715" y="7323"/>
                    </a:lnTo>
                    <a:lnTo>
                      <a:pt x="3906" y="7644"/>
                    </a:lnTo>
                    <a:lnTo>
                      <a:pt x="3001" y="8585"/>
                    </a:lnTo>
                    <a:lnTo>
                      <a:pt x="3084" y="8954"/>
                    </a:lnTo>
                    <a:lnTo>
                      <a:pt x="3287" y="8978"/>
                    </a:lnTo>
                    <a:lnTo>
                      <a:pt x="3180" y="9645"/>
                    </a:lnTo>
                    <a:lnTo>
                      <a:pt x="3715" y="9883"/>
                    </a:lnTo>
                    <a:lnTo>
                      <a:pt x="4465" y="9657"/>
                    </a:lnTo>
                    <a:lnTo>
                      <a:pt x="4775" y="9085"/>
                    </a:lnTo>
                    <a:lnTo>
                      <a:pt x="5323" y="9073"/>
                    </a:lnTo>
                    <a:lnTo>
                      <a:pt x="4858" y="9752"/>
                    </a:lnTo>
                    <a:lnTo>
                      <a:pt x="5108" y="9942"/>
                    </a:lnTo>
                    <a:lnTo>
                      <a:pt x="6180" y="9478"/>
                    </a:lnTo>
                    <a:lnTo>
                      <a:pt x="6811" y="8466"/>
                    </a:lnTo>
                    <a:lnTo>
                      <a:pt x="6728" y="7823"/>
                    </a:lnTo>
                    <a:lnTo>
                      <a:pt x="7573" y="7192"/>
                    </a:lnTo>
                    <a:lnTo>
                      <a:pt x="7942" y="7418"/>
                    </a:lnTo>
                    <a:lnTo>
                      <a:pt x="7692" y="8133"/>
                    </a:lnTo>
                    <a:lnTo>
                      <a:pt x="7871" y="8621"/>
                    </a:lnTo>
                    <a:lnTo>
                      <a:pt x="8430" y="8692"/>
                    </a:lnTo>
                    <a:lnTo>
                      <a:pt x="7740" y="9347"/>
                    </a:lnTo>
                    <a:lnTo>
                      <a:pt x="7513" y="9930"/>
                    </a:lnTo>
                    <a:lnTo>
                      <a:pt x="6740" y="10073"/>
                    </a:lnTo>
                    <a:lnTo>
                      <a:pt x="5073" y="10502"/>
                    </a:lnTo>
                    <a:lnTo>
                      <a:pt x="5489" y="11645"/>
                    </a:lnTo>
                    <a:lnTo>
                      <a:pt x="6156" y="11681"/>
                    </a:lnTo>
                    <a:lnTo>
                      <a:pt x="6240" y="12621"/>
                    </a:lnTo>
                    <a:lnTo>
                      <a:pt x="5847" y="13002"/>
                    </a:lnTo>
                    <a:lnTo>
                      <a:pt x="5287" y="12204"/>
                    </a:lnTo>
                    <a:lnTo>
                      <a:pt x="4704" y="10883"/>
                    </a:lnTo>
                    <a:lnTo>
                      <a:pt x="3144" y="10288"/>
                    </a:lnTo>
                    <a:lnTo>
                      <a:pt x="3144" y="11871"/>
                    </a:lnTo>
                    <a:lnTo>
                      <a:pt x="3715" y="12466"/>
                    </a:lnTo>
                    <a:lnTo>
                      <a:pt x="4144" y="13538"/>
                    </a:lnTo>
                    <a:lnTo>
                      <a:pt x="4394" y="14514"/>
                    </a:lnTo>
                    <a:lnTo>
                      <a:pt x="5370" y="14621"/>
                    </a:lnTo>
                    <a:lnTo>
                      <a:pt x="6013" y="14550"/>
                    </a:lnTo>
                    <a:lnTo>
                      <a:pt x="6132" y="15181"/>
                    </a:lnTo>
                    <a:lnTo>
                      <a:pt x="5370" y="15407"/>
                    </a:lnTo>
                    <a:lnTo>
                      <a:pt x="4323" y="14979"/>
                    </a:lnTo>
                    <a:lnTo>
                      <a:pt x="3144" y="15110"/>
                    </a:lnTo>
                    <a:lnTo>
                      <a:pt x="2537" y="16205"/>
                    </a:lnTo>
                    <a:lnTo>
                      <a:pt x="2811" y="16800"/>
                    </a:lnTo>
                    <a:lnTo>
                      <a:pt x="3358" y="16979"/>
                    </a:lnTo>
                    <a:lnTo>
                      <a:pt x="3715" y="16574"/>
                    </a:lnTo>
                    <a:lnTo>
                      <a:pt x="3965" y="16741"/>
                    </a:lnTo>
                    <a:lnTo>
                      <a:pt x="3656" y="17253"/>
                    </a:lnTo>
                    <a:lnTo>
                      <a:pt x="3715" y="17908"/>
                    </a:lnTo>
                    <a:lnTo>
                      <a:pt x="4025" y="18467"/>
                    </a:lnTo>
                    <a:lnTo>
                      <a:pt x="4430" y="18253"/>
                    </a:lnTo>
                    <a:lnTo>
                      <a:pt x="4989" y="17777"/>
                    </a:lnTo>
                    <a:lnTo>
                      <a:pt x="5001" y="17038"/>
                    </a:lnTo>
                    <a:lnTo>
                      <a:pt x="5489" y="17122"/>
                    </a:lnTo>
                    <a:lnTo>
                      <a:pt x="5347" y="18027"/>
                    </a:lnTo>
                    <a:lnTo>
                      <a:pt x="6085" y="18336"/>
                    </a:lnTo>
                    <a:lnTo>
                      <a:pt x="6394" y="18110"/>
                    </a:lnTo>
                    <a:lnTo>
                      <a:pt x="6728" y="18467"/>
                    </a:lnTo>
                    <a:lnTo>
                      <a:pt x="7061" y="18955"/>
                    </a:lnTo>
                    <a:lnTo>
                      <a:pt x="7787" y="18681"/>
                    </a:lnTo>
                    <a:lnTo>
                      <a:pt x="7930" y="17908"/>
                    </a:lnTo>
                    <a:lnTo>
                      <a:pt x="7680" y="17348"/>
                    </a:lnTo>
                    <a:lnTo>
                      <a:pt x="8347" y="17348"/>
                    </a:lnTo>
                    <a:lnTo>
                      <a:pt x="8740" y="16729"/>
                    </a:lnTo>
                    <a:lnTo>
                      <a:pt x="9145" y="16479"/>
                    </a:lnTo>
                    <a:lnTo>
                      <a:pt x="9145" y="16110"/>
                    </a:lnTo>
                    <a:lnTo>
                      <a:pt x="8990" y="15812"/>
                    </a:lnTo>
                    <a:lnTo>
                      <a:pt x="9407" y="15693"/>
                    </a:lnTo>
                    <a:lnTo>
                      <a:pt x="9240" y="14883"/>
                    </a:lnTo>
                    <a:lnTo>
                      <a:pt x="8454" y="14526"/>
                    </a:lnTo>
                    <a:lnTo>
                      <a:pt x="8002" y="14919"/>
                    </a:lnTo>
                    <a:lnTo>
                      <a:pt x="7811" y="15336"/>
                    </a:lnTo>
                    <a:lnTo>
                      <a:pt x="7466" y="14991"/>
                    </a:lnTo>
                    <a:lnTo>
                      <a:pt x="7680" y="14443"/>
                    </a:lnTo>
                    <a:lnTo>
                      <a:pt x="7740" y="13907"/>
                    </a:lnTo>
                    <a:lnTo>
                      <a:pt x="8275" y="13740"/>
                    </a:lnTo>
                    <a:lnTo>
                      <a:pt x="8597" y="14181"/>
                    </a:lnTo>
                    <a:lnTo>
                      <a:pt x="9264" y="14502"/>
                    </a:lnTo>
                    <a:lnTo>
                      <a:pt x="9645" y="14240"/>
                    </a:lnTo>
                    <a:lnTo>
                      <a:pt x="9645" y="13764"/>
                    </a:lnTo>
                    <a:lnTo>
                      <a:pt x="9037" y="13669"/>
                    </a:lnTo>
                    <a:lnTo>
                      <a:pt x="8978" y="13455"/>
                    </a:lnTo>
                    <a:lnTo>
                      <a:pt x="10121" y="13097"/>
                    </a:lnTo>
                    <a:lnTo>
                      <a:pt x="10121" y="12562"/>
                    </a:lnTo>
                    <a:lnTo>
                      <a:pt x="9442" y="12335"/>
                    </a:lnTo>
                    <a:lnTo>
                      <a:pt x="9121" y="12038"/>
                    </a:lnTo>
                    <a:lnTo>
                      <a:pt x="9454" y="11776"/>
                    </a:lnTo>
                    <a:lnTo>
                      <a:pt x="10228" y="11871"/>
                    </a:lnTo>
                    <a:lnTo>
                      <a:pt x="10728" y="12383"/>
                    </a:lnTo>
                    <a:lnTo>
                      <a:pt x="10812" y="12859"/>
                    </a:lnTo>
                    <a:lnTo>
                      <a:pt x="11681" y="12228"/>
                    </a:lnTo>
                    <a:lnTo>
                      <a:pt x="11514" y="11692"/>
                    </a:lnTo>
                    <a:lnTo>
                      <a:pt x="11847" y="11300"/>
                    </a:lnTo>
                    <a:lnTo>
                      <a:pt x="11062" y="10811"/>
                    </a:lnTo>
                    <a:lnTo>
                      <a:pt x="11288" y="10466"/>
                    </a:lnTo>
                    <a:lnTo>
                      <a:pt x="11847" y="10764"/>
                    </a:lnTo>
                    <a:lnTo>
                      <a:pt x="12383" y="10371"/>
                    </a:lnTo>
                    <a:lnTo>
                      <a:pt x="12526" y="9990"/>
                    </a:lnTo>
                    <a:lnTo>
                      <a:pt x="12621" y="9728"/>
                    </a:lnTo>
                    <a:lnTo>
                      <a:pt x="13443" y="8645"/>
                    </a:lnTo>
                    <a:lnTo>
                      <a:pt x="14121" y="7799"/>
                    </a:lnTo>
                    <a:lnTo>
                      <a:pt x="14955" y="7180"/>
                    </a:lnTo>
                    <a:lnTo>
                      <a:pt x="14955" y="6454"/>
                    </a:lnTo>
                    <a:lnTo>
                      <a:pt x="14371" y="6454"/>
                    </a:lnTo>
                    <a:lnTo>
                      <a:pt x="13883" y="6847"/>
                    </a:lnTo>
                    <a:lnTo>
                      <a:pt x="12717" y="7918"/>
                    </a:lnTo>
                    <a:lnTo>
                      <a:pt x="12085" y="8002"/>
                    </a:lnTo>
                    <a:lnTo>
                      <a:pt x="11871" y="7704"/>
                    </a:lnTo>
                    <a:lnTo>
                      <a:pt x="12812" y="7073"/>
                    </a:lnTo>
                    <a:lnTo>
                      <a:pt x="13359" y="6585"/>
                    </a:lnTo>
                    <a:lnTo>
                      <a:pt x="13193" y="6204"/>
                    </a:lnTo>
                    <a:lnTo>
                      <a:pt x="14110" y="6013"/>
                    </a:lnTo>
                    <a:lnTo>
                      <a:pt x="14312" y="5632"/>
                    </a:lnTo>
                    <a:lnTo>
                      <a:pt x="15217" y="5549"/>
                    </a:lnTo>
                    <a:lnTo>
                      <a:pt x="16455" y="4096"/>
                    </a:lnTo>
                    <a:lnTo>
                      <a:pt x="16693" y="3203"/>
                    </a:lnTo>
                    <a:lnTo>
                      <a:pt x="16181" y="2501"/>
                    </a:lnTo>
                    <a:lnTo>
                      <a:pt x="15895" y="2596"/>
                    </a:lnTo>
                    <a:lnTo>
                      <a:pt x="15526" y="2048"/>
                    </a:lnTo>
                    <a:lnTo>
                      <a:pt x="15526" y="1382"/>
                    </a:lnTo>
                    <a:lnTo>
                      <a:pt x="14776" y="1025"/>
                    </a:lnTo>
                    <a:lnTo>
                      <a:pt x="14407" y="1025"/>
                    </a:lnTo>
                    <a:lnTo>
                      <a:pt x="14014" y="1572"/>
                    </a:lnTo>
                    <a:lnTo>
                      <a:pt x="12883" y="2298"/>
                    </a:lnTo>
                    <a:lnTo>
                      <a:pt x="12645" y="1917"/>
                    </a:lnTo>
                    <a:lnTo>
                      <a:pt x="13645" y="1286"/>
                    </a:lnTo>
                    <a:lnTo>
                      <a:pt x="13943" y="655"/>
                    </a:lnTo>
                    <a:lnTo>
                      <a:pt x="12752" y="417"/>
                    </a:lnTo>
                    <a:lnTo>
                      <a:pt x="12133" y="727"/>
                    </a:lnTo>
                    <a:lnTo>
                      <a:pt x="12133" y="727"/>
                    </a:lnTo>
                    <a:lnTo>
                      <a:pt x="1218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38"/>
              <p:cNvSpPr/>
              <p:nvPr/>
            </p:nvSpPr>
            <p:spPr>
              <a:xfrm>
                <a:off x="-6331150" y="-2908550"/>
                <a:ext cx="1490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63" extrusionOk="0">
                    <a:moveTo>
                      <a:pt x="131" y="0"/>
                    </a:moveTo>
                    <a:lnTo>
                      <a:pt x="0" y="703"/>
                    </a:lnTo>
                    <a:lnTo>
                      <a:pt x="548" y="762"/>
                    </a:lnTo>
                    <a:lnTo>
                      <a:pt x="595" y="286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38"/>
              <p:cNvSpPr/>
              <p:nvPr/>
            </p:nvSpPr>
            <p:spPr>
              <a:xfrm>
                <a:off x="-6389200" y="-2922550"/>
                <a:ext cx="41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668" extrusionOk="0">
                    <a:moveTo>
                      <a:pt x="1465" y="0"/>
                    </a:moveTo>
                    <a:lnTo>
                      <a:pt x="0" y="274"/>
                    </a:lnTo>
                    <a:lnTo>
                      <a:pt x="155" y="667"/>
                    </a:lnTo>
                    <a:lnTo>
                      <a:pt x="953" y="667"/>
                    </a:lnTo>
                    <a:lnTo>
                      <a:pt x="1667" y="274"/>
                    </a:lnTo>
                    <a:lnTo>
                      <a:pt x="14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38"/>
              <p:cNvSpPr/>
              <p:nvPr/>
            </p:nvSpPr>
            <p:spPr>
              <a:xfrm>
                <a:off x="-6537725" y="-3895575"/>
                <a:ext cx="186050" cy="183075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323" extrusionOk="0">
                    <a:moveTo>
                      <a:pt x="3346" y="0"/>
                    </a:moveTo>
                    <a:lnTo>
                      <a:pt x="2917" y="24"/>
                    </a:lnTo>
                    <a:lnTo>
                      <a:pt x="2750" y="714"/>
                    </a:lnTo>
                    <a:lnTo>
                      <a:pt x="2012" y="1441"/>
                    </a:lnTo>
                    <a:lnTo>
                      <a:pt x="2358" y="2155"/>
                    </a:lnTo>
                    <a:lnTo>
                      <a:pt x="1631" y="2584"/>
                    </a:lnTo>
                    <a:lnTo>
                      <a:pt x="1191" y="2346"/>
                    </a:lnTo>
                    <a:lnTo>
                      <a:pt x="262" y="2608"/>
                    </a:lnTo>
                    <a:lnTo>
                      <a:pt x="0" y="3239"/>
                    </a:lnTo>
                    <a:lnTo>
                      <a:pt x="286" y="3846"/>
                    </a:lnTo>
                    <a:lnTo>
                      <a:pt x="893" y="3929"/>
                    </a:lnTo>
                    <a:lnTo>
                      <a:pt x="1393" y="3489"/>
                    </a:lnTo>
                    <a:lnTo>
                      <a:pt x="1727" y="3703"/>
                    </a:lnTo>
                    <a:lnTo>
                      <a:pt x="2667" y="3108"/>
                    </a:lnTo>
                    <a:lnTo>
                      <a:pt x="2620" y="3762"/>
                    </a:lnTo>
                    <a:lnTo>
                      <a:pt x="3358" y="4441"/>
                    </a:lnTo>
                    <a:lnTo>
                      <a:pt x="3322" y="4989"/>
                    </a:lnTo>
                    <a:lnTo>
                      <a:pt x="4144" y="5846"/>
                    </a:lnTo>
                    <a:lnTo>
                      <a:pt x="4584" y="5834"/>
                    </a:lnTo>
                    <a:lnTo>
                      <a:pt x="6120" y="6715"/>
                    </a:lnTo>
                    <a:lnTo>
                      <a:pt x="6287" y="6941"/>
                    </a:lnTo>
                    <a:lnTo>
                      <a:pt x="7096" y="7322"/>
                    </a:lnTo>
                    <a:lnTo>
                      <a:pt x="7430" y="6894"/>
                    </a:lnTo>
                    <a:lnTo>
                      <a:pt x="6775" y="6572"/>
                    </a:lnTo>
                    <a:lnTo>
                      <a:pt x="6537" y="5953"/>
                    </a:lnTo>
                    <a:lnTo>
                      <a:pt x="5453" y="5167"/>
                    </a:lnTo>
                    <a:lnTo>
                      <a:pt x="5227" y="4858"/>
                    </a:lnTo>
                    <a:lnTo>
                      <a:pt x="5537" y="4667"/>
                    </a:lnTo>
                    <a:lnTo>
                      <a:pt x="6287" y="5310"/>
                    </a:lnTo>
                    <a:lnTo>
                      <a:pt x="6953" y="5751"/>
                    </a:lnTo>
                    <a:lnTo>
                      <a:pt x="7442" y="5858"/>
                    </a:lnTo>
                    <a:lnTo>
                      <a:pt x="7311" y="4215"/>
                    </a:lnTo>
                    <a:lnTo>
                      <a:pt x="6846" y="3119"/>
                    </a:lnTo>
                    <a:lnTo>
                      <a:pt x="6287" y="3048"/>
                    </a:lnTo>
                    <a:lnTo>
                      <a:pt x="6108" y="2691"/>
                    </a:lnTo>
                    <a:lnTo>
                      <a:pt x="6013" y="2286"/>
                    </a:lnTo>
                    <a:lnTo>
                      <a:pt x="5620" y="2060"/>
                    </a:lnTo>
                    <a:lnTo>
                      <a:pt x="5227" y="1548"/>
                    </a:lnTo>
                    <a:lnTo>
                      <a:pt x="4655" y="1345"/>
                    </a:lnTo>
                    <a:lnTo>
                      <a:pt x="4203" y="1345"/>
                    </a:lnTo>
                    <a:lnTo>
                      <a:pt x="3715" y="1012"/>
                    </a:lnTo>
                    <a:lnTo>
                      <a:pt x="3846" y="191"/>
                    </a:lnTo>
                    <a:lnTo>
                      <a:pt x="33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38"/>
              <p:cNvSpPr/>
              <p:nvPr/>
            </p:nvSpPr>
            <p:spPr>
              <a:xfrm>
                <a:off x="-6474925" y="-2932975"/>
                <a:ext cx="6997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978" extrusionOk="0">
                    <a:moveTo>
                      <a:pt x="643" y="1"/>
                    </a:moveTo>
                    <a:lnTo>
                      <a:pt x="274" y="346"/>
                    </a:lnTo>
                    <a:lnTo>
                      <a:pt x="0" y="810"/>
                    </a:lnTo>
                    <a:lnTo>
                      <a:pt x="1048" y="977"/>
                    </a:lnTo>
                    <a:lnTo>
                      <a:pt x="2036" y="703"/>
                    </a:lnTo>
                    <a:lnTo>
                      <a:pt x="2798" y="882"/>
                    </a:lnTo>
                    <a:lnTo>
                      <a:pt x="2798" y="691"/>
                    </a:lnTo>
                    <a:lnTo>
                      <a:pt x="2798" y="406"/>
                    </a:lnTo>
                    <a:lnTo>
                      <a:pt x="2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38"/>
              <p:cNvSpPr/>
              <p:nvPr/>
            </p:nvSpPr>
            <p:spPr>
              <a:xfrm>
                <a:off x="-6453800" y="-2968975"/>
                <a:ext cx="11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370" extrusionOk="0">
                    <a:moveTo>
                      <a:pt x="394" y="0"/>
                    </a:moveTo>
                    <a:lnTo>
                      <a:pt x="167" y="36"/>
                    </a:lnTo>
                    <a:lnTo>
                      <a:pt x="1" y="179"/>
                    </a:lnTo>
                    <a:lnTo>
                      <a:pt x="120" y="369"/>
                    </a:lnTo>
                    <a:lnTo>
                      <a:pt x="453" y="36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38"/>
              <p:cNvSpPr/>
              <p:nvPr/>
            </p:nvSpPr>
            <p:spPr>
              <a:xfrm>
                <a:off x="-6474925" y="-2961550"/>
                <a:ext cx="110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56" extrusionOk="0">
                    <a:moveTo>
                      <a:pt x="286" y="1"/>
                    </a:moveTo>
                    <a:lnTo>
                      <a:pt x="0" y="334"/>
                    </a:lnTo>
                    <a:lnTo>
                      <a:pt x="0" y="513"/>
                    </a:lnTo>
                    <a:lnTo>
                      <a:pt x="143" y="656"/>
                    </a:lnTo>
                    <a:lnTo>
                      <a:pt x="441" y="334"/>
                    </a:lnTo>
                    <a:lnTo>
                      <a:pt x="2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38"/>
              <p:cNvSpPr/>
              <p:nvPr/>
            </p:nvSpPr>
            <p:spPr>
              <a:xfrm>
                <a:off x="-6498750" y="-2995475"/>
                <a:ext cx="25325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894" extrusionOk="0">
                    <a:moveTo>
                      <a:pt x="275" y="0"/>
                    </a:moveTo>
                    <a:lnTo>
                      <a:pt x="1" y="393"/>
                    </a:lnTo>
                    <a:lnTo>
                      <a:pt x="251" y="810"/>
                    </a:lnTo>
                    <a:lnTo>
                      <a:pt x="858" y="893"/>
                    </a:lnTo>
                    <a:lnTo>
                      <a:pt x="1013" y="536"/>
                    </a:lnTo>
                    <a:lnTo>
                      <a:pt x="560" y="441"/>
                    </a:lnTo>
                    <a:lnTo>
                      <a:pt x="50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38"/>
              <p:cNvSpPr/>
              <p:nvPr/>
            </p:nvSpPr>
            <p:spPr>
              <a:xfrm>
                <a:off x="-6624050" y="-2985650"/>
                <a:ext cx="1414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2227" extrusionOk="0">
                    <a:moveTo>
                      <a:pt x="1310" y="0"/>
                    </a:moveTo>
                    <a:lnTo>
                      <a:pt x="179" y="548"/>
                    </a:lnTo>
                    <a:lnTo>
                      <a:pt x="0" y="941"/>
                    </a:lnTo>
                    <a:lnTo>
                      <a:pt x="1024" y="1262"/>
                    </a:lnTo>
                    <a:lnTo>
                      <a:pt x="1167" y="631"/>
                    </a:lnTo>
                    <a:lnTo>
                      <a:pt x="1596" y="631"/>
                    </a:lnTo>
                    <a:lnTo>
                      <a:pt x="1870" y="929"/>
                    </a:lnTo>
                    <a:lnTo>
                      <a:pt x="3120" y="1167"/>
                    </a:lnTo>
                    <a:lnTo>
                      <a:pt x="3632" y="1620"/>
                    </a:lnTo>
                    <a:lnTo>
                      <a:pt x="3810" y="2143"/>
                    </a:lnTo>
                    <a:lnTo>
                      <a:pt x="5477" y="2227"/>
                    </a:lnTo>
                    <a:lnTo>
                      <a:pt x="5656" y="1834"/>
                    </a:lnTo>
                    <a:lnTo>
                      <a:pt x="3965" y="929"/>
                    </a:lnTo>
                    <a:lnTo>
                      <a:pt x="3310" y="548"/>
                    </a:lnTo>
                    <a:lnTo>
                      <a:pt x="2977" y="358"/>
                    </a:lnTo>
                    <a:lnTo>
                      <a:pt x="13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38"/>
              <p:cNvSpPr/>
              <p:nvPr/>
            </p:nvSpPr>
            <p:spPr>
              <a:xfrm>
                <a:off x="-6530000" y="-3938750"/>
                <a:ext cx="36050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442" h="1692" extrusionOk="0">
                    <a:moveTo>
                      <a:pt x="858" y="1"/>
                    </a:moveTo>
                    <a:lnTo>
                      <a:pt x="310" y="263"/>
                    </a:lnTo>
                    <a:lnTo>
                      <a:pt x="1" y="1036"/>
                    </a:lnTo>
                    <a:lnTo>
                      <a:pt x="382" y="1632"/>
                    </a:lnTo>
                    <a:lnTo>
                      <a:pt x="1096" y="1691"/>
                    </a:lnTo>
                    <a:lnTo>
                      <a:pt x="1441" y="1072"/>
                    </a:lnTo>
                    <a:lnTo>
                      <a:pt x="1346" y="441"/>
                    </a:lnTo>
                    <a:lnTo>
                      <a:pt x="8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38"/>
              <p:cNvSpPr/>
              <p:nvPr/>
            </p:nvSpPr>
            <p:spPr>
              <a:xfrm>
                <a:off x="-6536250" y="-2917200"/>
                <a:ext cx="312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728" extrusionOk="0">
                    <a:moveTo>
                      <a:pt x="679" y="1"/>
                    </a:moveTo>
                    <a:lnTo>
                      <a:pt x="1" y="60"/>
                    </a:lnTo>
                    <a:lnTo>
                      <a:pt x="1" y="453"/>
                    </a:lnTo>
                    <a:lnTo>
                      <a:pt x="572" y="453"/>
                    </a:lnTo>
                    <a:lnTo>
                      <a:pt x="1084" y="727"/>
                    </a:lnTo>
                    <a:lnTo>
                      <a:pt x="1251" y="346"/>
                    </a:lnTo>
                    <a:lnTo>
                      <a:pt x="6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38"/>
              <p:cNvSpPr/>
              <p:nvPr/>
            </p:nvSpPr>
            <p:spPr>
              <a:xfrm>
                <a:off x="-6566000" y="-4168525"/>
                <a:ext cx="60725" cy="42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715" extrusionOk="0">
                    <a:moveTo>
                      <a:pt x="1214" y="0"/>
                    </a:moveTo>
                    <a:lnTo>
                      <a:pt x="0" y="71"/>
                    </a:lnTo>
                    <a:lnTo>
                      <a:pt x="369" y="1310"/>
                    </a:lnTo>
                    <a:lnTo>
                      <a:pt x="1286" y="1572"/>
                    </a:lnTo>
                    <a:lnTo>
                      <a:pt x="2429" y="1715"/>
                    </a:lnTo>
                    <a:lnTo>
                      <a:pt x="1929" y="417"/>
                    </a:lnTo>
                    <a:lnTo>
                      <a:pt x="121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38"/>
              <p:cNvSpPr/>
              <p:nvPr/>
            </p:nvSpPr>
            <p:spPr>
              <a:xfrm>
                <a:off x="-6543400" y="-3042800"/>
                <a:ext cx="256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63" extrusionOk="0">
                    <a:moveTo>
                      <a:pt x="1" y="0"/>
                    </a:moveTo>
                    <a:lnTo>
                      <a:pt x="108" y="381"/>
                    </a:lnTo>
                    <a:lnTo>
                      <a:pt x="358" y="334"/>
                    </a:lnTo>
                    <a:lnTo>
                      <a:pt x="644" y="762"/>
                    </a:lnTo>
                    <a:lnTo>
                      <a:pt x="1025" y="691"/>
                    </a:lnTo>
                    <a:lnTo>
                      <a:pt x="799" y="7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38"/>
              <p:cNvSpPr/>
              <p:nvPr/>
            </p:nvSpPr>
            <p:spPr>
              <a:xfrm>
                <a:off x="-6537425" y="-3011850"/>
                <a:ext cx="15800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858" extrusionOk="0">
                    <a:moveTo>
                      <a:pt x="0" y="1"/>
                    </a:moveTo>
                    <a:lnTo>
                      <a:pt x="0" y="441"/>
                    </a:lnTo>
                    <a:lnTo>
                      <a:pt x="274" y="858"/>
                    </a:lnTo>
                    <a:lnTo>
                      <a:pt x="631" y="727"/>
                    </a:lnTo>
                    <a:lnTo>
                      <a:pt x="488" y="370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38"/>
              <p:cNvSpPr/>
              <p:nvPr/>
            </p:nvSpPr>
            <p:spPr>
              <a:xfrm>
                <a:off x="-6759775" y="-2960050"/>
                <a:ext cx="229200" cy="206600"/>
              </a:xfrm>
              <a:custGeom>
                <a:avLst/>
                <a:gdLst/>
                <a:ahLst/>
                <a:cxnLst/>
                <a:rect l="l" t="t" r="r" b="b"/>
                <a:pathLst>
                  <a:path w="9168" h="8264" extrusionOk="0">
                    <a:moveTo>
                      <a:pt x="4358" y="0"/>
                    </a:moveTo>
                    <a:lnTo>
                      <a:pt x="2322" y="203"/>
                    </a:lnTo>
                    <a:lnTo>
                      <a:pt x="2238" y="989"/>
                    </a:lnTo>
                    <a:lnTo>
                      <a:pt x="1893" y="1786"/>
                    </a:lnTo>
                    <a:lnTo>
                      <a:pt x="191" y="2024"/>
                    </a:lnTo>
                    <a:lnTo>
                      <a:pt x="0" y="3203"/>
                    </a:lnTo>
                    <a:lnTo>
                      <a:pt x="655" y="3310"/>
                    </a:lnTo>
                    <a:lnTo>
                      <a:pt x="2560" y="4965"/>
                    </a:lnTo>
                    <a:lnTo>
                      <a:pt x="3941" y="4846"/>
                    </a:lnTo>
                    <a:lnTo>
                      <a:pt x="4822" y="5918"/>
                    </a:lnTo>
                    <a:lnTo>
                      <a:pt x="4727" y="6644"/>
                    </a:lnTo>
                    <a:lnTo>
                      <a:pt x="7584" y="8263"/>
                    </a:lnTo>
                    <a:lnTo>
                      <a:pt x="8454" y="7239"/>
                    </a:lnTo>
                    <a:lnTo>
                      <a:pt x="8799" y="7656"/>
                    </a:lnTo>
                    <a:lnTo>
                      <a:pt x="9168" y="7049"/>
                    </a:lnTo>
                    <a:lnTo>
                      <a:pt x="8358" y="6573"/>
                    </a:lnTo>
                    <a:lnTo>
                      <a:pt x="7501" y="7061"/>
                    </a:lnTo>
                    <a:lnTo>
                      <a:pt x="6084" y="6096"/>
                    </a:lnTo>
                    <a:lnTo>
                      <a:pt x="6334" y="3763"/>
                    </a:lnTo>
                    <a:lnTo>
                      <a:pt x="5656" y="3215"/>
                    </a:lnTo>
                    <a:lnTo>
                      <a:pt x="3381" y="3215"/>
                    </a:lnTo>
                    <a:lnTo>
                      <a:pt x="3905" y="1655"/>
                    </a:lnTo>
                    <a:lnTo>
                      <a:pt x="3989" y="929"/>
                    </a:lnTo>
                    <a:lnTo>
                      <a:pt x="4405" y="738"/>
                    </a:lnTo>
                    <a:lnTo>
                      <a:pt x="43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38"/>
              <p:cNvSpPr/>
              <p:nvPr/>
            </p:nvSpPr>
            <p:spPr>
              <a:xfrm>
                <a:off x="-6696375" y="-4396850"/>
                <a:ext cx="164925" cy="1116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466" extrusionOk="0">
                    <a:moveTo>
                      <a:pt x="1453" y="1"/>
                    </a:moveTo>
                    <a:lnTo>
                      <a:pt x="798" y="430"/>
                    </a:lnTo>
                    <a:lnTo>
                      <a:pt x="1084" y="1370"/>
                    </a:lnTo>
                    <a:lnTo>
                      <a:pt x="1738" y="1704"/>
                    </a:lnTo>
                    <a:lnTo>
                      <a:pt x="1453" y="2025"/>
                    </a:lnTo>
                    <a:lnTo>
                      <a:pt x="941" y="1882"/>
                    </a:lnTo>
                    <a:lnTo>
                      <a:pt x="179" y="2644"/>
                    </a:lnTo>
                    <a:lnTo>
                      <a:pt x="0" y="2668"/>
                    </a:lnTo>
                    <a:lnTo>
                      <a:pt x="60" y="3228"/>
                    </a:lnTo>
                    <a:lnTo>
                      <a:pt x="584" y="3359"/>
                    </a:lnTo>
                    <a:lnTo>
                      <a:pt x="1024" y="3870"/>
                    </a:lnTo>
                    <a:lnTo>
                      <a:pt x="1548" y="3942"/>
                    </a:lnTo>
                    <a:lnTo>
                      <a:pt x="1929" y="3537"/>
                    </a:lnTo>
                    <a:lnTo>
                      <a:pt x="2369" y="4144"/>
                    </a:lnTo>
                    <a:lnTo>
                      <a:pt x="3036" y="4061"/>
                    </a:lnTo>
                    <a:lnTo>
                      <a:pt x="3203" y="3573"/>
                    </a:lnTo>
                    <a:lnTo>
                      <a:pt x="3739" y="3597"/>
                    </a:lnTo>
                    <a:lnTo>
                      <a:pt x="3870" y="3870"/>
                    </a:lnTo>
                    <a:lnTo>
                      <a:pt x="4679" y="3751"/>
                    </a:lnTo>
                    <a:lnTo>
                      <a:pt x="5084" y="3835"/>
                    </a:lnTo>
                    <a:lnTo>
                      <a:pt x="4894" y="4323"/>
                    </a:lnTo>
                    <a:lnTo>
                      <a:pt x="5310" y="4466"/>
                    </a:lnTo>
                    <a:lnTo>
                      <a:pt x="5882" y="4013"/>
                    </a:lnTo>
                    <a:lnTo>
                      <a:pt x="6596" y="3478"/>
                    </a:lnTo>
                    <a:lnTo>
                      <a:pt x="6453" y="2549"/>
                    </a:lnTo>
                    <a:lnTo>
                      <a:pt x="5846" y="2311"/>
                    </a:lnTo>
                    <a:lnTo>
                      <a:pt x="5537" y="1739"/>
                    </a:lnTo>
                    <a:lnTo>
                      <a:pt x="4727" y="1620"/>
                    </a:lnTo>
                    <a:lnTo>
                      <a:pt x="4239" y="1799"/>
                    </a:lnTo>
                    <a:lnTo>
                      <a:pt x="4251" y="1144"/>
                    </a:lnTo>
                    <a:lnTo>
                      <a:pt x="3989" y="1144"/>
                    </a:lnTo>
                    <a:lnTo>
                      <a:pt x="3489" y="1620"/>
                    </a:lnTo>
                    <a:lnTo>
                      <a:pt x="2643" y="1620"/>
                    </a:lnTo>
                    <a:lnTo>
                      <a:pt x="2167" y="906"/>
                    </a:lnTo>
                    <a:lnTo>
                      <a:pt x="2167" y="370"/>
                    </a:lnTo>
                    <a:lnTo>
                      <a:pt x="145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38"/>
              <p:cNvSpPr/>
              <p:nvPr/>
            </p:nvSpPr>
            <p:spPr>
              <a:xfrm>
                <a:off x="-6552925" y="-3979525"/>
                <a:ext cx="17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1156" extrusionOk="0">
                    <a:moveTo>
                      <a:pt x="561" y="0"/>
                    </a:moveTo>
                    <a:lnTo>
                      <a:pt x="168" y="36"/>
                    </a:lnTo>
                    <a:lnTo>
                      <a:pt x="1" y="632"/>
                    </a:lnTo>
                    <a:lnTo>
                      <a:pt x="84" y="1155"/>
                    </a:lnTo>
                    <a:lnTo>
                      <a:pt x="489" y="1155"/>
                    </a:lnTo>
                    <a:lnTo>
                      <a:pt x="715" y="334"/>
                    </a:ln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38"/>
              <p:cNvSpPr/>
              <p:nvPr/>
            </p:nvSpPr>
            <p:spPr>
              <a:xfrm>
                <a:off x="-6569575" y="-3747950"/>
                <a:ext cx="1995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168" extrusionOk="0">
                    <a:moveTo>
                      <a:pt x="595" y="1"/>
                    </a:moveTo>
                    <a:lnTo>
                      <a:pt x="214" y="72"/>
                    </a:lnTo>
                    <a:lnTo>
                      <a:pt x="214" y="501"/>
                    </a:lnTo>
                    <a:lnTo>
                      <a:pt x="0" y="786"/>
                    </a:lnTo>
                    <a:lnTo>
                      <a:pt x="488" y="1167"/>
                    </a:lnTo>
                    <a:lnTo>
                      <a:pt x="798" y="691"/>
                    </a:lnTo>
                    <a:lnTo>
                      <a:pt x="762" y="596"/>
                    </a:lnTo>
                    <a:lnTo>
                      <a:pt x="59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38"/>
              <p:cNvSpPr/>
              <p:nvPr/>
            </p:nvSpPr>
            <p:spPr>
              <a:xfrm>
                <a:off x="-6741625" y="-4330175"/>
                <a:ext cx="188425" cy="134275"/>
              </a:xfrm>
              <a:custGeom>
                <a:avLst/>
                <a:gdLst/>
                <a:ahLst/>
                <a:cxnLst/>
                <a:rect l="l" t="t" r="r" b="b"/>
                <a:pathLst>
                  <a:path w="7537" h="5371" extrusionOk="0">
                    <a:moveTo>
                      <a:pt x="1810" y="1"/>
                    </a:moveTo>
                    <a:lnTo>
                      <a:pt x="1417" y="49"/>
                    </a:lnTo>
                    <a:lnTo>
                      <a:pt x="1203" y="561"/>
                    </a:lnTo>
                    <a:lnTo>
                      <a:pt x="774" y="561"/>
                    </a:lnTo>
                    <a:lnTo>
                      <a:pt x="524" y="882"/>
                    </a:lnTo>
                    <a:lnTo>
                      <a:pt x="417" y="787"/>
                    </a:lnTo>
                    <a:lnTo>
                      <a:pt x="0" y="1215"/>
                    </a:lnTo>
                    <a:lnTo>
                      <a:pt x="429" y="1763"/>
                    </a:lnTo>
                    <a:lnTo>
                      <a:pt x="215" y="2287"/>
                    </a:lnTo>
                    <a:lnTo>
                      <a:pt x="703" y="2561"/>
                    </a:lnTo>
                    <a:lnTo>
                      <a:pt x="322" y="3549"/>
                    </a:lnTo>
                    <a:lnTo>
                      <a:pt x="893" y="5097"/>
                    </a:lnTo>
                    <a:lnTo>
                      <a:pt x="2155" y="5097"/>
                    </a:lnTo>
                    <a:lnTo>
                      <a:pt x="2382" y="4549"/>
                    </a:lnTo>
                    <a:lnTo>
                      <a:pt x="2715" y="4644"/>
                    </a:lnTo>
                    <a:lnTo>
                      <a:pt x="2572" y="5097"/>
                    </a:lnTo>
                    <a:lnTo>
                      <a:pt x="4965" y="5371"/>
                    </a:lnTo>
                    <a:lnTo>
                      <a:pt x="5561" y="4918"/>
                    </a:lnTo>
                    <a:lnTo>
                      <a:pt x="6192" y="5228"/>
                    </a:lnTo>
                    <a:lnTo>
                      <a:pt x="7227" y="5085"/>
                    </a:lnTo>
                    <a:lnTo>
                      <a:pt x="7466" y="4371"/>
                    </a:lnTo>
                    <a:lnTo>
                      <a:pt x="7073" y="4073"/>
                    </a:lnTo>
                    <a:lnTo>
                      <a:pt x="7204" y="3859"/>
                    </a:lnTo>
                    <a:lnTo>
                      <a:pt x="7537" y="3894"/>
                    </a:lnTo>
                    <a:lnTo>
                      <a:pt x="7537" y="3299"/>
                    </a:lnTo>
                    <a:lnTo>
                      <a:pt x="7013" y="2739"/>
                    </a:lnTo>
                    <a:lnTo>
                      <a:pt x="6585" y="2847"/>
                    </a:lnTo>
                    <a:lnTo>
                      <a:pt x="6525" y="2466"/>
                    </a:lnTo>
                    <a:lnTo>
                      <a:pt x="5025" y="2430"/>
                    </a:lnTo>
                    <a:lnTo>
                      <a:pt x="4763" y="2954"/>
                    </a:lnTo>
                    <a:lnTo>
                      <a:pt x="4191" y="2954"/>
                    </a:lnTo>
                    <a:lnTo>
                      <a:pt x="4001" y="3275"/>
                    </a:lnTo>
                    <a:lnTo>
                      <a:pt x="3215" y="2882"/>
                    </a:lnTo>
                    <a:lnTo>
                      <a:pt x="2382" y="3132"/>
                    </a:lnTo>
                    <a:lnTo>
                      <a:pt x="2132" y="2775"/>
                    </a:lnTo>
                    <a:lnTo>
                      <a:pt x="2167" y="2299"/>
                    </a:lnTo>
                    <a:lnTo>
                      <a:pt x="1655" y="1977"/>
                    </a:lnTo>
                    <a:lnTo>
                      <a:pt x="1858" y="1680"/>
                    </a:lnTo>
                    <a:lnTo>
                      <a:pt x="2227" y="1704"/>
                    </a:lnTo>
                    <a:lnTo>
                      <a:pt x="2263" y="1263"/>
                    </a:lnTo>
                    <a:lnTo>
                      <a:pt x="1751" y="989"/>
                    </a:lnTo>
                    <a:lnTo>
                      <a:pt x="1870" y="561"/>
                    </a:lnTo>
                    <a:lnTo>
                      <a:pt x="18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38"/>
              <p:cNvSpPr/>
              <p:nvPr/>
            </p:nvSpPr>
            <p:spPr>
              <a:xfrm>
                <a:off x="-6602025" y="-3077925"/>
                <a:ext cx="39600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2608" extrusionOk="0">
                    <a:moveTo>
                      <a:pt x="1108" y="0"/>
                    </a:moveTo>
                    <a:lnTo>
                      <a:pt x="119" y="310"/>
                    </a:lnTo>
                    <a:lnTo>
                      <a:pt x="0" y="1239"/>
                    </a:lnTo>
                    <a:lnTo>
                      <a:pt x="953" y="2608"/>
                    </a:lnTo>
                    <a:lnTo>
                      <a:pt x="1584" y="2477"/>
                    </a:lnTo>
                    <a:lnTo>
                      <a:pt x="1584" y="1560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38"/>
              <p:cNvSpPr/>
              <p:nvPr/>
            </p:nvSpPr>
            <p:spPr>
              <a:xfrm>
                <a:off x="-6657975" y="-3851825"/>
                <a:ext cx="93775" cy="88725"/>
              </a:xfrm>
              <a:custGeom>
                <a:avLst/>
                <a:gdLst/>
                <a:ahLst/>
                <a:cxnLst/>
                <a:rect l="l" t="t" r="r" b="b"/>
                <a:pathLst>
                  <a:path w="3751" h="3549" extrusionOk="0">
                    <a:moveTo>
                      <a:pt x="857" y="0"/>
                    </a:moveTo>
                    <a:lnTo>
                      <a:pt x="702" y="643"/>
                    </a:lnTo>
                    <a:lnTo>
                      <a:pt x="798" y="1179"/>
                    </a:lnTo>
                    <a:lnTo>
                      <a:pt x="500" y="1560"/>
                    </a:lnTo>
                    <a:lnTo>
                      <a:pt x="500" y="2334"/>
                    </a:lnTo>
                    <a:lnTo>
                      <a:pt x="226" y="2453"/>
                    </a:lnTo>
                    <a:lnTo>
                      <a:pt x="0" y="2762"/>
                    </a:lnTo>
                    <a:lnTo>
                      <a:pt x="0" y="3143"/>
                    </a:lnTo>
                    <a:lnTo>
                      <a:pt x="333" y="3072"/>
                    </a:lnTo>
                    <a:lnTo>
                      <a:pt x="881" y="2870"/>
                    </a:lnTo>
                    <a:lnTo>
                      <a:pt x="941" y="3548"/>
                    </a:lnTo>
                    <a:lnTo>
                      <a:pt x="1464" y="3405"/>
                    </a:lnTo>
                    <a:lnTo>
                      <a:pt x="1905" y="2965"/>
                    </a:lnTo>
                    <a:lnTo>
                      <a:pt x="1976" y="2227"/>
                    </a:lnTo>
                    <a:lnTo>
                      <a:pt x="2453" y="2477"/>
                    </a:lnTo>
                    <a:lnTo>
                      <a:pt x="2453" y="2870"/>
                    </a:lnTo>
                    <a:lnTo>
                      <a:pt x="2607" y="2905"/>
                    </a:lnTo>
                    <a:lnTo>
                      <a:pt x="3000" y="2977"/>
                    </a:lnTo>
                    <a:lnTo>
                      <a:pt x="3322" y="3191"/>
                    </a:lnTo>
                    <a:lnTo>
                      <a:pt x="3750" y="2774"/>
                    </a:lnTo>
                    <a:lnTo>
                      <a:pt x="3322" y="2072"/>
                    </a:lnTo>
                    <a:lnTo>
                      <a:pt x="2881" y="1715"/>
                    </a:lnTo>
                    <a:lnTo>
                      <a:pt x="2453" y="1131"/>
                    </a:lnTo>
                    <a:lnTo>
                      <a:pt x="1750" y="965"/>
                    </a:lnTo>
                    <a:lnTo>
                      <a:pt x="1464" y="72"/>
                    </a:lnTo>
                    <a:lnTo>
                      <a:pt x="85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38"/>
              <p:cNvSpPr/>
              <p:nvPr/>
            </p:nvSpPr>
            <p:spPr>
              <a:xfrm>
                <a:off x="-6655600" y="-3995900"/>
                <a:ext cx="798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5490" extrusionOk="0">
                    <a:moveTo>
                      <a:pt x="2322" y="1"/>
                    </a:moveTo>
                    <a:lnTo>
                      <a:pt x="2239" y="346"/>
                    </a:lnTo>
                    <a:lnTo>
                      <a:pt x="798" y="84"/>
                    </a:lnTo>
                    <a:lnTo>
                      <a:pt x="822" y="1132"/>
                    </a:lnTo>
                    <a:lnTo>
                      <a:pt x="1167" y="1382"/>
                    </a:lnTo>
                    <a:lnTo>
                      <a:pt x="691" y="1727"/>
                    </a:lnTo>
                    <a:lnTo>
                      <a:pt x="691" y="2858"/>
                    </a:lnTo>
                    <a:lnTo>
                      <a:pt x="250" y="2418"/>
                    </a:lnTo>
                    <a:lnTo>
                      <a:pt x="36" y="2584"/>
                    </a:lnTo>
                    <a:lnTo>
                      <a:pt x="250" y="3442"/>
                    </a:lnTo>
                    <a:lnTo>
                      <a:pt x="0" y="4025"/>
                    </a:lnTo>
                    <a:lnTo>
                      <a:pt x="60" y="5013"/>
                    </a:lnTo>
                    <a:lnTo>
                      <a:pt x="858" y="4954"/>
                    </a:lnTo>
                    <a:lnTo>
                      <a:pt x="1000" y="5335"/>
                    </a:lnTo>
                    <a:lnTo>
                      <a:pt x="1584" y="5489"/>
                    </a:lnTo>
                    <a:lnTo>
                      <a:pt x="2262" y="5061"/>
                    </a:lnTo>
                    <a:lnTo>
                      <a:pt x="3191" y="4263"/>
                    </a:lnTo>
                    <a:lnTo>
                      <a:pt x="3060" y="3334"/>
                    </a:lnTo>
                    <a:lnTo>
                      <a:pt x="2512" y="2584"/>
                    </a:lnTo>
                    <a:lnTo>
                      <a:pt x="3096" y="2156"/>
                    </a:lnTo>
                    <a:lnTo>
                      <a:pt x="3132" y="894"/>
                    </a:lnTo>
                    <a:lnTo>
                      <a:pt x="2679" y="632"/>
                    </a:lnTo>
                    <a:lnTo>
                      <a:pt x="2774" y="108"/>
                    </a:lnTo>
                    <a:lnTo>
                      <a:pt x="232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38"/>
              <p:cNvSpPr/>
              <p:nvPr/>
            </p:nvSpPr>
            <p:spPr>
              <a:xfrm>
                <a:off x="-6613050" y="-3763125"/>
                <a:ext cx="292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060" extrusionOk="0">
                    <a:moveTo>
                      <a:pt x="691" y="0"/>
                    </a:moveTo>
                    <a:lnTo>
                      <a:pt x="168" y="203"/>
                    </a:lnTo>
                    <a:lnTo>
                      <a:pt x="1" y="834"/>
                    </a:lnTo>
                    <a:lnTo>
                      <a:pt x="584" y="1060"/>
                    </a:lnTo>
                    <a:lnTo>
                      <a:pt x="691" y="691"/>
                    </a:lnTo>
                    <a:lnTo>
                      <a:pt x="1168" y="727"/>
                    </a:lnTo>
                    <a:lnTo>
                      <a:pt x="1168" y="679"/>
                    </a:lnTo>
                    <a:lnTo>
                      <a:pt x="1168" y="203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38"/>
              <p:cNvSpPr/>
              <p:nvPr/>
            </p:nvSpPr>
            <p:spPr>
              <a:xfrm>
                <a:off x="-6698475" y="-4167950"/>
                <a:ext cx="73550" cy="120575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4823" extrusionOk="0">
                    <a:moveTo>
                      <a:pt x="1811" y="1"/>
                    </a:moveTo>
                    <a:lnTo>
                      <a:pt x="1156" y="322"/>
                    </a:lnTo>
                    <a:lnTo>
                      <a:pt x="465" y="1370"/>
                    </a:lnTo>
                    <a:lnTo>
                      <a:pt x="465" y="2180"/>
                    </a:lnTo>
                    <a:lnTo>
                      <a:pt x="1" y="2537"/>
                    </a:lnTo>
                    <a:lnTo>
                      <a:pt x="13" y="4144"/>
                    </a:lnTo>
                    <a:lnTo>
                      <a:pt x="179" y="4644"/>
                    </a:lnTo>
                    <a:lnTo>
                      <a:pt x="834" y="4620"/>
                    </a:lnTo>
                    <a:lnTo>
                      <a:pt x="1441" y="4823"/>
                    </a:lnTo>
                    <a:lnTo>
                      <a:pt x="2227" y="4025"/>
                    </a:lnTo>
                    <a:lnTo>
                      <a:pt x="1965" y="3227"/>
                    </a:lnTo>
                    <a:lnTo>
                      <a:pt x="1906" y="1918"/>
                    </a:lnTo>
                    <a:lnTo>
                      <a:pt x="2311" y="1049"/>
                    </a:lnTo>
                    <a:lnTo>
                      <a:pt x="2942" y="418"/>
                    </a:lnTo>
                    <a:lnTo>
                      <a:pt x="2787" y="84"/>
                    </a:lnTo>
                    <a:lnTo>
                      <a:pt x="181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38"/>
              <p:cNvSpPr/>
              <p:nvPr/>
            </p:nvSpPr>
            <p:spPr>
              <a:xfrm>
                <a:off x="-6788650" y="-4659375"/>
                <a:ext cx="158075" cy="25690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0276" extrusionOk="0">
                    <a:moveTo>
                      <a:pt x="1798" y="1"/>
                    </a:moveTo>
                    <a:lnTo>
                      <a:pt x="1298" y="275"/>
                    </a:lnTo>
                    <a:lnTo>
                      <a:pt x="1191" y="703"/>
                    </a:lnTo>
                    <a:lnTo>
                      <a:pt x="1703" y="894"/>
                    </a:lnTo>
                    <a:lnTo>
                      <a:pt x="1608" y="1382"/>
                    </a:lnTo>
                    <a:lnTo>
                      <a:pt x="1191" y="1334"/>
                    </a:lnTo>
                    <a:lnTo>
                      <a:pt x="869" y="1644"/>
                    </a:lnTo>
                    <a:lnTo>
                      <a:pt x="834" y="2358"/>
                    </a:lnTo>
                    <a:lnTo>
                      <a:pt x="1167" y="2477"/>
                    </a:lnTo>
                    <a:lnTo>
                      <a:pt x="1608" y="2394"/>
                    </a:lnTo>
                    <a:lnTo>
                      <a:pt x="1655" y="2942"/>
                    </a:lnTo>
                    <a:lnTo>
                      <a:pt x="941" y="2953"/>
                    </a:lnTo>
                    <a:lnTo>
                      <a:pt x="536" y="2632"/>
                    </a:lnTo>
                    <a:lnTo>
                      <a:pt x="84" y="2811"/>
                    </a:lnTo>
                    <a:lnTo>
                      <a:pt x="345" y="3430"/>
                    </a:lnTo>
                    <a:lnTo>
                      <a:pt x="0" y="3858"/>
                    </a:lnTo>
                    <a:lnTo>
                      <a:pt x="72" y="4192"/>
                    </a:lnTo>
                    <a:lnTo>
                      <a:pt x="524" y="4311"/>
                    </a:lnTo>
                    <a:lnTo>
                      <a:pt x="1191" y="3965"/>
                    </a:lnTo>
                    <a:lnTo>
                      <a:pt x="1381" y="4263"/>
                    </a:lnTo>
                    <a:lnTo>
                      <a:pt x="1072" y="4716"/>
                    </a:lnTo>
                    <a:lnTo>
                      <a:pt x="214" y="4692"/>
                    </a:lnTo>
                    <a:lnTo>
                      <a:pt x="0" y="5025"/>
                    </a:lnTo>
                    <a:lnTo>
                      <a:pt x="214" y="5728"/>
                    </a:lnTo>
                    <a:lnTo>
                      <a:pt x="536" y="5835"/>
                    </a:lnTo>
                    <a:lnTo>
                      <a:pt x="976" y="5739"/>
                    </a:lnTo>
                    <a:lnTo>
                      <a:pt x="881" y="6144"/>
                    </a:lnTo>
                    <a:lnTo>
                      <a:pt x="488" y="6311"/>
                    </a:lnTo>
                    <a:lnTo>
                      <a:pt x="703" y="6894"/>
                    </a:lnTo>
                    <a:lnTo>
                      <a:pt x="1429" y="7085"/>
                    </a:lnTo>
                    <a:lnTo>
                      <a:pt x="2131" y="6740"/>
                    </a:lnTo>
                    <a:lnTo>
                      <a:pt x="2429" y="6454"/>
                    </a:lnTo>
                    <a:lnTo>
                      <a:pt x="2524" y="7085"/>
                    </a:lnTo>
                    <a:lnTo>
                      <a:pt x="1929" y="7252"/>
                    </a:lnTo>
                    <a:lnTo>
                      <a:pt x="1381" y="7811"/>
                    </a:lnTo>
                    <a:lnTo>
                      <a:pt x="1869" y="8740"/>
                    </a:lnTo>
                    <a:lnTo>
                      <a:pt x="2405" y="8609"/>
                    </a:lnTo>
                    <a:lnTo>
                      <a:pt x="2584" y="9002"/>
                    </a:lnTo>
                    <a:lnTo>
                      <a:pt x="2143" y="9252"/>
                    </a:lnTo>
                    <a:lnTo>
                      <a:pt x="2322" y="9692"/>
                    </a:lnTo>
                    <a:lnTo>
                      <a:pt x="3334" y="10097"/>
                    </a:lnTo>
                    <a:lnTo>
                      <a:pt x="3608" y="9692"/>
                    </a:lnTo>
                    <a:lnTo>
                      <a:pt x="3822" y="9919"/>
                    </a:lnTo>
                    <a:lnTo>
                      <a:pt x="3822" y="10276"/>
                    </a:lnTo>
                    <a:lnTo>
                      <a:pt x="4513" y="9978"/>
                    </a:lnTo>
                    <a:lnTo>
                      <a:pt x="4810" y="9347"/>
                    </a:lnTo>
                    <a:lnTo>
                      <a:pt x="5144" y="7847"/>
                    </a:lnTo>
                    <a:lnTo>
                      <a:pt x="5906" y="7442"/>
                    </a:lnTo>
                    <a:lnTo>
                      <a:pt x="6322" y="6692"/>
                    </a:lnTo>
                    <a:lnTo>
                      <a:pt x="5834" y="5882"/>
                    </a:lnTo>
                    <a:lnTo>
                      <a:pt x="5251" y="5882"/>
                    </a:lnTo>
                    <a:lnTo>
                      <a:pt x="5144" y="3489"/>
                    </a:lnTo>
                    <a:lnTo>
                      <a:pt x="4596" y="3370"/>
                    </a:lnTo>
                    <a:lnTo>
                      <a:pt x="4560" y="3751"/>
                    </a:lnTo>
                    <a:lnTo>
                      <a:pt x="4775" y="4275"/>
                    </a:lnTo>
                    <a:lnTo>
                      <a:pt x="4405" y="4573"/>
                    </a:lnTo>
                    <a:lnTo>
                      <a:pt x="4013" y="3930"/>
                    </a:lnTo>
                    <a:lnTo>
                      <a:pt x="4179" y="3215"/>
                    </a:lnTo>
                    <a:lnTo>
                      <a:pt x="3822" y="3037"/>
                    </a:lnTo>
                    <a:lnTo>
                      <a:pt x="3489" y="3037"/>
                    </a:lnTo>
                    <a:lnTo>
                      <a:pt x="2977" y="1418"/>
                    </a:lnTo>
                    <a:lnTo>
                      <a:pt x="2512" y="632"/>
                    </a:lnTo>
                    <a:lnTo>
                      <a:pt x="179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38"/>
              <p:cNvSpPr/>
              <p:nvPr/>
            </p:nvSpPr>
            <p:spPr>
              <a:xfrm>
                <a:off x="-6683575" y="-4618600"/>
                <a:ext cx="37225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001" extrusionOk="0">
                    <a:moveTo>
                      <a:pt x="524" y="1"/>
                    </a:moveTo>
                    <a:lnTo>
                      <a:pt x="0" y="358"/>
                    </a:lnTo>
                    <a:lnTo>
                      <a:pt x="333" y="1001"/>
                    </a:lnTo>
                    <a:lnTo>
                      <a:pt x="988" y="1001"/>
                    </a:lnTo>
                    <a:lnTo>
                      <a:pt x="1488" y="477"/>
                    </a:lnTo>
                    <a:lnTo>
                      <a:pt x="1405" y="108"/>
                    </a:lnTo>
                    <a:lnTo>
                      <a:pt x="52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38"/>
              <p:cNvSpPr/>
              <p:nvPr/>
            </p:nvSpPr>
            <p:spPr>
              <a:xfrm>
                <a:off x="-6717525" y="-4376300"/>
                <a:ext cx="24450" cy="300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203" extrusionOk="0">
                    <a:moveTo>
                      <a:pt x="120" y="0"/>
                    </a:moveTo>
                    <a:lnTo>
                      <a:pt x="1" y="798"/>
                    </a:lnTo>
                    <a:lnTo>
                      <a:pt x="679" y="1203"/>
                    </a:lnTo>
                    <a:lnTo>
                      <a:pt x="977" y="405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38"/>
              <p:cNvSpPr/>
              <p:nvPr/>
            </p:nvSpPr>
            <p:spPr>
              <a:xfrm>
                <a:off x="-6775275" y="-4181625"/>
                <a:ext cx="78025" cy="99125"/>
              </a:xfrm>
              <a:custGeom>
                <a:avLst/>
                <a:gdLst/>
                <a:ahLst/>
                <a:cxnLst/>
                <a:rect l="l" t="t" r="r" b="b"/>
                <a:pathLst>
                  <a:path w="3121" h="3965" extrusionOk="0">
                    <a:moveTo>
                      <a:pt x="822" y="0"/>
                    </a:moveTo>
                    <a:lnTo>
                      <a:pt x="334" y="298"/>
                    </a:lnTo>
                    <a:lnTo>
                      <a:pt x="608" y="679"/>
                    </a:lnTo>
                    <a:lnTo>
                      <a:pt x="1" y="834"/>
                    </a:lnTo>
                    <a:lnTo>
                      <a:pt x="60" y="2774"/>
                    </a:lnTo>
                    <a:lnTo>
                      <a:pt x="382" y="3584"/>
                    </a:lnTo>
                    <a:lnTo>
                      <a:pt x="322" y="3858"/>
                    </a:lnTo>
                    <a:lnTo>
                      <a:pt x="882" y="3965"/>
                    </a:lnTo>
                    <a:lnTo>
                      <a:pt x="1299" y="3489"/>
                    </a:lnTo>
                    <a:lnTo>
                      <a:pt x="1168" y="2655"/>
                    </a:lnTo>
                    <a:lnTo>
                      <a:pt x="1168" y="2655"/>
                    </a:lnTo>
                    <a:lnTo>
                      <a:pt x="1965" y="2739"/>
                    </a:lnTo>
                    <a:lnTo>
                      <a:pt x="2430" y="2215"/>
                    </a:lnTo>
                    <a:lnTo>
                      <a:pt x="2632" y="1429"/>
                    </a:lnTo>
                    <a:lnTo>
                      <a:pt x="3120" y="774"/>
                    </a:lnTo>
                    <a:lnTo>
                      <a:pt x="3120" y="155"/>
                    </a:lnTo>
                    <a:lnTo>
                      <a:pt x="1954" y="345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38"/>
              <p:cNvSpPr/>
              <p:nvPr/>
            </p:nvSpPr>
            <p:spPr>
              <a:xfrm>
                <a:off x="-6785675" y="-4085200"/>
                <a:ext cx="711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3990" extrusionOk="0">
                    <a:moveTo>
                      <a:pt x="738" y="1"/>
                    </a:moveTo>
                    <a:lnTo>
                      <a:pt x="596" y="739"/>
                    </a:lnTo>
                    <a:lnTo>
                      <a:pt x="36" y="1751"/>
                    </a:lnTo>
                    <a:lnTo>
                      <a:pt x="274" y="2501"/>
                    </a:lnTo>
                    <a:lnTo>
                      <a:pt x="0" y="3013"/>
                    </a:lnTo>
                    <a:lnTo>
                      <a:pt x="369" y="3811"/>
                    </a:lnTo>
                    <a:lnTo>
                      <a:pt x="1096" y="3989"/>
                    </a:lnTo>
                    <a:lnTo>
                      <a:pt x="2262" y="3942"/>
                    </a:lnTo>
                    <a:lnTo>
                      <a:pt x="2846" y="3037"/>
                    </a:lnTo>
                    <a:lnTo>
                      <a:pt x="2239" y="2394"/>
                    </a:lnTo>
                    <a:lnTo>
                      <a:pt x="2012" y="1013"/>
                    </a:lnTo>
                    <a:lnTo>
                      <a:pt x="1238" y="548"/>
                    </a:lnTo>
                    <a:lnTo>
                      <a:pt x="1298" y="108"/>
                    </a:lnTo>
                    <a:lnTo>
                      <a:pt x="73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38"/>
              <p:cNvSpPr/>
              <p:nvPr/>
            </p:nvSpPr>
            <p:spPr>
              <a:xfrm>
                <a:off x="-6788650" y="-4344450"/>
                <a:ext cx="574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954" extrusionOk="0">
                    <a:moveTo>
                      <a:pt x="691" y="0"/>
                    </a:moveTo>
                    <a:lnTo>
                      <a:pt x="0" y="215"/>
                    </a:lnTo>
                    <a:lnTo>
                      <a:pt x="0" y="953"/>
                    </a:lnTo>
                    <a:lnTo>
                      <a:pt x="703" y="1774"/>
                    </a:lnTo>
                    <a:lnTo>
                      <a:pt x="1346" y="1953"/>
                    </a:lnTo>
                    <a:lnTo>
                      <a:pt x="1881" y="1786"/>
                    </a:lnTo>
                    <a:lnTo>
                      <a:pt x="2298" y="1358"/>
                    </a:lnTo>
                    <a:lnTo>
                      <a:pt x="1881" y="953"/>
                    </a:lnTo>
                    <a:lnTo>
                      <a:pt x="1977" y="512"/>
                    </a:lnTo>
                    <a:lnTo>
                      <a:pt x="1346" y="441"/>
                    </a:lnTo>
                    <a:lnTo>
                      <a:pt x="69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38"/>
              <p:cNvSpPr/>
              <p:nvPr/>
            </p:nvSpPr>
            <p:spPr>
              <a:xfrm>
                <a:off x="-6783300" y="-4386125"/>
                <a:ext cx="42875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108" extrusionOk="0">
                    <a:moveTo>
                      <a:pt x="941" y="1"/>
                    </a:moveTo>
                    <a:lnTo>
                      <a:pt x="0" y="501"/>
                    </a:lnTo>
                    <a:lnTo>
                      <a:pt x="370" y="1108"/>
                    </a:lnTo>
                    <a:lnTo>
                      <a:pt x="1179" y="941"/>
                    </a:lnTo>
                    <a:lnTo>
                      <a:pt x="1715" y="1013"/>
                    </a:lnTo>
                    <a:lnTo>
                      <a:pt x="1715" y="1013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38"/>
              <p:cNvSpPr/>
              <p:nvPr/>
            </p:nvSpPr>
            <p:spPr>
              <a:xfrm>
                <a:off x="-6783300" y="-4262900"/>
                <a:ext cx="41400" cy="56875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2275" extrusionOk="0">
                    <a:moveTo>
                      <a:pt x="822" y="1"/>
                    </a:moveTo>
                    <a:lnTo>
                      <a:pt x="215" y="501"/>
                    </a:lnTo>
                    <a:lnTo>
                      <a:pt x="370" y="953"/>
                    </a:lnTo>
                    <a:lnTo>
                      <a:pt x="0" y="1275"/>
                    </a:lnTo>
                    <a:lnTo>
                      <a:pt x="215" y="1834"/>
                    </a:lnTo>
                    <a:lnTo>
                      <a:pt x="977" y="2275"/>
                    </a:lnTo>
                    <a:lnTo>
                      <a:pt x="1655" y="2215"/>
                    </a:lnTo>
                    <a:lnTo>
                      <a:pt x="1655" y="929"/>
                    </a:lnTo>
                    <a:lnTo>
                      <a:pt x="82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38"/>
              <p:cNvSpPr/>
              <p:nvPr/>
            </p:nvSpPr>
            <p:spPr>
              <a:xfrm>
                <a:off x="-6809500" y="-4451000"/>
                <a:ext cx="589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596" extrusionOk="0">
                    <a:moveTo>
                      <a:pt x="310" y="0"/>
                    </a:moveTo>
                    <a:lnTo>
                      <a:pt x="1" y="1143"/>
                    </a:lnTo>
                    <a:lnTo>
                      <a:pt x="608" y="1584"/>
                    </a:lnTo>
                    <a:lnTo>
                      <a:pt x="417" y="1965"/>
                    </a:lnTo>
                    <a:lnTo>
                      <a:pt x="703" y="2596"/>
                    </a:lnTo>
                    <a:lnTo>
                      <a:pt x="1751" y="2238"/>
                    </a:lnTo>
                    <a:lnTo>
                      <a:pt x="2358" y="1548"/>
                    </a:lnTo>
                    <a:lnTo>
                      <a:pt x="1525" y="679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38"/>
              <p:cNvSpPr/>
              <p:nvPr/>
            </p:nvSpPr>
            <p:spPr>
              <a:xfrm>
                <a:off x="-6829150" y="-3996200"/>
                <a:ext cx="51225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1894" extrusionOk="0">
                    <a:moveTo>
                      <a:pt x="1394" y="1"/>
                    </a:moveTo>
                    <a:lnTo>
                      <a:pt x="870" y="60"/>
                    </a:lnTo>
                    <a:lnTo>
                      <a:pt x="596" y="382"/>
                    </a:lnTo>
                    <a:lnTo>
                      <a:pt x="739" y="870"/>
                    </a:lnTo>
                    <a:lnTo>
                      <a:pt x="1" y="870"/>
                    </a:lnTo>
                    <a:lnTo>
                      <a:pt x="108" y="1596"/>
                    </a:lnTo>
                    <a:lnTo>
                      <a:pt x="1406" y="1799"/>
                    </a:lnTo>
                    <a:lnTo>
                      <a:pt x="2049" y="1894"/>
                    </a:lnTo>
                    <a:lnTo>
                      <a:pt x="2049" y="1310"/>
                    </a:lnTo>
                    <a:lnTo>
                      <a:pt x="1692" y="918"/>
                    </a:lnTo>
                    <a:lnTo>
                      <a:pt x="139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38"/>
              <p:cNvSpPr/>
              <p:nvPr/>
            </p:nvSpPr>
            <p:spPr>
              <a:xfrm>
                <a:off x="-6866650" y="-4177775"/>
                <a:ext cx="78025" cy="128625"/>
              </a:xfrm>
              <a:custGeom>
                <a:avLst/>
                <a:gdLst/>
                <a:ahLst/>
                <a:cxnLst/>
                <a:rect l="l" t="t" r="r" b="b"/>
                <a:pathLst>
                  <a:path w="3121" h="5145" extrusionOk="0">
                    <a:moveTo>
                      <a:pt x="2156" y="1"/>
                    </a:moveTo>
                    <a:lnTo>
                      <a:pt x="1239" y="251"/>
                    </a:lnTo>
                    <a:lnTo>
                      <a:pt x="608" y="1013"/>
                    </a:lnTo>
                    <a:lnTo>
                      <a:pt x="1120" y="1549"/>
                    </a:lnTo>
                    <a:lnTo>
                      <a:pt x="1215" y="2454"/>
                    </a:lnTo>
                    <a:lnTo>
                      <a:pt x="715" y="2573"/>
                    </a:lnTo>
                    <a:lnTo>
                      <a:pt x="656" y="1894"/>
                    </a:lnTo>
                    <a:lnTo>
                      <a:pt x="108" y="1942"/>
                    </a:lnTo>
                    <a:lnTo>
                      <a:pt x="1" y="2513"/>
                    </a:lnTo>
                    <a:lnTo>
                      <a:pt x="322" y="3132"/>
                    </a:lnTo>
                    <a:lnTo>
                      <a:pt x="1025" y="3466"/>
                    </a:lnTo>
                    <a:lnTo>
                      <a:pt x="1846" y="5144"/>
                    </a:lnTo>
                    <a:lnTo>
                      <a:pt x="2382" y="4990"/>
                    </a:lnTo>
                    <a:lnTo>
                      <a:pt x="2525" y="4549"/>
                    </a:lnTo>
                    <a:lnTo>
                      <a:pt x="3120" y="4168"/>
                    </a:lnTo>
                    <a:lnTo>
                      <a:pt x="3120" y="2168"/>
                    </a:lnTo>
                    <a:lnTo>
                      <a:pt x="2430" y="1942"/>
                    </a:lnTo>
                    <a:lnTo>
                      <a:pt x="2465" y="1501"/>
                    </a:lnTo>
                    <a:lnTo>
                      <a:pt x="2894" y="1346"/>
                    </a:lnTo>
                    <a:lnTo>
                      <a:pt x="2918" y="406"/>
                    </a:lnTo>
                    <a:lnTo>
                      <a:pt x="21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38"/>
              <p:cNvSpPr/>
              <p:nvPr/>
            </p:nvSpPr>
            <p:spPr>
              <a:xfrm>
                <a:off x="-6895225" y="-4320650"/>
                <a:ext cx="964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3835" extrusionOk="0">
                    <a:moveTo>
                      <a:pt x="2703" y="1"/>
                    </a:moveTo>
                    <a:lnTo>
                      <a:pt x="1691" y="180"/>
                    </a:lnTo>
                    <a:lnTo>
                      <a:pt x="1465" y="822"/>
                    </a:lnTo>
                    <a:lnTo>
                      <a:pt x="1691" y="1418"/>
                    </a:lnTo>
                    <a:lnTo>
                      <a:pt x="1144" y="1513"/>
                    </a:lnTo>
                    <a:lnTo>
                      <a:pt x="858" y="656"/>
                    </a:lnTo>
                    <a:lnTo>
                      <a:pt x="382" y="180"/>
                    </a:lnTo>
                    <a:lnTo>
                      <a:pt x="1" y="406"/>
                    </a:lnTo>
                    <a:lnTo>
                      <a:pt x="382" y="1180"/>
                    </a:lnTo>
                    <a:lnTo>
                      <a:pt x="191" y="1513"/>
                    </a:lnTo>
                    <a:lnTo>
                      <a:pt x="1144" y="2847"/>
                    </a:lnTo>
                    <a:lnTo>
                      <a:pt x="2525" y="2180"/>
                    </a:lnTo>
                    <a:lnTo>
                      <a:pt x="2703" y="2466"/>
                    </a:lnTo>
                    <a:lnTo>
                      <a:pt x="2263" y="2847"/>
                    </a:lnTo>
                    <a:lnTo>
                      <a:pt x="2263" y="3656"/>
                    </a:lnTo>
                    <a:lnTo>
                      <a:pt x="2703" y="3835"/>
                    </a:lnTo>
                    <a:lnTo>
                      <a:pt x="3799" y="3716"/>
                    </a:lnTo>
                    <a:lnTo>
                      <a:pt x="3858" y="2013"/>
                    </a:lnTo>
                    <a:lnTo>
                      <a:pt x="3430" y="299"/>
                    </a:lnTo>
                    <a:lnTo>
                      <a:pt x="270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38"/>
              <p:cNvSpPr/>
              <p:nvPr/>
            </p:nvSpPr>
            <p:spPr>
              <a:xfrm>
                <a:off x="-6837775" y="-4552225"/>
                <a:ext cx="26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90" extrusionOk="0">
                    <a:moveTo>
                      <a:pt x="263" y="1"/>
                    </a:moveTo>
                    <a:lnTo>
                      <a:pt x="1" y="846"/>
                    </a:lnTo>
                    <a:lnTo>
                      <a:pt x="370" y="1013"/>
                    </a:lnTo>
                    <a:lnTo>
                      <a:pt x="596" y="1489"/>
                    </a:lnTo>
                    <a:lnTo>
                      <a:pt x="1072" y="1489"/>
                    </a:lnTo>
                    <a:lnTo>
                      <a:pt x="1072" y="465"/>
                    </a:lnTo>
                    <a:lnTo>
                      <a:pt x="8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38"/>
              <p:cNvSpPr/>
              <p:nvPr/>
            </p:nvSpPr>
            <p:spPr>
              <a:xfrm>
                <a:off x="-6909200" y="-4494175"/>
                <a:ext cx="95275" cy="11135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4454" extrusionOk="0">
                    <a:moveTo>
                      <a:pt x="1298" y="1"/>
                    </a:moveTo>
                    <a:lnTo>
                      <a:pt x="214" y="477"/>
                    </a:lnTo>
                    <a:lnTo>
                      <a:pt x="0" y="1179"/>
                    </a:lnTo>
                    <a:lnTo>
                      <a:pt x="845" y="1144"/>
                    </a:lnTo>
                    <a:lnTo>
                      <a:pt x="1262" y="1894"/>
                    </a:lnTo>
                    <a:lnTo>
                      <a:pt x="1048" y="2322"/>
                    </a:lnTo>
                    <a:lnTo>
                      <a:pt x="631" y="2168"/>
                    </a:lnTo>
                    <a:lnTo>
                      <a:pt x="381" y="2751"/>
                    </a:lnTo>
                    <a:lnTo>
                      <a:pt x="822" y="3334"/>
                    </a:lnTo>
                    <a:lnTo>
                      <a:pt x="1786" y="2930"/>
                    </a:lnTo>
                    <a:lnTo>
                      <a:pt x="2596" y="3334"/>
                    </a:lnTo>
                    <a:lnTo>
                      <a:pt x="2691" y="3953"/>
                    </a:lnTo>
                    <a:lnTo>
                      <a:pt x="3215" y="4454"/>
                    </a:lnTo>
                    <a:lnTo>
                      <a:pt x="3810" y="3918"/>
                    </a:lnTo>
                    <a:lnTo>
                      <a:pt x="3203" y="2870"/>
                    </a:lnTo>
                    <a:lnTo>
                      <a:pt x="3501" y="1751"/>
                    </a:lnTo>
                    <a:lnTo>
                      <a:pt x="2108" y="703"/>
                    </a:lnTo>
                    <a:lnTo>
                      <a:pt x="1786" y="929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38"/>
              <p:cNvSpPr/>
              <p:nvPr/>
            </p:nvSpPr>
            <p:spPr>
              <a:xfrm>
                <a:off x="-7084225" y="-4164375"/>
                <a:ext cx="243200" cy="219700"/>
              </a:xfrm>
              <a:custGeom>
                <a:avLst/>
                <a:gdLst/>
                <a:ahLst/>
                <a:cxnLst/>
                <a:rect l="l" t="t" r="r" b="b"/>
                <a:pathLst>
                  <a:path w="9728" h="8788" extrusionOk="0">
                    <a:moveTo>
                      <a:pt x="7132" y="1"/>
                    </a:moveTo>
                    <a:lnTo>
                      <a:pt x="6406" y="120"/>
                    </a:lnTo>
                    <a:lnTo>
                      <a:pt x="6406" y="882"/>
                    </a:lnTo>
                    <a:lnTo>
                      <a:pt x="5727" y="882"/>
                    </a:lnTo>
                    <a:lnTo>
                      <a:pt x="5965" y="2287"/>
                    </a:lnTo>
                    <a:lnTo>
                      <a:pt x="6049" y="3965"/>
                    </a:lnTo>
                    <a:lnTo>
                      <a:pt x="5560" y="3954"/>
                    </a:lnTo>
                    <a:lnTo>
                      <a:pt x="5489" y="2382"/>
                    </a:lnTo>
                    <a:lnTo>
                      <a:pt x="4882" y="1477"/>
                    </a:lnTo>
                    <a:lnTo>
                      <a:pt x="4417" y="1549"/>
                    </a:lnTo>
                    <a:lnTo>
                      <a:pt x="4620" y="2287"/>
                    </a:lnTo>
                    <a:lnTo>
                      <a:pt x="4167" y="2358"/>
                    </a:lnTo>
                    <a:lnTo>
                      <a:pt x="4108" y="2108"/>
                    </a:lnTo>
                    <a:lnTo>
                      <a:pt x="3120" y="1596"/>
                    </a:lnTo>
                    <a:lnTo>
                      <a:pt x="2655" y="1703"/>
                    </a:lnTo>
                    <a:lnTo>
                      <a:pt x="2227" y="1025"/>
                    </a:lnTo>
                    <a:lnTo>
                      <a:pt x="381" y="2191"/>
                    </a:lnTo>
                    <a:lnTo>
                      <a:pt x="607" y="2775"/>
                    </a:lnTo>
                    <a:lnTo>
                      <a:pt x="0" y="3156"/>
                    </a:lnTo>
                    <a:lnTo>
                      <a:pt x="250" y="4263"/>
                    </a:lnTo>
                    <a:lnTo>
                      <a:pt x="1405" y="3918"/>
                    </a:lnTo>
                    <a:lnTo>
                      <a:pt x="1429" y="4442"/>
                    </a:lnTo>
                    <a:lnTo>
                      <a:pt x="715" y="4644"/>
                    </a:lnTo>
                    <a:lnTo>
                      <a:pt x="346" y="5001"/>
                    </a:lnTo>
                    <a:lnTo>
                      <a:pt x="596" y="5585"/>
                    </a:lnTo>
                    <a:lnTo>
                      <a:pt x="2084" y="5597"/>
                    </a:lnTo>
                    <a:lnTo>
                      <a:pt x="2822" y="5489"/>
                    </a:lnTo>
                    <a:lnTo>
                      <a:pt x="3667" y="5847"/>
                    </a:lnTo>
                    <a:lnTo>
                      <a:pt x="3536" y="6394"/>
                    </a:lnTo>
                    <a:lnTo>
                      <a:pt x="1953" y="6085"/>
                    </a:lnTo>
                    <a:lnTo>
                      <a:pt x="822" y="6382"/>
                    </a:lnTo>
                    <a:lnTo>
                      <a:pt x="869" y="6894"/>
                    </a:lnTo>
                    <a:lnTo>
                      <a:pt x="1620" y="7609"/>
                    </a:lnTo>
                    <a:lnTo>
                      <a:pt x="3036" y="7823"/>
                    </a:lnTo>
                    <a:lnTo>
                      <a:pt x="2893" y="8514"/>
                    </a:lnTo>
                    <a:lnTo>
                      <a:pt x="4465" y="8788"/>
                    </a:lnTo>
                    <a:lnTo>
                      <a:pt x="5858" y="8228"/>
                    </a:lnTo>
                    <a:lnTo>
                      <a:pt x="6168" y="7430"/>
                    </a:lnTo>
                    <a:lnTo>
                      <a:pt x="6477" y="7097"/>
                    </a:lnTo>
                    <a:lnTo>
                      <a:pt x="6715" y="7597"/>
                    </a:lnTo>
                    <a:lnTo>
                      <a:pt x="7335" y="7799"/>
                    </a:lnTo>
                    <a:lnTo>
                      <a:pt x="7418" y="8418"/>
                    </a:lnTo>
                    <a:lnTo>
                      <a:pt x="8763" y="8561"/>
                    </a:lnTo>
                    <a:lnTo>
                      <a:pt x="9251" y="8061"/>
                    </a:lnTo>
                    <a:lnTo>
                      <a:pt x="8870" y="7430"/>
                    </a:lnTo>
                    <a:lnTo>
                      <a:pt x="9013" y="7121"/>
                    </a:lnTo>
                    <a:lnTo>
                      <a:pt x="9728" y="7252"/>
                    </a:lnTo>
                    <a:lnTo>
                      <a:pt x="9728" y="6311"/>
                    </a:lnTo>
                    <a:lnTo>
                      <a:pt x="8299" y="5656"/>
                    </a:lnTo>
                    <a:lnTo>
                      <a:pt x="7739" y="5097"/>
                    </a:lnTo>
                    <a:lnTo>
                      <a:pt x="7727" y="3930"/>
                    </a:lnTo>
                    <a:lnTo>
                      <a:pt x="7251" y="1894"/>
                    </a:lnTo>
                    <a:lnTo>
                      <a:pt x="7811" y="489"/>
                    </a:lnTo>
                    <a:lnTo>
                      <a:pt x="713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38"/>
              <p:cNvSpPr/>
              <p:nvPr/>
            </p:nvSpPr>
            <p:spPr>
              <a:xfrm>
                <a:off x="-6863675" y="-4392375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extrusionOk="0">
                    <a:moveTo>
                      <a:pt x="429" y="1"/>
                    </a:moveTo>
                    <a:lnTo>
                      <a:pt x="1" y="191"/>
                    </a:lnTo>
                    <a:lnTo>
                      <a:pt x="84" y="727"/>
                    </a:lnTo>
                    <a:lnTo>
                      <a:pt x="775" y="382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38"/>
              <p:cNvSpPr/>
              <p:nvPr/>
            </p:nvSpPr>
            <p:spPr>
              <a:xfrm>
                <a:off x="-6895225" y="-4251875"/>
                <a:ext cx="193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34" extrusionOk="0">
                    <a:moveTo>
                      <a:pt x="525" y="0"/>
                    </a:moveTo>
                    <a:lnTo>
                      <a:pt x="1" y="96"/>
                    </a:lnTo>
                    <a:lnTo>
                      <a:pt x="120" y="762"/>
                    </a:lnTo>
                    <a:lnTo>
                      <a:pt x="525" y="834"/>
                    </a:lnTo>
                    <a:lnTo>
                      <a:pt x="775" y="548"/>
                    </a:lnTo>
                    <a:lnTo>
                      <a:pt x="52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38"/>
              <p:cNvSpPr/>
              <p:nvPr/>
            </p:nvSpPr>
            <p:spPr>
              <a:xfrm>
                <a:off x="-6914875" y="-4386125"/>
                <a:ext cx="354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82" extrusionOk="0">
                    <a:moveTo>
                      <a:pt x="275" y="1"/>
                    </a:moveTo>
                    <a:lnTo>
                      <a:pt x="1" y="203"/>
                    </a:lnTo>
                    <a:lnTo>
                      <a:pt x="132" y="1358"/>
                    </a:lnTo>
                    <a:lnTo>
                      <a:pt x="1037" y="1882"/>
                    </a:lnTo>
                    <a:lnTo>
                      <a:pt x="1418" y="1715"/>
                    </a:lnTo>
                    <a:lnTo>
                      <a:pt x="27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38"/>
              <p:cNvSpPr/>
              <p:nvPr/>
            </p:nvSpPr>
            <p:spPr>
              <a:xfrm>
                <a:off x="-7025600" y="-4328975"/>
                <a:ext cx="121775" cy="1402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5609" extrusionOk="0">
                    <a:moveTo>
                      <a:pt x="2775" y="1"/>
                    </a:moveTo>
                    <a:lnTo>
                      <a:pt x="2430" y="358"/>
                    </a:lnTo>
                    <a:lnTo>
                      <a:pt x="2334" y="1025"/>
                    </a:lnTo>
                    <a:lnTo>
                      <a:pt x="2739" y="1691"/>
                    </a:lnTo>
                    <a:lnTo>
                      <a:pt x="2430" y="2060"/>
                    </a:lnTo>
                    <a:lnTo>
                      <a:pt x="3025" y="2799"/>
                    </a:lnTo>
                    <a:lnTo>
                      <a:pt x="1894" y="3037"/>
                    </a:lnTo>
                    <a:lnTo>
                      <a:pt x="1418" y="3632"/>
                    </a:lnTo>
                    <a:lnTo>
                      <a:pt x="1513" y="4013"/>
                    </a:lnTo>
                    <a:lnTo>
                      <a:pt x="477" y="4430"/>
                    </a:lnTo>
                    <a:lnTo>
                      <a:pt x="1" y="4977"/>
                    </a:lnTo>
                    <a:lnTo>
                      <a:pt x="656" y="5608"/>
                    </a:lnTo>
                    <a:lnTo>
                      <a:pt x="1537" y="5073"/>
                    </a:lnTo>
                    <a:lnTo>
                      <a:pt x="2418" y="4454"/>
                    </a:lnTo>
                    <a:lnTo>
                      <a:pt x="3847" y="4370"/>
                    </a:lnTo>
                    <a:lnTo>
                      <a:pt x="4692" y="3727"/>
                    </a:lnTo>
                    <a:lnTo>
                      <a:pt x="4870" y="2120"/>
                    </a:lnTo>
                    <a:lnTo>
                      <a:pt x="4239" y="1656"/>
                    </a:lnTo>
                    <a:lnTo>
                      <a:pt x="3966" y="2263"/>
                    </a:lnTo>
                    <a:lnTo>
                      <a:pt x="3454" y="1656"/>
                    </a:lnTo>
                    <a:lnTo>
                      <a:pt x="3335" y="763"/>
                    </a:lnTo>
                    <a:lnTo>
                      <a:pt x="277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38"/>
              <p:cNvSpPr/>
              <p:nvPr/>
            </p:nvSpPr>
            <p:spPr>
              <a:xfrm>
                <a:off x="-7008925" y="-4455175"/>
                <a:ext cx="5360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1525" extrusionOk="0">
                    <a:moveTo>
                      <a:pt x="1334" y="0"/>
                    </a:moveTo>
                    <a:lnTo>
                      <a:pt x="1013" y="584"/>
                    </a:lnTo>
                    <a:lnTo>
                      <a:pt x="203" y="750"/>
                    </a:lnTo>
                    <a:lnTo>
                      <a:pt x="1" y="1358"/>
                    </a:lnTo>
                    <a:lnTo>
                      <a:pt x="810" y="1524"/>
                    </a:lnTo>
                    <a:lnTo>
                      <a:pt x="2144" y="1286"/>
                    </a:lnTo>
                    <a:lnTo>
                      <a:pt x="2013" y="417"/>
                    </a:lnTo>
                    <a:lnTo>
                      <a:pt x="13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38"/>
              <p:cNvSpPr/>
              <p:nvPr/>
            </p:nvSpPr>
            <p:spPr>
              <a:xfrm>
                <a:off x="-7009825" y="-4405775"/>
                <a:ext cx="47050" cy="49450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978" extrusionOk="0">
                    <a:moveTo>
                      <a:pt x="858" y="1"/>
                    </a:moveTo>
                    <a:lnTo>
                      <a:pt x="144" y="465"/>
                    </a:lnTo>
                    <a:lnTo>
                      <a:pt x="1" y="1227"/>
                    </a:lnTo>
                    <a:lnTo>
                      <a:pt x="441" y="1977"/>
                    </a:lnTo>
                    <a:lnTo>
                      <a:pt x="1715" y="1608"/>
                    </a:lnTo>
                    <a:lnTo>
                      <a:pt x="1596" y="918"/>
                    </a:lnTo>
                    <a:lnTo>
                      <a:pt x="1156" y="941"/>
                    </a:lnTo>
                    <a:lnTo>
                      <a:pt x="1144" y="572"/>
                    </a:lnTo>
                    <a:lnTo>
                      <a:pt x="1882" y="537"/>
                    </a:lnTo>
                    <a:lnTo>
                      <a:pt x="18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38"/>
              <p:cNvSpPr/>
              <p:nvPr/>
            </p:nvSpPr>
            <p:spPr>
              <a:xfrm>
                <a:off x="-7063100" y="-4306950"/>
                <a:ext cx="84850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3037" extrusionOk="0">
                    <a:moveTo>
                      <a:pt x="1036" y="1"/>
                    </a:moveTo>
                    <a:lnTo>
                      <a:pt x="465" y="727"/>
                    </a:lnTo>
                    <a:lnTo>
                      <a:pt x="1" y="1715"/>
                    </a:lnTo>
                    <a:lnTo>
                      <a:pt x="1" y="2430"/>
                    </a:lnTo>
                    <a:lnTo>
                      <a:pt x="667" y="3037"/>
                    </a:lnTo>
                    <a:lnTo>
                      <a:pt x="1667" y="2989"/>
                    </a:lnTo>
                    <a:lnTo>
                      <a:pt x="2918" y="2751"/>
                    </a:lnTo>
                    <a:lnTo>
                      <a:pt x="3394" y="2156"/>
                    </a:lnTo>
                    <a:lnTo>
                      <a:pt x="2989" y="1203"/>
                    </a:lnTo>
                    <a:lnTo>
                      <a:pt x="2370" y="620"/>
                    </a:lnTo>
                    <a:lnTo>
                      <a:pt x="1977" y="655"/>
                    </a:lnTo>
                    <a:lnTo>
                      <a:pt x="1787" y="10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38"/>
              <p:cNvSpPr/>
              <p:nvPr/>
            </p:nvSpPr>
            <p:spPr>
              <a:xfrm>
                <a:off x="-7031850" y="-4328975"/>
                <a:ext cx="2295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13" extrusionOk="0">
                    <a:moveTo>
                      <a:pt x="167" y="1"/>
                    </a:moveTo>
                    <a:lnTo>
                      <a:pt x="1" y="382"/>
                    </a:lnTo>
                    <a:lnTo>
                      <a:pt x="679" y="513"/>
                    </a:lnTo>
                    <a:lnTo>
                      <a:pt x="918" y="96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38"/>
              <p:cNvSpPr/>
              <p:nvPr/>
            </p:nvSpPr>
            <p:spPr>
              <a:xfrm>
                <a:off x="-7038400" y="-4405775"/>
                <a:ext cx="217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073" extrusionOk="0">
                    <a:moveTo>
                      <a:pt x="691" y="1"/>
                    </a:moveTo>
                    <a:lnTo>
                      <a:pt x="191" y="156"/>
                    </a:lnTo>
                    <a:lnTo>
                      <a:pt x="1" y="715"/>
                    </a:lnTo>
                    <a:lnTo>
                      <a:pt x="632" y="1072"/>
                    </a:lnTo>
                    <a:lnTo>
                      <a:pt x="870" y="310"/>
                    </a:ln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38"/>
              <p:cNvSpPr/>
              <p:nvPr/>
            </p:nvSpPr>
            <p:spPr>
              <a:xfrm>
                <a:off x="-7132450" y="-4368275"/>
                <a:ext cx="95275" cy="95275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3811" extrusionOk="0">
                    <a:moveTo>
                      <a:pt x="3227" y="1"/>
                    </a:moveTo>
                    <a:lnTo>
                      <a:pt x="2906" y="108"/>
                    </a:lnTo>
                    <a:lnTo>
                      <a:pt x="2906" y="632"/>
                    </a:lnTo>
                    <a:lnTo>
                      <a:pt x="2417" y="382"/>
                    </a:lnTo>
                    <a:lnTo>
                      <a:pt x="1822" y="430"/>
                    </a:lnTo>
                    <a:lnTo>
                      <a:pt x="667" y="2418"/>
                    </a:lnTo>
                    <a:lnTo>
                      <a:pt x="227" y="2751"/>
                    </a:lnTo>
                    <a:lnTo>
                      <a:pt x="0" y="3632"/>
                    </a:lnTo>
                    <a:lnTo>
                      <a:pt x="893" y="3811"/>
                    </a:lnTo>
                    <a:lnTo>
                      <a:pt x="1489" y="3692"/>
                    </a:lnTo>
                    <a:lnTo>
                      <a:pt x="1929" y="3156"/>
                    </a:lnTo>
                    <a:lnTo>
                      <a:pt x="1846" y="1942"/>
                    </a:lnTo>
                    <a:lnTo>
                      <a:pt x="2215" y="1739"/>
                    </a:lnTo>
                    <a:lnTo>
                      <a:pt x="2286" y="3013"/>
                    </a:lnTo>
                    <a:lnTo>
                      <a:pt x="2882" y="2989"/>
                    </a:lnTo>
                    <a:lnTo>
                      <a:pt x="2858" y="2382"/>
                    </a:lnTo>
                    <a:lnTo>
                      <a:pt x="3525" y="2108"/>
                    </a:lnTo>
                    <a:lnTo>
                      <a:pt x="3656" y="763"/>
                    </a:lnTo>
                    <a:lnTo>
                      <a:pt x="3810" y="418"/>
                    </a:lnTo>
                    <a:lnTo>
                      <a:pt x="32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38"/>
              <p:cNvSpPr/>
              <p:nvPr/>
            </p:nvSpPr>
            <p:spPr>
              <a:xfrm>
                <a:off x="-7178600" y="-4199500"/>
                <a:ext cx="141425" cy="155400"/>
              </a:xfrm>
              <a:custGeom>
                <a:avLst/>
                <a:gdLst/>
                <a:ahLst/>
                <a:cxnLst/>
                <a:rect l="l" t="t" r="r" b="b"/>
                <a:pathLst>
                  <a:path w="5657" h="6216" extrusionOk="0">
                    <a:moveTo>
                      <a:pt x="2620" y="1"/>
                    </a:moveTo>
                    <a:lnTo>
                      <a:pt x="358" y="394"/>
                    </a:lnTo>
                    <a:lnTo>
                      <a:pt x="858" y="1751"/>
                    </a:lnTo>
                    <a:lnTo>
                      <a:pt x="406" y="2775"/>
                    </a:lnTo>
                    <a:lnTo>
                      <a:pt x="406" y="3537"/>
                    </a:lnTo>
                    <a:lnTo>
                      <a:pt x="1" y="3727"/>
                    </a:lnTo>
                    <a:lnTo>
                      <a:pt x="1" y="4704"/>
                    </a:lnTo>
                    <a:lnTo>
                      <a:pt x="858" y="5025"/>
                    </a:lnTo>
                    <a:lnTo>
                      <a:pt x="1275" y="6216"/>
                    </a:lnTo>
                    <a:lnTo>
                      <a:pt x="1846" y="6216"/>
                    </a:lnTo>
                    <a:lnTo>
                      <a:pt x="2085" y="5609"/>
                    </a:lnTo>
                    <a:lnTo>
                      <a:pt x="2763" y="5513"/>
                    </a:lnTo>
                    <a:lnTo>
                      <a:pt x="2906" y="4585"/>
                    </a:lnTo>
                    <a:lnTo>
                      <a:pt x="3501" y="4144"/>
                    </a:lnTo>
                    <a:lnTo>
                      <a:pt x="3501" y="3394"/>
                    </a:lnTo>
                    <a:lnTo>
                      <a:pt x="5656" y="1930"/>
                    </a:lnTo>
                    <a:lnTo>
                      <a:pt x="4644" y="715"/>
                    </a:lnTo>
                    <a:lnTo>
                      <a:pt x="3418" y="560"/>
                    </a:lnTo>
                    <a:lnTo>
                      <a:pt x="3275" y="1072"/>
                    </a:lnTo>
                    <a:lnTo>
                      <a:pt x="26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38"/>
              <p:cNvSpPr/>
              <p:nvPr/>
            </p:nvSpPr>
            <p:spPr>
              <a:xfrm>
                <a:off x="-7095250" y="-4282550"/>
                <a:ext cx="23850" cy="330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1323" extrusionOk="0">
                    <a:moveTo>
                      <a:pt x="691" y="1"/>
                    </a:moveTo>
                    <a:lnTo>
                      <a:pt x="1" y="858"/>
                    </a:lnTo>
                    <a:lnTo>
                      <a:pt x="441" y="1323"/>
                    </a:lnTo>
                    <a:lnTo>
                      <a:pt x="953" y="382"/>
                    </a:ln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370" name="Google Shape;11370;p38"/>
          <p:cNvSpPr txBox="1"/>
          <p:nvPr/>
        </p:nvSpPr>
        <p:spPr>
          <a:xfrm>
            <a:off x="710275" y="1370588"/>
            <a:ext cx="2484300" cy="8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World Map Template</a:t>
            </a:r>
            <a:endParaRPr sz="2800">
              <a:solidFill>
                <a:srgbClr val="434343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11371" name="Google Shape;11371;p38"/>
          <p:cNvSpPr txBox="1"/>
          <p:nvPr/>
        </p:nvSpPr>
        <p:spPr>
          <a:xfrm>
            <a:off x="710275" y="2327813"/>
            <a:ext cx="2631000" cy="14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Sun. It’s terribly hot—even hotter than Mercury—and its atmosphere is extremely poisonous</a:t>
            </a:r>
            <a:endParaRPr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1372" name="Google Shape;11372;p38"/>
          <p:cNvGrpSpPr/>
          <p:nvPr/>
        </p:nvGrpSpPr>
        <p:grpSpPr>
          <a:xfrm>
            <a:off x="3944575" y="731500"/>
            <a:ext cx="1092600" cy="1687728"/>
            <a:chOff x="3944575" y="731500"/>
            <a:chExt cx="1092600" cy="1687728"/>
          </a:xfrm>
        </p:grpSpPr>
        <p:sp>
          <p:nvSpPr>
            <p:cNvPr id="11373" name="Google Shape;11373;p38"/>
            <p:cNvSpPr/>
            <p:nvPr/>
          </p:nvSpPr>
          <p:spPr>
            <a:xfrm>
              <a:off x="4215859" y="1869171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2FC948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25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74" name="Google Shape;11374;p38"/>
            <p:cNvSpPr txBox="1"/>
            <p:nvPr/>
          </p:nvSpPr>
          <p:spPr>
            <a:xfrm>
              <a:off x="3944575" y="73150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75" name="Google Shape;11375;p38"/>
            <p:cNvCxnSpPr>
              <a:stCxn id="11373" idx="0"/>
              <a:endCxn id="11374" idx="2"/>
            </p:cNvCxnSpPr>
            <p:nvPr/>
          </p:nvCxnSpPr>
          <p:spPr>
            <a:xfrm rot="10800000">
              <a:off x="4490886" y="1018971"/>
              <a:ext cx="0" cy="8502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376" name="Google Shape;11376;p38"/>
          <p:cNvGrpSpPr/>
          <p:nvPr/>
        </p:nvGrpSpPr>
        <p:grpSpPr>
          <a:xfrm>
            <a:off x="5553300" y="731500"/>
            <a:ext cx="1092600" cy="1394131"/>
            <a:chOff x="5629500" y="731500"/>
            <a:chExt cx="1092600" cy="1394131"/>
          </a:xfrm>
        </p:grpSpPr>
        <p:sp>
          <p:nvSpPr>
            <p:cNvPr id="11377" name="Google Shape;11377;p38"/>
            <p:cNvSpPr/>
            <p:nvPr/>
          </p:nvSpPr>
          <p:spPr>
            <a:xfrm>
              <a:off x="5900766" y="1575574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C6282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80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78" name="Google Shape;11378;p38"/>
            <p:cNvSpPr txBox="1"/>
            <p:nvPr/>
          </p:nvSpPr>
          <p:spPr>
            <a:xfrm>
              <a:off x="5629500" y="73150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79" name="Google Shape;11379;p38"/>
            <p:cNvCxnSpPr>
              <a:stCxn id="11377" idx="0"/>
              <a:endCxn id="11378" idx="2"/>
            </p:cNvCxnSpPr>
            <p:nvPr/>
          </p:nvCxnSpPr>
          <p:spPr>
            <a:xfrm rot="10800000">
              <a:off x="6175793" y="1018774"/>
              <a:ext cx="0" cy="5568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380" name="Google Shape;11380;p38"/>
          <p:cNvGrpSpPr/>
          <p:nvPr/>
        </p:nvGrpSpPr>
        <p:grpSpPr>
          <a:xfrm>
            <a:off x="7123588" y="731500"/>
            <a:ext cx="1092600" cy="1204279"/>
            <a:chOff x="7123588" y="731500"/>
            <a:chExt cx="1092600" cy="1204279"/>
          </a:xfrm>
        </p:grpSpPr>
        <p:sp>
          <p:nvSpPr>
            <p:cNvPr id="11381" name="Google Shape;11381;p38"/>
            <p:cNvSpPr/>
            <p:nvPr/>
          </p:nvSpPr>
          <p:spPr>
            <a:xfrm>
              <a:off x="7394876" y="1385722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4685BC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90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82" name="Google Shape;11382;p38"/>
            <p:cNvSpPr txBox="1"/>
            <p:nvPr/>
          </p:nvSpPr>
          <p:spPr>
            <a:xfrm>
              <a:off x="7123588" y="73150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83" name="Google Shape;11383;p38"/>
            <p:cNvCxnSpPr>
              <a:stCxn id="11381" idx="0"/>
              <a:endCxn id="11382" idx="2"/>
            </p:cNvCxnSpPr>
            <p:nvPr/>
          </p:nvCxnSpPr>
          <p:spPr>
            <a:xfrm rot="10800000">
              <a:off x="7669903" y="1018822"/>
              <a:ext cx="0" cy="3669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384" name="Google Shape;11384;p38"/>
          <p:cNvGrpSpPr/>
          <p:nvPr/>
        </p:nvGrpSpPr>
        <p:grpSpPr>
          <a:xfrm>
            <a:off x="4054538" y="3443204"/>
            <a:ext cx="1092600" cy="1066046"/>
            <a:chOff x="4054538" y="3443204"/>
            <a:chExt cx="1092600" cy="1066046"/>
          </a:xfrm>
        </p:grpSpPr>
        <p:sp>
          <p:nvSpPr>
            <p:cNvPr id="11385" name="Google Shape;11385;p38"/>
            <p:cNvSpPr/>
            <p:nvPr/>
          </p:nvSpPr>
          <p:spPr>
            <a:xfrm>
              <a:off x="4325810" y="3443204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E0921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15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86" name="Google Shape;11386;p38"/>
            <p:cNvSpPr txBox="1"/>
            <p:nvPr/>
          </p:nvSpPr>
          <p:spPr>
            <a:xfrm>
              <a:off x="4054538" y="422185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87" name="Google Shape;11387;p38"/>
            <p:cNvCxnSpPr>
              <a:stCxn id="11385" idx="2"/>
              <a:endCxn id="11386" idx="0"/>
            </p:cNvCxnSpPr>
            <p:nvPr/>
          </p:nvCxnSpPr>
          <p:spPr>
            <a:xfrm>
              <a:off x="4600838" y="3993261"/>
              <a:ext cx="0" cy="2286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388" name="Google Shape;11388;p38"/>
          <p:cNvGrpSpPr/>
          <p:nvPr/>
        </p:nvGrpSpPr>
        <p:grpSpPr>
          <a:xfrm>
            <a:off x="5929525" y="3285888"/>
            <a:ext cx="1092600" cy="1223362"/>
            <a:chOff x="5929525" y="3285888"/>
            <a:chExt cx="1092600" cy="1223362"/>
          </a:xfrm>
        </p:grpSpPr>
        <p:sp>
          <p:nvSpPr>
            <p:cNvPr id="11389" name="Google Shape;11389;p38"/>
            <p:cNvSpPr/>
            <p:nvPr/>
          </p:nvSpPr>
          <p:spPr>
            <a:xfrm>
              <a:off x="6200809" y="3285888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43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90" name="Google Shape;11390;p38"/>
            <p:cNvSpPr txBox="1"/>
            <p:nvPr/>
          </p:nvSpPr>
          <p:spPr>
            <a:xfrm>
              <a:off x="5929525" y="422185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91" name="Google Shape;11391;p38"/>
            <p:cNvCxnSpPr>
              <a:stCxn id="11389" idx="2"/>
              <a:endCxn id="11390" idx="0"/>
            </p:cNvCxnSpPr>
            <p:nvPr/>
          </p:nvCxnSpPr>
          <p:spPr>
            <a:xfrm>
              <a:off x="6475836" y="3835945"/>
              <a:ext cx="0" cy="3858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392" name="Google Shape;11392;p38"/>
          <p:cNvGrpSpPr/>
          <p:nvPr/>
        </p:nvGrpSpPr>
        <p:grpSpPr>
          <a:xfrm>
            <a:off x="7377613" y="3516593"/>
            <a:ext cx="1092600" cy="992657"/>
            <a:chOff x="7377613" y="3516593"/>
            <a:chExt cx="1092600" cy="992657"/>
          </a:xfrm>
        </p:grpSpPr>
        <p:sp>
          <p:nvSpPr>
            <p:cNvPr id="11393" name="Google Shape;11393;p38"/>
            <p:cNvSpPr/>
            <p:nvPr/>
          </p:nvSpPr>
          <p:spPr>
            <a:xfrm>
              <a:off x="7648887" y="3516593"/>
              <a:ext cx="550055" cy="550057"/>
            </a:xfrm>
            <a:prstGeom prst="flowChartOffpageConnector">
              <a:avLst/>
            </a:prstGeom>
            <a:solidFill>
              <a:srgbClr val="FFFFFF"/>
            </a:solidFill>
            <a:ln w="19050" cap="flat" cmpd="sng">
              <a:solidFill>
                <a:srgbClr val="2020BA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70</a:t>
              </a:r>
              <a:r>
                <a:rPr lang="en" sz="1300">
                  <a:solidFill>
                    <a:srgbClr val="43434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%</a:t>
              </a:r>
              <a:endParaRPr sz="1000">
                <a:solidFill>
                  <a:srgbClr val="434343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1394" name="Google Shape;11394;p38"/>
            <p:cNvSpPr txBox="1"/>
            <p:nvPr/>
          </p:nvSpPr>
          <p:spPr>
            <a:xfrm>
              <a:off x="7377613" y="4221850"/>
              <a:ext cx="1092600" cy="28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cxnSp>
          <p:nvCxnSpPr>
            <p:cNvPr id="11395" name="Google Shape;11395;p38"/>
            <p:cNvCxnSpPr>
              <a:stCxn id="11393" idx="2"/>
              <a:endCxn id="11394" idx="0"/>
            </p:cNvCxnSpPr>
            <p:nvPr/>
          </p:nvCxnSpPr>
          <p:spPr>
            <a:xfrm>
              <a:off x="7923915" y="4066650"/>
              <a:ext cx="0" cy="1551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0" name="Google Shape;11400;p39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1401" name="Google Shape;11401;p39"/>
          <p:cNvGrpSpPr/>
          <p:nvPr/>
        </p:nvGrpSpPr>
        <p:grpSpPr>
          <a:xfrm>
            <a:off x="707174" y="2795465"/>
            <a:ext cx="7729692" cy="1812329"/>
            <a:chOff x="1938938" y="2873488"/>
            <a:chExt cx="5266175" cy="1234725"/>
          </a:xfrm>
        </p:grpSpPr>
        <p:sp>
          <p:nvSpPr>
            <p:cNvPr id="11402" name="Google Shape;11402;p39"/>
            <p:cNvSpPr/>
            <p:nvPr/>
          </p:nvSpPr>
          <p:spPr>
            <a:xfrm>
              <a:off x="1938938" y="2937613"/>
              <a:ext cx="1940750" cy="1170600"/>
            </a:xfrm>
            <a:custGeom>
              <a:avLst/>
              <a:gdLst/>
              <a:ahLst/>
              <a:cxnLst/>
              <a:rect l="l" t="t" r="r" b="b"/>
              <a:pathLst>
                <a:path w="77630" h="46824" extrusionOk="0">
                  <a:moveTo>
                    <a:pt x="14251" y="1"/>
                  </a:moveTo>
                  <a:cubicBezTo>
                    <a:pt x="13779" y="1"/>
                    <a:pt x="13326" y="35"/>
                    <a:pt x="12967" y="126"/>
                  </a:cubicBezTo>
                  <a:cubicBezTo>
                    <a:pt x="12205" y="328"/>
                    <a:pt x="11455" y="519"/>
                    <a:pt x="10693" y="721"/>
                  </a:cubicBezTo>
                  <a:cubicBezTo>
                    <a:pt x="10347" y="805"/>
                    <a:pt x="10002" y="900"/>
                    <a:pt x="9585" y="924"/>
                  </a:cubicBezTo>
                  <a:cubicBezTo>
                    <a:pt x="9133" y="959"/>
                    <a:pt x="8609" y="924"/>
                    <a:pt x="8228" y="1019"/>
                  </a:cubicBezTo>
                  <a:cubicBezTo>
                    <a:pt x="7978" y="1090"/>
                    <a:pt x="7847" y="1198"/>
                    <a:pt x="7811" y="1305"/>
                  </a:cubicBezTo>
                  <a:cubicBezTo>
                    <a:pt x="7787" y="1412"/>
                    <a:pt x="7716" y="1543"/>
                    <a:pt x="7823" y="1638"/>
                  </a:cubicBezTo>
                  <a:cubicBezTo>
                    <a:pt x="8204" y="1995"/>
                    <a:pt x="8549" y="2460"/>
                    <a:pt x="8073" y="2793"/>
                  </a:cubicBezTo>
                  <a:cubicBezTo>
                    <a:pt x="7937" y="2902"/>
                    <a:pt x="7599" y="2949"/>
                    <a:pt x="7256" y="2949"/>
                  </a:cubicBezTo>
                  <a:cubicBezTo>
                    <a:pt x="7150" y="2949"/>
                    <a:pt x="7043" y="2944"/>
                    <a:pt x="6942" y="2936"/>
                  </a:cubicBezTo>
                  <a:cubicBezTo>
                    <a:pt x="6525" y="2900"/>
                    <a:pt x="6156" y="2805"/>
                    <a:pt x="5751" y="2757"/>
                  </a:cubicBezTo>
                  <a:cubicBezTo>
                    <a:pt x="5533" y="2733"/>
                    <a:pt x="5304" y="2721"/>
                    <a:pt x="5073" y="2721"/>
                  </a:cubicBezTo>
                  <a:cubicBezTo>
                    <a:pt x="4626" y="2721"/>
                    <a:pt x="4176" y="2766"/>
                    <a:pt x="3799" y="2853"/>
                  </a:cubicBezTo>
                  <a:cubicBezTo>
                    <a:pt x="3227" y="2984"/>
                    <a:pt x="3108" y="3198"/>
                    <a:pt x="2894" y="3412"/>
                  </a:cubicBezTo>
                  <a:cubicBezTo>
                    <a:pt x="2751" y="3579"/>
                    <a:pt x="2977" y="3769"/>
                    <a:pt x="3406" y="3841"/>
                  </a:cubicBezTo>
                  <a:cubicBezTo>
                    <a:pt x="3569" y="3870"/>
                    <a:pt x="3746" y="3881"/>
                    <a:pt x="3931" y="3881"/>
                  </a:cubicBezTo>
                  <a:cubicBezTo>
                    <a:pt x="4442" y="3881"/>
                    <a:pt x="5016" y="3799"/>
                    <a:pt x="5537" y="3799"/>
                  </a:cubicBezTo>
                  <a:cubicBezTo>
                    <a:pt x="5668" y="3799"/>
                    <a:pt x="5796" y="3804"/>
                    <a:pt x="5918" y="3817"/>
                  </a:cubicBezTo>
                  <a:cubicBezTo>
                    <a:pt x="5953" y="3811"/>
                    <a:pt x="5989" y="3808"/>
                    <a:pt x="6024" y="3808"/>
                  </a:cubicBezTo>
                  <a:cubicBezTo>
                    <a:pt x="6204" y="3808"/>
                    <a:pt x="6373" y="3878"/>
                    <a:pt x="6383" y="3948"/>
                  </a:cubicBezTo>
                  <a:cubicBezTo>
                    <a:pt x="6394" y="4019"/>
                    <a:pt x="6252" y="4103"/>
                    <a:pt x="6109" y="4162"/>
                  </a:cubicBezTo>
                  <a:cubicBezTo>
                    <a:pt x="5323" y="4484"/>
                    <a:pt x="4180" y="4674"/>
                    <a:pt x="3073" y="4853"/>
                  </a:cubicBezTo>
                  <a:cubicBezTo>
                    <a:pt x="1977" y="5043"/>
                    <a:pt x="751" y="5246"/>
                    <a:pt x="298" y="5639"/>
                  </a:cubicBezTo>
                  <a:cubicBezTo>
                    <a:pt x="1" y="5901"/>
                    <a:pt x="60" y="6198"/>
                    <a:pt x="441" y="6436"/>
                  </a:cubicBezTo>
                  <a:cubicBezTo>
                    <a:pt x="572" y="6520"/>
                    <a:pt x="751" y="6603"/>
                    <a:pt x="858" y="6686"/>
                  </a:cubicBezTo>
                  <a:cubicBezTo>
                    <a:pt x="965" y="6770"/>
                    <a:pt x="1132" y="6913"/>
                    <a:pt x="953" y="6984"/>
                  </a:cubicBezTo>
                  <a:cubicBezTo>
                    <a:pt x="727" y="7067"/>
                    <a:pt x="656" y="7186"/>
                    <a:pt x="763" y="7294"/>
                  </a:cubicBezTo>
                  <a:cubicBezTo>
                    <a:pt x="882" y="7401"/>
                    <a:pt x="1191" y="7448"/>
                    <a:pt x="1513" y="7460"/>
                  </a:cubicBezTo>
                  <a:cubicBezTo>
                    <a:pt x="1799" y="7460"/>
                    <a:pt x="2084" y="7472"/>
                    <a:pt x="2334" y="7508"/>
                  </a:cubicBezTo>
                  <a:cubicBezTo>
                    <a:pt x="2596" y="7556"/>
                    <a:pt x="2823" y="7627"/>
                    <a:pt x="2846" y="7734"/>
                  </a:cubicBezTo>
                  <a:cubicBezTo>
                    <a:pt x="2894" y="7865"/>
                    <a:pt x="2549" y="7984"/>
                    <a:pt x="2239" y="8067"/>
                  </a:cubicBezTo>
                  <a:lnTo>
                    <a:pt x="394" y="8591"/>
                  </a:lnTo>
                  <a:cubicBezTo>
                    <a:pt x="215" y="8639"/>
                    <a:pt x="25" y="8699"/>
                    <a:pt x="48" y="8782"/>
                  </a:cubicBezTo>
                  <a:cubicBezTo>
                    <a:pt x="72" y="8853"/>
                    <a:pt x="287" y="8913"/>
                    <a:pt x="489" y="8913"/>
                  </a:cubicBezTo>
                  <a:cubicBezTo>
                    <a:pt x="518" y="8914"/>
                    <a:pt x="547" y="8915"/>
                    <a:pt x="576" y="8915"/>
                  </a:cubicBezTo>
                  <a:cubicBezTo>
                    <a:pt x="759" y="8915"/>
                    <a:pt x="933" y="8886"/>
                    <a:pt x="1108" y="8865"/>
                  </a:cubicBezTo>
                  <a:cubicBezTo>
                    <a:pt x="2001" y="8746"/>
                    <a:pt x="2870" y="8568"/>
                    <a:pt x="3811" y="8508"/>
                  </a:cubicBezTo>
                  <a:cubicBezTo>
                    <a:pt x="4597" y="8448"/>
                    <a:pt x="5156" y="8198"/>
                    <a:pt x="5466" y="7937"/>
                  </a:cubicBezTo>
                  <a:cubicBezTo>
                    <a:pt x="5775" y="7686"/>
                    <a:pt x="5930" y="7401"/>
                    <a:pt x="6299" y="7151"/>
                  </a:cubicBezTo>
                  <a:cubicBezTo>
                    <a:pt x="6668" y="6913"/>
                    <a:pt x="7228" y="6710"/>
                    <a:pt x="7907" y="6579"/>
                  </a:cubicBezTo>
                  <a:cubicBezTo>
                    <a:pt x="8114" y="6543"/>
                    <a:pt x="8341" y="6507"/>
                    <a:pt x="8563" y="6507"/>
                  </a:cubicBezTo>
                  <a:cubicBezTo>
                    <a:pt x="8635" y="6507"/>
                    <a:pt x="8706" y="6511"/>
                    <a:pt x="8776" y="6520"/>
                  </a:cubicBezTo>
                  <a:cubicBezTo>
                    <a:pt x="9073" y="6555"/>
                    <a:pt x="9169" y="6674"/>
                    <a:pt x="9038" y="6770"/>
                  </a:cubicBezTo>
                  <a:cubicBezTo>
                    <a:pt x="8847" y="6889"/>
                    <a:pt x="8502" y="6984"/>
                    <a:pt x="8192" y="7079"/>
                  </a:cubicBezTo>
                  <a:cubicBezTo>
                    <a:pt x="7871" y="7163"/>
                    <a:pt x="7561" y="7282"/>
                    <a:pt x="7478" y="7413"/>
                  </a:cubicBezTo>
                  <a:cubicBezTo>
                    <a:pt x="7410" y="7548"/>
                    <a:pt x="7578" y="7652"/>
                    <a:pt x="7942" y="7652"/>
                  </a:cubicBezTo>
                  <a:cubicBezTo>
                    <a:pt x="7961" y="7652"/>
                    <a:pt x="7981" y="7651"/>
                    <a:pt x="8002" y="7651"/>
                  </a:cubicBezTo>
                  <a:cubicBezTo>
                    <a:pt x="8067" y="7655"/>
                    <a:pt x="8131" y="7656"/>
                    <a:pt x="8195" y="7656"/>
                  </a:cubicBezTo>
                  <a:cubicBezTo>
                    <a:pt x="8737" y="7656"/>
                    <a:pt x="9227" y="7527"/>
                    <a:pt x="9621" y="7389"/>
                  </a:cubicBezTo>
                  <a:cubicBezTo>
                    <a:pt x="10073" y="7246"/>
                    <a:pt x="10621" y="7067"/>
                    <a:pt x="11240" y="7067"/>
                  </a:cubicBezTo>
                  <a:cubicBezTo>
                    <a:pt x="13002" y="7067"/>
                    <a:pt x="14443" y="7686"/>
                    <a:pt x="15622" y="8151"/>
                  </a:cubicBezTo>
                  <a:cubicBezTo>
                    <a:pt x="16527" y="8508"/>
                    <a:pt x="17420" y="8865"/>
                    <a:pt x="17979" y="9306"/>
                  </a:cubicBezTo>
                  <a:cubicBezTo>
                    <a:pt x="18944" y="10068"/>
                    <a:pt x="19372" y="10961"/>
                    <a:pt x="18705" y="11758"/>
                  </a:cubicBezTo>
                  <a:cubicBezTo>
                    <a:pt x="18324" y="12223"/>
                    <a:pt x="18741" y="12735"/>
                    <a:pt x="19729" y="13056"/>
                  </a:cubicBezTo>
                  <a:cubicBezTo>
                    <a:pt x="20075" y="13175"/>
                    <a:pt x="20503" y="13271"/>
                    <a:pt x="20658" y="13425"/>
                  </a:cubicBezTo>
                  <a:cubicBezTo>
                    <a:pt x="20813" y="13580"/>
                    <a:pt x="20646" y="13747"/>
                    <a:pt x="20480" y="13913"/>
                  </a:cubicBezTo>
                  <a:cubicBezTo>
                    <a:pt x="19551" y="14771"/>
                    <a:pt x="18229" y="15568"/>
                    <a:pt x="17920" y="16497"/>
                  </a:cubicBezTo>
                  <a:cubicBezTo>
                    <a:pt x="17622" y="17342"/>
                    <a:pt x="17586" y="18319"/>
                    <a:pt x="19158" y="18986"/>
                  </a:cubicBezTo>
                  <a:cubicBezTo>
                    <a:pt x="20884" y="19712"/>
                    <a:pt x="21408" y="20629"/>
                    <a:pt x="22206" y="21533"/>
                  </a:cubicBezTo>
                  <a:cubicBezTo>
                    <a:pt x="22575" y="21962"/>
                    <a:pt x="23123" y="22367"/>
                    <a:pt x="23837" y="22736"/>
                  </a:cubicBezTo>
                  <a:cubicBezTo>
                    <a:pt x="24051" y="22855"/>
                    <a:pt x="24349" y="22974"/>
                    <a:pt x="24742" y="22986"/>
                  </a:cubicBezTo>
                  <a:cubicBezTo>
                    <a:pt x="24980" y="22986"/>
                    <a:pt x="25230" y="22938"/>
                    <a:pt x="25349" y="22867"/>
                  </a:cubicBezTo>
                  <a:cubicBezTo>
                    <a:pt x="25468" y="22784"/>
                    <a:pt x="25397" y="22676"/>
                    <a:pt x="25373" y="22581"/>
                  </a:cubicBezTo>
                  <a:cubicBezTo>
                    <a:pt x="25302" y="22379"/>
                    <a:pt x="24944" y="22200"/>
                    <a:pt x="24623" y="22022"/>
                  </a:cubicBezTo>
                  <a:cubicBezTo>
                    <a:pt x="23909" y="21641"/>
                    <a:pt x="22849" y="21200"/>
                    <a:pt x="22777" y="20748"/>
                  </a:cubicBezTo>
                  <a:cubicBezTo>
                    <a:pt x="22754" y="20605"/>
                    <a:pt x="22730" y="20462"/>
                    <a:pt x="22706" y="20319"/>
                  </a:cubicBezTo>
                  <a:cubicBezTo>
                    <a:pt x="22694" y="20271"/>
                    <a:pt x="22694" y="20224"/>
                    <a:pt x="22730" y="20188"/>
                  </a:cubicBezTo>
                  <a:cubicBezTo>
                    <a:pt x="22777" y="20140"/>
                    <a:pt x="22885" y="20105"/>
                    <a:pt x="23016" y="20105"/>
                  </a:cubicBezTo>
                  <a:cubicBezTo>
                    <a:pt x="23135" y="20105"/>
                    <a:pt x="23420" y="20176"/>
                    <a:pt x="23361" y="20212"/>
                  </a:cubicBezTo>
                  <a:cubicBezTo>
                    <a:pt x="23444" y="20760"/>
                    <a:pt x="24432" y="21236"/>
                    <a:pt x="25385" y="21676"/>
                  </a:cubicBezTo>
                  <a:cubicBezTo>
                    <a:pt x="25944" y="21926"/>
                    <a:pt x="26861" y="22212"/>
                    <a:pt x="27087" y="22522"/>
                  </a:cubicBezTo>
                  <a:cubicBezTo>
                    <a:pt x="27492" y="23093"/>
                    <a:pt x="28088" y="23653"/>
                    <a:pt x="29076" y="24117"/>
                  </a:cubicBezTo>
                  <a:cubicBezTo>
                    <a:pt x="30076" y="24593"/>
                    <a:pt x="31457" y="24986"/>
                    <a:pt x="33088" y="25117"/>
                  </a:cubicBezTo>
                  <a:cubicBezTo>
                    <a:pt x="34517" y="25224"/>
                    <a:pt x="36101" y="25367"/>
                    <a:pt x="37553" y="25451"/>
                  </a:cubicBezTo>
                  <a:cubicBezTo>
                    <a:pt x="39018" y="25534"/>
                    <a:pt x="40339" y="25891"/>
                    <a:pt x="40911" y="26379"/>
                  </a:cubicBezTo>
                  <a:cubicBezTo>
                    <a:pt x="41268" y="26677"/>
                    <a:pt x="41375" y="27022"/>
                    <a:pt x="42030" y="27248"/>
                  </a:cubicBezTo>
                  <a:cubicBezTo>
                    <a:pt x="42744" y="27498"/>
                    <a:pt x="43971" y="27487"/>
                    <a:pt x="44971" y="27522"/>
                  </a:cubicBezTo>
                  <a:cubicBezTo>
                    <a:pt x="45626" y="27546"/>
                    <a:pt x="46245" y="27677"/>
                    <a:pt x="46602" y="27868"/>
                  </a:cubicBezTo>
                  <a:cubicBezTo>
                    <a:pt x="46959" y="28058"/>
                    <a:pt x="47042" y="28308"/>
                    <a:pt x="46828" y="28534"/>
                  </a:cubicBezTo>
                  <a:cubicBezTo>
                    <a:pt x="46626" y="28749"/>
                    <a:pt x="46161" y="28915"/>
                    <a:pt x="45804" y="29106"/>
                  </a:cubicBezTo>
                  <a:cubicBezTo>
                    <a:pt x="44959" y="29546"/>
                    <a:pt x="45197" y="30106"/>
                    <a:pt x="44935" y="30630"/>
                  </a:cubicBezTo>
                  <a:cubicBezTo>
                    <a:pt x="44530" y="31463"/>
                    <a:pt x="45852" y="32261"/>
                    <a:pt x="47126" y="32975"/>
                  </a:cubicBezTo>
                  <a:cubicBezTo>
                    <a:pt x="48138" y="33547"/>
                    <a:pt x="48709" y="34249"/>
                    <a:pt x="50233" y="34654"/>
                  </a:cubicBezTo>
                  <a:cubicBezTo>
                    <a:pt x="52067" y="35154"/>
                    <a:pt x="53055" y="35964"/>
                    <a:pt x="53365" y="36773"/>
                  </a:cubicBezTo>
                  <a:cubicBezTo>
                    <a:pt x="53674" y="37571"/>
                    <a:pt x="54198" y="38512"/>
                    <a:pt x="53317" y="39262"/>
                  </a:cubicBezTo>
                  <a:cubicBezTo>
                    <a:pt x="52281" y="40143"/>
                    <a:pt x="51233" y="41107"/>
                    <a:pt x="51983" y="42024"/>
                  </a:cubicBezTo>
                  <a:cubicBezTo>
                    <a:pt x="52376" y="42512"/>
                    <a:pt x="53234" y="42929"/>
                    <a:pt x="53627" y="43405"/>
                  </a:cubicBezTo>
                  <a:cubicBezTo>
                    <a:pt x="53948" y="43786"/>
                    <a:pt x="53960" y="44191"/>
                    <a:pt x="54115" y="44584"/>
                  </a:cubicBezTo>
                  <a:cubicBezTo>
                    <a:pt x="54281" y="44977"/>
                    <a:pt x="54639" y="45382"/>
                    <a:pt x="55484" y="45655"/>
                  </a:cubicBezTo>
                  <a:cubicBezTo>
                    <a:pt x="56389" y="45941"/>
                    <a:pt x="56996" y="46334"/>
                    <a:pt x="57925" y="46608"/>
                  </a:cubicBezTo>
                  <a:cubicBezTo>
                    <a:pt x="58270" y="46715"/>
                    <a:pt x="58651" y="46810"/>
                    <a:pt x="59103" y="46822"/>
                  </a:cubicBezTo>
                  <a:cubicBezTo>
                    <a:pt x="59128" y="46823"/>
                    <a:pt x="59153" y="46823"/>
                    <a:pt x="59178" y="46823"/>
                  </a:cubicBezTo>
                  <a:cubicBezTo>
                    <a:pt x="59599" y="46823"/>
                    <a:pt x="60047" y="46730"/>
                    <a:pt x="60104" y="46584"/>
                  </a:cubicBezTo>
                  <a:cubicBezTo>
                    <a:pt x="60127" y="46501"/>
                    <a:pt x="60032" y="46417"/>
                    <a:pt x="59925" y="46346"/>
                  </a:cubicBezTo>
                  <a:cubicBezTo>
                    <a:pt x="59389" y="45917"/>
                    <a:pt x="58841" y="45501"/>
                    <a:pt x="58306" y="45072"/>
                  </a:cubicBezTo>
                  <a:cubicBezTo>
                    <a:pt x="58091" y="44917"/>
                    <a:pt x="58246" y="44762"/>
                    <a:pt x="58484" y="44596"/>
                  </a:cubicBezTo>
                  <a:cubicBezTo>
                    <a:pt x="58710" y="44441"/>
                    <a:pt x="59091" y="44310"/>
                    <a:pt x="59365" y="44155"/>
                  </a:cubicBezTo>
                  <a:cubicBezTo>
                    <a:pt x="59639" y="44012"/>
                    <a:pt x="59818" y="43810"/>
                    <a:pt x="59603" y="43643"/>
                  </a:cubicBezTo>
                  <a:cubicBezTo>
                    <a:pt x="59389" y="43489"/>
                    <a:pt x="58841" y="43393"/>
                    <a:pt x="58699" y="43215"/>
                  </a:cubicBezTo>
                  <a:cubicBezTo>
                    <a:pt x="58591" y="43072"/>
                    <a:pt x="58794" y="42917"/>
                    <a:pt x="59068" y="42810"/>
                  </a:cubicBezTo>
                  <a:cubicBezTo>
                    <a:pt x="59342" y="42691"/>
                    <a:pt x="59687" y="42607"/>
                    <a:pt x="59949" y="42488"/>
                  </a:cubicBezTo>
                  <a:cubicBezTo>
                    <a:pt x="60556" y="42191"/>
                    <a:pt x="60449" y="41738"/>
                    <a:pt x="59711" y="41488"/>
                  </a:cubicBezTo>
                  <a:cubicBezTo>
                    <a:pt x="59520" y="41238"/>
                    <a:pt x="59961" y="40952"/>
                    <a:pt x="60485" y="40774"/>
                  </a:cubicBezTo>
                  <a:cubicBezTo>
                    <a:pt x="60996" y="40595"/>
                    <a:pt x="61675" y="40476"/>
                    <a:pt x="62318" y="40357"/>
                  </a:cubicBezTo>
                  <a:cubicBezTo>
                    <a:pt x="62961" y="40238"/>
                    <a:pt x="63616" y="40095"/>
                    <a:pt x="64044" y="39893"/>
                  </a:cubicBezTo>
                  <a:cubicBezTo>
                    <a:pt x="63961" y="39631"/>
                    <a:pt x="64259" y="39369"/>
                    <a:pt x="64830" y="39202"/>
                  </a:cubicBezTo>
                  <a:cubicBezTo>
                    <a:pt x="65390" y="39036"/>
                    <a:pt x="66069" y="38905"/>
                    <a:pt x="66616" y="38726"/>
                  </a:cubicBezTo>
                  <a:cubicBezTo>
                    <a:pt x="68105" y="38226"/>
                    <a:pt x="68319" y="37428"/>
                    <a:pt x="69200" y="36785"/>
                  </a:cubicBezTo>
                  <a:cubicBezTo>
                    <a:pt x="70045" y="36154"/>
                    <a:pt x="71569" y="35654"/>
                    <a:pt x="73379" y="35380"/>
                  </a:cubicBezTo>
                  <a:cubicBezTo>
                    <a:pt x="74224" y="34940"/>
                    <a:pt x="74629" y="34333"/>
                    <a:pt x="74701" y="33797"/>
                  </a:cubicBezTo>
                  <a:cubicBezTo>
                    <a:pt x="74736" y="33523"/>
                    <a:pt x="74665" y="33261"/>
                    <a:pt x="74832" y="32999"/>
                  </a:cubicBezTo>
                  <a:cubicBezTo>
                    <a:pt x="74998" y="32737"/>
                    <a:pt x="75451" y="32475"/>
                    <a:pt x="76189" y="32404"/>
                  </a:cubicBezTo>
                  <a:cubicBezTo>
                    <a:pt x="77022" y="32309"/>
                    <a:pt x="77630" y="31832"/>
                    <a:pt x="77558" y="31523"/>
                  </a:cubicBezTo>
                  <a:cubicBezTo>
                    <a:pt x="77475" y="31213"/>
                    <a:pt x="76856" y="30951"/>
                    <a:pt x="76094" y="30796"/>
                  </a:cubicBezTo>
                  <a:cubicBezTo>
                    <a:pt x="75344" y="30642"/>
                    <a:pt x="74474" y="30570"/>
                    <a:pt x="73617" y="30499"/>
                  </a:cubicBezTo>
                  <a:cubicBezTo>
                    <a:pt x="73069" y="30463"/>
                    <a:pt x="72522" y="30415"/>
                    <a:pt x="71974" y="30380"/>
                  </a:cubicBezTo>
                  <a:cubicBezTo>
                    <a:pt x="70402" y="30261"/>
                    <a:pt x="68819" y="30130"/>
                    <a:pt x="67235" y="30011"/>
                  </a:cubicBezTo>
                  <a:cubicBezTo>
                    <a:pt x="66616" y="29963"/>
                    <a:pt x="65866" y="29880"/>
                    <a:pt x="65747" y="29653"/>
                  </a:cubicBezTo>
                  <a:cubicBezTo>
                    <a:pt x="65676" y="29523"/>
                    <a:pt x="65854" y="29403"/>
                    <a:pt x="65949" y="29272"/>
                  </a:cubicBezTo>
                  <a:cubicBezTo>
                    <a:pt x="66033" y="29142"/>
                    <a:pt x="65949" y="28975"/>
                    <a:pt x="65592" y="28939"/>
                  </a:cubicBezTo>
                  <a:cubicBezTo>
                    <a:pt x="65223" y="28570"/>
                    <a:pt x="64092" y="28344"/>
                    <a:pt x="63092" y="28189"/>
                  </a:cubicBezTo>
                  <a:cubicBezTo>
                    <a:pt x="62080" y="28034"/>
                    <a:pt x="60996" y="27939"/>
                    <a:pt x="60056" y="27737"/>
                  </a:cubicBezTo>
                  <a:cubicBezTo>
                    <a:pt x="59211" y="27558"/>
                    <a:pt x="58508" y="27284"/>
                    <a:pt x="58079" y="26963"/>
                  </a:cubicBezTo>
                  <a:cubicBezTo>
                    <a:pt x="57595" y="26614"/>
                    <a:pt x="56274" y="26527"/>
                    <a:pt x="54995" y="26527"/>
                  </a:cubicBezTo>
                  <a:cubicBezTo>
                    <a:pt x="54481" y="26527"/>
                    <a:pt x="53975" y="26541"/>
                    <a:pt x="53531" y="26558"/>
                  </a:cubicBezTo>
                  <a:cubicBezTo>
                    <a:pt x="52900" y="26570"/>
                    <a:pt x="52269" y="26629"/>
                    <a:pt x="51650" y="26689"/>
                  </a:cubicBezTo>
                  <a:cubicBezTo>
                    <a:pt x="50436" y="26808"/>
                    <a:pt x="49209" y="26915"/>
                    <a:pt x="47995" y="27034"/>
                  </a:cubicBezTo>
                  <a:cubicBezTo>
                    <a:pt x="47864" y="27046"/>
                    <a:pt x="47733" y="27058"/>
                    <a:pt x="47602" y="27058"/>
                  </a:cubicBezTo>
                  <a:cubicBezTo>
                    <a:pt x="47602" y="27070"/>
                    <a:pt x="47602" y="27070"/>
                    <a:pt x="47590" y="27070"/>
                  </a:cubicBezTo>
                  <a:lnTo>
                    <a:pt x="47542" y="27070"/>
                  </a:lnTo>
                  <a:cubicBezTo>
                    <a:pt x="47435" y="27082"/>
                    <a:pt x="47328" y="27082"/>
                    <a:pt x="47221" y="27094"/>
                  </a:cubicBezTo>
                  <a:cubicBezTo>
                    <a:pt x="46987" y="27108"/>
                    <a:pt x="46766" y="27114"/>
                    <a:pt x="46557" y="27114"/>
                  </a:cubicBezTo>
                  <a:cubicBezTo>
                    <a:pt x="45531" y="27114"/>
                    <a:pt x="44827" y="26971"/>
                    <a:pt x="44649" y="26951"/>
                  </a:cubicBezTo>
                  <a:cubicBezTo>
                    <a:pt x="44280" y="26891"/>
                    <a:pt x="43923" y="26808"/>
                    <a:pt x="43673" y="26713"/>
                  </a:cubicBezTo>
                  <a:cubicBezTo>
                    <a:pt x="43244" y="26558"/>
                    <a:pt x="43042" y="26344"/>
                    <a:pt x="43006" y="26129"/>
                  </a:cubicBezTo>
                  <a:cubicBezTo>
                    <a:pt x="42970" y="25927"/>
                    <a:pt x="42959" y="25713"/>
                    <a:pt x="43018" y="25498"/>
                  </a:cubicBezTo>
                  <a:cubicBezTo>
                    <a:pt x="43054" y="25332"/>
                    <a:pt x="42554" y="25189"/>
                    <a:pt x="42066" y="25153"/>
                  </a:cubicBezTo>
                  <a:cubicBezTo>
                    <a:pt x="41938" y="25147"/>
                    <a:pt x="41809" y="25145"/>
                    <a:pt x="41678" y="25145"/>
                  </a:cubicBezTo>
                  <a:cubicBezTo>
                    <a:pt x="41385" y="25145"/>
                    <a:pt x="41087" y="25155"/>
                    <a:pt x="40792" y="25155"/>
                  </a:cubicBezTo>
                  <a:cubicBezTo>
                    <a:pt x="40716" y="25155"/>
                    <a:pt x="40641" y="25155"/>
                    <a:pt x="40565" y="25153"/>
                  </a:cubicBezTo>
                  <a:cubicBezTo>
                    <a:pt x="40065" y="25141"/>
                    <a:pt x="39518" y="25058"/>
                    <a:pt x="39363" y="24891"/>
                  </a:cubicBezTo>
                  <a:cubicBezTo>
                    <a:pt x="39268" y="24784"/>
                    <a:pt x="39363" y="24677"/>
                    <a:pt x="39458" y="24570"/>
                  </a:cubicBezTo>
                  <a:cubicBezTo>
                    <a:pt x="39696" y="24319"/>
                    <a:pt x="39803" y="23986"/>
                    <a:pt x="40458" y="23831"/>
                  </a:cubicBezTo>
                  <a:cubicBezTo>
                    <a:pt x="40839" y="23736"/>
                    <a:pt x="41292" y="23617"/>
                    <a:pt x="41173" y="23450"/>
                  </a:cubicBezTo>
                  <a:cubicBezTo>
                    <a:pt x="41101" y="23367"/>
                    <a:pt x="40851" y="23307"/>
                    <a:pt x="40577" y="23296"/>
                  </a:cubicBezTo>
                  <a:cubicBezTo>
                    <a:pt x="40532" y="23294"/>
                    <a:pt x="40487" y="23293"/>
                    <a:pt x="40442" y="23293"/>
                  </a:cubicBezTo>
                  <a:cubicBezTo>
                    <a:pt x="40222" y="23293"/>
                    <a:pt x="40001" y="23316"/>
                    <a:pt x="39803" y="23355"/>
                  </a:cubicBezTo>
                  <a:cubicBezTo>
                    <a:pt x="38553" y="23569"/>
                    <a:pt x="37803" y="24117"/>
                    <a:pt x="36410" y="24189"/>
                  </a:cubicBezTo>
                  <a:cubicBezTo>
                    <a:pt x="36335" y="24192"/>
                    <a:pt x="36260" y="24193"/>
                    <a:pt x="36186" y="24193"/>
                  </a:cubicBezTo>
                  <a:cubicBezTo>
                    <a:pt x="35108" y="24193"/>
                    <a:pt x="34146" y="23878"/>
                    <a:pt x="33779" y="23522"/>
                  </a:cubicBezTo>
                  <a:cubicBezTo>
                    <a:pt x="33386" y="23129"/>
                    <a:pt x="33469" y="22688"/>
                    <a:pt x="33517" y="22272"/>
                  </a:cubicBezTo>
                  <a:cubicBezTo>
                    <a:pt x="33576" y="21843"/>
                    <a:pt x="34505" y="21426"/>
                    <a:pt x="35720" y="21319"/>
                  </a:cubicBezTo>
                  <a:cubicBezTo>
                    <a:pt x="36315" y="21260"/>
                    <a:pt x="36934" y="21271"/>
                    <a:pt x="37541" y="21260"/>
                  </a:cubicBezTo>
                  <a:cubicBezTo>
                    <a:pt x="38148" y="21236"/>
                    <a:pt x="38660" y="21105"/>
                    <a:pt x="39232" y="21033"/>
                  </a:cubicBezTo>
                  <a:cubicBezTo>
                    <a:pt x="39529" y="20995"/>
                    <a:pt x="39842" y="20976"/>
                    <a:pt x="40157" y="20976"/>
                  </a:cubicBezTo>
                  <a:cubicBezTo>
                    <a:pt x="40712" y="20976"/>
                    <a:pt x="41268" y="21034"/>
                    <a:pt x="41732" y="21141"/>
                  </a:cubicBezTo>
                  <a:cubicBezTo>
                    <a:pt x="42851" y="21414"/>
                    <a:pt x="43244" y="21926"/>
                    <a:pt x="44018" y="22319"/>
                  </a:cubicBezTo>
                  <a:cubicBezTo>
                    <a:pt x="44212" y="22405"/>
                    <a:pt x="44503" y="22501"/>
                    <a:pt x="44821" y="22501"/>
                  </a:cubicBezTo>
                  <a:cubicBezTo>
                    <a:pt x="44855" y="22501"/>
                    <a:pt x="44889" y="22500"/>
                    <a:pt x="44923" y="22498"/>
                  </a:cubicBezTo>
                  <a:cubicBezTo>
                    <a:pt x="45197" y="22462"/>
                    <a:pt x="45352" y="22367"/>
                    <a:pt x="45352" y="22260"/>
                  </a:cubicBezTo>
                  <a:cubicBezTo>
                    <a:pt x="45364" y="22164"/>
                    <a:pt x="45399" y="22033"/>
                    <a:pt x="45375" y="21938"/>
                  </a:cubicBezTo>
                  <a:cubicBezTo>
                    <a:pt x="45340" y="21676"/>
                    <a:pt x="45304" y="21402"/>
                    <a:pt x="45411" y="21152"/>
                  </a:cubicBezTo>
                  <a:cubicBezTo>
                    <a:pt x="45518" y="20891"/>
                    <a:pt x="45792" y="20629"/>
                    <a:pt x="46304" y="20438"/>
                  </a:cubicBezTo>
                  <a:cubicBezTo>
                    <a:pt x="47114" y="20117"/>
                    <a:pt x="48554" y="20021"/>
                    <a:pt x="48840" y="19617"/>
                  </a:cubicBezTo>
                  <a:cubicBezTo>
                    <a:pt x="49078" y="19283"/>
                    <a:pt x="49840" y="19033"/>
                    <a:pt x="50650" y="18843"/>
                  </a:cubicBezTo>
                  <a:cubicBezTo>
                    <a:pt x="51448" y="18652"/>
                    <a:pt x="52329" y="18497"/>
                    <a:pt x="53007" y="18247"/>
                  </a:cubicBezTo>
                  <a:cubicBezTo>
                    <a:pt x="53579" y="18045"/>
                    <a:pt x="53900" y="17783"/>
                    <a:pt x="54269" y="17533"/>
                  </a:cubicBezTo>
                  <a:cubicBezTo>
                    <a:pt x="54781" y="17188"/>
                    <a:pt x="55770" y="16938"/>
                    <a:pt x="56865" y="16878"/>
                  </a:cubicBezTo>
                  <a:cubicBezTo>
                    <a:pt x="57639" y="16842"/>
                    <a:pt x="58580" y="16878"/>
                    <a:pt x="59056" y="16652"/>
                  </a:cubicBezTo>
                  <a:cubicBezTo>
                    <a:pt x="59425" y="16485"/>
                    <a:pt x="59318" y="16235"/>
                    <a:pt x="59008" y="16057"/>
                  </a:cubicBezTo>
                  <a:cubicBezTo>
                    <a:pt x="58699" y="15878"/>
                    <a:pt x="58222" y="15735"/>
                    <a:pt x="57818" y="15568"/>
                  </a:cubicBezTo>
                  <a:cubicBezTo>
                    <a:pt x="57425" y="15414"/>
                    <a:pt x="57079" y="15211"/>
                    <a:pt x="57163" y="14997"/>
                  </a:cubicBezTo>
                  <a:cubicBezTo>
                    <a:pt x="57246" y="14795"/>
                    <a:pt x="57722" y="14616"/>
                    <a:pt x="58270" y="14533"/>
                  </a:cubicBezTo>
                  <a:cubicBezTo>
                    <a:pt x="58806" y="14449"/>
                    <a:pt x="59425" y="14425"/>
                    <a:pt x="60032" y="14425"/>
                  </a:cubicBezTo>
                  <a:cubicBezTo>
                    <a:pt x="61116" y="14414"/>
                    <a:pt x="62223" y="14449"/>
                    <a:pt x="63259" y="14330"/>
                  </a:cubicBezTo>
                  <a:cubicBezTo>
                    <a:pt x="64283" y="14211"/>
                    <a:pt x="65223" y="13890"/>
                    <a:pt x="65176" y="13509"/>
                  </a:cubicBezTo>
                  <a:cubicBezTo>
                    <a:pt x="65128" y="13151"/>
                    <a:pt x="64271" y="12890"/>
                    <a:pt x="63544" y="12639"/>
                  </a:cubicBezTo>
                  <a:cubicBezTo>
                    <a:pt x="63235" y="12532"/>
                    <a:pt x="62937" y="12401"/>
                    <a:pt x="62735" y="12258"/>
                  </a:cubicBezTo>
                  <a:cubicBezTo>
                    <a:pt x="62723" y="12247"/>
                    <a:pt x="62711" y="12247"/>
                    <a:pt x="62699" y="12247"/>
                  </a:cubicBezTo>
                  <a:cubicBezTo>
                    <a:pt x="62675" y="12223"/>
                    <a:pt x="62663" y="12211"/>
                    <a:pt x="62651" y="12199"/>
                  </a:cubicBezTo>
                  <a:cubicBezTo>
                    <a:pt x="62628" y="12187"/>
                    <a:pt x="62616" y="12175"/>
                    <a:pt x="62604" y="12163"/>
                  </a:cubicBezTo>
                  <a:cubicBezTo>
                    <a:pt x="62056" y="11735"/>
                    <a:pt x="62282" y="11366"/>
                    <a:pt x="62294" y="11258"/>
                  </a:cubicBezTo>
                  <a:cubicBezTo>
                    <a:pt x="62330" y="11127"/>
                    <a:pt x="62306" y="10973"/>
                    <a:pt x="61997" y="10901"/>
                  </a:cubicBezTo>
                  <a:cubicBezTo>
                    <a:pt x="61879" y="10872"/>
                    <a:pt x="61749" y="10859"/>
                    <a:pt x="61614" y="10859"/>
                  </a:cubicBezTo>
                  <a:cubicBezTo>
                    <a:pt x="61311" y="10859"/>
                    <a:pt x="60989" y="10922"/>
                    <a:pt x="60758" y="10996"/>
                  </a:cubicBezTo>
                  <a:cubicBezTo>
                    <a:pt x="60413" y="11104"/>
                    <a:pt x="60056" y="11246"/>
                    <a:pt x="59603" y="11246"/>
                  </a:cubicBezTo>
                  <a:cubicBezTo>
                    <a:pt x="59032" y="11246"/>
                    <a:pt x="58651" y="11020"/>
                    <a:pt x="58591" y="10830"/>
                  </a:cubicBezTo>
                  <a:cubicBezTo>
                    <a:pt x="58544" y="10627"/>
                    <a:pt x="58710" y="10425"/>
                    <a:pt x="58675" y="10234"/>
                  </a:cubicBezTo>
                  <a:cubicBezTo>
                    <a:pt x="58615" y="9877"/>
                    <a:pt x="57698" y="9663"/>
                    <a:pt x="56925" y="9437"/>
                  </a:cubicBezTo>
                  <a:cubicBezTo>
                    <a:pt x="56566" y="9336"/>
                    <a:pt x="56091" y="9270"/>
                    <a:pt x="55629" y="9270"/>
                  </a:cubicBezTo>
                  <a:cubicBezTo>
                    <a:pt x="55384" y="9270"/>
                    <a:pt x="55143" y="9288"/>
                    <a:pt x="54924" y="9330"/>
                  </a:cubicBezTo>
                  <a:cubicBezTo>
                    <a:pt x="54472" y="9413"/>
                    <a:pt x="54198" y="9580"/>
                    <a:pt x="53948" y="9734"/>
                  </a:cubicBezTo>
                  <a:cubicBezTo>
                    <a:pt x="53436" y="10044"/>
                    <a:pt x="52912" y="10377"/>
                    <a:pt x="52829" y="10734"/>
                  </a:cubicBezTo>
                  <a:cubicBezTo>
                    <a:pt x="52769" y="10996"/>
                    <a:pt x="52948" y="11258"/>
                    <a:pt x="52876" y="11520"/>
                  </a:cubicBezTo>
                  <a:cubicBezTo>
                    <a:pt x="52829" y="11651"/>
                    <a:pt x="52698" y="11806"/>
                    <a:pt x="52484" y="11937"/>
                  </a:cubicBezTo>
                  <a:lnTo>
                    <a:pt x="52472" y="11937"/>
                  </a:lnTo>
                  <a:cubicBezTo>
                    <a:pt x="52138" y="12128"/>
                    <a:pt x="51614" y="12449"/>
                    <a:pt x="51591" y="12592"/>
                  </a:cubicBezTo>
                  <a:cubicBezTo>
                    <a:pt x="51519" y="12842"/>
                    <a:pt x="51388" y="13068"/>
                    <a:pt x="51162" y="13294"/>
                  </a:cubicBezTo>
                  <a:cubicBezTo>
                    <a:pt x="51067" y="13401"/>
                    <a:pt x="50924" y="13509"/>
                    <a:pt x="50650" y="13556"/>
                  </a:cubicBezTo>
                  <a:cubicBezTo>
                    <a:pt x="50564" y="13570"/>
                    <a:pt x="50473" y="13576"/>
                    <a:pt x="50382" y="13576"/>
                  </a:cubicBezTo>
                  <a:cubicBezTo>
                    <a:pt x="50067" y="13576"/>
                    <a:pt x="49742" y="13503"/>
                    <a:pt x="49566" y="13401"/>
                  </a:cubicBezTo>
                  <a:cubicBezTo>
                    <a:pt x="49340" y="13271"/>
                    <a:pt x="49305" y="13116"/>
                    <a:pt x="49245" y="12973"/>
                  </a:cubicBezTo>
                  <a:cubicBezTo>
                    <a:pt x="48816" y="11949"/>
                    <a:pt x="46804" y="10996"/>
                    <a:pt x="44161" y="10532"/>
                  </a:cubicBezTo>
                  <a:cubicBezTo>
                    <a:pt x="43113" y="10342"/>
                    <a:pt x="42839" y="9842"/>
                    <a:pt x="43256" y="9461"/>
                  </a:cubicBezTo>
                  <a:cubicBezTo>
                    <a:pt x="43685" y="9080"/>
                    <a:pt x="44613" y="8806"/>
                    <a:pt x="45530" y="8556"/>
                  </a:cubicBezTo>
                  <a:cubicBezTo>
                    <a:pt x="47280" y="8067"/>
                    <a:pt x="49126" y="7675"/>
                    <a:pt x="50924" y="7222"/>
                  </a:cubicBezTo>
                  <a:lnTo>
                    <a:pt x="53079" y="6663"/>
                  </a:lnTo>
                  <a:cubicBezTo>
                    <a:pt x="53734" y="6496"/>
                    <a:pt x="54424" y="6317"/>
                    <a:pt x="54686" y="6043"/>
                  </a:cubicBezTo>
                  <a:cubicBezTo>
                    <a:pt x="54829" y="5901"/>
                    <a:pt x="54829" y="5746"/>
                    <a:pt x="54912" y="5603"/>
                  </a:cubicBezTo>
                  <a:cubicBezTo>
                    <a:pt x="54996" y="5460"/>
                    <a:pt x="55198" y="5305"/>
                    <a:pt x="55579" y="5234"/>
                  </a:cubicBezTo>
                  <a:cubicBezTo>
                    <a:pt x="55723" y="5207"/>
                    <a:pt x="55873" y="5195"/>
                    <a:pt x="56024" y="5195"/>
                  </a:cubicBezTo>
                  <a:cubicBezTo>
                    <a:pt x="56546" y="5195"/>
                    <a:pt x="57084" y="5336"/>
                    <a:pt x="57472" y="5484"/>
                  </a:cubicBezTo>
                  <a:cubicBezTo>
                    <a:pt x="58210" y="5746"/>
                    <a:pt x="58663" y="6079"/>
                    <a:pt x="59211" y="6401"/>
                  </a:cubicBezTo>
                  <a:lnTo>
                    <a:pt x="59222" y="6401"/>
                  </a:lnTo>
                  <a:cubicBezTo>
                    <a:pt x="59961" y="6853"/>
                    <a:pt x="59318" y="7186"/>
                    <a:pt x="58699" y="7305"/>
                  </a:cubicBezTo>
                  <a:cubicBezTo>
                    <a:pt x="57829" y="7472"/>
                    <a:pt x="56948" y="7639"/>
                    <a:pt x="56079" y="7806"/>
                  </a:cubicBezTo>
                  <a:cubicBezTo>
                    <a:pt x="55734" y="7865"/>
                    <a:pt x="55317" y="7984"/>
                    <a:pt x="55436" y="8115"/>
                  </a:cubicBezTo>
                  <a:cubicBezTo>
                    <a:pt x="55555" y="8258"/>
                    <a:pt x="56103" y="8258"/>
                    <a:pt x="56520" y="8282"/>
                  </a:cubicBezTo>
                  <a:cubicBezTo>
                    <a:pt x="57258" y="8318"/>
                    <a:pt x="57889" y="8484"/>
                    <a:pt x="58318" y="8699"/>
                  </a:cubicBezTo>
                  <a:cubicBezTo>
                    <a:pt x="58746" y="8901"/>
                    <a:pt x="59294" y="9127"/>
                    <a:pt x="59461" y="9377"/>
                  </a:cubicBezTo>
                  <a:cubicBezTo>
                    <a:pt x="59587" y="9566"/>
                    <a:pt x="60120" y="9681"/>
                    <a:pt x="60653" y="9681"/>
                  </a:cubicBezTo>
                  <a:cubicBezTo>
                    <a:pt x="60724" y="9681"/>
                    <a:pt x="60795" y="9679"/>
                    <a:pt x="60866" y="9675"/>
                  </a:cubicBezTo>
                  <a:cubicBezTo>
                    <a:pt x="61473" y="9639"/>
                    <a:pt x="61949" y="9461"/>
                    <a:pt x="62128" y="9258"/>
                  </a:cubicBezTo>
                  <a:cubicBezTo>
                    <a:pt x="62318" y="9056"/>
                    <a:pt x="62235" y="8841"/>
                    <a:pt x="62032" y="8639"/>
                  </a:cubicBezTo>
                  <a:cubicBezTo>
                    <a:pt x="61818" y="8437"/>
                    <a:pt x="61830" y="8187"/>
                    <a:pt x="61377" y="8044"/>
                  </a:cubicBezTo>
                  <a:cubicBezTo>
                    <a:pt x="61104" y="7960"/>
                    <a:pt x="61223" y="7782"/>
                    <a:pt x="61568" y="7746"/>
                  </a:cubicBezTo>
                  <a:cubicBezTo>
                    <a:pt x="61610" y="7742"/>
                    <a:pt x="61652" y="7741"/>
                    <a:pt x="61693" y="7741"/>
                  </a:cubicBezTo>
                  <a:cubicBezTo>
                    <a:pt x="61924" y="7741"/>
                    <a:pt x="62145" y="7793"/>
                    <a:pt x="62306" y="7853"/>
                  </a:cubicBezTo>
                  <a:cubicBezTo>
                    <a:pt x="62497" y="7925"/>
                    <a:pt x="62628" y="8008"/>
                    <a:pt x="62830" y="8067"/>
                  </a:cubicBezTo>
                  <a:cubicBezTo>
                    <a:pt x="63055" y="8140"/>
                    <a:pt x="63384" y="8174"/>
                    <a:pt x="63712" y="8174"/>
                  </a:cubicBezTo>
                  <a:cubicBezTo>
                    <a:pt x="63870" y="8174"/>
                    <a:pt x="64029" y="8166"/>
                    <a:pt x="64175" y="8151"/>
                  </a:cubicBezTo>
                  <a:cubicBezTo>
                    <a:pt x="64414" y="8115"/>
                    <a:pt x="64866" y="7996"/>
                    <a:pt x="64592" y="7686"/>
                  </a:cubicBezTo>
                  <a:cubicBezTo>
                    <a:pt x="64259" y="7341"/>
                    <a:pt x="63937" y="6996"/>
                    <a:pt x="63604" y="6639"/>
                  </a:cubicBezTo>
                  <a:cubicBezTo>
                    <a:pt x="63282" y="6305"/>
                    <a:pt x="62973" y="5972"/>
                    <a:pt x="62651" y="5627"/>
                  </a:cubicBezTo>
                  <a:cubicBezTo>
                    <a:pt x="62401" y="5365"/>
                    <a:pt x="61997" y="5103"/>
                    <a:pt x="61294" y="4948"/>
                  </a:cubicBezTo>
                  <a:cubicBezTo>
                    <a:pt x="59925" y="4662"/>
                    <a:pt x="58770" y="4234"/>
                    <a:pt x="57972" y="3746"/>
                  </a:cubicBezTo>
                  <a:cubicBezTo>
                    <a:pt x="57615" y="3531"/>
                    <a:pt x="57329" y="3305"/>
                    <a:pt x="56865" y="3126"/>
                  </a:cubicBezTo>
                  <a:cubicBezTo>
                    <a:pt x="56486" y="2971"/>
                    <a:pt x="55780" y="2744"/>
                    <a:pt x="55217" y="2744"/>
                  </a:cubicBezTo>
                  <a:cubicBezTo>
                    <a:pt x="55091" y="2744"/>
                    <a:pt x="54972" y="2755"/>
                    <a:pt x="54865" y="2781"/>
                  </a:cubicBezTo>
                  <a:cubicBezTo>
                    <a:pt x="53769" y="3043"/>
                    <a:pt x="52924" y="3436"/>
                    <a:pt x="52519" y="3877"/>
                  </a:cubicBezTo>
                  <a:cubicBezTo>
                    <a:pt x="52353" y="4043"/>
                    <a:pt x="52257" y="4234"/>
                    <a:pt x="52412" y="4400"/>
                  </a:cubicBezTo>
                  <a:cubicBezTo>
                    <a:pt x="52579" y="4579"/>
                    <a:pt x="52984" y="4722"/>
                    <a:pt x="53269" y="4865"/>
                  </a:cubicBezTo>
                  <a:cubicBezTo>
                    <a:pt x="53567" y="5020"/>
                    <a:pt x="53567" y="5222"/>
                    <a:pt x="53376" y="5401"/>
                  </a:cubicBezTo>
                  <a:cubicBezTo>
                    <a:pt x="53222" y="5543"/>
                    <a:pt x="53067" y="5686"/>
                    <a:pt x="52781" y="5793"/>
                  </a:cubicBezTo>
                  <a:cubicBezTo>
                    <a:pt x="52555" y="5892"/>
                    <a:pt x="52216" y="5957"/>
                    <a:pt x="51864" y="5957"/>
                  </a:cubicBezTo>
                  <a:cubicBezTo>
                    <a:pt x="51789" y="5957"/>
                    <a:pt x="51713" y="5954"/>
                    <a:pt x="51638" y="5948"/>
                  </a:cubicBezTo>
                  <a:cubicBezTo>
                    <a:pt x="51114" y="5912"/>
                    <a:pt x="50817" y="5710"/>
                    <a:pt x="50650" y="5531"/>
                  </a:cubicBezTo>
                  <a:cubicBezTo>
                    <a:pt x="50400" y="5258"/>
                    <a:pt x="50388" y="4972"/>
                    <a:pt x="50471" y="4686"/>
                  </a:cubicBezTo>
                  <a:cubicBezTo>
                    <a:pt x="50579" y="4258"/>
                    <a:pt x="50698" y="3829"/>
                    <a:pt x="50805" y="3400"/>
                  </a:cubicBezTo>
                  <a:cubicBezTo>
                    <a:pt x="50840" y="3269"/>
                    <a:pt x="50888" y="3138"/>
                    <a:pt x="51126" y="3031"/>
                  </a:cubicBezTo>
                  <a:cubicBezTo>
                    <a:pt x="51460" y="2888"/>
                    <a:pt x="52055" y="2876"/>
                    <a:pt x="52567" y="2841"/>
                  </a:cubicBezTo>
                  <a:cubicBezTo>
                    <a:pt x="53091" y="2805"/>
                    <a:pt x="53686" y="2698"/>
                    <a:pt x="53698" y="2507"/>
                  </a:cubicBezTo>
                  <a:cubicBezTo>
                    <a:pt x="53698" y="2412"/>
                    <a:pt x="53496" y="2305"/>
                    <a:pt x="53234" y="2257"/>
                  </a:cubicBezTo>
                  <a:cubicBezTo>
                    <a:pt x="53080" y="2229"/>
                    <a:pt x="52906" y="2218"/>
                    <a:pt x="52731" y="2218"/>
                  </a:cubicBezTo>
                  <a:cubicBezTo>
                    <a:pt x="52607" y="2218"/>
                    <a:pt x="52483" y="2224"/>
                    <a:pt x="52364" y="2233"/>
                  </a:cubicBezTo>
                  <a:cubicBezTo>
                    <a:pt x="51460" y="2293"/>
                    <a:pt x="50793" y="2555"/>
                    <a:pt x="50293" y="2829"/>
                  </a:cubicBezTo>
                  <a:cubicBezTo>
                    <a:pt x="49483" y="3269"/>
                    <a:pt x="49436" y="3829"/>
                    <a:pt x="48745" y="4293"/>
                  </a:cubicBezTo>
                  <a:cubicBezTo>
                    <a:pt x="48412" y="4508"/>
                    <a:pt x="48388" y="4769"/>
                    <a:pt x="48388" y="5020"/>
                  </a:cubicBezTo>
                  <a:cubicBezTo>
                    <a:pt x="48388" y="5270"/>
                    <a:pt x="48388" y="5531"/>
                    <a:pt x="48102" y="5770"/>
                  </a:cubicBezTo>
                  <a:cubicBezTo>
                    <a:pt x="47833" y="5983"/>
                    <a:pt x="47224" y="6165"/>
                    <a:pt x="46567" y="6165"/>
                  </a:cubicBezTo>
                  <a:cubicBezTo>
                    <a:pt x="46527" y="6165"/>
                    <a:pt x="46487" y="6164"/>
                    <a:pt x="46447" y="6163"/>
                  </a:cubicBezTo>
                  <a:cubicBezTo>
                    <a:pt x="45780" y="6127"/>
                    <a:pt x="45316" y="5924"/>
                    <a:pt x="44816" y="5770"/>
                  </a:cubicBezTo>
                  <a:cubicBezTo>
                    <a:pt x="44054" y="5543"/>
                    <a:pt x="42982" y="5531"/>
                    <a:pt x="42077" y="5389"/>
                  </a:cubicBezTo>
                  <a:cubicBezTo>
                    <a:pt x="41964" y="5368"/>
                    <a:pt x="41845" y="5359"/>
                    <a:pt x="41724" y="5359"/>
                  </a:cubicBezTo>
                  <a:cubicBezTo>
                    <a:pt x="41425" y="5359"/>
                    <a:pt x="41114" y="5413"/>
                    <a:pt x="40851" y="5472"/>
                  </a:cubicBezTo>
                  <a:cubicBezTo>
                    <a:pt x="40541" y="5530"/>
                    <a:pt x="40200" y="5604"/>
                    <a:pt x="39859" y="5604"/>
                  </a:cubicBezTo>
                  <a:cubicBezTo>
                    <a:pt x="39781" y="5604"/>
                    <a:pt x="39703" y="5600"/>
                    <a:pt x="39625" y="5591"/>
                  </a:cubicBezTo>
                  <a:cubicBezTo>
                    <a:pt x="39256" y="5555"/>
                    <a:pt x="39041" y="5424"/>
                    <a:pt x="38779" y="5317"/>
                  </a:cubicBezTo>
                  <a:cubicBezTo>
                    <a:pt x="38101" y="5055"/>
                    <a:pt x="36946" y="5079"/>
                    <a:pt x="35934" y="4996"/>
                  </a:cubicBezTo>
                  <a:cubicBezTo>
                    <a:pt x="35731" y="4984"/>
                    <a:pt x="35529" y="4960"/>
                    <a:pt x="35362" y="4912"/>
                  </a:cubicBezTo>
                  <a:cubicBezTo>
                    <a:pt x="35208" y="4877"/>
                    <a:pt x="35100" y="4793"/>
                    <a:pt x="35184" y="4734"/>
                  </a:cubicBezTo>
                  <a:cubicBezTo>
                    <a:pt x="35255" y="4662"/>
                    <a:pt x="35469" y="4639"/>
                    <a:pt x="35660" y="4627"/>
                  </a:cubicBezTo>
                  <a:cubicBezTo>
                    <a:pt x="35850" y="4603"/>
                    <a:pt x="36065" y="4603"/>
                    <a:pt x="36220" y="4555"/>
                  </a:cubicBezTo>
                  <a:cubicBezTo>
                    <a:pt x="36362" y="4508"/>
                    <a:pt x="36434" y="4377"/>
                    <a:pt x="36315" y="4329"/>
                  </a:cubicBezTo>
                  <a:cubicBezTo>
                    <a:pt x="35862" y="4115"/>
                    <a:pt x="35303" y="3924"/>
                    <a:pt x="34648" y="3781"/>
                  </a:cubicBezTo>
                  <a:cubicBezTo>
                    <a:pt x="34410" y="3734"/>
                    <a:pt x="33945" y="3638"/>
                    <a:pt x="33755" y="3591"/>
                  </a:cubicBezTo>
                  <a:cubicBezTo>
                    <a:pt x="33755" y="3591"/>
                    <a:pt x="33755" y="3579"/>
                    <a:pt x="33743" y="3579"/>
                  </a:cubicBezTo>
                  <a:cubicBezTo>
                    <a:pt x="33743" y="3579"/>
                    <a:pt x="33719" y="3579"/>
                    <a:pt x="33719" y="3567"/>
                  </a:cubicBezTo>
                  <a:lnTo>
                    <a:pt x="33707" y="3579"/>
                  </a:lnTo>
                  <a:cubicBezTo>
                    <a:pt x="33505" y="3519"/>
                    <a:pt x="33207" y="3484"/>
                    <a:pt x="32933" y="3460"/>
                  </a:cubicBezTo>
                  <a:cubicBezTo>
                    <a:pt x="32552" y="3436"/>
                    <a:pt x="32124" y="3412"/>
                    <a:pt x="31838" y="3317"/>
                  </a:cubicBezTo>
                  <a:cubicBezTo>
                    <a:pt x="31564" y="3222"/>
                    <a:pt x="31505" y="3067"/>
                    <a:pt x="31314" y="2948"/>
                  </a:cubicBezTo>
                  <a:cubicBezTo>
                    <a:pt x="31028" y="2769"/>
                    <a:pt x="30457" y="2674"/>
                    <a:pt x="29897" y="2638"/>
                  </a:cubicBezTo>
                  <a:cubicBezTo>
                    <a:pt x="29522" y="2615"/>
                    <a:pt x="29121" y="2586"/>
                    <a:pt x="28731" y="2586"/>
                  </a:cubicBezTo>
                  <a:cubicBezTo>
                    <a:pt x="28528" y="2586"/>
                    <a:pt x="28327" y="2594"/>
                    <a:pt x="28135" y="2614"/>
                  </a:cubicBezTo>
                  <a:cubicBezTo>
                    <a:pt x="27302" y="2698"/>
                    <a:pt x="26456" y="2781"/>
                    <a:pt x="25587" y="2829"/>
                  </a:cubicBezTo>
                  <a:cubicBezTo>
                    <a:pt x="25359" y="2843"/>
                    <a:pt x="25122" y="2854"/>
                    <a:pt x="24887" y="2854"/>
                  </a:cubicBezTo>
                  <a:cubicBezTo>
                    <a:pt x="24742" y="2854"/>
                    <a:pt x="24597" y="2850"/>
                    <a:pt x="24456" y="2841"/>
                  </a:cubicBezTo>
                  <a:cubicBezTo>
                    <a:pt x="24087" y="2805"/>
                    <a:pt x="23813" y="2650"/>
                    <a:pt x="23516" y="2567"/>
                  </a:cubicBezTo>
                  <a:cubicBezTo>
                    <a:pt x="21480" y="2007"/>
                    <a:pt x="19241" y="1460"/>
                    <a:pt x="17908" y="674"/>
                  </a:cubicBezTo>
                  <a:cubicBezTo>
                    <a:pt x="17432" y="400"/>
                    <a:pt x="16658" y="186"/>
                    <a:pt x="15765" y="90"/>
                  </a:cubicBezTo>
                  <a:cubicBezTo>
                    <a:pt x="15300" y="41"/>
                    <a:pt x="14764" y="1"/>
                    <a:pt x="14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9"/>
            <p:cNvSpPr/>
            <p:nvPr/>
          </p:nvSpPr>
          <p:spPr>
            <a:xfrm>
              <a:off x="2859888" y="2980963"/>
              <a:ext cx="233100" cy="80800"/>
            </a:xfrm>
            <a:custGeom>
              <a:avLst/>
              <a:gdLst/>
              <a:ahLst/>
              <a:cxnLst/>
              <a:rect l="l" t="t" r="r" b="b"/>
              <a:pathLst>
                <a:path w="9324" h="3232" extrusionOk="0">
                  <a:moveTo>
                    <a:pt x="2526" y="0"/>
                  </a:moveTo>
                  <a:cubicBezTo>
                    <a:pt x="1925" y="0"/>
                    <a:pt x="1320" y="86"/>
                    <a:pt x="917" y="238"/>
                  </a:cubicBezTo>
                  <a:cubicBezTo>
                    <a:pt x="489" y="404"/>
                    <a:pt x="298" y="642"/>
                    <a:pt x="394" y="857"/>
                  </a:cubicBezTo>
                  <a:cubicBezTo>
                    <a:pt x="501" y="1071"/>
                    <a:pt x="894" y="1273"/>
                    <a:pt x="1441" y="1381"/>
                  </a:cubicBezTo>
                  <a:cubicBezTo>
                    <a:pt x="1656" y="1428"/>
                    <a:pt x="1894" y="1452"/>
                    <a:pt x="2072" y="1511"/>
                  </a:cubicBezTo>
                  <a:cubicBezTo>
                    <a:pt x="2251" y="1571"/>
                    <a:pt x="2346" y="1666"/>
                    <a:pt x="2227" y="1738"/>
                  </a:cubicBezTo>
                  <a:cubicBezTo>
                    <a:pt x="2132" y="1792"/>
                    <a:pt x="1971" y="1812"/>
                    <a:pt x="1799" y="1812"/>
                  </a:cubicBezTo>
                  <a:cubicBezTo>
                    <a:pt x="1670" y="1812"/>
                    <a:pt x="1535" y="1801"/>
                    <a:pt x="1418" y="1785"/>
                  </a:cubicBezTo>
                  <a:cubicBezTo>
                    <a:pt x="1187" y="1755"/>
                    <a:pt x="949" y="1708"/>
                    <a:pt x="709" y="1708"/>
                  </a:cubicBezTo>
                  <a:cubicBezTo>
                    <a:pt x="663" y="1708"/>
                    <a:pt x="618" y="1710"/>
                    <a:pt x="572" y="1714"/>
                  </a:cubicBezTo>
                  <a:cubicBezTo>
                    <a:pt x="251" y="1738"/>
                    <a:pt x="60" y="1845"/>
                    <a:pt x="25" y="1964"/>
                  </a:cubicBezTo>
                  <a:cubicBezTo>
                    <a:pt x="1" y="2071"/>
                    <a:pt x="108" y="2178"/>
                    <a:pt x="215" y="2285"/>
                  </a:cubicBezTo>
                  <a:cubicBezTo>
                    <a:pt x="429" y="2500"/>
                    <a:pt x="703" y="2726"/>
                    <a:pt x="1298" y="2797"/>
                  </a:cubicBezTo>
                  <a:cubicBezTo>
                    <a:pt x="1418" y="2811"/>
                    <a:pt x="1539" y="2816"/>
                    <a:pt x="1660" y="2816"/>
                  </a:cubicBezTo>
                  <a:cubicBezTo>
                    <a:pt x="2323" y="2816"/>
                    <a:pt x="2998" y="2647"/>
                    <a:pt x="3674" y="2647"/>
                  </a:cubicBezTo>
                  <a:cubicBezTo>
                    <a:pt x="3755" y="2647"/>
                    <a:pt x="3837" y="2649"/>
                    <a:pt x="3918" y="2654"/>
                  </a:cubicBezTo>
                  <a:cubicBezTo>
                    <a:pt x="4358" y="2678"/>
                    <a:pt x="4716" y="2797"/>
                    <a:pt x="5013" y="2916"/>
                  </a:cubicBezTo>
                  <a:cubicBezTo>
                    <a:pt x="5323" y="3035"/>
                    <a:pt x="5632" y="3155"/>
                    <a:pt x="6049" y="3214"/>
                  </a:cubicBezTo>
                  <a:cubicBezTo>
                    <a:pt x="6156" y="3226"/>
                    <a:pt x="6272" y="3232"/>
                    <a:pt x="6387" y="3232"/>
                  </a:cubicBezTo>
                  <a:cubicBezTo>
                    <a:pt x="6733" y="3232"/>
                    <a:pt x="7079" y="3178"/>
                    <a:pt x="7204" y="3071"/>
                  </a:cubicBezTo>
                  <a:cubicBezTo>
                    <a:pt x="7347" y="2940"/>
                    <a:pt x="7097" y="2785"/>
                    <a:pt x="7156" y="2654"/>
                  </a:cubicBezTo>
                  <a:cubicBezTo>
                    <a:pt x="7228" y="2464"/>
                    <a:pt x="7764" y="2357"/>
                    <a:pt x="8145" y="2226"/>
                  </a:cubicBezTo>
                  <a:cubicBezTo>
                    <a:pt x="9192" y="1881"/>
                    <a:pt x="9288" y="1321"/>
                    <a:pt x="9311" y="809"/>
                  </a:cubicBezTo>
                  <a:cubicBezTo>
                    <a:pt x="9323" y="714"/>
                    <a:pt x="9323" y="619"/>
                    <a:pt x="9228" y="523"/>
                  </a:cubicBezTo>
                  <a:cubicBezTo>
                    <a:pt x="9133" y="440"/>
                    <a:pt x="8930" y="357"/>
                    <a:pt x="8657" y="333"/>
                  </a:cubicBezTo>
                  <a:cubicBezTo>
                    <a:pt x="8628" y="331"/>
                    <a:pt x="8599" y="331"/>
                    <a:pt x="8572" y="331"/>
                  </a:cubicBezTo>
                  <a:cubicBezTo>
                    <a:pt x="8118" y="331"/>
                    <a:pt x="7805" y="508"/>
                    <a:pt x="7502" y="642"/>
                  </a:cubicBezTo>
                  <a:cubicBezTo>
                    <a:pt x="7265" y="750"/>
                    <a:pt x="6709" y="935"/>
                    <a:pt x="6261" y="935"/>
                  </a:cubicBezTo>
                  <a:cubicBezTo>
                    <a:pt x="6213" y="935"/>
                    <a:pt x="6166" y="933"/>
                    <a:pt x="6121" y="928"/>
                  </a:cubicBezTo>
                  <a:cubicBezTo>
                    <a:pt x="5620" y="869"/>
                    <a:pt x="5013" y="547"/>
                    <a:pt x="4644" y="416"/>
                  </a:cubicBezTo>
                  <a:cubicBezTo>
                    <a:pt x="4239" y="273"/>
                    <a:pt x="3811" y="118"/>
                    <a:pt x="3263" y="47"/>
                  </a:cubicBezTo>
                  <a:cubicBezTo>
                    <a:pt x="3028" y="15"/>
                    <a:pt x="2777" y="0"/>
                    <a:pt x="2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9"/>
            <p:cNvSpPr/>
            <p:nvPr/>
          </p:nvSpPr>
          <p:spPr>
            <a:xfrm>
              <a:off x="2797088" y="2940488"/>
              <a:ext cx="157175" cy="53900"/>
            </a:xfrm>
            <a:custGeom>
              <a:avLst/>
              <a:gdLst/>
              <a:ahLst/>
              <a:cxnLst/>
              <a:rect l="l" t="t" r="r" b="b"/>
              <a:pathLst>
                <a:path w="6287" h="2156" extrusionOk="0">
                  <a:moveTo>
                    <a:pt x="4678" y="1"/>
                  </a:moveTo>
                  <a:cubicBezTo>
                    <a:pt x="3868" y="1"/>
                    <a:pt x="2985" y="196"/>
                    <a:pt x="2429" y="356"/>
                  </a:cubicBezTo>
                  <a:cubicBezTo>
                    <a:pt x="1358" y="666"/>
                    <a:pt x="548" y="1095"/>
                    <a:pt x="167" y="1559"/>
                  </a:cubicBezTo>
                  <a:cubicBezTo>
                    <a:pt x="72" y="1678"/>
                    <a:pt x="0" y="1797"/>
                    <a:pt x="72" y="1916"/>
                  </a:cubicBezTo>
                  <a:cubicBezTo>
                    <a:pt x="155" y="2035"/>
                    <a:pt x="417" y="2142"/>
                    <a:pt x="762" y="2154"/>
                  </a:cubicBezTo>
                  <a:cubicBezTo>
                    <a:pt x="787" y="2155"/>
                    <a:pt x="812" y="2156"/>
                    <a:pt x="836" y="2156"/>
                  </a:cubicBezTo>
                  <a:cubicBezTo>
                    <a:pt x="1095" y="2156"/>
                    <a:pt x="1339" y="2100"/>
                    <a:pt x="1513" y="2035"/>
                  </a:cubicBezTo>
                  <a:cubicBezTo>
                    <a:pt x="1703" y="1964"/>
                    <a:pt x="1834" y="1868"/>
                    <a:pt x="1977" y="1785"/>
                  </a:cubicBezTo>
                  <a:cubicBezTo>
                    <a:pt x="2441" y="1523"/>
                    <a:pt x="3132" y="1309"/>
                    <a:pt x="3930" y="1190"/>
                  </a:cubicBezTo>
                  <a:cubicBezTo>
                    <a:pt x="4572" y="1095"/>
                    <a:pt x="5323" y="1047"/>
                    <a:pt x="5775" y="856"/>
                  </a:cubicBezTo>
                  <a:cubicBezTo>
                    <a:pt x="6287" y="654"/>
                    <a:pt x="6216" y="297"/>
                    <a:pt x="5620" y="118"/>
                  </a:cubicBezTo>
                  <a:cubicBezTo>
                    <a:pt x="5338" y="34"/>
                    <a:pt x="5014" y="1"/>
                    <a:pt x="4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9"/>
            <p:cNvSpPr/>
            <p:nvPr/>
          </p:nvSpPr>
          <p:spPr>
            <a:xfrm>
              <a:off x="3511163" y="3303838"/>
              <a:ext cx="83075" cy="31475"/>
            </a:xfrm>
            <a:custGeom>
              <a:avLst/>
              <a:gdLst/>
              <a:ahLst/>
              <a:cxnLst/>
              <a:rect l="l" t="t" r="r" b="b"/>
              <a:pathLst>
                <a:path w="3323" h="1259" extrusionOk="0">
                  <a:moveTo>
                    <a:pt x="1346" y="0"/>
                  </a:moveTo>
                  <a:cubicBezTo>
                    <a:pt x="1310" y="0"/>
                    <a:pt x="1274" y="1"/>
                    <a:pt x="1239" y="3"/>
                  </a:cubicBezTo>
                  <a:cubicBezTo>
                    <a:pt x="834" y="38"/>
                    <a:pt x="572" y="181"/>
                    <a:pt x="358" y="312"/>
                  </a:cubicBezTo>
                  <a:cubicBezTo>
                    <a:pt x="179" y="419"/>
                    <a:pt x="1" y="550"/>
                    <a:pt x="155" y="669"/>
                  </a:cubicBezTo>
                  <a:cubicBezTo>
                    <a:pt x="263" y="741"/>
                    <a:pt x="513" y="788"/>
                    <a:pt x="644" y="860"/>
                  </a:cubicBezTo>
                  <a:cubicBezTo>
                    <a:pt x="751" y="919"/>
                    <a:pt x="774" y="1003"/>
                    <a:pt x="882" y="1062"/>
                  </a:cubicBezTo>
                  <a:cubicBezTo>
                    <a:pt x="1029" y="1155"/>
                    <a:pt x="1203" y="1185"/>
                    <a:pt x="1391" y="1185"/>
                  </a:cubicBezTo>
                  <a:cubicBezTo>
                    <a:pt x="1614" y="1185"/>
                    <a:pt x="1857" y="1142"/>
                    <a:pt x="2096" y="1110"/>
                  </a:cubicBezTo>
                  <a:cubicBezTo>
                    <a:pt x="2183" y="1102"/>
                    <a:pt x="2243" y="1098"/>
                    <a:pt x="2293" y="1098"/>
                  </a:cubicBezTo>
                  <a:cubicBezTo>
                    <a:pt x="2401" y="1098"/>
                    <a:pt x="2461" y="1117"/>
                    <a:pt x="2632" y="1158"/>
                  </a:cubicBezTo>
                  <a:cubicBezTo>
                    <a:pt x="2745" y="1186"/>
                    <a:pt x="2895" y="1259"/>
                    <a:pt x="3064" y="1259"/>
                  </a:cubicBezTo>
                  <a:cubicBezTo>
                    <a:pt x="3109" y="1259"/>
                    <a:pt x="3156" y="1253"/>
                    <a:pt x="3203" y="1241"/>
                  </a:cubicBezTo>
                  <a:cubicBezTo>
                    <a:pt x="3322" y="1205"/>
                    <a:pt x="3311" y="1146"/>
                    <a:pt x="3299" y="1086"/>
                  </a:cubicBezTo>
                  <a:cubicBezTo>
                    <a:pt x="3191" y="824"/>
                    <a:pt x="2930" y="550"/>
                    <a:pt x="2549" y="312"/>
                  </a:cubicBezTo>
                  <a:cubicBezTo>
                    <a:pt x="2406" y="229"/>
                    <a:pt x="2251" y="146"/>
                    <a:pt x="2025" y="86"/>
                  </a:cubicBezTo>
                  <a:cubicBezTo>
                    <a:pt x="1838" y="34"/>
                    <a:pt x="1588" y="0"/>
                    <a:pt x="1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9"/>
            <p:cNvSpPr/>
            <p:nvPr/>
          </p:nvSpPr>
          <p:spPr>
            <a:xfrm>
              <a:off x="3031338" y="3520888"/>
              <a:ext cx="164625" cy="22875"/>
            </a:xfrm>
            <a:custGeom>
              <a:avLst/>
              <a:gdLst/>
              <a:ahLst/>
              <a:cxnLst/>
              <a:rect l="l" t="t" r="r" b="b"/>
              <a:pathLst>
                <a:path w="6585" h="915" extrusionOk="0">
                  <a:moveTo>
                    <a:pt x="560" y="0"/>
                  </a:moveTo>
                  <a:cubicBezTo>
                    <a:pt x="322" y="0"/>
                    <a:pt x="1" y="36"/>
                    <a:pt x="1" y="119"/>
                  </a:cubicBezTo>
                  <a:cubicBezTo>
                    <a:pt x="1" y="179"/>
                    <a:pt x="191" y="215"/>
                    <a:pt x="346" y="250"/>
                  </a:cubicBezTo>
                  <a:cubicBezTo>
                    <a:pt x="882" y="334"/>
                    <a:pt x="1429" y="429"/>
                    <a:pt x="1965" y="524"/>
                  </a:cubicBezTo>
                  <a:cubicBezTo>
                    <a:pt x="2739" y="655"/>
                    <a:pt x="3513" y="786"/>
                    <a:pt x="4335" y="869"/>
                  </a:cubicBezTo>
                  <a:cubicBezTo>
                    <a:pt x="4532" y="895"/>
                    <a:pt x="4748" y="915"/>
                    <a:pt x="4956" y="915"/>
                  </a:cubicBezTo>
                  <a:cubicBezTo>
                    <a:pt x="5036" y="915"/>
                    <a:pt x="5115" y="912"/>
                    <a:pt x="5192" y="905"/>
                  </a:cubicBezTo>
                  <a:cubicBezTo>
                    <a:pt x="6585" y="750"/>
                    <a:pt x="4216" y="322"/>
                    <a:pt x="3811" y="262"/>
                  </a:cubicBezTo>
                  <a:cubicBezTo>
                    <a:pt x="2799" y="96"/>
                    <a:pt x="1679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9"/>
            <p:cNvSpPr/>
            <p:nvPr/>
          </p:nvSpPr>
          <p:spPr>
            <a:xfrm>
              <a:off x="3201613" y="3546463"/>
              <a:ext cx="84850" cy="12175"/>
            </a:xfrm>
            <a:custGeom>
              <a:avLst/>
              <a:gdLst/>
              <a:ahLst/>
              <a:cxnLst/>
              <a:rect l="l" t="t" r="r" b="b"/>
              <a:pathLst>
                <a:path w="3394" h="487" extrusionOk="0">
                  <a:moveTo>
                    <a:pt x="1690" y="0"/>
                  </a:moveTo>
                  <a:cubicBezTo>
                    <a:pt x="1490" y="0"/>
                    <a:pt x="1294" y="3"/>
                    <a:pt x="1123" y="3"/>
                  </a:cubicBezTo>
                  <a:cubicBezTo>
                    <a:pt x="1054" y="3"/>
                    <a:pt x="989" y="2"/>
                    <a:pt x="929" y="1"/>
                  </a:cubicBezTo>
                  <a:cubicBezTo>
                    <a:pt x="631" y="1"/>
                    <a:pt x="274" y="13"/>
                    <a:pt x="119" y="96"/>
                  </a:cubicBezTo>
                  <a:cubicBezTo>
                    <a:pt x="0" y="168"/>
                    <a:pt x="60" y="263"/>
                    <a:pt x="226" y="323"/>
                  </a:cubicBezTo>
                  <a:cubicBezTo>
                    <a:pt x="381" y="394"/>
                    <a:pt x="607" y="418"/>
                    <a:pt x="845" y="442"/>
                  </a:cubicBezTo>
                  <a:cubicBezTo>
                    <a:pt x="1127" y="471"/>
                    <a:pt x="1417" y="486"/>
                    <a:pt x="1707" y="486"/>
                  </a:cubicBezTo>
                  <a:cubicBezTo>
                    <a:pt x="1897" y="486"/>
                    <a:pt x="2086" y="480"/>
                    <a:pt x="2274" y="466"/>
                  </a:cubicBezTo>
                  <a:cubicBezTo>
                    <a:pt x="2750" y="442"/>
                    <a:pt x="3393" y="299"/>
                    <a:pt x="2941" y="120"/>
                  </a:cubicBezTo>
                  <a:cubicBezTo>
                    <a:pt x="2665" y="16"/>
                    <a:pt x="2163" y="0"/>
                    <a:pt x="1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9"/>
            <p:cNvSpPr/>
            <p:nvPr/>
          </p:nvSpPr>
          <p:spPr>
            <a:xfrm>
              <a:off x="3614163" y="2873488"/>
              <a:ext cx="709925" cy="337600"/>
            </a:xfrm>
            <a:custGeom>
              <a:avLst/>
              <a:gdLst/>
              <a:ahLst/>
              <a:cxnLst/>
              <a:rect l="l" t="t" r="r" b="b"/>
              <a:pathLst>
                <a:path w="28397" h="13504" extrusionOk="0">
                  <a:moveTo>
                    <a:pt x="20112" y="0"/>
                  </a:moveTo>
                  <a:cubicBezTo>
                    <a:pt x="19383" y="0"/>
                    <a:pt x="18656" y="38"/>
                    <a:pt x="17955" y="119"/>
                  </a:cubicBezTo>
                  <a:cubicBezTo>
                    <a:pt x="16456" y="304"/>
                    <a:pt x="15059" y="644"/>
                    <a:pt x="13502" y="644"/>
                  </a:cubicBezTo>
                  <a:cubicBezTo>
                    <a:pt x="13450" y="644"/>
                    <a:pt x="13399" y="644"/>
                    <a:pt x="13347" y="643"/>
                  </a:cubicBezTo>
                  <a:cubicBezTo>
                    <a:pt x="12454" y="631"/>
                    <a:pt x="11597" y="500"/>
                    <a:pt x="10704" y="453"/>
                  </a:cubicBezTo>
                  <a:cubicBezTo>
                    <a:pt x="10594" y="448"/>
                    <a:pt x="10481" y="446"/>
                    <a:pt x="10368" y="446"/>
                  </a:cubicBezTo>
                  <a:cubicBezTo>
                    <a:pt x="9561" y="446"/>
                    <a:pt x="8709" y="559"/>
                    <a:pt x="8406" y="810"/>
                  </a:cubicBezTo>
                  <a:cubicBezTo>
                    <a:pt x="6632" y="1227"/>
                    <a:pt x="4810" y="1810"/>
                    <a:pt x="3036" y="2227"/>
                  </a:cubicBezTo>
                  <a:cubicBezTo>
                    <a:pt x="1869" y="2501"/>
                    <a:pt x="619" y="2810"/>
                    <a:pt x="262" y="3286"/>
                  </a:cubicBezTo>
                  <a:cubicBezTo>
                    <a:pt x="0" y="3632"/>
                    <a:pt x="298" y="4025"/>
                    <a:pt x="1024" y="4275"/>
                  </a:cubicBezTo>
                  <a:cubicBezTo>
                    <a:pt x="1512" y="4453"/>
                    <a:pt x="2167" y="4560"/>
                    <a:pt x="2750" y="4691"/>
                  </a:cubicBezTo>
                  <a:cubicBezTo>
                    <a:pt x="3322" y="4834"/>
                    <a:pt x="3870" y="5025"/>
                    <a:pt x="3929" y="5263"/>
                  </a:cubicBezTo>
                  <a:cubicBezTo>
                    <a:pt x="4120" y="5894"/>
                    <a:pt x="4941" y="6501"/>
                    <a:pt x="5227" y="7120"/>
                  </a:cubicBezTo>
                  <a:cubicBezTo>
                    <a:pt x="5429" y="7549"/>
                    <a:pt x="5537" y="8001"/>
                    <a:pt x="5382" y="8430"/>
                  </a:cubicBezTo>
                  <a:cubicBezTo>
                    <a:pt x="5156" y="9085"/>
                    <a:pt x="4358" y="9704"/>
                    <a:pt x="3120" y="10192"/>
                  </a:cubicBezTo>
                  <a:cubicBezTo>
                    <a:pt x="2655" y="10371"/>
                    <a:pt x="2441" y="10656"/>
                    <a:pt x="2262" y="10894"/>
                  </a:cubicBezTo>
                  <a:cubicBezTo>
                    <a:pt x="2084" y="11133"/>
                    <a:pt x="2096" y="11394"/>
                    <a:pt x="2429" y="11609"/>
                  </a:cubicBezTo>
                  <a:cubicBezTo>
                    <a:pt x="2750" y="11811"/>
                    <a:pt x="3358" y="11966"/>
                    <a:pt x="3489" y="12192"/>
                  </a:cubicBezTo>
                  <a:cubicBezTo>
                    <a:pt x="3548" y="12299"/>
                    <a:pt x="3501" y="12407"/>
                    <a:pt x="3489" y="12514"/>
                  </a:cubicBezTo>
                  <a:cubicBezTo>
                    <a:pt x="3489" y="12621"/>
                    <a:pt x="3524" y="12740"/>
                    <a:pt x="3727" y="12823"/>
                  </a:cubicBezTo>
                  <a:cubicBezTo>
                    <a:pt x="3851" y="12874"/>
                    <a:pt x="4201" y="12899"/>
                    <a:pt x="4512" y="12899"/>
                  </a:cubicBezTo>
                  <a:cubicBezTo>
                    <a:pt x="4708" y="12899"/>
                    <a:pt x="4888" y="12889"/>
                    <a:pt x="4989" y="12871"/>
                  </a:cubicBezTo>
                  <a:cubicBezTo>
                    <a:pt x="5115" y="12846"/>
                    <a:pt x="5244" y="12835"/>
                    <a:pt x="5374" y="12835"/>
                  </a:cubicBezTo>
                  <a:cubicBezTo>
                    <a:pt x="5871" y="12835"/>
                    <a:pt x="6373" y="12994"/>
                    <a:pt x="6703" y="13145"/>
                  </a:cubicBezTo>
                  <a:cubicBezTo>
                    <a:pt x="7066" y="13311"/>
                    <a:pt x="7555" y="13503"/>
                    <a:pt x="8108" y="13503"/>
                  </a:cubicBezTo>
                  <a:cubicBezTo>
                    <a:pt x="8190" y="13503"/>
                    <a:pt x="8274" y="13499"/>
                    <a:pt x="8358" y="13490"/>
                  </a:cubicBezTo>
                  <a:cubicBezTo>
                    <a:pt x="8989" y="13419"/>
                    <a:pt x="9108" y="13133"/>
                    <a:pt x="9251" y="12907"/>
                  </a:cubicBezTo>
                  <a:cubicBezTo>
                    <a:pt x="9692" y="12145"/>
                    <a:pt x="11418" y="11561"/>
                    <a:pt x="13299" y="11156"/>
                  </a:cubicBezTo>
                  <a:cubicBezTo>
                    <a:pt x="15193" y="10752"/>
                    <a:pt x="17300" y="10478"/>
                    <a:pt x="19205" y="10085"/>
                  </a:cubicBezTo>
                  <a:cubicBezTo>
                    <a:pt x="19991" y="9930"/>
                    <a:pt x="20741" y="9740"/>
                    <a:pt x="21253" y="9478"/>
                  </a:cubicBezTo>
                  <a:cubicBezTo>
                    <a:pt x="21765" y="9216"/>
                    <a:pt x="21979" y="8870"/>
                    <a:pt x="21622" y="8573"/>
                  </a:cubicBezTo>
                  <a:cubicBezTo>
                    <a:pt x="21253" y="8275"/>
                    <a:pt x="20300" y="7989"/>
                    <a:pt x="20681" y="7692"/>
                  </a:cubicBezTo>
                  <a:cubicBezTo>
                    <a:pt x="20967" y="7477"/>
                    <a:pt x="21765" y="7442"/>
                    <a:pt x="22396" y="7346"/>
                  </a:cubicBezTo>
                  <a:cubicBezTo>
                    <a:pt x="23860" y="7156"/>
                    <a:pt x="24789" y="6561"/>
                    <a:pt x="24467" y="6025"/>
                  </a:cubicBezTo>
                  <a:cubicBezTo>
                    <a:pt x="23729" y="4810"/>
                    <a:pt x="24932" y="3489"/>
                    <a:pt x="27349" y="2572"/>
                  </a:cubicBezTo>
                  <a:cubicBezTo>
                    <a:pt x="27658" y="2453"/>
                    <a:pt x="27992" y="2346"/>
                    <a:pt x="28182" y="2191"/>
                  </a:cubicBezTo>
                  <a:cubicBezTo>
                    <a:pt x="28385" y="2048"/>
                    <a:pt x="28397" y="1870"/>
                    <a:pt x="28099" y="1750"/>
                  </a:cubicBezTo>
                  <a:cubicBezTo>
                    <a:pt x="27888" y="1660"/>
                    <a:pt x="27566" y="1627"/>
                    <a:pt x="27235" y="1627"/>
                  </a:cubicBezTo>
                  <a:cubicBezTo>
                    <a:pt x="27043" y="1627"/>
                    <a:pt x="26849" y="1638"/>
                    <a:pt x="26670" y="1655"/>
                  </a:cubicBezTo>
                  <a:cubicBezTo>
                    <a:pt x="26170" y="1703"/>
                    <a:pt x="25694" y="1786"/>
                    <a:pt x="25182" y="1786"/>
                  </a:cubicBezTo>
                  <a:cubicBezTo>
                    <a:pt x="25159" y="1787"/>
                    <a:pt x="25136" y="1787"/>
                    <a:pt x="25112" y="1787"/>
                  </a:cubicBezTo>
                  <a:cubicBezTo>
                    <a:pt x="24629" y="1787"/>
                    <a:pt x="24097" y="1671"/>
                    <a:pt x="24075" y="1500"/>
                  </a:cubicBezTo>
                  <a:cubicBezTo>
                    <a:pt x="24051" y="1322"/>
                    <a:pt x="24575" y="1203"/>
                    <a:pt x="24979" y="1084"/>
                  </a:cubicBezTo>
                  <a:cubicBezTo>
                    <a:pt x="25372" y="977"/>
                    <a:pt x="25670" y="738"/>
                    <a:pt x="25265" y="631"/>
                  </a:cubicBezTo>
                  <a:cubicBezTo>
                    <a:pt x="23783" y="239"/>
                    <a:pt x="21942" y="0"/>
                    <a:pt x="20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9"/>
            <p:cNvSpPr/>
            <p:nvPr/>
          </p:nvSpPr>
          <p:spPr>
            <a:xfrm>
              <a:off x="4112138" y="3153688"/>
              <a:ext cx="159575" cy="35500"/>
            </a:xfrm>
            <a:custGeom>
              <a:avLst/>
              <a:gdLst/>
              <a:ahLst/>
              <a:cxnLst/>
              <a:rect l="l" t="t" r="r" b="b"/>
              <a:pathLst>
                <a:path w="6383" h="1420" extrusionOk="0">
                  <a:moveTo>
                    <a:pt x="5060" y="1"/>
                  </a:moveTo>
                  <a:cubicBezTo>
                    <a:pt x="4201" y="1"/>
                    <a:pt x="3369" y="232"/>
                    <a:pt x="2511" y="232"/>
                  </a:cubicBezTo>
                  <a:cubicBezTo>
                    <a:pt x="2412" y="232"/>
                    <a:pt x="2314" y="229"/>
                    <a:pt x="2215" y="222"/>
                  </a:cubicBezTo>
                  <a:cubicBezTo>
                    <a:pt x="1762" y="194"/>
                    <a:pt x="1301" y="91"/>
                    <a:pt x="869" y="91"/>
                  </a:cubicBezTo>
                  <a:cubicBezTo>
                    <a:pt x="756" y="91"/>
                    <a:pt x="645" y="98"/>
                    <a:pt x="536" y="115"/>
                  </a:cubicBezTo>
                  <a:cubicBezTo>
                    <a:pt x="107" y="186"/>
                    <a:pt x="0" y="401"/>
                    <a:pt x="167" y="544"/>
                  </a:cubicBezTo>
                  <a:cubicBezTo>
                    <a:pt x="346" y="698"/>
                    <a:pt x="715" y="818"/>
                    <a:pt x="1084" y="925"/>
                  </a:cubicBezTo>
                  <a:cubicBezTo>
                    <a:pt x="1582" y="1072"/>
                    <a:pt x="2444" y="1420"/>
                    <a:pt x="3200" y="1420"/>
                  </a:cubicBezTo>
                  <a:cubicBezTo>
                    <a:pt x="3420" y="1420"/>
                    <a:pt x="3631" y="1390"/>
                    <a:pt x="3822" y="1318"/>
                  </a:cubicBezTo>
                  <a:cubicBezTo>
                    <a:pt x="4179" y="1187"/>
                    <a:pt x="4334" y="1032"/>
                    <a:pt x="4751" y="913"/>
                  </a:cubicBezTo>
                  <a:cubicBezTo>
                    <a:pt x="5203" y="794"/>
                    <a:pt x="5942" y="722"/>
                    <a:pt x="6227" y="532"/>
                  </a:cubicBezTo>
                  <a:cubicBezTo>
                    <a:pt x="6382" y="425"/>
                    <a:pt x="6346" y="294"/>
                    <a:pt x="6156" y="198"/>
                  </a:cubicBezTo>
                  <a:cubicBezTo>
                    <a:pt x="5965" y="91"/>
                    <a:pt x="5644" y="32"/>
                    <a:pt x="5310" y="8"/>
                  </a:cubicBezTo>
                  <a:cubicBezTo>
                    <a:pt x="5227" y="3"/>
                    <a:pt x="5143" y="1"/>
                    <a:pt x="5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9"/>
            <p:cNvSpPr/>
            <p:nvPr/>
          </p:nvSpPr>
          <p:spPr>
            <a:xfrm>
              <a:off x="4175238" y="2920763"/>
              <a:ext cx="3029875" cy="1001375"/>
            </a:xfrm>
            <a:custGeom>
              <a:avLst/>
              <a:gdLst/>
              <a:ahLst/>
              <a:cxnLst/>
              <a:rect l="l" t="t" r="r" b="b"/>
              <a:pathLst>
                <a:path w="121195" h="40055" extrusionOk="0">
                  <a:moveTo>
                    <a:pt x="51516" y="16818"/>
                  </a:moveTo>
                  <a:cubicBezTo>
                    <a:pt x="52480" y="16818"/>
                    <a:pt x="52312" y="17492"/>
                    <a:pt x="51983" y="17683"/>
                  </a:cubicBezTo>
                  <a:cubicBezTo>
                    <a:pt x="51781" y="17814"/>
                    <a:pt x="51424" y="17969"/>
                    <a:pt x="50959" y="17981"/>
                  </a:cubicBezTo>
                  <a:cubicBezTo>
                    <a:pt x="50945" y="17981"/>
                    <a:pt x="50930" y="17981"/>
                    <a:pt x="50915" y="17981"/>
                  </a:cubicBezTo>
                  <a:cubicBezTo>
                    <a:pt x="50328" y="17981"/>
                    <a:pt x="49855" y="17750"/>
                    <a:pt x="49971" y="17552"/>
                  </a:cubicBezTo>
                  <a:cubicBezTo>
                    <a:pt x="50007" y="17493"/>
                    <a:pt x="50066" y="17445"/>
                    <a:pt x="50126" y="17397"/>
                  </a:cubicBezTo>
                  <a:cubicBezTo>
                    <a:pt x="50209" y="17350"/>
                    <a:pt x="50281" y="17290"/>
                    <a:pt x="50364" y="17231"/>
                  </a:cubicBezTo>
                  <a:cubicBezTo>
                    <a:pt x="50423" y="17183"/>
                    <a:pt x="50471" y="17147"/>
                    <a:pt x="50531" y="17100"/>
                  </a:cubicBezTo>
                  <a:cubicBezTo>
                    <a:pt x="50673" y="17004"/>
                    <a:pt x="50828" y="16897"/>
                    <a:pt x="51114" y="16850"/>
                  </a:cubicBezTo>
                  <a:cubicBezTo>
                    <a:pt x="51266" y="16828"/>
                    <a:pt x="51399" y="16818"/>
                    <a:pt x="51516" y="16818"/>
                  </a:cubicBezTo>
                  <a:close/>
                  <a:moveTo>
                    <a:pt x="34089" y="16902"/>
                  </a:moveTo>
                  <a:cubicBezTo>
                    <a:pt x="34564" y="16902"/>
                    <a:pt x="35053" y="17008"/>
                    <a:pt x="35457" y="17100"/>
                  </a:cubicBezTo>
                  <a:lnTo>
                    <a:pt x="37886" y="17695"/>
                  </a:lnTo>
                  <a:cubicBezTo>
                    <a:pt x="38231" y="17778"/>
                    <a:pt x="38577" y="17862"/>
                    <a:pt x="38827" y="17981"/>
                  </a:cubicBezTo>
                  <a:cubicBezTo>
                    <a:pt x="39065" y="18100"/>
                    <a:pt x="39196" y="18255"/>
                    <a:pt x="39053" y="18397"/>
                  </a:cubicBezTo>
                  <a:cubicBezTo>
                    <a:pt x="38863" y="18576"/>
                    <a:pt x="38286" y="18660"/>
                    <a:pt x="37734" y="18660"/>
                  </a:cubicBezTo>
                  <a:cubicBezTo>
                    <a:pt x="37697" y="18660"/>
                    <a:pt x="37660" y="18660"/>
                    <a:pt x="37624" y="18659"/>
                  </a:cubicBezTo>
                  <a:cubicBezTo>
                    <a:pt x="37053" y="18647"/>
                    <a:pt x="36505" y="18564"/>
                    <a:pt x="35945" y="18528"/>
                  </a:cubicBezTo>
                  <a:cubicBezTo>
                    <a:pt x="35643" y="18503"/>
                    <a:pt x="35334" y="18491"/>
                    <a:pt x="35026" y="18491"/>
                  </a:cubicBezTo>
                  <a:cubicBezTo>
                    <a:pt x="34014" y="18491"/>
                    <a:pt x="33007" y="18622"/>
                    <a:pt x="32231" y="18850"/>
                  </a:cubicBezTo>
                  <a:cubicBezTo>
                    <a:pt x="31910" y="18948"/>
                    <a:pt x="31449" y="19099"/>
                    <a:pt x="30992" y="19099"/>
                  </a:cubicBezTo>
                  <a:cubicBezTo>
                    <a:pt x="30839" y="19099"/>
                    <a:pt x="30687" y="19082"/>
                    <a:pt x="30540" y="19040"/>
                  </a:cubicBezTo>
                  <a:cubicBezTo>
                    <a:pt x="30123" y="18909"/>
                    <a:pt x="30147" y="18659"/>
                    <a:pt x="30314" y="18493"/>
                  </a:cubicBezTo>
                  <a:cubicBezTo>
                    <a:pt x="30790" y="18028"/>
                    <a:pt x="31409" y="17624"/>
                    <a:pt x="32481" y="17290"/>
                  </a:cubicBezTo>
                  <a:cubicBezTo>
                    <a:pt x="32719" y="17207"/>
                    <a:pt x="32969" y="17135"/>
                    <a:pt x="33207" y="17052"/>
                  </a:cubicBezTo>
                  <a:cubicBezTo>
                    <a:pt x="33350" y="17004"/>
                    <a:pt x="33493" y="16969"/>
                    <a:pt x="33671" y="16933"/>
                  </a:cubicBezTo>
                  <a:cubicBezTo>
                    <a:pt x="33807" y="16911"/>
                    <a:pt x="33947" y="16902"/>
                    <a:pt x="34089" y="16902"/>
                  </a:cubicBezTo>
                  <a:close/>
                  <a:moveTo>
                    <a:pt x="44778" y="16579"/>
                  </a:moveTo>
                  <a:cubicBezTo>
                    <a:pt x="44866" y="16579"/>
                    <a:pt x="44954" y="16582"/>
                    <a:pt x="45042" y="16588"/>
                  </a:cubicBezTo>
                  <a:cubicBezTo>
                    <a:pt x="45756" y="16647"/>
                    <a:pt x="46292" y="16909"/>
                    <a:pt x="46125" y="17159"/>
                  </a:cubicBezTo>
                  <a:cubicBezTo>
                    <a:pt x="45994" y="17350"/>
                    <a:pt x="45554" y="17493"/>
                    <a:pt x="45375" y="17671"/>
                  </a:cubicBezTo>
                  <a:cubicBezTo>
                    <a:pt x="45125" y="17933"/>
                    <a:pt x="45542" y="18231"/>
                    <a:pt x="46066" y="18445"/>
                  </a:cubicBezTo>
                  <a:cubicBezTo>
                    <a:pt x="46601" y="18659"/>
                    <a:pt x="47256" y="18838"/>
                    <a:pt x="47637" y="19088"/>
                  </a:cubicBezTo>
                  <a:cubicBezTo>
                    <a:pt x="48018" y="19338"/>
                    <a:pt x="47995" y="19695"/>
                    <a:pt x="47316" y="19850"/>
                  </a:cubicBezTo>
                  <a:cubicBezTo>
                    <a:pt x="47110" y="19899"/>
                    <a:pt x="46887" y="19920"/>
                    <a:pt x="46665" y="19920"/>
                  </a:cubicBezTo>
                  <a:cubicBezTo>
                    <a:pt x="46078" y="19920"/>
                    <a:pt x="45490" y="19773"/>
                    <a:pt x="45197" y="19600"/>
                  </a:cubicBezTo>
                  <a:cubicBezTo>
                    <a:pt x="44756" y="19350"/>
                    <a:pt x="44756" y="19017"/>
                    <a:pt x="44625" y="18731"/>
                  </a:cubicBezTo>
                  <a:cubicBezTo>
                    <a:pt x="44351" y="18147"/>
                    <a:pt x="42446" y="17528"/>
                    <a:pt x="43256" y="16921"/>
                  </a:cubicBezTo>
                  <a:cubicBezTo>
                    <a:pt x="43517" y="16723"/>
                    <a:pt x="44145" y="16579"/>
                    <a:pt x="44778" y="16579"/>
                  </a:cubicBezTo>
                  <a:close/>
                  <a:moveTo>
                    <a:pt x="61181" y="1"/>
                  </a:moveTo>
                  <a:cubicBezTo>
                    <a:pt x="60879" y="1"/>
                    <a:pt x="60586" y="34"/>
                    <a:pt x="60365" y="109"/>
                  </a:cubicBezTo>
                  <a:cubicBezTo>
                    <a:pt x="60008" y="229"/>
                    <a:pt x="59936" y="419"/>
                    <a:pt x="60091" y="586"/>
                  </a:cubicBezTo>
                  <a:cubicBezTo>
                    <a:pt x="60234" y="752"/>
                    <a:pt x="60603" y="919"/>
                    <a:pt x="61056" y="1002"/>
                  </a:cubicBezTo>
                  <a:cubicBezTo>
                    <a:pt x="61437" y="1062"/>
                    <a:pt x="61568" y="1241"/>
                    <a:pt x="61425" y="1383"/>
                  </a:cubicBezTo>
                  <a:cubicBezTo>
                    <a:pt x="61282" y="1526"/>
                    <a:pt x="60925" y="1622"/>
                    <a:pt x="60544" y="1693"/>
                  </a:cubicBezTo>
                  <a:cubicBezTo>
                    <a:pt x="60151" y="1753"/>
                    <a:pt x="59734" y="1788"/>
                    <a:pt x="59329" y="1836"/>
                  </a:cubicBezTo>
                  <a:cubicBezTo>
                    <a:pt x="58270" y="1967"/>
                    <a:pt x="57650" y="2324"/>
                    <a:pt x="56650" y="2515"/>
                  </a:cubicBezTo>
                  <a:cubicBezTo>
                    <a:pt x="56317" y="2574"/>
                    <a:pt x="56067" y="2693"/>
                    <a:pt x="55984" y="2824"/>
                  </a:cubicBezTo>
                  <a:cubicBezTo>
                    <a:pt x="55912" y="2967"/>
                    <a:pt x="56007" y="3110"/>
                    <a:pt x="56246" y="3217"/>
                  </a:cubicBezTo>
                  <a:cubicBezTo>
                    <a:pt x="56424" y="3288"/>
                    <a:pt x="56686" y="3348"/>
                    <a:pt x="56888" y="3431"/>
                  </a:cubicBezTo>
                  <a:cubicBezTo>
                    <a:pt x="57079" y="3515"/>
                    <a:pt x="57186" y="3634"/>
                    <a:pt x="57019" y="3729"/>
                  </a:cubicBezTo>
                  <a:cubicBezTo>
                    <a:pt x="56900" y="3789"/>
                    <a:pt x="56662" y="3812"/>
                    <a:pt x="56436" y="3812"/>
                  </a:cubicBezTo>
                  <a:cubicBezTo>
                    <a:pt x="56210" y="3800"/>
                    <a:pt x="55996" y="3765"/>
                    <a:pt x="55769" y="3765"/>
                  </a:cubicBezTo>
                  <a:cubicBezTo>
                    <a:pt x="55747" y="3764"/>
                    <a:pt x="55725" y="3764"/>
                    <a:pt x="55704" y="3764"/>
                  </a:cubicBezTo>
                  <a:cubicBezTo>
                    <a:pt x="55384" y="3764"/>
                    <a:pt x="55094" y="3844"/>
                    <a:pt x="54972" y="3955"/>
                  </a:cubicBezTo>
                  <a:cubicBezTo>
                    <a:pt x="54841" y="4062"/>
                    <a:pt x="54864" y="4193"/>
                    <a:pt x="54983" y="4312"/>
                  </a:cubicBezTo>
                  <a:cubicBezTo>
                    <a:pt x="55091" y="4420"/>
                    <a:pt x="55269" y="4491"/>
                    <a:pt x="55472" y="4586"/>
                  </a:cubicBezTo>
                  <a:cubicBezTo>
                    <a:pt x="55638" y="4670"/>
                    <a:pt x="55817" y="4753"/>
                    <a:pt x="55888" y="4860"/>
                  </a:cubicBezTo>
                  <a:cubicBezTo>
                    <a:pt x="55960" y="4955"/>
                    <a:pt x="55900" y="5074"/>
                    <a:pt x="55674" y="5146"/>
                  </a:cubicBezTo>
                  <a:cubicBezTo>
                    <a:pt x="55549" y="5180"/>
                    <a:pt x="55397" y="5195"/>
                    <a:pt x="55239" y="5195"/>
                  </a:cubicBezTo>
                  <a:cubicBezTo>
                    <a:pt x="55067" y="5195"/>
                    <a:pt x="54889" y="5177"/>
                    <a:pt x="54733" y="5146"/>
                  </a:cubicBezTo>
                  <a:cubicBezTo>
                    <a:pt x="54436" y="5098"/>
                    <a:pt x="54186" y="5015"/>
                    <a:pt x="53900" y="4955"/>
                  </a:cubicBezTo>
                  <a:cubicBezTo>
                    <a:pt x="53701" y="4914"/>
                    <a:pt x="53449" y="4861"/>
                    <a:pt x="53238" y="4861"/>
                  </a:cubicBezTo>
                  <a:cubicBezTo>
                    <a:pt x="53147" y="4861"/>
                    <a:pt x="53063" y="4871"/>
                    <a:pt x="52995" y="4896"/>
                  </a:cubicBezTo>
                  <a:cubicBezTo>
                    <a:pt x="52519" y="5086"/>
                    <a:pt x="52531" y="5372"/>
                    <a:pt x="52757" y="5610"/>
                  </a:cubicBezTo>
                  <a:cubicBezTo>
                    <a:pt x="52983" y="5836"/>
                    <a:pt x="53388" y="6051"/>
                    <a:pt x="53626" y="6289"/>
                  </a:cubicBezTo>
                  <a:cubicBezTo>
                    <a:pt x="53852" y="6515"/>
                    <a:pt x="54007" y="6848"/>
                    <a:pt x="53459" y="7003"/>
                  </a:cubicBezTo>
                  <a:cubicBezTo>
                    <a:pt x="53298" y="7048"/>
                    <a:pt x="53102" y="7067"/>
                    <a:pt x="52900" y="7067"/>
                  </a:cubicBezTo>
                  <a:cubicBezTo>
                    <a:pt x="52563" y="7067"/>
                    <a:pt x="52209" y="7014"/>
                    <a:pt x="51971" y="6932"/>
                  </a:cubicBezTo>
                  <a:cubicBezTo>
                    <a:pt x="51578" y="6789"/>
                    <a:pt x="51412" y="6598"/>
                    <a:pt x="51257" y="6420"/>
                  </a:cubicBezTo>
                  <a:cubicBezTo>
                    <a:pt x="50995" y="6110"/>
                    <a:pt x="50745" y="5813"/>
                    <a:pt x="50495" y="5515"/>
                  </a:cubicBezTo>
                  <a:cubicBezTo>
                    <a:pt x="50400" y="5408"/>
                    <a:pt x="50304" y="5289"/>
                    <a:pt x="50114" y="5205"/>
                  </a:cubicBezTo>
                  <a:cubicBezTo>
                    <a:pt x="49937" y="5117"/>
                    <a:pt x="49659" y="5049"/>
                    <a:pt x="49363" y="5049"/>
                  </a:cubicBezTo>
                  <a:cubicBezTo>
                    <a:pt x="49339" y="5049"/>
                    <a:pt x="49316" y="5050"/>
                    <a:pt x="49292" y="5051"/>
                  </a:cubicBezTo>
                  <a:cubicBezTo>
                    <a:pt x="48721" y="5062"/>
                    <a:pt x="48411" y="5289"/>
                    <a:pt x="48387" y="5491"/>
                  </a:cubicBezTo>
                  <a:cubicBezTo>
                    <a:pt x="48304" y="6086"/>
                    <a:pt x="49780" y="6634"/>
                    <a:pt x="49471" y="7206"/>
                  </a:cubicBezTo>
                  <a:cubicBezTo>
                    <a:pt x="49416" y="7316"/>
                    <a:pt x="49074" y="7385"/>
                    <a:pt x="48749" y="7385"/>
                  </a:cubicBezTo>
                  <a:cubicBezTo>
                    <a:pt x="48724" y="7385"/>
                    <a:pt x="48698" y="7385"/>
                    <a:pt x="48673" y="7384"/>
                  </a:cubicBezTo>
                  <a:cubicBezTo>
                    <a:pt x="48328" y="7372"/>
                    <a:pt x="48030" y="7301"/>
                    <a:pt x="47768" y="7218"/>
                  </a:cubicBezTo>
                  <a:cubicBezTo>
                    <a:pt x="47506" y="7146"/>
                    <a:pt x="47256" y="7051"/>
                    <a:pt x="46935" y="7003"/>
                  </a:cubicBezTo>
                  <a:cubicBezTo>
                    <a:pt x="46796" y="6982"/>
                    <a:pt x="46637" y="6970"/>
                    <a:pt x="46481" y="6970"/>
                  </a:cubicBezTo>
                  <a:cubicBezTo>
                    <a:pt x="46290" y="6970"/>
                    <a:pt x="46103" y="6988"/>
                    <a:pt x="45959" y="7027"/>
                  </a:cubicBezTo>
                  <a:cubicBezTo>
                    <a:pt x="45637" y="7134"/>
                    <a:pt x="45839" y="7289"/>
                    <a:pt x="45828" y="7444"/>
                  </a:cubicBezTo>
                  <a:cubicBezTo>
                    <a:pt x="45828" y="7563"/>
                    <a:pt x="45494" y="7658"/>
                    <a:pt x="45161" y="7706"/>
                  </a:cubicBezTo>
                  <a:cubicBezTo>
                    <a:pt x="44827" y="7741"/>
                    <a:pt x="44470" y="7753"/>
                    <a:pt x="44161" y="7813"/>
                  </a:cubicBezTo>
                  <a:cubicBezTo>
                    <a:pt x="43851" y="7872"/>
                    <a:pt x="43613" y="7979"/>
                    <a:pt x="43292" y="8015"/>
                  </a:cubicBezTo>
                  <a:cubicBezTo>
                    <a:pt x="43168" y="8035"/>
                    <a:pt x="43022" y="8045"/>
                    <a:pt x="42874" y="8045"/>
                  </a:cubicBezTo>
                  <a:cubicBezTo>
                    <a:pt x="42495" y="8045"/>
                    <a:pt x="42109" y="7980"/>
                    <a:pt x="42101" y="7860"/>
                  </a:cubicBezTo>
                  <a:cubicBezTo>
                    <a:pt x="42101" y="7741"/>
                    <a:pt x="41779" y="7622"/>
                    <a:pt x="41422" y="7622"/>
                  </a:cubicBezTo>
                  <a:cubicBezTo>
                    <a:pt x="41404" y="7622"/>
                    <a:pt x="41385" y="7622"/>
                    <a:pt x="41367" y="7622"/>
                  </a:cubicBezTo>
                  <a:cubicBezTo>
                    <a:pt x="40953" y="7622"/>
                    <a:pt x="40627" y="7747"/>
                    <a:pt x="40410" y="7884"/>
                  </a:cubicBezTo>
                  <a:cubicBezTo>
                    <a:pt x="40184" y="8015"/>
                    <a:pt x="40005" y="8182"/>
                    <a:pt x="39624" y="8265"/>
                  </a:cubicBezTo>
                  <a:cubicBezTo>
                    <a:pt x="39517" y="8360"/>
                    <a:pt x="39196" y="8396"/>
                    <a:pt x="38910" y="8396"/>
                  </a:cubicBezTo>
                  <a:cubicBezTo>
                    <a:pt x="38624" y="8396"/>
                    <a:pt x="38339" y="8360"/>
                    <a:pt x="38053" y="8349"/>
                  </a:cubicBezTo>
                  <a:cubicBezTo>
                    <a:pt x="37791" y="8349"/>
                    <a:pt x="37505" y="8360"/>
                    <a:pt x="37327" y="8432"/>
                  </a:cubicBezTo>
                  <a:cubicBezTo>
                    <a:pt x="37148" y="8491"/>
                    <a:pt x="37112" y="8670"/>
                    <a:pt x="37315" y="8730"/>
                  </a:cubicBezTo>
                  <a:cubicBezTo>
                    <a:pt x="37386" y="8801"/>
                    <a:pt x="37457" y="8872"/>
                    <a:pt x="37457" y="8944"/>
                  </a:cubicBezTo>
                  <a:cubicBezTo>
                    <a:pt x="37457" y="9027"/>
                    <a:pt x="37374" y="9111"/>
                    <a:pt x="37207" y="9146"/>
                  </a:cubicBezTo>
                  <a:cubicBezTo>
                    <a:pt x="37077" y="9181"/>
                    <a:pt x="36919" y="9195"/>
                    <a:pt x="36756" y="9195"/>
                  </a:cubicBezTo>
                  <a:cubicBezTo>
                    <a:pt x="36530" y="9195"/>
                    <a:pt x="36293" y="9169"/>
                    <a:pt x="36100" y="9134"/>
                  </a:cubicBezTo>
                  <a:cubicBezTo>
                    <a:pt x="36010" y="9120"/>
                    <a:pt x="35917" y="9113"/>
                    <a:pt x="35824" y="9113"/>
                  </a:cubicBezTo>
                  <a:cubicBezTo>
                    <a:pt x="35462" y="9113"/>
                    <a:pt x="35101" y="9214"/>
                    <a:pt x="34921" y="9337"/>
                  </a:cubicBezTo>
                  <a:cubicBezTo>
                    <a:pt x="34707" y="9492"/>
                    <a:pt x="34671" y="9658"/>
                    <a:pt x="34517" y="9825"/>
                  </a:cubicBezTo>
                  <a:cubicBezTo>
                    <a:pt x="34362" y="9980"/>
                    <a:pt x="34005" y="10146"/>
                    <a:pt x="33517" y="10146"/>
                  </a:cubicBezTo>
                  <a:cubicBezTo>
                    <a:pt x="33016" y="10135"/>
                    <a:pt x="32671" y="9980"/>
                    <a:pt x="32409" y="9825"/>
                  </a:cubicBezTo>
                  <a:cubicBezTo>
                    <a:pt x="32100" y="9646"/>
                    <a:pt x="31778" y="9480"/>
                    <a:pt x="31469" y="9301"/>
                  </a:cubicBezTo>
                  <a:cubicBezTo>
                    <a:pt x="31361" y="9242"/>
                    <a:pt x="31254" y="9170"/>
                    <a:pt x="31254" y="9099"/>
                  </a:cubicBezTo>
                  <a:cubicBezTo>
                    <a:pt x="31254" y="8980"/>
                    <a:pt x="31588" y="8896"/>
                    <a:pt x="31921" y="8872"/>
                  </a:cubicBezTo>
                  <a:cubicBezTo>
                    <a:pt x="32015" y="8865"/>
                    <a:pt x="32111" y="8863"/>
                    <a:pt x="32209" y="8863"/>
                  </a:cubicBezTo>
                  <a:cubicBezTo>
                    <a:pt x="32444" y="8863"/>
                    <a:pt x="32685" y="8879"/>
                    <a:pt x="32921" y="8896"/>
                  </a:cubicBezTo>
                  <a:cubicBezTo>
                    <a:pt x="33059" y="8906"/>
                    <a:pt x="33204" y="8912"/>
                    <a:pt x="33346" y="8912"/>
                  </a:cubicBezTo>
                  <a:cubicBezTo>
                    <a:pt x="33548" y="8912"/>
                    <a:pt x="33747" y="8900"/>
                    <a:pt x="33921" y="8872"/>
                  </a:cubicBezTo>
                  <a:cubicBezTo>
                    <a:pt x="34433" y="8765"/>
                    <a:pt x="34529" y="8503"/>
                    <a:pt x="34255" y="8325"/>
                  </a:cubicBezTo>
                  <a:cubicBezTo>
                    <a:pt x="33981" y="8134"/>
                    <a:pt x="33671" y="7979"/>
                    <a:pt x="33088" y="7944"/>
                  </a:cubicBezTo>
                  <a:cubicBezTo>
                    <a:pt x="31588" y="7825"/>
                    <a:pt x="29945" y="7694"/>
                    <a:pt x="28980" y="7277"/>
                  </a:cubicBezTo>
                  <a:cubicBezTo>
                    <a:pt x="28635" y="7134"/>
                    <a:pt x="28385" y="6944"/>
                    <a:pt x="27909" y="6848"/>
                  </a:cubicBezTo>
                  <a:cubicBezTo>
                    <a:pt x="27674" y="6799"/>
                    <a:pt x="27403" y="6778"/>
                    <a:pt x="27128" y="6778"/>
                  </a:cubicBezTo>
                  <a:cubicBezTo>
                    <a:pt x="26873" y="6778"/>
                    <a:pt x="26613" y="6796"/>
                    <a:pt x="26373" y="6825"/>
                  </a:cubicBezTo>
                  <a:cubicBezTo>
                    <a:pt x="25873" y="6884"/>
                    <a:pt x="25492" y="7051"/>
                    <a:pt x="24992" y="7110"/>
                  </a:cubicBezTo>
                  <a:cubicBezTo>
                    <a:pt x="22837" y="7384"/>
                    <a:pt x="21348" y="8003"/>
                    <a:pt x="19991" y="8646"/>
                  </a:cubicBezTo>
                  <a:cubicBezTo>
                    <a:pt x="19265" y="8992"/>
                    <a:pt x="19027" y="9420"/>
                    <a:pt x="18610" y="9825"/>
                  </a:cubicBezTo>
                  <a:cubicBezTo>
                    <a:pt x="18205" y="10218"/>
                    <a:pt x="17443" y="10646"/>
                    <a:pt x="16348" y="10825"/>
                  </a:cubicBezTo>
                  <a:cubicBezTo>
                    <a:pt x="16157" y="10861"/>
                    <a:pt x="15955" y="10897"/>
                    <a:pt x="15788" y="10944"/>
                  </a:cubicBezTo>
                  <a:cubicBezTo>
                    <a:pt x="15633" y="11004"/>
                    <a:pt x="15514" y="11075"/>
                    <a:pt x="15550" y="11158"/>
                  </a:cubicBezTo>
                  <a:cubicBezTo>
                    <a:pt x="15586" y="11230"/>
                    <a:pt x="15740" y="11289"/>
                    <a:pt x="15812" y="11373"/>
                  </a:cubicBezTo>
                  <a:cubicBezTo>
                    <a:pt x="15883" y="11444"/>
                    <a:pt x="15860" y="11528"/>
                    <a:pt x="15824" y="11599"/>
                  </a:cubicBezTo>
                  <a:cubicBezTo>
                    <a:pt x="15752" y="11801"/>
                    <a:pt x="15752" y="12004"/>
                    <a:pt x="15740" y="12194"/>
                  </a:cubicBezTo>
                  <a:cubicBezTo>
                    <a:pt x="15729" y="12301"/>
                    <a:pt x="15812" y="12409"/>
                    <a:pt x="16002" y="12480"/>
                  </a:cubicBezTo>
                  <a:cubicBezTo>
                    <a:pt x="16163" y="12546"/>
                    <a:pt x="16400" y="12583"/>
                    <a:pt x="16628" y="12583"/>
                  </a:cubicBezTo>
                  <a:cubicBezTo>
                    <a:pt x="16686" y="12583"/>
                    <a:pt x="16744" y="12580"/>
                    <a:pt x="16800" y="12575"/>
                  </a:cubicBezTo>
                  <a:cubicBezTo>
                    <a:pt x="17253" y="12516"/>
                    <a:pt x="17419" y="12313"/>
                    <a:pt x="17860" y="12254"/>
                  </a:cubicBezTo>
                  <a:cubicBezTo>
                    <a:pt x="17947" y="12240"/>
                    <a:pt x="18037" y="12234"/>
                    <a:pt x="18127" y="12234"/>
                  </a:cubicBezTo>
                  <a:cubicBezTo>
                    <a:pt x="18501" y="12234"/>
                    <a:pt x="18871" y="12343"/>
                    <a:pt x="19015" y="12468"/>
                  </a:cubicBezTo>
                  <a:cubicBezTo>
                    <a:pt x="19193" y="12623"/>
                    <a:pt x="19039" y="12802"/>
                    <a:pt x="19169" y="12968"/>
                  </a:cubicBezTo>
                  <a:cubicBezTo>
                    <a:pt x="19277" y="13111"/>
                    <a:pt x="19384" y="13254"/>
                    <a:pt x="19491" y="13397"/>
                  </a:cubicBezTo>
                  <a:cubicBezTo>
                    <a:pt x="19574" y="13516"/>
                    <a:pt x="19693" y="13635"/>
                    <a:pt x="20003" y="13683"/>
                  </a:cubicBezTo>
                  <a:cubicBezTo>
                    <a:pt x="20073" y="13691"/>
                    <a:pt x="20145" y="13695"/>
                    <a:pt x="20219" y="13695"/>
                  </a:cubicBezTo>
                  <a:cubicBezTo>
                    <a:pt x="20448" y="13695"/>
                    <a:pt x="20689" y="13659"/>
                    <a:pt x="20896" y="13623"/>
                  </a:cubicBezTo>
                  <a:cubicBezTo>
                    <a:pt x="21325" y="13552"/>
                    <a:pt x="21753" y="13468"/>
                    <a:pt x="22075" y="13349"/>
                  </a:cubicBezTo>
                  <a:cubicBezTo>
                    <a:pt x="22396" y="13230"/>
                    <a:pt x="22622" y="13052"/>
                    <a:pt x="22563" y="12885"/>
                  </a:cubicBezTo>
                  <a:cubicBezTo>
                    <a:pt x="22277" y="11992"/>
                    <a:pt x="21467" y="10920"/>
                    <a:pt x="23063" y="10218"/>
                  </a:cubicBezTo>
                  <a:cubicBezTo>
                    <a:pt x="23396" y="10075"/>
                    <a:pt x="23753" y="9932"/>
                    <a:pt x="24134" y="9801"/>
                  </a:cubicBezTo>
                  <a:cubicBezTo>
                    <a:pt x="24396" y="9718"/>
                    <a:pt x="24682" y="9623"/>
                    <a:pt x="25015" y="9575"/>
                  </a:cubicBezTo>
                  <a:cubicBezTo>
                    <a:pt x="25226" y="9537"/>
                    <a:pt x="25461" y="9514"/>
                    <a:pt x="25693" y="9514"/>
                  </a:cubicBezTo>
                  <a:cubicBezTo>
                    <a:pt x="25827" y="9514"/>
                    <a:pt x="25960" y="9522"/>
                    <a:pt x="26087" y="9539"/>
                  </a:cubicBezTo>
                  <a:cubicBezTo>
                    <a:pt x="26444" y="9575"/>
                    <a:pt x="26730" y="9694"/>
                    <a:pt x="26730" y="9825"/>
                  </a:cubicBezTo>
                  <a:cubicBezTo>
                    <a:pt x="26730" y="9944"/>
                    <a:pt x="26504" y="10051"/>
                    <a:pt x="26289" y="10135"/>
                  </a:cubicBezTo>
                  <a:cubicBezTo>
                    <a:pt x="25908" y="10301"/>
                    <a:pt x="25646" y="10468"/>
                    <a:pt x="25230" y="10623"/>
                  </a:cubicBezTo>
                  <a:cubicBezTo>
                    <a:pt x="24694" y="10801"/>
                    <a:pt x="24587" y="11135"/>
                    <a:pt x="25004" y="11349"/>
                  </a:cubicBezTo>
                  <a:cubicBezTo>
                    <a:pt x="25354" y="11545"/>
                    <a:pt x="26035" y="11616"/>
                    <a:pt x="26706" y="11616"/>
                  </a:cubicBezTo>
                  <a:cubicBezTo>
                    <a:pt x="26810" y="11616"/>
                    <a:pt x="26914" y="11614"/>
                    <a:pt x="27016" y="11611"/>
                  </a:cubicBezTo>
                  <a:cubicBezTo>
                    <a:pt x="27197" y="11605"/>
                    <a:pt x="27379" y="11602"/>
                    <a:pt x="27560" y="11602"/>
                  </a:cubicBezTo>
                  <a:cubicBezTo>
                    <a:pt x="28104" y="11602"/>
                    <a:pt x="28644" y="11629"/>
                    <a:pt x="29171" y="11682"/>
                  </a:cubicBezTo>
                  <a:cubicBezTo>
                    <a:pt x="29421" y="11694"/>
                    <a:pt x="29695" y="11742"/>
                    <a:pt x="29707" y="11825"/>
                  </a:cubicBezTo>
                  <a:cubicBezTo>
                    <a:pt x="29730" y="11920"/>
                    <a:pt x="29456" y="11968"/>
                    <a:pt x="29218" y="11992"/>
                  </a:cubicBezTo>
                  <a:cubicBezTo>
                    <a:pt x="28694" y="12040"/>
                    <a:pt x="28135" y="12004"/>
                    <a:pt x="27647" y="12087"/>
                  </a:cubicBezTo>
                  <a:cubicBezTo>
                    <a:pt x="27028" y="12182"/>
                    <a:pt x="26659" y="12480"/>
                    <a:pt x="26932" y="12706"/>
                  </a:cubicBezTo>
                  <a:cubicBezTo>
                    <a:pt x="27087" y="12825"/>
                    <a:pt x="26730" y="12956"/>
                    <a:pt x="26373" y="12992"/>
                  </a:cubicBezTo>
                  <a:cubicBezTo>
                    <a:pt x="26016" y="13028"/>
                    <a:pt x="25623" y="13028"/>
                    <a:pt x="25313" y="13099"/>
                  </a:cubicBezTo>
                  <a:cubicBezTo>
                    <a:pt x="24742" y="13230"/>
                    <a:pt x="24801" y="13516"/>
                    <a:pt x="24563" y="13742"/>
                  </a:cubicBezTo>
                  <a:cubicBezTo>
                    <a:pt x="24242" y="14040"/>
                    <a:pt x="23325" y="14218"/>
                    <a:pt x="22408" y="14254"/>
                  </a:cubicBezTo>
                  <a:cubicBezTo>
                    <a:pt x="22196" y="14262"/>
                    <a:pt x="21982" y="14266"/>
                    <a:pt x="21765" y="14266"/>
                  </a:cubicBezTo>
                  <a:cubicBezTo>
                    <a:pt x="21056" y="14266"/>
                    <a:pt x="20330" y="14225"/>
                    <a:pt x="19646" y="14171"/>
                  </a:cubicBezTo>
                  <a:cubicBezTo>
                    <a:pt x="18931" y="14111"/>
                    <a:pt x="18348" y="13897"/>
                    <a:pt x="18229" y="13647"/>
                  </a:cubicBezTo>
                  <a:cubicBezTo>
                    <a:pt x="18205" y="13587"/>
                    <a:pt x="18205" y="13516"/>
                    <a:pt x="18134" y="13456"/>
                  </a:cubicBezTo>
                  <a:cubicBezTo>
                    <a:pt x="18074" y="13397"/>
                    <a:pt x="17931" y="13337"/>
                    <a:pt x="17753" y="13337"/>
                  </a:cubicBezTo>
                  <a:cubicBezTo>
                    <a:pt x="17526" y="13337"/>
                    <a:pt x="17348" y="13409"/>
                    <a:pt x="17324" y="13492"/>
                  </a:cubicBezTo>
                  <a:cubicBezTo>
                    <a:pt x="17300" y="13564"/>
                    <a:pt x="17384" y="13647"/>
                    <a:pt x="17479" y="13718"/>
                  </a:cubicBezTo>
                  <a:cubicBezTo>
                    <a:pt x="17622" y="13837"/>
                    <a:pt x="17753" y="13921"/>
                    <a:pt x="17729" y="14064"/>
                  </a:cubicBezTo>
                  <a:cubicBezTo>
                    <a:pt x="17717" y="14195"/>
                    <a:pt x="17455" y="14314"/>
                    <a:pt x="17145" y="14397"/>
                  </a:cubicBezTo>
                  <a:cubicBezTo>
                    <a:pt x="16836" y="14480"/>
                    <a:pt x="16479" y="14528"/>
                    <a:pt x="16121" y="14587"/>
                  </a:cubicBezTo>
                  <a:cubicBezTo>
                    <a:pt x="14764" y="14814"/>
                    <a:pt x="13407" y="15159"/>
                    <a:pt x="12859" y="15647"/>
                  </a:cubicBezTo>
                  <a:cubicBezTo>
                    <a:pt x="12669" y="15814"/>
                    <a:pt x="12109" y="15897"/>
                    <a:pt x="11609" y="15969"/>
                  </a:cubicBezTo>
                  <a:cubicBezTo>
                    <a:pt x="11061" y="16040"/>
                    <a:pt x="10514" y="16100"/>
                    <a:pt x="9978" y="16171"/>
                  </a:cubicBezTo>
                  <a:cubicBezTo>
                    <a:pt x="9490" y="16231"/>
                    <a:pt x="8942" y="16326"/>
                    <a:pt x="8847" y="16492"/>
                  </a:cubicBezTo>
                  <a:cubicBezTo>
                    <a:pt x="8752" y="16659"/>
                    <a:pt x="9085" y="16802"/>
                    <a:pt x="9442" y="16909"/>
                  </a:cubicBezTo>
                  <a:cubicBezTo>
                    <a:pt x="9799" y="17016"/>
                    <a:pt x="10228" y="17100"/>
                    <a:pt x="10406" y="17254"/>
                  </a:cubicBezTo>
                  <a:cubicBezTo>
                    <a:pt x="10561" y="17374"/>
                    <a:pt x="10514" y="17516"/>
                    <a:pt x="10311" y="17624"/>
                  </a:cubicBezTo>
                  <a:cubicBezTo>
                    <a:pt x="10097" y="17731"/>
                    <a:pt x="9728" y="17790"/>
                    <a:pt x="9347" y="17790"/>
                  </a:cubicBezTo>
                  <a:cubicBezTo>
                    <a:pt x="8609" y="17802"/>
                    <a:pt x="7835" y="17802"/>
                    <a:pt x="7156" y="17909"/>
                  </a:cubicBezTo>
                  <a:cubicBezTo>
                    <a:pt x="6239" y="18052"/>
                    <a:pt x="5846" y="18374"/>
                    <a:pt x="5561" y="18707"/>
                  </a:cubicBezTo>
                  <a:cubicBezTo>
                    <a:pt x="5215" y="19124"/>
                    <a:pt x="5644" y="19600"/>
                    <a:pt x="6596" y="19862"/>
                  </a:cubicBezTo>
                  <a:cubicBezTo>
                    <a:pt x="7156" y="20023"/>
                    <a:pt x="7879" y="20105"/>
                    <a:pt x="8598" y="20105"/>
                  </a:cubicBezTo>
                  <a:cubicBezTo>
                    <a:pt x="9104" y="20105"/>
                    <a:pt x="9607" y="20065"/>
                    <a:pt x="10049" y="19981"/>
                  </a:cubicBezTo>
                  <a:cubicBezTo>
                    <a:pt x="12109" y="19588"/>
                    <a:pt x="12454" y="18528"/>
                    <a:pt x="14455" y="18124"/>
                  </a:cubicBezTo>
                  <a:cubicBezTo>
                    <a:pt x="15490" y="17909"/>
                    <a:pt x="16753" y="17909"/>
                    <a:pt x="17943" y="17909"/>
                  </a:cubicBezTo>
                  <a:cubicBezTo>
                    <a:pt x="19943" y="17921"/>
                    <a:pt x="21217" y="18755"/>
                    <a:pt x="21753" y="19433"/>
                  </a:cubicBezTo>
                  <a:cubicBezTo>
                    <a:pt x="21848" y="19552"/>
                    <a:pt x="21956" y="19683"/>
                    <a:pt x="22277" y="19731"/>
                  </a:cubicBezTo>
                  <a:cubicBezTo>
                    <a:pt x="22355" y="19746"/>
                    <a:pt x="22439" y="19753"/>
                    <a:pt x="22522" y="19753"/>
                  </a:cubicBezTo>
                  <a:cubicBezTo>
                    <a:pt x="22706" y="19753"/>
                    <a:pt x="22892" y="19720"/>
                    <a:pt x="23039" y="19671"/>
                  </a:cubicBezTo>
                  <a:cubicBezTo>
                    <a:pt x="23241" y="19612"/>
                    <a:pt x="23372" y="19529"/>
                    <a:pt x="23491" y="19445"/>
                  </a:cubicBezTo>
                  <a:cubicBezTo>
                    <a:pt x="23694" y="19302"/>
                    <a:pt x="23896" y="19148"/>
                    <a:pt x="23801" y="18993"/>
                  </a:cubicBezTo>
                  <a:cubicBezTo>
                    <a:pt x="23658" y="18778"/>
                    <a:pt x="22991" y="18659"/>
                    <a:pt x="22432" y="18552"/>
                  </a:cubicBezTo>
                  <a:cubicBezTo>
                    <a:pt x="21706" y="18397"/>
                    <a:pt x="21063" y="18195"/>
                    <a:pt x="20574" y="17945"/>
                  </a:cubicBezTo>
                  <a:cubicBezTo>
                    <a:pt x="20384" y="17850"/>
                    <a:pt x="20217" y="17731"/>
                    <a:pt x="20372" y="17635"/>
                  </a:cubicBezTo>
                  <a:cubicBezTo>
                    <a:pt x="20476" y="17569"/>
                    <a:pt x="20709" y="17533"/>
                    <a:pt x="20931" y="17533"/>
                  </a:cubicBezTo>
                  <a:cubicBezTo>
                    <a:pt x="20988" y="17533"/>
                    <a:pt x="21045" y="17535"/>
                    <a:pt x="21098" y="17540"/>
                  </a:cubicBezTo>
                  <a:cubicBezTo>
                    <a:pt x="21372" y="17564"/>
                    <a:pt x="21598" y="17624"/>
                    <a:pt x="21813" y="17695"/>
                  </a:cubicBezTo>
                  <a:cubicBezTo>
                    <a:pt x="23682" y="18231"/>
                    <a:pt x="25325" y="18886"/>
                    <a:pt x="25885" y="19707"/>
                  </a:cubicBezTo>
                  <a:cubicBezTo>
                    <a:pt x="25956" y="19802"/>
                    <a:pt x="26016" y="19910"/>
                    <a:pt x="26158" y="19993"/>
                  </a:cubicBezTo>
                  <a:cubicBezTo>
                    <a:pt x="26302" y="20070"/>
                    <a:pt x="26547" y="20137"/>
                    <a:pt x="26800" y="20137"/>
                  </a:cubicBezTo>
                  <a:cubicBezTo>
                    <a:pt x="26821" y="20137"/>
                    <a:pt x="26841" y="20137"/>
                    <a:pt x="26861" y="20136"/>
                  </a:cubicBezTo>
                  <a:cubicBezTo>
                    <a:pt x="27242" y="20112"/>
                    <a:pt x="27480" y="19969"/>
                    <a:pt x="27468" y="19838"/>
                  </a:cubicBezTo>
                  <a:cubicBezTo>
                    <a:pt x="27456" y="19707"/>
                    <a:pt x="27278" y="19576"/>
                    <a:pt x="27147" y="19457"/>
                  </a:cubicBezTo>
                  <a:cubicBezTo>
                    <a:pt x="27016" y="19326"/>
                    <a:pt x="26932" y="19183"/>
                    <a:pt x="27099" y="19064"/>
                  </a:cubicBezTo>
                  <a:cubicBezTo>
                    <a:pt x="27236" y="19027"/>
                    <a:pt x="27409" y="19011"/>
                    <a:pt x="27587" y="19011"/>
                  </a:cubicBezTo>
                  <a:cubicBezTo>
                    <a:pt x="27811" y="19011"/>
                    <a:pt x="28045" y="19036"/>
                    <a:pt x="28230" y="19076"/>
                  </a:cubicBezTo>
                  <a:cubicBezTo>
                    <a:pt x="28564" y="19159"/>
                    <a:pt x="28790" y="19279"/>
                    <a:pt x="28992" y="19409"/>
                  </a:cubicBezTo>
                  <a:cubicBezTo>
                    <a:pt x="29504" y="19695"/>
                    <a:pt x="30016" y="19981"/>
                    <a:pt x="30528" y="20279"/>
                  </a:cubicBezTo>
                  <a:cubicBezTo>
                    <a:pt x="30826" y="20433"/>
                    <a:pt x="31254" y="20541"/>
                    <a:pt x="31814" y="20564"/>
                  </a:cubicBezTo>
                  <a:cubicBezTo>
                    <a:pt x="31872" y="20566"/>
                    <a:pt x="31931" y="20566"/>
                    <a:pt x="31989" y="20566"/>
                  </a:cubicBezTo>
                  <a:cubicBezTo>
                    <a:pt x="32479" y="20566"/>
                    <a:pt x="32967" y="20525"/>
                    <a:pt x="33445" y="20493"/>
                  </a:cubicBezTo>
                  <a:cubicBezTo>
                    <a:pt x="33752" y="20473"/>
                    <a:pt x="34066" y="20457"/>
                    <a:pt x="34373" y="20457"/>
                  </a:cubicBezTo>
                  <a:cubicBezTo>
                    <a:pt x="34614" y="20457"/>
                    <a:pt x="34851" y="20467"/>
                    <a:pt x="35076" y="20493"/>
                  </a:cubicBezTo>
                  <a:cubicBezTo>
                    <a:pt x="35767" y="20588"/>
                    <a:pt x="36255" y="20838"/>
                    <a:pt x="36219" y="21088"/>
                  </a:cubicBezTo>
                  <a:cubicBezTo>
                    <a:pt x="36195" y="21326"/>
                    <a:pt x="35862" y="21553"/>
                    <a:pt x="35255" y="21648"/>
                  </a:cubicBezTo>
                  <a:cubicBezTo>
                    <a:pt x="34768" y="21736"/>
                    <a:pt x="34209" y="21743"/>
                    <a:pt x="33657" y="21743"/>
                  </a:cubicBezTo>
                  <a:cubicBezTo>
                    <a:pt x="33534" y="21743"/>
                    <a:pt x="33412" y="21743"/>
                    <a:pt x="33290" y="21743"/>
                  </a:cubicBezTo>
                  <a:cubicBezTo>
                    <a:pt x="32219" y="21731"/>
                    <a:pt x="31147" y="21719"/>
                    <a:pt x="30076" y="21707"/>
                  </a:cubicBezTo>
                  <a:cubicBezTo>
                    <a:pt x="29349" y="21707"/>
                    <a:pt x="28599" y="21695"/>
                    <a:pt x="27909" y="21624"/>
                  </a:cubicBezTo>
                  <a:cubicBezTo>
                    <a:pt x="27374" y="21558"/>
                    <a:pt x="26818" y="21456"/>
                    <a:pt x="26280" y="21456"/>
                  </a:cubicBezTo>
                  <a:cubicBezTo>
                    <a:pt x="26135" y="21456"/>
                    <a:pt x="25991" y="21463"/>
                    <a:pt x="25849" y="21481"/>
                  </a:cubicBezTo>
                  <a:cubicBezTo>
                    <a:pt x="25432" y="21541"/>
                    <a:pt x="25158" y="21672"/>
                    <a:pt x="24884" y="21791"/>
                  </a:cubicBezTo>
                  <a:cubicBezTo>
                    <a:pt x="24623" y="21922"/>
                    <a:pt x="24301" y="22053"/>
                    <a:pt x="23872" y="22088"/>
                  </a:cubicBezTo>
                  <a:cubicBezTo>
                    <a:pt x="23835" y="22090"/>
                    <a:pt x="23796" y="22091"/>
                    <a:pt x="23757" y="22091"/>
                  </a:cubicBezTo>
                  <a:cubicBezTo>
                    <a:pt x="23344" y="22091"/>
                    <a:pt x="22903" y="21980"/>
                    <a:pt x="22979" y="21838"/>
                  </a:cubicBezTo>
                  <a:cubicBezTo>
                    <a:pt x="22503" y="21565"/>
                    <a:pt x="21408" y="21362"/>
                    <a:pt x="20503" y="21326"/>
                  </a:cubicBezTo>
                  <a:cubicBezTo>
                    <a:pt x="20193" y="21314"/>
                    <a:pt x="19860" y="21314"/>
                    <a:pt x="19622" y="21243"/>
                  </a:cubicBezTo>
                  <a:cubicBezTo>
                    <a:pt x="19229" y="21136"/>
                    <a:pt x="19372" y="20922"/>
                    <a:pt x="19372" y="20743"/>
                  </a:cubicBezTo>
                  <a:cubicBezTo>
                    <a:pt x="19372" y="20433"/>
                    <a:pt x="18788" y="20124"/>
                    <a:pt x="17967" y="20005"/>
                  </a:cubicBezTo>
                  <a:cubicBezTo>
                    <a:pt x="17523" y="19945"/>
                    <a:pt x="17048" y="19921"/>
                    <a:pt x="16564" y="19921"/>
                  </a:cubicBezTo>
                  <a:cubicBezTo>
                    <a:pt x="15787" y="19921"/>
                    <a:pt x="14986" y="19984"/>
                    <a:pt x="14252" y="20064"/>
                  </a:cubicBezTo>
                  <a:cubicBezTo>
                    <a:pt x="13050" y="20207"/>
                    <a:pt x="11907" y="20398"/>
                    <a:pt x="10668" y="20469"/>
                  </a:cubicBezTo>
                  <a:cubicBezTo>
                    <a:pt x="10145" y="20493"/>
                    <a:pt x="9609" y="20493"/>
                    <a:pt x="9109" y="20552"/>
                  </a:cubicBezTo>
                  <a:cubicBezTo>
                    <a:pt x="8597" y="20600"/>
                    <a:pt x="8109" y="20707"/>
                    <a:pt x="7930" y="20886"/>
                  </a:cubicBezTo>
                  <a:cubicBezTo>
                    <a:pt x="7025" y="21731"/>
                    <a:pt x="4680" y="22338"/>
                    <a:pt x="3144" y="23065"/>
                  </a:cubicBezTo>
                  <a:cubicBezTo>
                    <a:pt x="2132" y="23541"/>
                    <a:pt x="1096" y="24029"/>
                    <a:pt x="524" y="24601"/>
                  </a:cubicBezTo>
                  <a:cubicBezTo>
                    <a:pt x="227" y="24886"/>
                    <a:pt x="262" y="25184"/>
                    <a:pt x="203" y="25494"/>
                  </a:cubicBezTo>
                  <a:cubicBezTo>
                    <a:pt x="155" y="25696"/>
                    <a:pt x="108" y="25886"/>
                    <a:pt x="60" y="26089"/>
                  </a:cubicBezTo>
                  <a:cubicBezTo>
                    <a:pt x="36" y="26208"/>
                    <a:pt x="0" y="26339"/>
                    <a:pt x="36" y="26458"/>
                  </a:cubicBezTo>
                  <a:cubicBezTo>
                    <a:pt x="96" y="26672"/>
                    <a:pt x="322" y="26875"/>
                    <a:pt x="703" y="27041"/>
                  </a:cubicBezTo>
                  <a:cubicBezTo>
                    <a:pt x="1822" y="27149"/>
                    <a:pt x="2417" y="27637"/>
                    <a:pt x="2775" y="28018"/>
                  </a:cubicBezTo>
                  <a:cubicBezTo>
                    <a:pt x="3132" y="28411"/>
                    <a:pt x="3429" y="28827"/>
                    <a:pt x="4322" y="29089"/>
                  </a:cubicBezTo>
                  <a:cubicBezTo>
                    <a:pt x="4877" y="29243"/>
                    <a:pt x="5590" y="29311"/>
                    <a:pt x="6313" y="29311"/>
                  </a:cubicBezTo>
                  <a:cubicBezTo>
                    <a:pt x="6599" y="29311"/>
                    <a:pt x="6887" y="29300"/>
                    <a:pt x="7168" y="29280"/>
                  </a:cubicBezTo>
                  <a:cubicBezTo>
                    <a:pt x="8144" y="29220"/>
                    <a:pt x="9037" y="29054"/>
                    <a:pt x="9930" y="28899"/>
                  </a:cubicBezTo>
                  <a:cubicBezTo>
                    <a:pt x="10506" y="28793"/>
                    <a:pt x="11132" y="28749"/>
                    <a:pt x="11777" y="28749"/>
                  </a:cubicBezTo>
                  <a:cubicBezTo>
                    <a:pt x="13384" y="28749"/>
                    <a:pt x="15116" y="29023"/>
                    <a:pt x="16526" y="29304"/>
                  </a:cubicBezTo>
                  <a:cubicBezTo>
                    <a:pt x="16883" y="29375"/>
                    <a:pt x="17264" y="29435"/>
                    <a:pt x="17586" y="29518"/>
                  </a:cubicBezTo>
                  <a:cubicBezTo>
                    <a:pt x="18050" y="29661"/>
                    <a:pt x="18562" y="29816"/>
                    <a:pt x="18550" y="30030"/>
                  </a:cubicBezTo>
                  <a:cubicBezTo>
                    <a:pt x="18538" y="30197"/>
                    <a:pt x="18193" y="30327"/>
                    <a:pt x="18038" y="30494"/>
                  </a:cubicBezTo>
                  <a:cubicBezTo>
                    <a:pt x="17765" y="30756"/>
                    <a:pt x="18086" y="31078"/>
                    <a:pt x="18777" y="31232"/>
                  </a:cubicBezTo>
                  <a:cubicBezTo>
                    <a:pt x="20848" y="31685"/>
                    <a:pt x="21563" y="32780"/>
                    <a:pt x="20729" y="33590"/>
                  </a:cubicBezTo>
                  <a:cubicBezTo>
                    <a:pt x="20420" y="33876"/>
                    <a:pt x="19920" y="34149"/>
                    <a:pt x="19705" y="34447"/>
                  </a:cubicBezTo>
                  <a:cubicBezTo>
                    <a:pt x="19479" y="34757"/>
                    <a:pt x="19634" y="35126"/>
                    <a:pt x="20396" y="35292"/>
                  </a:cubicBezTo>
                  <a:cubicBezTo>
                    <a:pt x="21396" y="35519"/>
                    <a:pt x="21598" y="35983"/>
                    <a:pt x="21813" y="36388"/>
                  </a:cubicBezTo>
                  <a:cubicBezTo>
                    <a:pt x="21991" y="36721"/>
                    <a:pt x="21920" y="37066"/>
                    <a:pt x="22039" y="37400"/>
                  </a:cubicBezTo>
                  <a:cubicBezTo>
                    <a:pt x="22158" y="37745"/>
                    <a:pt x="22491" y="38090"/>
                    <a:pt x="23277" y="38293"/>
                  </a:cubicBezTo>
                  <a:cubicBezTo>
                    <a:pt x="24420" y="38590"/>
                    <a:pt x="23289" y="39352"/>
                    <a:pt x="24158" y="39745"/>
                  </a:cubicBezTo>
                  <a:cubicBezTo>
                    <a:pt x="24694" y="39995"/>
                    <a:pt x="25658" y="40055"/>
                    <a:pt x="26539" y="40055"/>
                  </a:cubicBezTo>
                  <a:cubicBezTo>
                    <a:pt x="28552" y="40043"/>
                    <a:pt x="30552" y="39745"/>
                    <a:pt x="31969" y="39245"/>
                  </a:cubicBezTo>
                  <a:cubicBezTo>
                    <a:pt x="32683" y="38995"/>
                    <a:pt x="33552" y="38757"/>
                    <a:pt x="33850" y="38412"/>
                  </a:cubicBezTo>
                  <a:cubicBezTo>
                    <a:pt x="34052" y="38186"/>
                    <a:pt x="34088" y="37947"/>
                    <a:pt x="34469" y="37757"/>
                  </a:cubicBezTo>
                  <a:cubicBezTo>
                    <a:pt x="34838" y="37566"/>
                    <a:pt x="35493" y="37459"/>
                    <a:pt x="36017" y="37316"/>
                  </a:cubicBezTo>
                  <a:cubicBezTo>
                    <a:pt x="36553" y="37174"/>
                    <a:pt x="36981" y="36924"/>
                    <a:pt x="36684" y="36721"/>
                  </a:cubicBezTo>
                  <a:cubicBezTo>
                    <a:pt x="36124" y="36340"/>
                    <a:pt x="36457" y="35828"/>
                    <a:pt x="37172" y="35483"/>
                  </a:cubicBezTo>
                  <a:cubicBezTo>
                    <a:pt x="37755" y="35197"/>
                    <a:pt x="38636" y="35019"/>
                    <a:pt x="39351" y="34780"/>
                  </a:cubicBezTo>
                  <a:cubicBezTo>
                    <a:pt x="40065" y="34542"/>
                    <a:pt x="40636" y="34185"/>
                    <a:pt x="40303" y="33864"/>
                  </a:cubicBezTo>
                  <a:cubicBezTo>
                    <a:pt x="39589" y="33173"/>
                    <a:pt x="39553" y="32411"/>
                    <a:pt x="40029" y="31697"/>
                  </a:cubicBezTo>
                  <a:cubicBezTo>
                    <a:pt x="40517" y="30982"/>
                    <a:pt x="41851" y="30327"/>
                    <a:pt x="43768" y="30042"/>
                  </a:cubicBezTo>
                  <a:cubicBezTo>
                    <a:pt x="45054" y="29839"/>
                    <a:pt x="46018" y="29470"/>
                    <a:pt x="46744" y="29054"/>
                  </a:cubicBezTo>
                  <a:cubicBezTo>
                    <a:pt x="47483" y="28625"/>
                    <a:pt x="47637" y="28053"/>
                    <a:pt x="46756" y="27660"/>
                  </a:cubicBezTo>
                  <a:cubicBezTo>
                    <a:pt x="46280" y="27458"/>
                    <a:pt x="45375" y="27363"/>
                    <a:pt x="44625" y="27315"/>
                  </a:cubicBezTo>
                  <a:cubicBezTo>
                    <a:pt x="43875" y="27268"/>
                    <a:pt x="43089" y="27244"/>
                    <a:pt x="42410" y="27113"/>
                  </a:cubicBezTo>
                  <a:cubicBezTo>
                    <a:pt x="41815" y="27006"/>
                    <a:pt x="41339" y="26815"/>
                    <a:pt x="41113" y="26589"/>
                  </a:cubicBezTo>
                  <a:cubicBezTo>
                    <a:pt x="40958" y="26434"/>
                    <a:pt x="40422" y="26363"/>
                    <a:pt x="40089" y="26244"/>
                  </a:cubicBezTo>
                  <a:cubicBezTo>
                    <a:pt x="39720" y="26113"/>
                    <a:pt x="39458" y="25946"/>
                    <a:pt x="39208" y="25791"/>
                  </a:cubicBezTo>
                  <a:cubicBezTo>
                    <a:pt x="38779" y="25505"/>
                    <a:pt x="38339" y="25232"/>
                    <a:pt x="37910" y="24946"/>
                  </a:cubicBezTo>
                  <a:cubicBezTo>
                    <a:pt x="36993" y="24362"/>
                    <a:pt x="36231" y="23720"/>
                    <a:pt x="35326" y="23124"/>
                  </a:cubicBezTo>
                  <a:cubicBezTo>
                    <a:pt x="35183" y="23041"/>
                    <a:pt x="35041" y="22934"/>
                    <a:pt x="35029" y="22838"/>
                  </a:cubicBezTo>
                  <a:cubicBezTo>
                    <a:pt x="35017" y="22731"/>
                    <a:pt x="35183" y="22612"/>
                    <a:pt x="35481" y="22588"/>
                  </a:cubicBezTo>
                  <a:cubicBezTo>
                    <a:pt x="35514" y="22586"/>
                    <a:pt x="35547" y="22585"/>
                    <a:pt x="35579" y="22585"/>
                  </a:cubicBezTo>
                  <a:cubicBezTo>
                    <a:pt x="35885" y="22585"/>
                    <a:pt x="36158" y="22681"/>
                    <a:pt x="36362" y="22767"/>
                  </a:cubicBezTo>
                  <a:cubicBezTo>
                    <a:pt x="38267" y="23553"/>
                    <a:pt x="39851" y="24446"/>
                    <a:pt x="41029" y="25398"/>
                  </a:cubicBezTo>
                  <a:cubicBezTo>
                    <a:pt x="41458" y="25744"/>
                    <a:pt x="41648" y="26113"/>
                    <a:pt x="42268" y="26410"/>
                  </a:cubicBezTo>
                  <a:cubicBezTo>
                    <a:pt x="42858" y="26694"/>
                    <a:pt x="43773" y="26924"/>
                    <a:pt x="44766" y="26924"/>
                  </a:cubicBezTo>
                  <a:cubicBezTo>
                    <a:pt x="44814" y="26924"/>
                    <a:pt x="44862" y="26923"/>
                    <a:pt x="44911" y="26922"/>
                  </a:cubicBezTo>
                  <a:cubicBezTo>
                    <a:pt x="45732" y="26910"/>
                    <a:pt x="46471" y="26756"/>
                    <a:pt x="47173" y="26613"/>
                  </a:cubicBezTo>
                  <a:lnTo>
                    <a:pt x="50364" y="25934"/>
                  </a:lnTo>
                  <a:cubicBezTo>
                    <a:pt x="51043" y="25779"/>
                    <a:pt x="51733" y="25636"/>
                    <a:pt x="52269" y="25434"/>
                  </a:cubicBezTo>
                  <a:cubicBezTo>
                    <a:pt x="52805" y="25232"/>
                    <a:pt x="53174" y="24958"/>
                    <a:pt x="53090" y="24672"/>
                  </a:cubicBezTo>
                  <a:cubicBezTo>
                    <a:pt x="53007" y="24398"/>
                    <a:pt x="52364" y="24136"/>
                    <a:pt x="51578" y="24124"/>
                  </a:cubicBezTo>
                  <a:cubicBezTo>
                    <a:pt x="50447" y="24124"/>
                    <a:pt x="49268" y="24053"/>
                    <a:pt x="48221" y="23910"/>
                  </a:cubicBezTo>
                  <a:cubicBezTo>
                    <a:pt x="47625" y="23827"/>
                    <a:pt x="46994" y="23708"/>
                    <a:pt x="46828" y="23481"/>
                  </a:cubicBezTo>
                  <a:cubicBezTo>
                    <a:pt x="46625" y="23231"/>
                    <a:pt x="46125" y="23017"/>
                    <a:pt x="45494" y="22874"/>
                  </a:cubicBezTo>
                  <a:cubicBezTo>
                    <a:pt x="45304" y="22827"/>
                    <a:pt x="45101" y="22791"/>
                    <a:pt x="44947" y="22731"/>
                  </a:cubicBezTo>
                  <a:cubicBezTo>
                    <a:pt x="44792" y="22672"/>
                    <a:pt x="44685" y="22588"/>
                    <a:pt x="44756" y="22517"/>
                  </a:cubicBezTo>
                  <a:cubicBezTo>
                    <a:pt x="44804" y="22457"/>
                    <a:pt x="44958" y="22410"/>
                    <a:pt x="45137" y="22386"/>
                  </a:cubicBezTo>
                  <a:cubicBezTo>
                    <a:pt x="45255" y="22378"/>
                    <a:pt x="45385" y="22369"/>
                    <a:pt x="45518" y="22369"/>
                  </a:cubicBezTo>
                  <a:cubicBezTo>
                    <a:pt x="45573" y="22369"/>
                    <a:pt x="45629" y="22371"/>
                    <a:pt x="45685" y="22374"/>
                  </a:cubicBezTo>
                  <a:cubicBezTo>
                    <a:pt x="46006" y="22386"/>
                    <a:pt x="46340" y="22410"/>
                    <a:pt x="46637" y="22457"/>
                  </a:cubicBezTo>
                  <a:cubicBezTo>
                    <a:pt x="47256" y="22588"/>
                    <a:pt x="47614" y="22838"/>
                    <a:pt x="48185" y="22993"/>
                  </a:cubicBezTo>
                  <a:cubicBezTo>
                    <a:pt x="48687" y="23132"/>
                    <a:pt x="49314" y="23223"/>
                    <a:pt x="49954" y="23223"/>
                  </a:cubicBezTo>
                  <a:cubicBezTo>
                    <a:pt x="50027" y="23223"/>
                    <a:pt x="50100" y="23222"/>
                    <a:pt x="50173" y="23219"/>
                  </a:cubicBezTo>
                  <a:cubicBezTo>
                    <a:pt x="50470" y="23210"/>
                    <a:pt x="50775" y="23177"/>
                    <a:pt x="51075" y="23177"/>
                  </a:cubicBezTo>
                  <a:cubicBezTo>
                    <a:pt x="51148" y="23177"/>
                    <a:pt x="51220" y="23179"/>
                    <a:pt x="51293" y="23184"/>
                  </a:cubicBezTo>
                  <a:cubicBezTo>
                    <a:pt x="51745" y="23208"/>
                    <a:pt x="52102" y="23315"/>
                    <a:pt x="52471" y="23410"/>
                  </a:cubicBezTo>
                  <a:cubicBezTo>
                    <a:pt x="52767" y="23486"/>
                    <a:pt x="53115" y="23555"/>
                    <a:pt x="53468" y="23555"/>
                  </a:cubicBezTo>
                  <a:cubicBezTo>
                    <a:pt x="53557" y="23555"/>
                    <a:pt x="53645" y="23550"/>
                    <a:pt x="53733" y="23541"/>
                  </a:cubicBezTo>
                  <a:cubicBezTo>
                    <a:pt x="54027" y="23510"/>
                    <a:pt x="54331" y="23497"/>
                    <a:pt x="54641" y="23497"/>
                  </a:cubicBezTo>
                  <a:cubicBezTo>
                    <a:pt x="55626" y="23497"/>
                    <a:pt x="56672" y="23621"/>
                    <a:pt x="57650" y="23648"/>
                  </a:cubicBezTo>
                  <a:cubicBezTo>
                    <a:pt x="57996" y="23660"/>
                    <a:pt x="58365" y="23672"/>
                    <a:pt x="58674" y="23731"/>
                  </a:cubicBezTo>
                  <a:cubicBezTo>
                    <a:pt x="58984" y="23791"/>
                    <a:pt x="59222" y="23910"/>
                    <a:pt x="59151" y="24029"/>
                  </a:cubicBezTo>
                  <a:cubicBezTo>
                    <a:pt x="58996" y="24255"/>
                    <a:pt x="59210" y="24505"/>
                    <a:pt x="59770" y="24636"/>
                  </a:cubicBezTo>
                  <a:cubicBezTo>
                    <a:pt x="60038" y="24700"/>
                    <a:pt x="60365" y="24733"/>
                    <a:pt x="60693" y="24733"/>
                  </a:cubicBezTo>
                  <a:cubicBezTo>
                    <a:pt x="61035" y="24733"/>
                    <a:pt x="61377" y="24697"/>
                    <a:pt x="61651" y="24624"/>
                  </a:cubicBezTo>
                  <a:cubicBezTo>
                    <a:pt x="61746" y="24598"/>
                    <a:pt x="61850" y="24587"/>
                    <a:pt x="61956" y="24587"/>
                  </a:cubicBezTo>
                  <a:cubicBezTo>
                    <a:pt x="62288" y="24587"/>
                    <a:pt x="62638" y="24698"/>
                    <a:pt x="62782" y="24815"/>
                  </a:cubicBezTo>
                  <a:cubicBezTo>
                    <a:pt x="62973" y="24982"/>
                    <a:pt x="62925" y="25160"/>
                    <a:pt x="62925" y="25327"/>
                  </a:cubicBezTo>
                  <a:cubicBezTo>
                    <a:pt x="62913" y="25684"/>
                    <a:pt x="63115" y="26041"/>
                    <a:pt x="63508" y="26363"/>
                  </a:cubicBezTo>
                  <a:cubicBezTo>
                    <a:pt x="64068" y="26839"/>
                    <a:pt x="64711" y="27315"/>
                    <a:pt x="65532" y="27744"/>
                  </a:cubicBezTo>
                  <a:cubicBezTo>
                    <a:pt x="65782" y="27875"/>
                    <a:pt x="66104" y="28018"/>
                    <a:pt x="66556" y="28030"/>
                  </a:cubicBezTo>
                  <a:cubicBezTo>
                    <a:pt x="66575" y="28030"/>
                    <a:pt x="66593" y="28030"/>
                    <a:pt x="66612" y="28030"/>
                  </a:cubicBezTo>
                  <a:cubicBezTo>
                    <a:pt x="67064" y="28030"/>
                    <a:pt x="67443" y="27892"/>
                    <a:pt x="67580" y="27732"/>
                  </a:cubicBezTo>
                  <a:cubicBezTo>
                    <a:pt x="67723" y="27577"/>
                    <a:pt x="67676" y="27399"/>
                    <a:pt x="67699" y="27232"/>
                  </a:cubicBezTo>
                  <a:cubicBezTo>
                    <a:pt x="67759" y="26720"/>
                    <a:pt x="68521" y="26220"/>
                    <a:pt x="69700" y="25898"/>
                  </a:cubicBezTo>
                  <a:cubicBezTo>
                    <a:pt x="70485" y="25696"/>
                    <a:pt x="71128" y="25410"/>
                    <a:pt x="71926" y="25208"/>
                  </a:cubicBezTo>
                  <a:cubicBezTo>
                    <a:pt x="72271" y="25124"/>
                    <a:pt x="72652" y="25017"/>
                    <a:pt x="72760" y="24874"/>
                  </a:cubicBezTo>
                  <a:cubicBezTo>
                    <a:pt x="72855" y="24755"/>
                    <a:pt x="72748" y="24601"/>
                    <a:pt x="72962" y="24505"/>
                  </a:cubicBezTo>
                  <a:cubicBezTo>
                    <a:pt x="73117" y="24434"/>
                    <a:pt x="73379" y="24410"/>
                    <a:pt x="73629" y="24410"/>
                  </a:cubicBezTo>
                  <a:cubicBezTo>
                    <a:pt x="73879" y="24422"/>
                    <a:pt x="74117" y="24458"/>
                    <a:pt x="74343" y="24493"/>
                  </a:cubicBezTo>
                  <a:cubicBezTo>
                    <a:pt x="75117" y="24601"/>
                    <a:pt x="75915" y="24732"/>
                    <a:pt x="76486" y="24946"/>
                  </a:cubicBezTo>
                  <a:cubicBezTo>
                    <a:pt x="76831" y="25077"/>
                    <a:pt x="77165" y="25220"/>
                    <a:pt x="77272" y="25398"/>
                  </a:cubicBezTo>
                  <a:cubicBezTo>
                    <a:pt x="77391" y="25577"/>
                    <a:pt x="77415" y="25755"/>
                    <a:pt x="77617" y="25922"/>
                  </a:cubicBezTo>
                  <a:cubicBezTo>
                    <a:pt x="77801" y="26083"/>
                    <a:pt x="78228" y="26232"/>
                    <a:pt x="78717" y="26232"/>
                  </a:cubicBezTo>
                  <a:cubicBezTo>
                    <a:pt x="78735" y="26232"/>
                    <a:pt x="78754" y="26232"/>
                    <a:pt x="78772" y="26232"/>
                  </a:cubicBezTo>
                  <a:cubicBezTo>
                    <a:pt x="79022" y="26232"/>
                    <a:pt x="79272" y="26184"/>
                    <a:pt x="79522" y="26184"/>
                  </a:cubicBezTo>
                  <a:cubicBezTo>
                    <a:pt x="79879" y="26184"/>
                    <a:pt x="80201" y="26279"/>
                    <a:pt x="80368" y="26398"/>
                  </a:cubicBezTo>
                  <a:cubicBezTo>
                    <a:pt x="80534" y="26506"/>
                    <a:pt x="80594" y="26637"/>
                    <a:pt x="80641" y="26756"/>
                  </a:cubicBezTo>
                  <a:cubicBezTo>
                    <a:pt x="80880" y="27375"/>
                    <a:pt x="80606" y="28041"/>
                    <a:pt x="81356" y="28601"/>
                  </a:cubicBezTo>
                  <a:cubicBezTo>
                    <a:pt x="81582" y="28768"/>
                    <a:pt x="81880" y="28934"/>
                    <a:pt x="82165" y="29089"/>
                  </a:cubicBezTo>
                  <a:cubicBezTo>
                    <a:pt x="82618" y="29327"/>
                    <a:pt x="83058" y="29577"/>
                    <a:pt x="83511" y="29816"/>
                  </a:cubicBezTo>
                  <a:cubicBezTo>
                    <a:pt x="83761" y="29946"/>
                    <a:pt x="84130" y="30006"/>
                    <a:pt x="84559" y="30054"/>
                  </a:cubicBezTo>
                  <a:cubicBezTo>
                    <a:pt x="84682" y="30070"/>
                    <a:pt x="84819" y="30082"/>
                    <a:pt x="84949" y="30082"/>
                  </a:cubicBezTo>
                  <a:cubicBezTo>
                    <a:pt x="85095" y="30082"/>
                    <a:pt x="85232" y="30068"/>
                    <a:pt x="85333" y="30030"/>
                  </a:cubicBezTo>
                  <a:cubicBezTo>
                    <a:pt x="85463" y="29982"/>
                    <a:pt x="85487" y="29899"/>
                    <a:pt x="85428" y="29839"/>
                  </a:cubicBezTo>
                  <a:cubicBezTo>
                    <a:pt x="85368" y="29768"/>
                    <a:pt x="85249" y="29720"/>
                    <a:pt x="85118" y="29661"/>
                  </a:cubicBezTo>
                  <a:cubicBezTo>
                    <a:pt x="84713" y="29482"/>
                    <a:pt x="84428" y="29268"/>
                    <a:pt x="84059" y="29077"/>
                  </a:cubicBezTo>
                  <a:cubicBezTo>
                    <a:pt x="83689" y="28875"/>
                    <a:pt x="83320" y="28684"/>
                    <a:pt x="82951" y="28494"/>
                  </a:cubicBezTo>
                  <a:cubicBezTo>
                    <a:pt x="82642" y="28327"/>
                    <a:pt x="82308" y="28161"/>
                    <a:pt x="82130" y="27970"/>
                  </a:cubicBezTo>
                  <a:cubicBezTo>
                    <a:pt x="81951" y="27780"/>
                    <a:pt x="81939" y="27553"/>
                    <a:pt x="82225" y="27387"/>
                  </a:cubicBezTo>
                  <a:cubicBezTo>
                    <a:pt x="82392" y="27279"/>
                    <a:pt x="82546" y="27196"/>
                    <a:pt x="82880" y="27184"/>
                  </a:cubicBezTo>
                  <a:cubicBezTo>
                    <a:pt x="82931" y="27181"/>
                    <a:pt x="82983" y="27179"/>
                    <a:pt x="83034" y="27179"/>
                  </a:cubicBezTo>
                  <a:cubicBezTo>
                    <a:pt x="83325" y="27179"/>
                    <a:pt x="83599" y="27234"/>
                    <a:pt x="83761" y="27315"/>
                  </a:cubicBezTo>
                  <a:cubicBezTo>
                    <a:pt x="83785" y="27446"/>
                    <a:pt x="84213" y="27518"/>
                    <a:pt x="84547" y="27553"/>
                  </a:cubicBezTo>
                  <a:cubicBezTo>
                    <a:pt x="84892" y="27589"/>
                    <a:pt x="85273" y="27625"/>
                    <a:pt x="85463" y="27732"/>
                  </a:cubicBezTo>
                  <a:cubicBezTo>
                    <a:pt x="85642" y="27827"/>
                    <a:pt x="85583" y="27970"/>
                    <a:pt x="85785" y="28065"/>
                  </a:cubicBezTo>
                  <a:cubicBezTo>
                    <a:pt x="85890" y="28118"/>
                    <a:pt x="86077" y="28151"/>
                    <a:pt x="86268" y="28151"/>
                  </a:cubicBezTo>
                  <a:cubicBezTo>
                    <a:pt x="86338" y="28151"/>
                    <a:pt x="86409" y="28146"/>
                    <a:pt x="86476" y="28137"/>
                  </a:cubicBezTo>
                  <a:cubicBezTo>
                    <a:pt x="86714" y="28113"/>
                    <a:pt x="86892" y="28018"/>
                    <a:pt x="86880" y="27934"/>
                  </a:cubicBezTo>
                  <a:cubicBezTo>
                    <a:pt x="86868" y="27815"/>
                    <a:pt x="87202" y="27660"/>
                    <a:pt x="87476" y="27589"/>
                  </a:cubicBezTo>
                  <a:cubicBezTo>
                    <a:pt x="87749" y="27530"/>
                    <a:pt x="88047" y="27470"/>
                    <a:pt x="88273" y="27387"/>
                  </a:cubicBezTo>
                  <a:cubicBezTo>
                    <a:pt x="88690" y="27220"/>
                    <a:pt x="88678" y="26946"/>
                    <a:pt x="88238" y="26791"/>
                  </a:cubicBezTo>
                  <a:cubicBezTo>
                    <a:pt x="87095" y="26375"/>
                    <a:pt x="85987" y="25910"/>
                    <a:pt x="85630" y="25339"/>
                  </a:cubicBezTo>
                  <a:cubicBezTo>
                    <a:pt x="85559" y="25232"/>
                    <a:pt x="85511" y="25124"/>
                    <a:pt x="85583" y="25029"/>
                  </a:cubicBezTo>
                  <a:cubicBezTo>
                    <a:pt x="85654" y="24922"/>
                    <a:pt x="85856" y="24827"/>
                    <a:pt x="86142" y="24791"/>
                  </a:cubicBezTo>
                  <a:cubicBezTo>
                    <a:pt x="86880" y="24720"/>
                    <a:pt x="87654" y="24708"/>
                    <a:pt x="88416" y="24684"/>
                  </a:cubicBezTo>
                  <a:cubicBezTo>
                    <a:pt x="88892" y="24672"/>
                    <a:pt x="89369" y="24648"/>
                    <a:pt x="89821" y="24601"/>
                  </a:cubicBezTo>
                  <a:cubicBezTo>
                    <a:pt x="90286" y="24553"/>
                    <a:pt x="90714" y="24458"/>
                    <a:pt x="90988" y="24327"/>
                  </a:cubicBezTo>
                  <a:cubicBezTo>
                    <a:pt x="91559" y="24029"/>
                    <a:pt x="92512" y="23874"/>
                    <a:pt x="93345" y="23684"/>
                  </a:cubicBezTo>
                  <a:cubicBezTo>
                    <a:pt x="93738" y="23589"/>
                    <a:pt x="94143" y="23458"/>
                    <a:pt x="94107" y="23291"/>
                  </a:cubicBezTo>
                  <a:cubicBezTo>
                    <a:pt x="94084" y="23112"/>
                    <a:pt x="94238" y="22946"/>
                    <a:pt x="94548" y="22791"/>
                  </a:cubicBezTo>
                  <a:cubicBezTo>
                    <a:pt x="94846" y="22636"/>
                    <a:pt x="95227" y="22505"/>
                    <a:pt x="95465" y="22338"/>
                  </a:cubicBezTo>
                  <a:cubicBezTo>
                    <a:pt x="95715" y="22184"/>
                    <a:pt x="95786" y="21969"/>
                    <a:pt x="95477" y="21815"/>
                  </a:cubicBezTo>
                  <a:cubicBezTo>
                    <a:pt x="95203" y="21695"/>
                    <a:pt x="94917" y="21541"/>
                    <a:pt x="94810" y="21386"/>
                  </a:cubicBezTo>
                  <a:cubicBezTo>
                    <a:pt x="94727" y="21267"/>
                    <a:pt x="94738" y="21136"/>
                    <a:pt x="94691" y="21005"/>
                  </a:cubicBezTo>
                  <a:cubicBezTo>
                    <a:pt x="94596" y="20731"/>
                    <a:pt x="94215" y="20481"/>
                    <a:pt x="93655" y="20302"/>
                  </a:cubicBezTo>
                  <a:cubicBezTo>
                    <a:pt x="93179" y="20148"/>
                    <a:pt x="93107" y="19838"/>
                    <a:pt x="93524" y="19660"/>
                  </a:cubicBezTo>
                  <a:cubicBezTo>
                    <a:pt x="93762" y="19576"/>
                    <a:pt x="94131" y="19505"/>
                    <a:pt x="94203" y="19386"/>
                  </a:cubicBezTo>
                  <a:cubicBezTo>
                    <a:pt x="94286" y="19255"/>
                    <a:pt x="93976" y="19136"/>
                    <a:pt x="93655" y="19052"/>
                  </a:cubicBezTo>
                  <a:cubicBezTo>
                    <a:pt x="93334" y="18981"/>
                    <a:pt x="92953" y="18921"/>
                    <a:pt x="92786" y="18802"/>
                  </a:cubicBezTo>
                  <a:cubicBezTo>
                    <a:pt x="92572" y="18647"/>
                    <a:pt x="92798" y="18457"/>
                    <a:pt x="93214" y="18362"/>
                  </a:cubicBezTo>
                  <a:cubicBezTo>
                    <a:pt x="93434" y="18317"/>
                    <a:pt x="93688" y="18296"/>
                    <a:pt x="93947" y="18296"/>
                  </a:cubicBezTo>
                  <a:cubicBezTo>
                    <a:pt x="94166" y="18296"/>
                    <a:pt x="94388" y="18311"/>
                    <a:pt x="94596" y="18338"/>
                  </a:cubicBezTo>
                  <a:cubicBezTo>
                    <a:pt x="95369" y="18433"/>
                    <a:pt x="95953" y="18659"/>
                    <a:pt x="96417" y="18886"/>
                  </a:cubicBezTo>
                  <a:cubicBezTo>
                    <a:pt x="97001" y="19171"/>
                    <a:pt x="97263" y="19517"/>
                    <a:pt x="97655" y="19838"/>
                  </a:cubicBezTo>
                  <a:cubicBezTo>
                    <a:pt x="97763" y="19933"/>
                    <a:pt x="97894" y="20029"/>
                    <a:pt x="98120" y="20088"/>
                  </a:cubicBezTo>
                  <a:cubicBezTo>
                    <a:pt x="98269" y="20126"/>
                    <a:pt x="98444" y="20143"/>
                    <a:pt x="98622" y="20143"/>
                  </a:cubicBezTo>
                  <a:cubicBezTo>
                    <a:pt x="98942" y="20143"/>
                    <a:pt x="99271" y="20089"/>
                    <a:pt x="99477" y="20005"/>
                  </a:cubicBezTo>
                  <a:cubicBezTo>
                    <a:pt x="99787" y="19862"/>
                    <a:pt x="99846" y="19671"/>
                    <a:pt x="99739" y="19493"/>
                  </a:cubicBezTo>
                  <a:cubicBezTo>
                    <a:pt x="99620" y="19279"/>
                    <a:pt x="99096" y="19064"/>
                    <a:pt x="98715" y="18898"/>
                  </a:cubicBezTo>
                  <a:cubicBezTo>
                    <a:pt x="98429" y="18767"/>
                    <a:pt x="98156" y="18636"/>
                    <a:pt x="98036" y="18481"/>
                  </a:cubicBezTo>
                  <a:cubicBezTo>
                    <a:pt x="97858" y="18231"/>
                    <a:pt x="98203" y="17957"/>
                    <a:pt x="98537" y="17719"/>
                  </a:cubicBezTo>
                  <a:cubicBezTo>
                    <a:pt x="98882" y="17469"/>
                    <a:pt x="99239" y="17207"/>
                    <a:pt x="99822" y="17016"/>
                  </a:cubicBezTo>
                  <a:cubicBezTo>
                    <a:pt x="100215" y="16885"/>
                    <a:pt x="100692" y="16778"/>
                    <a:pt x="101108" y="16647"/>
                  </a:cubicBezTo>
                  <a:cubicBezTo>
                    <a:pt x="101525" y="16528"/>
                    <a:pt x="101894" y="16350"/>
                    <a:pt x="101918" y="16159"/>
                  </a:cubicBezTo>
                  <a:cubicBezTo>
                    <a:pt x="102049" y="15302"/>
                    <a:pt x="103025" y="14504"/>
                    <a:pt x="102501" y="13671"/>
                  </a:cubicBezTo>
                  <a:cubicBezTo>
                    <a:pt x="102263" y="13290"/>
                    <a:pt x="101751" y="12932"/>
                    <a:pt x="101156" y="12599"/>
                  </a:cubicBezTo>
                  <a:cubicBezTo>
                    <a:pt x="100715" y="12361"/>
                    <a:pt x="100168" y="12135"/>
                    <a:pt x="99418" y="12028"/>
                  </a:cubicBezTo>
                  <a:cubicBezTo>
                    <a:pt x="99287" y="12004"/>
                    <a:pt x="99156" y="11992"/>
                    <a:pt x="99025" y="11980"/>
                  </a:cubicBezTo>
                  <a:cubicBezTo>
                    <a:pt x="98453" y="11897"/>
                    <a:pt x="98013" y="11706"/>
                    <a:pt x="97929" y="11480"/>
                  </a:cubicBezTo>
                  <a:cubicBezTo>
                    <a:pt x="97846" y="11266"/>
                    <a:pt x="98108" y="11039"/>
                    <a:pt x="98584" y="10908"/>
                  </a:cubicBezTo>
                  <a:cubicBezTo>
                    <a:pt x="99179" y="10742"/>
                    <a:pt x="99263" y="10468"/>
                    <a:pt x="99132" y="10206"/>
                  </a:cubicBezTo>
                  <a:cubicBezTo>
                    <a:pt x="99072" y="10063"/>
                    <a:pt x="98906" y="9932"/>
                    <a:pt x="99001" y="9789"/>
                  </a:cubicBezTo>
                  <a:cubicBezTo>
                    <a:pt x="99084" y="9670"/>
                    <a:pt x="99334" y="9575"/>
                    <a:pt x="99620" y="9515"/>
                  </a:cubicBezTo>
                  <a:cubicBezTo>
                    <a:pt x="99918" y="9456"/>
                    <a:pt x="100251" y="9420"/>
                    <a:pt x="100573" y="9384"/>
                  </a:cubicBezTo>
                  <a:cubicBezTo>
                    <a:pt x="101954" y="9242"/>
                    <a:pt x="103454" y="9337"/>
                    <a:pt x="104835" y="9206"/>
                  </a:cubicBezTo>
                  <a:cubicBezTo>
                    <a:pt x="105359" y="9158"/>
                    <a:pt x="105907" y="9099"/>
                    <a:pt x="106264" y="8956"/>
                  </a:cubicBezTo>
                  <a:cubicBezTo>
                    <a:pt x="106621" y="8813"/>
                    <a:pt x="106704" y="8575"/>
                    <a:pt x="106299" y="8444"/>
                  </a:cubicBezTo>
                  <a:cubicBezTo>
                    <a:pt x="106252" y="8206"/>
                    <a:pt x="106204" y="7956"/>
                    <a:pt x="106157" y="7729"/>
                  </a:cubicBezTo>
                  <a:cubicBezTo>
                    <a:pt x="106133" y="7622"/>
                    <a:pt x="106109" y="7527"/>
                    <a:pt x="106180" y="7420"/>
                  </a:cubicBezTo>
                  <a:cubicBezTo>
                    <a:pt x="106264" y="7325"/>
                    <a:pt x="106454" y="7229"/>
                    <a:pt x="106740" y="7194"/>
                  </a:cubicBezTo>
                  <a:cubicBezTo>
                    <a:pt x="106809" y="7186"/>
                    <a:pt x="106878" y="7183"/>
                    <a:pt x="106946" y="7183"/>
                  </a:cubicBezTo>
                  <a:cubicBezTo>
                    <a:pt x="107456" y="7183"/>
                    <a:pt x="107970" y="7363"/>
                    <a:pt x="108480" y="7363"/>
                  </a:cubicBezTo>
                  <a:cubicBezTo>
                    <a:pt x="108559" y="7363"/>
                    <a:pt x="108638" y="7358"/>
                    <a:pt x="108716" y="7348"/>
                  </a:cubicBezTo>
                  <a:cubicBezTo>
                    <a:pt x="108757" y="7357"/>
                    <a:pt x="108797" y="7360"/>
                    <a:pt x="108837" y="7360"/>
                  </a:cubicBezTo>
                  <a:cubicBezTo>
                    <a:pt x="109031" y="7360"/>
                    <a:pt x="109207" y="7273"/>
                    <a:pt x="109276" y="7194"/>
                  </a:cubicBezTo>
                  <a:cubicBezTo>
                    <a:pt x="109347" y="7098"/>
                    <a:pt x="109395" y="6979"/>
                    <a:pt x="109645" y="6944"/>
                  </a:cubicBezTo>
                  <a:cubicBezTo>
                    <a:pt x="109697" y="6934"/>
                    <a:pt x="109752" y="6930"/>
                    <a:pt x="109807" y="6930"/>
                  </a:cubicBezTo>
                  <a:cubicBezTo>
                    <a:pt x="110027" y="6930"/>
                    <a:pt x="110248" y="6998"/>
                    <a:pt x="110324" y="7075"/>
                  </a:cubicBezTo>
                  <a:cubicBezTo>
                    <a:pt x="110419" y="7170"/>
                    <a:pt x="110348" y="7265"/>
                    <a:pt x="110288" y="7372"/>
                  </a:cubicBezTo>
                  <a:cubicBezTo>
                    <a:pt x="110145" y="7575"/>
                    <a:pt x="110014" y="7789"/>
                    <a:pt x="109871" y="8003"/>
                  </a:cubicBezTo>
                  <a:cubicBezTo>
                    <a:pt x="109478" y="8622"/>
                    <a:pt x="109074" y="9230"/>
                    <a:pt x="108681" y="9849"/>
                  </a:cubicBezTo>
                  <a:cubicBezTo>
                    <a:pt x="108454" y="10182"/>
                    <a:pt x="108693" y="10563"/>
                    <a:pt x="109264" y="10849"/>
                  </a:cubicBezTo>
                  <a:cubicBezTo>
                    <a:pt x="110336" y="11385"/>
                    <a:pt x="111121" y="11992"/>
                    <a:pt x="111979" y="12575"/>
                  </a:cubicBezTo>
                  <a:cubicBezTo>
                    <a:pt x="112098" y="12647"/>
                    <a:pt x="112217" y="12730"/>
                    <a:pt x="112443" y="12754"/>
                  </a:cubicBezTo>
                  <a:cubicBezTo>
                    <a:pt x="112499" y="12762"/>
                    <a:pt x="112555" y="12766"/>
                    <a:pt x="112610" y="12766"/>
                  </a:cubicBezTo>
                  <a:cubicBezTo>
                    <a:pt x="112962" y="12766"/>
                    <a:pt x="113265" y="12614"/>
                    <a:pt x="113265" y="12480"/>
                  </a:cubicBezTo>
                  <a:cubicBezTo>
                    <a:pt x="113276" y="12325"/>
                    <a:pt x="113062" y="12182"/>
                    <a:pt x="113003" y="12028"/>
                  </a:cubicBezTo>
                  <a:cubicBezTo>
                    <a:pt x="112836" y="11659"/>
                    <a:pt x="113562" y="11325"/>
                    <a:pt x="113872" y="10968"/>
                  </a:cubicBezTo>
                  <a:cubicBezTo>
                    <a:pt x="114324" y="10444"/>
                    <a:pt x="113872" y="9861"/>
                    <a:pt x="113003" y="9396"/>
                  </a:cubicBezTo>
                  <a:cubicBezTo>
                    <a:pt x="112467" y="9111"/>
                    <a:pt x="111645" y="8896"/>
                    <a:pt x="111514" y="8563"/>
                  </a:cubicBezTo>
                  <a:cubicBezTo>
                    <a:pt x="111395" y="8230"/>
                    <a:pt x="111872" y="7849"/>
                    <a:pt x="112765" y="7729"/>
                  </a:cubicBezTo>
                  <a:cubicBezTo>
                    <a:pt x="113134" y="7670"/>
                    <a:pt x="113527" y="7658"/>
                    <a:pt x="113919" y="7646"/>
                  </a:cubicBezTo>
                  <a:cubicBezTo>
                    <a:pt x="114300" y="7622"/>
                    <a:pt x="114705" y="7598"/>
                    <a:pt x="115015" y="7515"/>
                  </a:cubicBezTo>
                  <a:cubicBezTo>
                    <a:pt x="115324" y="7432"/>
                    <a:pt x="115515" y="7277"/>
                    <a:pt x="115372" y="7158"/>
                  </a:cubicBezTo>
                  <a:cubicBezTo>
                    <a:pt x="115110" y="6932"/>
                    <a:pt x="115443" y="6682"/>
                    <a:pt x="115836" y="6479"/>
                  </a:cubicBezTo>
                  <a:cubicBezTo>
                    <a:pt x="116217" y="6277"/>
                    <a:pt x="116694" y="6063"/>
                    <a:pt x="116705" y="5824"/>
                  </a:cubicBezTo>
                  <a:cubicBezTo>
                    <a:pt x="116705" y="5694"/>
                    <a:pt x="116598" y="5551"/>
                    <a:pt x="116836" y="5455"/>
                  </a:cubicBezTo>
                  <a:cubicBezTo>
                    <a:pt x="116956" y="5408"/>
                    <a:pt x="117134" y="5384"/>
                    <a:pt x="117265" y="5348"/>
                  </a:cubicBezTo>
                  <a:cubicBezTo>
                    <a:pt x="117658" y="5241"/>
                    <a:pt x="117551" y="4991"/>
                    <a:pt x="117098" y="4920"/>
                  </a:cubicBezTo>
                  <a:cubicBezTo>
                    <a:pt x="116563" y="4848"/>
                    <a:pt x="116063" y="4693"/>
                    <a:pt x="115896" y="4503"/>
                  </a:cubicBezTo>
                  <a:cubicBezTo>
                    <a:pt x="115741" y="4312"/>
                    <a:pt x="115813" y="4110"/>
                    <a:pt x="115896" y="3919"/>
                  </a:cubicBezTo>
                  <a:cubicBezTo>
                    <a:pt x="115967" y="3729"/>
                    <a:pt x="116039" y="3550"/>
                    <a:pt x="116324" y="3396"/>
                  </a:cubicBezTo>
                  <a:cubicBezTo>
                    <a:pt x="116557" y="3264"/>
                    <a:pt x="116969" y="3159"/>
                    <a:pt x="117401" y="3159"/>
                  </a:cubicBezTo>
                  <a:cubicBezTo>
                    <a:pt x="117478" y="3159"/>
                    <a:pt x="117556" y="3162"/>
                    <a:pt x="117634" y="3169"/>
                  </a:cubicBezTo>
                  <a:cubicBezTo>
                    <a:pt x="118134" y="3205"/>
                    <a:pt x="118670" y="3229"/>
                    <a:pt x="119027" y="3360"/>
                  </a:cubicBezTo>
                  <a:cubicBezTo>
                    <a:pt x="119253" y="3443"/>
                    <a:pt x="119408" y="3538"/>
                    <a:pt x="119611" y="3634"/>
                  </a:cubicBezTo>
                  <a:cubicBezTo>
                    <a:pt x="119801" y="3717"/>
                    <a:pt x="120051" y="3800"/>
                    <a:pt x="120361" y="3824"/>
                  </a:cubicBezTo>
                  <a:cubicBezTo>
                    <a:pt x="120406" y="3828"/>
                    <a:pt x="120454" y="3829"/>
                    <a:pt x="120501" y="3829"/>
                  </a:cubicBezTo>
                  <a:cubicBezTo>
                    <a:pt x="120776" y="3829"/>
                    <a:pt x="121064" y="3773"/>
                    <a:pt x="121135" y="3681"/>
                  </a:cubicBezTo>
                  <a:cubicBezTo>
                    <a:pt x="121194" y="3610"/>
                    <a:pt x="121087" y="3527"/>
                    <a:pt x="120944" y="3455"/>
                  </a:cubicBezTo>
                  <a:cubicBezTo>
                    <a:pt x="120789" y="3396"/>
                    <a:pt x="120611" y="3348"/>
                    <a:pt x="120468" y="3277"/>
                  </a:cubicBezTo>
                  <a:cubicBezTo>
                    <a:pt x="120146" y="3134"/>
                    <a:pt x="120087" y="2943"/>
                    <a:pt x="120063" y="2753"/>
                  </a:cubicBezTo>
                  <a:cubicBezTo>
                    <a:pt x="120051" y="2574"/>
                    <a:pt x="120063" y="2372"/>
                    <a:pt x="119837" y="2205"/>
                  </a:cubicBezTo>
                  <a:cubicBezTo>
                    <a:pt x="119649" y="2066"/>
                    <a:pt x="119246" y="1952"/>
                    <a:pt x="118821" y="1952"/>
                  </a:cubicBezTo>
                  <a:cubicBezTo>
                    <a:pt x="118735" y="1952"/>
                    <a:pt x="118649" y="1957"/>
                    <a:pt x="118563" y="1967"/>
                  </a:cubicBezTo>
                  <a:cubicBezTo>
                    <a:pt x="118139" y="2007"/>
                    <a:pt x="117667" y="2032"/>
                    <a:pt x="117202" y="2032"/>
                  </a:cubicBezTo>
                  <a:cubicBezTo>
                    <a:pt x="116832" y="2032"/>
                    <a:pt x="116467" y="2016"/>
                    <a:pt x="116134" y="1979"/>
                  </a:cubicBezTo>
                  <a:cubicBezTo>
                    <a:pt x="114967" y="1836"/>
                    <a:pt x="114277" y="1383"/>
                    <a:pt x="113134" y="1229"/>
                  </a:cubicBezTo>
                  <a:cubicBezTo>
                    <a:pt x="112098" y="1098"/>
                    <a:pt x="111014" y="1050"/>
                    <a:pt x="109943" y="967"/>
                  </a:cubicBezTo>
                  <a:cubicBezTo>
                    <a:pt x="109131" y="910"/>
                    <a:pt x="108303" y="848"/>
                    <a:pt x="107488" y="848"/>
                  </a:cubicBezTo>
                  <a:cubicBezTo>
                    <a:pt x="107108" y="848"/>
                    <a:pt x="106730" y="861"/>
                    <a:pt x="106359" y="895"/>
                  </a:cubicBezTo>
                  <a:cubicBezTo>
                    <a:pt x="105180" y="991"/>
                    <a:pt x="104109" y="1360"/>
                    <a:pt x="104192" y="1776"/>
                  </a:cubicBezTo>
                  <a:cubicBezTo>
                    <a:pt x="104204" y="1848"/>
                    <a:pt x="104037" y="1907"/>
                    <a:pt x="103882" y="1943"/>
                  </a:cubicBezTo>
                  <a:cubicBezTo>
                    <a:pt x="103728" y="1967"/>
                    <a:pt x="103537" y="1991"/>
                    <a:pt x="103359" y="2003"/>
                  </a:cubicBezTo>
                  <a:cubicBezTo>
                    <a:pt x="102573" y="2062"/>
                    <a:pt x="101775" y="2134"/>
                    <a:pt x="100977" y="2193"/>
                  </a:cubicBezTo>
                  <a:cubicBezTo>
                    <a:pt x="100690" y="2214"/>
                    <a:pt x="100402" y="2243"/>
                    <a:pt x="100106" y="2243"/>
                  </a:cubicBezTo>
                  <a:cubicBezTo>
                    <a:pt x="100059" y="2243"/>
                    <a:pt x="100012" y="2242"/>
                    <a:pt x="99965" y="2241"/>
                  </a:cubicBezTo>
                  <a:cubicBezTo>
                    <a:pt x="99620" y="2241"/>
                    <a:pt x="99263" y="2193"/>
                    <a:pt x="99037" y="2110"/>
                  </a:cubicBezTo>
                  <a:cubicBezTo>
                    <a:pt x="98453" y="1884"/>
                    <a:pt x="97548" y="1753"/>
                    <a:pt x="96870" y="1562"/>
                  </a:cubicBezTo>
                  <a:cubicBezTo>
                    <a:pt x="96696" y="1519"/>
                    <a:pt x="96512" y="1465"/>
                    <a:pt x="96310" y="1465"/>
                  </a:cubicBezTo>
                  <a:cubicBezTo>
                    <a:pt x="96290" y="1465"/>
                    <a:pt x="96270" y="1466"/>
                    <a:pt x="96251" y="1467"/>
                  </a:cubicBezTo>
                  <a:cubicBezTo>
                    <a:pt x="96060" y="1467"/>
                    <a:pt x="95905" y="1514"/>
                    <a:pt x="95762" y="1562"/>
                  </a:cubicBezTo>
                  <a:cubicBezTo>
                    <a:pt x="95201" y="1707"/>
                    <a:pt x="94497" y="1790"/>
                    <a:pt x="93793" y="1790"/>
                  </a:cubicBezTo>
                  <a:cubicBezTo>
                    <a:pt x="93631" y="1790"/>
                    <a:pt x="93470" y="1785"/>
                    <a:pt x="93310" y="1776"/>
                  </a:cubicBezTo>
                  <a:cubicBezTo>
                    <a:pt x="91476" y="1693"/>
                    <a:pt x="89607" y="1514"/>
                    <a:pt x="87833" y="1336"/>
                  </a:cubicBezTo>
                  <a:cubicBezTo>
                    <a:pt x="87506" y="1298"/>
                    <a:pt x="87164" y="1280"/>
                    <a:pt x="86823" y="1280"/>
                  </a:cubicBezTo>
                  <a:cubicBezTo>
                    <a:pt x="86405" y="1280"/>
                    <a:pt x="85987" y="1307"/>
                    <a:pt x="85594" y="1360"/>
                  </a:cubicBezTo>
                  <a:cubicBezTo>
                    <a:pt x="85452" y="1372"/>
                    <a:pt x="85297" y="1395"/>
                    <a:pt x="85237" y="1443"/>
                  </a:cubicBezTo>
                  <a:cubicBezTo>
                    <a:pt x="85130" y="1514"/>
                    <a:pt x="85261" y="1598"/>
                    <a:pt x="85368" y="1669"/>
                  </a:cubicBezTo>
                  <a:cubicBezTo>
                    <a:pt x="85630" y="1812"/>
                    <a:pt x="85916" y="2014"/>
                    <a:pt x="86118" y="2169"/>
                  </a:cubicBezTo>
                  <a:cubicBezTo>
                    <a:pt x="86214" y="2241"/>
                    <a:pt x="86130" y="2324"/>
                    <a:pt x="85975" y="2372"/>
                  </a:cubicBezTo>
                  <a:cubicBezTo>
                    <a:pt x="85833" y="2431"/>
                    <a:pt x="85630" y="2455"/>
                    <a:pt x="85428" y="2491"/>
                  </a:cubicBezTo>
                  <a:cubicBezTo>
                    <a:pt x="84499" y="2634"/>
                    <a:pt x="83570" y="2765"/>
                    <a:pt x="82630" y="2907"/>
                  </a:cubicBezTo>
                  <a:cubicBezTo>
                    <a:pt x="82222" y="2967"/>
                    <a:pt x="81781" y="3035"/>
                    <a:pt x="81342" y="3035"/>
                  </a:cubicBezTo>
                  <a:cubicBezTo>
                    <a:pt x="81255" y="3035"/>
                    <a:pt x="81168" y="3032"/>
                    <a:pt x="81082" y="3027"/>
                  </a:cubicBezTo>
                  <a:cubicBezTo>
                    <a:pt x="80641" y="3003"/>
                    <a:pt x="80260" y="2896"/>
                    <a:pt x="79987" y="2776"/>
                  </a:cubicBezTo>
                  <a:cubicBezTo>
                    <a:pt x="79713" y="2646"/>
                    <a:pt x="79427" y="2515"/>
                    <a:pt x="79237" y="2372"/>
                  </a:cubicBezTo>
                  <a:cubicBezTo>
                    <a:pt x="79106" y="2265"/>
                    <a:pt x="78808" y="2193"/>
                    <a:pt x="78498" y="2157"/>
                  </a:cubicBezTo>
                  <a:cubicBezTo>
                    <a:pt x="78177" y="2122"/>
                    <a:pt x="77843" y="2122"/>
                    <a:pt x="77510" y="2110"/>
                  </a:cubicBezTo>
                  <a:cubicBezTo>
                    <a:pt x="77010" y="2110"/>
                    <a:pt x="76391" y="2110"/>
                    <a:pt x="75938" y="2038"/>
                  </a:cubicBezTo>
                  <a:cubicBezTo>
                    <a:pt x="75899" y="2031"/>
                    <a:pt x="75857" y="2028"/>
                    <a:pt x="75814" y="2028"/>
                  </a:cubicBezTo>
                  <a:cubicBezTo>
                    <a:pt x="75655" y="2028"/>
                    <a:pt x="75492" y="2075"/>
                    <a:pt x="75427" y="2122"/>
                  </a:cubicBezTo>
                  <a:cubicBezTo>
                    <a:pt x="75343" y="2193"/>
                    <a:pt x="75343" y="2276"/>
                    <a:pt x="75296" y="2348"/>
                  </a:cubicBezTo>
                  <a:cubicBezTo>
                    <a:pt x="75188" y="2550"/>
                    <a:pt x="74712" y="2705"/>
                    <a:pt x="74164" y="2776"/>
                  </a:cubicBezTo>
                  <a:cubicBezTo>
                    <a:pt x="73917" y="2809"/>
                    <a:pt x="73655" y="2822"/>
                    <a:pt x="73391" y="2822"/>
                  </a:cubicBezTo>
                  <a:cubicBezTo>
                    <a:pt x="73070" y="2822"/>
                    <a:pt x="72745" y="2803"/>
                    <a:pt x="72438" y="2776"/>
                  </a:cubicBezTo>
                  <a:cubicBezTo>
                    <a:pt x="71878" y="2717"/>
                    <a:pt x="71224" y="2681"/>
                    <a:pt x="70724" y="2574"/>
                  </a:cubicBezTo>
                  <a:cubicBezTo>
                    <a:pt x="70504" y="2532"/>
                    <a:pt x="70255" y="2512"/>
                    <a:pt x="70005" y="2512"/>
                  </a:cubicBezTo>
                  <a:cubicBezTo>
                    <a:pt x="69480" y="2512"/>
                    <a:pt x="68950" y="2600"/>
                    <a:pt x="68676" y="2753"/>
                  </a:cubicBezTo>
                  <a:cubicBezTo>
                    <a:pt x="68438" y="2884"/>
                    <a:pt x="68295" y="3074"/>
                    <a:pt x="67878" y="3098"/>
                  </a:cubicBezTo>
                  <a:cubicBezTo>
                    <a:pt x="67851" y="3099"/>
                    <a:pt x="67825" y="3100"/>
                    <a:pt x="67799" y="3100"/>
                  </a:cubicBezTo>
                  <a:cubicBezTo>
                    <a:pt x="67398" y="3100"/>
                    <a:pt x="67106" y="2934"/>
                    <a:pt x="67140" y="2788"/>
                  </a:cubicBezTo>
                  <a:cubicBezTo>
                    <a:pt x="67175" y="2634"/>
                    <a:pt x="67449" y="2503"/>
                    <a:pt x="67640" y="2372"/>
                  </a:cubicBezTo>
                  <a:cubicBezTo>
                    <a:pt x="68342" y="1872"/>
                    <a:pt x="67497" y="1312"/>
                    <a:pt x="66687" y="824"/>
                  </a:cubicBezTo>
                  <a:cubicBezTo>
                    <a:pt x="66526" y="726"/>
                    <a:pt x="66204" y="673"/>
                    <a:pt x="65881" y="673"/>
                  </a:cubicBezTo>
                  <a:cubicBezTo>
                    <a:pt x="65655" y="673"/>
                    <a:pt x="65430" y="699"/>
                    <a:pt x="65259" y="752"/>
                  </a:cubicBezTo>
                  <a:cubicBezTo>
                    <a:pt x="65032" y="812"/>
                    <a:pt x="64901" y="931"/>
                    <a:pt x="64639" y="967"/>
                  </a:cubicBezTo>
                  <a:cubicBezTo>
                    <a:pt x="64548" y="981"/>
                    <a:pt x="64451" y="988"/>
                    <a:pt x="64353" y="988"/>
                  </a:cubicBezTo>
                  <a:cubicBezTo>
                    <a:pt x="64129" y="988"/>
                    <a:pt x="63904" y="953"/>
                    <a:pt x="63746" y="895"/>
                  </a:cubicBezTo>
                  <a:cubicBezTo>
                    <a:pt x="63520" y="812"/>
                    <a:pt x="63449" y="693"/>
                    <a:pt x="63282" y="586"/>
                  </a:cubicBezTo>
                  <a:cubicBezTo>
                    <a:pt x="62961" y="407"/>
                    <a:pt x="62615" y="217"/>
                    <a:pt x="62092" y="98"/>
                  </a:cubicBezTo>
                  <a:cubicBezTo>
                    <a:pt x="61824" y="37"/>
                    <a:pt x="61497" y="1"/>
                    <a:pt x="6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9"/>
            <p:cNvSpPr/>
            <p:nvPr/>
          </p:nvSpPr>
          <p:spPr>
            <a:xfrm>
              <a:off x="4341038" y="3237513"/>
              <a:ext cx="155950" cy="73700"/>
            </a:xfrm>
            <a:custGeom>
              <a:avLst/>
              <a:gdLst/>
              <a:ahLst/>
              <a:cxnLst/>
              <a:rect l="l" t="t" r="r" b="b"/>
              <a:pathLst>
                <a:path w="6238" h="2948" extrusionOk="0">
                  <a:moveTo>
                    <a:pt x="2309" y="0"/>
                  </a:moveTo>
                  <a:cubicBezTo>
                    <a:pt x="2294" y="0"/>
                    <a:pt x="2278" y="0"/>
                    <a:pt x="2262" y="1"/>
                  </a:cubicBezTo>
                  <a:cubicBezTo>
                    <a:pt x="1584" y="1"/>
                    <a:pt x="1167" y="286"/>
                    <a:pt x="1286" y="524"/>
                  </a:cubicBezTo>
                  <a:cubicBezTo>
                    <a:pt x="1393" y="751"/>
                    <a:pt x="1858" y="953"/>
                    <a:pt x="2262" y="1144"/>
                  </a:cubicBezTo>
                  <a:cubicBezTo>
                    <a:pt x="2667" y="1334"/>
                    <a:pt x="3048" y="1548"/>
                    <a:pt x="2953" y="1786"/>
                  </a:cubicBezTo>
                  <a:cubicBezTo>
                    <a:pt x="2822" y="2120"/>
                    <a:pt x="0" y="2858"/>
                    <a:pt x="2203" y="2941"/>
                  </a:cubicBezTo>
                  <a:cubicBezTo>
                    <a:pt x="2303" y="2945"/>
                    <a:pt x="2408" y="2947"/>
                    <a:pt x="2516" y="2947"/>
                  </a:cubicBezTo>
                  <a:cubicBezTo>
                    <a:pt x="4067" y="2947"/>
                    <a:pt x="6238" y="2553"/>
                    <a:pt x="5537" y="1929"/>
                  </a:cubicBezTo>
                  <a:cubicBezTo>
                    <a:pt x="5168" y="1596"/>
                    <a:pt x="4167" y="1405"/>
                    <a:pt x="3786" y="1072"/>
                  </a:cubicBezTo>
                  <a:cubicBezTo>
                    <a:pt x="3560" y="870"/>
                    <a:pt x="3608" y="643"/>
                    <a:pt x="3477" y="429"/>
                  </a:cubicBezTo>
                  <a:cubicBezTo>
                    <a:pt x="3338" y="220"/>
                    <a:pt x="2904" y="0"/>
                    <a:pt x="2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9"/>
            <p:cNvSpPr/>
            <p:nvPr/>
          </p:nvSpPr>
          <p:spPr>
            <a:xfrm>
              <a:off x="4307088" y="3274038"/>
              <a:ext cx="70500" cy="30850"/>
            </a:xfrm>
            <a:custGeom>
              <a:avLst/>
              <a:gdLst/>
              <a:ahLst/>
              <a:cxnLst/>
              <a:rect l="l" t="t" r="r" b="b"/>
              <a:pathLst>
                <a:path w="2820" h="1234" extrusionOk="0">
                  <a:moveTo>
                    <a:pt x="1613" y="1"/>
                  </a:moveTo>
                  <a:cubicBezTo>
                    <a:pt x="1435" y="1"/>
                    <a:pt x="1237" y="17"/>
                    <a:pt x="1025" y="52"/>
                  </a:cubicBezTo>
                  <a:cubicBezTo>
                    <a:pt x="608" y="135"/>
                    <a:pt x="299" y="266"/>
                    <a:pt x="156" y="421"/>
                  </a:cubicBezTo>
                  <a:cubicBezTo>
                    <a:pt x="13" y="576"/>
                    <a:pt x="1" y="742"/>
                    <a:pt x="72" y="897"/>
                  </a:cubicBezTo>
                  <a:cubicBezTo>
                    <a:pt x="108" y="980"/>
                    <a:pt x="156" y="1052"/>
                    <a:pt x="263" y="1111"/>
                  </a:cubicBezTo>
                  <a:cubicBezTo>
                    <a:pt x="370" y="1171"/>
                    <a:pt x="549" y="1230"/>
                    <a:pt x="751" y="1230"/>
                  </a:cubicBezTo>
                  <a:cubicBezTo>
                    <a:pt x="785" y="1233"/>
                    <a:pt x="819" y="1234"/>
                    <a:pt x="852" y="1234"/>
                  </a:cubicBezTo>
                  <a:cubicBezTo>
                    <a:pt x="1165" y="1234"/>
                    <a:pt x="1429" y="1138"/>
                    <a:pt x="1644" y="1052"/>
                  </a:cubicBezTo>
                  <a:cubicBezTo>
                    <a:pt x="1977" y="909"/>
                    <a:pt x="2311" y="778"/>
                    <a:pt x="2489" y="611"/>
                  </a:cubicBezTo>
                  <a:cubicBezTo>
                    <a:pt x="2820" y="310"/>
                    <a:pt x="2405" y="1"/>
                    <a:pt x="16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9"/>
            <p:cNvSpPr/>
            <p:nvPr/>
          </p:nvSpPr>
          <p:spPr>
            <a:xfrm>
              <a:off x="5150063" y="3050388"/>
              <a:ext cx="90500" cy="37875"/>
            </a:xfrm>
            <a:custGeom>
              <a:avLst/>
              <a:gdLst/>
              <a:ahLst/>
              <a:cxnLst/>
              <a:rect l="l" t="t" r="r" b="b"/>
              <a:pathLst>
                <a:path w="3620" h="1515" extrusionOk="0">
                  <a:moveTo>
                    <a:pt x="1005" y="1"/>
                  </a:moveTo>
                  <a:cubicBezTo>
                    <a:pt x="805" y="1"/>
                    <a:pt x="595" y="28"/>
                    <a:pt x="381" y="92"/>
                  </a:cubicBezTo>
                  <a:cubicBezTo>
                    <a:pt x="131" y="163"/>
                    <a:pt x="12" y="270"/>
                    <a:pt x="0" y="389"/>
                  </a:cubicBezTo>
                  <a:cubicBezTo>
                    <a:pt x="0" y="497"/>
                    <a:pt x="84" y="604"/>
                    <a:pt x="215" y="699"/>
                  </a:cubicBezTo>
                  <a:cubicBezTo>
                    <a:pt x="620" y="1032"/>
                    <a:pt x="1382" y="1318"/>
                    <a:pt x="2310" y="1473"/>
                  </a:cubicBezTo>
                  <a:cubicBezTo>
                    <a:pt x="2475" y="1494"/>
                    <a:pt x="2664" y="1514"/>
                    <a:pt x="2838" y="1514"/>
                  </a:cubicBezTo>
                  <a:cubicBezTo>
                    <a:pt x="2965" y="1514"/>
                    <a:pt x="3084" y="1503"/>
                    <a:pt x="3179" y="1473"/>
                  </a:cubicBezTo>
                  <a:cubicBezTo>
                    <a:pt x="3620" y="1318"/>
                    <a:pt x="2977" y="1092"/>
                    <a:pt x="2775" y="949"/>
                  </a:cubicBezTo>
                  <a:cubicBezTo>
                    <a:pt x="2584" y="818"/>
                    <a:pt x="2548" y="687"/>
                    <a:pt x="2429" y="544"/>
                  </a:cubicBezTo>
                  <a:cubicBezTo>
                    <a:pt x="2263" y="323"/>
                    <a:pt x="1696" y="1"/>
                    <a:pt x="1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9"/>
            <p:cNvSpPr/>
            <p:nvPr/>
          </p:nvSpPr>
          <p:spPr>
            <a:xfrm>
              <a:off x="5156013" y="2975838"/>
              <a:ext cx="158325" cy="62650"/>
            </a:xfrm>
            <a:custGeom>
              <a:avLst/>
              <a:gdLst/>
              <a:ahLst/>
              <a:cxnLst/>
              <a:rect l="l" t="t" r="r" b="b"/>
              <a:pathLst>
                <a:path w="6333" h="2506" extrusionOk="0">
                  <a:moveTo>
                    <a:pt x="5613" y="0"/>
                  </a:moveTo>
                  <a:cubicBezTo>
                    <a:pt x="5588" y="0"/>
                    <a:pt x="5563" y="1"/>
                    <a:pt x="5537" y="2"/>
                  </a:cubicBezTo>
                  <a:cubicBezTo>
                    <a:pt x="5275" y="2"/>
                    <a:pt x="5073" y="73"/>
                    <a:pt x="4882" y="145"/>
                  </a:cubicBezTo>
                  <a:cubicBezTo>
                    <a:pt x="3668" y="585"/>
                    <a:pt x="2441" y="1014"/>
                    <a:pt x="1215" y="1455"/>
                  </a:cubicBezTo>
                  <a:cubicBezTo>
                    <a:pt x="632" y="1669"/>
                    <a:pt x="1" y="1931"/>
                    <a:pt x="203" y="2217"/>
                  </a:cubicBezTo>
                  <a:cubicBezTo>
                    <a:pt x="345" y="2419"/>
                    <a:pt x="734" y="2506"/>
                    <a:pt x="1149" y="2506"/>
                  </a:cubicBezTo>
                  <a:cubicBezTo>
                    <a:pt x="1638" y="2506"/>
                    <a:pt x="2164" y="2386"/>
                    <a:pt x="2370" y="2193"/>
                  </a:cubicBezTo>
                  <a:cubicBezTo>
                    <a:pt x="2834" y="1776"/>
                    <a:pt x="3322" y="1538"/>
                    <a:pt x="4394" y="1264"/>
                  </a:cubicBezTo>
                  <a:cubicBezTo>
                    <a:pt x="5275" y="1026"/>
                    <a:pt x="6216" y="752"/>
                    <a:pt x="6299" y="371"/>
                  </a:cubicBezTo>
                  <a:cubicBezTo>
                    <a:pt x="6333" y="202"/>
                    <a:pt x="6067" y="0"/>
                    <a:pt x="5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9"/>
            <p:cNvSpPr/>
            <p:nvPr/>
          </p:nvSpPr>
          <p:spPr>
            <a:xfrm>
              <a:off x="6733288" y="3224588"/>
              <a:ext cx="114625" cy="85975"/>
            </a:xfrm>
            <a:custGeom>
              <a:avLst/>
              <a:gdLst/>
              <a:ahLst/>
              <a:cxnLst/>
              <a:rect l="l" t="t" r="r" b="b"/>
              <a:pathLst>
                <a:path w="4585" h="3439" extrusionOk="0">
                  <a:moveTo>
                    <a:pt x="612" y="0"/>
                  </a:moveTo>
                  <a:cubicBezTo>
                    <a:pt x="465" y="0"/>
                    <a:pt x="327" y="16"/>
                    <a:pt x="215" y="53"/>
                  </a:cubicBezTo>
                  <a:cubicBezTo>
                    <a:pt x="1" y="125"/>
                    <a:pt x="25" y="256"/>
                    <a:pt x="156" y="351"/>
                  </a:cubicBezTo>
                  <a:cubicBezTo>
                    <a:pt x="298" y="446"/>
                    <a:pt x="525" y="518"/>
                    <a:pt x="727" y="601"/>
                  </a:cubicBezTo>
                  <a:cubicBezTo>
                    <a:pt x="1370" y="875"/>
                    <a:pt x="1596" y="1232"/>
                    <a:pt x="1703" y="1589"/>
                  </a:cubicBezTo>
                  <a:cubicBezTo>
                    <a:pt x="1799" y="1934"/>
                    <a:pt x="1799" y="2292"/>
                    <a:pt x="2061" y="2637"/>
                  </a:cubicBezTo>
                  <a:cubicBezTo>
                    <a:pt x="2251" y="2875"/>
                    <a:pt x="2584" y="3125"/>
                    <a:pt x="3132" y="3280"/>
                  </a:cubicBezTo>
                  <a:cubicBezTo>
                    <a:pt x="3286" y="3325"/>
                    <a:pt x="3783" y="3439"/>
                    <a:pt x="4128" y="3439"/>
                  </a:cubicBezTo>
                  <a:cubicBezTo>
                    <a:pt x="4237" y="3439"/>
                    <a:pt x="4331" y="3427"/>
                    <a:pt x="4394" y="3399"/>
                  </a:cubicBezTo>
                  <a:cubicBezTo>
                    <a:pt x="4585" y="3304"/>
                    <a:pt x="3775" y="2875"/>
                    <a:pt x="3656" y="2756"/>
                  </a:cubicBezTo>
                  <a:cubicBezTo>
                    <a:pt x="3370" y="2518"/>
                    <a:pt x="3180" y="2256"/>
                    <a:pt x="3049" y="1994"/>
                  </a:cubicBezTo>
                  <a:cubicBezTo>
                    <a:pt x="2906" y="1661"/>
                    <a:pt x="2870" y="1327"/>
                    <a:pt x="2680" y="994"/>
                  </a:cubicBezTo>
                  <a:cubicBezTo>
                    <a:pt x="2489" y="672"/>
                    <a:pt x="2120" y="339"/>
                    <a:pt x="1406" y="125"/>
                  </a:cubicBezTo>
                  <a:cubicBezTo>
                    <a:pt x="1189" y="55"/>
                    <a:pt x="88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9"/>
            <p:cNvSpPr/>
            <p:nvPr/>
          </p:nvSpPr>
          <p:spPr>
            <a:xfrm>
              <a:off x="6665088" y="3373113"/>
              <a:ext cx="182525" cy="86850"/>
            </a:xfrm>
            <a:custGeom>
              <a:avLst/>
              <a:gdLst/>
              <a:ahLst/>
              <a:cxnLst/>
              <a:rect l="l" t="t" r="r" b="b"/>
              <a:pathLst>
                <a:path w="7301" h="3474" extrusionOk="0">
                  <a:moveTo>
                    <a:pt x="6455" y="0"/>
                  </a:moveTo>
                  <a:cubicBezTo>
                    <a:pt x="6235" y="0"/>
                    <a:pt x="6027" y="52"/>
                    <a:pt x="5896" y="113"/>
                  </a:cubicBezTo>
                  <a:cubicBezTo>
                    <a:pt x="5753" y="196"/>
                    <a:pt x="5693" y="292"/>
                    <a:pt x="5634" y="375"/>
                  </a:cubicBezTo>
                  <a:cubicBezTo>
                    <a:pt x="5086" y="1125"/>
                    <a:pt x="3776" y="1804"/>
                    <a:pt x="1979" y="2256"/>
                  </a:cubicBezTo>
                  <a:cubicBezTo>
                    <a:pt x="1562" y="2363"/>
                    <a:pt x="1121" y="2458"/>
                    <a:pt x="740" y="2589"/>
                  </a:cubicBezTo>
                  <a:cubicBezTo>
                    <a:pt x="371" y="2709"/>
                    <a:pt x="74" y="2875"/>
                    <a:pt x="38" y="3054"/>
                  </a:cubicBezTo>
                  <a:cubicBezTo>
                    <a:pt x="0" y="3295"/>
                    <a:pt x="538" y="3473"/>
                    <a:pt x="1053" y="3473"/>
                  </a:cubicBezTo>
                  <a:cubicBezTo>
                    <a:pt x="1353" y="3473"/>
                    <a:pt x="1645" y="3413"/>
                    <a:pt x="1812" y="3268"/>
                  </a:cubicBezTo>
                  <a:cubicBezTo>
                    <a:pt x="2002" y="3090"/>
                    <a:pt x="1931" y="2970"/>
                    <a:pt x="2324" y="2804"/>
                  </a:cubicBezTo>
                  <a:cubicBezTo>
                    <a:pt x="2753" y="2625"/>
                    <a:pt x="3288" y="2470"/>
                    <a:pt x="3860" y="2339"/>
                  </a:cubicBezTo>
                  <a:cubicBezTo>
                    <a:pt x="4777" y="2137"/>
                    <a:pt x="5872" y="1994"/>
                    <a:pt x="6527" y="1685"/>
                  </a:cubicBezTo>
                  <a:cubicBezTo>
                    <a:pt x="7301" y="1315"/>
                    <a:pt x="7229" y="815"/>
                    <a:pt x="7122" y="363"/>
                  </a:cubicBezTo>
                  <a:cubicBezTo>
                    <a:pt x="7098" y="208"/>
                    <a:pt x="6979" y="30"/>
                    <a:pt x="6574" y="6"/>
                  </a:cubicBezTo>
                  <a:cubicBezTo>
                    <a:pt x="6534" y="2"/>
                    <a:pt x="6494" y="0"/>
                    <a:pt x="6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9"/>
            <p:cNvSpPr/>
            <p:nvPr/>
          </p:nvSpPr>
          <p:spPr>
            <a:xfrm>
              <a:off x="6150188" y="3657863"/>
              <a:ext cx="207775" cy="68700"/>
            </a:xfrm>
            <a:custGeom>
              <a:avLst/>
              <a:gdLst/>
              <a:ahLst/>
              <a:cxnLst/>
              <a:rect l="l" t="t" r="r" b="b"/>
              <a:pathLst>
                <a:path w="8311" h="2748" extrusionOk="0">
                  <a:moveTo>
                    <a:pt x="1226" y="1"/>
                  </a:moveTo>
                  <a:cubicBezTo>
                    <a:pt x="953" y="1"/>
                    <a:pt x="688" y="31"/>
                    <a:pt x="500" y="93"/>
                  </a:cubicBezTo>
                  <a:cubicBezTo>
                    <a:pt x="0" y="260"/>
                    <a:pt x="239" y="570"/>
                    <a:pt x="727" y="736"/>
                  </a:cubicBezTo>
                  <a:cubicBezTo>
                    <a:pt x="1227" y="903"/>
                    <a:pt x="1893" y="998"/>
                    <a:pt x="2417" y="1153"/>
                  </a:cubicBezTo>
                  <a:cubicBezTo>
                    <a:pt x="3120" y="1355"/>
                    <a:pt x="3537" y="1653"/>
                    <a:pt x="3965" y="1927"/>
                  </a:cubicBezTo>
                  <a:cubicBezTo>
                    <a:pt x="4382" y="2213"/>
                    <a:pt x="4882" y="2498"/>
                    <a:pt x="5680" y="2653"/>
                  </a:cubicBezTo>
                  <a:cubicBezTo>
                    <a:pt x="5954" y="2709"/>
                    <a:pt x="6381" y="2748"/>
                    <a:pt x="6801" y="2748"/>
                  </a:cubicBezTo>
                  <a:cubicBezTo>
                    <a:pt x="7366" y="2748"/>
                    <a:pt x="7917" y="2678"/>
                    <a:pt x="8061" y="2487"/>
                  </a:cubicBezTo>
                  <a:cubicBezTo>
                    <a:pt x="8311" y="2189"/>
                    <a:pt x="6858" y="1784"/>
                    <a:pt x="6335" y="1594"/>
                  </a:cubicBezTo>
                  <a:cubicBezTo>
                    <a:pt x="5180" y="1177"/>
                    <a:pt x="4037" y="760"/>
                    <a:pt x="2882" y="343"/>
                  </a:cubicBezTo>
                  <a:cubicBezTo>
                    <a:pt x="2560" y="224"/>
                    <a:pt x="2227" y="105"/>
                    <a:pt x="1798" y="46"/>
                  </a:cubicBezTo>
                  <a:cubicBezTo>
                    <a:pt x="1620" y="16"/>
                    <a:pt x="1421" y="1"/>
                    <a:pt x="1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9"/>
            <p:cNvSpPr/>
            <p:nvPr/>
          </p:nvSpPr>
          <p:spPr>
            <a:xfrm>
              <a:off x="6378188" y="3643613"/>
              <a:ext cx="193200" cy="66100"/>
            </a:xfrm>
            <a:custGeom>
              <a:avLst/>
              <a:gdLst/>
              <a:ahLst/>
              <a:cxnLst/>
              <a:rect l="l" t="t" r="r" b="b"/>
              <a:pathLst>
                <a:path w="7728" h="2644" extrusionOk="0">
                  <a:moveTo>
                    <a:pt x="6535" y="1"/>
                  </a:moveTo>
                  <a:cubicBezTo>
                    <a:pt x="6367" y="1"/>
                    <a:pt x="6198" y="12"/>
                    <a:pt x="6049" y="32"/>
                  </a:cubicBezTo>
                  <a:cubicBezTo>
                    <a:pt x="5525" y="116"/>
                    <a:pt x="5168" y="282"/>
                    <a:pt x="4763" y="413"/>
                  </a:cubicBezTo>
                  <a:cubicBezTo>
                    <a:pt x="3930" y="699"/>
                    <a:pt x="2941" y="854"/>
                    <a:pt x="1834" y="961"/>
                  </a:cubicBezTo>
                  <a:cubicBezTo>
                    <a:pt x="1025" y="1032"/>
                    <a:pt x="382" y="1128"/>
                    <a:pt x="274" y="1449"/>
                  </a:cubicBezTo>
                  <a:cubicBezTo>
                    <a:pt x="1" y="2223"/>
                    <a:pt x="2334" y="2580"/>
                    <a:pt x="4120" y="2640"/>
                  </a:cubicBezTo>
                  <a:cubicBezTo>
                    <a:pt x="4199" y="2642"/>
                    <a:pt x="4281" y="2643"/>
                    <a:pt x="4366" y="2643"/>
                  </a:cubicBezTo>
                  <a:cubicBezTo>
                    <a:pt x="4753" y="2643"/>
                    <a:pt x="5168" y="2614"/>
                    <a:pt x="5335" y="2497"/>
                  </a:cubicBezTo>
                  <a:cubicBezTo>
                    <a:pt x="5561" y="2342"/>
                    <a:pt x="5156" y="2152"/>
                    <a:pt x="5346" y="1985"/>
                  </a:cubicBezTo>
                  <a:cubicBezTo>
                    <a:pt x="5597" y="1759"/>
                    <a:pt x="6704" y="1783"/>
                    <a:pt x="6978" y="1568"/>
                  </a:cubicBezTo>
                  <a:cubicBezTo>
                    <a:pt x="7204" y="1378"/>
                    <a:pt x="6656" y="1187"/>
                    <a:pt x="6656" y="985"/>
                  </a:cubicBezTo>
                  <a:cubicBezTo>
                    <a:pt x="6656" y="699"/>
                    <a:pt x="7728" y="473"/>
                    <a:pt x="7478" y="199"/>
                  </a:cubicBezTo>
                  <a:cubicBezTo>
                    <a:pt x="7351" y="64"/>
                    <a:pt x="6944" y="1"/>
                    <a:pt x="6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9"/>
            <p:cNvSpPr/>
            <p:nvPr/>
          </p:nvSpPr>
          <p:spPr>
            <a:xfrm>
              <a:off x="6782413" y="3697613"/>
              <a:ext cx="365850" cy="71850"/>
            </a:xfrm>
            <a:custGeom>
              <a:avLst/>
              <a:gdLst/>
              <a:ahLst/>
              <a:cxnLst/>
              <a:rect l="l" t="t" r="r" b="b"/>
              <a:pathLst>
                <a:path w="14634" h="2874" extrusionOk="0">
                  <a:moveTo>
                    <a:pt x="1319" y="0"/>
                  </a:moveTo>
                  <a:cubicBezTo>
                    <a:pt x="872" y="0"/>
                    <a:pt x="401" y="31"/>
                    <a:pt x="215" y="158"/>
                  </a:cubicBezTo>
                  <a:cubicBezTo>
                    <a:pt x="0" y="313"/>
                    <a:pt x="357" y="504"/>
                    <a:pt x="798" y="563"/>
                  </a:cubicBezTo>
                  <a:cubicBezTo>
                    <a:pt x="1227" y="635"/>
                    <a:pt x="1739" y="635"/>
                    <a:pt x="2215" y="658"/>
                  </a:cubicBezTo>
                  <a:cubicBezTo>
                    <a:pt x="3596" y="742"/>
                    <a:pt x="4798" y="1123"/>
                    <a:pt x="5156" y="1599"/>
                  </a:cubicBezTo>
                  <a:cubicBezTo>
                    <a:pt x="5341" y="1828"/>
                    <a:pt x="6003" y="1996"/>
                    <a:pt x="6680" y="1996"/>
                  </a:cubicBezTo>
                  <a:cubicBezTo>
                    <a:pt x="6743" y="1996"/>
                    <a:pt x="6807" y="1995"/>
                    <a:pt x="6870" y="1992"/>
                  </a:cubicBezTo>
                  <a:cubicBezTo>
                    <a:pt x="7346" y="1956"/>
                    <a:pt x="7763" y="1861"/>
                    <a:pt x="8192" y="1778"/>
                  </a:cubicBezTo>
                  <a:cubicBezTo>
                    <a:pt x="8472" y="1731"/>
                    <a:pt x="8792" y="1689"/>
                    <a:pt x="9104" y="1689"/>
                  </a:cubicBezTo>
                  <a:cubicBezTo>
                    <a:pt x="9269" y="1689"/>
                    <a:pt x="9432" y="1701"/>
                    <a:pt x="9585" y="1730"/>
                  </a:cubicBezTo>
                  <a:cubicBezTo>
                    <a:pt x="10275" y="1849"/>
                    <a:pt x="10680" y="2099"/>
                    <a:pt x="11133" y="2325"/>
                  </a:cubicBezTo>
                  <a:cubicBezTo>
                    <a:pt x="11573" y="2552"/>
                    <a:pt x="12121" y="2766"/>
                    <a:pt x="12871" y="2849"/>
                  </a:cubicBezTo>
                  <a:cubicBezTo>
                    <a:pt x="13037" y="2865"/>
                    <a:pt x="13213" y="2874"/>
                    <a:pt x="13386" y="2874"/>
                  </a:cubicBezTo>
                  <a:cubicBezTo>
                    <a:pt x="13610" y="2874"/>
                    <a:pt x="13831" y="2859"/>
                    <a:pt x="14026" y="2825"/>
                  </a:cubicBezTo>
                  <a:cubicBezTo>
                    <a:pt x="14383" y="2766"/>
                    <a:pt x="14633" y="2635"/>
                    <a:pt x="14609" y="2492"/>
                  </a:cubicBezTo>
                  <a:cubicBezTo>
                    <a:pt x="14574" y="2301"/>
                    <a:pt x="14038" y="2171"/>
                    <a:pt x="13526" y="2099"/>
                  </a:cubicBezTo>
                  <a:cubicBezTo>
                    <a:pt x="13014" y="2028"/>
                    <a:pt x="12442" y="1968"/>
                    <a:pt x="12085" y="1825"/>
                  </a:cubicBezTo>
                  <a:cubicBezTo>
                    <a:pt x="11466" y="1563"/>
                    <a:pt x="11787" y="1099"/>
                    <a:pt x="11049" y="873"/>
                  </a:cubicBezTo>
                  <a:cubicBezTo>
                    <a:pt x="10683" y="766"/>
                    <a:pt x="10196" y="752"/>
                    <a:pt x="9705" y="752"/>
                  </a:cubicBezTo>
                  <a:cubicBezTo>
                    <a:pt x="9541" y="752"/>
                    <a:pt x="9376" y="754"/>
                    <a:pt x="9216" y="754"/>
                  </a:cubicBezTo>
                  <a:cubicBezTo>
                    <a:pt x="8585" y="754"/>
                    <a:pt x="7430" y="611"/>
                    <a:pt x="7156" y="408"/>
                  </a:cubicBezTo>
                  <a:cubicBezTo>
                    <a:pt x="5941" y="146"/>
                    <a:pt x="4453" y="87"/>
                    <a:pt x="3024" y="51"/>
                  </a:cubicBezTo>
                  <a:cubicBezTo>
                    <a:pt x="2548" y="39"/>
                    <a:pt x="2072" y="15"/>
                    <a:pt x="1596" y="4"/>
                  </a:cubicBezTo>
                  <a:cubicBezTo>
                    <a:pt x="1507" y="2"/>
                    <a:pt x="1413" y="0"/>
                    <a:pt x="1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9"/>
            <p:cNvSpPr/>
            <p:nvPr/>
          </p:nvSpPr>
          <p:spPr>
            <a:xfrm>
              <a:off x="6447838" y="3762863"/>
              <a:ext cx="683450" cy="228150"/>
            </a:xfrm>
            <a:custGeom>
              <a:avLst/>
              <a:gdLst/>
              <a:ahLst/>
              <a:cxnLst/>
              <a:rect l="l" t="t" r="r" b="b"/>
              <a:pathLst>
                <a:path w="27338" h="9126" extrusionOk="0">
                  <a:moveTo>
                    <a:pt x="15352" y="1"/>
                  </a:moveTo>
                  <a:cubicBezTo>
                    <a:pt x="14299" y="1"/>
                    <a:pt x="13247" y="201"/>
                    <a:pt x="12657" y="513"/>
                  </a:cubicBezTo>
                  <a:cubicBezTo>
                    <a:pt x="12324" y="680"/>
                    <a:pt x="12109" y="894"/>
                    <a:pt x="11597" y="1013"/>
                  </a:cubicBezTo>
                  <a:cubicBezTo>
                    <a:pt x="11286" y="1079"/>
                    <a:pt x="10907" y="1100"/>
                    <a:pt x="10532" y="1100"/>
                  </a:cubicBezTo>
                  <a:cubicBezTo>
                    <a:pt x="10434" y="1100"/>
                    <a:pt x="10336" y="1099"/>
                    <a:pt x="10240" y="1096"/>
                  </a:cubicBezTo>
                  <a:cubicBezTo>
                    <a:pt x="10034" y="1096"/>
                    <a:pt x="9823" y="1092"/>
                    <a:pt x="9613" y="1092"/>
                  </a:cubicBezTo>
                  <a:cubicBezTo>
                    <a:pt x="9351" y="1092"/>
                    <a:pt x="9092" y="1099"/>
                    <a:pt x="8847" y="1132"/>
                  </a:cubicBezTo>
                  <a:cubicBezTo>
                    <a:pt x="8406" y="1180"/>
                    <a:pt x="8014" y="1323"/>
                    <a:pt x="8061" y="1489"/>
                  </a:cubicBezTo>
                  <a:cubicBezTo>
                    <a:pt x="8168" y="1858"/>
                    <a:pt x="6894" y="2120"/>
                    <a:pt x="5906" y="2275"/>
                  </a:cubicBezTo>
                  <a:cubicBezTo>
                    <a:pt x="4918" y="2418"/>
                    <a:pt x="3823" y="2442"/>
                    <a:pt x="2787" y="2549"/>
                  </a:cubicBezTo>
                  <a:cubicBezTo>
                    <a:pt x="1751" y="2644"/>
                    <a:pt x="703" y="2847"/>
                    <a:pt x="298" y="3192"/>
                  </a:cubicBezTo>
                  <a:cubicBezTo>
                    <a:pt x="48" y="3394"/>
                    <a:pt x="60" y="3621"/>
                    <a:pt x="84" y="3847"/>
                  </a:cubicBezTo>
                  <a:cubicBezTo>
                    <a:pt x="120" y="4287"/>
                    <a:pt x="144" y="4728"/>
                    <a:pt x="179" y="5168"/>
                  </a:cubicBezTo>
                  <a:cubicBezTo>
                    <a:pt x="227" y="5740"/>
                    <a:pt x="96" y="6323"/>
                    <a:pt x="24" y="6895"/>
                  </a:cubicBezTo>
                  <a:cubicBezTo>
                    <a:pt x="1" y="7061"/>
                    <a:pt x="13" y="7264"/>
                    <a:pt x="394" y="7371"/>
                  </a:cubicBezTo>
                  <a:cubicBezTo>
                    <a:pt x="573" y="7421"/>
                    <a:pt x="806" y="7441"/>
                    <a:pt x="1042" y="7441"/>
                  </a:cubicBezTo>
                  <a:cubicBezTo>
                    <a:pt x="1198" y="7441"/>
                    <a:pt x="1355" y="7433"/>
                    <a:pt x="1501" y="7419"/>
                  </a:cubicBezTo>
                  <a:cubicBezTo>
                    <a:pt x="1870" y="7371"/>
                    <a:pt x="2191" y="7288"/>
                    <a:pt x="2525" y="7216"/>
                  </a:cubicBezTo>
                  <a:cubicBezTo>
                    <a:pt x="3489" y="7026"/>
                    <a:pt x="4596" y="6954"/>
                    <a:pt x="5680" y="6871"/>
                  </a:cubicBezTo>
                  <a:cubicBezTo>
                    <a:pt x="6859" y="6799"/>
                    <a:pt x="8025" y="6716"/>
                    <a:pt x="9204" y="6633"/>
                  </a:cubicBezTo>
                  <a:cubicBezTo>
                    <a:pt x="10017" y="6581"/>
                    <a:pt x="10831" y="6521"/>
                    <a:pt x="11660" y="6521"/>
                  </a:cubicBezTo>
                  <a:cubicBezTo>
                    <a:pt x="11789" y="6521"/>
                    <a:pt x="11919" y="6522"/>
                    <a:pt x="12050" y="6526"/>
                  </a:cubicBezTo>
                  <a:cubicBezTo>
                    <a:pt x="13133" y="6538"/>
                    <a:pt x="12883" y="7276"/>
                    <a:pt x="13860" y="7442"/>
                  </a:cubicBezTo>
                  <a:cubicBezTo>
                    <a:pt x="14300" y="7514"/>
                    <a:pt x="14824" y="7466"/>
                    <a:pt x="15300" y="7502"/>
                  </a:cubicBezTo>
                  <a:cubicBezTo>
                    <a:pt x="16134" y="7550"/>
                    <a:pt x="16741" y="7871"/>
                    <a:pt x="16562" y="8157"/>
                  </a:cubicBezTo>
                  <a:cubicBezTo>
                    <a:pt x="16384" y="8454"/>
                    <a:pt x="16634" y="8788"/>
                    <a:pt x="17312" y="8966"/>
                  </a:cubicBezTo>
                  <a:cubicBezTo>
                    <a:pt x="17804" y="9093"/>
                    <a:pt x="18424" y="9125"/>
                    <a:pt x="19057" y="9125"/>
                  </a:cubicBezTo>
                  <a:cubicBezTo>
                    <a:pt x="19373" y="9125"/>
                    <a:pt x="19694" y="9117"/>
                    <a:pt x="20003" y="9109"/>
                  </a:cubicBezTo>
                  <a:cubicBezTo>
                    <a:pt x="20789" y="9074"/>
                    <a:pt x="21622" y="9038"/>
                    <a:pt x="22242" y="8871"/>
                  </a:cubicBezTo>
                  <a:cubicBezTo>
                    <a:pt x="22861" y="8704"/>
                    <a:pt x="23170" y="8431"/>
                    <a:pt x="23373" y="8157"/>
                  </a:cubicBezTo>
                  <a:cubicBezTo>
                    <a:pt x="23670" y="7752"/>
                    <a:pt x="23944" y="7323"/>
                    <a:pt x="24778" y="7014"/>
                  </a:cubicBezTo>
                  <a:cubicBezTo>
                    <a:pt x="25444" y="6764"/>
                    <a:pt x="26337" y="6573"/>
                    <a:pt x="26778" y="6276"/>
                  </a:cubicBezTo>
                  <a:cubicBezTo>
                    <a:pt x="27337" y="5895"/>
                    <a:pt x="27052" y="5430"/>
                    <a:pt x="26730" y="5014"/>
                  </a:cubicBezTo>
                  <a:cubicBezTo>
                    <a:pt x="26504" y="4728"/>
                    <a:pt x="26385" y="4430"/>
                    <a:pt x="25980" y="4168"/>
                  </a:cubicBezTo>
                  <a:cubicBezTo>
                    <a:pt x="25206" y="3632"/>
                    <a:pt x="24432" y="3109"/>
                    <a:pt x="23658" y="2585"/>
                  </a:cubicBezTo>
                  <a:cubicBezTo>
                    <a:pt x="22634" y="1882"/>
                    <a:pt x="22575" y="1085"/>
                    <a:pt x="21468" y="394"/>
                  </a:cubicBezTo>
                  <a:cubicBezTo>
                    <a:pt x="21372" y="334"/>
                    <a:pt x="21253" y="263"/>
                    <a:pt x="21063" y="239"/>
                  </a:cubicBezTo>
                  <a:cubicBezTo>
                    <a:pt x="20993" y="227"/>
                    <a:pt x="20919" y="222"/>
                    <a:pt x="20845" y="222"/>
                  </a:cubicBezTo>
                  <a:cubicBezTo>
                    <a:pt x="20618" y="222"/>
                    <a:pt x="20391" y="272"/>
                    <a:pt x="20265" y="334"/>
                  </a:cubicBezTo>
                  <a:cubicBezTo>
                    <a:pt x="20086" y="430"/>
                    <a:pt x="20039" y="537"/>
                    <a:pt x="19991" y="644"/>
                  </a:cubicBezTo>
                  <a:lnTo>
                    <a:pt x="19694" y="1394"/>
                  </a:lnTo>
                  <a:cubicBezTo>
                    <a:pt x="19670" y="1466"/>
                    <a:pt x="19622" y="1549"/>
                    <a:pt x="19527" y="1620"/>
                  </a:cubicBezTo>
                  <a:cubicBezTo>
                    <a:pt x="19455" y="1663"/>
                    <a:pt x="19342" y="1678"/>
                    <a:pt x="19216" y="1678"/>
                  </a:cubicBezTo>
                  <a:cubicBezTo>
                    <a:pt x="19028" y="1678"/>
                    <a:pt x="18809" y="1646"/>
                    <a:pt x="18646" y="1632"/>
                  </a:cubicBezTo>
                  <a:cubicBezTo>
                    <a:pt x="18610" y="1629"/>
                    <a:pt x="18571" y="1628"/>
                    <a:pt x="18531" y="1628"/>
                  </a:cubicBezTo>
                  <a:cubicBezTo>
                    <a:pt x="18272" y="1628"/>
                    <a:pt x="17938" y="1681"/>
                    <a:pt x="17749" y="1681"/>
                  </a:cubicBezTo>
                  <a:cubicBezTo>
                    <a:pt x="17734" y="1681"/>
                    <a:pt x="17719" y="1681"/>
                    <a:pt x="17705" y="1680"/>
                  </a:cubicBezTo>
                  <a:cubicBezTo>
                    <a:pt x="17312" y="1644"/>
                    <a:pt x="16943" y="1573"/>
                    <a:pt x="16657" y="1466"/>
                  </a:cubicBezTo>
                  <a:cubicBezTo>
                    <a:pt x="16407" y="1382"/>
                    <a:pt x="16241" y="1263"/>
                    <a:pt x="16157" y="1144"/>
                  </a:cubicBezTo>
                  <a:cubicBezTo>
                    <a:pt x="16026" y="930"/>
                    <a:pt x="16419" y="846"/>
                    <a:pt x="16622" y="834"/>
                  </a:cubicBezTo>
                  <a:cubicBezTo>
                    <a:pt x="16908" y="799"/>
                    <a:pt x="17146" y="715"/>
                    <a:pt x="17229" y="608"/>
                  </a:cubicBezTo>
                  <a:cubicBezTo>
                    <a:pt x="17360" y="453"/>
                    <a:pt x="17146" y="275"/>
                    <a:pt x="16777" y="168"/>
                  </a:cubicBezTo>
                  <a:cubicBezTo>
                    <a:pt x="16419" y="61"/>
                    <a:pt x="15931" y="13"/>
                    <a:pt x="15443" y="1"/>
                  </a:cubicBezTo>
                  <a:cubicBezTo>
                    <a:pt x="15413" y="1"/>
                    <a:pt x="15382" y="1"/>
                    <a:pt x="15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9"/>
            <p:cNvSpPr/>
            <p:nvPr/>
          </p:nvSpPr>
          <p:spPr>
            <a:xfrm>
              <a:off x="5199763" y="3768938"/>
              <a:ext cx="162550" cy="80250"/>
            </a:xfrm>
            <a:custGeom>
              <a:avLst/>
              <a:gdLst/>
              <a:ahLst/>
              <a:cxnLst/>
              <a:rect l="l" t="t" r="r" b="b"/>
              <a:pathLst>
                <a:path w="6502" h="3210" extrusionOk="0">
                  <a:moveTo>
                    <a:pt x="5438" y="0"/>
                  </a:moveTo>
                  <a:cubicBezTo>
                    <a:pt x="5380" y="0"/>
                    <a:pt x="5322" y="3"/>
                    <a:pt x="5263" y="8"/>
                  </a:cubicBezTo>
                  <a:cubicBezTo>
                    <a:pt x="4847" y="56"/>
                    <a:pt x="4597" y="199"/>
                    <a:pt x="4442" y="341"/>
                  </a:cubicBezTo>
                  <a:cubicBezTo>
                    <a:pt x="4299" y="472"/>
                    <a:pt x="4180" y="627"/>
                    <a:pt x="3882" y="734"/>
                  </a:cubicBezTo>
                  <a:cubicBezTo>
                    <a:pt x="3382" y="901"/>
                    <a:pt x="2549" y="889"/>
                    <a:pt x="2072" y="1068"/>
                  </a:cubicBezTo>
                  <a:cubicBezTo>
                    <a:pt x="1608" y="1234"/>
                    <a:pt x="1715" y="1484"/>
                    <a:pt x="1596" y="1699"/>
                  </a:cubicBezTo>
                  <a:cubicBezTo>
                    <a:pt x="1489" y="1889"/>
                    <a:pt x="1263" y="2020"/>
                    <a:pt x="882" y="2151"/>
                  </a:cubicBezTo>
                  <a:cubicBezTo>
                    <a:pt x="167" y="2413"/>
                    <a:pt x="1" y="2758"/>
                    <a:pt x="858" y="3032"/>
                  </a:cubicBezTo>
                  <a:cubicBezTo>
                    <a:pt x="1219" y="3148"/>
                    <a:pt x="1709" y="3209"/>
                    <a:pt x="2195" y="3209"/>
                  </a:cubicBezTo>
                  <a:cubicBezTo>
                    <a:pt x="2559" y="3209"/>
                    <a:pt x="2922" y="3175"/>
                    <a:pt x="3227" y="3104"/>
                  </a:cubicBezTo>
                  <a:cubicBezTo>
                    <a:pt x="4001" y="2925"/>
                    <a:pt x="4287" y="2580"/>
                    <a:pt x="4418" y="2258"/>
                  </a:cubicBezTo>
                  <a:cubicBezTo>
                    <a:pt x="4537" y="1937"/>
                    <a:pt x="4561" y="1604"/>
                    <a:pt x="5001" y="1318"/>
                  </a:cubicBezTo>
                  <a:cubicBezTo>
                    <a:pt x="5251" y="1151"/>
                    <a:pt x="5632" y="1008"/>
                    <a:pt x="5942" y="853"/>
                  </a:cubicBezTo>
                  <a:cubicBezTo>
                    <a:pt x="6252" y="699"/>
                    <a:pt x="6502" y="508"/>
                    <a:pt x="6406" y="318"/>
                  </a:cubicBezTo>
                  <a:cubicBezTo>
                    <a:pt x="6332" y="159"/>
                    <a:pt x="5901" y="0"/>
                    <a:pt x="5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9"/>
            <p:cNvSpPr/>
            <p:nvPr/>
          </p:nvSpPr>
          <p:spPr>
            <a:xfrm>
              <a:off x="2380663" y="3391413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12"/>
                    <a:pt x="1" y="0"/>
                    <a:pt x="1" y="0"/>
                  </a:cubicBezTo>
                  <a:cubicBezTo>
                    <a:pt x="1" y="12"/>
                    <a:pt x="1" y="24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9"/>
            <p:cNvSpPr/>
            <p:nvPr/>
          </p:nvSpPr>
          <p:spPr>
            <a:xfrm>
              <a:off x="3902288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0" y="2"/>
                    <a:pt x="1" y="4"/>
                    <a:pt x="1" y="6"/>
                  </a:cubicBezTo>
                  <a:lnTo>
                    <a:pt x="1" y="6"/>
                  </a:lnTo>
                  <a:cubicBezTo>
                    <a:pt x="0" y="3"/>
                    <a:pt x="0" y="1"/>
                    <a:pt x="0" y="1"/>
                  </a:cubicBezTo>
                  <a:close/>
                  <a:moveTo>
                    <a:pt x="1" y="6"/>
                  </a:moveTo>
                  <a:cubicBezTo>
                    <a:pt x="2" y="11"/>
                    <a:pt x="5" y="21"/>
                    <a:pt x="12" y="37"/>
                  </a:cubicBezTo>
                  <a:cubicBezTo>
                    <a:pt x="12" y="26"/>
                    <a:pt x="3" y="16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9"/>
            <p:cNvSpPr/>
            <p:nvPr/>
          </p:nvSpPr>
          <p:spPr>
            <a:xfrm>
              <a:off x="5314063" y="3391413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" y="0"/>
                  </a:moveTo>
                  <a:cubicBezTo>
                    <a:pt x="1" y="0"/>
                    <a:pt x="13" y="12"/>
                    <a:pt x="13" y="36"/>
                  </a:cubicBezTo>
                  <a:cubicBezTo>
                    <a:pt x="13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9"/>
            <p:cNvSpPr/>
            <p:nvPr/>
          </p:nvSpPr>
          <p:spPr>
            <a:xfrm>
              <a:off x="6666613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1"/>
                  </a:moveTo>
                  <a:cubicBezTo>
                    <a:pt x="1" y="13"/>
                    <a:pt x="1" y="25"/>
                    <a:pt x="13" y="37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6" name="Google Shape;11426;p39"/>
          <p:cNvGrpSpPr/>
          <p:nvPr/>
        </p:nvGrpSpPr>
        <p:grpSpPr>
          <a:xfrm>
            <a:off x="2163575" y="1218863"/>
            <a:ext cx="1550400" cy="2413238"/>
            <a:chOff x="2163575" y="1218863"/>
            <a:chExt cx="1550400" cy="2413238"/>
          </a:xfrm>
        </p:grpSpPr>
        <p:grpSp>
          <p:nvGrpSpPr>
            <p:cNvPr id="11427" name="Google Shape;11427;p39"/>
            <p:cNvGrpSpPr/>
            <p:nvPr/>
          </p:nvGrpSpPr>
          <p:grpSpPr>
            <a:xfrm>
              <a:off x="2345066" y="1218863"/>
              <a:ext cx="1187400" cy="1878325"/>
              <a:chOff x="10793200" y="536650"/>
              <a:chExt cx="1187400" cy="1878325"/>
            </a:xfrm>
          </p:grpSpPr>
          <p:sp>
            <p:nvSpPr>
              <p:cNvPr id="11428" name="Google Shape;11428;p39"/>
              <p:cNvSpPr/>
              <p:nvPr/>
            </p:nvSpPr>
            <p:spPr>
              <a:xfrm>
                <a:off x="11368438" y="632475"/>
                <a:ext cx="36925" cy="14264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57056" extrusionOk="0">
                    <a:moveTo>
                      <a:pt x="0" y="1"/>
                    </a:moveTo>
                    <a:lnTo>
                      <a:pt x="0" y="56317"/>
                    </a:lnTo>
                    <a:cubicBezTo>
                      <a:pt x="0" y="56734"/>
                      <a:pt x="334" y="57056"/>
                      <a:pt x="739" y="57056"/>
                    </a:cubicBezTo>
                    <a:cubicBezTo>
                      <a:pt x="1143" y="57056"/>
                      <a:pt x="1477" y="56734"/>
                      <a:pt x="1477" y="56317"/>
                    </a:cubicBezTo>
                    <a:lnTo>
                      <a:pt x="147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39"/>
              <p:cNvSpPr/>
              <p:nvPr/>
            </p:nvSpPr>
            <p:spPr>
              <a:xfrm>
                <a:off x="10793200" y="2135075"/>
                <a:ext cx="1187400" cy="279900"/>
              </a:xfrm>
              <a:prstGeom prst="roundRect">
                <a:avLst>
                  <a:gd name="adj" fmla="val 50000"/>
                </a:avLst>
              </a:prstGeom>
              <a:solidFill>
                <a:srgbClr val="E092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Neptune</a:t>
                </a:r>
                <a:endParaRPr>
                  <a:solidFill>
                    <a:srgbClr val="FFFFFF"/>
                  </a:solidFill>
                </a:endParaRPr>
              </a:p>
            </p:txBody>
          </p:sp>
          <p:sp>
            <p:nvSpPr>
              <p:cNvPr id="11430" name="Google Shape;11430;p39"/>
              <p:cNvSpPr/>
              <p:nvPr/>
            </p:nvSpPr>
            <p:spPr>
              <a:xfrm>
                <a:off x="11368575" y="784875"/>
                <a:ext cx="3695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8039" extrusionOk="0">
                    <a:moveTo>
                      <a:pt x="322" y="1"/>
                    </a:moveTo>
                    <a:cubicBezTo>
                      <a:pt x="144" y="1"/>
                      <a:pt x="1" y="156"/>
                      <a:pt x="1" y="322"/>
                    </a:cubicBezTo>
                    <a:lnTo>
                      <a:pt x="1" y="17301"/>
                    </a:lnTo>
                    <a:cubicBezTo>
                      <a:pt x="1" y="17717"/>
                      <a:pt x="334" y="18039"/>
                      <a:pt x="739" y="18039"/>
                    </a:cubicBezTo>
                    <a:cubicBezTo>
                      <a:pt x="1144" y="18039"/>
                      <a:pt x="1477" y="17717"/>
                      <a:pt x="1477" y="17301"/>
                    </a:cubicBezTo>
                    <a:lnTo>
                      <a:pt x="1477" y="322"/>
                    </a:lnTo>
                    <a:cubicBezTo>
                      <a:pt x="1477" y="156"/>
                      <a:pt x="1334" y="1"/>
                      <a:pt x="1156" y="1"/>
                    </a:cubicBezTo>
                    <a:close/>
                  </a:path>
                </a:pathLst>
              </a:custGeom>
              <a:solidFill>
                <a:srgbClr val="E092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39"/>
              <p:cNvSpPr/>
              <p:nvPr/>
            </p:nvSpPr>
            <p:spPr>
              <a:xfrm>
                <a:off x="11134025" y="536650"/>
                <a:ext cx="506050" cy="625675"/>
              </a:xfrm>
              <a:custGeom>
                <a:avLst/>
                <a:gdLst/>
                <a:ahLst/>
                <a:cxnLst/>
                <a:rect l="l" t="t" r="r" b="b"/>
                <a:pathLst>
                  <a:path w="20242" h="25027" extrusionOk="0">
                    <a:moveTo>
                      <a:pt x="10121" y="0"/>
                    </a:moveTo>
                    <a:cubicBezTo>
                      <a:pt x="4525" y="0"/>
                      <a:pt x="1" y="4525"/>
                      <a:pt x="1" y="10120"/>
                    </a:cubicBezTo>
                    <a:cubicBezTo>
                      <a:pt x="1" y="19503"/>
                      <a:pt x="10121" y="25027"/>
                      <a:pt x="10121" y="25027"/>
                    </a:cubicBezTo>
                    <a:cubicBezTo>
                      <a:pt x="10121" y="25027"/>
                      <a:pt x="20241" y="19503"/>
                      <a:pt x="20241" y="10120"/>
                    </a:cubicBezTo>
                    <a:cubicBezTo>
                      <a:pt x="20241" y="4525"/>
                      <a:pt x="15705" y="0"/>
                      <a:pt x="10121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39"/>
              <p:cNvSpPr/>
              <p:nvPr/>
            </p:nvSpPr>
            <p:spPr>
              <a:xfrm>
                <a:off x="11368575" y="536650"/>
                <a:ext cx="271500" cy="625675"/>
              </a:xfrm>
              <a:custGeom>
                <a:avLst/>
                <a:gdLst/>
                <a:ahLst/>
                <a:cxnLst/>
                <a:rect l="l" t="t" r="r" b="b"/>
                <a:pathLst>
                  <a:path w="10860" h="25027" extrusionOk="0">
                    <a:moveTo>
                      <a:pt x="739" y="0"/>
                    </a:moveTo>
                    <a:cubicBezTo>
                      <a:pt x="489" y="0"/>
                      <a:pt x="251" y="12"/>
                      <a:pt x="1" y="24"/>
                    </a:cubicBezTo>
                    <a:cubicBezTo>
                      <a:pt x="5252" y="405"/>
                      <a:pt x="9383" y="4775"/>
                      <a:pt x="9383" y="10120"/>
                    </a:cubicBezTo>
                    <a:cubicBezTo>
                      <a:pt x="9383" y="17955"/>
                      <a:pt x="2323" y="23098"/>
                      <a:pt x="1" y="24587"/>
                    </a:cubicBezTo>
                    <a:cubicBezTo>
                      <a:pt x="465" y="24872"/>
                      <a:pt x="739" y="25027"/>
                      <a:pt x="739" y="25027"/>
                    </a:cubicBezTo>
                    <a:cubicBezTo>
                      <a:pt x="739" y="25027"/>
                      <a:pt x="10859" y="19503"/>
                      <a:pt x="10859" y="10120"/>
                    </a:cubicBezTo>
                    <a:cubicBezTo>
                      <a:pt x="10859" y="4525"/>
                      <a:pt x="6323" y="0"/>
                      <a:pt x="739" y="0"/>
                    </a:cubicBezTo>
                    <a:close/>
                  </a:path>
                </a:pathLst>
              </a:custGeom>
              <a:solidFill>
                <a:srgbClr val="E092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39"/>
              <p:cNvSpPr/>
              <p:nvPr/>
            </p:nvSpPr>
            <p:spPr>
              <a:xfrm>
                <a:off x="11156950" y="564025"/>
                <a:ext cx="460200" cy="460200"/>
              </a:xfrm>
              <a:custGeom>
                <a:avLst/>
                <a:gdLst/>
                <a:ahLst/>
                <a:cxnLst/>
                <a:rect l="l" t="t" r="r" b="b"/>
                <a:pathLst>
                  <a:path w="18408" h="18408" extrusionOk="0">
                    <a:moveTo>
                      <a:pt x="9204" y="715"/>
                    </a:moveTo>
                    <a:cubicBezTo>
                      <a:pt x="13883" y="715"/>
                      <a:pt x="17693" y="4525"/>
                      <a:pt x="17693" y="9204"/>
                    </a:cubicBezTo>
                    <a:cubicBezTo>
                      <a:pt x="17693" y="13895"/>
                      <a:pt x="13883" y="17705"/>
                      <a:pt x="9204" y="17705"/>
                    </a:cubicBezTo>
                    <a:cubicBezTo>
                      <a:pt x="4525" y="17705"/>
                      <a:pt x="715" y="13895"/>
                      <a:pt x="715" y="9204"/>
                    </a:cubicBezTo>
                    <a:cubicBezTo>
                      <a:pt x="715" y="4525"/>
                      <a:pt x="4525" y="715"/>
                      <a:pt x="9204" y="715"/>
                    </a:cubicBezTo>
                    <a:close/>
                    <a:moveTo>
                      <a:pt x="9204" y="1"/>
                    </a:moveTo>
                    <a:cubicBezTo>
                      <a:pt x="4132" y="1"/>
                      <a:pt x="1" y="4132"/>
                      <a:pt x="1" y="9204"/>
                    </a:cubicBezTo>
                    <a:cubicBezTo>
                      <a:pt x="1" y="14276"/>
                      <a:pt x="4132" y="18408"/>
                      <a:pt x="9204" y="18408"/>
                    </a:cubicBezTo>
                    <a:cubicBezTo>
                      <a:pt x="14276" y="18408"/>
                      <a:pt x="18408" y="14276"/>
                      <a:pt x="18408" y="9204"/>
                    </a:cubicBezTo>
                    <a:cubicBezTo>
                      <a:pt x="18408" y="4132"/>
                      <a:pt x="14276" y="1"/>
                      <a:pt x="9204" y="1"/>
                    </a:cubicBezTo>
                    <a:close/>
                  </a:path>
                </a:pathLst>
              </a:custGeom>
              <a:solidFill>
                <a:srgbClr val="E092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39"/>
              <p:cNvSpPr/>
              <p:nvPr/>
            </p:nvSpPr>
            <p:spPr>
              <a:xfrm>
                <a:off x="11153375" y="560750"/>
                <a:ext cx="467050" cy="467050"/>
              </a:xfrm>
              <a:custGeom>
                <a:avLst/>
                <a:gdLst/>
                <a:ahLst/>
                <a:cxnLst/>
                <a:rect l="l" t="t" r="r" b="b"/>
                <a:pathLst>
                  <a:path w="18682" h="18682" extrusionOk="0">
                    <a:moveTo>
                      <a:pt x="9347" y="274"/>
                    </a:moveTo>
                    <a:cubicBezTo>
                      <a:pt x="14348" y="274"/>
                      <a:pt x="18408" y="4346"/>
                      <a:pt x="18408" y="9335"/>
                    </a:cubicBezTo>
                    <a:cubicBezTo>
                      <a:pt x="18408" y="14336"/>
                      <a:pt x="14348" y="18408"/>
                      <a:pt x="9347" y="18408"/>
                    </a:cubicBezTo>
                    <a:cubicBezTo>
                      <a:pt x="4346" y="18408"/>
                      <a:pt x="286" y="14336"/>
                      <a:pt x="286" y="9335"/>
                    </a:cubicBezTo>
                    <a:cubicBezTo>
                      <a:pt x="286" y="4346"/>
                      <a:pt x="4346" y="274"/>
                      <a:pt x="9347" y="274"/>
                    </a:cubicBezTo>
                    <a:close/>
                    <a:moveTo>
                      <a:pt x="9347" y="1"/>
                    </a:moveTo>
                    <a:cubicBezTo>
                      <a:pt x="4192" y="1"/>
                      <a:pt x="1" y="4192"/>
                      <a:pt x="1" y="9335"/>
                    </a:cubicBezTo>
                    <a:cubicBezTo>
                      <a:pt x="1" y="14490"/>
                      <a:pt x="4192" y="18681"/>
                      <a:pt x="9347" y="18681"/>
                    </a:cubicBezTo>
                    <a:cubicBezTo>
                      <a:pt x="14491" y="18681"/>
                      <a:pt x="18682" y="14490"/>
                      <a:pt x="18682" y="9335"/>
                    </a:cubicBezTo>
                    <a:cubicBezTo>
                      <a:pt x="18682" y="4192"/>
                      <a:pt x="14491" y="1"/>
                      <a:pt x="9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35" name="Google Shape;11435;p39"/>
              <p:cNvGrpSpPr/>
              <p:nvPr/>
            </p:nvGrpSpPr>
            <p:grpSpPr>
              <a:xfrm>
                <a:off x="11270832" y="628606"/>
                <a:ext cx="232136" cy="331331"/>
                <a:chOff x="-48216525" y="3936125"/>
                <a:chExt cx="211900" cy="302475"/>
              </a:xfrm>
            </p:grpSpPr>
            <p:sp>
              <p:nvSpPr>
                <p:cNvPr id="11436" name="Google Shape;11436;p39"/>
                <p:cNvSpPr/>
                <p:nvPr/>
              </p:nvSpPr>
              <p:spPr>
                <a:xfrm>
                  <a:off x="-48207850" y="3955825"/>
                  <a:ext cx="105550" cy="15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2" h="6333" extrusionOk="0">
                      <a:moveTo>
                        <a:pt x="2080" y="2080"/>
                      </a:moveTo>
                      <a:cubicBezTo>
                        <a:pt x="2300" y="2080"/>
                        <a:pt x="2458" y="2237"/>
                        <a:pt x="2458" y="2458"/>
                      </a:cubicBezTo>
                      <a:lnTo>
                        <a:pt x="2458" y="3151"/>
                      </a:lnTo>
                      <a:cubicBezTo>
                        <a:pt x="2458" y="3340"/>
                        <a:pt x="2300" y="3497"/>
                        <a:pt x="2080" y="3497"/>
                      </a:cubicBezTo>
                      <a:cubicBezTo>
                        <a:pt x="1891" y="3497"/>
                        <a:pt x="1733" y="3340"/>
                        <a:pt x="1733" y="3151"/>
                      </a:cubicBezTo>
                      <a:lnTo>
                        <a:pt x="1733" y="2458"/>
                      </a:lnTo>
                      <a:cubicBezTo>
                        <a:pt x="1733" y="2237"/>
                        <a:pt x="1891" y="2080"/>
                        <a:pt x="2080" y="2080"/>
                      </a:cubicBezTo>
                      <a:close/>
                      <a:moveTo>
                        <a:pt x="2080" y="4222"/>
                      </a:moveTo>
                      <a:cubicBezTo>
                        <a:pt x="2300" y="4222"/>
                        <a:pt x="2458" y="4380"/>
                        <a:pt x="2458" y="4569"/>
                      </a:cubicBezTo>
                      <a:lnTo>
                        <a:pt x="2458" y="5293"/>
                      </a:lnTo>
                      <a:cubicBezTo>
                        <a:pt x="2458" y="5482"/>
                        <a:pt x="2300" y="5640"/>
                        <a:pt x="2080" y="5640"/>
                      </a:cubicBezTo>
                      <a:cubicBezTo>
                        <a:pt x="1891" y="5640"/>
                        <a:pt x="1733" y="5482"/>
                        <a:pt x="1733" y="5293"/>
                      </a:cubicBezTo>
                      <a:lnTo>
                        <a:pt x="1733" y="4569"/>
                      </a:lnTo>
                      <a:cubicBezTo>
                        <a:pt x="1733" y="4380"/>
                        <a:pt x="1891" y="4222"/>
                        <a:pt x="2080" y="4222"/>
                      </a:cubicBezTo>
                      <a:close/>
                      <a:moveTo>
                        <a:pt x="2111" y="0"/>
                      </a:moveTo>
                      <a:cubicBezTo>
                        <a:pt x="1891" y="0"/>
                        <a:pt x="1733" y="158"/>
                        <a:pt x="1733" y="347"/>
                      </a:cubicBezTo>
                      <a:lnTo>
                        <a:pt x="1733" y="757"/>
                      </a:lnTo>
                      <a:cubicBezTo>
                        <a:pt x="1544" y="788"/>
                        <a:pt x="1355" y="914"/>
                        <a:pt x="1198" y="1072"/>
                      </a:cubicBezTo>
                      <a:lnTo>
                        <a:pt x="883" y="757"/>
                      </a:lnTo>
                      <a:cubicBezTo>
                        <a:pt x="820" y="694"/>
                        <a:pt x="733" y="662"/>
                        <a:pt x="642" y="662"/>
                      </a:cubicBezTo>
                      <a:cubicBezTo>
                        <a:pt x="552" y="662"/>
                        <a:pt x="457" y="694"/>
                        <a:pt x="378" y="757"/>
                      </a:cubicBezTo>
                      <a:cubicBezTo>
                        <a:pt x="252" y="883"/>
                        <a:pt x="252" y="1103"/>
                        <a:pt x="378" y="1261"/>
                      </a:cubicBezTo>
                      <a:lnTo>
                        <a:pt x="788" y="1702"/>
                      </a:lnTo>
                      <a:cubicBezTo>
                        <a:pt x="757" y="1859"/>
                        <a:pt x="725" y="2017"/>
                        <a:pt x="725" y="2174"/>
                      </a:cubicBezTo>
                      <a:lnTo>
                        <a:pt x="378" y="2174"/>
                      </a:lnTo>
                      <a:cubicBezTo>
                        <a:pt x="158" y="2174"/>
                        <a:pt x="0" y="2332"/>
                        <a:pt x="0" y="2521"/>
                      </a:cubicBezTo>
                      <a:cubicBezTo>
                        <a:pt x="0" y="2710"/>
                        <a:pt x="158" y="2867"/>
                        <a:pt x="378" y="2867"/>
                      </a:cubicBezTo>
                      <a:lnTo>
                        <a:pt x="725" y="2867"/>
                      </a:lnTo>
                      <a:lnTo>
                        <a:pt x="725" y="3592"/>
                      </a:lnTo>
                      <a:lnTo>
                        <a:pt x="378" y="3592"/>
                      </a:lnTo>
                      <a:cubicBezTo>
                        <a:pt x="158" y="3592"/>
                        <a:pt x="0" y="3750"/>
                        <a:pt x="0" y="3939"/>
                      </a:cubicBezTo>
                      <a:cubicBezTo>
                        <a:pt x="0" y="4128"/>
                        <a:pt x="158" y="4285"/>
                        <a:pt x="378" y="4285"/>
                      </a:cubicBezTo>
                      <a:lnTo>
                        <a:pt x="725" y="4285"/>
                      </a:lnTo>
                      <a:lnTo>
                        <a:pt x="725" y="5010"/>
                      </a:lnTo>
                      <a:lnTo>
                        <a:pt x="347" y="5010"/>
                      </a:lnTo>
                      <a:lnTo>
                        <a:pt x="347" y="4915"/>
                      </a:lnTo>
                      <a:cubicBezTo>
                        <a:pt x="158" y="4915"/>
                        <a:pt x="0" y="5073"/>
                        <a:pt x="0" y="5293"/>
                      </a:cubicBezTo>
                      <a:cubicBezTo>
                        <a:pt x="0" y="5482"/>
                        <a:pt x="158" y="5640"/>
                        <a:pt x="347" y="5640"/>
                      </a:cubicBezTo>
                      <a:lnTo>
                        <a:pt x="725" y="5640"/>
                      </a:lnTo>
                      <a:lnTo>
                        <a:pt x="725" y="6333"/>
                      </a:lnTo>
                      <a:lnTo>
                        <a:pt x="3497" y="6333"/>
                      </a:lnTo>
                      <a:lnTo>
                        <a:pt x="3497" y="5640"/>
                      </a:lnTo>
                      <a:lnTo>
                        <a:pt x="3876" y="5640"/>
                      </a:lnTo>
                      <a:cubicBezTo>
                        <a:pt x="4065" y="5640"/>
                        <a:pt x="4222" y="5482"/>
                        <a:pt x="4222" y="5293"/>
                      </a:cubicBezTo>
                      <a:cubicBezTo>
                        <a:pt x="4222" y="5073"/>
                        <a:pt x="4065" y="4915"/>
                        <a:pt x="3876" y="4915"/>
                      </a:cubicBezTo>
                      <a:lnTo>
                        <a:pt x="3497" y="4915"/>
                      </a:lnTo>
                      <a:lnTo>
                        <a:pt x="3497" y="4222"/>
                      </a:lnTo>
                      <a:lnTo>
                        <a:pt x="3876" y="4222"/>
                      </a:lnTo>
                      <a:cubicBezTo>
                        <a:pt x="4065" y="4222"/>
                        <a:pt x="4222" y="4065"/>
                        <a:pt x="4222" y="3876"/>
                      </a:cubicBezTo>
                      <a:cubicBezTo>
                        <a:pt x="4222" y="3655"/>
                        <a:pt x="4065" y="3497"/>
                        <a:pt x="3876" y="3497"/>
                      </a:cubicBezTo>
                      <a:lnTo>
                        <a:pt x="3497" y="3497"/>
                      </a:lnTo>
                      <a:lnTo>
                        <a:pt x="3497" y="2804"/>
                      </a:lnTo>
                      <a:lnTo>
                        <a:pt x="3876" y="2804"/>
                      </a:lnTo>
                      <a:cubicBezTo>
                        <a:pt x="4065" y="2804"/>
                        <a:pt x="4222" y="2647"/>
                        <a:pt x="4222" y="2458"/>
                      </a:cubicBezTo>
                      <a:cubicBezTo>
                        <a:pt x="4222" y="2237"/>
                        <a:pt x="4065" y="2080"/>
                        <a:pt x="3876" y="2080"/>
                      </a:cubicBezTo>
                      <a:lnTo>
                        <a:pt x="3497" y="2080"/>
                      </a:lnTo>
                      <a:cubicBezTo>
                        <a:pt x="3497" y="1418"/>
                        <a:pt x="3088" y="914"/>
                        <a:pt x="2458" y="757"/>
                      </a:cubicBezTo>
                      <a:lnTo>
                        <a:pt x="2458" y="347"/>
                      </a:lnTo>
                      <a:cubicBezTo>
                        <a:pt x="2458" y="158"/>
                        <a:pt x="2300" y="0"/>
                        <a:pt x="21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7" name="Google Shape;11437;p39"/>
                <p:cNvSpPr/>
                <p:nvPr/>
              </p:nvSpPr>
              <p:spPr>
                <a:xfrm>
                  <a:off x="-48192100" y="4184225"/>
                  <a:ext cx="163850" cy="5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4" h="2175" extrusionOk="0">
                      <a:moveTo>
                        <a:pt x="0" y="1"/>
                      </a:moveTo>
                      <a:lnTo>
                        <a:pt x="442" y="1891"/>
                      </a:lnTo>
                      <a:cubicBezTo>
                        <a:pt x="473" y="2049"/>
                        <a:pt x="631" y="2175"/>
                        <a:pt x="788" y="2175"/>
                      </a:cubicBezTo>
                      <a:lnTo>
                        <a:pt x="5703" y="2175"/>
                      </a:lnTo>
                      <a:cubicBezTo>
                        <a:pt x="5860" y="2175"/>
                        <a:pt x="6018" y="2049"/>
                        <a:pt x="6081" y="1891"/>
                      </a:cubicBezTo>
                      <a:lnTo>
                        <a:pt x="6554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8" name="Google Shape;11438;p39"/>
                <p:cNvSpPr/>
                <p:nvPr/>
              </p:nvSpPr>
              <p:spPr>
                <a:xfrm>
                  <a:off x="-48216525" y="4131475"/>
                  <a:ext cx="211900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6" h="1387" extrusionOk="0">
                      <a:moveTo>
                        <a:pt x="347" y="0"/>
                      </a:moveTo>
                      <a:cubicBezTo>
                        <a:pt x="158" y="0"/>
                        <a:pt x="1" y="126"/>
                        <a:pt x="1" y="347"/>
                      </a:cubicBezTo>
                      <a:cubicBezTo>
                        <a:pt x="1" y="914"/>
                        <a:pt x="473" y="1386"/>
                        <a:pt x="1072" y="1386"/>
                      </a:cubicBezTo>
                      <a:lnTo>
                        <a:pt x="7405" y="1386"/>
                      </a:lnTo>
                      <a:cubicBezTo>
                        <a:pt x="8003" y="1386"/>
                        <a:pt x="8476" y="914"/>
                        <a:pt x="8476" y="347"/>
                      </a:cubicBezTo>
                      <a:cubicBezTo>
                        <a:pt x="8413" y="158"/>
                        <a:pt x="8255" y="0"/>
                        <a:pt x="806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9" name="Google Shape;11439;p39"/>
                <p:cNvSpPr/>
                <p:nvPr/>
              </p:nvSpPr>
              <p:spPr>
                <a:xfrm>
                  <a:off x="-48113350" y="3936125"/>
                  <a:ext cx="98475" cy="17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9" h="7121" extrusionOk="0">
                      <a:moveTo>
                        <a:pt x="1860" y="2175"/>
                      </a:moveTo>
                      <a:cubicBezTo>
                        <a:pt x="2049" y="2175"/>
                        <a:pt x="2206" y="2332"/>
                        <a:pt x="2206" y="2521"/>
                      </a:cubicBezTo>
                      <a:lnTo>
                        <a:pt x="2206" y="3246"/>
                      </a:lnTo>
                      <a:cubicBezTo>
                        <a:pt x="2206" y="3435"/>
                        <a:pt x="2049" y="3592"/>
                        <a:pt x="1860" y="3592"/>
                      </a:cubicBezTo>
                      <a:cubicBezTo>
                        <a:pt x="1671" y="3592"/>
                        <a:pt x="1513" y="3435"/>
                        <a:pt x="1513" y="3246"/>
                      </a:cubicBezTo>
                      <a:lnTo>
                        <a:pt x="1513" y="2521"/>
                      </a:lnTo>
                      <a:cubicBezTo>
                        <a:pt x="1513" y="2332"/>
                        <a:pt x="1671" y="2175"/>
                        <a:pt x="1860" y="2175"/>
                      </a:cubicBezTo>
                      <a:close/>
                      <a:moveTo>
                        <a:pt x="1860" y="4285"/>
                      </a:moveTo>
                      <a:cubicBezTo>
                        <a:pt x="2049" y="4285"/>
                        <a:pt x="2206" y="4443"/>
                        <a:pt x="2206" y="4632"/>
                      </a:cubicBezTo>
                      <a:lnTo>
                        <a:pt x="2206" y="5357"/>
                      </a:lnTo>
                      <a:cubicBezTo>
                        <a:pt x="2206" y="5546"/>
                        <a:pt x="2049" y="5703"/>
                        <a:pt x="1860" y="5703"/>
                      </a:cubicBezTo>
                      <a:cubicBezTo>
                        <a:pt x="1671" y="5703"/>
                        <a:pt x="1513" y="5546"/>
                        <a:pt x="1513" y="5357"/>
                      </a:cubicBezTo>
                      <a:lnTo>
                        <a:pt x="1513" y="4632"/>
                      </a:lnTo>
                      <a:cubicBezTo>
                        <a:pt x="1513" y="4443"/>
                        <a:pt x="1671" y="4285"/>
                        <a:pt x="1860" y="4285"/>
                      </a:cubicBezTo>
                      <a:close/>
                      <a:moveTo>
                        <a:pt x="1860" y="1"/>
                      </a:moveTo>
                      <a:cubicBezTo>
                        <a:pt x="1671" y="1"/>
                        <a:pt x="1513" y="158"/>
                        <a:pt x="1513" y="347"/>
                      </a:cubicBezTo>
                      <a:lnTo>
                        <a:pt x="1513" y="757"/>
                      </a:lnTo>
                      <a:cubicBezTo>
                        <a:pt x="1324" y="788"/>
                        <a:pt x="1104" y="914"/>
                        <a:pt x="946" y="1072"/>
                      </a:cubicBezTo>
                      <a:lnTo>
                        <a:pt x="631" y="757"/>
                      </a:lnTo>
                      <a:cubicBezTo>
                        <a:pt x="584" y="694"/>
                        <a:pt x="497" y="662"/>
                        <a:pt x="403" y="662"/>
                      </a:cubicBezTo>
                      <a:cubicBezTo>
                        <a:pt x="308" y="662"/>
                        <a:pt x="206" y="694"/>
                        <a:pt x="127" y="757"/>
                      </a:cubicBezTo>
                      <a:cubicBezTo>
                        <a:pt x="1" y="883"/>
                        <a:pt x="1" y="1104"/>
                        <a:pt x="127" y="1261"/>
                      </a:cubicBezTo>
                      <a:lnTo>
                        <a:pt x="505" y="1702"/>
                      </a:lnTo>
                      <a:cubicBezTo>
                        <a:pt x="474" y="1860"/>
                        <a:pt x="442" y="2017"/>
                        <a:pt x="442" y="2175"/>
                      </a:cubicBezTo>
                      <a:lnTo>
                        <a:pt x="442" y="2238"/>
                      </a:lnTo>
                      <a:cubicBezTo>
                        <a:pt x="820" y="2395"/>
                        <a:pt x="1135" y="2742"/>
                        <a:pt x="1135" y="3214"/>
                      </a:cubicBezTo>
                      <a:cubicBezTo>
                        <a:pt x="1135" y="3498"/>
                        <a:pt x="1041" y="3750"/>
                        <a:pt x="883" y="3939"/>
                      </a:cubicBezTo>
                      <a:cubicBezTo>
                        <a:pt x="1041" y="4128"/>
                        <a:pt x="1135" y="4380"/>
                        <a:pt x="1135" y="4632"/>
                      </a:cubicBezTo>
                      <a:cubicBezTo>
                        <a:pt x="1135" y="4916"/>
                        <a:pt x="1041" y="5168"/>
                        <a:pt x="883" y="5357"/>
                      </a:cubicBezTo>
                      <a:cubicBezTo>
                        <a:pt x="1041" y="5546"/>
                        <a:pt x="1135" y="5798"/>
                        <a:pt x="1135" y="6081"/>
                      </a:cubicBezTo>
                      <a:cubicBezTo>
                        <a:pt x="1135" y="6554"/>
                        <a:pt x="883" y="6932"/>
                        <a:pt x="442" y="7058"/>
                      </a:cubicBezTo>
                      <a:lnTo>
                        <a:pt x="442" y="7121"/>
                      </a:lnTo>
                      <a:lnTo>
                        <a:pt x="3246" y="7121"/>
                      </a:lnTo>
                      <a:lnTo>
                        <a:pt x="3246" y="5703"/>
                      </a:lnTo>
                      <a:lnTo>
                        <a:pt x="3593" y="5703"/>
                      </a:lnTo>
                      <a:cubicBezTo>
                        <a:pt x="3782" y="5703"/>
                        <a:pt x="3939" y="5546"/>
                        <a:pt x="3939" y="5357"/>
                      </a:cubicBezTo>
                      <a:cubicBezTo>
                        <a:pt x="3939" y="5168"/>
                        <a:pt x="3782" y="5010"/>
                        <a:pt x="3593" y="5010"/>
                      </a:cubicBezTo>
                      <a:lnTo>
                        <a:pt x="3246" y="5010"/>
                      </a:lnTo>
                      <a:lnTo>
                        <a:pt x="3246" y="4285"/>
                      </a:lnTo>
                      <a:lnTo>
                        <a:pt x="3593" y="4285"/>
                      </a:lnTo>
                      <a:cubicBezTo>
                        <a:pt x="3782" y="4285"/>
                        <a:pt x="3939" y="4128"/>
                        <a:pt x="3939" y="3939"/>
                      </a:cubicBezTo>
                      <a:cubicBezTo>
                        <a:pt x="3939" y="3750"/>
                        <a:pt x="3782" y="3592"/>
                        <a:pt x="3593" y="3592"/>
                      </a:cubicBezTo>
                      <a:lnTo>
                        <a:pt x="3246" y="3592"/>
                      </a:lnTo>
                      <a:lnTo>
                        <a:pt x="3246" y="2868"/>
                      </a:lnTo>
                      <a:lnTo>
                        <a:pt x="3593" y="2868"/>
                      </a:lnTo>
                      <a:cubicBezTo>
                        <a:pt x="3782" y="2868"/>
                        <a:pt x="3939" y="2710"/>
                        <a:pt x="3939" y="2521"/>
                      </a:cubicBezTo>
                      <a:cubicBezTo>
                        <a:pt x="3939" y="2332"/>
                        <a:pt x="3782" y="2175"/>
                        <a:pt x="3593" y="2175"/>
                      </a:cubicBezTo>
                      <a:lnTo>
                        <a:pt x="3246" y="2175"/>
                      </a:lnTo>
                      <a:cubicBezTo>
                        <a:pt x="3246" y="2017"/>
                        <a:pt x="3183" y="1860"/>
                        <a:pt x="3151" y="1702"/>
                      </a:cubicBezTo>
                      <a:lnTo>
                        <a:pt x="3593" y="1261"/>
                      </a:lnTo>
                      <a:cubicBezTo>
                        <a:pt x="3719" y="1135"/>
                        <a:pt x="3719" y="914"/>
                        <a:pt x="3593" y="757"/>
                      </a:cubicBezTo>
                      <a:cubicBezTo>
                        <a:pt x="3530" y="694"/>
                        <a:pt x="3443" y="662"/>
                        <a:pt x="3352" y="662"/>
                      </a:cubicBezTo>
                      <a:cubicBezTo>
                        <a:pt x="3262" y="662"/>
                        <a:pt x="3167" y="694"/>
                        <a:pt x="3088" y="757"/>
                      </a:cubicBezTo>
                      <a:lnTo>
                        <a:pt x="2773" y="1072"/>
                      </a:lnTo>
                      <a:cubicBezTo>
                        <a:pt x="2616" y="946"/>
                        <a:pt x="2427" y="820"/>
                        <a:pt x="2206" y="757"/>
                      </a:cubicBezTo>
                      <a:lnTo>
                        <a:pt x="2206" y="347"/>
                      </a:lnTo>
                      <a:cubicBezTo>
                        <a:pt x="2206" y="158"/>
                        <a:pt x="2049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1440" name="Google Shape;11440;p39"/>
            <p:cNvSpPr txBox="1"/>
            <p:nvPr/>
          </p:nvSpPr>
          <p:spPr>
            <a:xfrm>
              <a:off x="2163575" y="3097200"/>
              <a:ext cx="1550400" cy="5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It’s the farthest planet from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1441" name="Google Shape;11441;p39"/>
          <p:cNvGrpSpPr/>
          <p:nvPr/>
        </p:nvGrpSpPr>
        <p:grpSpPr>
          <a:xfrm>
            <a:off x="528775" y="1849238"/>
            <a:ext cx="1550400" cy="2413238"/>
            <a:chOff x="528775" y="1849238"/>
            <a:chExt cx="1550400" cy="2413238"/>
          </a:xfrm>
        </p:grpSpPr>
        <p:grpSp>
          <p:nvGrpSpPr>
            <p:cNvPr id="11442" name="Google Shape;11442;p39"/>
            <p:cNvGrpSpPr/>
            <p:nvPr/>
          </p:nvGrpSpPr>
          <p:grpSpPr>
            <a:xfrm>
              <a:off x="710263" y="1849238"/>
              <a:ext cx="1187400" cy="1878338"/>
              <a:chOff x="9745675" y="1779388"/>
              <a:chExt cx="1187400" cy="1878338"/>
            </a:xfrm>
          </p:grpSpPr>
          <p:sp>
            <p:nvSpPr>
              <p:cNvPr id="11443" name="Google Shape;11443;p39"/>
              <p:cNvSpPr/>
              <p:nvPr/>
            </p:nvSpPr>
            <p:spPr>
              <a:xfrm>
                <a:off x="10321050" y="1875213"/>
                <a:ext cx="36650" cy="1426400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57056" extrusionOk="0">
                    <a:moveTo>
                      <a:pt x="1" y="1"/>
                    </a:moveTo>
                    <a:lnTo>
                      <a:pt x="1" y="56317"/>
                    </a:lnTo>
                    <a:cubicBezTo>
                      <a:pt x="1" y="56734"/>
                      <a:pt x="322" y="57056"/>
                      <a:pt x="739" y="57056"/>
                    </a:cubicBezTo>
                    <a:cubicBezTo>
                      <a:pt x="1144" y="57056"/>
                      <a:pt x="1465" y="56734"/>
                      <a:pt x="1465" y="56317"/>
                    </a:cubicBezTo>
                    <a:lnTo>
                      <a:pt x="1465" y="1"/>
                    </a:ln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39"/>
              <p:cNvSpPr/>
              <p:nvPr/>
            </p:nvSpPr>
            <p:spPr>
              <a:xfrm>
                <a:off x="10321050" y="2027613"/>
                <a:ext cx="3665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18039" extrusionOk="0">
                    <a:moveTo>
                      <a:pt x="322" y="1"/>
                    </a:moveTo>
                    <a:cubicBezTo>
                      <a:pt x="144" y="1"/>
                      <a:pt x="1" y="156"/>
                      <a:pt x="1" y="334"/>
                    </a:cubicBezTo>
                    <a:lnTo>
                      <a:pt x="1" y="17301"/>
                    </a:lnTo>
                    <a:cubicBezTo>
                      <a:pt x="1" y="17717"/>
                      <a:pt x="322" y="18039"/>
                      <a:pt x="739" y="18039"/>
                    </a:cubicBezTo>
                    <a:cubicBezTo>
                      <a:pt x="1144" y="18039"/>
                      <a:pt x="1465" y="17717"/>
                      <a:pt x="1465" y="17301"/>
                    </a:cubicBezTo>
                    <a:lnTo>
                      <a:pt x="1465" y="334"/>
                    </a:lnTo>
                    <a:cubicBezTo>
                      <a:pt x="1465" y="156"/>
                      <a:pt x="1322" y="1"/>
                      <a:pt x="1144" y="1"/>
                    </a:cubicBezTo>
                    <a:close/>
                  </a:path>
                </a:pathLst>
              </a:custGeom>
              <a:solidFill>
                <a:srgbClr val="C628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39"/>
              <p:cNvSpPr/>
              <p:nvPr/>
            </p:nvSpPr>
            <p:spPr>
              <a:xfrm>
                <a:off x="10086200" y="1779388"/>
                <a:ext cx="506350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20254" h="25028" extrusionOk="0">
                    <a:moveTo>
                      <a:pt x="10133" y="0"/>
                    </a:moveTo>
                    <a:cubicBezTo>
                      <a:pt x="4537" y="0"/>
                      <a:pt x="1" y="4525"/>
                      <a:pt x="1" y="10120"/>
                    </a:cubicBezTo>
                    <a:cubicBezTo>
                      <a:pt x="1" y="19503"/>
                      <a:pt x="10133" y="25027"/>
                      <a:pt x="10133" y="25027"/>
                    </a:cubicBezTo>
                    <a:cubicBezTo>
                      <a:pt x="10133" y="25027"/>
                      <a:pt x="20253" y="19503"/>
                      <a:pt x="20253" y="10120"/>
                    </a:cubicBezTo>
                    <a:cubicBezTo>
                      <a:pt x="20253" y="4525"/>
                      <a:pt x="15717" y="0"/>
                      <a:pt x="10133" y="0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39"/>
              <p:cNvSpPr/>
              <p:nvPr/>
            </p:nvSpPr>
            <p:spPr>
              <a:xfrm>
                <a:off x="10321050" y="1779388"/>
                <a:ext cx="271500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10860" h="25028" extrusionOk="0">
                    <a:moveTo>
                      <a:pt x="739" y="0"/>
                    </a:moveTo>
                    <a:cubicBezTo>
                      <a:pt x="489" y="0"/>
                      <a:pt x="239" y="12"/>
                      <a:pt x="1" y="24"/>
                    </a:cubicBezTo>
                    <a:cubicBezTo>
                      <a:pt x="5239" y="405"/>
                      <a:pt x="9383" y="4775"/>
                      <a:pt x="9383" y="10120"/>
                    </a:cubicBezTo>
                    <a:cubicBezTo>
                      <a:pt x="9383" y="17955"/>
                      <a:pt x="2322" y="23098"/>
                      <a:pt x="1" y="24587"/>
                    </a:cubicBezTo>
                    <a:cubicBezTo>
                      <a:pt x="453" y="24872"/>
                      <a:pt x="739" y="25027"/>
                      <a:pt x="739" y="25027"/>
                    </a:cubicBezTo>
                    <a:cubicBezTo>
                      <a:pt x="739" y="25027"/>
                      <a:pt x="10859" y="19503"/>
                      <a:pt x="10859" y="10120"/>
                    </a:cubicBezTo>
                    <a:cubicBezTo>
                      <a:pt x="10859" y="4525"/>
                      <a:pt x="6323" y="0"/>
                      <a:pt x="739" y="0"/>
                    </a:cubicBezTo>
                    <a:close/>
                  </a:path>
                </a:pathLst>
              </a:custGeom>
              <a:solidFill>
                <a:srgbClr val="C628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39"/>
              <p:cNvSpPr/>
              <p:nvPr/>
            </p:nvSpPr>
            <p:spPr>
              <a:xfrm>
                <a:off x="10109425" y="1807063"/>
                <a:ext cx="459900" cy="459900"/>
              </a:xfrm>
              <a:custGeom>
                <a:avLst/>
                <a:gdLst/>
                <a:ahLst/>
                <a:cxnLst/>
                <a:rect l="l" t="t" r="r" b="b"/>
                <a:pathLst>
                  <a:path w="18396" h="18396" extrusionOk="0">
                    <a:moveTo>
                      <a:pt x="9204" y="703"/>
                    </a:moveTo>
                    <a:cubicBezTo>
                      <a:pt x="13883" y="703"/>
                      <a:pt x="17693" y="4513"/>
                      <a:pt x="17693" y="9192"/>
                    </a:cubicBezTo>
                    <a:cubicBezTo>
                      <a:pt x="17693" y="13883"/>
                      <a:pt x="13883" y="17693"/>
                      <a:pt x="9204" y="17693"/>
                    </a:cubicBezTo>
                    <a:cubicBezTo>
                      <a:pt x="4513" y="17693"/>
                      <a:pt x="703" y="13883"/>
                      <a:pt x="703" y="9192"/>
                    </a:cubicBezTo>
                    <a:cubicBezTo>
                      <a:pt x="703" y="4513"/>
                      <a:pt x="4513" y="703"/>
                      <a:pt x="9204" y="703"/>
                    </a:cubicBezTo>
                    <a:close/>
                    <a:moveTo>
                      <a:pt x="9204" y="0"/>
                    </a:moveTo>
                    <a:cubicBezTo>
                      <a:pt x="4120" y="0"/>
                      <a:pt x="0" y="4120"/>
                      <a:pt x="0" y="9192"/>
                    </a:cubicBezTo>
                    <a:cubicBezTo>
                      <a:pt x="0" y="14276"/>
                      <a:pt x="4120" y="18396"/>
                      <a:pt x="9204" y="18396"/>
                    </a:cubicBezTo>
                    <a:cubicBezTo>
                      <a:pt x="14276" y="18396"/>
                      <a:pt x="18395" y="14276"/>
                      <a:pt x="18395" y="9192"/>
                    </a:cubicBezTo>
                    <a:cubicBezTo>
                      <a:pt x="18395" y="4120"/>
                      <a:pt x="14276" y="0"/>
                      <a:pt x="9204" y="0"/>
                    </a:cubicBezTo>
                    <a:close/>
                  </a:path>
                </a:pathLst>
              </a:custGeom>
              <a:solidFill>
                <a:srgbClr val="C628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39"/>
              <p:cNvSpPr/>
              <p:nvPr/>
            </p:nvSpPr>
            <p:spPr>
              <a:xfrm>
                <a:off x="10105850" y="1803488"/>
                <a:ext cx="467050" cy="467050"/>
              </a:xfrm>
              <a:custGeom>
                <a:avLst/>
                <a:gdLst/>
                <a:ahLst/>
                <a:cxnLst/>
                <a:rect l="l" t="t" r="r" b="b"/>
                <a:pathLst>
                  <a:path w="18682" h="18682" extrusionOk="0">
                    <a:moveTo>
                      <a:pt x="9347" y="274"/>
                    </a:moveTo>
                    <a:cubicBezTo>
                      <a:pt x="14336" y="274"/>
                      <a:pt x="18408" y="4346"/>
                      <a:pt x="18408" y="9335"/>
                    </a:cubicBezTo>
                    <a:cubicBezTo>
                      <a:pt x="18408" y="14336"/>
                      <a:pt x="14336" y="18408"/>
                      <a:pt x="9347" y="18408"/>
                    </a:cubicBezTo>
                    <a:cubicBezTo>
                      <a:pt x="4346" y="18408"/>
                      <a:pt x="274" y="14336"/>
                      <a:pt x="274" y="9335"/>
                    </a:cubicBezTo>
                    <a:cubicBezTo>
                      <a:pt x="274" y="4346"/>
                      <a:pt x="4346" y="274"/>
                      <a:pt x="9347" y="274"/>
                    </a:cubicBezTo>
                    <a:close/>
                    <a:moveTo>
                      <a:pt x="9347" y="1"/>
                    </a:moveTo>
                    <a:cubicBezTo>
                      <a:pt x="4191" y="1"/>
                      <a:pt x="0" y="4192"/>
                      <a:pt x="0" y="9335"/>
                    </a:cubicBezTo>
                    <a:cubicBezTo>
                      <a:pt x="0" y="14490"/>
                      <a:pt x="4191" y="18681"/>
                      <a:pt x="9347" y="18681"/>
                    </a:cubicBezTo>
                    <a:cubicBezTo>
                      <a:pt x="14490" y="18681"/>
                      <a:pt x="18681" y="14490"/>
                      <a:pt x="18681" y="9335"/>
                    </a:cubicBezTo>
                    <a:cubicBezTo>
                      <a:pt x="18681" y="4192"/>
                      <a:pt x="14490" y="1"/>
                      <a:pt x="9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49" name="Google Shape;11449;p39"/>
              <p:cNvGrpSpPr/>
              <p:nvPr/>
            </p:nvGrpSpPr>
            <p:grpSpPr>
              <a:xfrm>
                <a:off x="10231240" y="1897033"/>
                <a:ext cx="216270" cy="279973"/>
                <a:chOff x="-50469125" y="3183175"/>
                <a:chExt cx="233150" cy="301825"/>
              </a:xfrm>
            </p:grpSpPr>
            <p:sp>
              <p:nvSpPr>
                <p:cNvPr id="11450" name="Google Shape;11450;p39"/>
                <p:cNvSpPr/>
                <p:nvPr/>
              </p:nvSpPr>
              <p:spPr>
                <a:xfrm>
                  <a:off x="-50388775" y="3227275"/>
                  <a:ext cx="70900" cy="7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6" h="2836" extrusionOk="0">
                      <a:moveTo>
                        <a:pt x="1418" y="1072"/>
                      </a:moveTo>
                      <a:cubicBezTo>
                        <a:pt x="1638" y="1072"/>
                        <a:pt x="1796" y="1229"/>
                        <a:pt x="1796" y="1418"/>
                      </a:cubicBezTo>
                      <a:cubicBezTo>
                        <a:pt x="1796" y="1607"/>
                        <a:pt x="1638" y="1765"/>
                        <a:pt x="1418" y="1765"/>
                      </a:cubicBezTo>
                      <a:cubicBezTo>
                        <a:pt x="1229" y="1765"/>
                        <a:pt x="1071" y="1607"/>
                        <a:pt x="1071" y="1418"/>
                      </a:cubicBezTo>
                      <a:cubicBezTo>
                        <a:pt x="1071" y="1229"/>
                        <a:pt x="1229" y="1072"/>
                        <a:pt x="1418" y="1072"/>
                      </a:cubicBezTo>
                      <a:close/>
                      <a:moveTo>
                        <a:pt x="1418" y="1"/>
                      </a:moveTo>
                      <a:cubicBezTo>
                        <a:pt x="630" y="1"/>
                        <a:pt x="0" y="631"/>
                        <a:pt x="0" y="1418"/>
                      </a:cubicBezTo>
                      <a:cubicBezTo>
                        <a:pt x="0" y="2206"/>
                        <a:pt x="630" y="2836"/>
                        <a:pt x="1418" y="2836"/>
                      </a:cubicBezTo>
                      <a:cubicBezTo>
                        <a:pt x="2206" y="2836"/>
                        <a:pt x="2836" y="2206"/>
                        <a:pt x="2836" y="1418"/>
                      </a:cubicBezTo>
                      <a:cubicBezTo>
                        <a:pt x="2836" y="631"/>
                        <a:pt x="2206" y="1"/>
                        <a:pt x="14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1" name="Google Shape;11451;p39"/>
                <p:cNvSpPr/>
                <p:nvPr/>
              </p:nvSpPr>
              <p:spPr>
                <a:xfrm>
                  <a:off x="-50469125" y="3290275"/>
                  <a:ext cx="233150" cy="1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26" h="7789" extrusionOk="0">
                      <a:moveTo>
                        <a:pt x="4663" y="1072"/>
                      </a:moveTo>
                      <a:lnTo>
                        <a:pt x="6018" y="3907"/>
                      </a:lnTo>
                      <a:cubicBezTo>
                        <a:pt x="5672" y="4034"/>
                        <a:pt x="5356" y="4097"/>
                        <a:pt x="5010" y="4128"/>
                      </a:cubicBezTo>
                      <a:lnTo>
                        <a:pt x="5010" y="3813"/>
                      </a:lnTo>
                      <a:cubicBezTo>
                        <a:pt x="5010" y="3624"/>
                        <a:pt x="4852" y="3466"/>
                        <a:pt x="4663" y="3466"/>
                      </a:cubicBezTo>
                      <a:cubicBezTo>
                        <a:pt x="4443" y="3466"/>
                        <a:pt x="4285" y="3624"/>
                        <a:pt x="4285" y="3813"/>
                      </a:cubicBezTo>
                      <a:lnTo>
                        <a:pt x="4285" y="4128"/>
                      </a:lnTo>
                      <a:cubicBezTo>
                        <a:pt x="3939" y="4097"/>
                        <a:pt x="3592" y="4034"/>
                        <a:pt x="3277" y="3907"/>
                      </a:cubicBezTo>
                      <a:lnTo>
                        <a:pt x="4663" y="1072"/>
                      </a:lnTo>
                      <a:close/>
                      <a:moveTo>
                        <a:pt x="2836" y="1"/>
                      </a:moveTo>
                      <a:lnTo>
                        <a:pt x="1576" y="2647"/>
                      </a:lnTo>
                      <a:cubicBezTo>
                        <a:pt x="1387" y="2395"/>
                        <a:pt x="1229" y="2143"/>
                        <a:pt x="1103" y="1860"/>
                      </a:cubicBezTo>
                      <a:cubicBezTo>
                        <a:pt x="1034" y="1721"/>
                        <a:pt x="914" y="1634"/>
                        <a:pt x="781" y="1634"/>
                      </a:cubicBezTo>
                      <a:cubicBezTo>
                        <a:pt x="732" y="1634"/>
                        <a:pt x="681" y="1645"/>
                        <a:pt x="631" y="1671"/>
                      </a:cubicBezTo>
                      <a:cubicBezTo>
                        <a:pt x="442" y="1734"/>
                        <a:pt x="347" y="1923"/>
                        <a:pt x="442" y="2143"/>
                      </a:cubicBezTo>
                      <a:cubicBezTo>
                        <a:pt x="631" y="2553"/>
                        <a:pt x="914" y="2994"/>
                        <a:pt x="1229" y="3340"/>
                      </a:cubicBezTo>
                      <a:lnTo>
                        <a:pt x="158" y="5546"/>
                      </a:lnTo>
                      <a:cubicBezTo>
                        <a:pt x="1" y="5955"/>
                        <a:pt x="64" y="6396"/>
                        <a:pt x="347" y="6711"/>
                      </a:cubicBezTo>
                      <a:lnTo>
                        <a:pt x="127" y="7247"/>
                      </a:lnTo>
                      <a:cubicBezTo>
                        <a:pt x="32" y="7405"/>
                        <a:pt x="127" y="7657"/>
                        <a:pt x="284" y="7720"/>
                      </a:cubicBezTo>
                      <a:cubicBezTo>
                        <a:pt x="328" y="7746"/>
                        <a:pt x="376" y="7757"/>
                        <a:pt x="425" y="7757"/>
                      </a:cubicBezTo>
                      <a:cubicBezTo>
                        <a:pt x="554" y="7757"/>
                        <a:pt x="688" y="7676"/>
                        <a:pt x="757" y="7562"/>
                      </a:cubicBezTo>
                      <a:lnTo>
                        <a:pt x="977" y="7026"/>
                      </a:lnTo>
                      <a:cubicBezTo>
                        <a:pt x="1025" y="7032"/>
                        <a:pt x="1072" y="7035"/>
                        <a:pt x="1118" y="7035"/>
                      </a:cubicBezTo>
                      <a:cubicBezTo>
                        <a:pt x="1562" y="7035"/>
                        <a:pt x="1937" y="6770"/>
                        <a:pt x="2080" y="6428"/>
                      </a:cubicBezTo>
                      <a:lnTo>
                        <a:pt x="2962" y="4601"/>
                      </a:lnTo>
                      <a:cubicBezTo>
                        <a:pt x="3372" y="4758"/>
                        <a:pt x="3813" y="4884"/>
                        <a:pt x="4285" y="4916"/>
                      </a:cubicBezTo>
                      <a:lnTo>
                        <a:pt x="4285" y="5294"/>
                      </a:lnTo>
                      <a:cubicBezTo>
                        <a:pt x="4285" y="5483"/>
                        <a:pt x="4443" y="5640"/>
                        <a:pt x="4632" y="5640"/>
                      </a:cubicBezTo>
                      <a:cubicBezTo>
                        <a:pt x="4852" y="5640"/>
                        <a:pt x="5010" y="5483"/>
                        <a:pt x="5010" y="5294"/>
                      </a:cubicBezTo>
                      <a:lnTo>
                        <a:pt x="5010" y="4916"/>
                      </a:lnTo>
                      <a:cubicBezTo>
                        <a:pt x="5483" y="4884"/>
                        <a:pt x="5892" y="4821"/>
                        <a:pt x="6333" y="4601"/>
                      </a:cubicBezTo>
                      <a:lnTo>
                        <a:pt x="7215" y="6428"/>
                      </a:lnTo>
                      <a:cubicBezTo>
                        <a:pt x="7365" y="6787"/>
                        <a:pt x="7741" y="7060"/>
                        <a:pt x="8237" y="7060"/>
                      </a:cubicBezTo>
                      <a:cubicBezTo>
                        <a:pt x="8264" y="7060"/>
                        <a:pt x="8291" y="7060"/>
                        <a:pt x="8318" y="7058"/>
                      </a:cubicBezTo>
                      <a:lnTo>
                        <a:pt x="8538" y="7594"/>
                      </a:lnTo>
                      <a:cubicBezTo>
                        <a:pt x="8607" y="7708"/>
                        <a:pt x="8742" y="7789"/>
                        <a:pt x="8871" y="7789"/>
                      </a:cubicBezTo>
                      <a:cubicBezTo>
                        <a:pt x="8920" y="7789"/>
                        <a:pt x="8968" y="7777"/>
                        <a:pt x="9011" y="7751"/>
                      </a:cubicBezTo>
                      <a:cubicBezTo>
                        <a:pt x="9169" y="7562"/>
                        <a:pt x="9263" y="7373"/>
                        <a:pt x="9169" y="7215"/>
                      </a:cubicBezTo>
                      <a:lnTo>
                        <a:pt x="8948" y="6648"/>
                      </a:lnTo>
                      <a:cubicBezTo>
                        <a:pt x="9200" y="6333"/>
                        <a:pt x="9326" y="5924"/>
                        <a:pt x="9137" y="5514"/>
                      </a:cubicBezTo>
                      <a:lnTo>
                        <a:pt x="8066" y="3340"/>
                      </a:lnTo>
                      <a:cubicBezTo>
                        <a:pt x="8381" y="2994"/>
                        <a:pt x="8665" y="2553"/>
                        <a:pt x="8854" y="2143"/>
                      </a:cubicBezTo>
                      <a:cubicBezTo>
                        <a:pt x="8948" y="1923"/>
                        <a:pt x="8854" y="1734"/>
                        <a:pt x="8665" y="1671"/>
                      </a:cubicBezTo>
                      <a:cubicBezTo>
                        <a:pt x="8614" y="1645"/>
                        <a:pt x="8561" y="1634"/>
                        <a:pt x="8509" y="1634"/>
                      </a:cubicBezTo>
                      <a:cubicBezTo>
                        <a:pt x="8369" y="1634"/>
                        <a:pt x="8238" y="1721"/>
                        <a:pt x="8192" y="1860"/>
                      </a:cubicBezTo>
                      <a:cubicBezTo>
                        <a:pt x="8066" y="2143"/>
                        <a:pt x="7908" y="2395"/>
                        <a:pt x="7719" y="2647"/>
                      </a:cubicBezTo>
                      <a:lnTo>
                        <a:pt x="6459" y="1"/>
                      </a:lnTo>
                      <a:cubicBezTo>
                        <a:pt x="6113" y="631"/>
                        <a:pt x="5420" y="1041"/>
                        <a:pt x="4632" y="1041"/>
                      </a:cubicBezTo>
                      <a:cubicBezTo>
                        <a:pt x="3844" y="1041"/>
                        <a:pt x="3183" y="599"/>
                        <a:pt x="283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2" name="Google Shape;11452;p39"/>
                <p:cNvSpPr/>
                <p:nvPr/>
              </p:nvSpPr>
              <p:spPr>
                <a:xfrm>
                  <a:off x="-50379325" y="3183175"/>
                  <a:ext cx="52775" cy="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" h="1387" extrusionOk="0">
                      <a:moveTo>
                        <a:pt x="1071" y="0"/>
                      </a:moveTo>
                      <a:cubicBezTo>
                        <a:pt x="473" y="0"/>
                        <a:pt x="0" y="473"/>
                        <a:pt x="0" y="1071"/>
                      </a:cubicBezTo>
                      <a:lnTo>
                        <a:pt x="0" y="1386"/>
                      </a:lnTo>
                      <a:cubicBezTo>
                        <a:pt x="315" y="1166"/>
                        <a:pt x="662" y="1103"/>
                        <a:pt x="1071" y="1103"/>
                      </a:cubicBezTo>
                      <a:cubicBezTo>
                        <a:pt x="1449" y="1103"/>
                        <a:pt x="1796" y="1166"/>
                        <a:pt x="2111" y="1386"/>
                      </a:cubicBezTo>
                      <a:lnTo>
                        <a:pt x="2111" y="1071"/>
                      </a:lnTo>
                      <a:cubicBezTo>
                        <a:pt x="2111" y="473"/>
                        <a:pt x="1638" y="0"/>
                        <a:pt x="10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453" name="Google Shape;11453;p39"/>
              <p:cNvSpPr/>
              <p:nvPr/>
            </p:nvSpPr>
            <p:spPr>
              <a:xfrm>
                <a:off x="9745675" y="3377825"/>
                <a:ext cx="1187400" cy="279900"/>
              </a:xfrm>
              <a:prstGeom prst="roundRect">
                <a:avLst>
                  <a:gd name="adj" fmla="val 50000"/>
                </a:avLst>
              </a:prstGeom>
              <a:solidFill>
                <a:srgbClr val="C628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454" name="Google Shape;11454;p39"/>
            <p:cNvSpPr txBox="1"/>
            <p:nvPr/>
          </p:nvSpPr>
          <p:spPr>
            <a:xfrm>
              <a:off x="528775" y="3727575"/>
              <a:ext cx="1550400" cy="5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 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1455" name="Google Shape;11455;p39"/>
          <p:cNvGrpSpPr/>
          <p:nvPr/>
        </p:nvGrpSpPr>
        <p:grpSpPr>
          <a:xfrm>
            <a:off x="5433175" y="1073625"/>
            <a:ext cx="1550400" cy="2162025"/>
            <a:chOff x="5433175" y="1073625"/>
            <a:chExt cx="1550400" cy="2162025"/>
          </a:xfrm>
        </p:grpSpPr>
        <p:grpSp>
          <p:nvGrpSpPr>
            <p:cNvPr id="11456" name="Google Shape;11456;p39"/>
            <p:cNvGrpSpPr/>
            <p:nvPr/>
          </p:nvGrpSpPr>
          <p:grpSpPr>
            <a:xfrm>
              <a:off x="5614672" y="1073625"/>
              <a:ext cx="1187400" cy="1627113"/>
              <a:chOff x="12351688" y="2030613"/>
              <a:chExt cx="1187400" cy="1627113"/>
            </a:xfrm>
          </p:grpSpPr>
          <p:sp>
            <p:nvSpPr>
              <p:cNvPr id="11457" name="Google Shape;11457;p39"/>
              <p:cNvSpPr/>
              <p:nvPr/>
            </p:nvSpPr>
            <p:spPr>
              <a:xfrm>
                <a:off x="12926950" y="2126438"/>
                <a:ext cx="36925" cy="11722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46888" extrusionOk="0">
                    <a:moveTo>
                      <a:pt x="0" y="1"/>
                    </a:moveTo>
                    <a:lnTo>
                      <a:pt x="0" y="46150"/>
                    </a:lnTo>
                    <a:cubicBezTo>
                      <a:pt x="0" y="46554"/>
                      <a:pt x="333" y="46888"/>
                      <a:pt x="738" y="46888"/>
                    </a:cubicBezTo>
                    <a:cubicBezTo>
                      <a:pt x="1143" y="46888"/>
                      <a:pt x="1476" y="46554"/>
                      <a:pt x="1476" y="46150"/>
                    </a:cubicBezTo>
                    <a:lnTo>
                      <a:pt x="1476" y="1"/>
                    </a:ln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39"/>
              <p:cNvSpPr/>
              <p:nvPr/>
            </p:nvSpPr>
            <p:spPr>
              <a:xfrm>
                <a:off x="12926950" y="2278838"/>
                <a:ext cx="36925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18039" extrusionOk="0">
                    <a:moveTo>
                      <a:pt x="333" y="1"/>
                    </a:moveTo>
                    <a:cubicBezTo>
                      <a:pt x="155" y="1"/>
                      <a:pt x="0" y="156"/>
                      <a:pt x="0" y="334"/>
                    </a:cubicBezTo>
                    <a:lnTo>
                      <a:pt x="0" y="17301"/>
                    </a:lnTo>
                    <a:cubicBezTo>
                      <a:pt x="0" y="17717"/>
                      <a:pt x="333" y="18039"/>
                      <a:pt x="738" y="18039"/>
                    </a:cubicBezTo>
                    <a:cubicBezTo>
                      <a:pt x="1143" y="18039"/>
                      <a:pt x="1476" y="17717"/>
                      <a:pt x="1476" y="17301"/>
                    </a:cubicBezTo>
                    <a:lnTo>
                      <a:pt x="1476" y="334"/>
                    </a:lnTo>
                    <a:cubicBezTo>
                      <a:pt x="1476" y="156"/>
                      <a:pt x="1334" y="1"/>
                      <a:pt x="1155" y="1"/>
                    </a:cubicBezTo>
                    <a:close/>
                  </a:path>
                </a:pathLst>
              </a:custGeom>
              <a:solidFill>
                <a:srgbClr val="4685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39"/>
              <p:cNvSpPr/>
              <p:nvPr/>
            </p:nvSpPr>
            <p:spPr>
              <a:xfrm>
                <a:off x="12692375" y="2030613"/>
                <a:ext cx="506050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20242" h="25028" extrusionOk="0">
                    <a:moveTo>
                      <a:pt x="10121" y="0"/>
                    </a:moveTo>
                    <a:cubicBezTo>
                      <a:pt x="4537" y="0"/>
                      <a:pt x="1" y="4525"/>
                      <a:pt x="1" y="10120"/>
                    </a:cubicBezTo>
                    <a:cubicBezTo>
                      <a:pt x="1" y="19503"/>
                      <a:pt x="10121" y="25027"/>
                      <a:pt x="10121" y="25027"/>
                    </a:cubicBezTo>
                    <a:cubicBezTo>
                      <a:pt x="10121" y="25027"/>
                      <a:pt x="20242" y="19503"/>
                      <a:pt x="20242" y="10120"/>
                    </a:cubicBezTo>
                    <a:cubicBezTo>
                      <a:pt x="20242" y="4525"/>
                      <a:pt x="15717" y="0"/>
                      <a:pt x="10121" y="0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39"/>
              <p:cNvSpPr/>
              <p:nvPr/>
            </p:nvSpPr>
            <p:spPr>
              <a:xfrm>
                <a:off x="12926950" y="2030613"/>
                <a:ext cx="271475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10859" h="25028" extrusionOk="0">
                    <a:moveTo>
                      <a:pt x="738" y="0"/>
                    </a:moveTo>
                    <a:cubicBezTo>
                      <a:pt x="488" y="0"/>
                      <a:pt x="250" y="12"/>
                      <a:pt x="0" y="24"/>
                    </a:cubicBezTo>
                    <a:cubicBezTo>
                      <a:pt x="5251" y="405"/>
                      <a:pt x="9394" y="4775"/>
                      <a:pt x="9394" y="10120"/>
                    </a:cubicBezTo>
                    <a:cubicBezTo>
                      <a:pt x="9394" y="17955"/>
                      <a:pt x="2334" y="23098"/>
                      <a:pt x="0" y="24587"/>
                    </a:cubicBezTo>
                    <a:cubicBezTo>
                      <a:pt x="464" y="24872"/>
                      <a:pt x="738" y="25027"/>
                      <a:pt x="738" y="25027"/>
                    </a:cubicBezTo>
                    <a:cubicBezTo>
                      <a:pt x="738" y="25027"/>
                      <a:pt x="10859" y="19503"/>
                      <a:pt x="10859" y="10120"/>
                    </a:cubicBezTo>
                    <a:cubicBezTo>
                      <a:pt x="10859" y="4525"/>
                      <a:pt x="6334" y="0"/>
                      <a:pt x="738" y="0"/>
                    </a:cubicBezTo>
                    <a:close/>
                  </a:path>
                </a:pathLst>
              </a:custGeom>
              <a:solidFill>
                <a:srgbClr val="4685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39"/>
              <p:cNvSpPr/>
              <p:nvPr/>
            </p:nvSpPr>
            <p:spPr>
              <a:xfrm>
                <a:off x="12715300" y="2058288"/>
                <a:ext cx="460200" cy="459900"/>
              </a:xfrm>
              <a:custGeom>
                <a:avLst/>
                <a:gdLst/>
                <a:ahLst/>
                <a:cxnLst/>
                <a:rect l="l" t="t" r="r" b="b"/>
                <a:pathLst>
                  <a:path w="18408" h="18396" extrusionOk="0">
                    <a:moveTo>
                      <a:pt x="9204" y="703"/>
                    </a:moveTo>
                    <a:cubicBezTo>
                      <a:pt x="13895" y="703"/>
                      <a:pt x="17705" y="4513"/>
                      <a:pt x="17705" y="9192"/>
                    </a:cubicBezTo>
                    <a:cubicBezTo>
                      <a:pt x="17705" y="13883"/>
                      <a:pt x="13895" y="17693"/>
                      <a:pt x="9204" y="17693"/>
                    </a:cubicBezTo>
                    <a:cubicBezTo>
                      <a:pt x="4525" y="17693"/>
                      <a:pt x="715" y="13883"/>
                      <a:pt x="715" y="9192"/>
                    </a:cubicBezTo>
                    <a:cubicBezTo>
                      <a:pt x="715" y="4513"/>
                      <a:pt x="4525" y="703"/>
                      <a:pt x="9204" y="703"/>
                    </a:cubicBezTo>
                    <a:close/>
                    <a:moveTo>
                      <a:pt x="9204" y="0"/>
                    </a:moveTo>
                    <a:cubicBezTo>
                      <a:pt x="4132" y="0"/>
                      <a:pt x="1" y="4120"/>
                      <a:pt x="1" y="9192"/>
                    </a:cubicBezTo>
                    <a:cubicBezTo>
                      <a:pt x="1" y="14276"/>
                      <a:pt x="4132" y="18396"/>
                      <a:pt x="9204" y="18396"/>
                    </a:cubicBezTo>
                    <a:cubicBezTo>
                      <a:pt x="14276" y="18396"/>
                      <a:pt x="18408" y="14276"/>
                      <a:pt x="18408" y="9192"/>
                    </a:cubicBezTo>
                    <a:cubicBezTo>
                      <a:pt x="18408" y="4120"/>
                      <a:pt x="14276" y="0"/>
                      <a:pt x="9204" y="0"/>
                    </a:cubicBezTo>
                    <a:close/>
                  </a:path>
                </a:pathLst>
              </a:custGeom>
              <a:solidFill>
                <a:srgbClr val="4685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39"/>
              <p:cNvSpPr/>
              <p:nvPr/>
            </p:nvSpPr>
            <p:spPr>
              <a:xfrm>
                <a:off x="12712025" y="2054713"/>
                <a:ext cx="467050" cy="467050"/>
              </a:xfrm>
              <a:custGeom>
                <a:avLst/>
                <a:gdLst/>
                <a:ahLst/>
                <a:cxnLst/>
                <a:rect l="l" t="t" r="r" b="b"/>
                <a:pathLst>
                  <a:path w="18682" h="18682" extrusionOk="0">
                    <a:moveTo>
                      <a:pt x="9335" y="274"/>
                    </a:moveTo>
                    <a:cubicBezTo>
                      <a:pt x="14336" y="274"/>
                      <a:pt x="18408" y="4346"/>
                      <a:pt x="18408" y="9335"/>
                    </a:cubicBezTo>
                    <a:cubicBezTo>
                      <a:pt x="18408" y="14336"/>
                      <a:pt x="14336" y="18408"/>
                      <a:pt x="9335" y="18408"/>
                    </a:cubicBezTo>
                    <a:cubicBezTo>
                      <a:pt x="4347" y="18408"/>
                      <a:pt x="275" y="14336"/>
                      <a:pt x="275" y="9335"/>
                    </a:cubicBezTo>
                    <a:cubicBezTo>
                      <a:pt x="275" y="4346"/>
                      <a:pt x="4347" y="274"/>
                      <a:pt x="9335" y="274"/>
                    </a:cubicBezTo>
                    <a:close/>
                    <a:moveTo>
                      <a:pt x="9335" y="1"/>
                    </a:moveTo>
                    <a:cubicBezTo>
                      <a:pt x="4192" y="1"/>
                      <a:pt x="1" y="4192"/>
                      <a:pt x="1" y="9335"/>
                    </a:cubicBezTo>
                    <a:cubicBezTo>
                      <a:pt x="1" y="14490"/>
                      <a:pt x="4192" y="18681"/>
                      <a:pt x="9335" y="18681"/>
                    </a:cubicBezTo>
                    <a:cubicBezTo>
                      <a:pt x="14491" y="18681"/>
                      <a:pt x="18682" y="14490"/>
                      <a:pt x="18682" y="9335"/>
                    </a:cubicBezTo>
                    <a:cubicBezTo>
                      <a:pt x="18682" y="4192"/>
                      <a:pt x="14491" y="1"/>
                      <a:pt x="93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63" name="Google Shape;11463;p39"/>
              <p:cNvGrpSpPr/>
              <p:nvPr/>
            </p:nvGrpSpPr>
            <p:grpSpPr>
              <a:xfrm>
                <a:off x="12823160" y="2149410"/>
                <a:ext cx="244770" cy="277654"/>
                <a:chOff x="-45286550" y="3200500"/>
                <a:chExt cx="263875" cy="299325"/>
              </a:xfrm>
            </p:grpSpPr>
            <p:sp>
              <p:nvSpPr>
                <p:cNvPr id="11464" name="Google Shape;11464;p39"/>
                <p:cNvSpPr/>
                <p:nvPr/>
              </p:nvSpPr>
              <p:spPr>
                <a:xfrm>
                  <a:off x="-45233000" y="3200500"/>
                  <a:ext cx="210325" cy="24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13" h="9893" extrusionOk="0">
                      <a:moveTo>
                        <a:pt x="3151" y="0"/>
                      </a:moveTo>
                      <a:cubicBezTo>
                        <a:pt x="1891" y="0"/>
                        <a:pt x="851" y="945"/>
                        <a:pt x="694" y="2174"/>
                      </a:cubicBezTo>
                      <a:cubicBezTo>
                        <a:pt x="347" y="2300"/>
                        <a:pt x="64" y="2615"/>
                        <a:pt x="1" y="2962"/>
                      </a:cubicBezTo>
                      <a:cubicBezTo>
                        <a:pt x="316" y="2899"/>
                        <a:pt x="662" y="2804"/>
                        <a:pt x="1009" y="2804"/>
                      </a:cubicBezTo>
                      <a:cubicBezTo>
                        <a:pt x="1355" y="2804"/>
                        <a:pt x="1733" y="2836"/>
                        <a:pt x="2048" y="2962"/>
                      </a:cubicBezTo>
                      <a:cubicBezTo>
                        <a:pt x="1954" y="2615"/>
                        <a:pt x="1733" y="2332"/>
                        <a:pt x="1355" y="2174"/>
                      </a:cubicBezTo>
                      <a:cubicBezTo>
                        <a:pt x="1481" y="1355"/>
                        <a:pt x="2237" y="693"/>
                        <a:pt x="3088" y="693"/>
                      </a:cubicBezTo>
                      <a:cubicBezTo>
                        <a:pt x="4096" y="693"/>
                        <a:pt x="4884" y="1481"/>
                        <a:pt x="4884" y="2458"/>
                      </a:cubicBezTo>
                      <a:lnTo>
                        <a:pt x="4884" y="8475"/>
                      </a:lnTo>
                      <a:cubicBezTo>
                        <a:pt x="4884" y="9263"/>
                        <a:pt x="5514" y="9893"/>
                        <a:pt x="6302" y="9893"/>
                      </a:cubicBezTo>
                      <a:cubicBezTo>
                        <a:pt x="7089" y="9893"/>
                        <a:pt x="7719" y="9263"/>
                        <a:pt x="7719" y="8475"/>
                      </a:cubicBezTo>
                      <a:lnTo>
                        <a:pt x="7719" y="6270"/>
                      </a:lnTo>
                      <a:cubicBezTo>
                        <a:pt x="8097" y="6112"/>
                        <a:pt x="8412" y="5766"/>
                        <a:pt x="8412" y="5293"/>
                      </a:cubicBezTo>
                      <a:lnTo>
                        <a:pt x="8412" y="3875"/>
                      </a:lnTo>
                      <a:cubicBezTo>
                        <a:pt x="8412" y="3686"/>
                        <a:pt x="8255" y="3529"/>
                        <a:pt x="8066" y="3529"/>
                      </a:cubicBezTo>
                      <a:lnTo>
                        <a:pt x="7688" y="3529"/>
                      </a:lnTo>
                      <a:lnTo>
                        <a:pt x="7688" y="2458"/>
                      </a:lnTo>
                      <a:cubicBezTo>
                        <a:pt x="7688" y="2269"/>
                        <a:pt x="7562" y="2111"/>
                        <a:pt x="7341" y="2111"/>
                      </a:cubicBezTo>
                      <a:cubicBezTo>
                        <a:pt x="7152" y="2111"/>
                        <a:pt x="6995" y="2269"/>
                        <a:pt x="6995" y="2458"/>
                      </a:cubicBezTo>
                      <a:lnTo>
                        <a:pt x="6995" y="3529"/>
                      </a:lnTo>
                      <a:lnTo>
                        <a:pt x="6648" y="3529"/>
                      </a:lnTo>
                      <a:cubicBezTo>
                        <a:pt x="6459" y="3529"/>
                        <a:pt x="6302" y="3686"/>
                        <a:pt x="6302" y="3875"/>
                      </a:cubicBezTo>
                      <a:lnTo>
                        <a:pt x="6302" y="5293"/>
                      </a:lnTo>
                      <a:cubicBezTo>
                        <a:pt x="6302" y="5766"/>
                        <a:pt x="6554" y="6112"/>
                        <a:pt x="6995" y="6270"/>
                      </a:cubicBezTo>
                      <a:lnTo>
                        <a:pt x="6995" y="8475"/>
                      </a:lnTo>
                      <a:cubicBezTo>
                        <a:pt x="6995" y="8885"/>
                        <a:pt x="6680" y="9200"/>
                        <a:pt x="6302" y="9200"/>
                      </a:cubicBezTo>
                      <a:cubicBezTo>
                        <a:pt x="5892" y="9200"/>
                        <a:pt x="5577" y="8885"/>
                        <a:pt x="5577" y="8475"/>
                      </a:cubicBezTo>
                      <a:lnTo>
                        <a:pt x="5577" y="2458"/>
                      </a:lnTo>
                      <a:cubicBezTo>
                        <a:pt x="5577" y="1103"/>
                        <a:pt x="4474" y="0"/>
                        <a:pt x="315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5" name="Google Shape;11465;p39"/>
                <p:cNvSpPr/>
                <p:nvPr/>
              </p:nvSpPr>
              <p:spPr>
                <a:xfrm>
                  <a:off x="-45216450" y="3340700"/>
                  <a:ext cx="173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694" extrusionOk="0">
                      <a:moveTo>
                        <a:pt x="347" y="0"/>
                      </a:moveTo>
                      <a:cubicBezTo>
                        <a:pt x="158" y="0"/>
                        <a:pt x="0" y="158"/>
                        <a:pt x="0" y="347"/>
                      </a:cubicBezTo>
                      <a:cubicBezTo>
                        <a:pt x="0" y="536"/>
                        <a:pt x="158" y="693"/>
                        <a:pt x="347" y="693"/>
                      </a:cubicBezTo>
                      <a:cubicBezTo>
                        <a:pt x="536" y="693"/>
                        <a:pt x="693" y="536"/>
                        <a:pt x="693" y="347"/>
                      </a:cubicBezTo>
                      <a:cubicBezTo>
                        <a:pt x="693" y="158"/>
                        <a:pt x="536" y="0"/>
                        <a:pt x="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6" name="Google Shape;11466;p39"/>
                <p:cNvSpPr/>
                <p:nvPr/>
              </p:nvSpPr>
              <p:spPr>
                <a:xfrm>
                  <a:off x="-45286550" y="3289500"/>
                  <a:ext cx="158325" cy="21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33" h="8413" extrusionOk="0">
                      <a:moveTo>
                        <a:pt x="2804" y="0"/>
                      </a:moveTo>
                      <a:cubicBezTo>
                        <a:pt x="1229" y="189"/>
                        <a:pt x="0" y="1481"/>
                        <a:pt x="0" y="3119"/>
                      </a:cubicBezTo>
                      <a:lnTo>
                        <a:pt x="0" y="5262"/>
                      </a:lnTo>
                      <a:cubicBezTo>
                        <a:pt x="0" y="6994"/>
                        <a:pt x="1418" y="8412"/>
                        <a:pt x="3151" y="8412"/>
                      </a:cubicBezTo>
                      <a:cubicBezTo>
                        <a:pt x="4884" y="8412"/>
                        <a:pt x="6301" y="6994"/>
                        <a:pt x="6301" y="5262"/>
                      </a:cubicBezTo>
                      <a:lnTo>
                        <a:pt x="6301" y="3119"/>
                      </a:lnTo>
                      <a:cubicBezTo>
                        <a:pt x="6333" y="1481"/>
                        <a:pt x="5073" y="158"/>
                        <a:pt x="3497" y="0"/>
                      </a:cubicBezTo>
                      <a:lnTo>
                        <a:pt x="3497" y="1418"/>
                      </a:lnTo>
                      <a:cubicBezTo>
                        <a:pt x="3907" y="1576"/>
                        <a:pt x="4222" y="1954"/>
                        <a:pt x="4222" y="2395"/>
                      </a:cubicBezTo>
                      <a:cubicBezTo>
                        <a:pt x="4222" y="2836"/>
                        <a:pt x="3938" y="3214"/>
                        <a:pt x="3497" y="3371"/>
                      </a:cubicBezTo>
                      <a:lnTo>
                        <a:pt x="3497" y="3844"/>
                      </a:lnTo>
                      <a:cubicBezTo>
                        <a:pt x="3497" y="4065"/>
                        <a:pt x="3340" y="4191"/>
                        <a:pt x="3151" y="4191"/>
                      </a:cubicBezTo>
                      <a:cubicBezTo>
                        <a:pt x="2962" y="4191"/>
                        <a:pt x="2804" y="4065"/>
                        <a:pt x="2804" y="3844"/>
                      </a:cubicBezTo>
                      <a:lnTo>
                        <a:pt x="2804" y="3371"/>
                      </a:lnTo>
                      <a:cubicBezTo>
                        <a:pt x="2395" y="3214"/>
                        <a:pt x="2080" y="2836"/>
                        <a:pt x="2080" y="2395"/>
                      </a:cubicBezTo>
                      <a:cubicBezTo>
                        <a:pt x="2080" y="1954"/>
                        <a:pt x="2363" y="1576"/>
                        <a:pt x="2804" y="1418"/>
                      </a:cubicBezTo>
                      <a:lnTo>
                        <a:pt x="280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467" name="Google Shape;11467;p39"/>
              <p:cNvSpPr/>
              <p:nvPr/>
            </p:nvSpPr>
            <p:spPr>
              <a:xfrm>
                <a:off x="12351688" y="3377825"/>
                <a:ext cx="1187400" cy="279900"/>
              </a:xfrm>
              <a:prstGeom prst="roundRect">
                <a:avLst>
                  <a:gd name="adj" fmla="val 50000"/>
                </a:avLst>
              </a:prstGeom>
              <a:solidFill>
                <a:srgbClr val="4685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468" name="Google Shape;11468;p39"/>
            <p:cNvSpPr txBox="1"/>
            <p:nvPr/>
          </p:nvSpPr>
          <p:spPr>
            <a:xfrm>
              <a:off x="5433175" y="2700750"/>
              <a:ext cx="1550400" cy="5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1469" name="Google Shape;11469;p39"/>
          <p:cNvGrpSpPr/>
          <p:nvPr/>
        </p:nvGrpSpPr>
        <p:grpSpPr>
          <a:xfrm>
            <a:off x="7067975" y="1676075"/>
            <a:ext cx="1550400" cy="2413225"/>
            <a:chOff x="7067975" y="1218875"/>
            <a:chExt cx="1550400" cy="2413225"/>
          </a:xfrm>
        </p:grpSpPr>
        <p:grpSp>
          <p:nvGrpSpPr>
            <p:cNvPr id="11470" name="Google Shape;11470;p39"/>
            <p:cNvGrpSpPr/>
            <p:nvPr/>
          </p:nvGrpSpPr>
          <p:grpSpPr>
            <a:xfrm>
              <a:off x="7249475" y="1218875"/>
              <a:ext cx="1187400" cy="1878325"/>
              <a:chOff x="14203088" y="2303850"/>
              <a:chExt cx="1187400" cy="1878325"/>
            </a:xfrm>
          </p:grpSpPr>
          <p:sp>
            <p:nvSpPr>
              <p:cNvPr id="11471" name="Google Shape;11471;p39"/>
              <p:cNvSpPr/>
              <p:nvPr/>
            </p:nvSpPr>
            <p:spPr>
              <a:xfrm>
                <a:off x="14778325" y="2475875"/>
                <a:ext cx="36925" cy="14264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57056" extrusionOk="0">
                    <a:moveTo>
                      <a:pt x="0" y="1"/>
                    </a:moveTo>
                    <a:lnTo>
                      <a:pt x="0" y="56317"/>
                    </a:lnTo>
                    <a:cubicBezTo>
                      <a:pt x="0" y="56734"/>
                      <a:pt x="334" y="57056"/>
                      <a:pt x="739" y="57056"/>
                    </a:cubicBezTo>
                    <a:cubicBezTo>
                      <a:pt x="1143" y="57056"/>
                      <a:pt x="1477" y="56734"/>
                      <a:pt x="1477" y="56317"/>
                    </a:cubicBezTo>
                    <a:lnTo>
                      <a:pt x="1477" y="1"/>
                    </a:lnTo>
                    <a:close/>
                  </a:path>
                </a:pathLst>
              </a:custGeom>
              <a:solidFill>
                <a:srgbClr val="4949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39"/>
              <p:cNvSpPr/>
              <p:nvPr/>
            </p:nvSpPr>
            <p:spPr>
              <a:xfrm>
                <a:off x="14778325" y="2552075"/>
                <a:ext cx="36925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18039" extrusionOk="0">
                    <a:moveTo>
                      <a:pt x="322" y="1"/>
                    </a:moveTo>
                    <a:cubicBezTo>
                      <a:pt x="143" y="1"/>
                      <a:pt x="0" y="156"/>
                      <a:pt x="0" y="334"/>
                    </a:cubicBezTo>
                    <a:lnTo>
                      <a:pt x="0" y="17301"/>
                    </a:lnTo>
                    <a:cubicBezTo>
                      <a:pt x="0" y="17717"/>
                      <a:pt x="334" y="18039"/>
                      <a:pt x="739" y="18039"/>
                    </a:cubicBezTo>
                    <a:cubicBezTo>
                      <a:pt x="1143" y="18039"/>
                      <a:pt x="1477" y="17717"/>
                      <a:pt x="1477" y="17301"/>
                    </a:cubicBezTo>
                    <a:lnTo>
                      <a:pt x="1477" y="334"/>
                    </a:lnTo>
                    <a:cubicBezTo>
                      <a:pt x="1477" y="156"/>
                      <a:pt x="1334" y="1"/>
                      <a:pt x="1155" y="1"/>
                    </a:cubicBezTo>
                    <a:close/>
                  </a:path>
                </a:pathLst>
              </a:custGeom>
              <a:solidFill>
                <a:srgbClr val="202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39"/>
              <p:cNvSpPr/>
              <p:nvPr/>
            </p:nvSpPr>
            <p:spPr>
              <a:xfrm>
                <a:off x="14543775" y="2303850"/>
                <a:ext cx="506025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20241" h="25028" extrusionOk="0">
                    <a:moveTo>
                      <a:pt x="10121" y="0"/>
                    </a:moveTo>
                    <a:cubicBezTo>
                      <a:pt x="4525" y="0"/>
                      <a:pt x="0" y="4525"/>
                      <a:pt x="0" y="10120"/>
                    </a:cubicBezTo>
                    <a:cubicBezTo>
                      <a:pt x="0" y="19503"/>
                      <a:pt x="10121" y="25027"/>
                      <a:pt x="10121" y="25027"/>
                    </a:cubicBezTo>
                    <a:cubicBezTo>
                      <a:pt x="10121" y="25027"/>
                      <a:pt x="20241" y="19503"/>
                      <a:pt x="20241" y="10120"/>
                    </a:cubicBezTo>
                    <a:cubicBezTo>
                      <a:pt x="20241" y="4525"/>
                      <a:pt x="15717" y="0"/>
                      <a:pt x="10121" y="0"/>
                    </a:cubicBezTo>
                    <a:close/>
                  </a:path>
                </a:pathLst>
              </a:custGeom>
              <a:solidFill>
                <a:srgbClr val="4949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4" name="Google Shape;11474;p39"/>
              <p:cNvSpPr/>
              <p:nvPr/>
            </p:nvSpPr>
            <p:spPr>
              <a:xfrm>
                <a:off x="14778325" y="2303850"/>
                <a:ext cx="271475" cy="625700"/>
              </a:xfrm>
              <a:custGeom>
                <a:avLst/>
                <a:gdLst/>
                <a:ahLst/>
                <a:cxnLst/>
                <a:rect l="l" t="t" r="r" b="b"/>
                <a:pathLst>
                  <a:path w="10859" h="25028" extrusionOk="0">
                    <a:moveTo>
                      <a:pt x="739" y="0"/>
                    </a:moveTo>
                    <a:cubicBezTo>
                      <a:pt x="489" y="0"/>
                      <a:pt x="250" y="12"/>
                      <a:pt x="0" y="24"/>
                    </a:cubicBezTo>
                    <a:cubicBezTo>
                      <a:pt x="5251" y="405"/>
                      <a:pt x="9394" y="4775"/>
                      <a:pt x="9394" y="10120"/>
                    </a:cubicBezTo>
                    <a:cubicBezTo>
                      <a:pt x="9394" y="17955"/>
                      <a:pt x="2322" y="23098"/>
                      <a:pt x="0" y="24587"/>
                    </a:cubicBezTo>
                    <a:cubicBezTo>
                      <a:pt x="465" y="24872"/>
                      <a:pt x="739" y="25027"/>
                      <a:pt x="739" y="25027"/>
                    </a:cubicBezTo>
                    <a:cubicBezTo>
                      <a:pt x="739" y="25027"/>
                      <a:pt x="10859" y="19503"/>
                      <a:pt x="10859" y="10120"/>
                    </a:cubicBezTo>
                    <a:cubicBezTo>
                      <a:pt x="10859" y="4525"/>
                      <a:pt x="6335" y="0"/>
                      <a:pt x="739" y="0"/>
                    </a:cubicBezTo>
                    <a:close/>
                  </a:path>
                </a:pathLst>
              </a:custGeom>
              <a:solidFill>
                <a:srgbClr val="202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5" name="Google Shape;11475;p39"/>
              <p:cNvSpPr/>
              <p:nvPr/>
            </p:nvSpPr>
            <p:spPr>
              <a:xfrm>
                <a:off x="14566700" y="2331525"/>
                <a:ext cx="460200" cy="459900"/>
              </a:xfrm>
              <a:custGeom>
                <a:avLst/>
                <a:gdLst/>
                <a:ahLst/>
                <a:cxnLst/>
                <a:rect l="l" t="t" r="r" b="b"/>
                <a:pathLst>
                  <a:path w="18408" h="18396" extrusionOk="0">
                    <a:moveTo>
                      <a:pt x="9204" y="703"/>
                    </a:moveTo>
                    <a:cubicBezTo>
                      <a:pt x="13883" y="703"/>
                      <a:pt x="17693" y="4513"/>
                      <a:pt x="17693" y="9192"/>
                    </a:cubicBezTo>
                    <a:cubicBezTo>
                      <a:pt x="17693" y="13883"/>
                      <a:pt x="13883" y="17693"/>
                      <a:pt x="9204" y="17693"/>
                    </a:cubicBezTo>
                    <a:cubicBezTo>
                      <a:pt x="4524" y="17693"/>
                      <a:pt x="714" y="13883"/>
                      <a:pt x="714" y="9192"/>
                    </a:cubicBezTo>
                    <a:cubicBezTo>
                      <a:pt x="714" y="4513"/>
                      <a:pt x="4524" y="703"/>
                      <a:pt x="9204" y="703"/>
                    </a:cubicBezTo>
                    <a:close/>
                    <a:moveTo>
                      <a:pt x="9204" y="0"/>
                    </a:moveTo>
                    <a:cubicBezTo>
                      <a:pt x="4132" y="0"/>
                      <a:pt x="0" y="4120"/>
                      <a:pt x="0" y="9192"/>
                    </a:cubicBezTo>
                    <a:cubicBezTo>
                      <a:pt x="0" y="14276"/>
                      <a:pt x="4132" y="18396"/>
                      <a:pt x="9204" y="18396"/>
                    </a:cubicBezTo>
                    <a:cubicBezTo>
                      <a:pt x="14276" y="18396"/>
                      <a:pt x="18407" y="14276"/>
                      <a:pt x="18407" y="9192"/>
                    </a:cubicBezTo>
                    <a:cubicBezTo>
                      <a:pt x="18407" y="4120"/>
                      <a:pt x="14276" y="0"/>
                      <a:pt x="9204" y="0"/>
                    </a:cubicBezTo>
                    <a:close/>
                  </a:path>
                </a:pathLst>
              </a:custGeom>
              <a:solidFill>
                <a:srgbClr val="202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39"/>
              <p:cNvSpPr/>
              <p:nvPr/>
            </p:nvSpPr>
            <p:spPr>
              <a:xfrm>
                <a:off x="14563425" y="2327950"/>
                <a:ext cx="466750" cy="467050"/>
              </a:xfrm>
              <a:custGeom>
                <a:avLst/>
                <a:gdLst/>
                <a:ahLst/>
                <a:cxnLst/>
                <a:rect l="l" t="t" r="r" b="b"/>
                <a:pathLst>
                  <a:path w="18670" h="18682" extrusionOk="0">
                    <a:moveTo>
                      <a:pt x="9335" y="274"/>
                    </a:moveTo>
                    <a:cubicBezTo>
                      <a:pt x="14335" y="274"/>
                      <a:pt x="18395" y="4346"/>
                      <a:pt x="18395" y="9335"/>
                    </a:cubicBezTo>
                    <a:cubicBezTo>
                      <a:pt x="18395" y="14336"/>
                      <a:pt x="14335" y="18408"/>
                      <a:pt x="9335" y="18408"/>
                    </a:cubicBezTo>
                    <a:cubicBezTo>
                      <a:pt x="4334" y="18408"/>
                      <a:pt x="274" y="14336"/>
                      <a:pt x="274" y="9335"/>
                    </a:cubicBezTo>
                    <a:cubicBezTo>
                      <a:pt x="274" y="4346"/>
                      <a:pt x="4334" y="274"/>
                      <a:pt x="9335" y="274"/>
                    </a:cubicBezTo>
                    <a:close/>
                    <a:moveTo>
                      <a:pt x="9335" y="1"/>
                    </a:moveTo>
                    <a:cubicBezTo>
                      <a:pt x="4179" y="1"/>
                      <a:pt x="0" y="4192"/>
                      <a:pt x="0" y="9335"/>
                    </a:cubicBezTo>
                    <a:cubicBezTo>
                      <a:pt x="0" y="14490"/>
                      <a:pt x="4179" y="18681"/>
                      <a:pt x="9335" y="18681"/>
                    </a:cubicBezTo>
                    <a:cubicBezTo>
                      <a:pt x="14490" y="18681"/>
                      <a:pt x="18669" y="14490"/>
                      <a:pt x="18669" y="9335"/>
                    </a:cubicBezTo>
                    <a:cubicBezTo>
                      <a:pt x="18669" y="4192"/>
                      <a:pt x="14490" y="1"/>
                      <a:pt x="93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77" name="Google Shape;11477;p39"/>
              <p:cNvGrpSpPr/>
              <p:nvPr/>
            </p:nvGrpSpPr>
            <p:grpSpPr>
              <a:xfrm>
                <a:off x="14657612" y="2432192"/>
                <a:ext cx="278373" cy="279115"/>
                <a:chOff x="-47892800" y="3937700"/>
                <a:chExt cx="300100" cy="300900"/>
              </a:xfrm>
            </p:grpSpPr>
            <p:sp>
              <p:nvSpPr>
                <p:cNvPr id="11478" name="Google Shape;11478;p39"/>
                <p:cNvSpPr/>
                <p:nvPr/>
              </p:nvSpPr>
              <p:spPr>
                <a:xfrm>
                  <a:off x="-47858150" y="3937700"/>
                  <a:ext cx="70900" cy="4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6" h="1766" extrusionOk="0">
                      <a:moveTo>
                        <a:pt x="1418" y="1"/>
                      </a:moveTo>
                      <a:cubicBezTo>
                        <a:pt x="631" y="1"/>
                        <a:pt x="1" y="694"/>
                        <a:pt x="1" y="1419"/>
                      </a:cubicBezTo>
                      <a:lnTo>
                        <a:pt x="1" y="1765"/>
                      </a:lnTo>
                      <a:cubicBezTo>
                        <a:pt x="442" y="1545"/>
                        <a:pt x="914" y="1419"/>
                        <a:pt x="1418" y="1419"/>
                      </a:cubicBezTo>
                      <a:cubicBezTo>
                        <a:pt x="1922" y="1419"/>
                        <a:pt x="2395" y="1545"/>
                        <a:pt x="2836" y="1765"/>
                      </a:cubicBezTo>
                      <a:lnTo>
                        <a:pt x="2836" y="1419"/>
                      </a:lnTo>
                      <a:cubicBezTo>
                        <a:pt x="2836" y="631"/>
                        <a:pt x="2206" y="1"/>
                        <a:pt x="141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9" name="Google Shape;11479;p39"/>
                <p:cNvSpPr/>
                <p:nvPr/>
              </p:nvSpPr>
              <p:spPr>
                <a:xfrm>
                  <a:off x="-47892800" y="3991275"/>
                  <a:ext cx="141000" cy="10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0" h="4222" extrusionOk="0">
                      <a:moveTo>
                        <a:pt x="2836" y="0"/>
                      </a:moveTo>
                      <a:cubicBezTo>
                        <a:pt x="1292" y="0"/>
                        <a:pt x="32" y="1260"/>
                        <a:pt x="32" y="2804"/>
                      </a:cubicBezTo>
                      <a:lnTo>
                        <a:pt x="32" y="3875"/>
                      </a:lnTo>
                      <a:cubicBezTo>
                        <a:pt x="0" y="4064"/>
                        <a:pt x="158" y="4222"/>
                        <a:pt x="347" y="4222"/>
                      </a:cubicBezTo>
                      <a:lnTo>
                        <a:pt x="5293" y="4222"/>
                      </a:lnTo>
                      <a:cubicBezTo>
                        <a:pt x="5482" y="4222"/>
                        <a:pt x="5640" y="4064"/>
                        <a:pt x="5640" y="3875"/>
                      </a:cubicBezTo>
                      <a:lnTo>
                        <a:pt x="5640" y="2804"/>
                      </a:lnTo>
                      <a:cubicBezTo>
                        <a:pt x="5640" y="1260"/>
                        <a:pt x="4380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0" name="Google Shape;11480;p39"/>
                <p:cNvSpPr/>
                <p:nvPr/>
              </p:nvSpPr>
              <p:spPr>
                <a:xfrm>
                  <a:off x="-47773875" y="3956600"/>
                  <a:ext cx="119750" cy="8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0" h="3561" extrusionOk="0">
                      <a:moveTo>
                        <a:pt x="1" y="1"/>
                      </a:moveTo>
                      <a:cubicBezTo>
                        <a:pt x="95" y="253"/>
                        <a:pt x="127" y="474"/>
                        <a:pt x="127" y="726"/>
                      </a:cubicBezTo>
                      <a:lnTo>
                        <a:pt x="127" y="1419"/>
                      </a:lnTo>
                      <a:lnTo>
                        <a:pt x="158" y="1419"/>
                      </a:lnTo>
                      <a:cubicBezTo>
                        <a:pt x="442" y="1639"/>
                        <a:pt x="694" y="1860"/>
                        <a:pt x="883" y="2143"/>
                      </a:cubicBezTo>
                      <a:cubicBezTo>
                        <a:pt x="1702" y="2301"/>
                        <a:pt x="2427" y="2805"/>
                        <a:pt x="2805" y="3561"/>
                      </a:cubicBezTo>
                      <a:cubicBezTo>
                        <a:pt x="3214" y="3120"/>
                        <a:pt x="3750" y="2805"/>
                        <a:pt x="4380" y="2805"/>
                      </a:cubicBezTo>
                      <a:cubicBezTo>
                        <a:pt x="4506" y="2805"/>
                        <a:pt x="4663" y="2805"/>
                        <a:pt x="4789" y="2836"/>
                      </a:cubicBezTo>
                      <a:cubicBezTo>
                        <a:pt x="4033" y="1167"/>
                        <a:pt x="2332" y="1"/>
                        <a:pt x="4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1" name="Google Shape;11481;p39"/>
                <p:cNvSpPr/>
                <p:nvPr/>
              </p:nvSpPr>
              <p:spPr>
                <a:xfrm>
                  <a:off x="-47699050" y="4043250"/>
                  <a:ext cx="71700" cy="7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8" h="2836" extrusionOk="0">
                      <a:moveTo>
                        <a:pt x="1450" y="0"/>
                      </a:moveTo>
                      <a:cubicBezTo>
                        <a:pt x="662" y="0"/>
                        <a:pt x="1" y="694"/>
                        <a:pt x="1" y="1418"/>
                      </a:cubicBezTo>
                      <a:cubicBezTo>
                        <a:pt x="1" y="2206"/>
                        <a:pt x="662" y="2836"/>
                        <a:pt x="1450" y="2836"/>
                      </a:cubicBezTo>
                      <a:cubicBezTo>
                        <a:pt x="2237" y="2836"/>
                        <a:pt x="2868" y="2206"/>
                        <a:pt x="2868" y="1418"/>
                      </a:cubicBezTo>
                      <a:cubicBezTo>
                        <a:pt x="2868" y="631"/>
                        <a:pt x="2237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2" name="Google Shape;11482;p39"/>
                <p:cNvSpPr/>
                <p:nvPr/>
              </p:nvSpPr>
              <p:spPr>
                <a:xfrm>
                  <a:off x="-47770725" y="4124375"/>
                  <a:ext cx="178025" cy="1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1" h="4569" extrusionOk="0">
                      <a:moveTo>
                        <a:pt x="3183" y="0"/>
                      </a:moveTo>
                      <a:lnTo>
                        <a:pt x="3183" y="2426"/>
                      </a:lnTo>
                      <a:lnTo>
                        <a:pt x="2490" y="2426"/>
                      </a:lnTo>
                      <a:lnTo>
                        <a:pt x="2490" y="2080"/>
                      </a:lnTo>
                      <a:cubicBezTo>
                        <a:pt x="2490" y="1891"/>
                        <a:pt x="2332" y="1733"/>
                        <a:pt x="2143" y="1733"/>
                      </a:cubicBezTo>
                      <a:cubicBezTo>
                        <a:pt x="1954" y="1733"/>
                        <a:pt x="1796" y="1891"/>
                        <a:pt x="1796" y="2080"/>
                      </a:cubicBezTo>
                      <a:lnTo>
                        <a:pt x="1796" y="2426"/>
                      </a:lnTo>
                      <a:cubicBezTo>
                        <a:pt x="788" y="2426"/>
                        <a:pt x="1" y="3214"/>
                        <a:pt x="1" y="4222"/>
                      </a:cubicBezTo>
                      <a:cubicBezTo>
                        <a:pt x="1" y="4411"/>
                        <a:pt x="158" y="4569"/>
                        <a:pt x="379" y="4569"/>
                      </a:cubicBezTo>
                      <a:lnTo>
                        <a:pt x="6711" y="4569"/>
                      </a:lnTo>
                      <a:cubicBezTo>
                        <a:pt x="6900" y="4569"/>
                        <a:pt x="7058" y="4411"/>
                        <a:pt x="7058" y="4222"/>
                      </a:cubicBezTo>
                      <a:cubicBezTo>
                        <a:pt x="7121" y="3214"/>
                        <a:pt x="6302" y="2426"/>
                        <a:pt x="5325" y="2426"/>
                      </a:cubicBezTo>
                      <a:lnTo>
                        <a:pt x="5325" y="0"/>
                      </a:lnTo>
                      <a:cubicBezTo>
                        <a:pt x="5010" y="190"/>
                        <a:pt x="4663" y="284"/>
                        <a:pt x="4254" y="284"/>
                      </a:cubicBezTo>
                      <a:cubicBezTo>
                        <a:pt x="3876" y="284"/>
                        <a:pt x="3529" y="158"/>
                        <a:pt x="3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3" name="Google Shape;11483;p39"/>
                <p:cNvSpPr/>
                <p:nvPr/>
              </p:nvSpPr>
              <p:spPr>
                <a:xfrm>
                  <a:off x="-47830575" y="4132250"/>
                  <a:ext cx="17350" cy="4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" h="1765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lnTo>
                        <a:pt x="0" y="1418"/>
                      </a:lnTo>
                      <a:cubicBezTo>
                        <a:pt x="0" y="1607"/>
                        <a:pt x="158" y="1765"/>
                        <a:pt x="347" y="1765"/>
                      </a:cubicBezTo>
                      <a:cubicBezTo>
                        <a:pt x="536" y="1765"/>
                        <a:pt x="693" y="1607"/>
                        <a:pt x="693" y="1418"/>
                      </a:cubicBezTo>
                      <a:lnTo>
                        <a:pt x="693" y="347"/>
                      </a:lnTo>
                      <a:cubicBezTo>
                        <a:pt x="693" y="158"/>
                        <a:pt x="536" y="1"/>
                        <a:pt x="34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4" name="Google Shape;11484;p39"/>
                <p:cNvSpPr/>
                <p:nvPr/>
              </p:nvSpPr>
              <p:spPr>
                <a:xfrm>
                  <a:off x="-47785675" y="4112375"/>
                  <a:ext cx="37825" cy="3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450" extrusionOk="0">
                      <a:moveTo>
                        <a:pt x="402" y="0"/>
                      </a:moveTo>
                      <a:cubicBezTo>
                        <a:pt x="307" y="0"/>
                        <a:pt x="205" y="24"/>
                        <a:pt x="126" y="71"/>
                      </a:cubicBezTo>
                      <a:cubicBezTo>
                        <a:pt x="0" y="197"/>
                        <a:pt x="0" y="449"/>
                        <a:pt x="126" y="607"/>
                      </a:cubicBezTo>
                      <a:lnTo>
                        <a:pt x="882" y="1331"/>
                      </a:lnTo>
                      <a:cubicBezTo>
                        <a:pt x="961" y="1410"/>
                        <a:pt x="1055" y="1449"/>
                        <a:pt x="1146" y="1449"/>
                      </a:cubicBezTo>
                      <a:cubicBezTo>
                        <a:pt x="1237" y="1449"/>
                        <a:pt x="1323" y="1410"/>
                        <a:pt x="1386" y="1331"/>
                      </a:cubicBezTo>
                      <a:cubicBezTo>
                        <a:pt x="1512" y="1237"/>
                        <a:pt x="1512" y="985"/>
                        <a:pt x="1386" y="827"/>
                      </a:cubicBezTo>
                      <a:lnTo>
                        <a:pt x="630" y="71"/>
                      </a:lnTo>
                      <a:cubicBezTo>
                        <a:pt x="583" y="24"/>
                        <a:pt x="496" y="0"/>
                        <a:pt x="4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5" name="Google Shape;11485;p39"/>
                <p:cNvSpPr/>
                <p:nvPr/>
              </p:nvSpPr>
              <p:spPr>
                <a:xfrm>
                  <a:off x="-47892800" y="4112750"/>
                  <a:ext cx="37825" cy="3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" h="1450" extrusionOk="0">
                      <a:moveTo>
                        <a:pt x="1111" y="1"/>
                      </a:moveTo>
                      <a:cubicBezTo>
                        <a:pt x="1016" y="1"/>
                        <a:pt x="930" y="40"/>
                        <a:pt x="883" y="119"/>
                      </a:cubicBezTo>
                      <a:lnTo>
                        <a:pt x="126" y="844"/>
                      </a:lnTo>
                      <a:cubicBezTo>
                        <a:pt x="0" y="970"/>
                        <a:pt x="0" y="1222"/>
                        <a:pt x="126" y="1379"/>
                      </a:cubicBezTo>
                      <a:cubicBezTo>
                        <a:pt x="189" y="1426"/>
                        <a:pt x="276" y="1450"/>
                        <a:pt x="367" y="1450"/>
                      </a:cubicBezTo>
                      <a:cubicBezTo>
                        <a:pt x="457" y="1450"/>
                        <a:pt x="552" y="1426"/>
                        <a:pt x="630" y="1379"/>
                      </a:cubicBezTo>
                      <a:lnTo>
                        <a:pt x="1387" y="623"/>
                      </a:lnTo>
                      <a:cubicBezTo>
                        <a:pt x="1513" y="497"/>
                        <a:pt x="1513" y="276"/>
                        <a:pt x="1387" y="119"/>
                      </a:cubicBezTo>
                      <a:cubicBezTo>
                        <a:pt x="1308" y="40"/>
                        <a:pt x="1205" y="1"/>
                        <a:pt x="111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486" name="Google Shape;11486;p39"/>
              <p:cNvSpPr/>
              <p:nvPr/>
            </p:nvSpPr>
            <p:spPr>
              <a:xfrm>
                <a:off x="14203088" y="3902275"/>
                <a:ext cx="1187400" cy="279900"/>
              </a:xfrm>
              <a:prstGeom prst="roundRect">
                <a:avLst>
                  <a:gd name="adj" fmla="val 50000"/>
                </a:avLst>
              </a:prstGeom>
              <a:solidFill>
                <a:srgbClr val="2020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487" name="Google Shape;11487;p39"/>
            <p:cNvSpPr txBox="1"/>
            <p:nvPr/>
          </p:nvSpPr>
          <p:spPr>
            <a:xfrm>
              <a:off x="7067975" y="3097200"/>
              <a:ext cx="1550400" cy="5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Saturn is a gas giant and has rings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1488" name="Google Shape;11488;p39"/>
          <p:cNvGrpSpPr/>
          <p:nvPr/>
        </p:nvGrpSpPr>
        <p:grpSpPr>
          <a:xfrm>
            <a:off x="3798375" y="1855725"/>
            <a:ext cx="1550400" cy="2413225"/>
            <a:chOff x="3796800" y="2084325"/>
            <a:chExt cx="1550400" cy="2413225"/>
          </a:xfrm>
        </p:grpSpPr>
        <p:grpSp>
          <p:nvGrpSpPr>
            <p:cNvPr id="11489" name="Google Shape;11489;p39"/>
            <p:cNvGrpSpPr/>
            <p:nvPr/>
          </p:nvGrpSpPr>
          <p:grpSpPr>
            <a:xfrm>
              <a:off x="3979869" y="2084325"/>
              <a:ext cx="1187400" cy="1878325"/>
              <a:chOff x="10931338" y="3088800"/>
              <a:chExt cx="1187400" cy="1878325"/>
            </a:xfrm>
          </p:grpSpPr>
          <p:sp>
            <p:nvSpPr>
              <p:cNvPr id="11490" name="Google Shape;11490;p39"/>
              <p:cNvSpPr/>
              <p:nvPr/>
            </p:nvSpPr>
            <p:spPr>
              <a:xfrm>
                <a:off x="11506575" y="3184625"/>
                <a:ext cx="36925" cy="14264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57056" extrusionOk="0">
                    <a:moveTo>
                      <a:pt x="0" y="1"/>
                    </a:moveTo>
                    <a:lnTo>
                      <a:pt x="0" y="56317"/>
                    </a:lnTo>
                    <a:cubicBezTo>
                      <a:pt x="0" y="56722"/>
                      <a:pt x="334" y="57056"/>
                      <a:pt x="738" y="57056"/>
                    </a:cubicBezTo>
                    <a:cubicBezTo>
                      <a:pt x="1143" y="57056"/>
                      <a:pt x="1477" y="56722"/>
                      <a:pt x="1477" y="56317"/>
                    </a:cubicBezTo>
                    <a:lnTo>
                      <a:pt x="1477" y="1"/>
                    </a:ln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39"/>
              <p:cNvSpPr/>
              <p:nvPr/>
            </p:nvSpPr>
            <p:spPr>
              <a:xfrm>
                <a:off x="11506575" y="3337025"/>
                <a:ext cx="36925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18039" extrusionOk="0">
                    <a:moveTo>
                      <a:pt x="322" y="1"/>
                    </a:moveTo>
                    <a:cubicBezTo>
                      <a:pt x="143" y="1"/>
                      <a:pt x="0" y="156"/>
                      <a:pt x="0" y="322"/>
                    </a:cubicBezTo>
                    <a:lnTo>
                      <a:pt x="0" y="17301"/>
                    </a:lnTo>
                    <a:cubicBezTo>
                      <a:pt x="0" y="17717"/>
                      <a:pt x="334" y="18039"/>
                      <a:pt x="738" y="18039"/>
                    </a:cubicBezTo>
                    <a:cubicBezTo>
                      <a:pt x="1143" y="18039"/>
                      <a:pt x="1477" y="17717"/>
                      <a:pt x="1477" y="17301"/>
                    </a:cubicBezTo>
                    <a:lnTo>
                      <a:pt x="1477" y="322"/>
                    </a:lnTo>
                    <a:cubicBezTo>
                      <a:pt x="1477" y="156"/>
                      <a:pt x="1322" y="1"/>
                      <a:pt x="1143" y="1"/>
                    </a:cubicBezTo>
                    <a:close/>
                  </a:path>
                </a:pathLst>
              </a:custGeom>
              <a:solidFill>
                <a:srgbClr val="2FC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39"/>
              <p:cNvSpPr/>
              <p:nvPr/>
            </p:nvSpPr>
            <p:spPr>
              <a:xfrm>
                <a:off x="11272025" y="3088800"/>
                <a:ext cx="506025" cy="625675"/>
              </a:xfrm>
              <a:custGeom>
                <a:avLst/>
                <a:gdLst/>
                <a:ahLst/>
                <a:cxnLst/>
                <a:rect l="l" t="t" r="r" b="b"/>
                <a:pathLst>
                  <a:path w="20241" h="25027" extrusionOk="0">
                    <a:moveTo>
                      <a:pt x="10120" y="0"/>
                    </a:moveTo>
                    <a:cubicBezTo>
                      <a:pt x="4524" y="0"/>
                      <a:pt x="0" y="4525"/>
                      <a:pt x="0" y="10120"/>
                    </a:cubicBezTo>
                    <a:cubicBezTo>
                      <a:pt x="0" y="19503"/>
                      <a:pt x="10120" y="25027"/>
                      <a:pt x="10120" y="25027"/>
                    </a:cubicBezTo>
                    <a:cubicBezTo>
                      <a:pt x="10120" y="25027"/>
                      <a:pt x="20241" y="19503"/>
                      <a:pt x="20241" y="10120"/>
                    </a:cubicBezTo>
                    <a:cubicBezTo>
                      <a:pt x="20241" y="4525"/>
                      <a:pt x="15704" y="0"/>
                      <a:pt x="10120" y="0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39"/>
              <p:cNvSpPr/>
              <p:nvPr/>
            </p:nvSpPr>
            <p:spPr>
              <a:xfrm>
                <a:off x="11506575" y="3088800"/>
                <a:ext cx="271475" cy="625675"/>
              </a:xfrm>
              <a:custGeom>
                <a:avLst/>
                <a:gdLst/>
                <a:ahLst/>
                <a:cxnLst/>
                <a:rect l="l" t="t" r="r" b="b"/>
                <a:pathLst>
                  <a:path w="10859" h="25027" extrusionOk="0">
                    <a:moveTo>
                      <a:pt x="738" y="0"/>
                    </a:moveTo>
                    <a:cubicBezTo>
                      <a:pt x="488" y="0"/>
                      <a:pt x="238" y="12"/>
                      <a:pt x="0" y="24"/>
                    </a:cubicBezTo>
                    <a:cubicBezTo>
                      <a:pt x="5251" y="405"/>
                      <a:pt x="9382" y="4775"/>
                      <a:pt x="9382" y="10120"/>
                    </a:cubicBezTo>
                    <a:cubicBezTo>
                      <a:pt x="9382" y="17955"/>
                      <a:pt x="2322" y="23098"/>
                      <a:pt x="0" y="24587"/>
                    </a:cubicBezTo>
                    <a:cubicBezTo>
                      <a:pt x="453" y="24872"/>
                      <a:pt x="738" y="25027"/>
                      <a:pt x="738" y="25027"/>
                    </a:cubicBezTo>
                    <a:cubicBezTo>
                      <a:pt x="738" y="25027"/>
                      <a:pt x="10859" y="19503"/>
                      <a:pt x="10859" y="10120"/>
                    </a:cubicBezTo>
                    <a:cubicBezTo>
                      <a:pt x="10859" y="4525"/>
                      <a:pt x="6322" y="0"/>
                      <a:pt x="738" y="0"/>
                    </a:cubicBezTo>
                    <a:close/>
                  </a:path>
                </a:pathLst>
              </a:custGeom>
              <a:solidFill>
                <a:srgbClr val="2FC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39"/>
              <p:cNvSpPr/>
              <p:nvPr/>
            </p:nvSpPr>
            <p:spPr>
              <a:xfrm>
                <a:off x="11294925" y="3116175"/>
                <a:ext cx="460200" cy="460200"/>
              </a:xfrm>
              <a:custGeom>
                <a:avLst/>
                <a:gdLst/>
                <a:ahLst/>
                <a:cxnLst/>
                <a:rect l="l" t="t" r="r" b="b"/>
                <a:pathLst>
                  <a:path w="18408" h="18408" extrusionOk="0">
                    <a:moveTo>
                      <a:pt x="9204" y="715"/>
                    </a:moveTo>
                    <a:cubicBezTo>
                      <a:pt x="13883" y="715"/>
                      <a:pt x="17693" y="4525"/>
                      <a:pt x="17693" y="9204"/>
                    </a:cubicBezTo>
                    <a:cubicBezTo>
                      <a:pt x="17693" y="13895"/>
                      <a:pt x="13883" y="17705"/>
                      <a:pt x="9204" y="17705"/>
                    </a:cubicBezTo>
                    <a:cubicBezTo>
                      <a:pt x="4513" y="17705"/>
                      <a:pt x="703" y="13895"/>
                      <a:pt x="703" y="9204"/>
                    </a:cubicBezTo>
                    <a:cubicBezTo>
                      <a:pt x="703" y="4525"/>
                      <a:pt x="4513" y="715"/>
                      <a:pt x="9204" y="715"/>
                    </a:cubicBezTo>
                    <a:close/>
                    <a:moveTo>
                      <a:pt x="9204" y="1"/>
                    </a:moveTo>
                    <a:cubicBezTo>
                      <a:pt x="4132" y="1"/>
                      <a:pt x="1" y="4132"/>
                      <a:pt x="1" y="9204"/>
                    </a:cubicBezTo>
                    <a:cubicBezTo>
                      <a:pt x="1" y="14276"/>
                      <a:pt x="4132" y="18408"/>
                      <a:pt x="9204" y="18408"/>
                    </a:cubicBezTo>
                    <a:cubicBezTo>
                      <a:pt x="14276" y="18408"/>
                      <a:pt x="18408" y="14276"/>
                      <a:pt x="18408" y="9204"/>
                    </a:cubicBezTo>
                    <a:cubicBezTo>
                      <a:pt x="18408" y="4132"/>
                      <a:pt x="14276" y="1"/>
                      <a:pt x="9204" y="1"/>
                    </a:cubicBezTo>
                    <a:close/>
                  </a:path>
                </a:pathLst>
              </a:custGeom>
              <a:solidFill>
                <a:srgbClr val="2FC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39"/>
              <p:cNvSpPr/>
              <p:nvPr/>
            </p:nvSpPr>
            <p:spPr>
              <a:xfrm>
                <a:off x="11291350" y="3112900"/>
                <a:ext cx="467050" cy="467050"/>
              </a:xfrm>
              <a:custGeom>
                <a:avLst/>
                <a:gdLst/>
                <a:ahLst/>
                <a:cxnLst/>
                <a:rect l="l" t="t" r="r" b="b"/>
                <a:pathLst>
                  <a:path w="18682" h="18682" extrusionOk="0">
                    <a:moveTo>
                      <a:pt x="9347" y="274"/>
                    </a:moveTo>
                    <a:cubicBezTo>
                      <a:pt x="14336" y="274"/>
                      <a:pt x="18408" y="4346"/>
                      <a:pt x="18408" y="9335"/>
                    </a:cubicBezTo>
                    <a:cubicBezTo>
                      <a:pt x="18408" y="14336"/>
                      <a:pt x="14336" y="18408"/>
                      <a:pt x="9347" y="18408"/>
                    </a:cubicBezTo>
                    <a:cubicBezTo>
                      <a:pt x="4347" y="18408"/>
                      <a:pt x="275" y="14336"/>
                      <a:pt x="275" y="9335"/>
                    </a:cubicBezTo>
                    <a:cubicBezTo>
                      <a:pt x="275" y="4346"/>
                      <a:pt x="4347" y="274"/>
                      <a:pt x="9347" y="274"/>
                    </a:cubicBezTo>
                    <a:close/>
                    <a:moveTo>
                      <a:pt x="9347" y="1"/>
                    </a:moveTo>
                    <a:cubicBezTo>
                      <a:pt x="4192" y="1"/>
                      <a:pt x="1" y="4192"/>
                      <a:pt x="1" y="9335"/>
                    </a:cubicBezTo>
                    <a:cubicBezTo>
                      <a:pt x="1" y="14490"/>
                      <a:pt x="4192" y="18681"/>
                      <a:pt x="9347" y="18681"/>
                    </a:cubicBezTo>
                    <a:cubicBezTo>
                      <a:pt x="14491" y="18681"/>
                      <a:pt x="18682" y="14490"/>
                      <a:pt x="18682" y="9335"/>
                    </a:cubicBezTo>
                    <a:cubicBezTo>
                      <a:pt x="18682" y="4192"/>
                      <a:pt x="14491" y="1"/>
                      <a:pt x="93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96" name="Google Shape;11496;p39"/>
              <p:cNvGrpSpPr/>
              <p:nvPr/>
            </p:nvGrpSpPr>
            <p:grpSpPr>
              <a:xfrm>
                <a:off x="11418565" y="3206778"/>
                <a:ext cx="212629" cy="278999"/>
                <a:chOff x="-46007225" y="3937825"/>
                <a:chExt cx="229225" cy="300775"/>
              </a:xfrm>
            </p:grpSpPr>
            <p:sp>
              <p:nvSpPr>
                <p:cNvPr id="11497" name="Google Shape;11497;p39"/>
                <p:cNvSpPr/>
                <p:nvPr/>
              </p:nvSpPr>
              <p:spPr>
                <a:xfrm>
                  <a:off x="-45813475" y="3990475"/>
                  <a:ext cx="35475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694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cubicBezTo>
                        <a:pt x="0" y="536"/>
                        <a:pt x="158" y="694"/>
                        <a:pt x="347" y="694"/>
                      </a:cubicBezTo>
                      <a:lnTo>
                        <a:pt x="1072" y="694"/>
                      </a:lnTo>
                      <a:cubicBezTo>
                        <a:pt x="1261" y="694"/>
                        <a:pt x="1418" y="536"/>
                        <a:pt x="1418" y="347"/>
                      </a:cubicBezTo>
                      <a:cubicBezTo>
                        <a:pt x="1418" y="158"/>
                        <a:pt x="1261" y="1"/>
                        <a:pt x="10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8" name="Google Shape;11498;p39"/>
                <p:cNvSpPr/>
                <p:nvPr/>
              </p:nvSpPr>
              <p:spPr>
                <a:xfrm>
                  <a:off x="-46007225" y="3990475"/>
                  <a:ext cx="35450" cy="1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694" extrusionOk="0">
                      <a:moveTo>
                        <a:pt x="347" y="1"/>
                      </a:moveTo>
                      <a:cubicBezTo>
                        <a:pt x="158" y="1"/>
                        <a:pt x="0" y="158"/>
                        <a:pt x="0" y="347"/>
                      </a:cubicBezTo>
                      <a:cubicBezTo>
                        <a:pt x="0" y="536"/>
                        <a:pt x="158" y="694"/>
                        <a:pt x="347" y="694"/>
                      </a:cubicBezTo>
                      <a:lnTo>
                        <a:pt x="1071" y="694"/>
                      </a:lnTo>
                      <a:cubicBezTo>
                        <a:pt x="1260" y="694"/>
                        <a:pt x="1418" y="536"/>
                        <a:pt x="1418" y="347"/>
                      </a:cubicBezTo>
                      <a:cubicBezTo>
                        <a:pt x="1418" y="158"/>
                        <a:pt x="1260" y="1"/>
                        <a:pt x="107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9" name="Google Shape;11499;p39"/>
                <p:cNvSpPr/>
                <p:nvPr/>
              </p:nvSpPr>
              <p:spPr>
                <a:xfrm>
                  <a:off x="-45826875" y="3937825"/>
                  <a:ext cx="35475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070" extrusionOk="0">
                      <a:moveTo>
                        <a:pt x="993" y="0"/>
                      </a:moveTo>
                      <a:cubicBezTo>
                        <a:pt x="932" y="0"/>
                        <a:pt x="871" y="18"/>
                        <a:pt x="820" y="59"/>
                      </a:cubicBezTo>
                      <a:lnTo>
                        <a:pt x="221" y="405"/>
                      </a:lnTo>
                      <a:cubicBezTo>
                        <a:pt x="64" y="500"/>
                        <a:pt x="1" y="720"/>
                        <a:pt x="127" y="878"/>
                      </a:cubicBezTo>
                      <a:cubicBezTo>
                        <a:pt x="188" y="1000"/>
                        <a:pt x="288" y="1070"/>
                        <a:pt x="403" y="1070"/>
                      </a:cubicBezTo>
                      <a:cubicBezTo>
                        <a:pt x="466" y="1070"/>
                        <a:pt x="533" y="1049"/>
                        <a:pt x="599" y="1004"/>
                      </a:cubicBezTo>
                      <a:lnTo>
                        <a:pt x="1167" y="657"/>
                      </a:lnTo>
                      <a:cubicBezTo>
                        <a:pt x="1324" y="563"/>
                        <a:pt x="1419" y="342"/>
                        <a:pt x="1293" y="185"/>
                      </a:cubicBezTo>
                      <a:cubicBezTo>
                        <a:pt x="1250" y="78"/>
                        <a:pt x="1121" y="0"/>
                        <a:pt x="99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0" name="Google Shape;11500;p39"/>
                <p:cNvSpPr/>
                <p:nvPr/>
              </p:nvSpPr>
              <p:spPr>
                <a:xfrm>
                  <a:off x="-45993850" y="4034625"/>
                  <a:ext cx="3547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1034" extrusionOk="0">
                      <a:moveTo>
                        <a:pt x="1014" y="0"/>
                      </a:moveTo>
                      <a:cubicBezTo>
                        <a:pt x="958" y="0"/>
                        <a:pt x="901" y="10"/>
                        <a:pt x="851" y="30"/>
                      </a:cubicBezTo>
                      <a:lnTo>
                        <a:pt x="253" y="377"/>
                      </a:lnTo>
                      <a:cubicBezTo>
                        <a:pt x="95" y="472"/>
                        <a:pt x="1" y="692"/>
                        <a:pt x="127" y="850"/>
                      </a:cubicBezTo>
                      <a:cubicBezTo>
                        <a:pt x="191" y="956"/>
                        <a:pt x="313" y="1034"/>
                        <a:pt x="433" y="1034"/>
                      </a:cubicBezTo>
                      <a:cubicBezTo>
                        <a:pt x="491" y="1034"/>
                        <a:pt x="549" y="1016"/>
                        <a:pt x="599" y="976"/>
                      </a:cubicBezTo>
                      <a:lnTo>
                        <a:pt x="1198" y="629"/>
                      </a:lnTo>
                      <a:cubicBezTo>
                        <a:pt x="1356" y="566"/>
                        <a:pt x="1419" y="314"/>
                        <a:pt x="1324" y="156"/>
                      </a:cubicBezTo>
                      <a:cubicBezTo>
                        <a:pt x="1259" y="49"/>
                        <a:pt x="1136" y="0"/>
                        <a:pt x="10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1" name="Google Shape;11501;p39"/>
                <p:cNvSpPr/>
                <p:nvPr/>
              </p:nvSpPr>
              <p:spPr>
                <a:xfrm>
                  <a:off x="-45825300" y="4034625"/>
                  <a:ext cx="34675" cy="2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7" h="1029" extrusionOk="0">
                      <a:moveTo>
                        <a:pt x="399" y="0"/>
                      </a:moveTo>
                      <a:cubicBezTo>
                        <a:pt x="270" y="0"/>
                        <a:pt x="138" y="49"/>
                        <a:pt x="95" y="156"/>
                      </a:cubicBezTo>
                      <a:cubicBezTo>
                        <a:pt x="1" y="314"/>
                        <a:pt x="32" y="566"/>
                        <a:pt x="190" y="629"/>
                      </a:cubicBezTo>
                      <a:lnTo>
                        <a:pt x="789" y="976"/>
                      </a:lnTo>
                      <a:cubicBezTo>
                        <a:pt x="848" y="1011"/>
                        <a:pt x="920" y="1029"/>
                        <a:pt x="991" y="1029"/>
                      </a:cubicBezTo>
                      <a:cubicBezTo>
                        <a:pt x="1108" y="1029"/>
                        <a:pt x="1222" y="980"/>
                        <a:pt x="1261" y="881"/>
                      </a:cubicBezTo>
                      <a:cubicBezTo>
                        <a:pt x="1387" y="692"/>
                        <a:pt x="1324" y="503"/>
                        <a:pt x="1135" y="408"/>
                      </a:cubicBezTo>
                      <a:lnTo>
                        <a:pt x="568" y="30"/>
                      </a:lnTo>
                      <a:cubicBezTo>
                        <a:pt x="518" y="10"/>
                        <a:pt x="459" y="0"/>
                        <a:pt x="39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2" name="Google Shape;11502;p39"/>
                <p:cNvSpPr/>
                <p:nvPr/>
              </p:nvSpPr>
              <p:spPr>
                <a:xfrm>
                  <a:off x="-45992275" y="3938175"/>
                  <a:ext cx="33900" cy="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6" h="1021" extrusionOk="0">
                      <a:moveTo>
                        <a:pt x="372" y="0"/>
                      </a:moveTo>
                      <a:cubicBezTo>
                        <a:pt x="250" y="0"/>
                        <a:pt x="128" y="64"/>
                        <a:pt x="64" y="171"/>
                      </a:cubicBezTo>
                      <a:cubicBezTo>
                        <a:pt x="1" y="328"/>
                        <a:pt x="32" y="549"/>
                        <a:pt x="190" y="643"/>
                      </a:cubicBezTo>
                      <a:lnTo>
                        <a:pt x="788" y="990"/>
                      </a:lnTo>
                      <a:cubicBezTo>
                        <a:pt x="838" y="1010"/>
                        <a:pt x="895" y="1020"/>
                        <a:pt x="951" y="1020"/>
                      </a:cubicBezTo>
                      <a:cubicBezTo>
                        <a:pt x="1073" y="1020"/>
                        <a:pt x="1196" y="972"/>
                        <a:pt x="1261" y="864"/>
                      </a:cubicBezTo>
                      <a:cubicBezTo>
                        <a:pt x="1356" y="706"/>
                        <a:pt x="1293" y="517"/>
                        <a:pt x="1135" y="391"/>
                      </a:cubicBezTo>
                      <a:lnTo>
                        <a:pt x="536" y="45"/>
                      </a:lnTo>
                      <a:cubicBezTo>
                        <a:pt x="486" y="15"/>
                        <a:pt x="429" y="0"/>
                        <a:pt x="3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3" name="Google Shape;11503;p39"/>
                <p:cNvSpPr/>
                <p:nvPr/>
              </p:nvSpPr>
              <p:spPr>
                <a:xfrm>
                  <a:off x="-45953675" y="4078700"/>
                  <a:ext cx="122900" cy="3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1418" extrusionOk="0">
                      <a:moveTo>
                        <a:pt x="347" y="0"/>
                      </a:moveTo>
                      <a:cubicBezTo>
                        <a:pt x="158" y="0"/>
                        <a:pt x="1" y="158"/>
                        <a:pt x="1" y="378"/>
                      </a:cubicBezTo>
                      <a:cubicBezTo>
                        <a:pt x="1" y="567"/>
                        <a:pt x="158" y="725"/>
                        <a:pt x="347" y="725"/>
                      </a:cubicBezTo>
                      <a:lnTo>
                        <a:pt x="1040" y="725"/>
                      </a:lnTo>
                      <a:lnTo>
                        <a:pt x="1040" y="1418"/>
                      </a:lnTo>
                      <a:lnTo>
                        <a:pt x="3844" y="1418"/>
                      </a:lnTo>
                      <a:lnTo>
                        <a:pt x="3844" y="725"/>
                      </a:lnTo>
                      <a:lnTo>
                        <a:pt x="4569" y="725"/>
                      </a:lnTo>
                      <a:cubicBezTo>
                        <a:pt x="4758" y="725"/>
                        <a:pt x="4915" y="567"/>
                        <a:pt x="4915" y="378"/>
                      </a:cubicBezTo>
                      <a:cubicBezTo>
                        <a:pt x="4915" y="158"/>
                        <a:pt x="4758" y="0"/>
                        <a:pt x="453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4" name="Google Shape;11504;p39"/>
                <p:cNvSpPr/>
                <p:nvPr/>
              </p:nvSpPr>
              <p:spPr>
                <a:xfrm>
                  <a:off x="-45956025" y="3938325"/>
                  <a:ext cx="126025" cy="1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1" h="4923" extrusionOk="0">
                      <a:moveTo>
                        <a:pt x="2557" y="1"/>
                      </a:moveTo>
                      <a:cubicBezTo>
                        <a:pt x="2408" y="1"/>
                        <a:pt x="2259" y="13"/>
                        <a:pt x="2111" y="39"/>
                      </a:cubicBezTo>
                      <a:cubicBezTo>
                        <a:pt x="1134" y="196"/>
                        <a:pt x="315" y="1016"/>
                        <a:pt x="158" y="1992"/>
                      </a:cubicBezTo>
                      <a:cubicBezTo>
                        <a:pt x="0" y="2874"/>
                        <a:pt x="284" y="3410"/>
                        <a:pt x="693" y="4103"/>
                      </a:cubicBezTo>
                      <a:cubicBezTo>
                        <a:pt x="914" y="4355"/>
                        <a:pt x="1071" y="4639"/>
                        <a:pt x="1134" y="4922"/>
                      </a:cubicBezTo>
                      <a:lnTo>
                        <a:pt x="2237" y="4922"/>
                      </a:lnTo>
                      <a:lnTo>
                        <a:pt x="2237" y="2780"/>
                      </a:lnTo>
                      <a:lnTo>
                        <a:pt x="1890" y="2780"/>
                      </a:lnTo>
                      <a:cubicBezTo>
                        <a:pt x="1701" y="2780"/>
                        <a:pt x="1544" y="2622"/>
                        <a:pt x="1544" y="2433"/>
                      </a:cubicBezTo>
                      <a:cubicBezTo>
                        <a:pt x="1544" y="2244"/>
                        <a:pt x="1701" y="2087"/>
                        <a:pt x="1890" y="2087"/>
                      </a:cubicBezTo>
                      <a:lnTo>
                        <a:pt x="3308" y="2087"/>
                      </a:lnTo>
                      <a:cubicBezTo>
                        <a:pt x="3497" y="2087"/>
                        <a:pt x="3655" y="2244"/>
                        <a:pt x="3655" y="2433"/>
                      </a:cubicBezTo>
                      <a:cubicBezTo>
                        <a:pt x="3655" y="2622"/>
                        <a:pt x="3497" y="2780"/>
                        <a:pt x="3308" y="2780"/>
                      </a:cubicBezTo>
                      <a:lnTo>
                        <a:pt x="2962" y="2780"/>
                      </a:lnTo>
                      <a:lnTo>
                        <a:pt x="2962" y="4922"/>
                      </a:lnTo>
                      <a:lnTo>
                        <a:pt x="4064" y="4922"/>
                      </a:lnTo>
                      <a:cubicBezTo>
                        <a:pt x="4127" y="4639"/>
                        <a:pt x="4348" y="4355"/>
                        <a:pt x="4505" y="4040"/>
                      </a:cubicBezTo>
                      <a:cubicBezTo>
                        <a:pt x="4820" y="3536"/>
                        <a:pt x="5041" y="3158"/>
                        <a:pt x="5041" y="2433"/>
                      </a:cubicBezTo>
                      <a:cubicBezTo>
                        <a:pt x="5041" y="1740"/>
                        <a:pt x="4726" y="1016"/>
                        <a:pt x="4190" y="543"/>
                      </a:cubicBezTo>
                      <a:cubicBezTo>
                        <a:pt x="3714" y="192"/>
                        <a:pt x="3138" y="1"/>
                        <a:pt x="25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5" name="Google Shape;11505;p39"/>
                <p:cNvSpPr/>
                <p:nvPr/>
              </p:nvSpPr>
              <p:spPr>
                <a:xfrm>
                  <a:off x="-45927675" y="4132250"/>
                  <a:ext cx="70125" cy="3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" h="1576" extrusionOk="0">
                      <a:moveTo>
                        <a:pt x="0" y="1"/>
                      </a:moveTo>
                      <a:lnTo>
                        <a:pt x="0" y="1576"/>
                      </a:lnTo>
                      <a:lnTo>
                        <a:pt x="158" y="1450"/>
                      </a:lnTo>
                      <a:cubicBezTo>
                        <a:pt x="536" y="1198"/>
                        <a:pt x="969" y="1072"/>
                        <a:pt x="1402" y="1072"/>
                      </a:cubicBezTo>
                      <a:cubicBezTo>
                        <a:pt x="1835" y="1072"/>
                        <a:pt x="2269" y="1198"/>
                        <a:pt x="2647" y="1450"/>
                      </a:cubicBezTo>
                      <a:lnTo>
                        <a:pt x="2804" y="1576"/>
                      </a:lnTo>
                      <a:lnTo>
                        <a:pt x="2804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6" name="Google Shape;11506;p39"/>
                <p:cNvSpPr/>
                <p:nvPr/>
              </p:nvSpPr>
              <p:spPr>
                <a:xfrm>
                  <a:off x="-45921375" y="4176950"/>
                  <a:ext cx="59100" cy="6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4" h="2466" extrusionOk="0">
                      <a:moveTo>
                        <a:pt x="1158" y="0"/>
                      </a:moveTo>
                      <a:cubicBezTo>
                        <a:pt x="859" y="0"/>
                        <a:pt x="567" y="87"/>
                        <a:pt x="315" y="260"/>
                      </a:cubicBezTo>
                      <a:lnTo>
                        <a:pt x="0" y="481"/>
                      </a:lnTo>
                      <a:lnTo>
                        <a:pt x="851" y="2277"/>
                      </a:lnTo>
                      <a:cubicBezTo>
                        <a:pt x="945" y="2371"/>
                        <a:pt x="1040" y="2466"/>
                        <a:pt x="1166" y="2466"/>
                      </a:cubicBezTo>
                      <a:cubicBezTo>
                        <a:pt x="1292" y="2466"/>
                        <a:pt x="1418" y="2371"/>
                        <a:pt x="1481" y="2277"/>
                      </a:cubicBezTo>
                      <a:lnTo>
                        <a:pt x="2363" y="481"/>
                      </a:lnTo>
                      <a:lnTo>
                        <a:pt x="2048" y="260"/>
                      </a:lnTo>
                      <a:cubicBezTo>
                        <a:pt x="1765" y="87"/>
                        <a:pt x="1457" y="0"/>
                        <a:pt x="115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507" name="Google Shape;11507;p39"/>
              <p:cNvSpPr/>
              <p:nvPr/>
            </p:nvSpPr>
            <p:spPr>
              <a:xfrm>
                <a:off x="10931338" y="4687225"/>
                <a:ext cx="1187400" cy="279900"/>
              </a:xfrm>
              <a:prstGeom prst="roundRect">
                <a:avLst>
                  <a:gd name="adj" fmla="val 50000"/>
                </a:avLst>
              </a:prstGeom>
              <a:solidFill>
                <a:srgbClr val="2FC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FFFFFF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Earth</a:t>
                </a:r>
                <a:endParaRPr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508" name="Google Shape;11508;p39"/>
            <p:cNvSpPr txBox="1"/>
            <p:nvPr/>
          </p:nvSpPr>
          <p:spPr>
            <a:xfrm>
              <a:off x="3796800" y="3962650"/>
              <a:ext cx="1550400" cy="534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Earth is the third planet from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513" name="Google Shape;11513;p40"/>
          <p:cNvCxnSpPr/>
          <p:nvPr/>
        </p:nvCxnSpPr>
        <p:spPr>
          <a:xfrm>
            <a:off x="1317050" y="3582000"/>
            <a:ext cx="65553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514" name="Google Shape;11514;p40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1515" name="Google Shape;11515;p40"/>
          <p:cNvGrpSpPr/>
          <p:nvPr/>
        </p:nvGrpSpPr>
        <p:grpSpPr>
          <a:xfrm>
            <a:off x="2698315" y="1229586"/>
            <a:ext cx="3747110" cy="2049842"/>
            <a:chOff x="2698315" y="1229586"/>
            <a:chExt cx="3747110" cy="2049842"/>
          </a:xfrm>
        </p:grpSpPr>
        <p:grpSp>
          <p:nvGrpSpPr>
            <p:cNvPr id="11516" name="Google Shape;11516;p40"/>
            <p:cNvGrpSpPr/>
            <p:nvPr/>
          </p:nvGrpSpPr>
          <p:grpSpPr>
            <a:xfrm>
              <a:off x="5641816" y="2562433"/>
              <a:ext cx="431979" cy="475718"/>
              <a:chOff x="5848938" y="3121875"/>
              <a:chExt cx="515550" cy="567750"/>
            </a:xfrm>
          </p:grpSpPr>
          <p:sp>
            <p:nvSpPr>
              <p:cNvPr id="11517" name="Google Shape;11517;p40"/>
              <p:cNvSpPr/>
              <p:nvPr/>
            </p:nvSpPr>
            <p:spPr>
              <a:xfrm>
                <a:off x="6063538" y="3121875"/>
                <a:ext cx="237700" cy="137150"/>
              </a:xfrm>
              <a:custGeom>
                <a:avLst/>
                <a:gdLst/>
                <a:ahLst/>
                <a:cxnLst/>
                <a:rect l="l" t="t" r="r" b="b"/>
                <a:pathLst>
                  <a:path w="9508" h="5486" extrusionOk="0">
                    <a:moveTo>
                      <a:pt x="892" y="0"/>
                    </a:moveTo>
                    <a:cubicBezTo>
                      <a:pt x="834" y="0"/>
                      <a:pt x="775" y="10"/>
                      <a:pt x="715" y="28"/>
                    </a:cubicBezTo>
                    <a:lnTo>
                      <a:pt x="1" y="242"/>
                    </a:lnTo>
                    <a:lnTo>
                      <a:pt x="953" y="1778"/>
                    </a:lnTo>
                    <a:cubicBezTo>
                      <a:pt x="1013" y="1886"/>
                      <a:pt x="1108" y="1969"/>
                      <a:pt x="1203" y="2016"/>
                    </a:cubicBezTo>
                    <a:lnTo>
                      <a:pt x="4025" y="3398"/>
                    </a:lnTo>
                    <a:lnTo>
                      <a:pt x="3501" y="4195"/>
                    </a:lnTo>
                    <a:lnTo>
                      <a:pt x="5632" y="4826"/>
                    </a:lnTo>
                    <a:cubicBezTo>
                      <a:pt x="5679" y="4840"/>
                      <a:pt x="5728" y="4847"/>
                      <a:pt x="5778" y="4847"/>
                    </a:cubicBezTo>
                    <a:cubicBezTo>
                      <a:pt x="5855" y="4847"/>
                      <a:pt x="5934" y="4831"/>
                      <a:pt x="6013" y="4803"/>
                    </a:cubicBezTo>
                    <a:lnTo>
                      <a:pt x="6716" y="4505"/>
                    </a:lnTo>
                    <a:cubicBezTo>
                      <a:pt x="6790" y="4472"/>
                      <a:pt x="6868" y="4456"/>
                      <a:pt x="6945" y="4456"/>
                    </a:cubicBezTo>
                    <a:cubicBezTo>
                      <a:pt x="7066" y="4456"/>
                      <a:pt x="7185" y="4496"/>
                      <a:pt x="7287" y="4576"/>
                    </a:cubicBezTo>
                    <a:lnTo>
                      <a:pt x="8335" y="5374"/>
                    </a:lnTo>
                    <a:cubicBezTo>
                      <a:pt x="8418" y="5434"/>
                      <a:pt x="8514" y="5469"/>
                      <a:pt x="8621" y="5481"/>
                    </a:cubicBezTo>
                    <a:cubicBezTo>
                      <a:pt x="8646" y="5484"/>
                      <a:pt x="8670" y="5486"/>
                      <a:pt x="8694" y="5486"/>
                    </a:cubicBezTo>
                    <a:cubicBezTo>
                      <a:pt x="9230" y="5486"/>
                      <a:pt x="9507" y="4748"/>
                      <a:pt x="9097" y="4326"/>
                    </a:cubicBezTo>
                    <a:lnTo>
                      <a:pt x="8537" y="3767"/>
                    </a:lnTo>
                    <a:cubicBezTo>
                      <a:pt x="8490" y="3707"/>
                      <a:pt x="8442" y="3648"/>
                      <a:pt x="8418" y="3588"/>
                    </a:cubicBezTo>
                    <a:lnTo>
                      <a:pt x="7716" y="2124"/>
                    </a:lnTo>
                    <a:cubicBezTo>
                      <a:pt x="7633" y="1957"/>
                      <a:pt x="7502" y="1838"/>
                      <a:pt x="7347" y="1790"/>
                    </a:cubicBezTo>
                    <a:lnTo>
                      <a:pt x="3811" y="659"/>
                    </a:lnTo>
                    <a:cubicBezTo>
                      <a:pt x="3756" y="639"/>
                      <a:pt x="3699" y="630"/>
                      <a:pt x="3642" y="630"/>
                    </a:cubicBezTo>
                    <a:cubicBezTo>
                      <a:pt x="3562" y="630"/>
                      <a:pt x="3482" y="648"/>
                      <a:pt x="3406" y="683"/>
                    </a:cubicBezTo>
                    <a:lnTo>
                      <a:pt x="3025" y="862"/>
                    </a:lnTo>
                    <a:cubicBezTo>
                      <a:pt x="2950" y="899"/>
                      <a:pt x="2870" y="917"/>
                      <a:pt x="2790" y="917"/>
                    </a:cubicBezTo>
                    <a:cubicBezTo>
                      <a:pt x="2691" y="917"/>
                      <a:pt x="2593" y="890"/>
                      <a:pt x="2501" y="838"/>
                    </a:cubicBezTo>
                    <a:lnTo>
                      <a:pt x="1156" y="76"/>
                    </a:lnTo>
                    <a:cubicBezTo>
                      <a:pt x="1075" y="25"/>
                      <a:pt x="985" y="0"/>
                      <a:pt x="892" y="0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40"/>
              <p:cNvSpPr/>
              <p:nvPr/>
            </p:nvSpPr>
            <p:spPr>
              <a:xfrm>
                <a:off x="5848938" y="3272950"/>
                <a:ext cx="515550" cy="416675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16667" extrusionOk="0">
                    <a:moveTo>
                      <a:pt x="9326" y="1"/>
                    </a:moveTo>
                    <a:cubicBezTo>
                      <a:pt x="9160" y="1"/>
                      <a:pt x="8998" y="73"/>
                      <a:pt x="8870" y="200"/>
                    </a:cubicBezTo>
                    <a:lnTo>
                      <a:pt x="7727" y="1438"/>
                    </a:lnTo>
                    <a:cubicBezTo>
                      <a:pt x="7603" y="1571"/>
                      <a:pt x="7442" y="1642"/>
                      <a:pt x="7276" y="1642"/>
                    </a:cubicBezTo>
                    <a:cubicBezTo>
                      <a:pt x="7188" y="1642"/>
                      <a:pt x="7099" y="1622"/>
                      <a:pt x="7013" y="1581"/>
                    </a:cubicBezTo>
                    <a:cubicBezTo>
                      <a:pt x="6932" y="1541"/>
                      <a:pt x="6845" y="1521"/>
                      <a:pt x="6758" y="1521"/>
                    </a:cubicBezTo>
                    <a:cubicBezTo>
                      <a:pt x="6591" y="1521"/>
                      <a:pt x="6424" y="1595"/>
                      <a:pt x="6299" y="1736"/>
                    </a:cubicBezTo>
                    <a:lnTo>
                      <a:pt x="3941" y="4332"/>
                    </a:lnTo>
                    <a:cubicBezTo>
                      <a:pt x="3870" y="4415"/>
                      <a:pt x="3775" y="4475"/>
                      <a:pt x="3679" y="4510"/>
                    </a:cubicBezTo>
                    <a:lnTo>
                      <a:pt x="2393" y="4951"/>
                    </a:lnTo>
                    <a:cubicBezTo>
                      <a:pt x="917" y="5439"/>
                      <a:pt x="0" y="7058"/>
                      <a:pt x="250" y="8725"/>
                    </a:cubicBezTo>
                    <a:lnTo>
                      <a:pt x="476" y="10213"/>
                    </a:lnTo>
                    <a:cubicBezTo>
                      <a:pt x="734" y="11870"/>
                      <a:pt x="2049" y="13028"/>
                      <a:pt x="3516" y="13028"/>
                    </a:cubicBezTo>
                    <a:cubicBezTo>
                      <a:pt x="3746" y="13028"/>
                      <a:pt x="3980" y="13000"/>
                      <a:pt x="4215" y="12940"/>
                    </a:cubicBezTo>
                    <a:lnTo>
                      <a:pt x="8466" y="11856"/>
                    </a:lnTo>
                    <a:cubicBezTo>
                      <a:pt x="8515" y="11844"/>
                      <a:pt x="8564" y="11838"/>
                      <a:pt x="8613" y="11838"/>
                    </a:cubicBezTo>
                    <a:cubicBezTo>
                      <a:pt x="8752" y="11838"/>
                      <a:pt x="8887" y="11887"/>
                      <a:pt x="9001" y="11975"/>
                    </a:cubicBezTo>
                    <a:lnTo>
                      <a:pt x="11144" y="13714"/>
                    </a:lnTo>
                    <a:lnTo>
                      <a:pt x="13788" y="15964"/>
                    </a:lnTo>
                    <a:cubicBezTo>
                      <a:pt x="14341" y="16423"/>
                      <a:pt x="15005" y="16666"/>
                      <a:pt x="15678" y="16666"/>
                    </a:cubicBezTo>
                    <a:cubicBezTo>
                      <a:pt x="16018" y="16666"/>
                      <a:pt x="16361" y="16604"/>
                      <a:pt x="16693" y="16476"/>
                    </a:cubicBezTo>
                    <a:lnTo>
                      <a:pt x="17133" y="16309"/>
                    </a:lnTo>
                    <a:cubicBezTo>
                      <a:pt x="18026" y="15964"/>
                      <a:pt x="18729" y="15190"/>
                      <a:pt x="19026" y="14202"/>
                    </a:cubicBezTo>
                    <a:lnTo>
                      <a:pt x="20550" y="9320"/>
                    </a:lnTo>
                    <a:cubicBezTo>
                      <a:pt x="20622" y="9082"/>
                      <a:pt x="20574" y="8820"/>
                      <a:pt x="20419" y="8630"/>
                    </a:cubicBezTo>
                    <a:lnTo>
                      <a:pt x="16621" y="3832"/>
                    </a:lnTo>
                    <a:cubicBezTo>
                      <a:pt x="16598" y="3808"/>
                      <a:pt x="16574" y="3772"/>
                      <a:pt x="16550" y="3736"/>
                    </a:cubicBezTo>
                    <a:lnTo>
                      <a:pt x="15228" y="1367"/>
                    </a:lnTo>
                    <a:cubicBezTo>
                      <a:pt x="15102" y="1135"/>
                      <a:pt x="14894" y="1027"/>
                      <a:pt x="14686" y="1027"/>
                    </a:cubicBezTo>
                    <a:cubicBezTo>
                      <a:pt x="14401" y="1027"/>
                      <a:pt x="14118" y="1229"/>
                      <a:pt x="14050" y="1593"/>
                    </a:cubicBezTo>
                    <a:lnTo>
                      <a:pt x="13859" y="2534"/>
                    </a:lnTo>
                    <a:cubicBezTo>
                      <a:pt x="13792" y="2878"/>
                      <a:pt x="13518" y="3097"/>
                      <a:pt x="13229" y="3097"/>
                    </a:cubicBezTo>
                    <a:cubicBezTo>
                      <a:pt x="13108" y="3097"/>
                      <a:pt x="12983" y="3059"/>
                      <a:pt x="12871" y="2974"/>
                    </a:cubicBezTo>
                    <a:lnTo>
                      <a:pt x="11514" y="1974"/>
                    </a:lnTo>
                    <a:cubicBezTo>
                      <a:pt x="11347" y="1855"/>
                      <a:pt x="11240" y="1653"/>
                      <a:pt x="11228" y="1427"/>
                    </a:cubicBezTo>
                    <a:lnTo>
                      <a:pt x="11204" y="986"/>
                    </a:lnTo>
                    <a:cubicBezTo>
                      <a:pt x="11180" y="676"/>
                      <a:pt x="10990" y="414"/>
                      <a:pt x="10704" y="343"/>
                    </a:cubicBezTo>
                    <a:lnTo>
                      <a:pt x="9478" y="22"/>
                    </a:lnTo>
                    <a:cubicBezTo>
                      <a:pt x="9427" y="8"/>
                      <a:pt x="9376" y="1"/>
                      <a:pt x="9326" y="1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19" name="Google Shape;11519;p40"/>
            <p:cNvGrpSpPr/>
            <p:nvPr/>
          </p:nvGrpSpPr>
          <p:grpSpPr>
            <a:xfrm>
              <a:off x="4720000" y="1300409"/>
              <a:ext cx="1725425" cy="1380021"/>
              <a:chOff x="4748788" y="1615700"/>
              <a:chExt cx="2059225" cy="1647000"/>
            </a:xfrm>
          </p:grpSpPr>
          <p:sp>
            <p:nvSpPr>
              <p:cNvPr id="11520" name="Google Shape;11520;p40"/>
              <p:cNvSpPr/>
              <p:nvPr/>
            </p:nvSpPr>
            <p:spPr>
              <a:xfrm>
                <a:off x="4748788" y="1730925"/>
                <a:ext cx="2059225" cy="1349475"/>
              </a:xfrm>
              <a:custGeom>
                <a:avLst/>
                <a:gdLst/>
                <a:ahLst/>
                <a:cxnLst/>
                <a:rect l="l" t="t" r="r" b="b"/>
                <a:pathLst>
                  <a:path w="82369" h="53979" extrusionOk="0">
                    <a:moveTo>
                      <a:pt x="38931" y="0"/>
                    </a:moveTo>
                    <a:cubicBezTo>
                      <a:pt x="38750" y="0"/>
                      <a:pt x="38570" y="37"/>
                      <a:pt x="38398" y="112"/>
                    </a:cubicBezTo>
                    <a:lnTo>
                      <a:pt x="31183" y="3279"/>
                    </a:lnTo>
                    <a:lnTo>
                      <a:pt x="28492" y="5029"/>
                    </a:lnTo>
                    <a:lnTo>
                      <a:pt x="27040" y="5553"/>
                    </a:lnTo>
                    <a:cubicBezTo>
                      <a:pt x="26290" y="5827"/>
                      <a:pt x="25671" y="6755"/>
                      <a:pt x="25671" y="7625"/>
                    </a:cubicBezTo>
                    <a:cubicBezTo>
                      <a:pt x="25671" y="8934"/>
                      <a:pt x="24932" y="10684"/>
                      <a:pt x="24028" y="11530"/>
                    </a:cubicBezTo>
                    <a:lnTo>
                      <a:pt x="23635" y="11899"/>
                    </a:lnTo>
                    <a:lnTo>
                      <a:pt x="24385" y="10446"/>
                    </a:lnTo>
                    <a:lnTo>
                      <a:pt x="24278" y="6839"/>
                    </a:lnTo>
                    <a:cubicBezTo>
                      <a:pt x="24254" y="6374"/>
                      <a:pt x="24063" y="5922"/>
                      <a:pt x="23706" y="5672"/>
                    </a:cubicBezTo>
                    <a:cubicBezTo>
                      <a:pt x="23496" y="5520"/>
                      <a:pt x="23263" y="5449"/>
                      <a:pt x="23034" y="5449"/>
                    </a:cubicBezTo>
                    <a:cubicBezTo>
                      <a:pt x="22651" y="5449"/>
                      <a:pt x="22277" y="5648"/>
                      <a:pt x="22039" y="6005"/>
                    </a:cubicBezTo>
                    <a:lnTo>
                      <a:pt x="21539" y="6755"/>
                    </a:lnTo>
                    <a:cubicBezTo>
                      <a:pt x="21301" y="7113"/>
                      <a:pt x="21241" y="7565"/>
                      <a:pt x="21361" y="7982"/>
                    </a:cubicBezTo>
                    <a:lnTo>
                      <a:pt x="21944" y="9887"/>
                    </a:lnTo>
                    <a:lnTo>
                      <a:pt x="19515" y="8827"/>
                    </a:lnTo>
                    <a:cubicBezTo>
                      <a:pt x="19308" y="8738"/>
                      <a:pt x="19093" y="8694"/>
                      <a:pt x="18881" y="8694"/>
                    </a:cubicBezTo>
                    <a:cubicBezTo>
                      <a:pt x="18468" y="8694"/>
                      <a:pt x="18063" y="8858"/>
                      <a:pt x="17741" y="9172"/>
                    </a:cubicBezTo>
                    <a:cubicBezTo>
                      <a:pt x="17431" y="9470"/>
                      <a:pt x="17039" y="9637"/>
                      <a:pt x="16622" y="9649"/>
                    </a:cubicBezTo>
                    <a:lnTo>
                      <a:pt x="14288" y="9684"/>
                    </a:lnTo>
                    <a:cubicBezTo>
                      <a:pt x="14026" y="9684"/>
                      <a:pt x="13752" y="9768"/>
                      <a:pt x="13514" y="9899"/>
                    </a:cubicBezTo>
                    <a:lnTo>
                      <a:pt x="6716" y="13828"/>
                    </a:lnTo>
                    <a:cubicBezTo>
                      <a:pt x="6595" y="13898"/>
                      <a:pt x="6463" y="13933"/>
                      <a:pt x="6331" y="13933"/>
                    </a:cubicBezTo>
                    <a:cubicBezTo>
                      <a:pt x="6086" y="13933"/>
                      <a:pt x="5843" y="13814"/>
                      <a:pt x="5680" y="13590"/>
                    </a:cubicBezTo>
                    <a:lnTo>
                      <a:pt x="4418" y="11887"/>
                    </a:lnTo>
                    <a:cubicBezTo>
                      <a:pt x="4270" y="11696"/>
                      <a:pt x="4404" y="11421"/>
                      <a:pt x="4611" y="11421"/>
                    </a:cubicBezTo>
                    <a:cubicBezTo>
                      <a:pt x="4637" y="11421"/>
                      <a:pt x="4664" y="11425"/>
                      <a:pt x="4692" y="11435"/>
                    </a:cubicBezTo>
                    <a:lnTo>
                      <a:pt x="6573" y="11994"/>
                    </a:lnTo>
                    <a:cubicBezTo>
                      <a:pt x="6614" y="12010"/>
                      <a:pt x="6657" y="12018"/>
                      <a:pt x="6702" y="12018"/>
                    </a:cubicBezTo>
                    <a:cubicBezTo>
                      <a:pt x="6786" y="12018"/>
                      <a:pt x="6872" y="11989"/>
                      <a:pt x="6942" y="11935"/>
                    </a:cubicBezTo>
                    <a:lnTo>
                      <a:pt x="8109" y="11125"/>
                    </a:lnTo>
                    <a:cubicBezTo>
                      <a:pt x="8430" y="10911"/>
                      <a:pt x="8395" y="10399"/>
                      <a:pt x="8049" y="10232"/>
                    </a:cubicBezTo>
                    <a:lnTo>
                      <a:pt x="2120" y="7303"/>
                    </a:lnTo>
                    <a:cubicBezTo>
                      <a:pt x="1928" y="7211"/>
                      <a:pt x="1717" y="7164"/>
                      <a:pt x="1502" y="7164"/>
                    </a:cubicBezTo>
                    <a:cubicBezTo>
                      <a:pt x="1383" y="7164"/>
                      <a:pt x="1263" y="7178"/>
                      <a:pt x="1144" y="7208"/>
                    </a:cubicBezTo>
                    <a:lnTo>
                      <a:pt x="1" y="7529"/>
                    </a:lnTo>
                    <a:cubicBezTo>
                      <a:pt x="477" y="8410"/>
                      <a:pt x="751" y="9482"/>
                      <a:pt x="1132" y="10387"/>
                    </a:cubicBezTo>
                    <a:cubicBezTo>
                      <a:pt x="1691" y="11685"/>
                      <a:pt x="2156" y="13018"/>
                      <a:pt x="2572" y="14375"/>
                    </a:cubicBezTo>
                    <a:cubicBezTo>
                      <a:pt x="3454" y="17245"/>
                      <a:pt x="3763" y="20233"/>
                      <a:pt x="4180" y="23198"/>
                    </a:cubicBezTo>
                    <a:cubicBezTo>
                      <a:pt x="4335" y="24305"/>
                      <a:pt x="4370" y="25412"/>
                      <a:pt x="4037" y="26496"/>
                    </a:cubicBezTo>
                    <a:cubicBezTo>
                      <a:pt x="3918" y="26889"/>
                      <a:pt x="3715" y="27246"/>
                      <a:pt x="3537" y="27603"/>
                    </a:cubicBezTo>
                    <a:lnTo>
                      <a:pt x="7835" y="29961"/>
                    </a:lnTo>
                    <a:cubicBezTo>
                      <a:pt x="8026" y="30068"/>
                      <a:pt x="8097" y="30306"/>
                      <a:pt x="8002" y="30508"/>
                    </a:cubicBezTo>
                    <a:lnTo>
                      <a:pt x="7895" y="30746"/>
                    </a:lnTo>
                    <a:cubicBezTo>
                      <a:pt x="7836" y="30884"/>
                      <a:pt x="7712" y="30973"/>
                      <a:pt x="7570" y="30973"/>
                    </a:cubicBezTo>
                    <a:cubicBezTo>
                      <a:pt x="7540" y="30973"/>
                      <a:pt x="7509" y="30969"/>
                      <a:pt x="7478" y="30961"/>
                    </a:cubicBezTo>
                    <a:lnTo>
                      <a:pt x="4335" y="30163"/>
                    </a:lnTo>
                    <a:cubicBezTo>
                      <a:pt x="4309" y="30157"/>
                      <a:pt x="4282" y="30154"/>
                      <a:pt x="4255" y="30154"/>
                    </a:cubicBezTo>
                    <a:cubicBezTo>
                      <a:pt x="4171" y="30154"/>
                      <a:pt x="4085" y="30183"/>
                      <a:pt x="4013" y="30246"/>
                    </a:cubicBezTo>
                    <a:lnTo>
                      <a:pt x="3370" y="30818"/>
                    </a:lnTo>
                    <a:cubicBezTo>
                      <a:pt x="3311" y="30865"/>
                      <a:pt x="3239" y="30901"/>
                      <a:pt x="3156" y="30901"/>
                    </a:cubicBezTo>
                    <a:lnTo>
                      <a:pt x="1965" y="30973"/>
                    </a:lnTo>
                    <a:lnTo>
                      <a:pt x="739" y="31604"/>
                    </a:lnTo>
                    <a:cubicBezTo>
                      <a:pt x="584" y="31687"/>
                      <a:pt x="501" y="31889"/>
                      <a:pt x="572" y="32068"/>
                    </a:cubicBezTo>
                    <a:lnTo>
                      <a:pt x="1072" y="33544"/>
                    </a:lnTo>
                    <a:cubicBezTo>
                      <a:pt x="1179" y="33866"/>
                      <a:pt x="1453" y="34092"/>
                      <a:pt x="1763" y="34116"/>
                    </a:cubicBezTo>
                    <a:lnTo>
                      <a:pt x="3799" y="34318"/>
                    </a:lnTo>
                    <a:cubicBezTo>
                      <a:pt x="3894" y="34318"/>
                      <a:pt x="3989" y="34318"/>
                      <a:pt x="4085" y="34283"/>
                    </a:cubicBezTo>
                    <a:lnTo>
                      <a:pt x="4847" y="34068"/>
                    </a:lnTo>
                    <a:cubicBezTo>
                      <a:pt x="4875" y="34059"/>
                      <a:pt x="4904" y="34055"/>
                      <a:pt x="4931" y="34055"/>
                    </a:cubicBezTo>
                    <a:cubicBezTo>
                      <a:pt x="5120" y="34055"/>
                      <a:pt x="5266" y="34255"/>
                      <a:pt x="5204" y="34473"/>
                    </a:cubicBezTo>
                    <a:lnTo>
                      <a:pt x="4585" y="36735"/>
                    </a:lnTo>
                    <a:cubicBezTo>
                      <a:pt x="4525" y="36938"/>
                      <a:pt x="4370" y="37081"/>
                      <a:pt x="4192" y="37128"/>
                    </a:cubicBezTo>
                    <a:cubicBezTo>
                      <a:pt x="4608" y="37950"/>
                      <a:pt x="4918" y="38819"/>
                      <a:pt x="5097" y="39724"/>
                    </a:cubicBezTo>
                    <a:lnTo>
                      <a:pt x="8966" y="47070"/>
                    </a:lnTo>
                    <a:cubicBezTo>
                      <a:pt x="9246" y="47379"/>
                      <a:pt x="9626" y="47549"/>
                      <a:pt x="10012" y="47549"/>
                    </a:cubicBezTo>
                    <a:cubicBezTo>
                      <a:pt x="10265" y="47549"/>
                      <a:pt x="10521" y="47476"/>
                      <a:pt x="10752" y="47320"/>
                    </a:cubicBezTo>
                    <a:lnTo>
                      <a:pt x="16860" y="43224"/>
                    </a:lnTo>
                    <a:cubicBezTo>
                      <a:pt x="17193" y="42998"/>
                      <a:pt x="17241" y="42486"/>
                      <a:pt x="16955" y="42188"/>
                    </a:cubicBezTo>
                    <a:lnTo>
                      <a:pt x="15788" y="40974"/>
                    </a:lnTo>
                    <a:cubicBezTo>
                      <a:pt x="15675" y="40854"/>
                      <a:pt x="15528" y="40792"/>
                      <a:pt x="15378" y="40792"/>
                    </a:cubicBezTo>
                    <a:cubicBezTo>
                      <a:pt x="15275" y="40792"/>
                      <a:pt x="15171" y="40821"/>
                      <a:pt x="15074" y="40879"/>
                    </a:cubicBezTo>
                    <a:lnTo>
                      <a:pt x="14050" y="41533"/>
                    </a:lnTo>
                    <a:cubicBezTo>
                      <a:pt x="13947" y="41599"/>
                      <a:pt x="13834" y="41631"/>
                      <a:pt x="13723" y="41631"/>
                    </a:cubicBezTo>
                    <a:cubicBezTo>
                      <a:pt x="13512" y="41631"/>
                      <a:pt x="13306" y="41518"/>
                      <a:pt x="13181" y="41307"/>
                    </a:cubicBezTo>
                    <a:lnTo>
                      <a:pt x="11716" y="38938"/>
                    </a:lnTo>
                    <a:cubicBezTo>
                      <a:pt x="11526" y="38616"/>
                      <a:pt x="11609" y="38188"/>
                      <a:pt x="11907" y="37985"/>
                    </a:cubicBezTo>
                    <a:cubicBezTo>
                      <a:pt x="12002" y="37926"/>
                      <a:pt x="12112" y="37896"/>
                      <a:pt x="12222" y="37896"/>
                    </a:cubicBezTo>
                    <a:cubicBezTo>
                      <a:pt x="12333" y="37896"/>
                      <a:pt x="12443" y="37926"/>
                      <a:pt x="12538" y="37985"/>
                    </a:cubicBezTo>
                    <a:lnTo>
                      <a:pt x="16134" y="40331"/>
                    </a:lnTo>
                    <a:cubicBezTo>
                      <a:pt x="16610" y="40629"/>
                      <a:pt x="17146" y="40807"/>
                      <a:pt x="17682" y="40819"/>
                    </a:cubicBezTo>
                    <a:lnTo>
                      <a:pt x="20420" y="40926"/>
                    </a:lnTo>
                    <a:cubicBezTo>
                      <a:pt x="20765" y="40938"/>
                      <a:pt x="21099" y="41081"/>
                      <a:pt x="21361" y="41331"/>
                    </a:cubicBezTo>
                    <a:lnTo>
                      <a:pt x="23730" y="43617"/>
                    </a:lnTo>
                    <a:cubicBezTo>
                      <a:pt x="23920" y="43808"/>
                      <a:pt x="24075" y="44046"/>
                      <a:pt x="24159" y="44319"/>
                    </a:cubicBezTo>
                    <a:lnTo>
                      <a:pt x="25766" y="49403"/>
                    </a:lnTo>
                    <a:cubicBezTo>
                      <a:pt x="25917" y="49874"/>
                      <a:pt x="26267" y="50158"/>
                      <a:pt x="26642" y="50158"/>
                    </a:cubicBezTo>
                    <a:cubicBezTo>
                      <a:pt x="26827" y="50158"/>
                      <a:pt x="27018" y="50089"/>
                      <a:pt x="27195" y="49939"/>
                    </a:cubicBezTo>
                    <a:cubicBezTo>
                      <a:pt x="27397" y="49773"/>
                      <a:pt x="27516" y="49523"/>
                      <a:pt x="27552" y="49261"/>
                    </a:cubicBezTo>
                    <a:lnTo>
                      <a:pt x="27742" y="47379"/>
                    </a:lnTo>
                    <a:cubicBezTo>
                      <a:pt x="27802" y="46808"/>
                      <a:pt x="28076" y="46272"/>
                      <a:pt x="28504" y="45927"/>
                    </a:cubicBezTo>
                    <a:lnTo>
                      <a:pt x="31326" y="43629"/>
                    </a:lnTo>
                    <a:cubicBezTo>
                      <a:pt x="31662" y="43357"/>
                      <a:pt x="32053" y="43225"/>
                      <a:pt x="32440" y="43225"/>
                    </a:cubicBezTo>
                    <a:cubicBezTo>
                      <a:pt x="32987" y="43225"/>
                      <a:pt x="33528" y="43489"/>
                      <a:pt x="33898" y="43998"/>
                    </a:cubicBezTo>
                    <a:lnTo>
                      <a:pt x="35839" y="46641"/>
                    </a:lnTo>
                    <a:cubicBezTo>
                      <a:pt x="36089" y="46998"/>
                      <a:pt x="36208" y="47451"/>
                      <a:pt x="36148" y="47903"/>
                    </a:cubicBezTo>
                    <a:lnTo>
                      <a:pt x="35874" y="49915"/>
                    </a:lnTo>
                    <a:cubicBezTo>
                      <a:pt x="35839" y="50189"/>
                      <a:pt x="35886" y="50487"/>
                      <a:pt x="36017" y="50725"/>
                    </a:cubicBezTo>
                    <a:lnTo>
                      <a:pt x="37589" y="53737"/>
                    </a:lnTo>
                    <a:cubicBezTo>
                      <a:pt x="37674" y="53903"/>
                      <a:pt x="37817" y="53978"/>
                      <a:pt x="37960" y="53978"/>
                    </a:cubicBezTo>
                    <a:cubicBezTo>
                      <a:pt x="38177" y="53978"/>
                      <a:pt x="38391" y="53805"/>
                      <a:pt x="38398" y="53511"/>
                    </a:cubicBezTo>
                    <a:lnTo>
                      <a:pt x="38434" y="52713"/>
                    </a:lnTo>
                    <a:cubicBezTo>
                      <a:pt x="38434" y="52571"/>
                      <a:pt x="38398" y="52440"/>
                      <a:pt x="38327" y="52332"/>
                    </a:cubicBezTo>
                    <a:lnTo>
                      <a:pt x="37053" y="50546"/>
                    </a:lnTo>
                    <a:cubicBezTo>
                      <a:pt x="36803" y="50189"/>
                      <a:pt x="36743" y="49725"/>
                      <a:pt x="36886" y="49320"/>
                    </a:cubicBezTo>
                    <a:lnTo>
                      <a:pt x="37148" y="48546"/>
                    </a:lnTo>
                    <a:cubicBezTo>
                      <a:pt x="37226" y="48314"/>
                      <a:pt x="37419" y="48186"/>
                      <a:pt x="37616" y="48186"/>
                    </a:cubicBezTo>
                    <a:cubicBezTo>
                      <a:pt x="37753" y="48186"/>
                      <a:pt x="37891" y="48248"/>
                      <a:pt x="37994" y="48380"/>
                    </a:cubicBezTo>
                    <a:lnTo>
                      <a:pt x="39268" y="49963"/>
                    </a:lnTo>
                    <a:cubicBezTo>
                      <a:pt x="39412" y="50136"/>
                      <a:pt x="39611" y="50222"/>
                      <a:pt x="39810" y="50222"/>
                    </a:cubicBezTo>
                    <a:cubicBezTo>
                      <a:pt x="40022" y="50222"/>
                      <a:pt x="40233" y="50124"/>
                      <a:pt x="40375" y="49927"/>
                    </a:cubicBezTo>
                    <a:lnTo>
                      <a:pt x="41708" y="48046"/>
                    </a:lnTo>
                    <a:cubicBezTo>
                      <a:pt x="41911" y="47772"/>
                      <a:pt x="41923" y="47391"/>
                      <a:pt x="41732" y="47117"/>
                    </a:cubicBezTo>
                    <a:lnTo>
                      <a:pt x="40482" y="45141"/>
                    </a:lnTo>
                    <a:cubicBezTo>
                      <a:pt x="40196" y="44700"/>
                      <a:pt x="40280" y="44081"/>
                      <a:pt x="40672" y="43736"/>
                    </a:cubicBezTo>
                    <a:lnTo>
                      <a:pt x="41518" y="43010"/>
                    </a:lnTo>
                    <a:lnTo>
                      <a:pt x="43923" y="42605"/>
                    </a:lnTo>
                    <a:cubicBezTo>
                      <a:pt x="44852" y="42438"/>
                      <a:pt x="45709" y="41914"/>
                      <a:pt x="46304" y="41105"/>
                    </a:cubicBezTo>
                    <a:lnTo>
                      <a:pt x="47864" y="39021"/>
                    </a:lnTo>
                    <a:cubicBezTo>
                      <a:pt x="48388" y="38319"/>
                      <a:pt x="48495" y="37342"/>
                      <a:pt x="48126" y="36533"/>
                    </a:cubicBezTo>
                    <a:lnTo>
                      <a:pt x="46685" y="33306"/>
                    </a:lnTo>
                    <a:cubicBezTo>
                      <a:pt x="46495" y="32878"/>
                      <a:pt x="46507" y="32342"/>
                      <a:pt x="46792" y="31985"/>
                    </a:cubicBezTo>
                    <a:cubicBezTo>
                      <a:pt x="47004" y="31714"/>
                      <a:pt x="47298" y="31580"/>
                      <a:pt x="47589" y="31580"/>
                    </a:cubicBezTo>
                    <a:cubicBezTo>
                      <a:pt x="47887" y="31580"/>
                      <a:pt x="48183" y="31720"/>
                      <a:pt x="48388" y="31997"/>
                    </a:cubicBezTo>
                    <a:lnTo>
                      <a:pt x="50983" y="35402"/>
                    </a:lnTo>
                    <a:cubicBezTo>
                      <a:pt x="51602" y="35092"/>
                      <a:pt x="51900" y="34318"/>
                      <a:pt x="51674" y="33616"/>
                    </a:cubicBezTo>
                    <a:lnTo>
                      <a:pt x="51543" y="33187"/>
                    </a:lnTo>
                    <a:cubicBezTo>
                      <a:pt x="51340" y="32520"/>
                      <a:pt x="51602" y="31794"/>
                      <a:pt x="52162" y="31449"/>
                    </a:cubicBezTo>
                    <a:lnTo>
                      <a:pt x="54448" y="30056"/>
                    </a:lnTo>
                    <a:cubicBezTo>
                      <a:pt x="54710" y="29901"/>
                      <a:pt x="54912" y="29663"/>
                      <a:pt x="55031" y="29377"/>
                    </a:cubicBezTo>
                    <a:lnTo>
                      <a:pt x="57627" y="23234"/>
                    </a:lnTo>
                    <a:cubicBezTo>
                      <a:pt x="57948" y="22460"/>
                      <a:pt x="57591" y="21841"/>
                      <a:pt x="56817" y="21841"/>
                    </a:cubicBezTo>
                    <a:lnTo>
                      <a:pt x="56043" y="21602"/>
                    </a:lnTo>
                    <a:cubicBezTo>
                      <a:pt x="55639" y="21471"/>
                      <a:pt x="55543" y="20900"/>
                      <a:pt x="55865" y="20614"/>
                    </a:cubicBezTo>
                    <a:lnTo>
                      <a:pt x="59437" y="17530"/>
                    </a:lnTo>
                    <a:cubicBezTo>
                      <a:pt x="59525" y="17462"/>
                      <a:pt x="59638" y="17417"/>
                      <a:pt x="59748" y="17417"/>
                    </a:cubicBezTo>
                    <a:cubicBezTo>
                      <a:pt x="59772" y="17417"/>
                      <a:pt x="59795" y="17419"/>
                      <a:pt x="59818" y="17423"/>
                    </a:cubicBezTo>
                    <a:lnTo>
                      <a:pt x="63306" y="17911"/>
                    </a:lnTo>
                    <a:cubicBezTo>
                      <a:pt x="63434" y="17929"/>
                      <a:pt x="63561" y="17937"/>
                      <a:pt x="63689" y="17937"/>
                    </a:cubicBezTo>
                    <a:cubicBezTo>
                      <a:pt x="64347" y="17937"/>
                      <a:pt x="64994" y="17707"/>
                      <a:pt x="65533" y="17269"/>
                    </a:cubicBezTo>
                    <a:lnTo>
                      <a:pt x="66545" y="16435"/>
                    </a:lnTo>
                    <a:cubicBezTo>
                      <a:pt x="66723" y="16286"/>
                      <a:pt x="66935" y="16212"/>
                      <a:pt x="67149" y="16212"/>
                    </a:cubicBezTo>
                    <a:cubicBezTo>
                      <a:pt x="67278" y="16212"/>
                      <a:pt x="67408" y="16239"/>
                      <a:pt x="67533" y="16292"/>
                    </a:cubicBezTo>
                    <a:cubicBezTo>
                      <a:pt x="67650" y="16338"/>
                      <a:pt x="67770" y="16361"/>
                      <a:pt x="67889" y="16361"/>
                    </a:cubicBezTo>
                    <a:cubicBezTo>
                      <a:pt x="68107" y="16361"/>
                      <a:pt x="68320" y="16284"/>
                      <a:pt x="68497" y="16137"/>
                    </a:cubicBezTo>
                    <a:lnTo>
                      <a:pt x="69831" y="15054"/>
                    </a:lnTo>
                    <a:lnTo>
                      <a:pt x="69986" y="15673"/>
                    </a:lnTo>
                    <a:lnTo>
                      <a:pt x="66283" y="19435"/>
                    </a:lnTo>
                    <a:cubicBezTo>
                      <a:pt x="65711" y="20007"/>
                      <a:pt x="65461" y="20864"/>
                      <a:pt x="65628" y="21686"/>
                    </a:cubicBezTo>
                    <a:lnTo>
                      <a:pt x="65830" y="22769"/>
                    </a:lnTo>
                    <a:cubicBezTo>
                      <a:pt x="65898" y="23145"/>
                      <a:pt x="66194" y="23369"/>
                      <a:pt x="66498" y="23369"/>
                    </a:cubicBezTo>
                    <a:cubicBezTo>
                      <a:pt x="66676" y="23369"/>
                      <a:pt x="66857" y="23293"/>
                      <a:pt x="66997" y="23126"/>
                    </a:cubicBezTo>
                    <a:lnTo>
                      <a:pt x="69176" y="20578"/>
                    </a:lnTo>
                    <a:cubicBezTo>
                      <a:pt x="69355" y="20364"/>
                      <a:pt x="69414" y="20043"/>
                      <a:pt x="69295" y="19769"/>
                    </a:cubicBezTo>
                    <a:lnTo>
                      <a:pt x="68771" y="18459"/>
                    </a:lnTo>
                    <a:lnTo>
                      <a:pt x="72367" y="16888"/>
                    </a:lnTo>
                    <a:lnTo>
                      <a:pt x="72819" y="17304"/>
                    </a:lnTo>
                    <a:lnTo>
                      <a:pt x="77106" y="15054"/>
                    </a:lnTo>
                    <a:cubicBezTo>
                      <a:pt x="76891" y="14316"/>
                      <a:pt x="77284" y="13542"/>
                      <a:pt x="77963" y="13340"/>
                    </a:cubicBezTo>
                    <a:lnTo>
                      <a:pt x="79320" y="12923"/>
                    </a:lnTo>
                    <a:cubicBezTo>
                      <a:pt x="79447" y="12885"/>
                      <a:pt x="79577" y="12866"/>
                      <a:pt x="79707" y="12866"/>
                    </a:cubicBezTo>
                    <a:cubicBezTo>
                      <a:pt x="79943" y="12866"/>
                      <a:pt x="80177" y="12927"/>
                      <a:pt x="80392" y="13042"/>
                    </a:cubicBezTo>
                    <a:lnTo>
                      <a:pt x="80797" y="13268"/>
                    </a:lnTo>
                    <a:cubicBezTo>
                      <a:pt x="80938" y="13346"/>
                      <a:pt x="81090" y="13384"/>
                      <a:pt x="81239" y="13384"/>
                    </a:cubicBezTo>
                    <a:cubicBezTo>
                      <a:pt x="81592" y="13384"/>
                      <a:pt x="81934" y="13173"/>
                      <a:pt x="82118" y="12780"/>
                    </a:cubicBezTo>
                    <a:cubicBezTo>
                      <a:pt x="82368" y="12244"/>
                      <a:pt x="82106" y="11565"/>
                      <a:pt x="81594" y="11327"/>
                    </a:cubicBezTo>
                    <a:lnTo>
                      <a:pt x="75284" y="8256"/>
                    </a:lnTo>
                    <a:lnTo>
                      <a:pt x="68521" y="8553"/>
                    </a:lnTo>
                    <a:cubicBezTo>
                      <a:pt x="68506" y="8554"/>
                      <a:pt x="68490" y="8555"/>
                      <a:pt x="68475" y="8555"/>
                    </a:cubicBezTo>
                    <a:cubicBezTo>
                      <a:pt x="68078" y="8555"/>
                      <a:pt x="67741" y="8264"/>
                      <a:pt x="67593" y="7863"/>
                    </a:cubicBezTo>
                    <a:cubicBezTo>
                      <a:pt x="67462" y="7505"/>
                      <a:pt x="67176" y="7267"/>
                      <a:pt x="66831" y="7220"/>
                    </a:cubicBezTo>
                    <a:lnTo>
                      <a:pt x="62306" y="6672"/>
                    </a:lnTo>
                    <a:lnTo>
                      <a:pt x="62223" y="6029"/>
                    </a:lnTo>
                    <a:lnTo>
                      <a:pt x="59008" y="5600"/>
                    </a:lnTo>
                    <a:cubicBezTo>
                      <a:pt x="58907" y="5587"/>
                      <a:pt x="58806" y="5580"/>
                      <a:pt x="58705" y="5580"/>
                    </a:cubicBezTo>
                    <a:cubicBezTo>
                      <a:pt x="57839" y="5580"/>
                      <a:pt x="57026" y="6077"/>
                      <a:pt x="56567" y="6898"/>
                    </a:cubicBezTo>
                    <a:lnTo>
                      <a:pt x="54210" y="6493"/>
                    </a:lnTo>
                    <a:cubicBezTo>
                      <a:pt x="54182" y="6488"/>
                      <a:pt x="54153" y="6486"/>
                      <a:pt x="54126" y="6486"/>
                    </a:cubicBezTo>
                    <a:cubicBezTo>
                      <a:pt x="53956" y="6486"/>
                      <a:pt x="53802" y="6578"/>
                      <a:pt x="53710" y="6732"/>
                    </a:cubicBezTo>
                    <a:lnTo>
                      <a:pt x="53519" y="7065"/>
                    </a:lnTo>
                    <a:cubicBezTo>
                      <a:pt x="53422" y="7229"/>
                      <a:pt x="53260" y="7318"/>
                      <a:pt x="53094" y="7318"/>
                    </a:cubicBezTo>
                    <a:cubicBezTo>
                      <a:pt x="52995" y="7318"/>
                      <a:pt x="52894" y="7286"/>
                      <a:pt x="52805" y="7220"/>
                    </a:cubicBezTo>
                    <a:lnTo>
                      <a:pt x="51888" y="6517"/>
                    </a:lnTo>
                    <a:cubicBezTo>
                      <a:pt x="51745" y="6410"/>
                      <a:pt x="51662" y="6220"/>
                      <a:pt x="51674" y="6029"/>
                    </a:cubicBezTo>
                    <a:lnTo>
                      <a:pt x="51721" y="5339"/>
                    </a:lnTo>
                    <a:cubicBezTo>
                      <a:pt x="51733" y="5077"/>
                      <a:pt x="51579" y="4838"/>
                      <a:pt x="51352" y="4767"/>
                    </a:cubicBezTo>
                    <a:lnTo>
                      <a:pt x="49662" y="4267"/>
                    </a:lnTo>
                    <a:cubicBezTo>
                      <a:pt x="49618" y="4253"/>
                      <a:pt x="49574" y="4246"/>
                      <a:pt x="49530" y="4246"/>
                    </a:cubicBezTo>
                    <a:cubicBezTo>
                      <a:pt x="49310" y="4246"/>
                      <a:pt x="49102" y="4412"/>
                      <a:pt x="49043" y="4660"/>
                    </a:cubicBezTo>
                    <a:cubicBezTo>
                      <a:pt x="48995" y="4910"/>
                      <a:pt x="48804" y="5088"/>
                      <a:pt x="48578" y="5088"/>
                    </a:cubicBezTo>
                    <a:lnTo>
                      <a:pt x="40351" y="5505"/>
                    </a:lnTo>
                    <a:cubicBezTo>
                      <a:pt x="40344" y="5506"/>
                      <a:pt x="40336" y="5506"/>
                      <a:pt x="40329" y="5506"/>
                    </a:cubicBezTo>
                    <a:cubicBezTo>
                      <a:pt x="40040" y="5506"/>
                      <a:pt x="39777" y="5283"/>
                      <a:pt x="39696" y="4969"/>
                    </a:cubicBezTo>
                    <a:cubicBezTo>
                      <a:pt x="39625" y="4624"/>
                      <a:pt x="39780" y="4267"/>
                      <a:pt x="40077" y="4136"/>
                    </a:cubicBezTo>
                    <a:lnTo>
                      <a:pt x="44435" y="2148"/>
                    </a:lnTo>
                    <a:cubicBezTo>
                      <a:pt x="44280" y="1648"/>
                      <a:pt x="43899" y="1278"/>
                      <a:pt x="43435" y="1148"/>
                    </a:cubicBezTo>
                    <a:lnTo>
                      <a:pt x="39256" y="40"/>
                    </a:lnTo>
                    <a:cubicBezTo>
                      <a:pt x="39148" y="13"/>
                      <a:pt x="39040" y="0"/>
                      <a:pt x="389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40"/>
              <p:cNvSpPr/>
              <p:nvPr/>
            </p:nvSpPr>
            <p:spPr>
              <a:xfrm>
                <a:off x="5627463" y="3049650"/>
                <a:ext cx="124750" cy="141975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5679" extrusionOk="0">
                    <a:moveTo>
                      <a:pt x="1025" y="0"/>
                    </a:moveTo>
                    <a:cubicBezTo>
                      <a:pt x="394" y="0"/>
                      <a:pt x="1" y="762"/>
                      <a:pt x="346" y="1357"/>
                    </a:cubicBezTo>
                    <a:lnTo>
                      <a:pt x="1906" y="4072"/>
                    </a:lnTo>
                    <a:cubicBezTo>
                      <a:pt x="1966" y="4167"/>
                      <a:pt x="2037" y="4251"/>
                      <a:pt x="2120" y="4310"/>
                    </a:cubicBezTo>
                    <a:lnTo>
                      <a:pt x="3644" y="5513"/>
                    </a:lnTo>
                    <a:cubicBezTo>
                      <a:pt x="3790" y="5627"/>
                      <a:pt x="3953" y="5679"/>
                      <a:pt x="4113" y="5679"/>
                    </a:cubicBezTo>
                    <a:cubicBezTo>
                      <a:pt x="4486" y="5679"/>
                      <a:pt x="4840" y="5392"/>
                      <a:pt x="4906" y="4941"/>
                    </a:cubicBezTo>
                    <a:lnTo>
                      <a:pt x="4942" y="4715"/>
                    </a:lnTo>
                    <a:cubicBezTo>
                      <a:pt x="4990" y="4441"/>
                      <a:pt x="4918" y="4155"/>
                      <a:pt x="4740" y="3953"/>
                    </a:cubicBezTo>
                    <a:lnTo>
                      <a:pt x="1620" y="274"/>
                    </a:lnTo>
                    <a:cubicBezTo>
                      <a:pt x="1465" y="95"/>
                      <a:pt x="1251" y="0"/>
                      <a:pt x="10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40"/>
              <p:cNvSpPr/>
              <p:nvPr/>
            </p:nvSpPr>
            <p:spPr>
              <a:xfrm>
                <a:off x="5752488" y="3197875"/>
                <a:ext cx="199450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2593" extrusionOk="0">
                    <a:moveTo>
                      <a:pt x="620" y="0"/>
                    </a:moveTo>
                    <a:lnTo>
                      <a:pt x="572" y="36"/>
                    </a:lnTo>
                    <a:cubicBezTo>
                      <a:pt x="1" y="489"/>
                      <a:pt x="227" y="1489"/>
                      <a:pt x="929" y="1596"/>
                    </a:cubicBezTo>
                    <a:lnTo>
                      <a:pt x="7025" y="2572"/>
                    </a:lnTo>
                    <a:cubicBezTo>
                      <a:pt x="7075" y="2586"/>
                      <a:pt x="7125" y="2593"/>
                      <a:pt x="7175" y="2593"/>
                    </a:cubicBezTo>
                    <a:cubicBezTo>
                      <a:pt x="7341" y="2593"/>
                      <a:pt x="7502" y="2519"/>
                      <a:pt x="7621" y="2382"/>
                    </a:cubicBezTo>
                    <a:cubicBezTo>
                      <a:pt x="7978" y="1989"/>
                      <a:pt x="7787" y="1322"/>
                      <a:pt x="7287" y="1227"/>
                    </a:cubicBezTo>
                    <a:lnTo>
                      <a:pt x="62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40"/>
              <p:cNvSpPr/>
              <p:nvPr/>
            </p:nvSpPr>
            <p:spPr>
              <a:xfrm>
                <a:off x="5786413" y="3024450"/>
                <a:ext cx="127425" cy="148575"/>
              </a:xfrm>
              <a:custGeom>
                <a:avLst/>
                <a:gdLst/>
                <a:ahLst/>
                <a:cxnLst/>
                <a:rect l="l" t="t" r="r" b="b"/>
                <a:pathLst>
                  <a:path w="5097" h="5943" extrusionOk="0">
                    <a:moveTo>
                      <a:pt x="4083" y="1"/>
                    </a:moveTo>
                    <a:cubicBezTo>
                      <a:pt x="3932" y="1"/>
                      <a:pt x="3781" y="46"/>
                      <a:pt x="3644" y="139"/>
                    </a:cubicBezTo>
                    <a:lnTo>
                      <a:pt x="441" y="2389"/>
                    </a:lnTo>
                    <a:cubicBezTo>
                      <a:pt x="132" y="2604"/>
                      <a:pt x="1" y="3008"/>
                      <a:pt x="96" y="3389"/>
                    </a:cubicBezTo>
                    <a:lnTo>
                      <a:pt x="501" y="4878"/>
                    </a:lnTo>
                    <a:cubicBezTo>
                      <a:pt x="584" y="5199"/>
                      <a:pt x="834" y="5437"/>
                      <a:pt x="1132" y="5497"/>
                    </a:cubicBezTo>
                    <a:lnTo>
                      <a:pt x="3323" y="5925"/>
                    </a:lnTo>
                    <a:cubicBezTo>
                      <a:pt x="3376" y="5937"/>
                      <a:pt x="3429" y="5943"/>
                      <a:pt x="3481" y="5943"/>
                    </a:cubicBezTo>
                    <a:cubicBezTo>
                      <a:pt x="3802" y="5943"/>
                      <a:pt x="4093" y="5729"/>
                      <a:pt x="4216" y="5402"/>
                    </a:cubicBezTo>
                    <a:lnTo>
                      <a:pt x="5025" y="3258"/>
                    </a:lnTo>
                    <a:cubicBezTo>
                      <a:pt x="5085" y="3116"/>
                      <a:pt x="5097" y="2973"/>
                      <a:pt x="5085" y="2818"/>
                    </a:cubicBezTo>
                    <a:lnTo>
                      <a:pt x="4894" y="794"/>
                    </a:lnTo>
                    <a:cubicBezTo>
                      <a:pt x="4871" y="556"/>
                      <a:pt x="4763" y="341"/>
                      <a:pt x="4585" y="187"/>
                    </a:cubicBezTo>
                    <a:cubicBezTo>
                      <a:pt x="4437" y="64"/>
                      <a:pt x="4260" y="1"/>
                      <a:pt x="40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40"/>
              <p:cNvSpPr/>
              <p:nvPr/>
            </p:nvSpPr>
            <p:spPr>
              <a:xfrm>
                <a:off x="5913213" y="3093100"/>
                <a:ext cx="72950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4192" extrusionOk="0">
                    <a:moveTo>
                      <a:pt x="2918" y="0"/>
                    </a:moveTo>
                    <a:lnTo>
                      <a:pt x="1537" y="119"/>
                    </a:lnTo>
                    <a:cubicBezTo>
                      <a:pt x="1084" y="155"/>
                      <a:pt x="703" y="477"/>
                      <a:pt x="549" y="929"/>
                    </a:cubicBezTo>
                    <a:lnTo>
                      <a:pt x="96" y="2227"/>
                    </a:lnTo>
                    <a:cubicBezTo>
                      <a:pt x="25" y="2453"/>
                      <a:pt x="1" y="2703"/>
                      <a:pt x="61" y="2941"/>
                    </a:cubicBezTo>
                    <a:lnTo>
                      <a:pt x="311" y="4191"/>
                    </a:lnTo>
                    <a:lnTo>
                      <a:pt x="811" y="4072"/>
                    </a:lnTo>
                    <a:lnTo>
                      <a:pt x="656" y="3025"/>
                    </a:lnTo>
                    <a:lnTo>
                      <a:pt x="1084" y="2870"/>
                    </a:lnTo>
                    <a:lnTo>
                      <a:pt x="1346" y="3834"/>
                    </a:lnTo>
                    <a:cubicBezTo>
                      <a:pt x="1823" y="3525"/>
                      <a:pt x="2037" y="2906"/>
                      <a:pt x="1858" y="2334"/>
                    </a:cubicBezTo>
                    <a:lnTo>
                      <a:pt x="1835" y="2263"/>
                    </a:lnTo>
                    <a:cubicBezTo>
                      <a:pt x="1620" y="1584"/>
                      <a:pt x="1966" y="858"/>
                      <a:pt x="2597" y="655"/>
                    </a:cubicBezTo>
                    <a:lnTo>
                      <a:pt x="2870" y="560"/>
                    </a:lnTo>
                    <a:lnTo>
                      <a:pt x="291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40"/>
              <p:cNvSpPr/>
              <p:nvPr/>
            </p:nvSpPr>
            <p:spPr>
              <a:xfrm>
                <a:off x="5920063" y="2842175"/>
                <a:ext cx="75925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7587" extrusionOk="0">
                    <a:moveTo>
                      <a:pt x="537" y="0"/>
                    </a:moveTo>
                    <a:lnTo>
                      <a:pt x="298" y="715"/>
                    </a:lnTo>
                    <a:cubicBezTo>
                      <a:pt x="298" y="751"/>
                      <a:pt x="287" y="786"/>
                      <a:pt x="275" y="822"/>
                    </a:cubicBezTo>
                    <a:lnTo>
                      <a:pt x="13" y="2560"/>
                    </a:lnTo>
                    <a:cubicBezTo>
                      <a:pt x="1" y="2691"/>
                      <a:pt x="13" y="2822"/>
                      <a:pt x="60" y="2941"/>
                    </a:cubicBezTo>
                    <a:lnTo>
                      <a:pt x="1906" y="7216"/>
                    </a:lnTo>
                    <a:cubicBezTo>
                      <a:pt x="2001" y="7430"/>
                      <a:pt x="2192" y="7573"/>
                      <a:pt x="2406" y="7585"/>
                    </a:cubicBezTo>
                    <a:cubicBezTo>
                      <a:pt x="2419" y="7586"/>
                      <a:pt x="2432" y="7586"/>
                      <a:pt x="2445" y="7586"/>
                    </a:cubicBezTo>
                    <a:cubicBezTo>
                      <a:pt x="2772" y="7586"/>
                      <a:pt x="3037" y="7297"/>
                      <a:pt x="3037" y="6942"/>
                    </a:cubicBezTo>
                    <a:lnTo>
                      <a:pt x="3037" y="4513"/>
                    </a:lnTo>
                    <a:cubicBezTo>
                      <a:pt x="3037" y="4370"/>
                      <a:pt x="2989" y="4239"/>
                      <a:pt x="2918" y="4132"/>
                    </a:cubicBezTo>
                    <a:lnTo>
                      <a:pt x="1537" y="2060"/>
                    </a:lnTo>
                    <a:cubicBezTo>
                      <a:pt x="1441" y="1929"/>
                      <a:pt x="1406" y="1763"/>
                      <a:pt x="1430" y="1596"/>
                    </a:cubicBezTo>
                    <a:lnTo>
                      <a:pt x="1501" y="989"/>
                    </a:lnTo>
                    <a:cubicBezTo>
                      <a:pt x="1537" y="715"/>
                      <a:pt x="1394" y="441"/>
                      <a:pt x="1168" y="322"/>
                    </a:cubicBezTo>
                    <a:lnTo>
                      <a:pt x="5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40"/>
              <p:cNvSpPr/>
              <p:nvPr/>
            </p:nvSpPr>
            <p:spPr>
              <a:xfrm>
                <a:off x="6059088" y="2307925"/>
                <a:ext cx="201400" cy="353925"/>
              </a:xfrm>
              <a:custGeom>
                <a:avLst/>
                <a:gdLst/>
                <a:ahLst/>
                <a:cxnLst/>
                <a:rect l="l" t="t" r="r" b="b"/>
                <a:pathLst>
                  <a:path w="8056" h="14157" extrusionOk="0">
                    <a:moveTo>
                      <a:pt x="6625" y="1"/>
                    </a:moveTo>
                    <a:cubicBezTo>
                      <a:pt x="6325" y="1"/>
                      <a:pt x="6017" y="110"/>
                      <a:pt x="5751" y="356"/>
                    </a:cubicBezTo>
                    <a:lnTo>
                      <a:pt x="6215" y="4071"/>
                    </a:lnTo>
                    <a:cubicBezTo>
                      <a:pt x="6310" y="4761"/>
                      <a:pt x="6179" y="5464"/>
                      <a:pt x="5858" y="6071"/>
                    </a:cubicBezTo>
                    <a:lnTo>
                      <a:pt x="3179" y="11000"/>
                    </a:lnTo>
                    <a:cubicBezTo>
                      <a:pt x="3131" y="11083"/>
                      <a:pt x="3060" y="11167"/>
                      <a:pt x="2989" y="11214"/>
                    </a:cubicBezTo>
                    <a:lnTo>
                      <a:pt x="333" y="12977"/>
                    </a:lnTo>
                    <a:cubicBezTo>
                      <a:pt x="107" y="13119"/>
                      <a:pt x="0" y="13405"/>
                      <a:pt x="71" y="13679"/>
                    </a:cubicBezTo>
                    <a:cubicBezTo>
                      <a:pt x="133" y="13970"/>
                      <a:pt x="378" y="14156"/>
                      <a:pt x="631" y="14156"/>
                    </a:cubicBezTo>
                    <a:cubicBezTo>
                      <a:pt x="720" y="14156"/>
                      <a:pt x="809" y="14133"/>
                      <a:pt x="893" y="14084"/>
                    </a:cubicBezTo>
                    <a:lnTo>
                      <a:pt x="5227" y="11595"/>
                    </a:lnTo>
                    <a:cubicBezTo>
                      <a:pt x="5334" y="11536"/>
                      <a:pt x="5417" y="11441"/>
                      <a:pt x="5477" y="11322"/>
                    </a:cubicBezTo>
                    <a:lnTo>
                      <a:pt x="7799" y="6261"/>
                    </a:lnTo>
                    <a:lnTo>
                      <a:pt x="8013" y="1594"/>
                    </a:lnTo>
                    <a:cubicBezTo>
                      <a:pt x="8055" y="657"/>
                      <a:pt x="7360" y="1"/>
                      <a:pt x="66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40"/>
              <p:cNvSpPr/>
              <p:nvPr/>
            </p:nvSpPr>
            <p:spPr>
              <a:xfrm>
                <a:off x="5083963" y="1749575"/>
                <a:ext cx="232475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6712" extrusionOk="0">
                    <a:moveTo>
                      <a:pt x="7925" y="0"/>
                    </a:moveTo>
                    <a:cubicBezTo>
                      <a:pt x="7878" y="0"/>
                      <a:pt x="7831" y="7"/>
                      <a:pt x="7787" y="21"/>
                    </a:cubicBezTo>
                    <a:lnTo>
                      <a:pt x="4977" y="699"/>
                    </a:lnTo>
                    <a:cubicBezTo>
                      <a:pt x="4965" y="699"/>
                      <a:pt x="4941" y="711"/>
                      <a:pt x="4929" y="711"/>
                    </a:cubicBezTo>
                    <a:lnTo>
                      <a:pt x="3143" y="1342"/>
                    </a:lnTo>
                    <a:cubicBezTo>
                      <a:pt x="3036" y="1378"/>
                      <a:pt x="2941" y="1449"/>
                      <a:pt x="2858" y="1545"/>
                    </a:cubicBezTo>
                    <a:lnTo>
                      <a:pt x="226" y="4902"/>
                    </a:lnTo>
                    <a:cubicBezTo>
                      <a:pt x="0" y="5188"/>
                      <a:pt x="36" y="5628"/>
                      <a:pt x="310" y="5866"/>
                    </a:cubicBezTo>
                    <a:lnTo>
                      <a:pt x="1084" y="6557"/>
                    </a:lnTo>
                    <a:cubicBezTo>
                      <a:pt x="1191" y="6652"/>
                      <a:pt x="1334" y="6712"/>
                      <a:pt x="1477" y="6712"/>
                    </a:cubicBezTo>
                    <a:lnTo>
                      <a:pt x="2143" y="6712"/>
                    </a:lnTo>
                    <a:cubicBezTo>
                      <a:pt x="2584" y="6712"/>
                      <a:pt x="2881" y="6212"/>
                      <a:pt x="2715" y="5771"/>
                    </a:cubicBezTo>
                    <a:cubicBezTo>
                      <a:pt x="2631" y="5557"/>
                      <a:pt x="2655" y="5319"/>
                      <a:pt x="2762" y="5128"/>
                    </a:cubicBezTo>
                    <a:lnTo>
                      <a:pt x="4120" y="2890"/>
                    </a:lnTo>
                    <a:cubicBezTo>
                      <a:pt x="4203" y="2771"/>
                      <a:pt x="4298" y="2676"/>
                      <a:pt x="4429" y="2628"/>
                    </a:cubicBezTo>
                    <a:lnTo>
                      <a:pt x="8692" y="1592"/>
                    </a:lnTo>
                    <a:cubicBezTo>
                      <a:pt x="9204" y="1461"/>
                      <a:pt x="9299" y="687"/>
                      <a:pt x="8823" y="425"/>
                    </a:cubicBezTo>
                    <a:lnTo>
                      <a:pt x="8156" y="56"/>
                    </a:lnTo>
                    <a:cubicBezTo>
                      <a:pt x="8082" y="19"/>
                      <a:pt x="8002" y="0"/>
                      <a:pt x="79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40"/>
              <p:cNvSpPr/>
              <p:nvPr/>
            </p:nvSpPr>
            <p:spPr>
              <a:xfrm>
                <a:off x="5574488" y="1615700"/>
                <a:ext cx="1057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3106" extrusionOk="0">
                    <a:moveTo>
                      <a:pt x="2094" y="0"/>
                    </a:moveTo>
                    <a:cubicBezTo>
                      <a:pt x="2067" y="0"/>
                      <a:pt x="2040" y="2"/>
                      <a:pt x="2013" y="6"/>
                    </a:cubicBezTo>
                    <a:cubicBezTo>
                      <a:pt x="1727" y="53"/>
                      <a:pt x="1394" y="77"/>
                      <a:pt x="1167" y="101"/>
                    </a:cubicBezTo>
                    <a:cubicBezTo>
                      <a:pt x="953" y="125"/>
                      <a:pt x="775" y="244"/>
                      <a:pt x="656" y="446"/>
                    </a:cubicBezTo>
                    <a:lnTo>
                      <a:pt x="239" y="1185"/>
                    </a:lnTo>
                    <a:cubicBezTo>
                      <a:pt x="1" y="1601"/>
                      <a:pt x="191" y="2137"/>
                      <a:pt x="608" y="2268"/>
                    </a:cubicBezTo>
                    <a:lnTo>
                      <a:pt x="3215" y="3078"/>
                    </a:lnTo>
                    <a:cubicBezTo>
                      <a:pt x="3277" y="3096"/>
                      <a:pt x="3339" y="3105"/>
                      <a:pt x="3401" y="3105"/>
                    </a:cubicBezTo>
                    <a:cubicBezTo>
                      <a:pt x="3612" y="3105"/>
                      <a:pt x="3812" y="2998"/>
                      <a:pt x="3942" y="2804"/>
                    </a:cubicBezTo>
                    <a:lnTo>
                      <a:pt x="4001" y="2709"/>
                    </a:lnTo>
                    <a:cubicBezTo>
                      <a:pt x="4227" y="2339"/>
                      <a:pt x="4108" y="1827"/>
                      <a:pt x="3739" y="1637"/>
                    </a:cubicBezTo>
                    <a:lnTo>
                      <a:pt x="3132" y="1316"/>
                    </a:lnTo>
                    <a:cubicBezTo>
                      <a:pt x="2942" y="1220"/>
                      <a:pt x="2799" y="1018"/>
                      <a:pt x="2763" y="780"/>
                    </a:cubicBezTo>
                    <a:lnTo>
                      <a:pt x="2739" y="601"/>
                    </a:lnTo>
                    <a:cubicBezTo>
                      <a:pt x="2684" y="250"/>
                      <a:pt x="2407" y="0"/>
                      <a:pt x="20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40"/>
              <p:cNvSpPr/>
              <p:nvPr/>
            </p:nvSpPr>
            <p:spPr>
              <a:xfrm>
                <a:off x="5680463" y="1675150"/>
                <a:ext cx="678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1688" extrusionOk="0">
                    <a:moveTo>
                      <a:pt x="1519" y="0"/>
                    </a:moveTo>
                    <a:cubicBezTo>
                      <a:pt x="1482" y="0"/>
                      <a:pt x="1444" y="3"/>
                      <a:pt x="1405" y="9"/>
                    </a:cubicBezTo>
                    <a:lnTo>
                      <a:pt x="762" y="152"/>
                    </a:lnTo>
                    <a:cubicBezTo>
                      <a:pt x="584" y="188"/>
                      <a:pt x="429" y="307"/>
                      <a:pt x="334" y="473"/>
                    </a:cubicBezTo>
                    <a:lnTo>
                      <a:pt x="262" y="592"/>
                    </a:lnTo>
                    <a:cubicBezTo>
                      <a:pt x="0" y="1069"/>
                      <a:pt x="310" y="1688"/>
                      <a:pt x="834" y="1688"/>
                    </a:cubicBezTo>
                    <a:lnTo>
                      <a:pt x="1953" y="1688"/>
                    </a:lnTo>
                    <a:cubicBezTo>
                      <a:pt x="2167" y="1688"/>
                      <a:pt x="2370" y="1581"/>
                      <a:pt x="2489" y="1378"/>
                    </a:cubicBezTo>
                    <a:cubicBezTo>
                      <a:pt x="2715" y="1033"/>
                      <a:pt x="2608" y="533"/>
                      <a:pt x="2262" y="331"/>
                    </a:cubicBezTo>
                    <a:lnTo>
                      <a:pt x="1846" y="81"/>
                    </a:lnTo>
                    <a:cubicBezTo>
                      <a:pt x="1739" y="27"/>
                      <a:pt x="1631" y="0"/>
                      <a:pt x="15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40"/>
              <p:cNvSpPr/>
              <p:nvPr/>
            </p:nvSpPr>
            <p:spPr>
              <a:xfrm>
                <a:off x="6149563" y="1771800"/>
                <a:ext cx="170875" cy="455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1823" extrusionOk="0">
                    <a:moveTo>
                      <a:pt x="2346" y="1"/>
                    </a:moveTo>
                    <a:lnTo>
                      <a:pt x="548" y="394"/>
                    </a:lnTo>
                    <a:cubicBezTo>
                      <a:pt x="227" y="465"/>
                      <a:pt x="1" y="798"/>
                      <a:pt x="24" y="1156"/>
                    </a:cubicBezTo>
                    <a:lnTo>
                      <a:pt x="60" y="1608"/>
                    </a:lnTo>
                    <a:lnTo>
                      <a:pt x="1203" y="1822"/>
                    </a:lnTo>
                    <a:lnTo>
                      <a:pt x="6609" y="1822"/>
                    </a:lnTo>
                    <a:lnTo>
                      <a:pt x="6656" y="1668"/>
                    </a:lnTo>
                    <a:cubicBezTo>
                      <a:pt x="6835" y="1167"/>
                      <a:pt x="6537" y="620"/>
                      <a:pt x="6061" y="548"/>
                    </a:cubicBezTo>
                    <a:lnTo>
                      <a:pt x="2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31" name="Google Shape;11531;p40"/>
            <p:cNvGrpSpPr/>
            <p:nvPr/>
          </p:nvGrpSpPr>
          <p:grpSpPr>
            <a:xfrm>
              <a:off x="4283789" y="2101945"/>
              <a:ext cx="704423" cy="867143"/>
              <a:chOff x="4228188" y="2572300"/>
              <a:chExt cx="840700" cy="1034900"/>
            </a:xfrm>
          </p:grpSpPr>
          <p:sp>
            <p:nvSpPr>
              <p:cNvPr id="11532" name="Google Shape;11532;p40"/>
              <p:cNvSpPr/>
              <p:nvPr/>
            </p:nvSpPr>
            <p:spPr>
              <a:xfrm>
                <a:off x="4228188" y="2572300"/>
                <a:ext cx="840700" cy="1034900"/>
              </a:xfrm>
              <a:custGeom>
                <a:avLst/>
                <a:gdLst/>
                <a:ahLst/>
                <a:cxnLst/>
                <a:rect l="l" t="t" r="r" b="b"/>
                <a:pathLst>
                  <a:path w="33628" h="41396" extrusionOk="0">
                    <a:moveTo>
                      <a:pt x="11656" y="1"/>
                    </a:moveTo>
                    <a:cubicBezTo>
                      <a:pt x="11604" y="1"/>
                      <a:pt x="11551" y="6"/>
                      <a:pt x="11502" y="20"/>
                    </a:cubicBezTo>
                    <a:lnTo>
                      <a:pt x="7609" y="1223"/>
                    </a:lnTo>
                    <a:cubicBezTo>
                      <a:pt x="7575" y="1231"/>
                      <a:pt x="7541" y="1240"/>
                      <a:pt x="7508" y="1240"/>
                    </a:cubicBezTo>
                    <a:cubicBezTo>
                      <a:pt x="7494" y="1240"/>
                      <a:pt x="7480" y="1238"/>
                      <a:pt x="7466" y="1235"/>
                    </a:cubicBezTo>
                    <a:lnTo>
                      <a:pt x="5799" y="889"/>
                    </a:lnTo>
                    <a:cubicBezTo>
                      <a:pt x="5779" y="885"/>
                      <a:pt x="5758" y="883"/>
                      <a:pt x="5738" y="883"/>
                    </a:cubicBezTo>
                    <a:cubicBezTo>
                      <a:pt x="5641" y="883"/>
                      <a:pt x="5549" y="930"/>
                      <a:pt x="5489" y="1009"/>
                    </a:cubicBezTo>
                    <a:lnTo>
                      <a:pt x="1941" y="5783"/>
                    </a:lnTo>
                    <a:cubicBezTo>
                      <a:pt x="1656" y="6176"/>
                      <a:pt x="1441" y="6640"/>
                      <a:pt x="1322" y="7140"/>
                    </a:cubicBezTo>
                    <a:lnTo>
                      <a:pt x="358" y="11236"/>
                    </a:lnTo>
                    <a:cubicBezTo>
                      <a:pt x="322" y="11367"/>
                      <a:pt x="298" y="11510"/>
                      <a:pt x="286" y="11641"/>
                    </a:cubicBezTo>
                    <a:lnTo>
                      <a:pt x="144" y="12760"/>
                    </a:lnTo>
                    <a:cubicBezTo>
                      <a:pt x="1" y="13855"/>
                      <a:pt x="346" y="14963"/>
                      <a:pt x="1060" y="15748"/>
                    </a:cubicBezTo>
                    <a:lnTo>
                      <a:pt x="3727" y="18689"/>
                    </a:lnTo>
                    <a:cubicBezTo>
                      <a:pt x="3986" y="18980"/>
                      <a:pt x="4343" y="19135"/>
                      <a:pt x="4708" y="19135"/>
                    </a:cubicBezTo>
                    <a:cubicBezTo>
                      <a:pt x="4746" y="19135"/>
                      <a:pt x="4785" y="19133"/>
                      <a:pt x="4823" y="19130"/>
                    </a:cubicBezTo>
                    <a:lnTo>
                      <a:pt x="7252" y="18904"/>
                    </a:lnTo>
                    <a:lnTo>
                      <a:pt x="9800" y="18308"/>
                    </a:lnTo>
                    <a:cubicBezTo>
                      <a:pt x="9896" y="18285"/>
                      <a:pt x="9993" y="18273"/>
                      <a:pt x="10090" y="18273"/>
                    </a:cubicBezTo>
                    <a:cubicBezTo>
                      <a:pt x="10486" y="18273"/>
                      <a:pt x="10875" y="18464"/>
                      <a:pt x="11133" y="18808"/>
                    </a:cubicBezTo>
                    <a:lnTo>
                      <a:pt x="11169" y="18844"/>
                    </a:lnTo>
                    <a:cubicBezTo>
                      <a:pt x="11347" y="19070"/>
                      <a:pt x="11585" y="19213"/>
                      <a:pt x="11859" y="19261"/>
                    </a:cubicBezTo>
                    <a:lnTo>
                      <a:pt x="12681" y="19404"/>
                    </a:lnTo>
                    <a:cubicBezTo>
                      <a:pt x="13002" y="19451"/>
                      <a:pt x="13217" y="19797"/>
                      <a:pt x="13157" y="20142"/>
                    </a:cubicBezTo>
                    <a:lnTo>
                      <a:pt x="12848" y="21952"/>
                    </a:lnTo>
                    <a:cubicBezTo>
                      <a:pt x="12824" y="22083"/>
                      <a:pt x="12848" y="22214"/>
                      <a:pt x="12895" y="22333"/>
                    </a:cubicBezTo>
                    <a:lnTo>
                      <a:pt x="14967" y="27286"/>
                    </a:lnTo>
                    <a:cubicBezTo>
                      <a:pt x="15181" y="27786"/>
                      <a:pt x="15193" y="28357"/>
                      <a:pt x="15014" y="28881"/>
                    </a:cubicBezTo>
                    <a:lnTo>
                      <a:pt x="14431" y="30572"/>
                    </a:lnTo>
                    <a:cubicBezTo>
                      <a:pt x="14264" y="31060"/>
                      <a:pt x="14276" y="31608"/>
                      <a:pt x="14455" y="32084"/>
                    </a:cubicBezTo>
                    <a:lnTo>
                      <a:pt x="17551" y="40347"/>
                    </a:lnTo>
                    <a:cubicBezTo>
                      <a:pt x="17788" y="40984"/>
                      <a:pt x="18359" y="41396"/>
                      <a:pt x="18978" y="41396"/>
                    </a:cubicBezTo>
                    <a:cubicBezTo>
                      <a:pt x="19042" y="41396"/>
                      <a:pt x="19106" y="41391"/>
                      <a:pt x="19170" y="41383"/>
                    </a:cubicBezTo>
                    <a:lnTo>
                      <a:pt x="20718" y="41180"/>
                    </a:lnTo>
                    <a:cubicBezTo>
                      <a:pt x="21122" y="41133"/>
                      <a:pt x="21491" y="40906"/>
                      <a:pt x="21753" y="40549"/>
                    </a:cubicBezTo>
                    <a:lnTo>
                      <a:pt x="24289" y="37073"/>
                    </a:lnTo>
                    <a:cubicBezTo>
                      <a:pt x="24385" y="36942"/>
                      <a:pt x="24456" y="36787"/>
                      <a:pt x="24504" y="36620"/>
                    </a:cubicBezTo>
                    <a:lnTo>
                      <a:pt x="24599" y="36287"/>
                    </a:lnTo>
                    <a:cubicBezTo>
                      <a:pt x="24682" y="35989"/>
                      <a:pt x="24861" y="35727"/>
                      <a:pt x="25099" y="35549"/>
                    </a:cubicBezTo>
                    <a:cubicBezTo>
                      <a:pt x="25528" y="35239"/>
                      <a:pt x="25730" y="34667"/>
                      <a:pt x="25623" y="34120"/>
                    </a:cubicBezTo>
                    <a:lnTo>
                      <a:pt x="25480" y="33346"/>
                    </a:lnTo>
                    <a:cubicBezTo>
                      <a:pt x="25373" y="32834"/>
                      <a:pt x="25540" y="32310"/>
                      <a:pt x="25921" y="31989"/>
                    </a:cubicBezTo>
                    <a:lnTo>
                      <a:pt x="27480" y="30607"/>
                    </a:lnTo>
                    <a:cubicBezTo>
                      <a:pt x="28076" y="30084"/>
                      <a:pt x="28349" y="29238"/>
                      <a:pt x="28195" y="28429"/>
                    </a:cubicBezTo>
                    <a:lnTo>
                      <a:pt x="27671" y="25750"/>
                    </a:lnTo>
                    <a:cubicBezTo>
                      <a:pt x="27540" y="25071"/>
                      <a:pt x="27707" y="24369"/>
                      <a:pt x="28123" y="23845"/>
                    </a:cubicBezTo>
                    <a:lnTo>
                      <a:pt x="33183" y="17427"/>
                    </a:lnTo>
                    <a:cubicBezTo>
                      <a:pt x="33243" y="17356"/>
                      <a:pt x="33291" y="17261"/>
                      <a:pt x="33302" y="17165"/>
                    </a:cubicBezTo>
                    <a:lnTo>
                      <a:pt x="33553" y="15903"/>
                    </a:lnTo>
                    <a:cubicBezTo>
                      <a:pt x="33628" y="15516"/>
                      <a:pt x="33363" y="15177"/>
                      <a:pt x="33021" y="15177"/>
                    </a:cubicBezTo>
                    <a:cubicBezTo>
                      <a:pt x="32985" y="15177"/>
                      <a:pt x="32947" y="15181"/>
                      <a:pt x="32910" y="15189"/>
                    </a:cubicBezTo>
                    <a:lnTo>
                      <a:pt x="30635" y="15689"/>
                    </a:lnTo>
                    <a:cubicBezTo>
                      <a:pt x="30597" y="15695"/>
                      <a:pt x="30558" y="15698"/>
                      <a:pt x="30520" y="15698"/>
                    </a:cubicBezTo>
                    <a:cubicBezTo>
                      <a:pt x="30405" y="15698"/>
                      <a:pt x="30293" y="15671"/>
                      <a:pt x="30195" y="15617"/>
                    </a:cubicBezTo>
                    <a:cubicBezTo>
                      <a:pt x="30088" y="15594"/>
                      <a:pt x="29981" y="15522"/>
                      <a:pt x="29921" y="15415"/>
                    </a:cubicBezTo>
                    <a:lnTo>
                      <a:pt x="25051" y="6140"/>
                    </a:lnTo>
                    <a:cubicBezTo>
                      <a:pt x="24992" y="6045"/>
                      <a:pt x="24980" y="5938"/>
                      <a:pt x="25004" y="5831"/>
                    </a:cubicBezTo>
                    <a:cubicBezTo>
                      <a:pt x="25004" y="5819"/>
                      <a:pt x="25004" y="5819"/>
                      <a:pt x="25004" y="5819"/>
                    </a:cubicBezTo>
                    <a:cubicBezTo>
                      <a:pt x="24539" y="5057"/>
                      <a:pt x="24075" y="4283"/>
                      <a:pt x="23718" y="3473"/>
                    </a:cubicBezTo>
                    <a:lnTo>
                      <a:pt x="23587" y="3461"/>
                    </a:lnTo>
                    <a:cubicBezTo>
                      <a:pt x="23504" y="3461"/>
                      <a:pt x="23420" y="3485"/>
                      <a:pt x="23349" y="3521"/>
                    </a:cubicBezTo>
                    <a:lnTo>
                      <a:pt x="22944" y="3723"/>
                    </a:lnTo>
                    <a:cubicBezTo>
                      <a:pt x="22870" y="3760"/>
                      <a:pt x="22791" y="3779"/>
                      <a:pt x="22713" y="3779"/>
                    </a:cubicBezTo>
                    <a:cubicBezTo>
                      <a:pt x="22666" y="3779"/>
                      <a:pt x="22620" y="3772"/>
                      <a:pt x="22575" y="3759"/>
                    </a:cubicBezTo>
                    <a:lnTo>
                      <a:pt x="19217" y="2747"/>
                    </a:lnTo>
                    <a:cubicBezTo>
                      <a:pt x="19163" y="2730"/>
                      <a:pt x="19107" y="2722"/>
                      <a:pt x="19052" y="2722"/>
                    </a:cubicBezTo>
                    <a:cubicBezTo>
                      <a:pt x="18831" y="2722"/>
                      <a:pt x="18617" y="2852"/>
                      <a:pt x="18503" y="3080"/>
                    </a:cubicBezTo>
                    <a:lnTo>
                      <a:pt x="18277" y="3556"/>
                    </a:lnTo>
                    <a:cubicBezTo>
                      <a:pt x="18166" y="3787"/>
                      <a:pt x="17952" y="3919"/>
                      <a:pt x="17729" y="3919"/>
                    </a:cubicBezTo>
                    <a:cubicBezTo>
                      <a:pt x="17641" y="3919"/>
                      <a:pt x="17552" y="3898"/>
                      <a:pt x="17467" y="3854"/>
                    </a:cubicBezTo>
                    <a:lnTo>
                      <a:pt x="13895" y="2032"/>
                    </a:lnTo>
                    <a:cubicBezTo>
                      <a:pt x="13717" y="1949"/>
                      <a:pt x="13586" y="1759"/>
                      <a:pt x="13550" y="1544"/>
                    </a:cubicBezTo>
                    <a:lnTo>
                      <a:pt x="13407" y="759"/>
                    </a:lnTo>
                    <a:cubicBezTo>
                      <a:pt x="13371" y="532"/>
                      <a:pt x="13205" y="342"/>
                      <a:pt x="12990" y="294"/>
                    </a:cubicBezTo>
                    <a:lnTo>
                      <a:pt x="11764" y="8"/>
                    </a:lnTo>
                    <a:cubicBezTo>
                      <a:pt x="11730" y="3"/>
                      <a:pt x="11693" y="1"/>
                      <a:pt x="11656" y="1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40"/>
              <p:cNvSpPr/>
              <p:nvPr/>
            </p:nvSpPr>
            <p:spPr>
              <a:xfrm>
                <a:off x="4971438" y="3295825"/>
                <a:ext cx="87550" cy="169950"/>
              </a:xfrm>
              <a:custGeom>
                <a:avLst/>
                <a:gdLst/>
                <a:ahLst/>
                <a:cxnLst/>
                <a:rect l="l" t="t" r="r" b="b"/>
                <a:pathLst>
                  <a:path w="3502" h="6798" extrusionOk="0">
                    <a:moveTo>
                      <a:pt x="2525" y="0"/>
                    </a:moveTo>
                    <a:cubicBezTo>
                      <a:pt x="2311" y="0"/>
                      <a:pt x="2092" y="79"/>
                      <a:pt x="1906" y="250"/>
                    </a:cubicBezTo>
                    <a:lnTo>
                      <a:pt x="870" y="1190"/>
                    </a:lnTo>
                    <a:cubicBezTo>
                      <a:pt x="679" y="1369"/>
                      <a:pt x="560" y="1607"/>
                      <a:pt x="524" y="1869"/>
                    </a:cubicBezTo>
                    <a:lnTo>
                      <a:pt x="84" y="5607"/>
                    </a:lnTo>
                    <a:cubicBezTo>
                      <a:pt x="1" y="6238"/>
                      <a:pt x="453" y="6798"/>
                      <a:pt x="1036" y="6798"/>
                    </a:cubicBezTo>
                    <a:lnTo>
                      <a:pt x="1370" y="6798"/>
                    </a:lnTo>
                    <a:cubicBezTo>
                      <a:pt x="1810" y="6798"/>
                      <a:pt x="2191" y="6477"/>
                      <a:pt x="2310" y="6012"/>
                    </a:cubicBezTo>
                    <a:lnTo>
                      <a:pt x="3453" y="1333"/>
                    </a:lnTo>
                    <a:cubicBezTo>
                      <a:pt x="3501" y="1143"/>
                      <a:pt x="3501" y="940"/>
                      <a:pt x="3442" y="750"/>
                    </a:cubicBezTo>
                    <a:cubicBezTo>
                      <a:pt x="3310" y="276"/>
                      <a:pt x="2925" y="0"/>
                      <a:pt x="2525" y="0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34" name="Google Shape;11534;p40"/>
            <p:cNvGrpSpPr/>
            <p:nvPr/>
          </p:nvGrpSpPr>
          <p:grpSpPr>
            <a:xfrm>
              <a:off x="2698315" y="1229586"/>
              <a:ext cx="1613188" cy="2049842"/>
              <a:chOff x="2698315" y="1205498"/>
              <a:chExt cx="1613188" cy="2049842"/>
            </a:xfrm>
          </p:grpSpPr>
          <p:sp>
            <p:nvSpPr>
              <p:cNvPr id="11535" name="Google Shape;11535;p40"/>
              <p:cNvSpPr/>
              <p:nvPr/>
            </p:nvSpPr>
            <p:spPr>
              <a:xfrm>
                <a:off x="3592787" y="2391696"/>
                <a:ext cx="496581" cy="863644"/>
              </a:xfrm>
              <a:custGeom>
                <a:avLst/>
                <a:gdLst/>
                <a:ahLst/>
                <a:cxnLst/>
                <a:rect l="l" t="t" r="r" b="b"/>
                <a:pathLst>
                  <a:path w="23706" h="41229" extrusionOk="0">
                    <a:moveTo>
                      <a:pt x="5810" y="0"/>
                    </a:moveTo>
                    <a:cubicBezTo>
                      <a:pt x="5033" y="0"/>
                      <a:pt x="4272" y="294"/>
                      <a:pt x="3656" y="844"/>
                    </a:cubicBezTo>
                    <a:lnTo>
                      <a:pt x="2501" y="1856"/>
                    </a:lnTo>
                    <a:lnTo>
                      <a:pt x="1358" y="1415"/>
                    </a:lnTo>
                    <a:cubicBezTo>
                      <a:pt x="1263" y="1380"/>
                      <a:pt x="1167" y="1368"/>
                      <a:pt x="1060" y="1368"/>
                    </a:cubicBezTo>
                    <a:cubicBezTo>
                      <a:pt x="786" y="1820"/>
                      <a:pt x="501" y="2273"/>
                      <a:pt x="227" y="2725"/>
                    </a:cubicBezTo>
                    <a:cubicBezTo>
                      <a:pt x="274" y="2713"/>
                      <a:pt x="322" y="2701"/>
                      <a:pt x="370" y="2677"/>
                    </a:cubicBezTo>
                    <a:lnTo>
                      <a:pt x="679" y="2546"/>
                    </a:lnTo>
                    <a:cubicBezTo>
                      <a:pt x="770" y="2503"/>
                      <a:pt x="866" y="2482"/>
                      <a:pt x="960" y="2482"/>
                    </a:cubicBezTo>
                    <a:cubicBezTo>
                      <a:pt x="1147" y="2482"/>
                      <a:pt x="1330" y="2566"/>
                      <a:pt x="1465" y="2725"/>
                    </a:cubicBezTo>
                    <a:lnTo>
                      <a:pt x="2167" y="3511"/>
                    </a:lnTo>
                    <a:lnTo>
                      <a:pt x="108" y="9214"/>
                    </a:lnTo>
                    <a:cubicBezTo>
                      <a:pt x="0" y="9512"/>
                      <a:pt x="24" y="9845"/>
                      <a:pt x="167" y="10131"/>
                    </a:cubicBezTo>
                    <a:lnTo>
                      <a:pt x="2548" y="14977"/>
                    </a:lnTo>
                    <a:cubicBezTo>
                      <a:pt x="2644" y="15167"/>
                      <a:pt x="2787" y="15322"/>
                      <a:pt x="2965" y="15429"/>
                    </a:cubicBezTo>
                    <a:lnTo>
                      <a:pt x="5025" y="16608"/>
                    </a:lnTo>
                    <a:cubicBezTo>
                      <a:pt x="5406" y="16822"/>
                      <a:pt x="5620" y="17274"/>
                      <a:pt x="5549" y="17739"/>
                    </a:cubicBezTo>
                    <a:lnTo>
                      <a:pt x="3513" y="31300"/>
                    </a:lnTo>
                    <a:cubicBezTo>
                      <a:pt x="3513" y="31324"/>
                      <a:pt x="3501" y="31360"/>
                      <a:pt x="3501" y="31383"/>
                    </a:cubicBezTo>
                    <a:lnTo>
                      <a:pt x="3215" y="38479"/>
                    </a:lnTo>
                    <a:cubicBezTo>
                      <a:pt x="3203" y="38718"/>
                      <a:pt x="3287" y="38944"/>
                      <a:pt x="3453" y="39099"/>
                    </a:cubicBezTo>
                    <a:lnTo>
                      <a:pt x="5418" y="41027"/>
                    </a:lnTo>
                    <a:cubicBezTo>
                      <a:pt x="5552" y="41161"/>
                      <a:pt x="5719" y="41228"/>
                      <a:pt x="5890" y="41228"/>
                    </a:cubicBezTo>
                    <a:cubicBezTo>
                      <a:pt x="5947" y="41228"/>
                      <a:pt x="6004" y="41221"/>
                      <a:pt x="6061" y="41206"/>
                    </a:cubicBezTo>
                    <a:lnTo>
                      <a:pt x="6728" y="41015"/>
                    </a:lnTo>
                    <a:cubicBezTo>
                      <a:pt x="7251" y="40873"/>
                      <a:pt x="7442" y="40158"/>
                      <a:pt x="7073" y="39730"/>
                    </a:cubicBezTo>
                    <a:lnTo>
                      <a:pt x="6775" y="39384"/>
                    </a:lnTo>
                    <a:cubicBezTo>
                      <a:pt x="6585" y="39170"/>
                      <a:pt x="6537" y="38860"/>
                      <a:pt x="6620" y="38587"/>
                    </a:cubicBezTo>
                    <a:lnTo>
                      <a:pt x="8918" y="31645"/>
                    </a:lnTo>
                    <a:cubicBezTo>
                      <a:pt x="8930" y="31598"/>
                      <a:pt x="8954" y="31550"/>
                      <a:pt x="8978" y="31502"/>
                    </a:cubicBezTo>
                    <a:lnTo>
                      <a:pt x="10014" y="29669"/>
                    </a:lnTo>
                    <a:cubicBezTo>
                      <a:pt x="10085" y="29526"/>
                      <a:pt x="10204" y="29419"/>
                      <a:pt x="10335" y="29359"/>
                    </a:cubicBezTo>
                    <a:lnTo>
                      <a:pt x="11954" y="28585"/>
                    </a:lnTo>
                    <a:cubicBezTo>
                      <a:pt x="12240" y="28454"/>
                      <a:pt x="12407" y="28145"/>
                      <a:pt x="12383" y="27811"/>
                    </a:cubicBezTo>
                    <a:cubicBezTo>
                      <a:pt x="12359" y="27430"/>
                      <a:pt x="12573" y="27073"/>
                      <a:pt x="12919" y="26978"/>
                    </a:cubicBezTo>
                    <a:lnTo>
                      <a:pt x="14002" y="26680"/>
                    </a:lnTo>
                    <a:lnTo>
                      <a:pt x="16383" y="24037"/>
                    </a:lnTo>
                    <a:cubicBezTo>
                      <a:pt x="16681" y="23692"/>
                      <a:pt x="16884" y="23251"/>
                      <a:pt x="16943" y="22787"/>
                    </a:cubicBezTo>
                    <a:lnTo>
                      <a:pt x="17038" y="22001"/>
                    </a:lnTo>
                    <a:cubicBezTo>
                      <a:pt x="17134" y="21239"/>
                      <a:pt x="17586" y="20573"/>
                      <a:pt x="18241" y="20263"/>
                    </a:cubicBezTo>
                    <a:lnTo>
                      <a:pt x="20039" y="19418"/>
                    </a:lnTo>
                    <a:cubicBezTo>
                      <a:pt x="20658" y="19108"/>
                      <a:pt x="21110" y="18489"/>
                      <a:pt x="21217" y="17751"/>
                    </a:cubicBezTo>
                    <a:lnTo>
                      <a:pt x="21575" y="15500"/>
                    </a:lnTo>
                    <a:cubicBezTo>
                      <a:pt x="21610" y="15262"/>
                      <a:pt x="21682" y="15024"/>
                      <a:pt x="21801" y="14798"/>
                    </a:cubicBezTo>
                    <a:lnTo>
                      <a:pt x="23158" y="12107"/>
                    </a:lnTo>
                    <a:cubicBezTo>
                      <a:pt x="23706" y="11024"/>
                      <a:pt x="23349" y="9678"/>
                      <a:pt x="22360" y="9083"/>
                    </a:cubicBezTo>
                    <a:lnTo>
                      <a:pt x="21051" y="8297"/>
                    </a:lnTo>
                    <a:cubicBezTo>
                      <a:pt x="20991" y="8261"/>
                      <a:pt x="20920" y="8226"/>
                      <a:pt x="20860" y="8202"/>
                    </a:cubicBezTo>
                    <a:lnTo>
                      <a:pt x="16598" y="6237"/>
                    </a:lnTo>
                    <a:cubicBezTo>
                      <a:pt x="16360" y="6142"/>
                      <a:pt x="16157" y="5987"/>
                      <a:pt x="15967" y="5797"/>
                    </a:cubicBezTo>
                    <a:lnTo>
                      <a:pt x="14228" y="3963"/>
                    </a:lnTo>
                    <a:cubicBezTo>
                      <a:pt x="13847" y="3559"/>
                      <a:pt x="13347" y="3344"/>
                      <a:pt x="12824" y="3344"/>
                    </a:cubicBezTo>
                    <a:lnTo>
                      <a:pt x="10597" y="1344"/>
                    </a:lnTo>
                    <a:cubicBezTo>
                      <a:pt x="10133" y="939"/>
                      <a:pt x="9585" y="653"/>
                      <a:pt x="9002" y="546"/>
                    </a:cubicBezTo>
                    <a:lnTo>
                      <a:pt x="6406" y="58"/>
                    </a:lnTo>
                    <a:cubicBezTo>
                      <a:pt x="6208" y="19"/>
                      <a:pt x="6008" y="0"/>
                      <a:pt x="58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36" name="Google Shape;11536;p40"/>
              <p:cNvGrpSpPr/>
              <p:nvPr/>
            </p:nvGrpSpPr>
            <p:grpSpPr>
              <a:xfrm>
                <a:off x="2698315" y="1205498"/>
                <a:ext cx="1613188" cy="1243506"/>
                <a:chOff x="2335988" y="1531175"/>
                <a:chExt cx="1925275" cy="1484075"/>
              </a:xfrm>
            </p:grpSpPr>
            <p:sp>
              <p:nvSpPr>
                <p:cNvPr id="11537" name="Google Shape;11537;p40"/>
                <p:cNvSpPr/>
                <p:nvPr/>
              </p:nvSpPr>
              <p:spPr>
                <a:xfrm>
                  <a:off x="2335988" y="1905150"/>
                  <a:ext cx="1397225" cy="111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89" h="44404" extrusionOk="0">
                      <a:moveTo>
                        <a:pt x="36591" y="0"/>
                      </a:moveTo>
                      <a:cubicBezTo>
                        <a:pt x="36407" y="0"/>
                        <a:pt x="36223" y="62"/>
                        <a:pt x="36065" y="191"/>
                      </a:cubicBezTo>
                      <a:cubicBezTo>
                        <a:pt x="35600" y="548"/>
                        <a:pt x="35541" y="1263"/>
                        <a:pt x="35922" y="1703"/>
                      </a:cubicBezTo>
                      <a:lnTo>
                        <a:pt x="36279" y="2120"/>
                      </a:lnTo>
                      <a:lnTo>
                        <a:pt x="35053" y="2787"/>
                      </a:lnTo>
                      <a:cubicBezTo>
                        <a:pt x="34678" y="2989"/>
                        <a:pt x="34272" y="3090"/>
                        <a:pt x="33859" y="3090"/>
                      </a:cubicBezTo>
                      <a:cubicBezTo>
                        <a:pt x="33761" y="3090"/>
                        <a:pt x="33663" y="3084"/>
                        <a:pt x="33564" y="3072"/>
                      </a:cubicBezTo>
                      <a:lnTo>
                        <a:pt x="31505" y="2811"/>
                      </a:lnTo>
                      <a:cubicBezTo>
                        <a:pt x="31405" y="2798"/>
                        <a:pt x="31304" y="2792"/>
                        <a:pt x="31205" y="2792"/>
                      </a:cubicBezTo>
                      <a:cubicBezTo>
                        <a:pt x="30830" y="2792"/>
                        <a:pt x="30462" y="2879"/>
                        <a:pt x="30123" y="3049"/>
                      </a:cubicBezTo>
                      <a:lnTo>
                        <a:pt x="30052" y="3084"/>
                      </a:lnTo>
                      <a:cubicBezTo>
                        <a:pt x="29700" y="3249"/>
                        <a:pt x="29328" y="3336"/>
                        <a:pt x="28951" y="3336"/>
                      </a:cubicBezTo>
                      <a:cubicBezTo>
                        <a:pt x="28755" y="3336"/>
                        <a:pt x="28557" y="3312"/>
                        <a:pt x="28361" y="3263"/>
                      </a:cubicBezTo>
                      <a:lnTo>
                        <a:pt x="20849" y="1346"/>
                      </a:lnTo>
                      <a:cubicBezTo>
                        <a:pt x="20490" y="1258"/>
                        <a:pt x="20127" y="1214"/>
                        <a:pt x="19766" y="1214"/>
                      </a:cubicBezTo>
                      <a:cubicBezTo>
                        <a:pt x="19108" y="1214"/>
                        <a:pt x="18456" y="1359"/>
                        <a:pt x="17848" y="1644"/>
                      </a:cubicBezTo>
                      <a:cubicBezTo>
                        <a:pt x="17242" y="1934"/>
                        <a:pt x="16587" y="2083"/>
                        <a:pt x="15927" y="2083"/>
                      </a:cubicBezTo>
                      <a:cubicBezTo>
                        <a:pt x="15667" y="2083"/>
                        <a:pt x="15405" y="2060"/>
                        <a:pt x="15145" y="2013"/>
                      </a:cubicBezTo>
                      <a:lnTo>
                        <a:pt x="5263" y="227"/>
                      </a:lnTo>
                      <a:cubicBezTo>
                        <a:pt x="5236" y="224"/>
                        <a:pt x="5209" y="223"/>
                        <a:pt x="5182" y="223"/>
                      </a:cubicBezTo>
                      <a:cubicBezTo>
                        <a:pt x="5087" y="223"/>
                        <a:pt x="4989" y="240"/>
                        <a:pt x="4906" y="286"/>
                      </a:cubicBezTo>
                      <a:lnTo>
                        <a:pt x="656" y="2322"/>
                      </a:lnTo>
                      <a:cubicBezTo>
                        <a:pt x="298" y="2501"/>
                        <a:pt x="179" y="2977"/>
                        <a:pt x="394" y="3334"/>
                      </a:cubicBezTo>
                      <a:lnTo>
                        <a:pt x="739" y="3906"/>
                      </a:lnTo>
                      <a:cubicBezTo>
                        <a:pt x="941" y="4251"/>
                        <a:pt x="822" y="4716"/>
                        <a:pt x="489" y="4906"/>
                      </a:cubicBezTo>
                      <a:cubicBezTo>
                        <a:pt x="1" y="5156"/>
                        <a:pt x="24" y="5918"/>
                        <a:pt x="513" y="6156"/>
                      </a:cubicBezTo>
                      <a:lnTo>
                        <a:pt x="763" y="6275"/>
                      </a:lnTo>
                      <a:cubicBezTo>
                        <a:pt x="894" y="6335"/>
                        <a:pt x="1001" y="6442"/>
                        <a:pt x="1072" y="6585"/>
                      </a:cubicBezTo>
                      <a:lnTo>
                        <a:pt x="1406" y="7263"/>
                      </a:lnTo>
                      <a:cubicBezTo>
                        <a:pt x="1525" y="7513"/>
                        <a:pt x="1501" y="7823"/>
                        <a:pt x="1322" y="8037"/>
                      </a:cubicBezTo>
                      <a:cubicBezTo>
                        <a:pt x="906" y="8573"/>
                        <a:pt x="953" y="9383"/>
                        <a:pt x="1441" y="9859"/>
                      </a:cubicBezTo>
                      <a:cubicBezTo>
                        <a:pt x="2060" y="10454"/>
                        <a:pt x="2751" y="11169"/>
                        <a:pt x="2608" y="11204"/>
                      </a:cubicBezTo>
                      <a:cubicBezTo>
                        <a:pt x="2501" y="11228"/>
                        <a:pt x="2620" y="11526"/>
                        <a:pt x="2787" y="11883"/>
                      </a:cubicBezTo>
                      <a:cubicBezTo>
                        <a:pt x="2997" y="12320"/>
                        <a:pt x="3405" y="12564"/>
                        <a:pt x="3828" y="12564"/>
                      </a:cubicBezTo>
                      <a:cubicBezTo>
                        <a:pt x="4028" y="12564"/>
                        <a:pt x="4231" y="12510"/>
                        <a:pt x="4418" y="12395"/>
                      </a:cubicBezTo>
                      <a:lnTo>
                        <a:pt x="6561" y="11050"/>
                      </a:lnTo>
                      <a:cubicBezTo>
                        <a:pt x="6704" y="10966"/>
                        <a:pt x="6859" y="10907"/>
                        <a:pt x="7013" y="10895"/>
                      </a:cubicBezTo>
                      <a:lnTo>
                        <a:pt x="10895" y="10419"/>
                      </a:lnTo>
                      <a:cubicBezTo>
                        <a:pt x="11012" y="10405"/>
                        <a:pt x="11129" y="10398"/>
                        <a:pt x="11245" y="10398"/>
                      </a:cubicBezTo>
                      <a:cubicBezTo>
                        <a:pt x="12051" y="10398"/>
                        <a:pt x="12827" y="10720"/>
                        <a:pt x="13431" y="11323"/>
                      </a:cubicBezTo>
                      <a:lnTo>
                        <a:pt x="20253" y="18134"/>
                      </a:lnTo>
                      <a:cubicBezTo>
                        <a:pt x="20658" y="18539"/>
                        <a:pt x="20908" y="19086"/>
                        <a:pt x="20956" y="19682"/>
                      </a:cubicBezTo>
                      <a:cubicBezTo>
                        <a:pt x="21087" y="21229"/>
                        <a:pt x="21325" y="24242"/>
                        <a:pt x="21241" y="24623"/>
                      </a:cubicBezTo>
                      <a:cubicBezTo>
                        <a:pt x="21110" y="25147"/>
                        <a:pt x="25516" y="30981"/>
                        <a:pt x="25516" y="30981"/>
                      </a:cubicBezTo>
                      <a:lnTo>
                        <a:pt x="26635" y="30231"/>
                      </a:lnTo>
                      <a:lnTo>
                        <a:pt x="30266" y="36850"/>
                      </a:lnTo>
                      <a:cubicBezTo>
                        <a:pt x="30362" y="37017"/>
                        <a:pt x="30493" y="37160"/>
                        <a:pt x="30647" y="37255"/>
                      </a:cubicBezTo>
                      <a:lnTo>
                        <a:pt x="34386" y="39613"/>
                      </a:lnTo>
                      <a:cubicBezTo>
                        <a:pt x="34551" y="39710"/>
                        <a:pt x="34730" y="39757"/>
                        <a:pt x="34908" y="39757"/>
                      </a:cubicBezTo>
                      <a:cubicBezTo>
                        <a:pt x="35102" y="39757"/>
                        <a:pt x="35296" y="39701"/>
                        <a:pt x="35469" y="39589"/>
                      </a:cubicBezTo>
                      <a:cubicBezTo>
                        <a:pt x="35639" y="39469"/>
                        <a:pt x="35835" y="39410"/>
                        <a:pt x="36032" y="39410"/>
                      </a:cubicBezTo>
                      <a:cubicBezTo>
                        <a:pt x="36208" y="39410"/>
                        <a:pt x="36384" y="39458"/>
                        <a:pt x="36541" y="39553"/>
                      </a:cubicBezTo>
                      <a:lnTo>
                        <a:pt x="39446" y="41339"/>
                      </a:lnTo>
                      <a:cubicBezTo>
                        <a:pt x="39494" y="41363"/>
                        <a:pt x="39541" y="41399"/>
                        <a:pt x="39577" y="41446"/>
                      </a:cubicBezTo>
                      <a:lnTo>
                        <a:pt x="42304" y="44197"/>
                      </a:lnTo>
                      <a:cubicBezTo>
                        <a:pt x="42434" y="44334"/>
                        <a:pt x="42603" y="44403"/>
                        <a:pt x="42777" y="44403"/>
                      </a:cubicBezTo>
                      <a:cubicBezTo>
                        <a:pt x="42874" y="44403"/>
                        <a:pt x="42972" y="44382"/>
                        <a:pt x="43066" y="44339"/>
                      </a:cubicBezTo>
                      <a:lnTo>
                        <a:pt x="43375" y="44208"/>
                      </a:lnTo>
                      <a:cubicBezTo>
                        <a:pt x="43466" y="44165"/>
                        <a:pt x="43562" y="44144"/>
                        <a:pt x="43656" y="44144"/>
                      </a:cubicBezTo>
                      <a:cubicBezTo>
                        <a:pt x="43843" y="44144"/>
                        <a:pt x="44026" y="44228"/>
                        <a:pt x="44161" y="44387"/>
                      </a:cubicBezTo>
                      <a:lnTo>
                        <a:pt x="44185" y="44399"/>
                      </a:lnTo>
                      <a:cubicBezTo>
                        <a:pt x="44387" y="44078"/>
                        <a:pt x="44530" y="43697"/>
                        <a:pt x="44613" y="43292"/>
                      </a:cubicBezTo>
                      <a:lnTo>
                        <a:pt x="44054" y="43077"/>
                      </a:lnTo>
                      <a:cubicBezTo>
                        <a:pt x="43977" y="43047"/>
                        <a:pt x="43896" y="43031"/>
                        <a:pt x="43815" y="43031"/>
                      </a:cubicBezTo>
                      <a:cubicBezTo>
                        <a:pt x="43706" y="43031"/>
                        <a:pt x="43596" y="43059"/>
                        <a:pt x="43494" y="43113"/>
                      </a:cubicBezTo>
                      <a:cubicBezTo>
                        <a:pt x="43395" y="43167"/>
                        <a:pt x="43287" y="43194"/>
                        <a:pt x="43179" y="43194"/>
                      </a:cubicBezTo>
                      <a:cubicBezTo>
                        <a:pt x="43002" y="43194"/>
                        <a:pt x="42825" y="43123"/>
                        <a:pt x="42685" y="42982"/>
                      </a:cubicBezTo>
                      <a:lnTo>
                        <a:pt x="41982" y="42268"/>
                      </a:lnTo>
                      <a:cubicBezTo>
                        <a:pt x="41839" y="42113"/>
                        <a:pt x="41756" y="41911"/>
                        <a:pt x="41756" y="41684"/>
                      </a:cubicBezTo>
                      <a:lnTo>
                        <a:pt x="41768" y="40577"/>
                      </a:lnTo>
                      <a:cubicBezTo>
                        <a:pt x="41768" y="40172"/>
                        <a:pt x="41494" y="39827"/>
                        <a:pt x="41137" y="39779"/>
                      </a:cubicBezTo>
                      <a:lnTo>
                        <a:pt x="40101" y="39648"/>
                      </a:lnTo>
                      <a:cubicBezTo>
                        <a:pt x="39672" y="39601"/>
                        <a:pt x="39375" y="39125"/>
                        <a:pt x="39494" y="38660"/>
                      </a:cubicBezTo>
                      <a:lnTo>
                        <a:pt x="39803" y="37458"/>
                      </a:lnTo>
                      <a:cubicBezTo>
                        <a:pt x="39931" y="36946"/>
                        <a:pt x="39593" y="36457"/>
                        <a:pt x="39122" y="36457"/>
                      </a:cubicBezTo>
                      <a:cubicBezTo>
                        <a:pt x="39111" y="36457"/>
                        <a:pt x="39100" y="36457"/>
                        <a:pt x="39089" y="36458"/>
                      </a:cubicBezTo>
                      <a:lnTo>
                        <a:pt x="38708" y="36469"/>
                      </a:lnTo>
                      <a:cubicBezTo>
                        <a:pt x="38494" y="36481"/>
                        <a:pt x="38291" y="36600"/>
                        <a:pt x="38160" y="36791"/>
                      </a:cubicBezTo>
                      <a:lnTo>
                        <a:pt x="37851" y="37243"/>
                      </a:lnTo>
                      <a:cubicBezTo>
                        <a:pt x="37712" y="37451"/>
                        <a:pt x="37495" y="37564"/>
                        <a:pt x="37275" y="37564"/>
                      </a:cubicBezTo>
                      <a:cubicBezTo>
                        <a:pt x="37154" y="37564"/>
                        <a:pt x="37032" y="37530"/>
                        <a:pt x="36922" y="37458"/>
                      </a:cubicBezTo>
                      <a:lnTo>
                        <a:pt x="35541" y="36588"/>
                      </a:lnTo>
                      <a:cubicBezTo>
                        <a:pt x="35172" y="36362"/>
                        <a:pt x="34969" y="35910"/>
                        <a:pt x="35017" y="35457"/>
                      </a:cubicBezTo>
                      <a:lnTo>
                        <a:pt x="35243" y="33267"/>
                      </a:lnTo>
                      <a:cubicBezTo>
                        <a:pt x="35327" y="32505"/>
                        <a:pt x="35862" y="31909"/>
                        <a:pt x="36553" y="31802"/>
                      </a:cubicBezTo>
                      <a:lnTo>
                        <a:pt x="40375" y="31255"/>
                      </a:lnTo>
                      <a:cubicBezTo>
                        <a:pt x="40442" y="31245"/>
                        <a:pt x="40509" y="31240"/>
                        <a:pt x="40576" y="31240"/>
                      </a:cubicBezTo>
                      <a:cubicBezTo>
                        <a:pt x="41144" y="31240"/>
                        <a:pt x="41668" y="31596"/>
                        <a:pt x="41934" y="32171"/>
                      </a:cubicBezTo>
                      <a:lnTo>
                        <a:pt x="42101" y="32540"/>
                      </a:lnTo>
                      <a:cubicBezTo>
                        <a:pt x="42220" y="32814"/>
                        <a:pt x="42387" y="33064"/>
                        <a:pt x="42577" y="33279"/>
                      </a:cubicBezTo>
                      <a:cubicBezTo>
                        <a:pt x="42710" y="33378"/>
                        <a:pt x="42845" y="33422"/>
                        <a:pt x="42974" y="33422"/>
                      </a:cubicBezTo>
                      <a:cubicBezTo>
                        <a:pt x="43504" y="33422"/>
                        <a:pt x="43911" y="32686"/>
                        <a:pt x="43470" y="32159"/>
                      </a:cubicBezTo>
                      <a:lnTo>
                        <a:pt x="43137" y="31766"/>
                      </a:lnTo>
                      <a:cubicBezTo>
                        <a:pt x="43101" y="31016"/>
                        <a:pt x="43339" y="30290"/>
                        <a:pt x="43804" y="29742"/>
                      </a:cubicBezTo>
                      <a:lnTo>
                        <a:pt x="45411" y="27778"/>
                      </a:lnTo>
                      <a:cubicBezTo>
                        <a:pt x="45602" y="27552"/>
                        <a:pt x="45721" y="27242"/>
                        <a:pt x="45733" y="26933"/>
                      </a:cubicBezTo>
                      <a:cubicBezTo>
                        <a:pt x="45744" y="26563"/>
                        <a:pt x="45899" y="26218"/>
                        <a:pt x="46149" y="25968"/>
                      </a:cubicBezTo>
                      <a:lnTo>
                        <a:pt x="48281" y="23908"/>
                      </a:lnTo>
                      <a:cubicBezTo>
                        <a:pt x="48364" y="23825"/>
                        <a:pt x="48435" y="23730"/>
                        <a:pt x="48495" y="23623"/>
                      </a:cubicBezTo>
                      <a:lnTo>
                        <a:pt x="49031" y="22718"/>
                      </a:lnTo>
                      <a:cubicBezTo>
                        <a:pt x="49263" y="22327"/>
                        <a:pt x="49662" y="22104"/>
                        <a:pt x="50075" y="22104"/>
                      </a:cubicBezTo>
                      <a:cubicBezTo>
                        <a:pt x="50191" y="22104"/>
                        <a:pt x="50309" y="22122"/>
                        <a:pt x="50424" y="22158"/>
                      </a:cubicBezTo>
                      <a:lnTo>
                        <a:pt x="50733" y="22265"/>
                      </a:lnTo>
                      <a:cubicBezTo>
                        <a:pt x="50800" y="22283"/>
                        <a:pt x="50868" y="22293"/>
                        <a:pt x="50936" y="22293"/>
                      </a:cubicBezTo>
                      <a:cubicBezTo>
                        <a:pt x="51050" y="22293"/>
                        <a:pt x="51164" y="22266"/>
                        <a:pt x="51269" y="22206"/>
                      </a:cubicBezTo>
                      <a:lnTo>
                        <a:pt x="52019" y="21777"/>
                      </a:lnTo>
                      <a:cubicBezTo>
                        <a:pt x="52602" y="21444"/>
                        <a:pt x="52507" y="20491"/>
                        <a:pt x="51864" y="20313"/>
                      </a:cubicBezTo>
                      <a:cubicBezTo>
                        <a:pt x="51519" y="20217"/>
                        <a:pt x="51281" y="19836"/>
                        <a:pt x="51329" y="19444"/>
                      </a:cubicBezTo>
                      <a:lnTo>
                        <a:pt x="51424" y="18670"/>
                      </a:lnTo>
                      <a:cubicBezTo>
                        <a:pt x="51459" y="18324"/>
                        <a:pt x="51698" y="18051"/>
                        <a:pt x="52019" y="17991"/>
                      </a:cubicBezTo>
                      <a:lnTo>
                        <a:pt x="53424" y="17729"/>
                      </a:lnTo>
                      <a:cubicBezTo>
                        <a:pt x="53507" y="17717"/>
                        <a:pt x="53591" y="17693"/>
                        <a:pt x="53662" y="17670"/>
                      </a:cubicBezTo>
                      <a:lnTo>
                        <a:pt x="55139" y="17146"/>
                      </a:lnTo>
                      <a:cubicBezTo>
                        <a:pt x="55603" y="16979"/>
                        <a:pt x="55889" y="16455"/>
                        <a:pt x="55793" y="15919"/>
                      </a:cubicBezTo>
                      <a:cubicBezTo>
                        <a:pt x="55758" y="15729"/>
                        <a:pt x="55686" y="15562"/>
                        <a:pt x="55579" y="15419"/>
                      </a:cubicBezTo>
                      <a:lnTo>
                        <a:pt x="51852" y="10669"/>
                      </a:lnTo>
                      <a:cubicBezTo>
                        <a:pt x="51659" y="10428"/>
                        <a:pt x="51387" y="10304"/>
                        <a:pt x="51112" y="10304"/>
                      </a:cubicBezTo>
                      <a:cubicBezTo>
                        <a:pt x="50896" y="10304"/>
                        <a:pt x="50678" y="10381"/>
                        <a:pt x="50495" y="10538"/>
                      </a:cubicBezTo>
                      <a:cubicBezTo>
                        <a:pt x="50317" y="10694"/>
                        <a:pt x="50106" y="10768"/>
                        <a:pt x="49896" y="10768"/>
                      </a:cubicBezTo>
                      <a:cubicBezTo>
                        <a:pt x="49517" y="10768"/>
                        <a:pt x="49144" y="10527"/>
                        <a:pt x="48983" y="10097"/>
                      </a:cubicBezTo>
                      <a:lnTo>
                        <a:pt x="48912" y="9907"/>
                      </a:lnTo>
                      <a:cubicBezTo>
                        <a:pt x="48840" y="9704"/>
                        <a:pt x="48709" y="9526"/>
                        <a:pt x="48531" y="9407"/>
                      </a:cubicBezTo>
                      <a:lnTo>
                        <a:pt x="47149" y="8442"/>
                      </a:lnTo>
                      <a:cubicBezTo>
                        <a:pt x="47030" y="8359"/>
                        <a:pt x="46876" y="8299"/>
                        <a:pt x="46721" y="8287"/>
                      </a:cubicBezTo>
                      <a:lnTo>
                        <a:pt x="45602" y="8168"/>
                      </a:lnTo>
                      <a:cubicBezTo>
                        <a:pt x="45570" y="8165"/>
                        <a:pt x="45539" y="8164"/>
                        <a:pt x="45508" y="8164"/>
                      </a:cubicBezTo>
                      <a:cubicBezTo>
                        <a:pt x="45080" y="8164"/>
                        <a:pt x="44700" y="8463"/>
                        <a:pt x="44578" y="8918"/>
                      </a:cubicBezTo>
                      <a:lnTo>
                        <a:pt x="44018" y="10919"/>
                      </a:lnTo>
                      <a:lnTo>
                        <a:pt x="43923" y="13324"/>
                      </a:lnTo>
                      <a:cubicBezTo>
                        <a:pt x="43913" y="13741"/>
                        <a:pt x="43595" y="14039"/>
                        <a:pt x="43246" y="14039"/>
                      </a:cubicBezTo>
                      <a:cubicBezTo>
                        <a:pt x="43167" y="14039"/>
                        <a:pt x="43086" y="14024"/>
                        <a:pt x="43006" y="13990"/>
                      </a:cubicBezTo>
                      <a:lnTo>
                        <a:pt x="37398" y="11609"/>
                      </a:lnTo>
                      <a:cubicBezTo>
                        <a:pt x="36898" y="11395"/>
                        <a:pt x="36708" y="10740"/>
                        <a:pt x="36993" y="10252"/>
                      </a:cubicBezTo>
                      <a:lnTo>
                        <a:pt x="38494" y="7668"/>
                      </a:lnTo>
                      <a:cubicBezTo>
                        <a:pt x="38613" y="7466"/>
                        <a:pt x="38803" y="7311"/>
                        <a:pt x="39029" y="7263"/>
                      </a:cubicBezTo>
                      <a:lnTo>
                        <a:pt x="41208" y="6728"/>
                      </a:lnTo>
                      <a:cubicBezTo>
                        <a:pt x="41851" y="6573"/>
                        <a:pt x="42089" y="5728"/>
                        <a:pt x="41649" y="5204"/>
                      </a:cubicBezTo>
                      <a:lnTo>
                        <a:pt x="42494" y="3823"/>
                      </a:lnTo>
                      <a:cubicBezTo>
                        <a:pt x="42804" y="3334"/>
                        <a:pt x="42601" y="2656"/>
                        <a:pt x="42101" y="2441"/>
                      </a:cubicBezTo>
                      <a:lnTo>
                        <a:pt x="41387" y="2144"/>
                      </a:lnTo>
                      <a:cubicBezTo>
                        <a:pt x="41289" y="2100"/>
                        <a:pt x="41184" y="2078"/>
                        <a:pt x="41078" y="2078"/>
                      </a:cubicBezTo>
                      <a:cubicBezTo>
                        <a:pt x="40925" y="2078"/>
                        <a:pt x="40770" y="2124"/>
                        <a:pt x="40637" y="2215"/>
                      </a:cubicBezTo>
                      <a:lnTo>
                        <a:pt x="40410" y="2370"/>
                      </a:lnTo>
                      <a:cubicBezTo>
                        <a:pt x="40168" y="2536"/>
                        <a:pt x="39897" y="2616"/>
                        <a:pt x="39629" y="2616"/>
                      </a:cubicBezTo>
                      <a:cubicBezTo>
                        <a:pt x="39185" y="2616"/>
                        <a:pt x="38747" y="2397"/>
                        <a:pt x="38458" y="1989"/>
                      </a:cubicBezTo>
                      <a:lnTo>
                        <a:pt x="37315" y="394"/>
                      </a:lnTo>
                      <a:cubicBezTo>
                        <a:pt x="37137" y="137"/>
                        <a:pt x="36865" y="0"/>
                        <a:pt x="365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8" name="Google Shape;11538;p40"/>
                <p:cNvSpPr/>
                <p:nvPr/>
              </p:nvSpPr>
              <p:spPr>
                <a:xfrm>
                  <a:off x="3525438" y="1531175"/>
                  <a:ext cx="735825" cy="62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33" h="24834" extrusionOk="0">
                      <a:moveTo>
                        <a:pt x="23831" y="1"/>
                      </a:moveTo>
                      <a:cubicBezTo>
                        <a:pt x="23638" y="1"/>
                        <a:pt x="23447" y="40"/>
                        <a:pt x="23265" y="113"/>
                      </a:cubicBezTo>
                      <a:cubicBezTo>
                        <a:pt x="22873" y="282"/>
                        <a:pt x="22745" y="291"/>
                        <a:pt x="22655" y="291"/>
                      </a:cubicBezTo>
                      <a:cubicBezTo>
                        <a:pt x="22643" y="291"/>
                        <a:pt x="22632" y="291"/>
                        <a:pt x="22622" y="291"/>
                      </a:cubicBezTo>
                      <a:lnTo>
                        <a:pt x="17074" y="458"/>
                      </a:lnTo>
                      <a:cubicBezTo>
                        <a:pt x="16990" y="470"/>
                        <a:pt x="16907" y="470"/>
                        <a:pt x="16835" y="494"/>
                      </a:cubicBezTo>
                      <a:lnTo>
                        <a:pt x="6060" y="2458"/>
                      </a:lnTo>
                      <a:cubicBezTo>
                        <a:pt x="5798" y="2506"/>
                        <a:pt x="5548" y="2613"/>
                        <a:pt x="5334" y="2768"/>
                      </a:cubicBezTo>
                      <a:lnTo>
                        <a:pt x="4239" y="3577"/>
                      </a:lnTo>
                      <a:cubicBezTo>
                        <a:pt x="4227" y="3589"/>
                        <a:pt x="4215" y="3601"/>
                        <a:pt x="4191" y="3613"/>
                      </a:cubicBezTo>
                      <a:lnTo>
                        <a:pt x="2572" y="4530"/>
                      </a:lnTo>
                      <a:cubicBezTo>
                        <a:pt x="2298" y="4685"/>
                        <a:pt x="2262" y="5113"/>
                        <a:pt x="2512" y="5316"/>
                      </a:cubicBezTo>
                      <a:cubicBezTo>
                        <a:pt x="2798" y="5554"/>
                        <a:pt x="2703" y="6054"/>
                        <a:pt x="2346" y="6149"/>
                      </a:cubicBezTo>
                      <a:lnTo>
                        <a:pt x="441" y="6602"/>
                      </a:lnTo>
                      <a:cubicBezTo>
                        <a:pt x="119" y="6685"/>
                        <a:pt x="0" y="7125"/>
                        <a:pt x="226" y="7387"/>
                      </a:cubicBezTo>
                      <a:lnTo>
                        <a:pt x="2322" y="9769"/>
                      </a:lnTo>
                      <a:cubicBezTo>
                        <a:pt x="2381" y="9840"/>
                        <a:pt x="2465" y="9888"/>
                        <a:pt x="2560" y="9911"/>
                      </a:cubicBezTo>
                      <a:lnTo>
                        <a:pt x="6882" y="10554"/>
                      </a:lnTo>
                      <a:cubicBezTo>
                        <a:pt x="7025" y="10578"/>
                        <a:pt x="7156" y="10685"/>
                        <a:pt x="7215" y="10828"/>
                      </a:cubicBezTo>
                      <a:lnTo>
                        <a:pt x="9096" y="15210"/>
                      </a:lnTo>
                      <a:cubicBezTo>
                        <a:pt x="9108" y="15257"/>
                        <a:pt x="9132" y="15293"/>
                        <a:pt x="9168" y="15329"/>
                      </a:cubicBezTo>
                      <a:lnTo>
                        <a:pt x="10013" y="16293"/>
                      </a:lnTo>
                      <a:cubicBezTo>
                        <a:pt x="10442" y="16793"/>
                        <a:pt x="10406" y="17579"/>
                        <a:pt x="9930" y="18020"/>
                      </a:cubicBezTo>
                      <a:cubicBezTo>
                        <a:pt x="9561" y="18365"/>
                        <a:pt x="9454" y="18936"/>
                        <a:pt x="9656" y="19425"/>
                      </a:cubicBezTo>
                      <a:lnTo>
                        <a:pt x="11430" y="23568"/>
                      </a:lnTo>
                      <a:cubicBezTo>
                        <a:pt x="11549" y="23854"/>
                        <a:pt x="11787" y="24080"/>
                        <a:pt x="12061" y="24187"/>
                      </a:cubicBezTo>
                      <a:lnTo>
                        <a:pt x="13633" y="24770"/>
                      </a:lnTo>
                      <a:cubicBezTo>
                        <a:pt x="13746" y="24813"/>
                        <a:pt x="13862" y="24834"/>
                        <a:pt x="13976" y="24834"/>
                      </a:cubicBezTo>
                      <a:cubicBezTo>
                        <a:pt x="14370" y="24834"/>
                        <a:pt x="14749" y="24593"/>
                        <a:pt x="14942" y="24187"/>
                      </a:cubicBezTo>
                      <a:cubicBezTo>
                        <a:pt x="15359" y="23294"/>
                        <a:pt x="15966" y="21949"/>
                        <a:pt x="16276" y="21258"/>
                      </a:cubicBezTo>
                      <a:cubicBezTo>
                        <a:pt x="16395" y="20972"/>
                        <a:pt x="16633" y="20758"/>
                        <a:pt x="16907" y="20663"/>
                      </a:cubicBezTo>
                      <a:lnTo>
                        <a:pt x="18752" y="19996"/>
                      </a:lnTo>
                      <a:cubicBezTo>
                        <a:pt x="18836" y="19972"/>
                        <a:pt x="18895" y="19913"/>
                        <a:pt x="18955" y="19853"/>
                      </a:cubicBezTo>
                      <a:lnTo>
                        <a:pt x="20181" y="18174"/>
                      </a:lnTo>
                      <a:cubicBezTo>
                        <a:pt x="20229" y="18115"/>
                        <a:pt x="20288" y="18067"/>
                        <a:pt x="20360" y="18043"/>
                      </a:cubicBezTo>
                      <a:lnTo>
                        <a:pt x="24325" y="16329"/>
                      </a:lnTo>
                      <a:cubicBezTo>
                        <a:pt x="24622" y="16198"/>
                        <a:pt x="24848" y="15936"/>
                        <a:pt x="24944" y="15603"/>
                      </a:cubicBezTo>
                      <a:lnTo>
                        <a:pt x="26932" y="8733"/>
                      </a:lnTo>
                      <a:cubicBezTo>
                        <a:pt x="27039" y="8364"/>
                        <a:pt x="26956" y="7947"/>
                        <a:pt x="26730" y="7649"/>
                      </a:cubicBezTo>
                      <a:cubicBezTo>
                        <a:pt x="26360" y="7161"/>
                        <a:pt x="26420" y="6435"/>
                        <a:pt x="26872" y="6030"/>
                      </a:cubicBezTo>
                      <a:lnTo>
                        <a:pt x="28801" y="4280"/>
                      </a:lnTo>
                      <a:cubicBezTo>
                        <a:pt x="29432" y="3708"/>
                        <a:pt x="29194" y="2589"/>
                        <a:pt x="28396" y="2387"/>
                      </a:cubicBezTo>
                      <a:cubicBezTo>
                        <a:pt x="28321" y="2364"/>
                        <a:pt x="28245" y="2356"/>
                        <a:pt x="28173" y="2356"/>
                      </a:cubicBezTo>
                      <a:cubicBezTo>
                        <a:pt x="28131" y="2356"/>
                        <a:pt x="28090" y="2359"/>
                        <a:pt x="28051" y="2363"/>
                      </a:cubicBezTo>
                      <a:lnTo>
                        <a:pt x="26194" y="2625"/>
                      </a:lnTo>
                      <a:cubicBezTo>
                        <a:pt x="26155" y="2630"/>
                        <a:pt x="26115" y="2632"/>
                        <a:pt x="26076" y="2632"/>
                      </a:cubicBezTo>
                      <a:cubicBezTo>
                        <a:pt x="25831" y="2632"/>
                        <a:pt x="25593" y="2536"/>
                        <a:pt x="25408" y="2351"/>
                      </a:cubicBezTo>
                      <a:lnTo>
                        <a:pt x="24872" y="1839"/>
                      </a:lnTo>
                      <a:cubicBezTo>
                        <a:pt x="25479" y="1506"/>
                        <a:pt x="25432" y="553"/>
                        <a:pt x="24813" y="291"/>
                      </a:cubicBezTo>
                      <a:lnTo>
                        <a:pt x="24384" y="113"/>
                      </a:lnTo>
                      <a:cubicBezTo>
                        <a:pt x="24203" y="37"/>
                        <a:pt x="24017" y="1"/>
                        <a:pt x="238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9" name="Google Shape;11539;p40"/>
                <p:cNvSpPr/>
                <p:nvPr/>
              </p:nvSpPr>
              <p:spPr>
                <a:xfrm>
                  <a:off x="3397738" y="2781275"/>
                  <a:ext cx="180400" cy="8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6" h="3283" extrusionOk="0">
                      <a:moveTo>
                        <a:pt x="724" y="0"/>
                      </a:moveTo>
                      <a:cubicBezTo>
                        <a:pt x="685" y="0"/>
                        <a:pt x="646" y="3"/>
                        <a:pt x="607" y="8"/>
                      </a:cubicBezTo>
                      <a:lnTo>
                        <a:pt x="0" y="865"/>
                      </a:lnTo>
                      <a:cubicBezTo>
                        <a:pt x="36" y="889"/>
                        <a:pt x="72" y="901"/>
                        <a:pt x="107" y="924"/>
                      </a:cubicBezTo>
                      <a:lnTo>
                        <a:pt x="1715" y="1591"/>
                      </a:lnTo>
                      <a:cubicBezTo>
                        <a:pt x="1965" y="1698"/>
                        <a:pt x="2179" y="1889"/>
                        <a:pt x="2310" y="2151"/>
                      </a:cubicBezTo>
                      <a:lnTo>
                        <a:pt x="2524" y="2544"/>
                      </a:lnTo>
                      <a:cubicBezTo>
                        <a:pt x="2727" y="2925"/>
                        <a:pt x="3108" y="3175"/>
                        <a:pt x="3513" y="3187"/>
                      </a:cubicBezTo>
                      <a:lnTo>
                        <a:pt x="6227" y="3282"/>
                      </a:lnTo>
                      <a:cubicBezTo>
                        <a:pt x="6243" y="3283"/>
                        <a:pt x="6259" y="3283"/>
                        <a:pt x="6274" y="3283"/>
                      </a:cubicBezTo>
                      <a:cubicBezTo>
                        <a:pt x="6509" y="3283"/>
                        <a:pt x="6741" y="3201"/>
                        <a:pt x="6942" y="3056"/>
                      </a:cubicBezTo>
                      <a:lnTo>
                        <a:pt x="7215" y="2841"/>
                      </a:lnTo>
                      <a:lnTo>
                        <a:pt x="1155" y="103"/>
                      </a:lnTo>
                      <a:cubicBezTo>
                        <a:pt x="1023" y="37"/>
                        <a:pt x="875" y="0"/>
                        <a:pt x="7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0" name="Google Shape;11540;p40"/>
                <p:cNvSpPr/>
                <p:nvPr/>
              </p:nvSpPr>
              <p:spPr>
                <a:xfrm>
                  <a:off x="2856288" y="1814025"/>
                  <a:ext cx="294700" cy="14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8" h="5742" extrusionOk="0">
                      <a:moveTo>
                        <a:pt x="3322" y="1"/>
                      </a:moveTo>
                      <a:cubicBezTo>
                        <a:pt x="3302" y="1"/>
                        <a:pt x="3283" y="1"/>
                        <a:pt x="3263" y="2"/>
                      </a:cubicBezTo>
                      <a:lnTo>
                        <a:pt x="1489" y="26"/>
                      </a:lnTo>
                      <a:cubicBezTo>
                        <a:pt x="846" y="26"/>
                        <a:pt x="287" y="514"/>
                        <a:pt x="120" y="1205"/>
                      </a:cubicBezTo>
                      <a:cubicBezTo>
                        <a:pt x="1" y="1764"/>
                        <a:pt x="156" y="2348"/>
                        <a:pt x="548" y="2741"/>
                      </a:cubicBezTo>
                      <a:lnTo>
                        <a:pt x="679" y="2860"/>
                      </a:lnTo>
                      <a:cubicBezTo>
                        <a:pt x="918" y="3098"/>
                        <a:pt x="1215" y="3241"/>
                        <a:pt x="1537" y="3265"/>
                      </a:cubicBezTo>
                      <a:lnTo>
                        <a:pt x="2584" y="3336"/>
                      </a:lnTo>
                      <a:cubicBezTo>
                        <a:pt x="2942" y="3360"/>
                        <a:pt x="3275" y="3539"/>
                        <a:pt x="3525" y="3824"/>
                      </a:cubicBezTo>
                      <a:lnTo>
                        <a:pt x="4763" y="5253"/>
                      </a:lnTo>
                      <a:cubicBezTo>
                        <a:pt x="5037" y="5563"/>
                        <a:pt x="5406" y="5741"/>
                        <a:pt x="5799" y="5741"/>
                      </a:cubicBezTo>
                      <a:lnTo>
                        <a:pt x="9502" y="5741"/>
                      </a:lnTo>
                      <a:cubicBezTo>
                        <a:pt x="9669" y="5741"/>
                        <a:pt x="9847" y="5705"/>
                        <a:pt x="10014" y="5634"/>
                      </a:cubicBezTo>
                      <a:lnTo>
                        <a:pt x="10597" y="5396"/>
                      </a:lnTo>
                      <a:cubicBezTo>
                        <a:pt x="11478" y="5015"/>
                        <a:pt x="11788" y="3836"/>
                        <a:pt x="11228" y="3003"/>
                      </a:cubicBezTo>
                      <a:lnTo>
                        <a:pt x="10228" y="1538"/>
                      </a:lnTo>
                      <a:cubicBezTo>
                        <a:pt x="9954" y="1131"/>
                        <a:pt x="9530" y="910"/>
                        <a:pt x="9092" y="910"/>
                      </a:cubicBezTo>
                      <a:cubicBezTo>
                        <a:pt x="8902" y="910"/>
                        <a:pt x="8710" y="952"/>
                        <a:pt x="8526" y="1038"/>
                      </a:cubicBezTo>
                      <a:lnTo>
                        <a:pt x="7740" y="1419"/>
                      </a:lnTo>
                      <a:cubicBezTo>
                        <a:pt x="7561" y="1503"/>
                        <a:pt x="7371" y="1544"/>
                        <a:pt x="7179" y="1544"/>
                      </a:cubicBezTo>
                      <a:cubicBezTo>
                        <a:pt x="6987" y="1544"/>
                        <a:pt x="6793" y="1503"/>
                        <a:pt x="6609" y="1419"/>
                      </a:cubicBezTo>
                      <a:lnTo>
                        <a:pt x="3835" y="121"/>
                      </a:lnTo>
                      <a:cubicBezTo>
                        <a:pt x="3674" y="47"/>
                        <a:pt x="3495" y="1"/>
                        <a:pt x="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1" name="Google Shape;11541;p40"/>
                <p:cNvSpPr/>
                <p:nvPr/>
              </p:nvSpPr>
              <p:spPr>
                <a:xfrm>
                  <a:off x="3300688" y="1834025"/>
                  <a:ext cx="351275" cy="27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51" h="11161" extrusionOk="0">
                      <a:moveTo>
                        <a:pt x="1227" y="0"/>
                      </a:moveTo>
                      <a:cubicBezTo>
                        <a:pt x="930" y="0"/>
                        <a:pt x="668" y="202"/>
                        <a:pt x="572" y="500"/>
                      </a:cubicBezTo>
                      <a:lnTo>
                        <a:pt x="108" y="1941"/>
                      </a:lnTo>
                      <a:cubicBezTo>
                        <a:pt x="1" y="2262"/>
                        <a:pt x="108" y="2631"/>
                        <a:pt x="370" y="2822"/>
                      </a:cubicBezTo>
                      <a:lnTo>
                        <a:pt x="1965" y="4001"/>
                      </a:lnTo>
                      <a:cubicBezTo>
                        <a:pt x="2073" y="4084"/>
                        <a:pt x="2192" y="4120"/>
                        <a:pt x="2323" y="4132"/>
                      </a:cubicBezTo>
                      <a:lnTo>
                        <a:pt x="5692" y="4310"/>
                      </a:lnTo>
                      <a:cubicBezTo>
                        <a:pt x="5847" y="4310"/>
                        <a:pt x="5990" y="4382"/>
                        <a:pt x="6109" y="4489"/>
                      </a:cubicBezTo>
                      <a:lnTo>
                        <a:pt x="7918" y="6191"/>
                      </a:lnTo>
                      <a:cubicBezTo>
                        <a:pt x="8276" y="6513"/>
                        <a:pt x="8240" y="7132"/>
                        <a:pt x="7847" y="7406"/>
                      </a:cubicBezTo>
                      <a:lnTo>
                        <a:pt x="6656" y="8227"/>
                      </a:lnTo>
                      <a:cubicBezTo>
                        <a:pt x="6275" y="8501"/>
                        <a:pt x="6228" y="9085"/>
                        <a:pt x="6549" y="9430"/>
                      </a:cubicBezTo>
                      <a:lnTo>
                        <a:pt x="6859" y="9727"/>
                      </a:lnTo>
                      <a:cubicBezTo>
                        <a:pt x="6985" y="9862"/>
                        <a:pt x="7152" y="9931"/>
                        <a:pt x="7323" y="9931"/>
                      </a:cubicBezTo>
                      <a:cubicBezTo>
                        <a:pt x="7395" y="9931"/>
                        <a:pt x="7467" y="9919"/>
                        <a:pt x="7537" y="9894"/>
                      </a:cubicBezTo>
                      <a:lnTo>
                        <a:pt x="8347" y="9597"/>
                      </a:lnTo>
                      <a:cubicBezTo>
                        <a:pt x="8417" y="9572"/>
                        <a:pt x="8490" y="9559"/>
                        <a:pt x="8564" y="9559"/>
                      </a:cubicBezTo>
                      <a:cubicBezTo>
                        <a:pt x="8666" y="9559"/>
                        <a:pt x="8769" y="9584"/>
                        <a:pt x="8859" y="9632"/>
                      </a:cubicBezTo>
                      <a:lnTo>
                        <a:pt x="11645" y="11085"/>
                      </a:lnTo>
                      <a:cubicBezTo>
                        <a:pt x="11742" y="11136"/>
                        <a:pt x="11844" y="11160"/>
                        <a:pt x="11943" y="11160"/>
                      </a:cubicBezTo>
                      <a:cubicBezTo>
                        <a:pt x="12257" y="11160"/>
                        <a:pt x="12549" y="10920"/>
                        <a:pt x="12621" y="10549"/>
                      </a:cubicBezTo>
                      <a:lnTo>
                        <a:pt x="12693" y="10120"/>
                      </a:lnTo>
                      <a:cubicBezTo>
                        <a:pt x="12729" y="9918"/>
                        <a:pt x="12693" y="9704"/>
                        <a:pt x="12586" y="9537"/>
                      </a:cubicBezTo>
                      <a:cubicBezTo>
                        <a:pt x="12360" y="9192"/>
                        <a:pt x="12431" y="8727"/>
                        <a:pt x="12741" y="8477"/>
                      </a:cubicBezTo>
                      <a:lnTo>
                        <a:pt x="13657" y="7751"/>
                      </a:lnTo>
                      <a:cubicBezTo>
                        <a:pt x="14026" y="7465"/>
                        <a:pt x="14050" y="6870"/>
                        <a:pt x="13693" y="6560"/>
                      </a:cubicBezTo>
                      <a:lnTo>
                        <a:pt x="11764" y="4822"/>
                      </a:lnTo>
                      <a:cubicBezTo>
                        <a:pt x="11717" y="4786"/>
                        <a:pt x="11681" y="4739"/>
                        <a:pt x="11645" y="4691"/>
                      </a:cubicBezTo>
                      <a:lnTo>
                        <a:pt x="10574" y="3096"/>
                      </a:lnTo>
                      <a:cubicBezTo>
                        <a:pt x="10526" y="3024"/>
                        <a:pt x="10466" y="2953"/>
                        <a:pt x="10395" y="2905"/>
                      </a:cubicBezTo>
                      <a:lnTo>
                        <a:pt x="6502" y="119"/>
                      </a:lnTo>
                      <a:cubicBezTo>
                        <a:pt x="6394" y="36"/>
                        <a:pt x="6264" y="0"/>
                        <a:pt x="61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2" name="Google Shape;11542;p40"/>
                <p:cNvSpPr/>
                <p:nvPr/>
              </p:nvSpPr>
              <p:spPr>
                <a:xfrm>
                  <a:off x="2953338" y="1533125"/>
                  <a:ext cx="661700" cy="31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68" h="12652" extrusionOk="0">
                      <a:moveTo>
                        <a:pt x="23902" y="0"/>
                      </a:moveTo>
                      <a:cubicBezTo>
                        <a:pt x="23766" y="0"/>
                        <a:pt x="23627" y="20"/>
                        <a:pt x="23491" y="58"/>
                      </a:cubicBezTo>
                      <a:lnTo>
                        <a:pt x="12264" y="3023"/>
                      </a:lnTo>
                      <a:cubicBezTo>
                        <a:pt x="12109" y="3059"/>
                        <a:pt x="11954" y="3130"/>
                        <a:pt x="11811" y="3214"/>
                      </a:cubicBezTo>
                      <a:lnTo>
                        <a:pt x="8370" y="5381"/>
                      </a:lnTo>
                      <a:cubicBezTo>
                        <a:pt x="8192" y="5500"/>
                        <a:pt x="7989" y="5571"/>
                        <a:pt x="7787" y="5607"/>
                      </a:cubicBezTo>
                      <a:lnTo>
                        <a:pt x="3620" y="6321"/>
                      </a:lnTo>
                      <a:cubicBezTo>
                        <a:pt x="3453" y="6357"/>
                        <a:pt x="3310" y="6404"/>
                        <a:pt x="3167" y="6476"/>
                      </a:cubicBezTo>
                      <a:lnTo>
                        <a:pt x="1310" y="7428"/>
                      </a:lnTo>
                      <a:cubicBezTo>
                        <a:pt x="0" y="8095"/>
                        <a:pt x="12" y="10143"/>
                        <a:pt x="1334" y="10786"/>
                      </a:cubicBezTo>
                      <a:lnTo>
                        <a:pt x="1893" y="11072"/>
                      </a:lnTo>
                      <a:cubicBezTo>
                        <a:pt x="2112" y="11181"/>
                        <a:pt x="2346" y="11234"/>
                        <a:pt x="2582" y="11234"/>
                      </a:cubicBezTo>
                      <a:cubicBezTo>
                        <a:pt x="2706" y="11234"/>
                        <a:pt x="2830" y="11219"/>
                        <a:pt x="2953" y="11191"/>
                      </a:cubicBezTo>
                      <a:lnTo>
                        <a:pt x="6382" y="10357"/>
                      </a:lnTo>
                      <a:cubicBezTo>
                        <a:pt x="6502" y="10328"/>
                        <a:pt x="6624" y="10313"/>
                        <a:pt x="6744" y="10313"/>
                      </a:cubicBezTo>
                      <a:cubicBezTo>
                        <a:pt x="7257" y="10313"/>
                        <a:pt x="7755" y="10573"/>
                        <a:pt x="8073" y="11036"/>
                      </a:cubicBezTo>
                      <a:lnTo>
                        <a:pt x="8442" y="11548"/>
                      </a:lnTo>
                      <a:cubicBezTo>
                        <a:pt x="8680" y="11893"/>
                        <a:pt x="9025" y="12131"/>
                        <a:pt x="9418" y="12215"/>
                      </a:cubicBezTo>
                      <a:lnTo>
                        <a:pt x="11097" y="12608"/>
                      </a:lnTo>
                      <a:cubicBezTo>
                        <a:pt x="11216" y="12637"/>
                        <a:pt x="11336" y="12651"/>
                        <a:pt x="11456" y="12651"/>
                      </a:cubicBezTo>
                      <a:cubicBezTo>
                        <a:pt x="12016" y="12651"/>
                        <a:pt x="12557" y="12338"/>
                        <a:pt x="12871" y="11798"/>
                      </a:cubicBezTo>
                      <a:cubicBezTo>
                        <a:pt x="13169" y="11286"/>
                        <a:pt x="13669" y="10965"/>
                        <a:pt x="14216" y="10941"/>
                      </a:cubicBezTo>
                      <a:lnTo>
                        <a:pt x="17729" y="10762"/>
                      </a:lnTo>
                      <a:cubicBezTo>
                        <a:pt x="18455" y="10726"/>
                        <a:pt x="19086" y="10191"/>
                        <a:pt x="19276" y="9417"/>
                      </a:cubicBezTo>
                      <a:lnTo>
                        <a:pt x="19622" y="8047"/>
                      </a:lnTo>
                      <a:cubicBezTo>
                        <a:pt x="19741" y="7607"/>
                        <a:pt x="20003" y="7214"/>
                        <a:pt x="20360" y="6976"/>
                      </a:cubicBezTo>
                      <a:lnTo>
                        <a:pt x="25277" y="3630"/>
                      </a:lnTo>
                      <a:cubicBezTo>
                        <a:pt x="26468" y="2821"/>
                        <a:pt x="26289" y="868"/>
                        <a:pt x="24980" y="332"/>
                      </a:cubicBezTo>
                      <a:lnTo>
                        <a:pt x="24479" y="118"/>
                      </a:lnTo>
                      <a:cubicBezTo>
                        <a:pt x="24296" y="40"/>
                        <a:pt x="24101" y="0"/>
                        <a:pt x="239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543" name="Google Shape;11543;p40"/>
            <p:cNvGrpSpPr/>
            <p:nvPr/>
          </p:nvGrpSpPr>
          <p:grpSpPr>
            <a:xfrm>
              <a:off x="4207980" y="1321231"/>
              <a:ext cx="636490" cy="795209"/>
              <a:chOff x="4137713" y="1640550"/>
              <a:chExt cx="759625" cy="949050"/>
            </a:xfrm>
          </p:grpSpPr>
          <p:sp>
            <p:nvSpPr>
              <p:cNvPr id="11544" name="Google Shape;11544;p40"/>
              <p:cNvSpPr/>
              <p:nvPr/>
            </p:nvSpPr>
            <p:spPr>
              <a:xfrm>
                <a:off x="4311838" y="1911100"/>
                <a:ext cx="5855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3420" h="27140" extrusionOk="0">
                    <a:moveTo>
                      <a:pt x="18625" y="0"/>
                    </a:moveTo>
                    <a:cubicBezTo>
                      <a:pt x="18624" y="0"/>
                      <a:pt x="18623" y="1"/>
                      <a:pt x="18622" y="1"/>
                    </a:cubicBezTo>
                    <a:lnTo>
                      <a:pt x="14752" y="1072"/>
                    </a:lnTo>
                    <a:cubicBezTo>
                      <a:pt x="14395" y="1168"/>
                      <a:pt x="14085" y="1394"/>
                      <a:pt x="13883" y="1727"/>
                    </a:cubicBezTo>
                    <a:lnTo>
                      <a:pt x="10752" y="6716"/>
                    </a:lnTo>
                    <a:lnTo>
                      <a:pt x="8323" y="7930"/>
                    </a:lnTo>
                    <a:cubicBezTo>
                      <a:pt x="7894" y="8145"/>
                      <a:pt x="7668" y="8680"/>
                      <a:pt x="7811" y="9169"/>
                    </a:cubicBezTo>
                    <a:lnTo>
                      <a:pt x="8156" y="10431"/>
                    </a:lnTo>
                    <a:cubicBezTo>
                      <a:pt x="8281" y="10888"/>
                      <a:pt x="8655" y="11165"/>
                      <a:pt x="9052" y="11165"/>
                    </a:cubicBezTo>
                    <a:cubicBezTo>
                      <a:pt x="9224" y="11165"/>
                      <a:pt x="9399" y="11113"/>
                      <a:pt x="9561" y="11002"/>
                    </a:cubicBezTo>
                    <a:lnTo>
                      <a:pt x="9692" y="10907"/>
                    </a:lnTo>
                    <a:cubicBezTo>
                      <a:pt x="9850" y="10801"/>
                      <a:pt x="10025" y="10751"/>
                      <a:pt x="10197" y="10751"/>
                    </a:cubicBezTo>
                    <a:cubicBezTo>
                      <a:pt x="10491" y="10751"/>
                      <a:pt x="10778" y="10898"/>
                      <a:pt x="10966" y="11169"/>
                    </a:cubicBezTo>
                    <a:lnTo>
                      <a:pt x="11835" y="12455"/>
                    </a:lnTo>
                    <a:cubicBezTo>
                      <a:pt x="11987" y="12680"/>
                      <a:pt x="12214" y="12791"/>
                      <a:pt x="12439" y="12791"/>
                    </a:cubicBezTo>
                    <a:cubicBezTo>
                      <a:pt x="12691" y="12791"/>
                      <a:pt x="12941" y="12653"/>
                      <a:pt x="13085" y="12383"/>
                    </a:cubicBezTo>
                    <a:lnTo>
                      <a:pt x="14097" y="10502"/>
                    </a:lnTo>
                    <a:cubicBezTo>
                      <a:pt x="14276" y="10169"/>
                      <a:pt x="14264" y="9752"/>
                      <a:pt x="14062" y="9431"/>
                    </a:cubicBezTo>
                    <a:lnTo>
                      <a:pt x="13573" y="8645"/>
                    </a:lnTo>
                    <a:lnTo>
                      <a:pt x="16121" y="4835"/>
                    </a:lnTo>
                    <a:cubicBezTo>
                      <a:pt x="16230" y="4677"/>
                      <a:pt x="16404" y="4584"/>
                      <a:pt x="16582" y="4584"/>
                    </a:cubicBezTo>
                    <a:cubicBezTo>
                      <a:pt x="16619" y="4584"/>
                      <a:pt x="16656" y="4588"/>
                      <a:pt x="16693" y="4597"/>
                    </a:cubicBezTo>
                    <a:cubicBezTo>
                      <a:pt x="17133" y="4680"/>
                      <a:pt x="17324" y="5275"/>
                      <a:pt x="17014" y="5644"/>
                    </a:cubicBezTo>
                    <a:lnTo>
                      <a:pt x="15919" y="6954"/>
                    </a:lnTo>
                    <a:cubicBezTo>
                      <a:pt x="15740" y="7156"/>
                      <a:pt x="15681" y="7442"/>
                      <a:pt x="15729" y="7716"/>
                    </a:cubicBezTo>
                    <a:lnTo>
                      <a:pt x="16014" y="9109"/>
                    </a:lnTo>
                    <a:cubicBezTo>
                      <a:pt x="16101" y="9500"/>
                      <a:pt x="16425" y="9772"/>
                      <a:pt x="16780" y="9772"/>
                    </a:cubicBezTo>
                    <a:cubicBezTo>
                      <a:pt x="16814" y="9772"/>
                      <a:pt x="16849" y="9769"/>
                      <a:pt x="16883" y="9764"/>
                    </a:cubicBezTo>
                    <a:lnTo>
                      <a:pt x="18931" y="9431"/>
                    </a:lnTo>
                    <a:cubicBezTo>
                      <a:pt x="18946" y="9428"/>
                      <a:pt x="18962" y="9426"/>
                      <a:pt x="18980" y="9426"/>
                    </a:cubicBezTo>
                    <a:cubicBezTo>
                      <a:pt x="19196" y="9426"/>
                      <a:pt x="19620" y="9619"/>
                      <a:pt x="19598" y="9883"/>
                    </a:cubicBezTo>
                    <a:cubicBezTo>
                      <a:pt x="19562" y="10335"/>
                      <a:pt x="18681" y="10538"/>
                      <a:pt x="18086" y="10621"/>
                    </a:cubicBezTo>
                    <a:cubicBezTo>
                      <a:pt x="17753" y="10681"/>
                      <a:pt x="17443" y="10895"/>
                      <a:pt x="17264" y="11205"/>
                    </a:cubicBezTo>
                    <a:lnTo>
                      <a:pt x="16157" y="13098"/>
                    </a:lnTo>
                    <a:cubicBezTo>
                      <a:pt x="15967" y="13407"/>
                      <a:pt x="15669" y="13633"/>
                      <a:pt x="15336" y="13705"/>
                    </a:cubicBezTo>
                    <a:lnTo>
                      <a:pt x="12169" y="14395"/>
                    </a:lnTo>
                    <a:cubicBezTo>
                      <a:pt x="12125" y="14405"/>
                      <a:pt x="12081" y="14410"/>
                      <a:pt x="12037" y="14410"/>
                    </a:cubicBezTo>
                    <a:cubicBezTo>
                      <a:pt x="11810" y="14410"/>
                      <a:pt x="11596" y="14282"/>
                      <a:pt x="11466" y="14062"/>
                    </a:cubicBezTo>
                    <a:lnTo>
                      <a:pt x="10347" y="12121"/>
                    </a:lnTo>
                    <a:cubicBezTo>
                      <a:pt x="10294" y="12038"/>
                      <a:pt x="10212" y="11993"/>
                      <a:pt x="10128" y="11993"/>
                    </a:cubicBezTo>
                    <a:cubicBezTo>
                      <a:pt x="10081" y="11993"/>
                      <a:pt x="10033" y="12008"/>
                      <a:pt x="9990" y="12038"/>
                    </a:cubicBezTo>
                    <a:lnTo>
                      <a:pt x="9287" y="12550"/>
                    </a:lnTo>
                    <a:cubicBezTo>
                      <a:pt x="9192" y="12621"/>
                      <a:pt x="9156" y="12752"/>
                      <a:pt x="9192" y="12860"/>
                    </a:cubicBezTo>
                    <a:lnTo>
                      <a:pt x="9692" y="14610"/>
                    </a:lnTo>
                    <a:cubicBezTo>
                      <a:pt x="9763" y="14872"/>
                      <a:pt x="9621" y="15146"/>
                      <a:pt x="9371" y="15205"/>
                    </a:cubicBezTo>
                    <a:lnTo>
                      <a:pt x="8239" y="15479"/>
                    </a:lnTo>
                    <a:cubicBezTo>
                      <a:pt x="8192" y="15503"/>
                      <a:pt x="8132" y="15527"/>
                      <a:pt x="8085" y="15550"/>
                    </a:cubicBezTo>
                    <a:lnTo>
                      <a:pt x="4322" y="18527"/>
                    </a:lnTo>
                    <a:cubicBezTo>
                      <a:pt x="4263" y="18563"/>
                      <a:pt x="4203" y="18586"/>
                      <a:pt x="4144" y="18610"/>
                    </a:cubicBezTo>
                    <a:lnTo>
                      <a:pt x="3525" y="18765"/>
                    </a:lnTo>
                    <a:cubicBezTo>
                      <a:pt x="3144" y="18848"/>
                      <a:pt x="3025" y="19372"/>
                      <a:pt x="3298" y="19658"/>
                    </a:cubicBezTo>
                    <a:lnTo>
                      <a:pt x="4299" y="20694"/>
                    </a:lnTo>
                    <a:cubicBezTo>
                      <a:pt x="4418" y="20813"/>
                      <a:pt x="4465" y="20991"/>
                      <a:pt x="4441" y="21158"/>
                    </a:cubicBezTo>
                    <a:lnTo>
                      <a:pt x="4263" y="22134"/>
                    </a:lnTo>
                    <a:cubicBezTo>
                      <a:pt x="4251" y="22263"/>
                      <a:pt x="4192" y="22294"/>
                      <a:pt x="4105" y="22294"/>
                    </a:cubicBezTo>
                    <a:cubicBezTo>
                      <a:pt x="4022" y="22294"/>
                      <a:pt x="3915" y="22265"/>
                      <a:pt x="3798" y="22265"/>
                    </a:cubicBezTo>
                    <a:lnTo>
                      <a:pt x="441" y="22265"/>
                    </a:lnTo>
                    <a:cubicBezTo>
                      <a:pt x="167" y="22265"/>
                      <a:pt x="0" y="23123"/>
                      <a:pt x="0" y="23420"/>
                    </a:cubicBezTo>
                    <a:lnTo>
                      <a:pt x="0" y="25885"/>
                    </a:lnTo>
                    <a:cubicBezTo>
                      <a:pt x="0" y="26099"/>
                      <a:pt x="84" y="26278"/>
                      <a:pt x="250" y="26361"/>
                    </a:cubicBezTo>
                    <a:lnTo>
                      <a:pt x="1632" y="27087"/>
                    </a:lnTo>
                    <a:cubicBezTo>
                      <a:pt x="1704" y="27124"/>
                      <a:pt x="1777" y="27139"/>
                      <a:pt x="1855" y="27139"/>
                    </a:cubicBezTo>
                    <a:cubicBezTo>
                      <a:pt x="1879" y="27139"/>
                      <a:pt x="1904" y="27138"/>
                      <a:pt x="1929" y="27135"/>
                    </a:cubicBezTo>
                    <a:lnTo>
                      <a:pt x="3906" y="26718"/>
                    </a:lnTo>
                    <a:cubicBezTo>
                      <a:pt x="4001" y="26695"/>
                      <a:pt x="4096" y="26647"/>
                      <a:pt x="4168" y="26575"/>
                    </a:cubicBezTo>
                    <a:lnTo>
                      <a:pt x="5013" y="25623"/>
                    </a:lnTo>
                    <a:cubicBezTo>
                      <a:pt x="5061" y="25563"/>
                      <a:pt x="5096" y="25492"/>
                      <a:pt x="5120" y="25409"/>
                    </a:cubicBezTo>
                    <a:lnTo>
                      <a:pt x="5299" y="24790"/>
                    </a:lnTo>
                    <a:cubicBezTo>
                      <a:pt x="5382" y="24480"/>
                      <a:pt x="5549" y="24206"/>
                      <a:pt x="5775" y="23992"/>
                    </a:cubicBezTo>
                    <a:lnTo>
                      <a:pt x="6489" y="23004"/>
                    </a:lnTo>
                    <a:cubicBezTo>
                      <a:pt x="6775" y="22730"/>
                      <a:pt x="7144" y="22265"/>
                      <a:pt x="7525" y="22265"/>
                    </a:cubicBezTo>
                    <a:lnTo>
                      <a:pt x="7942" y="22265"/>
                    </a:lnTo>
                    <a:cubicBezTo>
                      <a:pt x="8155" y="22265"/>
                      <a:pt x="8369" y="22343"/>
                      <a:pt x="8566" y="22343"/>
                    </a:cubicBezTo>
                    <a:cubicBezTo>
                      <a:pt x="8678" y="22343"/>
                      <a:pt x="8784" y="22319"/>
                      <a:pt x="8882" y="22242"/>
                    </a:cubicBezTo>
                    <a:lnTo>
                      <a:pt x="9240" y="22099"/>
                    </a:lnTo>
                    <a:cubicBezTo>
                      <a:pt x="9328" y="22029"/>
                      <a:pt x="9428" y="21999"/>
                      <a:pt x="9532" y="21999"/>
                    </a:cubicBezTo>
                    <a:cubicBezTo>
                      <a:pt x="9694" y="21999"/>
                      <a:pt x="9863" y="22073"/>
                      <a:pt x="10002" y="22182"/>
                    </a:cubicBezTo>
                    <a:lnTo>
                      <a:pt x="12383" y="24147"/>
                    </a:lnTo>
                    <a:cubicBezTo>
                      <a:pt x="12990" y="24563"/>
                      <a:pt x="12954" y="25087"/>
                      <a:pt x="12871" y="25373"/>
                    </a:cubicBezTo>
                    <a:lnTo>
                      <a:pt x="12788" y="25552"/>
                    </a:lnTo>
                    <a:cubicBezTo>
                      <a:pt x="12716" y="25671"/>
                      <a:pt x="12764" y="25837"/>
                      <a:pt x="12871" y="25909"/>
                    </a:cubicBezTo>
                    <a:cubicBezTo>
                      <a:pt x="12911" y="25933"/>
                      <a:pt x="12955" y="25945"/>
                      <a:pt x="12997" y="25945"/>
                    </a:cubicBezTo>
                    <a:cubicBezTo>
                      <a:pt x="13079" y="25945"/>
                      <a:pt x="13157" y="25900"/>
                      <a:pt x="13204" y="25813"/>
                    </a:cubicBezTo>
                    <a:lnTo>
                      <a:pt x="13443" y="25421"/>
                    </a:lnTo>
                    <a:cubicBezTo>
                      <a:pt x="13562" y="25218"/>
                      <a:pt x="13573" y="24968"/>
                      <a:pt x="13466" y="24766"/>
                    </a:cubicBezTo>
                    <a:lnTo>
                      <a:pt x="13276" y="24373"/>
                    </a:lnTo>
                    <a:lnTo>
                      <a:pt x="13490" y="24218"/>
                    </a:lnTo>
                    <a:lnTo>
                      <a:pt x="13847" y="24504"/>
                    </a:lnTo>
                    <a:cubicBezTo>
                      <a:pt x="13882" y="24529"/>
                      <a:pt x="13919" y="24541"/>
                      <a:pt x="13954" y="24541"/>
                    </a:cubicBezTo>
                    <a:cubicBezTo>
                      <a:pt x="14004" y="24541"/>
                      <a:pt x="14051" y="24517"/>
                      <a:pt x="14085" y="24468"/>
                    </a:cubicBezTo>
                    <a:cubicBezTo>
                      <a:pt x="14133" y="24385"/>
                      <a:pt x="14121" y="24278"/>
                      <a:pt x="14050" y="24218"/>
                    </a:cubicBezTo>
                    <a:lnTo>
                      <a:pt x="13657" y="23908"/>
                    </a:lnTo>
                    <a:lnTo>
                      <a:pt x="11383" y="21789"/>
                    </a:lnTo>
                    <a:cubicBezTo>
                      <a:pt x="11252" y="21658"/>
                      <a:pt x="11240" y="21432"/>
                      <a:pt x="11371" y="21289"/>
                    </a:cubicBezTo>
                    <a:lnTo>
                      <a:pt x="11597" y="21015"/>
                    </a:lnTo>
                    <a:cubicBezTo>
                      <a:pt x="11661" y="20945"/>
                      <a:pt x="11745" y="20909"/>
                      <a:pt x="11830" y="20909"/>
                    </a:cubicBezTo>
                    <a:cubicBezTo>
                      <a:pt x="11903" y="20909"/>
                      <a:pt x="11977" y="20936"/>
                      <a:pt x="12038" y="20991"/>
                    </a:cubicBezTo>
                    <a:lnTo>
                      <a:pt x="14419" y="23194"/>
                    </a:lnTo>
                    <a:cubicBezTo>
                      <a:pt x="14562" y="23325"/>
                      <a:pt x="14657" y="23516"/>
                      <a:pt x="14669" y="23718"/>
                    </a:cubicBezTo>
                    <a:lnTo>
                      <a:pt x="14716" y="24218"/>
                    </a:lnTo>
                    <a:cubicBezTo>
                      <a:pt x="14728" y="24373"/>
                      <a:pt x="14788" y="24516"/>
                      <a:pt x="14871" y="24635"/>
                    </a:cubicBezTo>
                    <a:lnTo>
                      <a:pt x="15979" y="26135"/>
                    </a:lnTo>
                    <a:cubicBezTo>
                      <a:pt x="16081" y="26269"/>
                      <a:pt x="16231" y="26338"/>
                      <a:pt x="16382" y="26338"/>
                    </a:cubicBezTo>
                    <a:cubicBezTo>
                      <a:pt x="16512" y="26338"/>
                      <a:pt x="16641" y="26287"/>
                      <a:pt x="16741" y="26183"/>
                    </a:cubicBezTo>
                    <a:cubicBezTo>
                      <a:pt x="16943" y="25980"/>
                      <a:pt x="16967" y="25635"/>
                      <a:pt x="16788" y="25409"/>
                    </a:cubicBezTo>
                    <a:lnTo>
                      <a:pt x="16586" y="25135"/>
                    </a:lnTo>
                    <a:cubicBezTo>
                      <a:pt x="16443" y="24956"/>
                      <a:pt x="16479" y="24682"/>
                      <a:pt x="16645" y="24528"/>
                    </a:cubicBezTo>
                    <a:lnTo>
                      <a:pt x="17122" y="24111"/>
                    </a:lnTo>
                    <a:cubicBezTo>
                      <a:pt x="17193" y="24047"/>
                      <a:pt x="17280" y="24016"/>
                      <a:pt x="17366" y="24016"/>
                    </a:cubicBezTo>
                    <a:cubicBezTo>
                      <a:pt x="17409" y="24016"/>
                      <a:pt x="17451" y="24024"/>
                      <a:pt x="17491" y="24039"/>
                    </a:cubicBezTo>
                    <a:lnTo>
                      <a:pt x="17872" y="24170"/>
                    </a:lnTo>
                    <a:cubicBezTo>
                      <a:pt x="17916" y="24187"/>
                      <a:pt x="17960" y="24196"/>
                      <a:pt x="18004" y="24196"/>
                    </a:cubicBezTo>
                    <a:cubicBezTo>
                      <a:pt x="18055" y="24196"/>
                      <a:pt x="18106" y="24184"/>
                      <a:pt x="18157" y="24159"/>
                    </a:cubicBezTo>
                    <a:cubicBezTo>
                      <a:pt x="18157" y="24159"/>
                      <a:pt x="18931" y="23837"/>
                      <a:pt x="18979" y="23516"/>
                    </a:cubicBezTo>
                    <a:cubicBezTo>
                      <a:pt x="19027" y="23289"/>
                      <a:pt x="18848" y="23158"/>
                      <a:pt x="18848" y="23158"/>
                    </a:cubicBezTo>
                    <a:cubicBezTo>
                      <a:pt x="18777" y="23063"/>
                      <a:pt x="18765" y="22944"/>
                      <a:pt x="18824" y="22837"/>
                    </a:cubicBezTo>
                    <a:lnTo>
                      <a:pt x="20193" y="20360"/>
                    </a:lnTo>
                    <a:cubicBezTo>
                      <a:pt x="20260" y="20236"/>
                      <a:pt x="20384" y="20163"/>
                      <a:pt x="20510" y="20163"/>
                    </a:cubicBezTo>
                    <a:cubicBezTo>
                      <a:pt x="20565" y="20163"/>
                      <a:pt x="20619" y="20177"/>
                      <a:pt x="20670" y="20206"/>
                    </a:cubicBezTo>
                    <a:lnTo>
                      <a:pt x="21825" y="20849"/>
                    </a:lnTo>
                    <a:lnTo>
                      <a:pt x="23420" y="12729"/>
                    </a:lnTo>
                    <a:cubicBezTo>
                      <a:pt x="22957" y="11922"/>
                      <a:pt x="18983" y="0"/>
                      <a:pt x="18625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40"/>
              <p:cNvSpPr/>
              <p:nvPr/>
            </p:nvSpPr>
            <p:spPr>
              <a:xfrm>
                <a:off x="4304688" y="2258900"/>
                <a:ext cx="54500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2180" h="2591" extrusionOk="0">
                    <a:moveTo>
                      <a:pt x="1371" y="0"/>
                    </a:moveTo>
                    <a:cubicBezTo>
                      <a:pt x="1339" y="0"/>
                      <a:pt x="1307" y="2"/>
                      <a:pt x="1275" y="7"/>
                    </a:cubicBezTo>
                    <a:cubicBezTo>
                      <a:pt x="1132" y="31"/>
                      <a:pt x="989" y="102"/>
                      <a:pt x="882" y="221"/>
                    </a:cubicBezTo>
                    <a:lnTo>
                      <a:pt x="227" y="924"/>
                    </a:lnTo>
                    <a:cubicBezTo>
                      <a:pt x="84" y="1079"/>
                      <a:pt x="1" y="1293"/>
                      <a:pt x="13" y="1507"/>
                    </a:cubicBezTo>
                    <a:lnTo>
                      <a:pt x="24" y="1841"/>
                    </a:lnTo>
                    <a:cubicBezTo>
                      <a:pt x="45" y="2265"/>
                      <a:pt x="362" y="2590"/>
                      <a:pt x="734" y="2590"/>
                    </a:cubicBezTo>
                    <a:cubicBezTo>
                      <a:pt x="790" y="2590"/>
                      <a:pt x="848" y="2583"/>
                      <a:pt x="905" y="2567"/>
                    </a:cubicBezTo>
                    <a:lnTo>
                      <a:pt x="1620" y="2365"/>
                    </a:lnTo>
                    <a:cubicBezTo>
                      <a:pt x="1953" y="2281"/>
                      <a:pt x="2179" y="1936"/>
                      <a:pt x="2144" y="1555"/>
                    </a:cubicBezTo>
                    <a:lnTo>
                      <a:pt x="2084" y="710"/>
                    </a:lnTo>
                    <a:cubicBezTo>
                      <a:pt x="2051" y="305"/>
                      <a:pt x="1737" y="0"/>
                      <a:pt x="1371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40"/>
              <p:cNvSpPr/>
              <p:nvPr/>
            </p:nvSpPr>
            <p:spPr>
              <a:xfrm>
                <a:off x="4353213" y="2188950"/>
                <a:ext cx="96175" cy="152550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6102" extrusionOk="0">
                    <a:moveTo>
                      <a:pt x="1240" y="1"/>
                    </a:moveTo>
                    <a:cubicBezTo>
                      <a:pt x="1208" y="1"/>
                      <a:pt x="1176" y="3"/>
                      <a:pt x="1143" y="7"/>
                    </a:cubicBezTo>
                    <a:cubicBezTo>
                      <a:pt x="929" y="31"/>
                      <a:pt x="727" y="162"/>
                      <a:pt x="608" y="364"/>
                    </a:cubicBezTo>
                    <a:lnTo>
                      <a:pt x="155" y="1138"/>
                    </a:lnTo>
                    <a:cubicBezTo>
                      <a:pt x="36" y="1329"/>
                      <a:pt x="0" y="1567"/>
                      <a:pt x="60" y="1793"/>
                    </a:cubicBezTo>
                    <a:lnTo>
                      <a:pt x="941" y="5496"/>
                    </a:lnTo>
                    <a:cubicBezTo>
                      <a:pt x="1029" y="5859"/>
                      <a:pt x="1328" y="6101"/>
                      <a:pt x="1658" y="6101"/>
                    </a:cubicBezTo>
                    <a:cubicBezTo>
                      <a:pt x="1728" y="6101"/>
                      <a:pt x="1799" y="6090"/>
                      <a:pt x="1870" y="6067"/>
                    </a:cubicBezTo>
                    <a:lnTo>
                      <a:pt x="3215" y="5651"/>
                    </a:lnTo>
                    <a:cubicBezTo>
                      <a:pt x="3465" y="5567"/>
                      <a:pt x="3656" y="5353"/>
                      <a:pt x="3727" y="5067"/>
                    </a:cubicBezTo>
                    <a:lnTo>
                      <a:pt x="3787" y="4794"/>
                    </a:lnTo>
                    <a:cubicBezTo>
                      <a:pt x="3846" y="4555"/>
                      <a:pt x="3810" y="4305"/>
                      <a:pt x="3679" y="4103"/>
                    </a:cubicBezTo>
                    <a:lnTo>
                      <a:pt x="2167" y="1829"/>
                    </a:lnTo>
                    <a:cubicBezTo>
                      <a:pt x="2084" y="1698"/>
                      <a:pt x="2036" y="1555"/>
                      <a:pt x="2024" y="1400"/>
                    </a:cubicBezTo>
                    <a:lnTo>
                      <a:pt x="1989" y="757"/>
                    </a:lnTo>
                    <a:cubicBezTo>
                      <a:pt x="1956" y="328"/>
                      <a:pt x="1628" y="1"/>
                      <a:pt x="1240" y="1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40"/>
              <p:cNvSpPr/>
              <p:nvPr/>
            </p:nvSpPr>
            <p:spPr>
              <a:xfrm>
                <a:off x="4137713" y="2019775"/>
                <a:ext cx="118775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4751" h="2764" extrusionOk="0">
                    <a:moveTo>
                      <a:pt x="734" y="0"/>
                    </a:moveTo>
                    <a:cubicBezTo>
                      <a:pt x="502" y="0"/>
                      <a:pt x="271" y="131"/>
                      <a:pt x="143" y="381"/>
                    </a:cubicBezTo>
                    <a:cubicBezTo>
                      <a:pt x="0" y="666"/>
                      <a:pt x="36" y="1000"/>
                      <a:pt x="226" y="1238"/>
                    </a:cubicBezTo>
                    <a:lnTo>
                      <a:pt x="1119" y="2381"/>
                    </a:lnTo>
                    <a:cubicBezTo>
                      <a:pt x="1238" y="2524"/>
                      <a:pt x="1405" y="2607"/>
                      <a:pt x="1572" y="2631"/>
                    </a:cubicBezTo>
                    <a:lnTo>
                      <a:pt x="2858" y="2762"/>
                    </a:lnTo>
                    <a:cubicBezTo>
                      <a:pt x="2872" y="2763"/>
                      <a:pt x="2886" y="2763"/>
                      <a:pt x="2900" y="2763"/>
                    </a:cubicBezTo>
                    <a:cubicBezTo>
                      <a:pt x="3054" y="2763"/>
                      <a:pt x="3214" y="2705"/>
                      <a:pt x="3334" y="2607"/>
                    </a:cubicBezTo>
                    <a:lnTo>
                      <a:pt x="4394" y="1726"/>
                    </a:lnTo>
                    <a:cubicBezTo>
                      <a:pt x="4727" y="1452"/>
                      <a:pt x="4751" y="916"/>
                      <a:pt x="4465" y="595"/>
                    </a:cubicBezTo>
                    <a:lnTo>
                      <a:pt x="4120" y="226"/>
                    </a:lnTo>
                    <a:cubicBezTo>
                      <a:pt x="3997" y="85"/>
                      <a:pt x="3822" y="3"/>
                      <a:pt x="3643" y="3"/>
                    </a:cubicBezTo>
                    <a:cubicBezTo>
                      <a:pt x="3580" y="3"/>
                      <a:pt x="3515" y="13"/>
                      <a:pt x="3453" y="35"/>
                    </a:cubicBezTo>
                    <a:lnTo>
                      <a:pt x="1965" y="500"/>
                    </a:lnTo>
                    <a:cubicBezTo>
                      <a:pt x="1902" y="517"/>
                      <a:pt x="1839" y="526"/>
                      <a:pt x="1776" y="526"/>
                    </a:cubicBezTo>
                    <a:cubicBezTo>
                      <a:pt x="1589" y="526"/>
                      <a:pt x="1408" y="446"/>
                      <a:pt x="1274" y="285"/>
                    </a:cubicBezTo>
                    <a:lnTo>
                      <a:pt x="1227" y="238"/>
                    </a:lnTo>
                    <a:cubicBezTo>
                      <a:pt x="1092" y="77"/>
                      <a:pt x="913" y="0"/>
                      <a:pt x="734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40"/>
              <p:cNvSpPr/>
              <p:nvPr/>
            </p:nvSpPr>
            <p:spPr>
              <a:xfrm>
                <a:off x="4569313" y="1640550"/>
                <a:ext cx="206600" cy="120200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4808" extrusionOk="0">
                    <a:moveTo>
                      <a:pt x="5763" y="0"/>
                    </a:moveTo>
                    <a:lnTo>
                      <a:pt x="1953" y="60"/>
                    </a:lnTo>
                    <a:cubicBezTo>
                      <a:pt x="1798" y="71"/>
                      <a:pt x="1655" y="119"/>
                      <a:pt x="1536" y="214"/>
                    </a:cubicBezTo>
                    <a:lnTo>
                      <a:pt x="429" y="1060"/>
                    </a:lnTo>
                    <a:cubicBezTo>
                      <a:pt x="48" y="1357"/>
                      <a:pt x="0" y="1953"/>
                      <a:pt x="334" y="2310"/>
                    </a:cubicBezTo>
                    <a:lnTo>
                      <a:pt x="2382" y="4572"/>
                    </a:lnTo>
                    <a:cubicBezTo>
                      <a:pt x="2530" y="4727"/>
                      <a:pt x="2724" y="4808"/>
                      <a:pt x="2916" y="4808"/>
                    </a:cubicBezTo>
                    <a:cubicBezTo>
                      <a:pt x="3093" y="4808"/>
                      <a:pt x="3268" y="4739"/>
                      <a:pt x="3405" y="4596"/>
                    </a:cubicBezTo>
                    <a:lnTo>
                      <a:pt x="4834" y="3215"/>
                    </a:lnTo>
                    <a:cubicBezTo>
                      <a:pt x="4972" y="3077"/>
                      <a:pt x="5150" y="3003"/>
                      <a:pt x="5332" y="3003"/>
                    </a:cubicBezTo>
                    <a:cubicBezTo>
                      <a:pt x="5433" y="3003"/>
                      <a:pt x="5535" y="3025"/>
                      <a:pt x="5632" y="3072"/>
                    </a:cubicBezTo>
                    <a:cubicBezTo>
                      <a:pt x="5732" y="3121"/>
                      <a:pt x="5836" y="3143"/>
                      <a:pt x="5937" y="3143"/>
                    </a:cubicBezTo>
                    <a:cubicBezTo>
                      <a:pt x="6305" y="3143"/>
                      <a:pt x="6642" y="2844"/>
                      <a:pt x="6680" y="2405"/>
                    </a:cubicBezTo>
                    <a:lnTo>
                      <a:pt x="6739" y="1822"/>
                    </a:lnTo>
                    <a:cubicBezTo>
                      <a:pt x="6763" y="1548"/>
                      <a:pt x="6906" y="1310"/>
                      <a:pt x="7120" y="1179"/>
                    </a:cubicBezTo>
                    <a:lnTo>
                      <a:pt x="8263" y="488"/>
                    </a:lnTo>
                    <a:lnTo>
                      <a:pt x="5906" y="12"/>
                    </a:lnTo>
                    <a:cubicBezTo>
                      <a:pt x="5858" y="0"/>
                      <a:pt x="5811" y="0"/>
                      <a:pt x="5763" y="0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49" name="Google Shape;11549;p40"/>
          <p:cNvGrpSpPr/>
          <p:nvPr/>
        </p:nvGrpSpPr>
        <p:grpSpPr>
          <a:xfrm>
            <a:off x="735595" y="3445063"/>
            <a:ext cx="1143080" cy="986358"/>
            <a:chOff x="735595" y="3445063"/>
            <a:chExt cx="1143080" cy="986358"/>
          </a:xfrm>
        </p:grpSpPr>
        <p:sp>
          <p:nvSpPr>
            <p:cNvPr id="11550" name="Google Shape;11550;p40"/>
            <p:cNvSpPr/>
            <p:nvPr/>
          </p:nvSpPr>
          <p:spPr>
            <a:xfrm>
              <a:off x="1182338" y="3445063"/>
              <a:ext cx="249600" cy="249600"/>
            </a:xfrm>
            <a:prstGeom prst="ellipse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1" name="Google Shape;11551;p40"/>
            <p:cNvGrpSpPr/>
            <p:nvPr/>
          </p:nvGrpSpPr>
          <p:grpSpPr>
            <a:xfrm>
              <a:off x="735595" y="3795071"/>
              <a:ext cx="1143080" cy="636350"/>
              <a:chOff x="5222700" y="3658300"/>
              <a:chExt cx="3210900" cy="636350"/>
            </a:xfrm>
          </p:grpSpPr>
          <p:sp>
            <p:nvSpPr>
              <p:cNvPr id="11552" name="Google Shape;11552;p4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small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553" name="Google Shape;11553;p4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554" name="Google Shape;11554;p40"/>
          <p:cNvGrpSpPr/>
          <p:nvPr/>
        </p:nvGrpSpPr>
        <p:grpSpPr>
          <a:xfrm>
            <a:off x="2374351" y="3445063"/>
            <a:ext cx="1143080" cy="986358"/>
            <a:chOff x="2374351" y="3445063"/>
            <a:chExt cx="1143080" cy="986358"/>
          </a:xfrm>
        </p:grpSpPr>
        <p:grpSp>
          <p:nvGrpSpPr>
            <p:cNvPr id="11555" name="Google Shape;11555;p40"/>
            <p:cNvGrpSpPr/>
            <p:nvPr/>
          </p:nvGrpSpPr>
          <p:grpSpPr>
            <a:xfrm>
              <a:off x="2374351" y="3795071"/>
              <a:ext cx="1143080" cy="636350"/>
              <a:chOff x="5222700" y="3658300"/>
              <a:chExt cx="3210900" cy="636350"/>
            </a:xfrm>
          </p:grpSpPr>
          <p:sp>
            <p:nvSpPr>
              <p:cNvPr id="11556" name="Google Shape;11556;p4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very cold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557" name="Google Shape;11557;p4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11558" name="Google Shape;11558;p40"/>
            <p:cNvSpPr/>
            <p:nvPr/>
          </p:nvSpPr>
          <p:spPr>
            <a:xfrm>
              <a:off x="2821075" y="3445063"/>
              <a:ext cx="249600" cy="249600"/>
            </a:xfrm>
            <a:prstGeom prst="ellipse">
              <a:avLst/>
            </a:prstGeom>
            <a:solidFill>
              <a:schemeClr val="accent5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9" name="Google Shape;11559;p40"/>
          <p:cNvGrpSpPr/>
          <p:nvPr/>
        </p:nvGrpSpPr>
        <p:grpSpPr>
          <a:xfrm>
            <a:off x="4013107" y="3445063"/>
            <a:ext cx="1143080" cy="986358"/>
            <a:chOff x="4013107" y="3445063"/>
            <a:chExt cx="1143080" cy="986358"/>
          </a:xfrm>
        </p:grpSpPr>
        <p:grpSp>
          <p:nvGrpSpPr>
            <p:cNvPr id="11560" name="Google Shape;11560;p40"/>
            <p:cNvGrpSpPr/>
            <p:nvPr/>
          </p:nvGrpSpPr>
          <p:grpSpPr>
            <a:xfrm>
              <a:off x="4013107" y="3795071"/>
              <a:ext cx="1143080" cy="636350"/>
              <a:chOff x="5222700" y="3658300"/>
              <a:chExt cx="3210900" cy="636350"/>
            </a:xfrm>
          </p:grpSpPr>
          <p:sp>
            <p:nvSpPr>
              <p:cNvPr id="11561" name="Google Shape;11561;p4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quite big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562" name="Google Shape;11562;p4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11563" name="Google Shape;11563;p40"/>
            <p:cNvSpPr/>
            <p:nvPr/>
          </p:nvSpPr>
          <p:spPr>
            <a:xfrm>
              <a:off x="4447188" y="3445063"/>
              <a:ext cx="249600" cy="249600"/>
            </a:xfrm>
            <a:prstGeom prst="ellipse">
              <a:avLst/>
            </a:prstGeom>
            <a:solidFill>
              <a:schemeClr val="accent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4" name="Google Shape;11564;p40"/>
          <p:cNvGrpSpPr/>
          <p:nvPr/>
        </p:nvGrpSpPr>
        <p:grpSpPr>
          <a:xfrm>
            <a:off x="5651863" y="3445063"/>
            <a:ext cx="1143080" cy="986358"/>
            <a:chOff x="5651863" y="3445063"/>
            <a:chExt cx="1143080" cy="986358"/>
          </a:xfrm>
        </p:grpSpPr>
        <p:sp>
          <p:nvSpPr>
            <p:cNvPr id="11565" name="Google Shape;11565;p40"/>
            <p:cNvSpPr/>
            <p:nvPr/>
          </p:nvSpPr>
          <p:spPr>
            <a:xfrm>
              <a:off x="6098613" y="3445063"/>
              <a:ext cx="249600" cy="249600"/>
            </a:xfrm>
            <a:prstGeom prst="ellipse">
              <a:avLst/>
            </a:prstGeom>
            <a:solidFill>
              <a:schemeClr val="accent4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66" name="Google Shape;11566;p40"/>
            <p:cNvGrpSpPr/>
            <p:nvPr/>
          </p:nvGrpSpPr>
          <p:grpSpPr>
            <a:xfrm>
              <a:off x="5651863" y="3795071"/>
              <a:ext cx="1143080" cy="636350"/>
              <a:chOff x="5222700" y="3658300"/>
              <a:chExt cx="3210900" cy="636350"/>
            </a:xfrm>
          </p:grpSpPr>
          <p:sp>
            <p:nvSpPr>
              <p:cNvPr id="11567" name="Google Shape;11567;p4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very hot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568" name="Google Shape;11568;p4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569" name="Google Shape;11569;p40"/>
          <p:cNvGrpSpPr/>
          <p:nvPr/>
        </p:nvGrpSpPr>
        <p:grpSpPr>
          <a:xfrm>
            <a:off x="7290619" y="3445063"/>
            <a:ext cx="1143080" cy="986358"/>
            <a:chOff x="7290619" y="3445063"/>
            <a:chExt cx="1143080" cy="986358"/>
          </a:xfrm>
        </p:grpSpPr>
        <p:grpSp>
          <p:nvGrpSpPr>
            <p:cNvPr id="11570" name="Google Shape;11570;p40"/>
            <p:cNvGrpSpPr/>
            <p:nvPr/>
          </p:nvGrpSpPr>
          <p:grpSpPr>
            <a:xfrm>
              <a:off x="7290619" y="3795071"/>
              <a:ext cx="1143080" cy="636350"/>
              <a:chOff x="5222700" y="3658300"/>
              <a:chExt cx="3210900" cy="636350"/>
            </a:xfrm>
          </p:grpSpPr>
          <p:sp>
            <p:nvSpPr>
              <p:cNvPr id="11571" name="Google Shape;11571;p4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 has rings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572" name="Google Shape;11572;p4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11573" name="Google Shape;11573;p40"/>
            <p:cNvSpPr/>
            <p:nvPr/>
          </p:nvSpPr>
          <p:spPr>
            <a:xfrm>
              <a:off x="7737359" y="3445063"/>
              <a:ext cx="249600" cy="249600"/>
            </a:xfrm>
            <a:prstGeom prst="ellipse">
              <a:avLst/>
            </a:prstGeom>
            <a:solidFill>
              <a:schemeClr val="accent6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8" name="Google Shape;11578;p41"/>
          <p:cNvGrpSpPr/>
          <p:nvPr/>
        </p:nvGrpSpPr>
        <p:grpSpPr>
          <a:xfrm>
            <a:off x="707174" y="2795465"/>
            <a:ext cx="7729692" cy="1812329"/>
            <a:chOff x="1938938" y="2873488"/>
            <a:chExt cx="5266175" cy="1234725"/>
          </a:xfrm>
        </p:grpSpPr>
        <p:sp>
          <p:nvSpPr>
            <p:cNvPr id="11579" name="Google Shape;11579;p41"/>
            <p:cNvSpPr/>
            <p:nvPr/>
          </p:nvSpPr>
          <p:spPr>
            <a:xfrm>
              <a:off x="1938938" y="2937613"/>
              <a:ext cx="1940750" cy="1170600"/>
            </a:xfrm>
            <a:custGeom>
              <a:avLst/>
              <a:gdLst/>
              <a:ahLst/>
              <a:cxnLst/>
              <a:rect l="l" t="t" r="r" b="b"/>
              <a:pathLst>
                <a:path w="77630" h="46824" extrusionOk="0">
                  <a:moveTo>
                    <a:pt x="14251" y="1"/>
                  </a:moveTo>
                  <a:cubicBezTo>
                    <a:pt x="13779" y="1"/>
                    <a:pt x="13326" y="35"/>
                    <a:pt x="12967" y="126"/>
                  </a:cubicBezTo>
                  <a:cubicBezTo>
                    <a:pt x="12205" y="328"/>
                    <a:pt x="11455" y="519"/>
                    <a:pt x="10693" y="721"/>
                  </a:cubicBezTo>
                  <a:cubicBezTo>
                    <a:pt x="10347" y="805"/>
                    <a:pt x="10002" y="900"/>
                    <a:pt x="9585" y="924"/>
                  </a:cubicBezTo>
                  <a:cubicBezTo>
                    <a:pt x="9133" y="959"/>
                    <a:pt x="8609" y="924"/>
                    <a:pt x="8228" y="1019"/>
                  </a:cubicBezTo>
                  <a:cubicBezTo>
                    <a:pt x="7978" y="1090"/>
                    <a:pt x="7847" y="1198"/>
                    <a:pt x="7811" y="1305"/>
                  </a:cubicBezTo>
                  <a:cubicBezTo>
                    <a:pt x="7787" y="1412"/>
                    <a:pt x="7716" y="1543"/>
                    <a:pt x="7823" y="1638"/>
                  </a:cubicBezTo>
                  <a:cubicBezTo>
                    <a:pt x="8204" y="1995"/>
                    <a:pt x="8549" y="2460"/>
                    <a:pt x="8073" y="2793"/>
                  </a:cubicBezTo>
                  <a:cubicBezTo>
                    <a:pt x="7937" y="2902"/>
                    <a:pt x="7599" y="2949"/>
                    <a:pt x="7256" y="2949"/>
                  </a:cubicBezTo>
                  <a:cubicBezTo>
                    <a:pt x="7150" y="2949"/>
                    <a:pt x="7043" y="2944"/>
                    <a:pt x="6942" y="2936"/>
                  </a:cubicBezTo>
                  <a:cubicBezTo>
                    <a:pt x="6525" y="2900"/>
                    <a:pt x="6156" y="2805"/>
                    <a:pt x="5751" y="2757"/>
                  </a:cubicBezTo>
                  <a:cubicBezTo>
                    <a:pt x="5533" y="2733"/>
                    <a:pt x="5304" y="2721"/>
                    <a:pt x="5073" y="2721"/>
                  </a:cubicBezTo>
                  <a:cubicBezTo>
                    <a:pt x="4626" y="2721"/>
                    <a:pt x="4176" y="2766"/>
                    <a:pt x="3799" y="2853"/>
                  </a:cubicBezTo>
                  <a:cubicBezTo>
                    <a:pt x="3227" y="2984"/>
                    <a:pt x="3108" y="3198"/>
                    <a:pt x="2894" y="3412"/>
                  </a:cubicBezTo>
                  <a:cubicBezTo>
                    <a:pt x="2751" y="3579"/>
                    <a:pt x="2977" y="3769"/>
                    <a:pt x="3406" y="3841"/>
                  </a:cubicBezTo>
                  <a:cubicBezTo>
                    <a:pt x="3569" y="3870"/>
                    <a:pt x="3746" y="3881"/>
                    <a:pt x="3931" y="3881"/>
                  </a:cubicBezTo>
                  <a:cubicBezTo>
                    <a:pt x="4442" y="3881"/>
                    <a:pt x="5016" y="3799"/>
                    <a:pt x="5537" y="3799"/>
                  </a:cubicBezTo>
                  <a:cubicBezTo>
                    <a:pt x="5668" y="3799"/>
                    <a:pt x="5796" y="3804"/>
                    <a:pt x="5918" y="3817"/>
                  </a:cubicBezTo>
                  <a:cubicBezTo>
                    <a:pt x="5953" y="3811"/>
                    <a:pt x="5989" y="3808"/>
                    <a:pt x="6024" y="3808"/>
                  </a:cubicBezTo>
                  <a:cubicBezTo>
                    <a:pt x="6204" y="3808"/>
                    <a:pt x="6373" y="3878"/>
                    <a:pt x="6383" y="3948"/>
                  </a:cubicBezTo>
                  <a:cubicBezTo>
                    <a:pt x="6394" y="4019"/>
                    <a:pt x="6252" y="4103"/>
                    <a:pt x="6109" y="4162"/>
                  </a:cubicBezTo>
                  <a:cubicBezTo>
                    <a:pt x="5323" y="4484"/>
                    <a:pt x="4180" y="4674"/>
                    <a:pt x="3073" y="4853"/>
                  </a:cubicBezTo>
                  <a:cubicBezTo>
                    <a:pt x="1977" y="5043"/>
                    <a:pt x="751" y="5246"/>
                    <a:pt x="298" y="5639"/>
                  </a:cubicBezTo>
                  <a:cubicBezTo>
                    <a:pt x="1" y="5901"/>
                    <a:pt x="60" y="6198"/>
                    <a:pt x="441" y="6436"/>
                  </a:cubicBezTo>
                  <a:cubicBezTo>
                    <a:pt x="572" y="6520"/>
                    <a:pt x="751" y="6603"/>
                    <a:pt x="858" y="6686"/>
                  </a:cubicBezTo>
                  <a:cubicBezTo>
                    <a:pt x="965" y="6770"/>
                    <a:pt x="1132" y="6913"/>
                    <a:pt x="953" y="6984"/>
                  </a:cubicBezTo>
                  <a:cubicBezTo>
                    <a:pt x="727" y="7067"/>
                    <a:pt x="656" y="7186"/>
                    <a:pt x="763" y="7294"/>
                  </a:cubicBezTo>
                  <a:cubicBezTo>
                    <a:pt x="882" y="7401"/>
                    <a:pt x="1191" y="7448"/>
                    <a:pt x="1513" y="7460"/>
                  </a:cubicBezTo>
                  <a:cubicBezTo>
                    <a:pt x="1799" y="7460"/>
                    <a:pt x="2084" y="7472"/>
                    <a:pt x="2334" y="7508"/>
                  </a:cubicBezTo>
                  <a:cubicBezTo>
                    <a:pt x="2596" y="7556"/>
                    <a:pt x="2823" y="7627"/>
                    <a:pt x="2846" y="7734"/>
                  </a:cubicBezTo>
                  <a:cubicBezTo>
                    <a:pt x="2894" y="7865"/>
                    <a:pt x="2549" y="7984"/>
                    <a:pt x="2239" y="8067"/>
                  </a:cubicBezTo>
                  <a:lnTo>
                    <a:pt x="394" y="8591"/>
                  </a:lnTo>
                  <a:cubicBezTo>
                    <a:pt x="215" y="8639"/>
                    <a:pt x="25" y="8699"/>
                    <a:pt x="48" y="8782"/>
                  </a:cubicBezTo>
                  <a:cubicBezTo>
                    <a:pt x="72" y="8853"/>
                    <a:pt x="287" y="8913"/>
                    <a:pt x="489" y="8913"/>
                  </a:cubicBezTo>
                  <a:cubicBezTo>
                    <a:pt x="518" y="8914"/>
                    <a:pt x="547" y="8915"/>
                    <a:pt x="576" y="8915"/>
                  </a:cubicBezTo>
                  <a:cubicBezTo>
                    <a:pt x="759" y="8915"/>
                    <a:pt x="933" y="8886"/>
                    <a:pt x="1108" y="8865"/>
                  </a:cubicBezTo>
                  <a:cubicBezTo>
                    <a:pt x="2001" y="8746"/>
                    <a:pt x="2870" y="8568"/>
                    <a:pt x="3811" y="8508"/>
                  </a:cubicBezTo>
                  <a:cubicBezTo>
                    <a:pt x="4597" y="8448"/>
                    <a:pt x="5156" y="8198"/>
                    <a:pt x="5466" y="7937"/>
                  </a:cubicBezTo>
                  <a:cubicBezTo>
                    <a:pt x="5775" y="7686"/>
                    <a:pt x="5930" y="7401"/>
                    <a:pt x="6299" y="7151"/>
                  </a:cubicBezTo>
                  <a:cubicBezTo>
                    <a:pt x="6668" y="6913"/>
                    <a:pt x="7228" y="6710"/>
                    <a:pt x="7907" y="6579"/>
                  </a:cubicBezTo>
                  <a:cubicBezTo>
                    <a:pt x="8114" y="6543"/>
                    <a:pt x="8341" y="6507"/>
                    <a:pt x="8563" y="6507"/>
                  </a:cubicBezTo>
                  <a:cubicBezTo>
                    <a:pt x="8635" y="6507"/>
                    <a:pt x="8706" y="6511"/>
                    <a:pt x="8776" y="6520"/>
                  </a:cubicBezTo>
                  <a:cubicBezTo>
                    <a:pt x="9073" y="6555"/>
                    <a:pt x="9169" y="6674"/>
                    <a:pt x="9038" y="6770"/>
                  </a:cubicBezTo>
                  <a:cubicBezTo>
                    <a:pt x="8847" y="6889"/>
                    <a:pt x="8502" y="6984"/>
                    <a:pt x="8192" y="7079"/>
                  </a:cubicBezTo>
                  <a:cubicBezTo>
                    <a:pt x="7871" y="7163"/>
                    <a:pt x="7561" y="7282"/>
                    <a:pt x="7478" y="7413"/>
                  </a:cubicBezTo>
                  <a:cubicBezTo>
                    <a:pt x="7410" y="7548"/>
                    <a:pt x="7578" y="7652"/>
                    <a:pt x="7942" y="7652"/>
                  </a:cubicBezTo>
                  <a:cubicBezTo>
                    <a:pt x="7961" y="7652"/>
                    <a:pt x="7981" y="7651"/>
                    <a:pt x="8002" y="7651"/>
                  </a:cubicBezTo>
                  <a:cubicBezTo>
                    <a:pt x="8067" y="7655"/>
                    <a:pt x="8131" y="7656"/>
                    <a:pt x="8195" y="7656"/>
                  </a:cubicBezTo>
                  <a:cubicBezTo>
                    <a:pt x="8737" y="7656"/>
                    <a:pt x="9227" y="7527"/>
                    <a:pt x="9621" y="7389"/>
                  </a:cubicBezTo>
                  <a:cubicBezTo>
                    <a:pt x="10073" y="7246"/>
                    <a:pt x="10621" y="7067"/>
                    <a:pt x="11240" y="7067"/>
                  </a:cubicBezTo>
                  <a:cubicBezTo>
                    <a:pt x="13002" y="7067"/>
                    <a:pt x="14443" y="7686"/>
                    <a:pt x="15622" y="8151"/>
                  </a:cubicBezTo>
                  <a:cubicBezTo>
                    <a:pt x="16527" y="8508"/>
                    <a:pt x="17420" y="8865"/>
                    <a:pt x="17979" y="9306"/>
                  </a:cubicBezTo>
                  <a:cubicBezTo>
                    <a:pt x="18944" y="10068"/>
                    <a:pt x="19372" y="10961"/>
                    <a:pt x="18705" y="11758"/>
                  </a:cubicBezTo>
                  <a:cubicBezTo>
                    <a:pt x="18324" y="12223"/>
                    <a:pt x="18741" y="12735"/>
                    <a:pt x="19729" y="13056"/>
                  </a:cubicBezTo>
                  <a:cubicBezTo>
                    <a:pt x="20075" y="13175"/>
                    <a:pt x="20503" y="13271"/>
                    <a:pt x="20658" y="13425"/>
                  </a:cubicBezTo>
                  <a:cubicBezTo>
                    <a:pt x="20813" y="13580"/>
                    <a:pt x="20646" y="13747"/>
                    <a:pt x="20480" y="13913"/>
                  </a:cubicBezTo>
                  <a:cubicBezTo>
                    <a:pt x="19551" y="14771"/>
                    <a:pt x="18229" y="15568"/>
                    <a:pt x="17920" y="16497"/>
                  </a:cubicBezTo>
                  <a:cubicBezTo>
                    <a:pt x="17622" y="17342"/>
                    <a:pt x="17586" y="18319"/>
                    <a:pt x="19158" y="18986"/>
                  </a:cubicBezTo>
                  <a:cubicBezTo>
                    <a:pt x="20884" y="19712"/>
                    <a:pt x="21408" y="20629"/>
                    <a:pt x="22206" y="21533"/>
                  </a:cubicBezTo>
                  <a:cubicBezTo>
                    <a:pt x="22575" y="21962"/>
                    <a:pt x="23123" y="22367"/>
                    <a:pt x="23837" y="22736"/>
                  </a:cubicBezTo>
                  <a:cubicBezTo>
                    <a:pt x="24051" y="22855"/>
                    <a:pt x="24349" y="22974"/>
                    <a:pt x="24742" y="22986"/>
                  </a:cubicBezTo>
                  <a:cubicBezTo>
                    <a:pt x="24980" y="22986"/>
                    <a:pt x="25230" y="22938"/>
                    <a:pt x="25349" y="22867"/>
                  </a:cubicBezTo>
                  <a:cubicBezTo>
                    <a:pt x="25468" y="22784"/>
                    <a:pt x="25397" y="22676"/>
                    <a:pt x="25373" y="22581"/>
                  </a:cubicBezTo>
                  <a:cubicBezTo>
                    <a:pt x="25302" y="22379"/>
                    <a:pt x="24944" y="22200"/>
                    <a:pt x="24623" y="22022"/>
                  </a:cubicBezTo>
                  <a:cubicBezTo>
                    <a:pt x="23909" y="21641"/>
                    <a:pt x="22849" y="21200"/>
                    <a:pt x="22777" y="20748"/>
                  </a:cubicBezTo>
                  <a:cubicBezTo>
                    <a:pt x="22754" y="20605"/>
                    <a:pt x="22730" y="20462"/>
                    <a:pt x="22706" y="20319"/>
                  </a:cubicBezTo>
                  <a:cubicBezTo>
                    <a:pt x="22694" y="20271"/>
                    <a:pt x="22694" y="20224"/>
                    <a:pt x="22730" y="20188"/>
                  </a:cubicBezTo>
                  <a:cubicBezTo>
                    <a:pt x="22777" y="20140"/>
                    <a:pt x="22885" y="20105"/>
                    <a:pt x="23016" y="20105"/>
                  </a:cubicBezTo>
                  <a:cubicBezTo>
                    <a:pt x="23135" y="20105"/>
                    <a:pt x="23420" y="20176"/>
                    <a:pt x="23361" y="20212"/>
                  </a:cubicBezTo>
                  <a:cubicBezTo>
                    <a:pt x="23444" y="20760"/>
                    <a:pt x="24432" y="21236"/>
                    <a:pt x="25385" y="21676"/>
                  </a:cubicBezTo>
                  <a:cubicBezTo>
                    <a:pt x="25944" y="21926"/>
                    <a:pt x="26861" y="22212"/>
                    <a:pt x="27087" y="22522"/>
                  </a:cubicBezTo>
                  <a:cubicBezTo>
                    <a:pt x="27492" y="23093"/>
                    <a:pt x="28088" y="23653"/>
                    <a:pt x="29076" y="24117"/>
                  </a:cubicBezTo>
                  <a:cubicBezTo>
                    <a:pt x="30076" y="24593"/>
                    <a:pt x="31457" y="24986"/>
                    <a:pt x="33088" y="25117"/>
                  </a:cubicBezTo>
                  <a:cubicBezTo>
                    <a:pt x="34517" y="25224"/>
                    <a:pt x="36101" y="25367"/>
                    <a:pt x="37553" y="25451"/>
                  </a:cubicBezTo>
                  <a:cubicBezTo>
                    <a:pt x="39018" y="25534"/>
                    <a:pt x="40339" y="25891"/>
                    <a:pt x="40911" y="26379"/>
                  </a:cubicBezTo>
                  <a:cubicBezTo>
                    <a:pt x="41268" y="26677"/>
                    <a:pt x="41375" y="27022"/>
                    <a:pt x="42030" y="27248"/>
                  </a:cubicBezTo>
                  <a:cubicBezTo>
                    <a:pt x="42744" y="27498"/>
                    <a:pt x="43971" y="27487"/>
                    <a:pt x="44971" y="27522"/>
                  </a:cubicBezTo>
                  <a:cubicBezTo>
                    <a:pt x="45626" y="27546"/>
                    <a:pt x="46245" y="27677"/>
                    <a:pt x="46602" y="27868"/>
                  </a:cubicBezTo>
                  <a:cubicBezTo>
                    <a:pt x="46959" y="28058"/>
                    <a:pt x="47042" y="28308"/>
                    <a:pt x="46828" y="28534"/>
                  </a:cubicBezTo>
                  <a:cubicBezTo>
                    <a:pt x="46626" y="28749"/>
                    <a:pt x="46161" y="28915"/>
                    <a:pt x="45804" y="29106"/>
                  </a:cubicBezTo>
                  <a:cubicBezTo>
                    <a:pt x="44959" y="29546"/>
                    <a:pt x="45197" y="30106"/>
                    <a:pt x="44935" y="30630"/>
                  </a:cubicBezTo>
                  <a:cubicBezTo>
                    <a:pt x="44530" y="31463"/>
                    <a:pt x="45852" y="32261"/>
                    <a:pt x="47126" y="32975"/>
                  </a:cubicBezTo>
                  <a:cubicBezTo>
                    <a:pt x="48138" y="33547"/>
                    <a:pt x="48709" y="34249"/>
                    <a:pt x="50233" y="34654"/>
                  </a:cubicBezTo>
                  <a:cubicBezTo>
                    <a:pt x="52067" y="35154"/>
                    <a:pt x="53055" y="35964"/>
                    <a:pt x="53365" y="36773"/>
                  </a:cubicBezTo>
                  <a:cubicBezTo>
                    <a:pt x="53674" y="37571"/>
                    <a:pt x="54198" y="38512"/>
                    <a:pt x="53317" y="39262"/>
                  </a:cubicBezTo>
                  <a:cubicBezTo>
                    <a:pt x="52281" y="40143"/>
                    <a:pt x="51233" y="41107"/>
                    <a:pt x="51983" y="42024"/>
                  </a:cubicBezTo>
                  <a:cubicBezTo>
                    <a:pt x="52376" y="42512"/>
                    <a:pt x="53234" y="42929"/>
                    <a:pt x="53627" y="43405"/>
                  </a:cubicBezTo>
                  <a:cubicBezTo>
                    <a:pt x="53948" y="43786"/>
                    <a:pt x="53960" y="44191"/>
                    <a:pt x="54115" y="44584"/>
                  </a:cubicBezTo>
                  <a:cubicBezTo>
                    <a:pt x="54281" y="44977"/>
                    <a:pt x="54639" y="45382"/>
                    <a:pt x="55484" y="45655"/>
                  </a:cubicBezTo>
                  <a:cubicBezTo>
                    <a:pt x="56389" y="45941"/>
                    <a:pt x="56996" y="46334"/>
                    <a:pt x="57925" y="46608"/>
                  </a:cubicBezTo>
                  <a:cubicBezTo>
                    <a:pt x="58270" y="46715"/>
                    <a:pt x="58651" y="46810"/>
                    <a:pt x="59103" y="46822"/>
                  </a:cubicBezTo>
                  <a:cubicBezTo>
                    <a:pt x="59128" y="46823"/>
                    <a:pt x="59153" y="46823"/>
                    <a:pt x="59178" y="46823"/>
                  </a:cubicBezTo>
                  <a:cubicBezTo>
                    <a:pt x="59599" y="46823"/>
                    <a:pt x="60047" y="46730"/>
                    <a:pt x="60104" y="46584"/>
                  </a:cubicBezTo>
                  <a:cubicBezTo>
                    <a:pt x="60127" y="46501"/>
                    <a:pt x="60032" y="46417"/>
                    <a:pt x="59925" y="46346"/>
                  </a:cubicBezTo>
                  <a:cubicBezTo>
                    <a:pt x="59389" y="45917"/>
                    <a:pt x="58841" y="45501"/>
                    <a:pt x="58306" y="45072"/>
                  </a:cubicBezTo>
                  <a:cubicBezTo>
                    <a:pt x="58091" y="44917"/>
                    <a:pt x="58246" y="44762"/>
                    <a:pt x="58484" y="44596"/>
                  </a:cubicBezTo>
                  <a:cubicBezTo>
                    <a:pt x="58710" y="44441"/>
                    <a:pt x="59091" y="44310"/>
                    <a:pt x="59365" y="44155"/>
                  </a:cubicBezTo>
                  <a:cubicBezTo>
                    <a:pt x="59639" y="44012"/>
                    <a:pt x="59818" y="43810"/>
                    <a:pt x="59603" y="43643"/>
                  </a:cubicBezTo>
                  <a:cubicBezTo>
                    <a:pt x="59389" y="43489"/>
                    <a:pt x="58841" y="43393"/>
                    <a:pt x="58699" y="43215"/>
                  </a:cubicBezTo>
                  <a:cubicBezTo>
                    <a:pt x="58591" y="43072"/>
                    <a:pt x="58794" y="42917"/>
                    <a:pt x="59068" y="42810"/>
                  </a:cubicBezTo>
                  <a:cubicBezTo>
                    <a:pt x="59342" y="42691"/>
                    <a:pt x="59687" y="42607"/>
                    <a:pt x="59949" y="42488"/>
                  </a:cubicBezTo>
                  <a:cubicBezTo>
                    <a:pt x="60556" y="42191"/>
                    <a:pt x="60449" y="41738"/>
                    <a:pt x="59711" y="41488"/>
                  </a:cubicBezTo>
                  <a:cubicBezTo>
                    <a:pt x="59520" y="41238"/>
                    <a:pt x="59961" y="40952"/>
                    <a:pt x="60485" y="40774"/>
                  </a:cubicBezTo>
                  <a:cubicBezTo>
                    <a:pt x="60996" y="40595"/>
                    <a:pt x="61675" y="40476"/>
                    <a:pt x="62318" y="40357"/>
                  </a:cubicBezTo>
                  <a:cubicBezTo>
                    <a:pt x="62961" y="40238"/>
                    <a:pt x="63616" y="40095"/>
                    <a:pt x="64044" y="39893"/>
                  </a:cubicBezTo>
                  <a:cubicBezTo>
                    <a:pt x="63961" y="39631"/>
                    <a:pt x="64259" y="39369"/>
                    <a:pt x="64830" y="39202"/>
                  </a:cubicBezTo>
                  <a:cubicBezTo>
                    <a:pt x="65390" y="39036"/>
                    <a:pt x="66069" y="38905"/>
                    <a:pt x="66616" y="38726"/>
                  </a:cubicBezTo>
                  <a:cubicBezTo>
                    <a:pt x="68105" y="38226"/>
                    <a:pt x="68319" y="37428"/>
                    <a:pt x="69200" y="36785"/>
                  </a:cubicBezTo>
                  <a:cubicBezTo>
                    <a:pt x="70045" y="36154"/>
                    <a:pt x="71569" y="35654"/>
                    <a:pt x="73379" y="35380"/>
                  </a:cubicBezTo>
                  <a:cubicBezTo>
                    <a:pt x="74224" y="34940"/>
                    <a:pt x="74629" y="34333"/>
                    <a:pt x="74701" y="33797"/>
                  </a:cubicBezTo>
                  <a:cubicBezTo>
                    <a:pt x="74736" y="33523"/>
                    <a:pt x="74665" y="33261"/>
                    <a:pt x="74832" y="32999"/>
                  </a:cubicBezTo>
                  <a:cubicBezTo>
                    <a:pt x="74998" y="32737"/>
                    <a:pt x="75451" y="32475"/>
                    <a:pt x="76189" y="32404"/>
                  </a:cubicBezTo>
                  <a:cubicBezTo>
                    <a:pt x="77022" y="32309"/>
                    <a:pt x="77630" y="31832"/>
                    <a:pt x="77558" y="31523"/>
                  </a:cubicBezTo>
                  <a:cubicBezTo>
                    <a:pt x="77475" y="31213"/>
                    <a:pt x="76856" y="30951"/>
                    <a:pt x="76094" y="30796"/>
                  </a:cubicBezTo>
                  <a:cubicBezTo>
                    <a:pt x="75344" y="30642"/>
                    <a:pt x="74474" y="30570"/>
                    <a:pt x="73617" y="30499"/>
                  </a:cubicBezTo>
                  <a:cubicBezTo>
                    <a:pt x="73069" y="30463"/>
                    <a:pt x="72522" y="30415"/>
                    <a:pt x="71974" y="30380"/>
                  </a:cubicBezTo>
                  <a:cubicBezTo>
                    <a:pt x="70402" y="30261"/>
                    <a:pt x="68819" y="30130"/>
                    <a:pt x="67235" y="30011"/>
                  </a:cubicBezTo>
                  <a:cubicBezTo>
                    <a:pt x="66616" y="29963"/>
                    <a:pt x="65866" y="29880"/>
                    <a:pt x="65747" y="29653"/>
                  </a:cubicBezTo>
                  <a:cubicBezTo>
                    <a:pt x="65676" y="29523"/>
                    <a:pt x="65854" y="29403"/>
                    <a:pt x="65949" y="29272"/>
                  </a:cubicBezTo>
                  <a:cubicBezTo>
                    <a:pt x="66033" y="29142"/>
                    <a:pt x="65949" y="28975"/>
                    <a:pt x="65592" y="28939"/>
                  </a:cubicBezTo>
                  <a:cubicBezTo>
                    <a:pt x="65223" y="28570"/>
                    <a:pt x="64092" y="28344"/>
                    <a:pt x="63092" y="28189"/>
                  </a:cubicBezTo>
                  <a:cubicBezTo>
                    <a:pt x="62080" y="28034"/>
                    <a:pt x="60996" y="27939"/>
                    <a:pt x="60056" y="27737"/>
                  </a:cubicBezTo>
                  <a:cubicBezTo>
                    <a:pt x="59211" y="27558"/>
                    <a:pt x="58508" y="27284"/>
                    <a:pt x="58079" y="26963"/>
                  </a:cubicBezTo>
                  <a:cubicBezTo>
                    <a:pt x="57595" y="26614"/>
                    <a:pt x="56274" y="26527"/>
                    <a:pt x="54995" y="26527"/>
                  </a:cubicBezTo>
                  <a:cubicBezTo>
                    <a:pt x="54481" y="26527"/>
                    <a:pt x="53975" y="26541"/>
                    <a:pt x="53531" y="26558"/>
                  </a:cubicBezTo>
                  <a:cubicBezTo>
                    <a:pt x="52900" y="26570"/>
                    <a:pt x="52269" y="26629"/>
                    <a:pt x="51650" y="26689"/>
                  </a:cubicBezTo>
                  <a:cubicBezTo>
                    <a:pt x="50436" y="26808"/>
                    <a:pt x="49209" y="26915"/>
                    <a:pt x="47995" y="27034"/>
                  </a:cubicBezTo>
                  <a:cubicBezTo>
                    <a:pt x="47864" y="27046"/>
                    <a:pt x="47733" y="27058"/>
                    <a:pt x="47602" y="27058"/>
                  </a:cubicBezTo>
                  <a:cubicBezTo>
                    <a:pt x="47602" y="27070"/>
                    <a:pt x="47602" y="27070"/>
                    <a:pt x="47590" y="27070"/>
                  </a:cubicBezTo>
                  <a:lnTo>
                    <a:pt x="47542" y="27070"/>
                  </a:lnTo>
                  <a:cubicBezTo>
                    <a:pt x="47435" y="27082"/>
                    <a:pt x="47328" y="27082"/>
                    <a:pt x="47221" y="27094"/>
                  </a:cubicBezTo>
                  <a:cubicBezTo>
                    <a:pt x="46987" y="27108"/>
                    <a:pt x="46766" y="27114"/>
                    <a:pt x="46557" y="27114"/>
                  </a:cubicBezTo>
                  <a:cubicBezTo>
                    <a:pt x="45531" y="27114"/>
                    <a:pt x="44827" y="26971"/>
                    <a:pt x="44649" y="26951"/>
                  </a:cubicBezTo>
                  <a:cubicBezTo>
                    <a:pt x="44280" y="26891"/>
                    <a:pt x="43923" y="26808"/>
                    <a:pt x="43673" y="26713"/>
                  </a:cubicBezTo>
                  <a:cubicBezTo>
                    <a:pt x="43244" y="26558"/>
                    <a:pt x="43042" y="26344"/>
                    <a:pt x="43006" y="26129"/>
                  </a:cubicBezTo>
                  <a:cubicBezTo>
                    <a:pt x="42970" y="25927"/>
                    <a:pt x="42959" y="25713"/>
                    <a:pt x="43018" y="25498"/>
                  </a:cubicBezTo>
                  <a:cubicBezTo>
                    <a:pt x="43054" y="25332"/>
                    <a:pt x="42554" y="25189"/>
                    <a:pt x="42066" y="25153"/>
                  </a:cubicBezTo>
                  <a:cubicBezTo>
                    <a:pt x="41938" y="25147"/>
                    <a:pt x="41809" y="25145"/>
                    <a:pt x="41678" y="25145"/>
                  </a:cubicBezTo>
                  <a:cubicBezTo>
                    <a:pt x="41385" y="25145"/>
                    <a:pt x="41087" y="25155"/>
                    <a:pt x="40792" y="25155"/>
                  </a:cubicBezTo>
                  <a:cubicBezTo>
                    <a:pt x="40716" y="25155"/>
                    <a:pt x="40641" y="25155"/>
                    <a:pt x="40565" y="25153"/>
                  </a:cubicBezTo>
                  <a:cubicBezTo>
                    <a:pt x="40065" y="25141"/>
                    <a:pt x="39518" y="25058"/>
                    <a:pt x="39363" y="24891"/>
                  </a:cubicBezTo>
                  <a:cubicBezTo>
                    <a:pt x="39268" y="24784"/>
                    <a:pt x="39363" y="24677"/>
                    <a:pt x="39458" y="24570"/>
                  </a:cubicBezTo>
                  <a:cubicBezTo>
                    <a:pt x="39696" y="24319"/>
                    <a:pt x="39803" y="23986"/>
                    <a:pt x="40458" y="23831"/>
                  </a:cubicBezTo>
                  <a:cubicBezTo>
                    <a:pt x="40839" y="23736"/>
                    <a:pt x="41292" y="23617"/>
                    <a:pt x="41173" y="23450"/>
                  </a:cubicBezTo>
                  <a:cubicBezTo>
                    <a:pt x="41101" y="23367"/>
                    <a:pt x="40851" y="23307"/>
                    <a:pt x="40577" y="23296"/>
                  </a:cubicBezTo>
                  <a:cubicBezTo>
                    <a:pt x="40532" y="23294"/>
                    <a:pt x="40487" y="23293"/>
                    <a:pt x="40442" y="23293"/>
                  </a:cubicBezTo>
                  <a:cubicBezTo>
                    <a:pt x="40222" y="23293"/>
                    <a:pt x="40001" y="23316"/>
                    <a:pt x="39803" y="23355"/>
                  </a:cubicBezTo>
                  <a:cubicBezTo>
                    <a:pt x="38553" y="23569"/>
                    <a:pt x="37803" y="24117"/>
                    <a:pt x="36410" y="24189"/>
                  </a:cubicBezTo>
                  <a:cubicBezTo>
                    <a:pt x="36335" y="24192"/>
                    <a:pt x="36260" y="24193"/>
                    <a:pt x="36186" y="24193"/>
                  </a:cubicBezTo>
                  <a:cubicBezTo>
                    <a:pt x="35108" y="24193"/>
                    <a:pt x="34146" y="23878"/>
                    <a:pt x="33779" y="23522"/>
                  </a:cubicBezTo>
                  <a:cubicBezTo>
                    <a:pt x="33386" y="23129"/>
                    <a:pt x="33469" y="22688"/>
                    <a:pt x="33517" y="22272"/>
                  </a:cubicBezTo>
                  <a:cubicBezTo>
                    <a:pt x="33576" y="21843"/>
                    <a:pt x="34505" y="21426"/>
                    <a:pt x="35720" y="21319"/>
                  </a:cubicBezTo>
                  <a:cubicBezTo>
                    <a:pt x="36315" y="21260"/>
                    <a:pt x="36934" y="21271"/>
                    <a:pt x="37541" y="21260"/>
                  </a:cubicBezTo>
                  <a:cubicBezTo>
                    <a:pt x="38148" y="21236"/>
                    <a:pt x="38660" y="21105"/>
                    <a:pt x="39232" y="21033"/>
                  </a:cubicBezTo>
                  <a:cubicBezTo>
                    <a:pt x="39529" y="20995"/>
                    <a:pt x="39842" y="20976"/>
                    <a:pt x="40157" y="20976"/>
                  </a:cubicBezTo>
                  <a:cubicBezTo>
                    <a:pt x="40712" y="20976"/>
                    <a:pt x="41268" y="21034"/>
                    <a:pt x="41732" y="21141"/>
                  </a:cubicBezTo>
                  <a:cubicBezTo>
                    <a:pt x="42851" y="21414"/>
                    <a:pt x="43244" y="21926"/>
                    <a:pt x="44018" y="22319"/>
                  </a:cubicBezTo>
                  <a:cubicBezTo>
                    <a:pt x="44212" y="22405"/>
                    <a:pt x="44503" y="22501"/>
                    <a:pt x="44821" y="22501"/>
                  </a:cubicBezTo>
                  <a:cubicBezTo>
                    <a:pt x="44855" y="22501"/>
                    <a:pt x="44889" y="22500"/>
                    <a:pt x="44923" y="22498"/>
                  </a:cubicBezTo>
                  <a:cubicBezTo>
                    <a:pt x="45197" y="22462"/>
                    <a:pt x="45352" y="22367"/>
                    <a:pt x="45352" y="22260"/>
                  </a:cubicBezTo>
                  <a:cubicBezTo>
                    <a:pt x="45364" y="22164"/>
                    <a:pt x="45399" y="22033"/>
                    <a:pt x="45375" y="21938"/>
                  </a:cubicBezTo>
                  <a:cubicBezTo>
                    <a:pt x="45340" y="21676"/>
                    <a:pt x="45304" y="21402"/>
                    <a:pt x="45411" y="21152"/>
                  </a:cubicBezTo>
                  <a:cubicBezTo>
                    <a:pt x="45518" y="20891"/>
                    <a:pt x="45792" y="20629"/>
                    <a:pt x="46304" y="20438"/>
                  </a:cubicBezTo>
                  <a:cubicBezTo>
                    <a:pt x="47114" y="20117"/>
                    <a:pt x="48554" y="20021"/>
                    <a:pt x="48840" y="19617"/>
                  </a:cubicBezTo>
                  <a:cubicBezTo>
                    <a:pt x="49078" y="19283"/>
                    <a:pt x="49840" y="19033"/>
                    <a:pt x="50650" y="18843"/>
                  </a:cubicBezTo>
                  <a:cubicBezTo>
                    <a:pt x="51448" y="18652"/>
                    <a:pt x="52329" y="18497"/>
                    <a:pt x="53007" y="18247"/>
                  </a:cubicBezTo>
                  <a:cubicBezTo>
                    <a:pt x="53579" y="18045"/>
                    <a:pt x="53900" y="17783"/>
                    <a:pt x="54269" y="17533"/>
                  </a:cubicBezTo>
                  <a:cubicBezTo>
                    <a:pt x="54781" y="17188"/>
                    <a:pt x="55770" y="16938"/>
                    <a:pt x="56865" y="16878"/>
                  </a:cubicBezTo>
                  <a:cubicBezTo>
                    <a:pt x="57639" y="16842"/>
                    <a:pt x="58580" y="16878"/>
                    <a:pt x="59056" y="16652"/>
                  </a:cubicBezTo>
                  <a:cubicBezTo>
                    <a:pt x="59425" y="16485"/>
                    <a:pt x="59318" y="16235"/>
                    <a:pt x="59008" y="16057"/>
                  </a:cubicBezTo>
                  <a:cubicBezTo>
                    <a:pt x="58699" y="15878"/>
                    <a:pt x="58222" y="15735"/>
                    <a:pt x="57818" y="15568"/>
                  </a:cubicBezTo>
                  <a:cubicBezTo>
                    <a:pt x="57425" y="15414"/>
                    <a:pt x="57079" y="15211"/>
                    <a:pt x="57163" y="14997"/>
                  </a:cubicBezTo>
                  <a:cubicBezTo>
                    <a:pt x="57246" y="14795"/>
                    <a:pt x="57722" y="14616"/>
                    <a:pt x="58270" y="14533"/>
                  </a:cubicBezTo>
                  <a:cubicBezTo>
                    <a:pt x="58806" y="14449"/>
                    <a:pt x="59425" y="14425"/>
                    <a:pt x="60032" y="14425"/>
                  </a:cubicBezTo>
                  <a:cubicBezTo>
                    <a:pt x="61116" y="14414"/>
                    <a:pt x="62223" y="14449"/>
                    <a:pt x="63259" y="14330"/>
                  </a:cubicBezTo>
                  <a:cubicBezTo>
                    <a:pt x="64283" y="14211"/>
                    <a:pt x="65223" y="13890"/>
                    <a:pt x="65176" y="13509"/>
                  </a:cubicBezTo>
                  <a:cubicBezTo>
                    <a:pt x="65128" y="13151"/>
                    <a:pt x="64271" y="12890"/>
                    <a:pt x="63544" y="12639"/>
                  </a:cubicBezTo>
                  <a:cubicBezTo>
                    <a:pt x="63235" y="12532"/>
                    <a:pt x="62937" y="12401"/>
                    <a:pt x="62735" y="12258"/>
                  </a:cubicBezTo>
                  <a:cubicBezTo>
                    <a:pt x="62723" y="12247"/>
                    <a:pt x="62711" y="12247"/>
                    <a:pt x="62699" y="12247"/>
                  </a:cubicBezTo>
                  <a:cubicBezTo>
                    <a:pt x="62675" y="12223"/>
                    <a:pt x="62663" y="12211"/>
                    <a:pt x="62651" y="12199"/>
                  </a:cubicBezTo>
                  <a:cubicBezTo>
                    <a:pt x="62628" y="12187"/>
                    <a:pt x="62616" y="12175"/>
                    <a:pt x="62604" y="12163"/>
                  </a:cubicBezTo>
                  <a:cubicBezTo>
                    <a:pt x="62056" y="11735"/>
                    <a:pt x="62282" y="11366"/>
                    <a:pt x="62294" y="11258"/>
                  </a:cubicBezTo>
                  <a:cubicBezTo>
                    <a:pt x="62330" y="11127"/>
                    <a:pt x="62306" y="10973"/>
                    <a:pt x="61997" y="10901"/>
                  </a:cubicBezTo>
                  <a:cubicBezTo>
                    <a:pt x="61879" y="10872"/>
                    <a:pt x="61749" y="10859"/>
                    <a:pt x="61614" y="10859"/>
                  </a:cubicBezTo>
                  <a:cubicBezTo>
                    <a:pt x="61311" y="10859"/>
                    <a:pt x="60989" y="10922"/>
                    <a:pt x="60758" y="10996"/>
                  </a:cubicBezTo>
                  <a:cubicBezTo>
                    <a:pt x="60413" y="11104"/>
                    <a:pt x="60056" y="11246"/>
                    <a:pt x="59603" y="11246"/>
                  </a:cubicBezTo>
                  <a:cubicBezTo>
                    <a:pt x="59032" y="11246"/>
                    <a:pt x="58651" y="11020"/>
                    <a:pt x="58591" y="10830"/>
                  </a:cubicBezTo>
                  <a:cubicBezTo>
                    <a:pt x="58544" y="10627"/>
                    <a:pt x="58710" y="10425"/>
                    <a:pt x="58675" y="10234"/>
                  </a:cubicBezTo>
                  <a:cubicBezTo>
                    <a:pt x="58615" y="9877"/>
                    <a:pt x="57698" y="9663"/>
                    <a:pt x="56925" y="9437"/>
                  </a:cubicBezTo>
                  <a:cubicBezTo>
                    <a:pt x="56566" y="9336"/>
                    <a:pt x="56091" y="9270"/>
                    <a:pt x="55629" y="9270"/>
                  </a:cubicBezTo>
                  <a:cubicBezTo>
                    <a:pt x="55384" y="9270"/>
                    <a:pt x="55143" y="9288"/>
                    <a:pt x="54924" y="9330"/>
                  </a:cubicBezTo>
                  <a:cubicBezTo>
                    <a:pt x="54472" y="9413"/>
                    <a:pt x="54198" y="9580"/>
                    <a:pt x="53948" y="9734"/>
                  </a:cubicBezTo>
                  <a:cubicBezTo>
                    <a:pt x="53436" y="10044"/>
                    <a:pt x="52912" y="10377"/>
                    <a:pt x="52829" y="10734"/>
                  </a:cubicBezTo>
                  <a:cubicBezTo>
                    <a:pt x="52769" y="10996"/>
                    <a:pt x="52948" y="11258"/>
                    <a:pt x="52876" y="11520"/>
                  </a:cubicBezTo>
                  <a:cubicBezTo>
                    <a:pt x="52829" y="11651"/>
                    <a:pt x="52698" y="11806"/>
                    <a:pt x="52484" y="11937"/>
                  </a:cubicBezTo>
                  <a:lnTo>
                    <a:pt x="52472" y="11937"/>
                  </a:lnTo>
                  <a:cubicBezTo>
                    <a:pt x="52138" y="12128"/>
                    <a:pt x="51614" y="12449"/>
                    <a:pt x="51591" y="12592"/>
                  </a:cubicBezTo>
                  <a:cubicBezTo>
                    <a:pt x="51519" y="12842"/>
                    <a:pt x="51388" y="13068"/>
                    <a:pt x="51162" y="13294"/>
                  </a:cubicBezTo>
                  <a:cubicBezTo>
                    <a:pt x="51067" y="13401"/>
                    <a:pt x="50924" y="13509"/>
                    <a:pt x="50650" y="13556"/>
                  </a:cubicBezTo>
                  <a:cubicBezTo>
                    <a:pt x="50564" y="13570"/>
                    <a:pt x="50473" y="13576"/>
                    <a:pt x="50382" y="13576"/>
                  </a:cubicBezTo>
                  <a:cubicBezTo>
                    <a:pt x="50067" y="13576"/>
                    <a:pt x="49742" y="13503"/>
                    <a:pt x="49566" y="13401"/>
                  </a:cubicBezTo>
                  <a:cubicBezTo>
                    <a:pt x="49340" y="13271"/>
                    <a:pt x="49305" y="13116"/>
                    <a:pt x="49245" y="12973"/>
                  </a:cubicBezTo>
                  <a:cubicBezTo>
                    <a:pt x="48816" y="11949"/>
                    <a:pt x="46804" y="10996"/>
                    <a:pt x="44161" y="10532"/>
                  </a:cubicBezTo>
                  <a:cubicBezTo>
                    <a:pt x="43113" y="10342"/>
                    <a:pt x="42839" y="9842"/>
                    <a:pt x="43256" y="9461"/>
                  </a:cubicBezTo>
                  <a:cubicBezTo>
                    <a:pt x="43685" y="9080"/>
                    <a:pt x="44613" y="8806"/>
                    <a:pt x="45530" y="8556"/>
                  </a:cubicBezTo>
                  <a:cubicBezTo>
                    <a:pt x="47280" y="8067"/>
                    <a:pt x="49126" y="7675"/>
                    <a:pt x="50924" y="7222"/>
                  </a:cubicBezTo>
                  <a:lnTo>
                    <a:pt x="53079" y="6663"/>
                  </a:lnTo>
                  <a:cubicBezTo>
                    <a:pt x="53734" y="6496"/>
                    <a:pt x="54424" y="6317"/>
                    <a:pt x="54686" y="6043"/>
                  </a:cubicBezTo>
                  <a:cubicBezTo>
                    <a:pt x="54829" y="5901"/>
                    <a:pt x="54829" y="5746"/>
                    <a:pt x="54912" y="5603"/>
                  </a:cubicBezTo>
                  <a:cubicBezTo>
                    <a:pt x="54996" y="5460"/>
                    <a:pt x="55198" y="5305"/>
                    <a:pt x="55579" y="5234"/>
                  </a:cubicBezTo>
                  <a:cubicBezTo>
                    <a:pt x="55723" y="5207"/>
                    <a:pt x="55873" y="5195"/>
                    <a:pt x="56024" y="5195"/>
                  </a:cubicBezTo>
                  <a:cubicBezTo>
                    <a:pt x="56546" y="5195"/>
                    <a:pt x="57084" y="5336"/>
                    <a:pt x="57472" y="5484"/>
                  </a:cubicBezTo>
                  <a:cubicBezTo>
                    <a:pt x="58210" y="5746"/>
                    <a:pt x="58663" y="6079"/>
                    <a:pt x="59211" y="6401"/>
                  </a:cubicBezTo>
                  <a:lnTo>
                    <a:pt x="59222" y="6401"/>
                  </a:lnTo>
                  <a:cubicBezTo>
                    <a:pt x="59961" y="6853"/>
                    <a:pt x="59318" y="7186"/>
                    <a:pt x="58699" y="7305"/>
                  </a:cubicBezTo>
                  <a:cubicBezTo>
                    <a:pt x="57829" y="7472"/>
                    <a:pt x="56948" y="7639"/>
                    <a:pt x="56079" y="7806"/>
                  </a:cubicBezTo>
                  <a:cubicBezTo>
                    <a:pt x="55734" y="7865"/>
                    <a:pt x="55317" y="7984"/>
                    <a:pt x="55436" y="8115"/>
                  </a:cubicBezTo>
                  <a:cubicBezTo>
                    <a:pt x="55555" y="8258"/>
                    <a:pt x="56103" y="8258"/>
                    <a:pt x="56520" y="8282"/>
                  </a:cubicBezTo>
                  <a:cubicBezTo>
                    <a:pt x="57258" y="8318"/>
                    <a:pt x="57889" y="8484"/>
                    <a:pt x="58318" y="8699"/>
                  </a:cubicBezTo>
                  <a:cubicBezTo>
                    <a:pt x="58746" y="8901"/>
                    <a:pt x="59294" y="9127"/>
                    <a:pt x="59461" y="9377"/>
                  </a:cubicBezTo>
                  <a:cubicBezTo>
                    <a:pt x="59587" y="9566"/>
                    <a:pt x="60120" y="9681"/>
                    <a:pt x="60653" y="9681"/>
                  </a:cubicBezTo>
                  <a:cubicBezTo>
                    <a:pt x="60724" y="9681"/>
                    <a:pt x="60795" y="9679"/>
                    <a:pt x="60866" y="9675"/>
                  </a:cubicBezTo>
                  <a:cubicBezTo>
                    <a:pt x="61473" y="9639"/>
                    <a:pt x="61949" y="9461"/>
                    <a:pt x="62128" y="9258"/>
                  </a:cubicBezTo>
                  <a:cubicBezTo>
                    <a:pt x="62318" y="9056"/>
                    <a:pt x="62235" y="8841"/>
                    <a:pt x="62032" y="8639"/>
                  </a:cubicBezTo>
                  <a:cubicBezTo>
                    <a:pt x="61818" y="8437"/>
                    <a:pt x="61830" y="8187"/>
                    <a:pt x="61377" y="8044"/>
                  </a:cubicBezTo>
                  <a:cubicBezTo>
                    <a:pt x="61104" y="7960"/>
                    <a:pt x="61223" y="7782"/>
                    <a:pt x="61568" y="7746"/>
                  </a:cubicBezTo>
                  <a:cubicBezTo>
                    <a:pt x="61610" y="7742"/>
                    <a:pt x="61652" y="7741"/>
                    <a:pt x="61693" y="7741"/>
                  </a:cubicBezTo>
                  <a:cubicBezTo>
                    <a:pt x="61924" y="7741"/>
                    <a:pt x="62145" y="7793"/>
                    <a:pt x="62306" y="7853"/>
                  </a:cubicBezTo>
                  <a:cubicBezTo>
                    <a:pt x="62497" y="7925"/>
                    <a:pt x="62628" y="8008"/>
                    <a:pt x="62830" y="8067"/>
                  </a:cubicBezTo>
                  <a:cubicBezTo>
                    <a:pt x="63055" y="8140"/>
                    <a:pt x="63384" y="8174"/>
                    <a:pt x="63712" y="8174"/>
                  </a:cubicBezTo>
                  <a:cubicBezTo>
                    <a:pt x="63870" y="8174"/>
                    <a:pt x="64029" y="8166"/>
                    <a:pt x="64175" y="8151"/>
                  </a:cubicBezTo>
                  <a:cubicBezTo>
                    <a:pt x="64414" y="8115"/>
                    <a:pt x="64866" y="7996"/>
                    <a:pt x="64592" y="7686"/>
                  </a:cubicBezTo>
                  <a:cubicBezTo>
                    <a:pt x="64259" y="7341"/>
                    <a:pt x="63937" y="6996"/>
                    <a:pt x="63604" y="6639"/>
                  </a:cubicBezTo>
                  <a:cubicBezTo>
                    <a:pt x="63282" y="6305"/>
                    <a:pt x="62973" y="5972"/>
                    <a:pt x="62651" y="5627"/>
                  </a:cubicBezTo>
                  <a:cubicBezTo>
                    <a:pt x="62401" y="5365"/>
                    <a:pt x="61997" y="5103"/>
                    <a:pt x="61294" y="4948"/>
                  </a:cubicBezTo>
                  <a:cubicBezTo>
                    <a:pt x="59925" y="4662"/>
                    <a:pt x="58770" y="4234"/>
                    <a:pt x="57972" y="3746"/>
                  </a:cubicBezTo>
                  <a:cubicBezTo>
                    <a:pt x="57615" y="3531"/>
                    <a:pt x="57329" y="3305"/>
                    <a:pt x="56865" y="3126"/>
                  </a:cubicBezTo>
                  <a:cubicBezTo>
                    <a:pt x="56486" y="2971"/>
                    <a:pt x="55780" y="2744"/>
                    <a:pt x="55217" y="2744"/>
                  </a:cubicBezTo>
                  <a:cubicBezTo>
                    <a:pt x="55091" y="2744"/>
                    <a:pt x="54972" y="2755"/>
                    <a:pt x="54865" y="2781"/>
                  </a:cubicBezTo>
                  <a:cubicBezTo>
                    <a:pt x="53769" y="3043"/>
                    <a:pt x="52924" y="3436"/>
                    <a:pt x="52519" y="3877"/>
                  </a:cubicBezTo>
                  <a:cubicBezTo>
                    <a:pt x="52353" y="4043"/>
                    <a:pt x="52257" y="4234"/>
                    <a:pt x="52412" y="4400"/>
                  </a:cubicBezTo>
                  <a:cubicBezTo>
                    <a:pt x="52579" y="4579"/>
                    <a:pt x="52984" y="4722"/>
                    <a:pt x="53269" y="4865"/>
                  </a:cubicBezTo>
                  <a:cubicBezTo>
                    <a:pt x="53567" y="5020"/>
                    <a:pt x="53567" y="5222"/>
                    <a:pt x="53376" y="5401"/>
                  </a:cubicBezTo>
                  <a:cubicBezTo>
                    <a:pt x="53222" y="5543"/>
                    <a:pt x="53067" y="5686"/>
                    <a:pt x="52781" y="5793"/>
                  </a:cubicBezTo>
                  <a:cubicBezTo>
                    <a:pt x="52555" y="5892"/>
                    <a:pt x="52216" y="5957"/>
                    <a:pt x="51864" y="5957"/>
                  </a:cubicBezTo>
                  <a:cubicBezTo>
                    <a:pt x="51789" y="5957"/>
                    <a:pt x="51713" y="5954"/>
                    <a:pt x="51638" y="5948"/>
                  </a:cubicBezTo>
                  <a:cubicBezTo>
                    <a:pt x="51114" y="5912"/>
                    <a:pt x="50817" y="5710"/>
                    <a:pt x="50650" y="5531"/>
                  </a:cubicBezTo>
                  <a:cubicBezTo>
                    <a:pt x="50400" y="5258"/>
                    <a:pt x="50388" y="4972"/>
                    <a:pt x="50471" y="4686"/>
                  </a:cubicBezTo>
                  <a:cubicBezTo>
                    <a:pt x="50579" y="4258"/>
                    <a:pt x="50698" y="3829"/>
                    <a:pt x="50805" y="3400"/>
                  </a:cubicBezTo>
                  <a:cubicBezTo>
                    <a:pt x="50840" y="3269"/>
                    <a:pt x="50888" y="3138"/>
                    <a:pt x="51126" y="3031"/>
                  </a:cubicBezTo>
                  <a:cubicBezTo>
                    <a:pt x="51460" y="2888"/>
                    <a:pt x="52055" y="2876"/>
                    <a:pt x="52567" y="2841"/>
                  </a:cubicBezTo>
                  <a:cubicBezTo>
                    <a:pt x="53091" y="2805"/>
                    <a:pt x="53686" y="2698"/>
                    <a:pt x="53698" y="2507"/>
                  </a:cubicBezTo>
                  <a:cubicBezTo>
                    <a:pt x="53698" y="2412"/>
                    <a:pt x="53496" y="2305"/>
                    <a:pt x="53234" y="2257"/>
                  </a:cubicBezTo>
                  <a:cubicBezTo>
                    <a:pt x="53080" y="2229"/>
                    <a:pt x="52906" y="2218"/>
                    <a:pt x="52731" y="2218"/>
                  </a:cubicBezTo>
                  <a:cubicBezTo>
                    <a:pt x="52607" y="2218"/>
                    <a:pt x="52483" y="2224"/>
                    <a:pt x="52364" y="2233"/>
                  </a:cubicBezTo>
                  <a:cubicBezTo>
                    <a:pt x="51460" y="2293"/>
                    <a:pt x="50793" y="2555"/>
                    <a:pt x="50293" y="2829"/>
                  </a:cubicBezTo>
                  <a:cubicBezTo>
                    <a:pt x="49483" y="3269"/>
                    <a:pt x="49436" y="3829"/>
                    <a:pt x="48745" y="4293"/>
                  </a:cubicBezTo>
                  <a:cubicBezTo>
                    <a:pt x="48412" y="4508"/>
                    <a:pt x="48388" y="4769"/>
                    <a:pt x="48388" y="5020"/>
                  </a:cubicBezTo>
                  <a:cubicBezTo>
                    <a:pt x="48388" y="5270"/>
                    <a:pt x="48388" y="5531"/>
                    <a:pt x="48102" y="5770"/>
                  </a:cubicBezTo>
                  <a:cubicBezTo>
                    <a:pt x="47833" y="5983"/>
                    <a:pt x="47224" y="6165"/>
                    <a:pt x="46567" y="6165"/>
                  </a:cubicBezTo>
                  <a:cubicBezTo>
                    <a:pt x="46527" y="6165"/>
                    <a:pt x="46487" y="6164"/>
                    <a:pt x="46447" y="6163"/>
                  </a:cubicBezTo>
                  <a:cubicBezTo>
                    <a:pt x="45780" y="6127"/>
                    <a:pt x="45316" y="5924"/>
                    <a:pt x="44816" y="5770"/>
                  </a:cubicBezTo>
                  <a:cubicBezTo>
                    <a:pt x="44054" y="5543"/>
                    <a:pt x="42982" y="5531"/>
                    <a:pt x="42077" y="5389"/>
                  </a:cubicBezTo>
                  <a:cubicBezTo>
                    <a:pt x="41964" y="5368"/>
                    <a:pt x="41845" y="5359"/>
                    <a:pt x="41724" y="5359"/>
                  </a:cubicBezTo>
                  <a:cubicBezTo>
                    <a:pt x="41425" y="5359"/>
                    <a:pt x="41114" y="5413"/>
                    <a:pt x="40851" y="5472"/>
                  </a:cubicBezTo>
                  <a:cubicBezTo>
                    <a:pt x="40541" y="5530"/>
                    <a:pt x="40200" y="5604"/>
                    <a:pt x="39859" y="5604"/>
                  </a:cubicBezTo>
                  <a:cubicBezTo>
                    <a:pt x="39781" y="5604"/>
                    <a:pt x="39703" y="5600"/>
                    <a:pt x="39625" y="5591"/>
                  </a:cubicBezTo>
                  <a:cubicBezTo>
                    <a:pt x="39256" y="5555"/>
                    <a:pt x="39041" y="5424"/>
                    <a:pt x="38779" y="5317"/>
                  </a:cubicBezTo>
                  <a:cubicBezTo>
                    <a:pt x="38101" y="5055"/>
                    <a:pt x="36946" y="5079"/>
                    <a:pt x="35934" y="4996"/>
                  </a:cubicBezTo>
                  <a:cubicBezTo>
                    <a:pt x="35731" y="4984"/>
                    <a:pt x="35529" y="4960"/>
                    <a:pt x="35362" y="4912"/>
                  </a:cubicBezTo>
                  <a:cubicBezTo>
                    <a:pt x="35208" y="4877"/>
                    <a:pt x="35100" y="4793"/>
                    <a:pt x="35184" y="4734"/>
                  </a:cubicBezTo>
                  <a:cubicBezTo>
                    <a:pt x="35255" y="4662"/>
                    <a:pt x="35469" y="4639"/>
                    <a:pt x="35660" y="4627"/>
                  </a:cubicBezTo>
                  <a:cubicBezTo>
                    <a:pt x="35850" y="4603"/>
                    <a:pt x="36065" y="4603"/>
                    <a:pt x="36220" y="4555"/>
                  </a:cubicBezTo>
                  <a:cubicBezTo>
                    <a:pt x="36362" y="4508"/>
                    <a:pt x="36434" y="4377"/>
                    <a:pt x="36315" y="4329"/>
                  </a:cubicBezTo>
                  <a:cubicBezTo>
                    <a:pt x="35862" y="4115"/>
                    <a:pt x="35303" y="3924"/>
                    <a:pt x="34648" y="3781"/>
                  </a:cubicBezTo>
                  <a:cubicBezTo>
                    <a:pt x="34410" y="3734"/>
                    <a:pt x="33945" y="3638"/>
                    <a:pt x="33755" y="3591"/>
                  </a:cubicBezTo>
                  <a:cubicBezTo>
                    <a:pt x="33755" y="3591"/>
                    <a:pt x="33755" y="3579"/>
                    <a:pt x="33743" y="3579"/>
                  </a:cubicBezTo>
                  <a:cubicBezTo>
                    <a:pt x="33743" y="3579"/>
                    <a:pt x="33719" y="3579"/>
                    <a:pt x="33719" y="3567"/>
                  </a:cubicBezTo>
                  <a:lnTo>
                    <a:pt x="33707" y="3579"/>
                  </a:lnTo>
                  <a:cubicBezTo>
                    <a:pt x="33505" y="3519"/>
                    <a:pt x="33207" y="3484"/>
                    <a:pt x="32933" y="3460"/>
                  </a:cubicBezTo>
                  <a:cubicBezTo>
                    <a:pt x="32552" y="3436"/>
                    <a:pt x="32124" y="3412"/>
                    <a:pt x="31838" y="3317"/>
                  </a:cubicBezTo>
                  <a:cubicBezTo>
                    <a:pt x="31564" y="3222"/>
                    <a:pt x="31505" y="3067"/>
                    <a:pt x="31314" y="2948"/>
                  </a:cubicBezTo>
                  <a:cubicBezTo>
                    <a:pt x="31028" y="2769"/>
                    <a:pt x="30457" y="2674"/>
                    <a:pt x="29897" y="2638"/>
                  </a:cubicBezTo>
                  <a:cubicBezTo>
                    <a:pt x="29522" y="2615"/>
                    <a:pt x="29121" y="2586"/>
                    <a:pt x="28731" y="2586"/>
                  </a:cubicBezTo>
                  <a:cubicBezTo>
                    <a:pt x="28528" y="2586"/>
                    <a:pt x="28327" y="2594"/>
                    <a:pt x="28135" y="2614"/>
                  </a:cubicBezTo>
                  <a:cubicBezTo>
                    <a:pt x="27302" y="2698"/>
                    <a:pt x="26456" y="2781"/>
                    <a:pt x="25587" y="2829"/>
                  </a:cubicBezTo>
                  <a:cubicBezTo>
                    <a:pt x="25359" y="2843"/>
                    <a:pt x="25122" y="2854"/>
                    <a:pt x="24887" y="2854"/>
                  </a:cubicBezTo>
                  <a:cubicBezTo>
                    <a:pt x="24742" y="2854"/>
                    <a:pt x="24597" y="2850"/>
                    <a:pt x="24456" y="2841"/>
                  </a:cubicBezTo>
                  <a:cubicBezTo>
                    <a:pt x="24087" y="2805"/>
                    <a:pt x="23813" y="2650"/>
                    <a:pt x="23516" y="2567"/>
                  </a:cubicBezTo>
                  <a:cubicBezTo>
                    <a:pt x="21480" y="2007"/>
                    <a:pt x="19241" y="1460"/>
                    <a:pt x="17908" y="674"/>
                  </a:cubicBezTo>
                  <a:cubicBezTo>
                    <a:pt x="17432" y="400"/>
                    <a:pt x="16658" y="186"/>
                    <a:pt x="15765" y="90"/>
                  </a:cubicBezTo>
                  <a:cubicBezTo>
                    <a:pt x="15300" y="41"/>
                    <a:pt x="14764" y="1"/>
                    <a:pt x="1425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41"/>
            <p:cNvSpPr/>
            <p:nvPr/>
          </p:nvSpPr>
          <p:spPr>
            <a:xfrm>
              <a:off x="2859888" y="2980963"/>
              <a:ext cx="233100" cy="80800"/>
            </a:xfrm>
            <a:custGeom>
              <a:avLst/>
              <a:gdLst/>
              <a:ahLst/>
              <a:cxnLst/>
              <a:rect l="l" t="t" r="r" b="b"/>
              <a:pathLst>
                <a:path w="9324" h="3232" extrusionOk="0">
                  <a:moveTo>
                    <a:pt x="2526" y="0"/>
                  </a:moveTo>
                  <a:cubicBezTo>
                    <a:pt x="1925" y="0"/>
                    <a:pt x="1320" y="86"/>
                    <a:pt x="917" y="238"/>
                  </a:cubicBezTo>
                  <a:cubicBezTo>
                    <a:pt x="489" y="404"/>
                    <a:pt x="298" y="642"/>
                    <a:pt x="394" y="857"/>
                  </a:cubicBezTo>
                  <a:cubicBezTo>
                    <a:pt x="501" y="1071"/>
                    <a:pt x="894" y="1273"/>
                    <a:pt x="1441" y="1381"/>
                  </a:cubicBezTo>
                  <a:cubicBezTo>
                    <a:pt x="1656" y="1428"/>
                    <a:pt x="1894" y="1452"/>
                    <a:pt x="2072" y="1511"/>
                  </a:cubicBezTo>
                  <a:cubicBezTo>
                    <a:pt x="2251" y="1571"/>
                    <a:pt x="2346" y="1666"/>
                    <a:pt x="2227" y="1738"/>
                  </a:cubicBezTo>
                  <a:cubicBezTo>
                    <a:pt x="2132" y="1792"/>
                    <a:pt x="1971" y="1812"/>
                    <a:pt x="1799" y="1812"/>
                  </a:cubicBezTo>
                  <a:cubicBezTo>
                    <a:pt x="1670" y="1812"/>
                    <a:pt x="1535" y="1801"/>
                    <a:pt x="1418" y="1785"/>
                  </a:cubicBezTo>
                  <a:cubicBezTo>
                    <a:pt x="1187" y="1755"/>
                    <a:pt x="949" y="1708"/>
                    <a:pt x="709" y="1708"/>
                  </a:cubicBezTo>
                  <a:cubicBezTo>
                    <a:pt x="663" y="1708"/>
                    <a:pt x="618" y="1710"/>
                    <a:pt x="572" y="1714"/>
                  </a:cubicBezTo>
                  <a:cubicBezTo>
                    <a:pt x="251" y="1738"/>
                    <a:pt x="60" y="1845"/>
                    <a:pt x="25" y="1964"/>
                  </a:cubicBezTo>
                  <a:cubicBezTo>
                    <a:pt x="1" y="2071"/>
                    <a:pt x="108" y="2178"/>
                    <a:pt x="215" y="2285"/>
                  </a:cubicBezTo>
                  <a:cubicBezTo>
                    <a:pt x="429" y="2500"/>
                    <a:pt x="703" y="2726"/>
                    <a:pt x="1298" y="2797"/>
                  </a:cubicBezTo>
                  <a:cubicBezTo>
                    <a:pt x="1418" y="2811"/>
                    <a:pt x="1539" y="2816"/>
                    <a:pt x="1660" y="2816"/>
                  </a:cubicBezTo>
                  <a:cubicBezTo>
                    <a:pt x="2323" y="2816"/>
                    <a:pt x="2998" y="2647"/>
                    <a:pt x="3674" y="2647"/>
                  </a:cubicBezTo>
                  <a:cubicBezTo>
                    <a:pt x="3755" y="2647"/>
                    <a:pt x="3837" y="2649"/>
                    <a:pt x="3918" y="2654"/>
                  </a:cubicBezTo>
                  <a:cubicBezTo>
                    <a:pt x="4358" y="2678"/>
                    <a:pt x="4716" y="2797"/>
                    <a:pt x="5013" y="2916"/>
                  </a:cubicBezTo>
                  <a:cubicBezTo>
                    <a:pt x="5323" y="3035"/>
                    <a:pt x="5632" y="3155"/>
                    <a:pt x="6049" y="3214"/>
                  </a:cubicBezTo>
                  <a:cubicBezTo>
                    <a:pt x="6156" y="3226"/>
                    <a:pt x="6272" y="3232"/>
                    <a:pt x="6387" y="3232"/>
                  </a:cubicBezTo>
                  <a:cubicBezTo>
                    <a:pt x="6733" y="3232"/>
                    <a:pt x="7079" y="3178"/>
                    <a:pt x="7204" y="3071"/>
                  </a:cubicBezTo>
                  <a:cubicBezTo>
                    <a:pt x="7347" y="2940"/>
                    <a:pt x="7097" y="2785"/>
                    <a:pt x="7156" y="2654"/>
                  </a:cubicBezTo>
                  <a:cubicBezTo>
                    <a:pt x="7228" y="2464"/>
                    <a:pt x="7764" y="2357"/>
                    <a:pt x="8145" y="2226"/>
                  </a:cubicBezTo>
                  <a:cubicBezTo>
                    <a:pt x="9192" y="1881"/>
                    <a:pt x="9288" y="1321"/>
                    <a:pt x="9311" y="809"/>
                  </a:cubicBezTo>
                  <a:cubicBezTo>
                    <a:pt x="9323" y="714"/>
                    <a:pt x="9323" y="619"/>
                    <a:pt x="9228" y="523"/>
                  </a:cubicBezTo>
                  <a:cubicBezTo>
                    <a:pt x="9133" y="440"/>
                    <a:pt x="8930" y="357"/>
                    <a:pt x="8657" y="333"/>
                  </a:cubicBezTo>
                  <a:cubicBezTo>
                    <a:pt x="8628" y="331"/>
                    <a:pt x="8599" y="331"/>
                    <a:pt x="8572" y="331"/>
                  </a:cubicBezTo>
                  <a:cubicBezTo>
                    <a:pt x="8118" y="331"/>
                    <a:pt x="7805" y="508"/>
                    <a:pt x="7502" y="642"/>
                  </a:cubicBezTo>
                  <a:cubicBezTo>
                    <a:pt x="7265" y="750"/>
                    <a:pt x="6709" y="935"/>
                    <a:pt x="6261" y="935"/>
                  </a:cubicBezTo>
                  <a:cubicBezTo>
                    <a:pt x="6213" y="935"/>
                    <a:pt x="6166" y="933"/>
                    <a:pt x="6121" y="928"/>
                  </a:cubicBezTo>
                  <a:cubicBezTo>
                    <a:pt x="5620" y="869"/>
                    <a:pt x="5013" y="547"/>
                    <a:pt x="4644" y="416"/>
                  </a:cubicBezTo>
                  <a:cubicBezTo>
                    <a:pt x="4239" y="273"/>
                    <a:pt x="3811" y="118"/>
                    <a:pt x="3263" y="47"/>
                  </a:cubicBezTo>
                  <a:cubicBezTo>
                    <a:pt x="3028" y="15"/>
                    <a:pt x="2777" y="0"/>
                    <a:pt x="2526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41"/>
            <p:cNvSpPr/>
            <p:nvPr/>
          </p:nvSpPr>
          <p:spPr>
            <a:xfrm>
              <a:off x="2797088" y="2940488"/>
              <a:ext cx="157175" cy="53900"/>
            </a:xfrm>
            <a:custGeom>
              <a:avLst/>
              <a:gdLst/>
              <a:ahLst/>
              <a:cxnLst/>
              <a:rect l="l" t="t" r="r" b="b"/>
              <a:pathLst>
                <a:path w="6287" h="2156" extrusionOk="0">
                  <a:moveTo>
                    <a:pt x="4678" y="1"/>
                  </a:moveTo>
                  <a:cubicBezTo>
                    <a:pt x="3868" y="1"/>
                    <a:pt x="2985" y="196"/>
                    <a:pt x="2429" y="356"/>
                  </a:cubicBezTo>
                  <a:cubicBezTo>
                    <a:pt x="1358" y="666"/>
                    <a:pt x="548" y="1095"/>
                    <a:pt x="167" y="1559"/>
                  </a:cubicBezTo>
                  <a:cubicBezTo>
                    <a:pt x="72" y="1678"/>
                    <a:pt x="0" y="1797"/>
                    <a:pt x="72" y="1916"/>
                  </a:cubicBezTo>
                  <a:cubicBezTo>
                    <a:pt x="155" y="2035"/>
                    <a:pt x="417" y="2142"/>
                    <a:pt x="762" y="2154"/>
                  </a:cubicBezTo>
                  <a:cubicBezTo>
                    <a:pt x="787" y="2155"/>
                    <a:pt x="812" y="2156"/>
                    <a:pt x="836" y="2156"/>
                  </a:cubicBezTo>
                  <a:cubicBezTo>
                    <a:pt x="1095" y="2156"/>
                    <a:pt x="1339" y="2100"/>
                    <a:pt x="1513" y="2035"/>
                  </a:cubicBezTo>
                  <a:cubicBezTo>
                    <a:pt x="1703" y="1964"/>
                    <a:pt x="1834" y="1868"/>
                    <a:pt x="1977" y="1785"/>
                  </a:cubicBezTo>
                  <a:cubicBezTo>
                    <a:pt x="2441" y="1523"/>
                    <a:pt x="3132" y="1309"/>
                    <a:pt x="3930" y="1190"/>
                  </a:cubicBezTo>
                  <a:cubicBezTo>
                    <a:pt x="4572" y="1095"/>
                    <a:pt x="5323" y="1047"/>
                    <a:pt x="5775" y="856"/>
                  </a:cubicBezTo>
                  <a:cubicBezTo>
                    <a:pt x="6287" y="654"/>
                    <a:pt x="6216" y="297"/>
                    <a:pt x="5620" y="118"/>
                  </a:cubicBezTo>
                  <a:cubicBezTo>
                    <a:pt x="5338" y="34"/>
                    <a:pt x="5014" y="1"/>
                    <a:pt x="4678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41"/>
            <p:cNvSpPr/>
            <p:nvPr/>
          </p:nvSpPr>
          <p:spPr>
            <a:xfrm>
              <a:off x="3511163" y="3303838"/>
              <a:ext cx="83075" cy="31475"/>
            </a:xfrm>
            <a:custGeom>
              <a:avLst/>
              <a:gdLst/>
              <a:ahLst/>
              <a:cxnLst/>
              <a:rect l="l" t="t" r="r" b="b"/>
              <a:pathLst>
                <a:path w="3323" h="1259" extrusionOk="0">
                  <a:moveTo>
                    <a:pt x="1346" y="0"/>
                  </a:moveTo>
                  <a:cubicBezTo>
                    <a:pt x="1310" y="0"/>
                    <a:pt x="1274" y="1"/>
                    <a:pt x="1239" y="3"/>
                  </a:cubicBezTo>
                  <a:cubicBezTo>
                    <a:pt x="834" y="38"/>
                    <a:pt x="572" y="181"/>
                    <a:pt x="358" y="312"/>
                  </a:cubicBezTo>
                  <a:cubicBezTo>
                    <a:pt x="179" y="419"/>
                    <a:pt x="1" y="550"/>
                    <a:pt x="155" y="669"/>
                  </a:cubicBezTo>
                  <a:cubicBezTo>
                    <a:pt x="263" y="741"/>
                    <a:pt x="513" y="788"/>
                    <a:pt x="644" y="860"/>
                  </a:cubicBezTo>
                  <a:cubicBezTo>
                    <a:pt x="751" y="919"/>
                    <a:pt x="774" y="1003"/>
                    <a:pt x="882" y="1062"/>
                  </a:cubicBezTo>
                  <a:cubicBezTo>
                    <a:pt x="1029" y="1155"/>
                    <a:pt x="1203" y="1185"/>
                    <a:pt x="1391" y="1185"/>
                  </a:cubicBezTo>
                  <a:cubicBezTo>
                    <a:pt x="1614" y="1185"/>
                    <a:pt x="1857" y="1142"/>
                    <a:pt x="2096" y="1110"/>
                  </a:cubicBezTo>
                  <a:cubicBezTo>
                    <a:pt x="2183" y="1102"/>
                    <a:pt x="2243" y="1098"/>
                    <a:pt x="2293" y="1098"/>
                  </a:cubicBezTo>
                  <a:cubicBezTo>
                    <a:pt x="2401" y="1098"/>
                    <a:pt x="2461" y="1117"/>
                    <a:pt x="2632" y="1158"/>
                  </a:cubicBezTo>
                  <a:cubicBezTo>
                    <a:pt x="2745" y="1186"/>
                    <a:pt x="2895" y="1259"/>
                    <a:pt x="3064" y="1259"/>
                  </a:cubicBezTo>
                  <a:cubicBezTo>
                    <a:pt x="3109" y="1259"/>
                    <a:pt x="3156" y="1253"/>
                    <a:pt x="3203" y="1241"/>
                  </a:cubicBezTo>
                  <a:cubicBezTo>
                    <a:pt x="3322" y="1205"/>
                    <a:pt x="3311" y="1146"/>
                    <a:pt x="3299" y="1086"/>
                  </a:cubicBezTo>
                  <a:cubicBezTo>
                    <a:pt x="3191" y="824"/>
                    <a:pt x="2930" y="550"/>
                    <a:pt x="2549" y="312"/>
                  </a:cubicBezTo>
                  <a:cubicBezTo>
                    <a:pt x="2406" y="229"/>
                    <a:pt x="2251" y="146"/>
                    <a:pt x="2025" y="86"/>
                  </a:cubicBezTo>
                  <a:cubicBezTo>
                    <a:pt x="1838" y="34"/>
                    <a:pt x="1588" y="0"/>
                    <a:pt x="1346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41"/>
            <p:cNvSpPr/>
            <p:nvPr/>
          </p:nvSpPr>
          <p:spPr>
            <a:xfrm>
              <a:off x="3031338" y="3520888"/>
              <a:ext cx="164625" cy="22875"/>
            </a:xfrm>
            <a:custGeom>
              <a:avLst/>
              <a:gdLst/>
              <a:ahLst/>
              <a:cxnLst/>
              <a:rect l="l" t="t" r="r" b="b"/>
              <a:pathLst>
                <a:path w="6585" h="915" extrusionOk="0">
                  <a:moveTo>
                    <a:pt x="560" y="0"/>
                  </a:moveTo>
                  <a:cubicBezTo>
                    <a:pt x="322" y="0"/>
                    <a:pt x="1" y="36"/>
                    <a:pt x="1" y="119"/>
                  </a:cubicBezTo>
                  <a:cubicBezTo>
                    <a:pt x="1" y="179"/>
                    <a:pt x="191" y="215"/>
                    <a:pt x="346" y="250"/>
                  </a:cubicBezTo>
                  <a:cubicBezTo>
                    <a:pt x="882" y="334"/>
                    <a:pt x="1429" y="429"/>
                    <a:pt x="1965" y="524"/>
                  </a:cubicBezTo>
                  <a:cubicBezTo>
                    <a:pt x="2739" y="655"/>
                    <a:pt x="3513" y="786"/>
                    <a:pt x="4335" y="869"/>
                  </a:cubicBezTo>
                  <a:cubicBezTo>
                    <a:pt x="4532" y="895"/>
                    <a:pt x="4748" y="915"/>
                    <a:pt x="4956" y="915"/>
                  </a:cubicBezTo>
                  <a:cubicBezTo>
                    <a:pt x="5036" y="915"/>
                    <a:pt x="5115" y="912"/>
                    <a:pt x="5192" y="905"/>
                  </a:cubicBezTo>
                  <a:cubicBezTo>
                    <a:pt x="6585" y="750"/>
                    <a:pt x="4216" y="322"/>
                    <a:pt x="3811" y="262"/>
                  </a:cubicBezTo>
                  <a:cubicBezTo>
                    <a:pt x="2799" y="96"/>
                    <a:pt x="1679" y="12"/>
                    <a:pt x="56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41"/>
            <p:cNvSpPr/>
            <p:nvPr/>
          </p:nvSpPr>
          <p:spPr>
            <a:xfrm>
              <a:off x="3201613" y="3546463"/>
              <a:ext cx="84850" cy="12175"/>
            </a:xfrm>
            <a:custGeom>
              <a:avLst/>
              <a:gdLst/>
              <a:ahLst/>
              <a:cxnLst/>
              <a:rect l="l" t="t" r="r" b="b"/>
              <a:pathLst>
                <a:path w="3394" h="487" extrusionOk="0">
                  <a:moveTo>
                    <a:pt x="1690" y="0"/>
                  </a:moveTo>
                  <a:cubicBezTo>
                    <a:pt x="1490" y="0"/>
                    <a:pt x="1294" y="3"/>
                    <a:pt x="1123" y="3"/>
                  </a:cubicBezTo>
                  <a:cubicBezTo>
                    <a:pt x="1054" y="3"/>
                    <a:pt x="989" y="2"/>
                    <a:pt x="929" y="1"/>
                  </a:cubicBezTo>
                  <a:cubicBezTo>
                    <a:pt x="631" y="1"/>
                    <a:pt x="274" y="13"/>
                    <a:pt x="119" y="96"/>
                  </a:cubicBezTo>
                  <a:cubicBezTo>
                    <a:pt x="0" y="168"/>
                    <a:pt x="60" y="263"/>
                    <a:pt x="226" y="323"/>
                  </a:cubicBezTo>
                  <a:cubicBezTo>
                    <a:pt x="381" y="394"/>
                    <a:pt x="607" y="418"/>
                    <a:pt x="845" y="442"/>
                  </a:cubicBezTo>
                  <a:cubicBezTo>
                    <a:pt x="1127" y="471"/>
                    <a:pt x="1417" y="486"/>
                    <a:pt x="1707" y="486"/>
                  </a:cubicBezTo>
                  <a:cubicBezTo>
                    <a:pt x="1897" y="486"/>
                    <a:pt x="2086" y="480"/>
                    <a:pt x="2274" y="466"/>
                  </a:cubicBezTo>
                  <a:cubicBezTo>
                    <a:pt x="2750" y="442"/>
                    <a:pt x="3393" y="299"/>
                    <a:pt x="2941" y="120"/>
                  </a:cubicBezTo>
                  <a:cubicBezTo>
                    <a:pt x="2665" y="16"/>
                    <a:pt x="2163" y="0"/>
                    <a:pt x="1690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41"/>
            <p:cNvSpPr/>
            <p:nvPr/>
          </p:nvSpPr>
          <p:spPr>
            <a:xfrm>
              <a:off x="3614163" y="2873488"/>
              <a:ext cx="709925" cy="337600"/>
            </a:xfrm>
            <a:custGeom>
              <a:avLst/>
              <a:gdLst/>
              <a:ahLst/>
              <a:cxnLst/>
              <a:rect l="l" t="t" r="r" b="b"/>
              <a:pathLst>
                <a:path w="28397" h="13504" extrusionOk="0">
                  <a:moveTo>
                    <a:pt x="20112" y="0"/>
                  </a:moveTo>
                  <a:cubicBezTo>
                    <a:pt x="19383" y="0"/>
                    <a:pt x="18656" y="38"/>
                    <a:pt x="17955" y="119"/>
                  </a:cubicBezTo>
                  <a:cubicBezTo>
                    <a:pt x="16456" y="304"/>
                    <a:pt x="15059" y="644"/>
                    <a:pt x="13502" y="644"/>
                  </a:cubicBezTo>
                  <a:cubicBezTo>
                    <a:pt x="13450" y="644"/>
                    <a:pt x="13399" y="644"/>
                    <a:pt x="13347" y="643"/>
                  </a:cubicBezTo>
                  <a:cubicBezTo>
                    <a:pt x="12454" y="631"/>
                    <a:pt x="11597" y="500"/>
                    <a:pt x="10704" y="453"/>
                  </a:cubicBezTo>
                  <a:cubicBezTo>
                    <a:pt x="10594" y="448"/>
                    <a:pt x="10481" y="446"/>
                    <a:pt x="10368" y="446"/>
                  </a:cubicBezTo>
                  <a:cubicBezTo>
                    <a:pt x="9561" y="446"/>
                    <a:pt x="8709" y="559"/>
                    <a:pt x="8406" y="810"/>
                  </a:cubicBezTo>
                  <a:cubicBezTo>
                    <a:pt x="6632" y="1227"/>
                    <a:pt x="4810" y="1810"/>
                    <a:pt x="3036" y="2227"/>
                  </a:cubicBezTo>
                  <a:cubicBezTo>
                    <a:pt x="1869" y="2501"/>
                    <a:pt x="619" y="2810"/>
                    <a:pt x="262" y="3286"/>
                  </a:cubicBezTo>
                  <a:cubicBezTo>
                    <a:pt x="0" y="3632"/>
                    <a:pt x="298" y="4025"/>
                    <a:pt x="1024" y="4275"/>
                  </a:cubicBezTo>
                  <a:cubicBezTo>
                    <a:pt x="1512" y="4453"/>
                    <a:pt x="2167" y="4560"/>
                    <a:pt x="2750" y="4691"/>
                  </a:cubicBezTo>
                  <a:cubicBezTo>
                    <a:pt x="3322" y="4834"/>
                    <a:pt x="3870" y="5025"/>
                    <a:pt x="3929" y="5263"/>
                  </a:cubicBezTo>
                  <a:cubicBezTo>
                    <a:pt x="4120" y="5894"/>
                    <a:pt x="4941" y="6501"/>
                    <a:pt x="5227" y="7120"/>
                  </a:cubicBezTo>
                  <a:cubicBezTo>
                    <a:pt x="5429" y="7549"/>
                    <a:pt x="5537" y="8001"/>
                    <a:pt x="5382" y="8430"/>
                  </a:cubicBezTo>
                  <a:cubicBezTo>
                    <a:pt x="5156" y="9085"/>
                    <a:pt x="4358" y="9704"/>
                    <a:pt x="3120" y="10192"/>
                  </a:cubicBezTo>
                  <a:cubicBezTo>
                    <a:pt x="2655" y="10371"/>
                    <a:pt x="2441" y="10656"/>
                    <a:pt x="2262" y="10894"/>
                  </a:cubicBezTo>
                  <a:cubicBezTo>
                    <a:pt x="2084" y="11133"/>
                    <a:pt x="2096" y="11394"/>
                    <a:pt x="2429" y="11609"/>
                  </a:cubicBezTo>
                  <a:cubicBezTo>
                    <a:pt x="2750" y="11811"/>
                    <a:pt x="3358" y="11966"/>
                    <a:pt x="3489" y="12192"/>
                  </a:cubicBezTo>
                  <a:cubicBezTo>
                    <a:pt x="3548" y="12299"/>
                    <a:pt x="3501" y="12407"/>
                    <a:pt x="3489" y="12514"/>
                  </a:cubicBezTo>
                  <a:cubicBezTo>
                    <a:pt x="3489" y="12621"/>
                    <a:pt x="3524" y="12740"/>
                    <a:pt x="3727" y="12823"/>
                  </a:cubicBezTo>
                  <a:cubicBezTo>
                    <a:pt x="3851" y="12874"/>
                    <a:pt x="4201" y="12899"/>
                    <a:pt x="4512" y="12899"/>
                  </a:cubicBezTo>
                  <a:cubicBezTo>
                    <a:pt x="4708" y="12899"/>
                    <a:pt x="4888" y="12889"/>
                    <a:pt x="4989" y="12871"/>
                  </a:cubicBezTo>
                  <a:cubicBezTo>
                    <a:pt x="5115" y="12846"/>
                    <a:pt x="5244" y="12835"/>
                    <a:pt x="5374" y="12835"/>
                  </a:cubicBezTo>
                  <a:cubicBezTo>
                    <a:pt x="5871" y="12835"/>
                    <a:pt x="6373" y="12994"/>
                    <a:pt x="6703" y="13145"/>
                  </a:cubicBezTo>
                  <a:cubicBezTo>
                    <a:pt x="7066" y="13311"/>
                    <a:pt x="7555" y="13503"/>
                    <a:pt x="8108" y="13503"/>
                  </a:cubicBezTo>
                  <a:cubicBezTo>
                    <a:pt x="8190" y="13503"/>
                    <a:pt x="8274" y="13499"/>
                    <a:pt x="8358" y="13490"/>
                  </a:cubicBezTo>
                  <a:cubicBezTo>
                    <a:pt x="8989" y="13419"/>
                    <a:pt x="9108" y="13133"/>
                    <a:pt x="9251" y="12907"/>
                  </a:cubicBezTo>
                  <a:cubicBezTo>
                    <a:pt x="9692" y="12145"/>
                    <a:pt x="11418" y="11561"/>
                    <a:pt x="13299" y="11156"/>
                  </a:cubicBezTo>
                  <a:cubicBezTo>
                    <a:pt x="15193" y="10752"/>
                    <a:pt x="17300" y="10478"/>
                    <a:pt x="19205" y="10085"/>
                  </a:cubicBezTo>
                  <a:cubicBezTo>
                    <a:pt x="19991" y="9930"/>
                    <a:pt x="20741" y="9740"/>
                    <a:pt x="21253" y="9478"/>
                  </a:cubicBezTo>
                  <a:cubicBezTo>
                    <a:pt x="21765" y="9216"/>
                    <a:pt x="21979" y="8870"/>
                    <a:pt x="21622" y="8573"/>
                  </a:cubicBezTo>
                  <a:cubicBezTo>
                    <a:pt x="21253" y="8275"/>
                    <a:pt x="20300" y="7989"/>
                    <a:pt x="20681" y="7692"/>
                  </a:cubicBezTo>
                  <a:cubicBezTo>
                    <a:pt x="20967" y="7477"/>
                    <a:pt x="21765" y="7442"/>
                    <a:pt x="22396" y="7346"/>
                  </a:cubicBezTo>
                  <a:cubicBezTo>
                    <a:pt x="23860" y="7156"/>
                    <a:pt x="24789" y="6561"/>
                    <a:pt x="24467" y="6025"/>
                  </a:cubicBezTo>
                  <a:cubicBezTo>
                    <a:pt x="23729" y="4810"/>
                    <a:pt x="24932" y="3489"/>
                    <a:pt x="27349" y="2572"/>
                  </a:cubicBezTo>
                  <a:cubicBezTo>
                    <a:pt x="27658" y="2453"/>
                    <a:pt x="27992" y="2346"/>
                    <a:pt x="28182" y="2191"/>
                  </a:cubicBezTo>
                  <a:cubicBezTo>
                    <a:pt x="28385" y="2048"/>
                    <a:pt x="28397" y="1870"/>
                    <a:pt x="28099" y="1750"/>
                  </a:cubicBezTo>
                  <a:cubicBezTo>
                    <a:pt x="27888" y="1660"/>
                    <a:pt x="27566" y="1627"/>
                    <a:pt x="27235" y="1627"/>
                  </a:cubicBezTo>
                  <a:cubicBezTo>
                    <a:pt x="27043" y="1627"/>
                    <a:pt x="26849" y="1638"/>
                    <a:pt x="26670" y="1655"/>
                  </a:cubicBezTo>
                  <a:cubicBezTo>
                    <a:pt x="26170" y="1703"/>
                    <a:pt x="25694" y="1786"/>
                    <a:pt x="25182" y="1786"/>
                  </a:cubicBezTo>
                  <a:cubicBezTo>
                    <a:pt x="25159" y="1787"/>
                    <a:pt x="25136" y="1787"/>
                    <a:pt x="25112" y="1787"/>
                  </a:cubicBezTo>
                  <a:cubicBezTo>
                    <a:pt x="24629" y="1787"/>
                    <a:pt x="24097" y="1671"/>
                    <a:pt x="24075" y="1500"/>
                  </a:cubicBezTo>
                  <a:cubicBezTo>
                    <a:pt x="24051" y="1322"/>
                    <a:pt x="24575" y="1203"/>
                    <a:pt x="24979" y="1084"/>
                  </a:cubicBezTo>
                  <a:cubicBezTo>
                    <a:pt x="25372" y="977"/>
                    <a:pt x="25670" y="738"/>
                    <a:pt x="25265" y="631"/>
                  </a:cubicBezTo>
                  <a:cubicBezTo>
                    <a:pt x="23783" y="239"/>
                    <a:pt x="21942" y="0"/>
                    <a:pt x="2011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41"/>
            <p:cNvSpPr/>
            <p:nvPr/>
          </p:nvSpPr>
          <p:spPr>
            <a:xfrm>
              <a:off x="4112138" y="3153688"/>
              <a:ext cx="159575" cy="35500"/>
            </a:xfrm>
            <a:custGeom>
              <a:avLst/>
              <a:gdLst/>
              <a:ahLst/>
              <a:cxnLst/>
              <a:rect l="l" t="t" r="r" b="b"/>
              <a:pathLst>
                <a:path w="6383" h="1420" extrusionOk="0">
                  <a:moveTo>
                    <a:pt x="5060" y="1"/>
                  </a:moveTo>
                  <a:cubicBezTo>
                    <a:pt x="4201" y="1"/>
                    <a:pt x="3369" y="232"/>
                    <a:pt x="2511" y="232"/>
                  </a:cubicBezTo>
                  <a:cubicBezTo>
                    <a:pt x="2412" y="232"/>
                    <a:pt x="2314" y="229"/>
                    <a:pt x="2215" y="222"/>
                  </a:cubicBezTo>
                  <a:cubicBezTo>
                    <a:pt x="1762" y="194"/>
                    <a:pt x="1301" y="91"/>
                    <a:pt x="869" y="91"/>
                  </a:cubicBezTo>
                  <a:cubicBezTo>
                    <a:pt x="756" y="91"/>
                    <a:pt x="645" y="98"/>
                    <a:pt x="536" y="115"/>
                  </a:cubicBezTo>
                  <a:cubicBezTo>
                    <a:pt x="107" y="186"/>
                    <a:pt x="0" y="401"/>
                    <a:pt x="167" y="544"/>
                  </a:cubicBezTo>
                  <a:cubicBezTo>
                    <a:pt x="346" y="698"/>
                    <a:pt x="715" y="818"/>
                    <a:pt x="1084" y="925"/>
                  </a:cubicBezTo>
                  <a:cubicBezTo>
                    <a:pt x="1582" y="1072"/>
                    <a:pt x="2444" y="1420"/>
                    <a:pt x="3200" y="1420"/>
                  </a:cubicBezTo>
                  <a:cubicBezTo>
                    <a:pt x="3420" y="1420"/>
                    <a:pt x="3631" y="1390"/>
                    <a:pt x="3822" y="1318"/>
                  </a:cubicBezTo>
                  <a:cubicBezTo>
                    <a:pt x="4179" y="1187"/>
                    <a:pt x="4334" y="1032"/>
                    <a:pt x="4751" y="913"/>
                  </a:cubicBezTo>
                  <a:cubicBezTo>
                    <a:pt x="5203" y="794"/>
                    <a:pt x="5942" y="722"/>
                    <a:pt x="6227" y="532"/>
                  </a:cubicBezTo>
                  <a:cubicBezTo>
                    <a:pt x="6382" y="425"/>
                    <a:pt x="6346" y="294"/>
                    <a:pt x="6156" y="198"/>
                  </a:cubicBezTo>
                  <a:cubicBezTo>
                    <a:pt x="5965" y="91"/>
                    <a:pt x="5644" y="32"/>
                    <a:pt x="5310" y="8"/>
                  </a:cubicBezTo>
                  <a:cubicBezTo>
                    <a:pt x="5227" y="3"/>
                    <a:pt x="5143" y="1"/>
                    <a:pt x="5060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41"/>
            <p:cNvSpPr/>
            <p:nvPr/>
          </p:nvSpPr>
          <p:spPr>
            <a:xfrm>
              <a:off x="4175238" y="2920763"/>
              <a:ext cx="3029875" cy="1001375"/>
            </a:xfrm>
            <a:custGeom>
              <a:avLst/>
              <a:gdLst/>
              <a:ahLst/>
              <a:cxnLst/>
              <a:rect l="l" t="t" r="r" b="b"/>
              <a:pathLst>
                <a:path w="121195" h="40055" extrusionOk="0">
                  <a:moveTo>
                    <a:pt x="51516" y="16818"/>
                  </a:moveTo>
                  <a:cubicBezTo>
                    <a:pt x="52480" y="16818"/>
                    <a:pt x="52312" y="17492"/>
                    <a:pt x="51983" y="17683"/>
                  </a:cubicBezTo>
                  <a:cubicBezTo>
                    <a:pt x="51781" y="17814"/>
                    <a:pt x="51424" y="17969"/>
                    <a:pt x="50959" y="17981"/>
                  </a:cubicBezTo>
                  <a:cubicBezTo>
                    <a:pt x="50945" y="17981"/>
                    <a:pt x="50930" y="17981"/>
                    <a:pt x="50915" y="17981"/>
                  </a:cubicBezTo>
                  <a:cubicBezTo>
                    <a:pt x="50328" y="17981"/>
                    <a:pt x="49855" y="17750"/>
                    <a:pt x="49971" y="17552"/>
                  </a:cubicBezTo>
                  <a:cubicBezTo>
                    <a:pt x="50007" y="17493"/>
                    <a:pt x="50066" y="17445"/>
                    <a:pt x="50126" y="17397"/>
                  </a:cubicBezTo>
                  <a:cubicBezTo>
                    <a:pt x="50209" y="17350"/>
                    <a:pt x="50281" y="17290"/>
                    <a:pt x="50364" y="17231"/>
                  </a:cubicBezTo>
                  <a:cubicBezTo>
                    <a:pt x="50423" y="17183"/>
                    <a:pt x="50471" y="17147"/>
                    <a:pt x="50531" y="17100"/>
                  </a:cubicBezTo>
                  <a:cubicBezTo>
                    <a:pt x="50673" y="17004"/>
                    <a:pt x="50828" y="16897"/>
                    <a:pt x="51114" y="16850"/>
                  </a:cubicBezTo>
                  <a:cubicBezTo>
                    <a:pt x="51266" y="16828"/>
                    <a:pt x="51399" y="16818"/>
                    <a:pt x="51516" y="16818"/>
                  </a:cubicBezTo>
                  <a:close/>
                  <a:moveTo>
                    <a:pt x="34089" y="16902"/>
                  </a:moveTo>
                  <a:cubicBezTo>
                    <a:pt x="34564" y="16902"/>
                    <a:pt x="35053" y="17008"/>
                    <a:pt x="35457" y="17100"/>
                  </a:cubicBezTo>
                  <a:lnTo>
                    <a:pt x="37886" y="17695"/>
                  </a:lnTo>
                  <a:cubicBezTo>
                    <a:pt x="38231" y="17778"/>
                    <a:pt x="38577" y="17862"/>
                    <a:pt x="38827" y="17981"/>
                  </a:cubicBezTo>
                  <a:cubicBezTo>
                    <a:pt x="39065" y="18100"/>
                    <a:pt x="39196" y="18255"/>
                    <a:pt x="39053" y="18397"/>
                  </a:cubicBezTo>
                  <a:cubicBezTo>
                    <a:pt x="38863" y="18576"/>
                    <a:pt x="38286" y="18660"/>
                    <a:pt x="37734" y="18660"/>
                  </a:cubicBezTo>
                  <a:cubicBezTo>
                    <a:pt x="37697" y="18660"/>
                    <a:pt x="37660" y="18660"/>
                    <a:pt x="37624" y="18659"/>
                  </a:cubicBezTo>
                  <a:cubicBezTo>
                    <a:pt x="37053" y="18647"/>
                    <a:pt x="36505" y="18564"/>
                    <a:pt x="35945" y="18528"/>
                  </a:cubicBezTo>
                  <a:cubicBezTo>
                    <a:pt x="35643" y="18503"/>
                    <a:pt x="35334" y="18491"/>
                    <a:pt x="35026" y="18491"/>
                  </a:cubicBezTo>
                  <a:cubicBezTo>
                    <a:pt x="34014" y="18491"/>
                    <a:pt x="33007" y="18622"/>
                    <a:pt x="32231" y="18850"/>
                  </a:cubicBezTo>
                  <a:cubicBezTo>
                    <a:pt x="31910" y="18948"/>
                    <a:pt x="31449" y="19099"/>
                    <a:pt x="30992" y="19099"/>
                  </a:cubicBezTo>
                  <a:cubicBezTo>
                    <a:pt x="30839" y="19099"/>
                    <a:pt x="30687" y="19082"/>
                    <a:pt x="30540" y="19040"/>
                  </a:cubicBezTo>
                  <a:cubicBezTo>
                    <a:pt x="30123" y="18909"/>
                    <a:pt x="30147" y="18659"/>
                    <a:pt x="30314" y="18493"/>
                  </a:cubicBezTo>
                  <a:cubicBezTo>
                    <a:pt x="30790" y="18028"/>
                    <a:pt x="31409" y="17624"/>
                    <a:pt x="32481" y="17290"/>
                  </a:cubicBezTo>
                  <a:cubicBezTo>
                    <a:pt x="32719" y="17207"/>
                    <a:pt x="32969" y="17135"/>
                    <a:pt x="33207" y="17052"/>
                  </a:cubicBezTo>
                  <a:cubicBezTo>
                    <a:pt x="33350" y="17004"/>
                    <a:pt x="33493" y="16969"/>
                    <a:pt x="33671" y="16933"/>
                  </a:cubicBezTo>
                  <a:cubicBezTo>
                    <a:pt x="33807" y="16911"/>
                    <a:pt x="33947" y="16902"/>
                    <a:pt x="34089" y="16902"/>
                  </a:cubicBezTo>
                  <a:close/>
                  <a:moveTo>
                    <a:pt x="44778" y="16579"/>
                  </a:moveTo>
                  <a:cubicBezTo>
                    <a:pt x="44866" y="16579"/>
                    <a:pt x="44954" y="16582"/>
                    <a:pt x="45042" y="16588"/>
                  </a:cubicBezTo>
                  <a:cubicBezTo>
                    <a:pt x="45756" y="16647"/>
                    <a:pt x="46292" y="16909"/>
                    <a:pt x="46125" y="17159"/>
                  </a:cubicBezTo>
                  <a:cubicBezTo>
                    <a:pt x="45994" y="17350"/>
                    <a:pt x="45554" y="17493"/>
                    <a:pt x="45375" y="17671"/>
                  </a:cubicBezTo>
                  <a:cubicBezTo>
                    <a:pt x="45125" y="17933"/>
                    <a:pt x="45542" y="18231"/>
                    <a:pt x="46066" y="18445"/>
                  </a:cubicBezTo>
                  <a:cubicBezTo>
                    <a:pt x="46601" y="18659"/>
                    <a:pt x="47256" y="18838"/>
                    <a:pt x="47637" y="19088"/>
                  </a:cubicBezTo>
                  <a:cubicBezTo>
                    <a:pt x="48018" y="19338"/>
                    <a:pt x="47995" y="19695"/>
                    <a:pt x="47316" y="19850"/>
                  </a:cubicBezTo>
                  <a:cubicBezTo>
                    <a:pt x="47110" y="19899"/>
                    <a:pt x="46887" y="19920"/>
                    <a:pt x="46665" y="19920"/>
                  </a:cubicBezTo>
                  <a:cubicBezTo>
                    <a:pt x="46078" y="19920"/>
                    <a:pt x="45490" y="19773"/>
                    <a:pt x="45197" y="19600"/>
                  </a:cubicBezTo>
                  <a:cubicBezTo>
                    <a:pt x="44756" y="19350"/>
                    <a:pt x="44756" y="19017"/>
                    <a:pt x="44625" y="18731"/>
                  </a:cubicBezTo>
                  <a:cubicBezTo>
                    <a:pt x="44351" y="18147"/>
                    <a:pt x="42446" y="17528"/>
                    <a:pt x="43256" y="16921"/>
                  </a:cubicBezTo>
                  <a:cubicBezTo>
                    <a:pt x="43517" y="16723"/>
                    <a:pt x="44145" y="16579"/>
                    <a:pt x="44778" y="16579"/>
                  </a:cubicBezTo>
                  <a:close/>
                  <a:moveTo>
                    <a:pt x="61181" y="1"/>
                  </a:moveTo>
                  <a:cubicBezTo>
                    <a:pt x="60879" y="1"/>
                    <a:pt x="60586" y="34"/>
                    <a:pt x="60365" y="109"/>
                  </a:cubicBezTo>
                  <a:cubicBezTo>
                    <a:pt x="60008" y="229"/>
                    <a:pt x="59936" y="419"/>
                    <a:pt x="60091" y="586"/>
                  </a:cubicBezTo>
                  <a:cubicBezTo>
                    <a:pt x="60234" y="752"/>
                    <a:pt x="60603" y="919"/>
                    <a:pt x="61056" y="1002"/>
                  </a:cubicBezTo>
                  <a:cubicBezTo>
                    <a:pt x="61437" y="1062"/>
                    <a:pt x="61568" y="1241"/>
                    <a:pt x="61425" y="1383"/>
                  </a:cubicBezTo>
                  <a:cubicBezTo>
                    <a:pt x="61282" y="1526"/>
                    <a:pt x="60925" y="1622"/>
                    <a:pt x="60544" y="1693"/>
                  </a:cubicBezTo>
                  <a:cubicBezTo>
                    <a:pt x="60151" y="1753"/>
                    <a:pt x="59734" y="1788"/>
                    <a:pt x="59329" y="1836"/>
                  </a:cubicBezTo>
                  <a:cubicBezTo>
                    <a:pt x="58270" y="1967"/>
                    <a:pt x="57650" y="2324"/>
                    <a:pt x="56650" y="2515"/>
                  </a:cubicBezTo>
                  <a:cubicBezTo>
                    <a:pt x="56317" y="2574"/>
                    <a:pt x="56067" y="2693"/>
                    <a:pt x="55984" y="2824"/>
                  </a:cubicBezTo>
                  <a:cubicBezTo>
                    <a:pt x="55912" y="2967"/>
                    <a:pt x="56007" y="3110"/>
                    <a:pt x="56246" y="3217"/>
                  </a:cubicBezTo>
                  <a:cubicBezTo>
                    <a:pt x="56424" y="3288"/>
                    <a:pt x="56686" y="3348"/>
                    <a:pt x="56888" y="3431"/>
                  </a:cubicBezTo>
                  <a:cubicBezTo>
                    <a:pt x="57079" y="3515"/>
                    <a:pt x="57186" y="3634"/>
                    <a:pt x="57019" y="3729"/>
                  </a:cubicBezTo>
                  <a:cubicBezTo>
                    <a:pt x="56900" y="3789"/>
                    <a:pt x="56662" y="3812"/>
                    <a:pt x="56436" y="3812"/>
                  </a:cubicBezTo>
                  <a:cubicBezTo>
                    <a:pt x="56210" y="3800"/>
                    <a:pt x="55996" y="3765"/>
                    <a:pt x="55769" y="3765"/>
                  </a:cubicBezTo>
                  <a:cubicBezTo>
                    <a:pt x="55747" y="3764"/>
                    <a:pt x="55725" y="3764"/>
                    <a:pt x="55704" y="3764"/>
                  </a:cubicBezTo>
                  <a:cubicBezTo>
                    <a:pt x="55384" y="3764"/>
                    <a:pt x="55094" y="3844"/>
                    <a:pt x="54972" y="3955"/>
                  </a:cubicBezTo>
                  <a:cubicBezTo>
                    <a:pt x="54841" y="4062"/>
                    <a:pt x="54864" y="4193"/>
                    <a:pt x="54983" y="4312"/>
                  </a:cubicBezTo>
                  <a:cubicBezTo>
                    <a:pt x="55091" y="4420"/>
                    <a:pt x="55269" y="4491"/>
                    <a:pt x="55472" y="4586"/>
                  </a:cubicBezTo>
                  <a:cubicBezTo>
                    <a:pt x="55638" y="4670"/>
                    <a:pt x="55817" y="4753"/>
                    <a:pt x="55888" y="4860"/>
                  </a:cubicBezTo>
                  <a:cubicBezTo>
                    <a:pt x="55960" y="4955"/>
                    <a:pt x="55900" y="5074"/>
                    <a:pt x="55674" y="5146"/>
                  </a:cubicBezTo>
                  <a:cubicBezTo>
                    <a:pt x="55549" y="5180"/>
                    <a:pt x="55397" y="5195"/>
                    <a:pt x="55239" y="5195"/>
                  </a:cubicBezTo>
                  <a:cubicBezTo>
                    <a:pt x="55067" y="5195"/>
                    <a:pt x="54889" y="5177"/>
                    <a:pt x="54733" y="5146"/>
                  </a:cubicBezTo>
                  <a:cubicBezTo>
                    <a:pt x="54436" y="5098"/>
                    <a:pt x="54186" y="5015"/>
                    <a:pt x="53900" y="4955"/>
                  </a:cubicBezTo>
                  <a:cubicBezTo>
                    <a:pt x="53701" y="4914"/>
                    <a:pt x="53449" y="4861"/>
                    <a:pt x="53238" y="4861"/>
                  </a:cubicBezTo>
                  <a:cubicBezTo>
                    <a:pt x="53147" y="4861"/>
                    <a:pt x="53063" y="4871"/>
                    <a:pt x="52995" y="4896"/>
                  </a:cubicBezTo>
                  <a:cubicBezTo>
                    <a:pt x="52519" y="5086"/>
                    <a:pt x="52531" y="5372"/>
                    <a:pt x="52757" y="5610"/>
                  </a:cubicBezTo>
                  <a:cubicBezTo>
                    <a:pt x="52983" y="5836"/>
                    <a:pt x="53388" y="6051"/>
                    <a:pt x="53626" y="6289"/>
                  </a:cubicBezTo>
                  <a:cubicBezTo>
                    <a:pt x="53852" y="6515"/>
                    <a:pt x="54007" y="6848"/>
                    <a:pt x="53459" y="7003"/>
                  </a:cubicBezTo>
                  <a:cubicBezTo>
                    <a:pt x="53298" y="7048"/>
                    <a:pt x="53102" y="7067"/>
                    <a:pt x="52900" y="7067"/>
                  </a:cubicBezTo>
                  <a:cubicBezTo>
                    <a:pt x="52563" y="7067"/>
                    <a:pt x="52209" y="7014"/>
                    <a:pt x="51971" y="6932"/>
                  </a:cubicBezTo>
                  <a:cubicBezTo>
                    <a:pt x="51578" y="6789"/>
                    <a:pt x="51412" y="6598"/>
                    <a:pt x="51257" y="6420"/>
                  </a:cubicBezTo>
                  <a:cubicBezTo>
                    <a:pt x="50995" y="6110"/>
                    <a:pt x="50745" y="5813"/>
                    <a:pt x="50495" y="5515"/>
                  </a:cubicBezTo>
                  <a:cubicBezTo>
                    <a:pt x="50400" y="5408"/>
                    <a:pt x="50304" y="5289"/>
                    <a:pt x="50114" y="5205"/>
                  </a:cubicBezTo>
                  <a:cubicBezTo>
                    <a:pt x="49937" y="5117"/>
                    <a:pt x="49659" y="5049"/>
                    <a:pt x="49363" y="5049"/>
                  </a:cubicBezTo>
                  <a:cubicBezTo>
                    <a:pt x="49339" y="5049"/>
                    <a:pt x="49316" y="5050"/>
                    <a:pt x="49292" y="5051"/>
                  </a:cubicBezTo>
                  <a:cubicBezTo>
                    <a:pt x="48721" y="5062"/>
                    <a:pt x="48411" y="5289"/>
                    <a:pt x="48387" y="5491"/>
                  </a:cubicBezTo>
                  <a:cubicBezTo>
                    <a:pt x="48304" y="6086"/>
                    <a:pt x="49780" y="6634"/>
                    <a:pt x="49471" y="7206"/>
                  </a:cubicBezTo>
                  <a:cubicBezTo>
                    <a:pt x="49416" y="7316"/>
                    <a:pt x="49074" y="7385"/>
                    <a:pt x="48749" y="7385"/>
                  </a:cubicBezTo>
                  <a:cubicBezTo>
                    <a:pt x="48724" y="7385"/>
                    <a:pt x="48698" y="7385"/>
                    <a:pt x="48673" y="7384"/>
                  </a:cubicBezTo>
                  <a:cubicBezTo>
                    <a:pt x="48328" y="7372"/>
                    <a:pt x="48030" y="7301"/>
                    <a:pt x="47768" y="7218"/>
                  </a:cubicBezTo>
                  <a:cubicBezTo>
                    <a:pt x="47506" y="7146"/>
                    <a:pt x="47256" y="7051"/>
                    <a:pt x="46935" y="7003"/>
                  </a:cubicBezTo>
                  <a:cubicBezTo>
                    <a:pt x="46796" y="6982"/>
                    <a:pt x="46637" y="6970"/>
                    <a:pt x="46481" y="6970"/>
                  </a:cubicBezTo>
                  <a:cubicBezTo>
                    <a:pt x="46290" y="6970"/>
                    <a:pt x="46103" y="6988"/>
                    <a:pt x="45959" y="7027"/>
                  </a:cubicBezTo>
                  <a:cubicBezTo>
                    <a:pt x="45637" y="7134"/>
                    <a:pt x="45839" y="7289"/>
                    <a:pt x="45828" y="7444"/>
                  </a:cubicBezTo>
                  <a:cubicBezTo>
                    <a:pt x="45828" y="7563"/>
                    <a:pt x="45494" y="7658"/>
                    <a:pt x="45161" y="7706"/>
                  </a:cubicBezTo>
                  <a:cubicBezTo>
                    <a:pt x="44827" y="7741"/>
                    <a:pt x="44470" y="7753"/>
                    <a:pt x="44161" y="7813"/>
                  </a:cubicBezTo>
                  <a:cubicBezTo>
                    <a:pt x="43851" y="7872"/>
                    <a:pt x="43613" y="7979"/>
                    <a:pt x="43292" y="8015"/>
                  </a:cubicBezTo>
                  <a:cubicBezTo>
                    <a:pt x="43168" y="8035"/>
                    <a:pt x="43022" y="8045"/>
                    <a:pt x="42874" y="8045"/>
                  </a:cubicBezTo>
                  <a:cubicBezTo>
                    <a:pt x="42495" y="8045"/>
                    <a:pt x="42109" y="7980"/>
                    <a:pt x="42101" y="7860"/>
                  </a:cubicBezTo>
                  <a:cubicBezTo>
                    <a:pt x="42101" y="7741"/>
                    <a:pt x="41779" y="7622"/>
                    <a:pt x="41422" y="7622"/>
                  </a:cubicBezTo>
                  <a:cubicBezTo>
                    <a:pt x="41404" y="7622"/>
                    <a:pt x="41385" y="7622"/>
                    <a:pt x="41367" y="7622"/>
                  </a:cubicBezTo>
                  <a:cubicBezTo>
                    <a:pt x="40953" y="7622"/>
                    <a:pt x="40627" y="7747"/>
                    <a:pt x="40410" y="7884"/>
                  </a:cubicBezTo>
                  <a:cubicBezTo>
                    <a:pt x="40184" y="8015"/>
                    <a:pt x="40005" y="8182"/>
                    <a:pt x="39624" y="8265"/>
                  </a:cubicBezTo>
                  <a:cubicBezTo>
                    <a:pt x="39517" y="8360"/>
                    <a:pt x="39196" y="8396"/>
                    <a:pt x="38910" y="8396"/>
                  </a:cubicBezTo>
                  <a:cubicBezTo>
                    <a:pt x="38624" y="8396"/>
                    <a:pt x="38339" y="8360"/>
                    <a:pt x="38053" y="8349"/>
                  </a:cubicBezTo>
                  <a:cubicBezTo>
                    <a:pt x="37791" y="8349"/>
                    <a:pt x="37505" y="8360"/>
                    <a:pt x="37327" y="8432"/>
                  </a:cubicBezTo>
                  <a:cubicBezTo>
                    <a:pt x="37148" y="8491"/>
                    <a:pt x="37112" y="8670"/>
                    <a:pt x="37315" y="8730"/>
                  </a:cubicBezTo>
                  <a:cubicBezTo>
                    <a:pt x="37386" y="8801"/>
                    <a:pt x="37457" y="8872"/>
                    <a:pt x="37457" y="8944"/>
                  </a:cubicBezTo>
                  <a:cubicBezTo>
                    <a:pt x="37457" y="9027"/>
                    <a:pt x="37374" y="9111"/>
                    <a:pt x="37207" y="9146"/>
                  </a:cubicBezTo>
                  <a:cubicBezTo>
                    <a:pt x="37077" y="9181"/>
                    <a:pt x="36919" y="9195"/>
                    <a:pt x="36756" y="9195"/>
                  </a:cubicBezTo>
                  <a:cubicBezTo>
                    <a:pt x="36530" y="9195"/>
                    <a:pt x="36293" y="9169"/>
                    <a:pt x="36100" y="9134"/>
                  </a:cubicBezTo>
                  <a:cubicBezTo>
                    <a:pt x="36010" y="9120"/>
                    <a:pt x="35917" y="9113"/>
                    <a:pt x="35824" y="9113"/>
                  </a:cubicBezTo>
                  <a:cubicBezTo>
                    <a:pt x="35462" y="9113"/>
                    <a:pt x="35101" y="9214"/>
                    <a:pt x="34921" y="9337"/>
                  </a:cubicBezTo>
                  <a:cubicBezTo>
                    <a:pt x="34707" y="9492"/>
                    <a:pt x="34671" y="9658"/>
                    <a:pt x="34517" y="9825"/>
                  </a:cubicBezTo>
                  <a:cubicBezTo>
                    <a:pt x="34362" y="9980"/>
                    <a:pt x="34005" y="10146"/>
                    <a:pt x="33517" y="10146"/>
                  </a:cubicBezTo>
                  <a:cubicBezTo>
                    <a:pt x="33016" y="10135"/>
                    <a:pt x="32671" y="9980"/>
                    <a:pt x="32409" y="9825"/>
                  </a:cubicBezTo>
                  <a:cubicBezTo>
                    <a:pt x="32100" y="9646"/>
                    <a:pt x="31778" y="9480"/>
                    <a:pt x="31469" y="9301"/>
                  </a:cubicBezTo>
                  <a:cubicBezTo>
                    <a:pt x="31361" y="9242"/>
                    <a:pt x="31254" y="9170"/>
                    <a:pt x="31254" y="9099"/>
                  </a:cubicBezTo>
                  <a:cubicBezTo>
                    <a:pt x="31254" y="8980"/>
                    <a:pt x="31588" y="8896"/>
                    <a:pt x="31921" y="8872"/>
                  </a:cubicBezTo>
                  <a:cubicBezTo>
                    <a:pt x="32015" y="8865"/>
                    <a:pt x="32111" y="8863"/>
                    <a:pt x="32209" y="8863"/>
                  </a:cubicBezTo>
                  <a:cubicBezTo>
                    <a:pt x="32444" y="8863"/>
                    <a:pt x="32685" y="8879"/>
                    <a:pt x="32921" y="8896"/>
                  </a:cubicBezTo>
                  <a:cubicBezTo>
                    <a:pt x="33059" y="8906"/>
                    <a:pt x="33204" y="8912"/>
                    <a:pt x="33346" y="8912"/>
                  </a:cubicBezTo>
                  <a:cubicBezTo>
                    <a:pt x="33548" y="8912"/>
                    <a:pt x="33747" y="8900"/>
                    <a:pt x="33921" y="8872"/>
                  </a:cubicBezTo>
                  <a:cubicBezTo>
                    <a:pt x="34433" y="8765"/>
                    <a:pt x="34529" y="8503"/>
                    <a:pt x="34255" y="8325"/>
                  </a:cubicBezTo>
                  <a:cubicBezTo>
                    <a:pt x="33981" y="8134"/>
                    <a:pt x="33671" y="7979"/>
                    <a:pt x="33088" y="7944"/>
                  </a:cubicBezTo>
                  <a:cubicBezTo>
                    <a:pt x="31588" y="7825"/>
                    <a:pt x="29945" y="7694"/>
                    <a:pt x="28980" y="7277"/>
                  </a:cubicBezTo>
                  <a:cubicBezTo>
                    <a:pt x="28635" y="7134"/>
                    <a:pt x="28385" y="6944"/>
                    <a:pt x="27909" y="6848"/>
                  </a:cubicBezTo>
                  <a:cubicBezTo>
                    <a:pt x="27674" y="6799"/>
                    <a:pt x="27403" y="6778"/>
                    <a:pt x="27128" y="6778"/>
                  </a:cubicBezTo>
                  <a:cubicBezTo>
                    <a:pt x="26873" y="6778"/>
                    <a:pt x="26613" y="6796"/>
                    <a:pt x="26373" y="6825"/>
                  </a:cubicBezTo>
                  <a:cubicBezTo>
                    <a:pt x="25873" y="6884"/>
                    <a:pt x="25492" y="7051"/>
                    <a:pt x="24992" y="7110"/>
                  </a:cubicBezTo>
                  <a:cubicBezTo>
                    <a:pt x="22837" y="7384"/>
                    <a:pt x="21348" y="8003"/>
                    <a:pt x="19991" y="8646"/>
                  </a:cubicBezTo>
                  <a:cubicBezTo>
                    <a:pt x="19265" y="8992"/>
                    <a:pt x="19027" y="9420"/>
                    <a:pt x="18610" y="9825"/>
                  </a:cubicBezTo>
                  <a:cubicBezTo>
                    <a:pt x="18205" y="10218"/>
                    <a:pt x="17443" y="10646"/>
                    <a:pt x="16348" y="10825"/>
                  </a:cubicBezTo>
                  <a:cubicBezTo>
                    <a:pt x="16157" y="10861"/>
                    <a:pt x="15955" y="10897"/>
                    <a:pt x="15788" y="10944"/>
                  </a:cubicBezTo>
                  <a:cubicBezTo>
                    <a:pt x="15633" y="11004"/>
                    <a:pt x="15514" y="11075"/>
                    <a:pt x="15550" y="11158"/>
                  </a:cubicBezTo>
                  <a:cubicBezTo>
                    <a:pt x="15586" y="11230"/>
                    <a:pt x="15740" y="11289"/>
                    <a:pt x="15812" y="11373"/>
                  </a:cubicBezTo>
                  <a:cubicBezTo>
                    <a:pt x="15883" y="11444"/>
                    <a:pt x="15860" y="11528"/>
                    <a:pt x="15824" y="11599"/>
                  </a:cubicBezTo>
                  <a:cubicBezTo>
                    <a:pt x="15752" y="11801"/>
                    <a:pt x="15752" y="12004"/>
                    <a:pt x="15740" y="12194"/>
                  </a:cubicBezTo>
                  <a:cubicBezTo>
                    <a:pt x="15729" y="12301"/>
                    <a:pt x="15812" y="12409"/>
                    <a:pt x="16002" y="12480"/>
                  </a:cubicBezTo>
                  <a:cubicBezTo>
                    <a:pt x="16163" y="12546"/>
                    <a:pt x="16400" y="12583"/>
                    <a:pt x="16628" y="12583"/>
                  </a:cubicBezTo>
                  <a:cubicBezTo>
                    <a:pt x="16686" y="12583"/>
                    <a:pt x="16744" y="12580"/>
                    <a:pt x="16800" y="12575"/>
                  </a:cubicBezTo>
                  <a:cubicBezTo>
                    <a:pt x="17253" y="12516"/>
                    <a:pt x="17419" y="12313"/>
                    <a:pt x="17860" y="12254"/>
                  </a:cubicBezTo>
                  <a:cubicBezTo>
                    <a:pt x="17947" y="12240"/>
                    <a:pt x="18037" y="12234"/>
                    <a:pt x="18127" y="12234"/>
                  </a:cubicBezTo>
                  <a:cubicBezTo>
                    <a:pt x="18501" y="12234"/>
                    <a:pt x="18871" y="12343"/>
                    <a:pt x="19015" y="12468"/>
                  </a:cubicBezTo>
                  <a:cubicBezTo>
                    <a:pt x="19193" y="12623"/>
                    <a:pt x="19039" y="12802"/>
                    <a:pt x="19169" y="12968"/>
                  </a:cubicBezTo>
                  <a:cubicBezTo>
                    <a:pt x="19277" y="13111"/>
                    <a:pt x="19384" y="13254"/>
                    <a:pt x="19491" y="13397"/>
                  </a:cubicBezTo>
                  <a:cubicBezTo>
                    <a:pt x="19574" y="13516"/>
                    <a:pt x="19693" y="13635"/>
                    <a:pt x="20003" y="13683"/>
                  </a:cubicBezTo>
                  <a:cubicBezTo>
                    <a:pt x="20073" y="13691"/>
                    <a:pt x="20145" y="13695"/>
                    <a:pt x="20219" y="13695"/>
                  </a:cubicBezTo>
                  <a:cubicBezTo>
                    <a:pt x="20448" y="13695"/>
                    <a:pt x="20689" y="13659"/>
                    <a:pt x="20896" y="13623"/>
                  </a:cubicBezTo>
                  <a:cubicBezTo>
                    <a:pt x="21325" y="13552"/>
                    <a:pt x="21753" y="13468"/>
                    <a:pt x="22075" y="13349"/>
                  </a:cubicBezTo>
                  <a:cubicBezTo>
                    <a:pt x="22396" y="13230"/>
                    <a:pt x="22622" y="13052"/>
                    <a:pt x="22563" y="12885"/>
                  </a:cubicBezTo>
                  <a:cubicBezTo>
                    <a:pt x="22277" y="11992"/>
                    <a:pt x="21467" y="10920"/>
                    <a:pt x="23063" y="10218"/>
                  </a:cubicBezTo>
                  <a:cubicBezTo>
                    <a:pt x="23396" y="10075"/>
                    <a:pt x="23753" y="9932"/>
                    <a:pt x="24134" y="9801"/>
                  </a:cubicBezTo>
                  <a:cubicBezTo>
                    <a:pt x="24396" y="9718"/>
                    <a:pt x="24682" y="9623"/>
                    <a:pt x="25015" y="9575"/>
                  </a:cubicBezTo>
                  <a:cubicBezTo>
                    <a:pt x="25226" y="9537"/>
                    <a:pt x="25461" y="9514"/>
                    <a:pt x="25693" y="9514"/>
                  </a:cubicBezTo>
                  <a:cubicBezTo>
                    <a:pt x="25827" y="9514"/>
                    <a:pt x="25960" y="9522"/>
                    <a:pt x="26087" y="9539"/>
                  </a:cubicBezTo>
                  <a:cubicBezTo>
                    <a:pt x="26444" y="9575"/>
                    <a:pt x="26730" y="9694"/>
                    <a:pt x="26730" y="9825"/>
                  </a:cubicBezTo>
                  <a:cubicBezTo>
                    <a:pt x="26730" y="9944"/>
                    <a:pt x="26504" y="10051"/>
                    <a:pt x="26289" y="10135"/>
                  </a:cubicBezTo>
                  <a:cubicBezTo>
                    <a:pt x="25908" y="10301"/>
                    <a:pt x="25646" y="10468"/>
                    <a:pt x="25230" y="10623"/>
                  </a:cubicBezTo>
                  <a:cubicBezTo>
                    <a:pt x="24694" y="10801"/>
                    <a:pt x="24587" y="11135"/>
                    <a:pt x="25004" y="11349"/>
                  </a:cubicBezTo>
                  <a:cubicBezTo>
                    <a:pt x="25354" y="11545"/>
                    <a:pt x="26035" y="11616"/>
                    <a:pt x="26706" y="11616"/>
                  </a:cubicBezTo>
                  <a:cubicBezTo>
                    <a:pt x="26810" y="11616"/>
                    <a:pt x="26914" y="11614"/>
                    <a:pt x="27016" y="11611"/>
                  </a:cubicBezTo>
                  <a:cubicBezTo>
                    <a:pt x="27197" y="11605"/>
                    <a:pt x="27379" y="11602"/>
                    <a:pt x="27560" y="11602"/>
                  </a:cubicBezTo>
                  <a:cubicBezTo>
                    <a:pt x="28104" y="11602"/>
                    <a:pt x="28644" y="11629"/>
                    <a:pt x="29171" y="11682"/>
                  </a:cubicBezTo>
                  <a:cubicBezTo>
                    <a:pt x="29421" y="11694"/>
                    <a:pt x="29695" y="11742"/>
                    <a:pt x="29707" y="11825"/>
                  </a:cubicBezTo>
                  <a:cubicBezTo>
                    <a:pt x="29730" y="11920"/>
                    <a:pt x="29456" y="11968"/>
                    <a:pt x="29218" y="11992"/>
                  </a:cubicBezTo>
                  <a:cubicBezTo>
                    <a:pt x="28694" y="12040"/>
                    <a:pt x="28135" y="12004"/>
                    <a:pt x="27647" y="12087"/>
                  </a:cubicBezTo>
                  <a:cubicBezTo>
                    <a:pt x="27028" y="12182"/>
                    <a:pt x="26659" y="12480"/>
                    <a:pt x="26932" y="12706"/>
                  </a:cubicBezTo>
                  <a:cubicBezTo>
                    <a:pt x="27087" y="12825"/>
                    <a:pt x="26730" y="12956"/>
                    <a:pt x="26373" y="12992"/>
                  </a:cubicBezTo>
                  <a:cubicBezTo>
                    <a:pt x="26016" y="13028"/>
                    <a:pt x="25623" y="13028"/>
                    <a:pt x="25313" y="13099"/>
                  </a:cubicBezTo>
                  <a:cubicBezTo>
                    <a:pt x="24742" y="13230"/>
                    <a:pt x="24801" y="13516"/>
                    <a:pt x="24563" y="13742"/>
                  </a:cubicBezTo>
                  <a:cubicBezTo>
                    <a:pt x="24242" y="14040"/>
                    <a:pt x="23325" y="14218"/>
                    <a:pt x="22408" y="14254"/>
                  </a:cubicBezTo>
                  <a:cubicBezTo>
                    <a:pt x="22196" y="14262"/>
                    <a:pt x="21982" y="14266"/>
                    <a:pt x="21765" y="14266"/>
                  </a:cubicBezTo>
                  <a:cubicBezTo>
                    <a:pt x="21056" y="14266"/>
                    <a:pt x="20330" y="14225"/>
                    <a:pt x="19646" y="14171"/>
                  </a:cubicBezTo>
                  <a:cubicBezTo>
                    <a:pt x="18931" y="14111"/>
                    <a:pt x="18348" y="13897"/>
                    <a:pt x="18229" y="13647"/>
                  </a:cubicBezTo>
                  <a:cubicBezTo>
                    <a:pt x="18205" y="13587"/>
                    <a:pt x="18205" y="13516"/>
                    <a:pt x="18134" y="13456"/>
                  </a:cubicBezTo>
                  <a:cubicBezTo>
                    <a:pt x="18074" y="13397"/>
                    <a:pt x="17931" y="13337"/>
                    <a:pt x="17753" y="13337"/>
                  </a:cubicBezTo>
                  <a:cubicBezTo>
                    <a:pt x="17526" y="13337"/>
                    <a:pt x="17348" y="13409"/>
                    <a:pt x="17324" y="13492"/>
                  </a:cubicBezTo>
                  <a:cubicBezTo>
                    <a:pt x="17300" y="13564"/>
                    <a:pt x="17384" y="13647"/>
                    <a:pt x="17479" y="13718"/>
                  </a:cubicBezTo>
                  <a:cubicBezTo>
                    <a:pt x="17622" y="13837"/>
                    <a:pt x="17753" y="13921"/>
                    <a:pt x="17729" y="14064"/>
                  </a:cubicBezTo>
                  <a:cubicBezTo>
                    <a:pt x="17717" y="14195"/>
                    <a:pt x="17455" y="14314"/>
                    <a:pt x="17145" y="14397"/>
                  </a:cubicBezTo>
                  <a:cubicBezTo>
                    <a:pt x="16836" y="14480"/>
                    <a:pt x="16479" y="14528"/>
                    <a:pt x="16121" y="14587"/>
                  </a:cubicBezTo>
                  <a:cubicBezTo>
                    <a:pt x="14764" y="14814"/>
                    <a:pt x="13407" y="15159"/>
                    <a:pt x="12859" y="15647"/>
                  </a:cubicBezTo>
                  <a:cubicBezTo>
                    <a:pt x="12669" y="15814"/>
                    <a:pt x="12109" y="15897"/>
                    <a:pt x="11609" y="15969"/>
                  </a:cubicBezTo>
                  <a:cubicBezTo>
                    <a:pt x="11061" y="16040"/>
                    <a:pt x="10514" y="16100"/>
                    <a:pt x="9978" y="16171"/>
                  </a:cubicBezTo>
                  <a:cubicBezTo>
                    <a:pt x="9490" y="16231"/>
                    <a:pt x="8942" y="16326"/>
                    <a:pt x="8847" y="16492"/>
                  </a:cubicBezTo>
                  <a:cubicBezTo>
                    <a:pt x="8752" y="16659"/>
                    <a:pt x="9085" y="16802"/>
                    <a:pt x="9442" y="16909"/>
                  </a:cubicBezTo>
                  <a:cubicBezTo>
                    <a:pt x="9799" y="17016"/>
                    <a:pt x="10228" y="17100"/>
                    <a:pt x="10406" y="17254"/>
                  </a:cubicBezTo>
                  <a:cubicBezTo>
                    <a:pt x="10561" y="17374"/>
                    <a:pt x="10514" y="17516"/>
                    <a:pt x="10311" y="17624"/>
                  </a:cubicBezTo>
                  <a:cubicBezTo>
                    <a:pt x="10097" y="17731"/>
                    <a:pt x="9728" y="17790"/>
                    <a:pt x="9347" y="17790"/>
                  </a:cubicBezTo>
                  <a:cubicBezTo>
                    <a:pt x="8609" y="17802"/>
                    <a:pt x="7835" y="17802"/>
                    <a:pt x="7156" y="17909"/>
                  </a:cubicBezTo>
                  <a:cubicBezTo>
                    <a:pt x="6239" y="18052"/>
                    <a:pt x="5846" y="18374"/>
                    <a:pt x="5561" y="18707"/>
                  </a:cubicBezTo>
                  <a:cubicBezTo>
                    <a:pt x="5215" y="19124"/>
                    <a:pt x="5644" y="19600"/>
                    <a:pt x="6596" y="19862"/>
                  </a:cubicBezTo>
                  <a:cubicBezTo>
                    <a:pt x="7156" y="20023"/>
                    <a:pt x="7879" y="20105"/>
                    <a:pt x="8598" y="20105"/>
                  </a:cubicBezTo>
                  <a:cubicBezTo>
                    <a:pt x="9104" y="20105"/>
                    <a:pt x="9607" y="20065"/>
                    <a:pt x="10049" y="19981"/>
                  </a:cubicBezTo>
                  <a:cubicBezTo>
                    <a:pt x="12109" y="19588"/>
                    <a:pt x="12454" y="18528"/>
                    <a:pt x="14455" y="18124"/>
                  </a:cubicBezTo>
                  <a:cubicBezTo>
                    <a:pt x="15490" y="17909"/>
                    <a:pt x="16753" y="17909"/>
                    <a:pt x="17943" y="17909"/>
                  </a:cubicBezTo>
                  <a:cubicBezTo>
                    <a:pt x="19943" y="17921"/>
                    <a:pt x="21217" y="18755"/>
                    <a:pt x="21753" y="19433"/>
                  </a:cubicBezTo>
                  <a:cubicBezTo>
                    <a:pt x="21848" y="19552"/>
                    <a:pt x="21956" y="19683"/>
                    <a:pt x="22277" y="19731"/>
                  </a:cubicBezTo>
                  <a:cubicBezTo>
                    <a:pt x="22355" y="19746"/>
                    <a:pt x="22439" y="19753"/>
                    <a:pt x="22522" y="19753"/>
                  </a:cubicBezTo>
                  <a:cubicBezTo>
                    <a:pt x="22706" y="19753"/>
                    <a:pt x="22892" y="19720"/>
                    <a:pt x="23039" y="19671"/>
                  </a:cubicBezTo>
                  <a:cubicBezTo>
                    <a:pt x="23241" y="19612"/>
                    <a:pt x="23372" y="19529"/>
                    <a:pt x="23491" y="19445"/>
                  </a:cubicBezTo>
                  <a:cubicBezTo>
                    <a:pt x="23694" y="19302"/>
                    <a:pt x="23896" y="19148"/>
                    <a:pt x="23801" y="18993"/>
                  </a:cubicBezTo>
                  <a:cubicBezTo>
                    <a:pt x="23658" y="18778"/>
                    <a:pt x="22991" y="18659"/>
                    <a:pt x="22432" y="18552"/>
                  </a:cubicBezTo>
                  <a:cubicBezTo>
                    <a:pt x="21706" y="18397"/>
                    <a:pt x="21063" y="18195"/>
                    <a:pt x="20574" y="17945"/>
                  </a:cubicBezTo>
                  <a:cubicBezTo>
                    <a:pt x="20384" y="17850"/>
                    <a:pt x="20217" y="17731"/>
                    <a:pt x="20372" y="17635"/>
                  </a:cubicBezTo>
                  <a:cubicBezTo>
                    <a:pt x="20476" y="17569"/>
                    <a:pt x="20709" y="17533"/>
                    <a:pt x="20931" y="17533"/>
                  </a:cubicBezTo>
                  <a:cubicBezTo>
                    <a:pt x="20988" y="17533"/>
                    <a:pt x="21045" y="17535"/>
                    <a:pt x="21098" y="17540"/>
                  </a:cubicBezTo>
                  <a:cubicBezTo>
                    <a:pt x="21372" y="17564"/>
                    <a:pt x="21598" y="17624"/>
                    <a:pt x="21813" y="17695"/>
                  </a:cubicBezTo>
                  <a:cubicBezTo>
                    <a:pt x="23682" y="18231"/>
                    <a:pt x="25325" y="18886"/>
                    <a:pt x="25885" y="19707"/>
                  </a:cubicBezTo>
                  <a:cubicBezTo>
                    <a:pt x="25956" y="19802"/>
                    <a:pt x="26016" y="19910"/>
                    <a:pt x="26158" y="19993"/>
                  </a:cubicBezTo>
                  <a:cubicBezTo>
                    <a:pt x="26302" y="20070"/>
                    <a:pt x="26547" y="20137"/>
                    <a:pt x="26800" y="20137"/>
                  </a:cubicBezTo>
                  <a:cubicBezTo>
                    <a:pt x="26821" y="20137"/>
                    <a:pt x="26841" y="20137"/>
                    <a:pt x="26861" y="20136"/>
                  </a:cubicBezTo>
                  <a:cubicBezTo>
                    <a:pt x="27242" y="20112"/>
                    <a:pt x="27480" y="19969"/>
                    <a:pt x="27468" y="19838"/>
                  </a:cubicBezTo>
                  <a:cubicBezTo>
                    <a:pt x="27456" y="19707"/>
                    <a:pt x="27278" y="19576"/>
                    <a:pt x="27147" y="19457"/>
                  </a:cubicBezTo>
                  <a:cubicBezTo>
                    <a:pt x="27016" y="19326"/>
                    <a:pt x="26932" y="19183"/>
                    <a:pt x="27099" y="19064"/>
                  </a:cubicBezTo>
                  <a:cubicBezTo>
                    <a:pt x="27236" y="19027"/>
                    <a:pt x="27409" y="19011"/>
                    <a:pt x="27587" y="19011"/>
                  </a:cubicBezTo>
                  <a:cubicBezTo>
                    <a:pt x="27811" y="19011"/>
                    <a:pt x="28045" y="19036"/>
                    <a:pt x="28230" y="19076"/>
                  </a:cubicBezTo>
                  <a:cubicBezTo>
                    <a:pt x="28564" y="19159"/>
                    <a:pt x="28790" y="19279"/>
                    <a:pt x="28992" y="19409"/>
                  </a:cubicBezTo>
                  <a:cubicBezTo>
                    <a:pt x="29504" y="19695"/>
                    <a:pt x="30016" y="19981"/>
                    <a:pt x="30528" y="20279"/>
                  </a:cubicBezTo>
                  <a:cubicBezTo>
                    <a:pt x="30826" y="20433"/>
                    <a:pt x="31254" y="20541"/>
                    <a:pt x="31814" y="20564"/>
                  </a:cubicBezTo>
                  <a:cubicBezTo>
                    <a:pt x="31872" y="20566"/>
                    <a:pt x="31931" y="20566"/>
                    <a:pt x="31989" y="20566"/>
                  </a:cubicBezTo>
                  <a:cubicBezTo>
                    <a:pt x="32479" y="20566"/>
                    <a:pt x="32967" y="20525"/>
                    <a:pt x="33445" y="20493"/>
                  </a:cubicBezTo>
                  <a:cubicBezTo>
                    <a:pt x="33752" y="20473"/>
                    <a:pt x="34066" y="20457"/>
                    <a:pt x="34373" y="20457"/>
                  </a:cubicBezTo>
                  <a:cubicBezTo>
                    <a:pt x="34614" y="20457"/>
                    <a:pt x="34851" y="20467"/>
                    <a:pt x="35076" y="20493"/>
                  </a:cubicBezTo>
                  <a:cubicBezTo>
                    <a:pt x="35767" y="20588"/>
                    <a:pt x="36255" y="20838"/>
                    <a:pt x="36219" y="21088"/>
                  </a:cubicBezTo>
                  <a:cubicBezTo>
                    <a:pt x="36195" y="21326"/>
                    <a:pt x="35862" y="21553"/>
                    <a:pt x="35255" y="21648"/>
                  </a:cubicBezTo>
                  <a:cubicBezTo>
                    <a:pt x="34768" y="21736"/>
                    <a:pt x="34209" y="21743"/>
                    <a:pt x="33657" y="21743"/>
                  </a:cubicBezTo>
                  <a:cubicBezTo>
                    <a:pt x="33534" y="21743"/>
                    <a:pt x="33412" y="21743"/>
                    <a:pt x="33290" y="21743"/>
                  </a:cubicBezTo>
                  <a:cubicBezTo>
                    <a:pt x="32219" y="21731"/>
                    <a:pt x="31147" y="21719"/>
                    <a:pt x="30076" y="21707"/>
                  </a:cubicBezTo>
                  <a:cubicBezTo>
                    <a:pt x="29349" y="21707"/>
                    <a:pt x="28599" y="21695"/>
                    <a:pt x="27909" y="21624"/>
                  </a:cubicBezTo>
                  <a:cubicBezTo>
                    <a:pt x="27374" y="21558"/>
                    <a:pt x="26818" y="21456"/>
                    <a:pt x="26280" y="21456"/>
                  </a:cubicBezTo>
                  <a:cubicBezTo>
                    <a:pt x="26135" y="21456"/>
                    <a:pt x="25991" y="21463"/>
                    <a:pt x="25849" y="21481"/>
                  </a:cubicBezTo>
                  <a:cubicBezTo>
                    <a:pt x="25432" y="21541"/>
                    <a:pt x="25158" y="21672"/>
                    <a:pt x="24884" y="21791"/>
                  </a:cubicBezTo>
                  <a:cubicBezTo>
                    <a:pt x="24623" y="21922"/>
                    <a:pt x="24301" y="22053"/>
                    <a:pt x="23872" y="22088"/>
                  </a:cubicBezTo>
                  <a:cubicBezTo>
                    <a:pt x="23835" y="22090"/>
                    <a:pt x="23796" y="22091"/>
                    <a:pt x="23757" y="22091"/>
                  </a:cubicBezTo>
                  <a:cubicBezTo>
                    <a:pt x="23344" y="22091"/>
                    <a:pt x="22903" y="21980"/>
                    <a:pt x="22979" y="21838"/>
                  </a:cubicBezTo>
                  <a:cubicBezTo>
                    <a:pt x="22503" y="21565"/>
                    <a:pt x="21408" y="21362"/>
                    <a:pt x="20503" y="21326"/>
                  </a:cubicBezTo>
                  <a:cubicBezTo>
                    <a:pt x="20193" y="21314"/>
                    <a:pt x="19860" y="21314"/>
                    <a:pt x="19622" y="21243"/>
                  </a:cubicBezTo>
                  <a:cubicBezTo>
                    <a:pt x="19229" y="21136"/>
                    <a:pt x="19372" y="20922"/>
                    <a:pt x="19372" y="20743"/>
                  </a:cubicBezTo>
                  <a:cubicBezTo>
                    <a:pt x="19372" y="20433"/>
                    <a:pt x="18788" y="20124"/>
                    <a:pt x="17967" y="20005"/>
                  </a:cubicBezTo>
                  <a:cubicBezTo>
                    <a:pt x="17523" y="19945"/>
                    <a:pt x="17048" y="19921"/>
                    <a:pt x="16564" y="19921"/>
                  </a:cubicBezTo>
                  <a:cubicBezTo>
                    <a:pt x="15787" y="19921"/>
                    <a:pt x="14986" y="19984"/>
                    <a:pt x="14252" y="20064"/>
                  </a:cubicBezTo>
                  <a:cubicBezTo>
                    <a:pt x="13050" y="20207"/>
                    <a:pt x="11907" y="20398"/>
                    <a:pt x="10668" y="20469"/>
                  </a:cubicBezTo>
                  <a:cubicBezTo>
                    <a:pt x="10145" y="20493"/>
                    <a:pt x="9609" y="20493"/>
                    <a:pt x="9109" y="20552"/>
                  </a:cubicBezTo>
                  <a:cubicBezTo>
                    <a:pt x="8597" y="20600"/>
                    <a:pt x="8109" y="20707"/>
                    <a:pt x="7930" y="20886"/>
                  </a:cubicBezTo>
                  <a:cubicBezTo>
                    <a:pt x="7025" y="21731"/>
                    <a:pt x="4680" y="22338"/>
                    <a:pt x="3144" y="23065"/>
                  </a:cubicBezTo>
                  <a:cubicBezTo>
                    <a:pt x="2132" y="23541"/>
                    <a:pt x="1096" y="24029"/>
                    <a:pt x="524" y="24601"/>
                  </a:cubicBezTo>
                  <a:cubicBezTo>
                    <a:pt x="227" y="24886"/>
                    <a:pt x="262" y="25184"/>
                    <a:pt x="203" y="25494"/>
                  </a:cubicBezTo>
                  <a:cubicBezTo>
                    <a:pt x="155" y="25696"/>
                    <a:pt x="108" y="25886"/>
                    <a:pt x="60" y="26089"/>
                  </a:cubicBezTo>
                  <a:cubicBezTo>
                    <a:pt x="36" y="26208"/>
                    <a:pt x="0" y="26339"/>
                    <a:pt x="36" y="26458"/>
                  </a:cubicBezTo>
                  <a:cubicBezTo>
                    <a:pt x="96" y="26672"/>
                    <a:pt x="322" y="26875"/>
                    <a:pt x="703" y="27041"/>
                  </a:cubicBezTo>
                  <a:cubicBezTo>
                    <a:pt x="1822" y="27149"/>
                    <a:pt x="2417" y="27637"/>
                    <a:pt x="2775" y="28018"/>
                  </a:cubicBezTo>
                  <a:cubicBezTo>
                    <a:pt x="3132" y="28411"/>
                    <a:pt x="3429" y="28827"/>
                    <a:pt x="4322" y="29089"/>
                  </a:cubicBezTo>
                  <a:cubicBezTo>
                    <a:pt x="4877" y="29243"/>
                    <a:pt x="5590" y="29311"/>
                    <a:pt x="6313" y="29311"/>
                  </a:cubicBezTo>
                  <a:cubicBezTo>
                    <a:pt x="6599" y="29311"/>
                    <a:pt x="6887" y="29300"/>
                    <a:pt x="7168" y="29280"/>
                  </a:cubicBezTo>
                  <a:cubicBezTo>
                    <a:pt x="8144" y="29220"/>
                    <a:pt x="9037" y="29054"/>
                    <a:pt x="9930" y="28899"/>
                  </a:cubicBezTo>
                  <a:cubicBezTo>
                    <a:pt x="10506" y="28793"/>
                    <a:pt x="11132" y="28749"/>
                    <a:pt x="11777" y="28749"/>
                  </a:cubicBezTo>
                  <a:cubicBezTo>
                    <a:pt x="13384" y="28749"/>
                    <a:pt x="15116" y="29023"/>
                    <a:pt x="16526" y="29304"/>
                  </a:cubicBezTo>
                  <a:cubicBezTo>
                    <a:pt x="16883" y="29375"/>
                    <a:pt x="17264" y="29435"/>
                    <a:pt x="17586" y="29518"/>
                  </a:cubicBezTo>
                  <a:cubicBezTo>
                    <a:pt x="18050" y="29661"/>
                    <a:pt x="18562" y="29816"/>
                    <a:pt x="18550" y="30030"/>
                  </a:cubicBezTo>
                  <a:cubicBezTo>
                    <a:pt x="18538" y="30197"/>
                    <a:pt x="18193" y="30327"/>
                    <a:pt x="18038" y="30494"/>
                  </a:cubicBezTo>
                  <a:cubicBezTo>
                    <a:pt x="17765" y="30756"/>
                    <a:pt x="18086" y="31078"/>
                    <a:pt x="18777" y="31232"/>
                  </a:cubicBezTo>
                  <a:cubicBezTo>
                    <a:pt x="20848" y="31685"/>
                    <a:pt x="21563" y="32780"/>
                    <a:pt x="20729" y="33590"/>
                  </a:cubicBezTo>
                  <a:cubicBezTo>
                    <a:pt x="20420" y="33876"/>
                    <a:pt x="19920" y="34149"/>
                    <a:pt x="19705" y="34447"/>
                  </a:cubicBezTo>
                  <a:cubicBezTo>
                    <a:pt x="19479" y="34757"/>
                    <a:pt x="19634" y="35126"/>
                    <a:pt x="20396" y="35292"/>
                  </a:cubicBezTo>
                  <a:cubicBezTo>
                    <a:pt x="21396" y="35519"/>
                    <a:pt x="21598" y="35983"/>
                    <a:pt x="21813" y="36388"/>
                  </a:cubicBezTo>
                  <a:cubicBezTo>
                    <a:pt x="21991" y="36721"/>
                    <a:pt x="21920" y="37066"/>
                    <a:pt x="22039" y="37400"/>
                  </a:cubicBezTo>
                  <a:cubicBezTo>
                    <a:pt x="22158" y="37745"/>
                    <a:pt x="22491" y="38090"/>
                    <a:pt x="23277" y="38293"/>
                  </a:cubicBezTo>
                  <a:cubicBezTo>
                    <a:pt x="24420" y="38590"/>
                    <a:pt x="23289" y="39352"/>
                    <a:pt x="24158" y="39745"/>
                  </a:cubicBezTo>
                  <a:cubicBezTo>
                    <a:pt x="24694" y="39995"/>
                    <a:pt x="25658" y="40055"/>
                    <a:pt x="26539" y="40055"/>
                  </a:cubicBezTo>
                  <a:cubicBezTo>
                    <a:pt x="28552" y="40043"/>
                    <a:pt x="30552" y="39745"/>
                    <a:pt x="31969" y="39245"/>
                  </a:cubicBezTo>
                  <a:cubicBezTo>
                    <a:pt x="32683" y="38995"/>
                    <a:pt x="33552" y="38757"/>
                    <a:pt x="33850" y="38412"/>
                  </a:cubicBezTo>
                  <a:cubicBezTo>
                    <a:pt x="34052" y="38186"/>
                    <a:pt x="34088" y="37947"/>
                    <a:pt x="34469" y="37757"/>
                  </a:cubicBezTo>
                  <a:cubicBezTo>
                    <a:pt x="34838" y="37566"/>
                    <a:pt x="35493" y="37459"/>
                    <a:pt x="36017" y="37316"/>
                  </a:cubicBezTo>
                  <a:cubicBezTo>
                    <a:pt x="36553" y="37174"/>
                    <a:pt x="36981" y="36924"/>
                    <a:pt x="36684" y="36721"/>
                  </a:cubicBezTo>
                  <a:cubicBezTo>
                    <a:pt x="36124" y="36340"/>
                    <a:pt x="36457" y="35828"/>
                    <a:pt x="37172" y="35483"/>
                  </a:cubicBezTo>
                  <a:cubicBezTo>
                    <a:pt x="37755" y="35197"/>
                    <a:pt x="38636" y="35019"/>
                    <a:pt x="39351" y="34780"/>
                  </a:cubicBezTo>
                  <a:cubicBezTo>
                    <a:pt x="40065" y="34542"/>
                    <a:pt x="40636" y="34185"/>
                    <a:pt x="40303" y="33864"/>
                  </a:cubicBezTo>
                  <a:cubicBezTo>
                    <a:pt x="39589" y="33173"/>
                    <a:pt x="39553" y="32411"/>
                    <a:pt x="40029" y="31697"/>
                  </a:cubicBezTo>
                  <a:cubicBezTo>
                    <a:pt x="40517" y="30982"/>
                    <a:pt x="41851" y="30327"/>
                    <a:pt x="43768" y="30042"/>
                  </a:cubicBezTo>
                  <a:cubicBezTo>
                    <a:pt x="45054" y="29839"/>
                    <a:pt x="46018" y="29470"/>
                    <a:pt x="46744" y="29054"/>
                  </a:cubicBezTo>
                  <a:cubicBezTo>
                    <a:pt x="47483" y="28625"/>
                    <a:pt x="47637" y="28053"/>
                    <a:pt x="46756" y="27660"/>
                  </a:cubicBezTo>
                  <a:cubicBezTo>
                    <a:pt x="46280" y="27458"/>
                    <a:pt x="45375" y="27363"/>
                    <a:pt x="44625" y="27315"/>
                  </a:cubicBezTo>
                  <a:cubicBezTo>
                    <a:pt x="43875" y="27268"/>
                    <a:pt x="43089" y="27244"/>
                    <a:pt x="42410" y="27113"/>
                  </a:cubicBezTo>
                  <a:cubicBezTo>
                    <a:pt x="41815" y="27006"/>
                    <a:pt x="41339" y="26815"/>
                    <a:pt x="41113" y="26589"/>
                  </a:cubicBezTo>
                  <a:cubicBezTo>
                    <a:pt x="40958" y="26434"/>
                    <a:pt x="40422" y="26363"/>
                    <a:pt x="40089" y="26244"/>
                  </a:cubicBezTo>
                  <a:cubicBezTo>
                    <a:pt x="39720" y="26113"/>
                    <a:pt x="39458" y="25946"/>
                    <a:pt x="39208" y="25791"/>
                  </a:cubicBezTo>
                  <a:cubicBezTo>
                    <a:pt x="38779" y="25505"/>
                    <a:pt x="38339" y="25232"/>
                    <a:pt x="37910" y="24946"/>
                  </a:cubicBezTo>
                  <a:cubicBezTo>
                    <a:pt x="36993" y="24362"/>
                    <a:pt x="36231" y="23720"/>
                    <a:pt x="35326" y="23124"/>
                  </a:cubicBezTo>
                  <a:cubicBezTo>
                    <a:pt x="35183" y="23041"/>
                    <a:pt x="35041" y="22934"/>
                    <a:pt x="35029" y="22838"/>
                  </a:cubicBezTo>
                  <a:cubicBezTo>
                    <a:pt x="35017" y="22731"/>
                    <a:pt x="35183" y="22612"/>
                    <a:pt x="35481" y="22588"/>
                  </a:cubicBezTo>
                  <a:cubicBezTo>
                    <a:pt x="35514" y="22586"/>
                    <a:pt x="35547" y="22585"/>
                    <a:pt x="35579" y="22585"/>
                  </a:cubicBezTo>
                  <a:cubicBezTo>
                    <a:pt x="35885" y="22585"/>
                    <a:pt x="36158" y="22681"/>
                    <a:pt x="36362" y="22767"/>
                  </a:cubicBezTo>
                  <a:cubicBezTo>
                    <a:pt x="38267" y="23553"/>
                    <a:pt x="39851" y="24446"/>
                    <a:pt x="41029" y="25398"/>
                  </a:cubicBezTo>
                  <a:cubicBezTo>
                    <a:pt x="41458" y="25744"/>
                    <a:pt x="41648" y="26113"/>
                    <a:pt x="42268" y="26410"/>
                  </a:cubicBezTo>
                  <a:cubicBezTo>
                    <a:pt x="42858" y="26694"/>
                    <a:pt x="43773" y="26924"/>
                    <a:pt x="44766" y="26924"/>
                  </a:cubicBezTo>
                  <a:cubicBezTo>
                    <a:pt x="44814" y="26924"/>
                    <a:pt x="44862" y="26923"/>
                    <a:pt x="44911" y="26922"/>
                  </a:cubicBezTo>
                  <a:cubicBezTo>
                    <a:pt x="45732" y="26910"/>
                    <a:pt x="46471" y="26756"/>
                    <a:pt x="47173" y="26613"/>
                  </a:cubicBezTo>
                  <a:lnTo>
                    <a:pt x="50364" y="25934"/>
                  </a:lnTo>
                  <a:cubicBezTo>
                    <a:pt x="51043" y="25779"/>
                    <a:pt x="51733" y="25636"/>
                    <a:pt x="52269" y="25434"/>
                  </a:cubicBezTo>
                  <a:cubicBezTo>
                    <a:pt x="52805" y="25232"/>
                    <a:pt x="53174" y="24958"/>
                    <a:pt x="53090" y="24672"/>
                  </a:cubicBezTo>
                  <a:cubicBezTo>
                    <a:pt x="53007" y="24398"/>
                    <a:pt x="52364" y="24136"/>
                    <a:pt x="51578" y="24124"/>
                  </a:cubicBezTo>
                  <a:cubicBezTo>
                    <a:pt x="50447" y="24124"/>
                    <a:pt x="49268" y="24053"/>
                    <a:pt x="48221" y="23910"/>
                  </a:cubicBezTo>
                  <a:cubicBezTo>
                    <a:pt x="47625" y="23827"/>
                    <a:pt x="46994" y="23708"/>
                    <a:pt x="46828" y="23481"/>
                  </a:cubicBezTo>
                  <a:cubicBezTo>
                    <a:pt x="46625" y="23231"/>
                    <a:pt x="46125" y="23017"/>
                    <a:pt x="45494" y="22874"/>
                  </a:cubicBezTo>
                  <a:cubicBezTo>
                    <a:pt x="45304" y="22827"/>
                    <a:pt x="45101" y="22791"/>
                    <a:pt x="44947" y="22731"/>
                  </a:cubicBezTo>
                  <a:cubicBezTo>
                    <a:pt x="44792" y="22672"/>
                    <a:pt x="44685" y="22588"/>
                    <a:pt x="44756" y="22517"/>
                  </a:cubicBezTo>
                  <a:cubicBezTo>
                    <a:pt x="44804" y="22457"/>
                    <a:pt x="44958" y="22410"/>
                    <a:pt x="45137" y="22386"/>
                  </a:cubicBezTo>
                  <a:cubicBezTo>
                    <a:pt x="45255" y="22378"/>
                    <a:pt x="45385" y="22369"/>
                    <a:pt x="45518" y="22369"/>
                  </a:cubicBezTo>
                  <a:cubicBezTo>
                    <a:pt x="45573" y="22369"/>
                    <a:pt x="45629" y="22371"/>
                    <a:pt x="45685" y="22374"/>
                  </a:cubicBezTo>
                  <a:cubicBezTo>
                    <a:pt x="46006" y="22386"/>
                    <a:pt x="46340" y="22410"/>
                    <a:pt x="46637" y="22457"/>
                  </a:cubicBezTo>
                  <a:cubicBezTo>
                    <a:pt x="47256" y="22588"/>
                    <a:pt x="47614" y="22838"/>
                    <a:pt x="48185" y="22993"/>
                  </a:cubicBezTo>
                  <a:cubicBezTo>
                    <a:pt x="48687" y="23132"/>
                    <a:pt x="49314" y="23223"/>
                    <a:pt x="49954" y="23223"/>
                  </a:cubicBezTo>
                  <a:cubicBezTo>
                    <a:pt x="50027" y="23223"/>
                    <a:pt x="50100" y="23222"/>
                    <a:pt x="50173" y="23219"/>
                  </a:cubicBezTo>
                  <a:cubicBezTo>
                    <a:pt x="50470" y="23210"/>
                    <a:pt x="50775" y="23177"/>
                    <a:pt x="51075" y="23177"/>
                  </a:cubicBezTo>
                  <a:cubicBezTo>
                    <a:pt x="51148" y="23177"/>
                    <a:pt x="51220" y="23179"/>
                    <a:pt x="51293" y="23184"/>
                  </a:cubicBezTo>
                  <a:cubicBezTo>
                    <a:pt x="51745" y="23208"/>
                    <a:pt x="52102" y="23315"/>
                    <a:pt x="52471" y="23410"/>
                  </a:cubicBezTo>
                  <a:cubicBezTo>
                    <a:pt x="52767" y="23486"/>
                    <a:pt x="53115" y="23555"/>
                    <a:pt x="53468" y="23555"/>
                  </a:cubicBezTo>
                  <a:cubicBezTo>
                    <a:pt x="53557" y="23555"/>
                    <a:pt x="53645" y="23550"/>
                    <a:pt x="53733" y="23541"/>
                  </a:cubicBezTo>
                  <a:cubicBezTo>
                    <a:pt x="54027" y="23510"/>
                    <a:pt x="54331" y="23497"/>
                    <a:pt x="54641" y="23497"/>
                  </a:cubicBezTo>
                  <a:cubicBezTo>
                    <a:pt x="55626" y="23497"/>
                    <a:pt x="56672" y="23621"/>
                    <a:pt x="57650" y="23648"/>
                  </a:cubicBezTo>
                  <a:cubicBezTo>
                    <a:pt x="57996" y="23660"/>
                    <a:pt x="58365" y="23672"/>
                    <a:pt x="58674" y="23731"/>
                  </a:cubicBezTo>
                  <a:cubicBezTo>
                    <a:pt x="58984" y="23791"/>
                    <a:pt x="59222" y="23910"/>
                    <a:pt x="59151" y="24029"/>
                  </a:cubicBezTo>
                  <a:cubicBezTo>
                    <a:pt x="58996" y="24255"/>
                    <a:pt x="59210" y="24505"/>
                    <a:pt x="59770" y="24636"/>
                  </a:cubicBezTo>
                  <a:cubicBezTo>
                    <a:pt x="60038" y="24700"/>
                    <a:pt x="60365" y="24733"/>
                    <a:pt x="60693" y="24733"/>
                  </a:cubicBezTo>
                  <a:cubicBezTo>
                    <a:pt x="61035" y="24733"/>
                    <a:pt x="61377" y="24697"/>
                    <a:pt x="61651" y="24624"/>
                  </a:cubicBezTo>
                  <a:cubicBezTo>
                    <a:pt x="61746" y="24598"/>
                    <a:pt x="61850" y="24587"/>
                    <a:pt x="61956" y="24587"/>
                  </a:cubicBezTo>
                  <a:cubicBezTo>
                    <a:pt x="62288" y="24587"/>
                    <a:pt x="62638" y="24698"/>
                    <a:pt x="62782" y="24815"/>
                  </a:cubicBezTo>
                  <a:cubicBezTo>
                    <a:pt x="62973" y="24982"/>
                    <a:pt x="62925" y="25160"/>
                    <a:pt x="62925" y="25327"/>
                  </a:cubicBezTo>
                  <a:cubicBezTo>
                    <a:pt x="62913" y="25684"/>
                    <a:pt x="63115" y="26041"/>
                    <a:pt x="63508" y="26363"/>
                  </a:cubicBezTo>
                  <a:cubicBezTo>
                    <a:pt x="64068" y="26839"/>
                    <a:pt x="64711" y="27315"/>
                    <a:pt x="65532" y="27744"/>
                  </a:cubicBezTo>
                  <a:cubicBezTo>
                    <a:pt x="65782" y="27875"/>
                    <a:pt x="66104" y="28018"/>
                    <a:pt x="66556" y="28030"/>
                  </a:cubicBezTo>
                  <a:cubicBezTo>
                    <a:pt x="66575" y="28030"/>
                    <a:pt x="66593" y="28030"/>
                    <a:pt x="66612" y="28030"/>
                  </a:cubicBezTo>
                  <a:cubicBezTo>
                    <a:pt x="67064" y="28030"/>
                    <a:pt x="67443" y="27892"/>
                    <a:pt x="67580" y="27732"/>
                  </a:cubicBezTo>
                  <a:cubicBezTo>
                    <a:pt x="67723" y="27577"/>
                    <a:pt x="67676" y="27399"/>
                    <a:pt x="67699" y="27232"/>
                  </a:cubicBezTo>
                  <a:cubicBezTo>
                    <a:pt x="67759" y="26720"/>
                    <a:pt x="68521" y="26220"/>
                    <a:pt x="69700" y="25898"/>
                  </a:cubicBezTo>
                  <a:cubicBezTo>
                    <a:pt x="70485" y="25696"/>
                    <a:pt x="71128" y="25410"/>
                    <a:pt x="71926" y="25208"/>
                  </a:cubicBezTo>
                  <a:cubicBezTo>
                    <a:pt x="72271" y="25124"/>
                    <a:pt x="72652" y="25017"/>
                    <a:pt x="72760" y="24874"/>
                  </a:cubicBezTo>
                  <a:cubicBezTo>
                    <a:pt x="72855" y="24755"/>
                    <a:pt x="72748" y="24601"/>
                    <a:pt x="72962" y="24505"/>
                  </a:cubicBezTo>
                  <a:cubicBezTo>
                    <a:pt x="73117" y="24434"/>
                    <a:pt x="73379" y="24410"/>
                    <a:pt x="73629" y="24410"/>
                  </a:cubicBezTo>
                  <a:cubicBezTo>
                    <a:pt x="73879" y="24422"/>
                    <a:pt x="74117" y="24458"/>
                    <a:pt x="74343" y="24493"/>
                  </a:cubicBezTo>
                  <a:cubicBezTo>
                    <a:pt x="75117" y="24601"/>
                    <a:pt x="75915" y="24732"/>
                    <a:pt x="76486" y="24946"/>
                  </a:cubicBezTo>
                  <a:cubicBezTo>
                    <a:pt x="76831" y="25077"/>
                    <a:pt x="77165" y="25220"/>
                    <a:pt x="77272" y="25398"/>
                  </a:cubicBezTo>
                  <a:cubicBezTo>
                    <a:pt x="77391" y="25577"/>
                    <a:pt x="77415" y="25755"/>
                    <a:pt x="77617" y="25922"/>
                  </a:cubicBezTo>
                  <a:cubicBezTo>
                    <a:pt x="77801" y="26083"/>
                    <a:pt x="78228" y="26232"/>
                    <a:pt x="78717" y="26232"/>
                  </a:cubicBezTo>
                  <a:cubicBezTo>
                    <a:pt x="78735" y="26232"/>
                    <a:pt x="78754" y="26232"/>
                    <a:pt x="78772" y="26232"/>
                  </a:cubicBezTo>
                  <a:cubicBezTo>
                    <a:pt x="79022" y="26232"/>
                    <a:pt x="79272" y="26184"/>
                    <a:pt x="79522" y="26184"/>
                  </a:cubicBezTo>
                  <a:cubicBezTo>
                    <a:pt x="79879" y="26184"/>
                    <a:pt x="80201" y="26279"/>
                    <a:pt x="80368" y="26398"/>
                  </a:cubicBezTo>
                  <a:cubicBezTo>
                    <a:pt x="80534" y="26506"/>
                    <a:pt x="80594" y="26637"/>
                    <a:pt x="80641" y="26756"/>
                  </a:cubicBezTo>
                  <a:cubicBezTo>
                    <a:pt x="80880" y="27375"/>
                    <a:pt x="80606" y="28041"/>
                    <a:pt x="81356" y="28601"/>
                  </a:cubicBezTo>
                  <a:cubicBezTo>
                    <a:pt x="81582" y="28768"/>
                    <a:pt x="81880" y="28934"/>
                    <a:pt x="82165" y="29089"/>
                  </a:cubicBezTo>
                  <a:cubicBezTo>
                    <a:pt x="82618" y="29327"/>
                    <a:pt x="83058" y="29577"/>
                    <a:pt x="83511" y="29816"/>
                  </a:cubicBezTo>
                  <a:cubicBezTo>
                    <a:pt x="83761" y="29946"/>
                    <a:pt x="84130" y="30006"/>
                    <a:pt x="84559" y="30054"/>
                  </a:cubicBezTo>
                  <a:cubicBezTo>
                    <a:pt x="84682" y="30070"/>
                    <a:pt x="84819" y="30082"/>
                    <a:pt x="84949" y="30082"/>
                  </a:cubicBezTo>
                  <a:cubicBezTo>
                    <a:pt x="85095" y="30082"/>
                    <a:pt x="85232" y="30068"/>
                    <a:pt x="85333" y="30030"/>
                  </a:cubicBezTo>
                  <a:cubicBezTo>
                    <a:pt x="85463" y="29982"/>
                    <a:pt x="85487" y="29899"/>
                    <a:pt x="85428" y="29839"/>
                  </a:cubicBezTo>
                  <a:cubicBezTo>
                    <a:pt x="85368" y="29768"/>
                    <a:pt x="85249" y="29720"/>
                    <a:pt x="85118" y="29661"/>
                  </a:cubicBezTo>
                  <a:cubicBezTo>
                    <a:pt x="84713" y="29482"/>
                    <a:pt x="84428" y="29268"/>
                    <a:pt x="84059" y="29077"/>
                  </a:cubicBezTo>
                  <a:cubicBezTo>
                    <a:pt x="83689" y="28875"/>
                    <a:pt x="83320" y="28684"/>
                    <a:pt x="82951" y="28494"/>
                  </a:cubicBezTo>
                  <a:cubicBezTo>
                    <a:pt x="82642" y="28327"/>
                    <a:pt x="82308" y="28161"/>
                    <a:pt x="82130" y="27970"/>
                  </a:cubicBezTo>
                  <a:cubicBezTo>
                    <a:pt x="81951" y="27780"/>
                    <a:pt x="81939" y="27553"/>
                    <a:pt x="82225" y="27387"/>
                  </a:cubicBezTo>
                  <a:cubicBezTo>
                    <a:pt x="82392" y="27279"/>
                    <a:pt x="82546" y="27196"/>
                    <a:pt x="82880" y="27184"/>
                  </a:cubicBezTo>
                  <a:cubicBezTo>
                    <a:pt x="82931" y="27181"/>
                    <a:pt x="82983" y="27179"/>
                    <a:pt x="83034" y="27179"/>
                  </a:cubicBezTo>
                  <a:cubicBezTo>
                    <a:pt x="83325" y="27179"/>
                    <a:pt x="83599" y="27234"/>
                    <a:pt x="83761" y="27315"/>
                  </a:cubicBezTo>
                  <a:cubicBezTo>
                    <a:pt x="83785" y="27446"/>
                    <a:pt x="84213" y="27518"/>
                    <a:pt x="84547" y="27553"/>
                  </a:cubicBezTo>
                  <a:cubicBezTo>
                    <a:pt x="84892" y="27589"/>
                    <a:pt x="85273" y="27625"/>
                    <a:pt x="85463" y="27732"/>
                  </a:cubicBezTo>
                  <a:cubicBezTo>
                    <a:pt x="85642" y="27827"/>
                    <a:pt x="85583" y="27970"/>
                    <a:pt x="85785" y="28065"/>
                  </a:cubicBezTo>
                  <a:cubicBezTo>
                    <a:pt x="85890" y="28118"/>
                    <a:pt x="86077" y="28151"/>
                    <a:pt x="86268" y="28151"/>
                  </a:cubicBezTo>
                  <a:cubicBezTo>
                    <a:pt x="86338" y="28151"/>
                    <a:pt x="86409" y="28146"/>
                    <a:pt x="86476" y="28137"/>
                  </a:cubicBezTo>
                  <a:cubicBezTo>
                    <a:pt x="86714" y="28113"/>
                    <a:pt x="86892" y="28018"/>
                    <a:pt x="86880" y="27934"/>
                  </a:cubicBezTo>
                  <a:cubicBezTo>
                    <a:pt x="86868" y="27815"/>
                    <a:pt x="87202" y="27660"/>
                    <a:pt x="87476" y="27589"/>
                  </a:cubicBezTo>
                  <a:cubicBezTo>
                    <a:pt x="87749" y="27530"/>
                    <a:pt x="88047" y="27470"/>
                    <a:pt x="88273" y="27387"/>
                  </a:cubicBezTo>
                  <a:cubicBezTo>
                    <a:pt x="88690" y="27220"/>
                    <a:pt x="88678" y="26946"/>
                    <a:pt x="88238" y="26791"/>
                  </a:cubicBezTo>
                  <a:cubicBezTo>
                    <a:pt x="87095" y="26375"/>
                    <a:pt x="85987" y="25910"/>
                    <a:pt x="85630" y="25339"/>
                  </a:cubicBezTo>
                  <a:cubicBezTo>
                    <a:pt x="85559" y="25232"/>
                    <a:pt x="85511" y="25124"/>
                    <a:pt x="85583" y="25029"/>
                  </a:cubicBezTo>
                  <a:cubicBezTo>
                    <a:pt x="85654" y="24922"/>
                    <a:pt x="85856" y="24827"/>
                    <a:pt x="86142" y="24791"/>
                  </a:cubicBezTo>
                  <a:cubicBezTo>
                    <a:pt x="86880" y="24720"/>
                    <a:pt x="87654" y="24708"/>
                    <a:pt x="88416" y="24684"/>
                  </a:cubicBezTo>
                  <a:cubicBezTo>
                    <a:pt x="88892" y="24672"/>
                    <a:pt x="89369" y="24648"/>
                    <a:pt x="89821" y="24601"/>
                  </a:cubicBezTo>
                  <a:cubicBezTo>
                    <a:pt x="90286" y="24553"/>
                    <a:pt x="90714" y="24458"/>
                    <a:pt x="90988" y="24327"/>
                  </a:cubicBezTo>
                  <a:cubicBezTo>
                    <a:pt x="91559" y="24029"/>
                    <a:pt x="92512" y="23874"/>
                    <a:pt x="93345" y="23684"/>
                  </a:cubicBezTo>
                  <a:cubicBezTo>
                    <a:pt x="93738" y="23589"/>
                    <a:pt x="94143" y="23458"/>
                    <a:pt x="94107" y="23291"/>
                  </a:cubicBezTo>
                  <a:cubicBezTo>
                    <a:pt x="94084" y="23112"/>
                    <a:pt x="94238" y="22946"/>
                    <a:pt x="94548" y="22791"/>
                  </a:cubicBezTo>
                  <a:cubicBezTo>
                    <a:pt x="94846" y="22636"/>
                    <a:pt x="95227" y="22505"/>
                    <a:pt x="95465" y="22338"/>
                  </a:cubicBezTo>
                  <a:cubicBezTo>
                    <a:pt x="95715" y="22184"/>
                    <a:pt x="95786" y="21969"/>
                    <a:pt x="95477" y="21815"/>
                  </a:cubicBezTo>
                  <a:cubicBezTo>
                    <a:pt x="95203" y="21695"/>
                    <a:pt x="94917" y="21541"/>
                    <a:pt x="94810" y="21386"/>
                  </a:cubicBezTo>
                  <a:cubicBezTo>
                    <a:pt x="94727" y="21267"/>
                    <a:pt x="94738" y="21136"/>
                    <a:pt x="94691" y="21005"/>
                  </a:cubicBezTo>
                  <a:cubicBezTo>
                    <a:pt x="94596" y="20731"/>
                    <a:pt x="94215" y="20481"/>
                    <a:pt x="93655" y="20302"/>
                  </a:cubicBezTo>
                  <a:cubicBezTo>
                    <a:pt x="93179" y="20148"/>
                    <a:pt x="93107" y="19838"/>
                    <a:pt x="93524" y="19660"/>
                  </a:cubicBezTo>
                  <a:cubicBezTo>
                    <a:pt x="93762" y="19576"/>
                    <a:pt x="94131" y="19505"/>
                    <a:pt x="94203" y="19386"/>
                  </a:cubicBezTo>
                  <a:cubicBezTo>
                    <a:pt x="94286" y="19255"/>
                    <a:pt x="93976" y="19136"/>
                    <a:pt x="93655" y="19052"/>
                  </a:cubicBezTo>
                  <a:cubicBezTo>
                    <a:pt x="93334" y="18981"/>
                    <a:pt x="92953" y="18921"/>
                    <a:pt x="92786" y="18802"/>
                  </a:cubicBezTo>
                  <a:cubicBezTo>
                    <a:pt x="92572" y="18647"/>
                    <a:pt x="92798" y="18457"/>
                    <a:pt x="93214" y="18362"/>
                  </a:cubicBezTo>
                  <a:cubicBezTo>
                    <a:pt x="93434" y="18317"/>
                    <a:pt x="93688" y="18296"/>
                    <a:pt x="93947" y="18296"/>
                  </a:cubicBezTo>
                  <a:cubicBezTo>
                    <a:pt x="94166" y="18296"/>
                    <a:pt x="94388" y="18311"/>
                    <a:pt x="94596" y="18338"/>
                  </a:cubicBezTo>
                  <a:cubicBezTo>
                    <a:pt x="95369" y="18433"/>
                    <a:pt x="95953" y="18659"/>
                    <a:pt x="96417" y="18886"/>
                  </a:cubicBezTo>
                  <a:cubicBezTo>
                    <a:pt x="97001" y="19171"/>
                    <a:pt x="97263" y="19517"/>
                    <a:pt x="97655" y="19838"/>
                  </a:cubicBezTo>
                  <a:cubicBezTo>
                    <a:pt x="97763" y="19933"/>
                    <a:pt x="97894" y="20029"/>
                    <a:pt x="98120" y="20088"/>
                  </a:cubicBezTo>
                  <a:cubicBezTo>
                    <a:pt x="98269" y="20126"/>
                    <a:pt x="98444" y="20143"/>
                    <a:pt x="98622" y="20143"/>
                  </a:cubicBezTo>
                  <a:cubicBezTo>
                    <a:pt x="98942" y="20143"/>
                    <a:pt x="99271" y="20089"/>
                    <a:pt x="99477" y="20005"/>
                  </a:cubicBezTo>
                  <a:cubicBezTo>
                    <a:pt x="99787" y="19862"/>
                    <a:pt x="99846" y="19671"/>
                    <a:pt x="99739" y="19493"/>
                  </a:cubicBezTo>
                  <a:cubicBezTo>
                    <a:pt x="99620" y="19279"/>
                    <a:pt x="99096" y="19064"/>
                    <a:pt x="98715" y="18898"/>
                  </a:cubicBezTo>
                  <a:cubicBezTo>
                    <a:pt x="98429" y="18767"/>
                    <a:pt x="98156" y="18636"/>
                    <a:pt x="98036" y="18481"/>
                  </a:cubicBezTo>
                  <a:cubicBezTo>
                    <a:pt x="97858" y="18231"/>
                    <a:pt x="98203" y="17957"/>
                    <a:pt x="98537" y="17719"/>
                  </a:cubicBezTo>
                  <a:cubicBezTo>
                    <a:pt x="98882" y="17469"/>
                    <a:pt x="99239" y="17207"/>
                    <a:pt x="99822" y="17016"/>
                  </a:cubicBezTo>
                  <a:cubicBezTo>
                    <a:pt x="100215" y="16885"/>
                    <a:pt x="100692" y="16778"/>
                    <a:pt x="101108" y="16647"/>
                  </a:cubicBezTo>
                  <a:cubicBezTo>
                    <a:pt x="101525" y="16528"/>
                    <a:pt x="101894" y="16350"/>
                    <a:pt x="101918" y="16159"/>
                  </a:cubicBezTo>
                  <a:cubicBezTo>
                    <a:pt x="102049" y="15302"/>
                    <a:pt x="103025" y="14504"/>
                    <a:pt x="102501" y="13671"/>
                  </a:cubicBezTo>
                  <a:cubicBezTo>
                    <a:pt x="102263" y="13290"/>
                    <a:pt x="101751" y="12932"/>
                    <a:pt x="101156" y="12599"/>
                  </a:cubicBezTo>
                  <a:cubicBezTo>
                    <a:pt x="100715" y="12361"/>
                    <a:pt x="100168" y="12135"/>
                    <a:pt x="99418" y="12028"/>
                  </a:cubicBezTo>
                  <a:cubicBezTo>
                    <a:pt x="99287" y="12004"/>
                    <a:pt x="99156" y="11992"/>
                    <a:pt x="99025" y="11980"/>
                  </a:cubicBezTo>
                  <a:cubicBezTo>
                    <a:pt x="98453" y="11897"/>
                    <a:pt x="98013" y="11706"/>
                    <a:pt x="97929" y="11480"/>
                  </a:cubicBezTo>
                  <a:cubicBezTo>
                    <a:pt x="97846" y="11266"/>
                    <a:pt x="98108" y="11039"/>
                    <a:pt x="98584" y="10908"/>
                  </a:cubicBezTo>
                  <a:cubicBezTo>
                    <a:pt x="99179" y="10742"/>
                    <a:pt x="99263" y="10468"/>
                    <a:pt x="99132" y="10206"/>
                  </a:cubicBezTo>
                  <a:cubicBezTo>
                    <a:pt x="99072" y="10063"/>
                    <a:pt x="98906" y="9932"/>
                    <a:pt x="99001" y="9789"/>
                  </a:cubicBezTo>
                  <a:cubicBezTo>
                    <a:pt x="99084" y="9670"/>
                    <a:pt x="99334" y="9575"/>
                    <a:pt x="99620" y="9515"/>
                  </a:cubicBezTo>
                  <a:cubicBezTo>
                    <a:pt x="99918" y="9456"/>
                    <a:pt x="100251" y="9420"/>
                    <a:pt x="100573" y="9384"/>
                  </a:cubicBezTo>
                  <a:cubicBezTo>
                    <a:pt x="101954" y="9242"/>
                    <a:pt x="103454" y="9337"/>
                    <a:pt x="104835" y="9206"/>
                  </a:cubicBezTo>
                  <a:cubicBezTo>
                    <a:pt x="105359" y="9158"/>
                    <a:pt x="105907" y="9099"/>
                    <a:pt x="106264" y="8956"/>
                  </a:cubicBezTo>
                  <a:cubicBezTo>
                    <a:pt x="106621" y="8813"/>
                    <a:pt x="106704" y="8575"/>
                    <a:pt x="106299" y="8444"/>
                  </a:cubicBezTo>
                  <a:cubicBezTo>
                    <a:pt x="106252" y="8206"/>
                    <a:pt x="106204" y="7956"/>
                    <a:pt x="106157" y="7729"/>
                  </a:cubicBezTo>
                  <a:cubicBezTo>
                    <a:pt x="106133" y="7622"/>
                    <a:pt x="106109" y="7527"/>
                    <a:pt x="106180" y="7420"/>
                  </a:cubicBezTo>
                  <a:cubicBezTo>
                    <a:pt x="106264" y="7325"/>
                    <a:pt x="106454" y="7229"/>
                    <a:pt x="106740" y="7194"/>
                  </a:cubicBezTo>
                  <a:cubicBezTo>
                    <a:pt x="106809" y="7186"/>
                    <a:pt x="106878" y="7183"/>
                    <a:pt x="106946" y="7183"/>
                  </a:cubicBezTo>
                  <a:cubicBezTo>
                    <a:pt x="107456" y="7183"/>
                    <a:pt x="107970" y="7363"/>
                    <a:pt x="108480" y="7363"/>
                  </a:cubicBezTo>
                  <a:cubicBezTo>
                    <a:pt x="108559" y="7363"/>
                    <a:pt x="108638" y="7358"/>
                    <a:pt x="108716" y="7348"/>
                  </a:cubicBezTo>
                  <a:cubicBezTo>
                    <a:pt x="108757" y="7357"/>
                    <a:pt x="108797" y="7360"/>
                    <a:pt x="108837" y="7360"/>
                  </a:cubicBezTo>
                  <a:cubicBezTo>
                    <a:pt x="109031" y="7360"/>
                    <a:pt x="109207" y="7273"/>
                    <a:pt x="109276" y="7194"/>
                  </a:cubicBezTo>
                  <a:cubicBezTo>
                    <a:pt x="109347" y="7098"/>
                    <a:pt x="109395" y="6979"/>
                    <a:pt x="109645" y="6944"/>
                  </a:cubicBezTo>
                  <a:cubicBezTo>
                    <a:pt x="109697" y="6934"/>
                    <a:pt x="109752" y="6930"/>
                    <a:pt x="109807" y="6930"/>
                  </a:cubicBezTo>
                  <a:cubicBezTo>
                    <a:pt x="110027" y="6930"/>
                    <a:pt x="110248" y="6998"/>
                    <a:pt x="110324" y="7075"/>
                  </a:cubicBezTo>
                  <a:cubicBezTo>
                    <a:pt x="110419" y="7170"/>
                    <a:pt x="110348" y="7265"/>
                    <a:pt x="110288" y="7372"/>
                  </a:cubicBezTo>
                  <a:cubicBezTo>
                    <a:pt x="110145" y="7575"/>
                    <a:pt x="110014" y="7789"/>
                    <a:pt x="109871" y="8003"/>
                  </a:cubicBezTo>
                  <a:cubicBezTo>
                    <a:pt x="109478" y="8622"/>
                    <a:pt x="109074" y="9230"/>
                    <a:pt x="108681" y="9849"/>
                  </a:cubicBezTo>
                  <a:cubicBezTo>
                    <a:pt x="108454" y="10182"/>
                    <a:pt x="108693" y="10563"/>
                    <a:pt x="109264" y="10849"/>
                  </a:cubicBezTo>
                  <a:cubicBezTo>
                    <a:pt x="110336" y="11385"/>
                    <a:pt x="111121" y="11992"/>
                    <a:pt x="111979" y="12575"/>
                  </a:cubicBezTo>
                  <a:cubicBezTo>
                    <a:pt x="112098" y="12647"/>
                    <a:pt x="112217" y="12730"/>
                    <a:pt x="112443" y="12754"/>
                  </a:cubicBezTo>
                  <a:cubicBezTo>
                    <a:pt x="112499" y="12762"/>
                    <a:pt x="112555" y="12766"/>
                    <a:pt x="112610" y="12766"/>
                  </a:cubicBezTo>
                  <a:cubicBezTo>
                    <a:pt x="112962" y="12766"/>
                    <a:pt x="113265" y="12614"/>
                    <a:pt x="113265" y="12480"/>
                  </a:cubicBezTo>
                  <a:cubicBezTo>
                    <a:pt x="113276" y="12325"/>
                    <a:pt x="113062" y="12182"/>
                    <a:pt x="113003" y="12028"/>
                  </a:cubicBezTo>
                  <a:cubicBezTo>
                    <a:pt x="112836" y="11659"/>
                    <a:pt x="113562" y="11325"/>
                    <a:pt x="113872" y="10968"/>
                  </a:cubicBezTo>
                  <a:cubicBezTo>
                    <a:pt x="114324" y="10444"/>
                    <a:pt x="113872" y="9861"/>
                    <a:pt x="113003" y="9396"/>
                  </a:cubicBezTo>
                  <a:cubicBezTo>
                    <a:pt x="112467" y="9111"/>
                    <a:pt x="111645" y="8896"/>
                    <a:pt x="111514" y="8563"/>
                  </a:cubicBezTo>
                  <a:cubicBezTo>
                    <a:pt x="111395" y="8230"/>
                    <a:pt x="111872" y="7849"/>
                    <a:pt x="112765" y="7729"/>
                  </a:cubicBezTo>
                  <a:cubicBezTo>
                    <a:pt x="113134" y="7670"/>
                    <a:pt x="113527" y="7658"/>
                    <a:pt x="113919" y="7646"/>
                  </a:cubicBezTo>
                  <a:cubicBezTo>
                    <a:pt x="114300" y="7622"/>
                    <a:pt x="114705" y="7598"/>
                    <a:pt x="115015" y="7515"/>
                  </a:cubicBezTo>
                  <a:cubicBezTo>
                    <a:pt x="115324" y="7432"/>
                    <a:pt x="115515" y="7277"/>
                    <a:pt x="115372" y="7158"/>
                  </a:cubicBezTo>
                  <a:cubicBezTo>
                    <a:pt x="115110" y="6932"/>
                    <a:pt x="115443" y="6682"/>
                    <a:pt x="115836" y="6479"/>
                  </a:cubicBezTo>
                  <a:cubicBezTo>
                    <a:pt x="116217" y="6277"/>
                    <a:pt x="116694" y="6063"/>
                    <a:pt x="116705" y="5824"/>
                  </a:cubicBezTo>
                  <a:cubicBezTo>
                    <a:pt x="116705" y="5694"/>
                    <a:pt x="116598" y="5551"/>
                    <a:pt x="116836" y="5455"/>
                  </a:cubicBezTo>
                  <a:cubicBezTo>
                    <a:pt x="116956" y="5408"/>
                    <a:pt x="117134" y="5384"/>
                    <a:pt x="117265" y="5348"/>
                  </a:cubicBezTo>
                  <a:cubicBezTo>
                    <a:pt x="117658" y="5241"/>
                    <a:pt x="117551" y="4991"/>
                    <a:pt x="117098" y="4920"/>
                  </a:cubicBezTo>
                  <a:cubicBezTo>
                    <a:pt x="116563" y="4848"/>
                    <a:pt x="116063" y="4693"/>
                    <a:pt x="115896" y="4503"/>
                  </a:cubicBezTo>
                  <a:cubicBezTo>
                    <a:pt x="115741" y="4312"/>
                    <a:pt x="115813" y="4110"/>
                    <a:pt x="115896" y="3919"/>
                  </a:cubicBezTo>
                  <a:cubicBezTo>
                    <a:pt x="115967" y="3729"/>
                    <a:pt x="116039" y="3550"/>
                    <a:pt x="116324" y="3396"/>
                  </a:cubicBezTo>
                  <a:cubicBezTo>
                    <a:pt x="116557" y="3264"/>
                    <a:pt x="116969" y="3159"/>
                    <a:pt x="117401" y="3159"/>
                  </a:cubicBezTo>
                  <a:cubicBezTo>
                    <a:pt x="117478" y="3159"/>
                    <a:pt x="117556" y="3162"/>
                    <a:pt x="117634" y="3169"/>
                  </a:cubicBezTo>
                  <a:cubicBezTo>
                    <a:pt x="118134" y="3205"/>
                    <a:pt x="118670" y="3229"/>
                    <a:pt x="119027" y="3360"/>
                  </a:cubicBezTo>
                  <a:cubicBezTo>
                    <a:pt x="119253" y="3443"/>
                    <a:pt x="119408" y="3538"/>
                    <a:pt x="119611" y="3634"/>
                  </a:cubicBezTo>
                  <a:cubicBezTo>
                    <a:pt x="119801" y="3717"/>
                    <a:pt x="120051" y="3800"/>
                    <a:pt x="120361" y="3824"/>
                  </a:cubicBezTo>
                  <a:cubicBezTo>
                    <a:pt x="120406" y="3828"/>
                    <a:pt x="120454" y="3829"/>
                    <a:pt x="120501" y="3829"/>
                  </a:cubicBezTo>
                  <a:cubicBezTo>
                    <a:pt x="120776" y="3829"/>
                    <a:pt x="121064" y="3773"/>
                    <a:pt x="121135" y="3681"/>
                  </a:cubicBezTo>
                  <a:cubicBezTo>
                    <a:pt x="121194" y="3610"/>
                    <a:pt x="121087" y="3527"/>
                    <a:pt x="120944" y="3455"/>
                  </a:cubicBezTo>
                  <a:cubicBezTo>
                    <a:pt x="120789" y="3396"/>
                    <a:pt x="120611" y="3348"/>
                    <a:pt x="120468" y="3277"/>
                  </a:cubicBezTo>
                  <a:cubicBezTo>
                    <a:pt x="120146" y="3134"/>
                    <a:pt x="120087" y="2943"/>
                    <a:pt x="120063" y="2753"/>
                  </a:cubicBezTo>
                  <a:cubicBezTo>
                    <a:pt x="120051" y="2574"/>
                    <a:pt x="120063" y="2372"/>
                    <a:pt x="119837" y="2205"/>
                  </a:cubicBezTo>
                  <a:cubicBezTo>
                    <a:pt x="119649" y="2066"/>
                    <a:pt x="119246" y="1952"/>
                    <a:pt x="118821" y="1952"/>
                  </a:cubicBezTo>
                  <a:cubicBezTo>
                    <a:pt x="118735" y="1952"/>
                    <a:pt x="118649" y="1957"/>
                    <a:pt x="118563" y="1967"/>
                  </a:cubicBezTo>
                  <a:cubicBezTo>
                    <a:pt x="118139" y="2007"/>
                    <a:pt x="117667" y="2032"/>
                    <a:pt x="117202" y="2032"/>
                  </a:cubicBezTo>
                  <a:cubicBezTo>
                    <a:pt x="116832" y="2032"/>
                    <a:pt x="116467" y="2016"/>
                    <a:pt x="116134" y="1979"/>
                  </a:cubicBezTo>
                  <a:cubicBezTo>
                    <a:pt x="114967" y="1836"/>
                    <a:pt x="114277" y="1383"/>
                    <a:pt x="113134" y="1229"/>
                  </a:cubicBezTo>
                  <a:cubicBezTo>
                    <a:pt x="112098" y="1098"/>
                    <a:pt x="111014" y="1050"/>
                    <a:pt x="109943" y="967"/>
                  </a:cubicBezTo>
                  <a:cubicBezTo>
                    <a:pt x="109131" y="910"/>
                    <a:pt x="108303" y="848"/>
                    <a:pt x="107488" y="848"/>
                  </a:cubicBezTo>
                  <a:cubicBezTo>
                    <a:pt x="107108" y="848"/>
                    <a:pt x="106730" y="861"/>
                    <a:pt x="106359" y="895"/>
                  </a:cubicBezTo>
                  <a:cubicBezTo>
                    <a:pt x="105180" y="991"/>
                    <a:pt x="104109" y="1360"/>
                    <a:pt x="104192" y="1776"/>
                  </a:cubicBezTo>
                  <a:cubicBezTo>
                    <a:pt x="104204" y="1848"/>
                    <a:pt x="104037" y="1907"/>
                    <a:pt x="103882" y="1943"/>
                  </a:cubicBezTo>
                  <a:cubicBezTo>
                    <a:pt x="103728" y="1967"/>
                    <a:pt x="103537" y="1991"/>
                    <a:pt x="103359" y="2003"/>
                  </a:cubicBezTo>
                  <a:cubicBezTo>
                    <a:pt x="102573" y="2062"/>
                    <a:pt x="101775" y="2134"/>
                    <a:pt x="100977" y="2193"/>
                  </a:cubicBezTo>
                  <a:cubicBezTo>
                    <a:pt x="100690" y="2214"/>
                    <a:pt x="100402" y="2243"/>
                    <a:pt x="100106" y="2243"/>
                  </a:cubicBezTo>
                  <a:cubicBezTo>
                    <a:pt x="100059" y="2243"/>
                    <a:pt x="100012" y="2242"/>
                    <a:pt x="99965" y="2241"/>
                  </a:cubicBezTo>
                  <a:cubicBezTo>
                    <a:pt x="99620" y="2241"/>
                    <a:pt x="99263" y="2193"/>
                    <a:pt x="99037" y="2110"/>
                  </a:cubicBezTo>
                  <a:cubicBezTo>
                    <a:pt x="98453" y="1884"/>
                    <a:pt x="97548" y="1753"/>
                    <a:pt x="96870" y="1562"/>
                  </a:cubicBezTo>
                  <a:cubicBezTo>
                    <a:pt x="96696" y="1519"/>
                    <a:pt x="96512" y="1465"/>
                    <a:pt x="96310" y="1465"/>
                  </a:cubicBezTo>
                  <a:cubicBezTo>
                    <a:pt x="96290" y="1465"/>
                    <a:pt x="96270" y="1466"/>
                    <a:pt x="96251" y="1467"/>
                  </a:cubicBezTo>
                  <a:cubicBezTo>
                    <a:pt x="96060" y="1467"/>
                    <a:pt x="95905" y="1514"/>
                    <a:pt x="95762" y="1562"/>
                  </a:cubicBezTo>
                  <a:cubicBezTo>
                    <a:pt x="95201" y="1707"/>
                    <a:pt x="94497" y="1790"/>
                    <a:pt x="93793" y="1790"/>
                  </a:cubicBezTo>
                  <a:cubicBezTo>
                    <a:pt x="93631" y="1790"/>
                    <a:pt x="93470" y="1785"/>
                    <a:pt x="93310" y="1776"/>
                  </a:cubicBezTo>
                  <a:cubicBezTo>
                    <a:pt x="91476" y="1693"/>
                    <a:pt x="89607" y="1514"/>
                    <a:pt x="87833" y="1336"/>
                  </a:cubicBezTo>
                  <a:cubicBezTo>
                    <a:pt x="87506" y="1298"/>
                    <a:pt x="87164" y="1280"/>
                    <a:pt x="86823" y="1280"/>
                  </a:cubicBezTo>
                  <a:cubicBezTo>
                    <a:pt x="86405" y="1280"/>
                    <a:pt x="85987" y="1307"/>
                    <a:pt x="85594" y="1360"/>
                  </a:cubicBezTo>
                  <a:cubicBezTo>
                    <a:pt x="85452" y="1372"/>
                    <a:pt x="85297" y="1395"/>
                    <a:pt x="85237" y="1443"/>
                  </a:cubicBezTo>
                  <a:cubicBezTo>
                    <a:pt x="85130" y="1514"/>
                    <a:pt x="85261" y="1598"/>
                    <a:pt x="85368" y="1669"/>
                  </a:cubicBezTo>
                  <a:cubicBezTo>
                    <a:pt x="85630" y="1812"/>
                    <a:pt x="85916" y="2014"/>
                    <a:pt x="86118" y="2169"/>
                  </a:cubicBezTo>
                  <a:cubicBezTo>
                    <a:pt x="86214" y="2241"/>
                    <a:pt x="86130" y="2324"/>
                    <a:pt x="85975" y="2372"/>
                  </a:cubicBezTo>
                  <a:cubicBezTo>
                    <a:pt x="85833" y="2431"/>
                    <a:pt x="85630" y="2455"/>
                    <a:pt x="85428" y="2491"/>
                  </a:cubicBezTo>
                  <a:cubicBezTo>
                    <a:pt x="84499" y="2634"/>
                    <a:pt x="83570" y="2765"/>
                    <a:pt x="82630" y="2907"/>
                  </a:cubicBezTo>
                  <a:cubicBezTo>
                    <a:pt x="82222" y="2967"/>
                    <a:pt x="81781" y="3035"/>
                    <a:pt x="81342" y="3035"/>
                  </a:cubicBezTo>
                  <a:cubicBezTo>
                    <a:pt x="81255" y="3035"/>
                    <a:pt x="81168" y="3032"/>
                    <a:pt x="81082" y="3027"/>
                  </a:cubicBezTo>
                  <a:cubicBezTo>
                    <a:pt x="80641" y="3003"/>
                    <a:pt x="80260" y="2896"/>
                    <a:pt x="79987" y="2776"/>
                  </a:cubicBezTo>
                  <a:cubicBezTo>
                    <a:pt x="79713" y="2646"/>
                    <a:pt x="79427" y="2515"/>
                    <a:pt x="79237" y="2372"/>
                  </a:cubicBezTo>
                  <a:cubicBezTo>
                    <a:pt x="79106" y="2265"/>
                    <a:pt x="78808" y="2193"/>
                    <a:pt x="78498" y="2157"/>
                  </a:cubicBezTo>
                  <a:cubicBezTo>
                    <a:pt x="78177" y="2122"/>
                    <a:pt x="77843" y="2122"/>
                    <a:pt x="77510" y="2110"/>
                  </a:cubicBezTo>
                  <a:cubicBezTo>
                    <a:pt x="77010" y="2110"/>
                    <a:pt x="76391" y="2110"/>
                    <a:pt x="75938" y="2038"/>
                  </a:cubicBezTo>
                  <a:cubicBezTo>
                    <a:pt x="75899" y="2031"/>
                    <a:pt x="75857" y="2028"/>
                    <a:pt x="75814" y="2028"/>
                  </a:cubicBezTo>
                  <a:cubicBezTo>
                    <a:pt x="75655" y="2028"/>
                    <a:pt x="75492" y="2075"/>
                    <a:pt x="75427" y="2122"/>
                  </a:cubicBezTo>
                  <a:cubicBezTo>
                    <a:pt x="75343" y="2193"/>
                    <a:pt x="75343" y="2276"/>
                    <a:pt x="75296" y="2348"/>
                  </a:cubicBezTo>
                  <a:cubicBezTo>
                    <a:pt x="75188" y="2550"/>
                    <a:pt x="74712" y="2705"/>
                    <a:pt x="74164" y="2776"/>
                  </a:cubicBezTo>
                  <a:cubicBezTo>
                    <a:pt x="73917" y="2809"/>
                    <a:pt x="73655" y="2822"/>
                    <a:pt x="73391" y="2822"/>
                  </a:cubicBezTo>
                  <a:cubicBezTo>
                    <a:pt x="73070" y="2822"/>
                    <a:pt x="72745" y="2803"/>
                    <a:pt x="72438" y="2776"/>
                  </a:cubicBezTo>
                  <a:cubicBezTo>
                    <a:pt x="71878" y="2717"/>
                    <a:pt x="71224" y="2681"/>
                    <a:pt x="70724" y="2574"/>
                  </a:cubicBezTo>
                  <a:cubicBezTo>
                    <a:pt x="70504" y="2532"/>
                    <a:pt x="70255" y="2512"/>
                    <a:pt x="70005" y="2512"/>
                  </a:cubicBezTo>
                  <a:cubicBezTo>
                    <a:pt x="69480" y="2512"/>
                    <a:pt x="68950" y="2600"/>
                    <a:pt x="68676" y="2753"/>
                  </a:cubicBezTo>
                  <a:cubicBezTo>
                    <a:pt x="68438" y="2884"/>
                    <a:pt x="68295" y="3074"/>
                    <a:pt x="67878" y="3098"/>
                  </a:cubicBezTo>
                  <a:cubicBezTo>
                    <a:pt x="67851" y="3099"/>
                    <a:pt x="67825" y="3100"/>
                    <a:pt x="67799" y="3100"/>
                  </a:cubicBezTo>
                  <a:cubicBezTo>
                    <a:pt x="67398" y="3100"/>
                    <a:pt x="67106" y="2934"/>
                    <a:pt x="67140" y="2788"/>
                  </a:cubicBezTo>
                  <a:cubicBezTo>
                    <a:pt x="67175" y="2634"/>
                    <a:pt x="67449" y="2503"/>
                    <a:pt x="67640" y="2372"/>
                  </a:cubicBezTo>
                  <a:cubicBezTo>
                    <a:pt x="68342" y="1872"/>
                    <a:pt x="67497" y="1312"/>
                    <a:pt x="66687" y="824"/>
                  </a:cubicBezTo>
                  <a:cubicBezTo>
                    <a:pt x="66526" y="726"/>
                    <a:pt x="66204" y="673"/>
                    <a:pt x="65881" y="673"/>
                  </a:cubicBezTo>
                  <a:cubicBezTo>
                    <a:pt x="65655" y="673"/>
                    <a:pt x="65430" y="699"/>
                    <a:pt x="65259" y="752"/>
                  </a:cubicBezTo>
                  <a:cubicBezTo>
                    <a:pt x="65032" y="812"/>
                    <a:pt x="64901" y="931"/>
                    <a:pt x="64639" y="967"/>
                  </a:cubicBezTo>
                  <a:cubicBezTo>
                    <a:pt x="64548" y="981"/>
                    <a:pt x="64451" y="988"/>
                    <a:pt x="64353" y="988"/>
                  </a:cubicBezTo>
                  <a:cubicBezTo>
                    <a:pt x="64129" y="988"/>
                    <a:pt x="63904" y="953"/>
                    <a:pt x="63746" y="895"/>
                  </a:cubicBezTo>
                  <a:cubicBezTo>
                    <a:pt x="63520" y="812"/>
                    <a:pt x="63449" y="693"/>
                    <a:pt x="63282" y="586"/>
                  </a:cubicBezTo>
                  <a:cubicBezTo>
                    <a:pt x="62961" y="407"/>
                    <a:pt x="62615" y="217"/>
                    <a:pt x="62092" y="98"/>
                  </a:cubicBezTo>
                  <a:cubicBezTo>
                    <a:pt x="61824" y="37"/>
                    <a:pt x="61497" y="1"/>
                    <a:pt x="6118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41"/>
            <p:cNvSpPr/>
            <p:nvPr/>
          </p:nvSpPr>
          <p:spPr>
            <a:xfrm>
              <a:off x="4341038" y="3237513"/>
              <a:ext cx="155950" cy="73700"/>
            </a:xfrm>
            <a:custGeom>
              <a:avLst/>
              <a:gdLst/>
              <a:ahLst/>
              <a:cxnLst/>
              <a:rect l="l" t="t" r="r" b="b"/>
              <a:pathLst>
                <a:path w="6238" h="2948" extrusionOk="0">
                  <a:moveTo>
                    <a:pt x="2309" y="0"/>
                  </a:moveTo>
                  <a:cubicBezTo>
                    <a:pt x="2294" y="0"/>
                    <a:pt x="2278" y="0"/>
                    <a:pt x="2262" y="1"/>
                  </a:cubicBezTo>
                  <a:cubicBezTo>
                    <a:pt x="1584" y="1"/>
                    <a:pt x="1167" y="286"/>
                    <a:pt x="1286" y="524"/>
                  </a:cubicBezTo>
                  <a:cubicBezTo>
                    <a:pt x="1393" y="751"/>
                    <a:pt x="1858" y="953"/>
                    <a:pt x="2262" y="1144"/>
                  </a:cubicBezTo>
                  <a:cubicBezTo>
                    <a:pt x="2667" y="1334"/>
                    <a:pt x="3048" y="1548"/>
                    <a:pt x="2953" y="1786"/>
                  </a:cubicBezTo>
                  <a:cubicBezTo>
                    <a:pt x="2822" y="2120"/>
                    <a:pt x="0" y="2858"/>
                    <a:pt x="2203" y="2941"/>
                  </a:cubicBezTo>
                  <a:cubicBezTo>
                    <a:pt x="2303" y="2945"/>
                    <a:pt x="2408" y="2947"/>
                    <a:pt x="2516" y="2947"/>
                  </a:cubicBezTo>
                  <a:cubicBezTo>
                    <a:pt x="4067" y="2947"/>
                    <a:pt x="6238" y="2553"/>
                    <a:pt x="5537" y="1929"/>
                  </a:cubicBezTo>
                  <a:cubicBezTo>
                    <a:pt x="5168" y="1596"/>
                    <a:pt x="4167" y="1405"/>
                    <a:pt x="3786" y="1072"/>
                  </a:cubicBezTo>
                  <a:cubicBezTo>
                    <a:pt x="3560" y="870"/>
                    <a:pt x="3608" y="643"/>
                    <a:pt x="3477" y="429"/>
                  </a:cubicBezTo>
                  <a:cubicBezTo>
                    <a:pt x="3338" y="220"/>
                    <a:pt x="2904" y="0"/>
                    <a:pt x="2309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41"/>
            <p:cNvSpPr/>
            <p:nvPr/>
          </p:nvSpPr>
          <p:spPr>
            <a:xfrm>
              <a:off x="4307088" y="3274038"/>
              <a:ext cx="70500" cy="30850"/>
            </a:xfrm>
            <a:custGeom>
              <a:avLst/>
              <a:gdLst/>
              <a:ahLst/>
              <a:cxnLst/>
              <a:rect l="l" t="t" r="r" b="b"/>
              <a:pathLst>
                <a:path w="2820" h="1234" extrusionOk="0">
                  <a:moveTo>
                    <a:pt x="1613" y="1"/>
                  </a:moveTo>
                  <a:cubicBezTo>
                    <a:pt x="1435" y="1"/>
                    <a:pt x="1237" y="17"/>
                    <a:pt x="1025" y="52"/>
                  </a:cubicBezTo>
                  <a:cubicBezTo>
                    <a:pt x="608" y="135"/>
                    <a:pt x="299" y="266"/>
                    <a:pt x="156" y="421"/>
                  </a:cubicBezTo>
                  <a:cubicBezTo>
                    <a:pt x="13" y="576"/>
                    <a:pt x="1" y="742"/>
                    <a:pt x="72" y="897"/>
                  </a:cubicBezTo>
                  <a:cubicBezTo>
                    <a:pt x="108" y="980"/>
                    <a:pt x="156" y="1052"/>
                    <a:pt x="263" y="1111"/>
                  </a:cubicBezTo>
                  <a:cubicBezTo>
                    <a:pt x="370" y="1171"/>
                    <a:pt x="549" y="1230"/>
                    <a:pt x="751" y="1230"/>
                  </a:cubicBezTo>
                  <a:cubicBezTo>
                    <a:pt x="785" y="1233"/>
                    <a:pt x="819" y="1234"/>
                    <a:pt x="852" y="1234"/>
                  </a:cubicBezTo>
                  <a:cubicBezTo>
                    <a:pt x="1165" y="1234"/>
                    <a:pt x="1429" y="1138"/>
                    <a:pt x="1644" y="1052"/>
                  </a:cubicBezTo>
                  <a:cubicBezTo>
                    <a:pt x="1977" y="909"/>
                    <a:pt x="2311" y="778"/>
                    <a:pt x="2489" y="611"/>
                  </a:cubicBezTo>
                  <a:cubicBezTo>
                    <a:pt x="2820" y="310"/>
                    <a:pt x="2405" y="1"/>
                    <a:pt x="1613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41"/>
            <p:cNvSpPr/>
            <p:nvPr/>
          </p:nvSpPr>
          <p:spPr>
            <a:xfrm>
              <a:off x="5150063" y="3050388"/>
              <a:ext cx="90500" cy="37875"/>
            </a:xfrm>
            <a:custGeom>
              <a:avLst/>
              <a:gdLst/>
              <a:ahLst/>
              <a:cxnLst/>
              <a:rect l="l" t="t" r="r" b="b"/>
              <a:pathLst>
                <a:path w="3620" h="1515" extrusionOk="0">
                  <a:moveTo>
                    <a:pt x="1005" y="1"/>
                  </a:moveTo>
                  <a:cubicBezTo>
                    <a:pt x="805" y="1"/>
                    <a:pt x="595" y="28"/>
                    <a:pt x="381" y="92"/>
                  </a:cubicBezTo>
                  <a:cubicBezTo>
                    <a:pt x="131" y="163"/>
                    <a:pt x="12" y="270"/>
                    <a:pt x="0" y="389"/>
                  </a:cubicBezTo>
                  <a:cubicBezTo>
                    <a:pt x="0" y="497"/>
                    <a:pt x="84" y="604"/>
                    <a:pt x="215" y="699"/>
                  </a:cubicBezTo>
                  <a:cubicBezTo>
                    <a:pt x="620" y="1032"/>
                    <a:pt x="1382" y="1318"/>
                    <a:pt x="2310" y="1473"/>
                  </a:cubicBezTo>
                  <a:cubicBezTo>
                    <a:pt x="2475" y="1494"/>
                    <a:pt x="2664" y="1514"/>
                    <a:pt x="2838" y="1514"/>
                  </a:cubicBezTo>
                  <a:cubicBezTo>
                    <a:pt x="2965" y="1514"/>
                    <a:pt x="3084" y="1503"/>
                    <a:pt x="3179" y="1473"/>
                  </a:cubicBezTo>
                  <a:cubicBezTo>
                    <a:pt x="3620" y="1318"/>
                    <a:pt x="2977" y="1092"/>
                    <a:pt x="2775" y="949"/>
                  </a:cubicBezTo>
                  <a:cubicBezTo>
                    <a:pt x="2584" y="818"/>
                    <a:pt x="2548" y="687"/>
                    <a:pt x="2429" y="544"/>
                  </a:cubicBezTo>
                  <a:cubicBezTo>
                    <a:pt x="2263" y="323"/>
                    <a:pt x="1696" y="1"/>
                    <a:pt x="1005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41"/>
            <p:cNvSpPr/>
            <p:nvPr/>
          </p:nvSpPr>
          <p:spPr>
            <a:xfrm>
              <a:off x="5156013" y="2975838"/>
              <a:ext cx="158325" cy="62650"/>
            </a:xfrm>
            <a:custGeom>
              <a:avLst/>
              <a:gdLst/>
              <a:ahLst/>
              <a:cxnLst/>
              <a:rect l="l" t="t" r="r" b="b"/>
              <a:pathLst>
                <a:path w="6333" h="2506" extrusionOk="0">
                  <a:moveTo>
                    <a:pt x="5613" y="0"/>
                  </a:moveTo>
                  <a:cubicBezTo>
                    <a:pt x="5588" y="0"/>
                    <a:pt x="5563" y="1"/>
                    <a:pt x="5537" y="2"/>
                  </a:cubicBezTo>
                  <a:cubicBezTo>
                    <a:pt x="5275" y="2"/>
                    <a:pt x="5073" y="73"/>
                    <a:pt x="4882" y="145"/>
                  </a:cubicBezTo>
                  <a:cubicBezTo>
                    <a:pt x="3668" y="585"/>
                    <a:pt x="2441" y="1014"/>
                    <a:pt x="1215" y="1455"/>
                  </a:cubicBezTo>
                  <a:cubicBezTo>
                    <a:pt x="632" y="1669"/>
                    <a:pt x="1" y="1931"/>
                    <a:pt x="203" y="2217"/>
                  </a:cubicBezTo>
                  <a:cubicBezTo>
                    <a:pt x="345" y="2419"/>
                    <a:pt x="734" y="2506"/>
                    <a:pt x="1149" y="2506"/>
                  </a:cubicBezTo>
                  <a:cubicBezTo>
                    <a:pt x="1638" y="2506"/>
                    <a:pt x="2164" y="2386"/>
                    <a:pt x="2370" y="2193"/>
                  </a:cubicBezTo>
                  <a:cubicBezTo>
                    <a:pt x="2834" y="1776"/>
                    <a:pt x="3322" y="1538"/>
                    <a:pt x="4394" y="1264"/>
                  </a:cubicBezTo>
                  <a:cubicBezTo>
                    <a:pt x="5275" y="1026"/>
                    <a:pt x="6216" y="752"/>
                    <a:pt x="6299" y="371"/>
                  </a:cubicBezTo>
                  <a:cubicBezTo>
                    <a:pt x="6333" y="202"/>
                    <a:pt x="6067" y="0"/>
                    <a:pt x="5613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41"/>
            <p:cNvSpPr/>
            <p:nvPr/>
          </p:nvSpPr>
          <p:spPr>
            <a:xfrm>
              <a:off x="6733288" y="3224588"/>
              <a:ext cx="114625" cy="85975"/>
            </a:xfrm>
            <a:custGeom>
              <a:avLst/>
              <a:gdLst/>
              <a:ahLst/>
              <a:cxnLst/>
              <a:rect l="l" t="t" r="r" b="b"/>
              <a:pathLst>
                <a:path w="4585" h="3439" extrusionOk="0">
                  <a:moveTo>
                    <a:pt x="612" y="0"/>
                  </a:moveTo>
                  <a:cubicBezTo>
                    <a:pt x="465" y="0"/>
                    <a:pt x="327" y="16"/>
                    <a:pt x="215" y="53"/>
                  </a:cubicBezTo>
                  <a:cubicBezTo>
                    <a:pt x="1" y="125"/>
                    <a:pt x="25" y="256"/>
                    <a:pt x="156" y="351"/>
                  </a:cubicBezTo>
                  <a:cubicBezTo>
                    <a:pt x="298" y="446"/>
                    <a:pt x="525" y="518"/>
                    <a:pt x="727" y="601"/>
                  </a:cubicBezTo>
                  <a:cubicBezTo>
                    <a:pt x="1370" y="875"/>
                    <a:pt x="1596" y="1232"/>
                    <a:pt x="1703" y="1589"/>
                  </a:cubicBezTo>
                  <a:cubicBezTo>
                    <a:pt x="1799" y="1934"/>
                    <a:pt x="1799" y="2292"/>
                    <a:pt x="2061" y="2637"/>
                  </a:cubicBezTo>
                  <a:cubicBezTo>
                    <a:pt x="2251" y="2875"/>
                    <a:pt x="2584" y="3125"/>
                    <a:pt x="3132" y="3280"/>
                  </a:cubicBezTo>
                  <a:cubicBezTo>
                    <a:pt x="3286" y="3325"/>
                    <a:pt x="3783" y="3439"/>
                    <a:pt x="4128" y="3439"/>
                  </a:cubicBezTo>
                  <a:cubicBezTo>
                    <a:pt x="4237" y="3439"/>
                    <a:pt x="4331" y="3427"/>
                    <a:pt x="4394" y="3399"/>
                  </a:cubicBezTo>
                  <a:cubicBezTo>
                    <a:pt x="4585" y="3304"/>
                    <a:pt x="3775" y="2875"/>
                    <a:pt x="3656" y="2756"/>
                  </a:cubicBezTo>
                  <a:cubicBezTo>
                    <a:pt x="3370" y="2518"/>
                    <a:pt x="3180" y="2256"/>
                    <a:pt x="3049" y="1994"/>
                  </a:cubicBezTo>
                  <a:cubicBezTo>
                    <a:pt x="2906" y="1661"/>
                    <a:pt x="2870" y="1327"/>
                    <a:pt x="2680" y="994"/>
                  </a:cubicBezTo>
                  <a:cubicBezTo>
                    <a:pt x="2489" y="672"/>
                    <a:pt x="2120" y="339"/>
                    <a:pt x="1406" y="125"/>
                  </a:cubicBezTo>
                  <a:cubicBezTo>
                    <a:pt x="1189" y="55"/>
                    <a:pt x="885" y="0"/>
                    <a:pt x="612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41"/>
            <p:cNvSpPr/>
            <p:nvPr/>
          </p:nvSpPr>
          <p:spPr>
            <a:xfrm>
              <a:off x="6665088" y="3373113"/>
              <a:ext cx="182525" cy="86850"/>
            </a:xfrm>
            <a:custGeom>
              <a:avLst/>
              <a:gdLst/>
              <a:ahLst/>
              <a:cxnLst/>
              <a:rect l="l" t="t" r="r" b="b"/>
              <a:pathLst>
                <a:path w="7301" h="3474" extrusionOk="0">
                  <a:moveTo>
                    <a:pt x="6455" y="0"/>
                  </a:moveTo>
                  <a:cubicBezTo>
                    <a:pt x="6235" y="0"/>
                    <a:pt x="6027" y="52"/>
                    <a:pt x="5896" y="113"/>
                  </a:cubicBezTo>
                  <a:cubicBezTo>
                    <a:pt x="5753" y="196"/>
                    <a:pt x="5693" y="292"/>
                    <a:pt x="5634" y="375"/>
                  </a:cubicBezTo>
                  <a:cubicBezTo>
                    <a:pt x="5086" y="1125"/>
                    <a:pt x="3776" y="1804"/>
                    <a:pt x="1979" y="2256"/>
                  </a:cubicBezTo>
                  <a:cubicBezTo>
                    <a:pt x="1562" y="2363"/>
                    <a:pt x="1121" y="2458"/>
                    <a:pt x="740" y="2589"/>
                  </a:cubicBezTo>
                  <a:cubicBezTo>
                    <a:pt x="371" y="2709"/>
                    <a:pt x="74" y="2875"/>
                    <a:pt x="38" y="3054"/>
                  </a:cubicBezTo>
                  <a:cubicBezTo>
                    <a:pt x="0" y="3295"/>
                    <a:pt x="538" y="3473"/>
                    <a:pt x="1053" y="3473"/>
                  </a:cubicBezTo>
                  <a:cubicBezTo>
                    <a:pt x="1353" y="3473"/>
                    <a:pt x="1645" y="3413"/>
                    <a:pt x="1812" y="3268"/>
                  </a:cubicBezTo>
                  <a:cubicBezTo>
                    <a:pt x="2002" y="3090"/>
                    <a:pt x="1931" y="2970"/>
                    <a:pt x="2324" y="2804"/>
                  </a:cubicBezTo>
                  <a:cubicBezTo>
                    <a:pt x="2753" y="2625"/>
                    <a:pt x="3288" y="2470"/>
                    <a:pt x="3860" y="2339"/>
                  </a:cubicBezTo>
                  <a:cubicBezTo>
                    <a:pt x="4777" y="2137"/>
                    <a:pt x="5872" y="1994"/>
                    <a:pt x="6527" y="1685"/>
                  </a:cubicBezTo>
                  <a:cubicBezTo>
                    <a:pt x="7301" y="1315"/>
                    <a:pt x="7229" y="815"/>
                    <a:pt x="7122" y="363"/>
                  </a:cubicBezTo>
                  <a:cubicBezTo>
                    <a:pt x="7098" y="208"/>
                    <a:pt x="6979" y="30"/>
                    <a:pt x="6574" y="6"/>
                  </a:cubicBezTo>
                  <a:cubicBezTo>
                    <a:pt x="6534" y="2"/>
                    <a:pt x="6494" y="0"/>
                    <a:pt x="6455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41"/>
            <p:cNvSpPr/>
            <p:nvPr/>
          </p:nvSpPr>
          <p:spPr>
            <a:xfrm>
              <a:off x="6150188" y="3657863"/>
              <a:ext cx="207775" cy="68700"/>
            </a:xfrm>
            <a:custGeom>
              <a:avLst/>
              <a:gdLst/>
              <a:ahLst/>
              <a:cxnLst/>
              <a:rect l="l" t="t" r="r" b="b"/>
              <a:pathLst>
                <a:path w="8311" h="2748" extrusionOk="0">
                  <a:moveTo>
                    <a:pt x="1226" y="1"/>
                  </a:moveTo>
                  <a:cubicBezTo>
                    <a:pt x="953" y="1"/>
                    <a:pt x="688" y="31"/>
                    <a:pt x="500" y="93"/>
                  </a:cubicBezTo>
                  <a:cubicBezTo>
                    <a:pt x="0" y="260"/>
                    <a:pt x="239" y="570"/>
                    <a:pt x="727" y="736"/>
                  </a:cubicBezTo>
                  <a:cubicBezTo>
                    <a:pt x="1227" y="903"/>
                    <a:pt x="1893" y="998"/>
                    <a:pt x="2417" y="1153"/>
                  </a:cubicBezTo>
                  <a:cubicBezTo>
                    <a:pt x="3120" y="1355"/>
                    <a:pt x="3537" y="1653"/>
                    <a:pt x="3965" y="1927"/>
                  </a:cubicBezTo>
                  <a:cubicBezTo>
                    <a:pt x="4382" y="2213"/>
                    <a:pt x="4882" y="2498"/>
                    <a:pt x="5680" y="2653"/>
                  </a:cubicBezTo>
                  <a:cubicBezTo>
                    <a:pt x="5954" y="2709"/>
                    <a:pt x="6381" y="2748"/>
                    <a:pt x="6801" y="2748"/>
                  </a:cubicBezTo>
                  <a:cubicBezTo>
                    <a:pt x="7366" y="2748"/>
                    <a:pt x="7917" y="2678"/>
                    <a:pt x="8061" y="2487"/>
                  </a:cubicBezTo>
                  <a:cubicBezTo>
                    <a:pt x="8311" y="2189"/>
                    <a:pt x="6858" y="1784"/>
                    <a:pt x="6335" y="1594"/>
                  </a:cubicBezTo>
                  <a:cubicBezTo>
                    <a:pt x="5180" y="1177"/>
                    <a:pt x="4037" y="760"/>
                    <a:pt x="2882" y="343"/>
                  </a:cubicBezTo>
                  <a:cubicBezTo>
                    <a:pt x="2560" y="224"/>
                    <a:pt x="2227" y="105"/>
                    <a:pt x="1798" y="46"/>
                  </a:cubicBezTo>
                  <a:cubicBezTo>
                    <a:pt x="1620" y="16"/>
                    <a:pt x="1421" y="1"/>
                    <a:pt x="1226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41"/>
            <p:cNvSpPr/>
            <p:nvPr/>
          </p:nvSpPr>
          <p:spPr>
            <a:xfrm>
              <a:off x="6378188" y="3643613"/>
              <a:ext cx="193200" cy="66100"/>
            </a:xfrm>
            <a:custGeom>
              <a:avLst/>
              <a:gdLst/>
              <a:ahLst/>
              <a:cxnLst/>
              <a:rect l="l" t="t" r="r" b="b"/>
              <a:pathLst>
                <a:path w="7728" h="2644" extrusionOk="0">
                  <a:moveTo>
                    <a:pt x="6535" y="1"/>
                  </a:moveTo>
                  <a:cubicBezTo>
                    <a:pt x="6367" y="1"/>
                    <a:pt x="6198" y="12"/>
                    <a:pt x="6049" y="32"/>
                  </a:cubicBezTo>
                  <a:cubicBezTo>
                    <a:pt x="5525" y="116"/>
                    <a:pt x="5168" y="282"/>
                    <a:pt x="4763" y="413"/>
                  </a:cubicBezTo>
                  <a:cubicBezTo>
                    <a:pt x="3930" y="699"/>
                    <a:pt x="2941" y="854"/>
                    <a:pt x="1834" y="961"/>
                  </a:cubicBezTo>
                  <a:cubicBezTo>
                    <a:pt x="1025" y="1032"/>
                    <a:pt x="382" y="1128"/>
                    <a:pt x="274" y="1449"/>
                  </a:cubicBezTo>
                  <a:cubicBezTo>
                    <a:pt x="1" y="2223"/>
                    <a:pt x="2334" y="2580"/>
                    <a:pt x="4120" y="2640"/>
                  </a:cubicBezTo>
                  <a:cubicBezTo>
                    <a:pt x="4199" y="2642"/>
                    <a:pt x="4281" y="2643"/>
                    <a:pt x="4366" y="2643"/>
                  </a:cubicBezTo>
                  <a:cubicBezTo>
                    <a:pt x="4753" y="2643"/>
                    <a:pt x="5168" y="2614"/>
                    <a:pt x="5335" y="2497"/>
                  </a:cubicBezTo>
                  <a:cubicBezTo>
                    <a:pt x="5561" y="2342"/>
                    <a:pt x="5156" y="2152"/>
                    <a:pt x="5346" y="1985"/>
                  </a:cubicBezTo>
                  <a:cubicBezTo>
                    <a:pt x="5597" y="1759"/>
                    <a:pt x="6704" y="1783"/>
                    <a:pt x="6978" y="1568"/>
                  </a:cubicBezTo>
                  <a:cubicBezTo>
                    <a:pt x="7204" y="1378"/>
                    <a:pt x="6656" y="1187"/>
                    <a:pt x="6656" y="985"/>
                  </a:cubicBezTo>
                  <a:cubicBezTo>
                    <a:pt x="6656" y="699"/>
                    <a:pt x="7728" y="473"/>
                    <a:pt x="7478" y="199"/>
                  </a:cubicBezTo>
                  <a:cubicBezTo>
                    <a:pt x="7351" y="64"/>
                    <a:pt x="6944" y="1"/>
                    <a:pt x="6535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41"/>
            <p:cNvSpPr/>
            <p:nvPr/>
          </p:nvSpPr>
          <p:spPr>
            <a:xfrm>
              <a:off x="6782413" y="3697613"/>
              <a:ext cx="365850" cy="71850"/>
            </a:xfrm>
            <a:custGeom>
              <a:avLst/>
              <a:gdLst/>
              <a:ahLst/>
              <a:cxnLst/>
              <a:rect l="l" t="t" r="r" b="b"/>
              <a:pathLst>
                <a:path w="14634" h="2874" extrusionOk="0">
                  <a:moveTo>
                    <a:pt x="1319" y="0"/>
                  </a:moveTo>
                  <a:cubicBezTo>
                    <a:pt x="872" y="0"/>
                    <a:pt x="401" y="31"/>
                    <a:pt x="215" y="158"/>
                  </a:cubicBezTo>
                  <a:cubicBezTo>
                    <a:pt x="0" y="313"/>
                    <a:pt x="357" y="504"/>
                    <a:pt x="798" y="563"/>
                  </a:cubicBezTo>
                  <a:cubicBezTo>
                    <a:pt x="1227" y="635"/>
                    <a:pt x="1739" y="635"/>
                    <a:pt x="2215" y="658"/>
                  </a:cubicBezTo>
                  <a:cubicBezTo>
                    <a:pt x="3596" y="742"/>
                    <a:pt x="4798" y="1123"/>
                    <a:pt x="5156" y="1599"/>
                  </a:cubicBezTo>
                  <a:cubicBezTo>
                    <a:pt x="5341" y="1828"/>
                    <a:pt x="6003" y="1996"/>
                    <a:pt x="6680" y="1996"/>
                  </a:cubicBezTo>
                  <a:cubicBezTo>
                    <a:pt x="6743" y="1996"/>
                    <a:pt x="6807" y="1995"/>
                    <a:pt x="6870" y="1992"/>
                  </a:cubicBezTo>
                  <a:cubicBezTo>
                    <a:pt x="7346" y="1956"/>
                    <a:pt x="7763" y="1861"/>
                    <a:pt x="8192" y="1778"/>
                  </a:cubicBezTo>
                  <a:cubicBezTo>
                    <a:pt x="8472" y="1731"/>
                    <a:pt x="8792" y="1689"/>
                    <a:pt x="9104" y="1689"/>
                  </a:cubicBezTo>
                  <a:cubicBezTo>
                    <a:pt x="9269" y="1689"/>
                    <a:pt x="9432" y="1701"/>
                    <a:pt x="9585" y="1730"/>
                  </a:cubicBezTo>
                  <a:cubicBezTo>
                    <a:pt x="10275" y="1849"/>
                    <a:pt x="10680" y="2099"/>
                    <a:pt x="11133" y="2325"/>
                  </a:cubicBezTo>
                  <a:cubicBezTo>
                    <a:pt x="11573" y="2552"/>
                    <a:pt x="12121" y="2766"/>
                    <a:pt x="12871" y="2849"/>
                  </a:cubicBezTo>
                  <a:cubicBezTo>
                    <a:pt x="13037" y="2865"/>
                    <a:pt x="13213" y="2874"/>
                    <a:pt x="13386" y="2874"/>
                  </a:cubicBezTo>
                  <a:cubicBezTo>
                    <a:pt x="13610" y="2874"/>
                    <a:pt x="13831" y="2859"/>
                    <a:pt x="14026" y="2825"/>
                  </a:cubicBezTo>
                  <a:cubicBezTo>
                    <a:pt x="14383" y="2766"/>
                    <a:pt x="14633" y="2635"/>
                    <a:pt x="14609" y="2492"/>
                  </a:cubicBezTo>
                  <a:cubicBezTo>
                    <a:pt x="14574" y="2301"/>
                    <a:pt x="14038" y="2171"/>
                    <a:pt x="13526" y="2099"/>
                  </a:cubicBezTo>
                  <a:cubicBezTo>
                    <a:pt x="13014" y="2028"/>
                    <a:pt x="12442" y="1968"/>
                    <a:pt x="12085" y="1825"/>
                  </a:cubicBezTo>
                  <a:cubicBezTo>
                    <a:pt x="11466" y="1563"/>
                    <a:pt x="11787" y="1099"/>
                    <a:pt x="11049" y="873"/>
                  </a:cubicBezTo>
                  <a:cubicBezTo>
                    <a:pt x="10683" y="766"/>
                    <a:pt x="10196" y="752"/>
                    <a:pt x="9705" y="752"/>
                  </a:cubicBezTo>
                  <a:cubicBezTo>
                    <a:pt x="9541" y="752"/>
                    <a:pt x="9376" y="754"/>
                    <a:pt x="9216" y="754"/>
                  </a:cubicBezTo>
                  <a:cubicBezTo>
                    <a:pt x="8585" y="754"/>
                    <a:pt x="7430" y="611"/>
                    <a:pt x="7156" y="408"/>
                  </a:cubicBezTo>
                  <a:cubicBezTo>
                    <a:pt x="5941" y="146"/>
                    <a:pt x="4453" y="87"/>
                    <a:pt x="3024" y="51"/>
                  </a:cubicBezTo>
                  <a:cubicBezTo>
                    <a:pt x="2548" y="39"/>
                    <a:pt x="2072" y="15"/>
                    <a:pt x="1596" y="4"/>
                  </a:cubicBezTo>
                  <a:cubicBezTo>
                    <a:pt x="1507" y="2"/>
                    <a:pt x="1413" y="0"/>
                    <a:pt x="1319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41"/>
            <p:cNvSpPr/>
            <p:nvPr/>
          </p:nvSpPr>
          <p:spPr>
            <a:xfrm>
              <a:off x="6447838" y="3762863"/>
              <a:ext cx="683450" cy="228150"/>
            </a:xfrm>
            <a:custGeom>
              <a:avLst/>
              <a:gdLst/>
              <a:ahLst/>
              <a:cxnLst/>
              <a:rect l="l" t="t" r="r" b="b"/>
              <a:pathLst>
                <a:path w="27338" h="9126" extrusionOk="0">
                  <a:moveTo>
                    <a:pt x="15352" y="1"/>
                  </a:moveTo>
                  <a:cubicBezTo>
                    <a:pt x="14299" y="1"/>
                    <a:pt x="13247" y="201"/>
                    <a:pt x="12657" y="513"/>
                  </a:cubicBezTo>
                  <a:cubicBezTo>
                    <a:pt x="12324" y="680"/>
                    <a:pt x="12109" y="894"/>
                    <a:pt x="11597" y="1013"/>
                  </a:cubicBezTo>
                  <a:cubicBezTo>
                    <a:pt x="11286" y="1079"/>
                    <a:pt x="10907" y="1100"/>
                    <a:pt x="10532" y="1100"/>
                  </a:cubicBezTo>
                  <a:cubicBezTo>
                    <a:pt x="10434" y="1100"/>
                    <a:pt x="10336" y="1099"/>
                    <a:pt x="10240" y="1096"/>
                  </a:cubicBezTo>
                  <a:cubicBezTo>
                    <a:pt x="10034" y="1096"/>
                    <a:pt x="9823" y="1092"/>
                    <a:pt x="9613" y="1092"/>
                  </a:cubicBezTo>
                  <a:cubicBezTo>
                    <a:pt x="9351" y="1092"/>
                    <a:pt x="9092" y="1099"/>
                    <a:pt x="8847" y="1132"/>
                  </a:cubicBezTo>
                  <a:cubicBezTo>
                    <a:pt x="8406" y="1180"/>
                    <a:pt x="8014" y="1323"/>
                    <a:pt x="8061" y="1489"/>
                  </a:cubicBezTo>
                  <a:cubicBezTo>
                    <a:pt x="8168" y="1858"/>
                    <a:pt x="6894" y="2120"/>
                    <a:pt x="5906" y="2275"/>
                  </a:cubicBezTo>
                  <a:cubicBezTo>
                    <a:pt x="4918" y="2418"/>
                    <a:pt x="3823" y="2442"/>
                    <a:pt x="2787" y="2549"/>
                  </a:cubicBezTo>
                  <a:cubicBezTo>
                    <a:pt x="1751" y="2644"/>
                    <a:pt x="703" y="2847"/>
                    <a:pt x="298" y="3192"/>
                  </a:cubicBezTo>
                  <a:cubicBezTo>
                    <a:pt x="48" y="3394"/>
                    <a:pt x="60" y="3621"/>
                    <a:pt x="84" y="3847"/>
                  </a:cubicBezTo>
                  <a:cubicBezTo>
                    <a:pt x="120" y="4287"/>
                    <a:pt x="144" y="4728"/>
                    <a:pt x="179" y="5168"/>
                  </a:cubicBezTo>
                  <a:cubicBezTo>
                    <a:pt x="227" y="5740"/>
                    <a:pt x="96" y="6323"/>
                    <a:pt x="24" y="6895"/>
                  </a:cubicBezTo>
                  <a:cubicBezTo>
                    <a:pt x="1" y="7061"/>
                    <a:pt x="13" y="7264"/>
                    <a:pt x="394" y="7371"/>
                  </a:cubicBezTo>
                  <a:cubicBezTo>
                    <a:pt x="573" y="7421"/>
                    <a:pt x="806" y="7441"/>
                    <a:pt x="1042" y="7441"/>
                  </a:cubicBezTo>
                  <a:cubicBezTo>
                    <a:pt x="1198" y="7441"/>
                    <a:pt x="1355" y="7433"/>
                    <a:pt x="1501" y="7419"/>
                  </a:cubicBezTo>
                  <a:cubicBezTo>
                    <a:pt x="1870" y="7371"/>
                    <a:pt x="2191" y="7288"/>
                    <a:pt x="2525" y="7216"/>
                  </a:cubicBezTo>
                  <a:cubicBezTo>
                    <a:pt x="3489" y="7026"/>
                    <a:pt x="4596" y="6954"/>
                    <a:pt x="5680" y="6871"/>
                  </a:cubicBezTo>
                  <a:cubicBezTo>
                    <a:pt x="6859" y="6799"/>
                    <a:pt x="8025" y="6716"/>
                    <a:pt x="9204" y="6633"/>
                  </a:cubicBezTo>
                  <a:cubicBezTo>
                    <a:pt x="10017" y="6581"/>
                    <a:pt x="10831" y="6521"/>
                    <a:pt x="11660" y="6521"/>
                  </a:cubicBezTo>
                  <a:cubicBezTo>
                    <a:pt x="11789" y="6521"/>
                    <a:pt x="11919" y="6522"/>
                    <a:pt x="12050" y="6526"/>
                  </a:cubicBezTo>
                  <a:cubicBezTo>
                    <a:pt x="13133" y="6538"/>
                    <a:pt x="12883" y="7276"/>
                    <a:pt x="13860" y="7442"/>
                  </a:cubicBezTo>
                  <a:cubicBezTo>
                    <a:pt x="14300" y="7514"/>
                    <a:pt x="14824" y="7466"/>
                    <a:pt x="15300" y="7502"/>
                  </a:cubicBezTo>
                  <a:cubicBezTo>
                    <a:pt x="16134" y="7550"/>
                    <a:pt x="16741" y="7871"/>
                    <a:pt x="16562" y="8157"/>
                  </a:cubicBezTo>
                  <a:cubicBezTo>
                    <a:pt x="16384" y="8454"/>
                    <a:pt x="16634" y="8788"/>
                    <a:pt x="17312" y="8966"/>
                  </a:cubicBezTo>
                  <a:cubicBezTo>
                    <a:pt x="17804" y="9093"/>
                    <a:pt x="18424" y="9125"/>
                    <a:pt x="19057" y="9125"/>
                  </a:cubicBezTo>
                  <a:cubicBezTo>
                    <a:pt x="19373" y="9125"/>
                    <a:pt x="19694" y="9117"/>
                    <a:pt x="20003" y="9109"/>
                  </a:cubicBezTo>
                  <a:cubicBezTo>
                    <a:pt x="20789" y="9074"/>
                    <a:pt x="21622" y="9038"/>
                    <a:pt x="22242" y="8871"/>
                  </a:cubicBezTo>
                  <a:cubicBezTo>
                    <a:pt x="22861" y="8704"/>
                    <a:pt x="23170" y="8431"/>
                    <a:pt x="23373" y="8157"/>
                  </a:cubicBezTo>
                  <a:cubicBezTo>
                    <a:pt x="23670" y="7752"/>
                    <a:pt x="23944" y="7323"/>
                    <a:pt x="24778" y="7014"/>
                  </a:cubicBezTo>
                  <a:cubicBezTo>
                    <a:pt x="25444" y="6764"/>
                    <a:pt x="26337" y="6573"/>
                    <a:pt x="26778" y="6276"/>
                  </a:cubicBezTo>
                  <a:cubicBezTo>
                    <a:pt x="27337" y="5895"/>
                    <a:pt x="27052" y="5430"/>
                    <a:pt x="26730" y="5014"/>
                  </a:cubicBezTo>
                  <a:cubicBezTo>
                    <a:pt x="26504" y="4728"/>
                    <a:pt x="26385" y="4430"/>
                    <a:pt x="25980" y="4168"/>
                  </a:cubicBezTo>
                  <a:cubicBezTo>
                    <a:pt x="25206" y="3632"/>
                    <a:pt x="24432" y="3109"/>
                    <a:pt x="23658" y="2585"/>
                  </a:cubicBezTo>
                  <a:cubicBezTo>
                    <a:pt x="22634" y="1882"/>
                    <a:pt x="22575" y="1085"/>
                    <a:pt x="21468" y="394"/>
                  </a:cubicBezTo>
                  <a:cubicBezTo>
                    <a:pt x="21372" y="334"/>
                    <a:pt x="21253" y="263"/>
                    <a:pt x="21063" y="239"/>
                  </a:cubicBezTo>
                  <a:cubicBezTo>
                    <a:pt x="20993" y="227"/>
                    <a:pt x="20919" y="222"/>
                    <a:pt x="20845" y="222"/>
                  </a:cubicBezTo>
                  <a:cubicBezTo>
                    <a:pt x="20618" y="222"/>
                    <a:pt x="20391" y="272"/>
                    <a:pt x="20265" y="334"/>
                  </a:cubicBezTo>
                  <a:cubicBezTo>
                    <a:pt x="20086" y="430"/>
                    <a:pt x="20039" y="537"/>
                    <a:pt x="19991" y="644"/>
                  </a:cubicBezTo>
                  <a:lnTo>
                    <a:pt x="19694" y="1394"/>
                  </a:lnTo>
                  <a:cubicBezTo>
                    <a:pt x="19670" y="1466"/>
                    <a:pt x="19622" y="1549"/>
                    <a:pt x="19527" y="1620"/>
                  </a:cubicBezTo>
                  <a:cubicBezTo>
                    <a:pt x="19455" y="1663"/>
                    <a:pt x="19342" y="1678"/>
                    <a:pt x="19216" y="1678"/>
                  </a:cubicBezTo>
                  <a:cubicBezTo>
                    <a:pt x="19028" y="1678"/>
                    <a:pt x="18809" y="1646"/>
                    <a:pt x="18646" y="1632"/>
                  </a:cubicBezTo>
                  <a:cubicBezTo>
                    <a:pt x="18610" y="1629"/>
                    <a:pt x="18571" y="1628"/>
                    <a:pt x="18531" y="1628"/>
                  </a:cubicBezTo>
                  <a:cubicBezTo>
                    <a:pt x="18272" y="1628"/>
                    <a:pt x="17938" y="1681"/>
                    <a:pt x="17749" y="1681"/>
                  </a:cubicBezTo>
                  <a:cubicBezTo>
                    <a:pt x="17734" y="1681"/>
                    <a:pt x="17719" y="1681"/>
                    <a:pt x="17705" y="1680"/>
                  </a:cubicBezTo>
                  <a:cubicBezTo>
                    <a:pt x="17312" y="1644"/>
                    <a:pt x="16943" y="1573"/>
                    <a:pt x="16657" y="1466"/>
                  </a:cubicBezTo>
                  <a:cubicBezTo>
                    <a:pt x="16407" y="1382"/>
                    <a:pt x="16241" y="1263"/>
                    <a:pt x="16157" y="1144"/>
                  </a:cubicBezTo>
                  <a:cubicBezTo>
                    <a:pt x="16026" y="930"/>
                    <a:pt x="16419" y="846"/>
                    <a:pt x="16622" y="834"/>
                  </a:cubicBezTo>
                  <a:cubicBezTo>
                    <a:pt x="16908" y="799"/>
                    <a:pt x="17146" y="715"/>
                    <a:pt x="17229" y="608"/>
                  </a:cubicBezTo>
                  <a:cubicBezTo>
                    <a:pt x="17360" y="453"/>
                    <a:pt x="17146" y="275"/>
                    <a:pt x="16777" y="168"/>
                  </a:cubicBezTo>
                  <a:cubicBezTo>
                    <a:pt x="16419" y="61"/>
                    <a:pt x="15931" y="13"/>
                    <a:pt x="15443" y="1"/>
                  </a:cubicBezTo>
                  <a:cubicBezTo>
                    <a:pt x="15413" y="1"/>
                    <a:pt x="15382" y="1"/>
                    <a:pt x="15352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41"/>
            <p:cNvSpPr/>
            <p:nvPr/>
          </p:nvSpPr>
          <p:spPr>
            <a:xfrm>
              <a:off x="5199763" y="3768938"/>
              <a:ext cx="162550" cy="80250"/>
            </a:xfrm>
            <a:custGeom>
              <a:avLst/>
              <a:gdLst/>
              <a:ahLst/>
              <a:cxnLst/>
              <a:rect l="l" t="t" r="r" b="b"/>
              <a:pathLst>
                <a:path w="6502" h="3210" extrusionOk="0">
                  <a:moveTo>
                    <a:pt x="5438" y="0"/>
                  </a:moveTo>
                  <a:cubicBezTo>
                    <a:pt x="5380" y="0"/>
                    <a:pt x="5322" y="3"/>
                    <a:pt x="5263" y="8"/>
                  </a:cubicBezTo>
                  <a:cubicBezTo>
                    <a:pt x="4847" y="56"/>
                    <a:pt x="4597" y="199"/>
                    <a:pt x="4442" y="341"/>
                  </a:cubicBezTo>
                  <a:cubicBezTo>
                    <a:pt x="4299" y="472"/>
                    <a:pt x="4180" y="627"/>
                    <a:pt x="3882" y="734"/>
                  </a:cubicBezTo>
                  <a:cubicBezTo>
                    <a:pt x="3382" y="901"/>
                    <a:pt x="2549" y="889"/>
                    <a:pt x="2072" y="1068"/>
                  </a:cubicBezTo>
                  <a:cubicBezTo>
                    <a:pt x="1608" y="1234"/>
                    <a:pt x="1715" y="1484"/>
                    <a:pt x="1596" y="1699"/>
                  </a:cubicBezTo>
                  <a:cubicBezTo>
                    <a:pt x="1489" y="1889"/>
                    <a:pt x="1263" y="2020"/>
                    <a:pt x="882" y="2151"/>
                  </a:cubicBezTo>
                  <a:cubicBezTo>
                    <a:pt x="167" y="2413"/>
                    <a:pt x="1" y="2758"/>
                    <a:pt x="858" y="3032"/>
                  </a:cubicBezTo>
                  <a:cubicBezTo>
                    <a:pt x="1219" y="3148"/>
                    <a:pt x="1709" y="3209"/>
                    <a:pt x="2195" y="3209"/>
                  </a:cubicBezTo>
                  <a:cubicBezTo>
                    <a:pt x="2559" y="3209"/>
                    <a:pt x="2922" y="3175"/>
                    <a:pt x="3227" y="3104"/>
                  </a:cubicBezTo>
                  <a:cubicBezTo>
                    <a:pt x="4001" y="2925"/>
                    <a:pt x="4287" y="2580"/>
                    <a:pt x="4418" y="2258"/>
                  </a:cubicBezTo>
                  <a:cubicBezTo>
                    <a:pt x="4537" y="1937"/>
                    <a:pt x="4561" y="1604"/>
                    <a:pt x="5001" y="1318"/>
                  </a:cubicBezTo>
                  <a:cubicBezTo>
                    <a:pt x="5251" y="1151"/>
                    <a:pt x="5632" y="1008"/>
                    <a:pt x="5942" y="853"/>
                  </a:cubicBezTo>
                  <a:cubicBezTo>
                    <a:pt x="6252" y="699"/>
                    <a:pt x="6502" y="508"/>
                    <a:pt x="6406" y="318"/>
                  </a:cubicBezTo>
                  <a:cubicBezTo>
                    <a:pt x="6332" y="159"/>
                    <a:pt x="5901" y="0"/>
                    <a:pt x="5438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41"/>
            <p:cNvSpPr/>
            <p:nvPr/>
          </p:nvSpPr>
          <p:spPr>
            <a:xfrm>
              <a:off x="2380663" y="3391413"/>
              <a:ext cx="25" cy="900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6"/>
                  </a:moveTo>
                  <a:cubicBezTo>
                    <a:pt x="1" y="12"/>
                    <a:pt x="1" y="0"/>
                    <a:pt x="1" y="0"/>
                  </a:cubicBezTo>
                  <a:cubicBezTo>
                    <a:pt x="1" y="12"/>
                    <a:pt x="1" y="24"/>
                    <a:pt x="1" y="36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41"/>
            <p:cNvSpPr/>
            <p:nvPr/>
          </p:nvSpPr>
          <p:spPr>
            <a:xfrm>
              <a:off x="3902288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1"/>
                  </a:moveTo>
                  <a:cubicBezTo>
                    <a:pt x="0" y="2"/>
                    <a:pt x="1" y="4"/>
                    <a:pt x="1" y="6"/>
                  </a:cubicBezTo>
                  <a:lnTo>
                    <a:pt x="1" y="6"/>
                  </a:lnTo>
                  <a:cubicBezTo>
                    <a:pt x="0" y="3"/>
                    <a:pt x="0" y="1"/>
                    <a:pt x="0" y="1"/>
                  </a:cubicBezTo>
                  <a:close/>
                  <a:moveTo>
                    <a:pt x="1" y="6"/>
                  </a:moveTo>
                  <a:cubicBezTo>
                    <a:pt x="2" y="11"/>
                    <a:pt x="5" y="21"/>
                    <a:pt x="12" y="37"/>
                  </a:cubicBezTo>
                  <a:cubicBezTo>
                    <a:pt x="12" y="26"/>
                    <a:pt x="3" y="16"/>
                    <a:pt x="1" y="6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41"/>
            <p:cNvSpPr/>
            <p:nvPr/>
          </p:nvSpPr>
          <p:spPr>
            <a:xfrm>
              <a:off x="5314063" y="3391413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1" y="0"/>
                  </a:moveTo>
                  <a:cubicBezTo>
                    <a:pt x="1" y="0"/>
                    <a:pt x="13" y="12"/>
                    <a:pt x="13" y="36"/>
                  </a:cubicBezTo>
                  <a:cubicBezTo>
                    <a:pt x="13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41"/>
            <p:cNvSpPr/>
            <p:nvPr/>
          </p:nvSpPr>
          <p:spPr>
            <a:xfrm>
              <a:off x="6666613" y="2877938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1" y="1"/>
                  </a:moveTo>
                  <a:cubicBezTo>
                    <a:pt x="1" y="13"/>
                    <a:pt x="1" y="25"/>
                    <a:pt x="13" y="37"/>
                  </a:cubicBezTo>
                  <a:cubicBezTo>
                    <a:pt x="1" y="1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F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3" name="Google Shape;11603;p4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sp>
        <p:nvSpPr>
          <p:cNvPr id="11604" name="Google Shape;11604;p41"/>
          <p:cNvSpPr/>
          <p:nvPr/>
        </p:nvSpPr>
        <p:spPr>
          <a:xfrm>
            <a:off x="1577963" y="3546888"/>
            <a:ext cx="108375" cy="33050"/>
          </a:xfrm>
          <a:custGeom>
            <a:avLst/>
            <a:gdLst/>
            <a:ahLst/>
            <a:cxnLst/>
            <a:rect l="l" t="t" r="r" b="b"/>
            <a:pathLst>
              <a:path w="4335" h="1322" extrusionOk="0">
                <a:moveTo>
                  <a:pt x="2168" y="0"/>
                </a:moveTo>
                <a:cubicBezTo>
                  <a:pt x="965" y="0"/>
                  <a:pt x="1" y="298"/>
                  <a:pt x="1" y="667"/>
                </a:cubicBezTo>
                <a:cubicBezTo>
                  <a:pt x="1" y="1024"/>
                  <a:pt x="965" y="1322"/>
                  <a:pt x="2168" y="1322"/>
                </a:cubicBezTo>
                <a:cubicBezTo>
                  <a:pt x="3370" y="1322"/>
                  <a:pt x="4334" y="1024"/>
                  <a:pt x="4334" y="667"/>
                </a:cubicBezTo>
                <a:cubicBezTo>
                  <a:pt x="4334" y="298"/>
                  <a:pt x="3370" y="0"/>
                  <a:pt x="21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05" name="Google Shape;11605;p41"/>
          <p:cNvGrpSpPr/>
          <p:nvPr/>
        </p:nvGrpSpPr>
        <p:grpSpPr>
          <a:xfrm>
            <a:off x="1426774" y="1812301"/>
            <a:ext cx="1363985" cy="1752086"/>
            <a:chOff x="1426774" y="1812301"/>
            <a:chExt cx="1363985" cy="1752086"/>
          </a:xfrm>
        </p:grpSpPr>
        <p:sp>
          <p:nvSpPr>
            <p:cNvPr id="11606" name="Google Shape;11606;p41"/>
            <p:cNvSpPr/>
            <p:nvPr/>
          </p:nvSpPr>
          <p:spPr>
            <a:xfrm>
              <a:off x="1632138" y="2043113"/>
              <a:ext cx="25" cy="1453175"/>
            </a:xfrm>
            <a:custGeom>
              <a:avLst/>
              <a:gdLst/>
              <a:ahLst/>
              <a:cxnLst/>
              <a:rect l="l" t="t" r="r" b="b"/>
              <a:pathLst>
                <a:path w="1" h="58127" fill="none" extrusionOk="0">
                  <a:moveTo>
                    <a:pt x="1" y="58127"/>
                  </a:moveTo>
                  <a:lnTo>
                    <a:pt x="1" y="1"/>
                  </a:lnTo>
                </a:path>
              </a:pathLst>
            </a:custGeom>
            <a:solidFill>
              <a:schemeClr val="accent6"/>
            </a:solidFill>
            <a:ln w="17850" cap="flat" cmpd="sng">
              <a:solidFill>
                <a:srgbClr val="EC3A3B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41"/>
            <p:cNvSpPr/>
            <p:nvPr/>
          </p:nvSpPr>
          <p:spPr>
            <a:xfrm>
              <a:off x="1457176" y="1844976"/>
              <a:ext cx="351479" cy="351452"/>
            </a:xfrm>
            <a:custGeom>
              <a:avLst/>
              <a:gdLst/>
              <a:ahLst/>
              <a:cxnLst/>
              <a:rect l="l" t="t" r="r" b="b"/>
              <a:pathLst>
                <a:path w="13301" h="13300" extrusionOk="0">
                  <a:moveTo>
                    <a:pt x="2418" y="0"/>
                  </a:moveTo>
                  <a:cubicBezTo>
                    <a:pt x="1096" y="0"/>
                    <a:pt x="1" y="1084"/>
                    <a:pt x="1" y="2417"/>
                  </a:cubicBezTo>
                  <a:lnTo>
                    <a:pt x="1" y="10883"/>
                  </a:lnTo>
                  <a:cubicBezTo>
                    <a:pt x="1" y="12216"/>
                    <a:pt x="1096" y="13300"/>
                    <a:pt x="2418" y="13300"/>
                  </a:cubicBezTo>
                  <a:lnTo>
                    <a:pt x="10883" y="13300"/>
                  </a:lnTo>
                  <a:cubicBezTo>
                    <a:pt x="12217" y="13300"/>
                    <a:pt x="13300" y="12216"/>
                    <a:pt x="13300" y="10883"/>
                  </a:cubicBezTo>
                  <a:lnTo>
                    <a:pt x="13300" y="2417"/>
                  </a:lnTo>
                  <a:cubicBezTo>
                    <a:pt x="13300" y="1084"/>
                    <a:pt x="12217" y="0"/>
                    <a:pt x="108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41"/>
            <p:cNvSpPr/>
            <p:nvPr/>
          </p:nvSpPr>
          <p:spPr>
            <a:xfrm>
              <a:off x="1719063" y="2620150"/>
              <a:ext cx="1070660" cy="724225"/>
            </a:xfrm>
            <a:custGeom>
              <a:avLst/>
              <a:gdLst/>
              <a:ahLst/>
              <a:cxnLst/>
              <a:rect l="l" t="t" r="r" b="b"/>
              <a:pathLst>
                <a:path w="31267" h="28969" extrusionOk="0">
                  <a:moveTo>
                    <a:pt x="1929" y="1"/>
                  </a:moveTo>
                  <a:cubicBezTo>
                    <a:pt x="858" y="1"/>
                    <a:pt x="1" y="870"/>
                    <a:pt x="1" y="1929"/>
                  </a:cubicBezTo>
                  <a:lnTo>
                    <a:pt x="1" y="27040"/>
                  </a:lnTo>
                  <a:cubicBezTo>
                    <a:pt x="1" y="28099"/>
                    <a:pt x="858" y="28968"/>
                    <a:pt x="1929" y="28968"/>
                  </a:cubicBezTo>
                  <a:lnTo>
                    <a:pt x="29338" y="28968"/>
                  </a:lnTo>
                  <a:cubicBezTo>
                    <a:pt x="30409" y="28968"/>
                    <a:pt x="31266" y="28099"/>
                    <a:pt x="31266" y="27040"/>
                  </a:cubicBezTo>
                  <a:lnTo>
                    <a:pt x="31266" y="1929"/>
                  </a:lnTo>
                  <a:cubicBezTo>
                    <a:pt x="31266" y="870"/>
                    <a:pt x="30409" y="1"/>
                    <a:pt x="29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Mercury is small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1609" name="Google Shape;11609;p41"/>
            <p:cNvSpPr/>
            <p:nvPr/>
          </p:nvSpPr>
          <p:spPr>
            <a:xfrm>
              <a:off x="1576188" y="3468588"/>
              <a:ext cx="111625" cy="95800"/>
            </a:xfrm>
            <a:custGeom>
              <a:avLst/>
              <a:gdLst/>
              <a:ahLst/>
              <a:cxnLst/>
              <a:rect l="l" t="t" r="r" b="b"/>
              <a:pathLst>
                <a:path w="4465" h="3832" extrusionOk="0">
                  <a:moveTo>
                    <a:pt x="310" y="1"/>
                  </a:moveTo>
                  <a:cubicBezTo>
                    <a:pt x="119" y="1"/>
                    <a:pt x="0" y="203"/>
                    <a:pt x="95" y="370"/>
                  </a:cubicBezTo>
                  <a:lnTo>
                    <a:pt x="2024" y="3715"/>
                  </a:lnTo>
                  <a:cubicBezTo>
                    <a:pt x="2072" y="3793"/>
                    <a:pt x="2155" y="3832"/>
                    <a:pt x="2239" y="3832"/>
                  </a:cubicBezTo>
                  <a:cubicBezTo>
                    <a:pt x="2322" y="3832"/>
                    <a:pt x="2405" y="3793"/>
                    <a:pt x="2453" y="3715"/>
                  </a:cubicBezTo>
                  <a:lnTo>
                    <a:pt x="4382" y="370"/>
                  </a:lnTo>
                  <a:cubicBezTo>
                    <a:pt x="4465" y="203"/>
                    <a:pt x="4358" y="1"/>
                    <a:pt x="41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41"/>
            <p:cNvSpPr/>
            <p:nvPr/>
          </p:nvSpPr>
          <p:spPr>
            <a:xfrm>
              <a:off x="1426774" y="1812301"/>
              <a:ext cx="412283" cy="412692"/>
            </a:xfrm>
            <a:custGeom>
              <a:avLst/>
              <a:gdLst/>
              <a:ahLst/>
              <a:cxnLst/>
              <a:rect l="l" t="t" r="r" b="b"/>
              <a:pathLst>
                <a:path w="14359" h="14372" extrusionOk="0">
                  <a:moveTo>
                    <a:pt x="11406" y="1072"/>
                  </a:moveTo>
                  <a:cubicBezTo>
                    <a:pt x="12454" y="1072"/>
                    <a:pt x="13299" y="1918"/>
                    <a:pt x="13299" y="2953"/>
                  </a:cubicBezTo>
                  <a:lnTo>
                    <a:pt x="13299" y="11419"/>
                  </a:lnTo>
                  <a:cubicBezTo>
                    <a:pt x="13299" y="12455"/>
                    <a:pt x="12454" y="13300"/>
                    <a:pt x="11406" y="13300"/>
                  </a:cubicBezTo>
                  <a:lnTo>
                    <a:pt x="2941" y="13300"/>
                  </a:lnTo>
                  <a:cubicBezTo>
                    <a:pt x="1905" y="13300"/>
                    <a:pt x="1060" y="12455"/>
                    <a:pt x="1060" y="11419"/>
                  </a:cubicBezTo>
                  <a:lnTo>
                    <a:pt x="1060" y="2953"/>
                  </a:lnTo>
                  <a:cubicBezTo>
                    <a:pt x="1060" y="1918"/>
                    <a:pt x="1905" y="1072"/>
                    <a:pt x="2941" y="1072"/>
                  </a:cubicBezTo>
                  <a:close/>
                  <a:moveTo>
                    <a:pt x="2941" y="1"/>
                  </a:moveTo>
                  <a:cubicBezTo>
                    <a:pt x="1322" y="1"/>
                    <a:pt x="0" y="1322"/>
                    <a:pt x="0" y="2953"/>
                  </a:cubicBezTo>
                  <a:lnTo>
                    <a:pt x="0" y="11419"/>
                  </a:lnTo>
                  <a:cubicBezTo>
                    <a:pt x="0" y="13038"/>
                    <a:pt x="1322" y="14371"/>
                    <a:pt x="2941" y="14371"/>
                  </a:cubicBezTo>
                  <a:lnTo>
                    <a:pt x="11406" y="14371"/>
                  </a:lnTo>
                  <a:cubicBezTo>
                    <a:pt x="13037" y="14371"/>
                    <a:pt x="14359" y="13038"/>
                    <a:pt x="14359" y="11419"/>
                  </a:cubicBezTo>
                  <a:lnTo>
                    <a:pt x="14359" y="2953"/>
                  </a:lnTo>
                  <a:cubicBezTo>
                    <a:pt x="14359" y="1322"/>
                    <a:pt x="13037" y="1"/>
                    <a:pt x="114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41"/>
            <p:cNvSpPr/>
            <p:nvPr/>
          </p:nvSpPr>
          <p:spPr>
            <a:xfrm>
              <a:off x="1457182" y="2204124"/>
              <a:ext cx="351470" cy="136425"/>
            </a:xfrm>
            <a:custGeom>
              <a:avLst/>
              <a:gdLst/>
              <a:ahLst/>
              <a:cxnLst/>
              <a:rect l="l" t="t" r="r" b="b"/>
              <a:pathLst>
                <a:path w="12241" h="4751" extrusionOk="0">
                  <a:moveTo>
                    <a:pt x="1" y="0"/>
                  </a:moveTo>
                  <a:lnTo>
                    <a:pt x="6097" y="4751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41"/>
            <p:cNvSpPr/>
            <p:nvPr/>
          </p:nvSpPr>
          <p:spPr>
            <a:xfrm>
              <a:off x="1719063" y="2301650"/>
              <a:ext cx="1071696" cy="271438"/>
            </a:xfrm>
            <a:custGeom>
              <a:avLst/>
              <a:gdLst/>
              <a:ahLst/>
              <a:cxnLst/>
              <a:rect l="l" t="t" r="r" b="b"/>
              <a:pathLst>
                <a:path w="32171" h="7931" extrusionOk="0">
                  <a:moveTo>
                    <a:pt x="1810" y="1"/>
                  </a:moveTo>
                  <a:cubicBezTo>
                    <a:pt x="810" y="1"/>
                    <a:pt x="0" y="811"/>
                    <a:pt x="0" y="1811"/>
                  </a:cubicBezTo>
                  <a:lnTo>
                    <a:pt x="0" y="6121"/>
                  </a:lnTo>
                  <a:cubicBezTo>
                    <a:pt x="0" y="7121"/>
                    <a:pt x="810" y="7931"/>
                    <a:pt x="1810" y="7931"/>
                  </a:cubicBezTo>
                  <a:lnTo>
                    <a:pt x="30361" y="7931"/>
                  </a:lnTo>
                  <a:cubicBezTo>
                    <a:pt x="31361" y="7931"/>
                    <a:pt x="32171" y="7121"/>
                    <a:pt x="32171" y="6121"/>
                  </a:cubicBezTo>
                  <a:lnTo>
                    <a:pt x="32171" y="1811"/>
                  </a:lnTo>
                  <a:cubicBezTo>
                    <a:pt x="32171" y="811"/>
                    <a:pt x="31361" y="1"/>
                    <a:pt x="30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200"/>
            </a:p>
          </p:txBody>
        </p:sp>
      </p:grpSp>
      <p:grpSp>
        <p:nvGrpSpPr>
          <p:cNvPr id="11613" name="Google Shape;11613;p41"/>
          <p:cNvGrpSpPr/>
          <p:nvPr/>
        </p:nvGrpSpPr>
        <p:grpSpPr>
          <a:xfrm>
            <a:off x="1514807" y="1907575"/>
            <a:ext cx="234699" cy="219569"/>
            <a:chOff x="-10858725" y="4092875"/>
            <a:chExt cx="353675" cy="330825"/>
          </a:xfrm>
        </p:grpSpPr>
        <p:sp>
          <p:nvSpPr>
            <p:cNvPr id="11614" name="Google Shape;11614;p41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41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41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41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41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41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0" name="Google Shape;11620;p41"/>
          <p:cNvGrpSpPr/>
          <p:nvPr/>
        </p:nvGrpSpPr>
        <p:grpSpPr>
          <a:xfrm>
            <a:off x="3313049" y="1352493"/>
            <a:ext cx="1363985" cy="1776632"/>
            <a:chOff x="3313049" y="1352493"/>
            <a:chExt cx="1363985" cy="1776632"/>
          </a:xfrm>
        </p:grpSpPr>
        <p:sp>
          <p:nvSpPr>
            <p:cNvPr id="11621" name="Google Shape;11621;p41"/>
            <p:cNvSpPr/>
            <p:nvPr/>
          </p:nvSpPr>
          <p:spPr>
            <a:xfrm>
              <a:off x="3464263" y="3096075"/>
              <a:ext cx="108375" cy="33050"/>
            </a:xfrm>
            <a:custGeom>
              <a:avLst/>
              <a:gdLst/>
              <a:ahLst/>
              <a:cxnLst/>
              <a:rect l="l" t="t" r="r" b="b"/>
              <a:pathLst>
                <a:path w="4335" h="1322" extrusionOk="0">
                  <a:moveTo>
                    <a:pt x="2168" y="0"/>
                  </a:moveTo>
                  <a:cubicBezTo>
                    <a:pt x="965" y="0"/>
                    <a:pt x="1" y="298"/>
                    <a:pt x="1" y="667"/>
                  </a:cubicBezTo>
                  <a:cubicBezTo>
                    <a:pt x="1" y="1024"/>
                    <a:pt x="965" y="1322"/>
                    <a:pt x="2168" y="1322"/>
                  </a:cubicBezTo>
                  <a:cubicBezTo>
                    <a:pt x="3370" y="1322"/>
                    <a:pt x="4334" y="1024"/>
                    <a:pt x="4334" y="667"/>
                  </a:cubicBezTo>
                  <a:cubicBezTo>
                    <a:pt x="4334" y="298"/>
                    <a:pt x="3370" y="0"/>
                    <a:pt x="2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22" name="Google Shape;11622;p41"/>
            <p:cNvGrpSpPr/>
            <p:nvPr/>
          </p:nvGrpSpPr>
          <p:grpSpPr>
            <a:xfrm>
              <a:off x="3313049" y="1352493"/>
              <a:ext cx="1363985" cy="1752086"/>
              <a:chOff x="1426774" y="1812301"/>
              <a:chExt cx="1363985" cy="1752086"/>
            </a:xfrm>
          </p:grpSpPr>
          <p:sp>
            <p:nvSpPr>
              <p:cNvPr id="11623" name="Google Shape;11623;p41"/>
              <p:cNvSpPr/>
              <p:nvPr/>
            </p:nvSpPr>
            <p:spPr>
              <a:xfrm>
                <a:off x="1632138" y="2043113"/>
                <a:ext cx="25" cy="1453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58127" fill="none" extrusionOk="0">
                    <a:moveTo>
                      <a:pt x="1" y="58127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accent2"/>
              </a:solidFill>
              <a:ln w="178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41"/>
              <p:cNvSpPr/>
              <p:nvPr/>
            </p:nvSpPr>
            <p:spPr>
              <a:xfrm>
                <a:off x="1457176" y="1844976"/>
                <a:ext cx="351479" cy="351452"/>
              </a:xfrm>
              <a:custGeom>
                <a:avLst/>
                <a:gdLst/>
                <a:ahLst/>
                <a:cxnLst/>
                <a:rect l="l" t="t" r="r" b="b"/>
                <a:pathLst>
                  <a:path w="13301" h="13300" extrusionOk="0">
                    <a:moveTo>
                      <a:pt x="2418" y="0"/>
                    </a:moveTo>
                    <a:cubicBezTo>
                      <a:pt x="1096" y="0"/>
                      <a:pt x="1" y="1084"/>
                      <a:pt x="1" y="2417"/>
                    </a:cubicBezTo>
                    <a:lnTo>
                      <a:pt x="1" y="10883"/>
                    </a:lnTo>
                    <a:cubicBezTo>
                      <a:pt x="1" y="12216"/>
                      <a:pt x="1096" y="13300"/>
                      <a:pt x="2418" y="13300"/>
                    </a:cubicBezTo>
                    <a:lnTo>
                      <a:pt x="10883" y="13300"/>
                    </a:lnTo>
                    <a:cubicBezTo>
                      <a:pt x="12217" y="13300"/>
                      <a:pt x="13300" y="12216"/>
                      <a:pt x="13300" y="10883"/>
                    </a:cubicBezTo>
                    <a:lnTo>
                      <a:pt x="13300" y="2417"/>
                    </a:lnTo>
                    <a:cubicBezTo>
                      <a:pt x="13300" y="1084"/>
                      <a:pt x="12217" y="0"/>
                      <a:pt x="10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41"/>
              <p:cNvSpPr/>
              <p:nvPr/>
            </p:nvSpPr>
            <p:spPr>
              <a:xfrm>
                <a:off x="1719063" y="2620150"/>
                <a:ext cx="1070660" cy="724225"/>
              </a:xfrm>
              <a:custGeom>
                <a:avLst/>
                <a:gdLst/>
                <a:ahLst/>
                <a:cxnLst/>
                <a:rect l="l" t="t" r="r" b="b"/>
                <a:pathLst>
                  <a:path w="31267" h="28969" extrusionOk="0">
                    <a:moveTo>
                      <a:pt x="1929" y="1"/>
                    </a:moveTo>
                    <a:cubicBezTo>
                      <a:pt x="858" y="1"/>
                      <a:pt x="1" y="870"/>
                      <a:pt x="1" y="1929"/>
                    </a:cubicBezTo>
                    <a:lnTo>
                      <a:pt x="1" y="27040"/>
                    </a:lnTo>
                    <a:cubicBezTo>
                      <a:pt x="1" y="28099"/>
                      <a:pt x="858" y="28968"/>
                      <a:pt x="1929" y="28968"/>
                    </a:cubicBezTo>
                    <a:lnTo>
                      <a:pt x="29338" y="28968"/>
                    </a:lnTo>
                    <a:cubicBezTo>
                      <a:pt x="30409" y="28968"/>
                      <a:pt x="31266" y="28099"/>
                      <a:pt x="31266" y="27040"/>
                    </a:cubicBezTo>
                    <a:lnTo>
                      <a:pt x="31266" y="1929"/>
                    </a:lnTo>
                    <a:cubicBezTo>
                      <a:pt x="31266" y="870"/>
                      <a:pt x="30409" y="1"/>
                      <a:pt x="29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Venus is terribly hot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626" name="Google Shape;11626;p41"/>
              <p:cNvSpPr/>
              <p:nvPr/>
            </p:nvSpPr>
            <p:spPr>
              <a:xfrm>
                <a:off x="1576188" y="3468588"/>
                <a:ext cx="111625" cy="95800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3832" extrusionOk="0">
                    <a:moveTo>
                      <a:pt x="310" y="1"/>
                    </a:moveTo>
                    <a:cubicBezTo>
                      <a:pt x="119" y="1"/>
                      <a:pt x="0" y="203"/>
                      <a:pt x="95" y="370"/>
                    </a:cubicBezTo>
                    <a:lnTo>
                      <a:pt x="2024" y="3715"/>
                    </a:lnTo>
                    <a:cubicBezTo>
                      <a:pt x="2072" y="3793"/>
                      <a:pt x="2155" y="3832"/>
                      <a:pt x="2239" y="3832"/>
                    </a:cubicBezTo>
                    <a:cubicBezTo>
                      <a:pt x="2322" y="3832"/>
                      <a:pt x="2405" y="3793"/>
                      <a:pt x="2453" y="3715"/>
                    </a:cubicBezTo>
                    <a:lnTo>
                      <a:pt x="4382" y="370"/>
                    </a:lnTo>
                    <a:cubicBezTo>
                      <a:pt x="4465" y="203"/>
                      <a:pt x="4358" y="1"/>
                      <a:pt x="4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41"/>
              <p:cNvSpPr/>
              <p:nvPr/>
            </p:nvSpPr>
            <p:spPr>
              <a:xfrm>
                <a:off x="1426774" y="1812301"/>
                <a:ext cx="412283" cy="412692"/>
              </a:xfrm>
              <a:custGeom>
                <a:avLst/>
                <a:gdLst/>
                <a:ahLst/>
                <a:cxnLst/>
                <a:rect l="l" t="t" r="r" b="b"/>
                <a:pathLst>
                  <a:path w="14359" h="14372" extrusionOk="0">
                    <a:moveTo>
                      <a:pt x="11406" y="1072"/>
                    </a:moveTo>
                    <a:cubicBezTo>
                      <a:pt x="12454" y="1072"/>
                      <a:pt x="13299" y="1918"/>
                      <a:pt x="13299" y="2953"/>
                    </a:cubicBezTo>
                    <a:lnTo>
                      <a:pt x="13299" y="11419"/>
                    </a:lnTo>
                    <a:cubicBezTo>
                      <a:pt x="13299" y="12455"/>
                      <a:pt x="12454" y="13300"/>
                      <a:pt x="11406" y="13300"/>
                    </a:cubicBezTo>
                    <a:lnTo>
                      <a:pt x="2941" y="13300"/>
                    </a:lnTo>
                    <a:cubicBezTo>
                      <a:pt x="1905" y="13300"/>
                      <a:pt x="1060" y="12455"/>
                      <a:pt x="1060" y="11419"/>
                    </a:cubicBezTo>
                    <a:lnTo>
                      <a:pt x="1060" y="2953"/>
                    </a:lnTo>
                    <a:cubicBezTo>
                      <a:pt x="1060" y="1918"/>
                      <a:pt x="1905" y="1072"/>
                      <a:pt x="2941" y="1072"/>
                    </a:cubicBezTo>
                    <a:close/>
                    <a:moveTo>
                      <a:pt x="2941" y="1"/>
                    </a:moveTo>
                    <a:cubicBezTo>
                      <a:pt x="1322" y="1"/>
                      <a:pt x="0" y="1322"/>
                      <a:pt x="0" y="2953"/>
                    </a:cubicBezTo>
                    <a:lnTo>
                      <a:pt x="0" y="11419"/>
                    </a:lnTo>
                    <a:cubicBezTo>
                      <a:pt x="0" y="13038"/>
                      <a:pt x="1322" y="14371"/>
                      <a:pt x="2941" y="14371"/>
                    </a:cubicBezTo>
                    <a:lnTo>
                      <a:pt x="11406" y="14371"/>
                    </a:lnTo>
                    <a:cubicBezTo>
                      <a:pt x="13037" y="14371"/>
                      <a:pt x="14359" y="13038"/>
                      <a:pt x="14359" y="11419"/>
                    </a:cubicBezTo>
                    <a:lnTo>
                      <a:pt x="14359" y="2953"/>
                    </a:lnTo>
                    <a:cubicBezTo>
                      <a:pt x="14359" y="1322"/>
                      <a:pt x="13037" y="1"/>
                      <a:pt x="1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41"/>
              <p:cNvSpPr/>
              <p:nvPr/>
            </p:nvSpPr>
            <p:spPr>
              <a:xfrm>
                <a:off x="1457182" y="2204124"/>
                <a:ext cx="351470" cy="136425"/>
              </a:xfrm>
              <a:custGeom>
                <a:avLst/>
                <a:gdLst/>
                <a:ahLst/>
                <a:cxnLst/>
                <a:rect l="l" t="t" r="r" b="b"/>
                <a:pathLst>
                  <a:path w="12241" h="4751" extrusionOk="0">
                    <a:moveTo>
                      <a:pt x="1" y="0"/>
                    </a:moveTo>
                    <a:lnTo>
                      <a:pt x="6097" y="4751"/>
                    </a:lnTo>
                    <a:lnTo>
                      <a:pt x="12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41"/>
              <p:cNvSpPr/>
              <p:nvPr/>
            </p:nvSpPr>
            <p:spPr>
              <a:xfrm>
                <a:off x="1719063" y="2301650"/>
                <a:ext cx="1071696" cy="271438"/>
              </a:xfrm>
              <a:custGeom>
                <a:avLst/>
                <a:gdLst/>
                <a:ahLst/>
                <a:cxnLst/>
                <a:rect l="l" t="t" r="r" b="b"/>
                <a:pathLst>
                  <a:path w="32171" h="7931" extrusionOk="0">
                    <a:moveTo>
                      <a:pt x="1810" y="1"/>
                    </a:moveTo>
                    <a:cubicBezTo>
                      <a:pt x="810" y="1"/>
                      <a:pt x="0" y="811"/>
                      <a:pt x="0" y="1811"/>
                    </a:cubicBezTo>
                    <a:lnTo>
                      <a:pt x="0" y="6121"/>
                    </a:lnTo>
                    <a:cubicBezTo>
                      <a:pt x="0" y="7121"/>
                      <a:pt x="810" y="7931"/>
                      <a:pt x="1810" y="7931"/>
                    </a:cubicBezTo>
                    <a:lnTo>
                      <a:pt x="30361" y="7931"/>
                    </a:lnTo>
                    <a:cubicBezTo>
                      <a:pt x="31361" y="7931"/>
                      <a:pt x="32171" y="7121"/>
                      <a:pt x="32171" y="6121"/>
                    </a:cubicBezTo>
                    <a:lnTo>
                      <a:pt x="32171" y="1811"/>
                    </a:lnTo>
                    <a:cubicBezTo>
                      <a:pt x="32171" y="811"/>
                      <a:pt x="31361" y="1"/>
                      <a:pt x="30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5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200"/>
              </a:p>
            </p:txBody>
          </p:sp>
        </p:grpSp>
      </p:grpSp>
      <p:grpSp>
        <p:nvGrpSpPr>
          <p:cNvPr id="11630" name="Google Shape;11630;p41"/>
          <p:cNvGrpSpPr/>
          <p:nvPr/>
        </p:nvGrpSpPr>
        <p:grpSpPr>
          <a:xfrm>
            <a:off x="5428830" y="2428891"/>
            <a:ext cx="1363985" cy="1777352"/>
            <a:chOff x="5428830" y="2428891"/>
            <a:chExt cx="1363985" cy="1777352"/>
          </a:xfrm>
        </p:grpSpPr>
        <p:sp>
          <p:nvSpPr>
            <p:cNvPr id="11631" name="Google Shape;11631;p41"/>
            <p:cNvSpPr/>
            <p:nvPr/>
          </p:nvSpPr>
          <p:spPr>
            <a:xfrm>
              <a:off x="5579665" y="4173193"/>
              <a:ext cx="108375" cy="33050"/>
            </a:xfrm>
            <a:custGeom>
              <a:avLst/>
              <a:gdLst/>
              <a:ahLst/>
              <a:cxnLst/>
              <a:rect l="l" t="t" r="r" b="b"/>
              <a:pathLst>
                <a:path w="4335" h="1322" extrusionOk="0">
                  <a:moveTo>
                    <a:pt x="2168" y="0"/>
                  </a:moveTo>
                  <a:cubicBezTo>
                    <a:pt x="965" y="0"/>
                    <a:pt x="1" y="298"/>
                    <a:pt x="1" y="667"/>
                  </a:cubicBezTo>
                  <a:cubicBezTo>
                    <a:pt x="1" y="1024"/>
                    <a:pt x="965" y="1322"/>
                    <a:pt x="2168" y="1322"/>
                  </a:cubicBezTo>
                  <a:cubicBezTo>
                    <a:pt x="3370" y="1322"/>
                    <a:pt x="4334" y="1024"/>
                    <a:pt x="4334" y="667"/>
                  </a:cubicBezTo>
                  <a:cubicBezTo>
                    <a:pt x="4334" y="298"/>
                    <a:pt x="3370" y="0"/>
                    <a:pt x="2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32" name="Google Shape;11632;p41"/>
            <p:cNvGrpSpPr/>
            <p:nvPr/>
          </p:nvGrpSpPr>
          <p:grpSpPr>
            <a:xfrm>
              <a:off x="5428830" y="2428891"/>
              <a:ext cx="1363985" cy="1752086"/>
              <a:chOff x="1426774" y="1812301"/>
              <a:chExt cx="1363985" cy="1752086"/>
            </a:xfrm>
          </p:grpSpPr>
          <p:sp>
            <p:nvSpPr>
              <p:cNvPr id="11633" name="Google Shape;11633;p41"/>
              <p:cNvSpPr/>
              <p:nvPr/>
            </p:nvSpPr>
            <p:spPr>
              <a:xfrm>
                <a:off x="1632138" y="2043113"/>
                <a:ext cx="25" cy="1453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58127" fill="none" extrusionOk="0">
                    <a:moveTo>
                      <a:pt x="1" y="58127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accent5"/>
              </a:solidFill>
              <a:ln w="17850" cap="flat" cmpd="sng">
                <a:solidFill>
                  <a:schemeClr val="accent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41"/>
              <p:cNvSpPr/>
              <p:nvPr/>
            </p:nvSpPr>
            <p:spPr>
              <a:xfrm>
                <a:off x="1457176" y="1844976"/>
                <a:ext cx="351479" cy="351452"/>
              </a:xfrm>
              <a:custGeom>
                <a:avLst/>
                <a:gdLst/>
                <a:ahLst/>
                <a:cxnLst/>
                <a:rect l="l" t="t" r="r" b="b"/>
                <a:pathLst>
                  <a:path w="13301" h="13300" extrusionOk="0">
                    <a:moveTo>
                      <a:pt x="2418" y="0"/>
                    </a:moveTo>
                    <a:cubicBezTo>
                      <a:pt x="1096" y="0"/>
                      <a:pt x="1" y="1084"/>
                      <a:pt x="1" y="2417"/>
                    </a:cubicBezTo>
                    <a:lnTo>
                      <a:pt x="1" y="10883"/>
                    </a:lnTo>
                    <a:cubicBezTo>
                      <a:pt x="1" y="12216"/>
                      <a:pt x="1096" y="13300"/>
                      <a:pt x="2418" y="13300"/>
                    </a:cubicBezTo>
                    <a:lnTo>
                      <a:pt x="10883" y="13300"/>
                    </a:lnTo>
                    <a:cubicBezTo>
                      <a:pt x="12217" y="13300"/>
                      <a:pt x="13300" y="12216"/>
                      <a:pt x="13300" y="10883"/>
                    </a:cubicBezTo>
                    <a:lnTo>
                      <a:pt x="13300" y="2417"/>
                    </a:lnTo>
                    <a:cubicBezTo>
                      <a:pt x="13300" y="1084"/>
                      <a:pt x="12217" y="0"/>
                      <a:pt x="10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41"/>
              <p:cNvSpPr/>
              <p:nvPr/>
            </p:nvSpPr>
            <p:spPr>
              <a:xfrm>
                <a:off x="1719063" y="2620150"/>
                <a:ext cx="1070660" cy="724225"/>
              </a:xfrm>
              <a:custGeom>
                <a:avLst/>
                <a:gdLst/>
                <a:ahLst/>
                <a:cxnLst/>
                <a:rect l="l" t="t" r="r" b="b"/>
                <a:pathLst>
                  <a:path w="31267" h="28969" extrusionOk="0">
                    <a:moveTo>
                      <a:pt x="1929" y="1"/>
                    </a:moveTo>
                    <a:cubicBezTo>
                      <a:pt x="858" y="1"/>
                      <a:pt x="1" y="870"/>
                      <a:pt x="1" y="1929"/>
                    </a:cubicBezTo>
                    <a:lnTo>
                      <a:pt x="1" y="27040"/>
                    </a:lnTo>
                    <a:cubicBezTo>
                      <a:pt x="1" y="28099"/>
                      <a:pt x="858" y="28968"/>
                      <a:pt x="1929" y="28968"/>
                    </a:cubicBezTo>
                    <a:lnTo>
                      <a:pt x="29338" y="28968"/>
                    </a:lnTo>
                    <a:cubicBezTo>
                      <a:pt x="30409" y="28968"/>
                      <a:pt x="31266" y="28099"/>
                      <a:pt x="31266" y="27040"/>
                    </a:cubicBezTo>
                    <a:lnTo>
                      <a:pt x="31266" y="1929"/>
                    </a:lnTo>
                    <a:cubicBezTo>
                      <a:pt x="31266" y="870"/>
                      <a:pt x="30409" y="1"/>
                      <a:pt x="29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Earth harbors life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636" name="Google Shape;11636;p41"/>
              <p:cNvSpPr/>
              <p:nvPr/>
            </p:nvSpPr>
            <p:spPr>
              <a:xfrm>
                <a:off x="1576188" y="3468588"/>
                <a:ext cx="111625" cy="95800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3832" extrusionOk="0">
                    <a:moveTo>
                      <a:pt x="310" y="1"/>
                    </a:moveTo>
                    <a:cubicBezTo>
                      <a:pt x="119" y="1"/>
                      <a:pt x="0" y="203"/>
                      <a:pt x="95" y="370"/>
                    </a:cubicBezTo>
                    <a:lnTo>
                      <a:pt x="2024" y="3715"/>
                    </a:lnTo>
                    <a:cubicBezTo>
                      <a:pt x="2072" y="3793"/>
                      <a:pt x="2155" y="3832"/>
                      <a:pt x="2239" y="3832"/>
                    </a:cubicBezTo>
                    <a:cubicBezTo>
                      <a:pt x="2322" y="3832"/>
                      <a:pt x="2405" y="3793"/>
                      <a:pt x="2453" y="3715"/>
                    </a:cubicBezTo>
                    <a:lnTo>
                      <a:pt x="4382" y="370"/>
                    </a:lnTo>
                    <a:cubicBezTo>
                      <a:pt x="4465" y="203"/>
                      <a:pt x="4358" y="1"/>
                      <a:pt x="4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41"/>
              <p:cNvSpPr/>
              <p:nvPr/>
            </p:nvSpPr>
            <p:spPr>
              <a:xfrm>
                <a:off x="1426774" y="1812301"/>
                <a:ext cx="412283" cy="412692"/>
              </a:xfrm>
              <a:custGeom>
                <a:avLst/>
                <a:gdLst/>
                <a:ahLst/>
                <a:cxnLst/>
                <a:rect l="l" t="t" r="r" b="b"/>
                <a:pathLst>
                  <a:path w="14359" h="14372" extrusionOk="0">
                    <a:moveTo>
                      <a:pt x="11406" y="1072"/>
                    </a:moveTo>
                    <a:cubicBezTo>
                      <a:pt x="12454" y="1072"/>
                      <a:pt x="13299" y="1918"/>
                      <a:pt x="13299" y="2953"/>
                    </a:cubicBezTo>
                    <a:lnTo>
                      <a:pt x="13299" y="11419"/>
                    </a:lnTo>
                    <a:cubicBezTo>
                      <a:pt x="13299" y="12455"/>
                      <a:pt x="12454" y="13300"/>
                      <a:pt x="11406" y="13300"/>
                    </a:cubicBezTo>
                    <a:lnTo>
                      <a:pt x="2941" y="13300"/>
                    </a:lnTo>
                    <a:cubicBezTo>
                      <a:pt x="1905" y="13300"/>
                      <a:pt x="1060" y="12455"/>
                      <a:pt x="1060" y="11419"/>
                    </a:cubicBezTo>
                    <a:lnTo>
                      <a:pt x="1060" y="2953"/>
                    </a:lnTo>
                    <a:cubicBezTo>
                      <a:pt x="1060" y="1918"/>
                      <a:pt x="1905" y="1072"/>
                      <a:pt x="2941" y="1072"/>
                    </a:cubicBezTo>
                    <a:close/>
                    <a:moveTo>
                      <a:pt x="2941" y="1"/>
                    </a:moveTo>
                    <a:cubicBezTo>
                      <a:pt x="1322" y="1"/>
                      <a:pt x="0" y="1322"/>
                      <a:pt x="0" y="2953"/>
                    </a:cubicBezTo>
                    <a:lnTo>
                      <a:pt x="0" y="11419"/>
                    </a:lnTo>
                    <a:cubicBezTo>
                      <a:pt x="0" y="13038"/>
                      <a:pt x="1322" y="14371"/>
                      <a:pt x="2941" y="14371"/>
                    </a:cubicBezTo>
                    <a:lnTo>
                      <a:pt x="11406" y="14371"/>
                    </a:lnTo>
                    <a:cubicBezTo>
                      <a:pt x="13037" y="14371"/>
                      <a:pt x="14359" y="13038"/>
                      <a:pt x="14359" y="11419"/>
                    </a:cubicBezTo>
                    <a:lnTo>
                      <a:pt x="14359" y="2953"/>
                    </a:lnTo>
                    <a:cubicBezTo>
                      <a:pt x="14359" y="1322"/>
                      <a:pt x="13037" y="1"/>
                      <a:pt x="114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41"/>
              <p:cNvSpPr/>
              <p:nvPr/>
            </p:nvSpPr>
            <p:spPr>
              <a:xfrm>
                <a:off x="1457182" y="2204124"/>
                <a:ext cx="351470" cy="136425"/>
              </a:xfrm>
              <a:custGeom>
                <a:avLst/>
                <a:gdLst/>
                <a:ahLst/>
                <a:cxnLst/>
                <a:rect l="l" t="t" r="r" b="b"/>
                <a:pathLst>
                  <a:path w="12241" h="4751" extrusionOk="0">
                    <a:moveTo>
                      <a:pt x="1" y="0"/>
                    </a:moveTo>
                    <a:lnTo>
                      <a:pt x="6097" y="4751"/>
                    </a:lnTo>
                    <a:lnTo>
                      <a:pt x="1224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41"/>
              <p:cNvSpPr/>
              <p:nvPr/>
            </p:nvSpPr>
            <p:spPr>
              <a:xfrm>
                <a:off x="1719063" y="2301650"/>
                <a:ext cx="1071696" cy="271438"/>
              </a:xfrm>
              <a:custGeom>
                <a:avLst/>
                <a:gdLst/>
                <a:ahLst/>
                <a:cxnLst/>
                <a:rect l="l" t="t" r="r" b="b"/>
                <a:pathLst>
                  <a:path w="32171" h="7931" extrusionOk="0">
                    <a:moveTo>
                      <a:pt x="1810" y="1"/>
                    </a:moveTo>
                    <a:cubicBezTo>
                      <a:pt x="810" y="1"/>
                      <a:pt x="0" y="811"/>
                      <a:pt x="0" y="1811"/>
                    </a:cubicBezTo>
                    <a:lnTo>
                      <a:pt x="0" y="6121"/>
                    </a:lnTo>
                    <a:cubicBezTo>
                      <a:pt x="0" y="7121"/>
                      <a:pt x="810" y="7931"/>
                      <a:pt x="1810" y="7931"/>
                    </a:cubicBezTo>
                    <a:lnTo>
                      <a:pt x="30361" y="7931"/>
                    </a:lnTo>
                    <a:cubicBezTo>
                      <a:pt x="31361" y="7931"/>
                      <a:pt x="32171" y="7121"/>
                      <a:pt x="32171" y="6121"/>
                    </a:cubicBezTo>
                    <a:lnTo>
                      <a:pt x="32171" y="1811"/>
                    </a:lnTo>
                    <a:cubicBezTo>
                      <a:pt x="32171" y="811"/>
                      <a:pt x="31361" y="1"/>
                      <a:pt x="30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5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Earth</a:t>
                </a:r>
                <a:endParaRPr sz="1200"/>
              </a:p>
            </p:txBody>
          </p:sp>
        </p:grpSp>
      </p:grpSp>
      <p:grpSp>
        <p:nvGrpSpPr>
          <p:cNvPr id="11640" name="Google Shape;11640;p41"/>
          <p:cNvGrpSpPr/>
          <p:nvPr/>
        </p:nvGrpSpPr>
        <p:grpSpPr>
          <a:xfrm>
            <a:off x="7058014" y="1459891"/>
            <a:ext cx="1363985" cy="1776389"/>
            <a:chOff x="7058014" y="1459891"/>
            <a:chExt cx="1363985" cy="1776389"/>
          </a:xfrm>
        </p:grpSpPr>
        <p:sp>
          <p:nvSpPr>
            <p:cNvPr id="11641" name="Google Shape;11641;p41"/>
            <p:cNvSpPr/>
            <p:nvPr/>
          </p:nvSpPr>
          <p:spPr>
            <a:xfrm>
              <a:off x="7211030" y="3203230"/>
              <a:ext cx="108375" cy="33050"/>
            </a:xfrm>
            <a:custGeom>
              <a:avLst/>
              <a:gdLst/>
              <a:ahLst/>
              <a:cxnLst/>
              <a:rect l="l" t="t" r="r" b="b"/>
              <a:pathLst>
                <a:path w="4335" h="1322" extrusionOk="0">
                  <a:moveTo>
                    <a:pt x="2168" y="0"/>
                  </a:moveTo>
                  <a:cubicBezTo>
                    <a:pt x="965" y="0"/>
                    <a:pt x="1" y="298"/>
                    <a:pt x="1" y="667"/>
                  </a:cubicBezTo>
                  <a:cubicBezTo>
                    <a:pt x="1" y="1024"/>
                    <a:pt x="965" y="1322"/>
                    <a:pt x="2168" y="1322"/>
                  </a:cubicBezTo>
                  <a:cubicBezTo>
                    <a:pt x="3370" y="1322"/>
                    <a:pt x="4334" y="1024"/>
                    <a:pt x="4334" y="667"/>
                  </a:cubicBezTo>
                  <a:cubicBezTo>
                    <a:pt x="4334" y="298"/>
                    <a:pt x="3370" y="0"/>
                    <a:pt x="2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42" name="Google Shape;11642;p41"/>
            <p:cNvGrpSpPr/>
            <p:nvPr/>
          </p:nvGrpSpPr>
          <p:grpSpPr>
            <a:xfrm>
              <a:off x="7058014" y="1459891"/>
              <a:ext cx="1363985" cy="1752086"/>
              <a:chOff x="1426774" y="1812301"/>
              <a:chExt cx="1363985" cy="1752086"/>
            </a:xfrm>
          </p:grpSpPr>
          <p:sp>
            <p:nvSpPr>
              <p:cNvPr id="11643" name="Google Shape;11643;p41"/>
              <p:cNvSpPr/>
              <p:nvPr/>
            </p:nvSpPr>
            <p:spPr>
              <a:xfrm>
                <a:off x="1632138" y="2043113"/>
                <a:ext cx="25" cy="1453175"/>
              </a:xfrm>
              <a:custGeom>
                <a:avLst/>
                <a:gdLst/>
                <a:ahLst/>
                <a:cxnLst/>
                <a:rect l="l" t="t" r="r" b="b"/>
                <a:pathLst>
                  <a:path w="1" h="58127" fill="none" extrusionOk="0">
                    <a:moveTo>
                      <a:pt x="1" y="58127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accent4"/>
              </a:solidFill>
              <a:ln w="17850" cap="flat" cmpd="sng">
                <a:solidFill>
                  <a:schemeClr val="accent4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41"/>
              <p:cNvSpPr/>
              <p:nvPr/>
            </p:nvSpPr>
            <p:spPr>
              <a:xfrm>
                <a:off x="1457176" y="1844976"/>
                <a:ext cx="351479" cy="351452"/>
              </a:xfrm>
              <a:custGeom>
                <a:avLst/>
                <a:gdLst/>
                <a:ahLst/>
                <a:cxnLst/>
                <a:rect l="l" t="t" r="r" b="b"/>
                <a:pathLst>
                  <a:path w="13301" h="13300" extrusionOk="0">
                    <a:moveTo>
                      <a:pt x="2418" y="0"/>
                    </a:moveTo>
                    <a:cubicBezTo>
                      <a:pt x="1096" y="0"/>
                      <a:pt x="1" y="1084"/>
                      <a:pt x="1" y="2417"/>
                    </a:cubicBezTo>
                    <a:lnTo>
                      <a:pt x="1" y="10883"/>
                    </a:lnTo>
                    <a:cubicBezTo>
                      <a:pt x="1" y="12216"/>
                      <a:pt x="1096" y="13300"/>
                      <a:pt x="2418" y="13300"/>
                    </a:cubicBezTo>
                    <a:lnTo>
                      <a:pt x="10883" y="13300"/>
                    </a:lnTo>
                    <a:cubicBezTo>
                      <a:pt x="12217" y="13300"/>
                      <a:pt x="13300" y="12216"/>
                      <a:pt x="13300" y="10883"/>
                    </a:cubicBezTo>
                    <a:lnTo>
                      <a:pt x="13300" y="2417"/>
                    </a:lnTo>
                    <a:cubicBezTo>
                      <a:pt x="13300" y="1084"/>
                      <a:pt x="12217" y="0"/>
                      <a:pt x="108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41"/>
              <p:cNvSpPr/>
              <p:nvPr/>
            </p:nvSpPr>
            <p:spPr>
              <a:xfrm>
                <a:off x="1719063" y="2620150"/>
                <a:ext cx="1070660" cy="724225"/>
              </a:xfrm>
              <a:custGeom>
                <a:avLst/>
                <a:gdLst/>
                <a:ahLst/>
                <a:cxnLst/>
                <a:rect l="l" t="t" r="r" b="b"/>
                <a:pathLst>
                  <a:path w="31267" h="28969" extrusionOk="0">
                    <a:moveTo>
                      <a:pt x="1929" y="1"/>
                    </a:moveTo>
                    <a:cubicBezTo>
                      <a:pt x="858" y="1"/>
                      <a:pt x="1" y="870"/>
                      <a:pt x="1" y="1929"/>
                    </a:cubicBezTo>
                    <a:lnTo>
                      <a:pt x="1" y="27040"/>
                    </a:lnTo>
                    <a:cubicBezTo>
                      <a:pt x="1" y="28099"/>
                      <a:pt x="858" y="28968"/>
                      <a:pt x="1929" y="28968"/>
                    </a:cubicBezTo>
                    <a:lnTo>
                      <a:pt x="29338" y="28968"/>
                    </a:lnTo>
                    <a:cubicBezTo>
                      <a:pt x="30409" y="28968"/>
                      <a:pt x="31266" y="28099"/>
                      <a:pt x="31266" y="27040"/>
                    </a:cubicBezTo>
                    <a:lnTo>
                      <a:pt x="31266" y="1929"/>
                    </a:lnTo>
                    <a:cubicBezTo>
                      <a:pt x="31266" y="870"/>
                      <a:pt x="30409" y="1"/>
                      <a:pt x="293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Mars is a cold place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646" name="Google Shape;11646;p41"/>
              <p:cNvSpPr/>
              <p:nvPr/>
            </p:nvSpPr>
            <p:spPr>
              <a:xfrm>
                <a:off x="1576188" y="3468588"/>
                <a:ext cx="111625" cy="95800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3832" extrusionOk="0">
                    <a:moveTo>
                      <a:pt x="310" y="1"/>
                    </a:moveTo>
                    <a:cubicBezTo>
                      <a:pt x="119" y="1"/>
                      <a:pt x="0" y="203"/>
                      <a:pt x="95" y="370"/>
                    </a:cubicBezTo>
                    <a:lnTo>
                      <a:pt x="2024" y="3715"/>
                    </a:lnTo>
                    <a:cubicBezTo>
                      <a:pt x="2072" y="3793"/>
                      <a:pt x="2155" y="3832"/>
                      <a:pt x="2239" y="3832"/>
                    </a:cubicBezTo>
                    <a:cubicBezTo>
                      <a:pt x="2322" y="3832"/>
                      <a:pt x="2405" y="3793"/>
                      <a:pt x="2453" y="3715"/>
                    </a:cubicBezTo>
                    <a:lnTo>
                      <a:pt x="4382" y="370"/>
                    </a:lnTo>
                    <a:cubicBezTo>
                      <a:pt x="4465" y="203"/>
                      <a:pt x="4358" y="1"/>
                      <a:pt x="4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41"/>
              <p:cNvSpPr/>
              <p:nvPr/>
            </p:nvSpPr>
            <p:spPr>
              <a:xfrm>
                <a:off x="1426774" y="1812301"/>
                <a:ext cx="412283" cy="412692"/>
              </a:xfrm>
              <a:custGeom>
                <a:avLst/>
                <a:gdLst/>
                <a:ahLst/>
                <a:cxnLst/>
                <a:rect l="l" t="t" r="r" b="b"/>
                <a:pathLst>
                  <a:path w="14359" h="14372" extrusionOk="0">
                    <a:moveTo>
                      <a:pt x="11406" y="1072"/>
                    </a:moveTo>
                    <a:cubicBezTo>
                      <a:pt x="12454" y="1072"/>
                      <a:pt x="13299" y="1918"/>
                      <a:pt x="13299" y="2953"/>
                    </a:cubicBezTo>
                    <a:lnTo>
                      <a:pt x="13299" y="11419"/>
                    </a:lnTo>
                    <a:cubicBezTo>
                      <a:pt x="13299" y="12455"/>
                      <a:pt x="12454" y="13300"/>
                      <a:pt x="11406" y="13300"/>
                    </a:cubicBezTo>
                    <a:lnTo>
                      <a:pt x="2941" y="13300"/>
                    </a:lnTo>
                    <a:cubicBezTo>
                      <a:pt x="1905" y="13300"/>
                      <a:pt x="1060" y="12455"/>
                      <a:pt x="1060" y="11419"/>
                    </a:cubicBezTo>
                    <a:lnTo>
                      <a:pt x="1060" y="2953"/>
                    </a:lnTo>
                    <a:cubicBezTo>
                      <a:pt x="1060" y="1918"/>
                      <a:pt x="1905" y="1072"/>
                      <a:pt x="2941" y="1072"/>
                    </a:cubicBezTo>
                    <a:close/>
                    <a:moveTo>
                      <a:pt x="2941" y="1"/>
                    </a:moveTo>
                    <a:cubicBezTo>
                      <a:pt x="1322" y="1"/>
                      <a:pt x="0" y="1322"/>
                      <a:pt x="0" y="2953"/>
                    </a:cubicBezTo>
                    <a:lnTo>
                      <a:pt x="0" y="11419"/>
                    </a:lnTo>
                    <a:cubicBezTo>
                      <a:pt x="0" y="13038"/>
                      <a:pt x="1322" y="14371"/>
                      <a:pt x="2941" y="14371"/>
                    </a:cubicBezTo>
                    <a:lnTo>
                      <a:pt x="11406" y="14371"/>
                    </a:lnTo>
                    <a:cubicBezTo>
                      <a:pt x="13037" y="14371"/>
                      <a:pt x="14359" y="13038"/>
                      <a:pt x="14359" y="11419"/>
                    </a:cubicBezTo>
                    <a:lnTo>
                      <a:pt x="14359" y="2953"/>
                    </a:lnTo>
                    <a:cubicBezTo>
                      <a:pt x="14359" y="1322"/>
                      <a:pt x="13037" y="1"/>
                      <a:pt x="114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41"/>
              <p:cNvSpPr/>
              <p:nvPr/>
            </p:nvSpPr>
            <p:spPr>
              <a:xfrm>
                <a:off x="1457182" y="2204124"/>
                <a:ext cx="351470" cy="136425"/>
              </a:xfrm>
              <a:custGeom>
                <a:avLst/>
                <a:gdLst/>
                <a:ahLst/>
                <a:cxnLst/>
                <a:rect l="l" t="t" r="r" b="b"/>
                <a:pathLst>
                  <a:path w="12241" h="4751" extrusionOk="0">
                    <a:moveTo>
                      <a:pt x="1" y="0"/>
                    </a:moveTo>
                    <a:lnTo>
                      <a:pt x="6097" y="4751"/>
                    </a:lnTo>
                    <a:lnTo>
                      <a:pt x="122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41"/>
              <p:cNvSpPr/>
              <p:nvPr/>
            </p:nvSpPr>
            <p:spPr>
              <a:xfrm>
                <a:off x="1719063" y="2301650"/>
                <a:ext cx="1071696" cy="271438"/>
              </a:xfrm>
              <a:custGeom>
                <a:avLst/>
                <a:gdLst/>
                <a:ahLst/>
                <a:cxnLst/>
                <a:rect l="l" t="t" r="r" b="b"/>
                <a:pathLst>
                  <a:path w="32171" h="7931" extrusionOk="0">
                    <a:moveTo>
                      <a:pt x="1810" y="1"/>
                    </a:moveTo>
                    <a:cubicBezTo>
                      <a:pt x="810" y="1"/>
                      <a:pt x="0" y="811"/>
                      <a:pt x="0" y="1811"/>
                    </a:cubicBezTo>
                    <a:lnTo>
                      <a:pt x="0" y="6121"/>
                    </a:lnTo>
                    <a:cubicBezTo>
                      <a:pt x="0" y="7121"/>
                      <a:pt x="810" y="7931"/>
                      <a:pt x="1810" y="7931"/>
                    </a:cubicBezTo>
                    <a:lnTo>
                      <a:pt x="30361" y="7931"/>
                    </a:lnTo>
                    <a:cubicBezTo>
                      <a:pt x="31361" y="7931"/>
                      <a:pt x="32171" y="7121"/>
                      <a:pt x="32171" y="6121"/>
                    </a:cubicBezTo>
                    <a:lnTo>
                      <a:pt x="32171" y="1811"/>
                    </a:lnTo>
                    <a:cubicBezTo>
                      <a:pt x="32171" y="811"/>
                      <a:pt x="31361" y="1"/>
                      <a:pt x="30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5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200"/>
              </a:p>
            </p:txBody>
          </p:sp>
        </p:grpSp>
      </p:grpSp>
      <p:grpSp>
        <p:nvGrpSpPr>
          <p:cNvPr id="11650" name="Google Shape;11650;p41"/>
          <p:cNvGrpSpPr/>
          <p:nvPr/>
        </p:nvGrpSpPr>
        <p:grpSpPr>
          <a:xfrm>
            <a:off x="7146506" y="1537530"/>
            <a:ext cx="233654" cy="233689"/>
            <a:chOff x="-9088150" y="4049550"/>
            <a:chExt cx="352100" cy="352100"/>
          </a:xfrm>
        </p:grpSpPr>
        <p:sp>
          <p:nvSpPr>
            <p:cNvPr id="11651" name="Google Shape;11651;p41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41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41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41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41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41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7" name="Google Shape;11657;p41"/>
          <p:cNvGrpSpPr/>
          <p:nvPr/>
        </p:nvGrpSpPr>
        <p:grpSpPr>
          <a:xfrm>
            <a:off x="3403079" y="1438932"/>
            <a:ext cx="234616" cy="233556"/>
            <a:chOff x="-9089725" y="3180200"/>
            <a:chExt cx="353550" cy="351900"/>
          </a:xfrm>
        </p:grpSpPr>
        <p:sp>
          <p:nvSpPr>
            <p:cNvPr id="11658" name="Google Shape;11658;p41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41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60" name="Google Shape;11660;p41"/>
          <p:cNvSpPr/>
          <p:nvPr/>
        </p:nvSpPr>
        <p:spPr>
          <a:xfrm>
            <a:off x="5543814" y="2514678"/>
            <a:ext cx="178774" cy="233158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5" name="Google Shape;11665;p42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1666" name="Google Shape;11666;p42"/>
          <p:cNvGrpSpPr/>
          <p:nvPr/>
        </p:nvGrpSpPr>
        <p:grpSpPr>
          <a:xfrm>
            <a:off x="4588610" y="1113926"/>
            <a:ext cx="1143080" cy="1528145"/>
            <a:chOff x="4588610" y="1113926"/>
            <a:chExt cx="1143080" cy="1528145"/>
          </a:xfrm>
        </p:grpSpPr>
        <p:grpSp>
          <p:nvGrpSpPr>
            <p:cNvPr id="11667" name="Google Shape;11667;p42"/>
            <p:cNvGrpSpPr/>
            <p:nvPr/>
          </p:nvGrpSpPr>
          <p:grpSpPr>
            <a:xfrm>
              <a:off x="4861274" y="1113926"/>
              <a:ext cx="597752" cy="796151"/>
              <a:chOff x="1864800" y="3880075"/>
              <a:chExt cx="415250" cy="553075"/>
            </a:xfrm>
          </p:grpSpPr>
          <p:sp>
            <p:nvSpPr>
              <p:cNvPr id="11668" name="Google Shape;11668;p42"/>
              <p:cNvSpPr/>
              <p:nvPr/>
            </p:nvSpPr>
            <p:spPr>
              <a:xfrm>
                <a:off x="1931775" y="4110750"/>
                <a:ext cx="333700" cy="315550"/>
              </a:xfrm>
              <a:custGeom>
                <a:avLst/>
                <a:gdLst/>
                <a:ahLst/>
                <a:cxnLst/>
                <a:rect l="l" t="t" r="r" b="b"/>
                <a:pathLst>
                  <a:path w="13348" h="12622" extrusionOk="0">
                    <a:moveTo>
                      <a:pt x="3394" y="7013"/>
                    </a:moveTo>
                    <a:cubicBezTo>
                      <a:pt x="3441" y="7013"/>
                      <a:pt x="3489" y="6978"/>
                      <a:pt x="3537" y="6978"/>
                    </a:cubicBezTo>
                    <a:cubicBezTo>
                      <a:pt x="3572" y="6978"/>
                      <a:pt x="3584" y="6990"/>
                      <a:pt x="3596" y="7025"/>
                    </a:cubicBezTo>
                    <a:cubicBezTo>
                      <a:pt x="3608" y="7061"/>
                      <a:pt x="3620" y="7097"/>
                      <a:pt x="3632" y="7132"/>
                    </a:cubicBezTo>
                    <a:cubicBezTo>
                      <a:pt x="3632" y="7192"/>
                      <a:pt x="3668" y="7204"/>
                      <a:pt x="3703" y="7216"/>
                    </a:cubicBezTo>
                    <a:cubicBezTo>
                      <a:pt x="3715" y="7216"/>
                      <a:pt x="3739" y="7228"/>
                      <a:pt x="3739" y="7204"/>
                    </a:cubicBezTo>
                    <a:cubicBezTo>
                      <a:pt x="3751" y="7180"/>
                      <a:pt x="3751" y="7156"/>
                      <a:pt x="3727" y="7144"/>
                    </a:cubicBezTo>
                    <a:cubicBezTo>
                      <a:pt x="3715" y="7144"/>
                      <a:pt x="3703" y="7144"/>
                      <a:pt x="3692" y="7144"/>
                    </a:cubicBezTo>
                    <a:cubicBezTo>
                      <a:pt x="3668" y="7132"/>
                      <a:pt x="3656" y="7109"/>
                      <a:pt x="3656" y="7085"/>
                    </a:cubicBezTo>
                    <a:cubicBezTo>
                      <a:pt x="3644" y="7037"/>
                      <a:pt x="3644" y="7002"/>
                      <a:pt x="3620" y="6966"/>
                    </a:cubicBezTo>
                    <a:cubicBezTo>
                      <a:pt x="3608" y="6954"/>
                      <a:pt x="3620" y="6942"/>
                      <a:pt x="3632" y="6930"/>
                    </a:cubicBezTo>
                    <a:cubicBezTo>
                      <a:pt x="3668" y="6918"/>
                      <a:pt x="3703" y="6906"/>
                      <a:pt x="3703" y="6859"/>
                    </a:cubicBezTo>
                    <a:cubicBezTo>
                      <a:pt x="3703" y="6847"/>
                      <a:pt x="3715" y="6847"/>
                      <a:pt x="3727" y="6847"/>
                    </a:cubicBezTo>
                    <a:cubicBezTo>
                      <a:pt x="3834" y="6835"/>
                      <a:pt x="3870" y="6751"/>
                      <a:pt x="3918" y="6668"/>
                    </a:cubicBezTo>
                    <a:cubicBezTo>
                      <a:pt x="3930" y="6656"/>
                      <a:pt x="3918" y="6644"/>
                      <a:pt x="3906" y="6632"/>
                    </a:cubicBezTo>
                    <a:cubicBezTo>
                      <a:pt x="3846" y="6573"/>
                      <a:pt x="3822" y="6490"/>
                      <a:pt x="3787" y="6418"/>
                    </a:cubicBezTo>
                    <a:cubicBezTo>
                      <a:pt x="3775" y="6359"/>
                      <a:pt x="3751" y="6299"/>
                      <a:pt x="3751" y="6240"/>
                    </a:cubicBezTo>
                    <a:cubicBezTo>
                      <a:pt x="3763" y="6204"/>
                      <a:pt x="3727" y="6168"/>
                      <a:pt x="3715" y="6132"/>
                    </a:cubicBezTo>
                    <a:cubicBezTo>
                      <a:pt x="3703" y="6097"/>
                      <a:pt x="3692" y="6061"/>
                      <a:pt x="3680" y="6025"/>
                    </a:cubicBezTo>
                    <a:cubicBezTo>
                      <a:pt x="3632" y="5942"/>
                      <a:pt x="3620" y="5859"/>
                      <a:pt x="3620" y="5763"/>
                    </a:cubicBezTo>
                    <a:cubicBezTo>
                      <a:pt x="3620" y="5728"/>
                      <a:pt x="3632" y="5704"/>
                      <a:pt x="3608" y="5704"/>
                    </a:cubicBezTo>
                    <a:cubicBezTo>
                      <a:pt x="3549" y="5680"/>
                      <a:pt x="3537" y="5632"/>
                      <a:pt x="3525" y="5573"/>
                    </a:cubicBezTo>
                    <a:cubicBezTo>
                      <a:pt x="3525" y="5620"/>
                      <a:pt x="3513" y="5668"/>
                      <a:pt x="3501" y="5704"/>
                    </a:cubicBezTo>
                    <a:cubicBezTo>
                      <a:pt x="3489" y="5739"/>
                      <a:pt x="3465" y="5763"/>
                      <a:pt x="3430" y="5763"/>
                    </a:cubicBezTo>
                    <a:cubicBezTo>
                      <a:pt x="3382" y="5763"/>
                      <a:pt x="3358" y="5787"/>
                      <a:pt x="3334" y="5835"/>
                    </a:cubicBezTo>
                    <a:cubicBezTo>
                      <a:pt x="3299" y="5906"/>
                      <a:pt x="3227" y="5954"/>
                      <a:pt x="3191" y="6025"/>
                    </a:cubicBezTo>
                    <a:cubicBezTo>
                      <a:pt x="3180" y="6037"/>
                      <a:pt x="3168" y="6049"/>
                      <a:pt x="3144" y="6061"/>
                    </a:cubicBezTo>
                    <a:cubicBezTo>
                      <a:pt x="3108" y="6073"/>
                      <a:pt x="3072" y="6097"/>
                      <a:pt x="3037" y="6120"/>
                    </a:cubicBezTo>
                    <a:cubicBezTo>
                      <a:pt x="3025" y="6132"/>
                      <a:pt x="3001" y="6144"/>
                      <a:pt x="2977" y="6132"/>
                    </a:cubicBezTo>
                    <a:cubicBezTo>
                      <a:pt x="2941" y="6120"/>
                      <a:pt x="2918" y="6109"/>
                      <a:pt x="2882" y="6109"/>
                    </a:cubicBezTo>
                    <a:cubicBezTo>
                      <a:pt x="2870" y="6109"/>
                      <a:pt x="2870" y="6109"/>
                      <a:pt x="2858" y="6109"/>
                    </a:cubicBezTo>
                    <a:cubicBezTo>
                      <a:pt x="2810" y="6025"/>
                      <a:pt x="2727" y="6013"/>
                      <a:pt x="2679" y="5942"/>
                    </a:cubicBezTo>
                    <a:cubicBezTo>
                      <a:pt x="2656" y="5906"/>
                      <a:pt x="2632" y="5870"/>
                      <a:pt x="2644" y="5823"/>
                    </a:cubicBezTo>
                    <a:cubicBezTo>
                      <a:pt x="2656" y="5787"/>
                      <a:pt x="2644" y="5739"/>
                      <a:pt x="2703" y="5751"/>
                    </a:cubicBezTo>
                    <a:cubicBezTo>
                      <a:pt x="2715" y="5751"/>
                      <a:pt x="2751" y="5668"/>
                      <a:pt x="2751" y="5656"/>
                    </a:cubicBezTo>
                    <a:cubicBezTo>
                      <a:pt x="2751" y="5632"/>
                      <a:pt x="2739" y="5620"/>
                      <a:pt x="2727" y="5632"/>
                    </a:cubicBezTo>
                    <a:cubicBezTo>
                      <a:pt x="2691" y="5644"/>
                      <a:pt x="2632" y="5620"/>
                      <a:pt x="2620" y="5692"/>
                    </a:cubicBezTo>
                    <a:cubicBezTo>
                      <a:pt x="2620" y="5704"/>
                      <a:pt x="2608" y="5704"/>
                      <a:pt x="2596" y="5704"/>
                    </a:cubicBezTo>
                    <a:cubicBezTo>
                      <a:pt x="2584" y="5692"/>
                      <a:pt x="2584" y="5680"/>
                      <a:pt x="2584" y="5680"/>
                    </a:cubicBezTo>
                    <a:cubicBezTo>
                      <a:pt x="2584" y="5620"/>
                      <a:pt x="2584" y="5573"/>
                      <a:pt x="2608" y="5537"/>
                    </a:cubicBezTo>
                    <a:cubicBezTo>
                      <a:pt x="2632" y="5513"/>
                      <a:pt x="2644" y="5489"/>
                      <a:pt x="2620" y="5454"/>
                    </a:cubicBezTo>
                    <a:cubicBezTo>
                      <a:pt x="2596" y="5430"/>
                      <a:pt x="2596" y="5406"/>
                      <a:pt x="2620" y="5382"/>
                    </a:cubicBezTo>
                    <a:cubicBezTo>
                      <a:pt x="2632" y="5358"/>
                      <a:pt x="2644" y="5347"/>
                      <a:pt x="2644" y="5335"/>
                    </a:cubicBezTo>
                    <a:cubicBezTo>
                      <a:pt x="2644" y="5311"/>
                      <a:pt x="2620" y="5311"/>
                      <a:pt x="2620" y="5299"/>
                    </a:cubicBezTo>
                    <a:cubicBezTo>
                      <a:pt x="2584" y="5275"/>
                      <a:pt x="2572" y="5239"/>
                      <a:pt x="2608" y="5204"/>
                    </a:cubicBezTo>
                    <a:cubicBezTo>
                      <a:pt x="2620" y="5180"/>
                      <a:pt x="2620" y="5168"/>
                      <a:pt x="2596" y="5144"/>
                    </a:cubicBezTo>
                    <a:cubicBezTo>
                      <a:pt x="2549" y="5108"/>
                      <a:pt x="2549" y="5061"/>
                      <a:pt x="2560" y="5001"/>
                    </a:cubicBezTo>
                    <a:cubicBezTo>
                      <a:pt x="2572" y="4966"/>
                      <a:pt x="2584" y="4930"/>
                      <a:pt x="2560" y="4882"/>
                    </a:cubicBezTo>
                    <a:cubicBezTo>
                      <a:pt x="2549" y="4846"/>
                      <a:pt x="2560" y="4811"/>
                      <a:pt x="2584" y="4775"/>
                    </a:cubicBezTo>
                    <a:cubicBezTo>
                      <a:pt x="2596" y="4751"/>
                      <a:pt x="2596" y="4739"/>
                      <a:pt x="2572" y="4716"/>
                    </a:cubicBezTo>
                    <a:cubicBezTo>
                      <a:pt x="2537" y="4668"/>
                      <a:pt x="2549" y="4644"/>
                      <a:pt x="2572" y="4585"/>
                    </a:cubicBezTo>
                    <a:cubicBezTo>
                      <a:pt x="2584" y="4573"/>
                      <a:pt x="2584" y="4573"/>
                      <a:pt x="2596" y="4561"/>
                    </a:cubicBezTo>
                    <a:cubicBezTo>
                      <a:pt x="2608" y="4489"/>
                      <a:pt x="2608" y="4489"/>
                      <a:pt x="2656" y="4489"/>
                    </a:cubicBezTo>
                    <a:cubicBezTo>
                      <a:pt x="2679" y="4477"/>
                      <a:pt x="2691" y="4477"/>
                      <a:pt x="2703" y="4477"/>
                    </a:cubicBezTo>
                    <a:cubicBezTo>
                      <a:pt x="2715" y="4466"/>
                      <a:pt x="2691" y="4454"/>
                      <a:pt x="2691" y="4442"/>
                    </a:cubicBezTo>
                    <a:cubicBezTo>
                      <a:pt x="2691" y="4394"/>
                      <a:pt x="2703" y="4382"/>
                      <a:pt x="2751" y="4394"/>
                    </a:cubicBezTo>
                    <a:cubicBezTo>
                      <a:pt x="2799" y="4406"/>
                      <a:pt x="2799" y="4406"/>
                      <a:pt x="2799" y="4358"/>
                    </a:cubicBezTo>
                    <a:cubicBezTo>
                      <a:pt x="2799" y="4323"/>
                      <a:pt x="2810" y="4311"/>
                      <a:pt x="2834" y="4299"/>
                    </a:cubicBezTo>
                    <a:cubicBezTo>
                      <a:pt x="2858" y="4287"/>
                      <a:pt x="2894" y="4275"/>
                      <a:pt x="2918" y="4287"/>
                    </a:cubicBezTo>
                    <a:cubicBezTo>
                      <a:pt x="2941" y="4287"/>
                      <a:pt x="2965" y="4299"/>
                      <a:pt x="2977" y="4275"/>
                    </a:cubicBezTo>
                    <a:cubicBezTo>
                      <a:pt x="2977" y="4251"/>
                      <a:pt x="2965" y="4263"/>
                      <a:pt x="2953" y="4263"/>
                    </a:cubicBezTo>
                    <a:cubicBezTo>
                      <a:pt x="2918" y="4251"/>
                      <a:pt x="2906" y="4215"/>
                      <a:pt x="2906" y="4192"/>
                    </a:cubicBezTo>
                    <a:cubicBezTo>
                      <a:pt x="2906" y="4156"/>
                      <a:pt x="2918" y="4132"/>
                      <a:pt x="2941" y="4132"/>
                    </a:cubicBezTo>
                    <a:cubicBezTo>
                      <a:pt x="2977" y="4132"/>
                      <a:pt x="3001" y="4120"/>
                      <a:pt x="3013" y="4073"/>
                    </a:cubicBezTo>
                    <a:cubicBezTo>
                      <a:pt x="3025" y="4061"/>
                      <a:pt x="3049" y="4049"/>
                      <a:pt x="3060" y="4037"/>
                    </a:cubicBezTo>
                    <a:cubicBezTo>
                      <a:pt x="3084" y="4025"/>
                      <a:pt x="3084" y="4013"/>
                      <a:pt x="3072" y="3989"/>
                    </a:cubicBezTo>
                    <a:cubicBezTo>
                      <a:pt x="3049" y="3942"/>
                      <a:pt x="3049" y="3930"/>
                      <a:pt x="3084" y="3918"/>
                    </a:cubicBezTo>
                    <a:cubicBezTo>
                      <a:pt x="3108" y="3906"/>
                      <a:pt x="3120" y="3918"/>
                      <a:pt x="3132" y="3965"/>
                    </a:cubicBezTo>
                    <a:cubicBezTo>
                      <a:pt x="3144" y="3977"/>
                      <a:pt x="3144" y="3977"/>
                      <a:pt x="3144" y="3989"/>
                    </a:cubicBezTo>
                    <a:cubicBezTo>
                      <a:pt x="3168" y="3989"/>
                      <a:pt x="3180" y="3965"/>
                      <a:pt x="3180" y="3942"/>
                    </a:cubicBezTo>
                    <a:cubicBezTo>
                      <a:pt x="3180" y="3918"/>
                      <a:pt x="3180" y="3870"/>
                      <a:pt x="3156" y="3846"/>
                    </a:cubicBezTo>
                    <a:cubicBezTo>
                      <a:pt x="3132" y="3834"/>
                      <a:pt x="3132" y="3823"/>
                      <a:pt x="3156" y="3811"/>
                    </a:cubicBezTo>
                    <a:cubicBezTo>
                      <a:pt x="3180" y="3799"/>
                      <a:pt x="3191" y="3787"/>
                      <a:pt x="3203" y="3775"/>
                    </a:cubicBezTo>
                    <a:cubicBezTo>
                      <a:pt x="3215" y="3763"/>
                      <a:pt x="3239" y="3763"/>
                      <a:pt x="3251" y="3787"/>
                    </a:cubicBezTo>
                    <a:cubicBezTo>
                      <a:pt x="3263" y="3823"/>
                      <a:pt x="3311" y="3811"/>
                      <a:pt x="3322" y="3846"/>
                    </a:cubicBezTo>
                    <a:cubicBezTo>
                      <a:pt x="3322" y="3858"/>
                      <a:pt x="3334" y="3858"/>
                      <a:pt x="3346" y="3858"/>
                    </a:cubicBezTo>
                    <a:cubicBezTo>
                      <a:pt x="3370" y="3846"/>
                      <a:pt x="3382" y="3834"/>
                      <a:pt x="3418" y="3823"/>
                    </a:cubicBezTo>
                    <a:cubicBezTo>
                      <a:pt x="3382" y="3775"/>
                      <a:pt x="3382" y="3739"/>
                      <a:pt x="3430" y="3704"/>
                    </a:cubicBezTo>
                    <a:cubicBezTo>
                      <a:pt x="3441" y="3692"/>
                      <a:pt x="3441" y="3680"/>
                      <a:pt x="3441" y="3680"/>
                    </a:cubicBezTo>
                    <a:cubicBezTo>
                      <a:pt x="3465" y="3573"/>
                      <a:pt x="3537" y="3501"/>
                      <a:pt x="3596" y="3418"/>
                    </a:cubicBezTo>
                    <a:cubicBezTo>
                      <a:pt x="3608" y="3394"/>
                      <a:pt x="3620" y="3406"/>
                      <a:pt x="3644" y="3418"/>
                    </a:cubicBezTo>
                    <a:cubicBezTo>
                      <a:pt x="3680" y="3430"/>
                      <a:pt x="3692" y="3418"/>
                      <a:pt x="3692" y="3370"/>
                    </a:cubicBezTo>
                    <a:cubicBezTo>
                      <a:pt x="3692" y="3358"/>
                      <a:pt x="3680" y="3346"/>
                      <a:pt x="3680" y="3334"/>
                    </a:cubicBezTo>
                    <a:cubicBezTo>
                      <a:pt x="3668" y="3311"/>
                      <a:pt x="3668" y="3287"/>
                      <a:pt x="3692" y="3275"/>
                    </a:cubicBezTo>
                    <a:cubicBezTo>
                      <a:pt x="3739" y="3227"/>
                      <a:pt x="3751" y="3120"/>
                      <a:pt x="3858" y="3132"/>
                    </a:cubicBezTo>
                    <a:cubicBezTo>
                      <a:pt x="3811" y="3084"/>
                      <a:pt x="3811" y="3084"/>
                      <a:pt x="3834" y="3037"/>
                    </a:cubicBezTo>
                    <a:cubicBezTo>
                      <a:pt x="3846" y="2977"/>
                      <a:pt x="3870" y="2918"/>
                      <a:pt x="3906" y="2870"/>
                    </a:cubicBezTo>
                    <a:cubicBezTo>
                      <a:pt x="3918" y="2846"/>
                      <a:pt x="3942" y="2822"/>
                      <a:pt x="3906" y="2787"/>
                    </a:cubicBezTo>
                    <a:cubicBezTo>
                      <a:pt x="3882" y="2775"/>
                      <a:pt x="3894" y="2739"/>
                      <a:pt x="3918" y="2727"/>
                    </a:cubicBezTo>
                    <a:cubicBezTo>
                      <a:pt x="3965" y="2703"/>
                      <a:pt x="3953" y="2620"/>
                      <a:pt x="4001" y="2608"/>
                    </a:cubicBezTo>
                    <a:cubicBezTo>
                      <a:pt x="4013" y="2608"/>
                      <a:pt x="4013" y="2596"/>
                      <a:pt x="4013" y="2584"/>
                    </a:cubicBezTo>
                    <a:cubicBezTo>
                      <a:pt x="3989" y="2501"/>
                      <a:pt x="4013" y="2418"/>
                      <a:pt x="4073" y="2358"/>
                    </a:cubicBezTo>
                    <a:cubicBezTo>
                      <a:pt x="4084" y="2346"/>
                      <a:pt x="4096" y="2346"/>
                      <a:pt x="4096" y="2322"/>
                    </a:cubicBezTo>
                    <a:cubicBezTo>
                      <a:pt x="4096" y="2275"/>
                      <a:pt x="4120" y="2263"/>
                      <a:pt x="4156" y="2251"/>
                    </a:cubicBezTo>
                    <a:cubicBezTo>
                      <a:pt x="4192" y="2227"/>
                      <a:pt x="4215" y="2191"/>
                      <a:pt x="4215" y="2156"/>
                    </a:cubicBezTo>
                    <a:cubicBezTo>
                      <a:pt x="4203" y="2084"/>
                      <a:pt x="4251" y="2049"/>
                      <a:pt x="4263" y="2001"/>
                    </a:cubicBezTo>
                    <a:cubicBezTo>
                      <a:pt x="4275" y="1977"/>
                      <a:pt x="4311" y="1941"/>
                      <a:pt x="4346" y="1977"/>
                    </a:cubicBezTo>
                    <a:cubicBezTo>
                      <a:pt x="4346" y="1977"/>
                      <a:pt x="4358" y="1989"/>
                      <a:pt x="4370" y="1977"/>
                    </a:cubicBezTo>
                    <a:cubicBezTo>
                      <a:pt x="4382" y="1941"/>
                      <a:pt x="4418" y="1906"/>
                      <a:pt x="4406" y="1858"/>
                    </a:cubicBezTo>
                    <a:cubicBezTo>
                      <a:pt x="4382" y="1858"/>
                      <a:pt x="4370" y="1894"/>
                      <a:pt x="4346" y="1906"/>
                    </a:cubicBezTo>
                    <a:cubicBezTo>
                      <a:pt x="4323" y="1918"/>
                      <a:pt x="4299" y="1941"/>
                      <a:pt x="4287" y="1906"/>
                    </a:cubicBezTo>
                    <a:cubicBezTo>
                      <a:pt x="4275" y="1894"/>
                      <a:pt x="4299" y="1810"/>
                      <a:pt x="4323" y="1810"/>
                    </a:cubicBezTo>
                    <a:cubicBezTo>
                      <a:pt x="4382" y="1799"/>
                      <a:pt x="4430" y="1775"/>
                      <a:pt x="4442" y="1703"/>
                    </a:cubicBezTo>
                    <a:cubicBezTo>
                      <a:pt x="4454" y="1703"/>
                      <a:pt x="4454" y="1691"/>
                      <a:pt x="4465" y="1691"/>
                    </a:cubicBezTo>
                    <a:cubicBezTo>
                      <a:pt x="4501" y="1632"/>
                      <a:pt x="4513" y="1632"/>
                      <a:pt x="4537" y="1703"/>
                    </a:cubicBezTo>
                    <a:cubicBezTo>
                      <a:pt x="4549" y="1715"/>
                      <a:pt x="4549" y="1715"/>
                      <a:pt x="4561" y="1715"/>
                    </a:cubicBezTo>
                    <a:cubicBezTo>
                      <a:pt x="4549" y="1679"/>
                      <a:pt x="4573" y="1644"/>
                      <a:pt x="4549" y="1596"/>
                    </a:cubicBezTo>
                    <a:cubicBezTo>
                      <a:pt x="4537" y="1572"/>
                      <a:pt x="4561" y="1548"/>
                      <a:pt x="4584" y="1525"/>
                    </a:cubicBezTo>
                    <a:cubicBezTo>
                      <a:pt x="4608" y="1501"/>
                      <a:pt x="4608" y="1489"/>
                      <a:pt x="4584" y="1465"/>
                    </a:cubicBezTo>
                    <a:cubicBezTo>
                      <a:pt x="4596" y="1453"/>
                      <a:pt x="4608" y="1441"/>
                      <a:pt x="4620" y="1418"/>
                    </a:cubicBezTo>
                    <a:cubicBezTo>
                      <a:pt x="4632" y="1406"/>
                      <a:pt x="4656" y="1394"/>
                      <a:pt x="4644" y="1358"/>
                    </a:cubicBezTo>
                    <a:cubicBezTo>
                      <a:pt x="4632" y="1310"/>
                      <a:pt x="4680" y="1287"/>
                      <a:pt x="4704" y="1251"/>
                    </a:cubicBezTo>
                    <a:cubicBezTo>
                      <a:pt x="4715" y="1227"/>
                      <a:pt x="4739" y="1251"/>
                      <a:pt x="4763" y="1239"/>
                    </a:cubicBezTo>
                    <a:cubicBezTo>
                      <a:pt x="4775" y="1203"/>
                      <a:pt x="4787" y="1179"/>
                      <a:pt x="4787" y="1132"/>
                    </a:cubicBezTo>
                    <a:cubicBezTo>
                      <a:pt x="4751" y="1167"/>
                      <a:pt x="4727" y="1191"/>
                      <a:pt x="4692" y="1191"/>
                    </a:cubicBezTo>
                    <a:cubicBezTo>
                      <a:pt x="4656" y="1191"/>
                      <a:pt x="4644" y="1179"/>
                      <a:pt x="4656" y="1156"/>
                    </a:cubicBezTo>
                    <a:cubicBezTo>
                      <a:pt x="4668" y="1132"/>
                      <a:pt x="4656" y="1108"/>
                      <a:pt x="4656" y="1084"/>
                    </a:cubicBezTo>
                    <a:cubicBezTo>
                      <a:pt x="4668" y="1037"/>
                      <a:pt x="4668" y="989"/>
                      <a:pt x="4704" y="965"/>
                    </a:cubicBezTo>
                    <a:cubicBezTo>
                      <a:pt x="4727" y="953"/>
                      <a:pt x="4739" y="917"/>
                      <a:pt x="4763" y="894"/>
                    </a:cubicBezTo>
                    <a:cubicBezTo>
                      <a:pt x="4787" y="870"/>
                      <a:pt x="4811" y="870"/>
                      <a:pt x="4835" y="906"/>
                    </a:cubicBezTo>
                    <a:cubicBezTo>
                      <a:pt x="4858" y="929"/>
                      <a:pt x="4858" y="965"/>
                      <a:pt x="4906" y="941"/>
                    </a:cubicBezTo>
                    <a:cubicBezTo>
                      <a:pt x="4918" y="941"/>
                      <a:pt x="4930" y="953"/>
                      <a:pt x="4930" y="977"/>
                    </a:cubicBezTo>
                    <a:cubicBezTo>
                      <a:pt x="4942" y="989"/>
                      <a:pt x="4954" y="1013"/>
                      <a:pt x="4977" y="1025"/>
                    </a:cubicBezTo>
                    <a:cubicBezTo>
                      <a:pt x="4954" y="977"/>
                      <a:pt x="4942" y="929"/>
                      <a:pt x="4906" y="917"/>
                    </a:cubicBezTo>
                    <a:cubicBezTo>
                      <a:pt x="4870" y="906"/>
                      <a:pt x="4870" y="894"/>
                      <a:pt x="4882" y="858"/>
                    </a:cubicBezTo>
                    <a:cubicBezTo>
                      <a:pt x="4906" y="822"/>
                      <a:pt x="4942" y="798"/>
                      <a:pt x="4965" y="763"/>
                    </a:cubicBezTo>
                    <a:cubicBezTo>
                      <a:pt x="4989" y="727"/>
                      <a:pt x="5001" y="691"/>
                      <a:pt x="4989" y="644"/>
                    </a:cubicBezTo>
                    <a:cubicBezTo>
                      <a:pt x="4977" y="608"/>
                      <a:pt x="4989" y="596"/>
                      <a:pt x="5025" y="596"/>
                    </a:cubicBezTo>
                    <a:cubicBezTo>
                      <a:pt x="5073" y="596"/>
                      <a:pt x="5096" y="632"/>
                      <a:pt x="5132" y="644"/>
                    </a:cubicBezTo>
                    <a:cubicBezTo>
                      <a:pt x="5156" y="656"/>
                      <a:pt x="5156" y="667"/>
                      <a:pt x="5144" y="691"/>
                    </a:cubicBezTo>
                    <a:cubicBezTo>
                      <a:pt x="5132" y="751"/>
                      <a:pt x="5132" y="751"/>
                      <a:pt x="5180" y="786"/>
                    </a:cubicBezTo>
                    <a:cubicBezTo>
                      <a:pt x="5204" y="763"/>
                      <a:pt x="5216" y="727"/>
                      <a:pt x="5227" y="703"/>
                    </a:cubicBezTo>
                    <a:cubicBezTo>
                      <a:pt x="5239" y="691"/>
                      <a:pt x="5251" y="679"/>
                      <a:pt x="5263" y="691"/>
                    </a:cubicBezTo>
                    <a:cubicBezTo>
                      <a:pt x="5287" y="691"/>
                      <a:pt x="5287" y="703"/>
                      <a:pt x="5287" y="727"/>
                    </a:cubicBezTo>
                    <a:cubicBezTo>
                      <a:pt x="5299" y="751"/>
                      <a:pt x="5299" y="775"/>
                      <a:pt x="5299" y="798"/>
                    </a:cubicBezTo>
                    <a:cubicBezTo>
                      <a:pt x="5287" y="834"/>
                      <a:pt x="5287" y="858"/>
                      <a:pt x="5299" y="882"/>
                    </a:cubicBezTo>
                    <a:cubicBezTo>
                      <a:pt x="5323" y="858"/>
                      <a:pt x="5311" y="834"/>
                      <a:pt x="5311" y="810"/>
                    </a:cubicBezTo>
                    <a:cubicBezTo>
                      <a:pt x="5323" y="775"/>
                      <a:pt x="5335" y="739"/>
                      <a:pt x="5358" y="703"/>
                    </a:cubicBezTo>
                    <a:cubicBezTo>
                      <a:pt x="5370" y="691"/>
                      <a:pt x="5394" y="679"/>
                      <a:pt x="5394" y="691"/>
                    </a:cubicBezTo>
                    <a:cubicBezTo>
                      <a:pt x="5430" y="727"/>
                      <a:pt x="5430" y="691"/>
                      <a:pt x="5430" y="679"/>
                    </a:cubicBezTo>
                    <a:cubicBezTo>
                      <a:pt x="5442" y="656"/>
                      <a:pt x="5430" y="644"/>
                      <a:pt x="5454" y="632"/>
                    </a:cubicBezTo>
                    <a:cubicBezTo>
                      <a:pt x="5489" y="644"/>
                      <a:pt x="5501" y="691"/>
                      <a:pt x="5537" y="715"/>
                    </a:cubicBezTo>
                    <a:cubicBezTo>
                      <a:pt x="5561" y="644"/>
                      <a:pt x="5561" y="644"/>
                      <a:pt x="5513" y="608"/>
                    </a:cubicBezTo>
                    <a:cubicBezTo>
                      <a:pt x="5489" y="584"/>
                      <a:pt x="5489" y="560"/>
                      <a:pt x="5489" y="536"/>
                    </a:cubicBezTo>
                    <a:cubicBezTo>
                      <a:pt x="5489" y="501"/>
                      <a:pt x="5489" y="489"/>
                      <a:pt x="5525" y="489"/>
                    </a:cubicBezTo>
                    <a:cubicBezTo>
                      <a:pt x="5573" y="477"/>
                      <a:pt x="5608" y="477"/>
                      <a:pt x="5632" y="536"/>
                    </a:cubicBezTo>
                    <a:cubicBezTo>
                      <a:pt x="5644" y="525"/>
                      <a:pt x="5668" y="525"/>
                      <a:pt x="5656" y="489"/>
                    </a:cubicBezTo>
                    <a:cubicBezTo>
                      <a:pt x="5644" y="429"/>
                      <a:pt x="5644" y="429"/>
                      <a:pt x="5692" y="429"/>
                    </a:cubicBezTo>
                    <a:cubicBezTo>
                      <a:pt x="5727" y="429"/>
                      <a:pt x="5739" y="417"/>
                      <a:pt x="5727" y="382"/>
                    </a:cubicBezTo>
                    <a:cubicBezTo>
                      <a:pt x="5727" y="370"/>
                      <a:pt x="5716" y="370"/>
                      <a:pt x="5704" y="370"/>
                    </a:cubicBezTo>
                    <a:cubicBezTo>
                      <a:pt x="5680" y="370"/>
                      <a:pt x="5668" y="370"/>
                      <a:pt x="5644" y="382"/>
                    </a:cubicBezTo>
                    <a:cubicBezTo>
                      <a:pt x="5620" y="382"/>
                      <a:pt x="5608" y="370"/>
                      <a:pt x="5597" y="346"/>
                    </a:cubicBezTo>
                    <a:cubicBezTo>
                      <a:pt x="5573" y="286"/>
                      <a:pt x="5573" y="286"/>
                      <a:pt x="5632" y="251"/>
                    </a:cubicBezTo>
                    <a:cubicBezTo>
                      <a:pt x="5644" y="239"/>
                      <a:pt x="5656" y="227"/>
                      <a:pt x="5680" y="227"/>
                    </a:cubicBezTo>
                    <a:cubicBezTo>
                      <a:pt x="5751" y="215"/>
                      <a:pt x="5775" y="239"/>
                      <a:pt x="5787" y="322"/>
                    </a:cubicBezTo>
                    <a:cubicBezTo>
                      <a:pt x="5823" y="310"/>
                      <a:pt x="5858" y="310"/>
                      <a:pt x="5882" y="370"/>
                    </a:cubicBezTo>
                    <a:cubicBezTo>
                      <a:pt x="5882" y="334"/>
                      <a:pt x="5870" y="298"/>
                      <a:pt x="5870" y="275"/>
                    </a:cubicBezTo>
                    <a:cubicBezTo>
                      <a:pt x="5870" y="251"/>
                      <a:pt x="5858" y="227"/>
                      <a:pt x="5882" y="215"/>
                    </a:cubicBezTo>
                    <a:cubicBezTo>
                      <a:pt x="5906" y="215"/>
                      <a:pt x="5918" y="227"/>
                      <a:pt x="5930" y="239"/>
                    </a:cubicBezTo>
                    <a:cubicBezTo>
                      <a:pt x="5942" y="251"/>
                      <a:pt x="5942" y="286"/>
                      <a:pt x="5966" y="298"/>
                    </a:cubicBezTo>
                    <a:cubicBezTo>
                      <a:pt x="6001" y="275"/>
                      <a:pt x="6013" y="263"/>
                      <a:pt x="5989" y="215"/>
                    </a:cubicBezTo>
                    <a:cubicBezTo>
                      <a:pt x="5978" y="191"/>
                      <a:pt x="5978" y="167"/>
                      <a:pt x="6001" y="155"/>
                    </a:cubicBezTo>
                    <a:cubicBezTo>
                      <a:pt x="6013" y="144"/>
                      <a:pt x="6013" y="132"/>
                      <a:pt x="6025" y="108"/>
                    </a:cubicBezTo>
                    <a:cubicBezTo>
                      <a:pt x="6049" y="72"/>
                      <a:pt x="6097" y="72"/>
                      <a:pt x="6132" y="108"/>
                    </a:cubicBezTo>
                    <a:cubicBezTo>
                      <a:pt x="6144" y="144"/>
                      <a:pt x="6168" y="167"/>
                      <a:pt x="6204" y="144"/>
                    </a:cubicBezTo>
                    <a:cubicBezTo>
                      <a:pt x="6216" y="132"/>
                      <a:pt x="6239" y="132"/>
                      <a:pt x="6251" y="155"/>
                    </a:cubicBezTo>
                    <a:cubicBezTo>
                      <a:pt x="6263" y="167"/>
                      <a:pt x="6251" y="179"/>
                      <a:pt x="6251" y="191"/>
                    </a:cubicBezTo>
                    <a:cubicBezTo>
                      <a:pt x="6239" y="227"/>
                      <a:pt x="6216" y="251"/>
                      <a:pt x="6192" y="286"/>
                    </a:cubicBezTo>
                    <a:cubicBezTo>
                      <a:pt x="6168" y="322"/>
                      <a:pt x="6144" y="370"/>
                      <a:pt x="6144" y="429"/>
                    </a:cubicBezTo>
                    <a:cubicBezTo>
                      <a:pt x="6144" y="465"/>
                      <a:pt x="6144" y="501"/>
                      <a:pt x="6120" y="536"/>
                    </a:cubicBezTo>
                    <a:cubicBezTo>
                      <a:pt x="6108" y="548"/>
                      <a:pt x="6108" y="560"/>
                      <a:pt x="6120" y="584"/>
                    </a:cubicBezTo>
                    <a:cubicBezTo>
                      <a:pt x="6132" y="560"/>
                      <a:pt x="6144" y="536"/>
                      <a:pt x="6156" y="513"/>
                    </a:cubicBezTo>
                    <a:cubicBezTo>
                      <a:pt x="6192" y="370"/>
                      <a:pt x="6287" y="263"/>
                      <a:pt x="6347" y="132"/>
                    </a:cubicBezTo>
                    <a:cubicBezTo>
                      <a:pt x="6347" y="108"/>
                      <a:pt x="6370" y="96"/>
                      <a:pt x="6394" y="96"/>
                    </a:cubicBezTo>
                    <a:cubicBezTo>
                      <a:pt x="6406" y="108"/>
                      <a:pt x="6418" y="132"/>
                      <a:pt x="6418" y="155"/>
                    </a:cubicBezTo>
                    <a:cubicBezTo>
                      <a:pt x="6418" y="167"/>
                      <a:pt x="6430" y="191"/>
                      <a:pt x="6418" y="203"/>
                    </a:cubicBezTo>
                    <a:cubicBezTo>
                      <a:pt x="6394" y="263"/>
                      <a:pt x="6418" y="310"/>
                      <a:pt x="6418" y="370"/>
                    </a:cubicBezTo>
                    <a:cubicBezTo>
                      <a:pt x="6430" y="370"/>
                      <a:pt x="6442" y="358"/>
                      <a:pt x="6442" y="346"/>
                    </a:cubicBezTo>
                    <a:cubicBezTo>
                      <a:pt x="6478" y="251"/>
                      <a:pt x="6537" y="155"/>
                      <a:pt x="6549" y="36"/>
                    </a:cubicBezTo>
                    <a:cubicBezTo>
                      <a:pt x="6549" y="13"/>
                      <a:pt x="6561" y="1"/>
                      <a:pt x="6585" y="13"/>
                    </a:cubicBezTo>
                    <a:cubicBezTo>
                      <a:pt x="6597" y="13"/>
                      <a:pt x="6609" y="24"/>
                      <a:pt x="6620" y="13"/>
                    </a:cubicBezTo>
                    <a:cubicBezTo>
                      <a:pt x="6644" y="13"/>
                      <a:pt x="6668" y="1"/>
                      <a:pt x="6680" y="24"/>
                    </a:cubicBezTo>
                    <a:cubicBezTo>
                      <a:pt x="6704" y="48"/>
                      <a:pt x="6728" y="60"/>
                      <a:pt x="6728" y="96"/>
                    </a:cubicBezTo>
                    <a:cubicBezTo>
                      <a:pt x="6740" y="144"/>
                      <a:pt x="6704" y="179"/>
                      <a:pt x="6644" y="203"/>
                    </a:cubicBezTo>
                    <a:cubicBezTo>
                      <a:pt x="6644" y="215"/>
                      <a:pt x="6656" y="227"/>
                      <a:pt x="6656" y="227"/>
                    </a:cubicBezTo>
                    <a:cubicBezTo>
                      <a:pt x="6704" y="251"/>
                      <a:pt x="6704" y="286"/>
                      <a:pt x="6680" y="322"/>
                    </a:cubicBezTo>
                    <a:cubicBezTo>
                      <a:pt x="6680" y="334"/>
                      <a:pt x="6680" y="334"/>
                      <a:pt x="6668" y="346"/>
                    </a:cubicBezTo>
                    <a:cubicBezTo>
                      <a:pt x="6668" y="370"/>
                      <a:pt x="6680" y="370"/>
                      <a:pt x="6692" y="370"/>
                    </a:cubicBezTo>
                    <a:cubicBezTo>
                      <a:pt x="6704" y="382"/>
                      <a:pt x="6716" y="370"/>
                      <a:pt x="6716" y="358"/>
                    </a:cubicBezTo>
                    <a:cubicBezTo>
                      <a:pt x="6716" y="310"/>
                      <a:pt x="6716" y="263"/>
                      <a:pt x="6728" y="227"/>
                    </a:cubicBezTo>
                    <a:cubicBezTo>
                      <a:pt x="6740" y="155"/>
                      <a:pt x="6763" y="132"/>
                      <a:pt x="6823" y="132"/>
                    </a:cubicBezTo>
                    <a:cubicBezTo>
                      <a:pt x="6847" y="144"/>
                      <a:pt x="6870" y="155"/>
                      <a:pt x="6870" y="179"/>
                    </a:cubicBezTo>
                    <a:cubicBezTo>
                      <a:pt x="6882" y="227"/>
                      <a:pt x="6906" y="227"/>
                      <a:pt x="6942" y="227"/>
                    </a:cubicBezTo>
                    <a:cubicBezTo>
                      <a:pt x="6978" y="227"/>
                      <a:pt x="7013" y="239"/>
                      <a:pt x="7037" y="275"/>
                    </a:cubicBezTo>
                    <a:cubicBezTo>
                      <a:pt x="7073" y="322"/>
                      <a:pt x="7121" y="346"/>
                      <a:pt x="7156" y="382"/>
                    </a:cubicBezTo>
                    <a:cubicBezTo>
                      <a:pt x="7192" y="429"/>
                      <a:pt x="7192" y="465"/>
                      <a:pt x="7144" y="501"/>
                    </a:cubicBezTo>
                    <a:cubicBezTo>
                      <a:pt x="7132" y="501"/>
                      <a:pt x="7132" y="513"/>
                      <a:pt x="7121" y="513"/>
                    </a:cubicBezTo>
                    <a:cubicBezTo>
                      <a:pt x="7037" y="608"/>
                      <a:pt x="6954" y="644"/>
                      <a:pt x="6835" y="596"/>
                    </a:cubicBezTo>
                    <a:cubicBezTo>
                      <a:pt x="6870" y="644"/>
                      <a:pt x="6906" y="679"/>
                      <a:pt x="6942" y="691"/>
                    </a:cubicBezTo>
                    <a:cubicBezTo>
                      <a:pt x="6978" y="703"/>
                      <a:pt x="6990" y="715"/>
                      <a:pt x="6990" y="751"/>
                    </a:cubicBezTo>
                    <a:cubicBezTo>
                      <a:pt x="7001" y="798"/>
                      <a:pt x="7037" y="810"/>
                      <a:pt x="7061" y="775"/>
                    </a:cubicBezTo>
                    <a:cubicBezTo>
                      <a:pt x="7085" y="763"/>
                      <a:pt x="7097" y="763"/>
                      <a:pt x="7121" y="763"/>
                    </a:cubicBezTo>
                    <a:cubicBezTo>
                      <a:pt x="7180" y="763"/>
                      <a:pt x="7216" y="798"/>
                      <a:pt x="7275" y="834"/>
                    </a:cubicBezTo>
                    <a:cubicBezTo>
                      <a:pt x="7263" y="775"/>
                      <a:pt x="7323" y="751"/>
                      <a:pt x="7323" y="703"/>
                    </a:cubicBezTo>
                    <a:cubicBezTo>
                      <a:pt x="7323" y="679"/>
                      <a:pt x="7335" y="679"/>
                      <a:pt x="7347" y="679"/>
                    </a:cubicBezTo>
                    <a:cubicBezTo>
                      <a:pt x="7371" y="691"/>
                      <a:pt x="7382" y="691"/>
                      <a:pt x="7394" y="703"/>
                    </a:cubicBezTo>
                    <a:cubicBezTo>
                      <a:pt x="7430" y="727"/>
                      <a:pt x="7466" y="763"/>
                      <a:pt x="7513" y="775"/>
                    </a:cubicBezTo>
                    <a:cubicBezTo>
                      <a:pt x="7537" y="786"/>
                      <a:pt x="7549" y="810"/>
                      <a:pt x="7537" y="846"/>
                    </a:cubicBezTo>
                    <a:cubicBezTo>
                      <a:pt x="7537" y="882"/>
                      <a:pt x="7513" y="906"/>
                      <a:pt x="7478" y="906"/>
                    </a:cubicBezTo>
                    <a:cubicBezTo>
                      <a:pt x="7442" y="906"/>
                      <a:pt x="7418" y="882"/>
                      <a:pt x="7394" y="870"/>
                    </a:cubicBezTo>
                    <a:cubicBezTo>
                      <a:pt x="7430" y="941"/>
                      <a:pt x="7502" y="941"/>
                      <a:pt x="7549" y="977"/>
                    </a:cubicBezTo>
                    <a:cubicBezTo>
                      <a:pt x="7561" y="989"/>
                      <a:pt x="7585" y="989"/>
                      <a:pt x="7585" y="1025"/>
                    </a:cubicBezTo>
                    <a:cubicBezTo>
                      <a:pt x="7597" y="1048"/>
                      <a:pt x="7621" y="1060"/>
                      <a:pt x="7632" y="1048"/>
                    </a:cubicBezTo>
                    <a:cubicBezTo>
                      <a:pt x="7716" y="1013"/>
                      <a:pt x="7775" y="1060"/>
                      <a:pt x="7847" y="1072"/>
                    </a:cubicBezTo>
                    <a:cubicBezTo>
                      <a:pt x="7871" y="1084"/>
                      <a:pt x="7894" y="1096"/>
                      <a:pt x="7918" y="1084"/>
                    </a:cubicBezTo>
                    <a:cubicBezTo>
                      <a:pt x="7966" y="1072"/>
                      <a:pt x="8002" y="1084"/>
                      <a:pt x="8037" y="1108"/>
                    </a:cubicBezTo>
                    <a:cubicBezTo>
                      <a:pt x="8073" y="1132"/>
                      <a:pt x="8121" y="1156"/>
                      <a:pt x="8156" y="1191"/>
                    </a:cubicBezTo>
                    <a:cubicBezTo>
                      <a:pt x="8228" y="1263"/>
                      <a:pt x="8311" y="1334"/>
                      <a:pt x="8394" y="1418"/>
                    </a:cubicBezTo>
                    <a:cubicBezTo>
                      <a:pt x="8430" y="1453"/>
                      <a:pt x="8466" y="1489"/>
                      <a:pt x="8490" y="1548"/>
                    </a:cubicBezTo>
                    <a:cubicBezTo>
                      <a:pt x="8502" y="1572"/>
                      <a:pt x="8514" y="1596"/>
                      <a:pt x="8525" y="1572"/>
                    </a:cubicBezTo>
                    <a:cubicBezTo>
                      <a:pt x="8549" y="1537"/>
                      <a:pt x="8573" y="1560"/>
                      <a:pt x="8585" y="1584"/>
                    </a:cubicBezTo>
                    <a:cubicBezTo>
                      <a:pt x="8597" y="1620"/>
                      <a:pt x="8621" y="1644"/>
                      <a:pt x="8645" y="1668"/>
                    </a:cubicBezTo>
                    <a:cubicBezTo>
                      <a:pt x="8668" y="1679"/>
                      <a:pt x="8692" y="1739"/>
                      <a:pt x="8728" y="1679"/>
                    </a:cubicBezTo>
                    <a:cubicBezTo>
                      <a:pt x="8740" y="1679"/>
                      <a:pt x="8752" y="1691"/>
                      <a:pt x="8764" y="1703"/>
                    </a:cubicBezTo>
                    <a:cubicBezTo>
                      <a:pt x="8775" y="1715"/>
                      <a:pt x="8787" y="1739"/>
                      <a:pt x="8799" y="1763"/>
                    </a:cubicBezTo>
                    <a:cubicBezTo>
                      <a:pt x="8835" y="1799"/>
                      <a:pt x="8859" y="1858"/>
                      <a:pt x="8906" y="1870"/>
                    </a:cubicBezTo>
                    <a:cubicBezTo>
                      <a:pt x="8942" y="1882"/>
                      <a:pt x="8954" y="1929"/>
                      <a:pt x="8966" y="1965"/>
                    </a:cubicBezTo>
                    <a:cubicBezTo>
                      <a:pt x="8978" y="2037"/>
                      <a:pt x="8978" y="2120"/>
                      <a:pt x="9014" y="2191"/>
                    </a:cubicBezTo>
                    <a:cubicBezTo>
                      <a:pt x="9026" y="2215"/>
                      <a:pt x="9014" y="2251"/>
                      <a:pt x="9014" y="2287"/>
                    </a:cubicBezTo>
                    <a:cubicBezTo>
                      <a:pt x="8930" y="2572"/>
                      <a:pt x="8692" y="2775"/>
                      <a:pt x="8394" y="2727"/>
                    </a:cubicBezTo>
                    <a:cubicBezTo>
                      <a:pt x="8371" y="2715"/>
                      <a:pt x="8335" y="2703"/>
                      <a:pt x="8311" y="2691"/>
                    </a:cubicBezTo>
                    <a:cubicBezTo>
                      <a:pt x="8275" y="2656"/>
                      <a:pt x="8240" y="2644"/>
                      <a:pt x="8204" y="2632"/>
                    </a:cubicBezTo>
                    <a:cubicBezTo>
                      <a:pt x="8097" y="2620"/>
                      <a:pt x="7990" y="2572"/>
                      <a:pt x="7894" y="2513"/>
                    </a:cubicBezTo>
                    <a:cubicBezTo>
                      <a:pt x="7871" y="2501"/>
                      <a:pt x="7859" y="2489"/>
                      <a:pt x="7835" y="2489"/>
                    </a:cubicBezTo>
                    <a:cubicBezTo>
                      <a:pt x="7799" y="2501"/>
                      <a:pt x="7775" y="2489"/>
                      <a:pt x="7763" y="2453"/>
                    </a:cubicBezTo>
                    <a:cubicBezTo>
                      <a:pt x="7763" y="2441"/>
                      <a:pt x="7752" y="2430"/>
                      <a:pt x="7740" y="2430"/>
                    </a:cubicBezTo>
                    <a:cubicBezTo>
                      <a:pt x="7692" y="2465"/>
                      <a:pt x="7656" y="2406"/>
                      <a:pt x="7621" y="2394"/>
                    </a:cubicBezTo>
                    <a:cubicBezTo>
                      <a:pt x="7561" y="2382"/>
                      <a:pt x="7513" y="2334"/>
                      <a:pt x="7490" y="2263"/>
                    </a:cubicBezTo>
                    <a:cubicBezTo>
                      <a:pt x="7466" y="2227"/>
                      <a:pt x="7442" y="2203"/>
                      <a:pt x="7394" y="2215"/>
                    </a:cubicBezTo>
                    <a:cubicBezTo>
                      <a:pt x="7430" y="2299"/>
                      <a:pt x="7466" y="2370"/>
                      <a:pt x="7502" y="2430"/>
                    </a:cubicBezTo>
                    <a:cubicBezTo>
                      <a:pt x="7525" y="2465"/>
                      <a:pt x="7549" y="2501"/>
                      <a:pt x="7585" y="2513"/>
                    </a:cubicBezTo>
                    <a:cubicBezTo>
                      <a:pt x="7609" y="2525"/>
                      <a:pt x="7632" y="2525"/>
                      <a:pt x="7632" y="2537"/>
                    </a:cubicBezTo>
                    <a:cubicBezTo>
                      <a:pt x="7656" y="2620"/>
                      <a:pt x="7728" y="2644"/>
                      <a:pt x="7775" y="2680"/>
                    </a:cubicBezTo>
                    <a:cubicBezTo>
                      <a:pt x="7823" y="2727"/>
                      <a:pt x="7847" y="2787"/>
                      <a:pt x="7859" y="2834"/>
                    </a:cubicBezTo>
                    <a:cubicBezTo>
                      <a:pt x="7871" y="2906"/>
                      <a:pt x="7871" y="2989"/>
                      <a:pt x="7811" y="3049"/>
                    </a:cubicBezTo>
                    <a:cubicBezTo>
                      <a:pt x="7787" y="3072"/>
                      <a:pt x="7799" y="3096"/>
                      <a:pt x="7811" y="3120"/>
                    </a:cubicBezTo>
                    <a:cubicBezTo>
                      <a:pt x="7835" y="3168"/>
                      <a:pt x="7835" y="3227"/>
                      <a:pt x="7859" y="3287"/>
                    </a:cubicBezTo>
                    <a:cubicBezTo>
                      <a:pt x="7883" y="3323"/>
                      <a:pt x="7871" y="3370"/>
                      <a:pt x="7871" y="3406"/>
                    </a:cubicBezTo>
                    <a:cubicBezTo>
                      <a:pt x="7871" y="3442"/>
                      <a:pt x="7883" y="3465"/>
                      <a:pt x="7894" y="3489"/>
                    </a:cubicBezTo>
                    <a:cubicBezTo>
                      <a:pt x="7918" y="3525"/>
                      <a:pt x="7942" y="3537"/>
                      <a:pt x="7978" y="3525"/>
                    </a:cubicBezTo>
                    <a:cubicBezTo>
                      <a:pt x="8002" y="3513"/>
                      <a:pt x="8025" y="3525"/>
                      <a:pt x="8049" y="3549"/>
                    </a:cubicBezTo>
                    <a:cubicBezTo>
                      <a:pt x="8049" y="3561"/>
                      <a:pt x="8061" y="3573"/>
                      <a:pt x="8061" y="3584"/>
                    </a:cubicBezTo>
                    <a:cubicBezTo>
                      <a:pt x="8109" y="3668"/>
                      <a:pt x="8204" y="3704"/>
                      <a:pt x="8287" y="3739"/>
                    </a:cubicBezTo>
                    <a:cubicBezTo>
                      <a:pt x="8347" y="3775"/>
                      <a:pt x="8418" y="3704"/>
                      <a:pt x="8406" y="3620"/>
                    </a:cubicBezTo>
                    <a:cubicBezTo>
                      <a:pt x="8406" y="3608"/>
                      <a:pt x="8406" y="3596"/>
                      <a:pt x="8406" y="3584"/>
                    </a:cubicBezTo>
                    <a:cubicBezTo>
                      <a:pt x="8394" y="3513"/>
                      <a:pt x="8394" y="3513"/>
                      <a:pt x="8335" y="3537"/>
                    </a:cubicBezTo>
                    <a:cubicBezTo>
                      <a:pt x="8299" y="3549"/>
                      <a:pt x="8275" y="3537"/>
                      <a:pt x="8252" y="3501"/>
                    </a:cubicBezTo>
                    <a:cubicBezTo>
                      <a:pt x="8228" y="3453"/>
                      <a:pt x="8192" y="3406"/>
                      <a:pt x="8156" y="3358"/>
                    </a:cubicBezTo>
                    <a:cubicBezTo>
                      <a:pt x="8144" y="3323"/>
                      <a:pt x="8133" y="3287"/>
                      <a:pt x="8168" y="3251"/>
                    </a:cubicBezTo>
                    <a:cubicBezTo>
                      <a:pt x="8192" y="3239"/>
                      <a:pt x="8204" y="3215"/>
                      <a:pt x="8204" y="3180"/>
                    </a:cubicBezTo>
                    <a:cubicBezTo>
                      <a:pt x="8216" y="3144"/>
                      <a:pt x="8240" y="3144"/>
                      <a:pt x="8264" y="3156"/>
                    </a:cubicBezTo>
                    <a:cubicBezTo>
                      <a:pt x="8299" y="3168"/>
                      <a:pt x="8347" y="3180"/>
                      <a:pt x="8371" y="3215"/>
                    </a:cubicBezTo>
                    <a:cubicBezTo>
                      <a:pt x="8406" y="3275"/>
                      <a:pt x="8466" y="3299"/>
                      <a:pt x="8537" y="3323"/>
                    </a:cubicBezTo>
                    <a:cubicBezTo>
                      <a:pt x="8561" y="3334"/>
                      <a:pt x="8597" y="3334"/>
                      <a:pt x="8621" y="3358"/>
                    </a:cubicBezTo>
                    <a:cubicBezTo>
                      <a:pt x="8668" y="3394"/>
                      <a:pt x="8704" y="3430"/>
                      <a:pt x="8764" y="3406"/>
                    </a:cubicBezTo>
                    <a:cubicBezTo>
                      <a:pt x="8799" y="3394"/>
                      <a:pt x="8835" y="3430"/>
                      <a:pt x="8883" y="3430"/>
                    </a:cubicBezTo>
                    <a:cubicBezTo>
                      <a:pt x="8859" y="3346"/>
                      <a:pt x="8835" y="3263"/>
                      <a:pt x="8799" y="3192"/>
                    </a:cubicBezTo>
                    <a:cubicBezTo>
                      <a:pt x="8752" y="3144"/>
                      <a:pt x="8728" y="3072"/>
                      <a:pt x="8728" y="3001"/>
                    </a:cubicBezTo>
                    <a:cubicBezTo>
                      <a:pt x="8728" y="2965"/>
                      <a:pt x="8728" y="2930"/>
                      <a:pt x="8764" y="2906"/>
                    </a:cubicBezTo>
                    <a:cubicBezTo>
                      <a:pt x="8811" y="2882"/>
                      <a:pt x="8835" y="2858"/>
                      <a:pt x="8859" y="2811"/>
                    </a:cubicBezTo>
                    <a:cubicBezTo>
                      <a:pt x="8871" y="2787"/>
                      <a:pt x="8895" y="2763"/>
                      <a:pt x="8918" y="2763"/>
                    </a:cubicBezTo>
                    <a:cubicBezTo>
                      <a:pt x="9026" y="2739"/>
                      <a:pt x="9061" y="2644"/>
                      <a:pt x="9121" y="2561"/>
                    </a:cubicBezTo>
                    <a:cubicBezTo>
                      <a:pt x="9133" y="2549"/>
                      <a:pt x="9133" y="2537"/>
                      <a:pt x="9145" y="2525"/>
                    </a:cubicBezTo>
                    <a:cubicBezTo>
                      <a:pt x="9168" y="2489"/>
                      <a:pt x="9180" y="2477"/>
                      <a:pt x="9216" y="2513"/>
                    </a:cubicBezTo>
                    <a:cubicBezTo>
                      <a:pt x="9240" y="2537"/>
                      <a:pt x="9264" y="2549"/>
                      <a:pt x="9299" y="2549"/>
                    </a:cubicBezTo>
                    <a:cubicBezTo>
                      <a:pt x="9347" y="2561"/>
                      <a:pt x="9395" y="2584"/>
                      <a:pt x="9407" y="2644"/>
                    </a:cubicBezTo>
                    <a:cubicBezTo>
                      <a:pt x="9430" y="2680"/>
                      <a:pt x="9490" y="2680"/>
                      <a:pt x="9478" y="2739"/>
                    </a:cubicBezTo>
                    <a:cubicBezTo>
                      <a:pt x="9502" y="2715"/>
                      <a:pt x="9502" y="2691"/>
                      <a:pt x="9502" y="2668"/>
                    </a:cubicBezTo>
                    <a:cubicBezTo>
                      <a:pt x="9478" y="2620"/>
                      <a:pt x="9490" y="2561"/>
                      <a:pt x="9514" y="2513"/>
                    </a:cubicBezTo>
                    <a:cubicBezTo>
                      <a:pt x="9561" y="2441"/>
                      <a:pt x="9549" y="2370"/>
                      <a:pt x="9549" y="2299"/>
                    </a:cubicBezTo>
                    <a:cubicBezTo>
                      <a:pt x="9549" y="2251"/>
                      <a:pt x="9537" y="2215"/>
                      <a:pt x="9502" y="2203"/>
                    </a:cubicBezTo>
                    <a:cubicBezTo>
                      <a:pt x="9442" y="2191"/>
                      <a:pt x="9430" y="2144"/>
                      <a:pt x="9442" y="2096"/>
                    </a:cubicBezTo>
                    <a:cubicBezTo>
                      <a:pt x="9442" y="2060"/>
                      <a:pt x="9442" y="2037"/>
                      <a:pt x="9454" y="2001"/>
                    </a:cubicBezTo>
                    <a:cubicBezTo>
                      <a:pt x="9490" y="1882"/>
                      <a:pt x="9490" y="1775"/>
                      <a:pt x="9490" y="1656"/>
                    </a:cubicBezTo>
                    <a:cubicBezTo>
                      <a:pt x="9490" y="1608"/>
                      <a:pt x="9478" y="1572"/>
                      <a:pt x="9442" y="1537"/>
                    </a:cubicBezTo>
                    <a:cubicBezTo>
                      <a:pt x="9407" y="1501"/>
                      <a:pt x="9371" y="1477"/>
                      <a:pt x="9347" y="1429"/>
                    </a:cubicBezTo>
                    <a:cubicBezTo>
                      <a:pt x="9335" y="1418"/>
                      <a:pt x="9335" y="1406"/>
                      <a:pt x="9347" y="1394"/>
                    </a:cubicBezTo>
                    <a:cubicBezTo>
                      <a:pt x="9347" y="1382"/>
                      <a:pt x="9359" y="1382"/>
                      <a:pt x="9371" y="1394"/>
                    </a:cubicBezTo>
                    <a:cubicBezTo>
                      <a:pt x="9383" y="1394"/>
                      <a:pt x="9383" y="1394"/>
                      <a:pt x="9395" y="1394"/>
                    </a:cubicBezTo>
                    <a:cubicBezTo>
                      <a:pt x="9466" y="1465"/>
                      <a:pt x="9561" y="1453"/>
                      <a:pt x="9645" y="1453"/>
                    </a:cubicBezTo>
                    <a:cubicBezTo>
                      <a:pt x="9680" y="1453"/>
                      <a:pt x="9716" y="1465"/>
                      <a:pt x="9752" y="1477"/>
                    </a:cubicBezTo>
                    <a:cubicBezTo>
                      <a:pt x="9799" y="1489"/>
                      <a:pt x="9823" y="1513"/>
                      <a:pt x="9835" y="1560"/>
                    </a:cubicBezTo>
                    <a:cubicBezTo>
                      <a:pt x="9847" y="1596"/>
                      <a:pt x="9859" y="1632"/>
                      <a:pt x="9907" y="1644"/>
                    </a:cubicBezTo>
                    <a:cubicBezTo>
                      <a:pt x="9918" y="1656"/>
                      <a:pt x="9918" y="1679"/>
                      <a:pt x="9930" y="1691"/>
                    </a:cubicBezTo>
                    <a:cubicBezTo>
                      <a:pt x="9930" y="1727"/>
                      <a:pt x="9930" y="1751"/>
                      <a:pt x="9942" y="1775"/>
                    </a:cubicBezTo>
                    <a:cubicBezTo>
                      <a:pt x="9954" y="1858"/>
                      <a:pt x="9954" y="1858"/>
                      <a:pt x="9883" y="1882"/>
                    </a:cubicBezTo>
                    <a:cubicBezTo>
                      <a:pt x="9871" y="1882"/>
                      <a:pt x="9847" y="1882"/>
                      <a:pt x="9835" y="1882"/>
                    </a:cubicBezTo>
                    <a:cubicBezTo>
                      <a:pt x="9752" y="1882"/>
                      <a:pt x="9716" y="1953"/>
                      <a:pt x="9680" y="2013"/>
                    </a:cubicBezTo>
                    <a:cubicBezTo>
                      <a:pt x="9668" y="2049"/>
                      <a:pt x="9668" y="2072"/>
                      <a:pt x="9692" y="2096"/>
                    </a:cubicBezTo>
                    <a:cubicBezTo>
                      <a:pt x="9752" y="2156"/>
                      <a:pt x="9788" y="2227"/>
                      <a:pt x="9823" y="2299"/>
                    </a:cubicBezTo>
                    <a:cubicBezTo>
                      <a:pt x="9835" y="2334"/>
                      <a:pt x="9859" y="2358"/>
                      <a:pt x="9895" y="2334"/>
                    </a:cubicBezTo>
                    <a:cubicBezTo>
                      <a:pt x="9907" y="2322"/>
                      <a:pt x="9918" y="2322"/>
                      <a:pt x="9930" y="2334"/>
                    </a:cubicBezTo>
                    <a:cubicBezTo>
                      <a:pt x="9942" y="2358"/>
                      <a:pt x="9954" y="2346"/>
                      <a:pt x="9966" y="2346"/>
                    </a:cubicBezTo>
                    <a:cubicBezTo>
                      <a:pt x="10073" y="2322"/>
                      <a:pt x="10145" y="2287"/>
                      <a:pt x="10121" y="2144"/>
                    </a:cubicBezTo>
                    <a:cubicBezTo>
                      <a:pt x="10121" y="2132"/>
                      <a:pt x="10133" y="2108"/>
                      <a:pt x="10133" y="2096"/>
                    </a:cubicBezTo>
                    <a:cubicBezTo>
                      <a:pt x="10145" y="2001"/>
                      <a:pt x="10180" y="1929"/>
                      <a:pt x="10276" y="1929"/>
                    </a:cubicBezTo>
                    <a:cubicBezTo>
                      <a:pt x="10288" y="1929"/>
                      <a:pt x="10299" y="1906"/>
                      <a:pt x="10311" y="1894"/>
                    </a:cubicBezTo>
                    <a:cubicBezTo>
                      <a:pt x="10311" y="1846"/>
                      <a:pt x="10335" y="1834"/>
                      <a:pt x="10371" y="1822"/>
                    </a:cubicBezTo>
                    <a:cubicBezTo>
                      <a:pt x="10466" y="1751"/>
                      <a:pt x="10561" y="1691"/>
                      <a:pt x="10645" y="1608"/>
                    </a:cubicBezTo>
                    <a:cubicBezTo>
                      <a:pt x="10645" y="1596"/>
                      <a:pt x="10645" y="1596"/>
                      <a:pt x="10657" y="1584"/>
                    </a:cubicBezTo>
                    <a:cubicBezTo>
                      <a:pt x="10728" y="1548"/>
                      <a:pt x="10800" y="1513"/>
                      <a:pt x="10883" y="1477"/>
                    </a:cubicBezTo>
                    <a:cubicBezTo>
                      <a:pt x="10907" y="1453"/>
                      <a:pt x="10931" y="1477"/>
                      <a:pt x="10954" y="1513"/>
                    </a:cubicBezTo>
                    <a:cubicBezTo>
                      <a:pt x="10954" y="1525"/>
                      <a:pt x="10966" y="1537"/>
                      <a:pt x="10978" y="1525"/>
                    </a:cubicBezTo>
                    <a:cubicBezTo>
                      <a:pt x="10990" y="1513"/>
                      <a:pt x="10990" y="1501"/>
                      <a:pt x="10990" y="1489"/>
                    </a:cubicBezTo>
                    <a:cubicBezTo>
                      <a:pt x="10978" y="1465"/>
                      <a:pt x="10942" y="1453"/>
                      <a:pt x="10966" y="1418"/>
                    </a:cubicBezTo>
                    <a:cubicBezTo>
                      <a:pt x="10978" y="1394"/>
                      <a:pt x="11002" y="1370"/>
                      <a:pt x="11026" y="1358"/>
                    </a:cubicBezTo>
                    <a:cubicBezTo>
                      <a:pt x="11050" y="1334"/>
                      <a:pt x="11061" y="1334"/>
                      <a:pt x="11061" y="1382"/>
                    </a:cubicBezTo>
                    <a:cubicBezTo>
                      <a:pt x="11061" y="1382"/>
                      <a:pt x="11073" y="1394"/>
                      <a:pt x="11073" y="1394"/>
                    </a:cubicBezTo>
                    <a:cubicBezTo>
                      <a:pt x="11097" y="1394"/>
                      <a:pt x="11097" y="1382"/>
                      <a:pt x="11097" y="1370"/>
                    </a:cubicBezTo>
                    <a:cubicBezTo>
                      <a:pt x="11097" y="1298"/>
                      <a:pt x="11133" y="1263"/>
                      <a:pt x="11192" y="1239"/>
                    </a:cubicBezTo>
                    <a:cubicBezTo>
                      <a:pt x="11240" y="1215"/>
                      <a:pt x="11300" y="1227"/>
                      <a:pt x="11359" y="1203"/>
                    </a:cubicBezTo>
                    <a:cubicBezTo>
                      <a:pt x="11335" y="1275"/>
                      <a:pt x="11288" y="1251"/>
                      <a:pt x="11252" y="1275"/>
                    </a:cubicBezTo>
                    <a:cubicBezTo>
                      <a:pt x="11264" y="1322"/>
                      <a:pt x="11264" y="1370"/>
                      <a:pt x="11252" y="1406"/>
                    </a:cubicBezTo>
                    <a:cubicBezTo>
                      <a:pt x="11240" y="1465"/>
                      <a:pt x="11264" y="1513"/>
                      <a:pt x="11264" y="1572"/>
                    </a:cubicBezTo>
                    <a:cubicBezTo>
                      <a:pt x="11264" y="1584"/>
                      <a:pt x="11276" y="1596"/>
                      <a:pt x="11300" y="1596"/>
                    </a:cubicBezTo>
                    <a:cubicBezTo>
                      <a:pt x="11323" y="1596"/>
                      <a:pt x="11335" y="1608"/>
                      <a:pt x="11347" y="1620"/>
                    </a:cubicBezTo>
                    <a:cubicBezTo>
                      <a:pt x="11383" y="1644"/>
                      <a:pt x="11395" y="1644"/>
                      <a:pt x="11395" y="1596"/>
                    </a:cubicBezTo>
                    <a:cubicBezTo>
                      <a:pt x="11407" y="1525"/>
                      <a:pt x="11442" y="1489"/>
                      <a:pt x="11478" y="1453"/>
                    </a:cubicBezTo>
                    <a:cubicBezTo>
                      <a:pt x="11526" y="1429"/>
                      <a:pt x="11562" y="1429"/>
                      <a:pt x="11609" y="1406"/>
                    </a:cubicBezTo>
                    <a:cubicBezTo>
                      <a:pt x="11657" y="1429"/>
                      <a:pt x="11728" y="1394"/>
                      <a:pt x="11776" y="1429"/>
                    </a:cubicBezTo>
                    <a:cubicBezTo>
                      <a:pt x="11835" y="1453"/>
                      <a:pt x="11823" y="1441"/>
                      <a:pt x="11859" y="1394"/>
                    </a:cubicBezTo>
                    <a:cubicBezTo>
                      <a:pt x="11919" y="1310"/>
                      <a:pt x="11990" y="1251"/>
                      <a:pt x="12074" y="1215"/>
                    </a:cubicBezTo>
                    <a:cubicBezTo>
                      <a:pt x="12133" y="1191"/>
                      <a:pt x="12133" y="1191"/>
                      <a:pt x="12169" y="1251"/>
                    </a:cubicBezTo>
                    <a:cubicBezTo>
                      <a:pt x="12169" y="1263"/>
                      <a:pt x="12181" y="1287"/>
                      <a:pt x="12193" y="1298"/>
                    </a:cubicBezTo>
                    <a:cubicBezTo>
                      <a:pt x="12216" y="1334"/>
                      <a:pt x="12228" y="1370"/>
                      <a:pt x="12181" y="1406"/>
                    </a:cubicBezTo>
                    <a:cubicBezTo>
                      <a:pt x="12169" y="1429"/>
                      <a:pt x="12169" y="1441"/>
                      <a:pt x="12169" y="1465"/>
                    </a:cubicBezTo>
                    <a:cubicBezTo>
                      <a:pt x="12169" y="1501"/>
                      <a:pt x="12169" y="1525"/>
                      <a:pt x="12204" y="1537"/>
                    </a:cubicBezTo>
                    <a:cubicBezTo>
                      <a:pt x="12216" y="1548"/>
                      <a:pt x="12240" y="1548"/>
                      <a:pt x="12252" y="1537"/>
                    </a:cubicBezTo>
                    <a:cubicBezTo>
                      <a:pt x="12276" y="1513"/>
                      <a:pt x="12288" y="1489"/>
                      <a:pt x="12288" y="1465"/>
                    </a:cubicBezTo>
                    <a:cubicBezTo>
                      <a:pt x="12276" y="1441"/>
                      <a:pt x="12276" y="1429"/>
                      <a:pt x="12276" y="1418"/>
                    </a:cubicBezTo>
                    <a:cubicBezTo>
                      <a:pt x="12276" y="1382"/>
                      <a:pt x="12288" y="1370"/>
                      <a:pt x="12324" y="1358"/>
                    </a:cubicBezTo>
                    <a:cubicBezTo>
                      <a:pt x="12431" y="1322"/>
                      <a:pt x="12466" y="1263"/>
                      <a:pt x="12443" y="1132"/>
                    </a:cubicBezTo>
                    <a:cubicBezTo>
                      <a:pt x="12431" y="1084"/>
                      <a:pt x="12407" y="1037"/>
                      <a:pt x="12395" y="989"/>
                    </a:cubicBezTo>
                    <a:cubicBezTo>
                      <a:pt x="12359" y="929"/>
                      <a:pt x="12359" y="917"/>
                      <a:pt x="12359" y="834"/>
                    </a:cubicBezTo>
                    <a:cubicBezTo>
                      <a:pt x="12300" y="858"/>
                      <a:pt x="12240" y="834"/>
                      <a:pt x="12216" y="763"/>
                    </a:cubicBezTo>
                    <a:cubicBezTo>
                      <a:pt x="12216" y="751"/>
                      <a:pt x="12193" y="739"/>
                      <a:pt x="12181" y="775"/>
                    </a:cubicBezTo>
                    <a:cubicBezTo>
                      <a:pt x="12181" y="798"/>
                      <a:pt x="12157" y="810"/>
                      <a:pt x="12145" y="786"/>
                    </a:cubicBezTo>
                    <a:cubicBezTo>
                      <a:pt x="12121" y="727"/>
                      <a:pt x="12085" y="679"/>
                      <a:pt x="12062" y="608"/>
                    </a:cubicBezTo>
                    <a:cubicBezTo>
                      <a:pt x="12026" y="536"/>
                      <a:pt x="12062" y="477"/>
                      <a:pt x="12097" y="405"/>
                    </a:cubicBezTo>
                    <a:cubicBezTo>
                      <a:pt x="12109" y="382"/>
                      <a:pt x="12133" y="382"/>
                      <a:pt x="12157" y="405"/>
                    </a:cubicBezTo>
                    <a:cubicBezTo>
                      <a:pt x="12216" y="513"/>
                      <a:pt x="12312" y="572"/>
                      <a:pt x="12371" y="679"/>
                    </a:cubicBezTo>
                    <a:cubicBezTo>
                      <a:pt x="12383" y="703"/>
                      <a:pt x="12407" y="739"/>
                      <a:pt x="12431" y="763"/>
                    </a:cubicBezTo>
                    <a:cubicBezTo>
                      <a:pt x="12443" y="751"/>
                      <a:pt x="12455" y="727"/>
                      <a:pt x="12478" y="727"/>
                    </a:cubicBezTo>
                    <a:cubicBezTo>
                      <a:pt x="12502" y="727"/>
                      <a:pt x="12526" y="727"/>
                      <a:pt x="12550" y="739"/>
                    </a:cubicBezTo>
                    <a:cubicBezTo>
                      <a:pt x="12585" y="775"/>
                      <a:pt x="12645" y="786"/>
                      <a:pt x="12693" y="786"/>
                    </a:cubicBezTo>
                    <a:cubicBezTo>
                      <a:pt x="12788" y="775"/>
                      <a:pt x="12871" y="834"/>
                      <a:pt x="12955" y="870"/>
                    </a:cubicBezTo>
                    <a:cubicBezTo>
                      <a:pt x="13002" y="894"/>
                      <a:pt x="13062" y="906"/>
                      <a:pt x="13097" y="953"/>
                    </a:cubicBezTo>
                    <a:cubicBezTo>
                      <a:pt x="13121" y="989"/>
                      <a:pt x="13145" y="1025"/>
                      <a:pt x="13145" y="1072"/>
                    </a:cubicBezTo>
                    <a:cubicBezTo>
                      <a:pt x="13145" y="1096"/>
                      <a:pt x="13145" y="1108"/>
                      <a:pt x="13145" y="1132"/>
                    </a:cubicBezTo>
                    <a:cubicBezTo>
                      <a:pt x="13133" y="1215"/>
                      <a:pt x="13145" y="1298"/>
                      <a:pt x="13193" y="1370"/>
                    </a:cubicBezTo>
                    <a:cubicBezTo>
                      <a:pt x="13228" y="1441"/>
                      <a:pt x="13228" y="1501"/>
                      <a:pt x="13193" y="1572"/>
                    </a:cubicBezTo>
                    <a:cubicBezTo>
                      <a:pt x="13181" y="1608"/>
                      <a:pt x="13169" y="1632"/>
                      <a:pt x="13169" y="1668"/>
                    </a:cubicBezTo>
                    <a:cubicBezTo>
                      <a:pt x="13169" y="1739"/>
                      <a:pt x="13205" y="1775"/>
                      <a:pt x="13264" y="1763"/>
                    </a:cubicBezTo>
                    <a:cubicBezTo>
                      <a:pt x="13336" y="1763"/>
                      <a:pt x="13336" y="1775"/>
                      <a:pt x="13347" y="1858"/>
                    </a:cubicBezTo>
                    <a:cubicBezTo>
                      <a:pt x="13347" y="1894"/>
                      <a:pt x="13347" y="1929"/>
                      <a:pt x="13347" y="1953"/>
                    </a:cubicBezTo>
                    <a:cubicBezTo>
                      <a:pt x="13347" y="2025"/>
                      <a:pt x="13324" y="2072"/>
                      <a:pt x="13276" y="2108"/>
                    </a:cubicBezTo>
                    <a:cubicBezTo>
                      <a:pt x="13252" y="2120"/>
                      <a:pt x="13228" y="2144"/>
                      <a:pt x="13228" y="2180"/>
                    </a:cubicBezTo>
                    <a:cubicBezTo>
                      <a:pt x="13205" y="2251"/>
                      <a:pt x="13169" y="2299"/>
                      <a:pt x="13121" y="2334"/>
                    </a:cubicBezTo>
                    <a:cubicBezTo>
                      <a:pt x="13086" y="2358"/>
                      <a:pt x="13050" y="2382"/>
                      <a:pt x="13014" y="2406"/>
                    </a:cubicBezTo>
                    <a:cubicBezTo>
                      <a:pt x="12955" y="2441"/>
                      <a:pt x="12907" y="2501"/>
                      <a:pt x="12895" y="2572"/>
                    </a:cubicBezTo>
                    <a:cubicBezTo>
                      <a:pt x="12883" y="2656"/>
                      <a:pt x="12847" y="2703"/>
                      <a:pt x="12788" y="2751"/>
                    </a:cubicBezTo>
                    <a:cubicBezTo>
                      <a:pt x="12681" y="2846"/>
                      <a:pt x="12574" y="2965"/>
                      <a:pt x="12490" y="3108"/>
                    </a:cubicBezTo>
                    <a:cubicBezTo>
                      <a:pt x="12443" y="3180"/>
                      <a:pt x="12383" y="3239"/>
                      <a:pt x="12288" y="3227"/>
                    </a:cubicBezTo>
                    <a:cubicBezTo>
                      <a:pt x="12264" y="3215"/>
                      <a:pt x="12240" y="3227"/>
                      <a:pt x="12240" y="3263"/>
                    </a:cubicBezTo>
                    <a:cubicBezTo>
                      <a:pt x="12240" y="3418"/>
                      <a:pt x="12181" y="3561"/>
                      <a:pt x="12145" y="3704"/>
                    </a:cubicBezTo>
                    <a:cubicBezTo>
                      <a:pt x="12133" y="3751"/>
                      <a:pt x="12133" y="3799"/>
                      <a:pt x="12145" y="3846"/>
                    </a:cubicBezTo>
                    <a:cubicBezTo>
                      <a:pt x="12157" y="3906"/>
                      <a:pt x="12157" y="3965"/>
                      <a:pt x="12133" y="4025"/>
                    </a:cubicBezTo>
                    <a:cubicBezTo>
                      <a:pt x="12109" y="4049"/>
                      <a:pt x="12109" y="4085"/>
                      <a:pt x="12097" y="4108"/>
                    </a:cubicBezTo>
                    <a:cubicBezTo>
                      <a:pt x="12085" y="4132"/>
                      <a:pt x="12085" y="4156"/>
                      <a:pt x="12109" y="4180"/>
                    </a:cubicBezTo>
                    <a:cubicBezTo>
                      <a:pt x="12133" y="4204"/>
                      <a:pt x="12133" y="4239"/>
                      <a:pt x="12133" y="4275"/>
                    </a:cubicBezTo>
                    <a:cubicBezTo>
                      <a:pt x="12133" y="4299"/>
                      <a:pt x="12133" y="4335"/>
                      <a:pt x="12121" y="4346"/>
                    </a:cubicBezTo>
                    <a:cubicBezTo>
                      <a:pt x="12097" y="4442"/>
                      <a:pt x="12109" y="4525"/>
                      <a:pt x="12133" y="4608"/>
                    </a:cubicBezTo>
                    <a:cubicBezTo>
                      <a:pt x="12145" y="4656"/>
                      <a:pt x="12157" y="4692"/>
                      <a:pt x="12145" y="4739"/>
                    </a:cubicBezTo>
                    <a:cubicBezTo>
                      <a:pt x="12145" y="4775"/>
                      <a:pt x="12145" y="4811"/>
                      <a:pt x="12097" y="4823"/>
                    </a:cubicBezTo>
                    <a:cubicBezTo>
                      <a:pt x="12074" y="4823"/>
                      <a:pt x="12074" y="4846"/>
                      <a:pt x="12085" y="4870"/>
                    </a:cubicBezTo>
                    <a:cubicBezTo>
                      <a:pt x="12085" y="4894"/>
                      <a:pt x="12097" y="4906"/>
                      <a:pt x="12109" y="4930"/>
                    </a:cubicBezTo>
                    <a:cubicBezTo>
                      <a:pt x="12169" y="5025"/>
                      <a:pt x="12181" y="5108"/>
                      <a:pt x="12121" y="5216"/>
                    </a:cubicBezTo>
                    <a:cubicBezTo>
                      <a:pt x="12085" y="5263"/>
                      <a:pt x="12062" y="5323"/>
                      <a:pt x="12014" y="5358"/>
                    </a:cubicBezTo>
                    <a:cubicBezTo>
                      <a:pt x="12002" y="5370"/>
                      <a:pt x="11990" y="5394"/>
                      <a:pt x="11990" y="5418"/>
                    </a:cubicBezTo>
                    <a:cubicBezTo>
                      <a:pt x="12002" y="5442"/>
                      <a:pt x="12002" y="5466"/>
                      <a:pt x="11990" y="5478"/>
                    </a:cubicBezTo>
                    <a:cubicBezTo>
                      <a:pt x="11978" y="5513"/>
                      <a:pt x="11990" y="5525"/>
                      <a:pt x="12002" y="5549"/>
                    </a:cubicBezTo>
                    <a:cubicBezTo>
                      <a:pt x="12026" y="5573"/>
                      <a:pt x="12050" y="5608"/>
                      <a:pt x="12074" y="5632"/>
                    </a:cubicBezTo>
                    <a:cubicBezTo>
                      <a:pt x="12121" y="5692"/>
                      <a:pt x="12145" y="5763"/>
                      <a:pt x="12145" y="5847"/>
                    </a:cubicBezTo>
                    <a:cubicBezTo>
                      <a:pt x="12157" y="5906"/>
                      <a:pt x="12121" y="5966"/>
                      <a:pt x="12097" y="6001"/>
                    </a:cubicBezTo>
                    <a:cubicBezTo>
                      <a:pt x="12062" y="6049"/>
                      <a:pt x="12026" y="6097"/>
                      <a:pt x="11990" y="6132"/>
                    </a:cubicBezTo>
                    <a:cubicBezTo>
                      <a:pt x="11954" y="6180"/>
                      <a:pt x="11919" y="6240"/>
                      <a:pt x="11895" y="6299"/>
                    </a:cubicBezTo>
                    <a:cubicBezTo>
                      <a:pt x="11871" y="6359"/>
                      <a:pt x="11859" y="6430"/>
                      <a:pt x="11835" y="6490"/>
                    </a:cubicBezTo>
                    <a:cubicBezTo>
                      <a:pt x="11823" y="6537"/>
                      <a:pt x="11823" y="6597"/>
                      <a:pt x="11835" y="6644"/>
                    </a:cubicBezTo>
                    <a:cubicBezTo>
                      <a:pt x="11847" y="6763"/>
                      <a:pt x="11895" y="6799"/>
                      <a:pt x="11990" y="6775"/>
                    </a:cubicBezTo>
                    <a:cubicBezTo>
                      <a:pt x="12121" y="6751"/>
                      <a:pt x="12145" y="6787"/>
                      <a:pt x="12133" y="6930"/>
                    </a:cubicBezTo>
                    <a:cubicBezTo>
                      <a:pt x="12133" y="6954"/>
                      <a:pt x="12121" y="6966"/>
                      <a:pt x="12121" y="6990"/>
                    </a:cubicBezTo>
                    <a:cubicBezTo>
                      <a:pt x="12097" y="7121"/>
                      <a:pt x="11990" y="7168"/>
                      <a:pt x="11895" y="7097"/>
                    </a:cubicBezTo>
                    <a:cubicBezTo>
                      <a:pt x="11895" y="7097"/>
                      <a:pt x="11895" y="7097"/>
                      <a:pt x="11895" y="7097"/>
                    </a:cubicBezTo>
                    <a:cubicBezTo>
                      <a:pt x="11859" y="7085"/>
                      <a:pt x="11835" y="7049"/>
                      <a:pt x="11800" y="7073"/>
                    </a:cubicBezTo>
                    <a:cubicBezTo>
                      <a:pt x="11776" y="7109"/>
                      <a:pt x="11800" y="7144"/>
                      <a:pt x="11800" y="7180"/>
                    </a:cubicBezTo>
                    <a:cubicBezTo>
                      <a:pt x="11812" y="7204"/>
                      <a:pt x="11823" y="7240"/>
                      <a:pt x="11835" y="7263"/>
                    </a:cubicBezTo>
                    <a:cubicBezTo>
                      <a:pt x="11859" y="7323"/>
                      <a:pt x="11931" y="7371"/>
                      <a:pt x="12002" y="7371"/>
                    </a:cubicBezTo>
                    <a:cubicBezTo>
                      <a:pt x="12026" y="7371"/>
                      <a:pt x="12038" y="7359"/>
                      <a:pt x="12062" y="7335"/>
                    </a:cubicBezTo>
                    <a:cubicBezTo>
                      <a:pt x="12097" y="7287"/>
                      <a:pt x="12145" y="7275"/>
                      <a:pt x="12193" y="7252"/>
                    </a:cubicBezTo>
                    <a:cubicBezTo>
                      <a:pt x="12228" y="7240"/>
                      <a:pt x="12252" y="7252"/>
                      <a:pt x="12252" y="7299"/>
                    </a:cubicBezTo>
                    <a:cubicBezTo>
                      <a:pt x="12240" y="7394"/>
                      <a:pt x="12228" y="7490"/>
                      <a:pt x="12157" y="7561"/>
                    </a:cubicBezTo>
                    <a:cubicBezTo>
                      <a:pt x="12109" y="7597"/>
                      <a:pt x="12085" y="7656"/>
                      <a:pt x="12062" y="7704"/>
                    </a:cubicBezTo>
                    <a:cubicBezTo>
                      <a:pt x="12050" y="7728"/>
                      <a:pt x="12050" y="7740"/>
                      <a:pt x="12050" y="7764"/>
                    </a:cubicBezTo>
                    <a:cubicBezTo>
                      <a:pt x="12074" y="7847"/>
                      <a:pt x="12085" y="7918"/>
                      <a:pt x="12097" y="7990"/>
                    </a:cubicBezTo>
                    <a:cubicBezTo>
                      <a:pt x="12109" y="8037"/>
                      <a:pt x="12121" y="8049"/>
                      <a:pt x="12157" y="8037"/>
                    </a:cubicBezTo>
                    <a:cubicBezTo>
                      <a:pt x="12181" y="8037"/>
                      <a:pt x="12204" y="8037"/>
                      <a:pt x="12228" y="8037"/>
                    </a:cubicBezTo>
                    <a:cubicBezTo>
                      <a:pt x="12276" y="8049"/>
                      <a:pt x="12300" y="8061"/>
                      <a:pt x="12300" y="8109"/>
                    </a:cubicBezTo>
                    <a:cubicBezTo>
                      <a:pt x="12312" y="8216"/>
                      <a:pt x="12383" y="8240"/>
                      <a:pt x="12443" y="8287"/>
                    </a:cubicBezTo>
                    <a:cubicBezTo>
                      <a:pt x="12478" y="8323"/>
                      <a:pt x="12514" y="8347"/>
                      <a:pt x="12562" y="8347"/>
                    </a:cubicBezTo>
                    <a:cubicBezTo>
                      <a:pt x="12597" y="8359"/>
                      <a:pt x="12621" y="8383"/>
                      <a:pt x="12609" y="8430"/>
                    </a:cubicBezTo>
                    <a:cubicBezTo>
                      <a:pt x="12597" y="8537"/>
                      <a:pt x="12538" y="8609"/>
                      <a:pt x="12431" y="8621"/>
                    </a:cubicBezTo>
                    <a:cubicBezTo>
                      <a:pt x="12419" y="8621"/>
                      <a:pt x="12395" y="8621"/>
                      <a:pt x="12383" y="8609"/>
                    </a:cubicBezTo>
                    <a:cubicBezTo>
                      <a:pt x="12347" y="8573"/>
                      <a:pt x="12324" y="8585"/>
                      <a:pt x="12300" y="8621"/>
                    </a:cubicBezTo>
                    <a:cubicBezTo>
                      <a:pt x="12264" y="8668"/>
                      <a:pt x="12240" y="8668"/>
                      <a:pt x="12193" y="8645"/>
                    </a:cubicBezTo>
                    <a:cubicBezTo>
                      <a:pt x="12169" y="8621"/>
                      <a:pt x="12157" y="8621"/>
                      <a:pt x="12133" y="8621"/>
                    </a:cubicBezTo>
                    <a:cubicBezTo>
                      <a:pt x="12097" y="8609"/>
                      <a:pt x="12074" y="8585"/>
                      <a:pt x="12062" y="8549"/>
                    </a:cubicBezTo>
                    <a:cubicBezTo>
                      <a:pt x="12038" y="8478"/>
                      <a:pt x="12002" y="8466"/>
                      <a:pt x="11943" y="8502"/>
                    </a:cubicBezTo>
                    <a:cubicBezTo>
                      <a:pt x="11895" y="8526"/>
                      <a:pt x="11859" y="8537"/>
                      <a:pt x="11800" y="8502"/>
                    </a:cubicBezTo>
                    <a:cubicBezTo>
                      <a:pt x="11752" y="8478"/>
                      <a:pt x="11693" y="8514"/>
                      <a:pt x="11657" y="8561"/>
                    </a:cubicBezTo>
                    <a:cubicBezTo>
                      <a:pt x="11645" y="8573"/>
                      <a:pt x="11633" y="8585"/>
                      <a:pt x="11621" y="8597"/>
                    </a:cubicBezTo>
                    <a:cubicBezTo>
                      <a:pt x="11597" y="8633"/>
                      <a:pt x="11562" y="8645"/>
                      <a:pt x="11514" y="8621"/>
                    </a:cubicBezTo>
                    <a:cubicBezTo>
                      <a:pt x="11466" y="8597"/>
                      <a:pt x="11431" y="8561"/>
                      <a:pt x="11395" y="8526"/>
                    </a:cubicBezTo>
                    <a:cubicBezTo>
                      <a:pt x="11371" y="8549"/>
                      <a:pt x="11383" y="8573"/>
                      <a:pt x="11371" y="8597"/>
                    </a:cubicBezTo>
                    <a:cubicBezTo>
                      <a:pt x="11371" y="8609"/>
                      <a:pt x="11371" y="8621"/>
                      <a:pt x="11347" y="8633"/>
                    </a:cubicBezTo>
                    <a:cubicBezTo>
                      <a:pt x="11335" y="8633"/>
                      <a:pt x="11323" y="8621"/>
                      <a:pt x="11323" y="8597"/>
                    </a:cubicBezTo>
                    <a:cubicBezTo>
                      <a:pt x="11300" y="8490"/>
                      <a:pt x="11216" y="8442"/>
                      <a:pt x="11157" y="8371"/>
                    </a:cubicBezTo>
                    <a:cubicBezTo>
                      <a:pt x="11145" y="8335"/>
                      <a:pt x="11109" y="8347"/>
                      <a:pt x="11085" y="8347"/>
                    </a:cubicBezTo>
                    <a:cubicBezTo>
                      <a:pt x="11038" y="8347"/>
                      <a:pt x="10990" y="8347"/>
                      <a:pt x="10954" y="8299"/>
                    </a:cubicBezTo>
                    <a:cubicBezTo>
                      <a:pt x="10931" y="8264"/>
                      <a:pt x="10907" y="8275"/>
                      <a:pt x="10871" y="8299"/>
                    </a:cubicBezTo>
                    <a:cubicBezTo>
                      <a:pt x="10823" y="8359"/>
                      <a:pt x="10811" y="8359"/>
                      <a:pt x="10752" y="8311"/>
                    </a:cubicBezTo>
                    <a:cubicBezTo>
                      <a:pt x="10716" y="8287"/>
                      <a:pt x="10669" y="8287"/>
                      <a:pt x="10645" y="8335"/>
                    </a:cubicBezTo>
                    <a:cubicBezTo>
                      <a:pt x="10609" y="8395"/>
                      <a:pt x="10550" y="8430"/>
                      <a:pt x="10490" y="8466"/>
                    </a:cubicBezTo>
                    <a:cubicBezTo>
                      <a:pt x="10466" y="8478"/>
                      <a:pt x="10454" y="8490"/>
                      <a:pt x="10442" y="8526"/>
                    </a:cubicBezTo>
                    <a:cubicBezTo>
                      <a:pt x="10430" y="8561"/>
                      <a:pt x="10395" y="8573"/>
                      <a:pt x="10359" y="8597"/>
                    </a:cubicBezTo>
                    <a:cubicBezTo>
                      <a:pt x="10311" y="8633"/>
                      <a:pt x="10311" y="8645"/>
                      <a:pt x="10323" y="8704"/>
                    </a:cubicBezTo>
                    <a:cubicBezTo>
                      <a:pt x="10335" y="8716"/>
                      <a:pt x="10335" y="8740"/>
                      <a:pt x="10335" y="8752"/>
                    </a:cubicBezTo>
                    <a:cubicBezTo>
                      <a:pt x="10347" y="8811"/>
                      <a:pt x="10311" y="8871"/>
                      <a:pt x="10252" y="8871"/>
                    </a:cubicBezTo>
                    <a:cubicBezTo>
                      <a:pt x="10228" y="8883"/>
                      <a:pt x="10204" y="8859"/>
                      <a:pt x="10204" y="8835"/>
                    </a:cubicBezTo>
                    <a:cubicBezTo>
                      <a:pt x="10180" y="8787"/>
                      <a:pt x="10169" y="8752"/>
                      <a:pt x="10133" y="8728"/>
                    </a:cubicBezTo>
                    <a:cubicBezTo>
                      <a:pt x="10109" y="8692"/>
                      <a:pt x="10085" y="8692"/>
                      <a:pt x="10085" y="8740"/>
                    </a:cubicBezTo>
                    <a:cubicBezTo>
                      <a:pt x="10073" y="8787"/>
                      <a:pt x="10061" y="8823"/>
                      <a:pt x="10026" y="8859"/>
                    </a:cubicBezTo>
                    <a:cubicBezTo>
                      <a:pt x="10002" y="8895"/>
                      <a:pt x="9990" y="8954"/>
                      <a:pt x="10002" y="9014"/>
                    </a:cubicBezTo>
                    <a:cubicBezTo>
                      <a:pt x="10026" y="9061"/>
                      <a:pt x="10026" y="9097"/>
                      <a:pt x="9990" y="9121"/>
                    </a:cubicBezTo>
                    <a:cubicBezTo>
                      <a:pt x="9966" y="9145"/>
                      <a:pt x="9954" y="9180"/>
                      <a:pt x="9954" y="9204"/>
                    </a:cubicBezTo>
                    <a:cubicBezTo>
                      <a:pt x="9942" y="9240"/>
                      <a:pt x="9954" y="9276"/>
                      <a:pt x="9990" y="9288"/>
                    </a:cubicBezTo>
                    <a:cubicBezTo>
                      <a:pt x="10026" y="9299"/>
                      <a:pt x="10038" y="9335"/>
                      <a:pt x="10038" y="9371"/>
                    </a:cubicBezTo>
                    <a:cubicBezTo>
                      <a:pt x="10049" y="9430"/>
                      <a:pt x="10061" y="9442"/>
                      <a:pt x="10109" y="9442"/>
                    </a:cubicBezTo>
                    <a:cubicBezTo>
                      <a:pt x="10133" y="9442"/>
                      <a:pt x="10157" y="9442"/>
                      <a:pt x="10169" y="9442"/>
                    </a:cubicBezTo>
                    <a:cubicBezTo>
                      <a:pt x="10192" y="9454"/>
                      <a:pt x="10204" y="9454"/>
                      <a:pt x="10216" y="9466"/>
                    </a:cubicBezTo>
                    <a:cubicBezTo>
                      <a:pt x="10288" y="9538"/>
                      <a:pt x="10323" y="9633"/>
                      <a:pt x="10311" y="9740"/>
                    </a:cubicBezTo>
                    <a:cubicBezTo>
                      <a:pt x="10311" y="9788"/>
                      <a:pt x="10288" y="9788"/>
                      <a:pt x="10252" y="9799"/>
                    </a:cubicBezTo>
                    <a:cubicBezTo>
                      <a:pt x="10240" y="9799"/>
                      <a:pt x="10228" y="9799"/>
                      <a:pt x="10228" y="9823"/>
                    </a:cubicBezTo>
                    <a:cubicBezTo>
                      <a:pt x="10228" y="9835"/>
                      <a:pt x="10240" y="9835"/>
                      <a:pt x="10252" y="9847"/>
                    </a:cubicBezTo>
                    <a:cubicBezTo>
                      <a:pt x="10276" y="9859"/>
                      <a:pt x="10311" y="9871"/>
                      <a:pt x="10299" y="9907"/>
                    </a:cubicBezTo>
                    <a:cubicBezTo>
                      <a:pt x="10299" y="9942"/>
                      <a:pt x="10288" y="9990"/>
                      <a:pt x="10252" y="10014"/>
                    </a:cubicBezTo>
                    <a:cubicBezTo>
                      <a:pt x="10228" y="10050"/>
                      <a:pt x="10192" y="10038"/>
                      <a:pt x="10169" y="10002"/>
                    </a:cubicBezTo>
                    <a:cubicBezTo>
                      <a:pt x="10169" y="9990"/>
                      <a:pt x="10169" y="9978"/>
                      <a:pt x="10157" y="9966"/>
                    </a:cubicBezTo>
                    <a:cubicBezTo>
                      <a:pt x="10157" y="9954"/>
                      <a:pt x="10157" y="9942"/>
                      <a:pt x="10145" y="9942"/>
                    </a:cubicBezTo>
                    <a:cubicBezTo>
                      <a:pt x="10121" y="10061"/>
                      <a:pt x="10073" y="10169"/>
                      <a:pt x="10014" y="10276"/>
                    </a:cubicBezTo>
                    <a:cubicBezTo>
                      <a:pt x="10002" y="10300"/>
                      <a:pt x="9990" y="10323"/>
                      <a:pt x="9990" y="10347"/>
                    </a:cubicBezTo>
                    <a:cubicBezTo>
                      <a:pt x="9966" y="10383"/>
                      <a:pt x="9966" y="10407"/>
                      <a:pt x="10002" y="10431"/>
                    </a:cubicBezTo>
                    <a:cubicBezTo>
                      <a:pt x="10038" y="10454"/>
                      <a:pt x="10049" y="10502"/>
                      <a:pt x="10073" y="10538"/>
                    </a:cubicBezTo>
                    <a:cubicBezTo>
                      <a:pt x="10085" y="10550"/>
                      <a:pt x="10073" y="10585"/>
                      <a:pt x="10109" y="10573"/>
                    </a:cubicBezTo>
                    <a:cubicBezTo>
                      <a:pt x="10133" y="10561"/>
                      <a:pt x="10133" y="10585"/>
                      <a:pt x="10133" y="10609"/>
                    </a:cubicBezTo>
                    <a:cubicBezTo>
                      <a:pt x="10133" y="10633"/>
                      <a:pt x="10121" y="10657"/>
                      <a:pt x="10121" y="10681"/>
                    </a:cubicBezTo>
                    <a:cubicBezTo>
                      <a:pt x="10109" y="10752"/>
                      <a:pt x="10109" y="10800"/>
                      <a:pt x="10145" y="10859"/>
                    </a:cubicBezTo>
                    <a:cubicBezTo>
                      <a:pt x="10192" y="10931"/>
                      <a:pt x="10228" y="11014"/>
                      <a:pt x="10264" y="11085"/>
                    </a:cubicBezTo>
                    <a:cubicBezTo>
                      <a:pt x="10288" y="11133"/>
                      <a:pt x="10264" y="11157"/>
                      <a:pt x="10240" y="11193"/>
                    </a:cubicBezTo>
                    <a:cubicBezTo>
                      <a:pt x="10216" y="11216"/>
                      <a:pt x="10192" y="11240"/>
                      <a:pt x="10169" y="11264"/>
                    </a:cubicBezTo>
                    <a:cubicBezTo>
                      <a:pt x="10133" y="11312"/>
                      <a:pt x="10061" y="11300"/>
                      <a:pt x="10038" y="11252"/>
                    </a:cubicBezTo>
                    <a:cubicBezTo>
                      <a:pt x="10002" y="11181"/>
                      <a:pt x="9942" y="11133"/>
                      <a:pt x="9883" y="11097"/>
                    </a:cubicBezTo>
                    <a:cubicBezTo>
                      <a:pt x="9823" y="11073"/>
                      <a:pt x="9776" y="11050"/>
                      <a:pt x="9764" y="10978"/>
                    </a:cubicBezTo>
                    <a:cubicBezTo>
                      <a:pt x="9764" y="10942"/>
                      <a:pt x="9716" y="10942"/>
                      <a:pt x="9692" y="10919"/>
                    </a:cubicBezTo>
                    <a:cubicBezTo>
                      <a:pt x="9633" y="10883"/>
                      <a:pt x="9573" y="10871"/>
                      <a:pt x="9514" y="10907"/>
                    </a:cubicBezTo>
                    <a:cubicBezTo>
                      <a:pt x="9478" y="10931"/>
                      <a:pt x="9454" y="10931"/>
                      <a:pt x="9430" y="10895"/>
                    </a:cubicBezTo>
                    <a:cubicBezTo>
                      <a:pt x="9430" y="10895"/>
                      <a:pt x="9418" y="10883"/>
                      <a:pt x="9418" y="10883"/>
                    </a:cubicBezTo>
                    <a:cubicBezTo>
                      <a:pt x="9335" y="10800"/>
                      <a:pt x="9252" y="10740"/>
                      <a:pt x="9133" y="10752"/>
                    </a:cubicBezTo>
                    <a:cubicBezTo>
                      <a:pt x="9049" y="10764"/>
                      <a:pt x="8978" y="10728"/>
                      <a:pt x="8906" y="10692"/>
                    </a:cubicBezTo>
                    <a:cubicBezTo>
                      <a:pt x="8871" y="10669"/>
                      <a:pt x="8823" y="10657"/>
                      <a:pt x="8775" y="10681"/>
                    </a:cubicBezTo>
                    <a:cubicBezTo>
                      <a:pt x="8752" y="10692"/>
                      <a:pt x="8740" y="10692"/>
                      <a:pt x="8728" y="10669"/>
                    </a:cubicBezTo>
                    <a:cubicBezTo>
                      <a:pt x="8692" y="10645"/>
                      <a:pt x="8668" y="10633"/>
                      <a:pt x="8645" y="10597"/>
                    </a:cubicBezTo>
                    <a:cubicBezTo>
                      <a:pt x="8609" y="10538"/>
                      <a:pt x="8573" y="10514"/>
                      <a:pt x="8525" y="10478"/>
                    </a:cubicBezTo>
                    <a:cubicBezTo>
                      <a:pt x="8478" y="10454"/>
                      <a:pt x="8406" y="10442"/>
                      <a:pt x="8371" y="10383"/>
                    </a:cubicBezTo>
                    <a:cubicBezTo>
                      <a:pt x="8359" y="10383"/>
                      <a:pt x="8347" y="10371"/>
                      <a:pt x="8347" y="10371"/>
                    </a:cubicBezTo>
                    <a:cubicBezTo>
                      <a:pt x="8299" y="10371"/>
                      <a:pt x="8275" y="10335"/>
                      <a:pt x="8252" y="10300"/>
                    </a:cubicBezTo>
                    <a:cubicBezTo>
                      <a:pt x="8252" y="10288"/>
                      <a:pt x="8240" y="10276"/>
                      <a:pt x="8228" y="10264"/>
                    </a:cubicBezTo>
                    <a:cubicBezTo>
                      <a:pt x="8204" y="10240"/>
                      <a:pt x="8180" y="10192"/>
                      <a:pt x="8144" y="10252"/>
                    </a:cubicBezTo>
                    <a:cubicBezTo>
                      <a:pt x="8121" y="10276"/>
                      <a:pt x="8073" y="10288"/>
                      <a:pt x="8037" y="10264"/>
                    </a:cubicBezTo>
                    <a:cubicBezTo>
                      <a:pt x="7990" y="10240"/>
                      <a:pt x="7966" y="10276"/>
                      <a:pt x="7930" y="10300"/>
                    </a:cubicBezTo>
                    <a:cubicBezTo>
                      <a:pt x="7859" y="10347"/>
                      <a:pt x="7799" y="10383"/>
                      <a:pt x="7740" y="10431"/>
                    </a:cubicBezTo>
                    <a:cubicBezTo>
                      <a:pt x="7716" y="10454"/>
                      <a:pt x="7692" y="10442"/>
                      <a:pt x="7656" y="10442"/>
                    </a:cubicBezTo>
                    <a:cubicBezTo>
                      <a:pt x="7621" y="10431"/>
                      <a:pt x="7609" y="10407"/>
                      <a:pt x="7609" y="10359"/>
                    </a:cubicBezTo>
                    <a:cubicBezTo>
                      <a:pt x="7609" y="10335"/>
                      <a:pt x="7609" y="10311"/>
                      <a:pt x="7609" y="10300"/>
                    </a:cubicBezTo>
                    <a:cubicBezTo>
                      <a:pt x="7609" y="10264"/>
                      <a:pt x="7609" y="10240"/>
                      <a:pt x="7585" y="10240"/>
                    </a:cubicBezTo>
                    <a:cubicBezTo>
                      <a:pt x="7549" y="10216"/>
                      <a:pt x="7513" y="10192"/>
                      <a:pt x="7478" y="10180"/>
                    </a:cubicBezTo>
                    <a:cubicBezTo>
                      <a:pt x="7442" y="10169"/>
                      <a:pt x="7430" y="10145"/>
                      <a:pt x="7466" y="10121"/>
                    </a:cubicBezTo>
                    <a:cubicBezTo>
                      <a:pt x="7513" y="10073"/>
                      <a:pt x="7561" y="10014"/>
                      <a:pt x="7656" y="10002"/>
                    </a:cubicBezTo>
                    <a:cubicBezTo>
                      <a:pt x="7597" y="9966"/>
                      <a:pt x="7549" y="9966"/>
                      <a:pt x="7513" y="9978"/>
                    </a:cubicBezTo>
                    <a:cubicBezTo>
                      <a:pt x="7442" y="10014"/>
                      <a:pt x="7394" y="9942"/>
                      <a:pt x="7323" y="9930"/>
                    </a:cubicBezTo>
                    <a:cubicBezTo>
                      <a:pt x="7323" y="9895"/>
                      <a:pt x="7299" y="9871"/>
                      <a:pt x="7287" y="9847"/>
                    </a:cubicBezTo>
                    <a:cubicBezTo>
                      <a:pt x="7275" y="9835"/>
                      <a:pt x="7275" y="9823"/>
                      <a:pt x="7263" y="9823"/>
                    </a:cubicBezTo>
                    <a:cubicBezTo>
                      <a:pt x="7216" y="9835"/>
                      <a:pt x="7168" y="9835"/>
                      <a:pt x="7144" y="9883"/>
                    </a:cubicBezTo>
                    <a:cubicBezTo>
                      <a:pt x="7121" y="9907"/>
                      <a:pt x="7097" y="9930"/>
                      <a:pt x="7085" y="9966"/>
                    </a:cubicBezTo>
                    <a:cubicBezTo>
                      <a:pt x="7073" y="10002"/>
                      <a:pt x="7049" y="10038"/>
                      <a:pt x="7001" y="10061"/>
                    </a:cubicBezTo>
                    <a:cubicBezTo>
                      <a:pt x="6966" y="10073"/>
                      <a:pt x="6954" y="10109"/>
                      <a:pt x="6954" y="10157"/>
                    </a:cubicBezTo>
                    <a:cubicBezTo>
                      <a:pt x="6954" y="10180"/>
                      <a:pt x="6954" y="10204"/>
                      <a:pt x="6954" y="10216"/>
                    </a:cubicBezTo>
                    <a:cubicBezTo>
                      <a:pt x="6954" y="10276"/>
                      <a:pt x="6942" y="10323"/>
                      <a:pt x="6882" y="10347"/>
                    </a:cubicBezTo>
                    <a:cubicBezTo>
                      <a:pt x="6847" y="10371"/>
                      <a:pt x="6823" y="10407"/>
                      <a:pt x="6787" y="10442"/>
                    </a:cubicBezTo>
                    <a:cubicBezTo>
                      <a:pt x="6775" y="10466"/>
                      <a:pt x="6775" y="10490"/>
                      <a:pt x="6775" y="10514"/>
                    </a:cubicBezTo>
                    <a:cubicBezTo>
                      <a:pt x="6775" y="10561"/>
                      <a:pt x="6775" y="10609"/>
                      <a:pt x="6763" y="10657"/>
                    </a:cubicBezTo>
                    <a:cubicBezTo>
                      <a:pt x="6751" y="10692"/>
                      <a:pt x="6740" y="10716"/>
                      <a:pt x="6704" y="10728"/>
                    </a:cubicBezTo>
                    <a:cubicBezTo>
                      <a:pt x="6668" y="10752"/>
                      <a:pt x="6644" y="10788"/>
                      <a:pt x="6644" y="10835"/>
                    </a:cubicBezTo>
                    <a:cubicBezTo>
                      <a:pt x="6644" y="10859"/>
                      <a:pt x="6644" y="10895"/>
                      <a:pt x="6620" y="10907"/>
                    </a:cubicBezTo>
                    <a:cubicBezTo>
                      <a:pt x="6585" y="10931"/>
                      <a:pt x="6597" y="10954"/>
                      <a:pt x="6609" y="10990"/>
                    </a:cubicBezTo>
                    <a:cubicBezTo>
                      <a:pt x="6632" y="11038"/>
                      <a:pt x="6668" y="11085"/>
                      <a:pt x="6668" y="11157"/>
                    </a:cubicBezTo>
                    <a:cubicBezTo>
                      <a:pt x="6668" y="11193"/>
                      <a:pt x="6692" y="11204"/>
                      <a:pt x="6716" y="11216"/>
                    </a:cubicBezTo>
                    <a:cubicBezTo>
                      <a:pt x="6751" y="11240"/>
                      <a:pt x="6775" y="11252"/>
                      <a:pt x="6811" y="11264"/>
                    </a:cubicBezTo>
                    <a:cubicBezTo>
                      <a:pt x="6823" y="11264"/>
                      <a:pt x="6847" y="11276"/>
                      <a:pt x="6847" y="11300"/>
                    </a:cubicBezTo>
                    <a:cubicBezTo>
                      <a:pt x="6847" y="11335"/>
                      <a:pt x="6823" y="11347"/>
                      <a:pt x="6811" y="11359"/>
                    </a:cubicBezTo>
                    <a:cubicBezTo>
                      <a:pt x="6787" y="11371"/>
                      <a:pt x="6763" y="11371"/>
                      <a:pt x="6740" y="11359"/>
                    </a:cubicBezTo>
                    <a:cubicBezTo>
                      <a:pt x="6656" y="11347"/>
                      <a:pt x="6585" y="11359"/>
                      <a:pt x="6513" y="11431"/>
                    </a:cubicBezTo>
                    <a:cubicBezTo>
                      <a:pt x="6478" y="11478"/>
                      <a:pt x="6418" y="11514"/>
                      <a:pt x="6382" y="11562"/>
                    </a:cubicBezTo>
                    <a:cubicBezTo>
                      <a:pt x="6359" y="11585"/>
                      <a:pt x="6347" y="11597"/>
                      <a:pt x="6323" y="11585"/>
                    </a:cubicBezTo>
                    <a:cubicBezTo>
                      <a:pt x="6299" y="11562"/>
                      <a:pt x="6311" y="11538"/>
                      <a:pt x="6323" y="11514"/>
                    </a:cubicBezTo>
                    <a:cubicBezTo>
                      <a:pt x="6323" y="11502"/>
                      <a:pt x="6335" y="11490"/>
                      <a:pt x="6335" y="11478"/>
                    </a:cubicBezTo>
                    <a:cubicBezTo>
                      <a:pt x="6287" y="11419"/>
                      <a:pt x="6216" y="11395"/>
                      <a:pt x="6144" y="11383"/>
                    </a:cubicBezTo>
                    <a:cubicBezTo>
                      <a:pt x="6108" y="11371"/>
                      <a:pt x="6097" y="11371"/>
                      <a:pt x="6085" y="11419"/>
                    </a:cubicBezTo>
                    <a:cubicBezTo>
                      <a:pt x="6073" y="11454"/>
                      <a:pt x="6073" y="11478"/>
                      <a:pt x="6037" y="11466"/>
                    </a:cubicBezTo>
                    <a:cubicBezTo>
                      <a:pt x="6013" y="11466"/>
                      <a:pt x="6013" y="11443"/>
                      <a:pt x="6013" y="11407"/>
                    </a:cubicBezTo>
                    <a:cubicBezTo>
                      <a:pt x="6013" y="11407"/>
                      <a:pt x="6013" y="11407"/>
                      <a:pt x="6013" y="11395"/>
                    </a:cubicBezTo>
                    <a:cubicBezTo>
                      <a:pt x="5978" y="11419"/>
                      <a:pt x="5942" y="11419"/>
                      <a:pt x="5906" y="11454"/>
                    </a:cubicBezTo>
                    <a:cubicBezTo>
                      <a:pt x="5930" y="11490"/>
                      <a:pt x="5989" y="11502"/>
                      <a:pt x="5989" y="11562"/>
                    </a:cubicBezTo>
                    <a:cubicBezTo>
                      <a:pt x="5966" y="11574"/>
                      <a:pt x="5942" y="11538"/>
                      <a:pt x="5918" y="11538"/>
                    </a:cubicBezTo>
                    <a:cubicBezTo>
                      <a:pt x="5906" y="11562"/>
                      <a:pt x="5930" y="11574"/>
                      <a:pt x="5930" y="11585"/>
                    </a:cubicBezTo>
                    <a:cubicBezTo>
                      <a:pt x="5930" y="11597"/>
                      <a:pt x="5930" y="11621"/>
                      <a:pt x="5930" y="11621"/>
                    </a:cubicBezTo>
                    <a:cubicBezTo>
                      <a:pt x="5894" y="11597"/>
                      <a:pt x="5870" y="11645"/>
                      <a:pt x="5847" y="11633"/>
                    </a:cubicBezTo>
                    <a:cubicBezTo>
                      <a:pt x="5823" y="11621"/>
                      <a:pt x="5811" y="11609"/>
                      <a:pt x="5811" y="11597"/>
                    </a:cubicBezTo>
                    <a:cubicBezTo>
                      <a:pt x="5787" y="11550"/>
                      <a:pt x="5751" y="11526"/>
                      <a:pt x="5716" y="11502"/>
                    </a:cubicBezTo>
                    <a:cubicBezTo>
                      <a:pt x="5692" y="11526"/>
                      <a:pt x="5692" y="11550"/>
                      <a:pt x="5704" y="11585"/>
                    </a:cubicBezTo>
                    <a:cubicBezTo>
                      <a:pt x="5716" y="11621"/>
                      <a:pt x="5727" y="11669"/>
                      <a:pt x="5751" y="11704"/>
                    </a:cubicBezTo>
                    <a:cubicBezTo>
                      <a:pt x="5787" y="11740"/>
                      <a:pt x="5811" y="11788"/>
                      <a:pt x="5823" y="11835"/>
                    </a:cubicBezTo>
                    <a:cubicBezTo>
                      <a:pt x="5823" y="11883"/>
                      <a:pt x="5870" y="11919"/>
                      <a:pt x="5918" y="11931"/>
                    </a:cubicBezTo>
                    <a:cubicBezTo>
                      <a:pt x="5954" y="11943"/>
                      <a:pt x="5978" y="11966"/>
                      <a:pt x="5989" y="12014"/>
                    </a:cubicBezTo>
                    <a:cubicBezTo>
                      <a:pt x="6001" y="12062"/>
                      <a:pt x="6049" y="12085"/>
                      <a:pt x="6085" y="12109"/>
                    </a:cubicBezTo>
                    <a:cubicBezTo>
                      <a:pt x="6108" y="12145"/>
                      <a:pt x="6120" y="12181"/>
                      <a:pt x="6156" y="12205"/>
                    </a:cubicBezTo>
                    <a:cubicBezTo>
                      <a:pt x="6156" y="12205"/>
                      <a:pt x="6156" y="12228"/>
                      <a:pt x="6156" y="12228"/>
                    </a:cubicBezTo>
                    <a:cubicBezTo>
                      <a:pt x="6144" y="12240"/>
                      <a:pt x="6132" y="12240"/>
                      <a:pt x="6132" y="12240"/>
                    </a:cubicBezTo>
                    <a:cubicBezTo>
                      <a:pt x="6120" y="12240"/>
                      <a:pt x="6120" y="12228"/>
                      <a:pt x="6108" y="12228"/>
                    </a:cubicBezTo>
                    <a:cubicBezTo>
                      <a:pt x="6061" y="12169"/>
                      <a:pt x="6001" y="12145"/>
                      <a:pt x="5954" y="12097"/>
                    </a:cubicBezTo>
                    <a:cubicBezTo>
                      <a:pt x="5954" y="12109"/>
                      <a:pt x="5942" y="12109"/>
                      <a:pt x="5942" y="12121"/>
                    </a:cubicBezTo>
                    <a:cubicBezTo>
                      <a:pt x="5942" y="12216"/>
                      <a:pt x="5942" y="12216"/>
                      <a:pt x="5870" y="12169"/>
                    </a:cubicBezTo>
                    <a:cubicBezTo>
                      <a:pt x="5870" y="12157"/>
                      <a:pt x="5858" y="12145"/>
                      <a:pt x="5847" y="12145"/>
                    </a:cubicBezTo>
                    <a:cubicBezTo>
                      <a:pt x="5823" y="12145"/>
                      <a:pt x="5811" y="12145"/>
                      <a:pt x="5799" y="12157"/>
                    </a:cubicBezTo>
                    <a:cubicBezTo>
                      <a:pt x="5787" y="12181"/>
                      <a:pt x="5799" y="12193"/>
                      <a:pt x="5811" y="12205"/>
                    </a:cubicBezTo>
                    <a:cubicBezTo>
                      <a:pt x="5823" y="12216"/>
                      <a:pt x="5823" y="12216"/>
                      <a:pt x="5835" y="12228"/>
                    </a:cubicBezTo>
                    <a:cubicBezTo>
                      <a:pt x="5858" y="12252"/>
                      <a:pt x="5847" y="12264"/>
                      <a:pt x="5823" y="12288"/>
                    </a:cubicBezTo>
                    <a:cubicBezTo>
                      <a:pt x="5799" y="12300"/>
                      <a:pt x="5763" y="12300"/>
                      <a:pt x="5763" y="12336"/>
                    </a:cubicBezTo>
                    <a:cubicBezTo>
                      <a:pt x="5763" y="12359"/>
                      <a:pt x="5775" y="12383"/>
                      <a:pt x="5775" y="12407"/>
                    </a:cubicBezTo>
                    <a:cubicBezTo>
                      <a:pt x="5787" y="12455"/>
                      <a:pt x="5775" y="12502"/>
                      <a:pt x="5775" y="12550"/>
                    </a:cubicBezTo>
                    <a:cubicBezTo>
                      <a:pt x="5775" y="12562"/>
                      <a:pt x="5775" y="12574"/>
                      <a:pt x="5751" y="12574"/>
                    </a:cubicBezTo>
                    <a:cubicBezTo>
                      <a:pt x="5727" y="12574"/>
                      <a:pt x="5727" y="12562"/>
                      <a:pt x="5727" y="12550"/>
                    </a:cubicBezTo>
                    <a:cubicBezTo>
                      <a:pt x="5716" y="12514"/>
                      <a:pt x="5727" y="12478"/>
                      <a:pt x="5692" y="12455"/>
                    </a:cubicBezTo>
                    <a:cubicBezTo>
                      <a:pt x="5680" y="12455"/>
                      <a:pt x="5680" y="12478"/>
                      <a:pt x="5680" y="12490"/>
                    </a:cubicBezTo>
                    <a:cubicBezTo>
                      <a:pt x="5668" y="12502"/>
                      <a:pt x="5656" y="12514"/>
                      <a:pt x="5644" y="12514"/>
                    </a:cubicBezTo>
                    <a:cubicBezTo>
                      <a:pt x="5632" y="12514"/>
                      <a:pt x="5632" y="12490"/>
                      <a:pt x="5620" y="12478"/>
                    </a:cubicBezTo>
                    <a:cubicBezTo>
                      <a:pt x="5620" y="12455"/>
                      <a:pt x="5608" y="12443"/>
                      <a:pt x="5597" y="12419"/>
                    </a:cubicBezTo>
                    <a:cubicBezTo>
                      <a:pt x="5597" y="12407"/>
                      <a:pt x="5585" y="12407"/>
                      <a:pt x="5573" y="12407"/>
                    </a:cubicBezTo>
                    <a:cubicBezTo>
                      <a:pt x="5525" y="12443"/>
                      <a:pt x="5501" y="12419"/>
                      <a:pt x="5489" y="12371"/>
                    </a:cubicBezTo>
                    <a:cubicBezTo>
                      <a:pt x="5489" y="12359"/>
                      <a:pt x="5489" y="12336"/>
                      <a:pt x="5489" y="12324"/>
                    </a:cubicBezTo>
                    <a:cubicBezTo>
                      <a:pt x="5501" y="12288"/>
                      <a:pt x="5489" y="12264"/>
                      <a:pt x="5466" y="12240"/>
                    </a:cubicBezTo>
                    <a:cubicBezTo>
                      <a:pt x="5406" y="12193"/>
                      <a:pt x="5406" y="12133"/>
                      <a:pt x="5454" y="12074"/>
                    </a:cubicBezTo>
                    <a:cubicBezTo>
                      <a:pt x="5466" y="12062"/>
                      <a:pt x="5489" y="12062"/>
                      <a:pt x="5489" y="12038"/>
                    </a:cubicBezTo>
                    <a:cubicBezTo>
                      <a:pt x="5430" y="12050"/>
                      <a:pt x="5394" y="12014"/>
                      <a:pt x="5382" y="11966"/>
                    </a:cubicBezTo>
                    <a:cubicBezTo>
                      <a:pt x="5346" y="11871"/>
                      <a:pt x="5287" y="11788"/>
                      <a:pt x="5239" y="11716"/>
                    </a:cubicBezTo>
                    <a:cubicBezTo>
                      <a:pt x="5227" y="11728"/>
                      <a:pt x="5239" y="11740"/>
                      <a:pt x="5239" y="11752"/>
                    </a:cubicBezTo>
                    <a:cubicBezTo>
                      <a:pt x="5239" y="11776"/>
                      <a:pt x="5227" y="11776"/>
                      <a:pt x="5216" y="11776"/>
                    </a:cubicBezTo>
                    <a:cubicBezTo>
                      <a:pt x="5180" y="11764"/>
                      <a:pt x="5144" y="11693"/>
                      <a:pt x="5168" y="11657"/>
                    </a:cubicBezTo>
                    <a:cubicBezTo>
                      <a:pt x="5180" y="11645"/>
                      <a:pt x="5192" y="11633"/>
                      <a:pt x="5180" y="11621"/>
                    </a:cubicBezTo>
                    <a:cubicBezTo>
                      <a:pt x="5073" y="11562"/>
                      <a:pt x="5085" y="11466"/>
                      <a:pt x="5096" y="11371"/>
                    </a:cubicBezTo>
                    <a:cubicBezTo>
                      <a:pt x="5120" y="11312"/>
                      <a:pt x="5096" y="11240"/>
                      <a:pt x="5120" y="11169"/>
                    </a:cubicBezTo>
                    <a:cubicBezTo>
                      <a:pt x="5120" y="11169"/>
                      <a:pt x="5120" y="11157"/>
                      <a:pt x="5108" y="11145"/>
                    </a:cubicBezTo>
                    <a:cubicBezTo>
                      <a:pt x="5037" y="11050"/>
                      <a:pt x="4954" y="10954"/>
                      <a:pt x="4846" y="10895"/>
                    </a:cubicBezTo>
                    <a:cubicBezTo>
                      <a:pt x="4799" y="10871"/>
                      <a:pt x="4739" y="10835"/>
                      <a:pt x="4680" y="10859"/>
                    </a:cubicBezTo>
                    <a:cubicBezTo>
                      <a:pt x="4668" y="10859"/>
                      <a:pt x="4668" y="10859"/>
                      <a:pt x="4656" y="10859"/>
                    </a:cubicBezTo>
                    <a:cubicBezTo>
                      <a:pt x="4644" y="10859"/>
                      <a:pt x="4632" y="10859"/>
                      <a:pt x="4632" y="10835"/>
                    </a:cubicBezTo>
                    <a:cubicBezTo>
                      <a:pt x="4620" y="10812"/>
                      <a:pt x="4644" y="10812"/>
                      <a:pt x="4656" y="10812"/>
                    </a:cubicBezTo>
                    <a:cubicBezTo>
                      <a:pt x="4656" y="10812"/>
                      <a:pt x="4668" y="10812"/>
                      <a:pt x="4680" y="10812"/>
                    </a:cubicBezTo>
                    <a:cubicBezTo>
                      <a:pt x="4692" y="10800"/>
                      <a:pt x="4715" y="10800"/>
                      <a:pt x="4715" y="10776"/>
                    </a:cubicBezTo>
                    <a:cubicBezTo>
                      <a:pt x="4704" y="10752"/>
                      <a:pt x="4692" y="10740"/>
                      <a:pt x="4668" y="10752"/>
                    </a:cubicBezTo>
                    <a:cubicBezTo>
                      <a:pt x="4584" y="10776"/>
                      <a:pt x="4549" y="10704"/>
                      <a:pt x="4501" y="10669"/>
                    </a:cubicBezTo>
                    <a:cubicBezTo>
                      <a:pt x="4477" y="10645"/>
                      <a:pt x="4442" y="10609"/>
                      <a:pt x="4418" y="10585"/>
                    </a:cubicBezTo>
                    <a:cubicBezTo>
                      <a:pt x="4382" y="10550"/>
                      <a:pt x="4346" y="10526"/>
                      <a:pt x="4358" y="10466"/>
                    </a:cubicBezTo>
                    <a:cubicBezTo>
                      <a:pt x="4370" y="10442"/>
                      <a:pt x="4358" y="10431"/>
                      <a:pt x="4346" y="10431"/>
                    </a:cubicBezTo>
                    <a:cubicBezTo>
                      <a:pt x="4323" y="10407"/>
                      <a:pt x="4311" y="10371"/>
                      <a:pt x="4311" y="10335"/>
                    </a:cubicBezTo>
                    <a:cubicBezTo>
                      <a:pt x="4299" y="10311"/>
                      <a:pt x="4287" y="10288"/>
                      <a:pt x="4263" y="10288"/>
                    </a:cubicBezTo>
                    <a:cubicBezTo>
                      <a:pt x="4227" y="10300"/>
                      <a:pt x="4251" y="10323"/>
                      <a:pt x="4239" y="10347"/>
                    </a:cubicBezTo>
                    <a:cubicBezTo>
                      <a:pt x="4239" y="10347"/>
                      <a:pt x="4239" y="10359"/>
                      <a:pt x="4239" y="10359"/>
                    </a:cubicBezTo>
                    <a:cubicBezTo>
                      <a:pt x="4215" y="10359"/>
                      <a:pt x="4215" y="10347"/>
                      <a:pt x="4203" y="10335"/>
                    </a:cubicBezTo>
                    <a:cubicBezTo>
                      <a:pt x="4192" y="10323"/>
                      <a:pt x="4192" y="10311"/>
                      <a:pt x="4180" y="10323"/>
                    </a:cubicBezTo>
                    <a:cubicBezTo>
                      <a:pt x="4132" y="10347"/>
                      <a:pt x="4120" y="10311"/>
                      <a:pt x="4096" y="10276"/>
                    </a:cubicBezTo>
                    <a:cubicBezTo>
                      <a:pt x="4061" y="10204"/>
                      <a:pt x="4061" y="10169"/>
                      <a:pt x="4084" y="10097"/>
                    </a:cubicBezTo>
                    <a:cubicBezTo>
                      <a:pt x="4049" y="10085"/>
                      <a:pt x="4013" y="10097"/>
                      <a:pt x="3989" y="10109"/>
                    </a:cubicBezTo>
                    <a:cubicBezTo>
                      <a:pt x="3953" y="10133"/>
                      <a:pt x="3930" y="10145"/>
                      <a:pt x="3906" y="10157"/>
                    </a:cubicBezTo>
                    <a:cubicBezTo>
                      <a:pt x="3858" y="10169"/>
                      <a:pt x="3846" y="10192"/>
                      <a:pt x="3870" y="10228"/>
                    </a:cubicBezTo>
                    <a:cubicBezTo>
                      <a:pt x="3894" y="10264"/>
                      <a:pt x="3894" y="10288"/>
                      <a:pt x="3882" y="10323"/>
                    </a:cubicBezTo>
                    <a:cubicBezTo>
                      <a:pt x="3858" y="10407"/>
                      <a:pt x="3870" y="10514"/>
                      <a:pt x="3965" y="10550"/>
                    </a:cubicBezTo>
                    <a:cubicBezTo>
                      <a:pt x="4001" y="10573"/>
                      <a:pt x="4037" y="10609"/>
                      <a:pt x="4073" y="10633"/>
                    </a:cubicBezTo>
                    <a:cubicBezTo>
                      <a:pt x="4096" y="10657"/>
                      <a:pt x="4108" y="10692"/>
                      <a:pt x="4120" y="10728"/>
                    </a:cubicBezTo>
                    <a:cubicBezTo>
                      <a:pt x="4132" y="10776"/>
                      <a:pt x="4156" y="10823"/>
                      <a:pt x="4168" y="10859"/>
                    </a:cubicBezTo>
                    <a:cubicBezTo>
                      <a:pt x="4203" y="10966"/>
                      <a:pt x="4275" y="11014"/>
                      <a:pt x="4346" y="11085"/>
                    </a:cubicBezTo>
                    <a:cubicBezTo>
                      <a:pt x="4370" y="11097"/>
                      <a:pt x="4406" y="11085"/>
                      <a:pt x="4430" y="11085"/>
                    </a:cubicBezTo>
                    <a:cubicBezTo>
                      <a:pt x="4454" y="11085"/>
                      <a:pt x="4465" y="11073"/>
                      <a:pt x="4489" y="11073"/>
                    </a:cubicBezTo>
                    <a:cubicBezTo>
                      <a:pt x="4537" y="11073"/>
                      <a:pt x="4561" y="11121"/>
                      <a:pt x="4537" y="11169"/>
                    </a:cubicBezTo>
                    <a:cubicBezTo>
                      <a:pt x="4513" y="11204"/>
                      <a:pt x="4525" y="11228"/>
                      <a:pt x="4561" y="11240"/>
                    </a:cubicBezTo>
                    <a:cubicBezTo>
                      <a:pt x="4656" y="11264"/>
                      <a:pt x="4739" y="11347"/>
                      <a:pt x="4835" y="11395"/>
                    </a:cubicBezTo>
                    <a:cubicBezTo>
                      <a:pt x="4894" y="11419"/>
                      <a:pt x="4930" y="11502"/>
                      <a:pt x="4954" y="11562"/>
                    </a:cubicBezTo>
                    <a:cubicBezTo>
                      <a:pt x="4965" y="11585"/>
                      <a:pt x="4954" y="11609"/>
                      <a:pt x="4942" y="11633"/>
                    </a:cubicBezTo>
                    <a:cubicBezTo>
                      <a:pt x="4930" y="11645"/>
                      <a:pt x="4918" y="11657"/>
                      <a:pt x="4894" y="11645"/>
                    </a:cubicBezTo>
                    <a:cubicBezTo>
                      <a:pt x="4894" y="11633"/>
                      <a:pt x="4882" y="11621"/>
                      <a:pt x="4870" y="11609"/>
                    </a:cubicBezTo>
                    <a:cubicBezTo>
                      <a:pt x="4846" y="11550"/>
                      <a:pt x="4787" y="11538"/>
                      <a:pt x="4739" y="11502"/>
                    </a:cubicBezTo>
                    <a:cubicBezTo>
                      <a:pt x="4727" y="11490"/>
                      <a:pt x="4727" y="11490"/>
                      <a:pt x="4715" y="11490"/>
                    </a:cubicBezTo>
                    <a:cubicBezTo>
                      <a:pt x="4680" y="11502"/>
                      <a:pt x="4656" y="11538"/>
                      <a:pt x="4644" y="11574"/>
                    </a:cubicBezTo>
                    <a:cubicBezTo>
                      <a:pt x="4632" y="11609"/>
                      <a:pt x="4608" y="11645"/>
                      <a:pt x="4644" y="11681"/>
                    </a:cubicBezTo>
                    <a:cubicBezTo>
                      <a:pt x="4656" y="11693"/>
                      <a:pt x="4680" y="11704"/>
                      <a:pt x="4692" y="11728"/>
                    </a:cubicBezTo>
                    <a:cubicBezTo>
                      <a:pt x="4739" y="11776"/>
                      <a:pt x="4727" y="11859"/>
                      <a:pt x="4680" y="11895"/>
                    </a:cubicBezTo>
                    <a:cubicBezTo>
                      <a:pt x="4644" y="11907"/>
                      <a:pt x="4632" y="11931"/>
                      <a:pt x="4632" y="11966"/>
                    </a:cubicBezTo>
                    <a:cubicBezTo>
                      <a:pt x="4632" y="11990"/>
                      <a:pt x="4620" y="12014"/>
                      <a:pt x="4608" y="12038"/>
                    </a:cubicBezTo>
                    <a:cubicBezTo>
                      <a:pt x="4584" y="12050"/>
                      <a:pt x="4573" y="12074"/>
                      <a:pt x="4549" y="12097"/>
                    </a:cubicBezTo>
                    <a:cubicBezTo>
                      <a:pt x="4525" y="12157"/>
                      <a:pt x="4501" y="12157"/>
                      <a:pt x="4465" y="12133"/>
                    </a:cubicBezTo>
                    <a:cubicBezTo>
                      <a:pt x="4442" y="12109"/>
                      <a:pt x="4430" y="12121"/>
                      <a:pt x="4418" y="12133"/>
                    </a:cubicBezTo>
                    <a:cubicBezTo>
                      <a:pt x="4394" y="12193"/>
                      <a:pt x="4358" y="12252"/>
                      <a:pt x="4382" y="12324"/>
                    </a:cubicBezTo>
                    <a:cubicBezTo>
                      <a:pt x="4394" y="12336"/>
                      <a:pt x="4394" y="12347"/>
                      <a:pt x="4394" y="12359"/>
                    </a:cubicBezTo>
                    <a:cubicBezTo>
                      <a:pt x="4382" y="12443"/>
                      <a:pt x="4346" y="12478"/>
                      <a:pt x="4275" y="12431"/>
                    </a:cubicBezTo>
                    <a:cubicBezTo>
                      <a:pt x="4251" y="12431"/>
                      <a:pt x="4239" y="12407"/>
                      <a:pt x="4227" y="12395"/>
                    </a:cubicBezTo>
                    <a:cubicBezTo>
                      <a:pt x="4215" y="12395"/>
                      <a:pt x="4203" y="12371"/>
                      <a:pt x="4192" y="12371"/>
                    </a:cubicBezTo>
                    <a:cubicBezTo>
                      <a:pt x="4096" y="12347"/>
                      <a:pt x="4025" y="12252"/>
                      <a:pt x="3930" y="12228"/>
                    </a:cubicBezTo>
                    <a:cubicBezTo>
                      <a:pt x="3882" y="12216"/>
                      <a:pt x="3870" y="12145"/>
                      <a:pt x="3882" y="12097"/>
                    </a:cubicBezTo>
                    <a:cubicBezTo>
                      <a:pt x="3894" y="12085"/>
                      <a:pt x="3894" y="12062"/>
                      <a:pt x="3906" y="12074"/>
                    </a:cubicBezTo>
                    <a:cubicBezTo>
                      <a:pt x="3965" y="12085"/>
                      <a:pt x="4025" y="12026"/>
                      <a:pt x="4073" y="12062"/>
                    </a:cubicBezTo>
                    <a:cubicBezTo>
                      <a:pt x="4108" y="12097"/>
                      <a:pt x="4144" y="12097"/>
                      <a:pt x="4192" y="12085"/>
                    </a:cubicBezTo>
                    <a:cubicBezTo>
                      <a:pt x="4275" y="12074"/>
                      <a:pt x="4358" y="12050"/>
                      <a:pt x="4442" y="12026"/>
                    </a:cubicBezTo>
                    <a:cubicBezTo>
                      <a:pt x="4454" y="12026"/>
                      <a:pt x="4465" y="12014"/>
                      <a:pt x="4477" y="11990"/>
                    </a:cubicBezTo>
                    <a:cubicBezTo>
                      <a:pt x="4477" y="11955"/>
                      <a:pt x="4489" y="11919"/>
                      <a:pt x="4525" y="11895"/>
                    </a:cubicBezTo>
                    <a:cubicBezTo>
                      <a:pt x="4525" y="11895"/>
                      <a:pt x="4525" y="11883"/>
                      <a:pt x="4525" y="11871"/>
                    </a:cubicBezTo>
                    <a:cubicBezTo>
                      <a:pt x="4513" y="11788"/>
                      <a:pt x="4465" y="11716"/>
                      <a:pt x="4454" y="11621"/>
                    </a:cubicBezTo>
                    <a:cubicBezTo>
                      <a:pt x="4442" y="11621"/>
                      <a:pt x="4442" y="11609"/>
                      <a:pt x="4430" y="11609"/>
                    </a:cubicBezTo>
                    <a:cubicBezTo>
                      <a:pt x="4370" y="11597"/>
                      <a:pt x="4323" y="11562"/>
                      <a:pt x="4311" y="11490"/>
                    </a:cubicBezTo>
                    <a:cubicBezTo>
                      <a:pt x="4299" y="11466"/>
                      <a:pt x="4299" y="11454"/>
                      <a:pt x="4275" y="11454"/>
                    </a:cubicBezTo>
                    <a:cubicBezTo>
                      <a:pt x="4215" y="11454"/>
                      <a:pt x="4180" y="11407"/>
                      <a:pt x="4156" y="11359"/>
                    </a:cubicBezTo>
                    <a:cubicBezTo>
                      <a:pt x="4120" y="11312"/>
                      <a:pt x="4084" y="11288"/>
                      <a:pt x="4025" y="11288"/>
                    </a:cubicBezTo>
                    <a:cubicBezTo>
                      <a:pt x="3989" y="11300"/>
                      <a:pt x="3965" y="11276"/>
                      <a:pt x="3942" y="11252"/>
                    </a:cubicBezTo>
                    <a:cubicBezTo>
                      <a:pt x="3918" y="11228"/>
                      <a:pt x="3882" y="11204"/>
                      <a:pt x="3858" y="11169"/>
                    </a:cubicBezTo>
                    <a:cubicBezTo>
                      <a:pt x="3822" y="11109"/>
                      <a:pt x="3763" y="11073"/>
                      <a:pt x="3727" y="11014"/>
                    </a:cubicBezTo>
                    <a:cubicBezTo>
                      <a:pt x="3715" y="11002"/>
                      <a:pt x="3715" y="10990"/>
                      <a:pt x="3703" y="10990"/>
                    </a:cubicBezTo>
                    <a:cubicBezTo>
                      <a:pt x="3632" y="11002"/>
                      <a:pt x="3632" y="10931"/>
                      <a:pt x="3596" y="10895"/>
                    </a:cubicBezTo>
                    <a:cubicBezTo>
                      <a:pt x="3572" y="10859"/>
                      <a:pt x="3537" y="10823"/>
                      <a:pt x="3525" y="10764"/>
                    </a:cubicBezTo>
                    <a:cubicBezTo>
                      <a:pt x="3513" y="10704"/>
                      <a:pt x="3489" y="10657"/>
                      <a:pt x="3477" y="10597"/>
                    </a:cubicBezTo>
                    <a:cubicBezTo>
                      <a:pt x="3477" y="10597"/>
                      <a:pt x="3477" y="10585"/>
                      <a:pt x="3465" y="10573"/>
                    </a:cubicBezTo>
                    <a:cubicBezTo>
                      <a:pt x="3406" y="10538"/>
                      <a:pt x="3346" y="10478"/>
                      <a:pt x="3263" y="10454"/>
                    </a:cubicBezTo>
                    <a:cubicBezTo>
                      <a:pt x="3215" y="10454"/>
                      <a:pt x="3180" y="10490"/>
                      <a:pt x="3168" y="10526"/>
                    </a:cubicBezTo>
                    <a:cubicBezTo>
                      <a:pt x="3132" y="10585"/>
                      <a:pt x="3084" y="10609"/>
                      <a:pt x="3037" y="10621"/>
                    </a:cubicBezTo>
                    <a:cubicBezTo>
                      <a:pt x="2965" y="10633"/>
                      <a:pt x="2930" y="10692"/>
                      <a:pt x="2882" y="10740"/>
                    </a:cubicBezTo>
                    <a:cubicBezTo>
                      <a:pt x="2810" y="10812"/>
                      <a:pt x="2775" y="10835"/>
                      <a:pt x="2679" y="10788"/>
                    </a:cubicBezTo>
                    <a:cubicBezTo>
                      <a:pt x="2596" y="10740"/>
                      <a:pt x="2513" y="10752"/>
                      <a:pt x="2429" y="10704"/>
                    </a:cubicBezTo>
                    <a:cubicBezTo>
                      <a:pt x="2406" y="10704"/>
                      <a:pt x="2394" y="10704"/>
                      <a:pt x="2382" y="10716"/>
                    </a:cubicBezTo>
                    <a:cubicBezTo>
                      <a:pt x="2346" y="10740"/>
                      <a:pt x="2322" y="10764"/>
                      <a:pt x="2298" y="10776"/>
                    </a:cubicBezTo>
                    <a:cubicBezTo>
                      <a:pt x="2263" y="10800"/>
                      <a:pt x="2251" y="10823"/>
                      <a:pt x="2251" y="10871"/>
                    </a:cubicBezTo>
                    <a:cubicBezTo>
                      <a:pt x="2263" y="10907"/>
                      <a:pt x="2263" y="10954"/>
                      <a:pt x="2275" y="10990"/>
                    </a:cubicBezTo>
                    <a:cubicBezTo>
                      <a:pt x="2298" y="11038"/>
                      <a:pt x="2275" y="11145"/>
                      <a:pt x="2227" y="11169"/>
                    </a:cubicBezTo>
                    <a:cubicBezTo>
                      <a:pt x="2132" y="11240"/>
                      <a:pt x="2048" y="11323"/>
                      <a:pt x="1941" y="11347"/>
                    </a:cubicBezTo>
                    <a:cubicBezTo>
                      <a:pt x="1906" y="11359"/>
                      <a:pt x="1882" y="11395"/>
                      <a:pt x="1858" y="11431"/>
                    </a:cubicBezTo>
                    <a:cubicBezTo>
                      <a:pt x="1810" y="11514"/>
                      <a:pt x="1751" y="11597"/>
                      <a:pt x="1703" y="11669"/>
                    </a:cubicBezTo>
                    <a:cubicBezTo>
                      <a:pt x="1644" y="11764"/>
                      <a:pt x="1644" y="11812"/>
                      <a:pt x="1727" y="11883"/>
                    </a:cubicBezTo>
                    <a:cubicBezTo>
                      <a:pt x="1751" y="11919"/>
                      <a:pt x="1751" y="11943"/>
                      <a:pt x="1727" y="11966"/>
                    </a:cubicBezTo>
                    <a:cubicBezTo>
                      <a:pt x="1715" y="11978"/>
                      <a:pt x="1715" y="11990"/>
                      <a:pt x="1703" y="11990"/>
                    </a:cubicBezTo>
                    <a:cubicBezTo>
                      <a:pt x="1644" y="12038"/>
                      <a:pt x="1608" y="12097"/>
                      <a:pt x="1584" y="12169"/>
                    </a:cubicBezTo>
                    <a:cubicBezTo>
                      <a:pt x="1584" y="12216"/>
                      <a:pt x="1560" y="12228"/>
                      <a:pt x="1525" y="12240"/>
                    </a:cubicBezTo>
                    <a:cubicBezTo>
                      <a:pt x="1465" y="12252"/>
                      <a:pt x="1417" y="12288"/>
                      <a:pt x="1394" y="12359"/>
                    </a:cubicBezTo>
                    <a:cubicBezTo>
                      <a:pt x="1382" y="12407"/>
                      <a:pt x="1346" y="12431"/>
                      <a:pt x="1298" y="12443"/>
                    </a:cubicBezTo>
                    <a:cubicBezTo>
                      <a:pt x="1215" y="12443"/>
                      <a:pt x="1132" y="12431"/>
                      <a:pt x="1060" y="12443"/>
                    </a:cubicBezTo>
                    <a:cubicBezTo>
                      <a:pt x="1001" y="12443"/>
                      <a:pt x="953" y="12455"/>
                      <a:pt x="905" y="12478"/>
                    </a:cubicBezTo>
                    <a:cubicBezTo>
                      <a:pt x="858" y="12514"/>
                      <a:pt x="810" y="12526"/>
                      <a:pt x="774" y="12586"/>
                    </a:cubicBezTo>
                    <a:cubicBezTo>
                      <a:pt x="739" y="12621"/>
                      <a:pt x="667" y="12597"/>
                      <a:pt x="632" y="12550"/>
                    </a:cubicBezTo>
                    <a:cubicBezTo>
                      <a:pt x="608" y="12514"/>
                      <a:pt x="584" y="12466"/>
                      <a:pt x="572" y="12431"/>
                    </a:cubicBezTo>
                    <a:cubicBezTo>
                      <a:pt x="536" y="12347"/>
                      <a:pt x="477" y="12300"/>
                      <a:pt x="405" y="12336"/>
                    </a:cubicBezTo>
                    <a:cubicBezTo>
                      <a:pt x="322" y="12371"/>
                      <a:pt x="251" y="12359"/>
                      <a:pt x="179" y="12359"/>
                    </a:cubicBezTo>
                    <a:cubicBezTo>
                      <a:pt x="120" y="12359"/>
                      <a:pt x="108" y="12336"/>
                      <a:pt x="120" y="12276"/>
                    </a:cubicBezTo>
                    <a:cubicBezTo>
                      <a:pt x="143" y="12205"/>
                      <a:pt x="132" y="12133"/>
                      <a:pt x="143" y="12062"/>
                    </a:cubicBezTo>
                    <a:cubicBezTo>
                      <a:pt x="143" y="12038"/>
                      <a:pt x="143" y="12026"/>
                      <a:pt x="120" y="12014"/>
                    </a:cubicBezTo>
                    <a:cubicBezTo>
                      <a:pt x="1" y="11955"/>
                      <a:pt x="1" y="11883"/>
                      <a:pt x="60" y="11764"/>
                    </a:cubicBezTo>
                    <a:cubicBezTo>
                      <a:pt x="120" y="11621"/>
                      <a:pt x="132" y="11478"/>
                      <a:pt x="155" y="11323"/>
                    </a:cubicBezTo>
                    <a:cubicBezTo>
                      <a:pt x="167" y="11276"/>
                      <a:pt x="143" y="11216"/>
                      <a:pt x="132" y="11157"/>
                    </a:cubicBezTo>
                    <a:cubicBezTo>
                      <a:pt x="132" y="11133"/>
                      <a:pt x="120" y="11109"/>
                      <a:pt x="132" y="11085"/>
                    </a:cubicBezTo>
                    <a:cubicBezTo>
                      <a:pt x="143" y="11002"/>
                      <a:pt x="120" y="10942"/>
                      <a:pt x="84" y="10871"/>
                    </a:cubicBezTo>
                    <a:cubicBezTo>
                      <a:pt x="48" y="10812"/>
                      <a:pt x="60" y="10764"/>
                      <a:pt x="120" y="10740"/>
                    </a:cubicBezTo>
                    <a:cubicBezTo>
                      <a:pt x="143" y="10728"/>
                      <a:pt x="155" y="10728"/>
                      <a:pt x="179" y="10728"/>
                    </a:cubicBezTo>
                    <a:cubicBezTo>
                      <a:pt x="203" y="10728"/>
                      <a:pt x="215" y="10716"/>
                      <a:pt x="227" y="10692"/>
                    </a:cubicBezTo>
                    <a:cubicBezTo>
                      <a:pt x="263" y="10621"/>
                      <a:pt x="310" y="10597"/>
                      <a:pt x="382" y="10621"/>
                    </a:cubicBezTo>
                    <a:cubicBezTo>
                      <a:pt x="429" y="10645"/>
                      <a:pt x="489" y="10669"/>
                      <a:pt x="548" y="10657"/>
                    </a:cubicBezTo>
                    <a:cubicBezTo>
                      <a:pt x="560" y="10657"/>
                      <a:pt x="572" y="10669"/>
                      <a:pt x="572" y="10657"/>
                    </a:cubicBezTo>
                    <a:cubicBezTo>
                      <a:pt x="655" y="10621"/>
                      <a:pt x="739" y="10657"/>
                      <a:pt x="810" y="10669"/>
                    </a:cubicBezTo>
                    <a:cubicBezTo>
                      <a:pt x="882" y="10692"/>
                      <a:pt x="965" y="10692"/>
                      <a:pt x="1036" y="10692"/>
                    </a:cubicBezTo>
                    <a:cubicBezTo>
                      <a:pt x="1108" y="10681"/>
                      <a:pt x="1191" y="10692"/>
                      <a:pt x="1263" y="10704"/>
                    </a:cubicBezTo>
                    <a:cubicBezTo>
                      <a:pt x="1298" y="10716"/>
                      <a:pt x="1334" y="10716"/>
                      <a:pt x="1382" y="10716"/>
                    </a:cubicBezTo>
                    <a:cubicBezTo>
                      <a:pt x="1417" y="10704"/>
                      <a:pt x="1441" y="10681"/>
                      <a:pt x="1441" y="10645"/>
                    </a:cubicBezTo>
                    <a:cubicBezTo>
                      <a:pt x="1453" y="10573"/>
                      <a:pt x="1465" y="10502"/>
                      <a:pt x="1477" y="10431"/>
                    </a:cubicBezTo>
                    <a:cubicBezTo>
                      <a:pt x="1489" y="10347"/>
                      <a:pt x="1501" y="10252"/>
                      <a:pt x="1501" y="10157"/>
                    </a:cubicBezTo>
                    <a:cubicBezTo>
                      <a:pt x="1501" y="10097"/>
                      <a:pt x="1489" y="10050"/>
                      <a:pt x="1501" y="9990"/>
                    </a:cubicBezTo>
                    <a:cubicBezTo>
                      <a:pt x="1513" y="9966"/>
                      <a:pt x="1489" y="9930"/>
                      <a:pt x="1453" y="9919"/>
                    </a:cubicBezTo>
                    <a:cubicBezTo>
                      <a:pt x="1394" y="9895"/>
                      <a:pt x="1358" y="9823"/>
                      <a:pt x="1322" y="9764"/>
                    </a:cubicBezTo>
                    <a:cubicBezTo>
                      <a:pt x="1310" y="9752"/>
                      <a:pt x="1310" y="9740"/>
                      <a:pt x="1310" y="9716"/>
                    </a:cubicBezTo>
                    <a:cubicBezTo>
                      <a:pt x="1334" y="9680"/>
                      <a:pt x="1298" y="9669"/>
                      <a:pt x="1286" y="9645"/>
                    </a:cubicBezTo>
                    <a:cubicBezTo>
                      <a:pt x="1227" y="9573"/>
                      <a:pt x="1144" y="9573"/>
                      <a:pt x="1084" y="9514"/>
                    </a:cubicBezTo>
                    <a:cubicBezTo>
                      <a:pt x="1048" y="9490"/>
                      <a:pt x="1013" y="9478"/>
                      <a:pt x="977" y="9490"/>
                    </a:cubicBezTo>
                    <a:cubicBezTo>
                      <a:pt x="941" y="9502"/>
                      <a:pt x="870" y="9442"/>
                      <a:pt x="882" y="9407"/>
                    </a:cubicBezTo>
                    <a:cubicBezTo>
                      <a:pt x="882" y="9371"/>
                      <a:pt x="882" y="9359"/>
                      <a:pt x="858" y="9335"/>
                    </a:cubicBezTo>
                    <a:cubicBezTo>
                      <a:pt x="834" y="9299"/>
                      <a:pt x="846" y="9276"/>
                      <a:pt x="870" y="9252"/>
                    </a:cubicBezTo>
                    <a:cubicBezTo>
                      <a:pt x="905" y="9228"/>
                      <a:pt x="941" y="9216"/>
                      <a:pt x="989" y="9204"/>
                    </a:cubicBezTo>
                    <a:cubicBezTo>
                      <a:pt x="1013" y="9204"/>
                      <a:pt x="1048" y="9192"/>
                      <a:pt x="1072" y="9180"/>
                    </a:cubicBezTo>
                    <a:cubicBezTo>
                      <a:pt x="1108" y="9157"/>
                      <a:pt x="1155" y="9145"/>
                      <a:pt x="1191" y="9192"/>
                    </a:cubicBezTo>
                    <a:cubicBezTo>
                      <a:pt x="1227" y="9228"/>
                      <a:pt x="1263" y="9228"/>
                      <a:pt x="1310" y="9216"/>
                    </a:cubicBezTo>
                    <a:cubicBezTo>
                      <a:pt x="1334" y="9216"/>
                      <a:pt x="1370" y="9204"/>
                      <a:pt x="1406" y="9216"/>
                    </a:cubicBezTo>
                    <a:cubicBezTo>
                      <a:pt x="1406" y="9145"/>
                      <a:pt x="1406" y="9073"/>
                      <a:pt x="1370" y="9026"/>
                    </a:cubicBezTo>
                    <a:cubicBezTo>
                      <a:pt x="1370" y="9014"/>
                      <a:pt x="1370" y="9014"/>
                      <a:pt x="1370" y="9014"/>
                    </a:cubicBezTo>
                    <a:cubicBezTo>
                      <a:pt x="1346" y="8966"/>
                      <a:pt x="1346" y="8918"/>
                      <a:pt x="1370" y="8907"/>
                    </a:cubicBezTo>
                    <a:cubicBezTo>
                      <a:pt x="1394" y="8895"/>
                      <a:pt x="1465" y="8918"/>
                      <a:pt x="1489" y="8942"/>
                    </a:cubicBezTo>
                    <a:cubicBezTo>
                      <a:pt x="1513" y="8990"/>
                      <a:pt x="1620" y="9037"/>
                      <a:pt x="1667" y="9014"/>
                    </a:cubicBezTo>
                    <a:cubicBezTo>
                      <a:pt x="1691" y="9014"/>
                      <a:pt x="1715" y="9002"/>
                      <a:pt x="1715" y="8978"/>
                    </a:cubicBezTo>
                    <a:cubicBezTo>
                      <a:pt x="1715" y="8895"/>
                      <a:pt x="1775" y="8871"/>
                      <a:pt x="1822" y="8847"/>
                    </a:cubicBezTo>
                    <a:cubicBezTo>
                      <a:pt x="1858" y="8835"/>
                      <a:pt x="1894" y="8823"/>
                      <a:pt x="1929" y="8799"/>
                    </a:cubicBezTo>
                    <a:cubicBezTo>
                      <a:pt x="1953" y="8776"/>
                      <a:pt x="1965" y="8752"/>
                      <a:pt x="1965" y="8716"/>
                    </a:cubicBezTo>
                    <a:cubicBezTo>
                      <a:pt x="1965" y="8692"/>
                      <a:pt x="1965" y="8680"/>
                      <a:pt x="1965" y="8668"/>
                    </a:cubicBezTo>
                    <a:cubicBezTo>
                      <a:pt x="1977" y="8549"/>
                      <a:pt x="2001" y="8514"/>
                      <a:pt x="2096" y="8490"/>
                    </a:cubicBezTo>
                    <a:cubicBezTo>
                      <a:pt x="2179" y="8466"/>
                      <a:pt x="2227" y="8406"/>
                      <a:pt x="2298" y="8371"/>
                    </a:cubicBezTo>
                    <a:cubicBezTo>
                      <a:pt x="2322" y="8371"/>
                      <a:pt x="2322" y="8335"/>
                      <a:pt x="2346" y="8335"/>
                    </a:cubicBezTo>
                    <a:cubicBezTo>
                      <a:pt x="2370" y="8335"/>
                      <a:pt x="2382" y="8323"/>
                      <a:pt x="2358" y="8299"/>
                    </a:cubicBezTo>
                    <a:cubicBezTo>
                      <a:pt x="2346" y="8287"/>
                      <a:pt x="2358" y="8275"/>
                      <a:pt x="2370" y="8275"/>
                    </a:cubicBezTo>
                    <a:cubicBezTo>
                      <a:pt x="2465" y="8168"/>
                      <a:pt x="2525" y="8037"/>
                      <a:pt x="2525" y="7883"/>
                    </a:cubicBezTo>
                    <a:cubicBezTo>
                      <a:pt x="2525" y="7847"/>
                      <a:pt x="2549" y="7811"/>
                      <a:pt x="2584" y="7787"/>
                    </a:cubicBezTo>
                    <a:cubicBezTo>
                      <a:pt x="2596" y="7811"/>
                      <a:pt x="2584" y="7823"/>
                      <a:pt x="2584" y="7835"/>
                    </a:cubicBezTo>
                    <a:cubicBezTo>
                      <a:pt x="2584" y="7847"/>
                      <a:pt x="2572" y="7871"/>
                      <a:pt x="2572" y="7883"/>
                    </a:cubicBezTo>
                    <a:cubicBezTo>
                      <a:pt x="2632" y="7930"/>
                      <a:pt x="2596" y="7990"/>
                      <a:pt x="2596" y="8049"/>
                    </a:cubicBezTo>
                    <a:cubicBezTo>
                      <a:pt x="2596" y="8049"/>
                      <a:pt x="2608" y="8061"/>
                      <a:pt x="2608" y="8085"/>
                    </a:cubicBezTo>
                    <a:cubicBezTo>
                      <a:pt x="2620" y="8049"/>
                      <a:pt x="2620" y="8014"/>
                      <a:pt x="2644" y="7990"/>
                    </a:cubicBezTo>
                    <a:cubicBezTo>
                      <a:pt x="2656" y="7978"/>
                      <a:pt x="2656" y="7942"/>
                      <a:pt x="2644" y="7918"/>
                    </a:cubicBezTo>
                    <a:cubicBezTo>
                      <a:pt x="2608" y="7823"/>
                      <a:pt x="2644" y="7740"/>
                      <a:pt x="2739" y="7728"/>
                    </a:cubicBezTo>
                    <a:cubicBezTo>
                      <a:pt x="2799" y="7728"/>
                      <a:pt x="2834" y="7704"/>
                      <a:pt x="2894" y="7716"/>
                    </a:cubicBezTo>
                    <a:cubicBezTo>
                      <a:pt x="2906" y="7728"/>
                      <a:pt x="2918" y="7704"/>
                      <a:pt x="2930" y="7692"/>
                    </a:cubicBezTo>
                    <a:cubicBezTo>
                      <a:pt x="2989" y="7621"/>
                      <a:pt x="3049" y="7609"/>
                      <a:pt x="3120" y="7656"/>
                    </a:cubicBezTo>
                    <a:cubicBezTo>
                      <a:pt x="3156" y="7680"/>
                      <a:pt x="3168" y="7668"/>
                      <a:pt x="3180" y="7633"/>
                    </a:cubicBezTo>
                    <a:cubicBezTo>
                      <a:pt x="3180" y="7621"/>
                      <a:pt x="3191" y="7597"/>
                      <a:pt x="3203" y="7597"/>
                    </a:cubicBezTo>
                    <a:cubicBezTo>
                      <a:pt x="3251" y="7561"/>
                      <a:pt x="3239" y="7502"/>
                      <a:pt x="3215" y="7466"/>
                    </a:cubicBezTo>
                    <a:cubicBezTo>
                      <a:pt x="3203" y="7430"/>
                      <a:pt x="3203" y="7406"/>
                      <a:pt x="3227" y="7383"/>
                    </a:cubicBezTo>
                    <a:cubicBezTo>
                      <a:pt x="3239" y="7371"/>
                      <a:pt x="3239" y="7347"/>
                      <a:pt x="3227" y="7335"/>
                    </a:cubicBezTo>
                    <a:cubicBezTo>
                      <a:pt x="3191" y="7263"/>
                      <a:pt x="3191" y="7192"/>
                      <a:pt x="3191" y="7132"/>
                    </a:cubicBezTo>
                    <a:cubicBezTo>
                      <a:pt x="3191" y="7073"/>
                      <a:pt x="3180" y="7037"/>
                      <a:pt x="3132" y="7025"/>
                    </a:cubicBezTo>
                    <a:cubicBezTo>
                      <a:pt x="3108" y="7013"/>
                      <a:pt x="3096" y="7002"/>
                      <a:pt x="3096" y="6978"/>
                    </a:cubicBezTo>
                    <a:cubicBezTo>
                      <a:pt x="3108" y="6918"/>
                      <a:pt x="3096" y="6859"/>
                      <a:pt x="3084" y="6799"/>
                    </a:cubicBezTo>
                    <a:cubicBezTo>
                      <a:pt x="3084" y="6704"/>
                      <a:pt x="3108" y="6597"/>
                      <a:pt x="3144" y="6501"/>
                    </a:cubicBezTo>
                    <a:cubicBezTo>
                      <a:pt x="3168" y="6454"/>
                      <a:pt x="3203" y="6430"/>
                      <a:pt x="3239" y="6430"/>
                    </a:cubicBezTo>
                    <a:cubicBezTo>
                      <a:pt x="3311" y="6418"/>
                      <a:pt x="3346" y="6394"/>
                      <a:pt x="3382" y="6335"/>
                    </a:cubicBezTo>
                    <a:cubicBezTo>
                      <a:pt x="3406" y="6287"/>
                      <a:pt x="3453" y="6263"/>
                      <a:pt x="3501" y="6240"/>
                    </a:cubicBezTo>
                    <a:cubicBezTo>
                      <a:pt x="3525" y="6228"/>
                      <a:pt x="3537" y="6240"/>
                      <a:pt x="3537" y="6263"/>
                    </a:cubicBezTo>
                    <a:cubicBezTo>
                      <a:pt x="3525" y="6299"/>
                      <a:pt x="3537" y="6335"/>
                      <a:pt x="3537" y="6359"/>
                    </a:cubicBezTo>
                    <a:cubicBezTo>
                      <a:pt x="3549" y="6394"/>
                      <a:pt x="3537" y="6418"/>
                      <a:pt x="3525" y="6454"/>
                    </a:cubicBezTo>
                    <a:cubicBezTo>
                      <a:pt x="3501" y="6501"/>
                      <a:pt x="3501" y="6549"/>
                      <a:pt x="3501" y="6609"/>
                    </a:cubicBezTo>
                    <a:cubicBezTo>
                      <a:pt x="3489" y="6644"/>
                      <a:pt x="3513" y="6668"/>
                      <a:pt x="3537" y="6656"/>
                    </a:cubicBezTo>
                    <a:cubicBezTo>
                      <a:pt x="3572" y="6656"/>
                      <a:pt x="3596" y="6656"/>
                      <a:pt x="3608" y="6692"/>
                    </a:cubicBezTo>
                    <a:cubicBezTo>
                      <a:pt x="3620" y="6740"/>
                      <a:pt x="3596" y="6763"/>
                      <a:pt x="3572" y="6787"/>
                    </a:cubicBezTo>
                    <a:cubicBezTo>
                      <a:pt x="3561" y="6799"/>
                      <a:pt x="3537" y="6811"/>
                      <a:pt x="3525" y="6823"/>
                    </a:cubicBezTo>
                    <a:cubicBezTo>
                      <a:pt x="3513" y="6823"/>
                      <a:pt x="3501" y="6823"/>
                      <a:pt x="3501" y="6823"/>
                    </a:cubicBezTo>
                    <a:cubicBezTo>
                      <a:pt x="3489" y="6906"/>
                      <a:pt x="3418" y="6942"/>
                      <a:pt x="3394" y="7013"/>
                    </a:cubicBezTo>
                    <a:cubicBezTo>
                      <a:pt x="3370" y="7061"/>
                      <a:pt x="3394" y="7109"/>
                      <a:pt x="3370" y="7156"/>
                    </a:cubicBezTo>
                    <a:cubicBezTo>
                      <a:pt x="3382" y="7156"/>
                      <a:pt x="3394" y="7156"/>
                      <a:pt x="3406" y="7168"/>
                    </a:cubicBezTo>
                    <a:cubicBezTo>
                      <a:pt x="3453" y="7180"/>
                      <a:pt x="3465" y="7204"/>
                      <a:pt x="3441" y="7263"/>
                    </a:cubicBezTo>
                    <a:cubicBezTo>
                      <a:pt x="3430" y="7287"/>
                      <a:pt x="3453" y="7383"/>
                      <a:pt x="3465" y="7371"/>
                    </a:cubicBezTo>
                    <a:cubicBezTo>
                      <a:pt x="3513" y="7371"/>
                      <a:pt x="3537" y="7418"/>
                      <a:pt x="3584" y="7406"/>
                    </a:cubicBezTo>
                    <a:cubicBezTo>
                      <a:pt x="3632" y="7394"/>
                      <a:pt x="3644" y="7430"/>
                      <a:pt x="3632" y="7466"/>
                    </a:cubicBezTo>
                    <a:cubicBezTo>
                      <a:pt x="3620" y="7490"/>
                      <a:pt x="3596" y="7502"/>
                      <a:pt x="3596" y="7525"/>
                    </a:cubicBezTo>
                    <a:cubicBezTo>
                      <a:pt x="3644" y="7537"/>
                      <a:pt x="3680" y="7525"/>
                      <a:pt x="3715" y="7490"/>
                    </a:cubicBezTo>
                    <a:cubicBezTo>
                      <a:pt x="3727" y="7478"/>
                      <a:pt x="3739" y="7466"/>
                      <a:pt x="3751" y="7466"/>
                    </a:cubicBezTo>
                    <a:cubicBezTo>
                      <a:pt x="3787" y="7454"/>
                      <a:pt x="3822" y="7430"/>
                      <a:pt x="3846" y="7394"/>
                    </a:cubicBezTo>
                    <a:cubicBezTo>
                      <a:pt x="3870" y="7371"/>
                      <a:pt x="3894" y="7359"/>
                      <a:pt x="3918" y="7383"/>
                    </a:cubicBezTo>
                    <a:cubicBezTo>
                      <a:pt x="3965" y="7406"/>
                      <a:pt x="3977" y="7394"/>
                      <a:pt x="3989" y="7347"/>
                    </a:cubicBezTo>
                    <a:cubicBezTo>
                      <a:pt x="4001" y="7323"/>
                      <a:pt x="4013" y="7299"/>
                      <a:pt x="4037" y="7311"/>
                    </a:cubicBezTo>
                    <a:cubicBezTo>
                      <a:pt x="4061" y="7311"/>
                      <a:pt x="4084" y="7323"/>
                      <a:pt x="4096" y="7359"/>
                    </a:cubicBezTo>
                    <a:cubicBezTo>
                      <a:pt x="4096" y="7418"/>
                      <a:pt x="4096" y="7442"/>
                      <a:pt x="4025" y="7478"/>
                    </a:cubicBezTo>
                    <a:cubicBezTo>
                      <a:pt x="4084" y="7478"/>
                      <a:pt x="4096" y="7513"/>
                      <a:pt x="4120" y="7549"/>
                    </a:cubicBezTo>
                    <a:cubicBezTo>
                      <a:pt x="4144" y="7597"/>
                      <a:pt x="4156" y="7597"/>
                      <a:pt x="4203" y="7561"/>
                    </a:cubicBezTo>
                    <a:cubicBezTo>
                      <a:pt x="4263" y="7525"/>
                      <a:pt x="4323" y="7478"/>
                      <a:pt x="4394" y="7466"/>
                    </a:cubicBezTo>
                    <a:cubicBezTo>
                      <a:pt x="4454" y="7442"/>
                      <a:pt x="4513" y="7418"/>
                      <a:pt x="4561" y="7371"/>
                    </a:cubicBezTo>
                    <a:cubicBezTo>
                      <a:pt x="4656" y="7287"/>
                      <a:pt x="4763" y="7252"/>
                      <a:pt x="4882" y="7228"/>
                    </a:cubicBezTo>
                    <a:cubicBezTo>
                      <a:pt x="4918" y="7228"/>
                      <a:pt x="4965" y="7240"/>
                      <a:pt x="4989" y="7275"/>
                    </a:cubicBezTo>
                    <a:cubicBezTo>
                      <a:pt x="5013" y="7287"/>
                      <a:pt x="5025" y="7311"/>
                      <a:pt x="4989" y="7335"/>
                    </a:cubicBezTo>
                    <a:cubicBezTo>
                      <a:pt x="4965" y="7347"/>
                      <a:pt x="4977" y="7359"/>
                      <a:pt x="4977" y="7383"/>
                    </a:cubicBezTo>
                    <a:cubicBezTo>
                      <a:pt x="4989" y="7394"/>
                      <a:pt x="5001" y="7406"/>
                      <a:pt x="5025" y="7406"/>
                    </a:cubicBezTo>
                    <a:cubicBezTo>
                      <a:pt x="5108" y="7394"/>
                      <a:pt x="5192" y="7347"/>
                      <a:pt x="5192" y="7252"/>
                    </a:cubicBezTo>
                    <a:cubicBezTo>
                      <a:pt x="5204" y="7216"/>
                      <a:pt x="5216" y="7192"/>
                      <a:pt x="5251" y="7192"/>
                    </a:cubicBezTo>
                    <a:cubicBezTo>
                      <a:pt x="5299" y="7192"/>
                      <a:pt x="5323" y="7156"/>
                      <a:pt x="5346" y="7132"/>
                    </a:cubicBezTo>
                    <a:cubicBezTo>
                      <a:pt x="5382" y="7073"/>
                      <a:pt x="5406" y="7002"/>
                      <a:pt x="5394" y="6930"/>
                    </a:cubicBezTo>
                    <a:cubicBezTo>
                      <a:pt x="5382" y="6882"/>
                      <a:pt x="5382" y="6823"/>
                      <a:pt x="5382" y="6775"/>
                    </a:cubicBezTo>
                    <a:cubicBezTo>
                      <a:pt x="5370" y="6680"/>
                      <a:pt x="5370" y="6585"/>
                      <a:pt x="5418" y="6501"/>
                    </a:cubicBezTo>
                    <a:cubicBezTo>
                      <a:pt x="5442" y="6478"/>
                      <a:pt x="5442" y="6442"/>
                      <a:pt x="5454" y="6406"/>
                    </a:cubicBezTo>
                    <a:cubicBezTo>
                      <a:pt x="5477" y="6287"/>
                      <a:pt x="5549" y="6228"/>
                      <a:pt x="5644" y="6216"/>
                    </a:cubicBezTo>
                    <a:cubicBezTo>
                      <a:pt x="5668" y="6216"/>
                      <a:pt x="5680" y="6216"/>
                      <a:pt x="5680" y="6228"/>
                    </a:cubicBezTo>
                    <a:cubicBezTo>
                      <a:pt x="5716" y="6299"/>
                      <a:pt x="5775" y="6347"/>
                      <a:pt x="5799" y="6418"/>
                    </a:cubicBezTo>
                    <a:cubicBezTo>
                      <a:pt x="5823" y="6454"/>
                      <a:pt x="5858" y="6478"/>
                      <a:pt x="5894" y="6466"/>
                    </a:cubicBezTo>
                    <a:cubicBezTo>
                      <a:pt x="5942" y="6454"/>
                      <a:pt x="5966" y="6430"/>
                      <a:pt x="5966" y="6370"/>
                    </a:cubicBezTo>
                    <a:cubicBezTo>
                      <a:pt x="5966" y="6359"/>
                      <a:pt x="5966" y="6347"/>
                      <a:pt x="5966" y="6323"/>
                    </a:cubicBezTo>
                    <a:cubicBezTo>
                      <a:pt x="5966" y="6240"/>
                      <a:pt x="5978" y="6144"/>
                      <a:pt x="5989" y="6061"/>
                    </a:cubicBezTo>
                    <a:cubicBezTo>
                      <a:pt x="5989" y="6037"/>
                      <a:pt x="6001" y="6025"/>
                      <a:pt x="5978" y="6001"/>
                    </a:cubicBezTo>
                    <a:cubicBezTo>
                      <a:pt x="5954" y="6025"/>
                      <a:pt x="5942" y="6037"/>
                      <a:pt x="5906" y="6013"/>
                    </a:cubicBezTo>
                    <a:cubicBezTo>
                      <a:pt x="5847" y="5989"/>
                      <a:pt x="5835" y="5942"/>
                      <a:pt x="5823" y="5894"/>
                    </a:cubicBezTo>
                    <a:cubicBezTo>
                      <a:pt x="5823" y="5835"/>
                      <a:pt x="5823" y="5787"/>
                      <a:pt x="5811" y="5728"/>
                    </a:cubicBezTo>
                    <a:cubicBezTo>
                      <a:pt x="5811" y="5692"/>
                      <a:pt x="5811" y="5656"/>
                      <a:pt x="5847" y="5644"/>
                    </a:cubicBezTo>
                    <a:cubicBezTo>
                      <a:pt x="5906" y="5620"/>
                      <a:pt x="5966" y="5561"/>
                      <a:pt x="6025" y="5537"/>
                    </a:cubicBezTo>
                    <a:cubicBezTo>
                      <a:pt x="6085" y="5525"/>
                      <a:pt x="6156" y="5549"/>
                      <a:pt x="6204" y="5489"/>
                    </a:cubicBezTo>
                    <a:cubicBezTo>
                      <a:pt x="6216" y="5478"/>
                      <a:pt x="6216" y="5478"/>
                      <a:pt x="6228" y="5478"/>
                    </a:cubicBezTo>
                    <a:cubicBezTo>
                      <a:pt x="6287" y="5501"/>
                      <a:pt x="6359" y="5501"/>
                      <a:pt x="6406" y="5537"/>
                    </a:cubicBezTo>
                    <a:cubicBezTo>
                      <a:pt x="6454" y="5561"/>
                      <a:pt x="6501" y="5561"/>
                      <a:pt x="6537" y="5561"/>
                    </a:cubicBezTo>
                    <a:cubicBezTo>
                      <a:pt x="6609" y="5561"/>
                      <a:pt x="6609" y="5561"/>
                      <a:pt x="6620" y="5489"/>
                    </a:cubicBezTo>
                    <a:cubicBezTo>
                      <a:pt x="6620" y="5454"/>
                      <a:pt x="6632" y="5442"/>
                      <a:pt x="6668" y="5442"/>
                    </a:cubicBezTo>
                    <a:cubicBezTo>
                      <a:pt x="6716" y="5454"/>
                      <a:pt x="6763" y="5430"/>
                      <a:pt x="6787" y="5394"/>
                    </a:cubicBezTo>
                    <a:cubicBezTo>
                      <a:pt x="6835" y="5358"/>
                      <a:pt x="6870" y="5347"/>
                      <a:pt x="6918" y="5358"/>
                    </a:cubicBezTo>
                    <a:cubicBezTo>
                      <a:pt x="6942" y="5370"/>
                      <a:pt x="6966" y="5370"/>
                      <a:pt x="6966" y="5347"/>
                    </a:cubicBezTo>
                    <a:cubicBezTo>
                      <a:pt x="6978" y="5323"/>
                      <a:pt x="6954" y="5311"/>
                      <a:pt x="6930" y="5299"/>
                    </a:cubicBezTo>
                    <a:cubicBezTo>
                      <a:pt x="6918" y="5299"/>
                      <a:pt x="6906" y="5299"/>
                      <a:pt x="6894" y="5299"/>
                    </a:cubicBezTo>
                    <a:cubicBezTo>
                      <a:pt x="6835" y="5323"/>
                      <a:pt x="6799" y="5275"/>
                      <a:pt x="6751" y="5251"/>
                    </a:cubicBezTo>
                    <a:cubicBezTo>
                      <a:pt x="6704" y="5216"/>
                      <a:pt x="6692" y="5180"/>
                      <a:pt x="6716" y="5108"/>
                    </a:cubicBezTo>
                    <a:cubicBezTo>
                      <a:pt x="6680" y="5132"/>
                      <a:pt x="6668" y="5168"/>
                      <a:pt x="6632" y="5156"/>
                    </a:cubicBezTo>
                    <a:cubicBezTo>
                      <a:pt x="6573" y="5144"/>
                      <a:pt x="6513" y="5192"/>
                      <a:pt x="6454" y="5156"/>
                    </a:cubicBezTo>
                    <a:cubicBezTo>
                      <a:pt x="6454" y="5156"/>
                      <a:pt x="6430" y="5168"/>
                      <a:pt x="6430" y="5168"/>
                    </a:cubicBezTo>
                    <a:cubicBezTo>
                      <a:pt x="6323" y="5204"/>
                      <a:pt x="6216" y="5239"/>
                      <a:pt x="6120" y="5287"/>
                    </a:cubicBezTo>
                    <a:cubicBezTo>
                      <a:pt x="6025" y="5323"/>
                      <a:pt x="5930" y="5358"/>
                      <a:pt x="5835" y="5382"/>
                    </a:cubicBezTo>
                    <a:cubicBezTo>
                      <a:pt x="5811" y="5394"/>
                      <a:pt x="5787" y="5394"/>
                      <a:pt x="5775" y="5418"/>
                    </a:cubicBezTo>
                    <a:cubicBezTo>
                      <a:pt x="5763" y="5430"/>
                      <a:pt x="5751" y="5442"/>
                      <a:pt x="5739" y="5430"/>
                    </a:cubicBezTo>
                    <a:cubicBezTo>
                      <a:pt x="5716" y="5418"/>
                      <a:pt x="5727" y="5406"/>
                      <a:pt x="5739" y="5394"/>
                    </a:cubicBezTo>
                    <a:cubicBezTo>
                      <a:pt x="5739" y="5370"/>
                      <a:pt x="5739" y="5347"/>
                      <a:pt x="5727" y="5335"/>
                    </a:cubicBezTo>
                    <a:cubicBezTo>
                      <a:pt x="5704" y="5323"/>
                      <a:pt x="5704" y="5347"/>
                      <a:pt x="5692" y="5347"/>
                    </a:cubicBezTo>
                    <a:cubicBezTo>
                      <a:pt x="5668" y="5358"/>
                      <a:pt x="5644" y="5358"/>
                      <a:pt x="5620" y="5347"/>
                    </a:cubicBezTo>
                    <a:cubicBezTo>
                      <a:pt x="5608" y="5323"/>
                      <a:pt x="5620" y="5311"/>
                      <a:pt x="5632" y="5299"/>
                    </a:cubicBezTo>
                    <a:cubicBezTo>
                      <a:pt x="5644" y="5263"/>
                      <a:pt x="5644" y="5216"/>
                      <a:pt x="5620" y="5204"/>
                    </a:cubicBezTo>
                    <a:cubicBezTo>
                      <a:pt x="5573" y="5180"/>
                      <a:pt x="5537" y="5144"/>
                      <a:pt x="5489" y="5120"/>
                    </a:cubicBezTo>
                    <a:cubicBezTo>
                      <a:pt x="5442" y="5108"/>
                      <a:pt x="5442" y="5085"/>
                      <a:pt x="5430" y="5049"/>
                    </a:cubicBezTo>
                    <a:cubicBezTo>
                      <a:pt x="5406" y="4954"/>
                      <a:pt x="5454" y="4858"/>
                      <a:pt x="5454" y="4763"/>
                    </a:cubicBezTo>
                    <a:cubicBezTo>
                      <a:pt x="5454" y="4704"/>
                      <a:pt x="5454" y="4644"/>
                      <a:pt x="5430" y="4585"/>
                    </a:cubicBezTo>
                    <a:cubicBezTo>
                      <a:pt x="5418" y="4561"/>
                      <a:pt x="5406" y="4525"/>
                      <a:pt x="5418" y="4501"/>
                    </a:cubicBezTo>
                    <a:cubicBezTo>
                      <a:pt x="5418" y="4454"/>
                      <a:pt x="5406" y="4418"/>
                      <a:pt x="5394" y="4370"/>
                    </a:cubicBezTo>
                    <a:cubicBezTo>
                      <a:pt x="5370" y="4287"/>
                      <a:pt x="5370" y="4215"/>
                      <a:pt x="5430" y="4144"/>
                    </a:cubicBezTo>
                    <a:cubicBezTo>
                      <a:pt x="5454" y="4120"/>
                      <a:pt x="5501" y="4096"/>
                      <a:pt x="5501" y="4037"/>
                    </a:cubicBezTo>
                    <a:cubicBezTo>
                      <a:pt x="5501" y="4013"/>
                      <a:pt x="5525" y="4001"/>
                      <a:pt x="5549" y="4013"/>
                    </a:cubicBezTo>
                    <a:cubicBezTo>
                      <a:pt x="5585" y="4013"/>
                      <a:pt x="5608" y="4001"/>
                      <a:pt x="5620" y="3977"/>
                    </a:cubicBezTo>
                    <a:cubicBezTo>
                      <a:pt x="5656" y="3930"/>
                      <a:pt x="5704" y="3894"/>
                      <a:pt x="5727" y="3846"/>
                    </a:cubicBezTo>
                    <a:cubicBezTo>
                      <a:pt x="5775" y="3751"/>
                      <a:pt x="5835" y="3656"/>
                      <a:pt x="5894" y="3573"/>
                    </a:cubicBezTo>
                    <a:cubicBezTo>
                      <a:pt x="5942" y="3525"/>
                      <a:pt x="5989" y="3465"/>
                      <a:pt x="6013" y="3394"/>
                    </a:cubicBezTo>
                    <a:cubicBezTo>
                      <a:pt x="6025" y="3323"/>
                      <a:pt x="6049" y="3287"/>
                      <a:pt x="6108" y="3263"/>
                    </a:cubicBezTo>
                    <a:cubicBezTo>
                      <a:pt x="6156" y="3251"/>
                      <a:pt x="6168" y="3239"/>
                      <a:pt x="6156" y="3192"/>
                    </a:cubicBezTo>
                    <a:cubicBezTo>
                      <a:pt x="6156" y="3168"/>
                      <a:pt x="6156" y="3144"/>
                      <a:pt x="6156" y="3120"/>
                    </a:cubicBezTo>
                    <a:cubicBezTo>
                      <a:pt x="6156" y="3072"/>
                      <a:pt x="6144" y="3037"/>
                      <a:pt x="6120" y="3001"/>
                    </a:cubicBezTo>
                    <a:cubicBezTo>
                      <a:pt x="6097" y="2953"/>
                      <a:pt x="6049" y="2918"/>
                      <a:pt x="6013" y="2882"/>
                    </a:cubicBezTo>
                    <a:cubicBezTo>
                      <a:pt x="6001" y="2858"/>
                      <a:pt x="5966" y="2834"/>
                      <a:pt x="5954" y="2846"/>
                    </a:cubicBezTo>
                    <a:cubicBezTo>
                      <a:pt x="5918" y="2870"/>
                      <a:pt x="5894" y="2858"/>
                      <a:pt x="5870" y="2846"/>
                    </a:cubicBezTo>
                    <a:cubicBezTo>
                      <a:pt x="5847" y="2834"/>
                      <a:pt x="5823" y="2834"/>
                      <a:pt x="5799" y="2846"/>
                    </a:cubicBezTo>
                    <a:cubicBezTo>
                      <a:pt x="5775" y="2870"/>
                      <a:pt x="5751" y="2870"/>
                      <a:pt x="5727" y="2858"/>
                    </a:cubicBezTo>
                    <a:cubicBezTo>
                      <a:pt x="5680" y="2834"/>
                      <a:pt x="5656" y="2858"/>
                      <a:pt x="5644" y="2894"/>
                    </a:cubicBezTo>
                    <a:cubicBezTo>
                      <a:pt x="5620" y="2953"/>
                      <a:pt x="5585" y="3013"/>
                      <a:pt x="5525" y="3037"/>
                    </a:cubicBezTo>
                    <a:cubicBezTo>
                      <a:pt x="5501" y="3049"/>
                      <a:pt x="5489" y="3072"/>
                      <a:pt x="5501" y="3108"/>
                    </a:cubicBezTo>
                    <a:cubicBezTo>
                      <a:pt x="5525" y="3168"/>
                      <a:pt x="5501" y="3215"/>
                      <a:pt x="5466" y="3263"/>
                    </a:cubicBezTo>
                    <a:cubicBezTo>
                      <a:pt x="5430" y="3311"/>
                      <a:pt x="5442" y="3346"/>
                      <a:pt x="5466" y="3394"/>
                    </a:cubicBezTo>
                    <a:cubicBezTo>
                      <a:pt x="5466" y="3406"/>
                      <a:pt x="5477" y="3418"/>
                      <a:pt x="5489" y="3430"/>
                    </a:cubicBezTo>
                    <a:cubicBezTo>
                      <a:pt x="5513" y="3489"/>
                      <a:pt x="5513" y="3513"/>
                      <a:pt x="5466" y="3549"/>
                    </a:cubicBezTo>
                    <a:cubicBezTo>
                      <a:pt x="5454" y="3573"/>
                      <a:pt x="5430" y="3584"/>
                      <a:pt x="5418" y="3608"/>
                    </a:cubicBezTo>
                    <a:cubicBezTo>
                      <a:pt x="5370" y="3715"/>
                      <a:pt x="5323" y="3823"/>
                      <a:pt x="5216" y="3870"/>
                    </a:cubicBezTo>
                    <a:cubicBezTo>
                      <a:pt x="5204" y="3870"/>
                      <a:pt x="5204" y="3870"/>
                      <a:pt x="5204" y="3882"/>
                    </a:cubicBezTo>
                    <a:cubicBezTo>
                      <a:pt x="5144" y="3906"/>
                      <a:pt x="5096" y="3954"/>
                      <a:pt x="5037" y="4001"/>
                    </a:cubicBezTo>
                    <a:cubicBezTo>
                      <a:pt x="5013" y="4025"/>
                      <a:pt x="4989" y="4037"/>
                      <a:pt x="4977" y="4073"/>
                    </a:cubicBezTo>
                    <a:cubicBezTo>
                      <a:pt x="4930" y="4120"/>
                      <a:pt x="4930" y="4215"/>
                      <a:pt x="4846" y="4239"/>
                    </a:cubicBezTo>
                    <a:cubicBezTo>
                      <a:pt x="4835" y="4239"/>
                      <a:pt x="4835" y="4263"/>
                      <a:pt x="4835" y="4275"/>
                    </a:cubicBezTo>
                    <a:cubicBezTo>
                      <a:pt x="4835" y="4335"/>
                      <a:pt x="4811" y="4370"/>
                      <a:pt x="4751" y="4370"/>
                    </a:cubicBezTo>
                    <a:cubicBezTo>
                      <a:pt x="4775" y="4430"/>
                      <a:pt x="4775" y="4477"/>
                      <a:pt x="4763" y="4525"/>
                    </a:cubicBezTo>
                    <a:cubicBezTo>
                      <a:pt x="4751" y="4561"/>
                      <a:pt x="4751" y="4596"/>
                      <a:pt x="4763" y="4632"/>
                    </a:cubicBezTo>
                    <a:cubicBezTo>
                      <a:pt x="4763" y="4656"/>
                      <a:pt x="4763" y="4692"/>
                      <a:pt x="4727" y="4704"/>
                    </a:cubicBezTo>
                    <a:cubicBezTo>
                      <a:pt x="4704" y="4704"/>
                      <a:pt x="4704" y="4727"/>
                      <a:pt x="4704" y="4751"/>
                    </a:cubicBezTo>
                    <a:cubicBezTo>
                      <a:pt x="4715" y="4835"/>
                      <a:pt x="4715" y="4930"/>
                      <a:pt x="4727" y="5013"/>
                    </a:cubicBezTo>
                    <a:cubicBezTo>
                      <a:pt x="4739" y="5073"/>
                      <a:pt x="4763" y="5108"/>
                      <a:pt x="4823" y="5120"/>
                    </a:cubicBezTo>
                    <a:cubicBezTo>
                      <a:pt x="4846" y="5132"/>
                      <a:pt x="4858" y="5144"/>
                      <a:pt x="4870" y="5168"/>
                    </a:cubicBezTo>
                    <a:cubicBezTo>
                      <a:pt x="4882" y="5192"/>
                      <a:pt x="4894" y="5204"/>
                      <a:pt x="4906" y="5216"/>
                    </a:cubicBezTo>
                    <a:cubicBezTo>
                      <a:pt x="4954" y="5263"/>
                      <a:pt x="4965" y="5323"/>
                      <a:pt x="5001" y="5382"/>
                    </a:cubicBezTo>
                    <a:cubicBezTo>
                      <a:pt x="5013" y="5406"/>
                      <a:pt x="5013" y="5430"/>
                      <a:pt x="5001" y="5454"/>
                    </a:cubicBezTo>
                    <a:cubicBezTo>
                      <a:pt x="4977" y="5513"/>
                      <a:pt x="4954" y="5561"/>
                      <a:pt x="4894" y="5585"/>
                    </a:cubicBezTo>
                    <a:cubicBezTo>
                      <a:pt x="4906" y="5597"/>
                      <a:pt x="4918" y="5585"/>
                      <a:pt x="4930" y="5597"/>
                    </a:cubicBezTo>
                    <a:cubicBezTo>
                      <a:pt x="4954" y="5597"/>
                      <a:pt x="4965" y="5608"/>
                      <a:pt x="4954" y="5632"/>
                    </a:cubicBezTo>
                    <a:cubicBezTo>
                      <a:pt x="4918" y="5692"/>
                      <a:pt x="4882" y="5763"/>
                      <a:pt x="4823" y="5775"/>
                    </a:cubicBezTo>
                    <a:cubicBezTo>
                      <a:pt x="4775" y="5799"/>
                      <a:pt x="4739" y="5835"/>
                      <a:pt x="4692" y="5870"/>
                    </a:cubicBezTo>
                    <a:cubicBezTo>
                      <a:pt x="4656" y="5882"/>
                      <a:pt x="4644" y="5906"/>
                      <a:pt x="4644" y="5954"/>
                    </a:cubicBezTo>
                    <a:cubicBezTo>
                      <a:pt x="4644" y="6049"/>
                      <a:pt x="4620" y="6144"/>
                      <a:pt x="4608" y="6240"/>
                    </a:cubicBezTo>
                    <a:cubicBezTo>
                      <a:pt x="4608" y="6299"/>
                      <a:pt x="4608" y="6347"/>
                      <a:pt x="4596" y="6406"/>
                    </a:cubicBezTo>
                    <a:cubicBezTo>
                      <a:pt x="4584" y="6442"/>
                      <a:pt x="4573" y="6490"/>
                      <a:pt x="4573" y="6561"/>
                    </a:cubicBezTo>
                    <a:cubicBezTo>
                      <a:pt x="4608" y="6513"/>
                      <a:pt x="4620" y="6478"/>
                      <a:pt x="4632" y="6442"/>
                    </a:cubicBezTo>
                    <a:cubicBezTo>
                      <a:pt x="4644" y="6406"/>
                      <a:pt x="4644" y="6370"/>
                      <a:pt x="4692" y="6359"/>
                    </a:cubicBezTo>
                    <a:cubicBezTo>
                      <a:pt x="4668" y="6490"/>
                      <a:pt x="4632" y="6597"/>
                      <a:pt x="4596" y="6704"/>
                    </a:cubicBezTo>
                    <a:cubicBezTo>
                      <a:pt x="4596" y="6716"/>
                      <a:pt x="4596" y="6716"/>
                      <a:pt x="4596" y="6716"/>
                    </a:cubicBezTo>
                    <a:cubicBezTo>
                      <a:pt x="4584" y="6728"/>
                      <a:pt x="4584" y="6751"/>
                      <a:pt x="4561" y="6751"/>
                    </a:cubicBezTo>
                    <a:cubicBezTo>
                      <a:pt x="4537" y="6751"/>
                      <a:pt x="4549" y="6728"/>
                      <a:pt x="4549" y="6704"/>
                    </a:cubicBezTo>
                    <a:cubicBezTo>
                      <a:pt x="4549" y="6692"/>
                      <a:pt x="4561" y="6668"/>
                      <a:pt x="4549" y="6644"/>
                    </a:cubicBezTo>
                    <a:cubicBezTo>
                      <a:pt x="4537" y="6680"/>
                      <a:pt x="4525" y="6704"/>
                      <a:pt x="4513" y="6728"/>
                    </a:cubicBezTo>
                    <a:cubicBezTo>
                      <a:pt x="4489" y="6799"/>
                      <a:pt x="4489" y="6811"/>
                      <a:pt x="4418" y="6799"/>
                    </a:cubicBezTo>
                    <a:cubicBezTo>
                      <a:pt x="4382" y="6799"/>
                      <a:pt x="4358" y="6799"/>
                      <a:pt x="4323" y="6799"/>
                    </a:cubicBezTo>
                    <a:cubicBezTo>
                      <a:pt x="4251" y="6799"/>
                      <a:pt x="4203" y="6871"/>
                      <a:pt x="4203" y="6942"/>
                    </a:cubicBezTo>
                    <a:cubicBezTo>
                      <a:pt x="4203" y="7061"/>
                      <a:pt x="4203" y="7061"/>
                      <a:pt x="4096" y="7061"/>
                    </a:cubicBezTo>
                    <a:cubicBezTo>
                      <a:pt x="4061" y="7061"/>
                      <a:pt x="4025" y="7085"/>
                      <a:pt x="3977" y="7073"/>
                    </a:cubicBezTo>
                    <a:cubicBezTo>
                      <a:pt x="3953" y="7073"/>
                      <a:pt x="3918" y="7061"/>
                      <a:pt x="3930" y="7013"/>
                    </a:cubicBezTo>
                    <a:cubicBezTo>
                      <a:pt x="3942" y="7002"/>
                      <a:pt x="3930" y="7002"/>
                      <a:pt x="3930" y="6990"/>
                    </a:cubicBezTo>
                    <a:cubicBezTo>
                      <a:pt x="3918" y="6990"/>
                      <a:pt x="3906" y="6990"/>
                      <a:pt x="3894" y="7002"/>
                    </a:cubicBezTo>
                    <a:cubicBezTo>
                      <a:pt x="3882" y="7013"/>
                      <a:pt x="3882" y="7025"/>
                      <a:pt x="3882" y="7049"/>
                    </a:cubicBezTo>
                    <a:cubicBezTo>
                      <a:pt x="3894" y="7061"/>
                      <a:pt x="3906" y="7085"/>
                      <a:pt x="3894" y="7109"/>
                    </a:cubicBezTo>
                    <a:cubicBezTo>
                      <a:pt x="3846" y="7156"/>
                      <a:pt x="3846" y="7216"/>
                      <a:pt x="3834" y="7287"/>
                    </a:cubicBezTo>
                    <a:cubicBezTo>
                      <a:pt x="3834" y="7299"/>
                      <a:pt x="3822" y="7311"/>
                      <a:pt x="3822" y="7323"/>
                    </a:cubicBezTo>
                    <a:cubicBezTo>
                      <a:pt x="3811" y="7335"/>
                      <a:pt x="3811" y="7347"/>
                      <a:pt x="3799" y="7335"/>
                    </a:cubicBezTo>
                    <a:cubicBezTo>
                      <a:pt x="3751" y="7323"/>
                      <a:pt x="3680" y="7347"/>
                      <a:pt x="3644" y="7287"/>
                    </a:cubicBezTo>
                    <a:cubicBezTo>
                      <a:pt x="3632" y="7287"/>
                      <a:pt x="3620" y="7275"/>
                      <a:pt x="3608" y="7287"/>
                    </a:cubicBezTo>
                    <a:cubicBezTo>
                      <a:pt x="3584" y="7311"/>
                      <a:pt x="3572" y="7287"/>
                      <a:pt x="3561" y="7263"/>
                    </a:cubicBezTo>
                    <a:cubicBezTo>
                      <a:pt x="3561" y="7252"/>
                      <a:pt x="3561" y="7228"/>
                      <a:pt x="3561" y="7204"/>
                    </a:cubicBezTo>
                    <a:cubicBezTo>
                      <a:pt x="3465" y="7204"/>
                      <a:pt x="3418" y="7144"/>
                      <a:pt x="3394" y="7049"/>
                    </a:cubicBezTo>
                    <a:cubicBezTo>
                      <a:pt x="3394" y="7037"/>
                      <a:pt x="3394" y="7025"/>
                      <a:pt x="3394" y="7013"/>
                    </a:cubicBezTo>
                    <a:close/>
                    <a:moveTo>
                      <a:pt x="8609" y="9657"/>
                    </a:moveTo>
                    <a:cubicBezTo>
                      <a:pt x="8597" y="9633"/>
                      <a:pt x="8585" y="9633"/>
                      <a:pt x="8573" y="9645"/>
                    </a:cubicBezTo>
                    <a:cubicBezTo>
                      <a:pt x="8525" y="9657"/>
                      <a:pt x="8478" y="9669"/>
                      <a:pt x="8430" y="9680"/>
                    </a:cubicBezTo>
                    <a:cubicBezTo>
                      <a:pt x="8394" y="9680"/>
                      <a:pt x="8359" y="9692"/>
                      <a:pt x="8323" y="9716"/>
                    </a:cubicBezTo>
                    <a:cubicBezTo>
                      <a:pt x="8287" y="9740"/>
                      <a:pt x="8240" y="9752"/>
                      <a:pt x="8204" y="9788"/>
                    </a:cubicBezTo>
                    <a:cubicBezTo>
                      <a:pt x="8156" y="9764"/>
                      <a:pt x="8121" y="9823"/>
                      <a:pt x="8073" y="9823"/>
                    </a:cubicBezTo>
                    <a:cubicBezTo>
                      <a:pt x="8037" y="9823"/>
                      <a:pt x="8002" y="9859"/>
                      <a:pt x="7978" y="9883"/>
                    </a:cubicBezTo>
                    <a:cubicBezTo>
                      <a:pt x="7954" y="9919"/>
                      <a:pt x="7942" y="9966"/>
                      <a:pt x="7894" y="9966"/>
                    </a:cubicBezTo>
                    <a:cubicBezTo>
                      <a:pt x="7883" y="9966"/>
                      <a:pt x="7883" y="9978"/>
                      <a:pt x="7883" y="9978"/>
                    </a:cubicBezTo>
                    <a:cubicBezTo>
                      <a:pt x="7883" y="10038"/>
                      <a:pt x="7871" y="10085"/>
                      <a:pt x="7906" y="10121"/>
                    </a:cubicBezTo>
                    <a:cubicBezTo>
                      <a:pt x="7918" y="10145"/>
                      <a:pt x="7930" y="10157"/>
                      <a:pt x="7954" y="10157"/>
                    </a:cubicBezTo>
                    <a:cubicBezTo>
                      <a:pt x="7978" y="10157"/>
                      <a:pt x="8002" y="10157"/>
                      <a:pt x="8037" y="10145"/>
                    </a:cubicBezTo>
                    <a:cubicBezTo>
                      <a:pt x="8073" y="10133"/>
                      <a:pt x="8121" y="10109"/>
                      <a:pt x="8168" y="10133"/>
                    </a:cubicBezTo>
                    <a:cubicBezTo>
                      <a:pt x="8228" y="10157"/>
                      <a:pt x="8287" y="10145"/>
                      <a:pt x="8323" y="10097"/>
                    </a:cubicBezTo>
                    <a:cubicBezTo>
                      <a:pt x="8359" y="10050"/>
                      <a:pt x="8383" y="10002"/>
                      <a:pt x="8418" y="9966"/>
                    </a:cubicBezTo>
                    <a:cubicBezTo>
                      <a:pt x="8466" y="9919"/>
                      <a:pt x="8454" y="9919"/>
                      <a:pt x="8406" y="9883"/>
                    </a:cubicBezTo>
                    <a:cubicBezTo>
                      <a:pt x="8406" y="9871"/>
                      <a:pt x="8406" y="9871"/>
                      <a:pt x="8394" y="9871"/>
                    </a:cubicBezTo>
                    <a:cubicBezTo>
                      <a:pt x="8383" y="9859"/>
                      <a:pt x="8359" y="9835"/>
                      <a:pt x="8359" y="9811"/>
                    </a:cubicBezTo>
                    <a:cubicBezTo>
                      <a:pt x="8371" y="9776"/>
                      <a:pt x="8394" y="9776"/>
                      <a:pt x="8418" y="9764"/>
                    </a:cubicBezTo>
                    <a:cubicBezTo>
                      <a:pt x="8442" y="9764"/>
                      <a:pt x="8466" y="9776"/>
                      <a:pt x="8466" y="9764"/>
                    </a:cubicBezTo>
                    <a:cubicBezTo>
                      <a:pt x="8502" y="9716"/>
                      <a:pt x="8549" y="9704"/>
                      <a:pt x="8597" y="9669"/>
                    </a:cubicBezTo>
                    <a:cubicBezTo>
                      <a:pt x="8597" y="9669"/>
                      <a:pt x="8609" y="9657"/>
                      <a:pt x="8609" y="9657"/>
                    </a:cubicBezTo>
                    <a:close/>
                    <a:moveTo>
                      <a:pt x="5406" y="7085"/>
                    </a:moveTo>
                    <a:cubicBezTo>
                      <a:pt x="5394" y="7109"/>
                      <a:pt x="5382" y="7132"/>
                      <a:pt x="5358" y="7156"/>
                    </a:cubicBezTo>
                    <a:cubicBezTo>
                      <a:pt x="5358" y="7180"/>
                      <a:pt x="5358" y="7192"/>
                      <a:pt x="5370" y="7192"/>
                    </a:cubicBezTo>
                    <a:cubicBezTo>
                      <a:pt x="5394" y="7204"/>
                      <a:pt x="5406" y="7204"/>
                      <a:pt x="5406" y="7180"/>
                    </a:cubicBezTo>
                    <a:cubicBezTo>
                      <a:pt x="5418" y="7156"/>
                      <a:pt x="5430" y="7121"/>
                      <a:pt x="5406" y="7085"/>
                    </a:cubicBezTo>
                    <a:close/>
                    <a:moveTo>
                      <a:pt x="4632" y="5561"/>
                    </a:moveTo>
                    <a:cubicBezTo>
                      <a:pt x="4668" y="5573"/>
                      <a:pt x="4704" y="5597"/>
                      <a:pt x="4751" y="5620"/>
                    </a:cubicBezTo>
                    <a:cubicBezTo>
                      <a:pt x="4763" y="5620"/>
                      <a:pt x="4787" y="5632"/>
                      <a:pt x="4787" y="5608"/>
                    </a:cubicBezTo>
                    <a:cubicBezTo>
                      <a:pt x="4799" y="5585"/>
                      <a:pt x="4775" y="5573"/>
                      <a:pt x="4763" y="5573"/>
                    </a:cubicBezTo>
                    <a:cubicBezTo>
                      <a:pt x="4715" y="5573"/>
                      <a:pt x="4680" y="5561"/>
                      <a:pt x="4632" y="556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42"/>
              <p:cNvSpPr/>
              <p:nvPr/>
            </p:nvSpPr>
            <p:spPr>
              <a:xfrm>
                <a:off x="2201150" y="4003000"/>
                <a:ext cx="78900" cy="117000"/>
              </a:xfrm>
              <a:custGeom>
                <a:avLst/>
                <a:gdLst/>
                <a:ahLst/>
                <a:cxnLst/>
                <a:rect l="l" t="t" r="r" b="b"/>
                <a:pathLst>
                  <a:path w="3156" h="4680" extrusionOk="0">
                    <a:moveTo>
                      <a:pt x="1644" y="846"/>
                    </a:moveTo>
                    <a:cubicBezTo>
                      <a:pt x="1703" y="822"/>
                      <a:pt x="1703" y="822"/>
                      <a:pt x="1691" y="763"/>
                    </a:cubicBezTo>
                    <a:cubicBezTo>
                      <a:pt x="1680" y="715"/>
                      <a:pt x="1691" y="679"/>
                      <a:pt x="1703" y="644"/>
                    </a:cubicBezTo>
                    <a:cubicBezTo>
                      <a:pt x="1727" y="608"/>
                      <a:pt x="1751" y="596"/>
                      <a:pt x="1787" y="620"/>
                    </a:cubicBezTo>
                    <a:cubicBezTo>
                      <a:pt x="1810" y="632"/>
                      <a:pt x="1834" y="632"/>
                      <a:pt x="1870" y="644"/>
                    </a:cubicBezTo>
                    <a:cubicBezTo>
                      <a:pt x="1906" y="644"/>
                      <a:pt x="1953" y="655"/>
                      <a:pt x="1953" y="715"/>
                    </a:cubicBezTo>
                    <a:cubicBezTo>
                      <a:pt x="2037" y="727"/>
                      <a:pt x="2084" y="667"/>
                      <a:pt x="2144" y="632"/>
                    </a:cubicBezTo>
                    <a:cubicBezTo>
                      <a:pt x="2156" y="620"/>
                      <a:pt x="2180" y="596"/>
                      <a:pt x="2203" y="608"/>
                    </a:cubicBezTo>
                    <a:cubicBezTo>
                      <a:pt x="2263" y="655"/>
                      <a:pt x="2299" y="596"/>
                      <a:pt x="2346" y="560"/>
                    </a:cubicBezTo>
                    <a:cubicBezTo>
                      <a:pt x="2370" y="536"/>
                      <a:pt x="2394" y="501"/>
                      <a:pt x="2442" y="501"/>
                    </a:cubicBezTo>
                    <a:cubicBezTo>
                      <a:pt x="2453" y="501"/>
                      <a:pt x="2465" y="477"/>
                      <a:pt x="2465" y="465"/>
                    </a:cubicBezTo>
                    <a:cubicBezTo>
                      <a:pt x="2477" y="441"/>
                      <a:pt x="2489" y="429"/>
                      <a:pt x="2513" y="429"/>
                    </a:cubicBezTo>
                    <a:cubicBezTo>
                      <a:pt x="2549" y="441"/>
                      <a:pt x="2549" y="405"/>
                      <a:pt x="2549" y="382"/>
                    </a:cubicBezTo>
                    <a:cubicBezTo>
                      <a:pt x="2525" y="298"/>
                      <a:pt x="2572" y="251"/>
                      <a:pt x="2632" y="215"/>
                    </a:cubicBezTo>
                    <a:cubicBezTo>
                      <a:pt x="2656" y="191"/>
                      <a:pt x="2680" y="179"/>
                      <a:pt x="2703" y="143"/>
                    </a:cubicBezTo>
                    <a:cubicBezTo>
                      <a:pt x="2703" y="120"/>
                      <a:pt x="2715" y="120"/>
                      <a:pt x="2739" y="120"/>
                    </a:cubicBezTo>
                    <a:cubicBezTo>
                      <a:pt x="2763" y="120"/>
                      <a:pt x="2775" y="108"/>
                      <a:pt x="2799" y="96"/>
                    </a:cubicBezTo>
                    <a:cubicBezTo>
                      <a:pt x="2918" y="1"/>
                      <a:pt x="3084" y="84"/>
                      <a:pt x="3120" y="239"/>
                    </a:cubicBezTo>
                    <a:cubicBezTo>
                      <a:pt x="3132" y="263"/>
                      <a:pt x="3132" y="298"/>
                      <a:pt x="3144" y="322"/>
                    </a:cubicBezTo>
                    <a:cubicBezTo>
                      <a:pt x="3156" y="346"/>
                      <a:pt x="3156" y="382"/>
                      <a:pt x="3132" y="405"/>
                    </a:cubicBezTo>
                    <a:cubicBezTo>
                      <a:pt x="3120" y="429"/>
                      <a:pt x="3120" y="441"/>
                      <a:pt x="3132" y="465"/>
                    </a:cubicBezTo>
                    <a:cubicBezTo>
                      <a:pt x="3156" y="489"/>
                      <a:pt x="3144" y="501"/>
                      <a:pt x="3120" y="524"/>
                    </a:cubicBezTo>
                    <a:cubicBezTo>
                      <a:pt x="3084" y="548"/>
                      <a:pt x="3061" y="596"/>
                      <a:pt x="3049" y="632"/>
                    </a:cubicBezTo>
                    <a:cubicBezTo>
                      <a:pt x="3025" y="667"/>
                      <a:pt x="3001" y="703"/>
                      <a:pt x="3025" y="751"/>
                    </a:cubicBezTo>
                    <a:cubicBezTo>
                      <a:pt x="3013" y="751"/>
                      <a:pt x="3013" y="763"/>
                      <a:pt x="3013" y="751"/>
                    </a:cubicBezTo>
                    <a:cubicBezTo>
                      <a:pt x="2953" y="727"/>
                      <a:pt x="2906" y="751"/>
                      <a:pt x="2858" y="798"/>
                    </a:cubicBezTo>
                    <a:cubicBezTo>
                      <a:pt x="2787" y="894"/>
                      <a:pt x="2680" y="929"/>
                      <a:pt x="2572" y="953"/>
                    </a:cubicBezTo>
                    <a:cubicBezTo>
                      <a:pt x="2549" y="953"/>
                      <a:pt x="2525" y="953"/>
                      <a:pt x="2513" y="977"/>
                    </a:cubicBezTo>
                    <a:cubicBezTo>
                      <a:pt x="2442" y="1072"/>
                      <a:pt x="2334" y="1108"/>
                      <a:pt x="2263" y="1179"/>
                    </a:cubicBezTo>
                    <a:cubicBezTo>
                      <a:pt x="2251" y="1191"/>
                      <a:pt x="2227" y="1203"/>
                      <a:pt x="2227" y="1191"/>
                    </a:cubicBezTo>
                    <a:cubicBezTo>
                      <a:pt x="2168" y="1167"/>
                      <a:pt x="2156" y="1227"/>
                      <a:pt x="2120" y="1251"/>
                    </a:cubicBezTo>
                    <a:cubicBezTo>
                      <a:pt x="2084" y="1298"/>
                      <a:pt x="2049" y="1346"/>
                      <a:pt x="2001" y="1358"/>
                    </a:cubicBezTo>
                    <a:cubicBezTo>
                      <a:pt x="1953" y="1382"/>
                      <a:pt x="1918" y="1429"/>
                      <a:pt x="1894" y="1465"/>
                    </a:cubicBezTo>
                    <a:cubicBezTo>
                      <a:pt x="1870" y="1501"/>
                      <a:pt x="1846" y="1537"/>
                      <a:pt x="1834" y="1572"/>
                    </a:cubicBezTo>
                    <a:cubicBezTo>
                      <a:pt x="1787" y="1644"/>
                      <a:pt x="1715" y="1667"/>
                      <a:pt x="1632" y="1656"/>
                    </a:cubicBezTo>
                    <a:cubicBezTo>
                      <a:pt x="1632" y="1679"/>
                      <a:pt x="1644" y="1679"/>
                      <a:pt x="1644" y="1691"/>
                    </a:cubicBezTo>
                    <a:cubicBezTo>
                      <a:pt x="1680" y="1727"/>
                      <a:pt x="1668" y="1751"/>
                      <a:pt x="1644" y="1775"/>
                    </a:cubicBezTo>
                    <a:cubicBezTo>
                      <a:pt x="1620" y="1810"/>
                      <a:pt x="1596" y="1834"/>
                      <a:pt x="1584" y="1882"/>
                    </a:cubicBezTo>
                    <a:cubicBezTo>
                      <a:pt x="1584" y="1906"/>
                      <a:pt x="1584" y="1918"/>
                      <a:pt x="1560" y="1918"/>
                    </a:cubicBezTo>
                    <a:cubicBezTo>
                      <a:pt x="1513" y="1929"/>
                      <a:pt x="1501" y="1965"/>
                      <a:pt x="1525" y="2025"/>
                    </a:cubicBezTo>
                    <a:cubicBezTo>
                      <a:pt x="1465" y="2025"/>
                      <a:pt x="1441" y="1965"/>
                      <a:pt x="1382" y="1953"/>
                    </a:cubicBezTo>
                    <a:cubicBezTo>
                      <a:pt x="1382" y="2001"/>
                      <a:pt x="1406" y="2037"/>
                      <a:pt x="1382" y="2084"/>
                    </a:cubicBezTo>
                    <a:cubicBezTo>
                      <a:pt x="1358" y="2144"/>
                      <a:pt x="1346" y="2144"/>
                      <a:pt x="1299" y="2096"/>
                    </a:cubicBezTo>
                    <a:cubicBezTo>
                      <a:pt x="1299" y="2096"/>
                      <a:pt x="1299" y="2096"/>
                      <a:pt x="1287" y="2096"/>
                    </a:cubicBezTo>
                    <a:cubicBezTo>
                      <a:pt x="1275" y="2108"/>
                      <a:pt x="1287" y="2120"/>
                      <a:pt x="1299" y="2132"/>
                    </a:cubicBezTo>
                    <a:cubicBezTo>
                      <a:pt x="1334" y="2215"/>
                      <a:pt x="1322" y="2287"/>
                      <a:pt x="1263" y="2346"/>
                    </a:cubicBezTo>
                    <a:cubicBezTo>
                      <a:pt x="1251" y="2370"/>
                      <a:pt x="1239" y="2382"/>
                      <a:pt x="1227" y="2406"/>
                    </a:cubicBezTo>
                    <a:cubicBezTo>
                      <a:pt x="1227" y="2429"/>
                      <a:pt x="1203" y="2441"/>
                      <a:pt x="1191" y="2418"/>
                    </a:cubicBezTo>
                    <a:cubicBezTo>
                      <a:pt x="1168" y="2406"/>
                      <a:pt x="1156" y="2394"/>
                      <a:pt x="1144" y="2358"/>
                    </a:cubicBezTo>
                    <a:cubicBezTo>
                      <a:pt x="1132" y="2346"/>
                      <a:pt x="1132" y="2322"/>
                      <a:pt x="1120" y="2299"/>
                    </a:cubicBezTo>
                    <a:cubicBezTo>
                      <a:pt x="1096" y="2358"/>
                      <a:pt x="1096" y="2358"/>
                      <a:pt x="1120" y="2394"/>
                    </a:cubicBezTo>
                    <a:cubicBezTo>
                      <a:pt x="1156" y="2429"/>
                      <a:pt x="1168" y="2477"/>
                      <a:pt x="1168" y="2537"/>
                    </a:cubicBezTo>
                    <a:cubicBezTo>
                      <a:pt x="1156" y="2560"/>
                      <a:pt x="1156" y="2596"/>
                      <a:pt x="1132" y="2596"/>
                    </a:cubicBezTo>
                    <a:cubicBezTo>
                      <a:pt x="1108" y="2608"/>
                      <a:pt x="1096" y="2584"/>
                      <a:pt x="1084" y="2560"/>
                    </a:cubicBezTo>
                    <a:cubicBezTo>
                      <a:pt x="1084" y="2560"/>
                      <a:pt x="1072" y="2549"/>
                      <a:pt x="1060" y="2549"/>
                    </a:cubicBezTo>
                    <a:cubicBezTo>
                      <a:pt x="1072" y="2596"/>
                      <a:pt x="1108" y="2620"/>
                      <a:pt x="1108" y="2668"/>
                    </a:cubicBezTo>
                    <a:cubicBezTo>
                      <a:pt x="1108" y="2703"/>
                      <a:pt x="1072" y="2727"/>
                      <a:pt x="1013" y="2727"/>
                    </a:cubicBezTo>
                    <a:cubicBezTo>
                      <a:pt x="1060" y="2799"/>
                      <a:pt x="1025" y="2846"/>
                      <a:pt x="989" y="2906"/>
                    </a:cubicBezTo>
                    <a:cubicBezTo>
                      <a:pt x="965" y="2953"/>
                      <a:pt x="929" y="2953"/>
                      <a:pt x="882" y="2930"/>
                    </a:cubicBezTo>
                    <a:cubicBezTo>
                      <a:pt x="929" y="2977"/>
                      <a:pt x="941" y="3013"/>
                      <a:pt x="906" y="3084"/>
                    </a:cubicBezTo>
                    <a:cubicBezTo>
                      <a:pt x="894" y="3096"/>
                      <a:pt x="894" y="3132"/>
                      <a:pt x="894" y="3156"/>
                    </a:cubicBezTo>
                    <a:cubicBezTo>
                      <a:pt x="894" y="3180"/>
                      <a:pt x="894" y="3215"/>
                      <a:pt x="870" y="3227"/>
                    </a:cubicBezTo>
                    <a:cubicBezTo>
                      <a:pt x="798" y="3263"/>
                      <a:pt x="810" y="3346"/>
                      <a:pt x="775" y="3418"/>
                    </a:cubicBezTo>
                    <a:cubicBezTo>
                      <a:pt x="751" y="3489"/>
                      <a:pt x="739" y="3561"/>
                      <a:pt x="751" y="3632"/>
                    </a:cubicBezTo>
                    <a:cubicBezTo>
                      <a:pt x="763" y="3644"/>
                      <a:pt x="763" y="3656"/>
                      <a:pt x="763" y="3668"/>
                    </a:cubicBezTo>
                    <a:cubicBezTo>
                      <a:pt x="715" y="3763"/>
                      <a:pt x="763" y="3846"/>
                      <a:pt x="763" y="3942"/>
                    </a:cubicBezTo>
                    <a:cubicBezTo>
                      <a:pt x="763" y="4001"/>
                      <a:pt x="787" y="4049"/>
                      <a:pt x="810" y="4096"/>
                    </a:cubicBezTo>
                    <a:cubicBezTo>
                      <a:pt x="822" y="4120"/>
                      <a:pt x="846" y="4156"/>
                      <a:pt x="846" y="4192"/>
                    </a:cubicBezTo>
                    <a:cubicBezTo>
                      <a:pt x="858" y="4275"/>
                      <a:pt x="906" y="4334"/>
                      <a:pt x="965" y="4394"/>
                    </a:cubicBezTo>
                    <a:cubicBezTo>
                      <a:pt x="1001" y="4430"/>
                      <a:pt x="1037" y="4477"/>
                      <a:pt x="1096" y="4501"/>
                    </a:cubicBezTo>
                    <a:cubicBezTo>
                      <a:pt x="1120" y="4513"/>
                      <a:pt x="1132" y="4549"/>
                      <a:pt x="1108" y="4573"/>
                    </a:cubicBezTo>
                    <a:cubicBezTo>
                      <a:pt x="1084" y="4608"/>
                      <a:pt x="1060" y="4632"/>
                      <a:pt x="1037" y="4668"/>
                    </a:cubicBezTo>
                    <a:cubicBezTo>
                      <a:pt x="1025" y="4680"/>
                      <a:pt x="1001" y="4668"/>
                      <a:pt x="989" y="4656"/>
                    </a:cubicBezTo>
                    <a:cubicBezTo>
                      <a:pt x="977" y="4644"/>
                      <a:pt x="965" y="4632"/>
                      <a:pt x="953" y="4620"/>
                    </a:cubicBezTo>
                    <a:cubicBezTo>
                      <a:pt x="941" y="4608"/>
                      <a:pt x="929" y="4608"/>
                      <a:pt x="918" y="4620"/>
                    </a:cubicBezTo>
                    <a:cubicBezTo>
                      <a:pt x="882" y="4656"/>
                      <a:pt x="834" y="4656"/>
                      <a:pt x="798" y="4620"/>
                    </a:cubicBezTo>
                    <a:cubicBezTo>
                      <a:pt x="763" y="4585"/>
                      <a:pt x="739" y="4585"/>
                      <a:pt x="715" y="4632"/>
                    </a:cubicBezTo>
                    <a:cubicBezTo>
                      <a:pt x="691" y="4656"/>
                      <a:pt x="679" y="4644"/>
                      <a:pt x="656" y="4632"/>
                    </a:cubicBezTo>
                    <a:cubicBezTo>
                      <a:pt x="644" y="4620"/>
                      <a:pt x="644" y="4608"/>
                      <a:pt x="632" y="4608"/>
                    </a:cubicBezTo>
                    <a:cubicBezTo>
                      <a:pt x="596" y="4573"/>
                      <a:pt x="572" y="4525"/>
                      <a:pt x="513" y="4549"/>
                    </a:cubicBezTo>
                    <a:cubicBezTo>
                      <a:pt x="453" y="4561"/>
                      <a:pt x="417" y="4501"/>
                      <a:pt x="406" y="4442"/>
                    </a:cubicBezTo>
                    <a:cubicBezTo>
                      <a:pt x="406" y="4382"/>
                      <a:pt x="406" y="4334"/>
                      <a:pt x="465" y="4311"/>
                    </a:cubicBezTo>
                    <a:cubicBezTo>
                      <a:pt x="465" y="4299"/>
                      <a:pt x="465" y="4287"/>
                      <a:pt x="453" y="4287"/>
                    </a:cubicBezTo>
                    <a:cubicBezTo>
                      <a:pt x="394" y="4275"/>
                      <a:pt x="370" y="4227"/>
                      <a:pt x="358" y="4156"/>
                    </a:cubicBezTo>
                    <a:cubicBezTo>
                      <a:pt x="346" y="4120"/>
                      <a:pt x="334" y="4096"/>
                      <a:pt x="298" y="4108"/>
                    </a:cubicBezTo>
                    <a:cubicBezTo>
                      <a:pt x="251" y="4120"/>
                      <a:pt x="251" y="4073"/>
                      <a:pt x="239" y="4037"/>
                    </a:cubicBezTo>
                    <a:cubicBezTo>
                      <a:pt x="215" y="4037"/>
                      <a:pt x="215" y="4073"/>
                      <a:pt x="203" y="4084"/>
                    </a:cubicBezTo>
                    <a:cubicBezTo>
                      <a:pt x="156" y="4120"/>
                      <a:pt x="72" y="4096"/>
                      <a:pt x="48" y="4037"/>
                    </a:cubicBezTo>
                    <a:cubicBezTo>
                      <a:pt x="1" y="3942"/>
                      <a:pt x="1" y="3834"/>
                      <a:pt x="25" y="3739"/>
                    </a:cubicBezTo>
                    <a:cubicBezTo>
                      <a:pt x="36" y="3692"/>
                      <a:pt x="60" y="3668"/>
                      <a:pt x="108" y="3668"/>
                    </a:cubicBezTo>
                    <a:cubicBezTo>
                      <a:pt x="167" y="3680"/>
                      <a:pt x="191" y="3656"/>
                      <a:pt x="203" y="3584"/>
                    </a:cubicBezTo>
                    <a:cubicBezTo>
                      <a:pt x="203" y="3549"/>
                      <a:pt x="215" y="3501"/>
                      <a:pt x="239" y="3465"/>
                    </a:cubicBezTo>
                    <a:cubicBezTo>
                      <a:pt x="263" y="3418"/>
                      <a:pt x="251" y="3382"/>
                      <a:pt x="215" y="3346"/>
                    </a:cubicBezTo>
                    <a:cubicBezTo>
                      <a:pt x="167" y="3275"/>
                      <a:pt x="167" y="3251"/>
                      <a:pt x="227" y="3191"/>
                    </a:cubicBezTo>
                    <a:cubicBezTo>
                      <a:pt x="239" y="3180"/>
                      <a:pt x="251" y="3168"/>
                      <a:pt x="263" y="3168"/>
                    </a:cubicBezTo>
                    <a:cubicBezTo>
                      <a:pt x="298" y="3144"/>
                      <a:pt x="310" y="3108"/>
                      <a:pt x="310" y="3072"/>
                    </a:cubicBezTo>
                    <a:cubicBezTo>
                      <a:pt x="310" y="2953"/>
                      <a:pt x="394" y="2882"/>
                      <a:pt x="501" y="2894"/>
                    </a:cubicBezTo>
                    <a:cubicBezTo>
                      <a:pt x="489" y="2834"/>
                      <a:pt x="501" y="2775"/>
                      <a:pt x="525" y="2715"/>
                    </a:cubicBezTo>
                    <a:cubicBezTo>
                      <a:pt x="477" y="2691"/>
                      <a:pt x="441" y="2656"/>
                      <a:pt x="417" y="2608"/>
                    </a:cubicBezTo>
                    <a:cubicBezTo>
                      <a:pt x="394" y="2572"/>
                      <a:pt x="394" y="2549"/>
                      <a:pt x="429" y="2537"/>
                    </a:cubicBezTo>
                    <a:cubicBezTo>
                      <a:pt x="489" y="2513"/>
                      <a:pt x="513" y="2453"/>
                      <a:pt x="572" y="2429"/>
                    </a:cubicBezTo>
                    <a:cubicBezTo>
                      <a:pt x="572" y="2429"/>
                      <a:pt x="584" y="2406"/>
                      <a:pt x="584" y="2394"/>
                    </a:cubicBezTo>
                    <a:cubicBezTo>
                      <a:pt x="584" y="2358"/>
                      <a:pt x="608" y="2334"/>
                      <a:pt x="632" y="2310"/>
                    </a:cubicBezTo>
                    <a:cubicBezTo>
                      <a:pt x="632" y="2310"/>
                      <a:pt x="656" y="2299"/>
                      <a:pt x="656" y="2299"/>
                    </a:cubicBezTo>
                    <a:cubicBezTo>
                      <a:pt x="644" y="2239"/>
                      <a:pt x="679" y="2227"/>
                      <a:pt x="715" y="2215"/>
                    </a:cubicBezTo>
                    <a:cubicBezTo>
                      <a:pt x="715" y="2203"/>
                      <a:pt x="715" y="2203"/>
                      <a:pt x="715" y="2203"/>
                    </a:cubicBezTo>
                    <a:cubicBezTo>
                      <a:pt x="703" y="2179"/>
                      <a:pt x="667" y="2168"/>
                      <a:pt x="679" y="2132"/>
                    </a:cubicBezTo>
                    <a:cubicBezTo>
                      <a:pt x="691" y="2108"/>
                      <a:pt x="727" y="2120"/>
                      <a:pt x="739" y="2108"/>
                    </a:cubicBezTo>
                    <a:cubicBezTo>
                      <a:pt x="751" y="2108"/>
                      <a:pt x="763" y="2108"/>
                      <a:pt x="787" y="2096"/>
                    </a:cubicBezTo>
                    <a:cubicBezTo>
                      <a:pt x="751" y="2072"/>
                      <a:pt x="727" y="2037"/>
                      <a:pt x="715" y="2001"/>
                    </a:cubicBezTo>
                    <a:cubicBezTo>
                      <a:pt x="715" y="1965"/>
                      <a:pt x="715" y="1929"/>
                      <a:pt x="751" y="1929"/>
                    </a:cubicBezTo>
                    <a:cubicBezTo>
                      <a:pt x="787" y="1929"/>
                      <a:pt x="810" y="1906"/>
                      <a:pt x="846" y="1894"/>
                    </a:cubicBezTo>
                    <a:cubicBezTo>
                      <a:pt x="834" y="1858"/>
                      <a:pt x="810" y="1870"/>
                      <a:pt x="787" y="1870"/>
                    </a:cubicBezTo>
                    <a:cubicBezTo>
                      <a:pt x="751" y="1870"/>
                      <a:pt x="739" y="1858"/>
                      <a:pt x="751" y="1810"/>
                    </a:cubicBezTo>
                    <a:cubicBezTo>
                      <a:pt x="763" y="1798"/>
                      <a:pt x="763" y="1775"/>
                      <a:pt x="775" y="1763"/>
                    </a:cubicBezTo>
                    <a:cubicBezTo>
                      <a:pt x="787" y="1739"/>
                      <a:pt x="798" y="1715"/>
                      <a:pt x="751" y="1715"/>
                    </a:cubicBezTo>
                    <a:cubicBezTo>
                      <a:pt x="739" y="1715"/>
                      <a:pt x="727" y="1703"/>
                      <a:pt x="727" y="1691"/>
                    </a:cubicBezTo>
                    <a:cubicBezTo>
                      <a:pt x="715" y="1656"/>
                      <a:pt x="715" y="1608"/>
                      <a:pt x="727" y="1572"/>
                    </a:cubicBezTo>
                    <a:cubicBezTo>
                      <a:pt x="751" y="1525"/>
                      <a:pt x="787" y="1513"/>
                      <a:pt x="822" y="1560"/>
                    </a:cubicBezTo>
                    <a:cubicBezTo>
                      <a:pt x="834" y="1572"/>
                      <a:pt x="834" y="1596"/>
                      <a:pt x="858" y="1584"/>
                    </a:cubicBezTo>
                    <a:cubicBezTo>
                      <a:pt x="870" y="1584"/>
                      <a:pt x="894" y="1572"/>
                      <a:pt x="894" y="1560"/>
                    </a:cubicBezTo>
                    <a:cubicBezTo>
                      <a:pt x="906" y="1537"/>
                      <a:pt x="918" y="1513"/>
                      <a:pt x="929" y="1501"/>
                    </a:cubicBezTo>
                    <a:cubicBezTo>
                      <a:pt x="953" y="1441"/>
                      <a:pt x="977" y="1417"/>
                      <a:pt x="1037" y="1429"/>
                    </a:cubicBezTo>
                    <a:cubicBezTo>
                      <a:pt x="1108" y="1429"/>
                      <a:pt x="1132" y="1406"/>
                      <a:pt x="1132" y="1322"/>
                    </a:cubicBezTo>
                    <a:cubicBezTo>
                      <a:pt x="1144" y="1251"/>
                      <a:pt x="1156" y="1191"/>
                      <a:pt x="1227" y="1167"/>
                    </a:cubicBezTo>
                    <a:cubicBezTo>
                      <a:pt x="1239" y="1167"/>
                      <a:pt x="1251" y="1156"/>
                      <a:pt x="1251" y="1132"/>
                    </a:cubicBezTo>
                    <a:cubicBezTo>
                      <a:pt x="1275" y="1036"/>
                      <a:pt x="1334" y="1001"/>
                      <a:pt x="1406" y="965"/>
                    </a:cubicBezTo>
                    <a:cubicBezTo>
                      <a:pt x="1453" y="941"/>
                      <a:pt x="1501" y="917"/>
                      <a:pt x="1513" y="846"/>
                    </a:cubicBezTo>
                    <a:cubicBezTo>
                      <a:pt x="1525" y="822"/>
                      <a:pt x="1549" y="810"/>
                      <a:pt x="1572" y="786"/>
                    </a:cubicBezTo>
                    <a:cubicBezTo>
                      <a:pt x="1596" y="775"/>
                      <a:pt x="1608" y="763"/>
                      <a:pt x="1632" y="775"/>
                    </a:cubicBezTo>
                    <a:cubicBezTo>
                      <a:pt x="1668" y="786"/>
                      <a:pt x="1644" y="822"/>
                      <a:pt x="1644" y="84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42"/>
              <p:cNvSpPr/>
              <p:nvPr/>
            </p:nvSpPr>
            <p:spPr>
              <a:xfrm>
                <a:off x="2020775" y="3926800"/>
                <a:ext cx="48850" cy="8725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3490" extrusionOk="0">
                    <a:moveTo>
                      <a:pt x="1072" y="203"/>
                    </a:moveTo>
                    <a:cubicBezTo>
                      <a:pt x="1144" y="155"/>
                      <a:pt x="1144" y="155"/>
                      <a:pt x="1191" y="203"/>
                    </a:cubicBezTo>
                    <a:cubicBezTo>
                      <a:pt x="1227" y="239"/>
                      <a:pt x="1263" y="286"/>
                      <a:pt x="1286" y="334"/>
                    </a:cubicBezTo>
                    <a:cubicBezTo>
                      <a:pt x="1298" y="370"/>
                      <a:pt x="1310" y="394"/>
                      <a:pt x="1298" y="429"/>
                    </a:cubicBezTo>
                    <a:cubicBezTo>
                      <a:pt x="1286" y="477"/>
                      <a:pt x="1286" y="536"/>
                      <a:pt x="1263" y="584"/>
                    </a:cubicBezTo>
                    <a:cubicBezTo>
                      <a:pt x="1251" y="632"/>
                      <a:pt x="1263" y="655"/>
                      <a:pt x="1286" y="691"/>
                    </a:cubicBezTo>
                    <a:cubicBezTo>
                      <a:pt x="1298" y="655"/>
                      <a:pt x="1286" y="620"/>
                      <a:pt x="1298" y="584"/>
                    </a:cubicBezTo>
                    <a:cubicBezTo>
                      <a:pt x="1322" y="524"/>
                      <a:pt x="1346" y="513"/>
                      <a:pt x="1394" y="560"/>
                    </a:cubicBezTo>
                    <a:cubicBezTo>
                      <a:pt x="1405" y="572"/>
                      <a:pt x="1405" y="572"/>
                      <a:pt x="1405" y="584"/>
                    </a:cubicBezTo>
                    <a:cubicBezTo>
                      <a:pt x="1441" y="679"/>
                      <a:pt x="1489" y="775"/>
                      <a:pt x="1453" y="882"/>
                    </a:cubicBezTo>
                    <a:cubicBezTo>
                      <a:pt x="1453" y="882"/>
                      <a:pt x="1453" y="894"/>
                      <a:pt x="1453" y="905"/>
                    </a:cubicBezTo>
                    <a:cubicBezTo>
                      <a:pt x="1453" y="953"/>
                      <a:pt x="1465" y="977"/>
                      <a:pt x="1501" y="977"/>
                    </a:cubicBezTo>
                    <a:cubicBezTo>
                      <a:pt x="1572" y="989"/>
                      <a:pt x="1608" y="1036"/>
                      <a:pt x="1632" y="1108"/>
                    </a:cubicBezTo>
                    <a:cubicBezTo>
                      <a:pt x="1644" y="1144"/>
                      <a:pt x="1656" y="1167"/>
                      <a:pt x="1691" y="1191"/>
                    </a:cubicBezTo>
                    <a:cubicBezTo>
                      <a:pt x="1751" y="1251"/>
                      <a:pt x="1810" y="1298"/>
                      <a:pt x="1894" y="1298"/>
                    </a:cubicBezTo>
                    <a:cubicBezTo>
                      <a:pt x="1906" y="1298"/>
                      <a:pt x="1906" y="1310"/>
                      <a:pt x="1917" y="1322"/>
                    </a:cubicBezTo>
                    <a:cubicBezTo>
                      <a:pt x="1953" y="1358"/>
                      <a:pt x="1929" y="1501"/>
                      <a:pt x="1894" y="1525"/>
                    </a:cubicBezTo>
                    <a:cubicBezTo>
                      <a:pt x="1882" y="1537"/>
                      <a:pt x="1870" y="1537"/>
                      <a:pt x="1858" y="1537"/>
                    </a:cubicBezTo>
                    <a:cubicBezTo>
                      <a:pt x="1775" y="1513"/>
                      <a:pt x="1727" y="1560"/>
                      <a:pt x="1667" y="1596"/>
                    </a:cubicBezTo>
                    <a:cubicBezTo>
                      <a:pt x="1632" y="1632"/>
                      <a:pt x="1596" y="1644"/>
                      <a:pt x="1584" y="1703"/>
                    </a:cubicBezTo>
                    <a:cubicBezTo>
                      <a:pt x="1584" y="1727"/>
                      <a:pt x="1560" y="1739"/>
                      <a:pt x="1548" y="1751"/>
                    </a:cubicBezTo>
                    <a:cubicBezTo>
                      <a:pt x="1525" y="1775"/>
                      <a:pt x="1513" y="1798"/>
                      <a:pt x="1513" y="1834"/>
                    </a:cubicBezTo>
                    <a:cubicBezTo>
                      <a:pt x="1513" y="1929"/>
                      <a:pt x="1489" y="2013"/>
                      <a:pt x="1501" y="2108"/>
                    </a:cubicBezTo>
                    <a:cubicBezTo>
                      <a:pt x="1501" y="2156"/>
                      <a:pt x="1489" y="2168"/>
                      <a:pt x="1441" y="2168"/>
                    </a:cubicBezTo>
                    <a:cubicBezTo>
                      <a:pt x="1405" y="2168"/>
                      <a:pt x="1405" y="2179"/>
                      <a:pt x="1405" y="2215"/>
                    </a:cubicBezTo>
                    <a:cubicBezTo>
                      <a:pt x="1405" y="2334"/>
                      <a:pt x="1405" y="2465"/>
                      <a:pt x="1382" y="2584"/>
                    </a:cubicBezTo>
                    <a:cubicBezTo>
                      <a:pt x="1370" y="2656"/>
                      <a:pt x="1370" y="2656"/>
                      <a:pt x="1310" y="2668"/>
                    </a:cubicBezTo>
                    <a:cubicBezTo>
                      <a:pt x="1286" y="2680"/>
                      <a:pt x="1275" y="2680"/>
                      <a:pt x="1275" y="2715"/>
                    </a:cubicBezTo>
                    <a:cubicBezTo>
                      <a:pt x="1286" y="2739"/>
                      <a:pt x="1275" y="2763"/>
                      <a:pt x="1251" y="2775"/>
                    </a:cubicBezTo>
                    <a:cubicBezTo>
                      <a:pt x="1227" y="2799"/>
                      <a:pt x="1215" y="2822"/>
                      <a:pt x="1215" y="2858"/>
                    </a:cubicBezTo>
                    <a:cubicBezTo>
                      <a:pt x="1215" y="2930"/>
                      <a:pt x="1215" y="3001"/>
                      <a:pt x="1215" y="3072"/>
                    </a:cubicBezTo>
                    <a:cubicBezTo>
                      <a:pt x="1203" y="3108"/>
                      <a:pt x="1215" y="3144"/>
                      <a:pt x="1191" y="3180"/>
                    </a:cubicBezTo>
                    <a:cubicBezTo>
                      <a:pt x="1155" y="3215"/>
                      <a:pt x="1155" y="3263"/>
                      <a:pt x="1155" y="3311"/>
                    </a:cubicBezTo>
                    <a:cubicBezTo>
                      <a:pt x="1167" y="3334"/>
                      <a:pt x="1167" y="3370"/>
                      <a:pt x="1155" y="3406"/>
                    </a:cubicBezTo>
                    <a:cubicBezTo>
                      <a:pt x="1132" y="3465"/>
                      <a:pt x="1060" y="3489"/>
                      <a:pt x="1013" y="3453"/>
                    </a:cubicBezTo>
                    <a:cubicBezTo>
                      <a:pt x="1001" y="3453"/>
                      <a:pt x="1001" y="3430"/>
                      <a:pt x="1001" y="3418"/>
                    </a:cubicBezTo>
                    <a:cubicBezTo>
                      <a:pt x="1001" y="3358"/>
                      <a:pt x="965" y="3311"/>
                      <a:pt x="929" y="3275"/>
                    </a:cubicBezTo>
                    <a:cubicBezTo>
                      <a:pt x="846" y="3203"/>
                      <a:pt x="858" y="3156"/>
                      <a:pt x="965" y="3120"/>
                    </a:cubicBezTo>
                    <a:cubicBezTo>
                      <a:pt x="977" y="3120"/>
                      <a:pt x="989" y="3120"/>
                      <a:pt x="989" y="3108"/>
                    </a:cubicBezTo>
                    <a:cubicBezTo>
                      <a:pt x="965" y="3072"/>
                      <a:pt x="941" y="3096"/>
                      <a:pt x="917" y="3096"/>
                    </a:cubicBezTo>
                    <a:cubicBezTo>
                      <a:pt x="858" y="3108"/>
                      <a:pt x="810" y="3108"/>
                      <a:pt x="786" y="3025"/>
                    </a:cubicBezTo>
                    <a:cubicBezTo>
                      <a:pt x="786" y="3001"/>
                      <a:pt x="751" y="3001"/>
                      <a:pt x="727" y="2989"/>
                    </a:cubicBezTo>
                    <a:cubicBezTo>
                      <a:pt x="691" y="2965"/>
                      <a:pt x="655" y="2930"/>
                      <a:pt x="643" y="2882"/>
                    </a:cubicBezTo>
                    <a:cubicBezTo>
                      <a:pt x="608" y="2810"/>
                      <a:pt x="596" y="2727"/>
                      <a:pt x="596" y="2644"/>
                    </a:cubicBezTo>
                    <a:cubicBezTo>
                      <a:pt x="596" y="2608"/>
                      <a:pt x="620" y="2584"/>
                      <a:pt x="643" y="2572"/>
                    </a:cubicBezTo>
                    <a:cubicBezTo>
                      <a:pt x="667" y="2560"/>
                      <a:pt x="691" y="2560"/>
                      <a:pt x="703" y="2584"/>
                    </a:cubicBezTo>
                    <a:cubicBezTo>
                      <a:pt x="715" y="2596"/>
                      <a:pt x="715" y="2608"/>
                      <a:pt x="727" y="2608"/>
                    </a:cubicBezTo>
                    <a:cubicBezTo>
                      <a:pt x="786" y="2572"/>
                      <a:pt x="846" y="2608"/>
                      <a:pt x="894" y="2620"/>
                    </a:cubicBezTo>
                    <a:cubicBezTo>
                      <a:pt x="905" y="2620"/>
                      <a:pt x="905" y="2620"/>
                      <a:pt x="917" y="2620"/>
                    </a:cubicBezTo>
                    <a:cubicBezTo>
                      <a:pt x="917" y="2584"/>
                      <a:pt x="894" y="2596"/>
                      <a:pt x="870" y="2584"/>
                    </a:cubicBezTo>
                    <a:cubicBezTo>
                      <a:pt x="834" y="2572"/>
                      <a:pt x="798" y="2572"/>
                      <a:pt x="763" y="2549"/>
                    </a:cubicBezTo>
                    <a:cubicBezTo>
                      <a:pt x="739" y="2513"/>
                      <a:pt x="739" y="2489"/>
                      <a:pt x="774" y="2465"/>
                    </a:cubicBezTo>
                    <a:cubicBezTo>
                      <a:pt x="822" y="2453"/>
                      <a:pt x="870" y="2406"/>
                      <a:pt x="929" y="2406"/>
                    </a:cubicBezTo>
                    <a:cubicBezTo>
                      <a:pt x="953" y="2406"/>
                      <a:pt x="977" y="2382"/>
                      <a:pt x="989" y="2358"/>
                    </a:cubicBezTo>
                    <a:cubicBezTo>
                      <a:pt x="953" y="2346"/>
                      <a:pt x="917" y="2370"/>
                      <a:pt x="882" y="2346"/>
                    </a:cubicBezTo>
                    <a:cubicBezTo>
                      <a:pt x="870" y="2334"/>
                      <a:pt x="858" y="2358"/>
                      <a:pt x="846" y="2370"/>
                    </a:cubicBezTo>
                    <a:cubicBezTo>
                      <a:pt x="798" y="2406"/>
                      <a:pt x="763" y="2418"/>
                      <a:pt x="703" y="2418"/>
                    </a:cubicBezTo>
                    <a:cubicBezTo>
                      <a:pt x="679" y="2429"/>
                      <a:pt x="643" y="2429"/>
                      <a:pt x="620" y="2441"/>
                    </a:cubicBezTo>
                    <a:cubicBezTo>
                      <a:pt x="572" y="2453"/>
                      <a:pt x="548" y="2441"/>
                      <a:pt x="548" y="2406"/>
                    </a:cubicBezTo>
                    <a:cubicBezTo>
                      <a:pt x="536" y="2334"/>
                      <a:pt x="524" y="2263"/>
                      <a:pt x="524" y="2203"/>
                    </a:cubicBezTo>
                    <a:cubicBezTo>
                      <a:pt x="524" y="2144"/>
                      <a:pt x="536" y="2120"/>
                      <a:pt x="596" y="2108"/>
                    </a:cubicBezTo>
                    <a:cubicBezTo>
                      <a:pt x="643" y="2108"/>
                      <a:pt x="691" y="2072"/>
                      <a:pt x="739" y="2072"/>
                    </a:cubicBezTo>
                    <a:cubicBezTo>
                      <a:pt x="751" y="2072"/>
                      <a:pt x="763" y="2060"/>
                      <a:pt x="763" y="2048"/>
                    </a:cubicBezTo>
                    <a:cubicBezTo>
                      <a:pt x="786" y="2001"/>
                      <a:pt x="810" y="1953"/>
                      <a:pt x="858" y="1929"/>
                    </a:cubicBezTo>
                    <a:cubicBezTo>
                      <a:pt x="870" y="1918"/>
                      <a:pt x="870" y="1906"/>
                      <a:pt x="870" y="1894"/>
                    </a:cubicBezTo>
                    <a:cubicBezTo>
                      <a:pt x="882" y="1822"/>
                      <a:pt x="953" y="1798"/>
                      <a:pt x="1013" y="1822"/>
                    </a:cubicBezTo>
                    <a:cubicBezTo>
                      <a:pt x="1036" y="1834"/>
                      <a:pt x="1072" y="1846"/>
                      <a:pt x="1096" y="1810"/>
                    </a:cubicBezTo>
                    <a:cubicBezTo>
                      <a:pt x="1084" y="1763"/>
                      <a:pt x="989" y="1775"/>
                      <a:pt x="1013" y="1679"/>
                    </a:cubicBezTo>
                    <a:cubicBezTo>
                      <a:pt x="977" y="1715"/>
                      <a:pt x="953" y="1727"/>
                      <a:pt x="917" y="1751"/>
                    </a:cubicBezTo>
                    <a:cubicBezTo>
                      <a:pt x="894" y="1763"/>
                      <a:pt x="882" y="1763"/>
                      <a:pt x="858" y="1739"/>
                    </a:cubicBezTo>
                    <a:cubicBezTo>
                      <a:pt x="822" y="1691"/>
                      <a:pt x="810" y="1644"/>
                      <a:pt x="822" y="1596"/>
                    </a:cubicBezTo>
                    <a:cubicBezTo>
                      <a:pt x="798" y="1572"/>
                      <a:pt x="774" y="1608"/>
                      <a:pt x="751" y="1572"/>
                    </a:cubicBezTo>
                    <a:cubicBezTo>
                      <a:pt x="739" y="1560"/>
                      <a:pt x="739" y="1537"/>
                      <a:pt x="727" y="1501"/>
                    </a:cubicBezTo>
                    <a:cubicBezTo>
                      <a:pt x="715" y="1513"/>
                      <a:pt x="715" y="1537"/>
                      <a:pt x="715" y="1548"/>
                    </a:cubicBezTo>
                    <a:cubicBezTo>
                      <a:pt x="715" y="1632"/>
                      <a:pt x="691" y="1703"/>
                      <a:pt x="727" y="1775"/>
                    </a:cubicBezTo>
                    <a:cubicBezTo>
                      <a:pt x="739" y="1798"/>
                      <a:pt x="727" y="1834"/>
                      <a:pt x="691" y="1834"/>
                    </a:cubicBezTo>
                    <a:cubicBezTo>
                      <a:pt x="655" y="1834"/>
                      <a:pt x="655" y="1858"/>
                      <a:pt x="643" y="1882"/>
                    </a:cubicBezTo>
                    <a:cubicBezTo>
                      <a:pt x="620" y="1989"/>
                      <a:pt x="489" y="2037"/>
                      <a:pt x="417" y="1965"/>
                    </a:cubicBezTo>
                    <a:cubicBezTo>
                      <a:pt x="405" y="1953"/>
                      <a:pt x="393" y="1929"/>
                      <a:pt x="405" y="1918"/>
                    </a:cubicBezTo>
                    <a:cubicBezTo>
                      <a:pt x="417" y="1870"/>
                      <a:pt x="393" y="1858"/>
                      <a:pt x="370" y="1834"/>
                    </a:cubicBezTo>
                    <a:cubicBezTo>
                      <a:pt x="334" y="1822"/>
                      <a:pt x="334" y="1775"/>
                      <a:pt x="322" y="1739"/>
                    </a:cubicBezTo>
                    <a:cubicBezTo>
                      <a:pt x="310" y="1715"/>
                      <a:pt x="322" y="1703"/>
                      <a:pt x="346" y="1691"/>
                    </a:cubicBezTo>
                    <a:cubicBezTo>
                      <a:pt x="358" y="1691"/>
                      <a:pt x="370" y="1679"/>
                      <a:pt x="393" y="1679"/>
                    </a:cubicBezTo>
                    <a:cubicBezTo>
                      <a:pt x="382" y="1667"/>
                      <a:pt x="370" y="1667"/>
                      <a:pt x="358" y="1656"/>
                    </a:cubicBezTo>
                    <a:cubicBezTo>
                      <a:pt x="262" y="1632"/>
                      <a:pt x="215" y="1560"/>
                      <a:pt x="179" y="1465"/>
                    </a:cubicBezTo>
                    <a:cubicBezTo>
                      <a:pt x="167" y="1441"/>
                      <a:pt x="179" y="1417"/>
                      <a:pt x="179" y="1394"/>
                    </a:cubicBezTo>
                    <a:cubicBezTo>
                      <a:pt x="203" y="1358"/>
                      <a:pt x="191" y="1334"/>
                      <a:pt x="167" y="1310"/>
                    </a:cubicBezTo>
                    <a:cubicBezTo>
                      <a:pt x="155" y="1298"/>
                      <a:pt x="143" y="1275"/>
                      <a:pt x="132" y="1263"/>
                    </a:cubicBezTo>
                    <a:cubicBezTo>
                      <a:pt x="132" y="1251"/>
                      <a:pt x="120" y="1227"/>
                      <a:pt x="132" y="1215"/>
                    </a:cubicBezTo>
                    <a:cubicBezTo>
                      <a:pt x="143" y="1203"/>
                      <a:pt x="167" y="1203"/>
                      <a:pt x="179" y="1215"/>
                    </a:cubicBezTo>
                    <a:cubicBezTo>
                      <a:pt x="191" y="1239"/>
                      <a:pt x="227" y="1251"/>
                      <a:pt x="251" y="1263"/>
                    </a:cubicBezTo>
                    <a:cubicBezTo>
                      <a:pt x="262" y="1263"/>
                      <a:pt x="274" y="1263"/>
                      <a:pt x="274" y="1251"/>
                    </a:cubicBezTo>
                    <a:cubicBezTo>
                      <a:pt x="274" y="1227"/>
                      <a:pt x="251" y="1239"/>
                      <a:pt x="239" y="1215"/>
                    </a:cubicBezTo>
                    <a:cubicBezTo>
                      <a:pt x="203" y="1167"/>
                      <a:pt x="155" y="1132"/>
                      <a:pt x="191" y="1048"/>
                    </a:cubicBezTo>
                    <a:cubicBezTo>
                      <a:pt x="203" y="1036"/>
                      <a:pt x="203" y="1001"/>
                      <a:pt x="215" y="965"/>
                    </a:cubicBezTo>
                    <a:cubicBezTo>
                      <a:pt x="191" y="965"/>
                      <a:pt x="191" y="977"/>
                      <a:pt x="191" y="989"/>
                    </a:cubicBezTo>
                    <a:cubicBezTo>
                      <a:pt x="179" y="1013"/>
                      <a:pt x="167" y="1036"/>
                      <a:pt x="167" y="1048"/>
                    </a:cubicBezTo>
                    <a:cubicBezTo>
                      <a:pt x="155" y="1072"/>
                      <a:pt x="143" y="1084"/>
                      <a:pt x="120" y="1084"/>
                    </a:cubicBezTo>
                    <a:cubicBezTo>
                      <a:pt x="96" y="1084"/>
                      <a:pt x="84" y="1060"/>
                      <a:pt x="84" y="1036"/>
                    </a:cubicBezTo>
                    <a:cubicBezTo>
                      <a:pt x="72" y="1001"/>
                      <a:pt x="72" y="953"/>
                      <a:pt x="48" y="917"/>
                    </a:cubicBezTo>
                    <a:cubicBezTo>
                      <a:pt x="24" y="870"/>
                      <a:pt x="12" y="810"/>
                      <a:pt x="24" y="751"/>
                    </a:cubicBezTo>
                    <a:cubicBezTo>
                      <a:pt x="24" y="727"/>
                      <a:pt x="12" y="703"/>
                      <a:pt x="12" y="667"/>
                    </a:cubicBezTo>
                    <a:cubicBezTo>
                      <a:pt x="1" y="644"/>
                      <a:pt x="1" y="620"/>
                      <a:pt x="24" y="608"/>
                    </a:cubicBezTo>
                    <a:cubicBezTo>
                      <a:pt x="48" y="584"/>
                      <a:pt x="36" y="572"/>
                      <a:pt x="36" y="548"/>
                    </a:cubicBezTo>
                    <a:cubicBezTo>
                      <a:pt x="24" y="524"/>
                      <a:pt x="12" y="501"/>
                      <a:pt x="12" y="465"/>
                    </a:cubicBezTo>
                    <a:cubicBezTo>
                      <a:pt x="24" y="453"/>
                      <a:pt x="24" y="441"/>
                      <a:pt x="36" y="441"/>
                    </a:cubicBezTo>
                    <a:cubicBezTo>
                      <a:pt x="48" y="429"/>
                      <a:pt x="60" y="441"/>
                      <a:pt x="60" y="453"/>
                    </a:cubicBezTo>
                    <a:cubicBezTo>
                      <a:pt x="72" y="465"/>
                      <a:pt x="84" y="477"/>
                      <a:pt x="84" y="489"/>
                    </a:cubicBezTo>
                    <a:cubicBezTo>
                      <a:pt x="96" y="465"/>
                      <a:pt x="84" y="441"/>
                      <a:pt x="84" y="417"/>
                    </a:cubicBezTo>
                    <a:cubicBezTo>
                      <a:pt x="72" y="394"/>
                      <a:pt x="84" y="370"/>
                      <a:pt x="96" y="370"/>
                    </a:cubicBezTo>
                    <a:cubicBezTo>
                      <a:pt x="120" y="358"/>
                      <a:pt x="132" y="334"/>
                      <a:pt x="155" y="310"/>
                    </a:cubicBezTo>
                    <a:cubicBezTo>
                      <a:pt x="167" y="286"/>
                      <a:pt x="191" y="286"/>
                      <a:pt x="203" y="322"/>
                    </a:cubicBezTo>
                    <a:cubicBezTo>
                      <a:pt x="227" y="358"/>
                      <a:pt x="227" y="382"/>
                      <a:pt x="251" y="405"/>
                    </a:cubicBezTo>
                    <a:cubicBezTo>
                      <a:pt x="274" y="382"/>
                      <a:pt x="251" y="358"/>
                      <a:pt x="262" y="334"/>
                    </a:cubicBezTo>
                    <a:cubicBezTo>
                      <a:pt x="262" y="310"/>
                      <a:pt x="262" y="286"/>
                      <a:pt x="274" y="286"/>
                    </a:cubicBezTo>
                    <a:cubicBezTo>
                      <a:pt x="298" y="274"/>
                      <a:pt x="310" y="298"/>
                      <a:pt x="310" y="310"/>
                    </a:cubicBezTo>
                    <a:cubicBezTo>
                      <a:pt x="346" y="358"/>
                      <a:pt x="358" y="370"/>
                      <a:pt x="405" y="334"/>
                    </a:cubicBezTo>
                    <a:cubicBezTo>
                      <a:pt x="429" y="322"/>
                      <a:pt x="441" y="298"/>
                      <a:pt x="465" y="286"/>
                    </a:cubicBezTo>
                    <a:cubicBezTo>
                      <a:pt x="501" y="263"/>
                      <a:pt x="536" y="251"/>
                      <a:pt x="560" y="274"/>
                    </a:cubicBezTo>
                    <a:cubicBezTo>
                      <a:pt x="584" y="310"/>
                      <a:pt x="596" y="358"/>
                      <a:pt x="584" y="394"/>
                    </a:cubicBezTo>
                    <a:cubicBezTo>
                      <a:pt x="572" y="441"/>
                      <a:pt x="548" y="465"/>
                      <a:pt x="513" y="465"/>
                    </a:cubicBezTo>
                    <a:cubicBezTo>
                      <a:pt x="501" y="477"/>
                      <a:pt x="489" y="465"/>
                      <a:pt x="477" y="465"/>
                    </a:cubicBezTo>
                    <a:cubicBezTo>
                      <a:pt x="453" y="465"/>
                      <a:pt x="441" y="477"/>
                      <a:pt x="429" y="501"/>
                    </a:cubicBezTo>
                    <a:cubicBezTo>
                      <a:pt x="405" y="536"/>
                      <a:pt x="382" y="572"/>
                      <a:pt x="334" y="584"/>
                    </a:cubicBezTo>
                    <a:cubicBezTo>
                      <a:pt x="370" y="608"/>
                      <a:pt x="382" y="584"/>
                      <a:pt x="405" y="584"/>
                    </a:cubicBezTo>
                    <a:cubicBezTo>
                      <a:pt x="417" y="572"/>
                      <a:pt x="441" y="560"/>
                      <a:pt x="465" y="560"/>
                    </a:cubicBezTo>
                    <a:cubicBezTo>
                      <a:pt x="501" y="572"/>
                      <a:pt x="513" y="584"/>
                      <a:pt x="501" y="620"/>
                    </a:cubicBezTo>
                    <a:cubicBezTo>
                      <a:pt x="489" y="655"/>
                      <a:pt x="489" y="679"/>
                      <a:pt x="524" y="703"/>
                    </a:cubicBezTo>
                    <a:cubicBezTo>
                      <a:pt x="560" y="727"/>
                      <a:pt x="560" y="786"/>
                      <a:pt x="584" y="834"/>
                    </a:cubicBezTo>
                    <a:cubicBezTo>
                      <a:pt x="572" y="786"/>
                      <a:pt x="572" y="727"/>
                      <a:pt x="560" y="679"/>
                    </a:cubicBezTo>
                    <a:cubicBezTo>
                      <a:pt x="560" y="644"/>
                      <a:pt x="548" y="608"/>
                      <a:pt x="572" y="572"/>
                    </a:cubicBezTo>
                    <a:cubicBezTo>
                      <a:pt x="596" y="501"/>
                      <a:pt x="632" y="441"/>
                      <a:pt x="655" y="358"/>
                    </a:cubicBezTo>
                    <a:cubicBezTo>
                      <a:pt x="667" y="334"/>
                      <a:pt x="679" y="322"/>
                      <a:pt x="715" y="346"/>
                    </a:cubicBezTo>
                    <a:cubicBezTo>
                      <a:pt x="786" y="382"/>
                      <a:pt x="822" y="441"/>
                      <a:pt x="834" y="524"/>
                    </a:cubicBezTo>
                    <a:cubicBezTo>
                      <a:pt x="846" y="584"/>
                      <a:pt x="846" y="632"/>
                      <a:pt x="846" y="691"/>
                    </a:cubicBezTo>
                    <a:cubicBezTo>
                      <a:pt x="846" y="775"/>
                      <a:pt x="882" y="870"/>
                      <a:pt x="882" y="953"/>
                    </a:cubicBezTo>
                    <a:cubicBezTo>
                      <a:pt x="882" y="965"/>
                      <a:pt x="882" y="977"/>
                      <a:pt x="882" y="977"/>
                    </a:cubicBezTo>
                    <a:cubicBezTo>
                      <a:pt x="941" y="1036"/>
                      <a:pt x="953" y="1132"/>
                      <a:pt x="989" y="1203"/>
                    </a:cubicBezTo>
                    <a:cubicBezTo>
                      <a:pt x="989" y="1215"/>
                      <a:pt x="989" y="1215"/>
                      <a:pt x="1001" y="1215"/>
                    </a:cubicBezTo>
                    <a:cubicBezTo>
                      <a:pt x="1001" y="1191"/>
                      <a:pt x="1001" y="1179"/>
                      <a:pt x="989" y="1167"/>
                    </a:cubicBezTo>
                    <a:cubicBezTo>
                      <a:pt x="929" y="1013"/>
                      <a:pt x="917" y="858"/>
                      <a:pt x="905" y="703"/>
                    </a:cubicBezTo>
                    <a:cubicBezTo>
                      <a:pt x="905" y="608"/>
                      <a:pt x="894" y="513"/>
                      <a:pt x="882" y="417"/>
                    </a:cubicBezTo>
                    <a:cubicBezTo>
                      <a:pt x="882" y="358"/>
                      <a:pt x="882" y="286"/>
                      <a:pt x="917" y="227"/>
                    </a:cubicBezTo>
                    <a:cubicBezTo>
                      <a:pt x="941" y="203"/>
                      <a:pt x="929" y="167"/>
                      <a:pt x="941" y="132"/>
                    </a:cubicBezTo>
                    <a:cubicBezTo>
                      <a:pt x="941" y="84"/>
                      <a:pt x="953" y="48"/>
                      <a:pt x="977" y="24"/>
                    </a:cubicBezTo>
                    <a:cubicBezTo>
                      <a:pt x="1001" y="1"/>
                      <a:pt x="1013" y="1"/>
                      <a:pt x="1036" y="36"/>
                    </a:cubicBezTo>
                    <a:cubicBezTo>
                      <a:pt x="1060" y="60"/>
                      <a:pt x="1072" y="84"/>
                      <a:pt x="1072" y="120"/>
                    </a:cubicBezTo>
                    <a:cubicBezTo>
                      <a:pt x="1072" y="143"/>
                      <a:pt x="1072" y="167"/>
                      <a:pt x="1072" y="20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42"/>
              <p:cNvSpPr/>
              <p:nvPr/>
            </p:nvSpPr>
            <p:spPr>
              <a:xfrm>
                <a:off x="1943975" y="4257800"/>
                <a:ext cx="3812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954" extrusionOk="0">
                    <a:moveTo>
                      <a:pt x="215" y="2929"/>
                    </a:moveTo>
                    <a:cubicBezTo>
                      <a:pt x="203" y="2894"/>
                      <a:pt x="227" y="2882"/>
                      <a:pt x="251" y="2858"/>
                    </a:cubicBezTo>
                    <a:cubicBezTo>
                      <a:pt x="310" y="2798"/>
                      <a:pt x="370" y="2727"/>
                      <a:pt x="417" y="2644"/>
                    </a:cubicBezTo>
                    <a:cubicBezTo>
                      <a:pt x="453" y="2584"/>
                      <a:pt x="501" y="2548"/>
                      <a:pt x="572" y="2560"/>
                    </a:cubicBezTo>
                    <a:cubicBezTo>
                      <a:pt x="632" y="2560"/>
                      <a:pt x="679" y="2548"/>
                      <a:pt x="691" y="2477"/>
                    </a:cubicBezTo>
                    <a:cubicBezTo>
                      <a:pt x="679" y="2465"/>
                      <a:pt x="679" y="2489"/>
                      <a:pt x="667" y="2489"/>
                    </a:cubicBezTo>
                    <a:cubicBezTo>
                      <a:pt x="608" y="2536"/>
                      <a:pt x="608" y="2536"/>
                      <a:pt x="548" y="2489"/>
                    </a:cubicBezTo>
                    <a:cubicBezTo>
                      <a:pt x="537" y="2477"/>
                      <a:pt x="525" y="2453"/>
                      <a:pt x="513" y="2465"/>
                    </a:cubicBezTo>
                    <a:cubicBezTo>
                      <a:pt x="465" y="2477"/>
                      <a:pt x="441" y="2465"/>
                      <a:pt x="417" y="2429"/>
                    </a:cubicBezTo>
                    <a:cubicBezTo>
                      <a:pt x="406" y="2417"/>
                      <a:pt x="382" y="2429"/>
                      <a:pt x="370" y="2441"/>
                    </a:cubicBezTo>
                    <a:cubicBezTo>
                      <a:pt x="322" y="2465"/>
                      <a:pt x="275" y="2441"/>
                      <a:pt x="275" y="2382"/>
                    </a:cubicBezTo>
                    <a:cubicBezTo>
                      <a:pt x="275" y="2346"/>
                      <a:pt x="286" y="2334"/>
                      <a:pt x="298" y="2334"/>
                    </a:cubicBezTo>
                    <a:cubicBezTo>
                      <a:pt x="346" y="2298"/>
                      <a:pt x="382" y="2274"/>
                      <a:pt x="417" y="2251"/>
                    </a:cubicBezTo>
                    <a:cubicBezTo>
                      <a:pt x="477" y="2203"/>
                      <a:pt x="501" y="2132"/>
                      <a:pt x="465" y="2072"/>
                    </a:cubicBezTo>
                    <a:cubicBezTo>
                      <a:pt x="453" y="2036"/>
                      <a:pt x="441" y="2048"/>
                      <a:pt x="417" y="2060"/>
                    </a:cubicBezTo>
                    <a:cubicBezTo>
                      <a:pt x="406" y="2072"/>
                      <a:pt x="394" y="2072"/>
                      <a:pt x="382" y="2060"/>
                    </a:cubicBezTo>
                    <a:cubicBezTo>
                      <a:pt x="370" y="2036"/>
                      <a:pt x="382" y="2024"/>
                      <a:pt x="394" y="2012"/>
                    </a:cubicBezTo>
                    <a:cubicBezTo>
                      <a:pt x="406" y="2001"/>
                      <a:pt x="417" y="1989"/>
                      <a:pt x="429" y="1977"/>
                    </a:cubicBezTo>
                    <a:cubicBezTo>
                      <a:pt x="441" y="1953"/>
                      <a:pt x="465" y="1929"/>
                      <a:pt x="429" y="1893"/>
                    </a:cubicBezTo>
                    <a:cubicBezTo>
                      <a:pt x="429" y="1882"/>
                      <a:pt x="417" y="1870"/>
                      <a:pt x="429" y="1870"/>
                    </a:cubicBezTo>
                    <a:cubicBezTo>
                      <a:pt x="441" y="1858"/>
                      <a:pt x="453" y="1858"/>
                      <a:pt x="465" y="1870"/>
                    </a:cubicBezTo>
                    <a:cubicBezTo>
                      <a:pt x="525" y="1917"/>
                      <a:pt x="584" y="1870"/>
                      <a:pt x="644" y="1870"/>
                    </a:cubicBezTo>
                    <a:cubicBezTo>
                      <a:pt x="656" y="1882"/>
                      <a:pt x="656" y="1858"/>
                      <a:pt x="656" y="1834"/>
                    </a:cubicBezTo>
                    <a:cubicBezTo>
                      <a:pt x="667" y="1786"/>
                      <a:pt x="656" y="1727"/>
                      <a:pt x="679" y="1667"/>
                    </a:cubicBezTo>
                    <a:cubicBezTo>
                      <a:pt x="691" y="1655"/>
                      <a:pt x="679" y="1655"/>
                      <a:pt x="667" y="1643"/>
                    </a:cubicBezTo>
                    <a:cubicBezTo>
                      <a:pt x="560" y="1596"/>
                      <a:pt x="537" y="1524"/>
                      <a:pt x="584" y="1417"/>
                    </a:cubicBezTo>
                    <a:cubicBezTo>
                      <a:pt x="584" y="1405"/>
                      <a:pt x="596" y="1393"/>
                      <a:pt x="608" y="1358"/>
                    </a:cubicBezTo>
                    <a:cubicBezTo>
                      <a:pt x="548" y="1393"/>
                      <a:pt x="501" y="1405"/>
                      <a:pt x="453" y="1417"/>
                    </a:cubicBezTo>
                    <a:cubicBezTo>
                      <a:pt x="429" y="1429"/>
                      <a:pt x="406" y="1441"/>
                      <a:pt x="382" y="1429"/>
                    </a:cubicBezTo>
                    <a:cubicBezTo>
                      <a:pt x="370" y="1429"/>
                      <a:pt x="370" y="1429"/>
                      <a:pt x="358" y="1429"/>
                    </a:cubicBezTo>
                    <a:cubicBezTo>
                      <a:pt x="346" y="1441"/>
                      <a:pt x="322" y="1465"/>
                      <a:pt x="310" y="1441"/>
                    </a:cubicBezTo>
                    <a:cubicBezTo>
                      <a:pt x="286" y="1405"/>
                      <a:pt x="275" y="1370"/>
                      <a:pt x="286" y="1334"/>
                    </a:cubicBezTo>
                    <a:cubicBezTo>
                      <a:pt x="298" y="1310"/>
                      <a:pt x="310" y="1286"/>
                      <a:pt x="322" y="1262"/>
                    </a:cubicBezTo>
                    <a:cubicBezTo>
                      <a:pt x="370" y="1191"/>
                      <a:pt x="346" y="1120"/>
                      <a:pt x="334" y="1048"/>
                    </a:cubicBezTo>
                    <a:cubicBezTo>
                      <a:pt x="334" y="1036"/>
                      <a:pt x="322" y="1024"/>
                      <a:pt x="310" y="1024"/>
                    </a:cubicBezTo>
                    <a:cubicBezTo>
                      <a:pt x="286" y="1036"/>
                      <a:pt x="275" y="1048"/>
                      <a:pt x="286" y="1072"/>
                    </a:cubicBezTo>
                    <a:cubicBezTo>
                      <a:pt x="286" y="1072"/>
                      <a:pt x="298" y="1084"/>
                      <a:pt x="310" y="1096"/>
                    </a:cubicBezTo>
                    <a:cubicBezTo>
                      <a:pt x="322" y="1143"/>
                      <a:pt x="310" y="1179"/>
                      <a:pt x="263" y="1179"/>
                    </a:cubicBezTo>
                    <a:cubicBezTo>
                      <a:pt x="239" y="1179"/>
                      <a:pt x="239" y="1191"/>
                      <a:pt x="227" y="1203"/>
                    </a:cubicBezTo>
                    <a:cubicBezTo>
                      <a:pt x="227" y="1215"/>
                      <a:pt x="215" y="1227"/>
                      <a:pt x="191" y="1227"/>
                    </a:cubicBezTo>
                    <a:cubicBezTo>
                      <a:pt x="167" y="1215"/>
                      <a:pt x="179" y="1191"/>
                      <a:pt x="179" y="1167"/>
                    </a:cubicBezTo>
                    <a:cubicBezTo>
                      <a:pt x="191" y="1143"/>
                      <a:pt x="191" y="1120"/>
                      <a:pt x="203" y="1096"/>
                    </a:cubicBezTo>
                    <a:cubicBezTo>
                      <a:pt x="215" y="1060"/>
                      <a:pt x="203" y="1036"/>
                      <a:pt x="191" y="1024"/>
                    </a:cubicBezTo>
                    <a:cubicBezTo>
                      <a:pt x="167" y="1036"/>
                      <a:pt x="156" y="1060"/>
                      <a:pt x="144" y="1084"/>
                    </a:cubicBezTo>
                    <a:cubicBezTo>
                      <a:pt x="132" y="1108"/>
                      <a:pt x="120" y="1131"/>
                      <a:pt x="96" y="1120"/>
                    </a:cubicBezTo>
                    <a:cubicBezTo>
                      <a:pt x="72" y="1108"/>
                      <a:pt x="48" y="1108"/>
                      <a:pt x="48" y="1072"/>
                    </a:cubicBezTo>
                    <a:cubicBezTo>
                      <a:pt x="48" y="1048"/>
                      <a:pt x="60" y="1024"/>
                      <a:pt x="84" y="1024"/>
                    </a:cubicBezTo>
                    <a:cubicBezTo>
                      <a:pt x="132" y="1012"/>
                      <a:pt x="156" y="965"/>
                      <a:pt x="191" y="941"/>
                    </a:cubicBezTo>
                    <a:cubicBezTo>
                      <a:pt x="227" y="917"/>
                      <a:pt x="215" y="858"/>
                      <a:pt x="251" y="822"/>
                    </a:cubicBezTo>
                    <a:cubicBezTo>
                      <a:pt x="215" y="810"/>
                      <a:pt x="215" y="822"/>
                      <a:pt x="203" y="846"/>
                    </a:cubicBezTo>
                    <a:cubicBezTo>
                      <a:pt x="179" y="881"/>
                      <a:pt x="144" y="893"/>
                      <a:pt x="108" y="893"/>
                    </a:cubicBezTo>
                    <a:cubicBezTo>
                      <a:pt x="96" y="905"/>
                      <a:pt x="72" y="881"/>
                      <a:pt x="72" y="869"/>
                    </a:cubicBezTo>
                    <a:cubicBezTo>
                      <a:pt x="96" y="822"/>
                      <a:pt x="84" y="750"/>
                      <a:pt x="132" y="703"/>
                    </a:cubicBezTo>
                    <a:cubicBezTo>
                      <a:pt x="179" y="655"/>
                      <a:pt x="179" y="608"/>
                      <a:pt x="108" y="584"/>
                    </a:cubicBezTo>
                    <a:cubicBezTo>
                      <a:pt x="60" y="572"/>
                      <a:pt x="48" y="512"/>
                      <a:pt x="13" y="477"/>
                    </a:cubicBezTo>
                    <a:cubicBezTo>
                      <a:pt x="1" y="477"/>
                      <a:pt x="13" y="453"/>
                      <a:pt x="13" y="441"/>
                    </a:cubicBezTo>
                    <a:cubicBezTo>
                      <a:pt x="25" y="405"/>
                      <a:pt x="60" y="381"/>
                      <a:pt x="84" y="369"/>
                    </a:cubicBezTo>
                    <a:cubicBezTo>
                      <a:pt x="120" y="358"/>
                      <a:pt x="120" y="417"/>
                      <a:pt x="132" y="441"/>
                    </a:cubicBezTo>
                    <a:cubicBezTo>
                      <a:pt x="144" y="465"/>
                      <a:pt x="144" y="500"/>
                      <a:pt x="191" y="524"/>
                    </a:cubicBezTo>
                    <a:cubicBezTo>
                      <a:pt x="132" y="465"/>
                      <a:pt x="179" y="405"/>
                      <a:pt x="179" y="346"/>
                    </a:cubicBezTo>
                    <a:cubicBezTo>
                      <a:pt x="179" y="346"/>
                      <a:pt x="179" y="334"/>
                      <a:pt x="179" y="334"/>
                    </a:cubicBezTo>
                    <a:cubicBezTo>
                      <a:pt x="263" y="274"/>
                      <a:pt x="239" y="167"/>
                      <a:pt x="298" y="84"/>
                    </a:cubicBezTo>
                    <a:cubicBezTo>
                      <a:pt x="334" y="36"/>
                      <a:pt x="346" y="24"/>
                      <a:pt x="406" y="36"/>
                    </a:cubicBezTo>
                    <a:cubicBezTo>
                      <a:pt x="465" y="48"/>
                      <a:pt x="513" y="24"/>
                      <a:pt x="572" y="12"/>
                    </a:cubicBezTo>
                    <a:cubicBezTo>
                      <a:pt x="608" y="12"/>
                      <a:pt x="632" y="0"/>
                      <a:pt x="656" y="36"/>
                    </a:cubicBezTo>
                    <a:cubicBezTo>
                      <a:pt x="667" y="72"/>
                      <a:pt x="667" y="107"/>
                      <a:pt x="644" y="131"/>
                    </a:cubicBezTo>
                    <a:cubicBezTo>
                      <a:pt x="608" y="179"/>
                      <a:pt x="584" y="227"/>
                      <a:pt x="537" y="262"/>
                    </a:cubicBezTo>
                    <a:cubicBezTo>
                      <a:pt x="525" y="262"/>
                      <a:pt x="501" y="286"/>
                      <a:pt x="513" y="298"/>
                    </a:cubicBezTo>
                    <a:cubicBezTo>
                      <a:pt x="537" y="334"/>
                      <a:pt x="513" y="358"/>
                      <a:pt x="489" y="405"/>
                    </a:cubicBezTo>
                    <a:cubicBezTo>
                      <a:pt x="608" y="334"/>
                      <a:pt x="715" y="369"/>
                      <a:pt x="822" y="369"/>
                    </a:cubicBezTo>
                    <a:cubicBezTo>
                      <a:pt x="882" y="369"/>
                      <a:pt x="918" y="417"/>
                      <a:pt x="882" y="488"/>
                    </a:cubicBezTo>
                    <a:cubicBezTo>
                      <a:pt x="834" y="596"/>
                      <a:pt x="822" y="727"/>
                      <a:pt x="739" y="822"/>
                    </a:cubicBezTo>
                    <a:cubicBezTo>
                      <a:pt x="739" y="834"/>
                      <a:pt x="727" y="846"/>
                      <a:pt x="739" y="858"/>
                    </a:cubicBezTo>
                    <a:cubicBezTo>
                      <a:pt x="763" y="905"/>
                      <a:pt x="739" y="917"/>
                      <a:pt x="691" y="929"/>
                    </a:cubicBezTo>
                    <a:cubicBezTo>
                      <a:pt x="679" y="929"/>
                      <a:pt x="667" y="941"/>
                      <a:pt x="667" y="953"/>
                    </a:cubicBezTo>
                    <a:cubicBezTo>
                      <a:pt x="667" y="965"/>
                      <a:pt x="679" y="965"/>
                      <a:pt x="691" y="965"/>
                    </a:cubicBezTo>
                    <a:cubicBezTo>
                      <a:pt x="763" y="953"/>
                      <a:pt x="822" y="1000"/>
                      <a:pt x="870" y="1060"/>
                    </a:cubicBezTo>
                    <a:cubicBezTo>
                      <a:pt x="929" y="1120"/>
                      <a:pt x="953" y="1179"/>
                      <a:pt x="953" y="1274"/>
                    </a:cubicBezTo>
                    <a:cubicBezTo>
                      <a:pt x="953" y="1334"/>
                      <a:pt x="989" y="1370"/>
                      <a:pt x="1013" y="1429"/>
                    </a:cubicBezTo>
                    <a:cubicBezTo>
                      <a:pt x="1025" y="1441"/>
                      <a:pt x="1025" y="1453"/>
                      <a:pt x="1037" y="1453"/>
                    </a:cubicBezTo>
                    <a:cubicBezTo>
                      <a:pt x="1120" y="1477"/>
                      <a:pt x="1156" y="1548"/>
                      <a:pt x="1179" y="1620"/>
                    </a:cubicBezTo>
                    <a:cubicBezTo>
                      <a:pt x="1191" y="1643"/>
                      <a:pt x="1191" y="1667"/>
                      <a:pt x="1215" y="1691"/>
                    </a:cubicBezTo>
                    <a:cubicBezTo>
                      <a:pt x="1239" y="1727"/>
                      <a:pt x="1263" y="1762"/>
                      <a:pt x="1239" y="1810"/>
                    </a:cubicBezTo>
                    <a:cubicBezTo>
                      <a:pt x="1239" y="1834"/>
                      <a:pt x="1251" y="1846"/>
                      <a:pt x="1263" y="1858"/>
                    </a:cubicBezTo>
                    <a:cubicBezTo>
                      <a:pt x="1287" y="1905"/>
                      <a:pt x="1299" y="1953"/>
                      <a:pt x="1251" y="2001"/>
                    </a:cubicBezTo>
                    <a:cubicBezTo>
                      <a:pt x="1251" y="2012"/>
                      <a:pt x="1239" y="2024"/>
                      <a:pt x="1251" y="2036"/>
                    </a:cubicBezTo>
                    <a:cubicBezTo>
                      <a:pt x="1263" y="2048"/>
                      <a:pt x="1275" y="2036"/>
                      <a:pt x="1287" y="2024"/>
                    </a:cubicBezTo>
                    <a:cubicBezTo>
                      <a:pt x="1322" y="2001"/>
                      <a:pt x="1358" y="1989"/>
                      <a:pt x="1406" y="2001"/>
                    </a:cubicBezTo>
                    <a:cubicBezTo>
                      <a:pt x="1465" y="2001"/>
                      <a:pt x="1513" y="2048"/>
                      <a:pt x="1525" y="2120"/>
                    </a:cubicBezTo>
                    <a:cubicBezTo>
                      <a:pt x="1525" y="2191"/>
                      <a:pt x="1525" y="2274"/>
                      <a:pt x="1465" y="2322"/>
                    </a:cubicBezTo>
                    <a:cubicBezTo>
                      <a:pt x="1441" y="2358"/>
                      <a:pt x="1429" y="2393"/>
                      <a:pt x="1394" y="2405"/>
                    </a:cubicBezTo>
                    <a:cubicBezTo>
                      <a:pt x="1382" y="2405"/>
                      <a:pt x="1382" y="2429"/>
                      <a:pt x="1370" y="2441"/>
                    </a:cubicBezTo>
                    <a:cubicBezTo>
                      <a:pt x="1346" y="2489"/>
                      <a:pt x="1346" y="2501"/>
                      <a:pt x="1394" y="2513"/>
                    </a:cubicBezTo>
                    <a:cubicBezTo>
                      <a:pt x="1406" y="2513"/>
                      <a:pt x="1406" y="2513"/>
                      <a:pt x="1418" y="2513"/>
                    </a:cubicBezTo>
                    <a:cubicBezTo>
                      <a:pt x="1441" y="2513"/>
                      <a:pt x="1465" y="2513"/>
                      <a:pt x="1465" y="2548"/>
                    </a:cubicBezTo>
                    <a:cubicBezTo>
                      <a:pt x="1477" y="2572"/>
                      <a:pt x="1453" y="2596"/>
                      <a:pt x="1441" y="2608"/>
                    </a:cubicBezTo>
                    <a:cubicBezTo>
                      <a:pt x="1370" y="2679"/>
                      <a:pt x="1299" y="2715"/>
                      <a:pt x="1203" y="2715"/>
                    </a:cubicBezTo>
                    <a:cubicBezTo>
                      <a:pt x="1156" y="2715"/>
                      <a:pt x="1096" y="2739"/>
                      <a:pt x="1037" y="2715"/>
                    </a:cubicBezTo>
                    <a:cubicBezTo>
                      <a:pt x="1025" y="2715"/>
                      <a:pt x="1025" y="2727"/>
                      <a:pt x="1025" y="2739"/>
                    </a:cubicBezTo>
                    <a:cubicBezTo>
                      <a:pt x="1013" y="2786"/>
                      <a:pt x="977" y="2774"/>
                      <a:pt x="953" y="2763"/>
                    </a:cubicBezTo>
                    <a:cubicBezTo>
                      <a:pt x="918" y="2739"/>
                      <a:pt x="894" y="2751"/>
                      <a:pt x="858" y="2763"/>
                    </a:cubicBezTo>
                    <a:cubicBezTo>
                      <a:pt x="822" y="2774"/>
                      <a:pt x="775" y="2810"/>
                      <a:pt x="727" y="2751"/>
                    </a:cubicBezTo>
                    <a:cubicBezTo>
                      <a:pt x="703" y="2715"/>
                      <a:pt x="620" y="2751"/>
                      <a:pt x="608" y="2798"/>
                    </a:cubicBezTo>
                    <a:cubicBezTo>
                      <a:pt x="572" y="2882"/>
                      <a:pt x="572" y="2882"/>
                      <a:pt x="489" y="2858"/>
                    </a:cubicBezTo>
                    <a:cubicBezTo>
                      <a:pt x="441" y="2846"/>
                      <a:pt x="394" y="2846"/>
                      <a:pt x="358" y="2894"/>
                    </a:cubicBezTo>
                    <a:cubicBezTo>
                      <a:pt x="310" y="2953"/>
                      <a:pt x="263" y="2953"/>
                      <a:pt x="215" y="292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42"/>
              <p:cNvSpPr/>
              <p:nvPr/>
            </p:nvSpPr>
            <p:spPr>
              <a:xfrm>
                <a:off x="1864800" y="4172675"/>
                <a:ext cx="497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1513" extrusionOk="0">
                    <a:moveTo>
                      <a:pt x="334" y="1179"/>
                    </a:moveTo>
                    <a:cubicBezTo>
                      <a:pt x="370" y="1191"/>
                      <a:pt x="405" y="1167"/>
                      <a:pt x="441" y="1143"/>
                    </a:cubicBezTo>
                    <a:cubicBezTo>
                      <a:pt x="453" y="1131"/>
                      <a:pt x="465" y="1131"/>
                      <a:pt x="465" y="1107"/>
                    </a:cubicBezTo>
                    <a:cubicBezTo>
                      <a:pt x="477" y="1072"/>
                      <a:pt x="417" y="1096"/>
                      <a:pt x="429" y="1048"/>
                    </a:cubicBezTo>
                    <a:cubicBezTo>
                      <a:pt x="441" y="1036"/>
                      <a:pt x="465" y="1012"/>
                      <a:pt x="429" y="988"/>
                    </a:cubicBezTo>
                    <a:cubicBezTo>
                      <a:pt x="405" y="976"/>
                      <a:pt x="382" y="941"/>
                      <a:pt x="382" y="905"/>
                    </a:cubicBezTo>
                    <a:cubicBezTo>
                      <a:pt x="370" y="869"/>
                      <a:pt x="358" y="857"/>
                      <a:pt x="322" y="857"/>
                    </a:cubicBezTo>
                    <a:cubicBezTo>
                      <a:pt x="275" y="857"/>
                      <a:pt x="215" y="846"/>
                      <a:pt x="167" y="881"/>
                    </a:cubicBezTo>
                    <a:cubicBezTo>
                      <a:pt x="144" y="893"/>
                      <a:pt x="120" y="881"/>
                      <a:pt x="108" y="857"/>
                    </a:cubicBezTo>
                    <a:cubicBezTo>
                      <a:pt x="96" y="834"/>
                      <a:pt x="108" y="798"/>
                      <a:pt x="132" y="786"/>
                    </a:cubicBezTo>
                    <a:cubicBezTo>
                      <a:pt x="203" y="774"/>
                      <a:pt x="263" y="738"/>
                      <a:pt x="322" y="715"/>
                    </a:cubicBezTo>
                    <a:cubicBezTo>
                      <a:pt x="358" y="715"/>
                      <a:pt x="382" y="715"/>
                      <a:pt x="417" y="715"/>
                    </a:cubicBezTo>
                    <a:cubicBezTo>
                      <a:pt x="417" y="715"/>
                      <a:pt x="417" y="703"/>
                      <a:pt x="417" y="703"/>
                    </a:cubicBezTo>
                    <a:cubicBezTo>
                      <a:pt x="346" y="667"/>
                      <a:pt x="346" y="643"/>
                      <a:pt x="394" y="595"/>
                    </a:cubicBezTo>
                    <a:cubicBezTo>
                      <a:pt x="417" y="584"/>
                      <a:pt x="429" y="572"/>
                      <a:pt x="453" y="548"/>
                    </a:cubicBezTo>
                    <a:cubicBezTo>
                      <a:pt x="417" y="548"/>
                      <a:pt x="405" y="524"/>
                      <a:pt x="382" y="512"/>
                    </a:cubicBezTo>
                    <a:cubicBezTo>
                      <a:pt x="346" y="476"/>
                      <a:pt x="310" y="465"/>
                      <a:pt x="275" y="500"/>
                    </a:cubicBezTo>
                    <a:cubicBezTo>
                      <a:pt x="251" y="524"/>
                      <a:pt x="215" y="536"/>
                      <a:pt x="191" y="548"/>
                    </a:cubicBezTo>
                    <a:cubicBezTo>
                      <a:pt x="167" y="560"/>
                      <a:pt x="144" y="560"/>
                      <a:pt x="120" y="548"/>
                    </a:cubicBezTo>
                    <a:cubicBezTo>
                      <a:pt x="96" y="536"/>
                      <a:pt x="72" y="536"/>
                      <a:pt x="48" y="536"/>
                    </a:cubicBezTo>
                    <a:cubicBezTo>
                      <a:pt x="24" y="548"/>
                      <a:pt x="1" y="548"/>
                      <a:pt x="1" y="512"/>
                    </a:cubicBezTo>
                    <a:cubicBezTo>
                      <a:pt x="1" y="476"/>
                      <a:pt x="24" y="453"/>
                      <a:pt x="48" y="453"/>
                    </a:cubicBezTo>
                    <a:cubicBezTo>
                      <a:pt x="60" y="453"/>
                      <a:pt x="72" y="465"/>
                      <a:pt x="96" y="465"/>
                    </a:cubicBezTo>
                    <a:cubicBezTo>
                      <a:pt x="108" y="441"/>
                      <a:pt x="84" y="417"/>
                      <a:pt x="72" y="405"/>
                    </a:cubicBezTo>
                    <a:cubicBezTo>
                      <a:pt x="60" y="357"/>
                      <a:pt x="72" y="357"/>
                      <a:pt x="108" y="357"/>
                    </a:cubicBezTo>
                    <a:cubicBezTo>
                      <a:pt x="108" y="357"/>
                      <a:pt x="120" y="357"/>
                      <a:pt x="132" y="369"/>
                    </a:cubicBezTo>
                    <a:cubicBezTo>
                      <a:pt x="132" y="345"/>
                      <a:pt x="144" y="322"/>
                      <a:pt x="132" y="298"/>
                    </a:cubicBezTo>
                    <a:cubicBezTo>
                      <a:pt x="120" y="262"/>
                      <a:pt x="132" y="250"/>
                      <a:pt x="155" y="226"/>
                    </a:cubicBezTo>
                    <a:cubicBezTo>
                      <a:pt x="191" y="167"/>
                      <a:pt x="227" y="155"/>
                      <a:pt x="251" y="214"/>
                    </a:cubicBezTo>
                    <a:cubicBezTo>
                      <a:pt x="275" y="262"/>
                      <a:pt x="322" y="262"/>
                      <a:pt x="358" y="286"/>
                    </a:cubicBezTo>
                    <a:cubicBezTo>
                      <a:pt x="370" y="262"/>
                      <a:pt x="358" y="250"/>
                      <a:pt x="346" y="238"/>
                    </a:cubicBezTo>
                    <a:cubicBezTo>
                      <a:pt x="298" y="214"/>
                      <a:pt x="298" y="167"/>
                      <a:pt x="263" y="131"/>
                    </a:cubicBezTo>
                    <a:cubicBezTo>
                      <a:pt x="239" y="107"/>
                      <a:pt x="251" y="72"/>
                      <a:pt x="263" y="48"/>
                    </a:cubicBezTo>
                    <a:cubicBezTo>
                      <a:pt x="275" y="24"/>
                      <a:pt x="286" y="36"/>
                      <a:pt x="310" y="36"/>
                    </a:cubicBezTo>
                    <a:cubicBezTo>
                      <a:pt x="382" y="48"/>
                      <a:pt x="429" y="119"/>
                      <a:pt x="477" y="167"/>
                    </a:cubicBezTo>
                    <a:cubicBezTo>
                      <a:pt x="501" y="179"/>
                      <a:pt x="501" y="203"/>
                      <a:pt x="525" y="214"/>
                    </a:cubicBezTo>
                    <a:cubicBezTo>
                      <a:pt x="584" y="274"/>
                      <a:pt x="596" y="322"/>
                      <a:pt x="572" y="417"/>
                    </a:cubicBezTo>
                    <a:cubicBezTo>
                      <a:pt x="560" y="429"/>
                      <a:pt x="560" y="441"/>
                      <a:pt x="572" y="453"/>
                    </a:cubicBezTo>
                    <a:cubicBezTo>
                      <a:pt x="584" y="476"/>
                      <a:pt x="596" y="488"/>
                      <a:pt x="596" y="512"/>
                    </a:cubicBezTo>
                    <a:cubicBezTo>
                      <a:pt x="596" y="524"/>
                      <a:pt x="608" y="536"/>
                      <a:pt x="620" y="536"/>
                    </a:cubicBezTo>
                    <a:cubicBezTo>
                      <a:pt x="632" y="536"/>
                      <a:pt x="644" y="524"/>
                      <a:pt x="644" y="512"/>
                    </a:cubicBezTo>
                    <a:cubicBezTo>
                      <a:pt x="644" y="500"/>
                      <a:pt x="644" y="488"/>
                      <a:pt x="644" y="488"/>
                    </a:cubicBezTo>
                    <a:cubicBezTo>
                      <a:pt x="667" y="429"/>
                      <a:pt x="667" y="417"/>
                      <a:pt x="727" y="453"/>
                    </a:cubicBezTo>
                    <a:cubicBezTo>
                      <a:pt x="751" y="405"/>
                      <a:pt x="751" y="369"/>
                      <a:pt x="739" y="322"/>
                    </a:cubicBezTo>
                    <a:cubicBezTo>
                      <a:pt x="739" y="286"/>
                      <a:pt x="715" y="238"/>
                      <a:pt x="751" y="214"/>
                    </a:cubicBezTo>
                    <a:cubicBezTo>
                      <a:pt x="798" y="191"/>
                      <a:pt x="810" y="250"/>
                      <a:pt x="834" y="274"/>
                    </a:cubicBezTo>
                    <a:cubicBezTo>
                      <a:pt x="858" y="298"/>
                      <a:pt x="870" y="345"/>
                      <a:pt x="894" y="357"/>
                    </a:cubicBezTo>
                    <a:cubicBezTo>
                      <a:pt x="906" y="357"/>
                      <a:pt x="906" y="345"/>
                      <a:pt x="906" y="345"/>
                    </a:cubicBezTo>
                    <a:cubicBezTo>
                      <a:pt x="882" y="250"/>
                      <a:pt x="953" y="226"/>
                      <a:pt x="1013" y="179"/>
                    </a:cubicBezTo>
                    <a:cubicBezTo>
                      <a:pt x="1025" y="167"/>
                      <a:pt x="1048" y="179"/>
                      <a:pt x="1060" y="203"/>
                    </a:cubicBezTo>
                    <a:cubicBezTo>
                      <a:pt x="1072" y="226"/>
                      <a:pt x="1096" y="262"/>
                      <a:pt x="1108" y="310"/>
                    </a:cubicBezTo>
                    <a:cubicBezTo>
                      <a:pt x="1132" y="274"/>
                      <a:pt x="1108" y="250"/>
                      <a:pt x="1108" y="238"/>
                    </a:cubicBezTo>
                    <a:cubicBezTo>
                      <a:pt x="1108" y="214"/>
                      <a:pt x="1108" y="203"/>
                      <a:pt x="1120" y="191"/>
                    </a:cubicBezTo>
                    <a:cubicBezTo>
                      <a:pt x="1144" y="167"/>
                      <a:pt x="1156" y="179"/>
                      <a:pt x="1179" y="191"/>
                    </a:cubicBezTo>
                    <a:cubicBezTo>
                      <a:pt x="1191" y="191"/>
                      <a:pt x="1203" y="214"/>
                      <a:pt x="1215" y="226"/>
                    </a:cubicBezTo>
                    <a:cubicBezTo>
                      <a:pt x="1239" y="262"/>
                      <a:pt x="1263" y="250"/>
                      <a:pt x="1275" y="226"/>
                    </a:cubicBezTo>
                    <a:cubicBezTo>
                      <a:pt x="1287" y="179"/>
                      <a:pt x="1310" y="167"/>
                      <a:pt x="1358" y="191"/>
                    </a:cubicBezTo>
                    <a:cubicBezTo>
                      <a:pt x="1394" y="203"/>
                      <a:pt x="1418" y="179"/>
                      <a:pt x="1418" y="131"/>
                    </a:cubicBezTo>
                    <a:cubicBezTo>
                      <a:pt x="1418" y="119"/>
                      <a:pt x="1418" y="107"/>
                      <a:pt x="1418" y="95"/>
                    </a:cubicBezTo>
                    <a:cubicBezTo>
                      <a:pt x="1418" y="60"/>
                      <a:pt x="1418" y="36"/>
                      <a:pt x="1453" y="12"/>
                    </a:cubicBezTo>
                    <a:cubicBezTo>
                      <a:pt x="1489" y="0"/>
                      <a:pt x="1513" y="0"/>
                      <a:pt x="1537" y="36"/>
                    </a:cubicBezTo>
                    <a:cubicBezTo>
                      <a:pt x="1548" y="60"/>
                      <a:pt x="1572" y="72"/>
                      <a:pt x="1584" y="107"/>
                    </a:cubicBezTo>
                    <a:cubicBezTo>
                      <a:pt x="1596" y="167"/>
                      <a:pt x="1608" y="155"/>
                      <a:pt x="1656" y="131"/>
                    </a:cubicBezTo>
                    <a:cubicBezTo>
                      <a:pt x="1668" y="119"/>
                      <a:pt x="1679" y="107"/>
                      <a:pt x="1691" y="95"/>
                    </a:cubicBezTo>
                    <a:cubicBezTo>
                      <a:pt x="1703" y="84"/>
                      <a:pt x="1727" y="72"/>
                      <a:pt x="1751" y="72"/>
                    </a:cubicBezTo>
                    <a:cubicBezTo>
                      <a:pt x="1763" y="72"/>
                      <a:pt x="1775" y="72"/>
                      <a:pt x="1775" y="84"/>
                    </a:cubicBezTo>
                    <a:cubicBezTo>
                      <a:pt x="1787" y="107"/>
                      <a:pt x="1775" y="119"/>
                      <a:pt x="1763" y="119"/>
                    </a:cubicBezTo>
                    <a:cubicBezTo>
                      <a:pt x="1715" y="179"/>
                      <a:pt x="1715" y="179"/>
                      <a:pt x="1703" y="238"/>
                    </a:cubicBezTo>
                    <a:cubicBezTo>
                      <a:pt x="1775" y="250"/>
                      <a:pt x="1775" y="250"/>
                      <a:pt x="1763" y="334"/>
                    </a:cubicBezTo>
                    <a:cubicBezTo>
                      <a:pt x="1763" y="369"/>
                      <a:pt x="1763" y="393"/>
                      <a:pt x="1799" y="381"/>
                    </a:cubicBezTo>
                    <a:cubicBezTo>
                      <a:pt x="1810" y="381"/>
                      <a:pt x="1822" y="393"/>
                      <a:pt x="1834" y="417"/>
                    </a:cubicBezTo>
                    <a:cubicBezTo>
                      <a:pt x="1834" y="441"/>
                      <a:pt x="1846" y="453"/>
                      <a:pt x="1870" y="429"/>
                    </a:cubicBezTo>
                    <a:cubicBezTo>
                      <a:pt x="1882" y="417"/>
                      <a:pt x="1894" y="429"/>
                      <a:pt x="1906" y="453"/>
                    </a:cubicBezTo>
                    <a:cubicBezTo>
                      <a:pt x="1929" y="488"/>
                      <a:pt x="1953" y="536"/>
                      <a:pt x="1929" y="595"/>
                    </a:cubicBezTo>
                    <a:cubicBezTo>
                      <a:pt x="1929" y="607"/>
                      <a:pt x="1929" y="619"/>
                      <a:pt x="1941" y="631"/>
                    </a:cubicBezTo>
                    <a:cubicBezTo>
                      <a:pt x="1989" y="655"/>
                      <a:pt x="1977" y="691"/>
                      <a:pt x="1965" y="715"/>
                    </a:cubicBezTo>
                    <a:cubicBezTo>
                      <a:pt x="1941" y="774"/>
                      <a:pt x="1918" y="846"/>
                      <a:pt x="1858" y="869"/>
                    </a:cubicBezTo>
                    <a:cubicBezTo>
                      <a:pt x="1846" y="881"/>
                      <a:pt x="1846" y="893"/>
                      <a:pt x="1846" y="905"/>
                    </a:cubicBezTo>
                    <a:cubicBezTo>
                      <a:pt x="1834" y="988"/>
                      <a:pt x="1787" y="1036"/>
                      <a:pt x="1727" y="1084"/>
                    </a:cubicBezTo>
                    <a:cubicBezTo>
                      <a:pt x="1715" y="1096"/>
                      <a:pt x="1703" y="1107"/>
                      <a:pt x="1691" y="1096"/>
                    </a:cubicBezTo>
                    <a:cubicBezTo>
                      <a:pt x="1679" y="1084"/>
                      <a:pt x="1668" y="1072"/>
                      <a:pt x="1656" y="1048"/>
                    </a:cubicBezTo>
                    <a:cubicBezTo>
                      <a:pt x="1596" y="1107"/>
                      <a:pt x="1548" y="1179"/>
                      <a:pt x="1489" y="1227"/>
                    </a:cubicBezTo>
                    <a:cubicBezTo>
                      <a:pt x="1465" y="1238"/>
                      <a:pt x="1453" y="1262"/>
                      <a:pt x="1429" y="1262"/>
                    </a:cubicBezTo>
                    <a:cubicBezTo>
                      <a:pt x="1322" y="1274"/>
                      <a:pt x="1263" y="1346"/>
                      <a:pt x="1191" y="1417"/>
                    </a:cubicBezTo>
                    <a:cubicBezTo>
                      <a:pt x="1132" y="1488"/>
                      <a:pt x="1025" y="1512"/>
                      <a:pt x="941" y="1477"/>
                    </a:cubicBezTo>
                    <a:cubicBezTo>
                      <a:pt x="906" y="1453"/>
                      <a:pt x="870" y="1441"/>
                      <a:pt x="822" y="1429"/>
                    </a:cubicBezTo>
                    <a:cubicBezTo>
                      <a:pt x="798" y="1429"/>
                      <a:pt x="763" y="1417"/>
                      <a:pt x="739" y="1381"/>
                    </a:cubicBezTo>
                    <a:cubicBezTo>
                      <a:pt x="679" y="1298"/>
                      <a:pt x="584" y="1286"/>
                      <a:pt x="489" y="1298"/>
                    </a:cubicBezTo>
                    <a:cubicBezTo>
                      <a:pt x="453" y="1298"/>
                      <a:pt x="417" y="1286"/>
                      <a:pt x="382" y="1298"/>
                    </a:cubicBezTo>
                    <a:cubicBezTo>
                      <a:pt x="346" y="1310"/>
                      <a:pt x="334" y="1298"/>
                      <a:pt x="322" y="1262"/>
                    </a:cubicBezTo>
                    <a:cubicBezTo>
                      <a:pt x="322" y="1238"/>
                      <a:pt x="322" y="1215"/>
                      <a:pt x="334" y="1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42"/>
              <p:cNvSpPr/>
              <p:nvPr/>
            </p:nvSpPr>
            <p:spPr>
              <a:xfrm>
                <a:off x="2052325" y="3914000"/>
                <a:ext cx="423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573" extrusionOk="0">
                    <a:moveTo>
                      <a:pt x="513" y="1072"/>
                    </a:moveTo>
                    <a:cubicBezTo>
                      <a:pt x="477" y="989"/>
                      <a:pt x="489" y="953"/>
                      <a:pt x="572" y="941"/>
                    </a:cubicBezTo>
                    <a:cubicBezTo>
                      <a:pt x="608" y="941"/>
                      <a:pt x="644" y="941"/>
                      <a:pt x="679" y="929"/>
                    </a:cubicBezTo>
                    <a:cubicBezTo>
                      <a:pt x="703" y="929"/>
                      <a:pt x="727" y="917"/>
                      <a:pt x="727" y="906"/>
                    </a:cubicBezTo>
                    <a:cubicBezTo>
                      <a:pt x="715" y="882"/>
                      <a:pt x="703" y="858"/>
                      <a:pt x="679" y="870"/>
                    </a:cubicBezTo>
                    <a:cubicBezTo>
                      <a:pt x="560" y="870"/>
                      <a:pt x="453" y="882"/>
                      <a:pt x="346" y="941"/>
                    </a:cubicBezTo>
                    <a:cubicBezTo>
                      <a:pt x="322" y="953"/>
                      <a:pt x="310" y="965"/>
                      <a:pt x="286" y="953"/>
                    </a:cubicBezTo>
                    <a:cubicBezTo>
                      <a:pt x="274" y="941"/>
                      <a:pt x="251" y="941"/>
                      <a:pt x="227" y="941"/>
                    </a:cubicBezTo>
                    <a:cubicBezTo>
                      <a:pt x="179" y="941"/>
                      <a:pt x="155" y="917"/>
                      <a:pt x="132" y="882"/>
                    </a:cubicBezTo>
                    <a:cubicBezTo>
                      <a:pt x="96" y="846"/>
                      <a:pt x="84" y="786"/>
                      <a:pt x="72" y="739"/>
                    </a:cubicBezTo>
                    <a:cubicBezTo>
                      <a:pt x="60" y="727"/>
                      <a:pt x="72" y="715"/>
                      <a:pt x="84" y="703"/>
                    </a:cubicBezTo>
                    <a:cubicBezTo>
                      <a:pt x="96" y="679"/>
                      <a:pt x="120" y="655"/>
                      <a:pt x="143" y="632"/>
                    </a:cubicBezTo>
                    <a:cubicBezTo>
                      <a:pt x="179" y="584"/>
                      <a:pt x="179" y="572"/>
                      <a:pt x="132" y="536"/>
                    </a:cubicBezTo>
                    <a:cubicBezTo>
                      <a:pt x="108" y="525"/>
                      <a:pt x="84" y="513"/>
                      <a:pt x="48" y="489"/>
                    </a:cubicBezTo>
                    <a:cubicBezTo>
                      <a:pt x="36" y="477"/>
                      <a:pt x="1" y="477"/>
                      <a:pt x="1" y="441"/>
                    </a:cubicBezTo>
                    <a:cubicBezTo>
                      <a:pt x="1" y="405"/>
                      <a:pt x="24" y="382"/>
                      <a:pt x="60" y="370"/>
                    </a:cubicBezTo>
                    <a:cubicBezTo>
                      <a:pt x="96" y="370"/>
                      <a:pt x="120" y="370"/>
                      <a:pt x="143" y="370"/>
                    </a:cubicBezTo>
                    <a:cubicBezTo>
                      <a:pt x="179" y="370"/>
                      <a:pt x="203" y="346"/>
                      <a:pt x="203" y="310"/>
                    </a:cubicBezTo>
                    <a:cubicBezTo>
                      <a:pt x="203" y="286"/>
                      <a:pt x="203" y="251"/>
                      <a:pt x="203" y="227"/>
                    </a:cubicBezTo>
                    <a:cubicBezTo>
                      <a:pt x="215" y="179"/>
                      <a:pt x="239" y="167"/>
                      <a:pt x="274" y="203"/>
                    </a:cubicBezTo>
                    <a:cubicBezTo>
                      <a:pt x="298" y="215"/>
                      <a:pt x="310" y="239"/>
                      <a:pt x="322" y="274"/>
                    </a:cubicBezTo>
                    <a:cubicBezTo>
                      <a:pt x="322" y="286"/>
                      <a:pt x="322" y="310"/>
                      <a:pt x="346" y="322"/>
                    </a:cubicBezTo>
                    <a:cubicBezTo>
                      <a:pt x="370" y="274"/>
                      <a:pt x="358" y="239"/>
                      <a:pt x="370" y="203"/>
                    </a:cubicBezTo>
                    <a:cubicBezTo>
                      <a:pt x="370" y="179"/>
                      <a:pt x="358" y="167"/>
                      <a:pt x="334" y="167"/>
                    </a:cubicBezTo>
                    <a:cubicBezTo>
                      <a:pt x="298" y="167"/>
                      <a:pt x="286" y="144"/>
                      <a:pt x="286" y="108"/>
                    </a:cubicBezTo>
                    <a:cubicBezTo>
                      <a:pt x="286" y="72"/>
                      <a:pt x="298" y="36"/>
                      <a:pt x="334" y="13"/>
                    </a:cubicBezTo>
                    <a:cubicBezTo>
                      <a:pt x="346" y="1"/>
                      <a:pt x="370" y="13"/>
                      <a:pt x="382" y="24"/>
                    </a:cubicBezTo>
                    <a:cubicBezTo>
                      <a:pt x="441" y="72"/>
                      <a:pt x="501" y="144"/>
                      <a:pt x="548" y="215"/>
                    </a:cubicBezTo>
                    <a:cubicBezTo>
                      <a:pt x="560" y="227"/>
                      <a:pt x="560" y="251"/>
                      <a:pt x="560" y="274"/>
                    </a:cubicBezTo>
                    <a:cubicBezTo>
                      <a:pt x="560" y="334"/>
                      <a:pt x="572" y="334"/>
                      <a:pt x="620" y="310"/>
                    </a:cubicBezTo>
                    <a:cubicBezTo>
                      <a:pt x="632" y="298"/>
                      <a:pt x="644" y="286"/>
                      <a:pt x="667" y="274"/>
                    </a:cubicBezTo>
                    <a:cubicBezTo>
                      <a:pt x="715" y="263"/>
                      <a:pt x="739" y="274"/>
                      <a:pt x="751" y="334"/>
                    </a:cubicBezTo>
                    <a:cubicBezTo>
                      <a:pt x="751" y="382"/>
                      <a:pt x="763" y="429"/>
                      <a:pt x="775" y="477"/>
                    </a:cubicBezTo>
                    <a:cubicBezTo>
                      <a:pt x="786" y="489"/>
                      <a:pt x="786" y="501"/>
                      <a:pt x="810" y="501"/>
                    </a:cubicBezTo>
                    <a:cubicBezTo>
                      <a:pt x="810" y="417"/>
                      <a:pt x="822" y="346"/>
                      <a:pt x="810" y="263"/>
                    </a:cubicBezTo>
                    <a:cubicBezTo>
                      <a:pt x="810" y="191"/>
                      <a:pt x="810" y="120"/>
                      <a:pt x="858" y="60"/>
                    </a:cubicBezTo>
                    <a:cubicBezTo>
                      <a:pt x="905" y="1"/>
                      <a:pt x="977" y="13"/>
                      <a:pt x="1001" y="84"/>
                    </a:cubicBezTo>
                    <a:cubicBezTo>
                      <a:pt x="1013" y="167"/>
                      <a:pt x="1025" y="239"/>
                      <a:pt x="977" y="310"/>
                    </a:cubicBezTo>
                    <a:cubicBezTo>
                      <a:pt x="953" y="322"/>
                      <a:pt x="953" y="346"/>
                      <a:pt x="953" y="370"/>
                    </a:cubicBezTo>
                    <a:cubicBezTo>
                      <a:pt x="953" y="394"/>
                      <a:pt x="941" y="429"/>
                      <a:pt x="977" y="441"/>
                    </a:cubicBezTo>
                    <a:cubicBezTo>
                      <a:pt x="1013" y="453"/>
                      <a:pt x="1025" y="429"/>
                      <a:pt x="1036" y="394"/>
                    </a:cubicBezTo>
                    <a:cubicBezTo>
                      <a:pt x="1048" y="346"/>
                      <a:pt x="1072" y="310"/>
                      <a:pt x="1084" y="263"/>
                    </a:cubicBezTo>
                    <a:cubicBezTo>
                      <a:pt x="1096" y="251"/>
                      <a:pt x="1096" y="239"/>
                      <a:pt x="1096" y="227"/>
                    </a:cubicBezTo>
                    <a:cubicBezTo>
                      <a:pt x="1132" y="144"/>
                      <a:pt x="1144" y="144"/>
                      <a:pt x="1215" y="191"/>
                    </a:cubicBezTo>
                    <a:cubicBezTo>
                      <a:pt x="1215" y="203"/>
                      <a:pt x="1227" y="203"/>
                      <a:pt x="1239" y="203"/>
                    </a:cubicBezTo>
                    <a:cubicBezTo>
                      <a:pt x="1263" y="203"/>
                      <a:pt x="1275" y="215"/>
                      <a:pt x="1275" y="239"/>
                    </a:cubicBezTo>
                    <a:cubicBezTo>
                      <a:pt x="1263" y="286"/>
                      <a:pt x="1286" y="298"/>
                      <a:pt x="1322" y="310"/>
                    </a:cubicBezTo>
                    <a:cubicBezTo>
                      <a:pt x="1394" y="322"/>
                      <a:pt x="1477" y="346"/>
                      <a:pt x="1548" y="358"/>
                    </a:cubicBezTo>
                    <a:cubicBezTo>
                      <a:pt x="1596" y="370"/>
                      <a:pt x="1620" y="394"/>
                      <a:pt x="1656" y="429"/>
                    </a:cubicBezTo>
                    <a:cubicBezTo>
                      <a:pt x="1679" y="465"/>
                      <a:pt x="1691" y="501"/>
                      <a:pt x="1691" y="548"/>
                    </a:cubicBezTo>
                    <a:cubicBezTo>
                      <a:pt x="1679" y="608"/>
                      <a:pt x="1656" y="667"/>
                      <a:pt x="1679" y="739"/>
                    </a:cubicBezTo>
                    <a:cubicBezTo>
                      <a:pt x="1691" y="775"/>
                      <a:pt x="1679" y="798"/>
                      <a:pt x="1644" y="822"/>
                    </a:cubicBezTo>
                    <a:cubicBezTo>
                      <a:pt x="1620" y="834"/>
                      <a:pt x="1596" y="858"/>
                      <a:pt x="1584" y="882"/>
                    </a:cubicBezTo>
                    <a:cubicBezTo>
                      <a:pt x="1572" y="941"/>
                      <a:pt x="1537" y="989"/>
                      <a:pt x="1489" y="1025"/>
                    </a:cubicBezTo>
                    <a:cubicBezTo>
                      <a:pt x="1453" y="1036"/>
                      <a:pt x="1441" y="1060"/>
                      <a:pt x="1453" y="1108"/>
                    </a:cubicBezTo>
                    <a:cubicBezTo>
                      <a:pt x="1477" y="1179"/>
                      <a:pt x="1406" y="1322"/>
                      <a:pt x="1346" y="1358"/>
                    </a:cubicBezTo>
                    <a:cubicBezTo>
                      <a:pt x="1322" y="1358"/>
                      <a:pt x="1310" y="1358"/>
                      <a:pt x="1298" y="1358"/>
                    </a:cubicBezTo>
                    <a:cubicBezTo>
                      <a:pt x="1215" y="1358"/>
                      <a:pt x="1179" y="1382"/>
                      <a:pt x="1156" y="1453"/>
                    </a:cubicBezTo>
                    <a:cubicBezTo>
                      <a:pt x="1132" y="1525"/>
                      <a:pt x="1036" y="1572"/>
                      <a:pt x="965" y="1537"/>
                    </a:cubicBezTo>
                    <a:cubicBezTo>
                      <a:pt x="894" y="1501"/>
                      <a:pt x="870" y="1441"/>
                      <a:pt x="846" y="1358"/>
                    </a:cubicBezTo>
                    <a:cubicBezTo>
                      <a:pt x="834" y="1310"/>
                      <a:pt x="810" y="1287"/>
                      <a:pt x="763" y="1310"/>
                    </a:cubicBezTo>
                    <a:cubicBezTo>
                      <a:pt x="739" y="1322"/>
                      <a:pt x="715" y="1322"/>
                      <a:pt x="679" y="1310"/>
                    </a:cubicBezTo>
                    <a:cubicBezTo>
                      <a:pt x="655" y="1298"/>
                      <a:pt x="632" y="1298"/>
                      <a:pt x="596" y="1322"/>
                    </a:cubicBezTo>
                    <a:cubicBezTo>
                      <a:pt x="560" y="1346"/>
                      <a:pt x="536" y="1346"/>
                      <a:pt x="524" y="1298"/>
                    </a:cubicBezTo>
                    <a:cubicBezTo>
                      <a:pt x="513" y="1263"/>
                      <a:pt x="501" y="1251"/>
                      <a:pt x="465" y="1239"/>
                    </a:cubicBezTo>
                    <a:cubicBezTo>
                      <a:pt x="405" y="1215"/>
                      <a:pt x="370" y="1156"/>
                      <a:pt x="346" y="1096"/>
                    </a:cubicBezTo>
                    <a:cubicBezTo>
                      <a:pt x="334" y="1072"/>
                      <a:pt x="334" y="1060"/>
                      <a:pt x="346" y="1048"/>
                    </a:cubicBezTo>
                    <a:cubicBezTo>
                      <a:pt x="370" y="1025"/>
                      <a:pt x="382" y="1013"/>
                      <a:pt x="405" y="1025"/>
                    </a:cubicBezTo>
                    <a:cubicBezTo>
                      <a:pt x="429" y="1025"/>
                      <a:pt x="441" y="1036"/>
                      <a:pt x="453" y="1060"/>
                    </a:cubicBezTo>
                    <a:cubicBezTo>
                      <a:pt x="465" y="1072"/>
                      <a:pt x="489" y="1084"/>
                      <a:pt x="513" y="10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42"/>
              <p:cNvSpPr/>
              <p:nvPr/>
            </p:nvSpPr>
            <p:spPr>
              <a:xfrm>
                <a:off x="1927900" y="4287550"/>
                <a:ext cx="223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99" extrusionOk="0">
                    <a:moveTo>
                      <a:pt x="239" y="739"/>
                    </a:moveTo>
                    <a:cubicBezTo>
                      <a:pt x="179" y="739"/>
                      <a:pt x="132" y="727"/>
                      <a:pt x="96" y="703"/>
                    </a:cubicBezTo>
                    <a:cubicBezTo>
                      <a:pt x="60" y="668"/>
                      <a:pt x="60" y="644"/>
                      <a:pt x="84" y="596"/>
                    </a:cubicBezTo>
                    <a:cubicBezTo>
                      <a:pt x="96" y="584"/>
                      <a:pt x="108" y="561"/>
                      <a:pt x="120" y="549"/>
                    </a:cubicBezTo>
                    <a:cubicBezTo>
                      <a:pt x="120" y="525"/>
                      <a:pt x="96" y="537"/>
                      <a:pt x="84" y="525"/>
                    </a:cubicBezTo>
                    <a:cubicBezTo>
                      <a:pt x="72" y="513"/>
                      <a:pt x="48" y="489"/>
                      <a:pt x="60" y="477"/>
                    </a:cubicBezTo>
                    <a:cubicBezTo>
                      <a:pt x="84" y="453"/>
                      <a:pt x="84" y="418"/>
                      <a:pt x="108" y="382"/>
                    </a:cubicBezTo>
                    <a:cubicBezTo>
                      <a:pt x="120" y="370"/>
                      <a:pt x="132" y="358"/>
                      <a:pt x="156" y="358"/>
                    </a:cubicBezTo>
                    <a:cubicBezTo>
                      <a:pt x="167" y="358"/>
                      <a:pt x="191" y="358"/>
                      <a:pt x="203" y="358"/>
                    </a:cubicBezTo>
                    <a:cubicBezTo>
                      <a:pt x="298" y="382"/>
                      <a:pt x="298" y="382"/>
                      <a:pt x="370" y="299"/>
                    </a:cubicBezTo>
                    <a:cubicBezTo>
                      <a:pt x="370" y="287"/>
                      <a:pt x="346" y="287"/>
                      <a:pt x="334" y="287"/>
                    </a:cubicBezTo>
                    <a:cubicBezTo>
                      <a:pt x="287" y="263"/>
                      <a:pt x="287" y="251"/>
                      <a:pt x="322" y="215"/>
                    </a:cubicBezTo>
                    <a:cubicBezTo>
                      <a:pt x="334" y="191"/>
                      <a:pt x="346" y="180"/>
                      <a:pt x="346" y="168"/>
                    </a:cubicBezTo>
                    <a:cubicBezTo>
                      <a:pt x="358" y="96"/>
                      <a:pt x="406" y="72"/>
                      <a:pt x="465" y="49"/>
                    </a:cubicBezTo>
                    <a:cubicBezTo>
                      <a:pt x="489" y="37"/>
                      <a:pt x="525" y="37"/>
                      <a:pt x="548" y="25"/>
                    </a:cubicBezTo>
                    <a:cubicBezTo>
                      <a:pt x="572" y="1"/>
                      <a:pt x="596" y="25"/>
                      <a:pt x="608" y="37"/>
                    </a:cubicBezTo>
                    <a:cubicBezTo>
                      <a:pt x="632" y="60"/>
                      <a:pt x="644" y="60"/>
                      <a:pt x="668" y="60"/>
                    </a:cubicBezTo>
                    <a:cubicBezTo>
                      <a:pt x="751" y="37"/>
                      <a:pt x="810" y="84"/>
                      <a:pt x="822" y="180"/>
                    </a:cubicBezTo>
                    <a:cubicBezTo>
                      <a:pt x="834" y="215"/>
                      <a:pt x="834" y="227"/>
                      <a:pt x="858" y="251"/>
                    </a:cubicBezTo>
                    <a:cubicBezTo>
                      <a:pt x="894" y="299"/>
                      <a:pt x="894" y="358"/>
                      <a:pt x="858" y="406"/>
                    </a:cubicBezTo>
                    <a:cubicBezTo>
                      <a:pt x="834" y="430"/>
                      <a:pt x="810" y="453"/>
                      <a:pt x="775" y="477"/>
                    </a:cubicBezTo>
                    <a:cubicBezTo>
                      <a:pt x="751" y="501"/>
                      <a:pt x="739" y="525"/>
                      <a:pt x="751" y="549"/>
                    </a:cubicBezTo>
                    <a:cubicBezTo>
                      <a:pt x="799" y="644"/>
                      <a:pt x="763" y="739"/>
                      <a:pt x="787" y="834"/>
                    </a:cubicBezTo>
                    <a:cubicBezTo>
                      <a:pt x="787" y="858"/>
                      <a:pt x="775" y="882"/>
                      <a:pt x="763" y="906"/>
                    </a:cubicBezTo>
                    <a:cubicBezTo>
                      <a:pt x="751" y="942"/>
                      <a:pt x="739" y="989"/>
                      <a:pt x="739" y="1037"/>
                    </a:cubicBezTo>
                    <a:cubicBezTo>
                      <a:pt x="739" y="1073"/>
                      <a:pt x="715" y="1084"/>
                      <a:pt x="679" y="1084"/>
                    </a:cubicBezTo>
                    <a:cubicBezTo>
                      <a:pt x="608" y="1084"/>
                      <a:pt x="560" y="1096"/>
                      <a:pt x="501" y="1144"/>
                    </a:cubicBezTo>
                    <a:cubicBezTo>
                      <a:pt x="429" y="1203"/>
                      <a:pt x="358" y="1251"/>
                      <a:pt x="275" y="1275"/>
                    </a:cubicBezTo>
                    <a:cubicBezTo>
                      <a:pt x="227" y="1299"/>
                      <a:pt x="191" y="1299"/>
                      <a:pt x="144" y="1299"/>
                    </a:cubicBezTo>
                    <a:cubicBezTo>
                      <a:pt x="120" y="1299"/>
                      <a:pt x="84" y="1275"/>
                      <a:pt x="72" y="1251"/>
                    </a:cubicBezTo>
                    <a:cubicBezTo>
                      <a:pt x="60" y="1227"/>
                      <a:pt x="48" y="1215"/>
                      <a:pt x="37" y="1192"/>
                    </a:cubicBezTo>
                    <a:cubicBezTo>
                      <a:pt x="25" y="1180"/>
                      <a:pt x="25" y="1168"/>
                      <a:pt x="25" y="1156"/>
                    </a:cubicBezTo>
                    <a:cubicBezTo>
                      <a:pt x="48" y="1132"/>
                      <a:pt x="48" y="1120"/>
                      <a:pt x="13" y="1108"/>
                    </a:cubicBezTo>
                    <a:cubicBezTo>
                      <a:pt x="1" y="1084"/>
                      <a:pt x="13" y="1049"/>
                      <a:pt x="37" y="1049"/>
                    </a:cubicBezTo>
                    <a:cubicBezTo>
                      <a:pt x="96" y="1037"/>
                      <a:pt x="120" y="1001"/>
                      <a:pt x="120" y="942"/>
                    </a:cubicBezTo>
                    <a:cubicBezTo>
                      <a:pt x="167" y="882"/>
                      <a:pt x="167" y="799"/>
                      <a:pt x="239" y="73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42"/>
              <p:cNvSpPr/>
              <p:nvPr/>
            </p:nvSpPr>
            <p:spPr>
              <a:xfrm>
                <a:off x="2062750" y="3965500"/>
                <a:ext cx="21750" cy="3307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323" extrusionOk="0">
                    <a:moveTo>
                      <a:pt x="262" y="417"/>
                    </a:moveTo>
                    <a:cubicBezTo>
                      <a:pt x="346" y="441"/>
                      <a:pt x="429" y="429"/>
                      <a:pt x="488" y="334"/>
                    </a:cubicBezTo>
                    <a:cubicBezTo>
                      <a:pt x="512" y="370"/>
                      <a:pt x="536" y="393"/>
                      <a:pt x="560" y="417"/>
                    </a:cubicBezTo>
                    <a:cubicBezTo>
                      <a:pt x="596" y="453"/>
                      <a:pt x="596" y="500"/>
                      <a:pt x="560" y="560"/>
                    </a:cubicBezTo>
                    <a:cubicBezTo>
                      <a:pt x="536" y="584"/>
                      <a:pt x="536" y="608"/>
                      <a:pt x="548" y="631"/>
                    </a:cubicBezTo>
                    <a:cubicBezTo>
                      <a:pt x="572" y="667"/>
                      <a:pt x="596" y="703"/>
                      <a:pt x="619" y="739"/>
                    </a:cubicBezTo>
                    <a:cubicBezTo>
                      <a:pt x="643" y="762"/>
                      <a:pt x="667" y="774"/>
                      <a:pt x="691" y="739"/>
                    </a:cubicBezTo>
                    <a:cubicBezTo>
                      <a:pt x="715" y="703"/>
                      <a:pt x="739" y="715"/>
                      <a:pt x="762" y="739"/>
                    </a:cubicBezTo>
                    <a:cubicBezTo>
                      <a:pt x="798" y="774"/>
                      <a:pt x="810" y="834"/>
                      <a:pt x="858" y="858"/>
                    </a:cubicBezTo>
                    <a:cubicBezTo>
                      <a:pt x="869" y="870"/>
                      <a:pt x="858" y="905"/>
                      <a:pt x="834" y="905"/>
                    </a:cubicBezTo>
                    <a:cubicBezTo>
                      <a:pt x="739" y="905"/>
                      <a:pt x="703" y="989"/>
                      <a:pt x="667" y="1084"/>
                    </a:cubicBezTo>
                    <a:cubicBezTo>
                      <a:pt x="643" y="1143"/>
                      <a:pt x="619" y="1203"/>
                      <a:pt x="548" y="1215"/>
                    </a:cubicBezTo>
                    <a:cubicBezTo>
                      <a:pt x="524" y="1227"/>
                      <a:pt x="512" y="1239"/>
                      <a:pt x="500" y="1262"/>
                    </a:cubicBezTo>
                    <a:cubicBezTo>
                      <a:pt x="477" y="1310"/>
                      <a:pt x="465" y="1322"/>
                      <a:pt x="429" y="1298"/>
                    </a:cubicBezTo>
                    <a:cubicBezTo>
                      <a:pt x="393" y="1274"/>
                      <a:pt x="405" y="1251"/>
                      <a:pt x="417" y="1215"/>
                    </a:cubicBezTo>
                    <a:cubicBezTo>
                      <a:pt x="429" y="1167"/>
                      <a:pt x="453" y="1108"/>
                      <a:pt x="417" y="1048"/>
                    </a:cubicBezTo>
                    <a:cubicBezTo>
                      <a:pt x="381" y="1120"/>
                      <a:pt x="334" y="1132"/>
                      <a:pt x="274" y="1132"/>
                    </a:cubicBezTo>
                    <a:cubicBezTo>
                      <a:pt x="250" y="1132"/>
                      <a:pt x="227" y="1143"/>
                      <a:pt x="191" y="1143"/>
                    </a:cubicBezTo>
                    <a:cubicBezTo>
                      <a:pt x="143" y="1155"/>
                      <a:pt x="107" y="1120"/>
                      <a:pt x="119" y="1048"/>
                    </a:cubicBezTo>
                    <a:cubicBezTo>
                      <a:pt x="119" y="1048"/>
                      <a:pt x="131" y="1036"/>
                      <a:pt x="131" y="1024"/>
                    </a:cubicBezTo>
                    <a:cubicBezTo>
                      <a:pt x="203" y="965"/>
                      <a:pt x="179" y="858"/>
                      <a:pt x="227" y="774"/>
                    </a:cubicBezTo>
                    <a:cubicBezTo>
                      <a:pt x="238" y="739"/>
                      <a:pt x="238" y="715"/>
                      <a:pt x="203" y="691"/>
                    </a:cubicBezTo>
                    <a:cubicBezTo>
                      <a:pt x="179" y="667"/>
                      <a:pt x="167" y="631"/>
                      <a:pt x="143" y="596"/>
                    </a:cubicBezTo>
                    <a:cubicBezTo>
                      <a:pt x="119" y="548"/>
                      <a:pt x="119" y="524"/>
                      <a:pt x="167" y="489"/>
                    </a:cubicBezTo>
                    <a:cubicBezTo>
                      <a:pt x="179" y="477"/>
                      <a:pt x="191" y="465"/>
                      <a:pt x="215" y="453"/>
                    </a:cubicBezTo>
                    <a:cubicBezTo>
                      <a:pt x="143" y="453"/>
                      <a:pt x="119" y="417"/>
                      <a:pt x="107" y="370"/>
                    </a:cubicBezTo>
                    <a:cubicBezTo>
                      <a:pt x="96" y="346"/>
                      <a:pt x="84" y="334"/>
                      <a:pt x="84" y="310"/>
                    </a:cubicBezTo>
                    <a:cubicBezTo>
                      <a:pt x="72" y="262"/>
                      <a:pt x="72" y="227"/>
                      <a:pt x="36" y="191"/>
                    </a:cubicBezTo>
                    <a:cubicBezTo>
                      <a:pt x="0" y="167"/>
                      <a:pt x="12" y="143"/>
                      <a:pt x="48" y="131"/>
                    </a:cubicBezTo>
                    <a:cubicBezTo>
                      <a:pt x="96" y="108"/>
                      <a:pt x="143" y="84"/>
                      <a:pt x="179" y="24"/>
                    </a:cubicBezTo>
                    <a:cubicBezTo>
                      <a:pt x="179" y="24"/>
                      <a:pt x="179" y="24"/>
                      <a:pt x="179" y="24"/>
                    </a:cubicBezTo>
                    <a:cubicBezTo>
                      <a:pt x="191" y="12"/>
                      <a:pt x="215" y="0"/>
                      <a:pt x="227" y="12"/>
                    </a:cubicBezTo>
                    <a:cubicBezTo>
                      <a:pt x="274" y="60"/>
                      <a:pt x="334" y="0"/>
                      <a:pt x="369" y="60"/>
                    </a:cubicBezTo>
                    <a:cubicBezTo>
                      <a:pt x="381" y="72"/>
                      <a:pt x="393" y="84"/>
                      <a:pt x="393" y="96"/>
                    </a:cubicBezTo>
                    <a:cubicBezTo>
                      <a:pt x="429" y="131"/>
                      <a:pt x="441" y="155"/>
                      <a:pt x="405" y="203"/>
                    </a:cubicBezTo>
                    <a:cubicBezTo>
                      <a:pt x="369" y="227"/>
                      <a:pt x="381" y="274"/>
                      <a:pt x="369" y="310"/>
                    </a:cubicBezTo>
                    <a:cubicBezTo>
                      <a:pt x="369" y="358"/>
                      <a:pt x="358" y="381"/>
                      <a:pt x="310" y="381"/>
                    </a:cubicBezTo>
                    <a:cubicBezTo>
                      <a:pt x="286" y="381"/>
                      <a:pt x="274" y="393"/>
                      <a:pt x="262" y="41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42"/>
              <p:cNvSpPr/>
              <p:nvPr/>
            </p:nvSpPr>
            <p:spPr>
              <a:xfrm>
                <a:off x="2179725" y="3900600"/>
                <a:ext cx="238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073" extrusionOk="0">
                    <a:moveTo>
                      <a:pt x="262" y="751"/>
                    </a:moveTo>
                    <a:cubicBezTo>
                      <a:pt x="251" y="727"/>
                      <a:pt x="227" y="727"/>
                      <a:pt x="215" y="715"/>
                    </a:cubicBezTo>
                    <a:cubicBezTo>
                      <a:pt x="203" y="703"/>
                      <a:pt x="191" y="691"/>
                      <a:pt x="191" y="680"/>
                    </a:cubicBezTo>
                    <a:cubicBezTo>
                      <a:pt x="191" y="656"/>
                      <a:pt x="203" y="644"/>
                      <a:pt x="215" y="644"/>
                    </a:cubicBezTo>
                    <a:cubicBezTo>
                      <a:pt x="227" y="644"/>
                      <a:pt x="227" y="644"/>
                      <a:pt x="239" y="644"/>
                    </a:cubicBezTo>
                    <a:cubicBezTo>
                      <a:pt x="251" y="632"/>
                      <a:pt x="274" y="644"/>
                      <a:pt x="274" y="620"/>
                    </a:cubicBezTo>
                    <a:cubicBezTo>
                      <a:pt x="274" y="596"/>
                      <a:pt x="239" y="596"/>
                      <a:pt x="227" y="608"/>
                    </a:cubicBezTo>
                    <a:cubicBezTo>
                      <a:pt x="203" y="608"/>
                      <a:pt x="179" y="644"/>
                      <a:pt x="155" y="620"/>
                    </a:cubicBezTo>
                    <a:cubicBezTo>
                      <a:pt x="143" y="584"/>
                      <a:pt x="179" y="560"/>
                      <a:pt x="203" y="537"/>
                    </a:cubicBezTo>
                    <a:cubicBezTo>
                      <a:pt x="215" y="525"/>
                      <a:pt x="239" y="501"/>
                      <a:pt x="262" y="489"/>
                    </a:cubicBezTo>
                    <a:cubicBezTo>
                      <a:pt x="334" y="441"/>
                      <a:pt x="334" y="441"/>
                      <a:pt x="381" y="513"/>
                    </a:cubicBezTo>
                    <a:cubicBezTo>
                      <a:pt x="405" y="549"/>
                      <a:pt x="441" y="549"/>
                      <a:pt x="465" y="513"/>
                    </a:cubicBezTo>
                    <a:cubicBezTo>
                      <a:pt x="489" y="489"/>
                      <a:pt x="501" y="453"/>
                      <a:pt x="512" y="418"/>
                    </a:cubicBezTo>
                    <a:cubicBezTo>
                      <a:pt x="536" y="370"/>
                      <a:pt x="524" y="358"/>
                      <a:pt x="477" y="334"/>
                    </a:cubicBezTo>
                    <a:cubicBezTo>
                      <a:pt x="429" y="310"/>
                      <a:pt x="417" y="275"/>
                      <a:pt x="441" y="227"/>
                    </a:cubicBezTo>
                    <a:cubicBezTo>
                      <a:pt x="489" y="132"/>
                      <a:pt x="560" y="72"/>
                      <a:pt x="643" y="25"/>
                    </a:cubicBezTo>
                    <a:cubicBezTo>
                      <a:pt x="679" y="1"/>
                      <a:pt x="739" y="48"/>
                      <a:pt x="751" y="96"/>
                    </a:cubicBezTo>
                    <a:cubicBezTo>
                      <a:pt x="751" y="120"/>
                      <a:pt x="751" y="132"/>
                      <a:pt x="751" y="144"/>
                    </a:cubicBezTo>
                    <a:cubicBezTo>
                      <a:pt x="751" y="191"/>
                      <a:pt x="762" y="215"/>
                      <a:pt x="810" y="203"/>
                    </a:cubicBezTo>
                    <a:cubicBezTo>
                      <a:pt x="846" y="203"/>
                      <a:pt x="882" y="227"/>
                      <a:pt x="905" y="251"/>
                    </a:cubicBezTo>
                    <a:cubicBezTo>
                      <a:pt x="941" y="287"/>
                      <a:pt x="953" y="322"/>
                      <a:pt x="917" y="358"/>
                    </a:cubicBezTo>
                    <a:cubicBezTo>
                      <a:pt x="858" y="429"/>
                      <a:pt x="798" y="537"/>
                      <a:pt x="679" y="537"/>
                    </a:cubicBezTo>
                    <a:cubicBezTo>
                      <a:pt x="667" y="537"/>
                      <a:pt x="655" y="549"/>
                      <a:pt x="643" y="549"/>
                    </a:cubicBezTo>
                    <a:cubicBezTo>
                      <a:pt x="608" y="560"/>
                      <a:pt x="596" y="572"/>
                      <a:pt x="596" y="620"/>
                    </a:cubicBezTo>
                    <a:cubicBezTo>
                      <a:pt x="608" y="703"/>
                      <a:pt x="572" y="739"/>
                      <a:pt x="489" y="715"/>
                    </a:cubicBezTo>
                    <a:cubicBezTo>
                      <a:pt x="429" y="703"/>
                      <a:pt x="405" y="715"/>
                      <a:pt x="393" y="799"/>
                    </a:cubicBezTo>
                    <a:cubicBezTo>
                      <a:pt x="393" y="822"/>
                      <a:pt x="393" y="858"/>
                      <a:pt x="393" y="894"/>
                    </a:cubicBezTo>
                    <a:cubicBezTo>
                      <a:pt x="381" y="965"/>
                      <a:pt x="358" y="1013"/>
                      <a:pt x="298" y="1025"/>
                    </a:cubicBezTo>
                    <a:cubicBezTo>
                      <a:pt x="286" y="1037"/>
                      <a:pt x="262" y="1049"/>
                      <a:pt x="251" y="1061"/>
                    </a:cubicBezTo>
                    <a:cubicBezTo>
                      <a:pt x="227" y="1061"/>
                      <a:pt x="215" y="1072"/>
                      <a:pt x="191" y="1061"/>
                    </a:cubicBezTo>
                    <a:cubicBezTo>
                      <a:pt x="179" y="1037"/>
                      <a:pt x="179" y="1013"/>
                      <a:pt x="191" y="989"/>
                    </a:cubicBezTo>
                    <a:cubicBezTo>
                      <a:pt x="203" y="965"/>
                      <a:pt x="215" y="930"/>
                      <a:pt x="239" y="906"/>
                    </a:cubicBezTo>
                    <a:cubicBezTo>
                      <a:pt x="262" y="906"/>
                      <a:pt x="251" y="882"/>
                      <a:pt x="239" y="882"/>
                    </a:cubicBezTo>
                    <a:cubicBezTo>
                      <a:pt x="191" y="870"/>
                      <a:pt x="167" y="882"/>
                      <a:pt x="143" y="918"/>
                    </a:cubicBezTo>
                    <a:cubicBezTo>
                      <a:pt x="108" y="965"/>
                      <a:pt x="84" y="965"/>
                      <a:pt x="48" y="906"/>
                    </a:cubicBezTo>
                    <a:cubicBezTo>
                      <a:pt x="48" y="894"/>
                      <a:pt x="36" y="882"/>
                      <a:pt x="24" y="858"/>
                    </a:cubicBezTo>
                    <a:cubicBezTo>
                      <a:pt x="0" y="799"/>
                      <a:pt x="0" y="775"/>
                      <a:pt x="48" y="727"/>
                    </a:cubicBezTo>
                    <a:cubicBezTo>
                      <a:pt x="84" y="680"/>
                      <a:pt x="96" y="680"/>
                      <a:pt x="131" y="727"/>
                    </a:cubicBezTo>
                    <a:cubicBezTo>
                      <a:pt x="167" y="775"/>
                      <a:pt x="191" y="775"/>
                      <a:pt x="262" y="75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42"/>
              <p:cNvSpPr/>
              <p:nvPr/>
            </p:nvSpPr>
            <p:spPr>
              <a:xfrm>
                <a:off x="2235675" y="3901500"/>
                <a:ext cx="1462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656" extrusionOk="0">
                    <a:moveTo>
                      <a:pt x="1" y="358"/>
                    </a:moveTo>
                    <a:cubicBezTo>
                      <a:pt x="13" y="274"/>
                      <a:pt x="37" y="203"/>
                      <a:pt x="72" y="132"/>
                    </a:cubicBezTo>
                    <a:cubicBezTo>
                      <a:pt x="108" y="72"/>
                      <a:pt x="168" y="60"/>
                      <a:pt x="215" y="108"/>
                    </a:cubicBezTo>
                    <a:cubicBezTo>
                      <a:pt x="227" y="132"/>
                      <a:pt x="251" y="120"/>
                      <a:pt x="263" y="120"/>
                    </a:cubicBezTo>
                    <a:cubicBezTo>
                      <a:pt x="322" y="96"/>
                      <a:pt x="382" y="84"/>
                      <a:pt x="429" y="48"/>
                    </a:cubicBezTo>
                    <a:cubicBezTo>
                      <a:pt x="465" y="1"/>
                      <a:pt x="525" y="24"/>
                      <a:pt x="549" y="84"/>
                    </a:cubicBezTo>
                    <a:cubicBezTo>
                      <a:pt x="584" y="203"/>
                      <a:pt x="584" y="322"/>
                      <a:pt x="513" y="417"/>
                    </a:cubicBezTo>
                    <a:cubicBezTo>
                      <a:pt x="465" y="489"/>
                      <a:pt x="429" y="536"/>
                      <a:pt x="382" y="596"/>
                    </a:cubicBezTo>
                    <a:cubicBezTo>
                      <a:pt x="358" y="644"/>
                      <a:pt x="334" y="655"/>
                      <a:pt x="287" y="632"/>
                    </a:cubicBezTo>
                    <a:cubicBezTo>
                      <a:pt x="275" y="632"/>
                      <a:pt x="263" y="620"/>
                      <a:pt x="251" y="620"/>
                    </a:cubicBezTo>
                    <a:cubicBezTo>
                      <a:pt x="215" y="596"/>
                      <a:pt x="168" y="584"/>
                      <a:pt x="132" y="608"/>
                    </a:cubicBezTo>
                    <a:cubicBezTo>
                      <a:pt x="108" y="620"/>
                      <a:pt x="84" y="620"/>
                      <a:pt x="72" y="596"/>
                    </a:cubicBezTo>
                    <a:cubicBezTo>
                      <a:pt x="48" y="548"/>
                      <a:pt x="1" y="513"/>
                      <a:pt x="13" y="453"/>
                    </a:cubicBezTo>
                    <a:cubicBezTo>
                      <a:pt x="13" y="417"/>
                      <a:pt x="1" y="393"/>
                      <a:pt x="1" y="35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42"/>
              <p:cNvSpPr/>
              <p:nvPr/>
            </p:nvSpPr>
            <p:spPr>
              <a:xfrm>
                <a:off x="2212175" y="3894950"/>
                <a:ext cx="1995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1" extrusionOk="0">
                    <a:moveTo>
                      <a:pt x="357" y="358"/>
                    </a:moveTo>
                    <a:cubicBezTo>
                      <a:pt x="405" y="429"/>
                      <a:pt x="405" y="429"/>
                      <a:pt x="334" y="465"/>
                    </a:cubicBezTo>
                    <a:cubicBezTo>
                      <a:pt x="310" y="477"/>
                      <a:pt x="286" y="477"/>
                      <a:pt x="262" y="501"/>
                    </a:cubicBezTo>
                    <a:cubicBezTo>
                      <a:pt x="179" y="560"/>
                      <a:pt x="107" y="501"/>
                      <a:pt x="36" y="441"/>
                    </a:cubicBezTo>
                    <a:cubicBezTo>
                      <a:pt x="0" y="405"/>
                      <a:pt x="12" y="346"/>
                      <a:pt x="60" y="334"/>
                    </a:cubicBezTo>
                    <a:cubicBezTo>
                      <a:pt x="119" y="310"/>
                      <a:pt x="179" y="286"/>
                      <a:pt x="250" y="286"/>
                    </a:cubicBezTo>
                    <a:cubicBezTo>
                      <a:pt x="203" y="251"/>
                      <a:pt x="167" y="227"/>
                      <a:pt x="143" y="203"/>
                    </a:cubicBezTo>
                    <a:cubicBezTo>
                      <a:pt x="84" y="155"/>
                      <a:pt x="84" y="60"/>
                      <a:pt x="131" y="13"/>
                    </a:cubicBezTo>
                    <a:cubicBezTo>
                      <a:pt x="155" y="1"/>
                      <a:pt x="167" y="1"/>
                      <a:pt x="179" y="13"/>
                    </a:cubicBezTo>
                    <a:cubicBezTo>
                      <a:pt x="215" y="48"/>
                      <a:pt x="238" y="72"/>
                      <a:pt x="274" y="108"/>
                    </a:cubicBezTo>
                    <a:cubicBezTo>
                      <a:pt x="286" y="132"/>
                      <a:pt x="310" y="144"/>
                      <a:pt x="346" y="120"/>
                    </a:cubicBezTo>
                    <a:cubicBezTo>
                      <a:pt x="381" y="96"/>
                      <a:pt x="417" y="108"/>
                      <a:pt x="441" y="132"/>
                    </a:cubicBezTo>
                    <a:cubicBezTo>
                      <a:pt x="477" y="155"/>
                      <a:pt x="512" y="191"/>
                      <a:pt x="548" y="215"/>
                    </a:cubicBezTo>
                    <a:cubicBezTo>
                      <a:pt x="536" y="179"/>
                      <a:pt x="524" y="167"/>
                      <a:pt x="500" y="144"/>
                    </a:cubicBezTo>
                    <a:cubicBezTo>
                      <a:pt x="477" y="120"/>
                      <a:pt x="441" y="96"/>
                      <a:pt x="417" y="60"/>
                    </a:cubicBezTo>
                    <a:cubicBezTo>
                      <a:pt x="405" y="48"/>
                      <a:pt x="393" y="36"/>
                      <a:pt x="405" y="24"/>
                    </a:cubicBezTo>
                    <a:cubicBezTo>
                      <a:pt x="405" y="13"/>
                      <a:pt x="417" y="1"/>
                      <a:pt x="429" y="1"/>
                    </a:cubicBezTo>
                    <a:cubicBezTo>
                      <a:pt x="453" y="13"/>
                      <a:pt x="477" y="1"/>
                      <a:pt x="488" y="13"/>
                    </a:cubicBezTo>
                    <a:cubicBezTo>
                      <a:pt x="572" y="48"/>
                      <a:pt x="643" y="72"/>
                      <a:pt x="703" y="144"/>
                    </a:cubicBezTo>
                    <a:cubicBezTo>
                      <a:pt x="727" y="167"/>
                      <a:pt x="750" y="191"/>
                      <a:pt x="774" y="215"/>
                    </a:cubicBezTo>
                    <a:cubicBezTo>
                      <a:pt x="798" y="251"/>
                      <a:pt x="798" y="274"/>
                      <a:pt x="774" y="310"/>
                    </a:cubicBezTo>
                    <a:cubicBezTo>
                      <a:pt x="762" y="322"/>
                      <a:pt x="750" y="334"/>
                      <a:pt x="738" y="346"/>
                    </a:cubicBezTo>
                    <a:cubicBezTo>
                      <a:pt x="715" y="370"/>
                      <a:pt x="691" y="382"/>
                      <a:pt x="703" y="417"/>
                    </a:cubicBezTo>
                    <a:cubicBezTo>
                      <a:pt x="703" y="465"/>
                      <a:pt x="631" y="548"/>
                      <a:pt x="596" y="548"/>
                    </a:cubicBezTo>
                    <a:cubicBezTo>
                      <a:pt x="572" y="560"/>
                      <a:pt x="560" y="548"/>
                      <a:pt x="536" y="536"/>
                    </a:cubicBezTo>
                    <a:cubicBezTo>
                      <a:pt x="512" y="501"/>
                      <a:pt x="488" y="465"/>
                      <a:pt x="465" y="441"/>
                    </a:cubicBezTo>
                    <a:cubicBezTo>
                      <a:pt x="453" y="417"/>
                      <a:pt x="429" y="405"/>
                      <a:pt x="417" y="394"/>
                    </a:cubicBezTo>
                    <a:cubicBezTo>
                      <a:pt x="405" y="382"/>
                      <a:pt x="381" y="370"/>
                      <a:pt x="357" y="35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42"/>
              <p:cNvSpPr/>
              <p:nvPr/>
            </p:nvSpPr>
            <p:spPr>
              <a:xfrm>
                <a:off x="2249975" y="3891975"/>
                <a:ext cx="1460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80" extrusionOk="0">
                    <a:moveTo>
                      <a:pt x="560" y="310"/>
                    </a:moveTo>
                    <a:cubicBezTo>
                      <a:pt x="584" y="441"/>
                      <a:pt x="429" y="620"/>
                      <a:pt x="322" y="644"/>
                    </a:cubicBezTo>
                    <a:cubicBezTo>
                      <a:pt x="262" y="655"/>
                      <a:pt x="215" y="655"/>
                      <a:pt x="155" y="667"/>
                    </a:cubicBezTo>
                    <a:cubicBezTo>
                      <a:pt x="131" y="679"/>
                      <a:pt x="108" y="667"/>
                      <a:pt x="96" y="644"/>
                    </a:cubicBezTo>
                    <a:cubicBezTo>
                      <a:pt x="0" y="501"/>
                      <a:pt x="0" y="513"/>
                      <a:pt x="84" y="382"/>
                    </a:cubicBezTo>
                    <a:cubicBezTo>
                      <a:pt x="108" y="322"/>
                      <a:pt x="155" y="286"/>
                      <a:pt x="215" y="286"/>
                    </a:cubicBezTo>
                    <a:cubicBezTo>
                      <a:pt x="250" y="286"/>
                      <a:pt x="262" y="263"/>
                      <a:pt x="274" y="227"/>
                    </a:cubicBezTo>
                    <a:cubicBezTo>
                      <a:pt x="286" y="191"/>
                      <a:pt x="298" y="143"/>
                      <a:pt x="310" y="108"/>
                    </a:cubicBezTo>
                    <a:cubicBezTo>
                      <a:pt x="346" y="12"/>
                      <a:pt x="405" y="1"/>
                      <a:pt x="477" y="60"/>
                    </a:cubicBezTo>
                    <a:cubicBezTo>
                      <a:pt x="548" y="120"/>
                      <a:pt x="560" y="203"/>
                      <a:pt x="560" y="31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42"/>
              <p:cNvSpPr/>
              <p:nvPr/>
            </p:nvSpPr>
            <p:spPr>
              <a:xfrm>
                <a:off x="2220200" y="3913400"/>
                <a:ext cx="167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73" extrusionOk="0">
                    <a:moveTo>
                      <a:pt x="465" y="310"/>
                    </a:moveTo>
                    <a:cubicBezTo>
                      <a:pt x="525" y="370"/>
                      <a:pt x="537" y="394"/>
                      <a:pt x="501" y="441"/>
                    </a:cubicBezTo>
                    <a:cubicBezTo>
                      <a:pt x="429" y="525"/>
                      <a:pt x="406" y="549"/>
                      <a:pt x="334" y="513"/>
                    </a:cubicBezTo>
                    <a:cubicBezTo>
                      <a:pt x="322" y="501"/>
                      <a:pt x="310" y="489"/>
                      <a:pt x="286" y="477"/>
                    </a:cubicBezTo>
                    <a:cubicBezTo>
                      <a:pt x="275" y="560"/>
                      <a:pt x="215" y="572"/>
                      <a:pt x="156" y="560"/>
                    </a:cubicBezTo>
                    <a:cubicBezTo>
                      <a:pt x="120" y="560"/>
                      <a:pt x="84" y="560"/>
                      <a:pt x="48" y="549"/>
                    </a:cubicBezTo>
                    <a:cubicBezTo>
                      <a:pt x="13" y="525"/>
                      <a:pt x="1" y="501"/>
                      <a:pt x="25" y="465"/>
                    </a:cubicBezTo>
                    <a:cubicBezTo>
                      <a:pt x="48" y="418"/>
                      <a:pt x="60" y="382"/>
                      <a:pt x="48" y="334"/>
                    </a:cubicBezTo>
                    <a:cubicBezTo>
                      <a:pt x="36" y="310"/>
                      <a:pt x="48" y="287"/>
                      <a:pt x="48" y="275"/>
                    </a:cubicBezTo>
                    <a:cubicBezTo>
                      <a:pt x="48" y="239"/>
                      <a:pt x="60" y="215"/>
                      <a:pt x="96" y="203"/>
                    </a:cubicBezTo>
                    <a:cubicBezTo>
                      <a:pt x="144" y="191"/>
                      <a:pt x="179" y="179"/>
                      <a:pt x="239" y="191"/>
                    </a:cubicBezTo>
                    <a:cubicBezTo>
                      <a:pt x="251" y="191"/>
                      <a:pt x="263" y="203"/>
                      <a:pt x="263" y="191"/>
                    </a:cubicBezTo>
                    <a:cubicBezTo>
                      <a:pt x="275" y="168"/>
                      <a:pt x="275" y="156"/>
                      <a:pt x="263" y="144"/>
                    </a:cubicBezTo>
                    <a:cubicBezTo>
                      <a:pt x="263" y="132"/>
                      <a:pt x="251" y="120"/>
                      <a:pt x="239" y="96"/>
                    </a:cubicBezTo>
                    <a:cubicBezTo>
                      <a:pt x="227" y="72"/>
                      <a:pt x="227" y="60"/>
                      <a:pt x="263" y="37"/>
                    </a:cubicBezTo>
                    <a:cubicBezTo>
                      <a:pt x="370" y="1"/>
                      <a:pt x="572" y="72"/>
                      <a:pt x="632" y="179"/>
                    </a:cubicBezTo>
                    <a:cubicBezTo>
                      <a:pt x="644" y="203"/>
                      <a:pt x="667" y="215"/>
                      <a:pt x="656" y="239"/>
                    </a:cubicBezTo>
                    <a:cubicBezTo>
                      <a:pt x="632" y="275"/>
                      <a:pt x="608" y="263"/>
                      <a:pt x="596" y="263"/>
                    </a:cubicBezTo>
                    <a:cubicBezTo>
                      <a:pt x="513" y="251"/>
                      <a:pt x="513" y="251"/>
                      <a:pt x="465" y="31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42"/>
              <p:cNvSpPr/>
              <p:nvPr/>
            </p:nvSpPr>
            <p:spPr>
              <a:xfrm>
                <a:off x="2009475" y="4381025"/>
                <a:ext cx="7450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08" extrusionOk="0">
                    <a:moveTo>
                      <a:pt x="274" y="215"/>
                    </a:moveTo>
                    <a:cubicBezTo>
                      <a:pt x="274" y="274"/>
                      <a:pt x="262" y="346"/>
                      <a:pt x="226" y="405"/>
                    </a:cubicBezTo>
                    <a:cubicBezTo>
                      <a:pt x="214" y="429"/>
                      <a:pt x="214" y="453"/>
                      <a:pt x="238" y="477"/>
                    </a:cubicBezTo>
                    <a:cubicBezTo>
                      <a:pt x="286" y="524"/>
                      <a:pt x="298" y="596"/>
                      <a:pt x="298" y="667"/>
                    </a:cubicBezTo>
                    <a:cubicBezTo>
                      <a:pt x="298" y="739"/>
                      <a:pt x="298" y="822"/>
                      <a:pt x="298" y="905"/>
                    </a:cubicBezTo>
                    <a:cubicBezTo>
                      <a:pt x="298" y="953"/>
                      <a:pt x="298" y="1024"/>
                      <a:pt x="214" y="1024"/>
                    </a:cubicBezTo>
                    <a:cubicBezTo>
                      <a:pt x="203" y="1024"/>
                      <a:pt x="203" y="1048"/>
                      <a:pt x="191" y="1060"/>
                    </a:cubicBezTo>
                    <a:cubicBezTo>
                      <a:pt x="143" y="1108"/>
                      <a:pt x="119" y="1096"/>
                      <a:pt x="83" y="1048"/>
                    </a:cubicBezTo>
                    <a:cubicBezTo>
                      <a:pt x="48" y="989"/>
                      <a:pt x="36" y="941"/>
                      <a:pt x="48" y="870"/>
                    </a:cubicBezTo>
                    <a:cubicBezTo>
                      <a:pt x="60" y="834"/>
                      <a:pt x="60" y="798"/>
                      <a:pt x="60" y="763"/>
                    </a:cubicBezTo>
                    <a:cubicBezTo>
                      <a:pt x="60" y="727"/>
                      <a:pt x="60" y="691"/>
                      <a:pt x="36" y="655"/>
                    </a:cubicBezTo>
                    <a:cubicBezTo>
                      <a:pt x="12" y="632"/>
                      <a:pt x="0" y="608"/>
                      <a:pt x="12" y="584"/>
                    </a:cubicBezTo>
                    <a:cubicBezTo>
                      <a:pt x="12" y="560"/>
                      <a:pt x="12" y="536"/>
                      <a:pt x="48" y="548"/>
                    </a:cubicBezTo>
                    <a:cubicBezTo>
                      <a:pt x="107" y="560"/>
                      <a:pt x="131" y="501"/>
                      <a:pt x="167" y="465"/>
                    </a:cubicBezTo>
                    <a:cubicBezTo>
                      <a:pt x="179" y="453"/>
                      <a:pt x="167" y="429"/>
                      <a:pt x="155" y="417"/>
                    </a:cubicBezTo>
                    <a:cubicBezTo>
                      <a:pt x="95" y="358"/>
                      <a:pt x="95" y="274"/>
                      <a:pt x="83" y="203"/>
                    </a:cubicBezTo>
                    <a:cubicBezTo>
                      <a:pt x="83" y="155"/>
                      <a:pt x="95" y="120"/>
                      <a:pt x="131" y="96"/>
                    </a:cubicBezTo>
                    <a:cubicBezTo>
                      <a:pt x="167" y="84"/>
                      <a:pt x="203" y="60"/>
                      <a:pt x="214" y="12"/>
                    </a:cubicBezTo>
                    <a:cubicBezTo>
                      <a:pt x="214" y="1"/>
                      <a:pt x="226" y="1"/>
                      <a:pt x="238" y="1"/>
                    </a:cubicBezTo>
                    <a:cubicBezTo>
                      <a:pt x="250" y="12"/>
                      <a:pt x="250" y="12"/>
                      <a:pt x="250" y="24"/>
                    </a:cubicBezTo>
                    <a:cubicBezTo>
                      <a:pt x="262" y="96"/>
                      <a:pt x="262" y="155"/>
                      <a:pt x="274" y="21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42"/>
              <p:cNvSpPr/>
              <p:nvPr/>
            </p:nvSpPr>
            <p:spPr>
              <a:xfrm>
                <a:off x="2172275" y="3903300"/>
                <a:ext cx="179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536" extrusionOk="0">
                    <a:moveTo>
                      <a:pt x="513" y="167"/>
                    </a:moveTo>
                    <a:cubicBezTo>
                      <a:pt x="489" y="179"/>
                      <a:pt x="477" y="202"/>
                      <a:pt x="477" y="226"/>
                    </a:cubicBezTo>
                    <a:cubicBezTo>
                      <a:pt x="477" y="286"/>
                      <a:pt x="453" y="321"/>
                      <a:pt x="418" y="369"/>
                    </a:cubicBezTo>
                    <a:cubicBezTo>
                      <a:pt x="394" y="393"/>
                      <a:pt x="370" y="429"/>
                      <a:pt x="346" y="464"/>
                    </a:cubicBezTo>
                    <a:cubicBezTo>
                      <a:pt x="322" y="488"/>
                      <a:pt x="298" y="500"/>
                      <a:pt x="275" y="512"/>
                    </a:cubicBezTo>
                    <a:cubicBezTo>
                      <a:pt x="239" y="524"/>
                      <a:pt x="215" y="536"/>
                      <a:pt x="203" y="488"/>
                    </a:cubicBezTo>
                    <a:cubicBezTo>
                      <a:pt x="191" y="464"/>
                      <a:pt x="168" y="452"/>
                      <a:pt x="144" y="441"/>
                    </a:cubicBezTo>
                    <a:cubicBezTo>
                      <a:pt x="120" y="417"/>
                      <a:pt x="84" y="393"/>
                      <a:pt x="60" y="369"/>
                    </a:cubicBezTo>
                    <a:cubicBezTo>
                      <a:pt x="37" y="345"/>
                      <a:pt x="1" y="345"/>
                      <a:pt x="1" y="310"/>
                    </a:cubicBezTo>
                    <a:cubicBezTo>
                      <a:pt x="1" y="262"/>
                      <a:pt x="48" y="262"/>
                      <a:pt x="72" y="250"/>
                    </a:cubicBezTo>
                    <a:cubicBezTo>
                      <a:pt x="96" y="238"/>
                      <a:pt x="120" y="226"/>
                      <a:pt x="144" y="226"/>
                    </a:cubicBezTo>
                    <a:cubicBezTo>
                      <a:pt x="215" y="226"/>
                      <a:pt x="263" y="191"/>
                      <a:pt x="322" y="155"/>
                    </a:cubicBezTo>
                    <a:cubicBezTo>
                      <a:pt x="358" y="131"/>
                      <a:pt x="370" y="95"/>
                      <a:pt x="382" y="60"/>
                    </a:cubicBezTo>
                    <a:cubicBezTo>
                      <a:pt x="406" y="12"/>
                      <a:pt x="441" y="0"/>
                      <a:pt x="489" y="0"/>
                    </a:cubicBezTo>
                    <a:cubicBezTo>
                      <a:pt x="537" y="0"/>
                      <a:pt x="572" y="24"/>
                      <a:pt x="620" y="36"/>
                    </a:cubicBezTo>
                    <a:cubicBezTo>
                      <a:pt x="644" y="48"/>
                      <a:pt x="679" y="71"/>
                      <a:pt x="691" y="119"/>
                    </a:cubicBezTo>
                    <a:cubicBezTo>
                      <a:pt x="703" y="167"/>
                      <a:pt x="715" y="214"/>
                      <a:pt x="715" y="262"/>
                    </a:cubicBezTo>
                    <a:cubicBezTo>
                      <a:pt x="715" y="321"/>
                      <a:pt x="691" y="333"/>
                      <a:pt x="656" y="310"/>
                    </a:cubicBezTo>
                    <a:cubicBezTo>
                      <a:pt x="596" y="286"/>
                      <a:pt x="549" y="262"/>
                      <a:pt x="525" y="191"/>
                    </a:cubicBezTo>
                    <a:cubicBezTo>
                      <a:pt x="525" y="179"/>
                      <a:pt x="525" y="167"/>
                      <a:pt x="513" y="1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42"/>
              <p:cNvSpPr/>
              <p:nvPr/>
            </p:nvSpPr>
            <p:spPr>
              <a:xfrm>
                <a:off x="2030000" y="4136350"/>
                <a:ext cx="17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15" h="835" extrusionOk="0">
                    <a:moveTo>
                      <a:pt x="691" y="394"/>
                    </a:moveTo>
                    <a:cubicBezTo>
                      <a:pt x="679" y="417"/>
                      <a:pt x="667" y="429"/>
                      <a:pt x="655" y="441"/>
                    </a:cubicBezTo>
                    <a:cubicBezTo>
                      <a:pt x="608" y="453"/>
                      <a:pt x="584" y="489"/>
                      <a:pt x="548" y="524"/>
                    </a:cubicBezTo>
                    <a:cubicBezTo>
                      <a:pt x="525" y="536"/>
                      <a:pt x="525" y="572"/>
                      <a:pt x="489" y="548"/>
                    </a:cubicBezTo>
                    <a:cubicBezTo>
                      <a:pt x="477" y="548"/>
                      <a:pt x="465" y="548"/>
                      <a:pt x="453" y="560"/>
                    </a:cubicBezTo>
                    <a:cubicBezTo>
                      <a:pt x="405" y="620"/>
                      <a:pt x="334" y="632"/>
                      <a:pt x="263" y="632"/>
                    </a:cubicBezTo>
                    <a:cubicBezTo>
                      <a:pt x="251" y="632"/>
                      <a:pt x="239" y="632"/>
                      <a:pt x="239" y="644"/>
                    </a:cubicBezTo>
                    <a:cubicBezTo>
                      <a:pt x="191" y="715"/>
                      <a:pt x="84" y="715"/>
                      <a:pt x="48" y="810"/>
                    </a:cubicBezTo>
                    <a:cubicBezTo>
                      <a:pt x="48" y="810"/>
                      <a:pt x="36" y="822"/>
                      <a:pt x="36" y="822"/>
                    </a:cubicBezTo>
                    <a:cubicBezTo>
                      <a:pt x="13" y="834"/>
                      <a:pt x="1" y="822"/>
                      <a:pt x="1" y="810"/>
                    </a:cubicBezTo>
                    <a:cubicBezTo>
                      <a:pt x="24" y="751"/>
                      <a:pt x="13" y="679"/>
                      <a:pt x="84" y="644"/>
                    </a:cubicBezTo>
                    <a:cubicBezTo>
                      <a:pt x="96" y="644"/>
                      <a:pt x="96" y="632"/>
                      <a:pt x="96" y="632"/>
                    </a:cubicBezTo>
                    <a:cubicBezTo>
                      <a:pt x="132" y="572"/>
                      <a:pt x="179" y="548"/>
                      <a:pt x="239" y="572"/>
                    </a:cubicBezTo>
                    <a:cubicBezTo>
                      <a:pt x="239" y="572"/>
                      <a:pt x="251" y="572"/>
                      <a:pt x="263" y="560"/>
                    </a:cubicBezTo>
                    <a:cubicBezTo>
                      <a:pt x="298" y="513"/>
                      <a:pt x="370" y="501"/>
                      <a:pt x="417" y="453"/>
                    </a:cubicBezTo>
                    <a:cubicBezTo>
                      <a:pt x="429" y="453"/>
                      <a:pt x="441" y="441"/>
                      <a:pt x="441" y="417"/>
                    </a:cubicBezTo>
                    <a:cubicBezTo>
                      <a:pt x="394" y="441"/>
                      <a:pt x="358" y="394"/>
                      <a:pt x="310" y="417"/>
                    </a:cubicBezTo>
                    <a:cubicBezTo>
                      <a:pt x="298" y="417"/>
                      <a:pt x="298" y="382"/>
                      <a:pt x="298" y="370"/>
                    </a:cubicBezTo>
                    <a:cubicBezTo>
                      <a:pt x="298" y="310"/>
                      <a:pt x="346" y="274"/>
                      <a:pt x="382" y="251"/>
                    </a:cubicBezTo>
                    <a:cubicBezTo>
                      <a:pt x="405" y="239"/>
                      <a:pt x="394" y="203"/>
                      <a:pt x="429" y="215"/>
                    </a:cubicBezTo>
                    <a:cubicBezTo>
                      <a:pt x="453" y="227"/>
                      <a:pt x="465" y="263"/>
                      <a:pt x="465" y="286"/>
                    </a:cubicBezTo>
                    <a:cubicBezTo>
                      <a:pt x="477" y="298"/>
                      <a:pt x="477" y="298"/>
                      <a:pt x="477" y="322"/>
                    </a:cubicBezTo>
                    <a:cubicBezTo>
                      <a:pt x="489" y="274"/>
                      <a:pt x="513" y="239"/>
                      <a:pt x="489" y="191"/>
                    </a:cubicBezTo>
                    <a:cubicBezTo>
                      <a:pt x="489" y="155"/>
                      <a:pt x="489" y="132"/>
                      <a:pt x="513" y="96"/>
                    </a:cubicBezTo>
                    <a:cubicBezTo>
                      <a:pt x="536" y="84"/>
                      <a:pt x="548" y="60"/>
                      <a:pt x="560" y="24"/>
                    </a:cubicBezTo>
                    <a:cubicBezTo>
                      <a:pt x="560" y="13"/>
                      <a:pt x="572" y="1"/>
                      <a:pt x="596" y="13"/>
                    </a:cubicBezTo>
                    <a:cubicBezTo>
                      <a:pt x="608" y="13"/>
                      <a:pt x="620" y="24"/>
                      <a:pt x="620" y="48"/>
                    </a:cubicBezTo>
                    <a:cubicBezTo>
                      <a:pt x="620" y="84"/>
                      <a:pt x="620" y="132"/>
                      <a:pt x="596" y="155"/>
                    </a:cubicBezTo>
                    <a:cubicBezTo>
                      <a:pt x="548" y="203"/>
                      <a:pt x="560" y="239"/>
                      <a:pt x="584" y="298"/>
                    </a:cubicBezTo>
                    <a:cubicBezTo>
                      <a:pt x="608" y="263"/>
                      <a:pt x="620" y="251"/>
                      <a:pt x="620" y="215"/>
                    </a:cubicBezTo>
                    <a:cubicBezTo>
                      <a:pt x="620" y="191"/>
                      <a:pt x="632" y="167"/>
                      <a:pt x="655" y="179"/>
                    </a:cubicBezTo>
                    <a:cubicBezTo>
                      <a:pt x="679" y="191"/>
                      <a:pt x="715" y="203"/>
                      <a:pt x="703" y="227"/>
                    </a:cubicBezTo>
                    <a:cubicBezTo>
                      <a:pt x="667" y="274"/>
                      <a:pt x="691" y="322"/>
                      <a:pt x="691" y="370"/>
                    </a:cubicBezTo>
                    <a:cubicBezTo>
                      <a:pt x="691" y="382"/>
                      <a:pt x="691" y="394"/>
                      <a:pt x="691" y="39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42"/>
              <p:cNvSpPr/>
              <p:nvPr/>
            </p:nvSpPr>
            <p:spPr>
              <a:xfrm>
                <a:off x="2186575" y="4133075"/>
                <a:ext cx="104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01" extrusionOk="0">
                    <a:moveTo>
                      <a:pt x="12" y="334"/>
                    </a:moveTo>
                    <a:cubicBezTo>
                      <a:pt x="12" y="251"/>
                      <a:pt x="24" y="167"/>
                      <a:pt x="72" y="96"/>
                    </a:cubicBezTo>
                    <a:cubicBezTo>
                      <a:pt x="119" y="13"/>
                      <a:pt x="191" y="1"/>
                      <a:pt x="262" y="72"/>
                    </a:cubicBezTo>
                    <a:cubicBezTo>
                      <a:pt x="286" y="108"/>
                      <a:pt x="310" y="155"/>
                      <a:pt x="369" y="167"/>
                    </a:cubicBezTo>
                    <a:cubicBezTo>
                      <a:pt x="393" y="167"/>
                      <a:pt x="417" y="274"/>
                      <a:pt x="405" y="298"/>
                    </a:cubicBezTo>
                    <a:cubicBezTo>
                      <a:pt x="405" y="310"/>
                      <a:pt x="405" y="322"/>
                      <a:pt x="393" y="322"/>
                    </a:cubicBezTo>
                    <a:cubicBezTo>
                      <a:pt x="346" y="310"/>
                      <a:pt x="334" y="346"/>
                      <a:pt x="322" y="370"/>
                    </a:cubicBezTo>
                    <a:cubicBezTo>
                      <a:pt x="286" y="441"/>
                      <a:pt x="215" y="453"/>
                      <a:pt x="167" y="501"/>
                    </a:cubicBezTo>
                    <a:cubicBezTo>
                      <a:pt x="155" y="501"/>
                      <a:pt x="143" y="501"/>
                      <a:pt x="131" y="501"/>
                    </a:cubicBezTo>
                    <a:cubicBezTo>
                      <a:pt x="96" y="501"/>
                      <a:pt x="72" y="441"/>
                      <a:pt x="36" y="477"/>
                    </a:cubicBezTo>
                    <a:cubicBezTo>
                      <a:pt x="36" y="477"/>
                      <a:pt x="24" y="465"/>
                      <a:pt x="12" y="453"/>
                    </a:cubicBezTo>
                    <a:cubicBezTo>
                      <a:pt x="0" y="405"/>
                      <a:pt x="12" y="370"/>
                      <a:pt x="12" y="33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42"/>
              <p:cNvSpPr/>
              <p:nvPr/>
            </p:nvSpPr>
            <p:spPr>
              <a:xfrm>
                <a:off x="2019875" y="3959250"/>
                <a:ext cx="77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80" extrusionOk="0">
                    <a:moveTo>
                      <a:pt x="310" y="631"/>
                    </a:moveTo>
                    <a:cubicBezTo>
                      <a:pt x="310" y="655"/>
                      <a:pt x="310" y="667"/>
                      <a:pt x="298" y="679"/>
                    </a:cubicBezTo>
                    <a:cubicBezTo>
                      <a:pt x="287" y="679"/>
                      <a:pt x="275" y="679"/>
                      <a:pt x="263" y="667"/>
                    </a:cubicBezTo>
                    <a:cubicBezTo>
                      <a:pt x="251" y="655"/>
                      <a:pt x="239" y="631"/>
                      <a:pt x="239" y="620"/>
                    </a:cubicBezTo>
                    <a:cubicBezTo>
                      <a:pt x="215" y="548"/>
                      <a:pt x="191" y="477"/>
                      <a:pt x="120" y="441"/>
                    </a:cubicBezTo>
                    <a:cubicBezTo>
                      <a:pt x="84" y="417"/>
                      <a:pt x="72" y="381"/>
                      <a:pt x="72" y="334"/>
                    </a:cubicBezTo>
                    <a:cubicBezTo>
                      <a:pt x="60" y="262"/>
                      <a:pt x="48" y="203"/>
                      <a:pt x="13" y="131"/>
                    </a:cubicBezTo>
                    <a:cubicBezTo>
                      <a:pt x="1" y="108"/>
                      <a:pt x="1" y="84"/>
                      <a:pt x="1" y="48"/>
                    </a:cubicBezTo>
                    <a:cubicBezTo>
                      <a:pt x="1" y="24"/>
                      <a:pt x="1" y="0"/>
                      <a:pt x="25" y="0"/>
                    </a:cubicBezTo>
                    <a:cubicBezTo>
                      <a:pt x="48" y="0"/>
                      <a:pt x="60" y="12"/>
                      <a:pt x="72" y="24"/>
                    </a:cubicBezTo>
                    <a:cubicBezTo>
                      <a:pt x="96" y="96"/>
                      <a:pt x="144" y="143"/>
                      <a:pt x="156" y="227"/>
                    </a:cubicBezTo>
                    <a:cubicBezTo>
                      <a:pt x="156" y="298"/>
                      <a:pt x="179" y="381"/>
                      <a:pt x="239" y="441"/>
                    </a:cubicBezTo>
                    <a:cubicBezTo>
                      <a:pt x="263" y="453"/>
                      <a:pt x="275" y="477"/>
                      <a:pt x="275" y="512"/>
                    </a:cubicBezTo>
                    <a:cubicBezTo>
                      <a:pt x="275" y="560"/>
                      <a:pt x="310" y="596"/>
                      <a:pt x="310" y="6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42"/>
              <p:cNvSpPr/>
              <p:nvPr/>
            </p:nvSpPr>
            <p:spPr>
              <a:xfrm>
                <a:off x="2224675" y="3880075"/>
                <a:ext cx="895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98" extrusionOk="0">
                    <a:moveTo>
                      <a:pt x="250" y="298"/>
                    </a:moveTo>
                    <a:cubicBezTo>
                      <a:pt x="238" y="298"/>
                      <a:pt x="227" y="298"/>
                      <a:pt x="215" y="286"/>
                    </a:cubicBezTo>
                    <a:cubicBezTo>
                      <a:pt x="155" y="262"/>
                      <a:pt x="96" y="238"/>
                      <a:pt x="48" y="215"/>
                    </a:cubicBezTo>
                    <a:cubicBezTo>
                      <a:pt x="0" y="191"/>
                      <a:pt x="0" y="179"/>
                      <a:pt x="36" y="131"/>
                    </a:cubicBezTo>
                    <a:cubicBezTo>
                      <a:pt x="48" y="107"/>
                      <a:pt x="60" y="96"/>
                      <a:pt x="84" y="84"/>
                    </a:cubicBezTo>
                    <a:cubicBezTo>
                      <a:pt x="167" y="0"/>
                      <a:pt x="203" y="0"/>
                      <a:pt x="274" y="96"/>
                    </a:cubicBezTo>
                    <a:cubicBezTo>
                      <a:pt x="286" y="107"/>
                      <a:pt x="310" y="131"/>
                      <a:pt x="322" y="143"/>
                    </a:cubicBezTo>
                    <a:cubicBezTo>
                      <a:pt x="346" y="179"/>
                      <a:pt x="358" y="215"/>
                      <a:pt x="346" y="250"/>
                    </a:cubicBezTo>
                    <a:cubicBezTo>
                      <a:pt x="322" y="274"/>
                      <a:pt x="298" y="298"/>
                      <a:pt x="250" y="2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42"/>
              <p:cNvSpPr/>
              <p:nvPr/>
            </p:nvSpPr>
            <p:spPr>
              <a:xfrm>
                <a:off x="2077625" y="4428050"/>
                <a:ext cx="128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04" extrusionOk="0">
                    <a:moveTo>
                      <a:pt x="274" y="191"/>
                    </a:moveTo>
                    <a:cubicBezTo>
                      <a:pt x="251" y="203"/>
                      <a:pt x="239" y="191"/>
                      <a:pt x="227" y="179"/>
                    </a:cubicBezTo>
                    <a:cubicBezTo>
                      <a:pt x="179" y="132"/>
                      <a:pt x="132" y="120"/>
                      <a:pt x="72" y="120"/>
                    </a:cubicBezTo>
                    <a:cubicBezTo>
                      <a:pt x="13" y="120"/>
                      <a:pt x="1" y="108"/>
                      <a:pt x="13" y="72"/>
                    </a:cubicBezTo>
                    <a:cubicBezTo>
                      <a:pt x="13" y="25"/>
                      <a:pt x="36" y="1"/>
                      <a:pt x="84" y="1"/>
                    </a:cubicBezTo>
                    <a:cubicBezTo>
                      <a:pt x="96" y="1"/>
                      <a:pt x="108" y="1"/>
                      <a:pt x="120" y="13"/>
                    </a:cubicBezTo>
                    <a:cubicBezTo>
                      <a:pt x="191" y="84"/>
                      <a:pt x="274" y="36"/>
                      <a:pt x="358" y="72"/>
                    </a:cubicBezTo>
                    <a:cubicBezTo>
                      <a:pt x="405" y="84"/>
                      <a:pt x="441" y="108"/>
                      <a:pt x="501" y="96"/>
                    </a:cubicBezTo>
                    <a:cubicBezTo>
                      <a:pt x="513" y="84"/>
                      <a:pt x="513" y="108"/>
                      <a:pt x="513" y="120"/>
                    </a:cubicBezTo>
                    <a:cubicBezTo>
                      <a:pt x="513" y="144"/>
                      <a:pt x="501" y="167"/>
                      <a:pt x="477" y="179"/>
                    </a:cubicBezTo>
                    <a:cubicBezTo>
                      <a:pt x="405" y="179"/>
                      <a:pt x="334" y="191"/>
                      <a:pt x="274" y="19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42"/>
              <p:cNvSpPr/>
              <p:nvPr/>
            </p:nvSpPr>
            <p:spPr>
              <a:xfrm>
                <a:off x="2112750" y="3921450"/>
                <a:ext cx="1015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9" extrusionOk="0">
                    <a:moveTo>
                      <a:pt x="48" y="238"/>
                    </a:moveTo>
                    <a:cubicBezTo>
                      <a:pt x="24" y="238"/>
                      <a:pt x="12" y="227"/>
                      <a:pt x="1" y="203"/>
                    </a:cubicBezTo>
                    <a:cubicBezTo>
                      <a:pt x="1" y="167"/>
                      <a:pt x="12" y="155"/>
                      <a:pt x="36" y="155"/>
                    </a:cubicBezTo>
                    <a:cubicBezTo>
                      <a:pt x="60" y="143"/>
                      <a:pt x="96" y="131"/>
                      <a:pt x="120" y="119"/>
                    </a:cubicBezTo>
                    <a:cubicBezTo>
                      <a:pt x="179" y="96"/>
                      <a:pt x="251" y="72"/>
                      <a:pt x="298" y="24"/>
                    </a:cubicBezTo>
                    <a:cubicBezTo>
                      <a:pt x="334" y="0"/>
                      <a:pt x="358" y="0"/>
                      <a:pt x="393" y="24"/>
                    </a:cubicBezTo>
                    <a:cubicBezTo>
                      <a:pt x="405" y="48"/>
                      <a:pt x="405" y="60"/>
                      <a:pt x="393" y="84"/>
                    </a:cubicBezTo>
                    <a:cubicBezTo>
                      <a:pt x="393" y="84"/>
                      <a:pt x="382" y="96"/>
                      <a:pt x="382" y="96"/>
                    </a:cubicBezTo>
                    <a:cubicBezTo>
                      <a:pt x="286" y="155"/>
                      <a:pt x="179" y="203"/>
                      <a:pt x="72" y="227"/>
                    </a:cubicBezTo>
                    <a:cubicBezTo>
                      <a:pt x="60" y="227"/>
                      <a:pt x="60" y="227"/>
                      <a:pt x="48" y="23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42"/>
              <p:cNvSpPr/>
              <p:nvPr/>
            </p:nvSpPr>
            <p:spPr>
              <a:xfrm>
                <a:off x="1942500" y="4259575"/>
                <a:ext cx="4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99" extrusionOk="0">
                    <a:moveTo>
                      <a:pt x="179" y="84"/>
                    </a:moveTo>
                    <a:cubicBezTo>
                      <a:pt x="155" y="120"/>
                      <a:pt x="155" y="191"/>
                      <a:pt x="107" y="215"/>
                    </a:cubicBezTo>
                    <a:cubicBezTo>
                      <a:pt x="107" y="227"/>
                      <a:pt x="95" y="227"/>
                      <a:pt x="95" y="227"/>
                    </a:cubicBezTo>
                    <a:cubicBezTo>
                      <a:pt x="72" y="239"/>
                      <a:pt x="60" y="298"/>
                      <a:pt x="24" y="275"/>
                    </a:cubicBezTo>
                    <a:cubicBezTo>
                      <a:pt x="0" y="251"/>
                      <a:pt x="0" y="120"/>
                      <a:pt x="24" y="108"/>
                    </a:cubicBezTo>
                    <a:cubicBezTo>
                      <a:pt x="48" y="84"/>
                      <a:pt x="72" y="48"/>
                      <a:pt x="95" y="25"/>
                    </a:cubicBezTo>
                    <a:cubicBezTo>
                      <a:pt x="119" y="13"/>
                      <a:pt x="131" y="1"/>
                      <a:pt x="155" y="13"/>
                    </a:cubicBezTo>
                    <a:cubicBezTo>
                      <a:pt x="179" y="25"/>
                      <a:pt x="167" y="48"/>
                      <a:pt x="179" y="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42"/>
              <p:cNvSpPr/>
              <p:nvPr/>
            </p:nvSpPr>
            <p:spPr>
              <a:xfrm>
                <a:off x="2096375" y="3956575"/>
                <a:ext cx="86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03" extrusionOk="0">
                    <a:moveTo>
                      <a:pt x="346" y="107"/>
                    </a:moveTo>
                    <a:cubicBezTo>
                      <a:pt x="334" y="155"/>
                      <a:pt x="263" y="191"/>
                      <a:pt x="227" y="155"/>
                    </a:cubicBezTo>
                    <a:cubicBezTo>
                      <a:pt x="203" y="143"/>
                      <a:pt x="203" y="107"/>
                      <a:pt x="167" y="119"/>
                    </a:cubicBezTo>
                    <a:cubicBezTo>
                      <a:pt x="144" y="131"/>
                      <a:pt x="108" y="143"/>
                      <a:pt x="84" y="167"/>
                    </a:cubicBezTo>
                    <a:cubicBezTo>
                      <a:pt x="60" y="191"/>
                      <a:pt x="36" y="203"/>
                      <a:pt x="13" y="179"/>
                    </a:cubicBezTo>
                    <a:cubicBezTo>
                      <a:pt x="1" y="143"/>
                      <a:pt x="25" y="131"/>
                      <a:pt x="36" y="107"/>
                    </a:cubicBezTo>
                    <a:cubicBezTo>
                      <a:pt x="72" y="72"/>
                      <a:pt x="108" y="60"/>
                      <a:pt x="144" y="24"/>
                    </a:cubicBezTo>
                    <a:cubicBezTo>
                      <a:pt x="156" y="0"/>
                      <a:pt x="191" y="36"/>
                      <a:pt x="215" y="48"/>
                    </a:cubicBezTo>
                    <a:cubicBezTo>
                      <a:pt x="251" y="60"/>
                      <a:pt x="275" y="107"/>
                      <a:pt x="322" y="72"/>
                    </a:cubicBezTo>
                    <a:cubicBezTo>
                      <a:pt x="334" y="72"/>
                      <a:pt x="346" y="84"/>
                      <a:pt x="346" y="10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42"/>
              <p:cNvSpPr/>
              <p:nvPr/>
            </p:nvSpPr>
            <p:spPr>
              <a:xfrm>
                <a:off x="2205025" y="4106300"/>
                <a:ext cx="477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10" extrusionOk="0">
                    <a:moveTo>
                      <a:pt x="191" y="179"/>
                    </a:moveTo>
                    <a:cubicBezTo>
                      <a:pt x="179" y="202"/>
                      <a:pt x="179" y="250"/>
                      <a:pt x="179" y="286"/>
                    </a:cubicBezTo>
                    <a:cubicBezTo>
                      <a:pt x="191" y="298"/>
                      <a:pt x="179" y="298"/>
                      <a:pt x="167" y="310"/>
                    </a:cubicBezTo>
                    <a:cubicBezTo>
                      <a:pt x="155" y="310"/>
                      <a:pt x="155" y="298"/>
                      <a:pt x="143" y="298"/>
                    </a:cubicBezTo>
                    <a:cubicBezTo>
                      <a:pt x="131" y="262"/>
                      <a:pt x="120" y="226"/>
                      <a:pt x="108" y="191"/>
                    </a:cubicBezTo>
                    <a:cubicBezTo>
                      <a:pt x="96" y="155"/>
                      <a:pt x="84" y="119"/>
                      <a:pt x="36" y="95"/>
                    </a:cubicBezTo>
                    <a:cubicBezTo>
                      <a:pt x="24" y="95"/>
                      <a:pt x="1" y="72"/>
                      <a:pt x="12" y="48"/>
                    </a:cubicBezTo>
                    <a:cubicBezTo>
                      <a:pt x="24" y="12"/>
                      <a:pt x="48" y="0"/>
                      <a:pt x="72" y="12"/>
                    </a:cubicBezTo>
                    <a:cubicBezTo>
                      <a:pt x="143" y="24"/>
                      <a:pt x="191" y="95"/>
                      <a:pt x="191" y="1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42"/>
              <p:cNvSpPr/>
              <p:nvPr/>
            </p:nvSpPr>
            <p:spPr>
              <a:xfrm>
                <a:off x="1940400" y="4221175"/>
                <a:ext cx="51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51" extrusionOk="0">
                    <a:moveTo>
                      <a:pt x="132" y="13"/>
                    </a:moveTo>
                    <a:cubicBezTo>
                      <a:pt x="144" y="1"/>
                      <a:pt x="156" y="1"/>
                      <a:pt x="168" y="1"/>
                    </a:cubicBezTo>
                    <a:cubicBezTo>
                      <a:pt x="191" y="13"/>
                      <a:pt x="203" y="25"/>
                      <a:pt x="203" y="49"/>
                    </a:cubicBezTo>
                    <a:cubicBezTo>
                      <a:pt x="191" y="72"/>
                      <a:pt x="191" y="84"/>
                      <a:pt x="179" y="96"/>
                    </a:cubicBezTo>
                    <a:cubicBezTo>
                      <a:pt x="156" y="132"/>
                      <a:pt x="132" y="168"/>
                      <a:pt x="168" y="203"/>
                    </a:cubicBezTo>
                    <a:cubicBezTo>
                      <a:pt x="179" y="215"/>
                      <a:pt x="179" y="239"/>
                      <a:pt x="168" y="251"/>
                    </a:cubicBezTo>
                    <a:cubicBezTo>
                      <a:pt x="144" y="251"/>
                      <a:pt x="132" y="239"/>
                      <a:pt x="132" y="227"/>
                    </a:cubicBezTo>
                    <a:cubicBezTo>
                      <a:pt x="120" y="215"/>
                      <a:pt x="120" y="203"/>
                      <a:pt x="120" y="191"/>
                    </a:cubicBezTo>
                    <a:cubicBezTo>
                      <a:pt x="108" y="156"/>
                      <a:pt x="84" y="132"/>
                      <a:pt x="48" y="132"/>
                    </a:cubicBezTo>
                    <a:cubicBezTo>
                      <a:pt x="1" y="120"/>
                      <a:pt x="1" y="108"/>
                      <a:pt x="25" y="72"/>
                    </a:cubicBezTo>
                    <a:cubicBezTo>
                      <a:pt x="48" y="13"/>
                      <a:pt x="84" y="1"/>
                      <a:pt x="132" y="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42"/>
              <p:cNvSpPr/>
              <p:nvPr/>
            </p:nvSpPr>
            <p:spPr>
              <a:xfrm>
                <a:off x="1984450" y="4400975"/>
                <a:ext cx="51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03" extrusionOk="0">
                    <a:moveTo>
                      <a:pt x="203" y="95"/>
                    </a:moveTo>
                    <a:cubicBezTo>
                      <a:pt x="203" y="167"/>
                      <a:pt x="144" y="203"/>
                      <a:pt x="96" y="167"/>
                    </a:cubicBezTo>
                    <a:cubicBezTo>
                      <a:pt x="72" y="155"/>
                      <a:pt x="61" y="143"/>
                      <a:pt x="37" y="143"/>
                    </a:cubicBezTo>
                    <a:cubicBezTo>
                      <a:pt x="13" y="131"/>
                      <a:pt x="1" y="107"/>
                      <a:pt x="25" y="72"/>
                    </a:cubicBezTo>
                    <a:cubicBezTo>
                      <a:pt x="61" y="36"/>
                      <a:pt x="96" y="24"/>
                      <a:pt x="132" y="0"/>
                    </a:cubicBezTo>
                    <a:cubicBezTo>
                      <a:pt x="156" y="0"/>
                      <a:pt x="203" y="60"/>
                      <a:pt x="203" y="9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42"/>
              <p:cNvSpPr/>
              <p:nvPr/>
            </p:nvSpPr>
            <p:spPr>
              <a:xfrm>
                <a:off x="1966000" y="4238450"/>
                <a:ext cx="36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99" extrusionOk="0">
                    <a:moveTo>
                      <a:pt x="84" y="0"/>
                    </a:moveTo>
                    <a:cubicBezTo>
                      <a:pt x="144" y="72"/>
                      <a:pt x="144" y="155"/>
                      <a:pt x="132" y="239"/>
                    </a:cubicBezTo>
                    <a:cubicBezTo>
                      <a:pt x="132" y="274"/>
                      <a:pt x="108" y="298"/>
                      <a:pt x="84" y="298"/>
                    </a:cubicBezTo>
                    <a:cubicBezTo>
                      <a:pt x="60" y="286"/>
                      <a:pt x="72" y="274"/>
                      <a:pt x="72" y="262"/>
                    </a:cubicBezTo>
                    <a:cubicBezTo>
                      <a:pt x="72" y="250"/>
                      <a:pt x="72" y="227"/>
                      <a:pt x="72" y="215"/>
                    </a:cubicBezTo>
                    <a:cubicBezTo>
                      <a:pt x="1" y="179"/>
                      <a:pt x="60" y="119"/>
                      <a:pt x="48" y="60"/>
                    </a:cubicBezTo>
                    <a:cubicBezTo>
                      <a:pt x="37" y="36"/>
                      <a:pt x="60" y="12"/>
                      <a:pt x="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42"/>
              <p:cNvSpPr/>
              <p:nvPr/>
            </p:nvSpPr>
            <p:spPr>
              <a:xfrm>
                <a:off x="2062150" y="3952400"/>
                <a:ext cx="39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68" extrusionOk="0">
                    <a:moveTo>
                      <a:pt x="1" y="72"/>
                    </a:moveTo>
                    <a:cubicBezTo>
                      <a:pt x="1" y="24"/>
                      <a:pt x="24" y="1"/>
                      <a:pt x="72" y="1"/>
                    </a:cubicBezTo>
                    <a:cubicBezTo>
                      <a:pt x="108" y="12"/>
                      <a:pt x="155" y="60"/>
                      <a:pt x="155" y="96"/>
                    </a:cubicBezTo>
                    <a:cubicBezTo>
                      <a:pt x="155" y="132"/>
                      <a:pt x="108" y="167"/>
                      <a:pt x="60" y="167"/>
                    </a:cubicBezTo>
                    <a:cubicBezTo>
                      <a:pt x="24" y="155"/>
                      <a:pt x="1" y="120"/>
                      <a:pt x="1" y="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42"/>
              <p:cNvSpPr/>
              <p:nvPr/>
            </p:nvSpPr>
            <p:spPr>
              <a:xfrm>
                <a:off x="1933275" y="410927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12" y="226"/>
                    </a:moveTo>
                    <a:cubicBezTo>
                      <a:pt x="0" y="226"/>
                      <a:pt x="0" y="214"/>
                      <a:pt x="0" y="203"/>
                    </a:cubicBezTo>
                    <a:cubicBezTo>
                      <a:pt x="12" y="179"/>
                      <a:pt x="24" y="155"/>
                      <a:pt x="36" y="143"/>
                    </a:cubicBezTo>
                    <a:cubicBezTo>
                      <a:pt x="72" y="107"/>
                      <a:pt x="119" y="83"/>
                      <a:pt x="143" y="36"/>
                    </a:cubicBezTo>
                    <a:cubicBezTo>
                      <a:pt x="143" y="24"/>
                      <a:pt x="155" y="12"/>
                      <a:pt x="179" y="12"/>
                    </a:cubicBezTo>
                    <a:cubicBezTo>
                      <a:pt x="203" y="0"/>
                      <a:pt x="226" y="12"/>
                      <a:pt x="214" y="48"/>
                    </a:cubicBezTo>
                    <a:cubicBezTo>
                      <a:pt x="214" y="95"/>
                      <a:pt x="191" y="119"/>
                      <a:pt x="167" y="143"/>
                    </a:cubicBezTo>
                    <a:cubicBezTo>
                      <a:pt x="119" y="167"/>
                      <a:pt x="60" y="179"/>
                      <a:pt x="24" y="226"/>
                    </a:cubicBezTo>
                    <a:cubicBezTo>
                      <a:pt x="24" y="226"/>
                      <a:pt x="24" y="226"/>
                      <a:pt x="12" y="22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42"/>
              <p:cNvSpPr/>
              <p:nvPr/>
            </p:nvSpPr>
            <p:spPr>
              <a:xfrm>
                <a:off x="2090125" y="3960450"/>
                <a:ext cx="330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27" extrusionOk="0">
                    <a:moveTo>
                      <a:pt x="1" y="71"/>
                    </a:moveTo>
                    <a:cubicBezTo>
                      <a:pt x="1" y="60"/>
                      <a:pt x="13" y="48"/>
                      <a:pt x="13" y="36"/>
                    </a:cubicBezTo>
                    <a:cubicBezTo>
                      <a:pt x="25" y="12"/>
                      <a:pt x="36" y="0"/>
                      <a:pt x="60" y="36"/>
                    </a:cubicBezTo>
                    <a:cubicBezTo>
                      <a:pt x="84" y="60"/>
                      <a:pt x="96" y="95"/>
                      <a:pt x="120" y="131"/>
                    </a:cubicBezTo>
                    <a:cubicBezTo>
                      <a:pt x="132" y="155"/>
                      <a:pt x="132" y="191"/>
                      <a:pt x="96" y="202"/>
                    </a:cubicBezTo>
                    <a:cubicBezTo>
                      <a:pt x="72" y="226"/>
                      <a:pt x="48" y="214"/>
                      <a:pt x="36" y="179"/>
                    </a:cubicBezTo>
                    <a:cubicBezTo>
                      <a:pt x="25" y="155"/>
                      <a:pt x="13" y="119"/>
                      <a:pt x="1" y="7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42"/>
              <p:cNvSpPr/>
              <p:nvPr/>
            </p:nvSpPr>
            <p:spPr>
              <a:xfrm>
                <a:off x="2053525" y="3918175"/>
                <a:ext cx="36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8" extrusionOk="0">
                    <a:moveTo>
                      <a:pt x="131" y="84"/>
                    </a:moveTo>
                    <a:cubicBezTo>
                      <a:pt x="143" y="107"/>
                      <a:pt x="107" y="155"/>
                      <a:pt x="84" y="167"/>
                    </a:cubicBezTo>
                    <a:cubicBezTo>
                      <a:pt x="60" y="167"/>
                      <a:pt x="12" y="119"/>
                      <a:pt x="12" y="96"/>
                    </a:cubicBezTo>
                    <a:cubicBezTo>
                      <a:pt x="0" y="60"/>
                      <a:pt x="36" y="12"/>
                      <a:pt x="60" y="0"/>
                    </a:cubicBezTo>
                    <a:cubicBezTo>
                      <a:pt x="95" y="0"/>
                      <a:pt x="131" y="48"/>
                      <a:pt x="131" y="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42"/>
              <p:cNvSpPr/>
              <p:nvPr/>
            </p:nvSpPr>
            <p:spPr>
              <a:xfrm>
                <a:off x="2085675" y="4110450"/>
                <a:ext cx="33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2" extrusionOk="0">
                    <a:moveTo>
                      <a:pt x="60" y="120"/>
                    </a:moveTo>
                    <a:cubicBezTo>
                      <a:pt x="24" y="132"/>
                      <a:pt x="0" y="96"/>
                      <a:pt x="0" y="60"/>
                    </a:cubicBezTo>
                    <a:cubicBezTo>
                      <a:pt x="0" y="36"/>
                      <a:pt x="48" y="1"/>
                      <a:pt x="72" y="1"/>
                    </a:cubicBezTo>
                    <a:cubicBezTo>
                      <a:pt x="95" y="1"/>
                      <a:pt x="131" y="48"/>
                      <a:pt x="131" y="72"/>
                    </a:cubicBezTo>
                    <a:cubicBezTo>
                      <a:pt x="131" y="108"/>
                      <a:pt x="107" y="120"/>
                      <a:pt x="60" y="12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42"/>
              <p:cNvSpPr/>
              <p:nvPr/>
            </p:nvSpPr>
            <p:spPr>
              <a:xfrm>
                <a:off x="2088050" y="4404550"/>
                <a:ext cx="39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32" extrusionOk="0">
                    <a:moveTo>
                      <a:pt x="84" y="0"/>
                    </a:moveTo>
                    <a:cubicBezTo>
                      <a:pt x="119" y="0"/>
                      <a:pt x="155" y="60"/>
                      <a:pt x="155" y="83"/>
                    </a:cubicBezTo>
                    <a:cubicBezTo>
                      <a:pt x="155" y="95"/>
                      <a:pt x="143" y="107"/>
                      <a:pt x="131" y="107"/>
                    </a:cubicBezTo>
                    <a:cubicBezTo>
                      <a:pt x="96" y="131"/>
                      <a:pt x="36" y="107"/>
                      <a:pt x="12" y="83"/>
                    </a:cubicBezTo>
                    <a:cubicBezTo>
                      <a:pt x="0" y="72"/>
                      <a:pt x="0" y="60"/>
                      <a:pt x="12" y="48"/>
                    </a:cubicBezTo>
                    <a:cubicBezTo>
                      <a:pt x="24" y="12"/>
                      <a:pt x="60" y="0"/>
                      <a:pt x="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42"/>
              <p:cNvSpPr/>
              <p:nvPr/>
            </p:nvSpPr>
            <p:spPr>
              <a:xfrm>
                <a:off x="1958875" y="4252725"/>
                <a:ext cx="35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56" extrusionOk="0">
                    <a:moveTo>
                      <a:pt x="0" y="108"/>
                    </a:moveTo>
                    <a:cubicBezTo>
                      <a:pt x="0" y="96"/>
                      <a:pt x="12" y="96"/>
                      <a:pt x="12" y="84"/>
                    </a:cubicBezTo>
                    <a:cubicBezTo>
                      <a:pt x="12" y="60"/>
                      <a:pt x="12" y="25"/>
                      <a:pt x="24" y="13"/>
                    </a:cubicBezTo>
                    <a:cubicBezTo>
                      <a:pt x="60" y="1"/>
                      <a:pt x="71" y="37"/>
                      <a:pt x="83" y="49"/>
                    </a:cubicBezTo>
                    <a:cubicBezTo>
                      <a:pt x="95" y="60"/>
                      <a:pt x="107" y="60"/>
                      <a:pt x="131" y="72"/>
                    </a:cubicBezTo>
                    <a:cubicBezTo>
                      <a:pt x="131" y="72"/>
                      <a:pt x="143" y="84"/>
                      <a:pt x="143" y="96"/>
                    </a:cubicBezTo>
                    <a:cubicBezTo>
                      <a:pt x="131" y="108"/>
                      <a:pt x="131" y="120"/>
                      <a:pt x="119" y="120"/>
                    </a:cubicBezTo>
                    <a:cubicBezTo>
                      <a:pt x="83" y="108"/>
                      <a:pt x="60" y="108"/>
                      <a:pt x="48" y="144"/>
                    </a:cubicBezTo>
                    <a:cubicBezTo>
                      <a:pt x="48" y="156"/>
                      <a:pt x="24" y="156"/>
                      <a:pt x="12" y="156"/>
                    </a:cubicBezTo>
                    <a:cubicBezTo>
                      <a:pt x="0" y="144"/>
                      <a:pt x="0" y="132"/>
                      <a:pt x="0" y="1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42"/>
              <p:cNvSpPr/>
              <p:nvPr/>
            </p:nvSpPr>
            <p:spPr>
              <a:xfrm>
                <a:off x="2063350" y="4410800"/>
                <a:ext cx="330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15" extrusionOk="0">
                    <a:moveTo>
                      <a:pt x="95" y="107"/>
                    </a:moveTo>
                    <a:cubicBezTo>
                      <a:pt x="83" y="119"/>
                      <a:pt x="107" y="131"/>
                      <a:pt x="119" y="155"/>
                    </a:cubicBezTo>
                    <a:cubicBezTo>
                      <a:pt x="131" y="167"/>
                      <a:pt x="131" y="179"/>
                      <a:pt x="119" y="203"/>
                    </a:cubicBezTo>
                    <a:cubicBezTo>
                      <a:pt x="95" y="214"/>
                      <a:pt x="83" y="203"/>
                      <a:pt x="72" y="191"/>
                    </a:cubicBezTo>
                    <a:cubicBezTo>
                      <a:pt x="72" y="179"/>
                      <a:pt x="60" y="167"/>
                      <a:pt x="60" y="167"/>
                    </a:cubicBezTo>
                    <a:cubicBezTo>
                      <a:pt x="60" y="131"/>
                      <a:pt x="48" y="95"/>
                      <a:pt x="24" y="72"/>
                    </a:cubicBezTo>
                    <a:cubicBezTo>
                      <a:pt x="0" y="48"/>
                      <a:pt x="24" y="24"/>
                      <a:pt x="48" y="12"/>
                    </a:cubicBezTo>
                    <a:cubicBezTo>
                      <a:pt x="60" y="0"/>
                      <a:pt x="72" y="12"/>
                      <a:pt x="83" y="36"/>
                    </a:cubicBezTo>
                    <a:cubicBezTo>
                      <a:pt x="95" y="48"/>
                      <a:pt x="107" y="72"/>
                      <a:pt x="95" y="10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42"/>
              <p:cNvSpPr/>
              <p:nvPr/>
            </p:nvSpPr>
            <p:spPr>
              <a:xfrm>
                <a:off x="2096375" y="4423000"/>
                <a:ext cx="30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4" extrusionOk="0">
                    <a:moveTo>
                      <a:pt x="25" y="143"/>
                    </a:moveTo>
                    <a:cubicBezTo>
                      <a:pt x="1" y="131"/>
                      <a:pt x="1" y="119"/>
                      <a:pt x="1" y="96"/>
                    </a:cubicBezTo>
                    <a:cubicBezTo>
                      <a:pt x="13" y="60"/>
                      <a:pt x="60" y="12"/>
                      <a:pt x="84" y="0"/>
                    </a:cubicBezTo>
                    <a:cubicBezTo>
                      <a:pt x="108" y="0"/>
                      <a:pt x="120" y="12"/>
                      <a:pt x="120" y="36"/>
                    </a:cubicBezTo>
                    <a:cubicBezTo>
                      <a:pt x="120" y="84"/>
                      <a:pt x="72" y="143"/>
                      <a:pt x="25" y="14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42"/>
              <p:cNvSpPr/>
              <p:nvPr/>
            </p:nvSpPr>
            <p:spPr>
              <a:xfrm>
                <a:off x="2057100" y="4053300"/>
                <a:ext cx="24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44" extrusionOk="0">
                    <a:moveTo>
                      <a:pt x="83" y="84"/>
                    </a:moveTo>
                    <a:cubicBezTo>
                      <a:pt x="83" y="84"/>
                      <a:pt x="83" y="96"/>
                      <a:pt x="83" y="108"/>
                    </a:cubicBezTo>
                    <a:cubicBezTo>
                      <a:pt x="72" y="120"/>
                      <a:pt x="60" y="144"/>
                      <a:pt x="48" y="144"/>
                    </a:cubicBezTo>
                    <a:cubicBezTo>
                      <a:pt x="24" y="144"/>
                      <a:pt x="24" y="120"/>
                      <a:pt x="12" y="108"/>
                    </a:cubicBezTo>
                    <a:cubicBezTo>
                      <a:pt x="12" y="96"/>
                      <a:pt x="12" y="84"/>
                      <a:pt x="0" y="72"/>
                    </a:cubicBezTo>
                    <a:cubicBezTo>
                      <a:pt x="0" y="48"/>
                      <a:pt x="0" y="36"/>
                      <a:pt x="12" y="25"/>
                    </a:cubicBezTo>
                    <a:cubicBezTo>
                      <a:pt x="36" y="1"/>
                      <a:pt x="48" y="1"/>
                      <a:pt x="60" y="13"/>
                    </a:cubicBezTo>
                    <a:cubicBezTo>
                      <a:pt x="83" y="25"/>
                      <a:pt x="95" y="36"/>
                      <a:pt x="83" y="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42"/>
              <p:cNvSpPr/>
              <p:nvPr/>
            </p:nvSpPr>
            <p:spPr>
              <a:xfrm>
                <a:off x="2059775" y="4123250"/>
                <a:ext cx="33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4" extrusionOk="0">
                    <a:moveTo>
                      <a:pt x="84" y="144"/>
                    </a:moveTo>
                    <a:cubicBezTo>
                      <a:pt x="48" y="132"/>
                      <a:pt x="0" y="48"/>
                      <a:pt x="24" y="13"/>
                    </a:cubicBezTo>
                    <a:cubicBezTo>
                      <a:pt x="24" y="1"/>
                      <a:pt x="36" y="1"/>
                      <a:pt x="48" y="1"/>
                    </a:cubicBezTo>
                    <a:cubicBezTo>
                      <a:pt x="72" y="36"/>
                      <a:pt x="96" y="48"/>
                      <a:pt x="119" y="84"/>
                    </a:cubicBezTo>
                    <a:cubicBezTo>
                      <a:pt x="131" y="108"/>
                      <a:pt x="107" y="144"/>
                      <a:pt x="84" y="14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42"/>
              <p:cNvSpPr/>
              <p:nvPr/>
            </p:nvSpPr>
            <p:spPr>
              <a:xfrm>
                <a:off x="2064225" y="4123550"/>
                <a:ext cx="21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0" extrusionOk="0">
                    <a:moveTo>
                      <a:pt x="72" y="60"/>
                    </a:moveTo>
                    <a:cubicBezTo>
                      <a:pt x="72" y="84"/>
                      <a:pt x="84" y="120"/>
                      <a:pt x="48" y="120"/>
                    </a:cubicBezTo>
                    <a:cubicBezTo>
                      <a:pt x="13" y="120"/>
                      <a:pt x="1" y="96"/>
                      <a:pt x="1" y="60"/>
                    </a:cubicBezTo>
                    <a:cubicBezTo>
                      <a:pt x="1" y="24"/>
                      <a:pt x="13" y="1"/>
                      <a:pt x="48" y="1"/>
                    </a:cubicBezTo>
                    <a:cubicBezTo>
                      <a:pt x="60" y="1"/>
                      <a:pt x="72" y="24"/>
                      <a:pt x="72" y="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42"/>
              <p:cNvSpPr/>
              <p:nvPr/>
            </p:nvSpPr>
            <p:spPr>
              <a:xfrm>
                <a:off x="2130600" y="4189050"/>
                <a:ext cx="24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97" h="131" extrusionOk="0">
                    <a:moveTo>
                      <a:pt x="96" y="60"/>
                    </a:moveTo>
                    <a:cubicBezTo>
                      <a:pt x="84" y="83"/>
                      <a:pt x="84" y="107"/>
                      <a:pt x="72" y="119"/>
                    </a:cubicBezTo>
                    <a:cubicBezTo>
                      <a:pt x="49" y="131"/>
                      <a:pt x="37" y="107"/>
                      <a:pt x="25" y="83"/>
                    </a:cubicBezTo>
                    <a:cubicBezTo>
                      <a:pt x="13" y="60"/>
                      <a:pt x="1" y="36"/>
                      <a:pt x="13" y="12"/>
                    </a:cubicBezTo>
                    <a:cubicBezTo>
                      <a:pt x="25" y="0"/>
                      <a:pt x="49" y="0"/>
                      <a:pt x="60" y="0"/>
                    </a:cubicBezTo>
                    <a:cubicBezTo>
                      <a:pt x="84" y="12"/>
                      <a:pt x="84" y="36"/>
                      <a:pt x="96" y="6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42"/>
              <p:cNvSpPr/>
              <p:nvPr/>
            </p:nvSpPr>
            <p:spPr>
              <a:xfrm>
                <a:off x="1952625" y="4295900"/>
                <a:ext cx="27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44" extrusionOk="0">
                    <a:moveTo>
                      <a:pt x="107" y="48"/>
                    </a:moveTo>
                    <a:cubicBezTo>
                      <a:pt x="107" y="60"/>
                      <a:pt x="107" y="84"/>
                      <a:pt x="95" y="96"/>
                    </a:cubicBezTo>
                    <a:cubicBezTo>
                      <a:pt x="71" y="119"/>
                      <a:pt x="48" y="143"/>
                      <a:pt x="24" y="119"/>
                    </a:cubicBezTo>
                    <a:cubicBezTo>
                      <a:pt x="0" y="96"/>
                      <a:pt x="24" y="72"/>
                      <a:pt x="36" y="48"/>
                    </a:cubicBezTo>
                    <a:cubicBezTo>
                      <a:pt x="48" y="36"/>
                      <a:pt x="48" y="24"/>
                      <a:pt x="60" y="24"/>
                    </a:cubicBezTo>
                    <a:cubicBezTo>
                      <a:pt x="71" y="12"/>
                      <a:pt x="83" y="0"/>
                      <a:pt x="95" y="12"/>
                    </a:cubicBezTo>
                    <a:cubicBezTo>
                      <a:pt x="107" y="12"/>
                      <a:pt x="107" y="24"/>
                      <a:pt x="107" y="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42"/>
              <p:cNvSpPr/>
              <p:nvPr/>
            </p:nvSpPr>
            <p:spPr>
              <a:xfrm>
                <a:off x="2084775" y="4418525"/>
                <a:ext cx="27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96" extrusionOk="0">
                    <a:moveTo>
                      <a:pt x="48" y="1"/>
                    </a:moveTo>
                    <a:cubicBezTo>
                      <a:pt x="72" y="13"/>
                      <a:pt x="96" y="1"/>
                      <a:pt x="96" y="25"/>
                    </a:cubicBezTo>
                    <a:cubicBezTo>
                      <a:pt x="108" y="36"/>
                      <a:pt x="108" y="60"/>
                      <a:pt x="96" y="72"/>
                    </a:cubicBezTo>
                    <a:cubicBezTo>
                      <a:pt x="84" y="96"/>
                      <a:pt x="60" y="84"/>
                      <a:pt x="36" y="72"/>
                    </a:cubicBezTo>
                    <a:cubicBezTo>
                      <a:pt x="36" y="72"/>
                      <a:pt x="24" y="72"/>
                      <a:pt x="24" y="72"/>
                    </a:cubicBezTo>
                    <a:cubicBezTo>
                      <a:pt x="0" y="60"/>
                      <a:pt x="0" y="48"/>
                      <a:pt x="0" y="36"/>
                    </a:cubicBezTo>
                    <a:cubicBezTo>
                      <a:pt x="0" y="13"/>
                      <a:pt x="12" y="13"/>
                      <a:pt x="24" y="1"/>
                    </a:cubicBezTo>
                    <a:cubicBezTo>
                      <a:pt x="36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42"/>
              <p:cNvSpPr/>
              <p:nvPr/>
            </p:nvSpPr>
            <p:spPr>
              <a:xfrm>
                <a:off x="2088050" y="4409600"/>
                <a:ext cx="18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08" extrusionOk="0">
                    <a:moveTo>
                      <a:pt x="36" y="1"/>
                    </a:moveTo>
                    <a:cubicBezTo>
                      <a:pt x="60" y="1"/>
                      <a:pt x="72" y="12"/>
                      <a:pt x="72" y="48"/>
                    </a:cubicBezTo>
                    <a:cubicBezTo>
                      <a:pt x="72" y="72"/>
                      <a:pt x="72" y="96"/>
                      <a:pt x="36" y="108"/>
                    </a:cubicBezTo>
                    <a:cubicBezTo>
                      <a:pt x="24" y="108"/>
                      <a:pt x="24" y="108"/>
                      <a:pt x="12" y="96"/>
                    </a:cubicBezTo>
                    <a:cubicBezTo>
                      <a:pt x="0" y="72"/>
                      <a:pt x="0" y="36"/>
                      <a:pt x="12" y="12"/>
                    </a:cubicBezTo>
                    <a:cubicBezTo>
                      <a:pt x="12" y="1"/>
                      <a:pt x="24" y="1"/>
                      <a:pt x="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42"/>
              <p:cNvSpPr/>
              <p:nvPr/>
            </p:nvSpPr>
            <p:spPr>
              <a:xfrm>
                <a:off x="2079125" y="4111350"/>
                <a:ext cx="21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96" extrusionOk="0">
                    <a:moveTo>
                      <a:pt x="48" y="96"/>
                    </a:moveTo>
                    <a:cubicBezTo>
                      <a:pt x="24" y="96"/>
                      <a:pt x="0" y="60"/>
                      <a:pt x="0" y="36"/>
                    </a:cubicBezTo>
                    <a:cubicBezTo>
                      <a:pt x="12" y="24"/>
                      <a:pt x="24" y="12"/>
                      <a:pt x="36" y="0"/>
                    </a:cubicBezTo>
                    <a:cubicBezTo>
                      <a:pt x="60" y="0"/>
                      <a:pt x="84" y="24"/>
                      <a:pt x="84" y="60"/>
                    </a:cubicBezTo>
                    <a:cubicBezTo>
                      <a:pt x="84" y="84"/>
                      <a:pt x="72" y="96"/>
                      <a:pt x="48" y="9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42"/>
              <p:cNvSpPr/>
              <p:nvPr/>
            </p:nvSpPr>
            <p:spPr>
              <a:xfrm>
                <a:off x="2092225" y="4426875"/>
                <a:ext cx="27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32" extrusionOk="0">
                    <a:moveTo>
                      <a:pt x="0" y="119"/>
                    </a:moveTo>
                    <a:cubicBezTo>
                      <a:pt x="36" y="83"/>
                      <a:pt x="48" y="60"/>
                      <a:pt x="60" y="24"/>
                    </a:cubicBezTo>
                    <a:cubicBezTo>
                      <a:pt x="60" y="12"/>
                      <a:pt x="71" y="0"/>
                      <a:pt x="83" y="0"/>
                    </a:cubicBezTo>
                    <a:cubicBezTo>
                      <a:pt x="83" y="0"/>
                      <a:pt x="83" y="12"/>
                      <a:pt x="83" y="12"/>
                    </a:cubicBezTo>
                    <a:cubicBezTo>
                      <a:pt x="83" y="36"/>
                      <a:pt x="107" y="72"/>
                      <a:pt x="83" y="107"/>
                    </a:cubicBezTo>
                    <a:cubicBezTo>
                      <a:pt x="60" y="119"/>
                      <a:pt x="36" y="131"/>
                      <a:pt x="0" y="11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42"/>
              <p:cNvSpPr/>
              <p:nvPr/>
            </p:nvSpPr>
            <p:spPr>
              <a:xfrm>
                <a:off x="1991000" y="4400075"/>
                <a:ext cx="242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97" h="84" extrusionOk="0">
                    <a:moveTo>
                      <a:pt x="96" y="48"/>
                    </a:moveTo>
                    <a:cubicBezTo>
                      <a:pt x="96" y="72"/>
                      <a:pt x="84" y="84"/>
                      <a:pt x="60" y="84"/>
                    </a:cubicBezTo>
                    <a:cubicBezTo>
                      <a:pt x="37" y="84"/>
                      <a:pt x="1" y="60"/>
                      <a:pt x="13" y="36"/>
                    </a:cubicBezTo>
                    <a:cubicBezTo>
                      <a:pt x="13" y="12"/>
                      <a:pt x="25" y="12"/>
                      <a:pt x="37" y="12"/>
                    </a:cubicBezTo>
                    <a:cubicBezTo>
                      <a:pt x="72" y="1"/>
                      <a:pt x="84" y="24"/>
                      <a:pt x="96" y="4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42"/>
              <p:cNvSpPr/>
              <p:nvPr/>
            </p:nvSpPr>
            <p:spPr>
              <a:xfrm>
                <a:off x="1941000" y="4267025"/>
                <a:ext cx="21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72" extrusionOk="0">
                    <a:moveTo>
                      <a:pt x="36" y="72"/>
                    </a:moveTo>
                    <a:cubicBezTo>
                      <a:pt x="13" y="72"/>
                      <a:pt x="1" y="60"/>
                      <a:pt x="1" y="36"/>
                    </a:cubicBezTo>
                    <a:cubicBezTo>
                      <a:pt x="1" y="0"/>
                      <a:pt x="24" y="0"/>
                      <a:pt x="48" y="0"/>
                    </a:cubicBezTo>
                    <a:cubicBezTo>
                      <a:pt x="72" y="0"/>
                      <a:pt x="84" y="12"/>
                      <a:pt x="72" y="36"/>
                    </a:cubicBezTo>
                    <a:cubicBezTo>
                      <a:pt x="72" y="60"/>
                      <a:pt x="60" y="72"/>
                      <a:pt x="36" y="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42"/>
              <p:cNvSpPr/>
              <p:nvPr/>
            </p:nvSpPr>
            <p:spPr>
              <a:xfrm>
                <a:off x="2052925" y="4264350"/>
                <a:ext cx="50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370" extrusionOk="0">
                    <a:moveTo>
                      <a:pt x="36" y="369"/>
                    </a:moveTo>
                    <a:cubicBezTo>
                      <a:pt x="24" y="310"/>
                      <a:pt x="0" y="250"/>
                      <a:pt x="12" y="191"/>
                    </a:cubicBezTo>
                    <a:cubicBezTo>
                      <a:pt x="24" y="119"/>
                      <a:pt x="60" y="72"/>
                      <a:pt x="96" y="24"/>
                    </a:cubicBezTo>
                    <a:cubicBezTo>
                      <a:pt x="108" y="12"/>
                      <a:pt x="119" y="12"/>
                      <a:pt x="143" y="0"/>
                    </a:cubicBezTo>
                    <a:cubicBezTo>
                      <a:pt x="179" y="0"/>
                      <a:pt x="203" y="24"/>
                      <a:pt x="191" y="60"/>
                    </a:cubicBezTo>
                    <a:cubicBezTo>
                      <a:pt x="167" y="96"/>
                      <a:pt x="167" y="143"/>
                      <a:pt x="167" y="179"/>
                    </a:cubicBezTo>
                    <a:cubicBezTo>
                      <a:pt x="167" y="191"/>
                      <a:pt x="167" y="203"/>
                      <a:pt x="167" y="203"/>
                    </a:cubicBezTo>
                    <a:cubicBezTo>
                      <a:pt x="131" y="262"/>
                      <a:pt x="72" y="310"/>
                      <a:pt x="36" y="36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42"/>
              <p:cNvSpPr/>
              <p:nvPr/>
            </p:nvSpPr>
            <p:spPr>
              <a:xfrm>
                <a:off x="2069600" y="42575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48" y="274"/>
                    </a:moveTo>
                    <a:cubicBezTo>
                      <a:pt x="60" y="215"/>
                      <a:pt x="48" y="179"/>
                      <a:pt x="24" y="143"/>
                    </a:cubicBezTo>
                    <a:cubicBezTo>
                      <a:pt x="0" y="96"/>
                      <a:pt x="24" y="72"/>
                      <a:pt x="60" y="48"/>
                    </a:cubicBezTo>
                    <a:cubicBezTo>
                      <a:pt x="95" y="24"/>
                      <a:pt x="143" y="0"/>
                      <a:pt x="191" y="0"/>
                    </a:cubicBezTo>
                    <a:cubicBezTo>
                      <a:pt x="214" y="0"/>
                      <a:pt x="226" y="12"/>
                      <a:pt x="250" y="24"/>
                    </a:cubicBezTo>
                    <a:cubicBezTo>
                      <a:pt x="286" y="60"/>
                      <a:pt x="286" y="84"/>
                      <a:pt x="250" y="108"/>
                    </a:cubicBezTo>
                    <a:cubicBezTo>
                      <a:pt x="214" y="131"/>
                      <a:pt x="191" y="179"/>
                      <a:pt x="143" y="179"/>
                    </a:cubicBezTo>
                    <a:cubicBezTo>
                      <a:pt x="119" y="179"/>
                      <a:pt x="119" y="191"/>
                      <a:pt x="107" y="215"/>
                    </a:cubicBezTo>
                    <a:cubicBezTo>
                      <a:pt x="95" y="239"/>
                      <a:pt x="84" y="262"/>
                      <a:pt x="48" y="2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42"/>
              <p:cNvSpPr/>
              <p:nvPr/>
            </p:nvSpPr>
            <p:spPr>
              <a:xfrm>
                <a:off x="2071075" y="4253025"/>
                <a:ext cx="45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80" extrusionOk="0">
                    <a:moveTo>
                      <a:pt x="179" y="84"/>
                    </a:moveTo>
                    <a:cubicBezTo>
                      <a:pt x="179" y="120"/>
                      <a:pt x="155" y="132"/>
                      <a:pt x="132" y="144"/>
                    </a:cubicBezTo>
                    <a:cubicBezTo>
                      <a:pt x="84" y="179"/>
                      <a:pt x="36" y="168"/>
                      <a:pt x="1" y="108"/>
                    </a:cubicBezTo>
                    <a:cubicBezTo>
                      <a:pt x="1" y="96"/>
                      <a:pt x="1" y="84"/>
                      <a:pt x="13" y="72"/>
                    </a:cubicBezTo>
                    <a:cubicBezTo>
                      <a:pt x="36" y="48"/>
                      <a:pt x="60" y="25"/>
                      <a:pt x="96" y="13"/>
                    </a:cubicBezTo>
                    <a:cubicBezTo>
                      <a:pt x="120" y="1"/>
                      <a:pt x="179" y="48"/>
                      <a:pt x="179" y="8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42"/>
              <p:cNvSpPr/>
              <p:nvPr/>
            </p:nvSpPr>
            <p:spPr>
              <a:xfrm>
                <a:off x="2060075" y="4240225"/>
                <a:ext cx="270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92" extrusionOk="0">
                    <a:moveTo>
                      <a:pt x="107" y="72"/>
                    </a:moveTo>
                    <a:cubicBezTo>
                      <a:pt x="95" y="96"/>
                      <a:pt x="95" y="132"/>
                      <a:pt x="107" y="156"/>
                    </a:cubicBezTo>
                    <a:cubicBezTo>
                      <a:pt x="107" y="168"/>
                      <a:pt x="95" y="191"/>
                      <a:pt x="84" y="179"/>
                    </a:cubicBezTo>
                    <a:cubicBezTo>
                      <a:pt x="60" y="168"/>
                      <a:pt x="24" y="156"/>
                      <a:pt x="12" y="120"/>
                    </a:cubicBezTo>
                    <a:cubicBezTo>
                      <a:pt x="0" y="96"/>
                      <a:pt x="12" y="37"/>
                      <a:pt x="36" y="13"/>
                    </a:cubicBezTo>
                    <a:cubicBezTo>
                      <a:pt x="48" y="1"/>
                      <a:pt x="60" y="13"/>
                      <a:pt x="72" y="13"/>
                    </a:cubicBezTo>
                    <a:cubicBezTo>
                      <a:pt x="95" y="25"/>
                      <a:pt x="107" y="48"/>
                      <a:pt x="107" y="7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42"/>
              <p:cNvSpPr/>
              <p:nvPr/>
            </p:nvSpPr>
            <p:spPr>
              <a:xfrm>
                <a:off x="2038050" y="4288150"/>
                <a:ext cx="24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08" extrusionOk="0">
                    <a:moveTo>
                      <a:pt x="60" y="108"/>
                    </a:moveTo>
                    <a:cubicBezTo>
                      <a:pt x="36" y="108"/>
                      <a:pt x="0" y="84"/>
                      <a:pt x="0" y="60"/>
                    </a:cubicBezTo>
                    <a:cubicBezTo>
                      <a:pt x="0" y="36"/>
                      <a:pt x="0" y="1"/>
                      <a:pt x="36" y="1"/>
                    </a:cubicBezTo>
                    <a:cubicBezTo>
                      <a:pt x="60" y="1"/>
                      <a:pt x="83" y="36"/>
                      <a:pt x="83" y="72"/>
                    </a:cubicBezTo>
                    <a:cubicBezTo>
                      <a:pt x="95" y="96"/>
                      <a:pt x="83" y="108"/>
                      <a:pt x="60" y="1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42"/>
              <p:cNvSpPr/>
              <p:nvPr/>
            </p:nvSpPr>
            <p:spPr>
              <a:xfrm>
                <a:off x="2082100" y="4190225"/>
                <a:ext cx="24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84" extrusionOk="0">
                    <a:moveTo>
                      <a:pt x="60" y="1"/>
                    </a:moveTo>
                    <a:cubicBezTo>
                      <a:pt x="72" y="1"/>
                      <a:pt x="95" y="13"/>
                      <a:pt x="95" y="24"/>
                    </a:cubicBezTo>
                    <a:cubicBezTo>
                      <a:pt x="95" y="48"/>
                      <a:pt x="60" y="84"/>
                      <a:pt x="36" y="84"/>
                    </a:cubicBezTo>
                    <a:cubicBezTo>
                      <a:pt x="24" y="84"/>
                      <a:pt x="0" y="72"/>
                      <a:pt x="0" y="48"/>
                    </a:cubicBezTo>
                    <a:cubicBezTo>
                      <a:pt x="12" y="13"/>
                      <a:pt x="36" y="1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21" name="Google Shape;11721;p42"/>
            <p:cNvGrpSpPr/>
            <p:nvPr/>
          </p:nvGrpSpPr>
          <p:grpSpPr>
            <a:xfrm>
              <a:off x="4588610" y="2005721"/>
              <a:ext cx="1143080" cy="636350"/>
              <a:chOff x="5222700" y="3658300"/>
              <a:chExt cx="3210900" cy="636350"/>
            </a:xfrm>
          </p:grpSpPr>
          <p:sp>
            <p:nvSpPr>
              <p:cNvPr id="11722" name="Google Shape;11722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small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723" name="Google Shape;11723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724" name="Google Shape;11724;p42"/>
          <p:cNvGrpSpPr/>
          <p:nvPr/>
        </p:nvGrpSpPr>
        <p:grpSpPr>
          <a:xfrm>
            <a:off x="5935257" y="1195132"/>
            <a:ext cx="1143080" cy="1446939"/>
            <a:chOff x="5935257" y="1195132"/>
            <a:chExt cx="1143080" cy="1446939"/>
          </a:xfrm>
        </p:grpSpPr>
        <p:grpSp>
          <p:nvGrpSpPr>
            <p:cNvPr id="11725" name="Google Shape;11725;p42"/>
            <p:cNvGrpSpPr/>
            <p:nvPr/>
          </p:nvGrpSpPr>
          <p:grpSpPr>
            <a:xfrm>
              <a:off x="6216486" y="1195132"/>
              <a:ext cx="580622" cy="633740"/>
              <a:chOff x="2521425" y="4010150"/>
              <a:chExt cx="403350" cy="440250"/>
            </a:xfrm>
          </p:grpSpPr>
          <p:sp>
            <p:nvSpPr>
              <p:cNvPr id="11726" name="Google Shape;11726;p42"/>
              <p:cNvSpPr/>
              <p:nvPr/>
            </p:nvSpPr>
            <p:spPr>
              <a:xfrm>
                <a:off x="2718775" y="4010150"/>
                <a:ext cx="80700" cy="115800"/>
              </a:xfrm>
              <a:custGeom>
                <a:avLst/>
                <a:gdLst/>
                <a:ahLst/>
                <a:cxnLst/>
                <a:rect l="l" t="t" r="r" b="b"/>
                <a:pathLst>
                  <a:path w="3228" h="4632" extrusionOk="0">
                    <a:moveTo>
                      <a:pt x="2120" y="48"/>
                    </a:moveTo>
                    <a:cubicBezTo>
                      <a:pt x="2132" y="36"/>
                      <a:pt x="2156" y="24"/>
                      <a:pt x="2168" y="12"/>
                    </a:cubicBezTo>
                    <a:lnTo>
                      <a:pt x="2287" y="12"/>
                    </a:lnTo>
                    <a:cubicBezTo>
                      <a:pt x="2299" y="24"/>
                      <a:pt x="2311" y="36"/>
                      <a:pt x="2322" y="60"/>
                    </a:cubicBezTo>
                    <a:cubicBezTo>
                      <a:pt x="2334" y="96"/>
                      <a:pt x="2358" y="119"/>
                      <a:pt x="2394" y="108"/>
                    </a:cubicBezTo>
                    <a:cubicBezTo>
                      <a:pt x="2441" y="96"/>
                      <a:pt x="2477" y="108"/>
                      <a:pt x="2525" y="131"/>
                    </a:cubicBezTo>
                    <a:cubicBezTo>
                      <a:pt x="2537" y="143"/>
                      <a:pt x="2561" y="155"/>
                      <a:pt x="2596" y="155"/>
                    </a:cubicBezTo>
                    <a:cubicBezTo>
                      <a:pt x="2596" y="155"/>
                      <a:pt x="2608" y="155"/>
                      <a:pt x="2620" y="155"/>
                    </a:cubicBezTo>
                    <a:cubicBezTo>
                      <a:pt x="2644" y="167"/>
                      <a:pt x="2656" y="191"/>
                      <a:pt x="2644" y="215"/>
                    </a:cubicBezTo>
                    <a:cubicBezTo>
                      <a:pt x="2608" y="274"/>
                      <a:pt x="2572" y="322"/>
                      <a:pt x="2525" y="358"/>
                    </a:cubicBezTo>
                    <a:cubicBezTo>
                      <a:pt x="2501" y="369"/>
                      <a:pt x="2465" y="381"/>
                      <a:pt x="2441" y="405"/>
                    </a:cubicBezTo>
                    <a:cubicBezTo>
                      <a:pt x="2441" y="405"/>
                      <a:pt x="2441" y="417"/>
                      <a:pt x="2441" y="417"/>
                    </a:cubicBezTo>
                    <a:cubicBezTo>
                      <a:pt x="2441" y="417"/>
                      <a:pt x="2453" y="429"/>
                      <a:pt x="2453" y="429"/>
                    </a:cubicBezTo>
                    <a:cubicBezTo>
                      <a:pt x="2501" y="429"/>
                      <a:pt x="2537" y="405"/>
                      <a:pt x="2572" y="369"/>
                    </a:cubicBezTo>
                    <a:cubicBezTo>
                      <a:pt x="2620" y="298"/>
                      <a:pt x="2703" y="262"/>
                      <a:pt x="2763" y="203"/>
                    </a:cubicBezTo>
                    <a:cubicBezTo>
                      <a:pt x="2787" y="191"/>
                      <a:pt x="2811" y="191"/>
                      <a:pt x="2834" y="203"/>
                    </a:cubicBezTo>
                    <a:cubicBezTo>
                      <a:pt x="2846" y="215"/>
                      <a:pt x="2858" y="227"/>
                      <a:pt x="2870" y="227"/>
                    </a:cubicBezTo>
                    <a:cubicBezTo>
                      <a:pt x="2930" y="250"/>
                      <a:pt x="2965" y="286"/>
                      <a:pt x="2965" y="369"/>
                    </a:cubicBezTo>
                    <a:cubicBezTo>
                      <a:pt x="2953" y="417"/>
                      <a:pt x="2989" y="465"/>
                      <a:pt x="3025" y="512"/>
                    </a:cubicBezTo>
                    <a:cubicBezTo>
                      <a:pt x="3037" y="524"/>
                      <a:pt x="3061" y="536"/>
                      <a:pt x="3073" y="536"/>
                    </a:cubicBezTo>
                    <a:cubicBezTo>
                      <a:pt x="3180" y="584"/>
                      <a:pt x="3227" y="715"/>
                      <a:pt x="3168" y="834"/>
                    </a:cubicBezTo>
                    <a:cubicBezTo>
                      <a:pt x="3120" y="917"/>
                      <a:pt x="3073" y="989"/>
                      <a:pt x="3001" y="1060"/>
                    </a:cubicBezTo>
                    <a:cubicBezTo>
                      <a:pt x="2965" y="1096"/>
                      <a:pt x="2918" y="1131"/>
                      <a:pt x="2894" y="1179"/>
                    </a:cubicBezTo>
                    <a:cubicBezTo>
                      <a:pt x="2870" y="1203"/>
                      <a:pt x="2846" y="1215"/>
                      <a:pt x="2811" y="1215"/>
                    </a:cubicBezTo>
                    <a:cubicBezTo>
                      <a:pt x="2799" y="1215"/>
                      <a:pt x="2787" y="1203"/>
                      <a:pt x="2763" y="1203"/>
                    </a:cubicBezTo>
                    <a:cubicBezTo>
                      <a:pt x="2751" y="1203"/>
                      <a:pt x="2739" y="1215"/>
                      <a:pt x="2739" y="1239"/>
                    </a:cubicBezTo>
                    <a:cubicBezTo>
                      <a:pt x="2727" y="1286"/>
                      <a:pt x="2703" y="1286"/>
                      <a:pt x="2668" y="1298"/>
                    </a:cubicBezTo>
                    <a:cubicBezTo>
                      <a:pt x="2632" y="1298"/>
                      <a:pt x="2584" y="1298"/>
                      <a:pt x="2537" y="1322"/>
                    </a:cubicBezTo>
                    <a:cubicBezTo>
                      <a:pt x="2561" y="1334"/>
                      <a:pt x="2584" y="1334"/>
                      <a:pt x="2596" y="1346"/>
                    </a:cubicBezTo>
                    <a:cubicBezTo>
                      <a:pt x="2620" y="1358"/>
                      <a:pt x="2620" y="1381"/>
                      <a:pt x="2608" y="1393"/>
                    </a:cubicBezTo>
                    <a:cubicBezTo>
                      <a:pt x="2572" y="1417"/>
                      <a:pt x="2549" y="1441"/>
                      <a:pt x="2513" y="1465"/>
                    </a:cubicBezTo>
                    <a:cubicBezTo>
                      <a:pt x="2489" y="1489"/>
                      <a:pt x="2465" y="1501"/>
                      <a:pt x="2441" y="1536"/>
                    </a:cubicBezTo>
                    <a:cubicBezTo>
                      <a:pt x="2453" y="1548"/>
                      <a:pt x="2465" y="1536"/>
                      <a:pt x="2477" y="1536"/>
                    </a:cubicBezTo>
                    <a:cubicBezTo>
                      <a:pt x="2537" y="1477"/>
                      <a:pt x="2608" y="1441"/>
                      <a:pt x="2668" y="1405"/>
                    </a:cubicBezTo>
                    <a:cubicBezTo>
                      <a:pt x="2715" y="1381"/>
                      <a:pt x="2751" y="1358"/>
                      <a:pt x="2799" y="1358"/>
                    </a:cubicBezTo>
                    <a:cubicBezTo>
                      <a:pt x="2822" y="1346"/>
                      <a:pt x="2846" y="1370"/>
                      <a:pt x="2846" y="1405"/>
                    </a:cubicBezTo>
                    <a:cubicBezTo>
                      <a:pt x="2846" y="1441"/>
                      <a:pt x="2834" y="1465"/>
                      <a:pt x="2811" y="1489"/>
                    </a:cubicBezTo>
                    <a:cubicBezTo>
                      <a:pt x="2787" y="1524"/>
                      <a:pt x="2763" y="1572"/>
                      <a:pt x="2715" y="1596"/>
                    </a:cubicBezTo>
                    <a:cubicBezTo>
                      <a:pt x="2680" y="1608"/>
                      <a:pt x="2668" y="1632"/>
                      <a:pt x="2644" y="1667"/>
                    </a:cubicBezTo>
                    <a:cubicBezTo>
                      <a:pt x="2608" y="1762"/>
                      <a:pt x="2549" y="1846"/>
                      <a:pt x="2477" y="1917"/>
                    </a:cubicBezTo>
                    <a:cubicBezTo>
                      <a:pt x="2465" y="1929"/>
                      <a:pt x="2453" y="1953"/>
                      <a:pt x="2441" y="1965"/>
                    </a:cubicBezTo>
                    <a:cubicBezTo>
                      <a:pt x="2406" y="2013"/>
                      <a:pt x="2370" y="2072"/>
                      <a:pt x="2358" y="2143"/>
                    </a:cubicBezTo>
                    <a:cubicBezTo>
                      <a:pt x="2346" y="2179"/>
                      <a:pt x="2334" y="2203"/>
                      <a:pt x="2311" y="2227"/>
                    </a:cubicBezTo>
                    <a:cubicBezTo>
                      <a:pt x="2275" y="2239"/>
                      <a:pt x="2275" y="2263"/>
                      <a:pt x="2275" y="2286"/>
                    </a:cubicBezTo>
                    <a:cubicBezTo>
                      <a:pt x="2275" y="2310"/>
                      <a:pt x="2251" y="2322"/>
                      <a:pt x="2239" y="2334"/>
                    </a:cubicBezTo>
                    <a:cubicBezTo>
                      <a:pt x="2203" y="2334"/>
                      <a:pt x="2180" y="2346"/>
                      <a:pt x="2156" y="2370"/>
                    </a:cubicBezTo>
                    <a:cubicBezTo>
                      <a:pt x="2132" y="2370"/>
                      <a:pt x="2108" y="2346"/>
                      <a:pt x="2084" y="2358"/>
                    </a:cubicBezTo>
                    <a:cubicBezTo>
                      <a:pt x="2072" y="2358"/>
                      <a:pt x="2060" y="2370"/>
                      <a:pt x="2060" y="2382"/>
                    </a:cubicBezTo>
                    <a:cubicBezTo>
                      <a:pt x="2060" y="2382"/>
                      <a:pt x="2072" y="2394"/>
                      <a:pt x="2084" y="2394"/>
                    </a:cubicBezTo>
                    <a:cubicBezTo>
                      <a:pt x="2108" y="2405"/>
                      <a:pt x="2132" y="2394"/>
                      <a:pt x="2156" y="2370"/>
                    </a:cubicBezTo>
                    <a:cubicBezTo>
                      <a:pt x="2168" y="2370"/>
                      <a:pt x="2180" y="2370"/>
                      <a:pt x="2191" y="2370"/>
                    </a:cubicBezTo>
                    <a:cubicBezTo>
                      <a:pt x="2215" y="2382"/>
                      <a:pt x="2227" y="2417"/>
                      <a:pt x="2215" y="2441"/>
                    </a:cubicBezTo>
                    <a:cubicBezTo>
                      <a:pt x="2203" y="2453"/>
                      <a:pt x="2191" y="2465"/>
                      <a:pt x="2180" y="2477"/>
                    </a:cubicBezTo>
                    <a:cubicBezTo>
                      <a:pt x="2168" y="2489"/>
                      <a:pt x="2156" y="2501"/>
                      <a:pt x="2132" y="2513"/>
                    </a:cubicBezTo>
                    <a:cubicBezTo>
                      <a:pt x="2120" y="2536"/>
                      <a:pt x="2108" y="2548"/>
                      <a:pt x="2120" y="2572"/>
                    </a:cubicBezTo>
                    <a:cubicBezTo>
                      <a:pt x="2132" y="2632"/>
                      <a:pt x="2120" y="2655"/>
                      <a:pt x="2072" y="2679"/>
                    </a:cubicBezTo>
                    <a:cubicBezTo>
                      <a:pt x="2037" y="2691"/>
                      <a:pt x="1989" y="2703"/>
                      <a:pt x="1953" y="2691"/>
                    </a:cubicBezTo>
                    <a:cubicBezTo>
                      <a:pt x="1941" y="2691"/>
                      <a:pt x="1930" y="2691"/>
                      <a:pt x="1918" y="2691"/>
                    </a:cubicBezTo>
                    <a:cubicBezTo>
                      <a:pt x="1906" y="2703"/>
                      <a:pt x="1906" y="2727"/>
                      <a:pt x="1906" y="2739"/>
                    </a:cubicBezTo>
                    <a:cubicBezTo>
                      <a:pt x="1906" y="2763"/>
                      <a:pt x="1906" y="2775"/>
                      <a:pt x="1882" y="2786"/>
                    </a:cubicBezTo>
                    <a:cubicBezTo>
                      <a:pt x="1834" y="2822"/>
                      <a:pt x="1787" y="2846"/>
                      <a:pt x="1727" y="2858"/>
                    </a:cubicBezTo>
                    <a:cubicBezTo>
                      <a:pt x="1703" y="2870"/>
                      <a:pt x="1679" y="2870"/>
                      <a:pt x="1656" y="2882"/>
                    </a:cubicBezTo>
                    <a:cubicBezTo>
                      <a:pt x="1644" y="2894"/>
                      <a:pt x="1620" y="2894"/>
                      <a:pt x="1608" y="2894"/>
                    </a:cubicBezTo>
                    <a:cubicBezTo>
                      <a:pt x="1584" y="2894"/>
                      <a:pt x="1572" y="2894"/>
                      <a:pt x="1560" y="2894"/>
                    </a:cubicBezTo>
                    <a:cubicBezTo>
                      <a:pt x="1537" y="2894"/>
                      <a:pt x="1513" y="2894"/>
                      <a:pt x="1501" y="2917"/>
                    </a:cubicBezTo>
                    <a:cubicBezTo>
                      <a:pt x="1489" y="2929"/>
                      <a:pt x="1525" y="2941"/>
                      <a:pt x="1560" y="2941"/>
                    </a:cubicBezTo>
                    <a:cubicBezTo>
                      <a:pt x="1632" y="2941"/>
                      <a:pt x="1691" y="2941"/>
                      <a:pt x="1751" y="2941"/>
                    </a:cubicBezTo>
                    <a:cubicBezTo>
                      <a:pt x="1775" y="2941"/>
                      <a:pt x="1787" y="2953"/>
                      <a:pt x="1799" y="2977"/>
                    </a:cubicBezTo>
                    <a:cubicBezTo>
                      <a:pt x="1799" y="3013"/>
                      <a:pt x="1822" y="3048"/>
                      <a:pt x="1787" y="3072"/>
                    </a:cubicBezTo>
                    <a:cubicBezTo>
                      <a:pt x="1763" y="3108"/>
                      <a:pt x="1691" y="3084"/>
                      <a:pt x="1668" y="3048"/>
                    </a:cubicBezTo>
                    <a:cubicBezTo>
                      <a:pt x="1668" y="3048"/>
                      <a:pt x="1668" y="3036"/>
                      <a:pt x="1656" y="3036"/>
                    </a:cubicBezTo>
                    <a:cubicBezTo>
                      <a:pt x="1644" y="3001"/>
                      <a:pt x="1620" y="2989"/>
                      <a:pt x="1584" y="2989"/>
                    </a:cubicBezTo>
                    <a:cubicBezTo>
                      <a:pt x="1560" y="2989"/>
                      <a:pt x="1549" y="3001"/>
                      <a:pt x="1525" y="3001"/>
                    </a:cubicBezTo>
                    <a:cubicBezTo>
                      <a:pt x="1537" y="3013"/>
                      <a:pt x="1549" y="3013"/>
                      <a:pt x="1560" y="3013"/>
                    </a:cubicBezTo>
                    <a:cubicBezTo>
                      <a:pt x="1572" y="3013"/>
                      <a:pt x="1596" y="3013"/>
                      <a:pt x="1608" y="3025"/>
                    </a:cubicBezTo>
                    <a:cubicBezTo>
                      <a:pt x="1620" y="3025"/>
                      <a:pt x="1632" y="3036"/>
                      <a:pt x="1620" y="3048"/>
                    </a:cubicBezTo>
                    <a:cubicBezTo>
                      <a:pt x="1620" y="3060"/>
                      <a:pt x="1608" y="3060"/>
                      <a:pt x="1608" y="3060"/>
                    </a:cubicBezTo>
                    <a:cubicBezTo>
                      <a:pt x="1596" y="3072"/>
                      <a:pt x="1584" y="3072"/>
                      <a:pt x="1572" y="3072"/>
                    </a:cubicBezTo>
                    <a:cubicBezTo>
                      <a:pt x="1584" y="3096"/>
                      <a:pt x="1596" y="3084"/>
                      <a:pt x="1608" y="3084"/>
                    </a:cubicBezTo>
                    <a:cubicBezTo>
                      <a:pt x="1632" y="3096"/>
                      <a:pt x="1656" y="3096"/>
                      <a:pt x="1668" y="3108"/>
                    </a:cubicBezTo>
                    <a:cubicBezTo>
                      <a:pt x="1691" y="3132"/>
                      <a:pt x="1715" y="3156"/>
                      <a:pt x="1739" y="3167"/>
                    </a:cubicBezTo>
                    <a:cubicBezTo>
                      <a:pt x="1775" y="3179"/>
                      <a:pt x="1775" y="3203"/>
                      <a:pt x="1787" y="3239"/>
                    </a:cubicBezTo>
                    <a:cubicBezTo>
                      <a:pt x="1787" y="3251"/>
                      <a:pt x="1787" y="3263"/>
                      <a:pt x="1787" y="3286"/>
                    </a:cubicBezTo>
                    <a:cubicBezTo>
                      <a:pt x="1787" y="3358"/>
                      <a:pt x="1775" y="3370"/>
                      <a:pt x="1715" y="3394"/>
                    </a:cubicBezTo>
                    <a:cubicBezTo>
                      <a:pt x="1703" y="3394"/>
                      <a:pt x="1691" y="3394"/>
                      <a:pt x="1679" y="3406"/>
                    </a:cubicBezTo>
                    <a:cubicBezTo>
                      <a:pt x="1691" y="3429"/>
                      <a:pt x="1715" y="3429"/>
                      <a:pt x="1727" y="3453"/>
                    </a:cubicBezTo>
                    <a:cubicBezTo>
                      <a:pt x="1739" y="3477"/>
                      <a:pt x="1751" y="3501"/>
                      <a:pt x="1739" y="3513"/>
                    </a:cubicBezTo>
                    <a:cubicBezTo>
                      <a:pt x="1703" y="3560"/>
                      <a:pt x="1679" y="3596"/>
                      <a:pt x="1632" y="3572"/>
                    </a:cubicBezTo>
                    <a:cubicBezTo>
                      <a:pt x="1620" y="3560"/>
                      <a:pt x="1608" y="3572"/>
                      <a:pt x="1608" y="3572"/>
                    </a:cubicBezTo>
                    <a:cubicBezTo>
                      <a:pt x="1608" y="3572"/>
                      <a:pt x="1596" y="3572"/>
                      <a:pt x="1596" y="3572"/>
                    </a:cubicBezTo>
                    <a:cubicBezTo>
                      <a:pt x="1596" y="3584"/>
                      <a:pt x="1596" y="3584"/>
                      <a:pt x="1596" y="3584"/>
                    </a:cubicBezTo>
                    <a:cubicBezTo>
                      <a:pt x="1620" y="3596"/>
                      <a:pt x="1632" y="3608"/>
                      <a:pt x="1656" y="3608"/>
                    </a:cubicBezTo>
                    <a:cubicBezTo>
                      <a:pt x="1668" y="3620"/>
                      <a:pt x="1679" y="3620"/>
                      <a:pt x="1679" y="3644"/>
                    </a:cubicBezTo>
                    <a:cubicBezTo>
                      <a:pt x="1679" y="3667"/>
                      <a:pt x="1679" y="3691"/>
                      <a:pt x="1656" y="3691"/>
                    </a:cubicBezTo>
                    <a:cubicBezTo>
                      <a:pt x="1596" y="3703"/>
                      <a:pt x="1549" y="3763"/>
                      <a:pt x="1489" y="3727"/>
                    </a:cubicBezTo>
                    <a:cubicBezTo>
                      <a:pt x="1477" y="3727"/>
                      <a:pt x="1465" y="3727"/>
                      <a:pt x="1465" y="3739"/>
                    </a:cubicBezTo>
                    <a:cubicBezTo>
                      <a:pt x="1441" y="3739"/>
                      <a:pt x="1441" y="3751"/>
                      <a:pt x="1441" y="3763"/>
                    </a:cubicBezTo>
                    <a:cubicBezTo>
                      <a:pt x="1441" y="3798"/>
                      <a:pt x="1441" y="3834"/>
                      <a:pt x="1453" y="3858"/>
                    </a:cubicBezTo>
                    <a:cubicBezTo>
                      <a:pt x="1465" y="3894"/>
                      <a:pt x="1465" y="3918"/>
                      <a:pt x="1453" y="3953"/>
                    </a:cubicBezTo>
                    <a:cubicBezTo>
                      <a:pt x="1453" y="3965"/>
                      <a:pt x="1441" y="3977"/>
                      <a:pt x="1441" y="3989"/>
                    </a:cubicBezTo>
                    <a:cubicBezTo>
                      <a:pt x="1429" y="4048"/>
                      <a:pt x="1394" y="4072"/>
                      <a:pt x="1334" y="4072"/>
                    </a:cubicBezTo>
                    <a:cubicBezTo>
                      <a:pt x="1298" y="4072"/>
                      <a:pt x="1275" y="4072"/>
                      <a:pt x="1239" y="4084"/>
                    </a:cubicBezTo>
                    <a:cubicBezTo>
                      <a:pt x="1239" y="4084"/>
                      <a:pt x="1227" y="4096"/>
                      <a:pt x="1227" y="4108"/>
                    </a:cubicBezTo>
                    <a:cubicBezTo>
                      <a:pt x="1227" y="4108"/>
                      <a:pt x="1239" y="4108"/>
                      <a:pt x="1239" y="4108"/>
                    </a:cubicBezTo>
                    <a:cubicBezTo>
                      <a:pt x="1263" y="4108"/>
                      <a:pt x="1275" y="4108"/>
                      <a:pt x="1287" y="4108"/>
                    </a:cubicBezTo>
                    <a:cubicBezTo>
                      <a:pt x="1322" y="4108"/>
                      <a:pt x="1346" y="4144"/>
                      <a:pt x="1334" y="4179"/>
                    </a:cubicBezTo>
                    <a:cubicBezTo>
                      <a:pt x="1334" y="4191"/>
                      <a:pt x="1334" y="4203"/>
                      <a:pt x="1322" y="4203"/>
                    </a:cubicBezTo>
                    <a:cubicBezTo>
                      <a:pt x="1322" y="4215"/>
                      <a:pt x="1322" y="4239"/>
                      <a:pt x="1334" y="4251"/>
                    </a:cubicBezTo>
                    <a:cubicBezTo>
                      <a:pt x="1346" y="4263"/>
                      <a:pt x="1358" y="4263"/>
                      <a:pt x="1370" y="4251"/>
                    </a:cubicBezTo>
                    <a:cubicBezTo>
                      <a:pt x="1382" y="4239"/>
                      <a:pt x="1394" y="4239"/>
                      <a:pt x="1394" y="4227"/>
                    </a:cubicBezTo>
                    <a:cubicBezTo>
                      <a:pt x="1418" y="4227"/>
                      <a:pt x="1429" y="4239"/>
                      <a:pt x="1429" y="4251"/>
                    </a:cubicBezTo>
                    <a:cubicBezTo>
                      <a:pt x="1453" y="4299"/>
                      <a:pt x="1465" y="4346"/>
                      <a:pt x="1441" y="4394"/>
                    </a:cubicBezTo>
                    <a:cubicBezTo>
                      <a:pt x="1418" y="4441"/>
                      <a:pt x="1394" y="4489"/>
                      <a:pt x="1346" y="4489"/>
                    </a:cubicBezTo>
                    <a:cubicBezTo>
                      <a:pt x="1334" y="4489"/>
                      <a:pt x="1322" y="4489"/>
                      <a:pt x="1310" y="4501"/>
                    </a:cubicBezTo>
                    <a:cubicBezTo>
                      <a:pt x="1287" y="4572"/>
                      <a:pt x="1215" y="4584"/>
                      <a:pt x="1156" y="4620"/>
                    </a:cubicBezTo>
                    <a:cubicBezTo>
                      <a:pt x="1144" y="4632"/>
                      <a:pt x="1120" y="4608"/>
                      <a:pt x="1120" y="4584"/>
                    </a:cubicBezTo>
                    <a:cubicBezTo>
                      <a:pt x="1120" y="4560"/>
                      <a:pt x="1132" y="4537"/>
                      <a:pt x="1132" y="4525"/>
                    </a:cubicBezTo>
                    <a:cubicBezTo>
                      <a:pt x="1132" y="4501"/>
                      <a:pt x="1120" y="4477"/>
                      <a:pt x="1096" y="4477"/>
                    </a:cubicBezTo>
                    <a:cubicBezTo>
                      <a:pt x="1060" y="4477"/>
                      <a:pt x="1025" y="4465"/>
                      <a:pt x="989" y="4501"/>
                    </a:cubicBezTo>
                    <a:cubicBezTo>
                      <a:pt x="977" y="4513"/>
                      <a:pt x="965" y="4525"/>
                      <a:pt x="953" y="4513"/>
                    </a:cubicBezTo>
                    <a:cubicBezTo>
                      <a:pt x="917" y="4489"/>
                      <a:pt x="870" y="4513"/>
                      <a:pt x="822" y="4477"/>
                    </a:cubicBezTo>
                    <a:cubicBezTo>
                      <a:pt x="798" y="4465"/>
                      <a:pt x="775" y="4465"/>
                      <a:pt x="763" y="4501"/>
                    </a:cubicBezTo>
                    <a:cubicBezTo>
                      <a:pt x="763" y="4501"/>
                      <a:pt x="763" y="4513"/>
                      <a:pt x="751" y="4525"/>
                    </a:cubicBezTo>
                    <a:cubicBezTo>
                      <a:pt x="751" y="4549"/>
                      <a:pt x="763" y="4560"/>
                      <a:pt x="739" y="4572"/>
                    </a:cubicBezTo>
                    <a:cubicBezTo>
                      <a:pt x="727" y="4572"/>
                      <a:pt x="703" y="4584"/>
                      <a:pt x="691" y="4572"/>
                    </a:cubicBezTo>
                    <a:cubicBezTo>
                      <a:pt x="656" y="4572"/>
                      <a:pt x="608" y="4560"/>
                      <a:pt x="584" y="4537"/>
                    </a:cubicBezTo>
                    <a:cubicBezTo>
                      <a:pt x="548" y="4501"/>
                      <a:pt x="501" y="4525"/>
                      <a:pt x="465" y="4501"/>
                    </a:cubicBezTo>
                    <a:cubicBezTo>
                      <a:pt x="465" y="4501"/>
                      <a:pt x="453" y="4513"/>
                      <a:pt x="441" y="4513"/>
                    </a:cubicBezTo>
                    <a:cubicBezTo>
                      <a:pt x="429" y="4525"/>
                      <a:pt x="406" y="4525"/>
                      <a:pt x="382" y="4513"/>
                    </a:cubicBezTo>
                    <a:cubicBezTo>
                      <a:pt x="358" y="4501"/>
                      <a:pt x="334" y="4489"/>
                      <a:pt x="310" y="4489"/>
                    </a:cubicBezTo>
                    <a:cubicBezTo>
                      <a:pt x="275" y="4489"/>
                      <a:pt x="227" y="4465"/>
                      <a:pt x="203" y="4441"/>
                    </a:cubicBezTo>
                    <a:cubicBezTo>
                      <a:pt x="179" y="4418"/>
                      <a:pt x="167" y="4382"/>
                      <a:pt x="155" y="4346"/>
                    </a:cubicBezTo>
                    <a:cubicBezTo>
                      <a:pt x="144" y="4299"/>
                      <a:pt x="167" y="4275"/>
                      <a:pt x="203" y="4275"/>
                    </a:cubicBezTo>
                    <a:cubicBezTo>
                      <a:pt x="239" y="4287"/>
                      <a:pt x="263" y="4287"/>
                      <a:pt x="286" y="4251"/>
                    </a:cubicBezTo>
                    <a:cubicBezTo>
                      <a:pt x="298" y="4239"/>
                      <a:pt x="322" y="4215"/>
                      <a:pt x="334" y="4203"/>
                    </a:cubicBezTo>
                    <a:cubicBezTo>
                      <a:pt x="358" y="4179"/>
                      <a:pt x="382" y="4144"/>
                      <a:pt x="429" y="4144"/>
                    </a:cubicBezTo>
                    <a:cubicBezTo>
                      <a:pt x="441" y="4144"/>
                      <a:pt x="453" y="4132"/>
                      <a:pt x="465" y="4120"/>
                    </a:cubicBezTo>
                    <a:cubicBezTo>
                      <a:pt x="489" y="4108"/>
                      <a:pt x="489" y="4072"/>
                      <a:pt x="477" y="4060"/>
                    </a:cubicBezTo>
                    <a:cubicBezTo>
                      <a:pt x="417" y="4013"/>
                      <a:pt x="417" y="3941"/>
                      <a:pt x="394" y="3882"/>
                    </a:cubicBezTo>
                    <a:cubicBezTo>
                      <a:pt x="358" y="3834"/>
                      <a:pt x="382" y="3787"/>
                      <a:pt x="429" y="3751"/>
                    </a:cubicBezTo>
                    <a:cubicBezTo>
                      <a:pt x="501" y="3715"/>
                      <a:pt x="572" y="3739"/>
                      <a:pt x="608" y="3822"/>
                    </a:cubicBezTo>
                    <a:cubicBezTo>
                      <a:pt x="620" y="3858"/>
                      <a:pt x="632" y="3894"/>
                      <a:pt x="644" y="3929"/>
                    </a:cubicBezTo>
                    <a:cubicBezTo>
                      <a:pt x="667" y="3977"/>
                      <a:pt x="691" y="3989"/>
                      <a:pt x="739" y="4001"/>
                    </a:cubicBezTo>
                    <a:cubicBezTo>
                      <a:pt x="775" y="4001"/>
                      <a:pt x="798" y="3977"/>
                      <a:pt x="834" y="3965"/>
                    </a:cubicBezTo>
                    <a:cubicBezTo>
                      <a:pt x="834" y="3965"/>
                      <a:pt x="834" y="3953"/>
                      <a:pt x="834" y="3953"/>
                    </a:cubicBezTo>
                    <a:cubicBezTo>
                      <a:pt x="822" y="3941"/>
                      <a:pt x="810" y="3941"/>
                      <a:pt x="798" y="3941"/>
                    </a:cubicBezTo>
                    <a:cubicBezTo>
                      <a:pt x="739" y="3929"/>
                      <a:pt x="703" y="3882"/>
                      <a:pt x="679" y="3822"/>
                    </a:cubicBezTo>
                    <a:cubicBezTo>
                      <a:pt x="679" y="3798"/>
                      <a:pt x="667" y="3787"/>
                      <a:pt x="667" y="3763"/>
                    </a:cubicBezTo>
                    <a:cubicBezTo>
                      <a:pt x="632" y="3715"/>
                      <a:pt x="632" y="3715"/>
                      <a:pt x="667" y="3679"/>
                    </a:cubicBezTo>
                    <a:cubicBezTo>
                      <a:pt x="679" y="3656"/>
                      <a:pt x="691" y="3656"/>
                      <a:pt x="703" y="3620"/>
                    </a:cubicBezTo>
                    <a:cubicBezTo>
                      <a:pt x="679" y="3608"/>
                      <a:pt x="667" y="3632"/>
                      <a:pt x="644" y="3632"/>
                    </a:cubicBezTo>
                    <a:cubicBezTo>
                      <a:pt x="632" y="3644"/>
                      <a:pt x="608" y="3644"/>
                      <a:pt x="608" y="3620"/>
                    </a:cubicBezTo>
                    <a:cubicBezTo>
                      <a:pt x="584" y="3608"/>
                      <a:pt x="572" y="3596"/>
                      <a:pt x="548" y="3608"/>
                    </a:cubicBezTo>
                    <a:cubicBezTo>
                      <a:pt x="548" y="3620"/>
                      <a:pt x="536" y="3620"/>
                      <a:pt x="525" y="3620"/>
                    </a:cubicBezTo>
                    <a:cubicBezTo>
                      <a:pt x="489" y="3632"/>
                      <a:pt x="465" y="3608"/>
                      <a:pt x="465" y="3584"/>
                    </a:cubicBezTo>
                    <a:cubicBezTo>
                      <a:pt x="453" y="3537"/>
                      <a:pt x="453" y="3489"/>
                      <a:pt x="453" y="3441"/>
                    </a:cubicBezTo>
                    <a:cubicBezTo>
                      <a:pt x="453" y="3429"/>
                      <a:pt x="453" y="3417"/>
                      <a:pt x="465" y="3417"/>
                    </a:cubicBezTo>
                    <a:cubicBezTo>
                      <a:pt x="489" y="3370"/>
                      <a:pt x="513" y="3322"/>
                      <a:pt x="513" y="3275"/>
                    </a:cubicBezTo>
                    <a:cubicBezTo>
                      <a:pt x="525" y="3239"/>
                      <a:pt x="536" y="3227"/>
                      <a:pt x="572" y="3215"/>
                    </a:cubicBezTo>
                    <a:cubicBezTo>
                      <a:pt x="608" y="3203"/>
                      <a:pt x="656" y="3203"/>
                      <a:pt x="691" y="3156"/>
                    </a:cubicBezTo>
                    <a:cubicBezTo>
                      <a:pt x="691" y="3156"/>
                      <a:pt x="703" y="3156"/>
                      <a:pt x="715" y="3156"/>
                    </a:cubicBezTo>
                    <a:cubicBezTo>
                      <a:pt x="763" y="3167"/>
                      <a:pt x="798" y="3179"/>
                      <a:pt x="846" y="3191"/>
                    </a:cubicBezTo>
                    <a:cubicBezTo>
                      <a:pt x="858" y="3203"/>
                      <a:pt x="858" y="3215"/>
                      <a:pt x="870" y="3215"/>
                    </a:cubicBezTo>
                    <a:cubicBezTo>
                      <a:pt x="882" y="3227"/>
                      <a:pt x="894" y="3239"/>
                      <a:pt x="894" y="3227"/>
                    </a:cubicBezTo>
                    <a:cubicBezTo>
                      <a:pt x="917" y="3203"/>
                      <a:pt x="941" y="3203"/>
                      <a:pt x="965" y="3203"/>
                    </a:cubicBezTo>
                    <a:cubicBezTo>
                      <a:pt x="989" y="3215"/>
                      <a:pt x="1013" y="3215"/>
                      <a:pt x="1037" y="3203"/>
                    </a:cubicBezTo>
                    <a:cubicBezTo>
                      <a:pt x="1037" y="3191"/>
                      <a:pt x="1037" y="3191"/>
                      <a:pt x="1037" y="3191"/>
                    </a:cubicBezTo>
                    <a:cubicBezTo>
                      <a:pt x="1037" y="3191"/>
                      <a:pt x="1037" y="3179"/>
                      <a:pt x="1037" y="3179"/>
                    </a:cubicBezTo>
                    <a:cubicBezTo>
                      <a:pt x="965" y="3191"/>
                      <a:pt x="906" y="3167"/>
                      <a:pt x="846" y="3156"/>
                    </a:cubicBezTo>
                    <a:cubicBezTo>
                      <a:pt x="810" y="3144"/>
                      <a:pt x="775" y="3132"/>
                      <a:pt x="763" y="3096"/>
                    </a:cubicBezTo>
                    <a:cubicBezTo>
                      <a:pt x="751" y="3084"/>
                      <a:pt x="739" y="3072"/>
                      <a:pt x="739" y="3048"/>
                    </a:cubicBezTo>
                    <a:cubicBezTo>
                      <a:pt x="751" y="3036"/>
                      <a:pt x="763" y="3013"/>
                      <a:pt x="775" y="3025"/>
                    </a:cubicBezTo>
                    <a:cubicBezTo>
                      <a:pt x="798" y="3036"/>
                      <a:pt x="822" y="3060"/>
                      <a:pt x="846" y="3072"/>
                    </a:cubicBezTo>
                    <a:cubicBezTo>
                      <a:pt x="846" y="3060"/>
                      <a:pt x="846" y="3060"/>
                      <a:pt x="846" y="3048"/>
                    </a:cubicBezTo>
                    <a:cubicBezTo>
                      <a:pt x="798" y="3001"/>
                      <a:pt x="775" y="2941"/>
                      <a:pt x="763" y="2882"/>
                    </a:cubicBezTo>
                    <a:cubicBezTo>
                      <a:pt x="763" y="2810"/>
                      <a:pt x="715" y="2763"/>
                      <a:pt x="703" y="2703"/>
                    </a:cubicBezTo>
                    <a:cubicBezTo>
                      <a:pt x="691" y="2679"/>
                      <a:pt x="656" y="2655"/>
                      <a:pt x="632" y="2644"/>
                    </a:cubicBezTo>
                    <a:cubicBezTo>
                      <a:pt x="572" y="2620"/>
                      <a:pt x="560" y="2572"/>
                      <a:pt x="560" y="2501"/>
                    </a:cubicBezTo>
                    <a:cubicBezTo>
                      <a:pt x="560" y="2477"/>
                      <a:pt x="560" y="2441"/>
                      <a:pt x="560" y="2417"/>
                    </a:cubicBezTo>
                    <a:cubicBezTo>
                      <a:pt x="548" y="2370"/>
                      <a:pt x="560" y="2334"/>
                      <a:pt x="560" y="2286"/>
                    </a:cubicBezTo>
                    <a:cubicBezTo>
                      <a:pt x="572" y="2239"/>
                      <a:pt x="596" y="2215"/>
                      <a:pt x="632" y="2227"/>
                    </a:cubicBezTo>
                    <a:cubicBezTo>
                      <a:pt x="703" y="2239"/>
                      <a:pt x="763" y="2263"/>
                      <a:pt x="834" y="2274"/>
                    </a:cubicBezTo>
                    <a:cubicBezTo>
                      <a:pt x="858" y="2286"/>
                      <a:pt x="870" y="2310"/>
                      <a:pt x="882" y="2334"/>
                    </a:cubicBezTo>
                    <a:cubicBezTo>
                      <a:pt x="906" y="2417"/>
                      <a:pt x="953" y="2489"/>
                      <a:pt x="1001" y="2572"/>
                    </a:cubicBezTo>
                    <a:cubicBezTo>
                      <a:pt x="1013" y="2596"/>
                      <a:pt x="1025" y="2620"/>
                      <a:pt x="1025" y="2655"/>
                    </a:cubicBezTo>
                    <a:cubicBezTo>
                      <a:pt x="1048" y="2691"/>
                      <a:pt x="1072" y="2727"/>
                      <a:pt x="1108" y="2739"/>
                    </a:cubicBezTo>
                    <a:cubicBezTo>
                      <a:pt x="1108" y="2739"/>
                      <a:pt x="1120" y="2739"/>
                      <a:pt x="1132" y="2739"/>
                    </a:cubicBezTo>
                    <a:cubicBezTo>
                      <a:pt x="1144" y="2727"/>
                      <a:pt x="1132" y="2715"/>
                      <a:pt x="1120" y="2703"/>
                    </a:cubicBezTo>
                    <a:cubicBezTo>
                      <a:pt x="1120" y="2703"/>
                      <a:pt x="1108" y="2691"/>
                      <a:pt x="1108" y="2691"/>
                    </a:cubicBezTo>
                    <a:cubicBezTo>
                      <a:pt x="1072" y="2667"/>
                      <a:pt x="1048" y="2632"/>
                      <a:pt x="1048" y="2584"/>
                    </a:cubicBezTo>
                    <a:cubicBezTo>
                      <a:pt x="1048" y="2536"/>
                      <a:pt x="1037" y="2501"/>
                      <a:pt x="1013" y="2477"/>
                    </a:cubicBezTo>
                    <a:cubicBezTo>
                      <a:pt x="977" y="2453"/>
                      <a:pt x="965" y="2429"/>
                      <a:pt x="953" y="2394"/>
                    </a:cubicBezTo>
                    <a:cubicBezTo>
                      <a:pt x="941" y="2358"/>
                      <a:pt x="929" y="2322"/>
                      <a:pt x="917" y="2274"/>
                    </a:cubicBezTo>
                    <a:cubicBezTo>
                      <a:pt x="906" y="2251"/>
                      <a:pt x="917" y="2227"/>
                      <a:pt x="941" y="2215"/>
                    </a:cubicBezTo>
                    <a:cubicBezTo>
                      <a:pt x="977" y="2203"/>
                      <a:pt x="1013" y="2191"/>
                      <a:pt x="1037" y="2179"/>
                    </a:cubicBezTo>
                    <a:cubicBezTo>
                      <a:pt x="1108" y="2167"/>
                      <a:pt x="1168" y="2143"/>
                      <a:pt x="1227" y="2108"/>
                    </a:cubicBezTo>
                    <a:cubicBezTo>
                      <a:pt x="1263" y="2084"/>
                      <a:pt x="1298" y="2072"/>
                      <a:pt x="1346" y="2072"/>
                    </a:cubicBezTo>
                    <a:cubicBezTo>
                      <a:pt x="1358" y="2060"/>
                      <a:pt x="1382" y="2072"/>
                      <a:pt x="1394" y="2048"/>
                    </a:cubicBezTo>
                    <a:cubicBezTo>
                      <a:pt x="1358" y="2048"/>
                      <a:pt x="1322" y="2048"/>
                      <a:pt x="1287" y="2048"/>
                    </a:cubicBezTo>
                    <a:cubicBezTo>
                      <a:pt x="1275" y="2048"/>
                      <a:pt x="1263" y="2036"/>
                      <a:pt x="1263" y="2036"/>
                    </a:cubicBezTo>
                    <a:cubicBezTo>
                      <a:pt x="1263" y="2024"/>
                      <a:pt x="1263" y="2013"/>
                      <a:pt x="1275" y="2013"/>
                    </a:cubicBezTo>
                    <a:cubicBezTo>
                      <a:pt x="1310" y="1965"/>
                      <a:pt x="1370" y="1929"/>
                      <a:pt x="1429" y="1905"/>
                    </a:cubicBezTo>
                    <a:cubicBezTo>
                      <a:pt x="1441" y="1893"/>
                      <a:pt x="1453" y="1893"/>
                      <a:pt x="1465" y="1882"/>
                    </a:cubicBezTo>
                    <a:cubicBezTo>
                      <a:pt x="1489" y="1870"/>
                      <a:pt x="1525" y="1882"/>
                      <a:pt x="1513" y="1846"/>
                    </a:cubicBezTo>
                    <a:cubicBezTo>
                      <a:pt x="1513" y="1834"/>
                      <a:pt x="1477" y="1846"/>
                      <a:pt x="1453" y="1846"/>
                    </a:cubicBezTo>
                    <a:cubicBezTo>
                      <a:pt x="1441" y="1846"/>
                      <a:pt x="1429" y="1846"/>
                      <a:pt x="1406" y="1858"/>
                    </a:cubicBezTo>
                    <a:cubicBezTo>
                      <a:pt x="1382" y="1870"/>
                      <a:pt x="1346" y="1858"/>
                      <a:pt x="1334" y="1822"/>
                    </a:cubicBezTo>
                    <a:cubicBezTo>
                      <a:pt x="1298" y="1858"/>
                      <a:pt x="1287" y="1893"/>
                      <a:pt x="1251" y="1929"/>
                    </a:cubicBezTo>
                    <a:cubicBezTo>
                      <a:pt x="1179" y="2013"/>
                      <a:pt x="1084" y="2060"/>
                      <a:pt x="977" y="2084"/>
                    </a:cubicBezTo>
                    <a:cubicBezTo>
                      <a:pt x="965" y="2096"/>
                      <a:pt x="965" y="2096"/>
                      <a:pt x="953" y="2096"/>
                    </a:cubicBezTo>
                    <a:cubicBezTo>
                      <a:pt x="917" y="2096"/>
                      <a:pt x="906" y="2084"/>
                      <a:pt x="917" y="2048"/>
                    </a:cubicBezTo>
                    <a:cubicBezTo>
                      <a:pt x="917" y="2001"/>
                      <a:pt x="906" y="1989"/>
                      <a:pt x="894" y="1989"/>
                    </a:cubicBezTo>
                    <a:cubicBezTo>
                      <a:pt x="870" y="1989"/>
                      <a:pt x="870" y="2013"/>
                      <a:pt x="870" y="2036"/>
                    </a:cubicBezTo>
                    <a:cubicBezTo>
                      <a:pt x="858" y="2084"/>
                      <a:pt x="822" y="2108"/>
                      <a:pt x="775" y="2120"/>
                    </a:cubicBezTo>
                    <a:cubicBezTo>
                      <a:pt x="715" y="2132"/>
                      <a:pt x="656" y="2108"/>
                      <a:pt x="596" y="2096"/>
                    </a:cubicBezTo>
                    <a:cubicBezTo>
                      <a:pt x="548" y="2072"/>
                      <a:pt x="536" y="2048"/>
                      <a:pt x="548" y="2001"/>
                    </a:cubicBezTo>
                    <a:cubicBezTo>
                      <a:pt x="560" y="1977"/>
                      <a:pt x="560" y="1965"/>
                      <a:pt x="560" y="1965"/>
                    </a:cubicBezTo>
                    <a:cubicBezTo>
                      <a:pt x="596" y="1893"/>
                      <a:pt x="620" y="1834"/>
                      <a:pt x="667" y="1774"/>
                    </a:cubicBezTo>
                    <a:cubicBezTo>
                      <a:pt x="667" y="1762"/>
                      <a:pt x="703" y="1751"/>
                      <a:pt x="679" y="1739"/>
                    </a:cubicBezTo>
                    <a:cubicBezTo>
                      <a:pt x="667" y="1727"/>
                      <a:pt x="644" y="1739"/>
                      <a:pt x="632" y="1751"/>
                    </a:cubicBezTo>
                    <a:cubicBezTo>
                      <a:pt x="608" y="1786"/>
                      <a:pt x="584" y="1822"/>
                      <a:pt x="572" y="1858"/>
                    </a:cubicBezTo>
                    <a:cubicBezTo>
                      <a:pt x="548" y="1905"/>
                      <a:pt x="536" y="1953"/>
                      <a:pt x="513" y="1989"/>
                    </a:cubicBezTo>
                    <a:cubicBezTo>
                      <a:pt x="501" y="2024"/>
                      <a:pt x="477" y="2036"/>
                      <a:pt x="441" y="2024"/>
                    </a:cubicBezTo>
                    <a:cubicBezTo>
                      <a:pt x="417" y="2013"/>
                      <a:pt x="394" y="2001"/>
                      <a:pt x="382" y="1977"/>
                    </a:cubicBezTo>
                    <a:cubicBezTo>
                      <a:pt x="334" y="1941"/>
                      <a:pt x="298" y="1905"/>
                      <a:pt x="275" y="1870"/>
                    </a:cubicBezTo>
                    <a:cubicBezTo>
                      <a:pt x="263" y="1834"/>
                      <a:pt x="263" y="1810"/>
                      <a:pt x="286" y="1786"/>
                    </a:cubicBezTo>
                    <a:cubicBezTo>
                      <a:pt x="334" y="1762"/>
                      <a:pt x="382" y="1739"/>
                      <a:pt x="441" y="1751"/>
                    </a:cubicBezTo>
                    <a:cubicBezTo>
                      <a:pt x="501" y="1774"/>
                      <a:pt x="560" y="1751"/>
                      <a:pt x="596" y="1691"/>
                    </a:cubicBezTo>
                    <a:cubicBezTo>
                      <a:pt x="644" y="1643"/>
                      <a:pt x="679" y="1608"/>
                      <a:pt x="715" y="1560"/>
                    </a:cubicBezTo>
                    <a:cubicBezTo>
                      <a:pt x="703" y="1548"/>
                      <a:pt x="691" y="1560"/>
                      <a:pt x="691" y="1560"/>
                    </a:cubicBezTo>
                    <a:cubicBezTo>
                      <a:pt x="656" y="1584"/>
                      <a:pt x="632" y="1596"/>
                      <a:pt x="608" y="1632"/>
                    </a:cubicBezTo>
                    <a:cubicBezTo>
                      <a:pt x="572" y="1691"/>
                      <a:pt x="513" y="1715"/>
                      <a:pt x="441" y="1715"/>
                    </a:cubicBezTo>
                    <a:cubicBezTo>
                      <a:pt x="394" y="1715"/>
                      <a:pt x="358" y="1727"/>
                      <a:pt x="310" y="1739"/>
                    </a:cubicBezTo>
                    <a:cubicBezTo>
                      <a:pt x="298" y="1751"/>
                      <a:pt x="286" y="1751"/>
                      <a:pt x="286" y="1751"/>
                    </a:cubicBezTo>
                    <a:cubicBezTo>
                      <a:pt x="251" y="1762"/>
                      <a:pt x="227" y="1762"/>
                      <a:pt x="203" y="1739"/>
                    </a:cubicBezTo>
                    <a:cubicBezTo>
                      <a:pt x="179" y="1703"/>
                      <a:pt x="167" y="1667"/>
                      <a:pt x="179" y="1620"/>
                    </a:cubicBezTo>
                    <a:cubicBezTo>
                      <a:pt x="191" y="1596"/>
                      <a:pt x="203" y="1584"/>
                      <a:pt x="227" y="1584"/>
                    </a:cubicBezTo>
                    <a:cubicBezTo>
                      <a:pt x="239" y="1584"/>
                      <a:pt x="239" y="1584"/>
                      <a:pt x="251" y="1584"/>
                    </a:cubicBezTo>
                    <a:cubicBezTo>
                      <a:pt x="251" y="1584"/>
                      <a:pt x="263" y="1584"/>
                      <a:pt x="263" y="1584"/>
                    </a:cubicBezTo>
                    <a:cubicBezTo>
                      <a:pt x="215" y="1524"/>
                      <a:pt x="215" y="1524"/>
                      <a:pt x="251" y="1465"/>
                    </a:cubicBezTo>
                    <a:cubicBezTo>
                      <a:pt x="275" y="1441"/>
                      <a:pt x="286" y="1417"/>
                      <a:pt x="310" y="1393"/>
                    </a:cubicBezTo>
                    <a:cubicBezTo>
                      <a:pt x="286" y="1370"/>
                      <a:pt x="286" y="1393"/>
                      <a:pt x="275" y="1393"/>
                    </a:cubicBezTo>
                    <a:cubicBezTo>
                      <a:pt x="251" y="1417"/>
                      <a:pt x="227" y="1441"/>
                      <a:pt x="191" y="1465"/>
                    </a:cubicBezTo>
                    <a:cubicBezTo>
                      <a:pt x="167" y="1489"/>
                      <a:pt x="155" y="1489"/>
                      <a:pt x="144" y="1477"/>
                    </a:cubicBezTo>
                    <a:cubicBezTo>
                      <a:pt x="120" y="1453"/>
                      <a:pt x="120" y="1417"/>
                      <a:pt x="132" y="1393"/>
                    </a:cubicBezTo>
                    <a:cubicBezTo>
                      <a:pt x="144" y="1381"/>
                      <a:pt x="155" y="1370"/>
                      <a:pt x="167" y="1358"/>
                    </a:cubicBezTo>
                    <a:cubicBezTo>
                      <a:pt x="179" y="1334"/>
                      <a:pt x="191" y="1322"/>
                      <a:pt x="191" y="1310"/>
                    </a:cubicBezTo>
                    <a:cubicBezTo>
                      <a:pt x="203" y="1286"/>
                      <a:pt x="203" y="1262"/>
                      <a:pt x="191" y="1262"/>
                    </a:cubicBezTo>
                    <a:cubicBezTo>
                      <a:pt x="167" y="1251"/>
                      <a:pt x="155" y="1251"/>
                      <a:pt x="144" y="1262"/>
                    </a:cubicBezTo>
                    <a:cubicBezTo>
                      <a:pt x="132" y="1274"/>
                      <a:pt x="120" y="1298"/>
                      <a:pt x="108" y="1310"/>
                    </a:cubicBezTo>
                    <a:cubicBezTo>
                      <a:pt x="96" y="1334"/>
                      <a:pt x="72" y="1346"/>
                      <a:pt x="60" y="1334"/>
                    </a:cubicBezTo>
                    <a:cubicBezTo>
                      <a:pt x="25" y="1322"/>
                      <a:pt x="1" y="1286"/>
                      <a:pt x="13" y="1251"/>
                    </a:cubicBezTo>
                    <a:cubicBezTo>
                      <a:pt x="13" y="1251"/>
                      <a:pt x="13" y="1239"/>
                      <a:pt x="13" y="1227"/>
                    </a:cubicBezTo>
                    <a:cubicBezTo>
                      <a:pt x="60" y="1155"/>
                      <a:pt x="108" y="1096"/>
                      <a:pt x="179" y="1060"/>
                    </a:cubicBezTo>
                    <a:cubicBezTo>
                      <a:pt x="215" y="1048"/>
                      <a:pt x="227" y="1060"/>
                      <a:pt x="251" y="1084"/>
                    </a:cubicBezTo>
                    <a:cubicBezTo>
                      <a:pt x="251" y="1096"/>
                      <a:pt x="263" y="1096"/>
                      <a:pt x="275" y="1096"/>
                    </a:cubicBezTo>
                    <a:cubicBezTo>
                      <a:pt x="275" y="1096"/>
                      <a:pt x="286" y="1084"/>
                      <a:pt x="275" y="1072"/>
                    </a:cubicBezTo>
                    <a:cubicBezTo>
                      <a:pt x="263" y="1012"/>
                      <a:pt x="310" y="977"/>
                      <a:pt x="346" y="929"/>
                    </a:cubicBezTo>
                    <a:cubicBezTo>
                      <a:pt x="370" y="893"/>
                      <a:pt x="417" y="893"/>
                      <a:pt x="465" y="905"/>
                    </a:cubicBezTo>
                    <a:cubicBezTo>
                      <a:pt x="489" y="905"/>
                      <a:pt x="525" y="917"/>
                      <a:pt x="548" y="929"/>
                    </a:cubicBezTo>
                    <a:cubicBezTo>
                      <a:pt x="560" y="929"/>
                      <a:pt x="572" y="929"/>
                      <a:pt x="584" y="917"/>
                    </a:cubicBezTo>
                    <a:cubicBezTo>
                      <a:pt x="572" y="893"/>
                      <a:pt x="548" y="881"/>
                      <a:pt x="536" y="858"/>
                    </a:cubicBezTo>
                    <a:cubicBezTo>
                      <a:pt x="525" y="834"/>
                      <a:pt x="536" y="798"/>
                      <a:pt x="560" y="786"/>
                    </a:cubicBezTo>
                    <a:cubicBezTo>
                      <a:pt x="584" y="786"/>
                      <a:pt x="608" y="786"/>
                      <a:pt x="632" y="774"/>
                    </a:cubicBezTo>
                    <a:cubicBezTo>
                      <a:pt x="667" y="774"/>
                      <a:pt x="679" y="739"/>
                      <a:pt x="667" y="703"/>
                    </a:cubicBezTo>
                    <a:cubicBezTo>
                      <a:pt x="667" y="679"/>
                      <a:pt x="656" y="655"/>
                      <a:pt x="644" y="631"/>
                    </a:cubicBezTo>
                    <a:cubicBezTo>
                      <a:pt x="632" y="608"/>
                      <a:pt x="644" y="596"/>
                      <a:pt x="656" y="584"/>
                    </a:cubicBezTo>
                    <a:cubicBezTo>
                      <a:pt x="703" y="572"/>
                      <a:pt x="739" y="572"/>
                      <a:pt x="775" y="596"/>
                    </a:cubicBezTo>
                    <a:cubicBezTo>
                      <a:pt x="787" y="608"/>
                      <a:pt x="798" y="619"/>
                      <a:pt x="822" y="643"/>
                    </a:cubicBezTo>
                    <a:cubicBezTo>
                      <a:pt x="858" y="679"/>
                      <a:pt x="894" y="715"/>
                      <a:pt x="941" y="739"/>
                    </a:cubicBezTo>
                    <a:cubicBezTo>
                      <a:pt x="965" y="739"/>
                      <a:pt x="989" y="762"/>
                      <a:pt x="1013" y="786"/>
                    </a:cubicBezTo>
                    <a:cubicBezTo>
                      <a:pt x="1037" y="846"/>
                      <a:pt x="1084" y="881"/>
                      <a:pt x="1132" y="929"/>
                    </a:cubicBezTo>
                    <a:cubicBezTo>
                      <a:pt x="1132" y="893"/>
                      <a:pt x="1120" y="881"/>
                      <a:pt x="1108" y="870"/>
                    </a:cubicBezTo>
                    <a:cubicBezTo>
                      <a:pt x="1060" y="822"/>
                      <a:pt x="1025" y="762"/>
                      <a:pt x="977" y="703"/>
                    </a:cubicBezTo>
                    <a:cubicBezTo>
                      <a:pt x="953" y="667"/>
                      <a:pt x="953" y="631"/>
                      <a:pt x="965" y="584"/>
                    </a:cubicBezTo>
                    <a:cubicBezTo>
                      <a:pt x="965" y="572"/>
                      <a:pt x="977" y="560"/>
                      <a:pt x="977" y="560"/>
                    </a:cubicBezTo>
                    <a:cubicBezTo>
                      <a:pt x="1037" y="548"/>
                      <a:pt x="1013" y="512"/>
                      <a:pt x="1001" y="477"/>
                    </a:cubicBezTo>
                    <a:cubicBezTo>
                      <a:pt x="989" y="453"/>
                      <a:pt x="989" y="441"/>
                      <a:pt x="1001" y="429"/>
                    </a:cubicBezTo>
                    <a:cubicBezTo>
                      <a:pt x="1013" y="405"/>
                      <a:pt x="1037" y="405"/>
                      <a:pt x="1060" y="417"/>
                    </a:cubicBezTo>
                    <a:cubicBezTo>
                      <a:pt x="1072" y="429"/>
                      <a:pt x="1096" y="441"/>
                      <a:pt x="1108" y="465"/>
                    </a:cubicBezTo>
                    <a:cubicBezTo>
                      <a:pt x="1120" y="477"/>
                      <a:pt x="1132" y="489"/>
                      <a:pt x="1144" y="500"/>
                    </a:cubicBezTo>
                    <a:cubicBezTo>
                      <a:pt x="1156" y="489"/>
                      <a:pt x="1156" y="477"/>
                      <a:pt x="1144" y="465"/>
                    </a:cubicBezTo>
                    <a:cubicBezTo>
                      <a:pt x="1120" y="417"/>
                      <a:pt x="1108" y="369"/>
                      <a:pt x="1084" y="322"/>
                    </a:cubicBezTo>
                    <a:cubicBezTo>
                      <a:pt x="1072" y="286"/>
                      <a:pt x="1084" y="262"/>
                      <a:pt x="1120" y="262"/>
                    </a:cubicBezTo>
                    <a:cubicBezTo>
                      <a:pt x="1156" y="262"/>
                      <a:pt x="1191" y="286"/>
                      <a:pt x="1227" y="310"/>
                    </a:cubicBezTo>
                    <a:cubicBezTo>
                      <a:pt x="1227" y="274"/>
                      <a:pt x="1203" y="262"/>
                      <a:pt x="1203" y="238"/>
                    </a:cubicBezTo>
                    <a:cubicBezTo>
                      <a:pt x="1191" y="215"/>
                      <a:pt x="1191" y="191"/>
                      <a:pt x="1215" y="179"/>
                    </a:cubicBezTo>
                    <a:cubicBezTo>
                      <a:pt x="1251" y="131"/>
                      <a:pt x="1298" y="119"/>
                      <a:pt x="1346" y="131"/>
                    </a:cubicBezTo>
                    <a:cubicBezTo>
                      <a:pt x="1382" y="143"/>
                      <a:pt x="1382" y="203"/>
                      <a:pt x="1418" y="203"/>
                    </a:cubicBezTo>
                    <a:cubicBezTo>
                      <a:pt x="1453" y="179"/>
                      <a:pt x="1477" y="179"/>
                      <a:pt x="1513" y="203"/>
                    </a:cubicBezTo>
                    <a:cubicBezTo>
                      <a:pt x="1525" y="203"/>
                      <a:pt x="1537" y="191"/>
                      <a:pt x="1537" y="167"/>
                    </a:cubicBezTo>
                    <a:cubicBezTo>
                      <a:pt x="1537" y="96"/>
                      <a:pt x="1537" y="96"/>
                      <a:pt x="1608" y="72"/>
                    </a:cubicBezTo>
                    <a:cubicBezTo>
                      <a:pt x="1656" y="72"/>
                      <a:pt x="1703" y="60"/>
                      <a:pt x="1751" y="60"/>
                    </a:cubicBezTo>
                    <a:cubicBezTo>
                      <a:pt x="1810" y="60"/>
                      <a:pt x="1846" y="84"/>
                      <a:pt x="1858" y="143"/>
                    </a:cubicBezTo>
                    <a:cubicBezTo>
                      <a:pt x="1870" y="167"/>
                      <a:pt x="1882" y="179"/>
                      <a:pt x="1882" y="191"/>
                    </a:cubicBezTo>
                    <a:cubicBezTo>
                      <a:pt x="1882" y="215"/>
                      <a:pt x="1882" y="227"/>
                      <a:pt x="1894" y="238"/>
                    </a:cubicBezTo>
                    <a:cubicBezTo>
                      <a:pt x="1894" y="238"/>
                      <a:pt x="1906" y="238"/>
                      <a:pt x="1906" y="250"/>
                    </a:cubicBezTo>
                    <a:cubicBezTo>
                      <a:pt x="1906" y="238"/>
                      <a:pt x="1906" y="238"/>
                      <a:pt x="1906" y="227"/>
                    </a:cubicBezTo>
                    <a:cubicBezTo>
                      <a:pt x="1906" y="215"/>
                      <a:pt x="1894" y="203"/>
                      <a:pt x="1882" y="203"/>
                    </a:cubicBezTo>
                    <a:cubicBezTo>
                      <a:pt x="1894" y="167"/>
                      <a:pt x="1894" y="143"/>
                      <a:pt x="1906" y="119"/>
                    </a:cubicBezTo>
                    <a:cubicBezTo>
                      <a:pt x="1965" y="12"/>
                      <a:pt x="2013" y="0"/>
                      <a:pt x="2120" y="48"/>
                    </a:cubicBezTo>
                    <a:cubicBezTo>
                      <a:pt x="2084" y="108"/>
                      <a:pt x="2096" y="119"/>
                      <a:pt x="2144" y="155"/>
                    </a:cubicBezTo>
                    <a:cubicBezTo>
                      <a:pt x="2120" y="119"/>
                      <a:pt x="2120" y="84"/>
                      <a:pt x="2120" y="48"/>
                    </a:cubicBezTo>
                    <a:close/>
                    <a:moveTo>
                      <a:pt x="1453" y="1536"/>
                    </a:moveTo>
                    <a:cubicBezTo>
                      <a:pt x="1453" y="1536"/>
                      <a:pt x="1441" y="1536"/>
                      <a:pt x="1441" y="1536"/>
                    </a:cubicBezTo>
                    <a:cubicBezTo>
                      <a:pt x="1418" y="1572"/>
                      <a:pt x="1382" y="1608"/>
                      <a:pt x="1358" y="1643"/>
                    </a:cubicBezTo>
                    <a:cubicBezTo>
                      <a:pt x="1346" y="1655"/>
                      <a:pt x="1346" y="1655"/>
                      <a:pt x="1346" y="1667"/>
                    </a:cubicBezTo>
                    <a:cubicBezTo>
                      <a:pt x="1346" y="1667"/>
                      <a:pt x="1334" y="1667"/>
                      <a:pt x="1334" y="1679"/>
                    </a:cubicBezTo>
                    <a:cubicBezTo>
                      <a:pt x="1334" y="1703"/>
                      <a:pt x="1322" y="1727"/>
                      <a:pt x="1334" y="1739"/>
                    </a:cubicBezTo>
                    <a:cubicBezTo>
                      <a:pt x="1370" y="1751"/>
                      <a:pt x="1370" y="1715"/>
                      <a:pt x="1370" y="1703"/>
                    </a:cubicBezTo>
                    <a:cubicBezTo>
                      <a:pt x="1406" y="1643"/>
                      <a:pt x="1441" y="1596"/>
                      <a:pt x="1453" y="1536"/>
                    </a:cubicBezTo>
                    <a:close/>
                    <a:moveTo>
                      <a:pt x="1644" y="489"/>
                    </a:moveTo>
                    <a:cubicBezTo>
                      <a:pt x="1644" y="500"/>
                      <a:pt x="1644" y="500"/>
                      <a:pt x="1656" y="512"/>
                    </a:cubicBezTo>
                    <a:cubicBezTo>
                      <a:pt x="1656" y="524"/>
                      <a:pt x="1656" y="524"/>
                      <a:pt x="1656" y="524"/>
                    </a:cubicBezTo>
                    <a:cubicBezTo>
                      <a:pt x="1668" y="524"/>
                      <a:pt x="1668" y="524"/>
                      <a:pt x="1668" y="512"/>
                    </a:cubicBezTo>
                    <a:cubicBezTo>
                      <a:pt x="1668" y="512"/>
                      <a:pt x="1679" y="500"/>
                      <a:pt x="1679" y="500"/>
                    </a:cubicBezTo>
                    <a:cubicBezTo>
                      <a:pt x="1691" y="477"/>
                      <a:pt x="1691" y="465"/>
                      <a:pt x="1679" y="441"/>
                    </a:cubicBezTo>
                    <a:cubicBezTo>
                      <a:pt x="1679" y="441"/>
                      <a:pt x="1668" y="441"/>
                      <a:pt x="1668" y="441"/>
                    </a:cubicBezTo>
                    <a:cubicBezTo>
                      <a:pt x="1644" y="453"/>
                      <a:pt x="1656" y="465"/>
                      <a:pt x="1644" y="489"/>
                    </a:cubicBezTo>
                    <a:close/>
                    <a:moveTo>
                      <a:pt x="1072" y="4120"/>
                    </a:moveTo>
                    <a:cubicBezTo>
                      <a:pt x="1096" y="4108"/>
                      <a:pt x="1120" y="4096"/>
                      <a:pt x="1144" y="4084"/>
                    </a:cubicBezTo>
                    <a:cubicBezTo>
                      <a:pt x="1144" y="4072"/>
                      <a:pt x="1144" y="4072"/>
                      <a:pt x="1144" y="4072"/>
                    </a:cubicBezTo>
                    <a:cubicBezTo>
                      <a:pt x="1144" y="4072"/>
                      <a:pt x="1132" y="4060"/>
                      <a:pt x="1132" y="4060"/>
                    </a:cubicBezTo>
                    <a:cubicBezTo>
                      <a:pt x="1108" y="4072"/>
                      <a:pt x="1084" y="4084"/>
                      <a:pt x="1060" y="4108"/>
                    </a:cubicBezTo>
                    <a:cubicBezTo>
                      <a:pt x="1060" y="4108"/>
                      <a:pt x="1060" y="4108"/>
                      <a:pt x="1060" y="4108"/>
                    </a:cubicBezTo>
                    <a:cubicBezTo>
                      <a:pt x="1060" y="4120"/>
                      <a:pt x="1060" y="4120"/>
                      <a:pt x="1072" y="4120"/>
                    </a:cubicBezTo>
                    <a:close/>
                    <a:moveTo>
                      <a:pt x="1560" y="274"/>
                    </a:moveTo>
                    <a:cubicBezTo>
                      <a:pt x="1572" y="322"/>
                      <a:pt x="1584" y="346"/>
                      <a:pt x="1596" y="369"/>
                    </a:cubicBezTo>
                    <a:cubicBezTo>
                      <a:pt x="1596" y="381"/>
                      <a:pt x="1608" y="381"/>
                      <a:pt x="1608" y="381"/>
                    </a:cubicBezTo>
                    <a:cubicBezTo>
                      <a:pt x="1608" y="381"/>
                      <a:pt x="1620" y="369"/>
                      <a:pt x="1620" y="369"/>
                    </a:cubicBezTo>
                    <a:cubicBezTo>
                      <a:pt x="1608" y="334"/>
                      <a:pt x="1596" y="310"/>
                      <a:pt x="1560" y="274"/>
                    </a:cubicBezTo>
                    <a:close/>
                    <a:moveTo>
                      <a:pt x="1037" y="1929"/>
                    </a:moveTo>
                    <a:cubicBezTo>
                      <a:pt x="1037" y="1917"/>
                      <a:pt x="1037" y="1917"/>
                      <a:pt x="1037" y="1917"/>
                    </a:cubicBezTo>
                    <a:cubicBezTo>
                      <a:pt x="1025" y="1917"/>
                      <a:pt x="1025" y="1917"/>
                      <a:pt x="1025" y="1917"/>
                    </a:cubicBezTo>
                    <a:cubicBezTo>
                      <a:pt x="1013" y="1917"/>
                      <a:pt x="1001" y="1929"/>
                      <a:pt x="989" y="1941"/>
                    </a:cubicBezTo>
                    <a:cubicBezTo>
                      <a:pt x="989" y="1953"/>
                      <a:pt x="989" y="1953"/>
                      <a:pt x="989" y="1953"/>
                    </a:cubicBezTo>
                    <a:cubicBezTo>
                      <a:pt x="989" y="1953"/>
                      <a:pt x="989" y="1953"/>
                      <a:pt x="1001" y="1953"/>
                    </a:cubicBezTo>
                    <a:cubicBezTo>
                      <a:pt x="1013" y="1953"/>
                      <a:pt x="1025" y="1941"/>
                      <a:pt x="1037" y="1929"/>
                    </a:cubicBezTo>
                    <a:close/>
                    <a:moveTo>
                      <a:pt x="1858" y="2620"/>
                    </a:moveTo>
                    <a:cubicBezTo>
                      <a:pt x="1846" y="2620"/>
                      <a:pt x="1846" y="2620"/>
                      <a:pt x="1846" y="2620"/>
                    </a:cubicBezTo>
                    <a:cubicBezTo>
                      <a:pt x="1834" y="2608"/>
                      <a:pt x="1834" y="2608"/>
                      <a:pt x="1822" y="2608"/>
                    </a:cubicBezTo>
                    <a:cubicBezTo>
                      <a:pt x="1822" y="2620"/>
                      <a:pt x="1822" y="2620"/>
                      <a:pt x="1822" y="2620"/>
                    </a:cubicBezTo>
                    <a:cubicBezTo>
                      <a:pt x="1822" y="2632"/>
                      <a:pt x="1834" y="2632"/>
                      <a:pt x="1846" y="2632"/>
                    </a:cubicBezTo>
                    <a:cubicBezTo>
                      <a:pt x="1846" y="2632"/>
                      <a:pt x="1846" y="2632"/>
                      <a:pt x="1858" y="26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42"/>
              <p:cNvSpPr/>
              <p:nvPr/>
            </p:nvSpPr>
            <p:spPr>
              <a:xfrm>
                <a:off x="2522925" y="4147375"/>
                <a:ext cx="290225" cy="30302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12121" extrusionOk="0">
                    <a:moveTo>
                      <a:pt x="3882" y="1655"/>
                    </a:moveTo>
                    <a:cubicBezTo>
                      <a:pt x="3929" y="1655"/>
                      <a:pt x="3953" y="1631"/>
                      <a:pt x="3989" y="1607"/>
                    </a:cubicBezTo>
                    <a:cubicBezTo>
                      <a:pt x="4001" y="1607"/>
                      <a:pt x="4013" y="1584"/>
                      <a:pt x="4025" y="1596"/>
                    </a:cubicBezTo>
                    <a:cubicBezTo>
                      <a:pt x="4060" y="1631"/>
                      <a:pt x="4072" y="1607"/>
                      <a:pt x="4084" y="1572"/>
                    </a:cubicBezTo>
                    <a:cubicBezTo>
                      <a:pt x="4096" y="1560"/>
                      <a:pt x="4096" y="1548"/>
                      <a:pt x="4108" y="1524"/>
                    </a:cubicBezTo>
                    <a:cubicBezTo>
                      <a:pt x="4132" y="1512"/>
                      <a:pt x="4132" y="1488"/>
                      <a:pt x="4120" y="1465"/>
                    </a:cubicBezTo>
                    <a:cubicBezTo>
                      <a:pt x="4120" y="1453"/>
                      <a:pt x="4108" y="1441"/>
                      <a:pt x="4108" y="1429"/>
                    </a:cubicBezTo>
                    <a:cubicBezTo>
                      <a:pt x="4108" y="1417"/>
                      <a:pt x="4120" y="1405"/>
                      <a:pt x="4120" y="1405"/>
                    </a:cubicBezTo>
                    <a:cubicBezTo>
                      <a:pt x="4132" y="1393"/>
                      <a:pt x="4144" y="1393"/>
                      <a:pt x="4144" y="1393"/>
                    </a:cubicBezTo>
                    <a:cubicBezTo>
                      <a:pt x="4179" y="1429"/>
                      <a:pt x="4203" y="1465"/>
                      <a:pt x="4227" y="1512"/>
                    </a:cubicBezTo>
                    <a:cubicBezTo>
                      <a:pt x="4227" y="1548"/>
                      <a:pt x="4239" y="1584"/>
                      <a:pt x="4251" y="1631"/>
                    </a:cubicBezTo>
                    <a:cubicBezTo>
                      <a:pt x="4263" y="1679"/>
                      <a:pt x="4287" y="1715"/>
                      <a:pt x="4322" y="1750"/>
                    </a:cubicBezTo>
                    <a:cubicBezTo>
                      <a:pt x="4334" y="1762"/>
                      <a:pt x="4358" y="1762"/>
                      <a:pt x="4370" y="1738"/>
                    </a:cubicBezTo>
                    <a:cubicBezTo>
                      <a:pt x="4406" y="1703"/>
                      <a:pt x="4418" y="1655"/>
                      <a:pt x="4418" y="1607"/>
                    </a:cubicBezTo>
                    <a:cubicBezTo>
                      <a:pt x="4418" y="1572"/>
                      <a:pt x="4441" y="1548"/>
                      <a:pt x="4465" y="1536"/>
                    </a:cubicBezTo>
                    <a:cubicBezTo>
                      <a:pt x="4489" y="1536"/>
                      <a:pt x="4501" y="1548"/>
                      <a:pt x="4501" y="1572"/>
                    </a:cubicBezTo>
                    <a:cubicBezTo>
                      <a:pt x="4513" y="1607"/>
                      <a:pt x="4501" y="1643"/>
                      <a:pt x="4525" y="1679"/>
                    </a:cubicBezTo>
                    <a:cubicBezTo>
                      <a:pt x="4537" y="1691"/>
                      <a:pt x="4525" y="1715"/>
                      <a:pt x="4525" y="1727"/>
                    </a:cubicBezTo>
                    <a:cubicBezTo>
                      <a:pt x="4525" y="1762"/>
                      <a:pt x="4537" y="1774"/>
                      <a:pt x="4560" y="1762"/>
                    </a:cubicBezTo>
                    <a:cubicBezTo>
                      <a:pt x="4584" y="1762"/>
                      <a:pt x="4596" y="1750"/>
                      <a:pt x="4608" y="1738"/>
                    </a:cubicBezTo>
                    <a:cubicBezTo>
                      <a:pt x="4620" y="1715"/>
                      <a:pt x="4620" y="1691"/>
                      <a:pt x="4632" y="1667"/>
                    </a:cubicBezTo>
                    <a:cubicBezTo>
                      <a:pt x="4644" y="1631"/>
                      <a:pt x="4668" y="1619"/>
                      <a:pt x="4691" y="1631"/>
                    </a:cubicBezTo>
                    <a:cubicBezTo>
                      <a:pt x="4775" y="1631"/>
                      <a:pt x="4846" y="1643"/>
                      <a:pt x="4894" y="1727"/>
                    </a:cubicBezTo>
                    <a:cubicBezTo>
                      <a:pt x="4918" y="1750"/>
                      <a:pt x="4941" y="1762"/>
                      <a:pt x="4977" y="1774"/>
                    </a:cubicBezTo>
                    <a:cubicBezTo>
                      <a:pt x="5037" y="1798"/>
                      <a:pt x="5084" y="1822"/>
                      <a:pt x="5144" y="1869"/>
                    </a:cubicBezTo>
                    <a:cubicBezTo>
                      <a:pt x="5180" y="1893"/>
                      <a:pt x="5227" y="1917"/>
                      <a:pt x="5275" y="1917"/>
                    </a:cubicBezTo>
                    <a:cubicBezTo>
                      <a:pt x="5299" y="1917"/>
                      <a:pt x="5322" y="1917"/>
                      <a:pt x="5346" y="1905"/>
                    </a:cubicBezTo>
                    <a:cubicBezTo>
                      <a:pt x="5382" y="1881"/>
                      <a:pt x="5418" y="1893"/>
                      <a:pt x="5465" y="1929"/>
                    </a:cubicBezTo>
                    <a:cubicBezTo>
                      <a:pt x="5501" y="1965"/>
                      <a:pt x="5549" y="2000"/>
                      <a:pt x="5573" y="2060"/>
                    </a:cubicBezTo>
                    <a:cubicBezTo>
                      <a:pt x="5584" y="2096"/>
                      <a:pt x="5573" y="2131"/>
                      <a:pt x="5537" y="2131"/>
                    </a:cubicBezTo>
                    <a:cubicBezTo>
                      <a:pt x="5513" y="2143"/>
                      <a:pt x="5489" y="2143"/>
                      <a:pt x="5465" y="2167"/>
                    </a:cubicBezTo>
                    <a:cubicBezTo>
                      <a:pt x="5430" y="2191"/>
                      <a:pt x="5442" y="2227"/>
                      <a:pt x="5477" y="2250"/>
                    </a:cubicBezTo>
                    <a:cubicBezTo>
                      <a:pt x="5501" y="2262"/>
                      <a:pt x="5537" y="2274"/>
                      <a:pt x="5573" y="2274"/>
                    </a:cubicBezTo>
                    <a:cubicBezTo>
                      <a:pt x="5656" y="2286"/>
                      <a:pt x="5739" y="2274"/>
                      <a:pt x="5811" y="2274"/>
                    </a:cubicBezTo>
                    <a:cubicBezTo>
                      <a:pt x="5846" y="2239"/>
                      <a:pt x="5906" y="2262"/>
                      <a:pt x="5942" y="2215"/>
                    </a:cubicBezTo>
                    <a:cubicBezTo>
                      <a:pt x="5965" y="2191"/>
                      <a:pt x="5977" y="2203"/>
                      <a:pt x="6001" y="2227"/>
                    </a:cubicBezTo>
                    <a:cubicBezTo>
                      <a:pt x="6013" y="2250"/>
                      <a:pt x="6037" y="2274"/>
                      <a:pt x="6061" y="2274"/>
                    </a:cubicBezTo>
                    <a:cubicBezTo>
                      <a:pt x="6073" y="2274"/>
                      <a:pt x="6084" y="2286"/>
                      <a:pt x="6096" y="2298"/>
                    </a:cubicBezTo>
                    <a:cubicBezTo>
                      <a:pt x="6120" y="2334"/>
                      <a:pt x="6156" y="2358"/>
                      <a:pt x="6180" y="2393"/>
                    </a:cubicBezTo>
                    <a:cubicBezTo>
                      <a:pt x="6204" y="2429"/>
                      <a:pt x="6215" y="2453"/>
                      <a:pt x="6192" y="2500"/>
                    </a:cubicBezTo>
                    <a:cubicBezTo>
                      <a:pt x="6180" y="2512"/>
                      <a:pt x="6192" y="2524"/>
                      <a:pt x="6204" y="2524"/>
                    </a:cubicBezTo>
                    <a:cubicBezTo>
                      <a:pt x="6215" y="2536"/>
                      <a:pt x="6215" y="2524"/>
                      <a:pt x="6227" y="2512"/>
                    </a:cubicBezTo>
                    <a:cubicBezTo>
                      <a:pt x="6239" y="2500"/>
                      <a:pt x="6239" y="2489"/>
                      <a:pt x="6239" y="2477"/>
                    </a:cubicBezTo>
                    <a:cubicBezTo>
                      <a:pt x="6227" y="2429"/>
                      <a:pt x="6215" y="2381"/>
                      <a:pt x="6204" y="2334"/>
                    </a:cubicBezTo>
                    <a:cubicBezTo>
                      <a:pt x="6192" y="2310"/>
                      <a:pt x="6180" y="2286"/>
                      <a:pt x="6192" y="2262"/>
                    </a:cubicBezTo>
                    <a:cubicBezTo>
                      <a:pt x="6204" y="2227"/>
                      <a:pt x="6215" y="2191"/>
                      <a:pt x="6251" y="2179"/>
                    </a:cubicBezTo>
                    <a:cubicBezTo>
                      <a:pt x="6275" y="2167"/>
                      <a:pt x="6299" y="2167"/>
                      <a:pt x="6311" y="2143"/>
                    </a:cubicBezTo>
                    <a:cubicBezTo>
                      <a:pt x="6323" y="2131"/>
                      <a:pt x="6323" y="2131"/>
                      <a:pt x="6323" y="2119"/>
                    </a:cubicBezTo>
                    <a:cubicBezTo>
                      <a:pt x="6311" y="2119"/>
                      <a:pt x="6311" y="2108"/>
                      <a:pt x="6299" y="2108"/>
                    </a:cubicBezTo>
                    <a:cubicBezTo>
                      <a:pt x="6287" y="2108"/>
                      <a:pt x="6275" y="2108"/>
                      <a:pt x="6251" y="2108"/>
                    </a:cubicBezTo>
                    <a:cubicBezTo>
                      <a:pt x="6227" y="2108"/>
                      <a:pt x="6227" y="2119"/>
                      <a:pt x="6215" y="2143"/>
                    </a:cubicBezTo>
                    <a:cubicBezTo>
                      <a:pt x="6204" y="2167"/>
                      <a:pt x="6192" y="2167"/>
                      <a:pt x="6168" y="2167"/>
                    </a:cubicBezTo>
                    <a:cubicBezTo>
                      <a:pt x="6132" y="2155"/>
                      <a:pt x="6108" y="2131"/>
                      <a:pt x="6108" y="2096"/>
                    </a:cubicBezTo>
                    <a:cubicBezTo>
                      <a:pt x="6120" y="2060"/>
                      <a:pt x="6120" y="2024"/>
                      <a:pt x="6156" y="2012"/>
                    </a:cubicBezTo>
                    <a:cubicBezTo>
                      <a:pt x="6180" y="2000"/>
                      <a:pt x="6204" y="1988"/>
                      <a:pt x="6227" y="1988"/>
                    </a:cubicBezTo>
                    <a:cubicBezTo>
                      <a:pt x="6263" y="1965"/>
                      <a:pt x="6287" y="1953"/>
                      <a:pt x="6323" y="1929"/>
                    </a:cubicBezTo>
                    <a:cubicBezTo>
                      <a:pt x="6358" y="1893"/>
                      <a:pt x="6394" y="1905"/>
                      <a:pt x="6418" y="1953"/>
                    </a:cubicBezTo>
                    <a:cubicBezTo>
                      <a:pt x="6442" y="1965"/>
                      <a:pt x="6454" y="2000"/>
                      <a:pt x="6454" y="2024"/>
                    </a:cubicBezTo>
                    <a:cubicBezTo>
                      <a:pt x="6465" y="2084"/>
                      <a:pt x="6513" y="2119"/>
                      <a:pt x="6549" y="2167"/>
                    </a:cubicBezTo>
                    <a:cubicBezTo>
                      <a:pt x="6561" y="2179"/>
                      <a:pt x="6573" y="2191"/>
                      <a:pt x="6596" y="2179"/>
                    </a:cubicBezTo>
                    <a:cubicBezTo>
                      <a:pt x="6608" y="2179"/>
                      <a:pt x="6620" y="2167"/>
                      <a:pt x="6632" y="2167"/>
                    </a:cubicBezTo>
                    <a:cubicBezTo>
                      <a:pt x="6656" y="2155"/>
                      <a:pt x="6668" y="2155"/>
                      <a:pt x="6680" y="2179"/>
                    </a:cubicBezTo>
                    <a:cubicBezTo>
                      <a:pt x="6739" y="2286"/>
                      <a:pt x="6751" y="2286"/>
                      <a:pt x="6894" y="2286"/>
                    </a:cubicBezTo>
                    <a:cubicBezTo>
                      <a:pt x="6906" y="2286"/>
                      <a:pt x="6930" y="2286"/>
                      <a:pt x="6942" y="2274"/>
                    </a:cubicBezTo>
                    <a:cubicBezTo>
                      <a:pt x="6989" y="2239"/>
                      <a:pt x="7049" y="2250"/>
                      <a:pt x="7108" y="2274"/>
                    </a:cubicBezTo>
                    <a:cubicBezTo>
                      <a:pt x="7132" y="2286"/>
                      <a:pt x="7144" y="2274"/>
                      <a:pt x="7144" y="2239"/>
                    </a:cubicBezTo>
                    <a:cubicBezTo>
                      <a:pt x="7156" y="2215"/>
                      <a:pt x="7156" y="2203"/>
                      <a:pt x="7168" y="2179"/>
                    </a:cubicBezTo>
                    <a:cubicBezTo>
                      <a:pt x="7180" y="2167"/>
                      <a:pt x="7168" y="2155"/>
                      <a:pt x="7168" y="2131"/>
                    </a:cubicBezTo>
                    <a:cubicBezTo>
                      <a:pt x="7156" y="2096"/>
                      <a:pt x="7156" y="2084"/>
                      <a:pt x="7204" y="2084"/>
                    </a:cubicBezTo>
                    <a:cubicBezTo>
                      <a:pt x="7216" y="2084"/>
                      <a:pt x="7227" y="2072"/>
                      <a:pt x="7227" y="2048"/>
                    </a:cubicBezTo>
                    <a:cubicBezTo>
                      <a:pt x="7227" y="2024"/>
                      <a:pt x="7227" y="2000"/>
                      <a:pt x="7204" y="2000"/>
                    </a:cubicBezTo>
                    <a:cubicBezTo>
                      <a:pt x="7180" y="1977"/>
                      <a:pt x="7156" y="1953"/>
                      <a:pt x="7120" y="1953"/>
                    </a:cubicBezTo>
                    <a:cubicBezTo>
                      <a:pt x="7097" y="1953"/>
                      <a:pt x="7085" y="1953"/>
                      <a:pt x="7073" y="1929"/>
                    </a:cubicBezTo>
                    <a:cubicBezTo>
                      <a:pt x="7073" y="1905"/>
                      <a:pt x="7073" y="1869"/>
                      <a:pt x="7097" y="1858"/>
                    </a:cubicBezTo>
                    <a:cubicBezTo>
                      <a:pt x="7144" y="1834"/>
                      <a:pt x="7156" y="1798"/>
                      <a:pt x="7168" y="1750"/>
                    </a:cubicBezTo>
                    <a:cubicBezTo>
                      <a:pt x="7168" y="1703"/>
                      <a:pt x="7204" y="1667"/>
                      <a:pt x="7227" y="1631"/>
                    </a:cubicBezTo>
                    <a:cubicBezTo>
                      <a:pt x="7239" y="1619"/>
                      <a:pt x="7251" y="1607"/>
                      <a:pt x="7263" y="1619"/>
                    </a:cubicBezTo>
                    <a:cubicBezTo>
                      <a:pt x="7275" y="1631"/>
                      <a:pt x="7275" y="1631"/>
                      <a:pt x="7275" y="1631"/>
                    </a:cubicBezTo>
                    <a:cubicBezTo>
                      <a:pt x="7347" y="1727"/>
                      <a:pt x="7418" y="1798"/>
                      <a:pt x="7466" y="1905"/>
                    </a:cubicBezTo>
                    <a:cubicBezTo>
                      <a:pt x="7466" y="1917"/>
                      <a:pt x="7466" y="1917"/>
                      <a:pt x="7466" y="1917"/>
                    </a:cubicBezTo>
                    <a:cubicBezTo>
                      <a:pt x="7466" y="1953"/>
                      <a:pt x="7513" y="1941"/>
                      <a:pt x="7501" y="1977"/>
                    </a:cubicBezTo>
                    <a:cubicBezTo>
                      <a:pt x="7489" y="2012"/>
                      <a:pt x="7454" y="2012"/>
                      <a:pt x="7442" y="2024"/>
                    </a:cubicBezTo>
                    <a:cubicBezTo>
                      <a:pt x="7418" y="2060"/>
                      <a:pt x="7382" y="2084"/>
                      <a:pt x="7347" y="2060"/>
                    </a:cubicBezTo>
                    <a:cubicBezTo>
                      <a:pt x="7335" y="2060"/>
                      <a:pt x="7335" y="2072"/>
                      <a:pt x="7335" y="2072"/>
                    </a:cubicBezTo>
                    <a:cubicBezTo>
                      <a:pt x="7335" y="2084"/>
                      <a:pt x="7335" y="2084"/>
                      <a:pt x="7335" y="2096"/>
                    </a:cubicBezTo>
                    <a:cubicBezTo>
                      <a:pt x="7358" y="2108"/>
                      <a:pt x="7382" y="2131"/>
                      <a:pt x="7406" y="2143"/>
                    </a:cubicBezTo>
                    <a:cubicBezTo>
                      <a:pt x="7418" y="2155"/>
                      <a:pt x="7430" y="2167"/>
                      <a:pt x="7430" y="2191"/>
                    </a:cubicBezTo>
                    <a:cubicBezTo>
                      <a:pt x="7430" y="2239"/>
                      <a:pt x="7418" y="2286"/>
                      <a:pt x="7418" y="2334"/>
                    </a:cubicBezTo>
                    <a:cubicBezTo>
                      <a:pt x="7406" y="2358"/>
                      <a:pt x="7418" y="2369"/>
                      <a:pt x="7442" y="2381"/>
                    </a:cubicBezTo>
                    <a:cubicBezTo>
                      <a:pt x="7454" y="2393"/>
                      <a:pt x="7466" y="2393"/>
                      <a:pt x="7478" y="2381"/>
                    </a:cubicBezTo>
                    <a:cubicBezTo>
                      <a:pt x="7489" y="2369"/>
                      <a:pt x="7489" y="2358"/>
                      <a:pt x="7489" y="2346"/>
                    </a:cubicBezTo>
                    <a:cubicBezTo>
                      <a:pt x="7478" y="2310"/>
                      <a:pt x="7454" y="2274"/>
                      <a:pt x="7466" y="2227"/>
                    </a:cubicBezTo>
                    <a:cubicBezTo>
                      <a:pt x="7478" y="2179"/>
                      <a:pt x="7478" y="2179"/>
                      <a:pt x="7513" y="2179"/>
                    </a:cubicBezTo>
                    <a:cubicBezTo>
                      <a:pt x="7549" y="2179"/>
                      <a:pt x="7573" y="2167"/>
                      <a:pt x="7585" y="2143"/>
                    </a:cubicBezTo>
                    <a:cubicBezTo>
                      <a:pt x="7608" y="2108"/>
                      <a:pt x="7620" y="2072"/>
                      <a:pt x="7644" y="2048"/>
                    </a:cubicBezTo>
                    <a:cubicBezTo>
                      <a:pt x="7656" y="2024"/>
                      <a:pt x="7668" y="2000"/>
                      <a:pt x="7656" y="1965"/>
                    </a:cubicBezTo>
                    <a:cubicBezTo>
                      <a:pt x="7632" y="1965"/>
                      <a:pt x="7620" y="1988"/>
                      <a:pt x="7597" y="1988"/>
                    </a:cubicBezTo>
                    <a:cubicBezTo>
                      <a:pt x="7585" y="1988"/>
                      <a:pt x="7573" y="1977"/>
                      <a:pt x="7573" y="1965"/>
                    </a:cubicBezTo>
                    <a:cubicBezTo>
                      <a:pt x="7561" y="1941"/>
                      <a:pt x="7573" y="1929"/>
                      <a:pt x="7573" y="1905"/>
                    </a:cubicBezTo>
                    <a:cubicBezTo>
                      <a:pt x="7597" y="1881"/>
                      <a:pt x="7597" y="1846"/>
                      <a:pt x="7597" y="1810"/>
                    </a:cubicBezTo>
                    <a:cubicBezTo>
                      <a:pt x="7608" y="1786"/>
                      <a:pt x="7597" y="1762"/>
                      <a:pt x="7573" y="1738"/>
                    </a:cubicBezTo>
                    <a:cubicBezTo>
                      <a:pt x="7537" y="1715"/>
                      <a:pt x="7513" y="1679"/>
                      <a:pt x="7466" y="1655"/>
                    </a:cubicBezTo>
                    <a:cubicBezTo>
                      <a:pt x="7370" y="1619"/>
                      <a:pt x="7335" y="1512"/>
                      <a:pt x="7382" y="1417"/>
                    </a:cubicBezTo>
                    <a:cubicBezTo>
                      <a:pt x="7394" y="1381"/>
                      <a:pt x="7406" y="1346"/>
                      <a:pt x="7394" y="1310"/>
                    </a:cubicBezTo>
                    <a:cubicBezTo>
                      <a:pt x="7370" y="1250"/>
                      <a:pt x="7382" y="1191"/>
                      <a:pt x="7406" y="1131"/>
                    </a:cubicBezTo>
                    <a:cubicBezTo>
                      <a:pt x="7406" y="1119"/>
                      <a:pt x="7418" y="1107"/>
                      <a:pt x="7430" y="1107"/>
                    </a:cubicBezTo>
                    <a:cubicBezTo>
                      <a:pt x="7454" y="1096"/>
                      <a:pt x="7466" y="1084"/>
                      <a:pt x="7454" y="1060"/>
                    </a:cubicBezTo>
                    <a:cubicBezTo>
                      <a:pt x="7442" y="1036"/>
                      <a:pt x="7454" y="1012"/>
                      <a:pt x="7466" y="988"/>
                    </a:cubicBezTo>
                    <a:cubicBezTo>
                      <a:pt x="7525" y="881"/>
                      <a:pt x="7525" y="762"/>
                      <a:pt x="7489" y="655"/>
                    </a:cubicBezTo>
                    <a:cubicBezTo>
                      <a:pt x="7466" y="584"/>
                      <a:pt x="7454" y="524"/>
                      <a:pt x="7454" y="453"/>
                    </a:cubicBezTo>
                    <a:cubicBezTo>
                      <a:pt x="7466" y="393"/>
                      <a:pt x="7454" y="334"/>
                      <a:pt x="7454" y="274"/>
                    </a:cubicBezTo>
                    <a:cubicBezTo>
                      <a:pt x="7454" y="262"/>
                      <a:pt x="7454" y="250"/>
                      <a:pt x="7454" y="238"/>
                    </a:cubicBezTo>
                    <a:cubicBezTo>
                      <a:pt x="7454" y="226"/>
                      <a:pt x="7454" y="214"/>
                      <a:pt x="7466" y="203"/>
                    </a:cubicBezTo>
                    <a:cubicBezTo>
                      <a:pt x="7501" y="179"/>
                      <a:pt x="7489" y="107"/>
                      <a:pt x="7513" y="72"/>
                    </a:cubicBezTo>
                    <a:cubicBezTo>
                      <a:pt x="7537" y="48"/>
                      <a:pt x="7573" y="36"/>
                      <a:pt x="7597" y="24"/>
                    </a:cubicBezTo>
                    <a:cubicBezTo>
                      <a:pt x="7620" y="24"/>
                      <a:pt x="7644" y="12"/>
                      <a:pt x="7680" y="12"/>
                    </a:cubicBezTo>
                    <a:cubicBezTo>
                      <a:pt x="7716" y="0"/>
                      <a:pt x="7763" y="24"/>
                      <a:pt x="7787" y="48"/>
                    </a:cubicBezTo>
                    <a:cubicBezTo>
                      <a:pt x="7811" y="72"/>
                      <a:pt x="7835" y="83"/>
                      <a:pt x="7859" y="72"/>
                    </a:cubicBezTo>
                    <a:cubicBezTo>
                      <a:pt x="7882" y="72"/>
                      <a:pt x="7906" y="72"/>
                      <a:pt x="7918" y="72"/>
                    </a:cubicBezTo>
                    <a:cubicBezTo>
                      <a:pt x="8025" y="95"/>
                      <a:pt x="8037" y="119"/>
                      <a:pt x="7989" y="226"/>
                    </a:cubicBezTo>
                    <a:cubicBezTo>
                      <a:pt x="7954" y="310"/>
                      <a:pt x="7918" y="405"/>
                      <a:pt x="7882" y="488"/>
                    </a:cubicBezTo>
                    <a:cubicBezTo>
                      <a:pt x="7882" y="500"/>
                      <a:pt x="7870" y="512"/>
                      <a:pt x="7870" y="524"/>
                    </a:cubicBezTo>
                    <a:cubicBezTo>
                      <a:pt x="7847" y="584"/>
                      <a:pt x="7823" y="619"/>
                      <a:pt x="7751" y="595"/>
                    </a:cubicBezTo>
                    <a:cubicBezTo>
                      <a:pt x="7739" y="584"/>
                      <a:pt x="7728" y="584"/>
                      <a:pt x="7728" y="584"/>
                    </a:cubicBezTo>
                    <a:cubicBezTo>
                      <a:pt x="7668" y="584"/>
                      <a:pt x="7656" y="595"/>
                      <a:pt x="7680" y="643"/>
                    </a:cubicBezTo>
                    <a:cubicBezTo>
                      <a:pt x="7692" y="679"/>
                      <a:pt x="7692" y="715"/>
                      <a:pt x="7668" y="750"/>
                    </a:cubicBezTo>
                    <a:cubicBezTo>
                      <a:pt x="7656" y="774"/>
                      <a:pt x="7644" y="810"/>
                      <a:pt x="7632" y="845"/>
                    </a:cubicBezTo>
                    <a:cubicBezTo>
                      <a:pt x="7632" y="857"/>
                      <a:pt x="7620" y="869"/>
                      <a:pt x="7608" y="881"/>
                    </a:cubicBezTo>
                    <a:cubicBezTo>
                      <a:pt x="7585" y="881"/>
                      <a:pt x="7573" y="905"/>
                      <a:pt x="7585" y="929"/>
                    </a:cubicBezTo>
                    <a:cubicBezTo>
                      <a:pt x="7597" y="929"/>
                      <a:pt x="7597" y="941"/>
                      <a:pt x="7608" y="941"/>
                    </a:cubicBezTo>
                    <a:cubicBezTo>
                      <a:pt x="7680" y="976"/>
                      <a:pt x="7692" y="1060"/>
                      <a:pt x="7728" y="1107"/>
                    </a:cubicBezTo>
                    <a:cubicBezTo>
                      <a:pt x="7751" y="1143"/>
                      <a:pt x="7751" y="1179"/>
                      <a:pt x="7751" y="1215"/>
                    </a:cubicBezTo>
                    <a:cubicBezTo>
                      <a:pt x="7751" y="1262"/>
                      <a:pt x="7763" y="1310"/>
                      <a:pt x="7799" y="1346"/>
                    </a:cubicBezTo>
                    <a:cubicBezTo>
                      <a:pt x="7823" y="1393"/>
                      <a:pt x="7847" y="1441"/>
                      <a:pt x="7870" y="1488"/>
                    </a:cubicBezTo>
                    <a:cubicBezTo>
                      <a:pt x="7882" y="1500"/>
                      <a:pt x="7882" y="1524"/>
                      <a:pt x="7870" y="1524"/>
                    </a:cubicBezTo>
                    <a:cubicBezTo>
                      <a:pt x="7847" y="1560"/>
                      <a:pt x="7847" y="1607"/>
                      <a:pt x="7811" y="1643"/>
                    </a:cubicBezTo>
                    <a:cubicBezTo>
                      <a:pt x="7787" y="1655"/>
                      <a:pt x="7799" y="1667"/>
                      <a:pt x="7811" y="1691"/>
                    </a:cubicBezTo>
                    <a:cubicBezTo>
                      <a:pt x="7823" y="1715"/>
                      <a:pt x="7847" y="1738"/>
                      <a:pt x="7870" y="1715"/>
                    </a:cubicBezTo>
                    <a:cubicBezTo>
                      <a:pt x="7918" y="1691"/>
                      <a:pt x="7930" y="1727"/>
                      <a:pt x="7954" y="1750"/>
                    </a:cubicBezTo>
                    <a:cubicBezTo>
                      <a:pt x="7966" y="1762"/>
                      <a:pt x="7966" y="1774"/>
                      <a:pt x="7954" y="1798"/>
                    </a:cubicBezTo>
                    <a:cubicBezTo>
                      <a:pt x="7954" y="1810"/>
                      <a:pt x="7954" y="1834"/>
                      <a:pt x="7966" y="1858"/>
                    </a:cubicBezTo>
                    <a:cubicBezTo>
                      <a:pt x="7989" y="1905"/>
                      <a:pt x="8013" y="1977"/>
                      <a:pt x="8001" y="2036"/>
                    </a:cubicBezTo>
                    <a:cubicBezTo>
                      <a:pt x="8001" y="2036"/>
                      <a:pt x="8001" y="2048"/>
                      <a:pt x="8013" y="2048"/>
                    </a:cubicBezTo>
                    <a:cubicBezTo>
                      <a:pt x="8013" y="2060"/>
                      <a:pt x="8013" y="2060"/>
                      <a:pt x="8025" y="2060"/>
                    </a:cubicBezTo>
                    <a:cubicBezTo>
                      <a:pt x="8025" y="2060"/>
                      <a:pt x="8037" y="2060"/>
                      <a:pt x="8037" y="2060"/>
                    </a:cubicBezTo>
                    <a:cubicBezTo>
                      <a:pt x="8049" y="2012"/>
                      <a:pt x="8061" y="1977"/>
                      <a:pt x="8061" y="1941"/>
                    </a:cubicBezTo>
                    <a:cubicBezTo>
                      <a:pt x="8061" y="1893"/>
                      <a:pt x="8073" y="1858"/>
                      <a:pt x="8097" y="1834"/>
                    </a:cubicBezTo>
                    <a:cubicBezTo>
                      <a:pt x="8109" y="1810"/>
                      <a:pt x="8144" y="1810"/>
                      <a:pt x="8156" y="1834"/>
                    </a:cubicBezTo>
                    <a:cubicBezTo>
                      <a:pt x="8180" y="1869"/>
                      <a:pt x="8204" y="1905"/>
                      <a:pt x="8228" y="1941"/>
                    </a:cubicBezTo>
                    <a:cubicBezTo>
                      <a:pt x="8263" y="1977"/>
                      <a:pt x="8251" y="2024"/>
                      <a:pt x="8263" y="2072"/>
                    </a:cubicBezTo>
                    <a:cubicBezTo>
                      <a:pt x="8275" y="2096"/>
                      <a:pt x="8275" y="2131"/>
                      <a:pt x="8240" y="2143"/>
                    </a:cubicBezTo>
                    <a:cubicBezTo>
                      <a:pt x="8216" y="2167"/>
                      <a:pt x="8216" y="2191"/>
                      <a:pt x="8228" y="2227"/>
                    </a:cubicBezTo>
                    <a:cubicBezTo>
                      <a:pt x="8240" y="2286"/>
                      <a:pt x="8275" y="2346"/>
                      <a:pt x="8311" y="2405"/>
                    </a:cubicBezTo>
                    <a:cubicBezTo>
                      <a:pt x="8311" y="2417"/>
                      <a:pt x="8323" y="2417"/>
                      <a:pt x="8335" y="2405"/>
                    </a:cubicBezTo>
                    <a:cubicBezTo>
                      <a:pt x="8347" y="2405"/>
                      <a:pt x="8347" y="2393"/>
                      <a:pt x="8359" y="2393"/>
                    </a:cubicBezTo>
                    <a:cubicBezTo>
                      <a:pt x="8394" y="2346"/>
                      <a:pt x="8406" y="2346"/>
                      <a:pt x="8370" y="2274"/>
                    </a:cubicBezTo>
                    <a:cubicBezTo>
                      <a:pt x="8359" y="2239"/>
                      <a:pt x="8359" y="2191"/>
                      <a:pt x="8370" y="2155"/>
                    </a:cubicBezTo>
                    <a:cubicBezTo>
                      <a:pt x="8370" y="2143"/>
                      <a:pt x="8370" y="2131"/>
                      <a:pt x="8382" y="2131"/>
                    </a:cubicBezTo>
                    <a:cubicBezTo>
                      <a:pt x="8394" y="2131"/>
                      <a:pt x="8394" y="2143"/>
                      <a:pt x="8406" y="2143"/>
                    </a:cubicBezTo>
                    <a:cubicBezTo>
                      <a:pt x="8418" y="2167"/>
                      <a:pt x="8406" y="2191"/>
                      <a:pt x="8418" y="2215"/>
                    </a:cubicBezTo>
                    <a:cubicBezTo>
                      <a:pt x="8442" y="2215"/>
                      <a:pt x="8442" y="2203"/>
                      <a:pt x="8442" y="2191"/>
                    </a:cubicBezTo>
                    <a:cubicBezTo>
                      <a:pt x="8454" y="2167"/>
                      <a:pt x="8466" y="2131"/>
                      <a:pt x="8478" y="2108"/>
                    </a:cubicBezTo>
                    <a:cubicBezTo>
                      <a:pt x="8478" y="2048"/>
                      <a:pt x="8490" y="2000"/>
                      <a:pt x="8537" y="1953"/>
                    </a:cubicBezTo>
                    <a:cubicBezTo>
                      <a:pt x="8561" y="1929"/>
                      <a:pt x="8561" y="1893"/>
                      <a:pt x="8537" y="1869"/>
                    </a:cubicBezTo>
                    <a:cubicBezTo>
                      <a:pt x="8501" y="1810"/>
                      <a:pt x="8513" y="1738"/>
                      <a:pt x="8513" y="1679"/>
                    </a:cubicBezTo>
                    <a:cubicBezTo>
                      <a:pt x="8525" y="1667"/>
                      <a:pt x="8525" y="1655"/>
                      <a:pt x="8537" y="1643"/>
                    </a:cubicBezTo>
                    <a:cubicBezTo>
                      <a:pt x="8573" y="1619"/>
                      <a:pt x="8609" y="1607"/>
                      <a:pt x="8644" y="1631"/>
                    </a:cubicBezTo>
                    <a:cubicBezTo>
                      <a:pt x="8680" y="1667"/>
                      <a:pt x="8728" y="1679"/>
                      <a:pt x="8775" y="1679"/>
                    </a:cubicBezTo>
                    <a:cubicBezTo>
                      <a:pt x="8799" y="1679"/>
                      <a:pt x="8811" y="1691"/>
                      <a:pt x="8811" y="1715"/>
                    </a:cubicBezTo>
                    <a:cubicBezTo>
                      <a:pt x="8823" y="1727"/>
                      <a:pt x="8823" y="1727"/>
                      <a:pt x="8823" y="1738"/>
                    </a:cubicBezTo>
                    <a:cubicBezTo>
                      <a:pt x="8835" y="1786"/>
                      <a:pt x="8859" y="1822"/>
                      <a:pt x="8906" y="1834"/>
                    </a:cubicBezTo>
                    <a:cubicBezTo>
                      <a:pt x="8942" y="1834"/>
                      <a:pt x="8942" y="1858"/>
                      <a:pt x="8930" y="1893"/>
                    </a:cubicBezTo>
                    <a:cubicBezTo>
                      <a:pt x="8918" y="1917"/>
                      <a:pt x="8930" y="1941"/>
                      <a:pt x="8942" y="1965"/>
                    </a:cubicBezTo>
                    <a:cubicBezTo>
                      <a:pt x="8966" y="2000"/>
                      <a:pt x="8954" y="2024"/>
                      <a:pt x="8930" y="2048"/>
                    </a:cubicBezTo>
                    <a:cubicBezTo>
                      <a:pt x="8906" y="2072"/>
                      <a:pt x="8882" y="2084"/>
                      <a:pt x="8847" y="2096"/>
                    </a:cubicBezTo>
                    <a:cubicBezTo>
                      <a:pt x="8859" y="2143"/>
                      <a:pt x="8871" y="2179"/>
                      <a:pt x="8882" y="2227"/>
                    </a:cubicBezTo>
                    <a:cubicBezTo>
                      <a:pt x="8882" y="2262"/>
                      <a:pt x="8906" y="2298"/>
                      <a:pt x="8918" y="2322"/>
                    </a:cubicBezTo>
                    <a:cubicBezTo>
                      <a:pt x="8966" y="2381"/>
                      <a:pt x="8954" y="2453"/>
                      <a:pt x="8906" y="2512"/>
                    </a:cubicBezTo>
                    <a:cubicBezTo>
                      <a:pt x="8871" y="2572"/>
                      <a:pt x="8835" y="2631"/>
                      <a:pt x="8775" y="2667"/>
                    </a:cubicBezTo>
                    <a:cubicBezTo>
                      <a:pt x="8740" y="2691"/>
                      <a:pt x="8740" y="2691"/>
                      <a:pt x="8716" y="2667"/>
                    </a:cubicBezTo>
                    <a:cubicBezTo>
                      <a:pt x="8704" y="2655"/>
                      <a:pt x="8692" y="2643"/>
                      <a:pt x="8680" y="2655"/>
                    </a:cubicBezTo>
                    <a:cubicBezTo>
                      <a:pt x="8668" y="2679"/>
                      <a:pt x="8704" y="2703"/>
                      <a:pt x="8692" y="2727"/>
                    </a:cubicBezTo>
                    <a:cubicBezTo>
                      <a:pt x="8668" y="2750"/>
                      <a:pt x="8644" y="2715"/>
                      <a:pt x="8609" y="2727"/>
                    </a:cubicBezTo>
                    <a:cubicBezTo>
                      <a:pt x="8573" y="2739"/>
                      <a:pt x="8549" y="2727"/>
                      <a:pt x="8525" y="2679"/>
                    </a:cubicBezTo>
                    <a:cubicBezTo>
                      <a:pt x="8525" y="2667"/>
                      <a:pt x="8513" y="2655"/>
                      <a:pt x="8490" y="2655"/>
                    </a:cubicBezTo>
                    <a:cubicBezTo>
                      <a:pt x="8478" y="2655"/>
                      <a:pt x="8478" y="2655"/>
                      <a:pt x="8466" y="2655"/>
                    </a:cubicBezTo>
                    <a:cubicBezTo>
                      <a:pt x="8442" y="2655"/>
                      <a:pt x="8418" y="2643"/>
                      <a:pt x="8418" y="2667"/>
                    </a:cubicBezTo>
                    <a:cubicBezTo>
                      <a:pt x="8394" y="2691"/>
                      <a:pt x="8430" y="2703"/>
                      <a:pt x="8442" y="2715"/>
                    </a:cubicBezTo>
                    <a:cubicBezTo>
                      <a:pt x="8466" y="2739"/>
                      <a:pt x="8466" y="2762"/>
                      <a:pt x="8454" y="2798"/>
                    </a:cubicBezTo>
                    <a:cubicBezTo>
                      <a:pt x="8430" y="2858"/>
                      <a:pt x="8394" y="2905"/>
                      <a:pt x="8359" y="2953"/>
                    </a:cubicBezTo>
                    <a:cubicBezTo>
                      <a:pt x="8335" y="2989"/>
                      <a:pt x="8275" y="2989"/>
                      <a:pt x="8240" y="2953"/>
                    </a:cubicBezTo>
                    <a:cubicBezTo>
                      <a:pt x="8216" y="2917"/>
                      <a:pt x="8180" y="2893"/>
                      <a:pt x="8144" y="2870"/>
                    </a:cubicBezTo>
                    <a:cubicBezTo>
                      <a:pt x="8120" y="2870"/>
                      <a:pt x="8109" y="2858"/>
                      <a:pt x="8097" y="2858"/>
                    </a:cubicBezTo>
                    <a:cubicBezTo>
                      <a:pt x="8085" y="2858"/>
                      <a:pt x="8085" y="2858"/>
                      <a:pt x="8085" y="2858"/>
                    </a:cubicBezTo>
                    <a:cubicBezTo>
                      <a:pt x="8073" y="2870"/>
                      <a:pt x="8073" y="2870"/>
                      <a:pt x="8085" y="2870"/>
                    </a:cubicBezTo>
                    <a:cubicBezTo>
                      <a:pt x="8109" y="2917"/>
                      <a:pt x="8132" y="2965"/>
                      <a:pt x="8180" y="2977"/>
                    </a:cubicBezTo>
                    <a:cubicBezTo>
                      <a:pt x="8216" y="2989"/>
                      <a:pt x="8240" y="2989"/>
                      <a:pt x="8275" y="3001"/>
                    </a:cubicBezTo>
                    <a:cubicBezTo>
                      <a:pt x="8287" y="3001"/>
                      <a:pt x="8311" y="3001"/>
                      <a:pt x="8323" y="3001"/>
                    </a:cubicBezTo>
                    <a:cubicBezTo>
                      <a:pt x="8359" y="3012"/>
                      <a:pt x="8370" y="3024"/>
                      <a:pt x="8359" y="3072"/>
                    </a:cubicBezTo>
                    <a:cubicBezTo>
                      <a:pt x="8359" y="3084"/>
                      <a:pt x="8359" y="3084"/>
                      <a:pt x="8347" y="3096"/>
                    </a:cubicBezTo>
                    <a:cubicBezTo>
                      <a:pt x="8323" y="3167"/>
                      <a:pt x="8287" y="3227"/>
                      <a:pt x="8251" y="3298"/>
                    </a:cubicBezTo>
                    <a:cubicBezTo>
                      <a:pt x="8240" y="3322"/>
                      <a:pt x="8204" y="3346"/>
                      <a:pt x="8180" y="3346"/>
                    </a:cubicBezTo>
                    <a:cubicBezTo>
                      <a:pt x="8168" y="3346"/>
                      <a:pt x="8156" y="3346"/>
                      <a:pt x="8144" y="3346"/>
                    </a:cubicBezTo>
                    <a:cubicBezTo>
                      <a:pt x="8097" y="3334"/>
                      <a:pt x="8061" y="3346"/>
                      <a:pt x="8049" y="3405"/>
                    </a:cubicBezTo>
                    <a:cubicBezTo>
                      <a:pt x="8037" y="3441"/>
                      <a:pt x="8013" y="3465"/>
                      <a:pt x="7966" y="3477"/>
                    </a:cubicBezTo>
                    <a:cubicBezTo>
                      <a:pt x="7942" y="3441"/>
                      <a:pt x="7906" y="3417"/>
                      <a:pt x="7906" y="3441"/>
                    </a:cubicBezTo>
                    <a:cubicBezTo>
                      <a:pt x="7918" y="3465"/>
                      <a:pt x="7954" y="3465"/>
                      <a:pt x="7966" y="3477"/>
                    </a:cubicBezTo>
                    <a:cubicBezTo>
                      <a:pt x="7978" y="3501"/>
                      <a:pt x="7989" y="3524"/>
                      <a:pt x="7989" y="3560"/>
                    </a:cubicBezTo>
                    <a:cubicBezTo>
                      <a:pt x="7989" y="3596"/>
                      <a:pt x="7978" y="3608"/>
                      <a:pt x="7954" y="3632"/>
                    </a:cubicBezTo>
                    <a:cubicBezTo>
                      <a:pt x="7918" y="3643"/>
                      <a:pt x="7894" y="3655"/>
                      <a:pt x="7870" y="3655"/>
                    </a:cubicBezTo>
                    <a:cubicBezTo>
                      <a:pt x="7847" y="3655"/>
                      <a:pt x="7823" y="3667"/>
                      <a:pt x="7835" y="3703"/>
                    </a:cubicBezTo>
                    <a:cubicBezTo>
                      <a:pt x="7835" y="3703"/>
                      <a:pt x="7823" y="3715"/>
                      <a:pt x="7823" y="3715"/>
                    </a:cubicBezTo>
                    <a:cubicBezTo>
                      <a:pt x="7811" y="3727"/>
                      <a:pt x="7787" y="3739"/>
                      <a:pt x="7799" y="3739"/>
                    </a:cubicBezTo>
                    <a:cubicBezTo>
                      <a:pt x="7799" y="3798"/>
                      <a:pt x="7751" y="3822"/>
                      <a:pt x="7728" y="3858"/>
                    </a:cubicBezTo>
                    <a:cubicBezTo>
                      <a:pt x="7716" y="3870"/>
                      <a:pt x="7716" y="3882"/>
                      <a:pt x="7704" y="3893"/>
                    </a:cubicBezTo>
                    <a:cubicBezTo>
                      <a:pt x="7692" y="3929"/>
                      <a:pt x="7680" y="3965"/>
                      <a:pt x="7644" y="3977"/>
                    </a:cubicBezTo>
                    <a:cubicBezTo>
                      <a:pt x="7620" y="4001"/>
                      <a:pt x="7608" y="4013"/>
                      <a:pt x="7620" y="4048"/>
                    </a:cubicBezTo>
                    <a:cubicBezTo>
                      <a:pt x="7620" y="4096"/>
                      <a:pt x="7597" y="4143"/>
                      <a:pt x="7585" y="4191"/>
                    </a:cubicBezTo>
                    <a:cubicBezTo>
                      <a:pt x="7573" y="4227"/>
                      <a:pt x="7573" y="4263"/>
                      <a:pt x="7561" y="4310"/>
                    </a:cubicBezTo>
                    <a:cubicBezTo>
                      <a:pt x="7561" y="4370"/>
                      <a:pt x="7561" y="4429"/>
                      <a:pt x="7561" y="4489"/>
                    </a:cubicBezTo>
                    <a:cubicBezTo>
                      <a:pt x="7561" y="4560"/>
                      <a:pt x="7573" y="4584"/>
                      <a:pt x="7632" y="4584"/>
                    </a:cubicBezTo>
                    <a:cubicBezTo>
                      <a:pt x="7644" y="4584"/>
                      <a:pt x="7656" y="4584"/>
                      <a:pt x="7668" y="4584"/>
                    </a:cubicBezTo>
                    <a:cubicBezTo>
                      <a:pt x="7704" y="4584"/>
                      <a:pt x="7728" y="4608"/>
                      <a:pt x="7739" y="4644"/>
                    </a:cubicBezTo>
                    <a:cubicBezTo>
                      <a:pt x="7751" y="4739"/>
                      <a:pt x="7775" y="4834"/>
                      <a:pt x="7799" y="4929"/>
                    </a:cubicBezTo>
                    <a:cubicBezTo>
                      <a:pt x="7811" y="4965"/>
                      <a:pt x="7823" y="4977"/>
                      <a:pt x="7847" y="4953"/>
                    </a:cubicBezTo>
                    <a:cubicBezTo>
                      <a:pt x="7918" y="4905"/>
                      <a:pt x="7978" y="4917"/>
                      <a:pt x="8037" y="4977"/>
                    </a:cubicBezTo>
                    <a:cubicBezTo>
                      <a:pt x="8061" y="5001"/>
                      <a:pt x="8085" y="5001"/>
                      <a:pt x="8109" y="5013"/>
                    </a:cubicBezTo>
                    <a:cubicBezTo>
                      <a:pt x="8180" y="5048"/>
                      <a:pt x="8251" y="5084"/>
                      <a:pt x="8287" y="5156"/>
                    </a:cubicBezTo>
                    <a:cubicBezTo>
                      <a:pt x="8299" y="5179"/>
                      <a:pt x="8311" y="5179"/>
                      <a:pt x="8335" y="5191"/>
                    </a:cubicBezTo>
                    <a:cubicBezTo>
                      <a:pt x="8406" y="5215"/>
                      <a:pt x="8466" y="5239"/>
                      <a:pt x="8525" y="5298"/>
                    </a:cubicBezTo>
                    <a:cubicBezTo>
                      <a:pt x="8537" y="5310"/>
                      <a:pt x="8549" y="5322"/>
                      <a:pt x="8561" y="5322"/>
                    </a:cubicBezTo>
                    <a:cubicBezTo>
                      <a:pt x="8621" y="5322"/>
                      <a:pt x="8680" y="5346"/>
                      <a:pt x="8740" y="5334"/>
                    </a:cubicBezTo>
                    <a:cubicBezTo>
                      <a:pt x="8751" y="5334"/>
                      <a:pt x="8751" y="5334"/>
                      <a:pt x="8763" y="5334"/>
                    </a:cubicBezTo>
                    <a:cubicBezTo>
                      <a:pt x="8835" y="5346"/>
                      <a:pt x="8859" y="5382"/>
                      <a:pt x="8847" y="5453"/>
                    </a:cubicBezTo>
                    <a:cubicBezTo>
                      <a:pt x="8835" y="5537"/>
                      <a:pt x="8859" y="5620"/>
                      <a:pt x="8859" y="5703"/>
                    </a:cubicBezTo>
                    <a:cubicBezTo>
                      <a:pt x="8859" y="5727"/>
                      <a:pt x="8859" y="5739"/>
                      <a:pt x="8894" y="5739"/>
                    </a:cubicBezTo>
                    <a:cubicBezTo>
                      <a:pt x="8906" y="5739"/>
                      <a:pt x="8930" y="5739"/>
                      <a:pt x="8954" y="5751"/>
                    </a:cubicBezTo>
                    <a:cubicBezTo>
                      <a:pt x="8978" y="5763"/>
                      <a:pt x="8990" y="5775"/>
                      <a:pt x="8990" y="5810"/>
                    </a:cubicBezTo>
                    <a:cubicBezTo>
                      <a:pt x="8990" y="5822"/>
                      <a:pt x="8990" y="5834"/>
                      <a:pt x="8978" y="5834"/>
                    </a:cubicBezTo>
                    <a:cubicBezTo>
                      <a:pt x="8954" y="5822"/>
                      <a:pt x="8930" y="5810"/>
                      <a:pt x="8906" y="5810"/>
                    </a:cubicBezTo>
                    <a:cubicBezTo>
                      <a:pt x="8906" y="5798"/>
                      <a:pt x="8894" y="5798"/>
                      <a:pt x="8894" y="5810"/>
                    </a:cubicBezTo>
                    <a:cubicBezTo>
                      <a:pt x="8882" y="5822"/>
                      <a:pt x="8894" y="5834"/>
                      <a:pt x="8894" y="5834"/>
                    </a:cubicBezTo>
                    <a:cubicBezTo>
                      <a:pt x="8930" y="5882"/>
                      <a:pt x="8954" y="5941"/>
                      <a:pt x="9002" y="5989"/>
                    </a:cubicBezTo>
                    <a:cubicBezTo>
                      <a:pt x="9013" y="6001"/>
                      <a:pt x="9013" y="6025"/>
                      <a:pt x="9025" y="6048"/>
                    </a:cubicBezTo>
                    <a:cubicBezTo>
                      <a:pt x="9025" y="6060"/>
                      <a:pt x="9037" y="6072"/>
                      <a:pt x="9049" y="6084"/>
                    </a:cubicBezTo>
                    <a:cubicBezTo>
                      <a:pt x="9073" y="6108"/>
                      <a:pt x="9085" y="6108"/>
                      <a:pt x="9109" y="6084"/>
                    </a:cubicBezTo>
                    <a:cubicBezTo>
                      <a:pt x="9109" y="6072"/>
                      <a:pt x="9121" y="6060"/>
                      <a:pt x="9132" y="6048"/>
                    </a:cubicBezTo>
                    <a:cubicBezTo>
                      <a:pt x="9132" y="6037"/>
                      <a:pt x="9144" y="6037"/>
                      <a:pt x="9156" y="6037"/>
                    </a:cubicBezTo>
                    <a:cubicBezTo>
                      <a:pt x="9168" y="6037"/>
                      <a:pt x="9180" y="6060"/>
                      <a:pt x="9192" y="6048"/>
                    </a:cubicBezTo>
                    <a:cubicBezTo>
                      <a:pt x="9192" y="6048"/>
                      <a:pt x="9192" y="6025"/>
                      <a:pt x="9180" y="6013"/>
                    </a:cubicBezTo>
                    <a:cubicBezTo>
                      <a:pt x="9180" y="5989"/>
                      <a:pt x="9192" y="5977"/>
                      <a:pt x="9204" y="5953"/>
                    </a:cubicBezTo>
                    <a:cubicBezTo>
                      <a:pt x="9228" y="5929"/>
                      <a:pt x="9228" y="5906"/>
                      <a:pt x="9216" y="5882"/>
                    </a:cubicBezTo>
                    <a:cubicBezTo>
                      <a:pt x="9192" y="5846"/>
                      <a:pt x="9192" y="5810"/>
                      <a:pt x="9192" y="5775"/>
                    </a:cubicBezTo>
                    <a:cubicBezTo>
                      <a:pt x="9192" y="5727"/>
                      <a:pt x="9180" y="5679"/>
                      <a:pt x="9180" y="5632"/>
                    </a:cubicBezTo>
                    <a:cubicBezTo>
                      <a:pt x="9168" y="5584"/>
                      <a:pt x="9156" y="5548"/>
                      <a:pt x="9132" y="5501"/>
                    </a:cubicBezTo>
                    <a:cubicBezTo>
                      <a:pt x="9121" y="5477"/>
                      <a:pt x="9121" y="5465"/>
                      <a:pt x="9144" y="5453"/>
                    </a:cubicBezTo>
                    <a:cubicBezTo>
                      <a:pt x="9156" y="5441"/>
                      <a:pt x="9168" y="5429"/>
                      <a:pt x="9168" y="5417"/>
                    </a:cubicBezTo>
                    <a:lnTo>
                      <a:pt x="9180" y="5417"/>
                    </a:lnTo>
                    <a:cubicBezTo>
                      <a:pt x="9240" y="5382"/>
                      <a:pt x="9299" y="5334"/>
                      <a:pt x="9335" y="5275"/>
                    </a:cubicBezTo>
                    <a:cubicBezTo>
                      <a:pt x="9335" y="5263"/>
                      <a:pt x="9347" y="5251"/>
                      <a:pt x="9359" y="5239"/>
                    </a:cubicBezTo>
                    <a:cubicBezTo>
                      <a:pt x="9406" y="5167"/>
                      <a:pt x="9418" y="5072"/>
                      <a:pt x="9394" y="4989"/>
                    </a:cubicBezTo>
                    <a:cubicBezTo>
                      <a:pt x="9371" y="4929"/>
                      <a:pt x="9371" y="4870"/>
                      <a:pt x="9359" y="4822"/>
                    </a:cubicBezTo>
                    <a:cubicBezTo>
                      <a:pt x="9347" y="4763"/>
                      <a:pt x="9323" y="4715"/>
                      <a:pt x="9275" y="4691"/>
                    </a:cubicBezTo>
                    <a:cubicBezTo>
                      <a:pt x="9263" y="4679"/>
                      <a:pt x="9240" y="4655"/>
                      <a:pt x="9228" y="4632"/>
                    </a:cubicBezTo>
                    <a:cubicBezTo>
                      <a:pt x="9180" y="4584"/>
                      <a:pt x="9192" y="4513"/>
                      <a:pt x="9252" y="4501"/>
                    </a:cubicBezTo>
                    <a:cubicBezTo>
                      <a:pt x="9287" y="4489"/>
                      <a:pt x="9299" y="4465"/>
                      <a:pt x="9299" y="4429"/>
                    </a:cubicBezTo>
                    <a:cubicBezTo>
                      <a:pt x="9299" y="4417"/>
                      <a:pt x="9311" y="4405"/>
                      <a:pt x="9323" y="4394"/>
                    </a:cubicBezTo>
                    <a:cubicBezTo>
                      <a:pt x="9335" y="4382"/>
                      <a:pt x="9335" y="4370"/>
                      <a:pt x="9335" y="4346"/>
                    </a:cubicBezTo>
                    <a:cubicBezTo>
                      <a:pt x="9311" y="4274"/>
                      <a:pt x="9311" y="4191"/>
                      <a:pt x="9275" y="4132"/>
                    </a:cubicBezTo>
                    <a:cubicBezTo>
                      <a:pt x="9263" y="4120"/>
                      <a:pt x="9263" y="4096"/>
                      <a:pt x="9275" y="4084"/>
                    </a:cubicBezTo>
                    <a:cubicBezTo>
                      <a:pt x="9275" y="4048"/>
                      <a:pt x="9287" y="4024"/>
                      <a:pt x="9299" y="3989"/>
                    </a:cubicBezTo>
                    <a:cubicBezTo>
                      <a:pt x="9311" y="3965"/>
                      <a:pt x="9311" y="3941"/>
                      <a:pt x="9287" y="3929"/>
                    </a:cubicBezTo>
                    <a:cubicBezTo>
                      <a:pt x="9252" y="3870"/>
                      <a:pt x="9252" y="3822"/>
                      <a:pt x="9275" y="3762"/>
                    </a:cubicBezTo>
                    <a:cubicBezTo>
                      <a:pt x="9299" y="3727"/>
                      <a:pt x="9323" y="3703"/>
                      <a:pt x="9371" y="3715"/>
                    </a:cubicBezTo>
                    <a:cubicBezTo>
                      <a:pt x="9406" y="3715"/>
                      <a:pt x="9454" y="3727"/>
                      <a:pt x="9490" y="3751"/>
                    </a:cubicBezTo>
                    <a:cubicBezTo>
                      <a:pt x="9502" y="3762"/>
                      <a:pt x="9525" y="3762"/>
                      <a:pt x="9537" y="3762"/>
                    </a:cubicBezTo>
                    <a:cubicBezTo>
                      <a:pt x="9585" y="3786"/>
                      <a:pt x="9621" y="3786"/>
                      <a:pt x="9656" y="3762"/>
                    </a:cubicBezTo>
                    <a:cubicBezTo>
                      <a:pt x="9704" y="3715"/>
                      <a:pt x="9740" y="3739"/>
                      <a:pt x="9787" y="3762"/>
                    </a:cubicBezTo>
                    <a:cubicBezTo>
                      <a:pt x="9823" y="3798"/>
                      <a:pt x="9847" y="3822"/>
                      <a:pt x="9871" y="3870"/>
                    </a:cubicBezTo>
                    <a:cubicBezTo>
                      <a:pt x="9883" y="3882"/>
                      <a:pt x="9894" y="3905"/>
                      <a:pt x="9918" y="3917"/>
                    </a:cubicBezTo>
                    <a:cubicBezTo>
                      <a:pt x="9930" y="3929"/>
                      <a:pt x="9942" y="3953"/>
                      <a:pt x="9930" y="3977"/>
                    </a:cubicBezTo>
                    <a:cubicBezTo>
                      <a:pt x="9930" y="4001"/>
                      <a:pt x="9942" y="4024"/>
                      <a:pt x="9966" y="4024"/>
                    </a:cubicBezTo>
                    <a:cubicBezTo>
                      <a:pt x="9990" y="4048"/>
                      <a:pt x="10025" y="4072"/>
                      <a:pt x="10061" y="4072"/>
                    </a:cubicBezTo>
                    <a:cubicBezTo>
                      <a:pt x="10085" y="4072"/>
                      <a:pt x="10109" y="4084"/>
                      <a:pt x="10133" y="4084"/>
                    </a:cubicBezTo>
                    <a:cubicBezTo>
                      <a:pt x="10168" y="4084"/>
                      <a:pt x="10180" y="4108"/>
                      <a:pt x="10168" y="4143"/>
                    </a:cubicBezTo>
                    <a:cubicBezTo>
                      <a:pt x="10145" y="4179"/>
                      <a:pt x="10145" y="4215"/>
                      <a:pt x="10156" y="4251"/>
                    </a:cubicBezTo>
                    <a:cubicBezTo>
                      <a:pt x="10156" y="4251"/>
                      <a:pt x="10168" y="4263"/>
                      <a:pt x="10168" y="4263"/>
                    </a:cubicBezTo>
                    <a:cubicBezTo>
                      <a:pt x="10145" y="4346"/>
                      <a:pt x="10180" y="4417"/>
                      <a:pt x="10180" y="4501"/>
                    </a:cubicBezTo>
                    <a:cubicBezTo>
                      <a:pt x="10192" y="4548"/>
                      <a:pt x="10204" y="4572"/>
                      <a:pt x="10252" y="4572"/>
                    </a:cubicBezTo>
                    <a:cubicBezTo>
                      <a:pt x="10252" y="4572"/>
                      <a:pt x="10275" y="4584"/>
                      <a:pt x="10275" y="4596"/>
                    </a:cubicBezTo>
                    <a:cubicBezTo>
                      <a:pt x="10287" y="4620"/>
                      <a:pt x="10311" y="4632"/>
                      <a:pt x="10323" y="4655"/>
                    </a:cubicBezTo>
                    <a:cubicBezTo>
                      <a:pt x="10359" y="4691"/>
                      <a:pt x="10371" y="4691"/>
                      <a:pt x="10406" y="4667"/>
                    </a:cubicBezTo>
                    <a:cubicBezTo>
                      <a:pt x="10466" y="4608"/>
                      <a:pt x="10537" y="4572"/>
                      <a:pt x="10561" y="4489"/>
                    </a:cubicBezTo>
                    <a:cubicBezTo>
                      <a:pt x="10573" y="4453"/>
                      <a:pt x="10585" y="4429"/>
                      <a:pt x="10573" y="4405"/>
                    </a:cubicBezTo>
                    <a:cubicBezTo>
                      <a:pt x="10561" y="4334"/>
                      <a:pt x="10597" y="4298"/>
                      <a:pt x="10633" y="4263"/>
                    </a:cubicBezTo>
                    <a:cubicBezTo>
                      <a:pt x="10645" y="4251"/>
                      <a:pt x="10668" y="4251"/>
                      <a:pt x="10680" y="4274"/>
                    </a:cubicBezTo>
                    <a:cubicBezTo>
                      <a:pt x="10680" y="4274"/>
                      <a:pt x="10692" y="4274"/>
                      <a:pt x="10692" y="4274"/>
                    </a:cubicBezTo>
                    <a:cubicBezTo>
                      <a:pt x="10704" y="4394"/>
                      <a:pt x="10799" y="4465"/>
                      <a:pt x="10835" y="4572"/>
                    </a:cubicBezTo>
                    <a:cubicBezTo>
                      <a:pt x="10847" y="4620"/>
                      <a:pt x="10883" y="4655"/>
                      <a:pt x="10883" y="4715"/>
                    </a:cubicBezTo>
                    <a:cubicBezTo>
                      <a:pt x="10883" y="4727"/>
                      <a:pt x="10895" y="4751"/>
                      <a:pt x="10907" y="4763"/>
                    </a:cubicBezTo>
                    <a:cubicBezTo>
                      <a:pt x="10930" y="4798"/>
                      <a:pt x="10954" y="4834"/>
                      <a:pt x="10954" y="4882"/>
                    </a:cubicBezTo>
                    <a:cubicBezTo>
                      <a:pt x="10954" y="4882"/>
                      <a:pt x="10954" y="4882"/>
                      <a:pt x="10954" y="4894"/>
                    </a:cubicBezTo>
                    <a:cubicBezTo>
                      <a:pt x="11002" y="4941"/>
                      <a:pt x="10990" y="4989"/>
                      <a:pt x="10966" y="5048"/>
                    </a:cubicBezTo>
                    <a:cubicBezTo>
                      <a:pt x="10954" y="5072"/>
                      <a:pt x="10966" y="5108"/>
                      <a:pt x="10990" y="5132"/>
                    </a:cubicBezTo>
                    <a:cubicBezTo>
                      <a:pt x="11026" y="5167"/>
                      <a:pt x="11037" y="5203"/>
                      <a:pt x="11085" y="5215"/>
                    </a:cubicBezTo>
                    <a:cubicBezTo>
                      <a:pt x="11097" y="5227"/>
                      <a:pt x="11121" y="5239"/>
                      <a:pt x="11121" y="5275"/>
                    </a:cubicBezTo>
                    <a:cubicBezTo>
                      <a:pt x="11133" y="5298"/>
                      <a:pt x="11145" y="5322"/>
                      <a:pt x="11180" y="5322"/>
                    </a:cubicBezTo>
                    <a:cubicBezTo>
                      <a:pt x="11204" y="5334"/>
                      <a:pt x="11240" y="5346"/>
                      <a:pt x="11264" y="5394"/>
                    </a:cubicBezTo>
                    <a:cubicBezTo>
                      <a:pt x="11276" y="5406"/>
                      <a:pt x="11299" y="5417"/>
                      <a:pt x="11323" y="5406"/>
                    </a:cubicBezTo>
                    <a:cubicBezTo>
                      <a:pt x="11335" y="5406"/>
                      <a:pt x="11347" y="5406"/>
                      <a:pt x="11347" y="5406"/>
                    </a:cubicBezTo>
                    <a:cubicBezTo>
                      <a:pt x="11371" y="5417"/>
                      <a:pt x="11395" y="5429"/>
                      <a:pt x="11407" y="5453"/>
                    </a:cubicBezTo>
                    <a:cubicBezTo>
                      <a:pt x="11407" y="5477"/>
                      <a:pt x="11407" y="5477"/>
                      <a:pt x="11371" y="5513"/>
                    </a:cubicBezTo>
                    <a:cubicBezTo>
                      <a:pt x="11383" y="5537"/>
                      <a:pt x="11407" y="5537"/>
                      <a:pt x="11418" y="5548"/>
                    </a:cubicBezTo>
                    <a:cubicBezTo>
                      <a:pt x="11430" y="5608"/>
                      <a:pt x="11478" y="5620"/>
                      <a:pt x="11526" y="5644"/>
                    </a:cubicBezTo>
                    <a:cubicBezTo>
                      <a:pt x="11573" y="5667"/>
                      <a:pt x="11597" y="5703"/>
                      <a:pt x="11585" y="5763"/>
                    </a:cubicBezTo>
                    <a:cubicBezTo>
                      <a:pt x="11573" y="5798"/>
                      <a:pt x="11585" y="5822"/>
                      <a:pt x="11585" y="5858"/>
                    </a:cubicBezTo>
                    <a:cubicBezTo>
                      <a:pt x="11609" y="5918"/>
                      <a:pt x="11585" y="5953"/>
                      <a:pt x="11549" y="6001"/>
                    </a:cubicBezTo>
                    <a:cubicBezTo>
                      <a:pt x="11526" y="6013"/>
                      <a:pt x="11514" y="6037"/>
                      <a:pt x="11502" y="6060"/>
                    </a:cubicBezTo>
                    <a:lnTo>
                      <a:pt x="11502" y="6060"/>
                    </a:lnTo>
                    <a:cubicBezTo>
                      <a:pt x="11490" y="6060"/>
                      <a:pt x="11478" y="6060"/>
                      <a:pt x="11466" y="6060"/>
                    </a:cubicBezTo>
                    <a:cubicBezTo>
                      <a:pt x="11323" y="6084"/>
                      <a:pt x="11323" y="6084"/>
                      <a:pt x="11228" y="6203"/>
                    </a:cubicBezTo>
                    <a:cubicBezTo>
                      <a:pt x="11216" y="6227"/>
                      <a:pt x="11192" y="6239"/>
                      <a:pt x="11180" y="6251"/>
                    </a:cubicBezTo>
                    <a:cubicBezTo>
                      <a:pt x="11168" y="6263"/>
                      <a:pt x="11157" y="6275"/>
                      <a:pt x="11145" y="6275"/>
                    </a:cubicBezTo>
                    <a:cubicBezTo>
                      <a:pt x="11073" y="6287"/>
                      <a:pt x="11014" y="6310"/>
                      <a:pt x="10942" y="6299"/>
                    </a:cubicBezTo>
                    <a:cubicBezTo>
                      <a:pt x="10918" y="6287"/>
                      <a:pt x="10895" y="6287"/>
                      <a:pt x="10871" y="6287"/>
                    </a:cubicBezTo>
                    <a:cubicBezTo>
                      <a:pt x="10847" y="6287"/>
                      <a:pt x="10835" y="6287"/>
                      <a:pt x="10811" y="6287"/>
                    </a:cubicBezTo>
                    <a:cubicBezTo>
                      <a:pt x="10740" y="6263"/>
                      <a:pt x="10656" y="6287"/>
                      <a:pt x="10573" y="6287"/>
                    </a:cubicBezTo>
                    <a:cubicBezTo>
                      <a:pt x="10502" y="6287"/>
                      <a:pt x="10442" y="6310"/>
                      <a:pt x="10418" y="6394"/>
                    </a:cubicBezTo>
                    <a:cubicBezTo>
                      <a:pt x="10406" y="6429"/>
                      <a:pt x="10383" y="6453"/>
                      <a:pt x="10359" y="6453"/>
                    </a:cubicBezTo>
                    <a:cubicBezTo>
                      <a:pt x="10287" y="6477"/>
                      <a:pt x="10240" y="6537"/>
                      <a:pt x="10204" y="6596"/>
                    </a:cubicBezTo>
                    <a:cubicBezTo>
                      <a:pt x="10216" y="6608"/>
                      <a:pt x="10228" y="6596"/>
                      <a:pt x="10240" y="6596"/>
                    </a:cubicBezTo>
                    <a:cubicBezTo>
                      <a:pt x="10275" y="6572"/>
                      <a:pt x="10311" y="6549"/>
                      <a:pt x="10347" y="6525"/>
                    </a:cubicBezTo>
                    <a:cubicBezTo>
                      <a:pt x="10406" y="6477"/>
                      <a:pt x="10478" y="6453"/>
                      <a:pt x="10549" y="6453"/>
                    </a:cubicBezTo>
                    <a:cubicBezTo>
                      <a:pt x="10597" y="6441"/>
                      <a:pt x="10633" y="6453"/>
                      <a:pt x="10668" y="6477"/>
                    </a:cubicBezTo>
                    <a:cubicBezTo>
                      <a:pt x="10716" y="6513"/>
                      <a:pt x="10728" y="6572"/>
                      <a:pt x="10692" y="6608"/>
                    </a:cubicBezTo>
                    <a:cubicBezTo>
                      <a:pt x="10656" y="6644"/>
                      <a:pt x="10609" y="6668"/>
                      <a:pt x="10561" y="6656"/>
                    </a:cubicBezTo>
                    <a:cubicBezTo>
                      <a:pt x="10561" y="6656"/>
                      <a:pt x="10549" y="6656"/>
                      <a:pt x="10537" y="6656"/>
                    </a:cubicBezTo>
                    <a:cubicBezTo>
                      <a:pt x="10537" y="6656"/>
                      <a:pt x="10537" y="6668"/>
                      <a:pt x="10537" y="6668"/>
                    </a:cubicBezTo>
                    <a:cubicBezTo>
                      <a:pt x="10537" y="6668"/>
                      <a:pt x="10537" y="6680"/>
                      <a:pt x="10537" y="6680"/>
                    </a:cubicBezTo>
                    <a:cubicBezTo>
                      <a:pt x="10561" y="6703"/>
                      <a:pt x="10585" y="6691"/>
                      <a:pt x="10597" y="6691"/>
                    </a:cubicBezTo>
                    <a:cubicBezTo>
                      <a:pt x="10633" y="6691"/>
                      <a:pt x="10645" y="6715"/>
                      <a:pt x="10645" y="6751"/>
                    </a:cubicBezTo>
                    <a:cubicBezTo>
                      <a:pt x="10645" y="6787"/>
                      <a:pt x="10645" y="6822"/>
                      <a:pt x="10656" y="6858"/>
                    </a:cubicBezTo>
                    <a:cubicBezTo>
                      <a:pt x="10668" y="6918"/>
                      <a:pt x="10692" y="6965"/>
                      <a:pt x="10752" y="6965"/>
                    </a:cubicBezTo>
                    <a:lnTo>
                      <a:pt x="10752" y="6965"/>
                    </a:lnTo>
                    <a:cubicBezTo>
                      <a:pt x="10764" y="7001"/>
                      <a:pt x="10776" y="7025"/>
                      <a:pt x="10799" y="7025"/>
                    </a:cubicBezTo>
                    <a:cubicBezTo>
                      <a:pt x="10847" y="7037"/>
                      <a:pt x="10883" y="7061"/>
                      <a:pt x="10930" y="7037"/>
                    </a:cubicBezTo>
                    <a:cubicBezTo>
                      <a:pt x="10930" y="7037"/>
                      <a:pt x="10942" y="7037"/>
                      <a:pt x="10954" y="7037"/>
                    </a:cubicBezTo>
                    <a:cubicBezTo>
                      <a:pt x="10978" y="7049"/>
                      <a:pt x="10990" y="7037"/>
                      <a:pt x="10990" y="7013"/>
                    </a:cubicBezTo>
                    <a:cubicBezTo>
                      <a:pt x="11014" y="6965"/>
                      <a:pt x="11037" y="6906"/>
                      <a:pt x="11073" y="6858"/>
                    </a:cubicBezTo>
                    <a:cubicBezTo>
                      <a:pt x="11073" y="6858"/>
                      <a:pt x="11085" y="6846"/>
                      <a:pt x="11097" y="6858"/>
                    </a:cubicBezTo>
                    <a:cubicBezTo>
                      <a:pt x="11097" y="6858"/>
                      <a:pt x="11097" y="6858"/>
                      <a:pt x="11109" y="6870"/>
                    </a:cubicBezTo>
                    <a:cubicBezTo>
                      <a:pt x="11109" y="6870"/>
                      <a:pt x="11109" y="6870"/>
                      <a:pt x="11109" y="6882"/>
                    </a:cubicBezTo>
                    <a:cubicBezTo>
                      <a:pt x="11109" y="6918"/>
                      <a:pt x="11121" y="6953"/>
                      <a:pt x="11157" y="6977"/>
                    </a:cubicBezTo>
                    <a:cubicBezTo>
                      <a:pt x="11168" y="6989"/>
                      <a:pt x="11168" y="7013"/>
                      <a:pt x="11157" y="7025"/>
                    </a:cubicBezTo>
                    <a:cubicBezTo>
                      <a:pt x="11133" y="7049"/>
                      <a:pt x="11109" y="7072"/>
                      <a:pt x="11085" y="7072"/>
                    </a:cubicBezTo>
                    <a:cubicBezTo>
                      <a:pt x="11073" y="7084"/>
                      <a:pt x="11049" y="7084"/>
                      <a:pt x="11049" y="7084"/>
                    </a:cubicBezTo>
                    <a:cubicBezTo>
                      <a:pt x="11002" y="7168"/>
                      <a:pt x="10930" y="7168"/>
                      <a:pt x="10859" y="7215"/>
                    </a:cubicBezTo>
                    <a:cubicBezTo>
                      <a:pt x="10847" y="7215"/>
                      <a:pt x="10835" y="7227"/>
                      <a:pt x="10823" y="7227"/>
                    </a:cubicBezTo>
                    <a:cubicBezTo>
                      <a:pt x="10764" y="7251"/>
                      <a:pt x="10704" y="7275"/>
                      <a:pt x="10668" y="7346"/>
                    </a:cubicBezTo>
                    <a:cubicBezTo>
                      <a:pt x="10656" y="7358"/>
                      <a:pt x="10645" y="7370"/>
                      <a:pt x="10633" y="7382"/>
                    </a:cubicBezTo>
                    <a:cubicBezTo>
                      <a:pt x="10585" y="7418"/>
                      <a:pt x="10537" y="7406"/>
                      <a:pt x="10526" y="7346"/>
                    </a:cubicBezTo>
                    <a:cubicBezTo>
                      <a:pt x="10502" y="7299"/>
                      <a:pt x="10514" y="7251"/>
                      <a:pt x="10549" y="7215"/>
                    </a:cubicBezTo>
                    <a:cubicBezTo>
                      <a:pt x="10585" y="7191"/>
                      <a:pt x="10609" y="7168"/>
                      <a:pt x="10633" y="7144"/>
                    </a:cubicBezTo>
                    <a:cubicBezTo>
                      <a:pt x="10645" y="7132"/>
                      <a:pt x="10656" y="7120"/>
                      <a:pt x="10645" y="7108"/>
                    </a:cubicBezTo>
                    <a:cubicBezTo>
                      <a:pt x="10645" y="7096"/>
                      <a:pt x="10633" y="7096"/>
                      <a:pt x="10621" y="7096"/>
                    </a:cubicBezTo>
                    <a:cubicBezTo>
                      <a:pt x="10573" y="7132"/>
                      <a:pt x="10526" y="7144"/>
                      <a:pt x="10466" y="7156"/>
                    </a:cubicBezTo>
                    <a:cubicBezTo>
                      <a:pt x="10454" y="7168"/>
                      <a:pt x="10442" y="7168"/>
                      <a:pt x="10442" y="7191"/>
                    </a:cubicBezTo>
                    <a:cubicBezTo>
                      <a:pt x="10442" y="7215"/>
                      <a:pt x="10418" y="7227"/>
                      <a:pt x="10395" y="7239"/>
                    </a:cubicBezTo>
                    <a:cubicBezTo>
                      <a:pt x="10347" y="7263"/>
                      <a:pt x="10299" y="7287"/>
                      <a:pt x="10252" y="7322"/>
                    </a:cubicBezTo>
                    <a:cubicBezTo>
                      <a:pt x="10216" y="7346"/>
                      <a:pt x="10168" y="7358"/>
                      <a:pt x="10133" y="7382"/>
                    </a:cubicBezTo>
                    <a:cubicBezTo>
                      <a:pt x="10037" y="7453"/>
                      <a:pt x="10014" y="7537"/>
                      <a:pt x="10061" y="7644"/>
                    </a:cubicBezTo>
                    <a:cubicBezTo>
                      <a:pt x="10073" y="7668"/>
                      <a:pt x="10085" y="7680"/>
                      <a:pt x="10109" y="7668"/>
                    </a:cubicBezTo>
                    <a:cubicBezTo>
                      <a:pt x="10121" y="7668"/>
                      <a:pt x="10121" y="7680"/>
                      <a:pt x="10121" y="7692"/>
                    </a:cubicBezTo>
                    <a:cubicBezTo>
                      <a:pt x="10109" y="7715"/>
                      <a:pt x="10085" y="7727"/>
                      <a:pt x="10109" y="7751"/>
                    </a:cubicBezTo>
                    <a:cubicBezTo>
                      <a:pt x="10109" y="7763"/>
                      <a:pt x="10097" y="7763"/>
                      <a:pt x="10085" y="7763"/>
                    </a:cubicBezTo>
                    <a:cubicBezTo>
                      <a:pt x="10061" y="7763"/>
                      <a:pt x="10037" y="7751"/>
                      <a:pt x="10025" y="7739"/>
                    </a:cubicBezTo>
                    <a:cubicBezTo>
                      <a:pt x="9978" y="7715"/>
                      <a:pt x="9930" y="7739"/>
                      <a:pt x="9906" y="7787"/>
                    </a:cubicBezTo>
                    <a:cubicBezTo>
                      <a:pt x="9894" y="7811"/>
                      <a:pt x="9883" y="7823"/>
                      <a:pt x="9859" y="7823"/>
                    </a:cubicBezTo>
                    <a:cubicBezTo>
                      <a:pt x="9811" y="7846"/>
                      <a:pt x="9764" y="7858"/>
                      <a:pt x="9704" y="7870"/>
                    </a:cubicBezTo>
                    <a:cubicBezTo>
                      <a:pt x="9716" y="7942"/>
                      <a:pt x="9680" y="8001"/>
                      <a:pt x="9644" y="8061"/>
                    </a:cubicBezTo>
                    <a:cubicBezTo>
                      <a:pt x="9633" y="8084"/>
                      <a:pt x="9621" y="8096"/>
                      <a:pt x="9597" y="8084"/>
                    </a:cubicBezTo>
                    <a:cubicBezTo>
                      <a:pt x="9585" y="8073"/>
                      <a:pt x="9573" y="8084"/>
                      <a:pt x="9585" y="8096"/>
                    </a:cubicBezTo>
                    <a:cubicBezTo>
                      <a:pt x="9609" y="8156"/>
                      <a:pt x="9585" y="8204"/>
                      <a:pt x="9573" y="8251"/>
                    </a:cubicBezTo>
                    <a:cubicBezTo>
                      <a:pt x="9561" y="8275"/>
                      <a:pt x="9549" y="8311"/>
                      <a:pt x="9537" y="8334"/>
                    </a:cubicBezTo>
                    <a:cubicBezTo>
                      <a:pt x="9525" y="8346"/>
                      <a:pt x="9513" y="8346"/>
                      <a:pt x="9513" y="8346"/>
                    </a:cubicBezTo>
                    <a:cubicBezTo>
                      <a:pt x="9502" y="8334"/>
                      <a:pt x="9502" y="8323"/>
                      <a:pt x="9502" y="8323"/>
                    </a:cubicBezTo>
                    <a:cubicBezTo>
                      <a:pt x="9502" y="8299"/>
                      <a:pt x="9502" y="8275"/>
                      <a:pt x="9513" y="8251"/>
                    </a:cubicBezTo>
                    <a:cubicBezTo>
                      <a:pt x="9513" y="8227"/>
                      <a:pt x="9502" y="8215"/>
                      <a:pt x="9490" y="8215"/>
                    </a:cubicBezTo>
                    <a:cubicBezTo>
                      <a:pt x="9478" y="8215"/>
                      <a:pt x="9466" y="8227"/>
                      <a:pt x="9466" y="8239"/>
                    </a:cubicBezTo>
                    <a:cubicBezTo>
                      <a:pt x="9466" y="8299"/>
                      <a:pt x="9466" y="8346"/>
                      <a:pt x="9490" y="8406"/>
                    </a:cubicBezTo>
                    <a:cubicBezTo>
                      <a:pt x="9525" y="8454"/>
                      <a:pt x="9537" y="8525"/>
                      <a:pt x="9549" y="8585"/>
                    </a:cubicBezTo>
                    <a:cubicBezTo>
                      <a:pt x="9549" y="8608"/>
                      <a:pt x="9537" y="8632"/>
                      <a:pt x="9513" y="8644"/>
                    </a:cubicBezTo>
                    <a:cubicBezTo>
                      <a:pt x="9513" y="8644"/>
                      <a:pt x="9525" y="8632"/>
                      <a:pt x="9513" y="8620"/>
                    </a:cubicBezTo>
                    <a:cubicBezTo>
                      <a:pt x="9513" y="8608"/>
                      <a:pt x="9502" y="8608"/>
                      <a:pt x="9502" y="8620"/>
                    </a:cubicBezTo>
                    <a:cubicBezTo>
                      <a:pt x="9490" y="8620"/>
                      <a:pt x="9490" y="8620"/>
                      <a:pt x="9478" y="8632"/>
                    </a:cubicBezTo>
                    <a:cubicBezTo>
                      <a:pt x="9466" y="8632"/>
                      <a:pt x="9466" y="8644"/>
                      <a:pt x="9466" y="8644"/>
                    </a:cubicBezTo>
                    <a:cubicBezTo>
                      <a:pt x="9466" y="8656"/>
                      <a:pt x="9478" y="8656"/>
                      <a:pt x="9478" y="8656"/>
                    </a:cubicBezTo>
                    <a:cubicBezTo>
                      <a:pt x="9490" y="8656"/>
                      <a:pt x="9502" y="8644"/>
                      <a:pt x="9513" y="8644"/>
                    </a:cubicBezTo>
                    <a:cubicBezTo>
                      <a:pt x="9490" y="8692"/>
                      <a:pt x="9454" y="8715"/>
                      <a:pt x="9406" y="8727"/>
                    </a:cubicBezTo>
                    <a:cubicBezTo>
                      <a:pt x="9383" y="8739"/>
                      <a:pt x="9347" y="8751"/>
                      <a:pt x="9323" y="8787"/>
                    </a:cubicBezTo>
                    <a:cubicBezTo>
                      <a:pt x="9311" y="8811"/>
                      <a:pt x="9287" y="8823"/>
                      <a:pt x="9252" y="8835"/>
                    </a:cubicBezTo>
                    <a:cubicBezTo>
                      <a:pt x="9228" y="8846"/>
                      <a:pt x="9192" y="8870"/>
                      <a:pt x="9180" y="8906"/>
                    </a:cubicBezTo>
                    <a:cubicBezTo>
                      <a:pt x="9156" y="8954"/>
                      <a:pt x="9121" y="8977"/>
                      <a:pt x="9073" y="9001"/>
                    </a:cubicBezTo>
                    <a:cubicBezTo>
                      <a:pt x="9037" y="9013"/>
                      <a:pt x="9013" y="9037"/>
                      <a:pt x="8990" y="9073"/>
                    </a:cubicBezTo>
                    <a:cubicBezTo>
                      <a:pt x="8942" y="9156"/>
                      <a:pt x="8906" y="9239"/>
                      <a:pt x="8942" y="9347"/>
                    </a:cubicBezTo>
                    <a:cubicBezTo>
                      <a:pt x="8954" y="9370"/>
                      <a:pt x="8954" y="9382"/>
                      <a:pt x="8954" y="9406"/>
                    </a:cubicBezTo>
                    <a:cubicBezTo>
                      <a:pt x="9002" y="9489"/>
                      <a:pt x="9013" y="9585"/>
                      <a:pt x="9049" y="9668"/>
                    </a:cubicBezTo>
                    <a:cubicBezTo>
                      <a:pt x="9085" y="9775"/>
                      <a:pt x="9073" y="9870"/>
                      <a:pt x="9049" y="9966"/>
                    </a:cubicBezTo>
                    <a:cubicBezTo>
                      <a:pt x="9037" y="9989"/>
                      <a:pt x="9025" y="9989"/>
                      <a:pt x="9002" y="9978"/>
                    </a:cubicBezTo>
                    <a:cubicBezTo>
                      <a:pt x="8990" y="9978"/>
                      <a:pt x="8978" y="9966"/>
                      <a:pt x="8966" y="9954"/>
                    </a:cubicBezTo>
                    <a:cubicBezTo>
                      <a:pt x="8894" y="9870"/>
                      <a:pt x="8835" y="9775"/>
                      <a:pt x="8799" y="9656"/>
                    </a:cubicBezTo>
                    <a:cubicBezTo>
                      <a:pt x="8787" y="9620"/>
                      <a:pt x="8787" y="9573"/>
                      <a:pt x="8787" y="9537"/>
                    </a:cubicBezTo>
                    <a:cubicBezTo>
                      <a:pt x="8787" y="9501"/>
                      <a:pt x="8775" y="9477"/>
                      <a:pt x="8751" y="9454"/>
                    </a:cubicBezTo>
                    <a:cubicBezTo>
                      <a:pt x="8740" y="9430"/>
                      <a:pt x="8716" y="9406"/>
                      <a:pt x="8704" y="9382"/>
                    </a:cubicBezTo>
                    <a:cubicBezTo>
                      <a:pt x="8680" y="9358"/>
                      <a:pt x="8656" y="9347"/>
                      <a:pt x="8621" y="9358"/>
                    </a:cubicBezTo>
                    <a:cubicBezTo>
                      <a:pt x="8609" y="9370"/>
                      <a:pt x="8597" y="9370"/>
                      <a:pt x="8597" y="9370"/>
                    </a:cubicBezTo>
                    <a:cubicBezTo>
                      <a:pt x="8561" y="9382"/>
                      <a:pt x="8525" y="9382"/>
                      <a:pt x="8501" y="9358"/>
                    </a:cubicBezTo>
                    <a:cubicBezTo>
                      <a:pt x="8490" y="9347"/>
                      <a:pt x="8478" y="9335"/>
                      <a:pt x="8466" y="9323"/>
                    </a:cubicBezTo>
                    <a:cubicBezTo>
                      <a:pt x="8418" y="9299"/>
                      <a:pt x="8370" y="9287"/>
                      <a:pt x="8323" y="9299"/>
                    </a:cubicBezTo>
                    <a:cubicBezTo>
                      <a:pt x="8287" y="9311"/>
                      <a:pt x="8251" y="9311"/>
                      <a:pt x="8228" y="9311"/>
                    </a:cubicBezTo>
                    <a:cubicBezTo>
                      <a:pt x="8204" y="9311"/>
                      <a:pt x="8180" y="9299"/>
                      <a:pt x="8156" y="9299"/>
                    </a:cubicBezTo>
                    <a:cubicBezTo>
                      <a:pt x="8144" y="9299"/>
                      <a:pt x="8120" y="9311"/>
                      <a:pt x="8120" y="9335"/>
                    </a:cubicBezTo>
                    <a:cubicBezTo>
                      <a:pt x="8109" y="9370"/>
                      <a:pt x="8097" y="9406"/>
                      <a:pt x="8132" y="9442"/>
                    </a:cubicBezTo>
                    <a:cubicBezTo>
                      <a:pt x="8132" y="9442"/>
                      <a:pt x="8132" y="9454"/>
                      <a:pt x="8132" y="9454"/>
                    </a:cubicBezTo>
                    <a:cubicBezTo>
                      <a:pt x="8120" y="9466"/>
                      <a:pt x="8109" y="9466"/>
                      <a:pt x="8109" y="9466"/>
                    </a:cubicBezTo>
                    <a:cubicBezTo>
                      <a:pt x="8085" y="9442"/>
                      <a:pt x="8049" y="9442"/>
                      <a:pt x="8025" y="9454"/>
                    </a:cubicBezTo>
                    <a:cubicBezTo>
                      <a:pt x="7978" y="9466"/>
                      <a:pt x="7930" y="9454"/>
                      <a:pt x="7894" y="9418"/>
                    </a:cubicBezTo>
                    <a:cubicBezTo>
                      <a:pt x="7870" y="9394"/>
                      <a:pt x="7847" y="9394"/>
                      <a:pt x="7823" y="9394"/>
                    </a:cubicBezTo>
                    <a:cubicBezTo>
                      <a:pt x="7787" y="9406"/>
                      <a:pt x="7751" y="9394"/>
                      <a:pt x="7728" y="9394"/>
                    </a:cubicBezTo>
                    <a:cubicBezTo>
                      <a:pt x="7692" y="9382"/>
                      <a:pt x="7656" y="9382"/>
                      <a:pt x="7620" y="9394"/>
                    </a:cubicBezTo>
                    <a:cubicBezTo>
                      <a:pt x="7585" y="9406"/>
                      <a:pt x="7549" y="9430"/>
                      <a:pt x="7537" y="9466"/>
                    </a:cubicBezTo>
                    <a:cubicBezTo>
                      <a:pt x="7513" y="9513"/>
                      <a:pt x="7478" y="9549"/>
                      <a:pt x="7430" y="9549"/>
                    </a:cubicBezTo>
                    <a:cubicBezTo>
                      <a:pt x="7418" y="9549"/>
                      <a:pt x="7406" y="9561"/>
                      <a:pt x="7394" y="9573"/>
                    </a:cubicBezTo>
                    <a:cubicBezTo>
                      <a:pt x="7382" y="9608"/>
                      <a:pt x="7358" y="9632"/>
                      <a:pt x="7335" y="9656"/>
                    </a:cubicBezTo>
                    <a:cubicBezTo>
                      <a:pt x="7299" y="9704"/>
                      <a:pt x="7287" y="9751"/>
                      <a:pt x="7299" y="9799"/>
                    </a:cubicBezTo>
                    <a:cubicBezTo>
                      <a:pt x="7311" y="9823"/>
                      <a:pt x="7311" y="9835"/>
                      <a:pt x="7323" y="9858"/>
                    </a:cubicBezTo>
                    <a:cubicBezTo>
                      <a:pt x="7335" y="9906"/>
                      <a:pt x="7335" y="9942"/>
                      <a:pt x="7299" y="9978"/>
                    </a:cubicBezTo>
                    <a:cubicBezTo>
                      <a:pt x="7263" y="10013"/>
                      <a:pt x="7251" y="10061"/>
                      <a:pt x="7263" y="10109"/>
                    </a:cubicBezTo>
                    <a:cubicBezTo>
                      <a:pt x="7275" y="10180"/>
                      <a:pt x="7287" y="10251"/>
                      <a:pt x="7275" y="10311"/>
                    </a:cubicBezTo>
                    <a:cubicBezTo>
                      <a:pt x="7263" y="10323"/>
                      <a:pt x="7263" y="10335"/>
                      <a:pt x="7275" y="10347"/>
                    </a:cubicBezTo>
                    <a:cubicBezTo>
                      <a:pt x="7311" y="10418"/>
                      <a:pt x="7311" y="10525"/>
                      <a:pt x="7370" y="10585"/>
                    </a:cubicBezTo>
                    <a:cubicBezTo>
                      <a:pt x="7394" y="10609"/>
                      <a:pt x="7406" y="10632"/>
                      <a:pt x="7418" y="10656"/>
                    </a:cubicBezTo>
                    <a:cubicBezTo>
                      <a:pt x="7430" y="10704"/>
                      <a:pt x="7466" y="10751"/>
                      <a:pt x="7513" y="10763"/>
                    </a:cubicBezTo>
                    <a:cubicBezTo>
                      <a:pt x="7549" y="10763"/>
                      <a:pt x="7561" y="10811"/>
                      <a:pt x="7597" y="10811"/>
                    </a:cubicBezTo>
                    <a:cubicBezTo>
                      <a:pt x="7632" y="10811"/>
                      <a:pt x="7668" y="10787"/>
                      <a:pt x="7692" y="10787"/>
                    </a:cubicBezTo>
                    <a:cubicBezTo>
                      <a:pt x="7751" y="10775"/>
                      <a:pt x="7811" y="10751"/>
                      <a:pt x="7870" y="10775"/>
                    </a:cubicBezTo>
                    <a:cubicBezTo>
                      <a:pt x="7870" y="10775"/>
                      <a:pt x="7882" y="10763"/>
                      <a:pt x="7894" y="10751"/>
                    </a:cubicBezTo>
                    <a:cubicBezTo>
                      <a:pt x="7942" y="10704"/>
                      <a:pt x="7978" y="10644"/>
                      <a:pt x="7989" y="10561"/>
                    </a:cubicBezTo>
                    <a:cubicBezTo>
                      <a:pt x="8001" y="10454"/>
                      <a:pt x="8025" y="10442"/>
                      <a:pt x="8120" y="10418"/>
                    </a:cubicBezTo>
                    <a:cubicBezTo>
                      <a:pt x="8180" y="10418"/>
                      <a:pt x="8228" y="10394"/>
                      <a:pt x="8287" y="10406"/>
                    </a:cubicBezTo>
                    <a:cubicBezTo>
                      <a:pt x="8311" y="10406"/>
                      <a:pt x="8323" y="10406"/>
                      <a:pt x="8335" y="10418"/>
                    </a:cubicBezTo>
                    <a:cubicBezTo>
                      <a:pt x="8347" y="10418"/>
                      <a:pt x="8359" y="10430"/>
                      <a:pt x="8370" y="10430"/>
                    </a:cubicBezTo>
                    <a:cubicBezTo>
                      <a:pt x="8382" y="10466"/>
                      <a:pt x="8370" y="10501"/>
                      <a:pt x="8370" y="10537"/>
                    </a:cubicBezTo>
                    <a:cubicBezTo>
                      <a:pt x="8370" y="10549"/>
                      <a:pt x="8359" y="10561"/>
                      <a:pt x="8347" y="10573"/>
                    </a:cubicBezTo>
                    <a:cubicBezTo>
                      <a:pt x="8323" y="10573"/>
                      <a:pt x="8311" y="10597"/>
                      <a:pt x="8311" y="10632"/>
                    </a:cubicBezTo>
                    <a:cubicBezTo>
                      <a:pt x="8311" y="10656"/>
                      <a:pt x="8311" y="10680"/>
                      <a:pt x="8299" y="10716"/>
                    </a:cubicBezTo>
                    <a:cubicBezTo>
                      <a:pt x="8299" y="10763"/>
                      <a:pt x="8287" y="10811"/>
                      <a:pt x="8251" y="10847"/>
                    </a:cubicBezTo>
                    <a:cubicBezTo>
                      <a:pt x="8240" y="10871"/>
                      <a:pt x="8228" y="10894"/>
                      <a:pt x="8228" y="10930"/>
                    </a:cubicBezTo>
                    <a:cubicBezTo>
                      <a:pt x="8228" y="10978"/>
                      <a:pt x="8228" y="11025"/>
                      <a:pt x="8192" y="11061"/>
                    </a:cubicBezTo>
                    <a:cubicBezTo>
                      <a:pt x="8180" y="11073"/>
                      <a:pt x="8192" y="11097"/>
                      <a:pt x="8216" y="11097"/>
                    </a:cubicBezTo>
                    <a:cubicBezTo>
                      <a:pt x="8216" y="11109"/>
                      <a:pt x="8228" y="11109"/>
                      <a:pt x="8240" y="11109"/>
                    </a:cubicBezTo>
                    <a:cubicBezTo>
                      <a:pt x="8311" y="11097"/>
                      <a:pt x="8382" y="11109"/>
                      <a:pt x="8442" y="11097"/>
                    </a:cubicBezTo>
                    <a:cubicBezTo>
                      <a:pt x="8525" y="11085"/>
                      <a:pt x="8621" y="11085"/>
                      <a:pt x="8692" y="11144"/>
                    </a:cubicBezTo>
                    <a:cubicBezTo>
                      <a:pt x="8740" y="11180"/>
                      <a:pt x="8751" y="11216"/>
                      <a:pt x="8740" y="11275"/>
                    </a:cubicBezTo>
                    <a:cubicBezTo>
                      <a:pt x="8716" y="11371"/>
                      <a:pt x="8716" y="11466"/>
                      <a:pt x="8704" y="11561"/>
                    </a:cubicBezTo>
                    <a:cubicBezTo>
                      <a:pt x="8680" y="11644"/>
                      <a:pt x="8716" y="11704"/>
                      <a:pt x="8763" y="11763"/>
                    </a:cubicBezTo>
                    <a:cubicBezTo>
                      <a:pt x="8787" y="11799"/>
                      <a:pt x="8823" y="11835"/>
                      <a:pt x="8859" y="11871"/>
                    </a:cubicBezTo>
                    <a:cubicBezTo>
                      <a:pt x="8894" y="11906"/>
                      <a:pt x="8930" y="11918"/>
                      <a:pt x="8978" y="11906"/>
                    </a:cubicBezTo>
                    <a:cubicBezTo>
                      <a:pt x="9025" y="11894"/>
                      <a:pt x="9061" y="11883"/>
                      <a:pt x="9097" y="11847"/>
                    </a:cubicBezTo>
                    <a:cubicBezTo>
                      <a:pt x="9121" y="11835"/>
                      <a:pt x="9144" y="11835"/>
                      <a:pt x="9168" y="11835"/>
                    </a:cubicBezTo>
                    <a:cubicBezTo>
                      <a:pt x="9228" y="11847"/>
                      <a:pt x="9287" y="11859"/>
                      <a:pt x="9323" y="11918"/>
                    </a:cubicBezTo>
                    <a:cubicBezTo>
                      <a:pt x="9335" y="11930"/>
                      <a:pt x="9347" y="11942"/>
                      <a:pt x="9347" y="11954"/>
                    </a:cubicBezTo>
                    <a:cubicBezTo>
                      <a:pt x="9383" y="12014"/>
                      <a:pt x="9371" y="12049"/>
                      <a:pt x="9311" y="12085"/>
                    </a:cubicBezTo>
                    <a:cubicBezTo>
                      <a:pt x="9299" y="12097"/>
                      <a:pt x="9275" y="12085"/>
                      <a:pt x="9263" y="12061"/>
                    </a:cubicBezTo>
                    <a:cubicBezTo>
                      <a:pt x="9252" y="12049"/>
                      <a:pt x="9252" y="12025"/>
                      <a:pt x="9252" y="12014"/>
                    </a:cubicBezTo>
                    <a:cubicBezTo>
                      <a:pt x="9240" y="11966"/>
                      <a:pt x="9204" y="11930"/>
                      <a:pt x="9156" y="11918"/>
                    </a:cubicBezTo>
                    <a:cubicBezTo>
                      <a:pt x="9144" y="11918"/>
                      <a:pt x="9132" y="11930"/>
                      <a:pt x="9132" y="11930"/>
                    </a:cubicBezTo>
                    <a:cubicBezTo>
                      <a:pt x="9109" y="11954"/>
                      <a:pt x="9097" y="11966"/>
                      <a:pt x="9073" y="11990"/>
                    </a:cubicBezTo>
                    <a:cubicBezTo>
                      <a:pt x="9061" y="12002"/>
                      <a:pt x="9049" y="12025"/>
                      <a:pt x="9061" y="12049"/>
                    </a:cubicBezTo>
                    <a:cubicBezTo>
                      <a:pt x="9073" y="12073"/>
                      <a:pt x="9061" y="12097"/>
                      <a:pt x="9037" y="12109"/>
                    </a:cubicBezTo>
                    <a:cubicBezTo>
                      <a:pt x="9025" y="12121"/>
                      <a:pt x="9002" y="12121"/>
                      <a:pt x="8990" y="12109"/>
                    </a:cubicBezTo>
                    <a:cubicBezTo>
                      <a:pt x="8966" y="12085"/>
                      <a:pt x="8930" y="12061"/>
                      <a:pt x="8918" y="12037"/>
                    </a:cubicBezTo>
                    <a:cubicBezTo>
                      <a:pt x="8882" y="12014"/>
                      <a:pt x="8847" y="11990"/>
                      <a:pt x="8811" y="11990"/>
                    </a:cubicBezTo>
                    <a:cubicBezTo>
                      <a:pt x="8775" y="12002"/>
                      <a:pt x="8763" y="11990"/>
                      <a:pt x="8740" y="11978"/>
                    </a:cubicBezTo>
                    <a:cubicBezTo>
                      <a:pt x="8728" y="11966"/>
                      <a:pt x="8704" y="11954"/>
                      <a:pt x="8704" y="11930"/>
                    </a:cubicBezTo>
                    <a:cubicBezTo>
                      <a:pt x="8692" y="11894"/>
                      <a:pt x="8668" y="11871"/>
                      <a:pt x="8632" y="11859"/>
                    </a:cubicBezTo>
                    <a:cubicBezTo>
                      <a:pt x="8609" y="11847"/>
                      <a:pt x="8597" y="11823"/>
                      <a:pt x="8561" y="11823"/>
                    </a:cubicBezTo>
                    <a:cubicBezTo>
                      <a:pt x="8501" y="11823"/>
                      <a:pt x="8466" y="11787"/>
                      <a:pt x="8478" y="11728"/>
                    </a:cubicBezTo>
                    <a:cubicBezTo>
                      <a:pt x="8478" y="11680"/>
                      <a:pt x="8454" y="11644"/>
                      <a:pt x="8430" y="11609"/>
                    </a:cubicBezTo>
                    <a:cubicBezTo>
                      <a:pt x="8382" y="11561"/>
                      <a:pt x="8335" y="11502"/>
                      <a:pt x="8299" y="11442"/>
                    </a:cubicBezTo>
                    <a:cubicBezTo>
                      <a:pt x="8287" y="11430"/>
                      <a:pt x="8275" y="11418"/>
                      <a:pt x="8263" y="11418"/>
                    </a:cubicBezTo>
                    <a:cubicBezTo>
                      <a:pt x="8192" y="11442"/>
                      <a:pt x="8132" y="11406"/>
                      <a:pt x="8061" y="11371"/>
                    </a:cubicBezTo>
                    <a:cubicBezTo>
                      <a:pt x="8037" y="11359"/>
                      <a:pt x="8001" y="11347"/>
                      <a:pt x="7966" y="11347"/>
                    </a:cubicBezTo>
                    <a:cubicBezTo>
                      <a:pt x="7918" y="11347"/>
                      <a:pt x="7870" y="11323"/>
                      <a:pt x="7835" y="11287"/>
                    </a:cubicBezTo>
                    <a:cubicBezTo>
                      <a:pt x="7799" y="11240"/>
                      <a:pt x="7751" y="11204"/>
                      <a:pt x="7704" y="11156"/>
                    </a:cubicBezTo>
                    <a:cubicBezTo>
                      <a:pt x="7680" y="11121"/>
                      <a:pt x="7644" y="11097"/>
                      <a:pt x="7597" y="11085"/>
                    </a:cubicBezTo>
                    <a:cubicBezTo>
                      <a:pt x="7573" y="11073"/>
                      <a:pt x="7549" y="11073"/>
                      <a:pt x="7513" y="11085"/>
                    </a:cubicBezTo>
                    <a:cubicBezTo>
                      <a:pt x="7501" y="11097"/>
                      <a:pt x="7489" y="11109"/>
                      <a:pt x="7478" y="11109"/>
                    </a:cubicBezTo>
                    <a:cubicBezTo>
                      <a:pt x="7442" y="11144"/>
                      <a:pt x="7394" y="11144"/>
                      <a:pt x="7347" y="11121"/>
                    </a:cubicBezTo>
                    <a:cubicBezTo>
                      <a:pt x="7323" y="11109"/>
                      <a:pt x="7299" y="11109"/>
                      <a:pt x="7275" y="11097"/>
                    </a:cubicBezTo>
                    <a:cubicBezTo>
                      <a:pt x="7251" y="11097"/>
                      <a:pt x="7227" y="11097"/>
                      <a:pt x="7216" y="11085"/>
                    </a:cubicBezTo>
                    <a:cubicBezTo>
                      <a:pt x="7144" y="11025"/>
                      <a:pt x="7049" y="11001"/>
                      <a:pt x="6966" y="10966"/>
                    </a:cubicBezTo>
                    <a:cubicBezTo>
                      <a:pt x="6942" y="10954"/>
                      <a:pt x="6918" y="10942"/>
                      <a:pt x="6894" y="10918"/>
                    </a:cubicBezTo>
                    <a:cubicBezTo>
                      <a:pt x="6858" y="10894"/>
                      <a:pt x="6823" y="10871"/>
                      <a:pt x="6787" y="10859"/>
                    </a:cubicBezTo>
                    <a:cubicBezTo>
                      <a:pt x="6727" y="10847"/>
                      <a:pt x="6680" y="10823"/>
                      <a:pt x="6632" y="10775"/>
                    </a:cubicBezTo>
                    <a:cubicBezTo>
                      <a:pt x="6620" y="10751"/>
                      <a:pt x="6585" y="10740"/>
                      <a:pt x="6561" y="10716"/>
                    </a:cubicBezTo>
                    <a:cubicBezTo>
                      <a:pt x="6537" y="10704"/>
                      <a:pt x="6513" y="10692"/>
                      <a:pt x="6501" y="10668"/>
                    </a:cubicBezTo>
                    <a:cubicBezTo>
                      <a:pt x="6465" y="10632"/>
                      <a:pt x="6442" y="10597"/>
                      <a:pt x="6465" y="10537"/>
                    </a:cubicBezTo>
                    <a:cubicBezTo>
                      <a:pt x="6489" y="10490"/>
                      <a:pt x="6477" y="10442"/>
                      <a:pt x="6465" y="10394"/>
                    </a:cubicBezTo>
                    <a:cubicBezTo>
                      <a:pt x="6442" y="10347"/>
                      <a:pt x="6418" y="10287"/>
                      <a:pt x="6382" y="10251"/>
                    </a:cubicBezTo>
                    <a:cubicBezTo>
                      <a:pt x="6335" y="10192"/>
                      <a:pt x="6299" y="10132"/>
                      <a:pt x="6239" y="10085"/>
                    </a:cubicBezTo>
                    <a:cubicBezTo>
                      <a:pt x="6239" y="10085"/>
                      <a:pt x="6227" y="10073"/>
                      <a:pt x="6227" y="10061"/>
                    </a:cubicBezTo>
                    <a:cubicBezTo>
                      <a:pt x="6204" y="10001"/>
                      <a:pt x="6156" y="9978"/>
                      <a:pt x="6108" y="9954"/>
                    </a:cubicBezTo>
                    <a:cubicBezTo>
                      <a:pt x="6073" y="9930"/>
                      <a:pt x="6049" y="9906"/>
                      <a:pt x="6061" y="9847"/>
                    </a:cubicBezTo>
                    <a:cubicBezTo>
                      <a:pt x="6073" y="9835"/>
                      <a:pt x="6061" y="9811"/>
                      <a:pt x="6049" y="9799"/>
                    </a:cubicBezTo>
                    <a:cubicBezTo>
                      <a:pt x="6025" y="9787"/>
                      <a:pt x="6001" y="9763"/>
                      <a:pt x="5977" y="9739"/>
                    </a:cubicBezTo>
                    <a:cubicBezTo>
                      <a:pt x="5965" y="9728"/>
                      <a:pt x="5954" y="9728"/>
                      <a:pt x="5954" y="9716"/>
                    </a:cubicBezTo>
                    <a:cubicBezTo>
                      <a:pt x="5918" y="9620"/>
                      <a:pt x="5846" y="9597"/>
                      <a:pt x="5799" y="9525"/>
                    </a:cubicBezTo>
                    <a:cubicBezTo>
                      <a:pt x="5787" y="9513"/>
                      <a:pt x="5775" y="9513"/>
                      <a:pt x="5763" y="9513"/>
                    </a:cubicBezTo>
                    <a:cubicBezTo>
                      <a:pt x="5751" y="9501"/>
                      <a:pt x="5739" y="9489"/>
                      <a:pt x="5739" y="9477"/>
                    </a:cubicBezTo>
                    <a:cubicBezTo>
                      <a:pt x="5739" y="9382"/>
                      <a:pt x="5692" y="9311"/>
                      <a:pt x="5668" y="9227"/>
                    </a:cubicBezTo>
                    <a:cubicBezTo>
                      <a:pt x="5656" y="9192"/>
                      <a:pt x="5620" y="9180"/>
                      <a:pt x="5584" y="9168"/>
                    </a:cubicBezTo>
                    <a:cubicBezTo>
                      <a:pt x="5573" y="9156"/>
                      <a:pt x="5561" y="9156"/>
                      <a:pt x="5537" y="9144"/>
                    </a:cubicBezTo>
                    <a:cubicBezTo>
                      <a:pt x="5525" y="9144"/>
                      <a:pt x="5501" y="9156"/>
                      <a:pt x="5513" y="9180"/>
                    </a:cubicBezTo>
                    <a:cubicBezTo>
                      <a:pt x="5513" y="9227"/>
                      <a:pt x="5525" y="9275"/>
                      <a:pt x="5537" y="9323"/>
                    </a:cubicBezTo>
                    <a:cubicBezTo>
                      <a:pt x="5549" y="9370"/>
                      <a:pt x="5584" y="9418"/>
                      <a:pt x="5632" y="9418"/>
                    </a:cubicBezTo>
                    <a:cubicBezTo>
                      <a:pt x="5656" y="9430"/>
                      <a:pt x="5668" y="9442"/>
                      <a:pt x="5680" y="9466"/>
                    </a:cubicBezTo>
                    <a:cubicBezTo>
                      <a:pt x="5680" y="9501"/>
                      <a:pt x="5692" y="9525"/>
                      <a:pt x="5703" y="9561"/>
                    </a:cubicBezTo>
                    <a:cubicBezTo>
                      <a:pt x="5739" y="9644"/>
                      <a:pt x="5775" y="9704"/>
                      <a:pt x="5823" y="9763"/>
                    </a:cubicBezTo>
                    <a:cubicBezTo>
                      <a:pt x="5834" y="9775"/>
                      <a:pt x="5846" y="9799"/>
                      <a:pt x="5858" y="9811"/>
                    </a:cubicBezTo>
                    <a:cubicBezTo>
                      <a:pt x="5882" y="9870"/>
                      <a:pt x="5906" y="9942"/>
                      <a:pt x="5918" y="10001"/>
                    </a:cubicBezTo>
                    <a:cubicBezTo>
                      <a:pt x="5930" y="10037"/>
                      <a:pt x="5942" y="10073"/>
                      <a:pt x="5977" y="10097"/>
                    </a:cubicBezTo>
                    <a:cubicBezTo>
                      <a:pt x="6013" y="10109"/>
                      <a:pt x="6025" y="10132"/>
                      <a:pt x="6049" y="10168"/>
                    </a:cubicBezTo>
                    <a:cubicBezTo>
                      <a:pt x="6061" y="10192"/>
                      <a:pt x="6061" y="10216"/>
                      <a:pt x="6037" y="10239"/>
                    </a:cubicBezTo>
                    <a:cubicBezTo>
                      <a:pt x="6025" y="10263"/>
                      <a:pt x="6001" y="10263"/>
                      <a:pt x="5989" y="10239"/>
                    </a:cubicBezTo>
                    <a:cubicBezTo>
                      <a:pt x="5942" y="10156"/>
                      <a:pt x="5870" y="10109"/>
                      <a:pt x="5811" y="10061"/>
                    </a:cubicBezTo>
                    <a:cubicBezTo>
                      <a:pt x="5787" y="10037"/>
                      <a:pt x="5763" y="10013"/>
                      <a:pt x="5775" y="9978"/>
                    </a:cubicBezTo>
                    <a:cubicBezTo>
                      <a:pt x="5787" y="9870"/>
                      <a:pt x="5715" y="9823"/>
                      <a:pt x="5656" y="9787"/>
                    </a:cubicBezTo>
                    <a:cubicBezTo>
                      <a:pt x="5596" y="9751"/>
                      <a:pt x="5549" y="9716"/>
                      <a:pt x="5501" y="9668"/>
                    </a:cubicBezTo>
                    <a:cubicBezTo>
                      <a:pt x="5489" y="9656"/>
                      <a:pt x="5489" y="9644"/>
                      <a:pt x="5513" y="9632"/>
                    </a:cubicBezTo>
                    <a:cubicBezTo>
                      <a:pt x="5584" y="9597"/>
                      <a:pt x="5584" y="9573"/>
                      <a:pt x="5537" y="9513"/>
                    </a:cubicBezTo>
                    <a:cubicBezTo>
                      <a:pt x="5501" y="9466"/>
                      <a:pt x="5477" y="9430"/>
                      <a:pt x="5430" y="9406"/>
                    </a:cubicBezTo>
                    <a:cubicBezTo>
                      <a:pt x="5418" y="9394"/>
                      <a:pt x="5406" y="9370"/>
                      <a:pt x="5394" y="9347"/>
                    </a:cubicBezTo>
                    <a:cubicBezTo>
                      <a:pt x="5370" y="9251"/>
                      <a:pt x="5322" y="9156"/>
                      <a:pt x="5275" y="9061"/>
                    </a:cubicBezTo>
                    <a:cubicBezTo>
                      <a:pt x="5263" y="9037"/>
                      <a:pt x="5251" y="9013"/>
                      <a:pt x="5251" y="8989"/>
                    </a:cubicBezTo>
                    <a:cubicBezTo>
                      <a:pt x="5239" y="8930"/>
                      <a:pt x="5203" y="8882"/>
                      <a:pt x="5156" y="8858"/>
                    </a:cubicBezTo>
                    <a:cubicBezTo>
                      <a:pt x="5096" y="8823"/>
                      <a:pt x="5037" y="8775"/>
                      <a:pt x="4953" y="8751"/>
                    </a:cubicBezTo>
                    <a:cubicBezTo>
                      <a:pt x="4930" y="8739"/>
                      <a:pt x="4906" y="8727"/>
                      <a:pt x="4906" y="8692"/>
                    </a:cubicBezTo>
                    <a:cubicBezTo>
                      <a:pt x="4894" y="8644"/>
                      <a:pt x="4858" y="8608"/>
                      <a:pt x="4834" y="8573"/>
                    </a:cubicBezTo>
                    <a:cubicBezTo>
                      <a:pt x="4799" y="8537"/>
                      <a:pt x="4775" y="8489"/>
                      <a:pt x="4763" y="8442"/>
                    </a:cubicBezTo>
                    <a:cubicBezTo>
                      <a:pt x="4763" y="8418"/>
                      <a:pt x="4751" y="8406"/>
                      <a:pt x="4751" y="8394"/>
                    </a:cubicBezTo>
                    <a:cubicBezTo>
                      <a:pt x="4739" y="8382"/>
                      <a:pt x="4727" y="8370"/>
                      <a:pt x="4727" y="8358"/>
                    </a:cubicBezTo>
                    <a:cubicBezTo>
                      <a:pt x="4703" y="8287"/>
                      <a:pt x="4656" y="8227"/>
                      <a:pt x="4620" y="8168"/>
                    </a:cubicBezTo>
                    <a:cubicBezTo>
                      <a:pt x="4596" y="8144"/>
                      <a:pt x="4584" y="8108"/>
                      <a:pt x="4584" y="8061"/>
                    </a:cubicBezTo>
                    <a:cubicBezTo>
                      <a:pt x="4572" y="8013"/>
                      <a:pt x="4560" y="7965"/>
                      <a:pt x="4537" y="7930"/>
                    </a:cubicBezTo>
                    <a:cubicBezTo>
                      <a:pt x="4513" y="7906"/>
                      <a:pt x="4513" y="7870"/>
                      <a:pt x="4525" y="7846"/>
                    </a:cubicBezTo>
                    <a:cubicBezTo>
                      <a:pt x="4549" y="7775"/>
                      <a:pt x="4537" y="7715"/>
                      <a:pt x="4525" y="7644"/>
                    </a:cubicBezTo>
                    <a:cubicBezTo>
                      <a:pt x="4513" y="7620"/>
                      <a:pt x="4513" y="7584"/>
                      <a:pt x="4501" y="7549"/>
                    </a:cubicBezTo>
                    <a:cubicBezTo>
                      <a:pt x="4501" y="7525"/>
                      <a:pt x="4501" y="7489"/>
                      <a:pt x="4513" y="7465"/>
                    </a:cubicBezTo>
                    <a:cubicBezTo>
                      <a:pt x="4560" y="7287"/>
                      <a:pt x="4549" y="7120"/>
                      <a:pt x="4549" y="6941"/>
                    </a:cubicBezTo>
                    <a:cubicBezTo>
                      <a:pt x="4549" y="6858"/>
                      <a:pt x="4525" y="6787"/>
                      <a:pt x="4501" y="6715"/>
                    </a:cubicBezTo>
                    <a:cubicBezTo>
                      <a:pt x="4477" y="6656"/>
                      <a:pt x="4477" y="6656"/>
                      <a:pt x="4501" y="6596"/>
                    </a:cubicBezTo>
                    <a:cubicBezTo>
                      <a:pt x="4465" y="6560"/>
                      <a:pt x="4430" y="6525"/>
                      <a:pt x="4382" y="6501"/>
                    </a:cubicBezTo>
                    <a:cubicBezTo>
                      <a:pt x="4322" y="6465"/>
                      <a:pt x="4263" y="6418"/>
                      <a:pt x="4227" y="6346"/>
                    </a:cubicBezTo>
                    <a:cubicBezTo>
                      <a:pt x="4215" y="6322"/>
                      <a:pt x="4191" y="6310"/>
                      <a:pt x="4179" y="6310"/>
                    </a:cubicBezTo>
                    <a:cubicBezTo>
                      <a:pt x="4168" y="6299"/>
                      <a:pt x="4144" y="6287"/>
                      <a:pt x="4144" y="6275"/>
                    </a:cubicBezTo>
                    <a:cubicBezTo>
                      <a:pt x="4156" y="6239"/>
                      <a:pt x="4144" y="6215"/>
                      <a:pt x="4108" y="6203"/>
                    </a:cubicBezTo>
                    <a:cubicBezTo>
                      <a:pt x="4108" y="6203"/>
                      <a:pt x="4096" y="6191"/>
                      <a:pt x="4108" y="6191"/>
                    </a:cubicBezTo>
                    <a:cubicBezTo>
                      <a:pt x="4108" y="6179"/>
                      <a:pt x="4108" y="6168"/>
                      <a:pt x="4120" y="6168"/>
                    </a:cubicBezTo>
                    <a:cubicBezTo>
                      <a:pt x="4132" y="6156"/>
                      <a:pt x="4156" y="6168"/>
                      <a:pt x="4179" y="6179"/>
                    </a:cubicBezTo>
                    <a:cubicBezTo>
                      <a:pt x="4203" y="6191"/>
                      <a:pt x="4227" y="6203"/>
                      <a:pt x="4251" y="6215"/>
                    </a:cubicBezTo>
                    <a:cubicBezTo>
                      <a:pt x="4263" y="6215"/>
                      <a:pt x="4275" y="6203"/>
                      <a:pt x="4275" y="6191"/>
                    </a:cubicBezTo>
                    <a:cubicBezTo>
                      <a:pt x="4287" y="6179"/>
                      <a:pt x="4287" y="6168"/>
                      <a:pt x="4275" y="6168"/>
                    </a:cubicBezTo>
                    <a:cubicBezTo>
                      <a:pt x="4263" y="6168"/>
                      <a:pt x="4251" y="6168"/>
                      <a:pt x="4239" y="6168"/>
                    </a:cubicBezTo>
                    <a:cubicBezTo>
                      <a:pt x="4179" y="6156"/>
                      <a:pt x="4168" y="6144"/>
                      <a:pt x="4168" y="6084"/>
                    </a:cubicBezTo>
                    <a:cubicBezTo>
                      <a:pt x="4156" y="6060"/>
                      <a:pt x="4156" y="6060"/>
                      <a:pt x="4132" y="6060"/>
                    </a:cubicBezTo>
                    <a:cubicBezTo>
                      <a:pt x="4120" y="6060"/>
                      <a:pt x="4108" y="6048"/>
                      <a:pt x="4108" y="6037"/>
                    </a:cubicBezTo>
                    <a:cubicBezTo>
                      <a:pt x="4108" y="5977"/>
                      <a:pt x="4084" y="5929"/>
                      <a:pt x="4049" y="5894"/>
                    </a:cubicBezTo>
                    <a:cubicBezTo>
                      <a:pt x="4013" y="5846"/>
                      <a:pt x="4001" y="5810"/>
                      <a:pt x="4013" y="5751"/>
                    </a:cubicBezTo>
                    <a:cubicBezTo>
                      <a:pt x="4025" y="5727"/>
                      <a:pt x="4013" y="5715"/>
                      <a:pt x="3977" y="5727"/>
                    </a:cubicBezTo>
                    <a:cubicBezTo>
                      <a:pt x="3941" y="5739"/>
                      <a:pt x="3918" y="5715"/>
                      <a:pt x="3882" y="5691"/>
                    </a:cubicBezTo>
                    <a:cubicBezTo>
                      <a:pt x="3882" y="5679"/>
                      <a:pt x="3882" y="5656"/>
                      <a:pt x="3894" y="5656"/>
                    </a:cubicBezTo>
                    <a:cubicBezTo>
                      <a:pt x="3918" y="5644"/>
                      <a:pt x="3906" y="5620"/>
                      <a:pt x="3894" y="5608"/>
                    </a:cubicBezTo>
                    <a:cubicBezTo>
                      <a:pt x="3870" y="5596"/>
                      <a:pt x="3858" y="5584"/>
                      <a:pt x="3894" y="5560"/>
                    </a:cubicBezTo>
                    <a:cubicBezTo>
                      <a:pt x="3906" y="5560"/>
                      <a:pt x="3906" y="5548"/>
                      <a:pt x="3894" y="5537"/>
                    </a:cubicBezTo>
                    <a:cubicBezTo>
                      <a:pt x="3870" y="5501"/>
                      <a:pt x="3870" y="5465"/>
                      <a:pt x="3894" y="5429"/>
                    </a:cubicBezTo>
                    <a:cubicBezTo>
                      <a:pt x="3882" y="5417"/>
                      <a:pt x="3882" y="5417"/>
                      <a:pt x="3870" y="5417"/>
                    </a:cubicBezTo>
                    <a:cubicBezTo>
                      <a:pt x="3834" y="5429"/>
                      <a:pt x="3834" y="5429"/>
                      <a:pt x="3822" y="5394"/>
                    </a:cubicBezTo>
                    <a:cubicBezTo>
                      <a:pt x="3822" y="5382"/>
                      <a:pt x="3822" y="5382"/>
                      <a:pt x="3822" y="5382"/>
                    </a:cubicBezTo>
                    <a:cubicBezTo>
                      <a:pt x="3822" y="5370"/>
                      <a:pt x="3810" y="5358"/>
                      <a:pt x="3810" y="5358"/>
                    </a:cubicBezTo>
                    <a:cubicBezTo>
                      <a:pt x="3798" y="5358"/>
                      <a:pt x="3798" y="5370"/>
                      <a:pt x="3798" y="5382"/>
                    </a:cubicBezTo>
                    <a:cubicBezTo>
                      <a:pt x="3798" y="5394"/>
                      <a:pt x="3787" y="5394"/>
                      <a:pt x="3787" y="5394"/>
                    </a:cubicBezTo>
                    <a:cubicBezTo>
                      <a:pt x="3787" y="5406"/>
                      <a:pt x="3775" y="5394"/>
                      <a:pt x="3775" y="5394"/>
                    </a:cubicBezTo>
                    <a:cubicBezTo>
                      <a:pt x="3763" y="5358"/>
                      <a:pt x="3751" y="5322"/>
                      <a:pt x="3751" y="5298"/>
                    </a:cubicBezTo>
                    <a:cubicBezTo>
                      <a:pt x="3739" y="5286"/>
                      <a:pt x="3739" y="5263"/>
                      <a:pt x="3727" y="5275"/>
                    </a:cubicBezTo>
                    <a:cubicBezTo>
                      <a:pt x="3715" y="5286"/>
                      <a:pt x="3715" y="5298"/>
                      <a:pt x="3715" y="5310"/>
                    </a:cubicBezTo>
                    <a:cubicBezTo>
                      <a:pt x="3727" y="5346"/>
                      <a:pt x="3727" y="5370"/>
                      <a:pt x="3715" y="5406"/>
                    </a:cubicBezTo>
                    <a:cubicBezTo>
                      <a:pt x="3715" y="5417"/>
                      <a:pt x="3715" y="5417"/>
                      <a:pt x="3715" y="5429"/>
                    </a:cubicBezTo>
                    <a:cubicBezTo>
                      <a:pt x="3703" y="5429"/>
                      <a:pt x="3691" y="5429"/>
                      <a:pt x="3691" y="5417"/>
                    </a:cubicBezTo>
                    <a:cubicBezTo>
                      <a:pt x="3679" y="5406"/>
                      <a:pt x="3679" y="5406"/>
                      <a:pt x="3668" y="5394"/>
                    </a:cubicBezTo>
                    <a:cubicBezTo>
                      <a:pt x="3656" y="5382"/>
                      <a:pt x="3656" y="5346"/>
                      <a:pt x="3632" y="5358"/>
                    </a:cubicBezTo>
                    <a:cubicBezTo>
                      <a:pt x="3620" y="5370"/>
                      <a:pt x="3632" y="5394"/>
                      <a:pt x="3632" y="5406"/>
                    </a:cubicBezTo>
                    <a:cubicBezTo>
                      <a:pt x="3632" y="5406"/>
                      <a:pt x="3632" y="5417"/>
                      <a:pt x="3632" y="5417"/>
                    </a:cubicBezTo>
                    <a:cubicBezTo>
                      <a:pt x="3620" y="5429"/>
                      <a:pt x="3608" y="5417"/>
                      <a:pt x="3608" y="5406"/>
                    </a:cubicBezTo>
                    <a:cubicBezTo>
                      <a:pt x="3596" y="5394"/>
                      <a:pt x="3584" y="5382"/>
                      <a:pt x="3596" y="5358"/>
                    </a:cubicBezTo>
                    <a:cubicBezTo>
                      <a:pt x="3596" y="5322"/>
                      <a:pt x="3572" y="5322"/>
                      <a:pt x="3560" y="5322"/>
                    </a:cubicBezTo>
                    <a:cubicBezTo>
                      <a:pt x="3537" y="5322"/>
                      <a:pt x="3537" y="5298"/>
                      <a:pt x="3548" y="5286"/>
                    </a:cubicBezTo>
                    <a:cubicBezTo>
                      <a:pt x="3548" y="5275"/>
                      <a:pt x="3560" y="5263"/>
                      <a:pt x="3572" y="5251"/>
                    </a:cubicBezTo>
                    <a:cubicBezTo>
                      <a:pt x="3572" y="5239"/>
                      <a:pt x="3584" y="5215"/>
                      <a:pt x="3572" y="5215"/>
                    </a:cubicBezTo>
                    <a:cubicBezTo>
                      <a:pt x="3537" y="5179"/>
                      <a:pt x="3548" y="5144"/>
                      <a:pt x="3548" y="5096"/>
                    </a:cubicBezTo>
                    <a:cubicBezTo>
                      <a:pt x="3525" y="5096"/>
                      <a:pt x="3537" y="5120"/>
                      <a:pt x="3525" y="5132"/>
                    </a:cubicBezTo>
                    <a:cubicBezTo>
                      <a:pt x="3513" y="5144"/>
                      <a:pt x="3501" y="5144"/>
                      <a:pt x="3489" y="5120"/>
                    </a:cubicBezTo>
                    <a:cubicBezTo>
                      <a:pt x="3489" y="5108"/>
                      <a:pt x="3489" y="5096"/>
                      <a:pt x="3477" y="5072"/>
                    </a:cubicBezTo>
                    <a:cubicBezTo>
                      <a:pt x="3465" y="5036"/>
                      <a:pt x="3465" y="5001"/>
                      <a:pt x="3513" y="4977"/>
                    </a:cubicBezTo>
                    <a:cubicBezTo>
                      <a:pt x="3525" y="4941"/>
                      <a:pt x="3548" y="4965"/>
                      <a:pt x="3572" y="4953"/>
                    </a:cubicBezTo>
                    <a:cubicBezTo>
                      <a:pt x="3572" y="4929"/>
                      <a:pt x="3572" y="4917"/>
                      <a:pt x="3560" y="4894"/>
                    </a:cubicBezTo>
                    <a:cubicBezTo>
                      <a:pt x="3560" y="4894"/>
                      <a:pt x="3560" y="4882"/>
                      <a:pt x="3548" y="4882"/>
                    </a:cubicBezTo>
                    <a:cubicBezTo>
                      <a:pt x="3537" y="4870"/>
                      <a:pt x="3537" y="4882"/>
                      <a:pt x="3525" y="4894"/>
                    </a:cubicBezTo>
                    <a:cubicBezTo>
                      <a:pt x="3513" y="4929"/>
                      <a:pt x="3489" y="4953"/>
                      <a:pt x="3441" y="4965"/>
                    </a:cubicBezTo>
                    <a:cubicBezTo>
                      <a:pt x="3441" y="4917"/>
                      <a:pt x="3453" y="4882"/>
                      <a:pt x="3441" y="4834"/>
                    </a:cubicBezTo>
                    <a:cubicBezTo>
                      <a:pt x="3429" y="4798"/>
                      <a:pt x="3429" y="4763"/>
                      <a:pt x="3441" y="4715"/>
                    </a:cubicBezTo>
                    <a:cubicBezTo>
                      <a:pt x="3441" y="4715"/>
                      <a:pt x="3441" y="4703"/>
                      <a:pt x="3441" y="4691"/>
                    </a:cubicBezTo>
                    <a:cubicBezTo>
                      <a:pt x="3429" y="4679"/>
                      <a:pt x="3429" y="4667"/>
                      <a:pt x="3417" y="4667"/>
                    </a:cubicBezTo>
                    <a:cubicBezTo>
                      <a:pt x="3406" y="4667"/>
                      <a:pt x="3394" y="4679"/>
                      <a:pt x="3406" y="4691"/>
                    </a:cubicBezTo>
                    <a:cubicBezTo>
                      <a:pt x="3406" y="4739"/>
                      <a:pt x="3417" y="4775"/>
                      <a:pt x="3417" y="4810"/>
                    </a:cubicBezTo>
                    <a:cubicBezTo>
                      <a:pt x="3406" y="4870"/>
                      <a:pt x="3417" y="4917"/>
                      <a:pt x="3453" y="4965"/>
                    </a:cubicBezTo>
                    <a:cubicBezTo>
                      <a:pt x="3441" y="5013"/>
                      <a:pt x="3441" y="5048"/>
                      <a:pt x="3441" y="5096"/>
                    </a:cubicBezTo>
                    <a:cubicBezTo>
                      <a:pt x="3441" y="5096"/>
                      <a:pt x="3441" y="5108"/>
                      <a:pt x="3429" y="5108"/>
                    </a:cubicBezTo>
                    <a:cubicBezTo>
                      <a:pt x="3429" y="5108"/>
                      <a:pt x="3417" y="5108"/>
                      <a:pt x="3417" y="5096"/>
                    </a:cubicBezTo>
                    <a:cubicBezTo>
                      <a:pt x="3406" y="5072"/>
                      <a:pt x="3394" y="5036"/>
                      <a:pt x="3382" y="5001"/>
                    </a:cubicBezTo>
                    <a:cubicBezTo>
                      <a:pt x="3370" y="4989"/>
                      <a:pt x="3370" y="4965"/>
                      <a:pt x="3346" y="4965"/>
                    </a:cubicBezTo>
                    <a:cubicBezTo>
                      <a:pt x="3334" y="4965"/>
                      <a:pt x="3334" y="4953"/>
                      <a:pt x="3334" y="4941"/>
                    </a:cubicBezTo>
                    <a:cubicBezTo>
                      <a:pt x="3322" y="4905"/>
                      <a:pt x="3298" y="4858"/>
                      <a:pt x="3287" y="4822"/>
                    </a:cubicBezTo>
                    <a:cubicBezTo>
                      <a:pt x="3275" y="4810"/>
                      <a:pt x="3275" y="4810"/>
                      <a:pt x="3275" y="4798"/>
                    </a:cubicBezTo>
                    <a:cubicBezTo>
                      <a:pt x="3251" y="4751"/>
                      <a:pt x="3263" y="4727"/>
                      <a:pt x="3310" y="4703"/>
                    </a:cubicBezTo>
                    <a:cubicBezTo>
                      <a:pt x="3322" y="4703"/>
                      <a:pt x="3334" y="4703"/>
                      <a:pt x="3346" y="4703"/>
                    </a:cubicBezTo>
                    <a:cubicBezTo>
                      <a:pt x="3334" y="4679"/>
                      <a:pt x="3322" y="4679"/>
                      <a:pt x="3310" y="4667"/>
                    </a:cubicBezTo>
                    <a:cubicBezTo>
                      <a:pt x="3310" y="4655"/>
                      <a:pt x="3298" y="4655"/>
                      <a:pt x="3298" y="4667"/>
                    </a:cubicBezTo>
                    <a:cubicBezTo>
                      <a:pt x="3287" y="4667"/>
                      <a:pt x="3287" y="4679"/>
                      <a:pt x="3287" y="4679"/>
                    </a:cubicBezTo>
                    <a:cubicBezTo>
                      <a:pt x="3251" y="4715"/>
                      <a:pt x="3239" y="4715"/>
                      <a:pt x="3203" y="4691"/>
                    </a:cubicBezTo>
                    <a:cubicBezTo>
                      <a:pt x="3156" y="4667"/>
                      <a:pt x="3120" y="4620"/>
                      <a:pt x="3096" y="4572"/>
                    </a:cubicBezTo>
                    <a:cubicBezTo>
                      <a:pt x="3072" y="4536"/>
                      <a:pt x="3048" y="4513"/>
                      <a:pt x="3013" y="4501"/>
                    </a:cubicBezTo>
                    <a:cubicBezTo>
                      <a:pt x="2989" y="4489"/>
                      <a:pt x="2965" y="4465"/>
                      <a:pt x="2941" y="4453"/>
                    </a:cubicBezTo>
                    <a:cubicBezTo>
                      <a:pt x="2917" y="4441"/>
                      <a:pt x="2917" y="4429"/>
                      <a:pt x="2917" y="4405"/>
                    </a:cubicBezTo>
                    <a:cubicBezTo>
                      <a:pt x="2917" y="4370"/>
                      <a:pt x="2917" y="4370"/>
                      <a:pt x="2894" y="4370"/>
                    </a:cubicBezTo>
                    <a:cubicBezTo>
                      <a:pt x="2834" y="4382"/>
                      <a:pt x="2786" y="4370"/>
                      <a:pt x="2739" y="4346"/>
                    </a:cubicBezTo>
                    <a:cubicBezTo>
                      <a:pt x="2679" y="4322"/>
                      <a:pt x="2632" y="4298"/>
                      <a:pt x="2560" y="4310"/>
                    </a:cubicBezTo>
                    <a:cubicBezTo>
                      <a:pt x="2513" y="4322"/>
                      <a:pt x="2477" y="4310"/>
                      <a:pt x="2429" y="4286"/>
                    </a:cubicBezTo>
                    <a:cubicBezTo>
                      <a:pt x="2405" y="4263"/>
                      <a:pt x="2382" y="4239"/>
                      <a:pt x="2334" y="4239"/>
                    </a:cubicBezTo>
                    <a:cubicBezTo>
                      <a:pt x="2322" y="4239"/>
                      <a:pt x="2310" y="4227"/>
                      <a:pt x="2298" y="4215"/>
                    </a:cubicBezTo>
                    <a:cubicBezTo>
                      <a:pt x="2286" y="4191"/>
                      <a:pt x="2263" y="4179"/>
                      <a:pt x="2239" y="4167"/>
                    </a:cubicBezTo>
                    <a:cubicBezTo>
                      <a:pt x="2227" y="4167"/>
                      <a:pt x="2203" y="4155"/>
                      <a:pt x="2203" y="4143"/>
                    </a:cubicBezTo>
                    <a:cubicBezTo>
                      <a:pt x="2179" y="4096"/>
                      <a:pt x="2144" y="4096"/>
                      <a:pt x="2108" y="4096"/>
                    </a:cubicBezTo>
                    <a:cubicBezTo>
                      <a:pt x="2096" y="4108"/>
                      <a:pt x="2084" y="4108"/>
                      <a:pt x="2060" y="4108"/>
                    </a:cubicBezTo>
                    <a:cubicBezTo>
                      <a:pt x="2048" y="4096"/>
                      <a:pt x="2036" y="4096"/>
                      <a:pt x="2036" y="4108"/>
                    </a:cubicBezTo>
                    <a:cubicBezTo>
                      <a:pt x="2024" y="4132"/>
                      <a:pt x="2036" y="4132"/>
                      <a:pt x="2048" y="4132"/>
                    </a:cubicBezTo>
                    <a:cubicBezTo>
                      <a:pt x="2072" y="4143"/>
                      <a:pt x="2084" y="4155"/>
                      <a:pt x="2072" y="4179"/>
                    </a:cubicBezTo>
                    <a:cubicBezTo>
                      <a:pt x="2072" y="4191"/>
                      <a:pt x="2060" y="4203"/>
                      <a:pt x="2072" y="4203"/>
                    </a:cubicBezTo>
                    <a:cubicBezTo>
                      <a:pt x="2084" y="4215"/>
                      <a:pt x="2096" y="4203"/>
                      <a:pt x="2096" y="4203"/>
                    </a:cubicBezTo>
                    <a:cubicBezTo>
                      <a:pt x="2108" y="4203"/>
                      <a:pt x="2120" y="4215"/>
                      <a:pt x="2120" y="4227"/>
                    </a:cubicBezTo>
                    <a:cubicBezTo>
                      <a:pt x="2120" y="4251"/>
                      <a:pt x="2120" y="4274"/>
                      <a:pt x="2144" y="4251"/>
                    </a:cubicBezTo>
                    <a:cubicBezTo>
                      <a:pt x="2144" y="4239"/>
                      <a:pt x="2155" y="4251"/>
                      <a:pt x="2167" y="4251"/>
                    </a:cubicBezTo>
                    <a:cubicBezTo>
                      <a:pt x="2167" y="4251"/>
                      <a:pt x="2167" y="4263"/>
                      <a:pt x="2167" y="4263"/>
                    </a:cubicBezTo>
                    <a:cubicBezTo>
                      <a:pt x="2155" y="4274"/>
                      <a:pt x="2144" y="4298"/>
                      <a:pt x="2144" y="4310"/>
                    </a:cubicBezTo>
                    <a:cubicBezTo>
                      <a:pt x="2120" y="4358"/>
                      <a:pt x="2084" y="4382"/>
                      <a:pt x="2036" y="4322"/>
                    </a:cubicBezTo>
                    <a:cubicBezTo>
                      <a:pt x="2036" y="4322"/>
                      <a:pt x="2024" y="4310"/>
                      <a:pt x="2024" y="4310"/>
                    </a:cubicBezTo>
                    <a:cubicBezTo>
                      <a:pt x="1989" y="4346"/>
                      <a:pt x="1929" y="4322"/>
                      <a:pt x="1905" y="4370"/>
                    </a:cubicBezTo>
                    <a:cubicBezTo>
                      <a:pt x="1870" y="4417"/>
                      <a:pt x="1810" y="4441"/>
                      <a:pt x="1763" y="4477"/>
                    </a:cubicBezTo>
                    <a:cubicBezTo>
                      <a:pt x="1739" y="4501"/>
                      <a:pt x="1715" y="4501"/>
                      <a:pt x="1691" y="4501"/>
                    </a:cubicBezTo>
                    <a:cubicBezTo>
                      <a:pt x="1679" y="4501"/>
                      <a:pt x="1667" y="4501"/>
                      <a:pt x="1667" y="4489"/>
                    </a:cubicBezTo>
                    <a:cubicBezTo>
                      <a:pt x="1655" y="4477"/>
                      <a:pt x="1667" y="4465"/>
                      <a:pt x="1667" y="4453"/>
                    </a:cubicBezTo>
                    <a:cubicBezTo>
                      <a:pt x="1679" y="4441"/>
                      <a:pt x="1679" y="4441"/>
                      <a:pt x="1691" y="4429"/>
                    </a:cubicBezTo>
                    <a:cubicBezTo>
                      <a:pt x="1703" y="4417"/>
                      <a:pt x="1715" y="4405"/>
                      <a:pt x="1691" y="4394"/>
                    </a:cubicBezTo>
                    <a:cubicBezTo>
                      <a:pt x="1667" y="4382"/>
                      <a:pt x="1667" y="4370"/>
                      <a:pt x="1679" y="4346"/>
                    </a:cubicBezTo>
                    <a:cubicBezTo>
                      <a:pt x="1679" y="4322"/>
                      <a:pt x="1691" y="4298"/>
                      <a:pt x="1691" y="4286"/>
                    </a:cubicBezTo>
                    <a:cubicBezTo>
                      <a:pt x="1703" y="4251"/>
                      <a:pt x="1715" y="4227"/>
                      <a:pt x="1715" y="4203"/>
                    </a:cubicBezTo>
                    <a:cubicBezTo>
                      <a:pt x="1727" y="4120"/>
                      <a:pt x="1763" y="4096"/>
                      <a:pt x="1834" y="4084"/>
                    </a:cubicBezTo>
                    <a:cubicBezTo>
                      <a:pt x="1846" y="4084"/>
                      <a:pt x="1846" y="4084"/>
                      <a:pt x="1846" y="4072"/>
                    </a:cubicBezTo>
                    <a:cubicBezTo>
                      <a:pt x="1846" y="4060"/>
                      <a:pt x="1846" y="4060"/>
                      <a:pt x="1846" y="4048"/>
                    </a:cubicBezTo>
                    <a:cubicBezTo>
                      <a:pt x="1822" y="4036"/>
                      <a:pt x="1798" y="4024"/>
                      <a:pt x="1786" y="4048"/>
                    </a:cubicBezTo>
                    <a:cubicBezTo>
                      <a:pt x="1739" y="4072"/>
                      <a:pt x="1691" y="4096"/>
                      <a:pt x="1667" y="4155"/>
                    </a:cubicBezTo>
                    <a:cubicBezTo>
                      <a:pt x="1643" y="4215"/>
                      <a:pt x="1596" y="4263"/>
                      <a:pt x="1572" y="4322"/>
                    </a:cubicBezTo>
                    <a:cubicBezTo>
                      <a:pt x="1572" y="4346"/>
                      <a:pt x="1548" y="4370"/>
                      <a:pt x="1524" y="4394"/>
                    </a:cubicBezTo>
                    <a:cubicBezTo>
                      <a:pt x="1501" y="4405"/>
                      <a:pt x="1489" y="4429"/>
                      <a:pt x="1477" y="4441"/>
                    </a:cubicBezTo>
                    <a:cubicBezTo>
                      <a:pt x="1429" y="4501"/>
                      <a:pt x="1429" y="4501"/>
                      <a:pt x="1489" y="4536"/>
                    </a:cubicBezTo>
                    <a:cubicBezTo>
                      <a:pt x="1512" y="4572"/>
                      <a:pt x="1512" y="4584"/>
                      <a:pt x="1489" y="4620"/>
                    </a:cubicBezTo>
                    <a:cubicBezTo>
                      <a:pt x="1489" y="4620"/>
                      <a:pt x="1477" y="4632"/>
                      <a:pt x="1477" y="4632"/>
                    </a:cubicBezTo>
                    <a:cubicBezTo>
                      <a:pt x="1441" y="4679"/>
                      <a:pt x="1441" y="4739"/>
                      <a:pt x="1382" y="4751"/>
                    </a:cubicBezTo>
                    <a:cubicBezTo>
                      <a:pt x="1334" y="4775"/>
                      <a:pt x="1310" y="4822"/>
                      <a:pt x="1274" y="4846"/>
                    </a:cubicBezTo>
                    <a:cubicBezTo>
                      <a:pt x="1239" y="4858"/>
                      <a:pt x="1227" y="4882"/>
                      <a:pt x="1215" y="4917"/>
                    </a:cubicBezTo>
                    <a:cubicBezTo>
                      <a:pt x="1203" y="4953"/>
                      <a:pt x="1179" y="4977"/>
                      <a:pt x="1155" y="4989"/>
                    </a:cubicBezTo>
                    <a:cubicBezTo>
                      <a:pt x="1108" y="5025"/>
                      <a:pt x="1072" y="5060"/>
                      <a:pt x="1036" y="5084"/>
                    </a:cubicBezTo>
                    <a:cubicBezTo>
                      <a:pt x="1012" y="5084"/>
                      <a:pt x="1001" y="5108"/>
                      <a:pt x="1001" y="5120"/>
                    </a:cubicBezTo>
                    <a:cubicBezTo>
                      <a:pt x="1001" y="5156"/>
                      <a:pt x="989" y="5167"/>
                      <a:pt x="965" y="5179"/>
                    </a:cubicBezTo>
                    <a:cubicBezTo>
                      <a:pt x="941" y="5203"/>
                      <a:pt x="905" y="5215"/>
                      <a:pt x="881" y="5239"/>
                    </a:cubicBezTo>
                    <a:cubicBezTo>
                      <a:pt x="870" y="5251"/>
                      <a:pt x="858" y="5251"/>
                      <a:pt x="846" y="5239"/>
                    </a:cubicBezTo>
                    <a:cubicBezTo>
                      <a:pt x="822" y="5239"/>
                      <a:pt x="810" y="5239"/>
                      <a:pt x="798" y="5263"/>
                    </a:cubicBezTo>
                    <a:cubicBezTo>
                      <a:pt x="786" y="5275"/>
                      <a:pt x="774" y="5286"/>
                      <a:pt x="798" y="5298"/>
                    </a:cubicBezTo>
                    <a:cubicBezTo>
                      <a:pt x="798" y="5298"/>
                      <a:pt x="810" y="5310"/>
                      <a:pt x="810" y="5322"/>
                    </a:cubicBezTo>
                    <a:cubicBezTo>
                      <a:pt x="798" y="5334"/>
                      <a:pt x="798" y="5334"/>
                      <a:pt x="786" y="5334"/>
                    </a:cubicBezTo>
                    <a:cubicBezTo>
                      <a:pt x="762" y="5346"/>
                      <a:pt x="750" y="5334"/>
                      <a:pt x="739" y="5322"/>
                    </a:cubicBezTo>
                    <a:cubicBezTo>
                      <a:pt x="727" y="5298"/>
                      <a:pt x="703" y="5298"/>
                      <a:pt x="679" y="5298"/>
                    </a:cubicBezTo>
                    <a:cubicBezTo>
                      <a:pt x="655" y="5298"/>
                      <a:pt x="643" y="5322"/>
                      <a:pt x="655" y="5346"/>
                    </a:cubicBezTo>
                    <a:cubicBezTo>
                      <a:pt x="667" y="5370"/>
                      <a:pt x="679" y="5382"/>
                      <a:pt x="643" y="5370"/>
                    </a:cubicBezTo>
                    <a:cubicBezTo>
                      <a:pt x="631" y="5370"/>
                      <a:pt x="620" y="5370"/>
                      <a:pt x="608" y="5382"/>
                    </a:cubicBezTo>
                    <a:cubicBezTo>
                      <a:pt x="608" y="5406"/>
                      <a:pt x="596" y="5406"/>
                      <a:pt x="584" y="5394"/>
                    </a:cubicBezTo>
                    <a:cubicBezTo>
                      <a:pt x="560" y="5370"/>
                      <a:pt x="524" y="5382"/>
                      <a:pt x="512" y="5406"/>
                    </a:cubicBezTo>
                    <a:cubicBezTo>
                      <a:pt x="489" y="5441"/>
                      <a:pt x="453" y="5453"/>
                      <a:pt x="417" y="5465"/>
                    </a:cubicBezTo>
                    <a:cubicBezTo>
                      <a:pt x="393" y="5465"/>
                      <a:pt x="381" y="5489"/>
                      <a:pt x="369" y="5501"/>
                    </a:cubicBezTo>
                    <a:cubicBezTo>
                      <a:pt x="358" y="5501"/>
                      <a:pt x="346" y="5501"/>
                      <a:pt x="334" y="5489"/>
                    </a:cubicBezTo>
                    <a:cubicBezTo>
                      <a:pt x="322" y="5477"/>
                      <a:pt x="322" y="5465"/>
                      <a:pt x="322" y="5453"/>
                    </a:cubicBezTo>
                    <a:cubicBezTo>
                      <a:pt x="346" y="5417"/>
                      <a:pt x="358" y="5394"/>
                      <a:pt x="393" y="5382"/>
                    </a:cubicBezTo>
                    <a:cubicBezTo>
                      <a:pt x="417" y="5370"/>
                      <a:pt x="441" y="5358"/>
                      <a:pt x="465" y="5346"/>
                    </a:cubicBezTo>
                    <a:cubicBezTo>
                      <a:pt x="512" y="5334"/>
                      <a:pt x="536" y="5310"/>
                      <a:pt x="560" y="5275"/>
                    </a:cubicBezTo>
                    <a:cubicBezTo>
                      <a:pt x="608" y="5203"/>
                      <a:pt x="655" y="5167"/>
                      <a:pt x="739" y="5179"/>
                    </a:cubicBezTo>
                    <a:cubicBezTo>
                      <a:pt x="750" y="5179"/>
                      <a:pt x="762" y="5179"/>
                      <a:pt x="774" y="5156"/>
                    </a:cubicBezTo>
                    <a:cubicBezTo>
                      <a:pt x="810" y="5084"/>
                      <a:pt x="858" y="5048"/>
                      <a:pt x="917" y="5013"/>
                    </a:cubicBezTo>
                    <a:cubicBezTo>
                      <a:pt x="941" y="5001"/>
                      <a:pt x="965" y="4977"/>
                      <a:pt x="977" y="4953"/>
                    </a:cubicBezTo>
                    <a:cubicBezTo>
                      <a:pt x="1036" y="4882"/>
                      <a:pt x="1084" y="4786"/>
                      <a:pt x="1084" y="4691"/>
                    </a:cubicBezTo>
                    <a:cubicBezTo>
                      <a:pt x="1096" y="4655"/>
                      <a:pt x="1108" y="4632"/>
                      <a:pt x="1108" y="4596"/>
                    </a:cubicBezTo>
                    <a:cubicBezTo>
                      <a:pt x="1096" y="4584"/>
                      <a:pt x="1084" y="4608"/>
                      <a:pt x="1060" y="4608"/>
                    </a:cubicBezTo>
                    <a:cubicBezTo>
                      <a:pt x="1048" y="4620"/>
                      <a:pt x="1036" y="4620"/>
                      <a:pt x="1012" y="4620"/>
                    </a:cubicBezTo>
                    <a:cubicBezTo>
                      <a:pt x="977" y="4584"/>
                      <a:pt x="965" y="4620"/>
                      <a:pt x="953" y="4655"/>
                    </a:cubicBezTo>
                    <a:cubicBezTo>
                      <a:pt x="941" y="4667"/>
                      <a:pt x="929" y="4667"/>
                      <a:pt x="917" y="4655"/>
                    </a:cubicBezTo>
                    <a:cubicBezTo>
                      <a:pt x="905" y="4644"/>
                      <a:pt x="905" y="4632"/>
                      <a:pt x="893" y="4620"/>
                    </a:cubicBezTo>
                    <a:cubicBezTo>
                      <a:pt x="881" y="4596"/>
                      <a:pt x="870" y="4584"/>
                      <a:pt x="834" y="4584"/>
                    </a:cubicBezTo>
                    <a:cubicBezTo>
                      <a:pt x="798" y="4560"/>
                      <a:pt x="762" y="4548"/>
                      <a:pt x="750" y="4608"/>
                    </a:cubicBezTo>
                    <a:cubicBezTo>
                      <a:pt x="739" y="4620"/>
                      <a:pt x="727" y="4632"/>
                      <a:pt x="715" y="4620"/>
                    </a:cubicBezTo>
                    <a:cubicBezTo>
                      <a:pt x="691" y="4608"/>
                      <a:pt x="667" y="4632"/>
                      <a:pt x="631" y="4620"/>
                    </a:cubicBezTo>
                    <a:cubicBezTo>
                      <a:pt x="643" y="4584"/>
                      <a:pt x="655" y="4536"/>
                      <a:pt x="631" y="4501"/>
                    </a:cubicBezTo>
                    <a:cubicBezTo>
                      <a:pt x="620" y="4501"/>
                      <a:pt x="631" y="4477"/>
                      <a:pt x="631" y="4465"/>
                    </a:cubicBezTo>
                    <a:cubicBezTo>
                      <a:pt x="643" y="4417"/>
                      <a:pt x="631" y="4382"/>
                      <a:pt x="620" y="4346"/>
                    </a:cubicBezTo>
                    <a:cubicBezTo>
                      <a:pt x="596" y="4310"/>
                      <a:pt x="584" y="4310"/>
                      <a:pt x="572" y="4334"/>
                    </a:cubicBezTo>
                    <a:cubicBezTo>
                      <a:pt x="560" y="4334"/>
                      <a:pt x="560" y="4346"/>
                      <a:pt x="560" y="4346"/>
                    </a:cubicBezTo>
                    <a:cubicBezTo>
                      <a:pt x="512" y="4417"/>
                      <a:pt x="453" y="4405"/>
                      <a:pt x="405" y="4346"/>
                    </a:cubicBezTo>
                    <a:cubicBezTo>
                      <a:pt x="393" y="4322"/>
                      <a:pt x="369" y="4310"/>
                      <a:pt x="369" y="4286"/>
                    </a:cubicBezTo>
                    <a:cubicBezTo>
                      <a:pt x="358" y="4239"/>
                      <a:pt x="334" y="4203"/>
                      <a:pt x="310" y="4179"/>
                    </a:cubicBezTo>
                    <a:cubicBezTo>
                      <a:pt x="286" y="4167"/>
                      <a:pt x="298" y="4143"/>
                      <a:pt x="310" y="4132"/>
                    </a:cubicBezTo>
                    <a:cubicBezTo>
                      <a:pt x="322" y="4120"/>
                      <a:pt x="322" y="4108"/>
                      <a:pt x="298" y="4096"/>
                    </a:cubicBezTo>
                    <a:cubicBezTo>
                      <a:pt x="274" y="4072"/>
                      <a:pt x="262" y="4036"/>
                      <a:pt x="239" y="4013"/>
                    </a:cubicBezTo>
                    <a:cubicBezTo>
                      <a:pt x="203" y="3965"/>
                      <a:pt x="191" y="3917"/>
                      <a:pt x="227" y="3870"/>
                    </a:cubicBezTo>
                    <a:cubicBezTo>
                      <a:pt x="239" y="3846"/>
                      <a:pt x="239" y="3822"/>
                      <a:pt x="239" y="3798"/>
                    </a:cubicBezTo>
                    <a:cubicBezTo>
                      <a:pt x="250" y="3774"/>
                      <a:pt x="262" y="3751"/>
                      <a:pt x="286" y="3727"/>
                    </a:cubicBezTo>
                    <a:cubicBezTo>
                      <a:pt x="310" y="3703"/>
                      <a:pt x="322" y="3679"/>
                      <a:pt x="334" y="3632"/>
                    </a:cubicBezTo>
                    <a:cubicBezTo>
                      <a:pt x="334" y="3596"/>
                      <a:pt x="358" y="3596"/>
                      <a:pt x="393" y="3596"/>
                    </a:cubicBezTo>
                    <a:cubicBezTo>
                      <a:pt x="465" y="3596"/>
                      <a:pt x="524" y="3572"/>
                      <a:pt x="572" y="3512"/>
                    </a:cubicBezTo>
                    <a:cubicBezTo>
                      <a:pt x="584" y="3489"/>
                      <a:pt x="608" y="3477"/>
                      <a:pt x="631" y="3477"/>
                    </a:cubicBezTo>
                    <a:cubicBezTo>
                      <a:pt x="643" y="3477"/>
                      <a:pt x="655" y="3477"/>
                      <a:pt x="679" y="3477"/>
                    </a:cubicBezTo>
                    <a:cubicBezTo>
                      <a:pt x="727" y="3465"/>
                      <a:pt x="750" y="3417"/>
                      <a:pt x="739" y="3358"/>
                    </a:cubicBezTo>
                    <a:cubicBezTo>
                      <a:pt x="739" y="3322"/>
                      <a:pt x="727" y="3286"/>
                      <a:pt x="703" y="3251"/>
                    </a:cubicBezTo>
                    <a:cubicBezTo>
                      <a:pt x="691" y="3239"/>
                      <a:pt x="691" y="3215"/>
                      <a:pt x="715" y="3203"/>
                    </a:cubicBezTo>
                    <a:cubicBezTo>
                      <a:pt x="727" y="3203"/>
                      <a:pt x="739" y="3191"/>
                      <a:pt x="739" y="3179"/>
                    </a:cubicBezTo>
                    <a:cubicBezTo>
                      <a:pt x="750" y="3167"/>
                      <a:pt x="750" y="3155"/>
                      <a:pt x="739" y="3143"/>
                    </a:cubicBezTo>
                    <a:cubicBezTo>
                      <a:pt x="739" y="3131"/>
                      <a:pt x="727" y="3131"/>
                      <a:pt x="715" y="3131"/>
                    </a:cubicBezTo>
                    <a:cubicBezTo>
                      <a:pt x="667" y="3143"/>
                      <a:pt x="620" y="3167"/>
                      <a:pt x="584" y="3215"/>
                    </a:cubicBezTo>
                    <a:cubicBezTo>
                      <a:pt x="572" y="3251"/>
                      <a:pt x="560" y="3251"/>
                      <a:pt x="536" y="3239"/>
                    </a:cubicBezTo>
                    <a:cubicBezTo>
                      <a:pt x="477" y="3203"/>
                      <a:pt x="429" y="3203"/>
                      <a:pt x="369" y="3215"/>
                    </a:cubicBezTo>
                    <a:cubicBezTo>
                      <a:pt x="322" y="3227"/>
                      <a:pt x="262" y="3215"/>
                      <a:pt x="215" y="3203"/>
                    </a:cubicBezTo>
                    <a:cubicBezTo>
                      <a:pt x="191" y="3191"/>
                      <a:pt x="179" y="3167"/>
                      <a:pt x="167" y="3143"/>
                    </a:cubicBezTo>
                    <a:cubicBezTo>
                      <a:pt x="167" y="3120"/>
                      <a:pt x="155" y="3108"/>
                      <a:pt x="155" y="3084"/>
                    </a:cubicBezTo>
                    <a:cubicBezTo>
                      <a:pt x="131" y="3036"/>
                      <a:pt x="108" y="2977"/>
                      <a:pt x="48" y="2953"/>
                    </a:cubicBezTo>
                    <a:cubicBezTo>
                      <a:pt x="36" y="2953"/>
                      <a:pt x="24" y="2929"/>
                      <a:pt x="12" y="2917"/>
                    </a:cubicBezTo>
                    <a:cubicBezTo>
                      <a:pt x="0" y="2905"/>
                      <a:pt x="0" y="2881"/>
                      <a:pt x="12" y="2881"/>
                    </a:cubicBezTo>
                    <a:cubicBezTo>
                      <a:pt x="72" y="2846"/>
                      <a:pt x="119" y="2810"/>
                      <a:pt x="167" y="2762"/>
                    </a:cubicBezTo>
                    <a:cubicBezTo>
                      <a:pt x="179" y="2750"/>
                      <a:pt x="191" y="2750"/>
                      <a:pt x="203" y="2750"/>
                    </a:cubicBezTo>
                    <a:cubicBezTo>
                      <a:pt x="227" y="2750"/>
                      <a:pt x="239" y="2739"/>
                      <a:pt x="250" y="2715"/>
                    </a:cubicBezTo>
                    <a:cubicBezTo>
                      <a:pt x="286" y="2667"/>
                      <a:pt x="346" y="2631"/>
                      <a:pt x="405" y="2620"/>
                    </a:cubicBezTo>
                    <a:cubicBezTo>
                      <a:pt x="429" y="2620"/>
                      <a:pt x="441" y="2631"/>
                      <a:pt x="453" y="2655"/>
                    </a:cubicBezTo>
                    <a:cubicBezTo>
                      <a:pt x="453" y="2667"/>
                      <a:pt x="453" y="2679"/>
                      <a:pt x="453" y="2691"/>
                    </a:cubicBezTo>
                    <a:cubicBezTo>
                      <a:pt x="453" y="2762"/>
                      <a:pt x="477" y="2774"/>
                      <a:pt x="524" y="2774"/>
                    </a:cubicBezTo>
                    <a:cubicBezTo>
                      <a:pt x="536" y="2774"/>
                      <a:pt x="560" y="2774"/>
                      <a:pt x="572" y="2774"/>
                    </a:cubicBezTo>
                    <a:cubicBezTo>
                      <a:pt x="631" y="2786"/>
                      <a:pt x="667" y="2774"/>
                      <a:pt x="691" y="2715"/>
                    </a:cubicBezTo>
                    <a:cubicBezTo>
                      <a:pt x="643" y="2691"/>
                      <a:pt x="643" y="2691"/>
                      <a:pt x="631" y="2655"/>
                    </a:cubicBezTo>
                    <a:cubicBezTo>
                      <a:pt x="620" y="2608"/>
                      <a:pt x="572" y="2572"/>
                      <a:pt x="572" y="2524"/>
                    </a:cubicBezTo>
                    <a:cubicBezTo>
                      <a:pt x="560" y="2512"/>
                      <a:pt x="548" y="2512"/>
                      <a:pt x="536" y="2512"/>
                    </a:cubicBezTo>
                    <a:cubicBezTo>
                      <a:pt x="489" y="2500"/>
                      <a:pt x="453" y="2477"/>
                      <a:pt x="441" y="2417"/>
                    </a:cubicBezTo>
                    <a:cubicBezTo>
                      <a:pt x="429" y="2369"/>
                      <a:pt x="405" y="2334"/>
                      <a:pt x="369" y="2298"/>
                    </a:cubicBezTo>
                    <a:cubicBezTo>
                      <a:pt x="298" y="2239"/>
                      <a:pt x="227" y="2179"/>
                      <a:pt x="155" y="2119"/>
                    </a:cubicBezTo>
                    <a:cubicBezTo>
                      <a:pt x="131" y="2096"/>
                      <a:pt x="131" y="2084"/>
                      <a:pt x="155" y="2060"/>
                    </a:cubicBezTo>
                    <a:cubicBezTo>
                      <a:pt x="179" y="2036"/>
                      <a:pt x="191" y="2000"/>
                      <a:pt x="191" y="1965"/>
                    </a:cubicBezTo>
                    <a:cubicBezTo>
                      <a:pt x="203" y="1941"/>
                      <a:pt x="203" y="1929"/>
                      <a:pt x="239" y="1929"/>
                    </a:cubicBezTo>
                    <a:cubicBezTo>
                      <a:pt x="286" y="1929"/>
                      <a:pt x="322" y="1917"/>
                      <a:pt x="369" y="1905"/>
                    </a:cubicBezTo>
                    <a:cubicBezTo>
                      <a:pt x="417" y="1893"/>
                      <a:pt x="453" y="1858"/>
                      <a:pt x="477" y="1810"/>
                    </a:cubicBezTo>
                    <a:cubicBezTo>
                      <a:pt x="500" y="1774"/>
                      <a:pt x="512" y="1750"/>
                      <a:pt x="512" y="1715"/>
                    </a:cubicBezTo>
                    <a:cubicBezTo>
                      <a:pt x="524" y="1655"/>
                      <a:pt x="548" y="1619"/>
                      <a:pt x="572" y="1572"/>
                    </a:cubicBezTo>
                    <a:cubicBezTo>
                      <a:pt x="584" y="1560"/>
                      <a:pt x="596" y="1536"/>
                      <a:pt x="608" y="1524"/>
                    </a:cubicBezTo>
                    <a:cubicBezTo>
                      <a:pt x="620" y="1500"/>
                      <a:pt x="631" y="1477"/>
                      <a:pt x="667" y="1477"/>
                    </a:cubicBezTo>
                    <a:cubicBezTo>
                      <a:pt x="691" y="1488"/>
                      <a:pt x="715" y="1465"/>
                      <a:pt x="727" y="1441"/>
                    </a:cubicBezTo>
                    <a:cubicBezTo>
                      <a:pt x="774" y="1405"/>
                      <a:pt x="810" y="1369"/>
                      <a:pt x="846" y="1322"/>
                    </a:cubicBezTo>
                    <a:cubicBezTo>
                      <a:pt x="858" y="1310"/>
                      <a:pt x="870" y="1298"/>
                      <a:pt x="881" y="1286"/>
                    </a:cubicBezTo>
                    <a:cubicBezTo>
                      <a:pt x="893" y="1274"/>
                      <a:pt x="917" y="1262"/>
                      <a:pt x="929" y="1274"/>
                    </a:cubicBezTo>
                    <a:cubicBezTo>
                      <a:pt x="1001" y="1310"/>
                      <a:pt x="1048" y="1274"/>
                      <a:pt x="1084" y="1226"/>
                    </a:cubicBezTo>
                    <a:cubicBezTo>
                      <a:pt x="1108" y="1203"/>
                      <a:pt x="1131" y="1179"/>
                      <a:pt x="1143" y="1143"/>
                    </a:cubicBezTo>
                    <a:cubicBezTo>
                      <a:pt x="1167" y="1119"/>
                      <a:pt x="1179" y="1107"/>
                      <a:pt x="1215" y="1131"/>
                    </a:cubicBezTo>
                    <a:cubicBezTo>
                      <a:pt x="1262" y="1143"/>
                      <a:pt x="1298" y="1167"/>
                      <a:pt x="1298" y="1226"/>
                    </a:cubicBezTo>
                    <a:cubicBezTo>
                      <a:pt x="1286" y="1238"/>
                      <a:pt x="1274" y="1250"/>
                      <a:pt x="1262" y="1262"/>
                    </a:cubicBezTo>
                    <a:cubicBezTo>
                      <a:pt x="1251" y="1262"/>
                      <a:pt x="1251" y="1274"/>
                      <a:pt x="1262" y="1274"/>
                    </a:cubicBezTo>
                    <a:cubicBezTo>
                      <a:pt x="1262" y="1274"/>
                      <a:pt x="1262" y="1274"/>
                      <a:pt x="1274" y="1274"/>
                    </a:cubicBezTo>
                    <a:cubicBezTo>
                      <a:pt x="1298" y="1274"/>
                      <a:pt x="1298" y="1274"/>
                      <a:pt x="1298" y="1226"/>
                    </a:cubicBezTo>
                    <a:cubicBezTo>
                      <a:pt x="1298" y="1215"/>
                      <a:pt x="1310" y="1215"/>
                      <a:pt x="1322" y="1215"/>
                    </a:cubicBezTo>
                    <a:cubicBezTo>
                      <a:pt x="1358" y="1179"/>
                      <a:pt x="1370" y="1191"/>
                      <a:pt x="1393" y="1226"/>
                    </a:cubicBezTo>
                    <a:cubicBezTo>
                      <a:pt x="1405" y="1238"/>
                      <a:pt x="1405" y="1250"/>
                      <a:pt x="1417" y="1262"/>
                    </a:cubicBezTo>
                    <a:cubicBezTo>
                      <a:pt x="1417" y="1262"/>
                      <a:pt x="1429" y="1274"/>
                      <a:pt x="1441" y="1274"/>
                    </a:cubicBezTo>
                    <a:cubicBezTo>
                      <a:pt x="1453" y="1274"/>
                      <a:pt x="1477" y="1262"/>
                      <a:pt x="1489" y="1262"/>
                    </a:cubicBezTo>
                    <a:cubicBezTo>
                      <a:pt x="1536" y="1238"/>
                      <a:pt x="1584" y="1262"/>
                      <a:pt x="1620" y="1274"/>
                    </a:cubicBezTo>
                    <a:cubicBezTo>
                      <a:pt x="1632" y="1274"/>
                      <a:pt x="1643" y="1298"/>
                      <a:pt x="1643" y="1310"/>
                    </a:cubicBezTo>
                    <a:cubicBezTo>
                      <a:pt x="1655" y="1357"/>
                      <a:pt x="1691" y="1381"/>
                      <a:pt x="1727" y="1405"/>
                    </a:cubicBezTo>
                    <a:cubicBezTo>
                      <a:pt x="1739" y="1405"/>
                      <a:pt x="1751" y="1405"/>
                      <a:pt x="1763" y="1405"/>
                    </a:cubicBezTo>
                    <a:cubicBezTo>
                      <a:pt x="1798" y="1393"/>
                      <a:pt x="1846" y="1405"/>
                      <a:pt x="1893" y="1405"/>
                    </a:cubicBezTo>
                    <a:cubicBezTo>
                      <a:pt x="1929" y="1393"/>
                      <a:pt x="1965" y="1405"/>
                      <a:pt x="2001" y="1429"/>
                    </a:cubicBezTo>
                    <a:cubicBezTo>
                      <a:pt x="2036" y="1441"/>
                      <a:pt x="2060" y="1453"/>
                      <a:pt x="2096" y="1477"/>
                    </a:cubicBezTo>
                    <a:cubicBezTo>
                      <a:pt x="2132" y="1500"/>
                      <a:pt x="2179" y="1512"/>
                      <a:pt x="2227" y="1512"/>
                    </a:cubicBezTo>
                    <a:cubicBezTo>
                      <a:pt x="2263" y="1500"/>
                      <a:pt x="2286" y="1524"/>
                      <a:pt x="2322" y="1536"/>
                    </a:cubicBezTo>
                    <a:cubicBezTo>
                      <a:pt x="2370" y="1560"/>
                      <a:pt x="2417" y="1572"/>
                      <a:pt x="2465" y="1548"/>
                    </a:cubicBezTo>
                    <a:cubicBezTo>
                      <a:pt x="2477" y="1548"/>
                      <a:pt x="2489" y="1548"/>
                      <a:pt x="2501" y="1536"/>
                    </a:cubicBezTo>
                    <a:cubicBezTo>
                      <a:pt x="2560" y="1524"/>
                      <a:pt x="2608" y="1536"/>
                      <a:pt x="2655" y="1584"/>
                    </a:cubicBezTo>
                    <a:cubicBezTo>
                      <a:pt x="2715" y="1643"/>
                      <a:pt x="2786" y="1679"/>
                      <a:pt x="2858" y="1679"/>
                    </a:cubicBezTo>
                    <a:cubicBezTo>
                      <a:pt x="2882" y="1679"/>
                      <a:pt x="2917" y="1679"/>
                      <a:pt x="2941" y="1691"/>
                    </a:cubicBezTo>
                    <a:cubicBezTo>
                      <a:pt x="2965" y="1703"/>
                      <a:pt x="2989" y="1715"/>
                      <a:pt x="3001" y="1738"/>
                    </a:cubicBezTo>
                    <a:cubicBezTo>
                      <a:pt x="3036" y="1798"/>
                      <a:pt x="3084" y="1822"/>
                      <a:pt x="3120" y="1869"/>
                    </a:cubicBezTo>
                    <a:cubicBezTo>
                      <a:pt x="3144" y="1893"/>
                      <a:pt x="3179" y="1917"/>
                      <a:pt x="3227" y="1917"/>
                    </a:cubicBezTo>
                    <a:cubicBezTo>
                      <a:pt x="3263" y="1917"/>
                      <a:pt x="3287" y="1929"/>
                      <a:pt x="3322" y="1941"/>
                    </a:cubicBezTo>
                    <a:cubicBezTo>
                      <a:pt x="3334" y="1953"/>
                      <a:pt x="3346" y="1953"/>
                      <a:pt x="3346" y="1941"/>
                    </a:cubicBezTo>
                    <a:cubicBezTo>
                      <a:pt x="3358" y="1929"/>
                      <a:pt x="3358" y="1917"/>
                      <a:pt x="3346" y="1905"/>
                    </a:cubicBezTo>
                    <a:cubicBezTo>
                      <a:pt x="3334" y="1881"/>
                      <a:pt x="3322" y="1869"/>
                      <a:pt x="3322" y="1846"/>
                    </a:cubicBezTo>
                    <a:cubicBezTo>
                      <a:pt x="3310" y="1834"/>
                      <a:pt x="3334" y="1822"/>
                      <a:pt x="3334" y="1822"/>
                    </a:cubicBezTo>
                    <a:cubicBezTo>
                      <a:pt x="3358" y="1834"/>
                      <a:pt x="3370" y="1846"/>
                      <a:pt x="3394" y="1858"/>
                    </a:cubicBezTo>
                    <a:cubicBezTo>
                      <a:pt x="3406" y="1834"/>
                      <a:pt x="3394" y="1822"/>
                      <a:pt x="3382" y="1798"/>
                    </a:cubicBezTo>
                    <a:cubicBezTo>
                      <a:pt x="3382" y="1786"/>
                      <a:pt x="3394" y="1762"/>
                      <a:pt x="3406" y="1762"/>
                    </a:cubicBezTo>
                    <a:cubicBezTo>
                      <a:pt x="3441" y="1750"/>
                      <a:pt x="3453" y="1715"/>
                      <a:pt x="3465" y="1679"/>
                    </a:cubicBezTo>
                    <a:cubicBezTo>
                      <a:pt x="3513" y="1703"/>
                      <a:pt x="3513" y="1703"/>
                      <a:pt x="3537" y="1738"/>
                    </a:cubicBezTo>
                    <a:cubicBezTo>
                      <a:pt x="3560" y="1774"/>
                      <a:pt x="3572" y="1774"/>
                      <a:pt x="3596" y="1738"/>
                    </a:cubicBezTo>
                    <a:cubicBezTo>
                      <a:pt x="3608" y="1727"/>
                      <a:pt x="3620" y="1715"/>
                      <a:pt x="3620" y="1703"/>
                    </a:cubicBezTo>
                    <a:cubicBezTo>
                      <a:pt x="3632" y="1691"/>
                      <a:pt x="3644" y="1667"/>
                      <a:pt x="3656" y="1667"/>
                    </a:cubicBezTo>
                    <a:cubicBezTo>
                      <a:pt x="3715" y="1655"/>
                      <a:pt x="3751" y="1619"/>
                      <a:pt x="3798" y="1584"/>
                    </a:cubicBezTo>
                    <a:cubicBezTo>
                      <a:pt x="3834" y="1548"/>
                      <a:pt x="3882" y="1524"/>
                      <a:pt x="3929" y="1512"/>
                    </a:cubicBezTo>
                    <a:cubicBezTo>
                      <a:pt x="3941" y="1512"/>
                      <a:pt x="3953" y="1500"/>
                      <a:pt x="3977" y="1512"/>
                    </a:cubicBezTo>
                    <a:cubicBezTo>
                      <a:pt x="3989" y="1536"/>
                      <a:pt x="3989" y="1560"/>
                      <a:pt x="3965" y="1584"/>
                    </a:cubicBezTo>
                    <a:cubicBezTo>
                      <a:pt x="3953" y="1596"/>
                      <a:pt x="3929" y="1607"/>
                      <a:pt x="3918" y="1631"/>
                    </a:cubicBezTo>
                    <a:cubicBezTo>
                      <a:pt x="3906" y="1631"/>
                      <a:pt x="3894" y="1643"/>
                      <a:pt x="3894" y="1655"/>
                    </a:cubicBezTo>
                    <a:cubicBezTo>
                      <a:pt x="3858" y="1691"/>
                      <a:pt x="3822" y="1727"/>
                      <a:pt x="3775" y="1727"/>
                    </a:cubicBezTo>
                    <a:cubicBezTo>
                      <a:pt x="3775" y="1727"/>
                      <a:pt x="3763" y="1727"/>
                      <a:pt x="3763" y="1727"/>
                    </a:cubicBezTo>
                    <a:cubicBezTo>
                      <a:pt x="3763" y="1727"/>
                      <a:pt x="3763" y="1738"/>
                      <a:pt x="3763" y="1738"/>
                    </a:cubicBezTo>
                    <a:cubicBezTo>
                      <a:pt x="3763" y="1738"/>
                      <a:pt x="3763" y="1750"/>
                      <a:pt x="3763" y="1750"/>
                    </a:cubicBezTo>
                    <a:cubicBezTo>
                      <a:pt x="3798" y="1762"/>
                      <a:pt x="3846" y="1738"/>
                      <a:pt x="3870" y="1715"/>
                    </a:cubicBezTo>
                    <a:cubicBezTo>
                      <a:pt x="3870" y="1691"/>
                      <a:pt x="3882" y="1679"/>
                      <a:pt x="3882" y="1655"/>
                    </a:cubicBezTo>
                    <a:close/>
                    <a:moveTo>
                      <a:pt x="8835" y="7025"/>
                    </a:moveTo>
                    <a:cubicBezTo>
                      <a:pt x="8787" y="6989"/>
                      <a:pt x="8740" y="6989"/>
                      <a:pt x="8692" y="6977"/>
                    </a:cubicBezTo>
                    <a:cubicBezTo>
                      <a:pt x="8680" y="6965"/>
                      <a:pt x="8668" y="6977"/>
                      <a:pt x="8668" y="6989"/>
                    </a:cubicBezTo>
                    <a:cubicBezTo>
                      <a:pt x="8644" y="7037"/>
                      <a:pt x="8609" y="7037"/>
                      <a:pt x="8573" y="7025"/>
                    </a:cubicBezTo>
                    <a:cubicBezTo>
                      <a:pt x="8525" y="7013"/>
                      <a:pt x="8490" y="7025"/>
                      <a:pt x="8442" y="7049"/>
                    </a:cubicBezTo>
                    <a:cubicBezTo>
                      <a:pt x="8430" y="7061"/>
                      <a:pt x="8406" y="7072"/>
                      <a:pt x="8382" y="7072"/>
                    </a:cubicBezTo>
                    <a:cubicBezTo>
                      <a:pt x="8347" y="7072"/>
                      <a:pt x="8335" y="7096"/>
                      <a:pt x="8347" y="7132"/>
                    </a:cubicBezTo>
                    <a:cubicBezTo>
                      <a:pt x="8347" y="7156"/>
                      <a:pt x="8347" y="7180"/>
                      <a:pt x="8335" y="7203"/>
                    </a:cubicBezTo>
                    <a:cubicBezTo>
                      <a:pt x="8299" y="7275"/>
                      <a:pt x="8299" y="7370"/>
                      <a:pt x="8275" y="7453"/>
                    </a:cubicBezTo>
                    <a:cubicBezTo>
                      <a:pt x="8275" y="7501"/>
                      <a:pt x="8275" y="7549"/>
                      <a:pt x="8287" y="7596"/>
                    </a:cubicBezTo>
                    <a:cubicBezTo>
                      <a:pt x="8287" y="7632"/>
                      <a:pt x="8287" y="7668"/>
                      <a:pt x="8323" y="7680"/>
                    </a:cubicBezTo>
                    <a:cubicBezTo>
                      <a:pt x="8359" y="7680"/>
                      <a:pt x="8382" y="7656"/>
                      <a:pt x="8394" y="7620"/>
                    </a:cubicBezTo>
                    <a:cubicBezTo>
                      <a:pt x="8418" y="7561"/>
                      <a:pt x="8442" y="7501"/>
                      <a:pt x="8406" y="7442"/>
                    </a:cubicBezTo>
                    <a:cubicBezTo>
                      <a:pt x="8406" y="7418"/>
                      <a:pt x="8394" y="7394"/>
                      <a:pt x="8406" y="7358"/>
                    </a:cubicBezTo>
                    <a:cubicBezTo>
                      <a:pt x="8418" y="7311"/>
                      <a:pt x="8418" y="7275"/>
                      <a:pt x="8430" y="7227"/>
                    </a:cubicBezTo>
                    <a:cubicBezTo>
                      <a:pt x="8442" y="7203"/>
                      <a:pt x="8454" y="7180"/>
                      <a:pt x="8466" y="7168"/>
                    </a:cubicBezTo>
                    <a:cubicBezTo>
                      <a:pt x="8513" y="7156"/>
                      <a:pt x="8525" y="7132"/>
                      <a:pt x="8549" y="7096"/>
                    </a:cubicBezTo>
                    <a:cubicBezTo>
                      <a:pt x="8573" y="7061"/>
                      <a:pt x="8585" y="7049"/>
                      <a:pt x="8621" y="7061"/>
                    </a:cubicBezTo>
                    <a:cubicBezTo>
                      <a:pt x="8656" y="7072"/>
                      <a:pt x="8680" y="7096"/>
                      <a:pt x="8704" y="7120"/>
                    </a:cubicBezTo>
                    <a:cubicBezTo>
                      <a:pt x="8716" y="7132"/>
                      <a:pt x="8728" y="7144"/>
                      <a:pt x="8728" y="7168"/>
                    </a:cubicBezTo>
                    <a:cubicBezTo>
                      <a:pt x="8740" y="7227"/>
                      <a:pt x="8740" y="7287"/>
                      <a:pt x="8704" y="7334"/>
                    </a:cubicBezTo>
                    <a:cubicBezTo>
                      <a:pt x="8704" y="7346"/>
                      <a:pt x="8692" y="7346"/>
                      <a:pt x="8704" y="7358"/>
                    </a:cubicBezTo>
                    <a:cubicBezTo>
                      <a:pt x="8716" y="7358"/>
                      <a:pt x="8716" y="7346"/>
                      <a:pt x="8728" y="7346"/>
                    </a:cubicBezTo>
                    <a:cubicBezTo>
                      <a:pt x="8763" y="7322"/>
                      <a:pt x="8787" y="7334"/>
                      <a:pt x="8811" y="7370"/>
                    </a:cubicBezTo>
                    <a:cubicBezTo>
                      <a:pt x="8811" y="7394"/>
                      <a:pt x="8811" y="7406"/>
                      <a:pt x="8823" y="7430"/>
                    </a:cubicBezTo>
                    <a:cubicBezTo>
                      <a:pt x="8823" y="7442"/>
                      <a:pt x="8835" y="7453"/>
                      <a:pt x="8847" y="7453"/>
                    </a:cubicBezTo>
                    <a:cubicBezTo>
                      <a:pt x="8859" y="7453"/>
                      <a:pt x="8871" y="7442"/>
                      <a:pt x="8871" y="7430"/>
                    </a:cubicBezTo>
                    <a:cubicBezTo>
                      <a:pt x="8882" y="7418"/>
                      <a:pt x="8882" y="7394"/>
                      <a:pt x="8882" y="7382"/>
                    </a:cubicBezTo>
                    <a:cubicBezTo>
                      <a:pt x="8894" y="7346"/>
                      <a:pt x="8894" y="7311"/>
                      <a:pt x="8906" y="7287"/>
                    </a:cubicBezTo>
                    <a:cubicBezTo>
                      <a:pt x="8930" y="7239"/>
                      <a:pt x="8930" y="7203"/>
                      <a:pt x="8918" y="7156"/>
                    </a:cubicBezTo>
                    <a:cubicBezTo>
                      <a:pt x="8918" y="7144"/>
                      <a:pt x="8918" y="7132"/>
                      <a:pt x="8918" y="7132"/>
                    </a:cubicBezTo>
                    <a:cubicBezTo>
                      <a:pt x="8930" y="7132"/>
                      <a:pt x="8930" y="7132"/>
                      <a:pt x="8942" y="7144"/>
                    </a:cubicBezTo>
                    <a:cubicBezTo>
                      <a:pt x="8942" y="7144"/>
                      <a:pt x="8954" y="7156"/>
                      <a:pt x="8954" y="7156"/>
                    </a:cubicBezTo>
                    <a:cubicBezTo>
                      <a:pt x="8978" y="7191"/>
                      <a:pt x="9002" y="7215"/>
                      <a:pt x="9025" y="7227"/>
                    </a:cubicBezTo>
                    <a:cubicBezTo>
                      <a:pt x="9049" y="7239"/>
                      <a:pt x="9073" y="7227"/>
                      <a:pt x="9073" y="7191"/>
                    </a:cubicBezTo>
                    <a:cubicBezTo>
                      <a:pt x="9073" y="7180"/>
                      <a:pt x="9073" y="7168"/>
                      <a:pt x="9073" y="7156"/>
                    </a:cubicBezTo>
                    <a:cubicBezTo>
                      <a:pt x="9049" y="7108"/>
                      <a:pt x="9025" y="7072"/>
                      <a:pt x="8990" y="7037"/>
                    </a:cubicBezTo>
                    <a:cubicBezTo>
                      <a:pt x="8966" y="7013"/>
                      <a:pt x="8942" y="7025"/>
                      <a:pt x="8906" y="7061"/>
                    </a:cubicBezTo>
                    <a:cubicBezTo>
                      <a:pt x="8906" y="7072"/>
                      <a:pt x="8894" y="7084"/>
                      <a:pt x="8882" y="7084"/>
                    </a:cubicBezTo>
                    <a:cubicBezTo>
                      <a:pt x="8847" y="7096"/>
                      <a:pt x="8811" y="7072"/>
                      <a:pt x="8775" y="7049"/>
                    </a:cubicBezTo>
                    <a:cubicBezTo>
                      <a:pt x="8763" y="7037"/>
                      <a:pt x="8775" y="7025"/>
                      <a:pt x="8787" y="7025"/>
                    </a:cubicBezTo>
                    <a:cubicBezTo>
                      <a:pt x="8799" y="7025"/>
                      <a:pt x="8823" y="7025"/>
                      <a:pt x="8835" y="7025"/>
                    </a:cubicBezTo>
                    <a:close/>
                    <a:moveTo>
                      <a:pt x="7870" y="6894"/>
                    </a:moveTo>
                    <a:cubicBezTo>
                      <a:pt x="7894" y="6882"/>
                      <a:pt x="7906" y="6882"/>
                      <a:pt x="7918" y="6870"/>
                    </a:cubicBezTo>
                    <a:cubicBezTo>
                      <a:pt x="7930" y="6858"/>
                      <a:pt x="7954" y="6858"/>
                      <a:pt x="7978" y="6882"/>
                    </a:cubicBezTo>
                    <a:cubicBezTo>
                      <a:pt x="7989" y="6906"/>
                      <a:pt x="8013" y="6906"/>
                      <a:pt x="8037" y="6894"/>
                    </a:cubicBezTo>
                    <a:cubicBezTo>
                      <a:pt x="8085" y="6870"/>
                      <a:pt x="8132" y="6846"/>
                      <a:pt x="8168" y="6810"/>
                    </a:cubicBezTo>
                    <a:cubicBezTo>
                      <a:pt x="8180" y="6799"/>
                      <a:pt x="8204" y="6787"/>
                      <a:pt x="8216" y="6775"/>
                    </a:cubicBezTo>
                    <a:cubicBezTo>
                      <a:pt x="8240" y="6763"/>
                      <a:pt x="8251" y="6763"/>
                      <a:pt x="8263" y="6775"/>
                    </a:cubicBezTo>
                    <a:cubicBezTo>
                      <a:pt x="8263" y="6799"/>
                      <a:pt x="8251" y="6810"/>
                      <a:pt x="8251" y="6822"/>
                    </a:cubicBezTo>
                    <a:cubicBezTo>
                      <a:pt x="8251" y="6822"/>
                      <a:pt x="8240" y="6822"/>
                      <a:pt x="8240" y="6822"/>
                    </a:cubicBezTo>
                    <a:cubicBezTo>
                      <a:pt x="8228" y="6846"/>
                      <a:pt x="8240" y="6858"/>
                      <a:pt x="8251" y="6858"/>
                    </a:cubicBezTo>
                    <a:cubicBezTo>
                      <a:pt x="8263" y="6870"/>
                      <a:pt x="8275" y="6870"/>
                      <a:pt x="8287" y="6882"/>
                    </a:cubicBezTo>
                    <a:cubicBezTo>
                      <a:pt x="8335" y="6930"/>
                      <a:pt x="8370" y="6930"/>
                      <a:pt x="8418" y="6906"/>
                    </a:cubicBezTo>
                    <a:cubicBezTo>
                      <a:pt x="8466" y="6882"/>
                      <a:pt x="8513" y="6870"/>
                      <a:pt x="8573" y="6906"/>
                    </a:cubicBezTo>
                    <a:cubicBezTo>
                      <a:pt x="8585" y="6918"/>
                      <a:pt x="8597" y="6906"/>
                      <a:pt x="8597" y="6882"/>
                    </a:cubicBezTo>
                    <a:cubicBezTo>
                      <a:pt x="8585" y="6834"/>
                      <a:pt x="8573" y="6787"/>
                      <a:pt x="8561" y="6739"/>
                    </a:cubicBezTo>
                    <a:cubicBezTo>
                      <a:pt x="8561" y="6703"/>
                      <a:pt x="8549" y="6691"/>
                      <a:pt x="8513" y="6691"/>
                    </a:cubicBezTo>
                    <a:cubicBezTo>
                      <a:pt x="8478" y="6691"/>
                      <a:pt x="8454" y="6668"/>
                      <a:pt x="8442" y="6632"/>
                    </a:cubicBezTo>
                    <a:cubicBezTo>
                      <a:pt x="8430" y="6608"/>
                      <a:pt x="8418" y="6596"/>
                      <a:pt x="8418" y="6572"/>
                    </a:cubicBezTo>
                    <a:cubicBezTo>
                      <a:pt x="8406" y="6560"/>
                      <a:pt x="8382" y="6560"/>
                      <a:pt x="8370" y="6572"/>
                    </a:cubicBezTo>
                    <a:cubicBezTo>
                      <a:pt x="8359" y="6584"/>
                      <a:pt x="8359" y="6596"/>
                      <a:pt x="8347" y="6596"/>
                    </a:cubicBezTo>
                    <a:cubicBezTo>
                      <a:pt x="8335" y="6608"/>
                      <a:pt x="8323" y="6584"/>
                      <a:pt x="8323" y="6572"/>
                    </a:cubicBezTo>
                    <a:cubicBezTo>
                      <a:pt x="8311" y="6560"/>
                      <a:pt x="8311" y="6549"/>
                      <a:pt x="8299" y="6537"/>
                    </a:cubicBezTo>
                    <a:cubicBezTo>
                      <a:pt x="8287" y="6525"/>
                      <a:pt x="8251" y="6513"/>
                      <a:pt x="8240" y="6549"/>
                    </a:cubicBezTo>
                    <a:cubicBezTo>
                      <a:pt x="8228" y="6584"/>
                      <a:pt x="8204" y="6608"/>
                      <a:pt x="8168" y="6620"/>
                    </a:cubicBezTo>
                    <a:cubicBezTo>
                      <a:pt x="8156" y="6620"/>
                      <a:pt x="8144" y="6632"/>
                      <a:pt x="8132" y="6644"/>
                    </a:cubicBezTo>
                    <a:cubicBezTo>
                      <a:pt x="8097" y="6668"/>
                      <a:pt x="8073" y="6703"/>
                      <a:pt x="8037" y="6727"/>
                    </a:cubicBezTo>
                    <a:cubicBezTo>
                      <a:pt x="7989" y="6763"/>
                      <a:pt x="7954" y="6787"/>
                      <a:pt x="7906" y="6822"/>
                    </a:cubicBezTo>
                    <a:cubicBezTo>
                      <a:pt x="7894" y="6846"/>
                      <a:pt x="7870" y="6858"/>
                      <a:pt x="7870" y="6894"/>
                    </a:cubicBezTo>
                    <a:close/>
                    <a:moveTo>
                      <a:pt x="8823" y="7715"/>
                    </a:moveTo>
                    <a:cubicBezTo>
                      <a:pt x="8859" y="7715"/>
                      <a:pt x="8871" y="7715"/>
                      <a:pt x="8894" y="7703"/>
                    </a:cubicBezTo>
                    <a:cubicBezTo>
                      <a:pt x="8966" y="7668"/>
                      <a:pt x="9025" y="7632"/>
                      <a:pt x="9097" y="7596"/>
                    </a:cubicBezTo>
                    <a:cubicBezTo>
                      <a:pt x="9109" y="7584"/>
                      <a:pt x="9121" y="7572"/>
                      <a:pt x="9132" y="7561"/>
                    </a:cubicBezTo>
                    <a:cubicBezTo>
                      <a:pt x="9144" y="7561"/>
                      <a:pt x="9156" y="7549"/>
                      <a:pt x="9144" y="7525"/>
                    </a:cubicBezTo>
                    <a:cubicBezTo>
                      <a:pt x="9144" y="7513"/>
                      <a:pt x="9132" y="7513"/>
                      <a:pt x="9121" y="7513"/>
                    </a:cubicBezTo>
                    <a:cubicBezTo>
                      <a:pt x="9109" y="7525"/>
                      <a:pt x="9085" y="7525"/>
                      <a:pt x="9073" y="7537"/>
                    </a:cubicBezTo>
                    <a:cubicBezTo>
                      <a:pt x="9049" y="7549"/>
                      <a:pt x="9013" y="7561"/>
                      <a:pt x="8978" y="7561"/>
                    </a:cubicBezTo>
                    <a:cubicBezTo>
                      <a:pt x="8966" y="7561"/>
                      <a:pt x="8942" y="7561"/>
                      <a:pt x="8930" y="7572"/>
                    </a:cubicBezTo>
                    <a:cubicBezTo>
                      <a:pt x="8882" y="7608"/>
                      <a:pt x="8835" y="7656"/>
                      <a:pt x="8775" y="7668"/>
                    </a:cubicBezTo>
                    <a:cubicBezTo>
                      <a:pt x="8763" y="7668"/>
                      <a:pt x="8763" y="7692"/>
                      <a:pt x="8775" y="7692"/>
                    </a:cubicBezTo>
                    <a:cubicBezTo>
                      <a:pt x="8787" y="7715"/>
                      <a:pt x="8811" y="7715"/>
                      <a:pt x="8823" y="7715"/>
                    </a:cubicBezTo>
                    <a:close/>
                    <a:moveTo>
                      <a:pt x="9323" y="7346"/>
                    </a:moveTo>
                    <a:cubicBezTo>
                      <a:pt x="9263" y="7346"/>
                      <a:pt x="9204" y="7358"/>
                      <a:pt x="9156" y="7406"/>
                    </a:cubicBezTo>
                    <a:cubicBezTo>
                      <a:pt x="9144" y="7406"/>
                      <a:pt x="9132" y="7418"/>
                      <a:pt x="9144" y="7430"/>
                    </a:cubicBezTo>
                    <a:cubicBezTo>
                      <a:pt x="9144" y="7453"/>
                      <a:pt x="9156" y="7453"/>
                      <a:pt x="9168" y="7442"/>
                    </a:cubicBezTo>
                    <a:cubicBezTo>
                      <a:pt x="9228" y="7430"/>
                      <a:pt x="9287" y="7418"/>
                      <a:pt x="9347" y="7430"/>
                    </a:cubicBezTo>
                    <a:cubicBezTo>
                      <a:pt x="9383" y="7442"/>
                      <a:pt x="9418" y="7430"/>
                      <a:pt x="9454" y="7394"/>
                    </a:cubicBezTo>
                    <a:cubicBezTo>
                      <a:pt x="9466" y="7382"/>
                      <a:pt x="9466" y="7358"/>
                      <a:pt x="9454" y="7334"/>
                    </a:cubicBezTo>
                    <a:cubicBezTo>
                      <a:pt x="9442" y="7311"/>
                      <a:pt x="9430" y="7311"/>
                      <a:pt x="9406" y="7322"/>
                    </a:cubicBezTo>
                    <a:cubicBezTo>
                      <a:pt x="9383" y="7346"/>
                      <a:pt x="9359" y="7358"/>
                      <a:pt x="9323" y="7346"/>
                    </a:cubicBezTo>
                    <a:close/>
                    <a:moveTo>
                      <a:pt x="4668" y="6537"/>
                    </a:moveTo>
                    <a:cubicBezTo>
                      <a:pt x="4668" y="6525"/>
                      <a:pt x="4668" y="6513"/>
                      <a:pt x="4656" y="6501"/>
                    </a:cubicBezTo>
                    <a:cubicBezTo>
                      <a:pt x="4632" y="6453"/>
                      <a:pt x="4584" y="6418"/>
                      <a:pt x="4549" y="6370"/>
                    </a:cubicBezTo>
                    <a:cubicBezTo>
                      <a:pt x="4549" y="6370"/>
                      <a:pt x="4537" y="6370"/>
                      <a:pt x="4537" y="6370"/>
                    </a:cubicBezTo>
                    <a:cubicBezTo>
                      <a:pt x="4537" y="6370"/>
                      <a:pt x="4525" y="6382"/>
                      <a:pt x="4525" y="6382"/>
                    </a:cubicBezTo>
                    <a:cubicBezTo>
                      <a:pt x="4525" y="6406"/>
                      <a:pt x="4525" y="6418"/>
                      <a:pt x="4537" y="6429"/>
                    </a:cubicBezTo>
                    <a:cubicBezTo>
                      <a:pt x="4572" y="6477"/>
                      <a:pt x="4596" y="6537"/>
                      <a:pt x="4668" y="6537"/>
                    </a:cubicBezTo>
                    <a:close/>
                    <a:moveTo>
                      <a:pt x="7263" y="2239"/>
                    </a:moveTo>
                    <a:cubicBezTo>
                      <a:pt x="7251" y="2239"/>
                      <a:pt x="7239" y="2262"/>
                      <a:pt x="7239" y="2274"/>
                    </a:cubicBezTo>
                    <a:cubicBezTo>
                      <a:pt x="7239" y="2298"/>
                      <a:pt x="7251" y="2310"/>
                      <a:pt x="7275" y="2310"/>
                    </a:cubicBezTo>
                    <a:cubicBezTo>
                      <a:pt x="7287" y="2310"/>
                      <a:pt x="7299" y="2298"/>
                      <a:pt x="7299" y="2274"/>
                    </a:cubicBezTo>
                    <a:cubicBezTo>
                      <a:pt x="7299" y="2250"/>
                      <a:pt x="7287" y="2239"/>
                      <a:pt x="7263" y="2239"/>
                    </a:cubicBezTo>
                    <a:close/>
                    <a:moveTo>
                      <a:pt x="11228" y="5608"/>
                    </a:moveTo>
                    <a:cubicBezTo>
                      <a:pt x="11180" y="5608"/>
                      <a:pt x="11145" y="5620"/>
                      <a:pt x="11133" y="5679"/>
                    </a:cubicBezTo>
                    <a:cubicBezTo>
                      <a:pt x="11180" y="5667"/>
                      <a:pt x="11204" y="5632"/>
                      <a:pt x="11228" y="5608"/>
                    </a:cubicBezTo>
                    <a:close/>
                    <a:moveTo>
                      <a:pt x="762" y="2631"/>
                    </a:moveTo>
                    <a:cubicBezTo>
                      <a:pt x="750" y="2631"/>
                      <a:pt x="750" y="2631"/>
                      <a:pt x="739" y="2631"/>
                    </a:cubicBezTo>
                    <a:cubicBezTo>
                      <a:pt x="739" y="2631"/>
                      <a:pt x="739" y="2631"/>
                      <a:pt x="739" y="2643"/>
                    </a:cubicBezTo>
                    <a:cubicBezTo>
                      <a:pt x="739" y="2643"/>
                      <a:pt x="739" y="2655"/>
                      <a:pt x="739" y="2655"/>
                    </a:cubicBezTo>
                    <a:cubicBezTo>
                      <a:pt x="750" y="2679"/>
                      <a:pt x="762" y="2691"/>
                      <a:pt x="786" y="2679"/>
                    </a:cubicBezTo>
                    <a:cubicBezTo>
                      <a:pt x="798" y="2679"/>
                      <a:pt x="810" y="2667"/>
                      <a:pt x="810" y="2655"/>
                    </a:cubicBezTo>
                    <a:cubicBezTo>
                      <a:pt x="810" y="2643"/>
                      <a:pt x="798" y="2643"/>
                      <a:pt x="798" y="2643"/>
                    </a:cubicBezTo>
                    <a:cubicBezTo>
                      <a:pt x="786" y="2631"/>
                      <a:pt x="774" y="2631"/>
                      <a:pt x="762" y="2631"/>
                    </a:cubicBezTo>
                    <a:close/>
                    <a:moveTo>
                      <a:pt x="3465" y="1977"/>
                    </a:moveTo>
                    <a:cubicBezTo>
                      <a:pt x="3465" y="1941"/>
                      <a:pt x="3453" y="1917"/>
                      <a:pt x="3429" y="1905"/>
                    </a:cubicBezTo>
                    <a:cubicBezTo>
                      <a:pt x="3429" y="1905"/>
                      <a:pt x="3429" y="1905"/>
                      <a:pt x="3429" y="1905"/>
                    </a:cubicBezTo>
                    <a:cubicBezTo>
                      <a:pt x="3429" y="1941"/>
                      <a:pt x="3441" y="1953"/>
                      <a:pt x="3453" y="1977"/>
                    </a:cubicBezTo>
                    <a:cubicBezTo>
                      <a:pt x="3453" y="1977"/>
                      <a:pt x="3465" y="1977"/>
                      <a:pt x="3465" y="1977"/>
                    </a:cubicBezTo>
                    <a:close/>
                    <a:moveTo>
                      <a:pt x="6382" y="2048"/>
                    </a:moveTo>
                    <a:cubicBezTo>
                      <a:pt x="6382" y="2036"/>
                      <a:pt x="6370" y="2036"/>
                      <a:pt x="6370" y="2024"/>
                    </a:cubicBezTo>
                    <a:cubicBezTo>
                      <a:pt x="6370" y="2024"/>
                      <a:pt x="6358" y="2024"/>
                      <a:pt x="6358" y="2036"/>
                    </a:cubicBezTo>
                    <a:cubicBezTo>
                      <a:pt x="6346" y="2036"/>
                      <a:pt x="6346" y="2048"/>
                      <a:pt x="6346" y="2060"/>
                    </a:cubicBezTo>
                    <a:cubicBezTo>
                      <a:pt x="6335" y="2060"/>
                      <a:pt x="6346" y="2072"/>
                      <a:pt x="6358" y="2072"/>
                    </a:cubicBezTo>
                    <a:cubicBezTo>
                      <a:pt x="6358" y="2072"/>
                      <a:pt x="6370" y="2072"/>
                      <a:pt x="6370" y="2072"/>
                    </a:cubicBezTo>
                    <a:cubicBezTo>
                      <a:pt x="6370" y="2060"/>
                      <a:pt x="6370" y="2060"/>
                      <a:pt x="6382" y="2048"/>
                    </a:cubicBezTo>
                    <a:close/>
                    <a:moveTo>
                      <a:pt x="4656" y="6620"/>
                    </a:moveTo>
                    <a:cubicBezTo>
                      <a:pt x="4656" y="6620"/>
                      <a:pt x="4644" y="6608"/>
                      <a:pt x="4632" y="6608"/>
                    </a:cubicBezTo>
                    <a:cubicBezTo>
                      <a:pt x="4632" y="6608"/>
                      <a:pt x="4620" y="6608"/>
                      <a:pt x="4620" y="6620"/>
                    </a:cubicBezTo>
                    <a:cubicBezTo>
                      <a:pt x="4608" y="6620"/>
                      <a:pt x="4620" y="6632"/>
                      <a:pt x="4632" y="6644"/>
                    </a:cubicBezTo>
                    <a:cubicBezTo>
                      <a:pt x="4644" y="6644"/>
                      <a:pt x="4644" y="6632"/>
                      <a:pt x="4656" y="6620"/>
                    </a:cubicBezTo>
                    <a:close/>
                    <a:moveTo>
                      <a:pt x="9811" y="7799"/>
                    </a:moveTo>
                    <a:cubicBezTo>
                      <a:pt x="9823" y="7799"/>
                      <a:pt x="9835" y="7787"/>
                      <a:pt x="9835" y="7787"/>
                    </a:cubicBezTo>
                    <a:cubicBezTo>
                      <a:pt x="9847" y="7787"/>
                      <a:pt x="9847" y="7775"/>
                      <a:pt x="9847" y="7775"/>
                    </a:cubicBezTo>
                    <a:cubicBezTo>
                      <a:pt x="9847" y="7775"/>
                      <a:pt x="9835" y="7763"/>
                      <a:pt x="9835" y="7763"/>
                    </a:cubicBezTo>
                    <a:cubicBezTo>
                      <a:pt x="9835" y="7763"/>
                      <a:pt x="9823" y="7775"/>
                      <a:pt x="9811" y="7775"/>
                    </a:cubicBezTo>
                    <a:cubicBezTo>
                      <a:pt x="9811" y="7775"/>
                      <a:pt x="9799" y="7775"/>
                      <a:pt x="9799" y="7787"/>
                    </a:cubicBezTo>
                    <a:cubicBezTo>
                      <a:pt x="9799" y="7799"/>
                      <a:pt x="9811" y="7799"/>
                      <a:pt x="9811" y="7799"/>
                    </a:cubicBezTo>
                    <a:close/>
                    <a:moveTo>
                      <a:pt x="4441" y="6275"/>
                    </a:moveTo>
                    <a:cubicBezTo>
                      <a:pt x="4441" y="6287"/>
                      <a:pt x="4453" y="6275"/>
                      <a:pt x="4453" y="6275"/>
                    </a:cubicBezTo>
                    <a:cubicBezTo>
                      <a:pt x="4453" y="6275"/>
                      <a:pt x="4453" y="6263"/>
                      <a:pt x="4453" y="6263"/>
                    </a:cubicBezTo>
                    <a:cubicBezTo>
                      <a:pt x="4441" y="6263"/>
                      <a:pt x="4430" y="6251"/>
                      <a:pt x="4430" y="6251"/>
                    </a:cubicBezTo>
                    <a:cubicBezTo>
                      <a:pt x="4418" y="6251"/>
                      <a:pt x="4406" y="6251"/>
                      <a:pt x="4406" y="6263"/>
                    </a:cubicBezTo>
                    <a:cubicBezTo>
                      <a:pt x="4406" y="6263"/>
                      <a:pt x="4418" y="6275"/>
                      <a:pt x="4418" y="6275"/>
                    </a:cubicBezTo>
                    <a:cubicBezTo>
                      <a:pt x="4430" y="6275"/>
                      <a:pt x="4430" y="6275"/>
                      <a:pt x="4441" y="6275"/>
                    </a:cubicBezTo>
                    <a:close/>
                    <a:moveTo>
                      <a:pt x="9454" y="8108"/>
                    </a:moveTo>
                    <a:cubicBezTo>
                      <a:pt x="9442" y="8120"/>
                      <a:pt x="9454" y="8120"/>
                      <a:pt x="9454" y="8132"/>
                    </a:cubicBezTo>
                    <a:cubicBezTo>
                      <a:pt x="9454" y="8144"/>
                      <a:pt x="9454" y="8156"/>
                      <a:pt x="9466" y="8144"/>
                    </a:cubicBezTo>
                    <a:cubicBezTo>
                      <a:pt x="9466" y="8144"/>
                      <a:pt x="9466" y="8132"/>
                      <a:pt x="9466" y="8132"/>
                    </a:cubicBezTo>
                    <a:cubicBezTo>
                      <a:pt x="9466" y="8120"/>
                      <a:pt x="9466" y="8108"/>
                      <a:pt x="9454" y="8108"/>
                    </a:cubicBezTo>
                    <a:close/>
                    <a:moveTo>
                      <a:pt x="631" y="2548"/>
                    </a:moveTo>
                    <a:cubicBezTo>
                      <a:pt x="643" y="2548"/>
                      <a:pt x="655" y="2536"/>
                      <a:pt x="655" y="2524"/>
                    </a:cubicBezTo>
                    <a:cubicBezTo>
                      <a:pt x="643" y="2524"/>
                      <a:pt x="643" y="2524"/>
                      <a:pt x="643" y="2524"/>
                    </a:cubicBezTo>
                    <a:cubicBezTo>
                      <a:pt x="631" y="2512"/>
                      <a:pt x="620" y="2524"/>
                      <a:pt x="631" y="2536"/>
                    </a:cubicBezTo>
                    <a:cubicBezTo>
                      <a:pt x="631" y="2536"/>
                      <a:pt x="631" y="2536"/>
                      <a:pt x="631" y="2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42"/>
              <p:cNvSpPr/>
              <p:nvPr/>
            </p:nvSpPr>
            <p:spPr>
              <a:xfrm>
                <a:off x="2768200" y="4010750"/>
                <a:ext cx="156575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9835" extrusionOk="0">
                    <a:moveTo>
                      <a:pt x="2012" y="1060"/>
                    </a:moveTo>
                    <a:cubicBezTo>
                      <a:pt x="2024" y="1036"/>
                      <a:pt x="2024" y="1000"/>
                      <a:pt x="2036" y="976"/>
                    </a:cubicBezTo>
                    <a:cubicBezTo>
                      <a:pt x="2048" y="941"/>
                      <a:pt x="2048" y="905"/>
                      <a:pt x="2024" y="869"/>
                    </a:cubicBezTo>
                    <a:cubicBezTo>
                      <a:pt x="2000" y="822"/>
                      <a:pt x="2000" y="774"/>
                      <a:pt x="2012" y="715"/>
                    </a:cubicBezTo>
                    <a:cubicBezTo>
                      <a:pt x="2024" y="691"/>
                      <a:pt x="2048" y="679"/>
                      <a:pt x="2072" y="703"/>
                    </a:cubicBezTo>
                    <a:cubicBezTo>
                      <a:pt x="2084" y="715"/>
                      <a:pt x="2096" y="726"/>
                      <a:pt x="2096" y="738"/>
                    </a:cubicBezTo>
                    <a:cubicBezTo>
                      <a:pt x="2131" y="786"/>
                      <a:pt x="2167" y="834"/>
                      <a:pt x="2203" y="893"/>
                    </a:cubicBezTo>
                    <a:cubicBezTo>
                      <a:pt x="2203" y="893"/>
                      <a:pt x="2203" y="905"/>
                      <a:pt x="2203" y="905"/>
                    </a:cubicBezTo>
                    <a:cubicBezTo>
                      <a:pt x="2227" y="953"/>
                      <a:pt x="2227" y="965"/>
                      <a:pt x="2179" y="988"/>
                    </a:cubicBezTo>
                    <a:cubicBezTo>
                      <a:pt x="2167" y="988"/>
                      <a:pt x="2167" y="1000"/>
                      <a:pt x="2167" y="1012"/>
                    </a:cubicBezTo>
                    <a:cubicBezTo>
                      <a:pt x="2167" y="1012"/>
                      <a:pt x="2179" y="1024"/>
                      <a:pt x="2179" y="1024"/>
                    </a:cubicBezTo>
                    <a:cubicBezTo>
                      <a:pt x="2191" y="1024"/>
                      <a:pt x="2203" y="1036"/>
                      <a:pt x="2203" y="1036"/>
                    </a:cubicBezTo>
                    <a:cubicBezTo>
                      <a:pt x="2215" y="1048"/>
                      <a:pt x="2239" y="1048"/>
                      <a:pt x="2239" y="1036"/>
                    </a:cubicBezTo>
                    <a:cubicBezTo>
                      <a:pt x="2250" y="988"/>
                      <a:pt x="2274" y="1000"/>
                      <a:pt x="2298" y="1024"/>
                    </a:cubicBezTo>
                    <a:cubicBezTo>
                      <a:pt x="2322" y="1024"/>
                      <a:pt x="2346" y="1048"/>
                      <a:pt x="2369" y="1048"/>
                    </a:cubicBezTo>
                    <a:cubicBezTo>
                      <a:pt x="2369" y="1048"/>
                      <a:pt x="2381" y="1036"/>
                      <a:pt x="2381" y="1036"/>
                    </a:cubicBezTo>
                    <a:cubicBezTo>
                      <a:pt x="2393" y="1024"/>
                      <a:pt x="2393" y="1012"/>
                      <a:pt x="2393" y="1012"/>
                    </a:cubicBezTo>
                    <a:cubicBezTo>
                      <a:pt x="2381" y="988"/>
                      <a:pt x="2369" y="965"/>
                      <a:pt x="2358" y="953"/>
                    </a:cubicBezTo>
                    <a:cubicBezTo>
                      <a:pt x="2274" y="846"/>
                      <a:pt x="2250" y="715"/>
                      <a:pt x="2239" y="572"/>
                    </a:cubicBezTo>
                    <a:cubicBezTo>
                      <a:pt x="2239" y="548"/>
                      <a:pt x="2250" y="524"/>
                      <a:pt x="2286" y="524"/>
                    </a:cubicBezTo>
                    <a:cubicBezTo>
                      <a:pt x="2358" y="500"/>
                      <a:pt x="2429" y="524"/>
                      <a:pt x="2477" y="595"/>
                    </a:cubicBezTo>
                    <a:cubicBezTo>
                      <a:pt x="2500" y="655"/>
                      <a:pt x="2548" y="715"/>
                      <a:pt x="2596" y="762"/>
                    </a:cubicBezTo>
                    <a:cubicBezTo>
                      <a:pt x="2620" y="798"/>
                      <a:pt x="2655" y="822"/>
                      <a:pt x="2691" y="846"/>
                    </a:cubicBezTo>
                    <a:cubicBezTo>
                      <a:pt x="2727" y="869"/>
                      <a:pt x="2762" y="905"/>
                      <a:pt x="2774" y="965"/>
                    </a:cubicBezTo>
                    <a:cubicBezTo>
                      <a:pt x="2798" y="1024"/>
                      <a:pt x="2822" y="1072"/>
                      <a:pt x="2858" y="1119"/>
                    </a:cubicBezTo>
                    <a:cubicBezTo>
                      <a:pt x="2870" y="1131"/>
                      <a:pt x="2881" y="1143"/>
                      <a:pt x="2905" y="1131"/>
                    </a:cubicBezTo>
                    <a:cubicBezTo>
                      <a:pt x="2929" y="1131"/>
                      <a:pt x="2941" y="1096"/>
                      <a:pt x="2929" y="1072"/>
                    </a:cubicBezTo>
                    <a:cubicBezTo>
                      <a:pt x="2881" y="1024"/>
                      <a:pt x="2870" y="953"/>
                      <a:pt x="2846" y="893"/>
                    </a:cubicBezTo>
                    <a:cubicBezTo>
                      <a:pt x="2834" y="846"/>
                      <a:pt x="2810" y="798"/>
                      <a:pt x="2774" y="762"/>
                    </a:cubicBezTo>
                    <a:cubicBezTo>
                      <a:pt x="2762" y="762"/>
                      <a:pt x="2750" y="750"/>
                      <a:pt x="2750" y="738"/>
                    </a:cubicBezTo>
                    <a:cubicBezTo>
                      <a:pt x="2691" y="691"/>
                      <a:pt x="2655" y="631"/>
                      <a:pt x="2631" y="560"/>
                    </a:cubicBezTo>
                    <a:cubicBezTo>
                      <a:pt x="2631" y="524"/>
                      <a:pt x="2608" y="488"/>
                      <a:pt x="2596" y="465"/>
                    </a:cubicBezTo>
                    <a:cubicBezTo>
                      <a:pt x="2584" y="429"/>
                      <a:pt x="2596" y="405"/>
                      <a:pt x="2620" y="393"/>
                    </a:cubicBezTo>
                    <a:cubicBezTo>
                      <a:pt x="2691" y="369"/>
                      <a:pt x="2750" y="381"/>
                      <a:pt x="2810" y="429"/>
                    </a:cubicBezTo>
                    <a:cubicBezTo>
                      <a:pt x="2858" y="488"/>
                      <a:pt x="2905" y="560"/>
                      <a:pt x="2929" y="631"/>
                    </a:cubicBezTo>
                    <a:cubicBezTo>
                      <a:pt x="2941" y="643"/>
                      <a:pt x="2941" y="655"/>
                      <a:pt x="2953" y="667"/>
                    </a:cubicBezTo>
                    <a:cubicBezTo>
                      <a:pt x="2953" y="679"/>
                      <a:pt x="2965" y="691"/>
                      <a:pt x="2977" y="679"/>
                    </a:cubicBezTo>
                    <a:cubicBezTo>
                      <a:pt x="2989" y="679"/>
                      <a:pt x="2989" y="655"/>
                      <a:pt x="2989" y="643"/>
                    </a:cubicBezTo>
                    <a:cubicBezTo>
                      <a:pt x="2989" y="619"/>
                      <a:pt x="2977" y="607"/>
                      <a:pt x="2965" y="584"/>
                    </a:cubicBezTo>
                    <a:cubicBezTo>
                      <a:pt x="2917" y="512"/>
                      <a:pt x="2870" y="429"/>
                      <a:pt x="2810" y="357"/>
                    </a:cubicBezTo>
                    <a:cubicBezTo>
                      <a:pt x="2810" y="357"/>
                      <a:pt x="2798" y="345"/>
                      <a:pt x="2798" y="334"/>
                    </a:cubicBezTo>
                    <a:cubicBezTo>
                      <a:pt x="2786" y="322"/>
                      <a:pt x="2798" y="298"/>
                      <a:pt x="2822" y="286"/>
                    </a:cubicBezTo>
                    <a:cubicBezTo>
                      <a:pt x="2834" y="286"/>
                      <a:pt x="2846" y="286"/>
                      <a:pt x="2858" y="286"/>
                    </a:cubicBezTo>
                    <a:lnTo>
                      <a:pt x="3084" y="286"/>
                    </a:lnTo>
                    <a:cubicBezTo>
                      <a:pt x="3167" y="286"/>
                      <a:pt x="3239" y="310"/>
                      <a:pt x="3286" y="381"/>
                    </a:cubicBezTo>
                    <a:cubicBezTo>
                      <a:pt x="3334" y="441"/>
                      <a:pt x="3382" y="488"/>
                      <a:pt x="3382" y="584"/>
                    </a:cubicBezTo>
                    <a:cubicBezTo>
                      <a:pt x="3393" y="524"/>
                      <a:pt x="3405" y="441"/>
                      <a:pt x="3393" y="405"/>
                    </a:cubicBezTo>
                    <a:cubicBezTo>
                      <a:pt x="3382" y="369"/>
                      <a:pt x="3370" y="357"/>
                      <a:pt x="3346" y="345"/>
                    </a:cubicBezTo>
                    <a:cubicBezTo>
                      <a:pt x="3310" y="322"/>
                      <a:pt x="3262" y="298"/>
                      <a:pt x="3227" y="262"/>
                    </a:cubicBezTo>
                    <a:cubicBezTo>
                      <a:pt x="3191" y="238"/>
                      <a:pt x="3143" y="226"/>
                      <a:pt x="3108" y="226"/>
                    </a:cubicBezTo>
                    <a:cubicBezTo>
                      <a:pt x="3012" y="226"/>
                      <a:pt x="2917" y="226"/>
                      <a:pt x="2834" y="226"/>
                    </a:cubicBezTo>
                    <a:cubicBezTo>
                      <a:pt x="2810" y="226"/>
                      <a:pt x="2786" y="238"/>
                      <a:pt x="2774" y="226"/>
                    </a:cubicBezTo>
                    <a:cubicBezTo>
                      <a:pt x="2727" y="214"/>
                      <a:pt x="2691" y="179"/>
                      <a:pt x="2679" y="131"/>
                    </a:cubicBezTo>
                    <a:cubicBezTo>
                      <a:pt x="2667" y="95"/>
                      <a:pt x="2703" y="24"/>
                      <a:pt x="2739" y="12"/>
                    </a:cubicBezTo>
                    <a:cubicBezTo>
                      <a:pt x="2750" y="0"/>
                      <a:pt x="2774" y="0"/>
                      <a:pt x="2786" y="24"/>
                    </a:cubicBezTo>
                    <a:cubicBezTo>
                      <a:pt x="2810" y="36"/>
                      <a:pt x="2834" y="60"/>
                      <a:pt x="2858" y="84"/>
                    </a:cubicBezTo>
                    <a:cubicBezTo>
                      <a:pt x="2870" y="95"/>
                      <a:pt x="2870" y="107"/>
                      <a:pt x="2881" y="131"/>
                    </a:cubicBezTo>
                    <a:cubicBezTo>
                      <a:pt x="2881" y="131"/>
                      <a:pt x="2893" y="143"/>
                      <a:pt x="2905" y="143"/>
                    </a:cubicBezTo>
                    <a:cubicBezTo>
                      <a:pt x="2905" y="143"/>
                      <a:pt x="2917" y="143"/>
                      <a:pt x="2917" y="143"/>
                    </a:cubicBezTo>
                    <a:cubicBezTo>
                      <a:pt x="2917" y="131"/>
                      <a:pt x="2917" y="131"/>
                      <a:pt x="2917" y="119"/>
                    </a:cubicBezTo>
                    <a:cubicBezTo>
                      <a:pt x="2905" y="107"/>
                      <a:pt x="2881" y="84"/>
                      <a:pt x="2858" y="84"/>
                    </a:cubicBezTo>
                    <a:cubicBezTo>
                      <a:pt x="2858" y="72"/>
                      <a:pt x="2846" y="60"/>
                      <a:pt x="2846" y="48"/>
                    </a:cubicBezTo>
                    <a:cubicBezTo>
                      <a:pt x="2846" y="24"/>
                      <a:pt x="2858" y="12"/>
                      <a:pt x="2881" y="0"/>
                    </a:cubicBezTo>
                    <a:cubicBezTo>
                      <a:pt x="2893" y="0"/>
                      <a:pt x="2905" y="0"/>
                      <a:pt x="2917" y="0"/>
                    </a:cubicBezTo>
                    <a:cubicBezTo>
                      <a:pt x="3012" y="0"/>
                      <a:pt x="3108" y="0"/>
                      <a:pt x="3203" y="0"/>
                    </a:cubicBezTo>
                    <a:cubicBezTo>
                      <a:pt x="3239" y="0"/>
                      <a:pt x="3274" y="12"/>
                      <a:pt x="3298" y="60"/>
                    </a:cubicBezTo>
                    <a:cubicBezTo>
                      <a:pt x="3322" y="95"/>
                      <a:pt x="3346" y="119"/>
                      <a:pt x="3393" y="119"/>
                    </a:cubicBezTo>
                    <a:cubicBezTo>
                      <a:pt x="3453" y="107"/>
                      <a:pt x="3477" y="143"/>
                      <a:pt x="3489" y="203"/>
                    </a:cubicBezTo>
                    <a:cubicBezTo>
                      <a:pt x="3501" y="214"/>
                      <a:pt x="3501" y="238"/>
                      <a:pt x="3512" y="238"/>
                    </a:cubicBezTo>
                    <a:cubicBezTo>
                      <a:pt x="3524" y="214"/>
                      <a:pt x="3512" y="203"/>
                      <a:pt x="3512" y="179"/>
                    </a:cubicBezTo>
                    <a:cubicBezTo>
                      <a:pt x="3501" y="143"/>
                      <a:pt x="3501" y="95"/>
                      <a:pt x="3501" y="48"/>
                    </a:cubicBezTo>
                    <a:cubicBezTo>
                      <a:pt x="3512" y="24"/>
                      <a:pt x="3524" y="12"/>
                      <a:pt x="3548" y="12"/>
                    </a:cubicBezTo>
                    <a:cubicBezTo>
                      <a:pt x="3560" y="0"/>
                      <a:pt x="3584" y="0"/>
                      <a:pt x="3596" y="0"/>
                    </a:cubicBezTo>
                    <a:cubicBezTo>
                      <a:pt x="3763" y="0"/>
                      <a:pt x="3917" y="0"/>
                      <a:pt x="4072" y="0"/>
                    </a:cubicBezTo>
                    <a:cubicBezTo>
                      <a:pt x="4084" y="0"/>
                      <a:pt x="4096" y="0"/>
                      <a:pt x="4096" y="0"/>
                    </a:cubicBezTo>
                    <a:cubicBezTo>
                      <a:pt x="4167" y="12"/>
                      <a:pt x="4167" y="24"/>
                      <a:pt x="4132" y="95"/>
                    </a:cubicBezTo>
                    <a:cubicBezTo>
                      <a:pt x="4191" y="84"/>
                      <a:pt x="4251" y="84"/>
                      <a:pt x="4298" y="36"/>
                    </a:cubicBezTo>
                    <a:cubicBezTo>
                      <a:pt x="4322" y="12"/>
                      <a:pt x="4346" y="0"/>
                      <a:pt x="4382" y="0"/>
                    </a:cubicBezTo>
                    <a:cubicBezTo>
                      <a:pt x="4465" y="12"/>
                      <a:pt x="4548" y="0"/>
                      <a:pt x="4632" y="24"/>
                    </a:cubicBezTo>
                    <a:cubicBezTo>
                      <a:pt x="4655" y="24"/>
                      <a:pt x="4691" y="24"/>
                      <a:pt x="4715" y="12"/>
                    </a:cubicBezTo>
                    <a:cubicBezTo>
                      <a:pt x="4775" y="0"/>
                      <a:pt x="4846" y="0"/>
                      <a:pt x="4906" y="12"/>
                    </a:cubicBezTo>
                    <a:cubicBezTo>
                      <a:pt x="4941" y="12"/>
                      <a:pt x="4953" y="24"/>
                      <a:pt x="4953" y="72"/>
                    </a:cubicBezTo>
                    <a:cubicBezTo>
                      <a:pt x="4953" y="95"/>
                      <a:pt x="4953" y="119"/>
                      <a:pt x="4941" y="143"/>
                    </a:cubicBezTo>
                    <a:cubicBezTo>
                      <a:pt x="4941" y="155"/>
                      <a:pt x="4929" y="179"/>
                      <a:pt x="4929" y="203"/>
                    </a:cubicBezTo>
                    <a:cubicBezTo>
                      <a:pt x="4953" y="214"/>
                      <a:pt x="4953" y="191"/>
                      <a:pt x="4965" y="191"/>
                    </a:cubicBezTo>
                    <a:cubicBezTo>
                      <a:pt x="5013" y="155"/>
                      <a:pt x="5048" y="155"/>
                      <a:pt x="5084" y="191"/>
                    </a:cubicBezTo>
                    <a:cubicBezTo>
                      <a:pt x="5096" y="214"/>
                      <a:pt x="5120" y="226"/>
                      <a:pt x="5132" y="250"/>
                    </a:cubicBezTo>
                    <a:cubicBezTo>
                      <a:pt x="5144" y="262"/>
                      <a:pt x="5156" y="274"/>
                      <a:pt x="5167" y="286"/>
                    </a:cubicBezTo>
                    <a:cubicBezTo>
                      <a:pt x="5239" y="298"/>
                      <a:pt x="5275" y="357"/>
                      <a:pt x="5310" y="417"/>
                    </a:cubicBezTo>
                    <a:cubicBezTo>
                      <a:pt x="5322" y="441"/>
                      <a:pt x="5310" y="476"/>
                      <a:pt x="5310" y="500"/>
                    </a:cubicBezTo>
                    <a:cubicBezTo>
                      <a:pt x="5275" y="560"/>
                      <a:pt x="5251" y="619"/>
                      <a:pt x="5215" y="679"/>
                    </a:cubicBezTo>
                    <a:cubicBezTo>
                      <a:pt x="5191" y="703"/>
                      <a:pt x="5167" y="715"/>
                      <a:pt x="5144" y="726"/>
                    </a:cubicBezTo>
                    <a:cubicBezTo>
                      <a:pt x="5072" y="738"/>
                      <a:pt x="5025" y="762"/>
                      <a:pt x="4977" y="810"/>
                    </a:cubicBezTo>
                    <a:cubicBezTo>
                      <a:pt x="4929" y="857"/>
                      <a:pt x="4870" y="846"/>
                      <a:pt x="4810" y="846"/>
                    </a:cubicBezTo>
                    <a:cubicBezTo>
                      <a:pt x="4775" y="846"/>
                      <a:pt x="4751" y="834"/>
                      <a:pt x="4715" y="822"/>
                    </a:cubicBezTo>
                    <a:cubicBezTo>
                      <a:pt x="4644" y="810"/>
                      <a:pt x="4584" y="810"/>
                      <a:pt x="4525" y="846"/>
                    </a:cubicBezTo>
                    <a:cubicBezTo>
                      <a:pt x="4477" y="857"/>
                      <a:pt x="4441" y="869"/>
                      <a:pt x="4405" y="917"/>
                    </a:cubicBezTo>
                    <a:cubicBezTo>
                      <a:pt x="4370" y="953"/>
                      <a:pt x="4322" y="976"/>
                      <a:pt x="4286" y="988"/>
                    </a:cubicBezTo>
                    <a:cubicBezTo>
                      <a:pt x="4227" y="1012"/>
                      <a:pt x="4191" y="1048"/>
                      <a:pt x="4155" y="1072"/>
                    </a:cubicBezTo>
                    <a:cubicBezTo>
                      <a:pt x="4120" y="1107"/>
                      <a:pt x="4108" y="1143"/>
                      <a:pt x="4108" y="1179"/>
                    </a:cubicBezTo>
                    <a:cubicBezTo>
                      <a:pt x="4108" y="1191"/>
                      <a:pt x="4120" y="1203"/>
                      <a:pt x="4120" y="1203"/>
                    </a:cubicBezTo>
                    <a:cubicBezTo>
                      <a:pt x="4132" y="1215"/>
                      <a:pt x="4144" y="1203"/>
                      <a:pt x="4144" y="1203"/>
                    </a:cubicBezTo>
                    <a:cubicBezTo>
                      <a:pt x="4191" y="1119"/>
                      <a:pt x="4263" y="1084"/>
                      <a:pt x="4334" y="1048"/>
                    </a:cubicBezTo>
                    <a:cubicBezTo>
                      <a:pt x="4394" y="1024"/>
                      <a:pt x="4453" y="1000"/>
                      <a:pt x="4513" y="965"/>
                    </a:cubicBezTo>
                    <a:cubicBezTo>
                      <a:pt x="4513" y="965"/>
                      <a:pt x="4525" y="953"/>
                      <a:pt x="4536" y="953"/>
                    </a:cubicBezTo>
                    <a:cubicBezTo>
                      <a:pt x="4620" y="953"/>
                      <a:pt x="4691" y="929"/>
                      <a:pt x="4775" y="941"/>
                    </a:cubicBezTo>
                    <a:cubicBezTo>
                      <a:pt x="4810" y="941"/>
                      <a:pt x="4834" y="941"/>
                      <a:pt x="4870" y="953"/>
                    </a:cubicBezTo>
                    <a:cubicBezTo>
                      <a:pt x="4906" y="953"/>
                      <a:pt x="4917" y="976"/>
                      <a:pt x="4917" y="1012"/>
                    </a:cubicBezTo>
                    <a:cubicBezTo>
                      <a:pt x="4917" y="1096"/>
                      <a:pt x="4906" y="1167"/>
                      <a:pt x="4846" y="1227"/>
                    </a:cubicBezTo>
                    <a:cubicBezTo>
                      <a:pt x="4798" y="1262"/>
                      <a:pt x="4763" y="1322"/>
                      <a:pt x="4703" y="1346"/>
                    </a:cubicBezTo>
                    <a:cubicBezTo>
                      <a:pt x="4691" y="1357"/>
                      <a:pt x="4679" y="1369"/>
                      <a:pt x="4679" y="1393"/>
                    </a:cubicBezTo>
                    <a:cubicBezTo>
                      <a:pt x="4679" y="1405"/>
                      <a:pt x="4679" y="1417"/>
                      <a:pt x="4679" y="1417"/>
                    </a:cubicBezTo>
                    <a:cubicBezTo>
                      <a:pt x="4691" y="1429"/>
                      <a:pt x="4703" y="1429"/>
                      <a:pt x="4715" y="1429"/>
                    </a:cubicBezTo>
                    <a:cubicBezTo>
                      <a:pt x="4727" y="1417"/>
                      <a:pt x="4739" y="1417"/>
                      <a:pt x="4739" y="1405"/>
                    </a:cubicBezTo>
                    <a:cubicBezTo>
                      <a:pt x="4798" y="1357"/>
                      <a:pt x="4858" y="1298"/>
                      <a:pt x="4906" y="1250"/>
                    </a:cubicBezTo>
                    <a:cubicBezTo>
                      <a:pt x="4977" y="1191"/>
                      <a:pt x="5001" y="1119"/>
                      <a:pt x="5013" y="1036"/>
                    </a:cubicBezTo>
                    <a:cubicBezTo>
                      <a:pt x="5025" y="1024"/>
                      <a:pt x="5013" y="1012"/>
                      <a:pt x="5025" y="1000"/>
                    </a:cubicBezTo>
                    <a:cubicBezTo>
                      <a:pt x="5025" y="953"/>
                      <a:pt x="5048" y="917"/>
                      <a:pt x="5096" y="917"/>
                    </a:cubicBezTo>
                    <a:cubicBezTo>
                      <a:pt x="5120" y="905"/>
                      <a:pt x="5144" y="905"/>
                      <a:pt x="5179" y="893"/>
                    </a:cubicBezTo>
                    <a:cubicBezTo>
                      <a:pt x="5203" y="893"/>
                      <a:pt x="5215" y="905"/>
                      <a:pt x="5227" y="929"/>
                    </a:cubicBezTo>
                    <a:cubicBezTo>
                      <a:pt x="5239" y="965"/>
                      <a:pt x="5239" y="988"/>
                      <a:pt x="5251" y="1024"/>
                    </a:cubicBezTo>
                    <a:cubicBezTo>
                      <a:pt x="5263" y="1238"/>
                      <a:pt x="5227" y="1429"/>
                      <a:pt x="5144" y="1619"/>
                    </a:cubicBezTo>
                    <a:cubicBezTo>
                      <a:pt x="5120" y="1691"/>
                      <a:pt x="5096" y="1750"/>
                      <a:pt x="5072" y="1822"/>
                    </a:cubicBezTo>
                    <a:cubicBezTo>
                      <a:pt x="5060" y="1869"/>
                      <a:pt x="5036" y="1917"/>
                      <a:pt x="5013" y="1965"/>
                    </a:cubicBezTo>
                    <a:cubicBezTo>
                      <a:pt x="5001" y="1977"/>
                      <a:pt x="5001" y="1989"/>
                      <a:pt x="5001" y="2000"/>
                    </a:cubicBezTo>
                    <a:cubicBezTo>
                      <a:pt x="5001" y="2000"/>
                      <a:pt x="5001" y="2012"/>
                      <a:pt x="5001" y="2012"/>
                    </a:cubicBezTo>
                    <a:cubicBezTo>
                      <a:pt x="5001" y="2012"/>
                      <a:pt x="5013" y="2012"/>
                      <a:pt x="5013" y="2012"/>
                    </a:cubicBezTo>
                    <a:cubicBezTo>
                      <a:pt x="5048" y="1989"/>
                      <a:pt x="5060" y="1953"/>
                      <a:pt x="5072" y="1905"/>
                    </a:cubicBezTo>
                    <a:cubicBezTo>
                      <a:pt x="5120" y="1786"/>
                      <a:pt x="5179" y="1655"/>
                      <a:pt x="5251" y="1548"/>
                    </a:cubicBezTo>
                    <a:cubicBezTo>
                      <a:pt x="5275" y="1524"/>
                      <a:pt x="5287" y="1488"/>
                      <a:pt x="5298" y="1453"/>
                    </a:cubicBezTo>
                    <a:cubicBezTo>
                      <a:pt x="5310" y="1417"/>
                      <a:pt x="5322" y="1369"/>
                      <a:pt x="5346" y="1334"/>
                    </a:cubicBezTo>
                    <a:cubicBezTo>
                      <a:pt x="5370" y="1274"/>
                      <a:pt x="5382" y="1274"/>
                      <a:pt x="5453" y="1238"/>
                    </a:cubicBezTo>
                    <a:cubicBezTo>
                      <a:pt x="5453" y="1286"/>
                      <a:pt x="5417" y="1322"/>
                      <a:pt x="5441" y="1369"/>
                    </a:cubicBezTo>
                    <a:cubicBezTo>
                      <a:pt x="5453" y="1369"/>
                      <a:pt x="5453" y="1357"/>
                      <a:pt x="5465" y="1357"/>
                    </a:cubicBezTo>
                    <a:cubicBezTo>
                      <a:pt x="5501" y="1298"/>
                      <a:pt x="5537" y="1298"/>
                      <a:pt x="5584" y="1346"/>
                    </a:cubicBezTo>
                    <a:cubicBezTo>
                      <a:pt x="5596" y="1346"/>
                      <a:pt x="5596" y="1369"/>
                      <a:pt x="5608" y="1369"/>
                    </a:cubicBezTo>
                    <a:cubicBezTo>
                      <a:pt x="5620" y="1381"/>
                      <a:pt x="5644" y="1381"/>
                      <a:pt x="5644" y="1369"/>
                    </a:cubicBezTo>
                    <a:cubicBezTo>
                      <a:pt x="5656" y="1346"/>
                      <a:pt x="5668" y="1322"/>
                      <a:pt x="5668" y="1310"/>
                    </a:cubicBezTo>
                    <a:cubicBezTo>
                      <a:pt x="5679" y="1250"/>
                      <a:pt x="5679" y="1203"/>
                      <a:pt x="5691" y="1155"/>
                    </a:cubicBezTo>
                    <a:cubicBezTo>
                      <a:pt x="5691" y="1107"/>
                      <a:pt x="5703" y="1072"/>
                      <a:pt x="5763" y="1060"/>
                    </a:cubicBezTo>
                    <a:cubicBezTo>
                      <a:pt x="5798" y="1036"/>
                      <a:pt x="5846" y="1024"/>
                      <a:pt x="5894" y="1024"/>
                    </a:cubicBezTo>
                    <a:cubicBezTo>
                      <a:pt x="5965" y="1024"/>
                      <a:pt x="6013" y="1036"/>
                      <a:pt x="6072" y="1072"/>
                    </a:cubicBezTo>
                    <a:cubicBezTo>
                      <a:pt x="6144" y="1119"/>
                      <a:pt x="6191" y="1167"/>
                      <a:pt x="6239" y="1238"/>
                    </a:cubicBezTo>
                    <a:cubicBezTo>
                      <a:pt x="6251" y="1262"/>
                      <a:pt x="6263" y="1286"/>
                      <a:pt x="6251" y="1322"/>
                    </a:cubicBezTo>
                    <a:cubicBezTo>
                      <a:pt x="6239" y="1346"/>
                      <a:pt x="6227" y="1381"/>
                      <a:pt x="6203" y="1405"/>
                    </a:cubicBezTo>
                    <a:cubicBezTo>
                      <a:pt x="6156" y="1453"/>
                      <a:pt x="6132" y="1500"/>
                      <a:pt x="6108" y="1560"/>
                    </a:cubicBezTo>
                    <a:cubicBezTo>
                      <a:pt x="6084" y="1619"/>
                      <a:pt x="6060" y="1643"/>
                      <a:pt x="6001" y="1655"/>
                    </a:cubicBezTo>
                    <a:cubicBezTo>
                      <a:pt x="5965" y="1655"/>
                      <a:pt x="5965" y="1679"/>
                      <a:pt x="5977" y="1715"/>
                    </a:cubicBezTo>
                    <a:cubicBezTo>
                      <a:pt x="6013" y="1810"/>
                      <a:pt x="6013" y="1810"/>
                      <a:pt x="5929" y="1846"/>
                    </a:cubicBezTo>
                    <a:cubicBezTo>
                      <a:pt x="5906" y="1858"/>
                      <a:pt x="5882" y="1869"/>
                      <a:pt x="5870" y="1905"/>
                    </a:cubicBezTo>
                    <a:cubicBezTo>
                      <a:pt x="5834" y="1941"/>
                      <a:pt x="5798" y="1953"/>
                      <a:pt x="5763" y="1941"/>
                    </a:cubicBezTo>
                    <a:cubicBezTo>
                      <a:pt x="5751" y="1929"/>
                      <a:pt x="5751" y="1929"/>
                      <a:pt x="5739" y="1929"/>
                    </a:cubicBezTo>
                    <a:cubicBezTo>
                      <a:pt x="5691" y="1905"/>
                      <a:pt x="5668" y="1917"/>
                      <a:pt x="5644" y="1965"/>
                    </a:cubicBezTo>
                    <a:cubicBezTo>
                      <a:pt x="5632" y="2000"/>
                      <a:pt x="5596" y="2012"/>
                      <a:pt x="5572" y="2024"/>
                    </a:cubicBezTo>
                    <a:cubicBezTo>
                      <a:pt x="5465" y="1965"/>
                      <a:pt x="5465" y="1965"/>
                      <a:pt x="5382" y="2024"/>
                    </a:cubicBezTo>
                    <a:cubicBezTo>
                      <a:pt x="5382" y="2024"/>
                      <a:pt x="5370" y="2036"/>
                      <a:pt x="5370" y="2036"/>
                    </a:cubicBezTo>
                    <a:cubicBezTo>
                      <a:pt x="5370" y="2036"/>
                      <a:pt x="5370" y="2048"/>
                      <a:pt x="5370" y="2048"/>
                    </a:cubicBezTo>
                    <a:cubicBezTo>
                      <a:pt x="5370" y="2048"/>
                      <a:pt x="5382" y="2048"/>
                      <a:pt x="5382" y="2048"/>
                    </a:cubicBezTo>
                    <a:cubicBezTo>
                      <a:pt x="5441" y="2012"/>
                      <a:pt x="5501" y="2024"/>
                      <a:pt x="5572" y="2024"/>
                    </a:cubicBezTo>
                    <a:cubicBezTo>
                      <a:pt x="5596" y="2060"/>
                      <a:pt x="5632" y="2060"/>
                      <a:pt x="5656" y="2036"/>
                    </a:cubicBezTo>
                    <a:cubicBezTo>
                      <a:pt x="5727" y="1989"/>
                      <a:pt x="5775" y="2024"/>
                      <a:pt x="5834" y="2060"/>
                    </a:cubicBezTo>
                    <a:cubicBezTo>
                      <a:pt x="5846" y="2072"/>
                      <a:pt x="5858" y="2096"/>
                      <a:pt x="5846" y="2108"/>
                    </a:cubicBezTo>
                    <a:cubicBezTo>
                      <a:pt x="5834" y="2155"/>
                      <a:pt x="5810" y="2203"/>
                      <a:pt x="5787" y="2250"/>
                    </a:cubicBezTo>
                    <a:cubicBezTo>
                      <a:pt x="5763" y="2274"/>
                      <a:pt x="5739" y="2286"/>
                      <a:pt x="5703" y="2286"/>
                    </a:cubicBezTo>
                    <a:cubicBezTo>
                      <a:pt x="5644" y="2286"/>
                      <a:pt x="5584" y="2298"/>
                      <a:pt x="5525" y="2274"/>
                    </a:cubicBezTo>
                    <a:cubicBezTo>
                      <a:pt x="5477" y="2250"/>
                      <a:pt x="5465" y="2262"/>
                      <a:pt x="5441" y="2310"/>
                    </a:cubicBezTo>
                    <a:cubicBezTo>
                      <a:pt x="5417" y="2381"/>
                      <a:pt x="5417" y="2453"/>
                      <a:pt x="5406" y="2512"/>
                    </a:cubicBezTo>
                    <a:cubicBezTo>
                      <a:pt x="5406" y="2524"/>
                      <a:pt x="5406" y="2536"/>
                      <a:pt x="5417" y="2536"/>
                    </a:cubicBezTo>
                    <a:cubicBezTo>
                      <a:pt x="5429" y="2548"/>
                      <a:pt x="5429" y="2536"/>
                      <a:pt x="5429" y="2524"/>
                    </a:cubicBezTo>
                    <a:cubicBezTo>
                      <a:pt x="5453" y="2500"/>
                      <a:pt x="5465" y="2465"/>
                      <a:pt x="5477" y="2429"/>
                    </a:cubicBezTo>
                    <a:cubicBezTo>
                      <a:pt x="5501" y="2381"/>
                      <a:pt x="5537" y="2358"/>
                      <a:pt x="5584" y="2346"/>
                    </a:cubicBezTo>
                    <a:cubicBezTo>
                      <a:pt x="5596" y="2346"/>
                      <a:pt x="5620" y="2334"/>
                      <a:pt x="5644" y="2334"/>
                    </a:cubicBezTo>
                    <a:cubicBezTo>
                      <a:pt x="5679" y="2334"/>
                      <a:pt x="5715" y="2370"/>
                      <a:pt x="5715" y="2417"/>
                    </a:cubicBezTo>
                    <a:cubicBezTo>
                      <a:pt x="5703" y="2477"/>
                      <a:pt x="5691" y="2524"/>
                      <a:pt x="5656" y="2584"/>
                    </a:cubicBezTo>
                    <a:cubicBezTo>
                      <a:pt x="5644" y="2608"/>
                      <a:pt x="5620" y="2620"/>
                      <a:pt x="5584" y="2620"/>
                    </a:cubicBezTo>
                    <a:cubicBezTo>
                      <a:pt x="5513" y="2620"/>
                      <a:pt x="5513" y="2631"/>
                      <a:pt x="5501" y="2703"/>
                    </a:cubicBezTo>
                    <a:cubicBezTo>
                      <a:pt x="5501" y="2727"/>
                      <a:pt x="5501" y="2751"/>
                      <a:pt x="5489" y="2786"/>
                    </a:cubicBezTo>
                    <a:cubicBezTo>
                      <a:pt x="5489" y="2822"/>
                      <a:pt x="5501" y="2846"/>
                      <a:pt x="5525" y="2881"/>
                    </a:cubicBezTo>
                    <a:cubicBezTo>
                      <a:pt x="5548" y="2905"/>
                      <a:pt x="5548" y="2917"/>
                      <a:pt x="5525" y="2941"/>
                    </a:cubicBezTo>
                    <a:cubicBezTo>
                      <a:pt x="5489" y="2989"/>
                      <a:pt x="5465" y="3048"/>
                      <a:pt x="5465" y="3108"/>
                    </a:cubicBezTo>
                    <a:cubicBezTo>
                      <a:pt x="5465" y="3143"/>
                      <a:pt x="5453" y="3167"/>
                      <a:pt x="5417" y="3179"/>
                    </a:cubicBezTo>
                    <a:cubicBezTo>
                      <a:pt x="5406" y="3179"/>
                      <a:pt x="5394" y="3179"/>
                      <a:pt x="5382" y="3191"/>
                    </a:cubicBezTo>
                    <a:cubicBezTo>
                      <a:pt x="5358" y="3203"/>
                      <a:pt x="5346" y="3215"/>
                      <a:pt x="5346" y="3239"/>
                    </a:cubicBezTo>
                    <a:cubicBezTo>
                      <a:pt x="5358" y="3358"/>
                      <a:pt x="5310" y="3465"/>
                      <a:pt x="5310" y="3584"/>
                    </a:cubicBezTo>
                    <a:cubicBezTo>
                      <a:pt x="5310" y="3608"/>
                      <a:pt x="5298" y="3632"/>
                      <a:pt x="5298" y="3643"/>
                    </a:cubicBezTo>
                    <a:cubicBezTo>
                      <a:pt x="5287" y="3691"/>
                      <a:pt x="5275" y="3739"/>
                      <a:pt x="5275" y="3774"/>
                    </a:cubicBezTo>
                    <a:cubicBezTo>
                      <a:pt x="5275" y="3786"/>
                      <a:pt x="5275" y="3786"/>
                      <a:pt x="5287" y="3798"/>
                    </a:cubicBezTo>
                    <a:cubicBezTo>
                      <a:pt x="5287" y="3798"/>
                      <a:pt x="5298" y="3786"/>
                      <a:pt x="5298" y="3786"/>
                    </a:cubicBezTo>
                    <a:cubicBezTo>
                      <a:pt x="5310" y="3763"/>
                      <a:pt x="5322" y="3739"/>
                      <a:pt x="5334" y="3715"/>
                    </a:cubicBezTo>
                    <a:cubicBezTo>
                      <a:pt x="5346" y="3679"/>
                      <a:pt x="5370" y="3667"/>
                      <a:pt x="5406" y="3655"/>
                    </a:cubicBezTo>
                    <a:cubicBezTo>
                      <a:pt x="5441" y="3643"/>
                      <a:pt x="5453" y="3667"/>
                      <a:pt x="5489" y="3691"/>
                    </a:cubicBezTo>
                    <a:cubicBezTo>
                      <a:pt x="5513" y="3703"/>
                      <a:pt x="5537" y="3715"/>
                      <a:pt x="5537" y="3751"/>
                    </a:cubicBezTo>
                    <a:cubicBezTo>
                      <a:pt x="5537" y="3774"/>
                      <a:pt x="5548" y="3798"/>
                      <a:pt x="5548" y="3822"/>
                    </a:cubicBezTo>
                    <a:cubicBezTo>
                      <a:pt x="5548" y="3834"/>
                      <a:pt x="5548" y="3846"/>
                      <a:pt x="5537" y="3858"/>
                    </a:cubicBezTo>
                    <a:cubicBezTo>
                      <a:pt x="5525" y="3870"/>
                      <a:pt x="5513" y="3870"/>
                      <a:pt x="5501" y="3858"/>
                    </a:cubicBezTo>
                    <a:cubicBezTo>
                      <a:pt x="5477" y="3834"/>
                      <a:pt x="5453" y="3822"/>
                      <a:pt x="5417" y="3822"/>
                    </a:cubicBezTo>
                    <a:cubicBezTo>
                      <a:pt x="5406" y="3822"/>
                      <a:pt x="5394" y="3834"/>
                      <a:pt x="5406" y="3846"/>
                    </a:cubicBezTo>
                    <a:cubicBezTo>
                      <a:pt x="5429" y="3882"/>
                      <a:pt x="5406" y="3929"/>
                      <a:pt x="5441" y="3953"/>
                    </a:cubicBezTo>
                    <a:cubicBezTo>
                      <a:pt x="5465" y="3977"/>
                      <a:pt x="5501" y="3989"/>
                      <a:pt x="5525" y="4024"/>
                    </a:cubicBezTo>
                    <a:cubicBezTo>
                      <a:pt x="5537" y="4036"/>
                      <a:pt x="5537" y="4024"/>
                      <a:pt x="5548" y="4013"/>
                    </a:cubicBezTo>
                    <a:cubicBezTo>
                      <a:pt x="5596" y="3989"/>
                      <a:pt x="5620" y="4001"/>
                      <a:pt x="5632" y="4048"/>
                    </a:cubicBezTo>
                    <a:cubicBezTo>
                      <a:pt x="5644" y="4108"/>
                      <a:pt x="5644" y="4179"/>
                      <a:pt x="5632" y="4239"/>
                    </a:cubicBezTo>
                    <a:cubicBezTo>
                      <a:pt x="5632" y="4275"/>
                      <a:pt x="5608" y="4286"/>
                      <a:pt x="5572" y="4275"/>
                    </a:cubicBezTo>
                    <a:cubicBezTo>
                      <a:pt x="5548" y="4275"/>
                      <a:pt x="5525" y="4263"/>
                      <a:pt x="5501" y="4251"/>
                    </a:cubicBezTo>
                    <a:cubicBezTo>
                      <a:pt x="5465" y="4227"/>
                      <a:pt x="5429" y="4215"/>
                      <a:pt x="5394" y="4203"/>
                    </a:cubicBezTo>
                    <a:cubicBezTo>
                      <a:pt x="5370" y="4239"/>
                      <a:pt x="5358" y="4275"/>
                      <a:pt x="5334" y="4298"/>
                    </a:cubicBezTo>
                    <a:cubicBezTo>
                      <a:pt x="5322" y="4310"/>
                      <a:pt x="5322" y="4334"/>
                      <a:pt x="5334" y="4346"/>
                    </a:cubicBezTo>
                    <a:cubicBezTo>
                      <a:pt x="5334" y="4358"/>
                      <a:pt x="5334" y="4382"/>
                      <a:pt x="5322" y="4382"/>
                    </a:cubicBezTo>
                    <a:cubicBezTo>
                      <a:pt x="5322" y="4394"/>
                      <a:pt x="5310" y="4382"/>
                      <a:pt x="5298" y="4382"/>
                    </a:cubicBezTo>
                    <a:cubicBezTo>
                      <a:pt x="5275" y="4358"/>
                      <a:pt x="5263" y="4334"/>
                      <a:pt x="5239" y="4322"/>
                    </a:cubicBezTo>
                    <a:cubicBezTo>
                      <a:pt x="5239" y="4310"/>
                      <a:pt x="5215" y="4298"/>
                      <a:pt x="5203" y="4310"/>
                    </a:cubicBezTo>
                    <a:cubicBezTo>
                      <a:pt x="5191" y="4322"/>
                      <a:pt x="5191" y="4346"/>
                      <a:pt x="5203" y="4358"/>
                    </a:cubicBezTo>
                    <a:cubicBezTo>
                      <a:pt x="5203" y="4370"/>
                      <a:pt x="5203" y="4370"/>
                      <a:pt x="5203" y="4382"/>
                    </a:cubicBezTo>
                    <a:cubicBezTo>
                      <a:pt x="5251" y="4405"/>
                      <a:pt x="5275" y="4453"/>
                      <a:pt x="5287" y="4513"/>
                    </a:cubicBezTo>
                    <a:cubicBezTo>
                      <a:pt x="5287" y="4536"/>
                      <a:pt x="5298" y="4548"/>
                      <a:pt x="5322" y="4536"/>
                    </a:cubicBezTo>
                    <a:cubicBezTo>
                      <a:pt x="5358" y="4536"/>
                      <a:pt x="5394" y="4548"/>
                      <a:pt x="5429" y="4560"/>
                    </a:cubicBezTo>
                    <a:cubicBezTo>
                      <a:pt x="5453" y="4560"/>
                      <a:pt x="5465" y="4584"/>
                      <a:pt x="5465" y="4608"/>
                    </a:cubicBezTo>
                    <a:cubicBezTo>
                      <a:pt x="5477" y="4632"/>
                      <a:pt x="5465" y="4644"/>
                      <a:pt x="5441" y="4656"/>
                    </a:cubicBezTo>
                    <a:cubicBezTo>
                      <a:pt x="5429" y="4667"/>
                      <a:pt x="5429" y="4679"/>
                      <a:pt x="5417" y="4679"/>
                    </a:cubicBezTo>
                    <a:cubicBezTo>
                      <a:pt x="5417" y="4691"/>
                      <a:pt x="5417" y="4703"/>
                      <a:pt x="5417" y="4703"/>
                    </a:cubicBezTo>
                    <a:cubicBezTo>
                      <a:pt x="5477" y="4727"/>
                      <a:pt x="5501" y="4786"/>
                      <a:pt x="5501" y="4858"/>
                    </a:cubicBezTo>
                    <a:cubicBezTo>
                      <a:pt x="5501" y="4882"/>
                      <a:pt x="5513" y="4906"/>
                      <a:pt x="5513" y="4941"/>
                    </a:cubicBezTo>
                    <a:cubicBezTo>
                      <a:pt x="5513" y="4965"/>
                      <a:pt x="5513" y="5001"/>
                      <a:pt x="5501" y="5025"/>
                    </a:cubicBezTo>
                    <a:cubicBezTo>
                      <a:pt x="5501" y="5037"/>
                      <a:pt x="5489" y="5048"/>
                      <a:pt x="5477" y="5060"/>
                    </a:cubicBezTo>
                    <a:cubicBezTo>
                      <a:pt x="5465" y="5060"/>
                      <a:pt x="5453" y="5048"/>
                      <a:pt x="5453" y="5037"/>
                    </a:cubicBezTo>
                    <a:cubicBezTo>
                      <a:pt x="5429" y="4989"/>
                      <a:pt x="5382" y="4965"/>
                      <a:pt x="5346" y="4929"/>
                    </a:cubicBezTo>
                    <a:cubicBezTo>
                      <a:pt x="5334" y="4929"/>
                      <a:pt x="5322" y="4929"/>
                      <a:pt x="5310" y="4929"/>
                    </a:cubicBezTo>
                    <a:cubicBezTo>
                      <a:pt x="5322" y="4965"/>
                      <a:pt x="5346" y="4989"/>
                      <a:pt x="5358" y="5013"/>
                    </a:cubicBezTo>
                    <a:cubicBezTo>
                      <a:pt x="5370" y="5025"/>
                      <a:pt x="5370" y="5037"/>
                      <a:pt x="5370" y="5048"/>
                    </a:cubicBezTo>
                    <a:cubicBezTo>
                      <a:pt x="5370" y="5096"/>
                      <a:pt x="5370" y="5096"/>
                      <a:pt x="5406" y="5096"/>
                    </a:cubicBezTo>
                    <a:cubicBezTo>
                      <a:pt x="5441" y="5096"/>
                      <a:pt x="5465" y="5132"/>
                      <a:pt x="5477" y="5179"/>
                    </a:cubicBezTo>
                    <a:cubicBezTo>
                      <a:pt x="5477" y="5215"/>
                      <a:pt x="5465" y="5239"/>
                      <a:pt x="5417" y="5251"/>
                    </a:cubicBezTo>
                    <a:cubicBezTo>
                      <a:pt x="5417" y="5251"/>
                      <a:pt x="5406" y="5251"/>
                      <a:pt x="5406" y="5251"/>
                    </a:cubicBezTo>
                    <a:cubicBezTo>
                      <a:pt x="5406" y="5251"/>
                      <a:pt x="5406" y="5263"/>
                      <a:pt x="5406" y="5263"/>
                    </a:cubicBezTo>
                    <a:cubicBezTo>
                      <a:pt x="5453" y="5287"/>
                      <a:pt x="5501" y="5298"/>
                      <a:pt x="5548" y="5275"/>
                    </a:cubicBezTo>
                    <a:cubicBezTo>
                      <a:pt x="5560" y="5263"/>
                      <a:pt x="5572" y="5275"/>
                      <a:pt x="5572" y="5275"/>
                    </a:cubicBezTo>
                    <a:cubicBezTo>
                      <a:pt x="5584" y="5287"/>
                      <a:pt x="5584" y="5298"/>
                      <a:pt x="5572" y="5298"/>
                    </a:cubicBezTo>
                    <a:cubicBezTo>
                      <a:pt x="5548" y="5334"/>
                      <a:pt x="5548" y="5370"/>
                      <a:pt x="5537" y="5406"/>
                    </a:cubicBezTo>
                    <a:cubicBezTo>
                      <a:pt x="5525" y="5429"/>
                      <a:pt x="5501" y="5453"/>
                      <a:pt x="5465" y="5453"/>
                    </a:cubicBezTo>
                    <a:cubicBezTo>
                      <a:pt x="5453" y="5465"/>
                      <a:pt x="5441" y="5465"/>
                      <a:pt x="5429" y="5477"/>
                    </a:cubicBezTo>
                    <a:cubicBezTo>
                      <a:pt x="5382" y="5525"/>
                      <a:pt x="5334" y="5525"/>
                      <a:pt x="5287" y="5501"/>
                    </a:cubicBezTo>
                    <a:cubicBezTo>
                      <a:pt x="5275" y="5489"/>
                      <a:pt x="5263" y="5489"/>
                      <a:pt x="5251" y="5489"/>
                    </a:cubicBezTo>
                    <a:cubicBezTo>
                      <a:pt x="5239" y="5477"/>
                      <a:pt x="5227" y="5489"/>
                      <a:pt x="5227" y="5501"/>
                    </a:cubicBezTo>
                    <a:cubicBezTo>
                      <a:pt x="5215" y="5513"/>
                      <a:pt x="5227" y="5525"/>
                      <a:pt x="5239" y="5537"/>
                    </a:cubicBezTo>
                    <a:cubicBezTo>
                      <a:pt x="5287" y="5537"/>
                      <a:pt x="5322" y="5572"/>
                      <a:pt x="5370" y="5584"/>
                    </a:cubicBezTo>
                    <a:cubicBezTo>
                      <a:pt x="5406" y="5608"/>
                      <a:pt x="5406" y="5620"/>
                      <a:pt x="5406" y="5668"/>
                    </a:cubicBezTo>
                    <a:cubicBezTo>
                      <a:pt x="5406" y="5679"/>
                      <a:pt x="5406" y="5703"/>
                      <a:pt x="5394" y="5715"/>
                    </a:cubicBezTo>
                    <a:cubicBezTo>
                      <a:pt x="5394" y="5775"/>
                      <a:pt x="5382" y="5775"/>
                      <a:pt x="5334" y="5775"/>
                    </a:cubicBezTo>
                    <a:cubicBezTo>
                      <a:pt x="5298" y="5775"/>
                      <a:pt x="5275" y="5799"/>
                      <a:pt x="5263" y="5822"/>
                    </a:cubicBezTo>
                    <a:cubicBezTo>
                      <a:pt x="5215" y="5870"/>
                      <a:pt x="5179" y="5858"/>
                      <a:pt x="5120" y="5822"/>
                    </a:cubicBezTo>
                    <a:cubicBezTo>
                      <a:pt x="5084" y="5787"/>
                      <a:pt x="5048" y="5751"/>
                      <a:pt x="5036" y="5715"/>
                    </a:cubicBezTo>
                    <a:cubicBezTo>
                      <a:pt x="5025" y="5703"/>
                      <a:pt x="5025" y="5691"/>
                      <a:pt x="5013" y="5668"/>
                    </a:cubicBezTo>
                    <a:cubicBezTo>
                      <a:pt x="4989" y="5691"/>
                      <a:pt x="4989" y="5739"/>
                      <a:pt x="4953" y="5739"/>
                    </a:cubicBezTo>
                    <a:cubicBezTo>
                      <a:pt x="4953" y="5751"/>
                      <a:pt x="4953" y="5775"/>
                      <a:pt x="4965" y="5775"/>
                    </a:cubicBezTo>
                    <a:cubicBezTo>
                      <a:pt x="4977" y="5787"/>
                      <a:pt x="5001" y="5799"/>
                      <a:pt x="5013" y="5799"/>
                    </a:cubicBezTo>
                    <a:cubicBezTo>
                      <a:pt x="5072" y="5822"/>
                      <a:pt x="5120" y="5846"/>
                      <a:pt x="5144" y="5918"/>
                    </a:cubicBezTo>
                    <a:cubicBezTo>
                      <a:pt x="5156" y="5941"/>
                      <a:pt x="5179" y="5941"/>
                      <a:pt x="5191" y="5953"/>
                    </a:cubicBezTo>
                    <a:cubicBezTo>
                      <a:pt x="5239" y="5977"/>
                      <a:pt x="5239" y="5989"/>
                      <a:pt x="5239" y="6037"/>
                    </a:cubicBezTo>
                    <a:cubicBezTo>
                      <a:pt x="5239" y="6072"/>
                      <a:pt x="5215" y="6072"/>
                      <a:pt x="5191" y="6072"/>
                    </a:cubicBezTo>
                    <a:cubicBezTo>
                      <a:pt x="5191" y="6072"/>
                      <a:pt x="5191" y="6084"/>
                      <a:pt x="5179" y="6084"/>
                    </a:cubicBezTo>
                    <a:cubicBezTo>
                      <a:pt x="5191" y="6108"/>
                      <a:pt x="5215" y="6120"/>
                      <a:pt x="5227" y="6144"/>
                    </a:cubicBezTo>
                    <a:cubicBezTo>
                      <a:pt x="5239" y="6156"/>
                      <a:pt x="5239" y="6180"/>
                      <a:pt x="5227" y="6180"/>
                    </a:cubicBezTo>
                    <a:cubicBezTo>
                      <a:pt x="5203" y="6191"/>
                      <a:pt x="5191" y="6191"/>
                      <a:pt x="5203" y="6215"/>
                    </a:cubicBezTo>
                    <a:cubicBezTo>
                      <a:pt x="5203" y="6227"/>
                      <a:pt x="5215" y="6239"/>
                      <a:pt x="5215" y="6239"/>
                    </a:cubicBezTo>
                    <a:cubicBezTo>
                      <a:pt x="5227" y="6251"/>
                      <a:pt x="5227" y="6263"/>
                      <a:pt x="5215" y="6275"/>
                    </a:cubicBezTo>
                    <a:cubicBezTo>
                      <a:pt x="5203" y="6287"/>
                      <a:pt x="5191" y="6287"/>
                      <a:pt x="5179" y="6287"/>
                    </a:cubicBezTo>
                    <a:cubicBezTo>
                      <a:pt x="5132" y="6227"/>
                      <a:pt x="5060" y="6191"/>
                      <a:pt x="5013" y="6132"/>
                    </a:cubicBezTo>
                    <a:cubicBezTo>
                      <a:pt x="5001" y="6108"/>
                      <a:pt x="4989" y="6072"/>
                      <a:pt x="4977" y="6037"/>
                    </a:cubicBezTo>
                    <a:cubicBezTo>
                      <a:pt x="4977" y="6025"/>
                      <a:pt x="4977" y="6001"/>
                      <a:pt x="4977" y="5989"/>
                    </a:cubicBezTo>
                    <a:cubicBezTo>
                      <a:pt x="4977" y="5977"/>
                      <a:pt x="4977" y="5965"/>
                      <a:pt x="4965" y="5953"/>
                    </a:cubicBezTo>
                    <a:cubicBezTo>
                      <a:pt x="4953" y="5953"/>
                      <a:pt x="4941" y="5953"/>
                      <a:pt x="4929" y="5965"/>
                    </a:cubicBezTo>
                    <a:cubicBezTo>
                      <a:pt x="4917" y="5989"/>
                      <a:pt x="4906" y="6001"/>
                      <a:pt x="4894" y="6013"/>
                    </a:cubicBezTo>
                    <a:cubicBezTo>
                      <a:pt x="4894" y="6037"/>
                      <a:pt x="4917" y="6049"/>
                      <a:pt x="4929" y="6060"/>
                    </a:cubicBezTo>
                    <a:cubicBezTo>
                      <a:pt x="4941" y="6072"/>
                      <a:pt x="4953" y="6096"/>
                      <a:pt x="4953" y="6120"/>
                    </a:cubicBezTo>
                    <a:cubicBezTo>
                      <a:pt x="4953" y="6156"/>
                      <a:pt x="4977" y="6180"/>
                      <a:pt x="5001" y="6203"/>
                    </a:cubicBezTo>
                    <a:cubicBezTo>
                      <a:pt x="5048" y="6251"/>
                      <a:pt x="5084" y="6299"/>
                      <a:pt x="5132" y="6334"/>
                    </a:cubicBezTo>
                    <a:cubicBezTo>
                      <a:pt x="5156" y="6358"/>
                      <a:pt x="5179" y="6370"/>
                      <a:pt x="5191" y="6406"/>
                    </a:cubicBezTo>
                    <a:cubicBezTo>
                      <a:pt x="5191" y="6418"/>
                      <a:pt x="5203" y="6418"/>
                      <a:pt x="5203" y="6430"/>
                    </a:cubicBezTo>
                    <a:cubicBezTo>
                      <a:pt x="5239" y="6465"/>
                      <a:pt x="5239" y="6465"/>
                      <a:pt x="5215" y="6501"/>
                    </a:cubicBezTo>
                    <a:cubicBezTo>
                      <a:pt x="5215" y="6513"/>
                      <a:pt x="5215" y="6513"/>
                      <a:pt x="5203" y="6525"/>
                    </a:cubicBezTo>
                    <a:cubicBezTo>
                      <a:pt x="5215" y="6549"/>
                      <a:pt x="5227" y="6525"/>
                      <a:pt x="5239" y="6525"/>
                    </a:cubicBezTo>
                    <a:cubicBezTo>
                      <a:pt x="5263" y="6525"/>
                      <a:pt x="5263" y="6537"/>
                      <a:pt x="5263" y="6549"/>
                    </a:cubicBezTo>
                    <a:cubicBezTo>
                      <a:pt x="5263" y="6561"/>
                      <a:pt x="5263" y="6572"/>
                      <a:pt x="5263" y="6584"/>
                    </a:cubicBezTo>
                    <a:cubicBezTo>
                      <a:pt x="5263" y="6668"/>
                      <a:pt x="5263" y="6751"/>
                      <a:pt x="5287" y="6834"/>
                    </a:cubicBezTo>
                    <a:cubicBezTo>
                      <a:pt x="5287" y="6834"/>
                      <a:pt x="5287" y="6846"/>
                      <a:pt x="5287" y="6858"/>
                    </a:cubicBezTo>
                    <a:cubicBezTo>
                      <a:pt x="5287" y="6882"/>
                      <a:pt x="5263" y="6894"/>
                      <a:pt x="5251" y="6882"/>
                    </a:cubicBezTo>
                    <a:cubicBezTo>
                      <a:pt x="5227" y="6882"/>
                      <a:pt x="5203" y="6858"/>
                      <a:pt x="5191" y="6834"/>
                    </a:cubicBezTo>
                    <a:cubicBezTo>
                      <a:pt x="5179" y="6846"/>
                      <a:pt x="5179" y="6858"/>
                      <a:pt x="5179" y="6858"/>
                    </a:cubicBezTo>
                    <a:cubicBezTo>
                      <a:pt x="5156" y="6894"/>
                      <a:pt x="5144" y="6906"/>
                      <a:pt x="5120" y="6894"/>
                    </a:cubicBezTo>
                    <a:cubicBezTo>
                      <a:pt x="5084" y="6882"/>
                      <a:pt x="5048" y="6846"/>
                      <a:pt x="5036" y="6799"/>
                    </a:cubicBezTo>
                    <a:cubicBezTo>
                      <a:pt x="5025" y="6787"/>
                      <a:pt x="5013" y="6763"/>
                      <a:pt x="5013" y="6739"/>
                    </a:cubicBezTo>
                    <a:cubicBezTo>
                      <a:pt x="5001" y="6656"/>
                      <a:pt x="4965" y="6596"/>
                      <a:pt x="4894" y="6561"/>
                    </a:cubicBezTo>
                    <a:cubicBezTo>
                      <a:pt x="4870" y="6572"/>
                      <a:pt x="4882" y="6596"/>
                      <a:pt x="4870" y="6608"/>
                    </a:cubicBezTo>
                    <a:cubicBezTo>
                      <a:pt x="4870" y="6620"/>
                      <a:pt x="4858" y="6644"/>
                      <a:pt x="4858" y="6656"/>
                    </a:cubicBezTo>
                    <a:cubicBezTo>
                      <a:pt x="4858" y="6668"/>
                      <a:pt x="4858" y="6680"/>
                      <a:pt x="4870" y="6691"/>
                    </a:cubicBezTo>
                    <a:cubicBezTo>
                      <a:pt x="4870" y="6703"/>
                      <a:pt x="4882" y="6715"/>
                      <a:pt x="4894" y="6727"/>
                    </a:cubicBezTo>
                    <a:cubicBezTo>
                      <a:pt x="4917" y="6799"/>
                      <a:pt x="4894" y="6834"/>
                      <a:pt x="4834" y="6858"/>
                    </a:cubicBezTo>
                    <a:cubicBezTo>
                      <a:pt x="4810" y="6858"/>
                      <a:pt x="4786" y="6858"/>
                      <a:pt x="4763" y="6882"/>
                    </a:cubicBezTo>
                    <a:cubicBezTo>
                      <a:pt x="4763" y="6906"/>
                      <a:pt x="4775" y="6930"/>
                      <a:pt x="4786" y="6953"/>
                    </a:cubicBezTo>
                    <a:cubicBezTo>
                      <a:pt x="4810" y="6965"/>
                      <a:pt x="4822" y="6942"/>
                      <a:pt x="4834" y="6942"/>
                    </a:cubicBezTo>
                    <a:cubicBezTo>
                      <a:pt x="4870" y="6906"/>
                      <a:pt x="4917" y="6918"/>
                      <a:pt x="4953" y="6942"/>
                    </a:cubicBezTo>
                    <a:cubicBezTo>
                      <a:pt x="4965" y="6942"/>
                      <a:pt x="4977" y="6942"/>
                      <a:pt x="4989" y="6953"/>
                    </a:cubicBezTo>
                    <a:cubicBezTo>
                      <a:pt x="5060" y="6989"/>
                      <a:pt x="5132" y="7025"/>
                      <a:pt x="5203" y="7001"/>
                    </a:cubicBezTo>
                    <a:cubicBezTo>
                      <a:pt x="5215" y="7001"/>
                      <a:pt x="5227" y="7001"/>
                      <a:pt x="5227" y="7013"/>
                    </a:cubicBezTo>
                    <a:cubicBezTo>
                      <a:pt x="5227" y="7025"/>
                      <a:pt x="5227" y="7037"/>
                      <a:pt x="5215" y="7037"/>
                    </a:cubicBezTo>
                    <a:cubicBezTo>
                      <a:pt x="5215" y="7049"/>
                      <a:pt x="5203" y="7061"/>
                      <a:pt x="5191" y="7061"/>
                    </a:cubicBezTo>
                    <a:cubicBezTo>
                      <a:pt x="5156" y="7072"/>
                      <a:pt x="5132" y="7120"/>
                      <a:pt x="5096" y="7120"/>
                    </a:cubicBezTo>
                    <a:cubicBezTo>
                      <a:pt x="5084" y="7120"/>
                      <a:pt x="5084" y="7132"/>
                      <a:pt x="5084" y="7132"/>
                    </a:cubicBezTo>
                    <a:cubicBezTo>
                      <a:pt x="5060" y="7203"/>
                      <a:pt x="5001" y="7239"/>
                      <a:pt x="4953" y="7287"/>
                    </a:cubicBezTo>
                    <a:cubicBezTo>
                      <a:pt x="4953" y="7287"/>
                      <a:pt x="4941" y="7299"/>
                      <a:pt x="4941" y="7311"/>
                    </a:cubicBezTo>
                    <a:cubicBezTo>
                      <a:pt x="4870" y="7430"/>
                      <a:pt x="4763" y="7489"/>
                      <a:pt x="4655" y="7537"/>
                    </a:cubicBezTo>
                    <a:cubicBezTo>
                      <a:pt x="4608" y="7549"/>
                      <a:pt x="4548" y="7561"/>
                      <a:pt x="4513" y="7584"/>
                    </a:cubicBezTo>
                    <a:cubicBezTo>
                      <a:pt x="4501" y="7596"/>
                      <a:pt x="4489" y="7596"/>
                      <a:pt x="4489" y="7596"/>
                    </a:cubicBezTo>
                    <a:cubicBezTo>
                      <a:pt x="4465" y="7608"/>
                      <a:pt x="4441" y="7584"/>
                      <a:pt x="4429" y="7596"/>
                    </a:cubicBezTo>
                    <a:cubicBezTo>
                      <a:pt x="4417" y="7608"/>
                      <a:pt x="4405" y="7632"/>
                      <a:pt x="4394" y="7644"/>
                    </a:cubicBezTo>
                    <a:cubicBezTo>
                      <a:pt x="4394" y="7656"/>
                      <a:pt x="4382" y="7656"/>
                      <a:pt x="4370" y="7656"/>
                    </a:cubicBezTo>
                    <a:cubicBezTo>
                      <a:pt x="4346" y="7656"/>
                      <a:pt x="4334" y="7656"/>
                      <a:pt x="4310" y="7656"/>
                    </a:cubicBezTo>
                    <a:cubicBezTo>
                      <a:pt x="4263" y="7668"/>
                      <a:pt x="4227" y="7656"/>
                      <a:pt x="4215" y="7608"/>
                    </a:cubicBezTo>
                    <a:cubicBezTo>
                      <a:pt x="4215" y="7596"/>
                      <a:pt x="4215" y="7596"/>
                      <a:pt x="4203" y="7584"/>
                    </a:cubicBezTo>
                    <a:cubicBezTo>
                      <a:pt x="4203" y="7584"/>
                      <a:pt x="4191" y="7584"/>
                      <a:pt x="4191" y="7584"/>
                    </a:cubicBezTo>
                    <a:cubicBezTo>
                      <a:pt x="4191" y="7584"/>
                      <a:pt x="4179" y="7596"/>
                      <a:pt x="4191" y="7596"/>
                    </a:cubicBezTo>
                    <a:cubicBezTo>
                      <a:pt x="4227" y="7668"/>
                      <a:pt x="4203" y="7715"/>
                      <a:pt x="4144" y="7751"/>
                    </a:cubicBezTo>
                    <a:cubicBezTo>
                      <a:pt x="4096" y="7787"/>
                      <a:pt x="4072" y="7846"/>
                      <a:pt x="4060" y="7906"/>
                    </a:cubicBezTo>
                    <a:cubicBezTo>
                      <a:pt x="4048" y="7977"/>
                      <a:pt x="4024" y="8037"/>
                      <a:pt x="3977" y="8085"/>
                    </a:cubicBezTo>
                    <a:cubicBezTo>
                      <a:pt x="3965" y="8096"/>
                      <a:pt x="3965" y="8120"/>
                      <a:pt x="3953" y="8132"/>
                    </a:cubicBezTo>
                    <a:cubicBezTo>
                      <a:pt x="3929" y="8168"/>
                      <a:pt x="3905" y="8192"/>
                      <a:pt x="3870" y="8192"/>
                    </a:cubicBezTo>
                    <a:cubicBezTo>
                      <a:pt x="3858" y="8204"/>
                      <a:pt x="3846" y="8215"/>
                      <a:pt x="3834" y="8227"/>
                    </a:cubicBezTo>
                    <a:cubicBezTo>
                      <a:pt x="3822" y="8275"/>
                      <a:pt x="3786" y="8287"/>
                      <a:pt x="3739" y="8299"/>
                    </a:cubicBezTo>
                    <a:cubicBezTo>
                      <a:pt x="3715" y="8311"/>
                      <a:pt x="3703" y="8299"/>
                      <a:pt x="3679" y="8299"/>
                    </a:cubicBezTo>
                    <a:cubicBezTo>
                      <a:pt x="3632" y="8311"/>
                      <a:pt x="3620" y="8287"/>
                      <a:pt x="3632" y="8239"/>
                    </a:cubicBezTo>
                    <a:cubicBezTo>
                      <a:pt x="3632" y="8227"/>
                      <a:pt x="3632" y="8215"/>
                      <a:pt x="3632" y="8204"/>
                    </a:cubicBezTo>
                    <a:cubicBezTo>
                      <a:pt x="3620" y="8204"/>
                      <a:pt x="3608" y="8215"/>
                      <a:pt x="3608" y="8227"/>
                    </a:cubicBezTo>
                    <a:cubicBezTo>
                      <a:pt x="3596" y="8251"/>
                      <a:pt x="3584" y="8287"/>
                      <a:pt x="3584" y="8311"/>
                    </a:cubicBezTo>
                    <a:cubicBezTo>
                      <a:pt x="3584" y="8358"/>
                      <a:pt x="3548" y="8370"/>
                      <a:pt x="3512" y="8382"/>
                    </a:cubicBezTo>
                    <a:cubicBezTo>
                      <a:pt x="3489" y="8394"/>
                      <a:pt x="3477" y="8382"/>
                      <a:pt x="3453" y="8382"/>
                    </a:cubicBezTo>
                    <a:cubicBezTo>
                      <a:pt x="3417" y="8394"/>
                      <a:pt x="3405" y="8406"/>
                      <a:pt x="3405" y="8430"/>
                    </a:cubicBezTo>
                    <a:cubicBezTo>
                      <a:pt x="3405" y="8454"/>
                      <a:pt x="3405" y="8466"/>
                      <a:pt x="3405" y="8477"/>
                    </a:cubicBezTo>
                    <a:cubicBezTo>
                      <a:pt x="3393" y="8513"/>
                      <a:pt x="3382" y="8537"/>
                      <a:pt x="3358" y="8537"/>
                    </a:cubicBezTo>
                    <a:cubicBezTo>
                      <a:pt x="3334" y="8537"/>
                      <a:pt x="3322" y="8537"/>
                      <a:pt x="3310" y="8537"/>
                    </a:cubicBezTo>
                    <a:cubicBezTo>
                      <a:pt x="3298" y="8549"/>
                      <a:pt x="3286" y="8561"/>
                      <a:pt x="3298" y="8573"/>
                    </a:cubicBezTo>
                    <a:cubicBezTo>
                      <a:pt x="3298" y="8596"/>
                      <a:pt x="3310" y="8620"/>
                      <a:pt x="3322" y="8632"/>
                    </a:cubicBezTo>
                    <a:cubicBezTo>
                      <a:pt x="3334" y="8656"/>
                      <a:pt x="3334" y="8680"/>
                      <a:pt x="3334" y="8704"/>
                    </a:cubicBezTo>
                    <a:cubicBezTo>
                      <a:pt x="3334" y="8716"/>
                      <a:pt x="3310" y="8716"/>
                      <a:pt x="3298" y="8716"/>
                    </a:cubicBezTo>
                    <a:cubicBezTo>
                      <a:pt x="3286" y="8727"/>
                      <a:pt x="3274" y="8739"/>
                      <a:pt x="3286" y="8751"/>
                    </a:cubicBezTo>
                    <a:cubicBezTo>
                      <a:pt x="3310" y="8775"/>
                      <a:pt x="3334" y="8799"/>
                      <a:pt x="3322" y="8835"/>
                    </a:cubicBezTo>
                    <a:cubicBezTo>
                      <a:pt x="3322" y="8882"/>
                      <a:pt x="3322" y="8930"/>
                      <a:pt x="3298" y="8966"/>
                    </a:cubicBezTo>
                    <a:cubicBezTo>
                      <a:pt x="3274" y="9001"/>
                      <a:pt x="3239" y="9025"/>
                      <a:pt x="3239" y="9073"/>
                    </a:cubicBezTo>
                    <a:cubicBezTo>
                      <a:pt x="3239" y="9097"/>
                      <a:pt x="3215" y="9108"/>
                      <a:pt x="3203" y="9108"/>
                    </a:cubicBezTo>
                    <a:cubicBezTo>
                      <a:pt x="3191" y="9120"/>
                      <a:pt x="3167" y="9120"/>
                      <a:pt x="3155" y="9132"/>
                    </a:cubicBezTo>
                    <a:cubicBezTo>
                      <a:pt x="3143" y="9144"/>
                      <a:pt x="3143" y="9156"/>
                      <a:pt x="3143" y="9168"/>
                    </a:cubicBezTo>
                    <a:cubicBezTo>
                      <a:pt x="3143" y="9180"/>
                      <a:pt x="3155" y="9192"/>
                      <a:pt x="3155" y="9204"/>
                    </a:cubicBezTo>
                    <a:cubicBezTo>
                      <a:pt x="3167" y="9287"/>
                      <a:pt x="3191" y="9370"/>
                      <a:pt x="3143" y="9454"/>
                    </a:cubicBezTo>
                    <a:cubicBezTo>
                      <a:pt x="3131" y="9489"/>
                      <a:pt x="3120" y="9525"/>
                      <a:pt x="3120" y="9561"/>
                    </a:cubicBezTo>
                    <a:cubicBezTo>
                      <a:pt x="3108" y="9597"/>
                      <a:pt x="3108" y="9632"/>
                      <a:pt x="3084" y="9668"/>
                    </a:cubicBezTo>
                    <a:cubicBezTo>
                      <a:pt x="3072" y="9680"/>
                      <a:pt x="3072" y="9692"/>
                      <a:pt x="3072" y="9704"/>
                    </a:cubicBezTo>
                    <a:cubicBezTo>
                      <a:pt x="3084" y="9751"/>
                      <a:pt x="3048" y="9787"/>
                      <a:pt x="3024" y="9811"/>
                    </a:cubicBezTo>
                    <a:cubicBezTo>
                      <a:pt x="2989" y="9835"/>
                      <a:pt x="2989" y="9835"/>
                      <a:pt x="2977" y="9799"/>
                    </a:cubicBezTo>
                    <a:cubicBezTo>
                      <a:pt x="2965" y="9775"/>
                      <a:pt x="2965" y="9763"/>
                      <a:pt x="2941" y="9775"/>
                    </a:cubicBezTo>
                    <a:cubicBezTo>
                      <a:pt x="2929" y="9775"/>
                      <a:pt x="2917" y="9775"/>
                      <a:pt x="2905" y="9775"/>
                    </a:cubicBezTo>
                    <a:cubicBezTo>
                      <a:pt x="2881" y="9763"/>
                      <a:pt x="2858" y="9751"/>
                      <a:pt x="2858" y="9728"/>
                    </a:cubicBezTo>
                    <a:cubicBezTo>
                      <a:pt x="2858" y="9704"/>
                      <a:pt x="2846" y="9692"/>
                      <a:pt x="2834" y="9680"/>
                    </a:cubicBezTo>
                    <a:cubicBezTo>
                      <a:pt x="2822" y="9656"/>
                      <a:pt x="2798" y="9632"/>
                      <a:pt x="2774" y="9620"/>
                    </a:cubicBezTo>
                    <a:cubicBezTo>
                      <a:pt x="2762" y="9608"/>
                      <a:pt x="2762" y="9573"/>
                      <a:pt x="2739" y="9573"/>
                    </a:cubicBezTo>
                    <a:cubicBezTo>
                      <a:pt x="2703" y="9573"/>
                      <a:pt x="2679" y="9573"/>
                      <a:pt x="2655" y="9573"/>
                    </a:cubicBezTo>
                    <a:cubicBezTo>
                      <a:pt x="2643" y="9573"/>
                      <a:pt x="2631" y="9585"/>
                      <a:pt x="2620" y="9585"/>
                    </a:cubicBezTo>
                    <a:cubicBezTo>
                      <a:pt x="2584" y="9608"/>
                      <a:pt x="2584" y="9597"/>
                      <a:pt x="2572" y="9549"/>
                    </a:cubicBezTo>
                    <a:cubicBezTo>
                      <a:pt x="2560" y="9537"/>
                      <a:pt x="2560" y="9525"/>
                      <a:pt x="2548" y="9513"/>
                    </a:cubicBezTo>
                    <a:cubicBezTo>
                      <a:pt x="2536" y="9501"/>
                      <a:pt x="2512" y="9501"/>
                      <a:pt x="2500" y="9489"/>
                    </a:cubicBezTo>
                    <a:cubicBezTo>
                      <a:pt x="2477" y="9466"/>
                      <a:pt x="2441" y="9442"/>
                      <a:pt x="2441" y="9382"/>
                    </a:cubicBezTo>
                    <a:cubicBezTo>
                      <a:pt x="2441" y="9358"/>
                      <a:pt x="2417" y="9323"/>
                      <a:pt x="2405" y="9299"/>
                    </a:cubicBezTo>
                    <a:cubicBezTo>
                      <a:pt x="2381" y="9227"/>
                      <a:pt x="2334" y="9180"/>
                      <a:pt x="2310" y="9108"/>
                    </a:cubicBezTo>
                    <a:cubicBezTo>
                      <a:pt x="2310" y="9085"/>
                      <a:pt x="2286" y="9073"/>
                      <a:pt x="2274" y="9049"/>
                    </a:cubicBezTo>
                    <a:cubicBezTo>
                      <a:pt x="2250" y="9001"/>
                      <a:pt x="2215" y="8954"/>
                      <a:pt x="2215" y="8894"/>
                    </a:cubicBezTo>
                    <a:cubicBezTo>
                      <a:pt x="2203" y="8835"/>
                      <a:pt x="2191" y="8763"/>
                      <a:pt x="2262" y="8727"/>
                    </a:cubicBezTo>
                    <a:cubicBezTo>
                      <a:pt x="2262" y="8716"/>
                      <a:pt x="2274" y="8704"/>
                      <a:pt x="2286" y="8692"/>
                    </a:cubicBezTo>
                    <a:cubicBezTo>
                      <a:pt x="2286" y="8680"/>
                      <a:pt x="2286" y="8668"/>
                      <a:pt x="2274" y="8656"/>
                    </a:cubicBezTo>
                    <a:cubicBezTo>
                      <a:pt x="2262" y="8644"/>
                      <a:pt x="2239" y="8644"/>
                      <a:pt x="2239" y="8656"/>
                    </a:cubicBezTo>
                    <a:cubicBezTo>
                      <a:pt x="2215" y="8680"/>
                      <a:pt x="2215" y="8704"/>
                      <a:pt x="2203" y="8727"/>
                    </a:cubicBezTo>
                    <a:cubicBezTo>
                      <a:pt x="2191" y="8727"/>
                      <a:pt x="2179" y="8739"/>
                      <a:pt x="2167" y="8739"/>
                    </a:cubicBezTo>
                    <a:cubicBezTo>
                      <a:pt x="2155" y="8727"/>
                      <a:pt x="2143" y="8727"/>
                      <a:pt x="2143" y="8716"/>
                    </a:cubicBezTo>
                    <a:cubicBezTo>
                      <a:pt x="2143" y="8704"/>
                      <a:pt x="2143" y="8704"/>
                      <a:pt x="2143" y="8704"/>
                    </a:cubicBezTo>
                    <a:cubicBezTo>
                      <a:pt x="2143" y="8620"/>
                      <a:pt x="2131" y="8537"/>
                      <a:pt x="2108" y="8466"/>
                    </a:cubicBezTo>
                    <a:cubicBezTo>
                      <a:pt x="2096" y="8430"/>
                      <a:pt x="2084" y="8394"/>
                      <a:pt x="2060" y="8358"/>
                    </a:cubicBezTo>
                    <a:cubicBezTo>
                      <a:pt x="2036" y="8335"/>
                      <a:pt x="2012" y="8299"/>
                      <a:pt x="2012" y="8251"/>
                    </a:cubicBezTo>
                    <a:cubicBezTo>
                      <a:pt x="2012" y="8239"/>
                      <a:pt x="2012" y="8239"/>
                      <a:pt x="2012" y="8227"/>
                    </a:cubicBezTo>
                    <a:cubicBezTo>
                      <a:pt x="1977" y="8168"/>
                      <a:pt x="1988" y="8120"/>
                      <a:pt x="2024" y="8061"/>
                    </a:cubicBezTo>
                    <a:cubicBezTo>
                      <a:pt x="2036" y="8037"/>
                      <a:pt x="2024" y="8025"/>
                      <a:pt x="2012" y="8013"/>
                    </a:cubicBezTo>
                    <a:cubicBezTo>
                      <a:pt x="1953" y="7977"/>
                      <a:pt x="1953" y="7930"/>
                      <a:pt x="1965" y="7870"/>
                    </a:cubicBezTo>
                    <a:cubicBezTo>
                      <a:pt x="1977" y="7834"/>
                      <a:pt x="1988" y="7799"/>
                      <a:pt x="1988" y="7763"/>
                    </a:cubicBezTo>
                    <a:cubicBezTo>
                      <a:pt x="2000" y="7715"/>
                      <a:pt x="2012" y="7680"/>
                      <a:pt x="2048" y="7632"/>
                    </a:cubicBezTo>
                    <a:cubicBezTo>
                      <a:pt x="2060" y="7620"/>
                      <a:pt x="2060" y="7596"/>
                      <a:pt x="2060" y="7584"/>
                    </a:cubicBezTo>
                    <a:cubicBezTo>
                      <a:pt x="2072" y="7525"/>
                      <a:pt x="2096" y="7489"/>
                      <a:pt x="2155" y="7489"/>
                    </a:cubicBezTo>
                    <a:cubicBezTo>
                      <a:pt x="2155" y="7489"/>
                      <a:pt x="2167" y="7489"/>
                      <a:pt x="2167" y="7489"/>
                    </a:cubicBezTo>
                    <a:cubicBezTo>
                      <a:pt x="2227" y="7489"/>
                      <a:pt x="2227" y="7489"/>
                      <a:pt x="2227" y="7418"/>
                    </a:cubicBezTo>
                    <a:cubicBezTo>
                      <a:pt x="2227" y="7406"/>
                      <a:pt x="2227" y="7382"/>
                      <a:pt x="2227" y="7370"/>
                    </a:cubicBezTo>
                    <a:cubicBezTo>
                      <a:pt x="2239" y="7358"/>
                      <a:pt x="2239" y="7346"/>
                      <a:pt x="2239" y="7334"/>
                    </a:cubicBezTo>
                    <a:cubicBezTo>
                      <a:pt x="2250" y="7311"/>
                      <a:pt x="2286" y="7323"/>
                      <a:pt x="2274" y="7299"/>
                    </a:cubicBezTo>
                    <a:cubicBezTo>
                      <a:pt x="2274" y="7275"/>
                      <a:pt x="2262" y="7263"/>
                      <a:pt x="2262" y="7239"/>
                    </a:cubicBezTo>
                    <a:cubicBezTo>
                      <a:pt x="2262" y="7203"/>
                      <a:pt x="2274" y="7168"/>
                      <a:pt x="2286" y="7132"/>
                    </a:cubicBezTo>
                    <a:cubicBezTo>
                      <a:pt x="2322" y="7061"/>
                      <a:pt x="2298" y="7049"/>
                      <a:pt x="2250" y="7037"/>
                    </a:cubicBezTo>
                    <a:cubicBezTo>
                      <a:pt x="2239" y="7037"/>
                      <a:pt x="2227" y="7037"/>
                      <a:pt x="2227" y="7037"/>
                    </a:cubicBezTo>
                    <a:cubicBezTo>
                      <a:pt x="2155" y="7049"/>
                      <a:pt x="2108" y="7025"/>
                      <a:pt x="2060" y="6977"/>
                    </a:cubicBezTo>
                    <a:cubicBezTo>
                      <a:pt x="2048" y="6965"/>
                      <a:pt x="2036" y="6965"/>
                      <a:pt x="2024" y="6953"/>
                    </a:cubicBezTo>
                    <a:lnTo>
                      <a:pt x="2024" y="6953"/>
                    </a:lnTo>
                    <a:cubicBezTo>
                      <a:pt x="2000" y="6942"/>
                      <a:pt x="1988" y="6930"/>
                      <a:pt x="1965" y="6918"/>
                    </a:cubicBezTo>
                    <a:cubicBezTo>
                      <a:pt x="1941" y="6894"/>
                      <a:pt x="1917" y="6870"/>
                      <a:pt x="1905" y="6834"/>
                    </a:cubicBezTo>
                    <a:cubicBezTo>
                      <a:pt x="1893" y="6799"/>
                      <a:pt x="1905" y="6775"/>
                      <a:pt x="1941" y="6763"/>
                    </a:cubicBezTo>
                    <a:cubicBezTo>
                      <a:pt x="2012" y="6751"/>
                      <a:pt x="2072" y="6775"/>
                      <a:pt x="2131" y="6822"/>
                    </a:cubicBezTo>
                    <a:cubicBezTo>
                      <a:pt x="2155" y="6846"/>
                      <a:pt x="2179" y="6870"/>
                      <a:pt x="2203" y="6882"/>
                    </a:cubicBezTo>
                    <a:cubicBezTo>
                      <a:pt x="2215" y="6894"/>
                      <a:pt x="2227" y="6894"/>
                      <a:pt x="2227" y="6870"/>
                    </a:cubicBezTo>
                    <a:cubicBezTo>
                      <a:pt x="2239" y="6858"/>
                      <a:pt x="2250" y="6834"/>
                      <a:pt x="2250" y="6811"/>
                    </a:cubicBezTo>
                    <a:cubicBezTo>
                      <a:pt x="2250" y="6787"/>
                      <a:pt x="2250" y="6763"/>
                      <a:pt x="2239" y="6751"/>
                    </a:cubicBezTo>
                    <a:cubicBezTo>
                      <a:pt x="2203" y="6727"/>
                      <a:pt x="2167" y="6715"/>
                      <a:pt x="2167" y="6668"/>
                    </a:cubicBezTo>
                    <a:cubicBezTo>
                      <a:pt x="2167" y="6656"/>
                      <a:pt x="2155" y="6656"/>
                      <a:pt x="2155" y="6656"/>
                    </a:cubicBezTo>
                    <a:cubicBezTo>
                      <a:pt x="2131" y="6644"/>
                      <a:pt x="2096" y="6644"/>
                      <a:pt x="2072" y="6644"/>
                    </a:cubicBezTo>
                    <a:cubicBezTo>
                      <a:pt x="2036" y="6644"/>
                      <a:pt x="2024" y="6596"/>
                      <a:pt x="2036" y="6561"/>
                    </a:cubicBezTo>
                    <a:cubicBezTo>
                      <a:pt x="2048" y="6549"/>
                      <a:pt x="2060" y="6525"/>
                      <a:pt x="2072" y="6513"/>
                    </a:cubicBezTo>
                    <a:cubicBezTo>
                      <a:pt x="2084" y="6501"/>
                      <a:pt x="2108" y="6501"/>
                      <a:pt x="2119" y="6489"/>
                    </a:cubicBezTo>
                    <a:cubicBezTo>
                      <a:pt x="2084" y="6477"/>
                      <a:pt x="2084" y="6477"/>
                      <a:pt x="2060" y="6489"/>
                    </a:cubicBezTo>
                    <a:cubicBezTo>
                      <a:pt x="2048" y="6501"/>
                      <a:pt x="2036" y="6501"/>
                      <a:pt x="2024" y="6501"/>
                    </a:cubicBezTo>
                    <a:cubicBezTo>
                      <a:pt x="2012" y="6513"/>
                      <a:pt x="2000" y="6489"/>
                      <a:pt x="2000" y="6477"/>
                    </a:cubicBezTo>
                    <a:cubicBezTo>
                      <a:pt x="2000" y="6465"/>
                      <a:pt x="2012" y="6453"/>
                      <a:pt x="2012" y="6430"/>
                    </a:cubicBezTo>
                    <a:cubicBezTo>
                      <a:pt x="2012" y="6430"/>
                      <a:pt x="2012" y="6418"/>
                      <a:pt x="2012" y="6406"/>
                    </a:cubicBezTo>
                    <a:cubicBezTo>
                      <a:pt x="2000" y="6406"/>
                      <a:pt x="1988" y="6406"/>
                      <a:pt x="1988" y="6418"/>
                    </a:cubicBezTo>
                    <a:cubicBezTo>
                      <a:pt x="1965" y="6441"/>
                      <a:pt x="1953" y="6465"/>
                      <a:pt x="1953" y="6501"/>
                    </a:cubicBezTo>
                    <a:cubicBezTo>
                      <a:pt x="1953" y="6525"/>
                      <a:pt x="1941" y="6549"/>
                      <a:pt x="1917" y="6561"/>
                    </a:cubicBezTo>
                    <a:cubicBezTo>
                      <a:pt x="1858" y="6584"/>
                      <a:pt x="1774" y="6525"/>
                      <a:pt x="1762" y="6453"/>
                    </a:cubicBezTo>
                    <a:cubicBezTo>
                      <a:pt x="1762" y="6441"/>
                      <a:pt x="1774" y="6418"/>
                      <a:pt x="1786" y="6406"/>
                    </a:cubicBezTo>
                    <a:cubicBezTo>
                      <a:pt x="1798" y="6394"/>
                      <a:pt x="1810" y="6382"/>
                      <a:pt x="1810" y="6370"/>
                    </a:cubicBezTo>
                    <a:cubicBezTo>
                      <a:pt x="1786" y="6334"/>
                      <a:pt x="1798" y="6299"/>
                      <a:pt x="1822" y="6275"/>
                    </a:cubicBezTo>
                    <a:cubicBezTo>
                      <a:pt x="1858" y="6227"/>
                      <a:pt x="1858" y="6180"/>
                      <a:pt x="1869" y="6120"/>
                    </a:cubicBezTo>
                    <a:cubicBezTo>
                      <a:pt x="1869" y="6108"/>
                      <a:pt x="1869" y="6084"/>
                      <a:pt x="1869" y="6072"/>
                    </a:cubicBezTo>
                    <a:cubicBezTo>
                      <a:pt x="1881" y="6013"/>
                      <a:pt x="1869" y="5977"/>
                      <a:pt x="1810" y="5953"/>
                    </a:cubicBezTo>
                    <a:cubicBezTo>
                      <a:pt x="1786" y="5941"/>
                      <a:pt x="1786" y="5929"/>
                      <a:pt x="1786" y="5906"/>
                    </a:cubicBezTo>
                    <a:cubicBezTo>
                      <a:pt x="1810" y="5846"/>
                      <a:pt x="1786" y="5787"/>
                      <a:pt x="1762" y="5739"/>
                    </a:cubicBezTo>
                    <a:cubicBezTo>
                      <a:pt x="1750" y="5703"/>
                      <a:pt x="1738" y="5679"/>
                      <a:pt x="1750" y="5644"/>
                    </a:cubicBezTo>
                    <a:cubicBezTo>
                      <a:pt x="1750" y="5620"/>
                      <a:pt x="1738" y="5596"/>
                      <a:pt x="1727" y="5572"/>
                    </a:cubicBezTo>
                    <a:cubicBezTo>
                      <a:pt x="1715" y="5537"/>
                      <a:pt x="1703" y="5513"/>
                      <a:pt x="1703" y="5465"/>
                    </a:cubicBezTo>
                    <a:cubicBezTo>
                      <a:pt x="1715" y="5441"/>
                      <a:pt x="1691" y="5429"/>
                      <a:pt x="1691" y="5418"/>
                    </a:cubicBezTo>
                    <a:cubicBezTo>
                      <a:pt x="1679" y="5394"/>
                      <a:pt x="1655" y="5370"/>
                      <a:pt x="1679" y="5346"/>
                    </a:cubicBezTo>
                    <a:cubicBezTo>
                      <a:pt x="1691" y="5334"/>
                      <a:pt x="1679" y="5322"/>
                      <a:pt x="1679" y="5310"/>
                    </a:cubicBezTo>
                    <a:cubicBezTo>
                      <a:pt x="1655" y="5275"/>
                      <a:pt x="1619" y="5251"/>
                      <a:pt x="1619" y="5191"/>
                    </a:cubicBezTo>
                    <a:cubicBezTo>
                      <a:pt x="1619" y="5179"/>
                      <a:pt x="1607" y="5167"/>
                      <a:pt x="1596" y="5156"/>
                    </a:cubicBezTo>
                    <a:cubicBezTo>
                      <a:pt x="1536" y="5120"/>
                      <a:pt x="1512" y="5037"/>
                      <a:pt x="1488" y="4977"/>
                    </a:cubicBezTo>
                    <a:cubicBezTo>
                      <a:pt x="1488" y="4953"/>
                      <a:pt x="1488" y="4941"/>
                      <a:pt x="1488" y="4917"/>
                    </a:cubicBezTo>
                    <a:cubicBezTo>
                      <a:pt x="1500" y="4858"/>
                      <a:pt x="1477" y="4822"/>
                      <a:pt x="1429" y="4798"/>
                    </a:cubicBezTo>
                    <a:cubicBezTo>
                      <a:pt x="1417" y="4786"/>
                      <a:pt x="1405" y="4775"/>
                      <a:pt x="1393" y="4775"/>
                    </a:cubicBezTo>
                    <a:cubicBezTo>
                      <a:pt x="1369" y="4775"/>
                      <a:pt x="1357" y="4763"/>
                      <a:pt x="1357" y="4739"/>
                    </a:cubicBezTo>
                    <a:cubicBezTo>
                      <a:pt x="1346" y="4727"/>
                      <a:pt x="1346" y="4715"/>
                      <a:pt x="1334" y="4715"/>
                    </a:cubicBezTo>
                    <a:cubicBezTo>
                      <a:pt x="1262" y="4667"/>
                      <a:pt x="1203" y="4584"/>
                      <a:pt x="1107" y="4572"/>
                    </a:cubicBezTo>
                    <a:cubicBezTo>
                      <a:pt x="1084" y="4572"/>
                      <a:pt x="1072" y="4572"/>
                      <a:pt x="1060" y="4560"/>
                    </a:cubicBezTo>
                    <a:cubicBezTo>
                      <a:pt x="1036" y="4560"/>
                      <a:pt x="1024" y="4525"/>
                      <a:pt x="1012" y="4536"/>
                    </a:cubicBezTo>
                    <a:cubicBezTo>
                      <a:pt x="1000" y="4548"/>
                      <a:pt x="988" y="4560"/>
                      <a:pt x="976" y="4584"/>
                    </a:cubicBezTo>
                    <a:cubicBezTo>
                      <a:pt x="965" y="4596"/>
                      <a:pt x="941" y="4608"/>
                      <a:pt x="929" y="4584"/>
                    </a:cubicBezTo>
                    <a:cubicBezTo>
                      <a:pt x="905" y="4560"/>
                      <a:pt x="893" y="4572"/>
                      <a:pt x="869" y="4584"/>
                    </a:cubicBezTo>
                    <a:cubicBezTo>
                      <a:pt x="857" y="4608"/>
                      <a:pt x="822" y="4632"/>
                      <a:pt x="798" y="4656"/>
                    </a:cubicBezTo>
                    <a:cubicBezTo>
                      <a:pt x="786" y="4667"/>
                      <a:pt x="762" y="4656"/>
                      <a:pt x="762" y="4644"/>
                    </a:cubicBezTo>
                    <a:cubicBezTo>
                      <a:pt x="750" y="4620"/>
                      <a:pt x="750" y="4596"/>
                      <a:pt x="738" y="4584"/>
                    </a:cubicBezTo>
                    <a:cubicBezTo>
                      <a:pt x="738" y="4560"/>
                      <a:pt x="726" y="4560"/>
                      <a:pt x="715" y="4572"/>
                    </a:cubicBezTo>
                    <a:cubicBezTo>
                      <a:pt x="715" y="4572"/>
                      <a:pt x="703" y="4584"/>
                      <a:pt x="703" y="4584"/>
                    </a:cubicBezTo>
                    <a:cubicBezTo>
                      <a:pt x="679" y="4608"/>
                      <a:pt x="679" y="4608"/>
                      <a:pt x="655" y="4596"/>
                    </a:cubicBezTo>
                    <a:cubicBezTo>
                      <a:pt x="643" y="4596"/>
                      <a:pt x="643" y="4596"/>
                      <a:pt x="643" y="4584"/>
                    </a:cubicBezTo>
                    <a:cubicBezTo>
                      <a:pt x="631" y="4584"/>
                      <a:pt x="631" y="4584"/>
                      <a:pt x="619" y="4584"/>
                    </a:cubicBezTo>
                    <a:cubicBezTo>
                      <a:pt x="607" y="4596"/>
                      <a:pt x="619" y="4608"/>
                      <a:pt x="619" y="4620"/>
                    </a:cubicBezTo>
                    <a:cubicBezTo>
                      <a:pt x="631" y="4644"/>
                      <a:pt x="643" y="4667"/>
                      <a:pt x="655" y="4679"/>
                    </a:cubicBezTo>
                    <a:cubicBezTo>
                      <a:pt x="667" y="4691"/>
                      <a:pt x="679" y="4703"/>
                      <a:pt x="667" y="4727"/>
                    </a:cubicBezTo>
                    <a:cubicBezTo>
                      <a:pt x="548" y="4703"/>
                      <a:pt x="441" y="4644"/>
                      <a:pt x="369" y="4525"/>
                    </a:cubicBezTo>
                    <a:cubicBezTo>
                      <a:pt x="345" y="4489"/>
                      <a:pt x="345" y="4465"/>
                      <a:pt x="369" y="4441"/>
                    </a:cubicBezTo>
                    <a:cubicBezTo>
                      <a:pt x="393" y="4417"/>
                      <a:pt x="405" y="4394"/>
                      <a:pt x="429" y="4394"/>
                    </a:cubicBezTo>
                    <a:cubicBezTo>
                      <a:pt x="441" y="4382"/>
                      <a:pt x="453" y="4382"/>
                      <a:pt x="453" y="4370"/>
                    </a:cubicBezTo>
                    <a:cubicBezTo>
                      <a:pt x="453" y="4346"/>
                      <a:pt x="441" y="4346"/>
                      <a:pt x="429" y="4346"/>
                    </a:cubicBezTo>
                    <a:cubicBezTo>
                      <a:pt x="393" y="4346"/>
                      <a:pt x="357" y="4334"/>
                      <a:pt x="322" y="4310"/>
                    </a:cubicBezTo>
                    <a:cubicBezTo>
                      <a:pt x="310" y="4310"/>
                      <a:pt x="310" y="4298"/>
                      <a:pt x="298" y="4298"/>
                    </a:cubicBezTo>
                    <a:cubicBezTo>
                      <a:pt x="274" y="4275"/>
                      <a:pt x="238" y="4298"/>
                      <a:pt x="214" y="4263"/>
                    </a:cubicBezTo>
                    <a:cubicBezTo>
                      <a:pt x="203" y="4239"/>
                      <a:pt x="191" y="4215"/>
                      <a:pt x="167" y="4203"/>
                    </a:cubicBezTo>
                    <a:cubicBezTo>
                      <a:pt x="155" y="4179"/>
                      <a:pt x="155" y="4167"/>
                      <a:pt x="167" y="4144"/>
                    </a:cubicBezTo>
                    <a:cubicBezTo>
                      <a:pt x="214" y="4072"/>
                      <a:pt x="262" y="4036"/>
                      <a:pt x="345" y="4048"/>
                    </a:cubicBezTo>
                    <a:cubicBezTo>
                      <a:pt x="357" y="4048"/>
                      <a:pt x="381" y="4048"/>
                      <a:pt x="405" y="4060"/>
                    </a:cubicBezTo>
                    <a:cubicBezTo>
                      <a:pt x="417" y="3989"/>
                      <a:pt x="464" y="3965"/>
                      <a:pt x="512" y="3953"/>
                    </a:cubicBezTo>
                    <a:cubicBezTo>
                      <a:pt x="536" y="3953"/>
                      <a:pt x="572" y="3941"/>
                      <a:pt x="595" y="3965"/>
                    </a:cubicBezTo>
                    <a:cubicBezTo>
                      <a:pt x="643" y="3989"/>
                      <a:pt x="667" y="3953"/>
                      <a:pt x="703" y="3917"/>
                    </a:cubicBezTo>
                    <a:cubicBezTo>
                      <a:pt x="715" y="3905"/>
                      <a:pt x="715" y="3882"/>
                      <a:pt x="703" y="3858"/>
                    </a:cubicBezTo>
                    <a:cubicBezTo>
                      <a:pt x="703" y="3846"/>
                      <a:pt x="691" y="3834"/>
                      <a:pt x="679" y="3834"/>
                    </a:cubicBezTo>
                    <a:cubicBezTo>
                      <a:pt x="655" y="3834"/>
                      <a:pt x="631" y="3834"/>
                      <a:pt x="607" y="3858"/>
                    </a:cubicBezTo>
                    <a:cubicBezTo>
                      <a:pt x="572" y="3905"/>
                      <a:pt x="524" y="3905"/>
                      <a:pt x="476" y="3870"/>
                    </a:cubicBezTo>
                    <a:cubicBezTo>
                      <a:pt x="464" y="3870"/>
                      <a:pt x="453" y="3870"/>
                      <a:pt x="453" y="3882"/>
                    </a:cubicBezTo>
                    <a:cubicBezTo>
                      <a:pt x="441" y="3905"/>
                      <a:pt x="417" y="3929"/>
                      <a:pt x="393" y="3929"/>
                    </a:cubicBezTo>
                    <a:cubicBezTo>
                      <a:pt x="357" y="3917"/>
                      <a:pt x="322" y="3917"/>
                      <a:pt x="298" y="3882"/>
                    </a:cubicBezTo>
                    <a:cubicBezTo>
                      <a:pt x="286" y="3858"/>
                      <a:pt x="274" y="3822"/>
                      <a:pt x="250" y="3810"/>
                    </a:cubicBezTo>
                    <a:cubicBezTo>
                      <a:pt x="250" y="3810"/>
                      <a:pt x="250" y="3786"/>
                      <a:pt x="250" y="3786"/>
                    </a:cubicBezTo>
                    <a:cubicBezTo>
                      <a:pt x="250" y="3763"/>
                      <a:pt x="238" y="3751"/>
                      <a:pt x="214" y="3763"/>
                    </a:cubicBezTo>
                    <a:cubicBezTo>
                      <a:pt x="191" y="3763"/>
                      <a:pt x="179" y="3763"/>
                      <a:pt x="155" y="3739"/>
                    </a:cubicBezTo>
                    <a:cubicBezTo>
                      <a:pt x="143" y="3715"/>
                      <a:pt x="131" y="3703"/>
                      <a:pt x="107" y="3691"/>
                    </a:cubicBezTo>
                    <a:cubicBezTo>
                      <a:pt x="95" y="3691"/>
                      <a:pt x="72" y="3679"/>
                      <a:pt x="72" y="3667"/>
                    </a:cubicBezTo>
                    <a:cubicBezTo>
                      <a:pt x="60" y="3620"/>
                      <a:pt x="12" y="3596"/>
                      <a:pt x="0" y="3560"/>
                    </a:cubicBezTo>
                    <a:cubicBezTo>
                      <a:pt x="24" y="3501"/>
                      <a:pt x="0" y="3441"/>
                      <a:pt x="24" y="3393"/>
                    </a:cubicBezTo>
                    <a:cubicBezTo>
                      <a:pt x="36" y="3370"/>
                      <a:pt x="36" y="3346"/>
                      <a:pt x="60" y="3334"/>
                    </a:cubicBezTo>
                    <a:cubicBezTo>
                      <a:pt x="95" y="3310"/>
                      <a:pt x="119" y="3274"/>
                      <a:pt x="167" y="3274"/>
                    </a:cubicBezTo>
                    <a:cubicBezTo>
                      <a:pt x="167" y="3262"/>
                      <a:pt x="179" y="3262"/>
                      <a:pt x="179" y="3262"/>
                    </a:cubicBezTo>
                    <a:cubicBezTo>
                      <a:pt x="226" y="3215"/>
                      <a:pt x="286" y="3179"/>
                      <a:pt x="345" y="3155"/>
                    </a:cubicBezTo>
                    <a:cubicBezTo>
                      <a:pt x="369" y="3143"/>
                      <a:pt x="381" y="3132"/>
                      <a:pt x="369" y="3096"/>
                    </a:cubicBezTo>
                    <a:cubicBezTo>
                      <a:pt x="369" y="3060"/>
                      <a:pt x="405" y="3048"/>
                      <a:pt x="429" y="3036"/>
                    </a:cubicBezTo>
                    <a:cubicBezTo>
                      <a:pt x="464" y="3012"/>
                      <a:pt x="512" y="3001"/>
                      <a:pt x="548" y="2977"/>
                    </a:cubicBezTo>
                    <a:cubicBezTo>
                      <a:pt x="560" y="2977"/>
                      <a:pt x="584" y="2977"/>
                      <a:pt x="595" y="2989"/>
                    </a:cubicBezTo>
                    <a:cubicBezTo>
                      <a:pt x="607" y="2989"/>
                      <a:pt x="631" y="3001"/>
                      <a:pt x="655" y="3001"/>
                    </a:cubicBezTo>
                    <a:cubicBezTo>
                      <a:pt x="679" y="3001"/>
                      <a:pt x="691" y="3001"/>
                      <a:pt x="703" y="2977"/>
                    </a:cubicBezTo>
                    <a:cubicBezTo>
                      <a:pt x="738" y="2917"/>
                      <a:pt x="762" y="2858"/>
                      <a:pt x="798" y="2798"/>
                    </a:cubicBezTo>
                    <a:cubicBezTo>
                      <a:pt x="822" y="2762"/>
                      <a:pt x="822" y="2715"/>
                      <a:pt x="810" y="2667"/>
                    </a:cubicBezTo>
                    <a:cubicBezTo>
                      <a:pt x="798" y="2655"/>
                      <a:pt x="798" y="2655"/>
                      <a:pt x="798" y="2643"/>
                    </a:cubicBezTo>
                    <a:cubicBezTo>
                      <a:pt x="786" y="2608"/>
                      <a:pt x="786" y="2584"/>
                      <a:pt x="822" y="2560"/>
                    </a:cubicBezTo>
                    <a:cubicBezTo>
                      <a:pt x="822" y="2560"/>
                      <a:pt x="822" y="2560"/>
                      <a:pt x="834" y="2560"/>
                    </a:cubicBezTo>
                    <a:cubicBezTo>
                      <a:pt x="845" y="2536"/>
                      <a:pt x="857" y="2524"/>
                      <a:pt x="834" y="2500"/>
                    </a:cubicBezTo>
                    <a:cubicBezTo>
                      <a:pt x="810" y="2477"/>
                      <a:pt x="810" y="2465"/>
                      <a:pt x="834" y="2429"/>
                    </a:cubicBezTo>
                    <a:cubicBezTo>
                      <a:pt x="834" y="2429"/>
                      <a:pt x="845" y="2417"/>
                      <a:pt x="834" y="2405"/>
                    </a:cubicBezTo>
                    <a:cubicBezTo>
                      <a:pt x="834" y="2393"/>
                      <a:pt x="822" y="2393"/>
                      <a:pt x="810" y="2393"/>
                    </a:cubicBezTo>
                    <a:cubicBezTo>
                      <a:pt x="786" y="2405"/>
                      <a:pt x="774" y="2417"/>
                      <a:pt x="750" y="2417"/>
                    </a:cubicBezTo>
                    <a:cubicBezTo>
                      <a:pt x="726" y="2417"/>
                      <a:pt x="703" y="2417"/>
                      <a:pt x="679" y="2417"/>
                    </a:cubicBezTo>
                    <a:cubicBezTo>
                      <a:pt x="560" y="2405"/>
                      <a:pt x="512" y="2274"/>
                      <a:pt x="584" y="2167"/>
                    </a:cubicBezTo>
                    <a:cubicBezTo>
                      <a:pt x="595" y="2143"/>
                      <a:pt x="607" y="2119"/>
                      <a:pt x="619" y="2084"/>
                    </a:cubicBezTo>
                    <a:cubicBezTo>
                      <a:pt x="619" y="2072"/>
                      <a:pt x="631" y="2060"/>
                      <a:pt x="643" y="2048"/>
                    </a:cubicBezTo>
                    <a:cubicBezTo>
                      <a:pt x="703" y="1989"/>
                      <a:pt x="750" y="1917"/>
                      <a:pt x="798" y="1846"/>
                    </a:cubicBezTo>
                    <a:cubicBezTo>
                      <a:pt x="810" y="1846"/>
                      <a:pt x="810" y="1834"/>
                      <a:pt x="822" y="1822"/>
                    </a:cubicBezTo>
                    <a:cubicBezTo>
                      <a:pt x="845" y="1727"/>
                      <a:pt x="917" y="1667"/>
                      <a:pt x="988" y="1596"/>
                    </a:cubicBezTo>
                    <a:cubicBezTo>
                      <a:pt x="1024" y="1560"/>
                      <a:pt x="1060" y="1560"/>
                      <a:pt x="1107" y="1596"/>
                    </a:cubicBezTo>
                    <a:cubicBezTo>
                      <a:pt x="1119" y="1608"/>
                      <a:pt x="1131" y="1631"/>
                      <a:pt x="1155" y="1643"/>
                    </a:cubicBezTo>
                    <a:cubicBezTo>
                      <a:pt x="1179" y="1655"/>
                      <a:pt x="1203" y="1655"/>
                      <a:pt x="1215" y="1619"/>
                    </a:cubicBezTo>
                    <a:cubicBezTo>
                      <a:pt x="1215" y="1608"/>
                      <a:pt x="1226" y="1596"/>
                      <a:pt x="1226" y="1584"/>
                    </a:cubicBezTo>
                    <a:cubicBezTo>
                      <a:pt x="1226" y="1560"/>
                      <a:pt x="1226" y="1536"/>
                      <a:pt x="1226" y="1512"/>
                    </a:cubicBezTo>
                    <a:cubicBezTo>
                      <a:pt x="1215" y="1417"/>
                      <a:pt x="1215" y="1322"/>
                      <a:pt x="1191" y="1238"/>
                    </a:cubicBezTo>
                    <a:cubicBezTo>
                      <a:pt x="1143" y="1119"/>
                      <a:pt x="1238" y="1036"/>
                      <a:pt x="1310" y="1012"/>
                    </a:cubicBezTo>
                    <a:cubicBezTo>
                      <a:pt x="1322" y="1000"/>
                      <a:pt x="1346" y="1012"/>
                      <a:pt x="1357" y="1024"/>
                    </a:cubicBezTo>
                    <a:cubicBezTo>
                      <a:pt x="1429" y="1048"/>
                      <a:pt x="1465" y="1084"/>
                      <a:pt x="1465" y="1155"/>
                    </a:cubicBezTo>
                    <a:cubicBezTo>
                      <a:pt x="1465" y="1167"/>
                      <a:pt x="1465" y="1179"/>
                      <a:pt x="1465" y="1191"/>
                    </a:cubicBezTo>
                    <a:cubicBezTo>
                      <a:pt x="1477" y="1215"/>
                      <a:pt x="1488" y="1238"/>
                      <a:pt x="1512" y="1250"/>
                    </a:cubicBezTo>
                    <a:cubicBezTo>
                      <a:pt x="1512" y="1250"/>
                      <a:pt x="1524" y="1250"/>
                      <a:pt x="1524" y="1250"/>
                    </a:cubicBezTo>
                    <a:cubicBezTo>
                      <a:pt x="1524" y="1250"/>
                      <a:pt x="1536" y="1250"/>
                      <a:pt x="1524" y="1238"/>
                    </a:cubicBezTo>
                    <a:cubicBezTo>
                      <a:pt x="1500" y="1203"/>
                      <a:pt x="1488" y="1167"/>
                      <a:pt x="1488" y="1131"/>
                    </a:cubicBezTo>
                    <a:cubicBezTo>
                      <a:pt x="1477" y="1072"/>
                      <a:pt x="1453" y="1036"/>
                      <a:pt x="1417" y="1012"/>
                    </a:cubicBezTo>
                    <a:cubicBezTo>
                      <a:pt x="1369" y="976"/>
                      <a:pt x="1381" y="941"/>
                      <a:pt x="1417" y="917"/>
                    </a:cubicBezTo>
                    <a:cubicBezTo>
                      <a:pt x="1465" y="869"/>
                      <a:pt x="1512" y="834"/>
                      <a:pt x="1572" y="810"/>
                    </a:cubicBezTo>
                    <a:cubicBezTo>
                      <a:pt x="1655" y="786"/>
                      <a:pt x="1738" y="750"/>
                      <a:pt x="1810" y="691"/>
                    </a:cubicBezTo>
                    <a:cubicBezTo>
                      <a:pt x="1893" y="631"/>
                      <a:pt x="1917" y="643"/>
                      <a:pt x="1953" y="738"/>
                    </a:cubicBezTo>
                    <a:cubicBezTo>
                      <a:pt x="1977" y="798"/>
                      <a:pt x="1988" y="846"/>
                      <a:pt x="1988" y="917"/>
                    </a:cubicBezTo>
                    <a:cubicBezTo>
                      <a:pt x="1988" y="965"/>
                      <a:pt x="2000" y="1012"/>
                      <a:pt x="2012" y="1060"/>
                    </a:cubicBezTo>
                    <a:cubicBezTo>
                      <a:pt x="1988" y="1107"/>
                      <a:pt x="1977" y="1143"/>
                      <a:pt x="1977" y="1215"/>
                    </a:cubicBezTo>
                    <a:cubicBezTo>
                      <a:pt x="2000" y="1155"/>
                      <a:pt x="2012" y="1107"/>
                      <a:pt x="2012" y="1060"/>
                    </a:cubicBezTo>
                    <a:close/>
                    <a:moveTo>
                      <a:pt x="4739" y="6501"/>
                    </a:moveTo>
                    <a:cubicBezTo>
                      <a:pt x="4727" y="6489"/>
                      <a:pt x="4715" y="6477"/>
                      <a:pt x="4703" y="6465"/>
                    </a:cubicBezTo>
                    <a:cubicBezTo>
                      <a:pt x="4703" y="6465"/>
                      <a:pt x="4691" y="6465"/>
                      <a:pt x="4691" y="6465"/>
                    </a:cubicBezTo>
                    <a:cubicBezTo>
                      <a:pt x="4691" y="6465"/>
                      <a:pt x="4691" y="6477"/>
                      <a:pt x="4691" y="6477"/>
                    </a:cubicBezTo>
                    <a:cubicBezTo>
                      <a:pt x="4703" y="6501"/>
                      <a:pt x="4715" y="6513"/>
                      <a:pt x="4739" y="6501"/>
                    </a:cubicBezTo>
                    <a:cubicBezTo>
                      <a:pt x="4763" y="6525"/>
                      <a:pt x="4786" y="6525"/>
                      <a:pt x="4834" y="6513"/>
                    </a:cubicBezTo>
                    <a:cubicBezTo>
                      <a:pt x="4798" y="6489"/>
                      <a:pt x="4763" y="6501"/>
                      <a:pt x="4739" y="6501"/>
                    </a:cubicBezTo>
                    <a:close/>
                    <a:moveTo>
                      <a:pt x="4620" y="6822"/>
                    </a:moveTo>
                    <a:cubicBezTo>
                      <a:pt x="4691" y="6775"/>
                      <a:pt x="4691" y="6775"/>
                      <a:pt x="4727" y="6727"/>
                    </a:cubicBezTo>
                    <a:cubicBezTo>
                      <a:pt x="4715" y="6727"/>
                      <a:pt x="4715" y="6715"/>
                      <a:pt x="4715" y="6715"/>
                    </a:cubicBezTo>
                    <a:cubicBezTo>
                      <a:pt x="4620" y="6727"/>
                      <a:pt x="4620" y="6727"/>
                      <a:pt x="4620" y="6822"/>
                    </a:cubicBezTo>
                    <a:cubicBezTo>
                      <a:pt x="4608" y="6834"/>
                      <a:pt x="4596" y="6858"/>
                      <a:pt x="4584" y="6870"/>
                    </a:cubicBezTo>
                    <a:cubicBezTo>
                      <a:pt x="4584" y="6870"/>
                      <a:pt x="4584" y="6882"/>
                      <a:pt x="4596" y="6882"/>
                    </a:cubicBezTo>
                    <a:cubicBezTo>
                      <a:pt x="4596" y="6882"/>
                      <a:pt x="4596" y="6882"/>
                      <a:pt x="4608" y="6882"/>
                    </a:cubicBezTo>
                    <a:cubicBezTo>
                      <a:pt x="4620" y="6870"/>
                      <a:pt x="4620" y="6846"/>
                      <a:pt x="4620" y="6822"/>
                    </a:cubicBezTo>
                    <a:close/>
                    <a:moveTo>
                      <a:pt x="2167" y="7656"/>
                    </a:moveTo>
                    <a:cubicBezTo>
                      <a:pt x="2191" y="7656"/>
                      <a:pt x="2191" y="7656"/>
                      <a:pt x="2203" y="7644"/>
                    </a:cubicBezTo>
                    <a:cubicBezTo>
                      <a:pt x="2203" y="7632"/>
                      <a:pt x="2203" y="7632"/>
                      <a:pt x="2203" y="7620"/>
                    </a:cubicBezTo>
                    <a:cubicBezTo>
                      <a:pt x="2203" y="7608"/>
                      <a:pt x="2191" y="7596"/>
                      <a:pt x="2179" y="7608"/>
                    </a:cubicBezTo>
                    <a:cubicBezTo>
                      <a:pt x="2167" y="7608"/>
                      <a:pt x="2155" y="7608"/>
                      <a:pt x="2143" y="7620"/>
                    </a:cubicBezTo>
                    <a:cubicBezTo>
                      <a:pt x="2143" y="7620"/>
                      <a:pt x="2131" y="7620"/>
                      <a:pt x="2143" y="7620"/>
                    </a:cubicBezTo>
                    <a:cubicBezTo>
                      <a:pt x="2143" y="7632"/>
                      <a:pt x="2143" y="7632"/>
                      <a:pt x="2143" y="7644"/>
                    </a:cubicBezTo>
                    <a:cubicBezTo>
                      <a:pt x="2155" y="7644"/>
                      <a:pt x="2167" y="7644"/>
                      <a:pt x="2167" y="7656"/>
                    </a:cubicBezTo>
                    <a:close/>
                    <a:moveTo>
                      <a:pt x="4620" y="7013"/>
                    </a:moveTo>
                    <a:cubicBezTo>
                      <a:pt x="4644" y="7025"/>
                      <a:pt x="4667" y="7037"/>
                      <a:pt x="4679" y="7013"/>
                    </a:cubicBezTo>
                    <a:cubicBezTo>
                      <a:pt x="4679" y="7013"/>
                      <a:pt x="4691" y="7001"/>
                      <a:pt x="4691" y="7001"/>
                    </a:cubicBezTo>
                    <a:cubicBezTo>
                      <a:pt x="4679" y="7001"/>
                      <a:pt x="4679" y="6989"/>
                      <a:pt x="4667" y="6989"/>
                    </a:cubicBezTo>
                    <a:cubicBezTo>
                      <a:pt x="4655" y="7001"/>
                      <a:pt x="4632" y="7013"/>
                      <a:pt x="4620" y="7013"/>
                    </a:cubicBezTo>
                    <a:close/>
                    <a:moveTo>
                      <a:pt x="2346" y="1203"/>
                    </a:moveTo>
                    <a:cubicBezTo>
                      <a:pt x="2346" y="1203"/>
                      <a:pt x="2346" y="1203"/>
                      <a:pt x="2346" y="1203"/>
                    </a:cubicBezTo>
                    <a:cubicBezTo>
                      <a:pt x="2346" y="1227"/>
                      <a:pt x="2346" y="1238"/>
                      <a:pt x="2358" y="1250"/>
                    </a:cubicBezTo>
                    <a:cubicBezTo>
                      <a:pt x="2358" y="1250"/>
                      <a:pt x="2369" y="1250"/>
                      <a:pt x="2369" y="1238"/>
                    </a:cubicBezTo>
                    <a:cubicBezTo>
                      <a:pt x="2369" y="1238"/>
                      <a:pt x="2369" y="1227"/>
                      <a:pt x="2369" y="1215"/>
                    </a:cubicBezTo>
                    <a:cubicBezTo>
                      <a:pt x="2358" y="1215"/>
                      <a:pt x="2358" y="1203"/>
                      <a:pt x="2346" y="1203"/>
                    </a:cubicBezTo>
                    <a:close/>
                    <a:moveTo>
                      <a:pt x="3084" y="738"/>
                    </a:moveTo>
                    <a:cubicBezTo>
                      <a:pt x="3084" y="738"/>
                      <a:pt x="3072" y="738"/>
                      <a:pt x="3072" y="738"/>
                    </a:cubicBezTo>
                    <a:cubicBezTo>
                      <a:pt x="3072" y="762"/>
                      <a:pt x="3084" y="762"/>
                      <a:pt x="3096" y="762"/>
                    </a:cubicBezTo>
                    <a:cubicBezTo>
                      <a:pt x="3096" y="762"/>
                      <a:pt x="3108" y="762"/>
                      <a:pt x="3108" y="762"/>
                    </a:cubicBezTo>
                    <a:cubicBezTo>
                      <a:pt x="3108" y="750"/>
                      <a:pt x="3108" y="750"/>
                      <a:pt x="3108" y="750"/>
                    </a:cubicBezTo>
                    <a:cubicBezTo>
                      <a:pt x="3096" y="738"/>
                      <a:pt x="3084" y="738"/>
                      <a:pt x="3084" y="7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42"/>
              <p:cNvSpPr/>
              <p:nvPr/>
            </p:nvSpPr>
            <p:spPr>
              <a:xfrm>
                <a:off x="2723550" y="4150950"/>
                <a:ext cx="74425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977" h="3739" extrusionOk="0">
                    <a:moveTo>
                      <a:pt x="2036" y="3512"/>
                    </a:moveTo>
                    <a:cubicBezTo>
                      <a:pt x="2012" y="3489"/>
                      <a:pt x="1989" y="3477"/>
                      <a:pt x="1965" y="3465"/>
                    </a:cubicBezTo>
                    <a:cubicBezTo>
                      <a:pt x="1941" y="3441"/>
                      <a:pt x="1905" y="3429"/>
                      <a:pt x="1893" y="3393"/>
                    </a:cubicBezTo>
                    <a:cubicBezTo>
                      <a:pt x="1881" y="3369"/>
                      <a:pt x="1881" y="3358"/>
                      <a:pt x="1905" y="3334"/>
                    </a:cubicBezTo>
                    <a:cubicBezTo>
                      <a:pt x="1929" y="3298"/>
                      <a:pt x="1917" y="3274"/>
                      <a:pt x="1881" y="3274"/>
                    </a:cubicBezTo>
                    <a:cubicBezTo>
                      <a:pt x="1834" y="3274"/>
                      <a:pt x="1798" y="3227"/>
                      <a:pt x="1774" y="3191"/>
                    </a:cubicBezTo>
                    <a:cubicBezTo>
                      <a:pt x="1750" y="3155"/>
                      <a:pt x="1739" y="3131"/>
                      <a:pt x="1727" y="3096"/>
                    </a:cubicBezTo>
                    <a:cubicBezTo>
                      <a:pt x="1715" y="3060"/>
                      <a:pt x="1691" y="3036"/>
                      <a:pt x="1655" y="3036"/>
                    </a:cubicBezTo>
                    <a:cubicBezTo>
                      <a:pt x="1643" y="3036"/>
                      <a:pt x="1631" y="3036"/>
                      <a:pt x="1619" y="3048"/>
                    </a:cubicBezTo>
                    <a:cubicBezTo>
                      <a:pt x="1608" y="3096"/>
                      <a:pt x="1572" y="3096"/>
                      <a:pt x="1536" y="3072"/>
                    </a:cubicBezTo>
                    <a:cubicBezTo>
                      <a:pt x="1512" y="3060"/>
                      <a:pt x="1500" y="3072"/>
                      <a:pt x="1477" y="3096"/>
                    </a:cubicBezTo>
                    <a:cubicBezTo>
                      <a:pt x="1417" y="3155"/>
                      <a:pt x="1322" y="3143"/>
                      <a:pt x="1262" y="3084"/>
                    </a:cubicBezTo>
                    <a:cubicBezTo>
                      <a:pt x="1227" y="3036"/>
                      <a:pt x="1227" y="2977"/>
                      <a:pt x="1262" y="2929"/>
                    </a:cubicBezTo>
                    <a:cubicBezTo>
                      <a:pt x="1286" y="2893"/>
                      <a:pt x="1310" y="2869"/>
                      <a:pt x="1322" y="2834"/>
                    </a:cubicBezTo>
                    <a:cubicBezTo>
                      <a:pt x="1322" y="2810"/>
                      <a:pt x="1346" y="2810"/>
                      <a:pt x="1369" y="2822"/>
                    </a:cubicBezTo>
                    <a:cubicBezTo>
                      <a:pt x="1405" y="2834"/>
                      <a:pt x="1441" y="2846"/>
                      <a:pt x="1488" y="2846"/>
                    </a:cubicBezTo>
                    <a:cubicBezTo>
                      <a:pt x="1512" y="2846"/>
                      <a:pt x="1524" y="2846"/>
                      <a:pt x="1548" y="2834"/>
                    </a:cubicBezTo>
                    <a:cubicBezTo>
                      <a:pt x="1596" y="2810"/>
                      <a:pt x="1643" y="2786"/>
                      <a:pt x="1691" y="2774"/>
                    </a:cubicBezTo>
                    <a:cubicBezTo>
                      <a:pt x="1691" y="2750"/>
                      <a:pt x="1691" y="2738"/>
                      <a:pt x="1679" y="2727"/>
                    </a:cubicBezTo>
                    <a:cubicBezTo>
                      <a:pt x="1667" y="2703"/>
                      <a:pt x="1655" y="2691"/>
                      <a:pt x="1643" y="2679"/>
                    </a:cubicBezTo>
                    <a:cubicBezTo>
                      <a:pt x="1619" y="2643"/>
                      <a:pt x="1619" y="2607"/>
                      <a:pt x="1655" y="2572"/>
                    </a:cubicBezTo>
                    <a:cubicBezTo>
                      <a:pt x="1679" y="2548"/>
                      <a:pt x="1703" y="2512"/>
                      <a:pt x="1727" y="2488"/>
                    </a:cubicBezTo>
                    <a:cubicBezTo>
                      <a:pt x="1750" y="2453"/>
                      <a:pt x="1774" y="2429"/>
                      <a:pt x="1774" y="2393"/>
                    </a:cubicBezTo>
                    <a:cubicBezTo>
                      <a:pt x="1774" y="2381"/>
                      <a:pt x="1786" y="2357"/>
                      <a:pt x="1798" y="2346"/>
                    </a:cubicBezTo>
                    <a:cubicBezTo>
                      <a:pt x="1822" y="2322"/>
                      <a:pt x="1822" y="2286"/>
                      <a:pt x="1810" y="2250"/>
                    </a:cubicBezTo>
                    <a:cubicBezTo>
                      <a:pt x="1798" y="2191"/>
                      <a:pt x="1786" y="2143"/>
                      <a:pt x="1774" y="2096"/>
                    </a:cubicBezTo>
                    <a:cubicBezTo>
                      <a:pt x="1762" y="2048"/>
                      <a:pt x="1750" y="2012"/>
                      <a:pt x="1715" y="1988"/>
                    </a:cubicBezTo>
                    <a:cubicBezTo>
                      <a:pt x="1679" y="1976"/>
                      <a:pt x="1679" y="1941"/>
                      <a:pt x="1679" y="1917"/>
                    </a:cubicBezTo>
                    <a:cubicBezTo>
                      <a:pt x="1667" y="1893"/>
                      <a:pt x="1667" y="1881"/>
                      <a:pt x="1643" y="1893"/>
                    </a:cubicBezTo>
                    <a:cubicBezTo>
                      <a:pt x="1631" y="1905"/>
                      <a:pt x="1619" y="1893"/>
                      <a:pt x="1608" y="1881"/>
                    </a:cubicBezTo>
                    <a:cubicBezTo>
                      <a:pt x="1584" y="1857"/>
                      <a:pt x="1572" y="1822"/>
                      <a:pt x="1560" y="1786"/>
                    </a:cubicBezTo>
                    <a:cubicBezTo>
                      <a:pt x="1524" y="1786"/>
                      <a:pt x="1500" y="1822"/>
                      <a:pt x="1465" y="1834"/>
                    </a:cubicBezTo>
                    <a:cubicBezTo>
                      <a:pt x="1453" y="1845"/>
                      <a:pt x="1429" y="1881"/>
                      <a:pt x="1405" y="1857"/>
                    </a:cubicBezTo>
                    <a:cubicBezTo>
                      <a:pt x="1381" y="1834"/>
                      <a:pt x="1393" y="1810"/>
                      <a:pt x="1393" y="1786"/>
                    </a:cubicBezTo>
                    <a:cubicBezTo>
                      <a:pt x="1393" y="1762"/>
                      <a:pt x="1405" y="1750"/>
                      <a:pt x="1417" y="1750"/>
                    </a:cubicBezTo>
                    <a:cubicBezTo>
                      <a:pt x="1429" y="1738"/>
                      <a:pt x="1429" y="1738"/>
                      <a:pt x="1441" y="1738"/>
                    </a:cubicBezTo>
                    <a:cubicBezTo>
                      <a:pt x="1488" y="1726"/>
                      <a:pt x="1488" y="1703"/>
                      <a:pt x="1453" y="1655"/>
                    </a:cubicBezTo>
                    <a:cubicBezTo>
                      <a:pt x="1441" y="1643"/>
                      <a:pt x="1417" y="1631"/>
                      <a:pt x="1405" y="1607"/>
                    </a:cubicBezTo>
                    <a:lnTo>
                      <a:pt x="1405" y="1607"/>
                    </a:lnTo>
                    <a:cubicBezTo>
                      <a:pt x="1393" y="1584"/>
                      <a:pt x="1369" y="1572"/>
                      <a:pt x="1369" y="1536"/>
                    </a:cubicBezTo>
                    <a:cubicBezTo>
                      <a:pt x="1358" y="1512"/>
                      <a:pt x="1346" y="1500"/>
                      <a:pt x="1322" y="1500"/>
                    </a:cubicBezTo>
                    <a:cubicBezTo>
                      <a:pt x="1298" y="1500"/>
                      <a:pt x="1286" y="1488"/>
                      <a:pt x="1286" y="1464"/>
                    </a:cubicBezTo>
                    <a:cubicBezTo>
                      <a:pt x="1286" y="1441"/>
                      <a:pt x="1286" y="1429"/>
                      <a:pt x="1286" y="1405"/>
                    </a:cubicBezTo>
                    <a:cubicBezTo>
                      <a:pt x="1274" y="1393"/>
                      <a:pt x="1274" y="1381"/>
                      <a:pt x="1262" y="1381"/>
                    </a:cubicBezTo>
                    <a:cubicBezTo>
                      <a:pt x="1250" y="1369"/>
                      <a:pt x="1238" y="1369"/>
                      <a:pt x="1227" y="1357"/>
                    </a:cubicBezTo>
                    <a:cubicBezTo>
                      <a:pt x="1203" y="1357"/>
                      <a:pt x="1191" y="1310"/>
                      <a:pt x="1167" y="1334"/>
                    </a:cubicBezTo>
                    <a:cubicBezTo>
                      <a:pt x="1155" y="1345"/>
                      <a:pt x="1179" y="1381"/>
                      <a:pt x="1179" y="1405"/>
                    </a:cubicBezTo>
                    <a:cubicBezTo>
                      <a:pt x="1179" y="1429"/>
                      <a:pt x="1179" y="1453"/>
                      <a:pt x="1155" y="1464"/>
                    </a:cubicBezTo>
                    <a:cubicBezTo>
                      <a:pt x="1131" y="1488"/>
                      <a:pt x="1119" y="1500"/>
                      <a:pt x="1107" y="1536"/>
                    </a:cubicBezTo>
                    <a:cubicBezTo>
                      <a:pt x="1107" y="1548"/>
                      <a:pt x="1096" y="1560"/>
                      <a:pt x="1072" y="1572"/>
                    </a:cubicBezTo>
                    <a:cubicBezTo>
                      <a:pt x="1036" y="1607"/>
                      <a:pt x="1012" y="1595"/>
                      <a:pt x="1000" y="1548"/>
                    </a:cubicBezTo>
                    <a:cubicBezTo>
                      <a:pt x="1000" y="1512"/>
                      <a:pt x="1012" y="1500"/>
                      <a:pt x="1036" y="1500"/>
                    </a:cubicBezTo>
                    <a:cubicBezTo>
                      <a:pt x="1060" y="1500"/>
                      <a:pt x="1060" y="1476"/>
                      <a:pt x="1048" y="1464"/>
                    </a:cubicBezTo>
                    <a:cubicBezTo>
                      <a:pt x="1012" y="1441"/>
                      <a:pt x="977" y="1441"/>
                      <a:pt x="941" y="1429"/>
                    </a:cubicBezTo>
                    <a:cubicBezTo>
                      <a:pt x="941" y="1429"/>
                      <a:pt x="929" y="1441"/>
                      <a:pt x="929" y="1441"/>
                    </a:cubicBezTo>
                    <a:cubicBezTo>
                      <a:pt x="941" y="1453"/>
                      <a:pt x="941" y="1464"/>
                      <a:pt x="941" y="1476"/>
                    </a:cubicBezTo>
                    <a:cubicBezTo>
                      <a:pt x="953" y="1488"/>
                      <a:pt x="953" y="1500"/>
                      <a:pt x="941" y="1500"/>
                    </a:cubicBezTo>
                    <a:cubicBezTo>
                      <a:pt x="941" y="1500"/>
                      <a:pt x="929" y="1500"/>
                      <a:pt x="929" y="1500"/>
                    </a:cubicBezTo>
                    <a:cubicBezTo>
                      <a:pt x="905" y="1476"/>
                      <a:pt x="881" y="1476"/>
                      <a:pt x="846" y="1488"/>
                    </a:cubicBezTo>
                    <a:cubicBezTo>
                      <a:pt x="822" y="1500"/>
                      <a:pt x="798" y="1488"/>
                      <a:pt x="786" y="1476"/>
                    </a:cubicBezTo>
                    <a:cubicBezTo>
                      <a:pt x="750" y="1464"/>
                      <a:pt x="726" y="1441"/>
                      <a:pt x="691" y="1464"/>
                    </a:cubicBezTo>
                    <a:cubicBezTo>
                      <a:pt x="667" y="1476"/>
                      <a:pt x="643" y="1464"/>
                      <a:pt x="631" y="1464"/>
                    </a:cubicBezTo>
                    <a:cubicBezTo>
                      <a:pt x="572" y="1453"/>
                      <a:pt x="524" y="1429"/>
                      <a:pt x="476" y="1441"/>
                    </a:cubicBezTo>
                    <a:cubicBezTo>
                      <a:pt x="465" y="1441"/>
                      <a:pt x="453" y="1429"/>
                      <a:pt x="441" y="1429"/>
                    </a:cubicBezTo>
                    <a:cubicBezTo>
                      <a:pt x="417" y="1417"/>
                      <a:pt x="393" y="1417"/>
                      <a:pt x="381" y="1429"/>
                    </a:cubicBezTo>
                    <a:cubicBezTo>
                      <a:pt x="357" y="1441"/>
                      <a:pt x="345" y="1441"/>
                      <a:pt x="334" y="1441"/>
                    </a:cubicBezTo>
                    <a:cubicBezTo>
                      <a:pt x="310" y="1429"/>
                      <a:pt x="298" y="1417"/>
                      <a:pt x="298" y="1405"/>
                    </a:cubicBezTo>
                    <a:cubicBezTo>
                      <a:pt x="310" y="1393"/>
                      <a:pt x="310" y="1393"/>
                      <a:pt x="322" y="1381"/>
                    </a:cubicBezTo>
                    <a:cubicBezTo>
                      <a:pt x="334" y="1381"/>
                      <a:pt x="345" y="1381"/>
                      <a:pt x="357" y="1381"/>
                    </a:cubicBezTo>
                    <a:cubicBezTo>
                      <a:pt x="357" y="1381"/>
                      <a:pt x="369" y="1369"/>
                      <a:pt x="369" y="1357"/>
                    </a:cubicBezTo>
                    <a:cubicBezTo>
                      <a:pt x="369" y="1345"/>
                      <a:pt x="357" y="1345"/>
                      <a:pt x="357" y="1345"/>
                    </a:cubicBezTo>
                    <a:cubicBezTo>
                      <a:pt x="322" y="1334"/>
                      <a:pt x="286" y="1334"/>
                      <a:pt x="262" y="1334"/>
                    </a:cubicBezTo>
                    <a:cubicBezTo>
                      <a:pt x="226" y="1334"/>
                      <a:pt x="215" y="1334"/>
                      <a:pt x="191" y="1310"/>
                    </a:cubicBezTo>
                    <a:cubicBezTo>
                      <a:pt x="143" y="1262"/>
                      <a:pt x="107" y="1214"/>
                      <a:pt x="84" y="1155"/>
                    </a:cubicBezTo>
                    <a:cubicBezTo>
                      <a:pt x="84" y="1143"/>
                      <a:pt x="72" y="1131"/>
                      <a:pt x="72" y="1107"/>
                    </a:cubicBezTo>
                    <a:cubicBezTo>
                      <a:pt x="84" y="1083"/>
                      <a:pt x="84" y="1072"/>
                      <a:pt x="107" y="1072"/>
                    </a:cubicBezTo>
                    <a:cubicBezTo>
                      <a:pt x="131" y="1083"/>
                      <a:pt x="155" y="1095"/>
                      <a:pt x="179" y="1095"/>
                    </a:cubicBezTo>
                    <a:cubicBezTo>
                      <a:pt x="203" y="1107"/>
                      <a:pt x="215" y="1107"/>
                      <a:pt x="226" y="1107"/>
                    </a:cubicBezTo>
                    <a:cubicBezTo>
                      <a:pt x="238" y="1107"/>
                      <a:pt x="250" y="1107"/>
                      <a:pt x="262" y="1095"/>
                    </a:cubicBezTo>
                    <a:cubicBezTo>
                      <a:pt x="274" y="1083"/>
                      <a:pt x="262" y="1072"/>
                      <a:pt x="250" y="1060"/>
                    </a:cubicBezTo>
                    <a:cubicBezTo>
                      <a:pt x="226" y="1024"/>
                      <a:pt x="203" y="1012"/>
                      <a:pt x="167" y="1012"/>
                    </a:cubicBezTo>
                    <a:cubicBezTo>
                      <a:pt x="131" y="1012"/>
                      <a:pt x="95" y="1000"/>
                      <a:pt x="60" y="988"/>
                    </a:cubicBezTo>
                    <a:cubicBezTo>
                      <a:pt x="36" y="976"/>
                      <a:pt x="12" y="953"/>
                      <a:pt x="12" y="917"/>
                    </a:cubicBezTo>
                    <a:cubicBezTo>
                      <a:pt x="24" y="845"/>
                      <a:pt x="0" y="762"/>
                      <a:pt x="12" y="691"/>
                    </a:cubicBezTo>
                    <a:cubicBezTo>
                      <a:pt x="24" y="655"/>
                      <a:pt x="12" y="607"/>
                      <a:pt x="24" y="572"/>
                    </a:cubicBezTo>
                    <a:cubicBezTo>
                      <a:pt x="48" y="488"/>
                      <a:pt x="60" y="393"/>
                      <a:pt x="95" y="310"/>
                    </a:cubicBezTo>
                    <a:cubicBezTo>
                      <a:pt x="107" y="250"/>
                      <a:pt x="143" y="202"/>
                      <a:pt x="167" y="155"/>
                    </a:cubicBezTo>
                    <a:cubicBezTo>
                      <a:pt x="203" y="95"/>
                      <a:pt x="262" y="60"/>
                      <a:pt x="334" y="24"/>
                    </a:cubicBezTo>
                    <a:cubicBezTo>
                      <a:pt x="381" y="0"/>
                      <a:pt x="441" y="12"/>
                      <a:pt x="488" y="24"/>
                    </a:cubicBezTo>
                    <a:cubicBezTo>
                      <a:pt x="536" y="36"/>
                      <a:pt x="548" y="71"/>
                      <a:pt x="512" y="107"/>
                    </a:cubicBezTo>
                    <a:cubicBezTo>
                      <a:pt x="488" y="143"/>
                      <a:pt x="465" y="179"/>
                      <a:pt x="453" y="202"/>
                    </a:cubicBezTo>
                    <a:cubicBezTo>
                      <a:pt x="429" y="238"/>
                      <a:pt x="405" y="274"/>
                      <a:pt x="405" y="321"/>
                    </a:cubicBezTo>
                    <a:cubicBezTo>
                      <a:pt x="393" y="345"/>
                      <a:pt x="393" y="369"/>
                      <a:pt x="381" y="393"/>
                    </a:cubicBezTo>
                    <a:cubicBezTo>
                      <a:pt x="357" y="441"/>
                      <a:pt x="357" y="488"/>
                      <a:pt x="381" y="548"/>
                    </a:cubicBezTo>
                    <a:cubicBezTo>
                      <a:pt x="405" y="572"/>
                      <a:pt x="393" y="607"/>
                      <a:pt x="393" y="643"/>
                    </a:cubicBezTo>
                    <a:cubicBezTo>
                      <a:pt x="381" y="750"/>
                      <a:pt x="441" y="881"/>
                      <a:pt x="524" y="929"/>
                    </a:cubicBezTo>
                    <a:cubicBezTo>
                      <a:pt x="536" y="929"/>
                      <a:pt x="548" y="929"/>
                      <a:pt x="548" y="917"/>
                    </a:cubicBezTo>
                    <a:cubicBezTo>
                      <a:pt x="548" y="917"/>
                      <a:pt x="548" y="905"/>
                      <a:pt x="548" y="905"/>
                    </a:cubicBezTo>
                    <a:cubicBezTo>
                      <a:pt x="548" y="893"/>
                      <a:pt x="548" y="881"/>
                      <a:pt x="536" y="881"/>
                    </a:cubicBezTo>
                    <a:cubicBezTo>
                      <a:pt x="524" y="869"/>
                      <a:pt x="512" y="857"/>
                      <a:pt x="500" y="857"/>
                    </a:cubicBezTo>
                    <a:cubicBezTo>
                      <a:pt x="488" y="845"/>
                      <a:pt x="476" y="833"/>
                      <a:pt x="476" y="822"/>
                    </a:cubicBezTo>
                    <a:cubicBezTo>
                      <a:pt x="429" y="750"/>
                      <a:pt x="429" y="714"/>
                      <a:pt x="476" y="655"/>
                    </a:cubicBezTo>
                    <a:cubicBezTo>
                      <a:pt x="488" y="643"/>
                      <a:pt x="512" y="631"/>
                      <a:pt x="524" y="619"/>
                    </a:cubicBezTo>
                    <a:cubicBezTo>
                      <a:pt x="524" y="595"/>
                      <a:pt x="512" y="595"/>
                      <a:pt x="500" y="583"/>
                    </a:cubicBezTo>
                    <a:cubicBezTo>
                      <a:pt x="465" y="572"/>
                      <a:pt x="453" y="536"/>
                      <a:pt x="453" y="500"/>
                    </a:cubicBezTo>
                    <a:cubicBezTo>
                      <a:pt x="453" y="476"/>
                      <a:pt x="453" y="452"/>
                      <a:pt x="453" y="429"/>
                    </a:cubicBezTo>
                    <a:cubicBezTo>
                      <a:pt x="453" y="405"/>
                      <a:pt x="465" y="381"/>
                      <a:pt x="476" y="369"/>
                    </a:cubicBezTo>
                    <a:cubicBezTo>
                      <a:pt x="512" y="357"/>
                      <a:pt x="476" y="321"/>
                      <a:pt x="488" y="310"/>
                    </a:cubicBezTo>
                    <a:cubicBezTo>
                      <a:pt x="512" y="298"/>
                      <a:pt x="524" y="298"/>
                      <a:pt x="512" y="262"/>
                    </a:cubicBezTo>
                    <a:cubicBezTo>
                      <a:pt x="512" y="238"/>
                      <a:pt x="524" y="226"/>
                      <a:pt x="536" y="214"/>
                    </a:cubicBezTo>
                    <a:cubicBezTo>
                      <a:pt x="584" y="179"/>
                      <a:pt x="643" y="143"/>
                      <a:pt x="691" y="95"/>
                    </a:cubicBezTo>
                    <a:cubicBezTo>
                      <a:pt x="738" y="60"/>
                      <a:pt x="798" y="60"/>
                      <a:pt x="857" y="60"/>
                    </a:cubicBezTo>
                    <a:cubicBezTo>
                      <a:pt x="881" y="60"/>
                      <a:pt x="905" y="83"/>
                      <a:pt x="917" y="119"/>
                    </a:cubicBezTo>
                    <a:cubicBezTo>
                      <a:pt x="917" y="131"/>
                      <a:pt x="929" y="143"/>
                      <a:pt x="929" y="167"/>
                    </a:cubicBezTo>
                    <a:cubicBezTo>
                      <a:pt x="929" y="214"/>
                      <a:pt x="929" y="262"/>
                      <a:pt x="965" y="298"/>
                    </a:cubicBezTo>
                    <a:cubicBezTo>
                      <a:pt x="977" y="298"/>
                      <a:pt x="977" y="310"/>
                      <a:pt x="977" y="321"/>
                    </a:cubicBezTo>
                    <a:cubicBezTo>
                      <a:pt x="953" y="393"/>
                      <a:pt x="1024" y="441"/>
                      <a:pt x="1000" y="512"/>
                    </a:cubicBezTo>
                    <a:cubicBezTo>
                      <a:pt x="988" y="536"/>
                      <a:pt x="988" y="572"/>
                      <a:pt x="977" y="607"/>
                    </a:cubicBezTo>
                    <a:cubicBezTo>
                      <a:pt x="977" y="619"/>
                      <a:pt x="977" y="631"/>
                      <a:pt x="977" y="643"/>
                    </a:cubicBezTo>
                    <a:cubicBezTo>
                      <a:pt x="977" y="643"/>
                      <a:pt x="977" y="655"/>
                      <a:pt x="988" y="667"/>
                    </a:cubicBezTo>
                    <a:cubicBezTo>
                      <a:pt x="988" y="667"/>
                      <a:pt x="1000" y="667"/>
                      <a:pt x="1012" y="655"/>
                    </a:cubicBezTo>
                    <a:cubicBezTo>
                      <a:pt x="1024" y="643"/>
                      <a:pt x="1024" y="631"/>
                      <a:pt x="1036" y="607"/>
                    </a:cubicBezTo>
                    <a:cubicBezTo>
                      <a:pt x="1036" y="595"/>
                      <a:pt x="1036" y="583"/>
                      <a:pt x="1048" y="560"/>
                    </a:cubicBezTo>
                    <a:cubicBezTo>
                      <a:pt x="1048" y="560"/>
                      <a:pt x="1060" y="548"/>
                      <a:pt x="1072" y="560"/>
                    </a:cubicBezTo>
                    <a:cubicBezTo>
                      <a:pt x="1084" y="595"/>
                      <a:pt x="1119" y="595"/>
                      <a:pt x="1143" y="607"/>
                    </a:cubicBezTo>
                    <a:cubicBezTo>
                      <a:pt x="1167" y="619"/>
                      <a:pt x="1191" y="607"/>
                      <a:pt x="1191" y="572"/>
                    </a:cubicBezTo>
                    <a:cubicBezTo>
                      <a:pt x="1191" y="524"/>
                      <a:pt x="1215" y="488"/>
                      <a:pt x="1238" y="464"/>
                    </a:cubicBezTo>
                    <a:cubicBezTo>
                      <a:pt x="1286" y="441"/>
                      <a:pt x="1322" y="441"/>
                      <a:pt x="1369" y="452"/>
                    </a:cubicBezTo>
                    <a:cubicBezTo>
                      <a:pt x="1405" y="476"/>
                      <a:pt x="1453" y="500"/>
                      <a:pt x="1500" y="512"/>
                    </a:cubicBezTo>
                    <a:cubicBezTo>
                      <a:pt x="1524" y="524"/>
                      <a:pt x="1536" y="560"/>
                      <a:pt x="1560" y="583"/>
                    </a:cubicBezTo>
                    <a:cubicBezTo>
                      <a:pt x="1560" y="607"/>
                      <a:pt x="1572" y="631"/>
                      <a:pt x="1572" y="655"/>
                    </a:cubicBezTo>
                    <a:cubicBezTo>
                      <a:pt x="1572" y="679"/>
                      <a:pt x="1584" y="691"/>
                      <a:pt x="1596" y="702"/>
                    </a:cubicBezTo>
                    <a:cubicBezTo>
                      <a:pt x="1631" y="714"/>
                      <a:pt x="1643" y="738"/>
                      <a:pt x="1643" y="774"/>
                    </a:cubicBezTo>
                    <a:cubicBezTo>
                      <a:pt x="1643" y="810"/>
                      <a:pt x="1655" y="810"/>
                      <a:pt x="1667" y="810"/>
                    </a:cubicBezTo>
                    <a:cubicBezTo>
                      <a:pt x="1679" y="810"/>
                      <a:pt x="1679" y="810"/>
                      <a:pt x="1691" y="810"/>
                    </a:cubicBezTo>
                    <a:cubicBezTo>
                      <a:pt x="1703" y="810"/>
                      <a:pt x="1715" y="810"/>
                      <a:pt x="1715" y="833"/>
                    </a:cubicBezTo>
                    <a:cubicBezTo>
                      <a:pt x="1703" y="869"/>
                      <a:pt x="1703" y="893"/>
                      <a:pt x="1727" y="929"/>
                    </a:cubicBezTo>
                    <a:cubicBezTo>
                      <a:pt x="1739" y="917"/>
                      <a:pt x="1762" y="893"/>
                      <a:pt x="1774" y="893"/>
                    </a:cubicBezTo>
                    <a:cubicBezTo>
                      <a:pt x="1810" y="869"/>
                      <a:pt x="1822" y="833"/>
                      <a:pt x="1858" y="857"/>
                    </a:cubicBezTo>
                    <a:cubicBezTo>
                      <a:pt x="1905" y="893"/>
                      <a:pt x="1965" y="917"/>
                      <a:pt x="1977" y="1000"/>
                    </a:cubicBezTo>
                    <a:cubicBezTo>
                      <a:pt x="1977" y="1012"/>
                      <a:pt x="1977" y="1036"/>
                      <a:pt x="1965" y="1048"/>
                    </a:cubicBezTo>
                    <a:cubicBezTo>
                      <a:pt x="1953" y="1060"/>
                      <a:pt x="1941" y="1060"/>
                      <a:pt x="1941" y="1083"/>
                    </a:cubicBezTo>
                    <a:cubicBezTo>
                      <a:pt x="1941" y="1083"/>
                      <a:pt x="1953" y="1095"/>
                      <a:pt x="1953" y="1083"/>
                    </a:cubicBezTo>
                    <a:cubicBezTo>
                      <a:pt x="2012" y="1072"/>
                      <a:pt x="2012" y="1072"/>
                      <a:pt x="2024" y="1143"/>
                    </a:cubicBezTo>
                    <a:cubicBezTo>
                      <a:pt x="2024" y="1155"/>
                      <a:pt x="2036" y="1167"/>
                      <a:pt x="2048" y="1167"/>
                    </a:cubicBezTo>
                    <a:cubicBezTo>
                      <a:pt x="2120" y="1155"/>
                      <a:pt x="2179" y="1191"/>
                      <a:pt x="2227" y="1226"/>
                    </a:cubicBezTo>
                    <a:cubicBezTo>
                      <a:pt x="2250" y="1250"/>
                      <a:pt x="2250" y="1286"/>
                      <a:pt x="2239" y="1298"/>
                    </a:cubicBezTo>
                    <a:cubicBezTo>
                      <a:pt x="2227" y="1310"/>
                      <a:pt x="2215" y="1322"/>
                      <a:pt x="2203" y="1334"/>
                    </a:cubicBezTo>
                    <a:cubicBezTo>
                      <a:pt x="2191" y="1334"/>
                      <a:pt x="2191" y="1345"/>
                      <a:pt x="2179" y="1357"/>
                    </a:cubicBezTo>
                    <a:cubicBezTo>
                      <a:pt x="2191" y="1357"/>
                      <a:pt x="2203" y="1369"/>
                      <a:pt x="2203" y="1381"/>
                    </a:cubicBezTo>
                    <a:cubicBezTo>
                      <a:pt x="2215" y="1381"/>
                      <a:pt x="2227" y="1393"/>
                      <a:pt x="2239" y="1405"/>
                    </a:cubicBezTo>
                    <a:cubicBezTo>
                      <a:pt x="2239" y="1393"/>
                      <a:pt x="2250" y="1381"/>
                      <a:pt x="2250" y="1381"/>
                    </a:cubicBezTo>
                    <a:cubicBezTo>
                      <a:pt x="2274" y="1334"/>
                      <a:pt x="2298" y="1334"/>
                      <a:pt x="2322" y="1369"/>
                    </a:cubicBezTo>
                    <a:cubicBezTo>
                      <a:pt x="2346" y="1393"/>
                      <a:pt x="2358" y="1417"/>
                      <a:pt x="2381" y="1453"/>
                    </a:cubicBezTo>
                    <a:cubicBezTo>
                      <a:pt x="2393" y="1488"/>
                      <a:pt x="2381" y="1512"/>
                      <a:pt x="2346" y="1524"/>
                    </a:cubicBezTo>
                    <a:cubicBezTo>
                      <a:pt x="2310" y="1524"/>
                      <a:pt x="2286" y="1536"/>
                      <a:pt x="2262" y="1560"/>
                    </a:cubicBezTo>
                    <a:cubicBezTo>
                      <a:pt x="2250" y="1560"/>
                      <a:pt x="2262" y="1584"/>
                      <a:pt x="2274" y="1584"/>
                    </a:cubicBezTo>
                    <a:cubicBezTo>
                      <a:pt x="2298" y="1595"/>
                      <a:pt x="2322" y="1607"/>
                      <a:pt x="2358" y="1607"/>
                    </a:cubicBezTo>
                    <a:cubicBezTo>
                      <a:pt x="2393" y="1607"/>
                      <a:pt x="2417" y="1631"/>
                      <a:pt x="2429" y="1655"/>
                    </a:cubicBezTo>
                    <a:cubicBezTo>
                      <a:pt x="2453" y="1667"/>
                      <a:pt x="2441" y="1691"/>
                      <a:pt x="2417" y="1703"/>
                    </a:cubicBezTo>
                    <a:cubicBezTo>
                      <a:pt x="2381" y="1726"/>
                      <a:pt x="2346" y="1715"/>
                      <a:pt x="2310" y="1703"/>
                    </a:cubicBezTo>
                    <a:cubicBezTo>
                      <a:pt x="2286" y="1726"/>
                      <a:pt x="2310" y="1738"/>
                      <a:pt x="2310" y="1762"/>
                    </a:cubicBezTo>
                    <a:cubicBezTo>
                      <a:pt x="2310" y="1774"/>
                      <a:pt x="2298" y="1798"/>
                      <a:pt x="2310" y="1822"/>
                    </a:cubicBezTo>
                    <a:cubicBezTo>
                      <a:pt x="2310" y="1822"/>
                      <a:pt x="2310" y="1845"/>
                      <a:pt x="2310" y="1857"/>
                    </a:cubicBezTo>
                    <a:cubicBezTo>
                      <a:pt x="2310" y="1869"/>
                      <a:pt x="2298" y="1881"/>
                      <a:pt x="2310" y="1893"/>
                    </a:cubicBezTo>
                    <a:cubicBezTo>
                      <a:pt x="2310" y="1917"/>
                      <a:pt x="2334" y="1917"/>
                      <a:pt x="2358" y="1929"/>
                    </a:cubicBezTo>
                    <a:cubicBezTo>
                      <a:pt x="2393" y="1929"/>
                      <a:pt x="2417" y="1941"/>
                      <a:pt x="2429" y="1988"/>
                    </a:cubicBezTo>
                    <a:cubicBezTo>
                      <a:pt x="2441" y="2012"/>
                      <a:pt x="2489" y="2024"/>
                      <a:pt x="2501" y="2060"/>
                    </a:cubicBezTo>
                    <a:cubicBezTo>
                      <a:pt x="2501" y="2072"/>
                      <a:pt x="2524" y="2072"/>
                      <a:pt x="2536" y="2072"/>
                    </a:cubicBezTo>
                    <a:cubicBezTo>
                      <a:pt x="2572" y="2060"/>
                      <a:pt x="2596" y="2060"/>
                      <a:pt x="2620" y="2107"/>
                    </a:cubicBezTo>
                    <a:cubicBezTo>
                      <a:pt x="2667" y="2143"/>
                      <a:pt x="2703" y="2191"/>
                      <a:pt x="2715" y="2274"/>
                    </a:cubicBezTo>
                    <a:cubicBezTo>
                      <a:pt x="2715" y="2286"/>
                      <a:pt x="2727" y="2298"/>
                      <a:pt x="2739" y="2298"/>
                    </a:cubicBezTo>
                    <a:cubicBezTo>
                      <a:pt x="2751" y="2298"/>
                      <a:pt x="2762" y="2298"/>
                      <a:pt x="2774" y="2298"/>
                    </a:cubicBezTo>
                    <a:cubicBezTo>
                      <a:pt x="2798" y="2298"/>
                      <a:pt x="2798" y="2310"/>
                      <a:pt x="2798" y="2322"/>
                    </a:cubicBezTo>
                    <a:cubicBezTo>
                      <a:pt x="2798" y="2357"/>
                      <a:pt x="2810" y="2369"/>
                      <a:pt x="2834" y="2369"/>
                    </a:cubicBezTo>
                    <a:cubicBezTo>
                      <a:pt x="2882" y="2369"/>
                      <a:pt x="2917" y="2381"/>
                      <a:pt x="2941" y="2417"/>
                    </a:cubicBezTo>
                    <a:cubicBezTo>
                      <a:pt x="2965" y="2441"/>
                      <a:pt x="2977" y="2477"/>
                      <a:pt x="2965" y="2512"/>
                    </a:cubicBezTo>
                    <a:cubicBezTo>
                      <a:pt x="2941" y="2548"/>
                      <a:pt x="2953" y="2584"/>
                      <a:pt x="2905" y="2596"/>
                    </a:cubicBezTo>
                    <a:cubicBezTo>
                      <a:pt x="2893" y="2607"/>
                      <a:pt x="2893" y="2619"/>
                      <a:pt x="2893" y="2643"/>
                    </a:cubicBezTo>
                    <a:cubicBezTo>
                      <a:pt x="2893" y="2679"/>
                      <a:pt x="2882" y="2703"/>
                      <a:pt x="2858" y="2738"/>
                    </a:cubicBezTo>
                    <a:cubicBezTo>
                      <a:pt x="2846" y="2762"/>
                      <a:pt x="2834" y="2774"/>
                      <a:pt x="2810" y="2774"/>
                    </a:cubicBezTo>
                    <a:cubicBezTo>
                      <a:pt x="2786" y="2786"/>
                      <a:pt x="2774" y="2798"/>
                      <a:pt x="2786" y="2822"/>
                    </a:cubicBezTo>
                    <a:cubicBezTo>
                      <a:pt x="2786" y="2858"/>
                      <a:pt x="2762" y="2881"/>
                      <a:pt x="2762" y="2917"/>
                    </a:cubicBezTo>
                    <a:cubicBezTo>
                      <a:pt x="2751" y="2941"/>
                      <a:pt x="2739" y="2941"/>
                      <a:pt x="2715" y="2929"/>
                    </a:cubicBezTo>
                    <a:cubicBezTo>
                      <a:pt x="2643" y="2905"/>
                      <a:pt x="2608" y="2834"/>
                      <a:pt x="2572" y="2762"/>
                    </a:cubicBezTo>
                    <a:cubicBezTo>
                      <a:pt x="2536" y="2691"/>
                      <a:pt x="2489" y="2643"/>
                      <a:pt x="2441" y="2596"/>
                    </a:cubicBezTo>
                    <a:cubicBezTo>
                      <a:pt x="2417" y="2584"/>
                      <a:pt x="2405" y="2572"/>
                      <a:pt x="2393" y="2548"/>
                    </a:cubicBezTo>
                    <a:cubicBezTo>
                      <a:pt x="2393" y="2524"/>
                      <a:pt x="2381" y="2536"/>
                      <a:pt x="2370" y="2548"/>
                    </a:cubicBezTo>
                    <a:cubicBezTo>
                      <a:pt x="2370" y="2560"/>
                      <a:pt x="2358" y="2560"/>
                      <a:pt x="2346" y="2560"/>
                    </a:cubicBezTo>
                    <a:cubicBezTo>
                      <a:pt x="2334" y="2560"/>
                      <a:pt x="2310" y="2548"/>
                      <a:pt x="2310" y="2572"/>
                    </a:cubicBezTo>
                    <a:cubicBezTo>
                      <a:pt x="2310" y="2596"/>
                      <a:pt x="2322" y="2596"/>
                      <a:pt x="2334" y="2607"/>
                    </a:cubicBezTo>
                    <a:cubicBezTo>
                      <a:pt x="2346" y="2607"/>
                      <a:pt x="2358" y="2619"/>
                      <a:pt x="2358" y="2619"/>
                    </a:cubicBezTo>
                    <a:cubicBezTo>
                      <a:pt x="2370" y="2643"/>
                      <a:pt x="2381" y="2655"/>
                      <a:pt x="2358" y="2679"/>
                    </a:cubicBezTo>
                    <a:cubicBezTo>
                      <a:pt x="2358" y="2691"/>
                      <a:pt x="2346" y="2691"/>
                      <a:pt x="2334" y="2703"/>
                    </a:cubicBezTo>
                    <a:cubicBezTo>
                      <a:pt x="2334" y="2715"/>
                      <a:pt x="2334" y="2727"/>
                      <a:pt x="2334" y="2738"/>
                    </a:cubicBezTo>
                    <a:cubicBezTo>
                      <a:pt x="2370" y="2774"/>
                      <a:pt x="2381" y="2822"/>
                      <a:pt x="2393" y="2869"/>
                    </a:cubicBezTo>
                    <a:cubicBezTo>
                      <a:pt x="2405" y="2905"/>
                      <a:pt x="2417" y="2941"/>
                      <a:pt x="2465" y="2953"/>
                    </a:cubicBezTo>
                    <a:cubicBezTo>
                      <a:pt x="2501" y="2953"/>
                      <a:pt x="2536" y="2977"/>
                      <a:pt x="2560" y="3012"/>
                    </a:cubicBezTo>
                    <a:cubicBezTo>
                      <a:pt x="2596" y="3036"/>
                      <a:pt x="2620" y="3072"/>
                      <a:pt x="2596" y="3119"/>
                    </a:cubicBezTo>
                    <a:cubicBezTo>
                      <a:pt x="2596" y="3143"/>
                      <a:pt x="2596" y="3167"/>
                      <a:pt x="2620" y="3179"/>
                    </a:cubicBezTo>
                    <a:cubicBezTo>
                      <a:pt x="2655" y="3215"/>
                      <a:pt x="2655" y="3274"/>
                      <a:pt x="2655" y="3334"/>
                    </a:cubicBezTo>
                    <a:cubicBezTo>
                      <a:pt x="2655" y="3346"/>
                      <a:pt x="2655" y="3358"/>
                      <a:pt x="2643" y="3369"/>
                    </a:cubicBezTo>
                    <a:cubicBezTo>
                      <a:pt x="2631" y="3381"/>
                      <a:pt x="2620" y="3381"/>
                      <a:pt x="2620" y="3405"/>
                    </a:cubicBezTo>
                    <a:cubicBezTo>
                      <a:pt x="2620" y="3417"/>
                      <a:pt x="2631" y="3429"/>
                      <a:pt x="2643" y="3441"/>
                    </a:cubicBezTo>
                    <a:cubicBezTo>
                      <a:pt x="2655" y="3453"/>
                      <a:pt x="2667" y="3477"/>
                      <a:pt x="2643" y="3489"/>
                    </a:cubicBezTo>
                    <a:cubicBezTo>
                      <a:pt x="2620" y="3500"/>
                      <a:pt x="2620" y="3524"/>
                      <a:pt x="2631" y="3536"/>
                    </a:cubicBezTo>
                    <a:cubicBezTo>
                      <a:pt x="2631" y="3548"/>
                      <a:pt x="2643" y="3560"/>
                      <a:pt x="2655" y="3572"/>
                    </a:cubicBezTo>
                    <a:cubicBezTo>
                      <a:pt x="2655" y="3584"/>
                      <a:pt x="2667" y="3596"/>
                      <a:pt x="2655" y="3596"/>
                    </a:cubicBezTo>
                    <a:cubicBezTo>
                      <a:pt x="2643" y="3608"/>
                      <a:pt x="2620" y="3608"/>
                      <a:pt x="2608" y="3596"/>
                    </a:cubicBezTo>
                    <a:cubicBezTo>
                      <a:pt x="2596" y="3584"/>
                      <a:pt x="2596" y="3560"/>
                      <a:pt x="2584" y="3548"/>
                    </a:cubicBezTo>
                    <a:cubicBezTo>
                      <a:pt x="2572" y="3512"/>
                      <a:pt x="2548" y="3489"/>
                      <a:pt x="2512" y="3477"/>
                    </a:cubicBezTo>
                    <a:cubicBezTo>
                      <a:pt x="2453" y="3465"/>
                      <a:pt x="2393" y="3429"/>
                      <a:pt x="2358" y="3369"/>
                    </a:cubicBezTo>
                    <a:cubicBezTo>
                      <a:pt x="2346" y="3358"/>
                      <a:pt x="2346" y="3358"/>
                      <a:pt x="2334" y="3346"/>
                    </a:cubicBezTo>
                    <a:cubicBezTo>
                      <a:pt x="2322" y="3346"/>
                      <a:pt x="2298" y="3334"/>
                      <a:pt x="2286" y="3334"/>
                    </a:cubicBezTo>
                    <a:cubicBezTo>
                      <a:pt x="2262" y="3322"/>
                      <a:pt x="2250" y="3298"/>
                      <a:pt x="2239" y="3298"/>
                    </a:cubicBezTo>
                    <a:cubicBezTo>
                      <a:pt x="2227" y="3310"/>
                      <a:pt x="2239" y="3322"/>
                      <a:pt x="2250" y="3334"/>
                    </a:cubicBezTo>
                    <a:cubicBezTo>
                      <a:pt x="2310" y="3405"/>
                      <a:pt x="2358" y="3489"/>
                      <a:pt x="2429" y="3548"/>
                    </a:cubicBezTo>
                    <a:cubicBezTo>
                      <a:pt x="2477" y="3596"/>
                      <a:pt x="2489" y="3643"/>
                      <a:pt x="2489" y="3703"/>
                    </a:cubicBezTo>
                    <a:cubicBezTo>
                      <a:pt x="2489" y="3727"/>
                      <a:pt x="2465" y="3739"/>
                      <a:pt x="2453" y="3727"/>
                    </a:cubicBezTo>
                    <a:cubicBezTo>
                      <a:pt x="2429" y="3703"/>
                      <a:pt x="2381" y="3703"/>
                      <a:pt x="2358" y="3691"/>
                    </a:cubicBezTo>
                    <a:cubicBezTo>
                      <a:pt x="2322" y="3679"/>
                      <a:pt x="2298" y="3655"/>
                      <a:pt x="2262" y="3643"/>
                    </a:cubicBezTo>
                    <a:cubicBezTo>
                      <a:pt x="2227" y="3643"/>
                      <a:pt x="2191" y="3619"/>
                      <a:pt x="2167" y="3584"/>
                    </a:cubicBezTo>
                    <a:cubicBezTo>
                      <a:pt x="2143" y="3524"/>
                      <a:pt x="2096" y="3512"/>
                      <a:pt x="2048" y="3512"/>
                    </a:cubicBezTo>
                    <a:cubicBezTo>
                      <a:pt x="2048" y="3524"/>
                      <a:pt x="2036" y="3512"/>
                      <a:pt x="2036" y="3512"/>
                    </a:cubicBezTo>
                    <a:close/>
                    <a:moveTo>
                      <a:pt x="512" y="1000"/>
                    </a:moveTo>
                    <a:cubicBezTo>
                      <a:pt x="500" y="1000"/>
                      <a:pt x="500" y="1000"/>
                      <a:pt x="500" y="1012"/>
                    </a:cubicBezTo>
                    <a:cubicBezTo>
                      <a:pt x="500" y="1012"/>
                      <a:pt x="512" y="1024"/>
                      <a:pt x="512" y="1024"/>
                    </a:cubicBezTo>
                    <a:cubicBezTo>
                      <a:pt x="512" y="1024"/>
                      <a:pt x="524" y="1012"/>
                      <a:pt x="524" y="1012"/>
                    </a:cubicBezTo>
                    <a:cubicBezTo>
                      <a:pt x="524" y="1012"/>
                      <a:pt x="512" y="1000"/>
                      <a:pt x="512" y="10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42"/>
              <p:cNvSpPr/>
              <p:nvPr/>
            </p:nvSpPr>
            <p:spPr>
              <a:xfrm>
                <a:off x="2649125" y="4151825"/>
                <a:ext cx="47350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894" extrusionOk="0">
                    <a:moveTo>
                      <a:pt x="108" y="846"/>
                    </a:moveTo>
                    <a:cubicBezTo>
                      <a:pt x="84" y="834"/>
                      <a:pt x="60" y="834"/>
                      <a:pt x="36" y="822"/>
                    </a:cubicBezTo>
                    <a:cubicBezTo>
                      <a:pt x="24" y="810"/>
                      <a:pt x="13" y="798"/>
                      <a:pt x="13" y="775"/>
                    </a:cubicBezTo>
                    <a:cubicBezTo>
                      <a:pt x="1" y="751"/>
                      <a:pt x="13" y="715"/>
                      <a:pt x="24" y="691"/>
                    </a:cubicBezTo>
                    <a:cubicBezTo>
                      <a:pt x="36" y="667"/>
                      <a:pt x="48" y="644"/>
                      <a:pt x="60" y="620"/>
                    </a:cubicBezTo>
                    <a:cubicBezTo>
                      <a:pt x="72" y="608"/>
                      <a:pt x="84" y="584"/>
                      <a:pt x="72" y="560"/>
                    </a:cubicBezTo>
                    <a:cubicBezTo>
                      <a:pt x="48" y="525"/>
                      <a:pt x="60" y="477"/>
                      <a:pt x="84" y="441"/>
                    </a:cubicBezTo>
                    <a:cubicBezTo>
                      <a:pt x="120" y="406"/>
                      <a:pt x="144" y="370"/>
                      <a:pt x="167" y="346"/>
                    </a:cubicBezTo>
                    <a:cubicBezTo>
                      <a:pt x="251" y="286"/>
                      <a:pt x="334" y="227"/>
                      <a:pt x="417" y="179"/>
                    </a:cubicBezTo>
                    <a:cubicBezTo>
                      <a:pt x="465" y="156"/>
                      <a:pt x="489" y="167"/>
                      <a:pt x="513" y="227"/>
                    </a:cubicBezTo>
                    <a:cubicBezTo>
                      <a:pt x="525" y="275"/>
                      <a:pt x="525" y="334"/>
                      <a:pt x="501" y="382"/>
                    </a:cubicBezTo>
                    <a:cubicBezTo>
                      <a:pt x="501" y="394"/>
                      <a:pt x="489" y="417"/>
                      <a:pt x="513" y="429"/>
                    </a:cubicBezTo>
                    <a:cubicBezTo>
                      <a:pt x="536" y="441"/>
                      <a:pt x="548" y="429"/>
                      <a:pt x="548" y="394"/>
                    </a:cubicBezTo>
                    <a:cubicBezTo>
                      <a:pt x="560" y="382"/>
                      <a:pt x="560" y="370"/>
                      <a:pt x="560" y="358"/>
                    </a:cubicBezTo>
                    <a:cubicBezTo>
                      <a:pt x="584" y="298"/>
                      <a:pt x="608" y="286"/>
                      <a:pt x="655" y="310"/>
                    </a:cubicBezTo>
                    <a:cubicBezTo>
                      <a:pt x="691" y="334"/>
                      <a:pt x="727" y="358"/>
                      <a:pt x="763" y="382"/>
                    </a:cubicBezTo>
                    <a:cubicBezTo>
                      <a:pt x="798" y="394"/>
                      <a:pt x="810" y="429"/>
                      <a:pt x="798" y="477"/>
                    </a:cubicBezTo>
                    <a:cubicBezTo>
                      <a:pt x="798" y="489"/>
                      <a:pt x="798" y="513"/>
                      <a:pt x="810" y="525"/>
                    </a:cubicBezTo>
                    <a:cubicBezTo>
                      <a:pt x="834" y="513"/>
                      <a:pt x="846" y="489"/>
                      <a:pt x="882" y="477"/>
                    </a:cubicBezTo>
                    <a:cubicBezTo>
                      <a:pt x="906" y="465"/>
                      <a:pt x="917" y="441"/>
                      <a:pt x="917" y="406"/>
                    </a:cubicBezTo>
                    <a:cubicBezTo>
                      <a:pt x="906" y="382"/>
                      <a:pt x="906" y="370"/>
                      <a:pt x="894" y="346"/>
                    </a:cubicBezTo>
                    <a:cubicBezTo>
                      <a:pt x="894" y="334"/>
                      <a:pt x="906" y="310"/>
                      <a:pt x="929" y="322"/>
                    </a:cubicBezTo>
                    <a:cubicBezTo>
                      <a:pt x="929" y="322"/>
                      <a:pt x="929" y="322"/>
                      <a:pt x="929" y="322"/>
                    </a:cubicBezTo>
                    <a:cubicBezTo>
                      <a:pt x="1001" y="370"/>
                      <a:pt x="1072" y="417"/>
                      <a:pt x="1072" y="525"/>
                    </a:cubicBezTo>
                    <a:cubicBezTo>
                      <a:pt x="1084" y="560"/>
                      <a:pt x="1084" y="596"/>
                      <a:pt x="1096" y="632"/>
                    </a:cubicBezTo>
                    <a:cubicBezTo>
                      <a:pt x="1096" y="667"/>
                      <a:pt x="1120" y="715"/>
                      <a:pt x="1120" y="763"/>
                    </a:cubicBezTo>
                    <a:cubicBezTo>
                      <a:pt x="1120" y="775"/>
                      <a:pt x="1120" y="787"/>
                      <a:pt x="1132" y="787"/>
                    </a:cubicBezTo>
                    <a:cubicBezTo>
                      <a:pt x="1144" y="787"/>
                      <a:pt x="1156" y="775"/>
                      <a:pt x="1167" y="775"/>
                    </a:cubicBezTo>
                    <a:cubicBezTo>
                      <a:pt x="1179" y="751"/>
                      <a:pt x="1191" y="727"/>
                      <a:pt x="1179" y="703"/>
                    </a:cubicBezTo>
                    <a:cubicBezTo>
                      <a:pt x="1156" y="584"/>
                      <a:pt x="1156" y="465"/>
                      <a:pt x="1132" y="358"/>
                    </a:cubicBezTo>
                    <a:cubicBezTo>
                      <a:pt x="1120" y="334"/>
                      <a:pt x="1120" y="298"/>
                      <a:pt x="1120" y="275"/>
                    </a:cubicBezTo>
                    <a:cubicBezTo>
                      <a:pt x="1120" y="251"/>
                      <a:pt x="1120" y="227"/>
                      <a:pt x="1132" y="203"/>
                    </a:cubicBezTo>
                    <a:cubicBezTo>
                      <a:pt x="1132" y="179"/>
                      <a:pt x="1156" y="167"/>
                      <a:pt x="1167" y="179"/>
                    </a:cubicBezTo>
                    <a:cubicBezTo>
                      <a:pt x="1179" y="179"/>
                      <a:pt x="1191" y="191"/>
                      <a:pt x="1203" y="191"/>
                    </a:cubicBezTo>
                    <a:cubicBezTo>
                      <a:pt x="1215" y="203"/>
                      <a:pt x="1227" y="215"/>
                      <a:pt x="1227" y="215"/>
                    </a:cubicBezTo>
                    <a:cubicBezTo>
                      <a:pt x="1287" y="191"/>
                      <a:pt x="1298" y="239"/>
                      <a:pt x="1322" y="263"/>
                    </a:cubicBezTo>
                    <a:cubicBezTo>
                      <a:pt x="1334" y="275"/>
                      <a:pt x="1334" y="275"/>
                      <a:pt x="1346" y="275"/>
                    </a:cubicBezTo>
                    <a:cubicBezTo>
                      <a:pt x="1358" y="263"/>
                      <a:pt x="1346" y="251"/>
                      <a:pt x="1346" y="251"/>
                    </a:cubicBezTo>
                    <a:cubicBezTo>
                      <a:pt x="1322" y="203"/>
                      <a:pt x="1298" y="179"/>
                      <a:pt x="1263" y="144"/>
                    </a:cubicBezTo>
                    <a:cubicBezTo>
                      <a:pt x="1251" y="132"/>
                      <a:pt x="1251" y="108"/>
                      <a:pt x="1263" y="84"/>
                    </a:cubicBezTo>
                    <a:cubicBezTo>
                      <a:pt x="1275" y="36"/>
                      <a:pt x="1298" y="13"/>
                      <a:pt x="1346" y="13"/>
                    </a:cubicBezTo>
                    <a:cubicBezTo>
                      <a:pt x="1370" y="13"/>
                      <a:pt x="1394" y="1"/>
                      <a:pt x="1429" y="13"/>
                    </a:cubicBezTo>
                    <a:cubicBezTo>
                      <a:pt x="1465" y="13"/>
                      <a:pt x="1489" y="60"/>
                      <a:pt x="1501" y="96"/>
                    </a:cubicBezTo>
                    <a:cubicBezTo>
                      <a:pt x="1501" y="132"/>
                      <a:pt x="1501" y="156"/>
                      <a:pt x="1489" y="191"/>
                    </a:cubicBezTo>
                    <a:cubicBezTo>
                      <a:pt x="1477" y="239"/>
                      <a:pt x="1465" y="298"/>
                      <a:pt x="1429" y="346"/>
                    </a:cubicBezTo>
                    <a:cubicBezTo>
                      <a:pt x="1417" y="358"/>
                      <a:pt x="1417" y="394"/>
                      <a:pt x="1417" y="417"/>
                    </a:cubicBezTo>
                    <a:cubicBezTo>
                      <a:pt x="1441" y="489"/>
                      <a:pt x="1453" y="572"/>
                      <a:pt x="1453" y="656"/>
                    </a:cubicBezTo>
                    <a:cubicBezTo>
                      <a:pt x="1453" y="703"/>
                      <a:pt x="1477" y="739"/>
                      <a:pt x="1489" y="775"/>
                    </a:cubicBezTo>
                    <a:cubicBezTo>
                      <a:pt x="1525" y="822"/>
                      <a:pt x="1537" y="870"/>
                      <a:pt x="1525" y="929"/>
                    </a:cubicBezTo>
                    <a:cubicBezTo>
                      <a:pt x="1501" y="989"/>
                      <a:pt x="1525" y="1025"/>
                      <a:pt x="1548" y="1060"/>
                    </a:cubicBezTo>
                    <a:cubicBezTo>
                      <a:pt x="1560" y="1096"/>
                      <a:pt x="1584" y="1120"/>
                      <a:pt x="1608" y="1144"/>
                    </a:cubicBezTo>
                    <a:cubicBezTo>
                      <a:pt x="1620" y="1156"/>
                      <a:pt x="1632" y="1168"/>
                      <a:pt x="1656" y="1168"/>
                    </a:cubicBezTo>
                    <a:cubicBezTo>
                      <a:pt x="1679" y="1168"/>
                      <a:pt x="1691" y="1179"/>
                      <a:pt x="1715" y="1203"/>
                    </a:cubicBezTo>
                    <a:cubicBezTo>
                      <a:pt x="1751" y="1251"/>
                      <a:pt x="1798" y="1299"/>
                      <a:pt x="1846" y="1334"/>
                    </a:cubicBezTo>
                    <a:cubicBezTo>
                      <a:pt x="1882" y="1346"/>
                      <a:pt x="1894" y="1370"/>
                      <a:pt x="1882" y="1406"/>
                    </a:cubicBezTo>
                    <a:cubicBezTo>
                      <a:pt x="1882" y="1418"/>
                      <a:pt x="1882" y="1441"/>
                      <a:pt x="1882" y="1453"/>
                    </a:cubicBezTo>
                    <a:cubicBezTo>
                      <a:pt x="1882" y="1477"/>
                      <a:pt x="1870" y="1489"/>
                      <a:pt x="1846" y="1501"/>
                    </a:cubicBezTo>
                    <a:cubicBezTo>
                      <a:pt x="1810" y="1501"/>
                      <a:pt x="1787" y="1501"/>
                      <a:pt x="1751" y="1477"/>
                    </a:cubicBezTo>
                    <a:cubicBezTo>
                      <a:pt x="1739" y="1465"/>
                      <a:pt x="1727" y="1477"/>
                      <a:pt x="1727" y="1501"/>
                    </a:cubicBezTo>
                    <a:cubicBezTo>
                      <a:pt x="1727" y="1513"/>
                      <a:pt x="1727" y="1537"/>
                      <a:pt x="1727" y="1537"/>
                    </a:cubicBezTo>
                    <a:cubicBezTo>
                      <a:pt x="1775" y="1572"/>
                      <a:pt x="1775" y="1620"/>
                      <a:pt x="1798" y="1656"/>
                    </a:cubicBezTo>
                    <a:cubicBezTo>
                      <a:pt x="1810" y="1668"/>
                      <a:pt x="1810" y="1691"/>
                      <a:pt x="1798" y="1703"/>
                    </a:cubicBezTo>
                    <a:cubicBezTo>
                      <a:pt x="1763" y="1739"/>
                      <a:pt x="1715" y="1763"/>
                      <a:pt x="1668" y="1787"/>
                    </a:cubicBezTo>
                    <a:cubicBezTo>
                      <a:pt x="1632" y="1799"/>
                      <a:pt x="1596" y="1787"/>
                      <a:pt x="1560" y="1775"/>
                    </a:cubicBezTo>
                    <a:cubicBezTo>
                      <a:pt x="1537" y="1763"/>
                      <a:pt x="1525" y="1751"/>
                      <a:pt x="1501" y="1751"/>
                    </a:cubicBezTo>
                    <a:cubicBezTo>
                      <a:pt x="1465" y="1763"/>
                      <a:pt x="1441" y="1751"/>
                      <a:pt x="1429" y="1727"/>
                    </a:cubicBezTo>
                    <a:cubicBezTo>
                      <a:pt x="1417" y="1691"/>
                      <a:pt x="1394" y="1680"/>
                      <a:pt x="1370" y="1680"/>
                    </a:cubicBezTo>
                    <a:cubicBezTo>
                      <a:pt x="1334" y="1668"/>
                      <a:pt x="1310" y="1644"/>
                      <a:pt x="1310" y="1608"/>
                    </a:cubicBezTo>
                    <a:cubicBezTo>
                      <a:pt x="1310" y="1608"/>
                      <a:pt x="1298" y="1596"/>
                      <a:pt x="1287" y="1596"/>
                    </a:cubicBezTo>
                    <a:cubicBezTo>
                      <a:pt x="1287" y="1596"/>
                      <a:pt x="1275" y="1608"/>
                      <a:pt x="1275" y="1608"/>
                    </a:cubicBezTo>
                    <a:cubicBezTo>
                      <a:pt x="1263" y="1620"/>
                      <a:pt x="1263" y="1644"/>
                      <a:pt x="1251" y="1656"/>
                    </a:cubicBezTo>
                    <a:cubicBezTo>
                      <a:pt x="1239" y="1703"/>
                      <a:pt x="1203" y="1727"/>
                      <a:pt x="1167" y="1739"/>
                    </a:cubicBezTo>
                    <a:cubicBezTo>
                      <a:pt x="1120" y="1751"/>
                      <a:pt x="1084" y="1763"/>
                      <a:pt x="1060" y="1799"/>
                    </a:cubicBezTo>
                    <a:cubicBezTo>
                      <a:pt x="1025" y="1834"/>
                      <a:pt x="977" y="1846"/>
                      <a:pt x="929" y="1846"/>
                    </a:cubicBezTo>
                    <a:cubicBezTo>
                      <a:pt x="894" y="1846"/>
                      <a:pt x="846" y="1858"/>
                      <a:pt x="810" y="1870"/>
                    </a:cubicBezTo>
                    <a:cubicBezTo>
                      <a:pt x="751" y="1894"/>
                      <a:pt x="691" y="1882"/>
                      <a:pt x="632" y="1882"/>
                    </a:cubicBezTo>
                    <a:cubicBezTo>
                      <a:pt x="620" y="1882"/>
                      <a:pt x="608" y="1870"/>
                      <a:pt x="608" y="1858"/>
                    </a:cubicBezTo>
                    <a:cubicBezTo>
                      <a:pt x="584" y="1834"/>
                      <a:pt x="560" y="1799"/>
                      <a:pt x="560" y="1751"/>
                    </a:cubicBezTo>
                    <a:cubicBezTo>
                      <a:pt x="548" y="1739"/>
                      <a:pt x="548" y="1715"/>
                      <a:pt x="548" y="1703"/>
                    </a:cubicBezTo>
                    <a:cubicBezTo>
                      <a:pt x="536" y="1656"/>
                      <a:pt x="513" y="1632"/>
                      <a:pt x="465" y="1632"/>
                    </a:cubicBezTo>
                    <a:cubicBezTo>
                      <a:pt x="453" y="1632"/>
                      <a:pt x="453" y="1644"/>
                      <a:pt x="441" y="1644"/>
                    </a:cubicBezTo>
                    <a:cubicBezTo>
                      <a:pt x="358" y="1656"/>
                      <a:pt x="298" y="1620"/>
                      <a:pt x="251" y="1560"/>
                    </a:cubicBezTo>
                    <a:cubicBezTo>
                      <a:pt x="227" y="1525"/>
                      <a:pt x="203" y="1477"/>
                      <a:pt x="179" y="1441"/>
                    </a:cubicBezTo>
                    <a:cubicBezTo>
                      <a:pt x="179" y="1406"/>
                      <a:pt x="179" y="1382"/>
                      <a:pt x="203" y="1358"/>
                    </a:cubicBezTo>
                    <a:cubicBezTo>
                      <a:pt x="227" y="1358"/>
                      <a:pt x="239" y="1346"/>
                      <a:pt x="263" y="1334"/>
                    </a:cubicBezTo>
                    <a:cubicBezTo>
                      <a:pt x="334" y="1310"/>
                      <a:pt x="405" y="1299"/>
                      <a:pt x="477" y="1275"/>
                    </a:cubicBezTo>
                    <a:cubicBezTo>
                      <a:pt x="489" y="1275"/>
                      <a:pt x="513" y="1275"/>
                      <a:pt x="536" y="1287"/>
                    </a:cubicBezTo>
                    <a:cubicBezTo>
                      <a:pt x="572" y="1287"/>
                      <a:pt x="596" y="1299"/>
                      <a:pt x="632" y="1299"/>
                    </a:cubicBezTo>
                    <a:cubicBezTo>
                      <a:pt x="644" y="1299"/>
                      <a:pt x="655" y="1299"/>
                      <a:pt x="679" y="1287"/>
                    </a:cubicBezTo>
                    <a:cubicBezTo>
                      <a:pt x="691" y="1275"/>
                      <a:pt x="691" y="1251"/>
                      <a:pt x="679" y="1239"/>
                    </a:cubicBezTo>
                    <a:cubicBezTo>
                      <a:pt x="596" y="1191"/>
                      <a:pt x="525" y="1156"/>
                      <a:pt x="429" y="1191"/>
                    </a:cubicBezTo>
                    <a:cubicBezTo>
                      <a:pt x="394" y="1215"/>
                      <a:pt x="358" y="1215"/>
                      <a:pt x="322" y="1203"/>
                    </a:cubicBezTo>
                    <a:cubicBezTo>
                      <a:pt x="298" y="1191"/>
                      <a:pt x="263" y="1191"/>
                      <a:pt x="239" y="1191"/>
                    </a:cubicBezTo>
                    <a:cubicBezTo>
                      <a:pt x="179" y="1191"/>
                      <a:pt x="132" y="1168"/>
                      <a:pt x="96" y="1096"/>
                    </a:cubicBezTo>
                    <a:cubicBezTo>
                      <a:pt x="72" y="1048"/>
                      <a:pt x="84" y="1013"/>
                      <a:pt x="132" y="989"/>
                    </a:cubicBezTo>
                    <a:cubicBezTo>
                      <a:pt x="144" y="977"/>
                      <a:pt x="167" y="977"/>
                      <a:pt x="179" y="977"/>
                    </a:cubicBezTo>
                    <a:cubicBezTo>
                      <a:pt x="203" y="965"/>
                      <a:pt x="227" y="953"/>
                      <a:pt x="251" y="941"/>
                    </a:cubicBezTo>
                    <a:cubicBezTo>
                      <a:pt x="263" y="929"/>
                      <a:pt x="298" y="918"/>
                      <a:pt x="286" y="894"/>
                    </a:cubicBezTo>
                    <a:cubicBezTo>
                      <a:pt x="274" y="870"/>
                      <a:pt x="251" y="894"/>
                      <a:pt x="239" y="894"/>
                    </a:cubicBezTo>
                    <a:cubicBezTo>
                      <a:pt x="203" y="906"/>
                      <a:pt x="167" y="918"/>
                      <a:pt x="132" y="918"/>
                    </a:cubicBezTo>
                    <a:cubicBezTo>
                      <a:pt x="120" y="929"/>
                      <a:pt x="108" y="929"/>
                      <a:pt x="96" y="918"/>
                    </a:cubicBezTo>
                    <a:cubicBezTo>
                      <a:pt x="84" y="894"/>
                      <a:pt x="84" y="882"/>
                      <a:pt x="96" y="870"/>
                    </a:cubicBezTo>
                    <a:cubicBezTo>
                      <a:pt x="96" y="858"/>
                      <a:pt x="108" y="858"/>
                      <a:pt x="108" y="8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42"/>
              <p:cNvSpPr/>
              <p:nvPr/>
            </p:nvSpPr>
            <p:spPr>
              <a:xfrm>
                <a:off x="2706575" y="4046750"/>
                <a:ext cx="30675" cy="542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2168" extrusionOk="0">
                    <a:moveTo>
                      <a:pt x="894" y="1727"/>
                    </a:moveTo>
                    <a:cubicBezTo>
                      <a:pt x="882" y="1763"/>
                      <a:pt x="882" y="1811"/>
                      <a:pt x="894" y="1846"/>
                    </a:cubicBezTo>
                    <a:cubicBezTo>
                      <a:pt x="894" y="1858"/>
                      <a:pt x="894" y="1882"/>
                      <a:pt x="894" y="1906"/>
                    </a:cubicBezTo>
                    <a:cubicBezTo>
                      <a:pt x="905" y="1942"/>
                      <a:pt x="894" y="1942"/>
                      <a:pt x="846" y="1930"/>
                    </a:cubicBezTo>
                    <a:cubicBezTo>
                      <a:pt x="846" y="1930"/>
                      <a:pt x="846" y="1930"/>
                      <a:pt x="834" y="1942"/>
                    </a:cubicBezTo>
                    <a:cubicBezTo>
                      <a:pt x="846" y="1977"/>
                      <a:pt x="858" y="2025"/>
                      <a:pt x="846" y="2073"/>
                    </a:cubicBezTo>
                    <a:cubicBezTo>
                      <a:pt x="846" y="2084"/>
                      <a:pt x="846" y="2096"/>
                      <a:pt x="846" y="2096"/>
                    </a:cubicBezTo>
                    <a:cubicBezTo>
                      <a:pt x="834" y="2108"/>
                      <a:pt x="834" y="2120"/>
                      <a:pt x="822" y="2120"/>
                    </a:cubicBezTo>
                    <a:cubicBezTo>
                      <a:pt x="810" y="2120"/>
                      <a:pt x="798" y="2120"/>
                      <a:pt x="798" y="2108"/>
                    </a:cubicBezTo>
                    <a:cubicBezTo>
                      <a:pt x="786" y="2084"/>
                      <a:pt x="774" y="2061"/>
                      <a:pt x="763" y="2037"/>
                    </a:cubicBezTo>
                    <a:cubicBezTo>
                      <a:pt x="763" y="2025"/>
                      <a:pt x="751" y="2025"/>
                      <a:pt x="739" y="2025"/>
                    </a:cubicBezTo>
                    <a:cubicBezTo>
                      <a:pt x="739" y="2025"/>
                      <a:pt x="739" y="2037"/>
                      <a:pt x="739" y="2037"/>
                    </a:cubicBezTo>
                    <a:cubicBezTo>
                      <a:pt x="751" y="2061"/>
                      <a:pt x="763" y="2084"/>
                      <a:pt x="763" y="2108"/>
                    </a:cubicBezTo>
                    <a:cubicBezTo>
                      <a:pt x="763" y="2120"/>
                      <a:pt x="763" y="2120"/>
                      <a:pt x="763" y="2132"/>
                    </a:cubicBezTo>
                    <a:cubicBezTo>
                      <a:pt x="763" y="2132"/>
                      <a:pt x="751" y="2132"/>
                      <a:pt x="751" y="2132"/>
                    </a:cubicBezTo>
                    <a:cubicBezTo>
                      <a:pt x="739" y="2120"/>
                      <a:pt x="727" y="2108"/>
                      <a:pt x="727" y="2108"/>
                    </a:cubicBezTo>
                    <a:cubicBezTo>
                      <a:pt x="715" y="2096"/>
                      <a:pt x="703" y="2084"/>
                      <a:pt x="691" y="2084"/>
                    </a:cubicBezTo>
                    <a:cubicBezTo>
                      <a:pt x="679" y="2096"/>
                      <a:pt x="691" y="2108"/>
                      <a:pt x="691" y="2120"/>
                    </a:cubicBezTo>
                    <a:cubicBezTo>
                      <a:pt x="691" y="2144"/>
                      <a:pt x="679" y="2156"/>
                      <a:pt x="655" y="2168"/>
                    </a:cubicBezTo>
                    <a:cubicBezTo>
                      <a:pt x="643" y="2168"/>
                      <a:pt x="632" y="2168"/>
                      <a:pt x="608" y="2156"/>
                    </a:cubicBezTo>
                    <a:cubicBezTo>
                      <a:pt x="536" y="2144"/>
                      <a:pt x="477" y="2096"/>
                      <a:pt x="429" y="2025"/>
                    </a:cubicBezTo>
                    <a:cubicBezTo>
                      <a:pt x="405" y="1977"/>
                      <a:pt x="405" y="1965"/>
                      <a:pt x="441" y="1942"/>
                    </a:cubicBezTo>
                    <a:cubicBezTo>
                      <a:pt x="453" y="1930"/>
                      <a:pt x="465" y="1930"/>
                      <a:pt x="477" y="1930"/>
                    </a:cubicBezTo>
                    <a:cubicBezTo>
                      <a:pt x="477" y="1894"/>
                      <a:pt x="465" y="1906"/>
                      <a:pt x="453" y="1894"/>
                    </a:cubicBezTo>
                    <a:cubicBezTo>
                      <a:pt x="441" y="1894"/>
                      <a:pt x="429" y="1894"/>
                      <a:pt x="417" y="1882"/>
                    </a:cubicBezTo>
                    <a:cubicBezTo>
                      <a:pt x="382" y="1882"/>
                      <a:pt x="370" y="1846"/>
                      <a:pt x="358" y="1822"/>
                    </a:cubicBezTo>
                    <a:cubicBezTo>
                      <a:pt x="358" y="1811"/>
                      <a:pt x="358" y="1799"/>
                      <a:pt x="370" y="1787"/>
                    </a:cubicBezTo>
                    <a:cubicBezTo>
                      <a:pt x="382" y="1775"/>
                      <a:pt x="393" y="1763"/>
                      <a:pt x="370" y="1751"/>
                    </a:cubicBezTo>
                    <a:cubicBezTo>
                      <a:pt x="346" y="1739"/>
                      <a:pt x="334" y="1715"/>
                      <a:pt x="322" y="1680"/>
                    </a:cubicBezTo>
                    <a:cubicBezTo>
                      <a:pt x="310" y="1656"/>
                      <a:pt x="310" y="1644"/>
                      <a:pt x="334" y="1620"/>
                    </a:cubicBezTo>
                    <a:cubicBezTo>
                      <a:pt x="382" y="1572"/>
                      <a:pt x="417" y="1525"/>
                      <a:pt x="489" y="1525"/>
                    </a:cubicBezTo>
                    <a:cubicBezTo>
                      <a:pt x="501" y="1525"/>
                      <a:pt x="513" y="1525"/>
                      <a:pt x="513" y="1525"/>
                    </a:cubicBezTo>
                    <a:cubicBezTo>
                      <a:pt x="524" y="1525"/>
                      <a:pt x="524" y="1525"/>
                      <a:pt x="524" y="1525"/>
                    </a:cubicBezTo>
                    <a:cubicBezTo>
                      <a:pt x="489" y="1489"/>
                      <a:pt x="489" y="1489"/>
                      <a:pt x="477" y="1441"/>
                    </a:cubicBezTo>
                    <a:cubicBezTo>
                      <a:pt x="477" y="1418"/>
                      <a:pt x="465" y="1406"/>
                      <a:pt x="441" y="1418"/>
                    </a:cubicBezTo>
                    <a:cubicBezTo>
                      <a:pt x="429" y="1430"/>
                      <a:pt x="405" y="1441"/>
                      <a:pt x="382" y="1441"/>
                    </a:cubicBezTo>
                    <a:cubicBezTo>
                      <a:pt x="370" y="1453"/>
                      <a:pt x="358" y="1489"/>
                      <a:pt x="334" y="1477"/>
                    </a:cubicBezTo>
                    <a:cubicBezTo>
                      <a:pt x="322" y="1465"/>
                      <a:pt x="322" y="1441"/>
                      <a:pt x="310" y="1430"/>
                    </a:cubicBezTo>
                    <a:cubicBezTo>
                      <a:pt x="310" y="1418"/>
                      <a:pt x="298" y="1418"/>
                      <a:pt x="286" y="1418"/>
                    </a:cubicBezTo>
                    <a:cubicBezTo>
                      <a:pt x="274" y="1430"/>
                      <a:pt x="262" y="1441"/>
                      <a:pt x="251" y="1453"/>
                    </a:cubicBezTo>
                    <a:cubicBezTo>
                      <a:pt x="251" y="1465"/>
                      <a:pt x="227" y="1453"/>
                      <a:pt x="227" y="1453"/>
                    </a:cubicBezTo>
                    <a:cubicBezTo>
                      <a:pt x="203" y="1430"/>
                      <a:pt x="179" y="1406"/>
                      <a:pt x="167" y="1382"/>
                    </a:cubicBezTo>
                    <a:cubicBezTo>
                      <a:pt x="143" y="1358"/>
                      <a:pt x="155" y="1322"/>
                      <a:pt x="179" y="1311"/>
                    </a:cubicBezTo>
                    <a:cubicBezTo>
                      <a:pt x="203" y="1299"/>
                      <a:pt x="215" y="1287"/>
                      <a:pt x="239" y="1287"/>
                    </a:cubicBezTo>
                    <a:cubicBezTo>
                      <a:pt x="239" y="1287"/>
                      <a:pt x="251" y="1275"/>
                      <a:pt x="251" y="1275"/>
                    </a:cubicBezTo>
                    <a:cubicBezTo>
                      <a:pt x="251" y="1263"/>
                      <a:pt x="239" y="1263"/>
                      <a:pt x="239" y="1263"/>
                    </a:cubicBezTo>
                    <a:cubicBezTo>
                      <a:pt x="155" y="1263"/>
                      <a:pt x="120" y="1191"/>
                      <a:pt x="96" y="1132"/>
                    </a:cubicBezTo>
                    <a:cubicBezTo>
                      <a:pt x="84" y="1084"/>
                      <a:pt x="96" y="1049"/>
                      <a:pt x="84" y="1001"/>
                    </a:cubicBezTo>
                    <a:cubicBezTo>
                      <a:pt x="72" y="989"/>
                      <a:pt x="96" y="965"/>
                      <a:pt x="108" y="965"/>
                    </a:cubicBezTo>
                    <a:cubicBezTo>
                      <a:pt x="132" y="965"/>
                      <a:pt x="155" y="965"/>
                      <a:pt x="179" y="965"/>
                    </a:cubicBezTo>
                    <a:cubicBezTo>
                      <a:pt x="215" y="953"/>
                      <a:pt x="239" y="941"/>
                      <a:pt x="251" y="906"/>
                    </a:cubicBezTo>
                    <a:cubicBezTo>
                      <a:pt x="251" y="894"/>
                      <a:pt x="251" y="882"/>
                      <a:pt x="251" y="882"/>
                    </a:cubicBezTo>
                    <a:cubicBezTo>
                      <a:pt x="239" y="882"/>
                      <a:pt x="239" y="882"/>
                      <a:pt x="227" y="882"/>
                    </a:cubicBezTo>
                    <a:cubicBezTo>
                      <a:pt x="227" y="882"/>
                      <a:pt x="215" y="882"/>
                      <a:pt x="215" y="894"/>
                    </a:cubicBezTo>
                    <a:cubicBezTo>
                      <a:pt x="167" y="930"/>
                      <a:pt x="132" y="918"/>
                      <a:pt x="84" y="882"/>
                    </a:cubicBezTo>
                    <a:cubicBezTo>
                      <a:pt x="72" y="858"/>
                      <a:pt x="48" y="846"/>
                      <a:pt x="36" y="822"/>
                    </a:cubicBezTo>
                    <a:cubicBezTo>
                      <a:pt x="1" y="787"/>
                      <a:pt x="1" y="775"/>
                      <a:pt x="36" y="739"/>
                    </a:cubicBezTo>
                    <a:cubicBezTo>
                      <a:pt x="60" y="715"/>
                      <a:pt x="60" y="691"/>
                      <a:pt x="72" y="668"/>
                    </a:cubicBezTo>
                    <a:cubicBezTo>
                      <a:pt x="72" y="632"/>
                      <a:pt x="72" y="608"/>
                      <a:pt x="96" y="584"/>
                    </a:cubicBezTo>
                    <a:cubicBezTo>
                      <a:pt x="120" y="572"/>
                      <a:pt x="96" y="560"/>
                      <a:pt x="96" y="560"/>
                    </a:cubicBezTo>
                    <a:cubicBezTo>
                      <a:pt x="72" y="537"/>
                      <a:pt x="84" y="513"/>
                      <a:pt x="108" y="513"/>
                    </a:cubicBezTo>
                    <a:cubicBezTo>
                      <a:pt x="143" y="513"/>
                      <a:pt x="167" y="513"/>
                      <a:pt x="179" y="549"/>
                    </a:cubicBezTo>
                    <a:cubicBezTo>
                      <a:pt x="191" y="572"/>
                      <a:pt x="215" y="596"/>
                      <a:pt x="239" y="596"/>
                    </a:cubicBezTo>
                    <a:cubicBezTo>
                      <a:pt x="262" y="596"/>
                      <a:pt x="286" y="584"/>
                      <a:pt x="274" y="560"/>
                    </a:cubicBezTo>
                    <a:cubicBezTo>
                      <a:pt x="274" y="525"/>
                      <a:pt x="262" y="513"/>
                      <a:pt x="227" y="501"/>
                    </a:cubicBezTo>
                    <a:cubicBezTo>
                      <a:pt x="96" y="465"/>
                      <a:pt x="108" y="382"/>
                      <a:pt x="155" y="287"/>
                    </a:cubicBezTo>
                    <a:cubicBezTo>
                      <a:pt x="167" y="263"/>
                      <a:pt x="191" y="251"/>
                      <a:pt x="215" y="263"/>
                    </a:cubicBezTo>
                    <a:cubicBezTo>
                      <a:pt x="239" y="275"/>
                      <a:pt x="262" y="275"/>
                      <a:pt x="262" y="227"/>
                    </a:cubicBezTo>
                    <a:cubicBezTo>
                      <a:pt x="262" y="227"/>
                      <a:pt x="274" y="227"/>
                      <a:pt x="286" y="227"/>
                    </a:cubicBezTo>
                    <a:cubicBezTo>
                      <a:pt x="310" y="227"/>
                      <a:pt x="322" y="227"/>
                      <a:pt x="346" y="215"/>
                    </a:cubicBezTo>
                    <a:cubicBezTo>
                      <a:pt x="358" y="215"/>
                      <a:pt x="358" y="203"/>
                      <a:pt x="358" y="191"/>
                    </a:cubicBezTo>
                    <a:cubicBezTo>
                      <a:pt x="358" y="179"/>
                      <a:pt x="358" y="168"/>
                      <a:pt x="346" y="156"/>
                    </a:cubicBezTo>
                    <a:cubicBezTo>
                      <a:pt x="322" y="156"/>
                      <a:pt x="310" y="156"/>
                      <a:pt x="286" y="144"/>
                    </a:cubicBezTo>
                    <a:cubicBezTo>
                      <a:pt x="262" y="144"/>
                      <a:pt x="251" y="120"/>
                      <a:pt x="251" y="96"/>
                    </a:cubicBezTo>
                    <a:cubicBezTo>
                      <a:pt x="239" y="60"/>
                      <a:pt x="251" y="37"/>
                      <a:pt x="274" y="25"/>
                    </a:cubicBezTo>
                    <a:cubicBezTo>
                      <a:pt x="310" y="1"/>
                      <a:pt x="334" y="1"/>
                      <a:pt x="370" y="25"/>
                    </a:cubicBezTo>
                    <a:cubicBezTo>
                      <a:pt x="441" y="72"/>
                      <a:pt x="513" y="132"/>
                      <a:pt x="524" y="251"/>
                    </a:cubicBezTo>
                    <a:cubicBezTo>
                      <a:pt x="548" y="346"/>
                      <a:pt x="584" y="441"/>
                      <a:pt x="620" y="537"/>
                    </a:cubicBezTo>
                    <a:cubicBezTo>
                      <a:pt x="643" y="584"/>
                      <a:pt x="667" y="620"/>
                      <a:pt x="727" y="620"/>
                    </a:cubicBezTo>
                    <a:cubicBezTo>
                      <a:pt x="786" y="632"/>
                      <a:pt x="798" y="656"/>
                      <a:pt x="798" y="715"/>
                    </a:cubicBezTo>
                    <a:cubicBezTo>
                      <a:pt x="798" y="739"/>
                      <a:pt x="786" y="763"/>
                      <a:pt x="786" y="799"/>
                    </a:cubicBezTo>
                    <a:cubicBezTo>
                      <a:pt x="786" y="846"/>
                      <a:pt x="810" y="882"/>
                      <a:pt x="846" y="906"/>
                    </a:cubicBezTo>
                    <a:cubicBezTo>
                      <a:pt x="846" y="906"/>
                      <a:pt x="858" y="906"/>
                      <a:pt x="870" y="906"/>
                    </a:cubicBezTo>
                    <a:cubicBezTo>
                      <a:pt x="870" y="894"/>
                      <a:pt x="870" y="882"/>
                      <a:pt x="870" y="882"/>
                    </a:cubicBezTo>
                    <a:cubicBezTo>
                      <a:pt x="858" y="870"/>
                      <a:pt x="858" y="858"/>
                      <a:pt x="846" y="834"/>
                    </a:cubicBezTo>
                    <a:cubicBezTo>
                      <a:pt x="834" y="822"/>
                      <a:pt x="822" y="799"/>
                      <a:pt x="834" y="763"/>
                    </a:cubicBezTo>
                    <a:cubicBezTo>
                      <a:pt x="834" y="727"/>
                      <a:pt x="846" y="703"/>
                      <a:pt x="882" y="703"/>
                    </a:cubicBezTo>
                    <a:cubicBezTo>
                      <a:pt x="917" y="691"/>
                      <a:pt x="941" y="715"/>
                      <a:pt x="941" y="751"/>
                    </a:cubicBezTo>
                    <a:cubicBezTo>
                      <a:pt x="953" y="834"/>
                      <a:pt x="977" y="918"/>
                      <a:pt x="1001" y="1001"/>
                    </a:cubicBezTo>
                    <a:cubicBezTo>
                      <a:pt x="1013" y="1060"/>
                      <a:pt x="1001" y="1108"/>
                      <a:pt x="989" y="1156"/>
                    </a:cubicBezTo>
                    <a:cubicBezTo>
                      <a:pt x="989" y="1180"/>
                      <a:pt x="1001" y="1191"/>
                      <a:pt x="1013" y="1191"/>
                    </a:cubicBezTo>
                    <a:cubicBezTo>
                      <a:pt x="1024" y="1191"/>
                      <a:pt x="1048" y="1191"/>
                      <a:pt x="1048" y="1203"/>
                    </a:cubicBezTo>
                    <a:cubicBezTo>
                      <a:pt x="1072" y="1239"/>
                      <a:pt x="1096" y="1263"/>
                      <a:pt x="1132" y="1263"/>
                    </a:cubicBezTo>
                    <a:cubicBezTo>
                      <a:pt x="1132" y="1263"/>
                      <a:pt x="1144" y="1275"/>
                      <a:pt x="1155" y="1287"/>
                    </a:cubicBezTo>
                    <a:cubicBezTo>
                      <a:pt x="1167" y="1322"/>
                      <a:pt x="1191" y="1346"/>
                      <a:pt x="1203" y="1382"/>
                    </a:cubicBezTo>
                    <a:cubicBezTo>
                      <a:pt x="1227" y="1441"/>
                      <a:pt x="1215" y="1477"/>
                      <a:pt x="1179" y="1525"/>
                    </a:cubicBezTo>
                    <a:cubicBezTo>
                      <a:pt x="1167" y="1537"/>
                      <a:pt x="1144" y="1549"/>
                      <a:pt x="1132" y="1561"/>
                    </a:cubicBezTo>
                    <a:cubicBezTo>
                      <a:pt x="1060" y="1608"/>
                      <a:pt x="1013" y="1680"/>
                      <a:pt x="977" y="1763"/>
                    </a:cubicBezTo>
                    <a:cubicBezTo>
                      <a:pt x="977" y="1775"/>
                      <a:pt x="965" y="1787"/>
                      <a:pt x="965" y="1799"/>
                    </a:cubicBezTo>
                    <a:cubicBezTo>
                      <a:pt x="953" y="1811"/>
                      <a:pt x="953" y="1834"/>
                      <a:pt x="929" y="1834"/>
                    </a:cubicBezTo>
                    <a:cubicBezTo>
                      <a:pt x="917" y="1822"/>
                      <a:pt x="905" y="1811"/>
                      <a:pt x="905" y="1787"/>
                    </a:cubicBezTo>
                    <a:cubicBezTo>
                      <a:pt x="894" y="1763"/>
                      <a:pt x="894" y="1751"/>
                      <a:pt x="894" y="17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42"/>
              <p:cNvSpPr/>
              <p:nvPr/>
            </p:nvSpPr>
            <p:spPr>
              <a:xfrm>
                <a:off x="2705975" y="4113725"/>
                <a:ext cx="45275" cy="31275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251" extrusionOk="0">
                    <a:moveTo>
                      <a:pt x="1" y="60"/>
                    </a:moveTo>
                    <a:cubicBezTo>
                      <a:pt x="25" y="48"/>
                      <a:pt x="36" y="48"/>
                      <a:pt x="60" y="25"/>
                    </a:cubicBezTo>
                    <a:cubicBezTo>
                      <a:pt x="96" y="1"/>
                      <a:pt x="132" y="1"/>
                      <a:pt x="167" y="13"/>
                    </a:cubicBezTo>
                    <a:cubicBezTo>
                      <a:pt x="191" y="25"/>
                      <a:pt x="215" y="36"/>
                      <a:pt x="239" y="48"/>
                    </a:cubicBezTo>
                    <a:cubicBezTo>
                      <a:pt x="251" y="48"/>
                      <a:pt x="263" y="72"/>
                      <a:pt x="275" y="72"/>
                    </a:cubicBezTo>
                    <a:cubicBezTo>
                      <a:pt x="346" y="60"/>
                      <a:pt x="358" y="120"/>
                      <a:pt x="370" y="167"/>
                    </a:cubicBezTo>
                    <a:cubicBezTo>
                      <a:pt x="382" y="191"/>
                      <a:pt x="370" y="227"/>
                      <a:pt x="394" y="239"/>
                    </a:cubicBezTo>
                    <a:cubicBezTo>
                      <a:pt x="417" y="263"/>
                      <a:pt x="453" y="251"/>
                      <a:pt x="489" y="239"/>
                    </a:cubicBezTo>
                    <a:cubicBezTo>
                      <a:pt x="489" y="239"/>
                      <a:pt x="489" y="239"/>
                      <a:pt x="501" y="227"/>
                    </a:cubicBezTo>
                    <a:cubicBezTo>
                      <a:pt x="525" y="215"/>
                      <a:pt x="537" y="203"/>
                      <a:pt x="560" y="203"/>
                    </a:cubicBezTo>
                    <a:cubicBezTo>
                      <a:pt x="596" y="215"/>
                      <a:pt x="620" y="239"/>
                      <a:pt x="644" y="263"/>
                    </a:cubicBezTo>
                    <a:cubicBezTo>
                      <a:pt x="656" y="275"/>
                      <a:pt x="667" y="286"/>
                      <a:pt x="667" y="310"/>
                    </a:cubicBezTo>
                    <a:cubicBezTo>
                      <a:pt x="656" y="346"/>
                      <a:pt x="691" y="370"/>
                      <a:pt x="715" y="382"/>
                    </a:cubicBezTo>
                    <a:cubicBezTo>
                      <a:pt x="727" y="394"/>
                      <a:pt x="751" y="394"/>
                      <a:pt x="763" y="406"/>
                    </a:cubicBezTo>
                    <a:cubicBezTo>
                      <a:pt x="798" y="417"/>
                      <a:pt x="810" y="465"/>
                      <a:pt x="775" y="489"/>
                    </a:cubicBezTo>
                    <a:cubicBezTo>
                      <a:pt x="763" y="501"/>
                      <a:pt x="751" y="501"/>
                      <a:pt x="727" y="501"/>
                    </a:cubicBezTo>
                    <a:cubicBezTo>
                      <a:pt x="703" y="501"/>
                      <a:pt x="667" y="501"/>
                      <a:pt x="644" y="501"/>
                    </a:cubicBezTo>
                    <a:cubicBezTo>
                      <a:pt x="644" y="501"/>
                      <a:pt x="644" y="513"/>
                      <a:pt x="632" y="513"/>
                    </a:cubicBezTo>
                    <a:cubicBezTo>
                      <a:pt x="656" y="537"/>
                      <a:pt x="667" y="572"/>
                      <a:pt x="703" y="584"/>
                    </a:cubicBezTo>
                    <a:cubicBezTo>
                      <a:pt x="739" y="596"/>
                      <a:pt x="763" y="632"/>
                      <a:pt x="787" y="656"/>
                    </a:cubicBezTo>
                    <a:cubicBezTo>
                      <a:pt x="787" y="667"/>
                      <a:pt x="787" y="679"/>
                      <a:pt x="787" y="691"/>
                    </a:cubicBezTo>
                    <a:cubicBezTo>
                      <a:pt x="787" y="715"/>
                      <a:pt x="787" y="727"/>
                      <a:pt x="798" y="751"/>
                    </a:cubicBezTo>
                    <a:cubicBezTo>
                      <a:pt x="798" y="763"/>
                      <a:pt x="810" y="763"/>
                      <a:pt x="822" y="751"/>
                    </a:cubicBezTo>
                    <a:cubicBezTo>
                      <a:pt x="846" y="727"/>
                      <a:pt x="846" y="715"/>
                      <a:pt x="870" y="751"/>
                    </a:cubicBezTo>
                    <a:cubicBezTo>
                      <a:pt x="882" y="763"/>
                      <a:pt x="894" y="775"/>
                      <a:pt x="918" y="763"/>
                    </a:cubicBezTo>
                    <a:cubicBezTo>
                      <a:pt x="953" y="739"/>
                      <a:pt x="989" y="739"/>
                      <a:pt x="1013" y="775"/>
                    </a:cubicBezTo>
                    <a:cubicBezTo>
                      <a:pt x="1025" y="787"/>
                      <a:pt x="1037" y="798"/>
                      <a:pt x="1048" y="798"/>
                    </a:cubicBezTo>
                    <a:cubicBezTo>
                      <a:pt x="1072" y="822"/>
                      <a:pt x="1084" y="822"/>
                      <a:pt x="1108" y="787"/>
                    </a:cubicBezTo>
                    <a:cubicBezTo>
                      <a:pt x="1120" y="775"/>
                      <a:pt x="1132" y="763"/>
                      <a:pt x="1156" y="751"/>
                    </a:cubicBezTo>
                    <a:cubicBezTo>
                      <a:pt x="1203" y="715"/>
                      <a:pt x="1263" y="679"/>
                      <a:pt x="1310" y="644"/>
                    </a:cubicBezTo>
                    <a:cubicBezTo>
                      <a:pt x="1334" y="644"/>
                      <a:pt x="1346" y="620"/>
                      <a:pt x="1370" y="632"/>
                    </a:cubicBezTo>
                    <a:cubicBezTo>
                      <a:pt x="1406" y="644"/>
                      <a:pt x="1441" y="632"/>
                      <a:pt x="1477" y="620"/>
                    </a:cubicBezTo>
                    <a:cubicBezTo>
                      <a:pt x="1537" y="596"/>
                      <a:pt x="1596" y="608"/>
                      <a:pt x="1632" y="667"/>
                    </a:cubicBezTo>
                    <a:cubicBezTo>
                      <a:pt x="1644" y="667"/>
                      <a:pt x="1656" y="679"/>
                      <a:pt x="1668" y="691"/>
                    </a:cubicBezTo>
                    <a:cubicBezTo>
                      <a:pt x="1703" y="691"/>
                      <a:pt x="1727" y="727"/>
                      <a:pt x="1751" y="763"/>
                    </a:cubicBezTo>
                    <a:cubicBezTo>
                      <a:pt x="1799" y="810"/>
                      <a:pt x="1799" y="870"/>
                      <a:pt x="1763" y="918"/>
                    </a:cubicBezTo>
                    <a:cubicBezTo>
                      <a:pt x="1751" y="941"/>
                      <a:pt x="1727" y="965"/>
                      <a:pt x="1715" y="989"/>
                    </a:cubicBezTo>
                    <a:cubicBezTo>
                      <a:pt x="1727" y="1013"/>
                      <a:pt x="1739" y="989"/>
                      <a:pt x="1763" y="989"/>
                    </a:cubicBezTo>
                    <a:cubicBezTo>
                      <a:pt x="1775" y="989"/>
                      <a:pt x="1799" y="1001"/>
                      <a:pt x="1810" y="1025"/>
                    </a:cubicBezTo>
                    <a:cubicBezTo>
                      <a:pt x="1810" y="1037"/>
                      <a:pt x="1810" y="1048"/>
                      <a:pt x="1799" y="1060"/>
                    </a:cubicBezTo>
                    <a:cubicBezTo>
                      <a:pt x="1763" y="1084"/>
                      <a:pt x="1739" y="1120"/>
                      <a:pt x="1727" y="1168"/>
                    </a:cubicBezTo>
                    <a:cubicBezTo>
                      <a:pt x="1715" y="1179"/>
                      <a:pt x="1703" y="1191"/>
                      <a:pt x="1691" y="1191"/>
                    </a:cubicBezTo>
                    <a:cubicBezTo>
                      <a:pt x="1644" y="1191"/>
                      <a:pt x="1608" y="1203"/>
                      <a:pt x="1572" y="1227"/>
                    </a:cubicBezTo>
                    <a:cubicBezTo>
                      <a:pt x="1537" y="1251"/>
                      <a:pt x="1501" y="1227"/>
                      <a:pt x="1465" y="1215"/>
                    </a:cubicBezTo>
                    <a:cubicBezTo>
                      <a:pt x="1441" y="1203"/>
                      <a:pt x="1429" y="1179"/>
                      <a:pt x="1429" y="1156"/>
                    </a:cubicBezTo>
                    <a:cubicBezTo>
                      <a:pt x="1429" y="1144"/>
                      <a:pt x="1429" y="1144"/>
                      <a:pt x="1418" y="1132"/>
                    </a:cubicBezTo>
                    <a:cubicBezTo>
                      <a:pt x="1370" y="1203"/>
                      <a:pt x="1346" y="1215"/>
                      <a:pt x="1263" y="1227"/>
                    </a:cubicBezTo>
                    <a:cubicBezTo>
                      <a:pt x="1227" y="1227"/>
                      <a:pt x="1191" y="1227"/>
                      <a:pt x="1144" y="1239"/>
                    </a:cubicBezTo>
                    <a:cubicBezTo>
                      <a:pt x="1072" y="1251"/>
                      <a:pt x="1001" y="1251"/>
                      <a:pt x="918" y="1251"/>
                    </a:cubicBezTo>
                    <a:cubicBezTo>
                      <a:pt x="870" y="1251"/>
                      <a:pt x="858" y="1227"/>
                      <a:pt x="846" y="1168"/>
                    </a:cubicBezTo>
                    <a:cubicBezTo>
                      <a:pt x="846" y="1168"/>
                      <a:pt x="846" y="1156"/>
                      <a:pt x="846" y="1156"/>
                    </a:cubicBezTo>
                    <a:cubicBezTo>
                      <a:pt x="846" y="1156"/>
                      <a:pt x="846" y="1144"/>
                      <a:pt x="846" y="1144"/>
                    </a:cubicBezTo>
                    <a:cubicBezTo>
                      <a:pt x="822" y="1144"/>
                      <a:pt x="810" y="1144"/>
                      <a:pt x="787" y="1132"/>
                    </a:cubicBezTo>
                    <a:cubicBezTo>
                      <a:pt x="787" y="1144"/>
                      <a:pt x="787" y="1156"/>
                      <a:pt x="787" y="1168"/>
                    </a:cubicBezTo>
                    <a:cubicBezTo>
                      <a:pt x="775" y="1203"/>
                      <a:pt x="751" y="1227"/>
                      <a:pt x="715" y="1215"/>
                    </a:cubicBezTo>
                    <a:cubicBezTo>
                      <a:pt x="691" y="1215"/>
                      <a:pt x="667" y="1191"/>
                      <a:pt x="644" y="1168"/>
                    </a:cubicBezTo>
                    <a:cubicBezTo>
                      <a:pt x="620" y="1156"/>
                      <a:pt x="596" y="1144"/>
                      <a:pt x="572" y="1168"/>
                    </a:cubicBezTo>
                    <a:cubicBezTo>
                      <a:pt x="560" y="1168"/>
                      <a:pt x="537" y="1168"/>
                      <a:pt x="537" y="1156"/>
                    </a:cubicBezTo>
                    <a:cubicBezTo>
                      <a:pt x="501" y="1120"/>
                      <a:pt x="477" y="1084"/>
                      <a:pt x="477" y="1037"/>
                    </a:cubicBezTo>
                    <a:cubicBezTo>
                      <a:pt x="489" y="1001"/>
                      <a:pt x="477" y="965"/>
                      <a:pt x="453" y="941"/>
                    </a:cubicBezTo>
                    <a:cubicBezTo>
                      <a:pt x="441" y="894"/>
                      <a:pt x="441" y="834"/>
                      <a:pt x="465" y="798"/>
                    </a:cubicBezTo>
                    <a:cubicBezTo>
                      <a:pt x="489" y="727"/>
                      <a:pt x="489" y="667"/>
                      <a:pt x="453" y="608"/>
                    </a:cubicBezTo>
                    <a:cubicBezTo>
                      <a:pt x="441" y="584"/>
                      <a:pt x="429" y="548"/>
                      <a:pt x="429" y="513"/>
                    </a:cubicBezTo>
                    <a:cubicBezTo>
                      <a:pt x="417" y="489"/>
                      <a:pt x="406" y="465"/>
                      <a:pt x="394" y="441"/>
                    </a:cubicBezTo>
                    <a:cubicBezTo>
                      <a:pt x="382" y="406"/>
                      <a:pt x="370" y="406"/>
                      <a:pt x="346" y="417"/>
                    </a:cubicBezTo>
                    <a:cubicBezTo>
                      <a:pt x="322" y="441"/>
                      <a:pt x="298" y="441"/>
                      <a:pt x="275" y="441"/>
                    </a:cubicBezTo>
                    <a:cubicBezTo>
                      <a:pt x="239" y="441"/>
                      <a:pt x="203" y="429"/>
                      <a:pt x="179" y="394"/>
                    </a:cubicBezTo>
                    <a:cubicBezTo>
                      <a:pt x="156" y="358"/>
                      <a:pt x="120" y="322"/>
                      <a:pt x="96" y="275"/>
                    </a:cubicBezTo>
                    <a:cubicBezTo>
                      <a:pt x="84" y="251"/>
                      <a:pt x="48" y="227"/>
                      <a:pt x="25" y="191"/>
                    </a:cubicBezTo>
                    <a:cubicBezTo>
                      <a:pt x="13" y="179"/>
                      <a:pt x="1" y="167"/>
                      <a:pt x="13" y="144"/>
                    </a:cubicBezTo>
                    <a:cubicBezTo>
                      <a:pt x="36" y="120"/>
                      <a:pt x="13" y="84"/>
                      <a:pt x="1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42"/>
              <p:cNvSpPr/>
              <p:nvPr/>
            </p:nvSpPr>
            <p:spPr>
              <a:xfrm>
                <a:off x="2631875" y="4142900"/>
                <a:ext cx="27100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370" extrusionOk="0">
                    <a:moveTo>
                      <a:pt x="0" y="1072"/>
                    </a:moveTo>
                    <a:cubicBezTo>
                      <a:pt x="0" y="989"/>
                      <a:pt x="12" y="917"/>
                      <a:pt x="48" y="846"/>
                    </a:cubicBezTo>
                    <a:cubicBezTo>
                      <a:pt x="60" y="822"/>
                      <a:pt x="60" y="798"/>
                      <a:pt x="60" y="774"/>
                    </a:cubicBezTo>
                    <a:cubicBezTo>
                      <a:pt x="60" y="739"/>
                      <a:pt x="48" y="703"/>
                      <a:pt x="83" y="679"/>
                    </a:cubicBezTo>
                    <a:cubicBezTo>
                      <a:pt x="95" y="667"/>
                      <a:pt x="95" y="667"/>
                      <a:pt x="95" y="655"/>
                    </a:cubicBezTo>
                    <a:cubicBezTo>
                      <a:pt x="83" y="560"/>
                      <a:pt x="131" y="489"/>
                      <a:pt x="155" y="393"/>
                    </a:cubicBezTo>
                    <a:cubicBezTo>
                      <a:pt x="155" y="393"/>
                      <a:pt x="167" y="382"/>
                      <a:pt x="167" y="370"/>
                    </a:cubicBezTo>
                    <a:cubicBezTo>
                      <a:pt x="179" y="346"/>
                      <a:pt x="179" y="310"/>
                      <a:pt x="167" y="286"/>
                    </a:cubicBezTo>
                    <a:cubicBezTo>
                      <a:pt x="143" y="227"/>
                      <a:pt x="143" y="167"/>
                      <a:pt x="119" y="120"/>
                    </a:cubicBezTo>
                    <a:cubicBezTo>
                      <a:pt x="119" y="96"/>
                      <a:pt x="131" y="84"/>
                      <a:pt x="143" y="72"/>
                    </a:cubicBezTo>
                    <a:cubicBezTo>
                      <a:pt x="179" y="60"/>
                      <a:pt x="214" y="48"/>
                      <a:pt x="262" y="48"/>
                    </a:cubicBezTo>
                    <a:cubicBezTo>
                      <a:pt x="310" y="48"/>
                      <a:pt x="357" y="36"/>
                      <a:pt x="405" y="24"/>
                    </a:cubicBezTo>
                    <a:cubicBezTo>
                      <a:pt x="453" y="1"/>
                      <a:pt x="488" y="12"/>
                      <a:pt x="524" y="60"/>
                    </a:cubicBezTo>
                    <a:cubicBezTo>
                      <a:pt x="536" y="84"/>
                      <a:pt x="572" y="108"/>
                      <a:pt x="595" y="132"/>
                    </a:cubicBezTo>
                    <a:cubicBezTo>
                      <a:pt x="631" y="167"/>
                      <a:pt x="679" y="167"/>
                      <a:pt x="726" y="155"/>
                    </a:cubicBezTo>
                    <a:cubicBezTo>
                      <a:pt x="726" y="143"/>
                      <a:pt x="738" y="143"/>
                      <a:pt x="750" y="143"/>
                    </a:cubicBezTo>
                    <a:cubicBezTo>
                      <a:pt x="786" y="120"/>
                      <a:pt x="834" y="132"/>
                      <a:pt x="869" y="167"/>
                    </a:cubicBezTo>
                    <a:cubicBezTo>
                      <a:pt x="893" y="191"/>
                      <a:pt x="905" y="203"/>
                      <a:pt x="929" y="239"/>
                    </a:cubicBezTo>
                    <a:cubicBezTo>
                      <a:pt x="953" y="274"/>
                      <a:pt x="988" y="322"/>
                      <a:pt x="1024" y="358"/>
                    </a:cubicBezTo>
                    <a:cubicBezTo>
                      <a:pt x="1036" y="382"/>
                      <a:pt x="1048" y="393"/>
                      <a:pt x="1060" y="405"/>
                    </a:cubicBezTo>
                    <a:cubicBezTo>
                      <a:pt x="1084" y="441"/>
                      <a:pt x="1084" y="465"/>
                      <a:pt x="1060" y="489"/>
                    </a:cubicBezTo>
                    <a:cubicBezTo>
                      <a:pt x="1048" y="513"/>
                      <a:pt x="1036" y="536"/>
                      <a:pt x="1012" y="548"/>
                    </a:cubicBezTo>
                    <a:cubicBezTo>
                      <a:pt x="953" y="572"/>
                      <a:pt x="917" y="608"/>
                      <a:pt x="869" y="643"/>
                    </a:cubicBezTo>
                    <a:cubicBezTo>
                      <a:pt x="834" y="691"/>
                      <a:pt x="786" y="727"/>
                      <a:pt x="738" y="763"/>
                    </a:cubicBezTo>
                    <a:cubicBezTo>
                      <a:pt x="703" y="786"/>
                      <a:pt x="691" y="810"/>
                      <a:pt x="679" y="846"/>
                    </a:cubicBezTo>
                    <a:cubicBezTo>
                      <a:pt x="679" y="894"/>
                      <a:pt x="655" y="929"/>
                      <a:pt x="619" y="953"/>
                    </a:cubicBezTo>
                    <a:cubicBezTo>
                      <a:pt x="572" y="989"/>
                      <a:pt x="548" y="1036"/>
                      <a:pt x="548" y="1096"/>
                    </a:cubicBezTo>
                    <a:cubicBezTo>
                      <a:pt x="548" y="1120"/>
                      <a:pt x="548" y="1132"/>
                      <a:pt x="548" y="1155"/>
                    </a:cubicBezTo>
                    <a:cubicBezTo>
                      <a:pt x="536" y="1227"/>
                      <a:pt x="512" y="1263"/>
                      <a:pt x="441" y="1263"/>
                    </a:cubicBezTo>
                    <a:cubicBezTo>
                      <a:pt x="417" y="1263"/>
                      <a:pt x="405" y="1263"/>
                      <a:pt x="393" y="1275"/>
                    </a:cubicBezTo>
                    <a:cubicBezTo>
                      <a:pt x="369" y="1310"/>
                      <a:pt x="333" y="1334"/>
                      <a:pt x="310" y="1358"/>
                    </a:cubicBezTo>
                    <a:cubicBezTo>
                      <a:pt x="286" y="1370"/>
                      <a:pt x="262" y="1370"/>
                      <a:pt x="250" y="1346"/>
                    </a:cubicBezTo>
                    <a:cubicBezTo>
                      <a:pt x="238" y="1322"/>
                      <a:pt x="238" y="1310"/>
                      <a:pt x="226" y="1286"/>
                    </a:cubicBezTo>
                    <a:cubicBezTo>
                      <a:pt x="214" y="1275"/>
                      <a:pt x="214" y="1251"/>
                      <a:pt x="202" y="1227"/>
                    </a:cubicBezTo>
                    <a:cubicBezTo>
                      <a:pt x="179" y="1167"/>
                      <a:pt x="155" y="1132"/>
                      <a:pt x="107" y="1120"/>
                    </a:cubicBezTo>
                    <a:cubicBezTo>
                      <a:pt x="72" y="1108"/>
                      <a:pt x="48" y="1060"/>
                      <a:pt x="0" y="10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42"/>
              <p:cNvSpPr/>
              <p:nvPr/>
            </p:nvSpPr>
            <p:spPr>
              <a:xfrm>
                <a:off x="2652700" y="4116700"/>
                <a:ext cx="32175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144" extrusionOk="0">
                    <a:moveTo>
                      <a:pt x="393" y="727"/>
                    </a:moveTo>
                    <a:cubicBezTo>
                      <a:pt x="370" y="763"/>
                      <a:pt x="346" y="787"/>
                      <a:pt x="334" y="834"/>
                    </a:cubicBezTo>
                    <a:cubicBezTo>
                      <a:pt x="322" y="870"/>
                      <a:pt x="298" y="882"/>
                      <a:pt x="251" y="858"/>
                    </a:cubicBezTo>
                    <a:cubicBezTo>
                      <a:pt x="239" y="846"/>
                      <a:pt x="227" y="846"/>
                      <a:pt x="215" y="858"/>
                    </a:cubicBezTo>
                    <a:cubicBezTo>
                      <a:pt x="203" y="882"/>
                      <a:pt x="179" y="882"/>
                      <a:pt x="167" y="858"/>
                    </a:cubicBezTo>
                    <a:cubicBezTo>
                      <a:pt x="143" y="822"/>
                      <a:pt x="120" y="810"/>
                      <a:pt x="84" y="810"/>
                    </a:cubicBezTo>
                    <a:cubicBezTo>
                      <a:pt x="72" y="810"/>
                      <a:pt x="60" y="810"/>
                      <a:pt x="36" y="799"/>
                    </a:cubicBezTo>
                    <a:cubicBezTo>
                      <a:pt x="12" y="787"/>
                      <a:pt x="1" y="751"/>
                      <a:pt x="12" y="715"/>
                    </a:cubicBezTo>
                    <a:cubicBezTo>
                      <a:pt x="24" y="668"/>
                      <a:pt x="48" y="632"/>
                      <a:pt x="48" y="584"/>
                    </a:cubicBezTo>
                    <a:cubicBezTo>
                      <a:pt x="36" y="537"/>
                      <a:pt x="72" y="513"/>
                      <a:pt x="120" y="501"/>
                    </a:cubicBezTo>
                    <a:cubicBezTo>
                      <a:pt x="108" y="477"/>
                      <a:pt x="84" y="465"/>
                      <a:pt x="96" y="441"/>
                    </a:cubicBezTo>
                    <a:cubicBezTo>
                      <a:pt x="96" y="429"/>
                      <a:pt x="96" y="418"/>
                      <a:pt x="96" y="418"/>
                    </a:cubicBezTo>
                    <a:cubicBezTo>
                      <a:pt x="108" y="334"/>
                      <a:pt x="108" y="334"/>
                      <a:pt x="191" y="322"/>
                    </a:cubicBezTo>
                    <a:cubicBezTo>
                      <a:pt x="191" y="310"/>
                      <a:pt x="203" y="310"/>
                      <a:pt x="203" y="310"/>
                    </a:cubicBezTo>
                    <a:cubicBezTo>
                      <a:pt x="191" y="287"/>
                      <a:pt x="167" y="275"/>
                      <a:pt x="179" y="239"/>
                    </a:cubicBezTo>
                    <a:cubicBezTo>
                      <a:pt x="191" y="203"/>
                      <a:pt x="215" y="191"/>
                      <a:pt x="239" y="179"/>
                    </a:cubicBezTo>
                    <a:cubicBezTo>
                      <a:pt x="251" y="179"/>
                      <a:pt x="262" y="179"/>
                      <a:pt x="274" y="179"/>
                    </a:cubicBezTo>
                    <a:cubicBezTo>
                      <a:pt x="334" y="156"/>
                      <a:pt x="358" y="179"/>
                      <a:pt x="370" y="239"/>
                    </a:cubicBezTo>
                    <a:cubicBezTo>
                      <a:pt x="370" y="251"/>
                      <a:pt x="370" y="251"/>
                      <a:pt x="370" y="263"/>
                    </a:cubicBezTo>
                    <a:cubicBezTo>
                      <a:pt x="370" y="287"/>
                      <a:pt x="382" y="298"/>
                      <a:pt x="405" y="298"/>
                    </a:cubicBezTo>
                    <a:cubicBezTo>
                      <a:pt x="405" y="298"/>
                      <a:pt x="417" y="298"/>
                      <a:pt x="417" y="287"/>
                    </a:cubicBezTo>
                    <a:cubicBezTo>
                      <a:pt x="477" y="275"/>
                      <a:pt x="524" y="310"/>
                      <a:pt x="548" y="370"/>
                    </a:cubicBezTo>
                    <a:cubicBezTo>
                      <a:pt x="560" y="406"/>
                      <a:pt x="608" y="429"/>
                      <a:pt x="596" y="477"/>
                    </a:cubicBezTo>
                    <a:cubicBezTo>
                      <a:pt x="596" y="477"/>
                      <a:pt x="596" y="477"/>
                      <a:pt x="608" y="477"/>
                    </a:cubicBezTo>
                    <a:cubicBezTo>
                      <a:pt x="643" y="489"/>
                      <a:pt x="643" y="537"/>
                      <a:pt x="655" y="572"/>
                    </a:cubicBezTo>
                    <a:cubicBezTo>
                      <a:pt x="667" y="596"/>
                      <a:pt x="679" y="620"/>
                      <a:pt x="715" y="620"/>
                    </a:cubicBezTo>
                    <a:cubicBezTo>
                      <a:pt x="763" y="608"/>
                      <a:pt x="798" y="620"/>
                      <a:pt x="846" y="620"/>
                    </a:cubicBezTo>
                    <a:cubicBezTo>
                      <a:pt x="870" y="620"/>
                      <a:pt x="882" y="608"/>
                      <a:pt x="893" y="596"/>
                    </a:cubicBezTo>
                    <a:cubicBezTo>
                      <a:pt x="893" y="572"/>
                      <a:pt x="893" y="548"/>
                      <a:pt x="882" y="537"/>
                    </a:cubicBezTo>
                    <a:cubicBezTo>
                      <a:pt x="882" y="525"/>
                      <a:pt x="882" y="525"/>
                      <a:pt x="870" y="525"/>
                    </a:cubicBezTo>
                    <a:cubicBezTo>
                      <a:pt x="858" y="501"/>
                      <a:pt x="822" y="501"/>
                      <a:pt x="810" y="465"/>
                    </a:cubicBezTo>
                    <a:cubicBezTo>
                      <a:pt x="810" y="441"/>
                      <a:pt x="846" y="429"/>
                      <a:pt x="846" y="394"/>
                    </a:cubicBezTo>
                    <a:cubicBezTo>
                      <a:pt x="858" y="382"/>
                      <a:pt x="858" y="358"/>
                      <a:pt x="846" y="346"/>
                    </a:cubicBezTo>
                    <a:cubicBezTo>
                      <a:pt x="834" y="334"/>
                      <a:pt x="810" y="310"/>
                      <a:pt x="798" y="298"/>
                    </a:cubicBezTo>
                    <a:cubicBezTo>
                      <a:pt x="786" y="287"/>
                      <a:pt x="774" y="275"/>
                      <a:pt x="763" y="263"/>
                    </a:cubicBezTo>
                    <a:cubicBezTo>
                      <a:pt x="751" y="239"/>
                      <a:pt x="751" y="203"/>
                      <a:pt x="774" y="191"/>
                    </a:cubicBezTo>
                    <a:cubicBezTo>
                      <a:pt x="810" y="156"/>
                      <a:pt x="834" y="120"/>
                      <a:pt x="846" y="72"/>
                    </a:cubicBezTo>
                    <a:cubicBezTo>
                      <a:pt x="846" y="48"/>
                      <a:pt x="858" y="25"/>
                      <a:pt x="882" y="13"/>
                    </a:cubicBezTo>
                    <a:cubicBezTo>
                      <a:pt x="905" y="1"/>
                      <a:pt x="929" y="13"/>
                      <a:pt x="941" y="37"/>
                    </a:cubicBezTo>
                    <a:cubicBezTo>
                      <a:pt x="941" y="60"/>
                      <a:pt x="953" y="72"/>
                      <a:pt x="953" y="84"/>
                    </a:cubicBezTo>
                    <a:cubicBezTo>
                      <a:pt x="941" y="144"/>
                      <a:pt x="953" y="191"/>
                      <a:pt x="977" y="227"/>
                    </a:cubicBezTo>
                    <a:cubicBezTo>
                      <a:pt x="1001" y="263"/>
                      <a:pt x="1001" y="298"/>
                      <a:pt x="989" y="322"/>
                    </a:cubicBezTo>
                    <a:cubicBezTo>
                      <a:pt x="977" y="346"/>
                      <a:pt x="989" y="370"/>
                      <a:pt x="1001" y="370"/>
                    </a:cubicBezTo>
                    <a:cubicBezTo>
                      <a:pt x="1036" y="382"/>
                      <a:pt x="1048" y="406"/>
                      <a:pt x="1060" y="429"/>
                    </a:cubicBezTo>
                    <a:cubicBezTo>
                      <a:pt x="1072" y="453"/>
                      <a:pt x="1084" y="465"/>
                      <a:pt x="1108" y="477"/>
                    </a:cubicBezTo>
                    <a:cubicBezTo>
                      <a:pt x="1120" y="465"/>
                      <a:pt x="1120" y="441"/>
                      <a:pt x="1120" y="429"/>
                    </a:cubicBezTo>
                    <a:cubicBezTo>
                      <a:pt x="1144" y="394"/>
                      <a:pt x="1167" y="394"/>
                      <a:pt x="1191" y="406"/>
                    </a:cubicBezTo>
                    <a:cubicBezTo>
                      <a:pt x="1227" y="418"/>
                      <a:pt x="1239" y="441"/>
                      <a:pt x="1251" y="465"/>
                    </a:cubicBezTo>
                    <a:cubicBezTo>
                      <a:pt x="1274" y="513"/>
                      <a:pt x="1286" y="572"/>
                      <a:pt x="1263" y="620"/>
                    </a:cubicBezTo>
                    <a:cubicBezTo>
                      <a:pt x="1251" y="668"/>
                      <a:pt x="1239" y="727"/>
                      <a:pt x="1227" y="787"/>
                    </a:cubicBezTo>
                    <a:cubicBezTo>
                      <a:pt x="1203" y="870"/>
                      <a:pt x="1132" y="918"/>
                      <a:pt x="1048" y="894"/>
                    </a:cubicBezTo>
                    <a:cubicBezTo>
                      <a:pt x="1036" y="882"/>
                      <a:pt x="1013" y="882"/>
                      <a:pt x="1001" y="894"/>
                    </a:cubicBezTo>
                    <a:cubicBezTo>
                      <a:pt x="977" y="906"/>
                      <a:pt x="953" y="906"/>
                      <a:pt x="929" y="882"/>
                    </a:cubicBezTo>
                    <a:cubicBezTo>
                      <a:pt x="917" y="870"/>
                      <a:pt x="905" y="870"/>
                      <a:pt x="893" y="882"/>
                    </a:cubicBezTo>
                    <a:cubicBezTo>
                      <a:pt x="858" y="906"/>
                      <a:pt x="822" y="929"/>
                      <a:pt x="786" y="941"/>
                    </a:cubicBezTo>
                    <a:cubicBezTo>
                      <a:pt x="763" y="953"/>
                      <a:pt x="751" y="977"/>
                      <a:pt x="739" y="989"/>
                    </a:cubicBezTo>
                    <a:cubicBezTo>
                      <a:pt x="679" y="1060"/>
                      <a:pt x="620" y="1096"/>
                      <a:pt x="548" y="1120"/>
                    </a:cubicBezTo>
                    <a:cubicBezTo>
                      <a:pt x="477" y="1144"/>
                      <a:pt x="405" y="1120"/>
                      <a:pt x="358" y="1060"/>
                    </a:cubicBezTo>
                    <a:cubicBezTo>
                      <a:pt x="322" y="1025"/>
                      <a:pt x="334" y="977"/>
                      <a:pt x="370" y="953"/>
                    </a:cubicBezTo>
                    <a:cubicBezTo>
                      <a:pt x="405" y="929"/>
                      <a:pt x="453" y="906"/>
                      <a:pt x="489" y="870"/>
                    </a:cubicBezTo>
                    <a:cubicBezTo>
                      <a:pt x="512" y="858"/>
                      <a:pt x="548" y="846"/>
                      <a:pt x="584" y="858"/>
                    </a:cubicBezTo>
                    <a:cubicBezTo>
                      <a:pt x="608" y="858"/>
                      <a:pt x="620" y="846"/>
                      <a:pt x="632" y="834"/>
                    </a:cubicBezTo>
                    <a:cubicBezTo>
                      <a:pt x="632" y="822"/>
                      <a:pt x="643" y="822"/>
                      <a:pt x="643" y="810"/>
                    </a:cubicBezTo>
                    <a:cubicBezTo>
                      <a:pt x="632" y="799"/>
                      <a:pt x="632" y="799"/>
                      <a:pt x="620" y="799"/>
                    </a:cubicBezTo>
                    <a:cubicBezTo>
                      <a:pt x="572" y="799"/>
                      <a:pt x="512" y="799"/>
                      <a:pt x="465" y="834"/>
                    </a:cubicBezTo>
                    <a:cubicBezTo>
                      <a:pt x="453" y="834"/>
                      <a:pt x="441" y="846"/>
                      <a:pt x="429" y="846"/>
                    </a:cubicBezTo>
                    <a:cubicBezTo>
                      <a:pt x="393" y="858"/>
                      <a:pt x="382" y="846"/>
                      <a:pt x="382" y="810"/>
                    </a:cubicBezTo>
                    <a:cubicBezTo>
                      <a:pt x="382" y="787"/>
                      <a:pt x="393" y="751"/>
                      <a:pt x="393" y="7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42"/>
              <p:cNvSpPr/>
              <p:nvPr/>
            </p:nvSpPr>
            <p:spPr>
              <a:xfrm>
                <a:off x="2692000" y="4148550"/>
                <a:ext cx="15800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097" extrusionOk="0">
                    <a:moveTo>
                      <a:pt x="310" y="120"/>
                    </a:moveTo>
                    <a:cubicBezTo>
                      <a:pt x="334" y="60"/>
                      <a:pt x="369" y="25"/>
                      <a:pt x="429" y="13"/>
                    </a:cubicBezTo>
                    <a:cubicBezTo>
                      <a:pt x="453" y="1"/>
                      <a:pt x="476" y="25"/>
                      <a:pt x="476" y="48"/>
                    </a:cubicBezTo>
                    <a:cubicBezTo>
                      <a:pt x="464" y="72"/>
                      <a:pt x="464" y="84"/>
                      <a:pt x="500" y="84"/>
                    </a:cubicBezTo>
                    <a:cubicBezTo>
                      <a:pt x="548" y="96"/>
                      <a:pt x="572" y="144"/>
                      <a:pt x="560" y="191"/>
                    </a:cubicBezTo>
                    <a:cubicBezTo>
                      <a:pt x="548" y="215"/>
                      <a:pt x="536" y="239"/>
                      <a:pt x="536" y="263"/>
                    </a:cubicBezTo>
                    <a:cubicBezTo>
                      <a:pt x="548" y="298"/>
                      <a:pt x="536" y="310"/>
                      <a:pt x="512" y="334"/>
                    </a:cubicBezTo>
                    <a:cubicBezTo>
                      <a:pt x="488" y="346"/>
                      <a:pt x="464" y="382"/>
                      <a:pt x="453" y="406"/>
                    </a:cubicBezTo>
                    <a:cubicBezTo>
                      <a:pt x="464" y="441"/>
                      <a:pt x="500" y="429"/>
                      <a:pt x="512" y="453"/>
                    </a:cubicBezTo>
                    <a:cubicBezTo>
                      <a:pt x="524" y="477"/>
                      <a:pt x="536" y="489"/>
                      <a:pt x="548" y="513"/>
                    </a:cubicBezTo>
                    <a:cubicBezTo>
                      <a:pt x="560" y="537"/>
                      <a:pt x="560" y="548"/>
                      <a:pt x="584" y="560"/>
                    </a:cubicBezTo>
                    <a:cubicBezTo>
                      <a:pt x="631" y="584"/>
                      <a:pt x="631" y="632"/>
                      <a:pt x="631" y="679"/>
                    </a:cubicBezTo>
                    <a:cubicBezTo>
                      <a:pt x="619" y="739"/>
                      <a:pt x="619" y="798"/>
                      <a:pt x="619" y="858"/>
                    </a:cubicBezTo>
                    <a:cubicBezTo>
                      <a:pt x="619" y="870"/>
                      <a:pt x="619" y="882"/>
                      <a:pt x="607" y="894"/>
                    </a:cubicBezTo>
                    <a:cubicBezTo>
                      <a:pt x="584" y="929"/>
                      <a:pt x="560" y="989"/>
                      <a:pt x="500" y="977"/>
                    </a:cubicBezTo>
                    <a:cubicBezTo>
                      <a:pt x="488" y="977"/>
                      <a:pt x="476" y="989"/>
                      <a:pt x="476" y="1001"/>
                    </a:cubicBezTo>
                    <a:cubicBezTo>
                      <a:pt x="476" y="1013"/>
                      <a:pt x="476" y="1025"/>
                      <a:pt x="464" y="1037"/>
                    </a:cubicBezTo>
                    <a:cubicBezTo>
                      <a:pt x="453" y="1060"/>
                      <a:pt x="441" y="1096"/>
                      <a:pt x="417" y="1084"/>
                    </a:cubicBezTo>
                    <a:cubicBezTo>
                      <a:pt x="381" y="1084"/>
                      <a:pt x="345" y="1072"/>
                      <a:pt x="345" y="1037"/>
                    </a:cubicBezTo>
                    <a:cubicBezTo>
                      <a:pt x="334" y="941"/>
                      <a:pt x="262" y="894"/>
                      <a:pt x="226" y="822"/>
                    </a:cubicBezTo>
                    <a:cubicBezTo>
                      <a:pt x="203" y="787"/>
                      <a:pt x="167" y="775"/>
                      <a:pt x="143" y="763"/>
                    </a:cubicBezTo>
                    <a:cubicBezTo>
                      <a:pt x="95" y="739"/>
                      <a:pt x="12" y="644"/>
                      <a:pt x="12" y="584"/>
                    </a:cubicBezTo>
                    <a:cubicBezTo>
                      <a:pt x="0" y="560"/>
                      <a:pt x="0" y="525"/>
                      <a:pt x="12" y="501"/>
                    </a:cubicBezTo>
                    <a:cubicBezTo>
                      <a:pt x="24" y="465"/>
                      <a:pt x="48" y="453"/>
                      <a:pt x="72" y="477"/>
                    </a:cubicBezTo>
                    <a:cubicBezTo>
                      <a:pt x="95" y="501"/>
                      <a:pt x="107" y="525"/>
                      <a:pt x="131" y="548"/>
                    </a:cubicBezTo>
                    <a:cubicBezTo>
                      <a:pt x="143" y="560"/>
                      <a:pt x="155" y="584"/>
                      <a:pt x="167" y="572"/>
                    </a:cubicBezTo>
                    <a:cubicBezTo>
                      <a:pt x="191" y="572"/>
                      <a:pt x="214" y="560"/>
                      <a:pt x="214" y="537"/>
                    </a:cubicBezTo>
                    <a:cubicBezTo>
                      <a:pt x="226" y="501"/>
                      <a:pt x="226" y="465"/>
                      <a:pt x="214" y="429"/>
                    </a:cubicBezTo>
                    <a:cubicBezTo>
                      <a:pt x="203" y="394"/>
                      <a:pt x="191" y="370"/>
                      <a:pt x="167" y="358"/>
                    </a:cubicBezTo>
                    <a:cubicBezTo>
                      <a:pt x="155" y="346"/>
                      <a:pt x="143" y="334"/>
                      <a:pt x="131" y="322"/>
                    </a:cubicBezTo>
                    <a:cubicBezTo>
                      <a:pt x="107" y="298"/>
                      <a:pt x="107" y="275"/>
                      <a:pt x="119" y="239"/>
                    </a:cubicBezTo>
                    <a:cubicBezTo>
                      <a:pt x="131" y="227"/>
                      <a:pt x="143" y="227"/>
                      <a:pt x="131" y="215"/>
                    </a:cubicBezTo>
                    <a:cubicBezTo>
                      <a:pt x="119" y="167"/>
                      <a:pt x="143" y="144"/>
                      <a:pt x="179" y="132"/>
                    </a:cubicBezTo>
                    <a:cubicBezTo>
                      <a:pt x="203" y="120"/>
                      <a:pt x="214" y="84"/>
                      <a:pt x="238" y="96"/>
                    </a:cubicBezTo>
                    <a:cubicBezTo>
                      <a:pt x="262" y="96"/>
                      <a:pt x="286" y="108"/>
                      <a:pt x="310" y="120"/>
                    </a:cubicBezTo>
                    <a:cubicBezTo>
                      <a:pt x="322" y="132"/>
                      <a:pt x="322" y="144"/>
                      <a:pt x="334" y="144"/>
                    </a:cubicBezTo>
                    <a:cubicBezTo>
                      <a:pt x="345" y="144"/>
                      <a:pt x="345" y="144"/>
                      <a:pt x="357" y="144"/>
                    </a:cubicBezTo>
                    <a:cubicBezTo>
                      <a:pt x="357" y="144"/>
                      <a:pt x="345" y="132"/>
                      <a:pt x="345" y="132"/>
                    </a:cubicBezTo>
                    <a:cubicBezTo>
                      <a:pt x="334" y="120"/>
                      <a:pt x="322" y="120"/>
                      <a:pt x="310" y="1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42"/>
              <p:cNvSpPr/>
              <p:nvPr/>
            </p:nvSpPr>
            <p:spPr>
              <a:xfrm>
                <a:off x="2686325" y="4118200"/>
                <a:ext cx="1877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834" extrusionOk="0">
                    <a:moveTo>
                      <a:pt x="477" y="346"/>
                    </a:moveTo>
                    <a:cubicBezTo>
                      <a:pt x="477" y="310"/>
                      <a:pt x="453" y="286"/>
                      <a:pt x="441" y="262"/>
                    </a:cubicBezTo>
                    <a:cubicBezTo>
                      <a:pt x="441" y="250"/>
                      <a:pt x="430" y="238"/>
                      <a:pt x="430" y="227"/>
                    </a:cubicBezTo>
                    <a:cubicBezTo>
                      <a:pt x="441" y="203"/>
                      <a:pt x="430" y="191"/>
                      <a:pt x="418" y="179"/>
                    </a:cubicBezTo>
                    <a:cubicBezTo>
                      <a:pt x="382" y="167"/>
                      <a:pt x="370" y="143"/>
                      <a:pt x="382" y="107"/>
                    </a:cubicBezTo>
                    <a:cubicBezTo>
                      <a:pt x="382" y="84"/>
                      <a:pt x="370" y="84"/>
                      <a:pt x="358" y="84"/>
                    </a:cubicBezTo>
                    <a:cubicBezTo>
                      <a:pt x="346" y="84"/>
                      <a:pt x="334" y="84"/>
                      <a:pt x="322" y="84"/>
                    </a:cubicBezTo>
                    <a:cubicBezTo>
                      <a:pt x="322" y="84"/>
                      <a:pt x="310" y="72"/>
                      <a:pt x="322" y="60"/>
                    </a:cubicBezTo>
                    <a:cubicBezTo>
                      <a:pt x="334" y="36"/>
                      <a:pt x="358" y="12"/>
                      <a:pt x="382" y="0"/>
                    </a:cubicBezTo>
                    <a:cubicBezTo>
                      <a:pt x="394" y="0"/>
                      <a:pt x="406" y="0"/>
                      <a:pt x="418" y="0"/>
                    </a:cubicBezTo>
                    <a:cubicBezTo>
                      <a:pt x="453" y="36"/>
                      <a:pt x="513" y="36"/>
                      <a:pt x="549" y="84"/>
                    </a:cubicBezTo>
                    <a:cubicBezTo>
                      <a:pt x="561" y="96"/>
                      <a:pt x="572" y="84"/>
                      <a:pt x="584" y="72"/>
                    </a:cubicBezTo>
                    <a:cubicBezTo>
                      <a:pt x="596" y="60"/>
                      <a:pt x="596" y="48"/>
                      <a:pt x="608" y="36"/>
                    </a:cubicBezTo>
                    <a:cubicBezTo>
                      <a:pt x="620" y="24"/>
                      <a:pt x="632" y="24"/>
                      <a:pt x="644" y="36"/>
                    </a:cubicBezTo>
                    <a:cubicBezTo>
                      <a:pt x="680" y="72"/>
                      <a:pt x="727" y="107"/>
                      <a:pt x="715" y="179"/>
                    </a:cubicBezTo>
                    <a:cubicBezTo>
                      <a:pt x="715" y="238"/>
                      <a:pt x="727" y="298"/>
                      <a:pt x="727" y="358"/>
                    </a:cubicBezTo>
                    <a:cubicBezTo>
                      <a:pt x="727" y="405"/>
                      <a:pt x="715" y="453"/>
                      <a:pt x="739" y="512"/>
                    </a:cubicBezTo>
                    <a:cubicBezTo>
                      <a:pt x="751" y="524"/>
                      <a:pt x="739" y="548"/>
                      <a:pt x="739" y="572"/>
                    </a:cubicBezTo>
                    <a:cubicBezTo>
                      <a:pt x="739" y="572"/>
                      <a:pt x="727" y="584"/>
                      <a:pt x="727" y="584"/>
                    </a:cubicBezTo>
                    <a:cubicBezTo>
                      <a:pt x="703" y="572"/>
                      <a:pt x="691" y="596"/>
                      <a:pt x="691" y="619"/>
                    </a:cubicBezTo>
                    <a:cubicBezTo>
                      <a:pt x="680" y="655"/>
                      <a:pt x="680" y="679"/>
                      <a:pt x="691" y="691"/>
                    </a:cubicBezTo>
                    <a:cubicBezTo>
                      <a:pt x="703" y="715"/>
                      <a:pt x="703" y="739"/>
                      <a:pt x="691" y="750"/>
                    </a:cubicBezTo>
                    <a:cubicBezTo>
                      <a:pt x="680" y="774"/>
                      <a:pt x="668" y="798"/>
                      <a:pt x="644" y="810"/>
                    </a:cubicBezTo>
                    <a:cubicBezTo>
                      <a:pt x="632" y="810"/>
                      <a:pt x="620" y="810"/>
                      <a:pt x="620" y="810"/>
                    </a:cubicBezTo>
                    <a:cubicBezTo>
                      <a:pt x="572" y="810"/>
                      <a:pt x="537" y="810"/>
                      <a:pt x="489" y="822"/>
                    </a:cubicBezTo>
                    <a:cubicBezTo>
                      <a:pt x="441" y="834"/>
                      <a:pt x="418" y="798"/>
                      <a:pt x="418" y="750"/>
                    </a:cubicBezTo>
                    <a:cubicBezTo>
                      <a:pt x="418" y="715"/>
                      <a:pt x="418" y="679"/>
                      <a:pt x="406" y="655"/>
                    </a:cubicBezTo>
                    <a:cubicBezTo>
                      <a:pt x="406" y="631"/>
                      <a:pt x="406" y="619"/>
                      <a:pt x="430" y="596"/>
                    </a:cubicBezTo>
                    <a:cubicBezTo>
                      <a:pt x="441" y="584"/>
                      <a:pt x="453" y="572"/>
                      <a:pt x="465" y="560"/>
                    </a:cubicBezTo>
                    <a:cubicBezTo>
                      <a:pt x="477" y="548"/>
                      <a:pt x="489" y="536"/>
                      <a:pt x="477" y="512"/>
                    </a:cubicBezTo>
                    <a:cubicBezTo>
                      <a:pt x="465" y="500"/>
                      <a:pt x="441" y="500"/>
                      <a:pt x="430" y="512"/>
                    </a:cubicBezTo>
                    <a:cubicBezTo>
                      <a:pt x="382" y="524"/>
                      <a:pt x="334" y="548"/>
                      <a:pt x="287" y="560"/>
                    </a:cubicBezTo>
                    <a:cubicBezTo>
                      <a:pt x="263" y="560"/>
                      <a:pt x="251" y="572"/>
                      <a:pt x="227" y="572"/>
                    </a:cubicBezTo>
                    <a:cubicBezTo>
                      <a:pt x="203" y="572"/>
                      <a:pt x="191" y="548"/>
                      <a:pt x="191" y="524"/>
                    </a:cubicBezTo>
                    <a:cubicBezTo>
                      <a:pt x="191" y="500"/>
                      <a:pt x="215" y="488"/>
                      <a:pt x="227" y="477"/>
                    </a:cubicBezTo>
                    <a:cubicBezTo>
                      <a:pt x="215" y="453"/>
                      <a:pt x="191" y="477"/>
                      <a:pt x="180" y="477"/>
                    </a:cubicBezTo>
                    <a:cubicBezTo>
                      <a:pt x="144" y="477"/>
                      <a:pt x="144" y="477"/>
                      <a:pt x="132" y="441"/>
                    </a:cubicBezTo>
                    <a:cubicBezTo>
                      <a:pt x="132" y="429"/>
                      <a:pt x="120" y="417"/>
                      <a:pt x="108" y="405"/>
                    </a:cubicBezTo>
                    <a:cubicBezTo>
                      <a:pt x="96" y="405"/>
                      <a:pt x="84" y="393"/>
                      <a:pt x="96" y="369"/>
                    </a:cubicBezTo>
                    <a:cubicBezTo>
                      <a:pt x="96" y="358"/>
                      <a:pt x="84" y="346"/>
                      <a:pt x="72" y="334"/>
                    </a:cubicBezTo>
                    <a:cubicBezTo>
                      <a:pt x="1" y="298"/>
                      <a:pt x="1" y="298"/>
                      <a:pt x="60" y="227"/>
                    </a:cubicBezTo>
                    <a:cubicBezTo>
                      <a:pt x="25" y="191"/>
                      <a:pt x="13" y="155"/>
                      <a:pt x="1" y="107"/>
                    </a:cubicBezTo>
                    <a:cubicBezTo>
                      <a:pt x="1" y="84"/>
                      <a:pt x="13" y="60"/>
                      <a:pt x="25" y="48"/>
                    </a:cubicBezTo>
                    <a:cubicBezTo>
                      <a:pt x="49" y="36"/>
                      <a:pt x="72" y="36"/>
                      <a:pt x="96" y="60"/>
                    </a:cubicBezTo>
                    <a:cubicBezTo>
                      <a:pt x="108" y="84"/>
                      <a:pt x="132" y="119"/>
                      <a:pt x="156" y="143"/>
                    </a:cubicBezTo>
                    <a:cubicBezTo>
                      <a:pt x="180" y="203"/>
                      <a:pt x="215" y="238"/>
                      <a:pt x="227" y="298"/>
                    </a:cubicBezTo>
                    <a:cubicBezTo>
                      <a:pt x="227" y="346"/>
                      <a:pt x="263" y="381"/>
                      <a:pt x="299" y="417"/>
                    </a:cubicBezTo>
                    <a:cubicBezTo>
                      <a:pt x="299" y="417"/>
                      <a:pt x="310" y="429"/>
                      <a:pt x="310" y="417"/>
                    </a:cubicBezTo>
                    <a:cubicBezTo>
                      <a:pt x="322" y="417"/>
                      <a:pt x="322" y="405"/>
                      <a:pt x="310" y="393"/>
                    </a:cubicBezTo>
                    <a:cubicBezTo>
                      <a:pt x="287" y="358"/>
                      <a:pt x="263" y="310"/>
                      <a:pt x="251" y="250"/>
                    </a:cubicBezTo>
                    <a:cubicBezTo>
                      <a:pt x="251" y="227"/>
                      <a:pt x="251" y="191"/>
                      <a:pt x="263" y="167"/>
                    </a:cubicBezTo>
                    <a:cubicBezTo>
                      <a:pt x="275" y="131"/>
                      <a:pt x="310" y="131"/>
                      <a:pt x="334" y="143"/>
                    </a:cubicBezTo>
                    <a:cubicBezTo>
                      <a:pt x="346" y="167"/>
                      <a:pt x="358" y="191"/>
                      <a:pt x="370" y="215"/>
                    </a:cubicBezTo>
                    <a:cubicBezTo>
                      <a:pt x="394" y="274"/>
                      <a:pt x="418" y="298"/>
                      <a:pt x="477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42"/>
              <p:cNvSpPr/>
              <p:nvPr/>
            </p:nvSpPr>
            <p:spPr>
              <a:xfrm>
                <a:off x="2683650" y="4081875"/>
                <a:ext cx="176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906" extrusionOk="0">
                    <a:moveTo>
                      <a:pt x="263" y="179"/>
                    </a:moveTo>
                    <a:cubicBezTo>
                      <a:pt x="275" y="167"/>
                      <a:pt x="275" y="144"/>
                      <a:pt x="287" y="132"/>
                    </a:cubicBezTo>
                    <a:cubicBezTo>
                      <a:pt x="287" y="120"/>
                      <a:pt x="287" y="120"/>
                      <a:pt x="298" y="120"/>
                    </a:cubicBezTo>
                    <a:cubicBezTo>
                      <a:pt x="310" y="96"/>
                      <a:pt x="334" y="96"/>
                      <a:pt x="358" y="108"/>
                    </a:cubicBezTo>
                    <a:cubicBezTo>
                      <a:pt x="382" y="132"/>
                      <a:pt x="406" y="156"/>
                      <a:pt x="429" y="179"/>
                    </a:cubicBezTo>
                    <a:cubicBezTo>
                      <a:pt x="453" y="191"/>
                      <a:pt x="429" y="239"/>
                      <a:pt x="453" y="251"/>
                    </a:cubicBezTo>
                    <a:cubicBezTo>
                      <a:pt x="477" y="275"/>
                      <a:pt x="513" y="251"/>
                      <a:pt x="537" y="275"/>
                    </a:cubicBezTo>
                    <a:cubicBezTo>
                      <a:pt x="548" y="287"/>
                      <a:pt x="560" y="298"/>
                      <a:pt x="572" y="322"/>
                    </a:cubicBezTo>
                    <a:cubicBezTo>
                      <a:pt x="584" y="346"/>
                      <a:pt x="596" y="370"/>
                      <a:pt x="608" y="394"/>
                    </a:cubicBezTo>
                    <a:cubicBezTo>
                      <a:pt x="620" y="417"/>
                      <a:pt x="632" y="441"/>
                      <a:pt x="620" y="465"/>
                    </a:cubicBezTo>
                    <a:cubicBezTo>
                      <a:pt x="596" y="548"/>
                      <a:pt x="620" y="608"/>
                      <a:pt x="656" y="668"/>
                    </a:cubicBezTo>
                    <a:cubicBezTo>
                      <a:pt x="668" y="691"/>
                      <a:pt x="679" y="703"/>
                      <a:pt x="679" y="727"/>
                    </a:cubicBezTo>
                    <a:cubicBezTo>
                      <a:pt x="703" y="775"/>
                      <a:pt x="691" y="810"/>
                      <a:pt x="668" y="858"/>
                    </a:cubicBezTo>
                    <a:cubicBezTo>
                      <a:pt x="644" y="894"/>
                      <a:pt x="572" y="906"/>
                      <a:pt x="537" y="870"/>
                    </a:cubicBezTo>
                    <a:cubicBezTo>
                      <a:pt x="525" y="846"/>
                      <a:pt x="513" y="822"/>
                      <a:pt x="501" y="798"/>
                    </a:cubicBezTo>
                    <a:cubicBezTo>
                      <a:pt x="501" y="775"/>
                      <a:pt x="489" y="751"/>
                      <a:pt x="489" y="727"/>
                    </a:cubicBezTo>
                    <a:cubicBezTo>
                      <a:pt x="477" y="703"/>
                      <a:pt x="465" y="679"/>
                      <a:pt x="441" y="691"/>
                    </a:cubicBezTo>
                    <a:cubicBezTo>
                      <a:pt x="406" y="703"/>
                      <a:pt x="394" y="691"/>
                      <a:pt x="394" y="656"/>
                    </a:cubicBezTo>
                    <a:cubicBezTo>
                      <a:pt x="394" y="644"/>
                      <a:pt x="370" y="644"/>
                      <a:pt x="370" y="644"/>
                    </a:cubicBezTo>
                    <a:cubicBezTo>
                      <a:pt x="346" y="644"/>
                      <a:pt x="322" y="656"/>
                      <a:pt x="310" y="679"/>
                    </a:cubicBezTo>
                    <a:cubicBezTo>
                      <a:pt x="298" y="691"/>
                      <a:pt x="298" y="703"/>
                      <a:pt x="287" y="703"/>
                    </a:cubicBezTo>
                    <a:cubicBezTo>
                      <a:pt x="275" y="715"/>
                      <a:pt x="263" y="727"/>
                      <a:pt x="263" y="715"/>
                    </a:cubicBezTo>
                    <a:cubicBezTo>
                      <a:pt x="251" y="703"/>
                      <a:pt x="251" y="691"/>
                      <a:pt x="251" y="679"/>
                    </a:cubicBezTo>
                    <a:cubicBezTo>
                      <a:pt x="251" y="668"/>
                      <a:pt x="263" y="668"/>
                      <a:pt x="263" y="656"/>
                    </a:cubicBezTo>
                    <a:cubicBezTo>
                      <a:pt x="275" y="644"/>
                      <a:pt x="287" y="632"/>
                      <a:pt x="275" y="620"/>
                    </a:cubicBezTo>
                    <a:cubicBezTo>
                      <a:pt x="251" y="608"/>
                      <a:pt x="239" y="620"/>
                      <a:pt x="227" y="632"/>
                    </a:cubicBezTo>
                    <a:cubicBezTo>
                      <a:pt x="191" y="656"/>
                      <a:pt x="156" y="656"/>
                      <a:pt x="120" y="632"/>
                    </a:cubicBezTo>
                    <a:cubicBezTo>
                      <a:pt x="84" y="608"/>
                      <a:pt x="72" y="572"/>
                      <a:pt x="72" y="537"/>
                    </a:cubicBezTo>
                    <a:cubicBezTo>
                      <a:pt x="72" y="501"/>
                      <a:pt x="96" y="477"/>
                      <a:pt x="132" y="477"/>
                    </a:cubicBezTo>
                    <a:cubicBezTo>
                      <a:pt x="144" y="477"/>
                      <a:pt x="156" y="489"/>
                      <a:pt x="179" y="489"/>
                    </a:cubicBezTo>
                    <a:cubicBezTo>
                      <a:pt x="179" y="501"/>
                      <a:pt x="191" y="501"/>
                      <a:pt x="203" y="489"/>
                    </a:cubicBezTo>
                    <a:cubicBezTo>
                      <a:pt x="215" y="477"/>
                      <a:pt x="203" y="465"/>
                      <a:pt x="191" y="453"/>
                    </a:cubicBezTo>
                    <a:cubicBezTo>
                      <a:pt x="167" y="429"/>
                      <a:pt x="203" y="406"/>
                      <a:pt x="191" y="382"/>
                    </a:cubicBezTo>
                    <a:cubicBezTo>
                      <a:pt x="191" y="358"/>
                      <a:pt x="156" y="358"/>
                      <a:pt x="156" y="334"/>
                    </a:cubicBezTo>
                    <a:cubicBezTo>
                      <a:pt x="156" y="310"/>
                      <a:pt x="179" y="287"/>
                      <a:pt x="144" y="275"/>
                    </a:cubicBezTo>
                    <a:cubicBezTo>
                      <a:pt x="132" y="275"/>
                      <a:pt x="120" y="298"/>
                      <a:pt x="108" y="310"/>
                    </a:cubicBezTo>
                    <a:cubicBezTo>
                      <a:pt x="108" y="310"/>
                      <a:pt x="108" y="322"/>
                      <a:pt x="96" y="322"/>
                    </a:cubicBezTo>
                    <a:cubicBezTo>
                      <a:pt x="96" y="322"/>
                      <a:pt x="84" y="334"/>
                      <a:pt x="84" y="334"/>
                    </a:cubicBezTo>
                    <a:cubicBezTo>
                      <a:pt x="84" y="322"/>
                      <a:pt x="72" y="322"/>
                      <a:pt x="72" y="310"/>
                    </a:cubicBezTo>
                    <a:cubicBezTo>
                      <a:pt x="72" y="298"/>
                      <a:pt x="72" y="287"/>
                      <a:pt x="84" y="275"/>
                    </a:cubicBezTo>
                    <a:cubicBezTo>
                      <a:pt x="84" y="239"/>
                      <a:pt x="84" y="239"/>
                      <a:pt x="48" y="227"/>
                    </a:cubicBezTo>
                    <a:cubicBezTo>
                      <a:pt x="13" y="227"/>
                      <a:pt x="1" y="203"/>
                      <a:pt x="1" y="167"/>
                    </a:cubicBezTo>
                    <a:cubicBezTo>
                      <a:pt x="1" y="156"/>
                      <a:pt x="1" y="144"/>
                      <a:pt x="1" y="120"/>
                    </a:cubicBezTo>
                    <a:cubicBezTo>
                      <a:pt x="1" y="60"/>
                      <a:pt x="1" y="60"/>
                      <a:pt x="60" y="36"/>
                    </a:cubicBezTo>
                    <a:cubicBezTo>
                      <a:pt x="84" y="36"/>
                      <a:pt x="96" y="25"/>
                      <a:pt x="108" y="25"/>
                    </a:cubicBezTo>
                    <a:cubicBezTo>
                      <a:pt x="167" y="1"/>
                      <a:pt x="203" y="13"/>
                      <a:pt x="239" y="60"/>
                    </a:cubicBezTo>
                    <a:cubicBezTo>
                      <a:pt x="251" y="72"/>
                      <a:pt x="251" y="84"/>
                      <a:pt x="251" y="108"/>
                    </a:cubicBezTo>
                    <a:cubicBezTo>
                      <a:pt x="251" y="132"/>
                      <a:pt x="251" y="156"/>
                      <a:pt x="263" y="1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42"/>
              <p:cNvSpPr/>
              <p:nvPr/>
            </p:nvSpPr>
            <p:spPr>
              <a:xfrm>
                <a:off x="2639000" y="4107775"/>
                <a:ext cx="1937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58" extrusionOk="0">
                    <a:moveTo>
                      <a:pt x="215" y="715"/>
                    </a:moveTo>
                    <a:cubicBezTo>
                      <a:pt x="215" y="739"/>
                      <a:pt x="203" y="751"/>
                      <a:pt x="203" y="763"/>
                    </a:cubicBezTo>
                    <a:cubicBezTo>
                      <a:pt x="191" y="786"/>
                      <a:pt x="179" y="798"/>
                      <a:pt x="168" y="786"/>
                    </a:cubicBezTo>
                    <a:cubicBezTo>
                      <a:pt x="132" y="763"/>
                      <a:pt x="108" y="763"/>
                      <a:pt x="72" y="798"/>
                    </a:cubicBezTo>
                    <a:cubicBezTo>
                      <a:pt x="60" y="810"/>
                      <a:pt x="48" y="798"/>
                      <a:pt x="48" y="775"/>
                    </a:cubicBezTo>
                    <a:cubicBezTo>
                      <a:pt x="37" y="775"/>
                      <a:pt x="37" y="763"/>
                      <a:pt x="37" y="751"/>
                    </a:cubicBezTo>
                    <a:cubicBezTo>
                      <a:pt x="37" y="727"/>
                      <a:pt x="1" y="715"/>
                      <a:pt x="13" y="679"/>
                    </a:cubicBezTo>
                    <a:cubicBezTo>
                      <a:pt x="25" y="655"/>
                      <a:pt x="37" y="632"/>
                      <a:pt x="37" y="608"/>
                    </a:cubicBezTo>
                    <a:cubicBezTo>
                      <a:pt x="48" y="584"/>
                      <a:pt x="72" y="560"/>
                      <a:pt x="96" y="560"/>
                    </a:cubicBezTo>
                    <a:cubicBezTo>
                      <a:pt x="132" y="560"/>
                      <a:pt x="156" y="536"/>
                      <a:pt x="168" y="501"/>
                    </a:cubicBezTo>
                    <a:cubicBezTo>
                      <a:pt x="168" y="465"/>
                      <a:pt x="179" y="441"/>
                      <a:pt x="215" y="429"/>
                    </a:cubicBezTo>
                    <a:cubicBezTo>
                      <a:pt x="239" y="405"/>
                      <a:pt x="263" y="370"/>
                      <a:pt x="275" y="334"/>
                    </a:cubicBezTo>
                    <a:cubicBezTo>
                      <a:pt x="298" y="263"/>
                      <a:pt x="346" y="215"/>
                      <a:pt x="382" y="155"/>
                    </a:cubicBezTo>
                    <a:cubicBezTo>
                      <a:pt x="418" y="84"/>
                      <a:pt x="477" y="96"/>
                      <a:pt x="537" y="108"/>
                    </a:cubicBezTo>
                    <a:cubicBezTo>
                      <a:pt x="549" y="108"/>
                      <a:pt x="560" y="120"/>
                      <a:pt x="572" y="120"/>
                    </a:cubicBezTo>
                    <a:cubicBezTo>
                      <a:pt x="596" y="120"/>
                      <a:pt x="608" y="108"/>
                      <a:pt x="596" y="84"/>
                    </a:cubicBezTo>
                    <a:cubicBezTo>
                      <a:pt x="596" y="60"/>
                      <a:pt x="596" y="36"/>
                      <a:pt x="620" y="24"/>
                    </a:cubicBezTo>
                    <a:cubicBezTo>
                      <a:pt x="644" y="1"/>
                      <a:pt x="656" y="1"/>
                      <a:pt x="679" y="13"/>
                    </a:cubicBezTo>
                    <a:cubicBezTo>
                      <a:pt x="703" y="48"/>
                      <a:pt x="727" y="72"/>
                      <a:pt x="751" y="96"/>
                    </a:cubicBezTo>
                    <a:cubicBezTo>
                      <a:pt x="775" y="120"/>
                      <a:pt x="763" y="143"/>
                      <a:pt x="739" y="167"/>
                    </a:cubicBezTo>
                    <a:cubicBezTo>
                      <a:pt x="739" y="167"/>
                      <a:pt x="739" y="179"/>
                      <a:pt x="739" y="179"/>
                    </a:cubicBezTo>
                    <a:cubicBezTo>
                      <a:pt x="679" y="215"/>
                      <a:pt x="679" y="215"/>
                      <a:pt x="715" y="286"/>
                    </a:cubicBezTo>
                    <a:cubicBezTo>
                      <a:pt x="715" y="298"/>
                      <a:pt x="727" y="322"/>
                      <a:pt x="703" y="346"/>
                    </a:cubicBezTo>
                    <a:cubicBezTo>
                      <a:pt x="691" y="358"/>
                      <a:pt x="703" y="382"/>
                      <a:pt x="715" y="394"/>
                    </a:cubicBezTo>
                    <a:cubicBezTo>
                      <a:pt x="727" y="441"/>
                      <a:pt x="703" y="477"/>
                      <a:pt x="668" y="501"/>
                    </a:cubicBezTo>
                    <a:cubicBezTo>
                      <a:pt x="632" y="513"/>
                      <a:pt x="620" y="548"/>
                      <a:pt x="620" y="584"/>
                    </a:cubicBezTo>
                    <a:cubicBezTo>
                      <a:pt x="620" y="620"/>
                      <a:pt x="608" y="644"/>
                      <a:pt x="584" y="644"/>
                    </a:cubicBezTo>
                    <a:cubicBezTo>
                      <a:pt x="560" y="655"/>
                      <a:pt x="537" y="632"/>
                      <a:pt x="525" y="596"/>
                    </a:cubicBezTo>
                    <a:cubicBezTo>
                      <a:pt x="513" y="548"/>
                      <a:pt x="513" y="513"/>
                      <a:pt x="513" y="465"/>
                    </a:cubicBezTo>
                    <a:cubicBezTo>
                      <a:pt x="513" y="453"/>
                      <a:pt x="525" y="441"/>
                      <a:pt x="513" y="417"/>
                    </a:cubicBezTo>
                    <a:cubicBezTo>
                      <a:pt x="513" y="417"/>
                      <a:pt x="501" y="417"/>
                      <a:pt x="501" y="417"/>
                    </a:cubicBezTo>
                    <a:cubicBezTo>
                      <a:pt x="489" y="429"/>
                      <a:pt x="489" y="441"/>
                      <a:pt x="489" y="453"/>
                    </a:cubicBezTo>
                    <a:cubicBezTo>
                      <a:pt x="477" y="477"/>
                      <a:pt x="477" y="513"/>
                      <a:pt x="453" y="536"/>
                    </a:cubicBezTo>
                    <a:cubicBezTo>
                      <a:pt x="441" y="548"/>
                      <a:pt x="441" y="560"/>
                      <a:pt x="441" y="560"/>
                    </a:cubicBezTo>
                    <a:cubicBezTo>
                      <a:pt x="465" y="620"/>
                      <a:pt x="441" y="655"/>
                      <a:pt x="418" y="703"/>
                    </a:cubicBezTo>
                    <a:cubicBezTo>
                      <a:pt x="418" y="715"/>
                      <a:pt x="406" y="715"/>
                      <a:pt x="382" y="703"/>
                    </a:cubicBezTo>
                    <a:cubicBezTo>
                      <a:pt x="358" y="703"/>
                      <a:pt x="358" y="703"/>
                      <a:pt x="358" y="727"/>
                    </a:cubicBezTo>
                    <a:cubicBezTo>
                      <a:pt x="346" y="739"/>
                      <a:pt x="358" y="763"/>
                      <a:pt x="358" y="775"/>
                    </a:cubicBezTo>
                    <a:cubicBezTo>
                      <a:pt x="346" y="798"/>
                      <a:pt x="334" y="822"/>
                      <a:pt x="322" y="834"/>
                    </a:cubicBezTo>
                    <a:cubicBezTo>
                      <a:pt x="287" y="858"/>
                      <a:pt x="275" y="846"/>
                      <a:pt x="263" y="810"/>
                    </a:cubicBezTo>
                    <a:cubicBezTo>
                      <a:pt x="251" y="786"/>
                      <a:pt x="239" y="763"/>
                      <a:pt x="215" y="7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42"/>
              <p:cNvSpPr/>
              <p:nvPr/>
            </p:nvSpPr>
            <p:spPr>
              <a:xfrm>
                <a:off x="2803025" y="4298275"/>
                <a:ext cx="175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70" extrusionOk="0">
                    <a:moveTo>
                      <a:pt x="298" y="24"/>
                    </a:moveTo>
                    <a:cubicBezTo>
                      <a:pt x="322" y="12"/>
                      <a:pt x="345" y="12"/>
                      <a:pt x="369" y="1"/>
                    </a:cubicBezTo>
                    <a:cubicBezTo>
                      <a:pt x="381" y="1"/>
                      <a:pt x="405" y="12"/>
                      <a:pt x="393" y="36"/>
                    </a:cubicBezTo>
                    <a:cubicBezTo>
                      <a:pt x="381" y="72"/>
                      <a:pt x="369" y="120"/>
                      <a:pt x="345" y="167"/>
                    </a:cubicBezTo>
                    <a:cubicBezTo>
                      <a:pt x="322" y="203"/>
                      <a:pt x="298" y="251"/>
                      <a:pt x="286" y="310"/>
                    </a:cubicBezTo>
                    <a:cubicBezTo>
                      <a:pt x="310" y="298"/>
                      <a:pt x="334" y="274"/>
                      <a:pt x="369" y="286"/>
                    </a:cubicBezTo>
                    <a:cubicBezTo>
                      <a:pt x="381" y="298"/>
                      <a:pt x="393" y="298"/>
                      <a:pt x="393" y="322"/>
                    </a:cubicBezTo>
                    <a:cubicBezTo>
                      <a:pt x="381" y="358"/>
                      <a:pt x="381" y="358"/>
                      <a:pt x="417" y="370"/>
                    </a:cubicBezTo>
                    <a:cubicBezTo>
                      <a:pt x="453" y="382"/>
                      <a:pt x="476" y="393"/>
                      <a:pt x="512" y="382"/>
                    </a:cubicBezTo>
                    <a:cubicBezTo>
                      <a:pt x="524" y="382"/>
                      <a:pt x="536" y="382"/>
                      <a:pt x="548" y="382"/>
                    </a:cubicBezTo>
                    <a:cubicBezTo>
                      <a:pt x="595" y="393"/>
                      <a:pt x="607" y="405"/>
                      <a:pt x="595" y="465"/>
                    </a:cubicBezTo>
                    <a:cubicBezTo>
                      <a:pt x="584" y="477"/>
                      <a:pt x="584" y="477"/>
                      <a:pt x="584" y="489"/>
                    </a:cubicBezTo>
                    <a:cubicBezTo>
                      <a:pt x="584" y="513"/>
                      <a:pt x="584" y="524"/>
                      <a:pt x="619" y="536"/>
                    </a:cubicBezTo>
                    <a:cubicBezTo>
                      <a:pt x="643" y="536"/>
                      <a:pt x="643" y="548"/>
                      <a:pt x="631" y="572"/>
                    </a:cubicBezTo>
                    <a:cubicBezTo>
                      <a:pt x="619" y="596"/>
                      <a:pt x="595" y="608"/>
                      <a:pt x="595" y="632"/>
                    </a:cubicBezTo>
                    <a:cubicBezTo>
                      <a:pt x="595" y="644"/>
                      <a:pt x="595" y="644"/>
                      <a:pt x="607" y="655"/>
                    </a:cubicBezTo>
                    <a:cubicBezTo>
                      <a:pt x="607" y="655"/>
                      <a:pt x="619" y="655"/>
                      <a:pt x="619" y="655"/>
                    </a:cubicBezTo>
                    <a:cubicBezTo>
                      <a:pt x="631" y="644"/>
                      <a:pt x="631" y="632"/>
                      <a:pt x="631" y="632"/>
                    </a:cubicBezTo>
                    <a:cubicBezTo>
                      <a:pt x="643" y="632"/>
                      <a:pt x="655" y="620"/>
                      <a:pt x="655" y="620"/>
                    </a:cubicBezTo>
                    <a:cubicBezTo>
                      <a:pt x="667" y="632"/>
                      <a:pt x="667" y="644"/>
                      <a:pt x="667" y="644"/>
                    </a:cubicBezTo>
                    <a:cubicBezTo>
                      <a:pt x="655" y="667"/>
                      <a:pt x="655" y="679"/>
                      <a:pt x="679" y="691"/>
                    </a:cubicBezTo>
                    <a:cubicBezTo>
                      <a:pt x="691" y="703"/>
                      <a:pt x="703" y="715"/>
                      <a:pt x="691" y="739"/>
                    </a:cubicBezTo>
                    <a:cubicBezTo>
                      <a:pt x="691" y="774"/>
                      <a:pt x="679" y="810"/>
                      <a:pt x="667" y="846"/>
                    </a:cubicBezTo>
                    <a:cubicBezTo>
                      <a:pt x="655" y="870"/>
                      <a:pt x="631" y="870"/>
                      <a:pt x="595" y="858"/>
                    </a:cubicBezTo>
                    <a:cubicBezTo>
                      <a:pt x="595" y="846"/>
                      <a:pt x="584" y="834"/>
                      <a:pt x="572" y="834"/>
                    </a:cubicBezTo>
                    <a:cubicBezTo>
                      <a:pt x="548" y="822"/>
                      <a:pt x="548" y="798"/>
                      <a:pt x="548" y="774"/>
                    </a:cubicBezTo>
                    <a:cubicBezTo>
                      <a:pt x="560" y="751"/>
                      <a:pt x="560" y="739"/>
                      <a:pt x="560" y="715"/>
                    </a:cubicBezTo>
                    <a:cubicBezTo>
                      <a:pt x="548" y="703"/>
                      <a:pt x="548" y="703"/>
                      <a:pt x="548" y="703"/>
                    </a:cubicBezTo>
                    <a:cubicBezTo>
                      <a:pt x="536" y="703"/>
                      <a:pt x="536" y="703"/>
                      <a:pt x="536" y="703"/>
                    </a:cubicBezTo>
                    <a:cubicBezTo>
                      <a:pt x="500" y="739"/>
                      <a:pt x="465" y="774"/>
                      <a:pt x="441" y="810"/>
                    </a:cubicBezTo>
                    <a:cubicBezTo>
                      <a:pt x="429" y="822"/>
                      <a:pt x="417" y="834"/>
                      <a:pt x="405" y="834"/>
                    </a:cubicBezTo>
                    <a:cubicBezTo>
                      <a:pt x="393" y="834"/>
                      <a:pt x="381" y="822"/>
                      <a:pt x="381" y="822"/>
                    </a:cubicBezTo>
                    <a:cubicBezTo>
                      <a:pt x="369" y="810"/>
                      <a:pt x="369" y="798"/>
                      <a:pt x="381" y="798"/>
                    </a:cubicBezTo>
                    <a:cubicBezTo>
                      <a:pt x="393" y="774"/>
                      <a:pt x="429" y="763"/>
                      <a:pt x="429" y="739"/>
                    </a:cubicBezTo>
                    <a:cubicBezTo>
                      <a:pt x="405" y="715"/>
                      <a:pt x="393" y="739"/>
                      <a:pt x="369" y="739"/>
                    </a:cubicBezTo>
                    <a:cubicBezTo>
                      <a:pt x="357" y="727"/>
                      <a:pt x="345" y="727"/>
                      <a:pt x="322" y="715"/>
                    </a:cubicBezTo>
                    <a:cubicBezTo>
                      <a:pt x="322" y="715"/>
                      <a:pt x="322" y="715"/>
                      <a:pt x="322" y="715"/>
                    </a:cubicBezTo>
                    <a:cubicBezTo>
                      <a:pt x="238" y="727"/>
                      <a:pt x="155" y="691"/>
                      <a:pt x="72" y="715"/>
                    </a:cubicBezTo>
                    <a:cubicBezTo>
                      <a:pt x="72" y="715"/>
                      <a:pt x="60" y="715"/>
                      <a:pt x="48" y="715"/>
                    </a:cubicBezTo>
                    <a:cubicBezTo>
                      <a:pt x="12" y="715"/>
                      <a:pt x="0" y="679"/>
                      <a:pt x="12" y="644"/>
                    </a:cubicBezTo>
                    <a:cubicBezTo>
                      <a:pt x="24" y="632"/>
                      <a:pt x="36" y="620"/>
                      <a:pt x="48" y="608"/>
                    </a:cubicBezTo>
                    <a:cubicBezTo>
                      <a:pt x="72" y="584"/>
                      <a:pt x="84" y="572"/>
                      <a:pt x="48" y="548"/>
                    </a:cubicBezTo>
                    <a:cubicBezTo>
                      <a:pt x="36" y="548"/>
                      <a:pt x="48" y="524"/>
                      <a:pt x="48" y="524"/>
                    </a:cubicBezTo>
                    <a:cubicBezTo>
                      <a:pt x="84" y="501"/>
                      <a:pt x="107" y="453"/>
                      <a:pt x="119" y="417"/>
                    </a:cubicBezTo>
                    <a:cubicBezTo>
                      <a:pt x="155" y="334"/>
                      <a:pt x="191" y="263"/>
                      <a:pt x="214" y="179"/>
                    </a:cubicBezTo>
                    <a:cubicBezTo>
                      <a:pt x="226" y="120"/>
                      <a:pt x="262" y="72"/>
                      <a:pt x="298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42"/>
              <p:cNvSpPr/>
              <p:nvPr/>
            </p:nvSpPr>
            <p:spPr>
              <a:xfrm>
                <a:off x="2731575" y="4218200"/>
                <a:ext cx="17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28" extrusionOk="0">
                    <a:moveTo>
                      <a:pt x="1" y="596"/>
                    </a:moveTo>
                    <a:cubicBezTo>
                      <a:pt x="1" y="560"/>
                      <a:pt x="1" y="525"/>
                      <a:pt x="24" y="513"/>
                    </a:cubicBezTo>
                    <a:cubicBezTo>
                      <a:pt x="72" y="489"/>
                      <a:pt x="72" y="453"/>
                      <a:pt x="72" y="394"/>
                    </a:cubicBezTo>
                    <a:cubicBezTo>
                      <a:pt x="60" y="382"/>
                      <a:pt x="72" y="346"/>
                      <a:pt x="72" y="322"/>
                    </a:cubicBezTo>
                    <a:cubicBezTo>
                      <a:pt x="84" y="263"/>
                      <a:pt x="96" y="191"/>
                      <a:pt x="96" y="120"/>
                    </a:cubicBezTo>
                    <a:cubicBezTo>
                      <a:pt x="96" y="84"/>
                      <a:pt x="108" y="60"/>
                      <a:pt x="120" y="37"/>
                    </a:cubicBezTo>
                    <a:cubicBezTo>
                      <a:pt x="144" y="1"/>
                      <a:pt x="179" y="1"/>
                      <a:pt x="191" y="37"/>
                    </a:cubicBezTo>
                    <a:cubicBezTo>
                      <a:pt x="203" y="48"/>
                      <a:pt x="215" y="72"/>
                      <a:pt x="215" y="96"/>
                    </a:cubicBezTo>
                    <a:cubicBezTo>
                      <a:pt x="215" y="120"/>
                      <a:pt x="239" y="132"/>
                      <a:pt x="263" y="120"/>
                    </a:cubicBezTo>
                    <a:cubicBezTo>
                      <a:pt x="275" y="120"/>
                      <a:pt x="286" y="120"/>
                      <a:pt x="298" y="132"/>
                    </a:cubicBezTo>
                    <a:cubicBezTo>
                      <a:pt x="322" y="179"/>
                      <a:pt x="358" y="191"/>
                      <a:pt x="394" y="227"/>
                    </a:cubicBezTo>
                    <a:cubicBezTo>
                      <a:pt x="417" y="263"/>
                      <a:pt x="441" y="287"/>
                      <a:pt x="477" y="298"/>
                    </a:cubicBezTo>
                    <a:cubicBezTo>
                      <a:pt x="525" y="322"/>
                      <a:pt x="548" y="346"/>
                      <a:pt x="548" y="394"/>
                    </a:cubicBezTo>
                    <a:cubicBezTo>
                      <a:pt x="560" y="406"/>
                      <a:pt x="560" y="429"/>
                      <a:pt x="560" y="441"/>
                    </a:cubicBezTo>
                    <a:cubicBezTo>
                      <a:pt x="572" y="465"/>
                      <a:pt x="584" y="477"/>
                      <a:pt x="608" y="477"/>
                    </a:cubicBezTo>
                    <a:cubicBezTo>
                      <a:pt x="667" y="465"/>
                      <a:pt x="679" y="525"/>
                      <a:pt x="703" y="560"/>
                    </a:cubicBezTo>
                    <a:cubicBezTo>
                      <a:pt x="703" y="560"/>
                      <a:pt x="703" y="572"/>
                      <a:pt x="691" y="584"/>
                    </a:cubicBezTo>
                    <a:cubicBezTo>
                      <a:pt x="679" y="608"/>
                      <a:pt x="656" y="632"/>
                      <a:pt x="632" y="644"/>
                    </a:cubicBezTo>
                    <a:cubicBezTo>
                      <a:pt x="608" y="644"/>
                      <a:pt x="596" y="644"/>
                      <a:pt x="584" y="632"/>
                    </a:cubicBezTo>
                    <a:cubicBezTo>
                      <a:pt x="560" y="620"/>
                      <a:pt x="536" y="608"/>
                      <a:pt x="513" y="596"/>
                    </a:cubicBezTo>
                    <a:cubicBezTo>
                      <a:pt x="501" y="584"/>
                      <a:pt x="489" y="584"/>
                      <a:pt x="489" y="572"/>
                    </a:cubicBezTo>
                    <a:cubicBezTo>
                      <a:pt x="465" y="525"/>
                      <a:pt x="417" y="525"/>
                      <a:pt x="405" y="489"/>
                    </a:cubicBezTo>
                    <a:cubicBezTo>
                      <a:pt x="394" y="477"/>
                      <a:pt x="382" y="489"/>
                      <a:pt x="382" y="501"/>
                    </a:cubicBezTo>
                    <a:cubicBezTo>
                      <a:pt x="370" y="584"/>
                      <a:pt x="286" y="632"/>
                      <a:pt x="251" y="691"/>
                    </a:cubicBezTo>
                    <a:cubicBezTo>
                      <a:pt x="239" y="715"/>
                      <a:pt x="227" y="715"/>
                      <a:pt x="203" y="727"/>
                    </a:cubicBezTo>
                    <a:cubicBezTo>
                      <a:pt x="191" y="727"/>
                      <a:pt x="167" y="715"/>
                      <a:pt x="155" y="703"/>
                    </a:cubicBezTo>
                    <a:cubicBezTo>
                      <a:pt x="155" y="679"/>
                      <a:pt x="155" y="668"/>
                      <a:pt x="144" y="644"/>
                    </a:cubicBezTo>
                    <a:cubicBezTo>
                      <a:pt x="132" y="608"/>
                      <a:pt x="120" y="608"/>
                      <a:pt x="96" y="608"/>
                    </a:cubicBezTo>
                    <a:cubicBezTo>
                      <a:pt x="72" y="608"/>
                      <a:pt x="48" y="608"/>
                      <a:pt x="24" y="620"/>
                    </a:cubicBezTo>
                    <a:cubicBezTo>
                      <a:pt x="13" y="620"/>
                      <a:pt x="1" y="596"/>
                      <a:pt x="1" y="5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42"/>
              <p:cNvSpPr/>
              <p:nvPr/>
            </p:nvSpPr>
            <p:spPr>
              <a:xfrm>
                <a:off x="2702400" y="4088125"/>
                <a:ext cx="95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680" extrusionOk="0">
                    <a:moveTo>
                      <a:pt x="382" y="346"/>
                    </a:moveTo>
                    <a:cubicBezTo>
                      <a:pt x="370" y="394"/>
                      <a:pt x="370" y="453"/>
                      <a:pt x="382" y="513"/>
                    </a:cubicBezTo>
                    <a:cubicBezTo>
                      <a:pt x="382" y="548"/>
                      <a:pt x="370" y="572"/>
                      <a:pt x="334" y="584"/>
                    </a:cubicBezTo>
                    <a:cubicBezTo>
                      <a:pt x="310" y="596"/>
                      <a:pt x="275" y="620"/>
                      <a:pt x="251" y="620"/>
                    </a:cubicBezTo>
                    <a:cubicBezTo>
                      <a:pt x="215" y="632"/>
                      <a:pt x="203" y="632"/>
                      <a:pt x="179" y="656"/>
                    </a:cubicBezTo>
                    <a:cubicBezTo>
                      <a:pt x="168" y="679"/>
                      <a:pt x="132" y="679"/>
                      <a:pt x="132" y="644"/>
                    </a:cubicBezTo>
                    <a:cubicBezTo>
                      <a:pt x="132" y="608"/>
                      <a:pt x="108" y="572"/>
                      <a:pt x="84" y="537"/>
                    </a:cubicBezTo>
                    <a:cubicBezTo>
                      <a:pt x="72" y="513"/>
                      <a:pt x="84" y="489"/>
                      <a:pt x="108" y="477"/>
                    </a:cubicBezTo>
                    <a:cubicBezTo>
                      <a:pt x="120" y="477"/>
                      <a:pt x="132" y="477"/>
                      <a:pt x="144" y="465"/>
                    </a:cubicBezTo>
                    <a:cubicBezTo>
                      <a:pt x="144" y="465"/>
                      <a:pt x="144" y="453"/>
                      <a:pt x="144" y="441"/>
                    </a:cubicBezTo>
                    <a:cubicBezTo>
                      <a:pt x="132" y="429"/>
                      <a:pt x="108" y="429"/>
                      <a:pt x="84" y="418"/>
                    </a:cubicBezTo>
                    <a:cubicBezTo>
                      <a:pt x="72" y="418"/>
                      <a:pt x="60" y="394"/>
                      <a:pt x="60" y="382"/>
                    </a:cubicBezTo>
                    <a:cubicBezTo>
                      <a:pt x="37" y="310"/>
                      <a:pt x="1" y="251"/>
                      <a:pt x="25" y="167"/>
                    </a:cubicBezTo>
                    <a:cubicBezTo>
                      <a:pt x="25" y="144"/>
                      <a:pt x="13" y="120"/>
                      <a:pt x="13" y="84"/>
                    </a:cubicBezTo>
                    <a:cubicBezTo>
                      <a:pt x="13" y="25"/>
                      <a:pt x="48" y="1"/>
                      <a:pt x="108" y="25"/>
                    </a:cubicBezTo>
                    <a:cubicBezTo>
                      <a:pt x="120" y="25"/>
                      <a:pt x="132" y="37"/>
                      <a:pt x="144" y="48"/>
                    </a:cubicBezTo>
                    <a:cubicBezTo>
                      <a:pt x="168" y="72"/>
                      <a:pt x="191" y="96"/>
                      <a:pt x="215" y="120"/>
                    </a:cubicBezTo>
                    <a:cubicBezTo>
                      <a:pt x="227" y="120"/>
                      <a:pt x="239" y="132"/>
                      <a:pt x="239" y="144"/>
                    </a:cubicBezTo>
                    <a:cubicBezTo>
                      <a:pt x="263" y="167"/>
                      <a:pt x="251" y="203"/>
                      <a:pt x="275" y="215"/>
                    </a:cubicBezTo>
                    <a:cubicBezTo>
                      <a:pt x="287" y="239"/>
                      <a:pt x="322" y="227"/>
                      <a:pt x="334" y="251"/>
                    </a:cubicBezTo>
                    <a:cubicBezTo>
                      <a:pt x="358" y="275"/>
                      <a:pt x="382" y="310"/>
                      <a:pt x="382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42"/>
              <p:cNvSpPr/>
              <p:nvPr/>
            </p:nvSpPr>
            <p:spPr>
              <a:xfrm>
                <a:off x="2737525" y="4402450"/>
                <a:ext cx="271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430" extrusionOk="0">
                    <a:moveTo>
                      <a:pt x="870" y="429"/>
                    </a:moveTo>
                    <a:cubicBezTo>
                      <a:pt x="834" y="429"/>
                      <a:pt x="799" y="429"/>
                      <a:pt x="763" y="429"/>
                    </a:cubicBezTo>
                    <a:cubicBezTo>
                      <a:pt x="739" y="429"/>
                      <a:pt x="739" y="406"/>
                      <a:pt x="739" y="394"/>
                    </a:cubicBezTo>
                    <a:cubicBezTo>
                      <a:pt x="751" y="382"/>
                      <a:pt x="751" y="382"/>
                      <a:pt x="751" y="370"/>
                    </a:cubicBezTo>
                    <a:cubicBezTo>
                      <a:pt x="763" y="358"/>
                      <a:pt x="763" y="346"/>
                      <a:pt x="739" y="334"/>
                    </a:cubicBezTo>
                    <a:cubicBezTo>
                      <a:pt x="691" y="322"/>
                      <a:pt x="656" y="310"/>
                      <a:pt x="632" y="263"/>
                    </a:cubicBezTo>
                    <a:cubicBezTo>
                      <a:pt x="620" y="227"/>
                      <a:pt x="596" y="227"/>
                      <a:pt x="572" y="227"/>
                    </a:cubicBezTo>
                    <a:cubicBezTo>
                      <a:pt x="537" y="215"/>
                      <a:pt x="489" y="203"/>
                      <a:pt x="453" y="179"/>
                    </a:cubicBezTo>
                    <a:cubicBezTo>
                      <a:pt x="441" y="167"/>
                      <a:pt x="406" y="167"/>
                      <a:pt x="382" y="167"/>
                    </a:cubicBezTo>
                    <a:cubicBezTo>
                      <a:pt x="358" y="156"/>
                      <a:pt x="334" y="156"/>
                      <a:pt x="310" y="156"/>
                    </a:cubicBezTo>
                    <a:cubicBezTo>
                      <a:pt x="298" y="144"/>
                      <a:pt x="287" y="144"/>
                      <a:pt x="275" y="120"/>
                    </a:cubicBezTo>
                    <a:cubicBezTo>
                      <a:pt x="263" y="84"/>
                      <a:pt x="263" y="84"/>
                      <a:pt x="227" y="96"/>
                    </a:cubicBezTo>
                    <a:cubicBezTo>
                      <a:pt x="215" y="96"/>
                      <a:pt x="203" y="108"/>
                      <a:pt x="191" y="108"/>
                    </a:cubicBezTo>
                    <a:cubicBezTo>
                      <a:pt x="144" y="132"/>
                      <a:pt x="96" y="167"/>
                      <a:pt x="48" y="179"/>
                    </a:cubicBezTo>
                    <a:cubicBezTo>
                      <a:pt x="37" y="191"/>
                      <a:pt x="25" y="191"/>
                      <a:pt x="13" y="191"/>
                    </a:cubicBezTo>
                    <a:cubicBezTo>
                      <a:pt x="13" y="191"/>
                      <a:pt x="1" y="179"/>
                      <a:pt x="1" y="167"/>
                    </a:cubicBezTo>
                    <a:cubicBezTo>
                      <a:pt x="25" y="120"/>
                      <a:pt x="48" y="84"/>
                      <a:pt x="96" y="60"/>
                    </a:cubicBezTo>
                    <a:cubicBezTo>
                      <a:pt x="227" y="1"/>
                      <a:pt x="346" y="1"/>
                      <a:pt x="489" y="36"/>
                    </a:cubicBezTo>
                    <a:cubicBezTo>
                      <a:pt x="489" y="48"/>
                      <a:pt x="501" y="48"/>
                      <a:pt x="513" y="60"/>
                    </a:cubicBezTo>
                    <a:cubicBezTo>
                      <a:pt x="548" y="96"/>
                      <a:pt x="584" y="108"/>
                      <a:pt x="632" y="96"/>
                    </a:cubicBezTo>
                    <a:cubicBezTo>
                      <a:pt x="679" y="84"/>
                      <a:pt x="703" y="108"/>
                      <a:pt x="727" y="144"/>
                    </a:cubicBezTo>
                    <a:cubicBezTo>
                      <a:pt x="763" y="203"/>
                      <a:pt x="822" y="227"/>
                      <a:pt x="882" y="251"/>
                    </a:cubicBezTo>
                    <a:cubicBezTo>
                      <a:pt x="906" y="263"/>
                      <a:pt x="918" y="263"/>
                      <a:pt x="929" y="275"/>
                    </a:cubicBezTo>
                    <a:cubicBezTo>
                      <a:pt x="953" y="298"/>
                      <a:pt x="977" y="310"/>
                      <a:pt x="1001" y="310"/>
                    </a:cubicBezTo>
                    <a:cubicBezTo>
                      <a:pt x="1025" y="322"/>
                      <a:pt x="1049" y="346"/>
                      <a:pt x="1072" y="358"/>
                    </a:cubicBezTo>
                    <a:cubicBezTo>
                      <a:pt x="1084" y="370"/>
                      <a:pt x="1084" y="382"/>
                      <a:pt x="1072" y="394"/>
                    </a:cubicBezTo>
                    <a:cubicBezTo>
                      <a:pt x="1037" y="417"/>
                      <a:pt x="1001" y="429"/>
                      <a:pt x="953" y="429"/>
                    </a:cubicBezTo>
                    <a:lnTo>
                      <a:pt x="870" y="429"/>
                    </a:lnTo>
                    <a:cubicBezTo>
                      <a:pt x="870" y="429"/>
                      <a:pt x="870" y="429"/>
                      <a:pt x="870" y="4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42"/>
              <p:cNvSpPr/>
              <p:nvPr/>
            </p:nvSpPr>
            <p:spPr>
              <a:xfrm>
                <a:off x="2747350" y="4152725"/>
                <a:ext cx="125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06" extrusionOk="0">
                    <a:moveTo>
                      <a:pt x="441" y="358"/>
                    </a:moveTo>
                    <a:cubicBezTo>
                      <a:pt x="417" y="358"/>
                      <a:pt x="394" y="346"/>
                      <a:pt x="358" y="346"/>
                    </a:cubicBezTo>
                    <a:cubicBezTo>
                      <a:pt x="322" y="334"/>
                      <a:pt x="286" y="334"/>
                      <a:pt x="251" y="358"/>
                    </a:cubicBezTo>
                    <a:cubicBezTo>
                      <a:pt x="239" y="358"/>
                      <a:pt x="227" y="370"/>
                      <a:pt x="215" y="370"/>
                    </a:cubicBezTo>
                    <a:cubicBezTo>
                      <a:pt x="155" y="405"/>
                      <a:pt x="96" y="370"/>
                      <a:pt x="84" y="298"/>
                    </a:cubicBezTo>
                    <a:cubicBezTo>
                      <a:pt x="84" y="286"/>
                      <a:pt x="72" y="274"/>
                      <a:pt x="72" y="262"/>
                    </a:cubicBezTo>
                    <a:cubicBezTo>
                      <a:pt x="72" y="239"/>
                      <a:pt x="60" y="215"/>
                      <a:pt x="48" y="203"/>
                    </a:cubicBezTo>
                    <a:cubicBezTo>
                      <a:pt x="25" y="179"/>
                      <a:pt x="1" y="167"/>
                      <a:pt x="1" y="131"/>
                    </a:cubicBezTo>
                    <a:cubicBezTo>
                      <a:pt x="1" y="96"/>
                      <a:pt x="1" y="48"/>
                      <a:pt x="25" y="12"/>
                    </a:cubicBezTo>
                    <a:cubicBezTo>
                      <a:pt x="25" y="12"/>
                      <a:pt x="36" y="0"/>
                      <a:pt x="48" y="0"/>
                    </a:cubicBezTo>
                    <a:cubicBezTo>
                      <a:pt x="60" y="0"/>
                      <a:pt x="72" y="0"/>
                      <a:pt x="84" y="0"/>
                    </a:cubicBezTo>
                    <a:cubicBezTo>
                      <a:pt x="132" y="24"/>
                      <a:pt x="191" y="36"/>
                      <a:pt x="239" y="24"/>
                    </a:cubicBezTo>
                    <a:cubicBezTo>
                      <a:pt x="298" y="12"/>
                      <a:pt x="346" y="36"/>
                      <a:pt x="382" y="84"/>
                    </a:cubicBezTo>
                    <a:cubicBezTo>
                      <a:pt x="417" y="143"/>
                      <a:pt x="453" y="203"/>
                      <a:pt x="477" y="262"/>
                    </a:cubicBezTo>
                    <a:cubicBezTo>
                      <a:pt x="489" y="274"/>
                      <a:pt x="489" y="286"/>
                      <a:pt x="489" y="298"/>
                    </a:cubicBezTo>
                    <a:cubicBezTo>
                      <a:pt x="501" y="346"/>
                      <a:pt x="477" y="358"/>
                      <a:pt x="441" y="3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42"/>
              <p:cNvSpPr/>
              <p:nvPr/>
            </p:nvSpPr>
            <p:spPr>
              <a:xfrm>
                <a:off x="2705675" y="4130400"/>
                <a:ext cx="955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513" extrusionOk="0">
                    <a:moveTo>
                      <a:pt x="132" y="84"/>
                    </a:moveTo>
                    <a:cubicBezTo>
                      <a:pt x="215" y="0"/>
                      <a:pt x="227" y="12"/>
                      <a:pt x="298" y="96"/>
                    </a:cubicBezTo>
                    <a:cubicBezTo>
                      <a:pt x="310" y="120"/>
                      <a:pt x="334" y="143"/>
                      <a:pt x="346" y="167"/>
                    </a:cubicBezTo>
                    <a:cubicBezTo>
                      <a:pt x="346" y="179"/>
                      <a:pt x="358" y="191"/>
                      <a:pt x="358" y="203"/>
                    </a:cubicBezTo>
                    <a:cubicBezTo>
                      <a:pt x="382" y="286"/>
                      <a:pt x="382" y="381"/>
                      <a:pt x="370" y="465"/>
                    </a:cubicBezTo>
                    <a:cubicBezTo>
                      <a:pt x="370" y="465"/>
                      <a:pt x="358" y="477"/>
                      <a:pt x="358" y="489"/>
                    </a:cubicBezTo>
                    <a:cubicBezTo>
                      <a:pt x="334" y="501"/>
                      <a:pt x="263" y="512"/>
                      <a:pt x="239" y="489"/>
                    </a:cubicBezTo>
                    <a:cubicBezTo>
                      <a:pt x="191" y="441"/>
                      <a:pt x="132" y="417"/>
                      <a:pt x="96" y="346"/>
                    </a:cubicBezTo>
                    <a:cubicBezTo>
                      <a:pt x="96" y="346"/>
                      <a:pt x="84" y="334"/>
                      <a:pt x="84" y="322"/>
                    </a:cubicBezTo>
                    <a:cubicBezTo>
                      <a:pt x="60" y="286"/>
                      <a:pt x="60" y="239"/>
                      <a:pt x="84" y="203"/>
                    </a:cubicBezTo>
                    <a:cubicBezTo>
                      <a:pt x="108" y="179"/>
                      <a:pt x="108" y="143"/>
                      <a:pt x="96" y="108"/>
                    </a:cubicBezTo>
                    <a:cubicBezTo>
                      <a:pt x="84" y="96"/>
                      <a:pt x="72" y="96"/>
                      <a:pt x="72" y="108"/>
                    </a:cubicBezTo>
                    <a:cubicBezTo>
                      <a:pt x="60" y="108"/>
                      <a:pt x="60" y="120"/>
                      <a:pt x="48" y="120"/>
                    </a:cubicBezTo>
                    <a:cubicBezTo>
                      <a:pt x="37" y="131"/>
                      <a:pt x="25" y="143"/>
                      <a:pt x="25" y="131"/>
                    </a:cubicBezTo>
                    <a:cubicBezTo>
                      <a:pt x="13" y="120"/>
                      <a:pt x="13" y="108"/>
                      <a:pt x="1" y="96"/>
                    </a:cubicBezTo>
                    <a:cubicBezTo>
                      <a:pt x="1" y="84"/>
                      <a:pt x="13" y="72"/>
                      <a:pt x="25" y="60"/>
                    </a:cubicBezTo>
                    <a:cubicBezTo>
                      <a:pt x="37" y="48"/>
                      <a:pt x="48" y="36"/>
                      <a:pt x="60" y="24"/>
                    </a:cubicBezTo>
                    <a:cubicBezTo>
                      <a:pt x="84" y="12"/>
                      <a:pt x="96" y="12"/>
                      <a:pt x="108" y="48"/>
                    </a:cubicBezTo>
                    <a:cubicBezTo>
                      <a:pt x="120" y="48"/>
                      <a:pt x="120" y="72"/>
                      <a:pt x="132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42"/>
              <p:cNvSpPr/>
              <p:nvPr/>
            </p:nvSpPr>
            <p:spPr>
              <a:xfrm>
                <a:off x="2663425" y="4100050"/>
                <a:ext cx="985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17" extrusionOk="0">
                    <a:moveTo>
                      <a:pt x="12" y="214"/>
                    </a:moveTo>
                    <a:cubicBezTo>
                      <a:pt x="0" y="155"/>
                      <a:pt x="24" y="131"/>
                      <a:pt x="60" y="95"/>
                    </a:cubicBezTo>
                    <a:cubicBezTo>
                      <a:pt x="143" y="36"/>
                      <a:pt x="226" y="24"/>
                      <a:pt x="322" y="12"/>
                    </a:cubicBezTo>
                    <a:cubicBezTo>
                      <a:pt x="334" y="0"/>
                      <a:pt x="345" y="12"/>
                      <a:pt x="369" y="24"/>
                    </a:cubicBezTo>
                    <a:cubicBezTo>
                      <a:pt x="393" y="36"/>
                      <a:pt x="393" y="83"/>
                      <a:pt x="369" y="107"/>
                    </a:cubicBezTo>
                    <a:cubicBezTo>
                      <a:pt x="345" y="119"/>
                      <a:pt x="334" y="119"/>
                      <a:pt x="310" y="131"/>
                    </a:cubicBezTo>
                    <a:cubicBezTo>
                      <a:pt x="298" y="143"/>
                      <a:pt x="286" y="143"/>
                      <a:pt x="286" y="155"/>
                    </a:cubicBezTo>
                    <a:cubicBezTo>
                      <a:pt x="274" y="179"/>
                      <a:pt x="298" y="179"/>
                      <a:pt x="310" y="191"/>
                    </a:cubicBezTo>
                    <a:cubicBezTo>
                      <a:pt x="334" y="202"/>
                      <a:pt x="345" y="226"/>
                      <a:pt x="345" y="262"/>
                    </a:cubicBezTo>
                    <a:cubicBezTo>
                      <a:pt x="345" y="298"/>
                      <a:pt x="334" y="345"/>
                      <a:pt x="298" y="357"/>
                    </a:cubicBezTo>
                    <a:cubicBezTo>
                      <a:pt x="250" y="381"/>
                      <a:pt x="203" y="393"/>
                      <a:pt x="155" y="417"/>
                    </a:cubicBezTo>
                    <a:cubicBezTo>
                      <a:pt x="143" y="417"/>
                      <a:pt x="131" y="417"/>
                      <a:pt x="131" y="417"/>
                    </a:cubicBezTo>
                    <a:cubicBezTo>
                      <a:pt x="95" y="393"/>
                      <a:pt x="60" y="357"/>
                      <a:pt x="36" y="333"/>
                    </a:cubicBezTo>
                    <a:cubicBezTo>
                      <a:pt x="12" y="310"/>
                      <a:pt x="12" y="286"/>
                      <a:pt x="12" y="262"/>
                    </a:cubicBezTo>
                    <a:cubicBezTo>
                      <a:pt x="12" y="250"/>
                      <a:pt x="12" y="226"/>
                      <a:pt x="12" y="2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42"/>
              <p:cNvSpPr/>
              <p:nvPr/>
            </p:nvSpPr>
            <p:spPr>
              <a:xfrm>
                <a:off x="2764625" y="4412275"/>
                <a:ext cx="152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99" extrusionOk="0">
                    <a:moveTo>
                      <a:pt x="155" y="179"/>
                    </a:moveTo>
                    <a:cubicBezTo>
                      <a:pt x="155" y="155"/>
                      <a:pt x="143" y="167"/>
                      <a:pt x="131" y="167"/>
                    </a:cubicBezTo>
                    <a:cubicBezTo>
                      <a:pt x="119" y="155"/>
                      <a:pt x="107" y="155"/>
                      <a:pt x="119" y="132"/>
                    </a:cubicBezTo>
                    <a:cubicBezTo>
                      <a:pt x="119" y="132"/>
                      <a:pt x="131" y="132"/>
                      <a:pt x="131" y="120"/>
                    </a:cubicBezTo>
                    <a:cubicBezTo>
                      <a:pt x="143" y="108"/>
                      <a:pt x="143" y="84"/>
                      <a:pt x="131" y="72"/>
                    </a:cubicBezTo>
                    <a:cubicBezTo>
                      <a:pt x="119" y="72"/>
                      <a:pt x="107" y="60"/>
                      <a:pt x="107" y="48"/>
                    </a:cubicBezTo>
                    <a:cubicBezTo>
                      <a:pt x="96" y="48"/>
                      <a:pt x="96" y="36"/>
                      <a:pt x="107" y="24"/>
                    </a:cubicBezTo>
                    <a:cubicBezTo>
                      <a:pt x="119" y="13"/>
                      <a:pt x="143" y="1"/>
                      <a:pt x="167" y="13"/>
                    </a:cubicBezTo>
                    <a:cubicBezTo>
                      <a:pt x="203" y="36"/>
                      <a:pt x="226" y="24"/>
                      <a:pt x="262" y="24"/>
                    </a:cubicBezTo>
                    <a:cubicBezTo>
                      <a:pt x="334" y="1"/>
                      <a:pt x="393" y="24"/>
                      <a:pt x="453" y="60"/>
                    </a:cubicBezTo>
                    <a:cubicBezTo>
                      <a:pt x="488" y="84"/>
                      <a:pt x="524" y="108"/>
                      <a:pt x="572" y="132"/>
                    </a:cubicBezTo>
                    <a:cubicBezTo>
                      <a:pt x="584" y="144"/>
                      <a:pt x="584" y="155"/>
                      <a:pt x="596" y="167"/>
                    </a:cubicBezTo>
                    <a:cubicBezTo>
                      <a:pt x="607" y="179"/>
                      <a:pt x="596" y="227"/>
                      <a:pt x="584" y="215"/>
                    </a:cubicBezTo>
                    <a:cubicBezTo>
                      <a:pt x="512" y="203"/>
                      <a:pt x="441" y="227"/>
                      <a:pt x="381" y="239"/>
                    </a:cubicBezTo>
                    <a:cubicBezTo>
                      <a:pt x="357" y="239"/>
                      <a:pt x="334" y="251"/>
                      <a:pt x="322" y="263"/>
                    </a:cubicBezTo>
                    <a:cubicBezTo>
                      <a:pt x="286" y="298"/>
                      <a:pt x="286" y="298"/>
                      <a:pt x="262" y="275"/>
                    </a:cubicBezTo>
                    <a:cubicBezTo>
                      <a:pt x="238" y="239"/>
                      <a:pt x="215" y="239"/>
                      <a:pt x="179" y="239"/>
                    </a:cubicBezTo>
                    <a:cubicBezTo>
                      <a:pt x="131" y="251"/>
                      <a:pt x="84" y="227"/>
                      <a:pt x="36" y="239"/>
                    </a:cubicBezTo>
                    <a:cubicBezTo>
                      <a:pt x="24" y="239"/>
                      <a:pt x="24" y="239"/>
                      <a:pt x="12" y="227"/>
                    </a:cubicBezTo>
                    <a:cubicBezTo>
                      <a:pt x="12" y="227"/>
                      <a:pt x="0" y="215"/>
                      <a:pt x="0" y="203"/>
                    </a:cubicBezTo>
                    <a:cubicBezTo>
                      <a:pt x="0" y="191"/>
                      <a:pt x="12" y="191"/>
                      <a:pt x="24" y="191"/>
                    </a:cubicBezTo>
                    <a:cubicBezTo>
                      <a:pt x="36" y="191"/>
                      <a:pt x="60" y="191"/>
                      <a:pt x="84" y="179"/>
                    </a:cubicBezTo>
                    <a:cubicBezTo>
                      <a:pt x="107" y="179"/>
                      <a:pt x="131" y="191"/>
                      <a:pt x="155" y="1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42"/>
              <p:cNvSpPr/>
              <p:nvPr/>
            </p:nvSpPr>
            <p:spPr>
              <a:xfrm>
                <a:off x="2814625" y="4183975"/>
                <a:ext cx="77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58" extrusionOk="0">
                    <a:moveTo>
                      <a:pt x="167" y="24"/>
                    </a:moveTo>
                    <a:cubicBezTo>
                      <a:pt x="203" y="84"/>
                      <a:pt x="227" y="143"/>
                      <a:pt x="286" y="191"/>
                    </a:cubicBezTo>
                    <a:cubicBezTo>
                      <a:pt x="310" y="203"/>
                      <a:pt x="310" y="263"/>
                      <a:pt x="286" y="286"/>
                    </a:cubicBezTo>
                    <a:cubicBezTo>
                      <a:pt x="227" y="322"/>
                      <a:pt x="179" y="358"/>
                      <a:pt x="108" y="334"/>
                    </a:cubicBezTo>
                    <a:cubicBezTo>
                      <a:pt x="84" y="334"/>
                      <a:pt x="72" y="322"/>
                      <a:pt x="84" y="298"/>
                    </a:cubicBezTo>
                    <a:cubicBezTo>
                      <a:pt x="84" y="286"/>
                      <a:pt x="96" y="274"/>
                      <a:pt x="84" y="274"/>
                    </a:cubicBezTo>
                    <a:cubicBezTo>
                      <a:pt x="72" y="274"/>
                      <a:pt x="60" y="274"/>
                      <a:pt x="48" y="263"/>
                    </a:cubicBezTo>
                    <a:cubicBezTo>
                      <a:pt x="12" y="251"/>
                      <a:pt x="1" y="239"/>
                      <a:pt x="1" y="191"/>
                    </a:cubicBezTo>
                    <a:cubicBezTo>
                      <a:pt x="1" y="143"/>
                      <a:pt x="24" y="96"/>
                      <a:pt x="12" y="48"/>
                    </a:cubicBezTo>
                    <a:cubicBezTo>
                      <a:pt x="12" y="13"/>
                      <a:pt x="36" y="1"/>
                      <a:pt x="72" y="1"/>
                    </a:cubicBezTo>
                    <a:cubicBezTo>
                      <a:pt x="96" y="13"/>
                      <a:pt x="131" y="24"/>
                      <a:pt x="167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42"/>
              <p:cNvSpPr/>
              <p:nvPr/>
            </p:nvSpPr>
            <p:spPr>
              <a:xfrm>
                <a:off x="2663725" y="4090800"/>
                <a:ext cx="1042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99" extrusionOk="0">
                    <a:moveTo>
                      <a:pt x="310" y="287"/>
                    </a:moveTo>
                    <a:cubicBezTo>
                      <a:pt x="274" y="287"/>
                      <a:pt x="262" y="263"/>
                      <a:pt x="238" y="251"/>
                    </a:cubicBezTo>
                    <a:cubicBezTo>
                      <a:pt x="226" y="239"/>
                      <a:pt x="214" y="251"/>
                      <a:pt x="202" y="263"/>
                    </a:cubicBezTo>
                    <a:cubicBezTo>
                      <a:pt x="179" y="299"/>
                      <a:pt x="179" y="299"/>
                      <a:pt x="143" y="275"/>
                    </a:cubicBezTo>
                    <a:cubicBezTo>
                      <a:pt x="119" y="251"/>
                      <a:pt x="83" y="239"/>
                      <a:pt x="60" y="275"/>
                    </a:cubicBezTo>
                    <a:cubicBezTo>
                      <a:pt x="60" y="275"/>
                      <a:pt x="48" y="287"/>
                      <a:pt x="36" y="287"/>
                    </a:cubicBezTo>
                    <a:cubicBezTo>
                      <a:pt x="24" y="287"/>
                      <a:pt x="12" y="275"/>
                      <a:pt x="12" y="263"/>
                    </a:cubicBezTo>
                    <a:cubicBezTo>
                      <a:pt x="0" y="239"/>
                      <a:pt x="0" y="215"/>
                      <a:pt x="24" y="203"/>
                    </a:cubicBezTo>
                    <a:cubicBezTo>
                      <a:pt x="48" y="168"/>
                      <a:pt x="71" y="144"/>
                      <a:pt x="119" y="132"/>
                    </a:cubicBezTo>
                    <a:cubicBezTo>
                      <a:pt x="155" y="120"/>
                      <a:pt x="179" y="96"/>
                      <a:pt x="202" y="60"/>
                    </a:cubicBezTo>
                    <a:cubicBezTo>
                      <a:pt x="262" y="1"/>
                      <a:pt x="286" y="1"/>
                      <a:pt x="345" y="72"/>
                    </a:cubicBezTo>
                    <a:cubicBezTo>
                      <a:pt x="357" y="84"/>
                      <a:pt x="369" y="96"/>
                      <a:pt x="381" y="108"/>
                    </a:cubicBezTo>
                    <a:cubicBezTo>
                      <a:pt x="405" y="144"/>
                      <a:pt x="417" y="191"/>
                      <a:pt x="405" y="239"/>
                    </a:cubicBezTo>
                    <a:cubicBezTo>
                      <a:pt x="405" y="251"/>
                      <a:pt x="393" y="263"/>
                      <a:pt x="369" y="275"/>
                    </a:cubicBezTo>
                    <a:cubicBezTo>
                      <a:pt x="345" y="275"/>
                      <a:pt x="333" y="287"/>
                      <a:pt x="310" y="2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42"/>
              <p:cNvSpPr/>
              <p:nvPr/>
            </p:nvSpPr>
            <p:spPr>
              <a:xfrm>
                <a:off x="2756275" y="4200050"/>
                <a:ext cx="62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46" extrusionOk="0">
                    <a:moveTo>
                      <a:pt x="251" y="167"/>
                    </a:moveTo>
                    <a:lnTo>
                      <a:pt x="251" y="191"/>
                    </a:lnTo>
                    <a:cubicBezTo>
                      <a:pt x="251" y="286"/>
                      <a:pt x="191" y="346"/>
                      <a:pt x="108" y="346"/>
                    </a:cubicBezTo>
                    <a:cubicBezTo>
                      <a:pt x="72" y="346"/>
                      <a:pt x="49" y="322"/>
                      <a:pt x="25" y="286"/>
                    </a:cubicBezTo>
                    <a:cubicBezTo>
                      <a:pt x="1" y="215"/>
                      <a:pt x="25" y="96"/>
                      <a:pt x="72" y="48"/>
                    </a:cubicBezTo>
                    <a:cubicBezTo>
                      <a:pt x="108" y="12"/>
                      <a:pt x="132" y="1"/>
                      <a:pt x="179" y="12"/>
                    </a:cubicBezTo>
                    <a:cubicBezTo>
                      <a:pt x="215" y="36"/>
                      <a:pt x="251" y="60"/>
                      <a:pt x="251" y="120"/>
                    </a:cubicBezTo>
                    <a:cubicBezTo>
                      <a:pt x="251" y="132"/>
                      <a:pt x="251" y="155"/>
                      <a:pt x="251" y="1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42"/>
              <p:cNvSpPr/>
              <p:nvPr/>
            </p:nvSpPr>
            <p:spPr>
              <a:xfrm>
                <a:off x="2708075" y="4104800"/>
                <a:ext cx="77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03" extrusionOk="0">
                    <a:moveTo>
                      <a:pt x="226" y="203"/>
                    </a:moveTo>
                    <a:cubicBezTo>
                      <a:pt x="179" y="191"/>
                      <a:pt x="119" y="179"/>
                      <a:pt x="72" y="167"/>
                    </a:cubicBezTo>
                    <a:cubicBezTo>
                      <a:pt x="60" y="167"/>
                      <a:pt x="48" y="167"/>
                      <a:pt x="48" y="155"/>
                    </a:cubicBezTo>
                    <a:cubicBezTo>
                      <a:pt x="12" y="132"/>
                      <a:pt x="0" y="96"/>
                      <a:pt x="12" y="60"/>
                    </a:cubicBezTo>
                    <a:cubicBezTo>
                      <a:pt x="24" y="24"/>
                      <a:pt x="60" y="1"/>
                      <a:pt x="95" y="1"/>
                    </a:cubicBezTo>
                    <a:cubicBezTo>
                      <a:pt x="155" y="12"/>
                      <a:pt x="202" y="24"/>
                      <a:pt x="262" y="36"/>
                    </a:cubicBezTo>
                    <a:cubicBezTo>
                      <a:pt x="298" y="36"/>
                      <a:pt x="310" y="60"/>
                      <a:pt x="298" y="96"/>
                    </a:cubicBezTo>
                    <a:cubicBezTo>
                      <a:pt x="298" y="120"/>
                      <a:pt x="298" y="143"/>
                      <a:pt x="298" y="155"/>
                    </a:cubicBezTo>
                    <a:cubicBezTo>
                      <a:pt x="286" y="191"/>
                      <a:pt x="274" y="203"/>
                      <a:pt x="226" y="2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42"/>
              <p:cNvSpPr/>
              <p:nvPr/>
            </p:nvSpPr>
            <p:spPr>
              <a:xfrm>
                <a:off x="2557150" y="4267025"/>
                <a:ext cx="65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27" extrusionOk="0">
                    <a:moveTo>
                      <a:pt x="191" y="0"/>
                    </a:moveTo>
                    <a:cubicBezTo>
                      <a:pt x="227" y="0"/>
                      <a:pt x="239" y="0"/>
                      <a:pt x="251" y="48"/>
                    </a:cubicBezTo>
                    <a:cubicBezTo>
                      <a:pt x="263" y="72"/>
                      <a:pt x="251" y="84"/>
                      <a:pt x="239" y="108"/>
                    </a:cubicBezTo>
                    <a:cubicBezTo>
                      <a:pt x="203" y="131"/>
                      <a:pt x="167" y="179"/>
                      <a:pt x="132" y="203"/>
                    </a:cubicBezTo>
                    <a:cubicBezTo>
                      <a:pt x="96" y="227"/>
                      <a:pt x="48" y="227"/>
                      <a:pt x="24" y="179"/>
                    </a:cubicBezTo>
                    <a:cubicBezTo>
                      <a:pt x="24" y="167"/>
                      <a:pt x="13" y="155"/>
                      <a:pt x="13" y="143"/>
                    </a:cubicBezTo>
                    <a:cubicBezTo>
                      <a:pt x="1" y="108"/>
                      <a:pt x="13" y="72"/>
                      <a:pt x="36" y="60"/>
                    </a:cubicBezTo>
                    <a:cubicBezTo>
                      <a:pt x="60" y="48"/>
                      <a:pt x="84" y="48"/>
                      <a:pt x="96" y="12"/>
                    </a:cubicBezTo>
                    <a:cubicBezTo>
                      <a:pt x="96" y="0"/>
                      <a:pt x="120" y="0"/>
                      <a:pt x="132" y="0"/>
                    </a:cubicBezTo>
                    <a:cubicBezTo>
                      <a:pt x="143" y="0"/>
                      <a:pt x="167" y="0"/>
                      <a:pt x="1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42"/>
              <p:cNvSpPr/>
              <p:nvPr/>
            </p:nvSpPr>
            <p:spPr>
              <a:xfrm>
                <a:off x="2699425" y="4069075"/>
                <a:ext cx="36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335" extrusionOk="0">
                    <a:moveTo>
                      <a:pt x="144" y="227"/>
                    </a:moveTo>
                    <a:cubicBezTo>
                      <a:pt x="144" y="227"/>
                      <a:pt x="144" y="251"/>
                      <a:pt x="144" y="263"/>
                    </a:cubicBezTo>
                    <a:cubicBezTo>
                      <a:pt x="144" y="310"/>
                      <a:pt x="120" y="334"/>
                      <a:pt x="108" y="334"/>
                    </a:cubicBezTo>
                    <a:cubicBezTo>
                      <a:pt x="84" y="322"/>
                      <a:pt x="84" y="298"/>
                      <a:pt x="72" y="275"/>
                    </a:cubicBezTo>
                    <a:cubicBezTo>
                      <a:pt x="60" y="251"/>
                      <a:pt x="48" y="227"/>
                      <a:pt x="25" y="215"/>
                    </a:cubicBezTo>
                    <a:cubicBezTo>
                      <a:pt x="1" y="203"/>
                      <a:pt x="1" y="179"/>
                      <a:pt x="1" y="144"/>
                    </a:cubicBezTo>
                    <a:cubicBezTo>
                      <a:pt x="1" y="120"/>
                      <a:pt x="1" y="96"/>
                      <a:pt x="13" y="60"/>
                    </a:cubicBezTo>
                    <a:cubicBezTo>
                      <a:pt x="13" y="37"/>
                      <a:pt x="13" y="13"/>
                      <a:pt x="37" y="1"/>
                    </a:cubicBezTo>
                    <a:cubicBezTo>
                      <a:pt x="72" y="1"/>
                      <a:pt x="120" y="25"/>
                      <a:pt x="120" y="48"/>
                    </a:cubicBezTo>
                    <a:cubicBezTo>
                      <a:pt x="144" y="108"/>
                      <a:pt x="144" y="156"/>
                      <a:pt x="14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42"/>
              <p:cNvSpPr/>
              <p:nvPr/>
            </p:nvSpPr>
            <p:spPr>
              <a:xfrm>
                <a:off x="2720575" y="4106300"/>
                <a:ext cx="44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74" extrusionOk="0">
                    <a:moveTo>
                      <a:pt x="179" y="155"/>
                    </a:moveTo>
                    <a:cubicBezTo>
                      <a:pt x="179" y="202"/>
                      <a:pt x="155" y="238"/>
                      <a:pt x="119" y="238"/>
                    </a:cubicBezTo>
                    <a:cubicBezTo>
                      <a:pt x="95" y="250"/>
                      <a:pt x="72" y="238"/>
                      <a:pt x="48" y="262"/>
                    </a:cubicBezTo>
                    <a:cubicBezTo>
                      <a:pt x="48" y="274"/>
                      <a:pt x="36" y="274"/>
                      <a:pt x="24" y="262"/>
                    </a:cubicBezTo>
                    <a:cubicBezTo>
                      <a:pt x="12" y="262"/>
                      <a:pt x="0" y="238"/>
                      <a:pt x="12" y="226"/>
                    </a:cubicBezTo>
                    <a:cubicBezTo>
                      <a:pt x="36" y="202"/>
                      <a:pt x="24" y="179"/>
                      <a:pt x="24" y="143"/>
                    </a:cubicBezTo>
                    <a:cubicBezTo>
                      <a:pt x="12" y="119"/>
                      <a:pt x="12" y="83"/>
                      <a:pt x="12" y="48"/>
                    </a:cubicBezTo>
                    <a:cubicBezTo>
                      <a:pt x="24" y="24"/>
                      <a:pt x="48" y="0"/>
                      <a:pt x="72" y="12"/>
                    </a:cubicBezTo>
                    <a:cubicBezTo>
                      <a:pt x="131" y="24"/>
                      <a:pt x="179" y="83"/>
                      <a:pt x="179" y="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42"/>
              <p:cNvSpPr/>
              <p:nvPr/>
            </p:nvSpPr>
            <p:spPr>
              <a:xfrm>
                <a:off x="2613100" y="4286075"/>
                <a:ext cx="48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370" extrusionOk="0">
                    <a:moveTo>
                      <a:pt x="144" y="72"/>
                    </a:moveTo>
                    <a:cubicBezTo>
                      <a:pt x="120" y="108"/>
                      <a:pt x="132" y="155"/>
                      <a:pt x="144" y="203"/>
                    </a:cubicBezTo>
                    <a:cubicBezTo>
                      <a:pt x="156" y="227"/>
                      <a:pt x="132" y="262"/>
                      <a:pt x="144" y="286"/>
                    </a:cubicBezTo>
                    <a:cubicBezTo>
                      <a:pt x="156" y="310"/>
                      <a:pt x="180" y="322"/>
                      <a:pt x="191" y="358"/>
                    </a:cubicBezTo>
                    <a:cubicBezTo>
                      <a:pt x="191" y="358"/>
                      <a:pt x="180" y="370"/>
                      <a:pt x="180" y="370"/>
                    </a:cubicBezTo>
                    <a:cubicBezTo>
                      <a:pt x="180" y="370"/>
                      <a:pt x="168" y="370"/>
                      <a:pt x="168" y="370"/>
                    </a:cubicBezTo>
                    <a:cubicBezTo>
                      <a:pt x="132" y="346"/>
                      <a:pt x="108" y="310"/>
                      <a:pt x="96" y="262"/>
                    </a:cubicBezTo>
                    <a:cubicBezTo>
                      <a:pt x="61" y="203"/>
                      <a:pt x="49" y="131"/>
                      <a:pt x="13" y="84"/>
                    </a:cubicBezTo>
                    <a:cubicBezTo>
                      <a:pt x="1" y="72"/>
                      <a:pt x="1" y="60"/>
                      <a:pt x="1" y="48"/>
                    </a:cubicBezTo>
                    <a:cubicBezTo>
                      <a:pt x="1" y="24"/>
                      <a:pt x="13" y="0"/>
                      <a:pt x="25" y="0"/>
                    </a:cubicBezTo>
                    <a:cubicBezTo>
                      <a:pt x="61" y="0"/>
                      <a:pt x="84" y="12"/>
                      <a:pt x="108" y="12"/>
                    </a:cubicBezTo>
                    <a:cubicBezTo>
                      <a:pt x="132" y="24"/>
                      <a:pt x="144" y="36"/>
                      <a:pt x="144" y="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42"/>
              <p:cNvSpPr/>
              <p:nvPr/>
            </p:nvSpPr>
            <p:spPr>
              <a:xfrm>
                <a:off x="2648225" y="4125925"/>
                <a:ext cx="48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87" extrusionOk="0">
                    <a:moveTo>
                      <a:pt x="191" y="37"/>
                    </a:moveTo>
                    <a:cubicBezTo>
                      <a:pt x="191" y="49"/>
                      <a:pt x="191" y="60"/>
                      <a:pt x="191" y="72"/>
                    </a:cubicBezTo>
                    <a:cubicBezTo>
                      <a:pt x="180" y="108"/>
                      <a:pt x="168" y="156"/>
                      <a:pt x="156" y="191"/>
                    </a:cubicBezTo>
                    <a:cubicBezTo>
                      <a:pt x="144" y="203"/>
                      <a:pt x="144" y="227"/>
                      <a:pt x="132" y="239"/>
                    </a:cubicBezTo>
                    <a:cubicBezTo>
                      <a:pt x="108" y="287"/>
                      <a:pt x="72" y="287"/>
                      <a:pt x="49" y="263"/>
                    </a:cubicBezTo>
                    <a:cubicBezTo>
                      <a:pt x="13" y="227"/>
                      <a:pt x="1" y="191"/>
                      <a:pt x="25" y="156"/>
                    </a:cubicBezTo>
                    <a:cubicBezTo>
                      <a:pt x="60" y="96"/>
                      <a:pt x="108" y="49"/>
                      <a:pt x="156" y="13"/>
                    </a:cubicBezTo>
                    <a:cubicBezTo>
                      <a:pt x="168" y="1"/>
                      <a:pt x="180" y="1"/>
                      <a:pt x="180" y="13"/>
                    </a:cubicBezTo>
                    <a:cubicBezTo>
                      <a:pt x="191" y="13"/>
                      <a:pt x="191" y="25"/>
                      <a:pt x="191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42"/>
              <p:cNvSpPr/>
              <p:nvPr/>
            </p:nvSpPr>
            <p:spPr>
              <a:xfrm>
                <a:off x="2683050" y="4105100"/>
                <a:ext cx="45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334" extrusionOk="0">
                    <a:moveTo>
                      <a:pt x="25" y="0"/>
                    </a:moveTo>
                    <a:cubicBezTo>
                      <a:pt x="37" y="0"/>
                      <a:pt x="37" y="12"/>
                      <a:pt x="49" y="12"/>
                    </a:cubicBezTo>
                    <a:cubicBezTo>
                      <a:pt x="72" y="36"/>
                      <a:pt x="84" y="60"/>
                      <a:pt x="96" y="84"/>
                    </a:cubicBezTo>
                    <a:cubicBezTo>
                      <a:pt x="108" y="131"/>
                      <a:pt x="132" y="179"/>
                      <a:pt x="156" y="215"/>
                    </a:cubicBezTo>
                    <a:cubicBezTo>
                      <a:pt x="168" y="227"/>
                      <a:pt x="168" y="227"/>
                      <a:pt x="168" y="239"/>
                    </a:cubicBezTo>
                    <a:cubicBezTo>
                      <a:pt x="180" y="274"/>
                      <a:pt x="168" y="310"/>
                      <a:pt x="156" y="322"/>
                    </a:cubicBezTo>
                    <a:cubicBezTo>
                      <a:pt x="132" y="334"/>
                      <a:pt x="96" y="322"/>
                      <a:pt x="84" y="286"/>
                    </a:cubicBezTo>
                    <a:cubicBezTo>
                      <a:pt x="72" y="274"/>
                      <a:pt x="60" y="250"/>
                      <a:pt x="49" y="239"/>
                    </a:cubicBezTo>
                    <a:cubicBezTo>
                      <a:pt x="25" y="167"/>
                      <a:pt x="25" y="96"/>
                      <a:pt x="1" y="24"/>
                    </a:cubicBezTo>
                    <a:cubicBezTo>
                      <a:pt x="1" y="12"/>
                      <a:pt x="13" y="0"/>
                      <a:pt x="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42"/>
              <p:cNvSpPr/>
              <p:nvPr/>
            </p:nvSpPr>
            <p:spPr>
              <a:xfrm>
                <a:off x="2790225" y="4305725"/>
                <a:ext cx="687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56" extrusionOk="0">
                    <a:moveTo>
                      <a:pt x="226" y="155"/>
                    </a:moveTo>
                    <a:cubicBezTo>
                      <a:pt x="167" y="143"/>
                      <a:pt x="107" y="131"/>
                      <a:pt x="72" y="84"/>
                    </a:cubicBezTo>
                    <a:cubicBezTo>
                      <a:pt x="48" y="60"/>
                      <a:pt x="24" y="48"/>
                      <a:pt x="12" y="24"/>
                    </a:cubicBezTo>
                    <a:cubicBezTo>
                      <a:pt x="0" y="24"/>
                      <a:pt x="0" y="12"/>
                      <a:pt x="12" y="12"/>
                    </a:cubicBezTo>
                    <a:cubicBezTo>
                      <a:pt x="12" y="0"/>
                      <a:pt x="12" y="0"/>
                      <a:pt x="24" y="0"/>
                    </a:cubicBezTo>
                    <a:cubicBezTo>
                      <a:pt x="24" y="0"/>
                      <a:pt x="24" y="0"/>
                      <a:pt x="36" y="0"/>
                    </a:cubicBezTo>
                    <a:cubicBezTo>
                      <a:pt x="107" y="12"/>
                      <a:pt x="179" y="48"/>
                      <a:pt x="250" y="95"/>
                    </a:cubicBezTo>
                    <a:cubicBezTo>
                      <a:pt x="250" y="95"/>
                      <a:pt x="262" y="107"/>
                      <a:pt x="262" y="119"/>
                    </a:cubicBezTo>
                    <a:cubicBezTo>
                      <a:pt x="274" y="131"/>
                      <a:pt x="262" y="155"/>
                      <a:pt x="250" y="155"/>
                    </a:cubicBezTo>
                    <a:cubicBezTo>
                      <a:pt x="238" y="155"/>
                      <a:pt x="238" y="155"/>
                      <a:pt x="226" y="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42"/>
              <p:cNvSpPr/>
              <p:nvPr/>
            </p:nvSpPr>
            <p:spPr>
              <a:xfrm>
                <a:off x="2749450" y="4272375"/>
                <a:ext cx="38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227" extrusionOk="0">
                    <a:moveTo>
                      <a:pt x="60" y="227"/>
                    </a:moveTo>
                    <a:cubicBezTo>
                      <a:pt x="24" y="227"/>
                      <a:pt x="24" y="215"/>
                      <a:pt x="12" y="179"/>
                    </a:cubicBezTo>
                    <a:cubicBezTo>
                      <a:pt x="12" y="144"/>
                      <a:pt x="0" y="108"/>
                      <a:pt x="36" y="84"/>
                    </a:cubicBezTo>
                    <a:cubicBezTo>
                      <a:pt x="48" y="84"/>
                      <a:pt x="48" y="60"/>
                      <a:pt x="36" y="48"/>
                    </a:cubicBezTo>
                    <a:cubicBezTo>
                      <a:pt x="36" y="36"/>
                      <a:pt x="24" y="25"/>
                      <a:pt x="24" y="13"/>
                    </a:cubicBezTo>
                    <a:cubicBezTo>
                      <a:pt x="24" y="13"/>
                      <a:pt x="24" y="1"/>
                      <a:pt x="24" y="1"/>
                    </a:cubicBezTo>
                    <a:cubicBezTo>
                      <a:pt x="36" y="1"/>
                      <a:pt x="36" y="1"/>
                      <a:pt x="48" y="1"/>
                    </a:cubicBezTo>
                    <a:cubicBezTo>
                      <a:pt x="83" y="36"/>
                      <a:pt x="119" y="72"/>
                      <a:pt x="143" y="108"/>
                    </a:cubicBezTo>
                    <a:cubicBezTo>
                      <a:pt x="155" y="108"/>
                      <a:pt x="155" y="132"/>
                      <a:pt x="155" y="144"/>
                    </a:cubicBezTo>
                    <a:cubicBezTo>
                      <a:pt x="143" y="191"/>
                      <a:pt x="119" y="215"/>
                      <a:pt x="71" y="215"/>
                    </a:cubicBezTo>
                    <a:cubicBezTo>
                      <a:pt x="60" y="215"/>
                      <a:pt x="60" y="227"/>
                      <a:pt x="60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42"/>
              <p:cNvSpPr/>
              <p:nvPr/>
            </p:nvSpPr>
            <p:spPr>
              <a:xfrm>
                <a:off x="2740200" y="4237550"/>
                <a:ext cx="45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216" extrusionOk="0">
                    <a:moveTo>
                      <a:pt x="13" y="215"/>
                    </a:moveTo>
                    <a:cubicBezTo>
                      <a:pt x="1" y="203"/>
                      <a:pt x="1" y="191"/>
                      <a:pt x="1" y="179"/>
                    </a:cubicBezTo>
                    <a:cubicBezTo>
                      <a:pt x="1" y="96"/>
                      <a:pt x="60" y="25"/>
                      <a:pt x="132" y="1"/>
                    </a:cubicBezTo>
                    <a:cubicBezTo>
                      <a:pt x="144" y="1"/>
                      <a:pt x="156" y="1"/>
                      <a:pt x="168" y="13"/>
                    </a:cubicBezTo>
                    <a:cubicBezTo>
                      <a:pt x="180" y="25"/>
                      <a:pt x="180" y="48"/>
                      <a:pt x="168" y="60"/>
                    </a:cubicBezTo>
                    <a:cubicBezTo>
                      <a:pt x="132" y="108"/>
                      <a:pt x="96" y="167"/>
                      <a:pt x="37" y="203"/>
                    </a:cubicBezTo>
                    <a:cubicBezTo>
                      <a:pt x="37" y="203"/>
                      <a:pt x="25" y="203"/>
                      <a:pt x="13" y="2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42"/>
              <p:cNvSpPr/>
              <p:nvPr/>
            </p:nvSpPr>
            <p:spPr>
              <a:xfrm>
                <a:off x="2906900" y="4134575"/>
                <a:ext cx="42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91" extrusionOk="0">
                    <a:moveTo>
                      <a:pt x="108" y="191"/>
                    </a:moveTo>
                    <a:cubicBezTo>
                      <a:pt x="0" y="191"/>
                      <a:pt x="12" y="143"/>
                      <a:pt x="12" y="72"/>
                    </a:cubicBezTo>
                    <a:cubicBezTo>
                      <a:pt x="12" y="36"/>
                      <a:pt x="60" y="0"/>
                      <a:pt x="96" y="12"/>
                    </a:cubicBezTo>
                    <a:cubicBezTo>
                      <a:pt x="96" y="12"/>
                      <a:pt x="108" y="12"/>
                      <a:pt x="108" y="24"/>
                    </a:cubicBezTo>
                    <a:cubicBezTo>
                      <a:pt x="108" y="24"/>
                      <a:pt x="108" y="48"/>
                      <a:pt x="108" y="60"/>
                    </a:cubicBezTo>
                    <a:cubicBezTo>
                      <a:pt x="108" y="95"/>
                      <a:pt x="108" y="119"/>
                      <a:pt x="143" y="119"/>
                    </a:cubicBezTo>
                    <a:cubicBezTo>
                      <a:pt x="167" y="119"/>
                      <a:pt x="167" y="143"/>
                      <a:pt x="167" y="155"/>
                    </a:cubicBezTo>
                    <a:cubicBezTo>
                      <a:pt x="167" y="179"/>
                      <a:pt x="155" y="191"/>
                      <a:pt x="131" y="191"/>
                    </a:cubicBezTo>
                    <a:lnTo>
                      <a:pt x="120" y="191"/>
                    </a:lnTo>
                    <a:cubicBezTo>
                      <a:pt x="120" y="191"/>
                      <a:pt x="108" y="191"/>
                      <a:pt x="108" y="1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42"/>
              <p:cNvSpPr/>
              <p:nvPr/>
            </p:nvSpPr>
            <p:spPr>
              <a:xfrm>
                <a:off x="2524400" y="4253025"/>
                <a:ext cx="51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32" extrusionOk="0">
                    <a:moveTo>
                      <a:pt x="132" y="1"/>
                    </a:moveTo>
                    <a:cubicBezTo>
                      <a:pt x="144" y="1"/>
                      <a:pt x="156" y="13"/>
                      <a:pt x="168" y="13"/>
                    </a:cubicBezTo>
                    <a:cubicBezTo>
                      <a:pt x="191" y="25"/>
                      <a:pt x="203" y="60"/>
                      <a:pt x="191" y="84"/>
                    </a:cubicBezTo>
                    <a:cubicBezTo>
                      <a:pt x="168" y="120"/>
                      <a:pt x="144" y="132"/>
                      <a:pt x="108" y="132"/>
                    </a:cubicBezTo>
                    <a:cubicBezTo>
                      <a:pt x="72" y="120"/>
                      <a:pt x="37" y="108"/>
                      <a:pt x="13" y="72"/>
                    </a:cubicBezTo>
                    <a:cubicBezTo>
                      <a:pt x="1" y="60"/>
                      <a:pt x="1" y="37"/>
                      <a:pt x="13" y="37"/>
                    </a:cubicBezTo>
                    <a:cubicBezTo>
                      <a:pt x="49" y="13"/>
                      <a:pt x="96" y="1"/>
                      <a:pt x="1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42"/>
              <p:cNvSpPr/>
              <p:nvPr/>
            </p:nvSpPr>
            <p:spPr>
              <a:xfrm>
                <a:off x="2685750" y="4133675"/>
                <a:ext cx="33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80" extrusionOk="0">
                    <a:moveTo>
                      <a:pt x="60" y="0"/>
                    </a:moveTo>
                    <a:cubicBezTo>
                      <a:pt x="83" y="0"/>
                      <a:pt x="95" y="12"/>
                      <a:pt x="107" y="24"/>
                    </a:cubicBezTo>
                    <a:cubicBezTo>
                      <a:pt x="119" y="48"/>
                      <a:pt x="131" y="84"/>
                      <a:pt x="131" y="108"/>
                    </a:cubicBezTo>
                    <a:cubicBezTo>
                      <a:pt x="131" y="143"/>
                      <a:pt x="107" y="179"/>
                      <a:pt x="72" y="179"/>
                    </a:cubicBezTo>
                    <a:cubicBezTo>
                      <a:pt x="24" y="179"/>
                      <a:pt x="0" y="143"/>
                      <a:pt x="12" y="96"/>
                    </a:cubicBezTo>
                    <a:cubicBezTo>
                      <a:pt x="12" y="72"/>
                      <a:pt x="24" y="48"/>
                      <a:pt x="24" y="36"/>
                    </a:cubicBezTo>
                    <a:cubicBezTo>
                      <a:pt x="36" y="12"/>
                      <a:pt x="48" y="0"/>
                      <a:pt x="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42"/>
              <p:cNvSpPr/>
              <p:nvPr/>
            </p:nvSpPr>
            <p:spPr>
              <a:xfrm>
                <a:off x="2902125" y="4031275"/>
                <a:ext cx="30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251" extrusionOk="0">
                    <a:moveTo>
                      <a:pt x="1" y="60"/>
                    </a:moveTo>
                    <a:cubicBezTo>
                      <a:pt x="13" y="48"/>
                      <a:pt x="13" y="36"/>
                      <a:pt x="13" y="25"/>
                    </a:cubicBezTo>
                    <a:cubicBezTo>
                      <a:pt x="13" y="13"/>
                      <a:pt x="37" y="1"/>
                      <a:pt x="49" y="13"/>
                    </a:cubicBezTo>
                    <a:cubicBezTo>
                      <a:pt x="49" y="25"/>
                      <a:pt x="60" y="25"/>
                      <a:pt x="60" y="36"/>
                    </a:cubicBezTo>
                    <a:cubicBezTo>
                      <a:pt x="84" y="84"/>
                      <a:pt x="108" y="144"/>
                      <a:pt x="120" y="203"/>
                    </a:cubicBezTo>
                    <a:cubicBezTo>
                      <a:pt x="120" y="215"/>
                      <a:pt x="120" y="227"/>
                      <a:pt x="108" y="239"/>
                    </a:cubicBezTo>
                    <a:cubicBezTo>
                      <a:pt x="96" y="251"/>
                      <a:pt x="72" y="239"/>
                      <a:pt x="60" y="227"/>
                    </a:cubicBezTo>
                    <a:cubicBezTo>
                      <a:pt x="49" y="191"/>
                      <a:pt x="37" y="167"/>
                      <a:pt x="25" y="144"/>
                    </a:cubicBezTo>
                    <a:cubicBezTo>
                      <a:pt x="13" y="120"/>
                      <a:pt x="13" y="84"/>
                      <a:pt x="1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42"/>
              <p:cNvSpPr/>
              <p:nvPr/>
            </p:nvSpPr>
            <p:spPr>
              <a:xfrm>
                <a:off x="2659250" y="4101225"/>
                <a:ext cx="390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92" extrusionOk="0">
                    <a:moveTo>
                      <a:pt x="84" y="179"/>
                    </a:moveTo>
                    <a:cubicBezTo>
                      <a:pt x="84" y="179"/>
                      <a:pt x="72" y="179"/>
                      <a:pt x="72" y="179"/>
                    </a:cubicBezTo>
                    <a:cubicBezTo>
                      <a:pt x="48" y="144"/>
                      <a:pt x="24" y="120"/>
                      <a:pt x="12" y="84"/>
                    </a:cubicBezTo>
                    <a:cubicBezTo>
                      <a:pt x="0" y="60"/>
                      <a:pt x="24" y="24"/>
                      <a:pt x="48" y="13"/>
                    </a:cubicBezTo>
                    <a:cubicBezTo>
                      <a:pt x="48" y="13"/>
                      <a:pt x="60" y="1"/>
                      <a:pt x="60" y="13"/>
                    </a:cubicBezTo>
                    <a:cubicBezTo>
                      <a:pt x="84" y="36"/>
                      <a:pt x="120" y="60"/>
                      <a:pt x="143" y="108"/>
                    </a:cubicBezTo>
                    <a:cubicBezTo>
                      <a:pt x="155" y="144"/>
                      <a:pt x="120" y="191"/>
                      <a:pt x="84" y="1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42"/>
              <p:cNvSpPr/>
              <p:nvPr/>
            </p:nvSpPr>
            <p:spPr>
              <a:xfrm>
                <a:off x="2748850" y="4241125"/>
                <a:ext cx="27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03" extrusionOk="0">
                    <a:moveTo>
                      <a:pt x="0" y="120"/>
                    </a:moveTo>
                    <a:cubicBezTo>
                      <a:pt x="0" y="84"/>
                      <a:pt x="12" y="60"/>
                      <a:pt x="24" y="36"/>
                    </a:cubicBezTo>
                    <a:cubicBezTo>
                      <a:pt x="36" y="12"/>
                      <a:pt x="60" y="1"/>
                      <a:pt x="84" y="12"/>
                    </a:cubicBezTo>
                    <a:cubicBezTo>
                      <a:pt x="95" y="24"/>
                      <a:pt x="107" y="36"/>
                      <a:pt x="107" y="60"/>
                    </a:cubicBezTo>
                    <a:cubicBezTo>
                      <a:pt x="95" y="108"/>
                      <a:pt x="84" y="143"/>
                      <a:pt x="60" y="179"/>
                    </a:cubicBezTo>
                    <a:cubicBezTo>
                      <a:pt x="60" y="203"/>
                      <a:pt x="48" y="203"/>
                      <a:pt x="36" y="191"/>
                    </a:cubicBezTo>
                    <a:cubicBezTo>
                      <a:pt x="12" y="167"/>
                      <a:pt x="0" y="143"/>
                      <a:pt x="0" y="1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42"/>
              <p:cNvSpPr/>
              <p:nvPr/>
            </p:nvSpPr>
            <p:spPr>
              <a:xfrm>
                <a:off x="2691700" y="4102125"/>
                <a:ext cx="387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20" extrusionOk="0">
                    <a:moveTo>
                      <a:pt x="84" y="119"/>
                    </a:moveTo>
                    <a:cubicBezTo>
                      <a:pt x="48" y="119"/>
                      <a:pt x="36" y="119"/>
                      <a:pt x="24" y="96"/>
                    </a:cubicBezTo>
                    <a:cubicBezTo>
                      <a:pt x="12" y="84"/>
                      <a:pt x="0" y="60"/>
                      <a:pt x="12" y="36"/>
                    </a:cubicBezTo>
                    <a:cubicBezTo>
                      <a:pt x="12" y="24"/>
                      <a:pt x="24" y="12"/>
                      <a:pt x="48" y="12"/>
                    </a:cubicBezTo>
                    <a:cubicBezTo>
                      <a:pt x="95" y="0"/>
                      <a:pt x="131" y="24"/>
                      <a:pt x="155" y="72"/>
                    </a:cubicBezTo>
                    <a:cubicBezTo>
                      <a:pt x="155" y="84"/>
                      <a:pt x="155" y="96"/>
                      <a:pt x="143" y="96"/>
                    </a:cubicBezTo>
                    <a:cubicBezTo>
                      <a:pt x="119" y="108"/>
                      <a:pt x="95" y="119"/>
                      <a:pt x="84" y="1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42"/>
              <p:cNvSpPr/>
              <p:nvPr/>
            </p:nvSpPr>
            <p:spPr>
              <a:xfrm>
                <a:off x="2754500" y="4416750"/>
                <a:ext cx="477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8" extrusionOk="0">
                    <a:moveTo>
                      <a:pt x="48" y="12"/>
                    </a:moveTo>
                    <a:cubicBezTo>
                      <a:pt x="108" y="0"/>
                      <a:pt x="143" y="24"/>
                      <a:pt x="179" y="60"/>
                    </a:cubicBezTo>
                    <a:cubicBezTo>
                      <a:pt x="191" y="60"/>
                      <a:pt x="191" y="84"/>
                      <a:pt x="179" y="84"/>
                    </a:cubicBezTo>
                    <a:cubicBezTo>
                      <a:pt x="120" y="107"/>
                      <a:pt x="60" y="107"/>
                      <a:pt x="12" y="60"/>
                    </a:cubicBezTo>
                    <a:cubicBezTo>
                      <a:pt x="0" y="48"/>
                      <a:pt x="0" y="36"/>
                      <a:pt x="0" y="36"/>
                    </a:cubicBezTo>
                    <a:cubicBezTo>
                      <a:pt x="0" y="24"/>
                      <a:pt x="12" y="12"/>
                      <a:pt x="12" y="12"/>
                    </a:cubicBezTo>
                    <a:cubicBezTo>
                      <a:pt x="36" y="12"/>
                      <a:pt x="48" y="12"/>
                      <a:pt x="48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42"/>
              <p:cNvSpPr/>
              <p:nvPr/>
            </p:nvSpPr>
            <p:spPr>
              <a:xfrm>
                <a:off x="2790525" y="4318525"/>
                <a:ext cx="53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167" extrusionOk="0">
                    <a:moveTo>
                      <a:pt x="48" y="119"/>
                    </a:moveTo>
                    <a:cubicBezTo>
                      <a:pt x="36" y="95"/>
                      <a:pt x="24" y="84"/>
                      <a:pt x="12" y="60"/>
                    </a:cubicBezTo>
                    <a:cubicBezTo>
                      <a:pt x="0" y="48"/>
                      <a:pt x="0" y="36"/>
                      <a:pt x="0" y="12"/>
                    </a:cubicBezTo>
                    <a:cubicBezTo>
                      <a:pt x="12" y="12"/>
                      <a:pt x="12" y="12"/>
                      <a:pt x="12" y="0"/>
                    </a:cubicBezTo>
                    <a:cubicBezTo>
                      <a:pt x="24" y="0"/>
                      <a:pt x="24" y="0"/>
                      <a:pt x="36" y="12"/>
                    </a:cubicBezTo>
                    <a:cubicBezTo>
                      <a:pt x="48" y="60"/>
                      <a:pt x="83" y="72"/>
                      <a:pt x="131" y="84"/>
                    </a:cubicBezTo>
                    <a:cubicBezTo>
                      <a:pt x="143" y="84"/>
                      <a:pt x="155" y="84"/>
                      <a:pt x="167" y="84"/>
                    </a:cubicBezTo>
                    <a:cubicBezTo>
                      <a:pt x="179" y="84"/>
                      <a:pt x="203" y="84"/>
                      <a:pt x="214" y="95"/>
                    </a:cubicBezTo>
                    <a:cubicBezTo>
                      <a:pt x="214" y="119"/>
                      <a:pt x="203" y="131"/>
                      <a:pt x="191" y="143"/>
                    </a:cubicBezTo>
                    <a:cubicBezTo>
                      <a:pt x="179" y="167"/>
                      <a:pt x="167" y="167"/>
                      <a:pt x="155" y="155"/>
                    </a:cubicBezTo>
                    <a:cubicBezTo>
                      <a:pt x="119" y="143"/>
                      <a:pt x="83" y="131"/>
                      <a:pt x="48" y="1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42"/>
              <p:cNvSpPr/>
              <p:nvPr/>
            </p:nvSpPr>
            <p:spPr>
              <a:xfrm>
                <a:off x="2782775" y="4416750"/>
                <a:ext cx="50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84" extrusionOk="0">
                    <a:moveTo>
                      <a:pt x="203" y="60"/>
                    </a:moveTo>
                    <a:cubicBezTo>
                      <a:pt x="143" y="72"/>
                      <a:pt x="108" y="84"/>
                      <a:pt x="60" y="84"/>
                    </a:cubicBezTo>
                    <a:cubicBezTo>
                      <a:pt x="48" y="84"/>
                      <a:pt x="36" y="84"/>
                      <a:pt x="24" y="72"/>
                    </a:cubicBezTo>
                    <a:cubicBezTo>
                      <a:pt x="12" y="72"/>
                      <a:pt x="1" y="60"/>
                      <a:pt x="12" y="36"/>
                    </a:cubicBezTo>
                    <a:cubicBezTo>
                      <a:pt x="12" y="24"/>
                      <a:pt x="24" y="12"/>
                      <a:pt x="36" y="12"/>
                    </a:cubicBezTo>
                    <a:cubicBezTo>
                      <a:pt x="72" y="0"/>
                      <a:pt x="108" y="0"/>
                      <a:pt x="143" y="24"/>
                    </a:cubicBezTo>
                    <a:cubicBezTo>
                      <a:pt x="155" y="24"/>
                      <a:pt x="179" y="36"/>
                      <a:pt x="203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42"/>
              <p:cNvSpPr/>
              <p:nvPr/>
            </p:nvSpPr>
            <p:spPr>
              <a:xfrm>
                <a:off x="2763425" y="4201825"/>
                <a:ext cx="3000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1" extrusionOk="0">
                    <a:moveTo>
                      <a:pt x="72" y="120"/>
                    </a:moveTo>
                    <a:cubicBezTo>
                      <a:pt x="60" y="108"/>
                      <a:pt x="48" y="108"/>
                      <a:pt x="36" y="108"/>
                    </a:cubicBezTo>
                    <a:cubicBezTo>
                      <a:pt x="13" y="96"/>
                      <a:pt x="1" y="72"/>
                      <a:pt x="1" y="49"/>
                    </a:cubicBezTo>
                    <a:cubicBezTo>
                      <a:pt x="1" y="25"/>
                      <a:pt x="24" y="1"/>
                      <a:pt x="48" y="13"/>
                    </a:cubicBezTo>
                    <a:cubicBezTo>
                      <a:pt x="60" y="13"/>
                      <a:pt x="84" y="25"/>
                      <a:pt x="108" y="49"/>
                    </a:cubicBezTo>
                    <a:cubicBezTo>
                      <a:pt x="120" y="61"/>
                      <a:pt x="120" y="72"/>
                      <a:pt x="120" y="96"/>
                    </a:cubicBezTo>
                    <a:cubicBezTo>
                      <a:pt x="120" y="120"/>
                      <a:pt x="96" y="120"/>
                      <a:pt x="72" y="1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42"/>
              <p:cNvSpPr/>
              <p:nvPr/>
            </p:nvSpPr>
            <p:spPr>
              <a:xfrm>
                <a:off x="2906600" y="4119100"/>
                <a:ext cx="15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322" extrusionOk="0">
                    <a:moveTo>
                      <a:pt x="48" y="119"/>
                    </a:moveTo>
                    <a:cubicBezTo>
                      <a:pt x="48" y="191"/>
                      <a:pt x="48" y="226"/>
                      <a:pt x="60" y="274"/>
                    </a:cubicBezTo>
                    <a:cubicBezTo>
                      <a:pt x="60" y="286"/>
                      <a:pt x="60" y="286"/>
                      <a:pt x="60" y="298"/>
                    </a:cubicBezTo>
                    <a:cubicBezTo>
                      <a:pt x="60" y="310"/>
                      <a:pt x="60" y="322"/>
                      <a:pt x="48" y="322"/>
                    </a:cubicBezTo>
                    <a:cubicBezTo>
                      <a:pt x="48" y="322"/>
                      <a:pt x="36" y="310"/>
                      <a:pt x="36" y="310"/>
                    </a:cubicBezTo>
                    <a:cubicBezTo>
                      <a:pt x="36" y="298"/>
                      <a:pt x="36" y="286"/>
                      <a:pt x="36" y="274"/>
                    </a:cubicBezTo>
                    <a:cubicBezTo>
                      <a:pt x="36" y="214"/>
                      <a:pt x="24" y="167"/>
                      <a:pt x="12" y="119"/>
                    </a:cubicBezTo>
                    <a:cubicBezTo>
                      <a:pt x="1" y="107"/>
                      <a:pt x="1" y="95"/>
                      <a:pt x="1" y="83"/>
                    </a:cubicBezTo>
                    <a:cubicBezTo>
                      <a:pt x="1" y="48"/>
                      <a:pt x="12" y="0"/>
                      <a:pt x="24" y="12"/>
                    </a:cubicBezTo>
                    <a:cubicBezTo>
                      <a:pt x="48" y="24"/>
                      <a:pt x="48" y="60"/>
                      <a:pt x="48" y="83"/>
                    </a:cubicBezTo>
                    <a:cubicBezTo>
                      <a:pt x="48" y="107"/>
                      <a:pt x="48" y="119"/>
                      <a:pt x="48" y="1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42"/>
              <p:cNvSpPr/>
              <p:nvPr/>
            </p:nvSpPr>
            <p:spPr>
              <a:xfrm>
                <a:off x="2660150" y="4116100"/>
                <a:ext cx="30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7" extrusionOk="0">
                    <a:moveTo>
                      <a:pt x="60" y="96"/>
                    </a:moveTo>
                    <a:cubicBezTo>
                      <a:pt x="48" y="96"/>
                      <a:pt x="24" y="96"/>
                      <a:pt x="12" y="84"/>
                    </a:cubicBezTo>
                    <a:cubicBezTo>
                      <a:pt x="0" y="72"/>
                      <a:pt x="0" y="49"/>
                      <a:pt x="0" y="37"/>
                    </a:cubicBezTo>
                    <a:cubicBezTo>
                      <a:pt x="24" y="13"/>
                      <a:pt x="72" y="1"/>
                      <a:pt x="95" y="13"/>
                    </a:cubicBezTo>
                    <a:cubicBezTo>
                      <a:pt x="107" y="25"/>
                      <a:pt x="119" y="49"/>
                      <a:pt x="119" y="61"/>
                    </a:cubicBezTo>
                    <a:cubicBezTo>
                      <a:pt x="119" y="84"/>
                      <a:pt x="95" y="96"/>
                      <a:pt x="84" y="96"/>
                    </a:cubicBezTo>
                    <a:cubicBezTo>
                      <a:pt x="72" y="96"/>
                      <a:pt x="72" y="96"/>
                      <a:pt x="60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42"/>
              <p:cNvSpPr/>
              <p:nvPr/>
            </p:nvSpPr>
            <p:spPr>
              <a:xfrm>
                <a:off x="2523825" y="4286675"/>
                <a:ext cx="33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4" extrusionOk="0">
                    <a:moveTo>
                      <a:pt x="95" y="12"/>
                    </a:moveTo>
                    <a:cubicBezTo>
                      <a:pt x="119" y="0"/>
                      <a:pt x="131" y="24"/>
                      <a:pt x="131" y="36"/>
                    </a:cubicBezTo>
                    <a:cubicBezTo>
                      <a:pt x="119" y="60"/>
                      <a:pt x="119" y="84"/>
                      <a:pt x="95" y="95"/>
                    </a:cubicBezTo>
                    <a:cubicBezTo>
                      <a:pt x="72" y="119"/>
                      <a:pt x="48" y="143"/>
                      <a:pt x="24" y="143"/>
                    </a:cubicBezTo>
                    <a:cubicBezTo>
                      <a:pt x="12" y="143"/>
                      <a:pt x="12" y="131"/>
                      <a:pt x="0" y="131"/>
                    </a:cubicBezTo>
                    <a:cubicBezTo>
                      <a:pt x="0" y="131"/>
                      <a:pt x="0" y="119"/>
                      <a:pt x="0" y="119"/>
                    </a:cubicBezTo>
                    <a:cubicBezTo>
                      <a:pt x="36" y="95"/>
                      <a:pt x="48" y="72"/>
                      <a:pt x="60" y="36"/>
                    </a:cubicBezTo>
                    <a:cubicBezTo>
                      <a:pt x="60" y="12"/>
                      <a:pt x="83" y="12"/>
                      <a:pt x="9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42"/>
              <p:cNvSpPr/>
              <p:nvPr/>
            </p:nvSpPr>
            <p:spPr>
              <a:xfrm>
                <a:off x="2561025" y="4263450"/>
                <a:ext cx="30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08" extrusionOk="0">
                    <a:moveTo>
                      <a:pt x="119" y="60"/>
                    </a:moveTo>
                    <a:cubicBezTo>
                      <a:pt x="119" y="60"/>
                      <a:pt x="108" y="72"/>
                      <a:pt x="108" y="84"/>
                    </a:cubicBezTo>
                    <a:cubicBezTo>
                      <a:pt x="84" y="96"/>
                      <a:pt x="48" y="108"/>
                      <a:pt x="24" y="108"/>
                    </a:cubicBezTo>
                    <a:cubicBezTo>
                      <a:pt x="12" y="108"/>
                      <a:pt x="0" y="96"/>
                      <a:pt x="0" y="84"/>
                    </a:cubicBezTo>
                    <a:cubicBezTo>
                      <a:pt x="24" y="48"/>
                      <a:pt x="48" y="24"/>
                      <a:pt x="72" y="1"/>
                    </a:cubicBezTo>
                    <a:cubicBezTo>
                      <a:pt x="72" y="1"/>
                      <a:pt x="84" y="1"/>
                      <a:pt x="84" y="1"/>
                    </a:cubicBezTo>
                    <a:cubicBezTo>
                      <a:pt x="96" y="12"/>
                      <a:pt x="108" y="36"/>
                      <a:pt x="119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42"/>
              <p:cNvSpPr/>
              <p:nvPr/>
            </p:nvSpPr>
            <p:spPr>
              <a:xfrm>
                <a:off x="2751225" y="4192025"/>
                <a:ext cx="30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55" extrusionOk="0">
                    <a:moveTo>
                      <a:pt x="24" y="155"/>
                    </a:moveTo>
                    <a:cubicBezTo>
                      <a:pt x="12" y="143"/>
                      <a:pt x="0" y="131"/>
                      <a:pt x="12" y="107"/>
                    </a:cubicBezTo>
                    <a:cubicBezTo>
                      <a:pt x="36" y="72"/>
                      <a:pt x="60" y="48"/>
                      <a:pt x="84" y="12"/>
                    </a:cubicBezTo>
                    <a:cubicBezTo>
                      <a:pt x="84" y="12"/>
                      <a:pt x="84" y="12"/>
                      <a:pt x="96" y="12"/>
                    </a:cubicBezTo>
                    <a:cubicBezTo>
                      <a:pt x="96" y="0"/>
                      <a:pt x="108" y="0"/>
                      <a:pt x="108" y="12"/>
                    </a:cubicBezTo>
                    <a:cubicBezTo>
                      <a:pt x="108" y="12"/>
                      <a:pt x="120" y="24"/>
                      <a:pt x="120" y="24"/>
                    </a:cubicBezTo>
                    <a:cubicBezTo>
                      <a:pt x="108" y="72"/>
                      <a:pt x="84" y="119"/>
                      <a:pt x="48" y="143"/>
                    </a:cubicBezTo>
                    <a:cubicBezTo>
                      <a:pt x="36" y="155"/>
                      <a:pt x="36" y="155"/>
                      <a:pt x="24" y="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42"/>
              <p:cNvSpPr/>
              <p:nvPr/>
            </p:nvSpPr>
            <p:spPr>
              <a:xfrm>
                <a:off x="2831000" y="4015200"/>
                <a:ext cx="24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20" extrusionOk="0">
                    <a:moveTo>
                      <a:pt x="24" y="13"/>
                    </a:moveTo>
                    <a:cubicBezTo>
                      <a:pt x="60" y="1"/>
                      <a:pt x="96" y="48"/>
                      <a:pt x="96" y="72"/>
                    </a:cubicBezTo>
                    <a:cubicBezTo>
                      <a:pt x="96" y="84"/>
                      <a:pt x="96" y="96"/>
                      <a:pt x="84" y="96"/>
                    </a:cubicBezTo>
                    <a:cubicBezTo>
                      <a:pt x="60" y="120"/>
                      <a:pt x="36" y="108"/>
                      <a:pt x="12" y="96"/>
                    </a:cubicBezTo>
                    <a:cubicBezTo>
                      <a:pt x="0" y="72"/>
                      <a:pt x="0" y="48"/>
                      <a:pt x="12" y="25"/>
                    </a:cubicBezTo>
                    <a:cubicBezTo>
                      <a:pt x="12" y="13"/>
                      <a:pt x="24" y="13"/>
                      <a:pt x="24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42"/>
              <p:cNvSpPr/>
              <p:nvPr/>
            </p:nvSpPr>
            <p:spPr>
              <a:xfrm>
                <a:off x="2750325" y="4126525"/>
                <a:ext cx="212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44" extrusionOk="0">
                    <a:moveTo>
                      <a:pt x="72" y="84"/>
                    </a:moveTo>
                    <a:cubicBezTo>
                      <a:pt x="72" y="96"/>
                      <a:pt x="72" y="108"/>
                      <a:pt x="60" y="120"/>
                    </a:cubicBezTo>
                    <a:cubicBezTo>
                      <a:pt x="48" y="132"/>
                      <a:pt x="36" y="144"/>
                      <a:pt x="25" y="132"/>
                    </a:cubicBezTo>
                    <a:cubicBezTo>
                      <a:pt x="1" y="132"/>
                      <a:pt x="1" y="108"/>
                      <a:pt x="1" y="96"/>
                    </a:cubicBezTo>
                    <a:cubicBezTo>
                      <a:pt x="1" y="84"/>
                      <a:pt x="1" y="84"/>
                      <a:pt x="1" y="72"/>
                    </a:cubicBezTo>
                    <a:cubicBezTo>
                      <a:pt x="13" y="48"/>
                      <a:pt x="13" y="13"/>
                      <a:pt x="36" y="1"/>
                    </a:cubicBezTo>
                    <a:cubicBezTo>
                      <a:pt x="84" y="13"/>
                      <a:pt x="60" y="60"/>
                      <a:pt x="72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42"/>
              <p:cNvSpPr/>
              <p:nvPr/>
            </p:nvSpPr>
            <p:spPr>
              <a:xfrm>
                <a:off x="2769075" y="4108975"/>
                <a:ext cx="30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6" extrusionOk="0">
                    <a:moveTo>
                      <a:pt x="120" y="36"/>
                    </a:moveTo>
                    <a:cubicBezTo>
                      <a:pt x="120" y="72"/>
                      <a:pt x="96" y="84"/>
                      <a:pt x="72" y="95"/>
                    </a:cubicBezTo>
                    <a:cubicBezTo>
                      <a:pt x="48" y="95"/>
                      <a:pt x="25" y="72"/>
                      <a:pt x="13" y="60"/>
                    </a:cubicBezTo>
                    <a:cubicBezTo>
                      <a:pt x="1" y="48"/>
                      <a:pt x="1" y="36"/>
                      <a:pt x="13" y="24"/>
                    </a:cubicBezTo>
                    <a:cubicBezTo>
                      <a:pt x="13" y="12"/>
                      <a:pt x="25" y="12"/>
                      <a:pt x="37" y="12"/>
                    </a:cubicBezTo>
                    <a:cubicBezTo>
                      <a:pt x="48" y="0"/>
                      <a:pt x="72" y="12"/>
                      <a:pt x="84" y="24"/>
                    </a:cubicBezTo>
                    <a:cubicBezTo>
                      <a:pt x="96" y="24"/>
                      <a:pt x="108" y="36"/>
                      <a:pt x="120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42"/>
              <p:cNvSpPr/>
              <p:nvPr/>
            </p:nvSpPr>
            <p:spPr>
              <a:xfrm>
                <a:off x="2906300" y="4038725"/>
                <a:ext cx="24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20" extrusionOk="0">
                    <a:moveTo>
                      <a:pt x="96" y="96"/>
                    </a:moveTo>
                    <a:cubicBezTo>
                      <a:pt x="84" y="108"/>
                      <a:pt x="84" y="108"/>
                      <a:pt x="84" y="108"/>
                    </a:cubicBezTo>
                    <a:cubicBezTo>
                      <a:pt x="72" y="119"/>
                      <a:pt x="60" y="119"/>
                      <a:pt x="60" y="119"/>
                    </a:cubicBezTo>
                    <a:cubicBezTo>
                      <a:pt x="36" y="96"/>
                      <a:pt x="13" y="72"/>
                      <a:pt x="13" y="48"/>
                    </a:cubicBezTo>
                    <a:cubicBezTo>
                      <a:pt x="1" y="36"/>
                      <a:pt x="1" y="24"/>
                      <a:pt x="13" y="12"/>
                    </a:cubicBezTo>
                    <a:cubicBezTo>
                      <a:pt x="24" y="0"/>
                      <a:pt x="36" y="0"/>
                      <a:pt x="48" y="12"/>
                    </a:cubicBezTo>
                    <a:cubicBezTo>
                      <a:pt x="84" y="36"/>
                      <a:pt x="84" y="60"/>
                      <a:pt x="96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42"/>
              <p:cNvSpPr/>
              <p:nvPr/>
            </p:nvSpPr>
            <p:spPr>
              <a:xfrm>
                <a:off x="2738425" y="4216725"/>
                <a:ext cx="24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32" extrusionOk="0">
                    <a:moveTo>
                      <a:pt x="96" y="107"/>
                    </a:moveTo>
                    <a:cubicBezTo>
                      <a:pt x="96" y="119"/>
                      <a:pt x="96" y="119"/>
                      <a:pt x="84" y="119"/>
                    </a:cubicBezTo>
                    <a:cubicBezTo>
                      <a:pt x="72" y="131"/>
                      <a:pt x="72" y="119"/>
                      <a:pt x="60" y="107"/>
                    </a:cubicBezTo>
                    <a:cubicBezTo>
                      <a:pt x="36" y="84"/>
                      <a:pt x="12" y="48"/>
                      <a:pt x="12" y="24"/>
                    </a:cubicBezTo>
                    <a:cubicBezTo>
                      <a:pt x="1" y="12"/>
                      <a:pt x="12" y="0"/>
                      <a:pt x="12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72" y="24"/>
                      <a:pt x="84" y="60"/>
                      <a:pt x="96" y="107"/>
                    </a:cubicBezTo>
                    <a:cubicBezTo>
                      <a:pt x="96" y="107"/>
                      <a:pt x="96" y="107"/>
                      <a:pt x="96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42"/>
              <p:cNvSpPr/>
              <p:nvPr/>
            </p:nvSpPr>
            <p:spPr>
              <a:xfrm>
                <a:off x="2753900" y="4396800"/>
                <a:ext cx="21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44" extrusionOk="0">
                    <a:moveTo>
                      <a:pt x="24" y="1"/>
                    </a:moveTo>
                    <a:cubicBezTo>
                      <a:pt x="36" y="1"/>
                      <a:pt x="36" y="1"/>
                      <a:pt x="48" y="1"/>
                    </a:cubicBezTo>
                    <a:cubicBezTo>
                      <a:pt x="72" y="36"/>
                      <a:pt x="84" y="84"/>
                      <a:pt x="84" y="132"/>
                    </a:cubicBezTo>
                    <a:cubicBezTo>
                      <a:pt x="84" y="132"/>
                      <a:pt x="84" y="143"/>
                      <a:pt x="84" y="143"/>
                    </a:cubicBezTo>
                    <a:cubicBezTo>
                      <a:pt x="72" y="143"/>
                      <a:pt x="60" y="143"/>
                      <a:pt x="60" y="143"/>
                    </a:cubicBezTo>
                    <a:cubicBezTo>
                      <a:pt x="48" y="108"/>
                      <a:pt x="24" y="84"/>
                      <a:pt x="13" y="60"/>
                    </a:cubicBezTo>
                    <a:cubicBezTo>
                      <a:pt x="1" y="36"/>
                      <a:pt x="1" y="24"/>
                      <a:pt x="13" y="1"/>
                    </a:cubicBezTo>
                    <a:cubicBezTo>
                      <a:pt x="24" y="1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42"/>
              <p:cNvSpPr/>
              <p:nvPr/>
            </p:nvSpPr>
            <p:spPr>
              <a:xfrm>
                <a:off x="2787250" y="4244100"/>
                <a:ext cx="18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20" extrusionOk="0">
                    <a:moveTo>
                      <a:pt x="72" y="84"/>
                    </a:moveTo>
                    <a:cubicBezTo>
                      <a:pt x="72" y="96"/>
                      <a:pt x="72" y="108"/>
                      <a:pt x="60" y="120"/>
                    </a:cubicBezTo>
                    <a:cubicBezTo>
                      <a:pt x="48" y="120"/>
                      <a:pt x="36" y="120"/>
                      <a:pt x="36" y="108"/>
                    </a:cubicBezTo>
                    <a:cubicBezTo>
                      <a:pt x="0" y="84"/>
                      <a:pt x="0" y="72"/>
                      <a:pt x="12" y="36"/>
                    </a:cubicBezTo>
                    <a:cubicBezTo>
                      <a:pt x="12" y="36"/>
                      <a:pt x="24" y="24"/>
                      <a:pt x="24" y="13"/>
                    </a:cubicBezTo>
                    <a:cubicBezTo>
                      <a:pt x="36" y="1"/>
                      <a:pt x="48" y="1"/>
                      <a:pt x="60" y="13"/>
                    </a:cubicBezTo>
                    <a:cubicBezTo>
                      <a:pt x="72" y="36"/>
                      <a:pt x="72" y="60"/>
                      <a:pt x="72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42"/>
              <p:cNvSpPr/>
              <p:nvPr/>
            </p:nvSpPr>
            <p:spPr>
              <a:xfrm>
                <a:off x="2756275" y="4191125"/>
                <a:ext cx="242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97" h="108" extrusionOk="0">
                    <a:moveTo>
                      <a:pt x="96" y="0"/>
                    </a:moveTo>
                    <a:cubicBezTo>
                      <a:pt x="96" y="36"/>
                      <a:pt x="84" y="72"/>
                      <a:pt x="60" y="96"/>
                    </a:cubicBezTo>
                    <a:cubicBezTo>
                      <a:pt x="49" y="108"/>
                      <a:pt x="25" y="108"/>
                      <a:pt x="13" y="84"/>
                    </a:cubicBezTo>
                    <a:cubicBezTo>
                      <a:pt x="1" y="48"/>
                      <a:pt x="13" y="12"/>
                      <a:pt x="49" y="12"/>
                    </a:cubicBezTo>
                    <a:cubicBezTo>
                      <a:pt x="72" y="0"/>
                      <a:pt x="84" y="0"/>
                      <a:pt x="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42"/>
              <p:cNvSpPr/>
              <p:nvPr/>
            </p:nvSpPr>
            <p:spPr>
              <a:xfrm>
                <a:off x="2905125" y="4096175"/>
                <a:ext cx="21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96" extrusionOk="0">
                    <a:moveTo>
                      <a:pt x="83" y="60"/>
                    </a:moveTo>
                    <a:cubicBezTo>
                      <a:pt x="83" y="72"/>
                      <a:pt x="71" y="84"/>
                      <a:pt x="60" y="84"/>
                    </a:cubicBezTo>
                    <a:cubicBezTo>
                      <a:pt x="36" y="96"/>
                      <a:pt x="0" y="60"/>
                      <a:pt x="0" y="48"/>
                    </a:cubicBezTo>
                    <a:cubicBezTo>
                      <a:pt x="0" y="24"/>
                      <a:pt x="24" y="0"/>
                      <a:pt x="48" y="0"/>
                    </a:cubicBezTo>
                    <a:cubicBezTo>
                      <a:pt x="60" y="0"/>
                      <a:pt x="83" y="24"/>
                      <a:pt x="83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42"/>
              <p:cNvSpPr/>
              <p:nvPr/>
            </p:nvSpPr>
            <p:spPr>
              <a:xfrm>
                <a:off x="2753900" y="4233975"/>
                <a:ext cx="24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08" extrusionOk="0">
                    <a:moveTo>
                      <a:pt x="96" y="72"/>
                    </a:moveTo>
                    <a:cubicBezTo>
                      <a:pt x="96" y="96"/>
                      <a:pt x="72" y="108"/>
                      <a:pt x="48" y="108"/>
                    </a:cubicBezTo>
                    <a:cubicBezTo>
                      <a:pt x="24" y="84"/>
                      <a:pt x="13" y="72"/>
                      <a:pt x="1" y="48"/>
                    </a:cubicBezTo>
                    <a:cubicBezTo>
                      <a:pt x="1" y="37"/>
                      <a:pt x="13" y="25"/>
                      <a:pt x="13" y="25"/>
                    </a:cubicBezTo>
                    <a:cubicBezTo>
                      <a:pt x="48" y="1"/>
                      <a:pt x="84" y="37"/>
                      <a:pt x="96" y="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42"/>
              <p:cNvSpPr/>
              <p:nvPr/>
            </p:nvSpPr>
            <p:spPr>
              <a:xfrm>
                <a:off x="2761650" y="4197375"/>
                <a:ext cx="18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08" extrusionOk="0">
                    <a:moveTo>
                      <a:pt x="12" y="0"/>
                    </a:moveTo>
                    <a:cubicBezTo>
                      <a:pt x="24" y="0"/>
                      <a:pt x="36" y="0"/>
                      <a:pt x="36" y="0"/>
                    </a:cubicBezTo>
                    <a:cubicBezTo>
                      <a:pt x="48" y="12"/>
                      <a:pt x="60" y="36"/>
                      <a:pt x="60" y="48"/>
                    </a:cubicBezTo>
                    <a:cubicBezTo>
                      <a:pt x="72" y="72"/>
                      <a:pt x="72" y="96"/>
                      <a:pt x="60" y="96"/>
                    </a:cubicBezTo>
                    <a:cubicBezTo>
                      <a:pt x="36" y="108"/>
                      <a:pt x="24" y="96"/>
                      <a:pt x="12" y="72"/>
                    </a:cubicBezTo>
                    <a:cubicBezTo>
                      <a:pt x="0" y="48"/>
                      <a:pt x="0" y="36"/>
                      <a:pt x="0" y="12"/>
                    </a:cubicBezTo>
                    <a:cubicBezTo>
                      <a:pt x="0" y="12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42"/>
              <p:cNvSpPr/>
              <p:nvPr/>
            </p:nvSpPr>
            <p:spPr>
              <a:xfrm>
                <a:off x="2696750" y="4194100"/>
                <a:ext cx="182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08" extrusionOk="0">
                    <a:moveTo>
                      <a:pt x="1" y="60"/>
                    </a:moveTo>
                    <a:cubicBezTo>
                      <a:pt x="1" y="60"/>
                      <a:pt x="1" y="36"/>
                      <a:pt x="13" y="36"/>
                    </a:cubicBezTo>
                    <a:cubicBezTo>
                      <a:pt x="24" y="12"/>
                      <a:pt x="24" y="0"/>
                      <a:pt x="48" y="0"/>
                    </a:cubicBezTo>
                    <a:cubicBezTo>
                      <a:pt x="60" y="0"/>
                      <a:pt x="72" y="24"/>
                      <a:pt x="60" y="48"/>
                    </a:cubicBezTo>
                    <a:cubicBezTo>
                      <a:pt x="60" y="72"/>
                      <a:pt x="48" y="84"/>
                      <a:pt x="36" y="108"/>
                    </a:cubicBezTo>
                    <a:cubicBezTo>
                      <a:pt x="36" y="108"/>
                      <a:pt x="24" y="108"/>
                      <a:pt x="24" y="108"/>
                    </a:cubicBezTo>
                    <a:cubicBezTo>
                      <a:pt x="13" y="108"/>
                      <a:pt x="1" y="108"/>
                      <a:pt x="1" y="96"/>
                    </a:cubicBezTo>
                    <a:cubicBezTo>
                      <a:pt x="1" y="84"/>
                      <a:pt x="1" y="72"/>
                      <a:pt x="1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42"/>
              <p:cNvSpPr/>
              <p:nvPr/>
            </p:nvSpPr>
            <p:spPr>
              <a:xfrm>
                <a:off x="2905125" y="4088425"/>
                <a:ext cx="15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120" extrusionOk="0">
                    <a:moveTo>
                      <a:pt x="60" y="72"/>
                    </a:moveTo>
                    <a:cubicBezTo>
                      <a:pt x="60" y="84"/>
                      <a:pt x="60" y="84"/>
                      <a:pt x="60" y="96"/>
                    </a:cubicBezTo>
                    <a:cubicBezTo>
                      <a:pt x="60" y="108"/>
                      <a:pt x="48" y="120"/>
                      <a:pt x="36" y="120"/>
                    </a:cubicBezTo>
                    <a:cubicBezTo>
                      <a:pt x="24" y="120"/>
                      <a:pt x="12" y="120"/>
                      <a:pt x="12" y="108"/>
                    </a:cubicBezTo>
                    <a:cubicBezTo>
                      <a:pt x="0" y="96"/>
                      <a:pt x="0" y="84"/>
                      <a:pt x="0" y="72"/>
                    </a:cubicBezTo>
                    <a:cubicBezTo>
                      <a:pt x="0" y="48"/>
                      <a:pt x="12" y="25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48" y="1"/>
                      <a:pt x="48" y="13"/>
                      <a:pt x="48" y="13"/>
                    </a:cubicBezTo>
                    <a:cubicBezTo>
                      <a:pt x="60" y="36"/>
                      <a:pt x="60" y="48"/>
                      <a:pt x="60" y="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42"/>
              <p:cNvSpPr/>
              <p:nvPr/>
            </p:nvSpPr>
            <p:spPr>
              <a:xfrm>
                <a:off x="2797075" y="4439675"/>
                <a:ext cx="18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6" extrusionOk="0">
                    <a:moveTo>
                      <a:pt x="24" y="95"/>
                    </a:moveTo>
                    <a:cubicBezTo>
                      <a:pt x="12" y="95"/>
                      <a:pt x="0" y="95"/>
                      <a:pt x="0" y="83"/>
                    </a:cubicBezTo>
                    <a:cubicBezTo>
                      <a:pt x="0" y="60"/>
                      <a:pt x="12" y="24"/>
                      <a:pt x="24" y="12"/>
                    </a:cubicBezTo>
                    <a:cubicBezTo>
                      <a:pt x="36" y="0"/>
                      <a:pt x="60" y="12"/>
                      <a:pt x="71" y="24"/>
                    </a:cubicBezTo>
                    <a:cubicBezTo>
                      <a:pt x="71" y="71"/>
                      <a:pt x="60" y="95"/>
                      <a:pt x="24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42"/>
              <p:cNvSpPr/>
              <p:nvPr/>
            </p:nvSpPr>
            <p:spPr>
              <a:xfrm>
                <a:off x="2711350" y="4127725"/>
                <a:ext cx="18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6" extrusionOk="0">
                    <a:moveTo>
                      <a:pt x="71" y="72"/>
                    </a:moveTo>
                    <a:cubicBezTo>
                      <a:pt x="60" y="84"/>
                      <a:pt x="60" y="96"/>
                      <a:pt x="48" y="96"/>
                    </a:cubicBezTo>
                    <a:cubicBezTo>
                      <a:pt x="36" y="96"/>
                      <a:pt x="24" y="96"/>
                      <a:pt x="24" y="84"/>
                    </a:cubicBezTo>
                    <a:cubicBezTo>
                      <a:pt x="0" y="72"/>
                      <a:pt x="0" y="36"/>
                      <a:pt x="12" y="12"/>
                    </a:cubicBezTo>
                    <a:cubicBezTo>
                      <a:pt x="12" y="12"/>
                      <a:pt x="24" y="0"/>
                      <a:pt x="24" y="0"/>
                    </a:cubicBezTo>
                    <a:cubicBezTo>
                      <a:pt x="36" y="0"/>
                      <a:pt x="48" y="0"/>
                      <a:pt x="48" y="12"/>
                    </a:cubicBezTo>
                    <a:cubicBezTo>
                      <a:pt x="60" y="24"/>
                      <a:pt x="71" y="48"/>
                      <a:pt x="71" y="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42"/>
              <p:cNvSpPr/>
              <p:nvPr/>
            </p:nvSpPr>
            <p:spPr>
              <a:xfrm>
                <a:off x="2906000" y="4030675"/>
                <a:ext cx="15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68" extrusionOk="0">
                    <a:moveTo>
                      <a:pt x="1" y="25"/>
                    </a:moveTo>
                    <a:cubicBezTo>
                      <a:pt x="1" y="13"/>
                      <a:pt x="1" y="1"/>
                      <a:pt x="13" y="1"/>
                    </a:cubicBezTo>
                    <a:cubicBezTo>
                      <a:pt x="13" y="1"/>
                      <a:pt x="13" y="13"/>
                      <a:pt x="25" y="13"/>
                    </a:cubicBezTo>
                    <a:cubicBezTo>
                      <a:pt x="36" y="60"/>
                      <a:pt x="48" y="108"/>
                      <a:pt x="60" y="144"/>
                    </a:cubicBezTo>
                    <a:cubicBezTo>
                      <a:pt x="60" y="156"/>
                      <a:pt x="60" y="168"/>
                      <a:pt x="48" y="168"/>
                    </a:cubicBezTo>
                    <a:cubicBezTo>
                      <a:pt x="48" y="168"/>
                      <a:pt x="36" y="168"/>
                      <a:pt x="36" y="156"/>
                    </a:cubicBezTo>
                    <a:cubicBezTo>
                      <a:pt x="13" y="120"/>
                      <a:pt x="1" y="72"/>
                      <a:pt x="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42"/>
              <p:cNvSpPr/>
              <p:nvPr/>
            </p:nvSpPr>
            <p:spPr>
              <a:xfrm>
                <a:off x="2753000" y="4188750"/>
                <a:ext cx="212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96" extrusionOk="0">
                    <a:moveTo>
                      <a:pt x="84" y="36"/>
                    </a:moveTo>
                    <a:cubicBezTo>
                      <a:pt x="84" y="36"/>
                      <a:pt x="84" y="48"/>
                      <a:pt x="72" y="48"/>
                    </a:cubicBezTo>
                    <a:cubicBezTo>
                      <a:pt x="60" y="72"/>
                      <a:pt x="49" y="83"/>
                      <a:pt x="25" y="83"/>
                    </a:cubicBezTo>
                    <a:cubicBezTo>
                      <a:pt x="25" y="95"/>
                      <a:pt x="13" y="83"/>
                      <a:pt x="1" y="83"/>
                    </a:cubicBezTo>
                    <a:cubicBezTo>
                      <a:pt x="1" y="83"/>
                      <a:pt x="1" y="72"/>
                      <a:pt x="1" y="60"/>
                    </a:cubicBezTo>
                    <a:cubicBezTo>
                      <a:pt x="13" y="36"/>
                      <a:pt x="37" y="24"/>
                      <a:pt x="49" y="12"/>
                    </a:cubicBezTo>
                    <a:cubicBezTo>
                      <a:pt x="60" y="0"/>
                      <a:pt x="84" y="12"/>
                      <a:pt x="84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42"/>
              <p:cNvSpPr/>
              <p:nvPr/>
            </p:nvSpPr>
            <p:spPr>
              <a:xfrm>
                <a:off x="2909275" y="4103325"/>
                <a:ext cx="15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20" extrusionOk="0">
                    <a:moveTo>
                      <a:pt x="60" y="48"/>
                    </a:moveTo>
                    <a:cubicBezTo>
                      <a:pt x="60" y="60"/>
                      <a:pt x="60" y="71"/>
                      <a:pt x="60" y="83"/>
                    </a:cubicBezTo>
                    <a:cubicBezTo>
                      <a:pt x="48" y="95"/>
                      <a:pt x="48" y="119"/>
                      <a:pt x="25" y="119"/>
                    </a:cubicBezTo>
                    <a:cubicBezTo>
                      <a:pt x="13" y="119"/>
                      <a:pt x="1" y="95"/>
                      <a:pt x="13" y="71"/>
                    </a:cubicBezTo>
                    <a:cubicBezTo>
                      <a:pt x="13" y="60"/>
                      <a:pt x="25" y="36"/>
                      <a:pt x="25" y="24"/>
                    </a:cubicBezTo>
                    <a:cubicBezTo>
                      <a:pt x="25" y="12"/>
                      <a:pt x="36" y="0"/>
                      <a:pt x="48" y="12"/>
                    </a:cubicBezTo>
                    <a:cubicBezTo>
                      <a:pt x="48" y="12"/>
                      <a:pt x="60" y="24"/>
                      <a:pt x="60" y="24"/>
                    </a:cubicBezTo>
                    <a:cubicBezTo>
                      <a:pt x="60" y="36"/>
                      <a:pt x="60" y="36"/>
                      <a:pt x="60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42"/>
              <p:cNvSpPr/>
              <p:nvPr/>
            </p:nvSpPr>
            <p:spPr>
              <a:xfrm>
                <a:off x="2772050" y="4108675"/>
                <a:ext cx="3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72" extrusionOk="0">
                    <a:moveTo>
                      <a:pt x="1" y="48"/>
                    </a:moveTo>
                    <a:cubicBezTo>
                      <a:pt x="25" y="0"/>
                      <a:pt x="37" y="0"/>
                      <a:pt x="72" y="12"/>
                    </a:cubicBezTo>
                    <a:cubicBezTo>
                      <a:pt x="84" y="24"/>
                      <a:pt x="108" y="24"/>
                      <a:pt x="120" y="48"/>
                    </a:cubicBezTo>
                    <a:cubicBezTo>
                      <a:pt x="84" y="72"/>
                      <a:pt x="49" y="72"/>
                      <a:pt x="1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42"/>
              <p:cNvSpPr/>
              <p:nvPr/>
            </p:nvSpPr>
            <p:spPr>
              <a:xfrm>
                <a:off x="2705375" y="4158075"/>
                <a:ext cx="182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08" extrusionOk="0">
                    <a:moveTo>
                      <a:pt x="37" y="1"/>
                    </a:moveTo>
                    <a:cubicBezTo>
                      <a:pt x="49" y="1"/>
                      <a:pt x="60" y="13"/>
                      <a:pt x="72" y="25"/>
                    </a:cubicBezTo>
                    <a:cubicBezTo>
                      <a:pt x="72" y="48"/>
                      <a:pt x="72" y="72"/>
                      <a:pt x="60" y="84"/>
                    </a:cubicBezTo>
                    <a:cubicBezTo>
                      <a:pt x="49" y="108"/>
                      <a:pt x="25" y="96"/>
                      <a:pt x="13" y="84"/>
                    </a:cubicBezTo>
                    <a:cubicBezTo>
                      <a:pt x="13" y="60"/>
                      <a:pt x="1" y="48"/>
                      <a:pt x="13" y="25"/>
                    </a:cubicBezTo>
                    <a:cubicBezTo>
                      <a:pt x="13" y="13"/>
                      <a:pt x="25" y="1"/>
                      <a:pt x="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42"/>
              <p:cNvSpPr/>
              <p:nvPr/>
            </p:nvSpPr>
            <p:spPr>
              <a:xfrm>
                <a:off x="2816700" y="4175650"/>
                <a:ext cx="152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84" extrusionOk="0">
                    <a:moveTo>
                      <a:pt x="60" y="48"/>
                    </a:moveTo>
                    <a:cubicBezTo>
                      <a:pt x="60" y="72"/>
                      <a:pt x="60" y="84"/>
                      <a:pt x="37" y="84"/>
                    </a:cubicBezTo>
                    <a:cubicBezTo>
                      <a:pt x="25" y="84"/>
                      <a:pt x="1" y="72"/>
                      <a:pt x="1" y="48"/>
                    </a:cubicBezTo>
                    <a:cubicBezTo>
                      <a:pt x="1" y="36"/>
                      <a:pt x="13" y="24"/>
                      <a:pt x="25" y="12"/>
                    </a:cubicBezTo>
                    <a:cubicBezTo>
                      <a:pt x="37" y="0"/>
                      <a:pt x="48" y="0"/>
                      <a:pt x="60" y="12"/>
                    </a:cubicBezTo>
                    <a:cubicBezTo>
                      <a:pt x="60" y="24"/>
                      <a:pt x="60" y="36"/>
                      <a:pt x="60" y="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42"/>
              <p:cNvSpPr/>
              <p:nvPr/>
            </p:nvSpPr>
            <p:spPr>
              <a:xfrm>
                <a:off x="2755100" y="4390850"/>
                <a:ext cx="27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20" extrusionOk="0">
                    <a:moveTo>
                      <a:pt x="0" y="24"/>
                    </a:moveTo>
                    <a:cubicBezTo>
                      <a:pt x="36" y="0"/>
                      <a:pt x="60" y="12"/>
                      <a:pt x="84" y="36"/>
                    </a:cubicBezTo>
                    <a:cubicBezTo>
                      <a:pt x="96" y="48"/>
                      <a:pt x="107" y="72"/>
                      <a:pt x="96" y="96"/>
                    </a:cubicBezTo>
                    <a:cubicBezTo>
                      <a:pt x="96" y="108"/>
                      <a:pt x="84" y="119"/>
                      <a:pt x="72" y="119"/>
                    </a:cubicBezTo>
                    <a:cubicBezTo>
                      <a:pt x="72" y="119"/>
                      <a:pt x="60" y="119"/>
                      <a:pt x="60" y="108"/>
                    </a:cubicBezTo>
                    <a:cubicBezTo>
                      <a:pt x="60" y="72"/>
                      <a:pt x="48" y="36"/>
                      <a:pt x="12" y="24"/>
                    </a:cubicBezTo>
                    <a:lnTo>
                      <a:pt x="12" y="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42"/>
              <p:cNvSpPr/>
              <p:nvPr/>
            </p:nvSpPr>
            <p:spPr>
              <a:xfrm>
                <a:off x="2909575" y="4084550"/>
                <a:ext cx="1225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97" extrusionOk="0">
                    <a:moveTo>
                      <a:pt x="48" y="49"/>
                    </a:moveTo>
                    <a:cubicBezTo>
                      <a:pt x="48" y="49"/>
                      <a:pt x="48" y="60"/>
                      <a:pt x="48" y="72"/>
                    </a:cubicBezTo>
                    <a:cubicBezTo>
                      <a:pt x="36" y="84"/>
                      <a:pt x="24" y="96"/>
                      <a:pt x="13" y="96"/>
                    </a:cubicBezTo>
                    <a:cubicBezTo>
                      <a:pt x="1" y="84"/>
                      <a:pt x="1" y="72"/>
                      <a:pt x="1" y="60"/>
                    </a:cubicBezTo>
                    <a:cubicBezTo>
                      <a:pt x="1" y="49"/>
                      <a:pt x="13" y="37"/>
                      <a:pt x="13" y="25"/>
                    </a:cubicBezTo>
                    <a:cubicBezTo>
                      <a:pt x="13" y="13"/>
                      <a:pt x="24" y="1"/>
                      <a:pt x="36" y="13"/>
                    </a:cubicBezTo>
                    <a:cubicBezTo>
                      <a:pt x="48" y="13"/>
                      <a:pt x="48" y="25"/>
                      <a:pt x="48" y="37"/>
                    </a:cubicBezTo>
                    <a:cubicBezTo>
                      <a:pt x="48" y="37"/>
                      <a:pt x="48" y="37"/>
                      <a:pt x="48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42"/>
              <p:cNvSpPr/>
              <p:nvPr/>
            </p:nvSpPr>
            <p:spPr>
              <a:xfrm>
                <a:off x="2692300" y="4196475"/>
                <a:ext cx="18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71" y="24"/>
                    </a:moveTo>
                    <a:cubicBezTo>
                      <a:pt x="71" y="48"/>
                      <a:pt x="60" y="60"/>
                      <a:pt x="36" y="60"/>
                    </a:cubicBezTo>
                    <a:cubicBezTo>
                      <a:pt x="24" y="60"/>
                      <a:pt x="12" y="60"/>
                      <a:pt x="12" y="36"/>
                    </a:cubicBezTo>
                    <a:cubicBezTo>
                      <a:pt x="0" y="24"/>
                      <a:pt x="24" y="1"/>
                      <a:pt x="48" y="1"/>
                    </a:cubicBezTo>
                    <a:cubicBezTo>
                      <a:pt x="60" y="1"/>
                      <a:pt x="71" y="13"/>
                      <a:pt x="71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42"/>
              <p:cNvSpPr/>
              <p:nvPr/>
            </p:nvSpPr>
            <p:spPr>
              <a:xfrm>
                <a:off x="2752725" y="4390850"/>
                <a:ext cx="24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60" extrusionOk="0">
                    <a:moveTo>
                      <a:pt x="95" y="24"/>
                    </a:moveTo>
                    <a:cubicBezTo>
                      <a:pt x="83" y="60"/>
                      <a:pt x="48" y="48"/>
                      <a:pt x="12" y="48"/>
                    </a:cubicBezTo>
                    <a:cubicBezTo>
                      <a:pt x="12" y="48"/>
                      <a:pt x="0" y="48"/>
                      <a:pt x="0" y="36"/>
                    </a:cubicBezTo>
                    <a:cubicBezTo>
                      <a:pt x="0" y="36"/>
                      <a:pt x="12" y="24"/>
                      <a:pt x="12" y="24"/>
                    </a:cubicBezTo>
                    <a:cubicBezTo>
                      <a:pt x="48" y="12"/>
                      <a:pt x="71" y="0"/>
                      <a:pt x="95" y="24"/>
                    </a:cubicBezTo>
                    <a:lnTo>
                      <a:pt x="95" y="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42"/>
              <p:cNvSpPr/>
              <p:nvPr/>
            </p:nvSpPr>
            <p:spPr>
              <a:xfrm>
                <a:off x="2779800" y="4251850"/>
                <a:ext cx="1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72" extrusionOk="0">
                    <a:moveTo>
                      <a:pt x="60" y="24"/>
                    </a:moveTo>
                    <a:cubicBezTo>
                      <a:pt x="60" y="48"/>
                      <a:pt x="48" y="60"/>
                      <a:pt x="24" y="72"/>
                    </a:cubicBezTo>
                    <a:cubicBezTo>
                      <a:pt x="24" y="72"/>
                      <a:pt x="12" y="72"/>
                      <a:pt x="12" y="60"/>
                    </a:cubicBezTo>
                    <a:cubicBezTo>
                      <a:pt x="12" y="60"/>
                      <a:pt x="0" y="48"/>
                      <a:pt x="12" y="36"/>
                    </a:cubicBezTo>
                    <a:cubicBezTo>
                      <a:pt x="12" y="24"/>
                      <a:pt x="12" y="12"/>
                      <a:pt x="36" y="0"/>
                    </a:cubicBezTo>
                    <a:cubicBezTo>
                      <a:pt x="36" y="0"/>
                      <a:pt x="48" y="12"/>
                      <a:pt x="48" y="12"/>
                    </a:cubicBezTo>
                    <a:cubicBezTo>
                      <a:pt x="60" y="12"/>
                      <a:pt x="60" y="24"/>
                      <a:pt x="60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42"/>
              <p:cNvSpPr/>
              <p:nvPr/>
            </p:nvSpPr>
            <p:spPr>
              <a:xfrm>
                <a:off x="2756575" y="4233100"/>
                <a:ext cx="18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60" extrusionOk="0">
                    <a:moveTo>
                      <a:pt x="25" y="0"/>
                    </a:moveTo>
                    <a:cubicBezTo>
                      <a:pt x="37" y="0"/>
                      <a:pt x="48" y="12"/>
                      <a:pt x="60" y="24"/>
                    </a:cubicBezTo>
                    <a:cubicBezTo>
                      <a:pt x="72" y="36"/>
                      <a:pt x="72" y="36"/>
                      <a:pt x="60" y="48"/>
                    </a:cubicBezTo>
                    <a:cubicBezTo>
                      <a:pt x="60" y="48"/>
                      <a:pt x="60" y="60"/>
                      <a:pt x="48" y="60"/>
                    </a:cubicBezTo>
                    <a:cubicBezTo>
                      <a:pt x="25" y="60"/>
                      <a:pt x="13" y="48"/>
                      <a:pt x="13" y="24"/>
                    </a:cubicBezTo>
                    <a:cubicBezTo>
                      <a:pt x="1" y="12"/>
                      <a:pt x="13" y="12"/>
                      <a:pt x="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42"/>
              <p:cNvSpPr/>
              <p:nvPr/>
            </p:nvSpPr>
            <p:spPr>
              <a:xfrm>
                <a:off x="2696450" y="4181000"/>
                <a:ext cx="12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1" extrusionOk="0">
                    <a:moveTo>
                      <a:pt x="48" y="36"/>
                    </a:moveTo>
                    <a:cubicBezTo>
                      <a:pt x="48" y="48"/>
                      <a:pt x="48" y="60"/>
                      <a:pt x="36" y="60"/>
                    </a:cubicBezTo>
                    <a:cubicBezTo>
                      <a:pt x="25" y="60"/>
                      <a:pt x="13" y="48"/>
                      <a:pt x="1" y="24"/>
                    </a:cubicBezTo>
                    <a:cubicBezTo>
                      <a:pt x="1" y="12"/>
                      <a:pt x="13" y="1"/>
                      <a:pt x="25" y="1"/>
                    </a:cubicBezTo>
                    <a:cubicBezTo>
                      <a:pt x="36" y="1"/>
                      <a:pt x="48" y="24"/>
                      <a:pt x="48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42"/>
              <p:cNvSpPr/>
              <p:nvPr/>
            </p:nvSpPr>
            <p:spPr>
              <a:xfrm>
                <a:off x="2708950" y="4142600"/>
                <a:ext cx="1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61" extrusionOk="0">
                    <a:moveTo>
                      <a:pt x="60" y="36"/>
                    </a:moveTo>
                    <a:cubicBezTo>
                      <a:pt x="60" y="48"/>
                      <a:pt x="60" y="60"/>
                      <a:pt x="48" y="60"/>
                    </a:cubicBezTo>
                    <a:cubicBezTo>
                      <a:pt x="37" y="60"/>
                      <a:pt x="25" y="60"/>
                      <a:pt x="25" y="60"/>
                    </a:cubicBezTo>
                    <a:cubicBezTo>
                      <a:pt x="1" y="48"/>
                      <a:pt x="1" y="24"/>
                      <a:pt x="13" y="13"/>
                    </a:cubicBezTo>
                    <a:cubicBezTo>
                      <a:pt x="13" y="1"/>
                      <a:pt x="37" y="1"/>
                      <a:pt x="48" y="13"/>
                    </a:cubicBezTo>
                    <a:cubicBezTo>
                      <a:pt x="60" y="13"/>
                      <a:pt x="60" y="24"/>
                      <a:pt x="60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42"/>
              <p:cNvSpPr/>
              <p:nvPr/>
            </p:nvSpPr>
            <p:spPr>
              <a:xfrm>
                <a:off x="2521425" y="4289050"/>
                <a:ext cx="15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72" extrusionOk="0">
                    <a:moveTo>
                      <a:pt x="25" y="72"/>
                    </a:moveTo>
                    <a:cubicBezTo>
                      <a:pt x="13" y="72"/>
                      <a:pt x="1" y="60"/>
                      <a:pt x="1" y="48"/>
                    </a:cubicBezTo>
                    <a:cubicBezTo>
                      <a:pt x="13" y="36"/>
                      <a:pt x="13" y="24"/>
                      <a:pt x="25" y="24"/>
                    </a:cubicBezTo>
                    <a:cubicBezTo>
                      <a:pt x="25" y="12"/>
                      <a:pt x="37" y="0"/>
                      <a:pt x="48" y="12"/>
                    </a:cubicBezTo>
                    <a:cubicBezTo>
                      <a:pt x="60" y="12"/>
                      <a:pt x="60" y="36"/>
                      <a:pt x="48" y="48"/>
                    </a:cubicBezTo>
                    <a:cubicBezTo>
                      <a:pt x="37" y="60"/>
                      <a:pt x="25" y="60"/>
                      <a:pt x="25" y="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42"/>
              <p:cNvSpPr/>
              <p:nvPr/>
            </p:nvSpPr>
            <p:spPr>
              <a:xfrm>
                <a:off x="2685450" y="4198275"/>
                <a:ext cx="15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48" extrusionOk="0">
                    <a:moveTo>
                      <a:pt x="24" y="0"/>
                    </a:moveTo>
                    <a:cubicBezTo>
                      <a:pt x="36" y="0"/>
                      <a:pt x="48" y="0"/>
                      <a:pt x="60" y="24"/>
                    </a:cubicBezTo>
                    <a:cubicBezTo>
                      <a:pt x="60" y="36"/>
                      <a:pt x="48" y="48"/>
                      <a:pt x="36" y="48"/>
                    </a:cubicBezTo>
                    <a:cubicBezTo>
                      <a:pt x="24" y="48"/>
                      <a:pt x="0" y="36"/>
                      <a:pt x="0" y="12"/>
                    </a:cubicBezTo>
                    <a:cubicBezTo>
                      <a:pt x="0" y="0"/>
                      <a:pt x="12" y="0"/>
                      <a:pt x="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42"/>
              <p:cNvSpPr/>
              <p:nvPr/>
            </p:nvSpPr>
            <p:spPr>
              <a:xfrm>
                <a:off x="2764625" y="4403950"/>
                <a:ext cx="9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60" extrusionOk="0">
                    <a:moveTo>
                      <a:pt x="12" y="0"/>
                    </a:moveTo>
                    <a:cubicBezTo>
                      <a:pt x="24" y="0"/>
                      <a:pt x="36" y="12"/>
                      <a:pt x="36" y="24"/>
                    </a:cubicBezTo>
                    <a:cubicBezTo>
                      <a:pt x="36" y="48"/>
                      <a:pt x="36" y="60"/>
                      <a:pt x="12" y="60"/>
                    </a:cubicBezTo>
                    <a:cubicBezTo>
                      <a:pt x="12" y="60"/>
                      <a:pt x="0" y="60"/>
                      <a:pt x="0" y="60"/>
                    </a:cubicBezTo>
                    <a:cubicBezTo>
                      <a:pt x="0" y="36"/>
                      <a:pt x="0" y="24"/>
                      <a:pt x="0" y="12"/>
                    </a:cubicBezTo>
                    <a:cubicBezTo>
                      <a:pt x="0" y="0"/>
                      <a:pt x="0" y="0"/>
                      <a:pt x="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42"/>
              <p:cNvSpPr/>
              <p:nvPr/>
            </p:nvSpPr>
            <p:spPr>
              <a:xfrm>
                <a:off x="2703900" y="4142900"/>
                <a:ext cx="15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61" extrusionOk="0">
                    <a:moveTo>
                      <a:pt x="60" y="12"/>
                    </a:moveTo>
                    <a:cubicBezTo>
                      <a:pt x="60" y="36"/>
                      <a:pt x="48" y="60"/>
                      <a:pt x="24" y="60"/>
                    </a:cubicBezTo>
                    <a:cubicBezTo>
                      <a:pt x="24" y="60"/>
                      <a:pt x="12" y="60"/>
                      <a:pt x="12" y="60"/>
                    </a:cubicBezTo>
                    <a:cubicBezTo>
                      <a:pt x="0" y="36"/>
                      <a:pt x="24" y="1"/>
                      <a:pt x="48" y="1"/>
                    </a:cubicBezTo>
                    <a:cubicBezTo>
                      <a:pt x="48" y="1"/>
                      <a:pt x="48" y="12"/>
                      <a:pt x="60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42"/>
              <p:cNvSpPr/>
              <p:nvPr/>
            </p:nvSpPr>
            <p:spPr>
              <a:xfrm>
                <a:off x="2796175" y="4315850"/>
                <a:ext cx="15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60" extrusionOk="0">
                    <a:moveTo>
                      <a:pt x="48" y="0"/>
                    </a:moveTo>
                    <a:cubicBezTo>
                      <a:pt x="48" y="0"/>
                      <a:pt x="48" y="0"/>
                      <a:pt x="60" y="0"/>
                    </a:cubicBezTo>
                    <a:cubicBezTo>
                      <a:pt x="60" y="0"/>
                      <a:pt x="60" y="0"/>
                      <a:pt x="60" y="12"/>
                    </a:cubicBezTo>
                    <a:cubicBezTo>
                      <a:pt x="60" y="12"/>
                      <a:pt x="60" y="24"/>
                      <a:pt x="48" y="24"/>
                    </a:cubicBezTo>
                    <a:cubicBezTo>
                      <a:pt x="36" y="36"/>
                      <a:pt x="36" y="60"/>
                      <a:pt x="12" y="60"/>
                    </a:cubicBezTo>
                    <a:cubicBezTo>
                      <a:pt x="12" y="60"/>
                      <a:pt x="0" y="60"/>
                      <a:pt x="0" y="60"/>
                    </a:cubicBezTo>
                    <a:cubicBezTo>
                      <a:pt x="0" y="36"/>
                      <a:pt x="24" y="12"/>
                      <a:pt x="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42"/>
              <p:cNvSpPr/>
              <p:nvPr/>
            </p:nvSpPr>
            <p:spPr>
              <a:xfrm>
                <a:off x="2752725" y="4197675"/>
                <a:ext cx="9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60" extrusionOk="0">
                    <a:moveTo>
                      <a:pt x="36" y="36"/>
                    </a:moveTo>
                    <a:cubicBezTo>
                      <a:pt x="36" y="36"/>
                      <a:pt x="36" y="48"/>
                      <a:pt x="24" y="48"/>
                    </a:cubicBezTo>
                    <a:cubicBezTo>
                      <a:pt x="24" y="60"/>
                      <a:pt x="12" y="60"/>
                      <a:pt x="12" y="60"/>
                    </a:cubicBezTo>
                    <a:cubicBezTo>
                      <a:pt x="0" y="48"/>
                      <a:pt x="0" y="48"/>
                      <a:pt x="0" y="36"/>
                    </a:cubicBezTo>
                    <a:cubicBezTo>
                      <a:pt x="0" y="24"/>
                      <a:pt x="0" y="12"/>
                      <a:pt x="12" y="12"/>
                    </a:cubicBezTo>
                    <a:cubicBezTo>
                      <a:pt x="12" y="0"/>
                      <a:pt x="12" y="0"/>
                      <a:pt x="24" y="0"/>
                    </a:cubicBezTo>
                    <a:cubicBezTo>
                      <a:pt x="36" y="0"/>
                      <a:pt x="36" y="12"/>
                      <a:pt x="36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42"/>
              <p:cNvSpPr/>
              <p:nvPr/>
            </p:nvSpPr>
            <p:spPr>
              <a:xfrm>
                <a:off x="2901550" y="4121175"/>
                <a:ext cx="12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48" y="24"/>
                    </a:moveTo>
                    <a:cubicBezTo>
                      <a:pt x="48" y="36"/>
                      <a:pt x="36" y="48"/>
                      <a:pt x="24" y="48"/>
                    </a:cubicBezTo>
                    <a:cubicBezTo>
                      <a:pt x="12" y="48"/>
                      <a:pt x="0" y="36"/>
                      <a:pt x="0" y="24"/>
                    </a:cubicBezTo>
                    <a:cubicBezTo>
                      <a:pt x="0" y="12"/>
                      <a:pt x="12" y="0"/>
                      <a:pt x="24" y="0"/>
                    </a:cubicBezTo>
                    <a:cubicBezTo>
                      <a:pt x="36" y="0"/>
                      <a:pt x="36" y="12"/>
                      <a:pt x="48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42"/>
              <p:cNvSpPr/>
              <p:nvPr/>
            </p:nvSpPr>
            <p:spPr>
              <a:xfrm>
                <a:off x="2578000" y="4252450"/>
                <a:ext cx="12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36" y="36"/>
                    </a:moveTo>
                    <a:cubicBezTo>
                      <a:pt x="36" y="48"/>
                      <a:pt x="12" y="48"/>
                      <a:pt x="0" y="36"/>
                    </a:cubicBezTo>
                    <a:cubicBezTo>
                      <a:pt x="0" y="24"/>
                      <a:pt x="0" y="12"/>
                      <a:pt x="0" y="12"/>
                    </a:cubicBezTo>
                    <a:cubicBezTo>
                      <a:pt x="12" y="0"/>
                      <a:pt x="24" y="0"/>
                      <a:pt x="36" y="12"/>
                    </a:cubicBezTo>
                    <a:cubicBezTo>
                      <a:pt x="36" y="12"/>
                      <a:pt x="48" y="24"/>
                      <a:pt x="36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42"/>
              <p:cNvSpPr/>
              <p:nvPr/>
            </p:nvSpPr>
            <p:spPr>
              <a:xfrm>
                <a:off x="2741700" y="4406925"/>
                <a:ext cx="12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9" h="48" extrusionOk="0">
                    <a:moveTo>
                      <a:pt x="48" y="36"/>
                    </a:moveTo>
                    <a:cubicBezTo>
                      <a:pt x="36" y="48"/>
                      <a:pt x="36" y="48"/>
                      <a:pt x="24" y="48"/>
                    </a:cubicBezTo>
                    <a:cubicBezTo>
                      <a:pt x="12" y="48"/>
                      <a:pt x="0" y="36"/>
                      <a:pt x="12" y="24"/>
                    </a:cubicBezTo>
                    <a:cubicBezTo>
                      <a:pt x="12" y="12"/>
                      <a:pt x="12" y="0"/>
                      <a:pt x="24" y="0"/>
                    </a:cubicBezTo>
                    <a:cubicBezTo>
                      <a:pt x="36" y="0"/>
                      <a:pt x="48" y="12"/>
                      <a:pt x="48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42"/>
              <p:cNvSpPr/>
              <p:nvPr/>
            </p:nvSpPr>
            <p:spPr>
              <a:xfrm>
                <a:off x="2751825" y="4200050"/>
                <a:ext cx="12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36" y="24"/>
                    </a:moveTo>
                    <a:cubicBezTo>
                      <a:pt x="36" y="36"/>
                      <a:pt x="36" y="48"/>
                      <a:pt x="24" y="48"/>
                    </a:cubicBezTo>
                    <a:cubicBezTo>
                      <a:pt x="12" y="48"/>
                      <a:pt x="0" y="36"/>
                      <a:pt x="12" y="12"/>
                    </a:cubicBezTo>
                    <a:cubicBezTo>
                      <a:pt x="12" y="12"/>
                      <a:pt x="12" y="1"/>
                      <a:pt x="24" y="1"/>
                    </a:cubicBezTo>
                    <a:cubicBezTo>
                      <a:pt x="36" y="1"/>
                      <a:pt x="48" y="12"/>
                      <a:pt x="3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42"/>
              <p:cNvSpPr/>
              <p:nvPr/>
            </p:nvSpPr>
            <p:spPr>
              <a:xfrm>
                <a:off x="2908675" y="4089625"/>
                <a:ext cx="6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24"/>
                    </a:moveTo>
                    <a:cubicBezTo>
                      <a:pt x="25" y="36"/>
                      <a:pt x="25" y="36"/>
                      <a:pt x="25" y="48"/>
                    </a:cubicBezTo>
                    <a:cubicBezTo>
                      <a:pt x="25" y="48"/>
                      <a:pt x="13" y="48"/>
                      <a:pt x="13" y="48"/>
                    </a:cubicBezTo>
                    <a:cubicBezTo>
                      <a:pt x="1" y="48"/>
                      <a:pt x="1" y="36"/>
                      <a:pt x="1" y="24"/>
                    </a:cubicBezTo>
                    <a:cubicBezTo>
                      <a:pt x="1" y="24"/>
                      <a:pt x="1" y="12"/>
                      <a:pt x="13" y="0"/>
                    </a:cubicBezTo>
                    <a:cubicBezTo>
                      <a:pt x="13" y="0"/>
                      <a:pt x="25" y="12"/>
                      <a:pt x="25" y="12"/>
                    </a:cubicBezTo>
                    <a:cubicBezTo>
                      <a:pt x="25" y="12"/>
                      <a:pt x="25" y="24"/>
                      <a:pt x="2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42"/>
              <p:cNvSpPr/>
              <p:nvPr/>
            </p:nvSpPr>
            <p:spPr>
              <a:xfrm>
                <a:off x="2907800" y="4092300"/>
                <a:ext cx="9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49" extrusionOk="0">
                    <a:moveTo>
                      <a:pt x="36" y="24"/>
                    </a:moveTo>
                    <a:cubicBezTo>
                      <a:pt x="36" y="36"/>
                      <a:pt x="24" y="48"/>
                      <a:pt x="12" y="48"/>
                    </a:cubicBezTo>
                    <a:cubicBezTo>
                      <a:pt x="0" y="48"/>
                      <a:pt x="0" y="36"/>
                      <a:pt x="0" y="36"/>
                    </a:cubicBezTo>
                    <a:cubicBezTo>
                      <a:pt x="0" y="12"/>
                      <a:pt x="0" y="0"/>
                      <a:pt x="24" y="0"/>
                    </a:cubicBezTo>
                    <a:cubicBezTo>
                      <a:pt x="24" y="0"/>
                      <a:pt x="36" y="0"/>
                      <a:pt x="3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42"/>
              <p:cNvSpPr/>
              <p:nvPr/>
            </p:nvSpPr>
            <p:spPr>
              <a:xfrm>
                <a:off x="2711925" y="4098250"/>
                <a:ext cx="12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7" extrusionOk="0">
                    <a:moveTo>
                      <a:pt x="25" y="36"/>
                    </a:moveTo>
                    <a:cubicBezTo>
                      <a:pt x="13" y="36"/>
                      <a:pt x="1" y="13"/>
                      <a:pt x="13" y="1"/>
                    </a:cubicBezTo>
                    <a:cubicBezTo>
                      <a:pt x="13" y="1"/>
                      <a:pt x="25" y="1"/>
                      <a:pt x="25" y="1"/>
                    </a:cubicBezTo>
                    <a:cubicBezTo>
                      <a:pt x="37" y="1"/>
                      <a:pt x="48" y="13"/>
                      <a:pt x="37" y="36"/>
                    </a:cubicBezTo>
                    <a:cubicBezTo>
                      <a:pt x="37" y="36"/>
                      <a:pt x="37" y="36"/>
                      <a:pt x="25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42"/>
              <p:cNvSpPr/>
              <p:nvPr/>
            </p:nvSpPr>
            <p:spPr>
              <a:xfrm>
                <a:off x="2764025" y="4239050"/>
                <a:ext cx="12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5" extrusionOk="0">
                    <a:moveTo>
                      <a:pt x="24" y="24"/>
                    </a:moveTo>
                    <a:cubicBezTo>
                      <a:pt x="12" y="24"/>
                      <a:pt x="0" y="24"/>
                      <a:pt x="0" y="12"/>
                    </a:cubicBezTo>
                    <a:cubicBezTo>
                      <a:pt x="0" y="0"/>
                      <a:pt x="12" y="0"/>
                      <a:pt x="24" y="0"/>
                    </a:cubicBezTo>
                    <a:cubicBezTo>
                      <a:pt x="24" y="0"/>
                      <a:pt x="36" y="0"/>
                      <a:pt x="36" y="12"/>
                    </a:cubicBezTo>
                    <a:cubicBezTo>
                      <a:pt x="48" y="12"/>
                      <a:pt x="36" y="24"/>
                      <a:pt x="24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42"/>
              <p:cNvSpPr/>
              <p:nvPr/>
            </p:nvSpPr>
            <p:spPr>
              <a:xfrm>
                <a:off x="2773250" y="4238750"/>
                <a:ext cx="12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49" h="48" extrusionOk="0">
                    <a:moveTo>
                      <a:pt x="48" y="0"/>
                    </a:moveTo>
                    <a:cubicBezTo>
                      <a:pt x="48" y="12"/>
                      <a:pt x="48" y="24"/>
                      <a:pt x="48" y="36"/>
                    </a:cubicBezTo>
                    <a:cubicBezTo>
                      <a:pt x="36" y="48"/>
                      <a:pt x="24" y="48"/>
                      <a:pt x="12" y="48"/>
                    </a:cubicBezTo>
                    <a:cubicBezTo>
                      <a:pt x="1" y="36"/>
                      <a:pt x="1" y="24"/>
                      <a:pt x="1" y="12"/>
                    </a:cubicBezTo>
                    <a:cubicBezTo>
                      <a:pt x="1" y="0"/>
                      <a:pt x="12" y="0"/>
                      <a:pt x="24" y="0"/>
                    </a:cubicBezTo>
                    <a:cubicBezTo>
                      <a:pt x="36" y="0"/>
                      <a:pt x="36" y="0"/>
                      <a:pt x="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42"/>
              <p:cNvSpPr/>
              <p:nvPr/>
            </p:nvSpPr>
            <p:spPr>
              <a:xfrm>
                <a:off x="2766700" y="4408700"/>
                <a:ext cx="9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49" extrusionOk="0">
                    <a:moveTo>
                      <a:pt x="36" y="13"/>
                    </a:moveTo>
                    <a:cubicBezTo>
                      <a:pt x="36" y="37"/>
                      <a:pt x="13" y="48"/>
                      <a:pt x="1" y="37"/>
                    </a:cubicBezTo>
                    <a:cubicBezTo>
                      <a:pt x="1" y="37"/>
                      <a:pt x="1" y="25"/>
                      <a:pt x="1" y="25"/>
                    </a:cubicBezTo>
                    <a:cubicBezTo>
                      <a:pt x="1" y="1"/>
                      <a:pt x="13" y="1"/>
                      <a:pt x="36" y="1"/>
                    </a:cubicBezTo>
                    <a:cubicBezTo>
                      <a:pt x="36" y="1"/>
                      <a:pt x="36" y="13"/>
                      <a:pt x="3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42"/>
              <p:cNvSpPr/>
              <p:nvPr/>
            </p:nvSpPr>
            <p:spPr>
              <a:xfrm>
                <a:off x="2769975" y="4406325"/>
                <a:ext cx="15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49" extrusionOk="0">
                    <a:moveTo>
                      <a:pt x="60" y="36"/>
                    </a:moveTo>
                    <a:cubicBezTo>
                      <a:pt x="60" y="36"/>
                      <a:pt x="60" y="48"/>
                      <a:pt x="60" y="48"/>
                    </a:cubicBezTo>
                    <a:cubicBezTo>
                      <a:pt x="36" y="48"/>
                      <a:pt x="24" y="48"/>
                      <a:pt x="1" y="24"/>
                    </a:cubicBezTo>
                    <a:cubicBezTo>
                      <a:pt x="1" y="24"/>
                      <a:pt x="12" y="12"/>
                      <a:pt x="12" y="12"/>
                    </a:cubicBezTo>
                    <a:cubicBezTo>
                      <a:pt x="24" y="1"/>
                      <a:pt x="48" y="12"/>
                      <a:pt x="60" y="24"/>
                    </a:cubicBezTo>
                    <a:cubicBezTo>
                      <a:pt x="60" y="36"/>
                      <a:pt x="60" y="36"/>
                      <a:pt x="60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42"/>
              <p:cNvSpPr/>
              <p:nvPr/>
            </p:nvSpPr>
            <p:spPr>
              <a:xfrm>
                <a:off x="2694975" y="4190525"/>
                <a:ext cx="9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49" extrusionOk="0">
                    <a:moveTo>
                      <a:pt x="36" y="24"/>
                    </a:moveTo>
                    <a:cubicBezTo>
                      <a:pt x="36" y="36"/>
                      <a:pt x="24" y="48"/>
                      <a:pt x="12" y="36"/>
                    </a:cubicBezTo>
                    <a:cubicBezTo>
                      <a:pt x="0" y="36"/>
                      <a:pt x="0" y="24"/>
                      <a:pt x="0" y="12"/>
                    </a:cubicBezTo>
                    <a:cubicBezTo>
                      <a:pt x="0" y="1"/>
                      <a:pt x="12" y="1"/>
                      <a:pt x="12" y="1"/>
                    </a:cubicBezTo>
                    <a:cubicBezTo>
                      <a:pt x="24" y="1"/>
                      <a:pt x="36" y="12"/>
                      <a:pt x="3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42"/>
              <p:cNvSpPr/>
              <p:nvPr/>
            </p:nvSpPr>
            <p:spPr>
              <a:xfrm>
                <a:off x="2761050" y="4398300"/>
                <a:ext cx="6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4" y="36"/>
                    </a:moveTo>
                    <a:cubicBezTo>
                      <a:pt x="24" y="36"/>
                      <a:pt x="24" y="48"/>
                      <a:pt x="24" y="48"/>
                    </a:cubicBezTo>
                    <a:cubicBezTo>
                      <a:pt x="0" y="36"/>
                      <a:pt x="0" y="24"/>
                      <a:pt x="0" y="0"/>
                    </a:cubicBezTo>
                    <a:cubicBezTo>
                      <a:pt x="0" y="0"/>
                      <a:pt x="12" y="0"/>
                      <a:pt x="12" y="0"/>
                    </a:cubicBezTo>
                    <a:cubicBezTo>
                      <a:pt x="24" y="12"/>
                      <a:pt x="24" y="24"/>
                      <a:pt x="24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42"/>
              <p:cNvSpPr/>
              <p:nvPr/>
            </p:nvSpPr>
            <p:spPr>
              <a:xfrm>
                <a:off x="2711050" y="4125925"/>
                <a:ext cx="90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5" extrusionOk="0">
                    <a:moveTo>
                      <a:pt x="12" y="1"/>
                    </a:moveTo>
                    <a:cubicBezTo>
                      <a:pt x="24" y="1"/>
                      <a:pt x="36" y="1"/>
                      <a:pt x="36" y="13"/>
                    </a:cubicBezTo>
                    <a:cubicBezTo>
                      <a:pt x="36" y="25"/>
                      <a:pt x="24" y="25"/>
                      <a:pt x="12" y="25"/>
                    </a:cubicBezTo>
                    <a:cubicBezTo>
                      <a:pt x="12" y="25"/>
                      <a:pt x="0" y="25"/>
                      <a:pt x="0" y="13"/>
                    </a:cubicBezTo>
                    <a:cubicBezTo>
                      <a:pt x="0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42"/>
              <p:cNvSpPr/>
              <p:nvPr/>
            </p:nvSpPr>
            <p:spPr>
              <a:xfrm>
                <a:off x="2797075" y="4423300"/>
                <a:ext cx="9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36" y="12"/>
                    </a:moveTo>
                    <a:cubicBezTo>
                      <a:pt x="36" y="36"/>
                      <a:pt x="12" y="36"/>
                      <a:pt x="0" y="36"/>
                    </a:cubicBezTo>
                    <a:cubicBezTo>
                      <a:pt x="0" y="36"/>
                      <a:pt x="0" y="24"/>
                      <a:pt x="0" y="24"/>
                    </a:cubicBezTo>
                    <a:cubicBezTo>
                      <a:pt x="0" y="0"/>
                      <a:pt x="24" y="0"/>
                      <a:pt x="36" y="0"/>
                    </a:cubicBezTo>
                    <a:cubicBezTo>
                      <a:pt x="36" y="0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42"/>
              <p:cNvSpPr/>
              <p:nvPr/>
            </p:nvSpPr>
            <p:spPr>
              <a:xfrm>
                <a:off x="2677700" y="4153325"/>
                <a:ext cx="9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13" y="24"/>
                    </a:moveTo>
                    <a:cubicBezTo>
                      <a:pt x="13" y="24"/>
                      <a:pt x="1" y="24"/>
                      <a:pt x="1" y="12"/>
                    </a:cubicBezTo>
                    <a:cubicBezTo>
                      <a:pt x="1" y="0"/>
                      <a:pt x="13" y="0"/>
                      <a:pt x="24" y="0"/>
                    </a:cubicBezTo>
                    <a:cubicBezTo>
                      <a:pt x="24" y="0"/>
                      <a:pt x="36" y="0"/>
                      <a:pt x="36" y="12"/>
                    </a:cubicBezTo>
                    <a:cubicBezTo>
                      <a:pt x="36" y="24"/>
                      <a:pt x="24" y="24"/>
                      <a:pt x="13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42"/>
              <p:cNvSpPr/>
              <p:nvPr/>
            </p:nvSpPr>
            <p:spPr>
              <a:xfrm>
                <a:off x="2749150" y="4256300"/>
                <a:ext cx="900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7" extrusionOk="0">
                    <a:moveTo>
                      <a:pt x="36" y="13"/>
                    </a:moveTo>
                    <a:cubicBezTo>
                      <a:pt x="24" y="25"/>
                      <a:pt x="24" y="37"/>
                      <a:pt x="12" y="37"/>
                    </a:cubicBezTo>
                    <a:cubicBezTo>
                      <a:pt x="12" y="37"/>
                      <a:pt x="0" y="37"/>
                      <a:pt x="0" y="37"/>
                    </a:cubicBezTo>
                    <a:cubicBezTo>
                      <a:pt x="0" y="25"/>
                      <a:pt x="0" y="13"/>
                      <a:pt x="12" y="1"/>
                    </a:cubicBezTo>
                    <a:cubicBezTo>
                      <a:pt x="12" y="1"/>
                      <a:pt x="24" y="1"/>
                      <a:pt x="24" y="1"/>
                    </a:cubicBezTo>
                    <a:cubicBezTo>
                      <a:pt x="24" y="1"/>
                      <a:pt x="24" y="13"/>
                      <a:pt x="3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42"/>
              <p:cNvSpPr/>
              <p:nvPr/>
            </p:nvSpPr>
            <p:spPr>
              <a:xfrm>
                <a:off x="2543175" y="4281025"/>
                <a:ext cx="9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36" y="12"/>
                    </a:moveTo>
                    <a:cubicBezTo>
                      <a:pt x="36" y="24"/>
                      <a:pt x="36" y="36"/>
                      <a:pt x="24" y="36"/>
                    </a:cubicBezTo>
                    <a:cubicBezTo>
                      <a:pt x="12" y="36"/>
                      <a:pt x="0" y="24"/>
                      <a:pt x="12" y="12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0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42"/>
              <p:cNvSpPr/>
              <p:nvPr/>
            </p:nvSpPr>
            <p:spPr>
              <a:xfrm>
                <a:off x="2775925" y="4119975"/>
                <a:ext cx="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36" y="13"/>
                    </a:moveTo>
                    <a:cubicBezTo>
                      <a:pt x="36" y="25"/>
                      <a:pt x="36" y="25"/>
                      <a:pt x="25" y="25"/>
                    </a:cubicBezTo>
                    <a:cubicBezTo>
                      <a:pt x="13" y="36"/>
                      <a:pt x="1" y="36"/>
                      <a:pt x="1" y="25"/>
                    </a:cubicBezTo>
                    <a:cubicBezTo>
                      <a:pt x="1" y="13"/>
                      <a:pt x="1" y="1"/>
                      <a:pt x="13" y="1"/>
                    </a:cubicBezTo>
                    <a:cubicBezTo>
                      <a:pt x="25" y="1"/>
                      <a:pt x="25" y="1"/>
                      <a:pt x="36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42"/>
              <p:cNvSpPr/>
              <p:nvPr/>
            </p:nvSpPr>
            <p:spPr>
              <a:xfrm>
                <a:off x="2750625" y="4281900"/>
                <a:ext cx="18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49" extrusionOk="0">
                    <a:moveTo>
                      <a:pt x="72" y="36"/>
                    </a:moveTo>
                    <a:cubicBezTo>
                      <a:pt x="48" y="36"/>
                      <a:pt x="36" y="48"/>
                      <a:pt x="13" y="48"/>
                    </a:cubicBezTo>
                    <a:cubicBezTo>
                      <a:pt x="13" y="48"/>
                      <a:pt x="13" y="36"/>
                      <a:pt x="1" y="36"/>
                    </a:cubicBezTo>
                    <a:cubicBezTo>
                      <a:pt x="13" y="36"/>
                      <a:pt x="13" y="25"/>
                      <a:pt x="13" y="25"/>
                    </a:cubicBezTo>
                    <a:cubicBezTo>
                      <a:pt x="36" y="13"/>
                      <a:pt x="48" y="1"/>
                      <a:pt x="72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42"/>
              <p:cNvSpPr/>
              <p:nvPr/>
            </p:nvSpPr>
            <p:spPr>
              <a:xfrm>
                <a:off x="2750925" y="429590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" y="24"/>
                    </a:moveTo>
                    <a:cubicBezTo>
                      <a:pt x="1" y="12"/>
                      <a:pt x="1" y="12"/>
                      <a:pt x="12" y="12"/>
                    </a:cubicBezTo>
                    <a:cubicBezTo>
                      <a:pt x="24" y="0"/>
                      <a:pt x="24" y="12"/>
                      <a:pt x="24" y="24"/>
                    </a:cubicBezTo>
                    <a:cubicBezTo>
                      <a:pt x="24" y="24"/>
                      <a:pt x="24" y="24"/>
                      <a:pt x="24" y="36"/>
                    </a:cubicBezTo>
                    <a:cubicBezTo>
                      <a:pt x="12" y="36"/>
                      <a:pt x="1" y="36"/>
                      <a:pt x="1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42"/>
              <p:cNvSpPr/>
              <p:nvPr/>
            </p:nvSpPr>
            <p:spPr>
              <a:xfrm>
                <a:off x="2646750" y="4367325"/>
                <a:ext cx="120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25" extrusionOk="0">
                    <a:moveTo>
                      <a:pt x="36" y="1"/>
                    </a:moveTo>
                    <a:cubicBezTo>
                      <a:pt x="36" y="1"/>
                      <a:pt x="48" y="1"/>
                      <a:pt x="48" y="13"/>
                    </a:cubicBezTo>
                    <a:cubicBezTo>
                      <a:pt x="48" y="25"/>
                      <a:pt x="36" y="25"/>
                      <a:pt x="36" y="25"/>
                    </a:cubicBezTo>
                    <a:cubicBezTo>
                      <a:pt x="24" y="25"/>
                      <a:pt x="24" y="25"/>
                      <a:pt x="12" y="25"/>
                    </a:cubicBezTo>
                    <a:cubicBezTo>
                      <a:pt x="12" y="25"/>
                      <a:pt x="12" y="13"/>
                      <a:pt x="0" y="13"/>
                    </a:cubicBezTo>
                    <a:cubicBezTo>
                      <a:pt x="0" y="13"/>
                      <a:pt x="12" y="13"/>
                      <a:pt x="12" y="1"/>
                    </a:cubicBezTo>
                    <a:cubicBezTo>
                      <a:pt x="12" y="1"/>
                      <a:pt x="24" y="1"/>
                      <a:pt x="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42"/>
              <p:cNvSpPr/>
              <p:nvPr/>
            </p:nvSpPr>
            <p:spPr>
              <a:xfrm>
                <a:off x="2762250" y="4402450"/>
                <a:ext cx="600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12" y="1"/>
                    </a:moveTo>
                    <a:cubicBezTo>
                      <a:pt x="24" y="1"/>
                      <a:pt x="24" y="13"/>
                      <a:pt x="24" y="25"/>
                    </a:cubicBezTo>
                    <a:cubicBezTo>
                      <a:pt x="24" y="25"/>
                      <a:pt x="24" y="36"/>
                      <a:pt x="12" y="36"/>
                    </a:cubicBezTo>
                    <a:cubicBezTo>
                      <a:pt x="0" y="36"/>
                      <a:pt x="0" y="25"/>
                      <a:pt x="0" y="13"/>
                    </a:cubicBezTo>
                    <a:cubicBezTo>
                      <a:pt x="0" y="1"/>
                      <a:pt x="0" y="1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42"/>
              <p:cNvSpPr/>
              <p:nvPr/>
            </p:nvSpPr>
            <p:spPr>
              <a:xfrm>
                <a:off x="2705100" y="4114325"/>
                <a:ext cx="9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61" extrusionOk="0">
                    <a:moveTo>
                      <a:pt x="36" y="36"/>
                    </a:moveTo>
                    <a:cubicBezTo>
                      <a:pt x="24" y="36"/>
                      <a:pt x="12" y="6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4" y="1"/>
                      <a:pt x="36" y="24"/>
                      <a:pt x="36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42"/>
              <p:cNvSpPr/>
              <p:nvPr/>
            </p:nvSpPr>
            <p:spPr>
              <a:xfrm>
                <a:off x="2906600" y="4099450"/>
                <a:ext cx="6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4" y="12"/>
                    </a:moveTo>
                    <a:cubicBezTo>
                      <a:pt x="24" y="24"/>
                      <a:pt x="24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" y="12"/>
                      <a:pt x="12" y="0"/>
                      <a:pt x="24" y="0"/>
                    </a:cubicBezTo>
                    <a:cubicBezTo>
                      <a:pt x="24" y="0"/>
                      <a:pt x="24" y="12"/>
                      <a:pt x="24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42"/>
              <p:cNvSpPr/>
              <p:nvPr/>
            </p:nvSpPr>
            <p:spPr>
              <a:xfrm>
                <a:off x="2902725" y="4098850"/>
                <a:ext cx="6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1" y="24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0"/>
                      <a:pt x="13" y="0"/>
                      <a:pt x="13" y="0"/>
                    </a:cubicBezTo>
                    <a:cubicBezTo>
                      <a:pt x="13" y="0"/>
                      <a:pt x="13" y="12"/>
                      <a:pt x="25" y="12"/>
                    </a:cubicBezTo>
                    <a:cubicBezTo>
                      <a:pt x="13" y="12"/>
                      <a:pt x="13" y="24"/>
                      <a:pt x="1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42"/>
              <p:cNvSpPr/>
              <p:nvPr/>
            </p:nvSpPr>
            <p:spPr>
              <a:xfrm>
                <a:off x="2755100" y="4230700"/>
                <a:ext cx="6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4" y="13"/>
                    </a:moveTo>
                    <a:cubicBezTo>
                      <a:pt x="24" y="13"/>
                      <a:pt x="24" y="25"/>
                      <a:pt x="12" y="25"/>
                    </a:cubicBezTo>
                    <a:cubicBezTo>
                      <a:pt x="12" y="25"/>
                      <a:pt x="0" y="13"/>
                      <a:pt x="0" y="1"/>
                    </a:cubicBezTo>
                    <a:cubicBezTo>
                      <a:pt x="0" y="1"/>
                      <a:pt x="12" y="1"/>
                      <a:pt x="12" y="1"/>
                    </a:cubicBezTo>
                    <a:cubicBezTo>
                      <a:pt x="24" y="1"/>
                      <a:pt x="24" y="1"/>
                      <a:pt x="24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42"/>
              <p:cNvSpPr/>
              <p:nvPr/>
            </p:nvSpPr>
            <p:spPr>
              <a:xfrm>
                <a:off x="2544950" y="428130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37"/>
                    </a:moveTo>
                    <a:cubicBezTo>
                      <a:pt x="24" y="37"/>
                      <a:pt x="24" y="37"/>
                      <a:pt x="24" y="37"/>
                    </a:cubicBezTo>
                    <a:cubicBezTo>
                      <a:pt x="12" y="37"/>
                      <a:pt x="0" y="25"/>
                      <a:pt x="0" y="13"/>
                    </a:cubicBezTo>
                    <a:cubicBezTo>
                      <a:pt x="0" y="13"/>
                      <a:pt x="0" y="1"/>
                      <a:pt x="12" y="1"/>
                    </a:cubicBezTo>
                    <a:cubicBezTo>
                      <a:pt x="24" y="13"/>
                      <a:pt x="24" y="25"/>
                      <a:pt x="24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42"/>
              <p:cNvSpPr/>
              <p:nvPr/>
            </p:nvSpPr>
            <p:spPr>
              <a:xfrm>
                <a:off x="2759250" y="439680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" y="12"/>
                    </a:moveTo>
                    <a:cubicBezTo>
                      <a:pt x="1" y="12"/>
                      <a:pt x="13" y="1"/>
                      <a:pt x="13" y="1"/>
                    </a:cubicBezTo>
                    <a:cubicBezTo>
                      <a:pt x="25" y="1"/>
                      <a:pt x="25" y="12"/>
                      <a:pt x="25" y="12"/>
                    </a:cubicBezTo>
                    <a:cubicBezTo>
                      <a:pt x="25" y="24"/>
                      <a:pt x="13" y="36"/>
                      <a:pt x="13" y="36"/>
                    </a:cubicBezTo>
                    <a:cubicBezTo>
                      <a:pt x="1" y="24"/>
                      <a:pt x="1" y="24"/>
                      <a:pt x="1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42"/>
              <p:cNvSpPr/>
              <p:nvPr/>
            </p:nvSpPr>
            <p:spPr>
              <a:xfrm>
                <a:off x="2788725" y="4417050"/>
                <a:ext cx="92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24" extrusionOk="0">
                    <a:moveTo>
                      <a:pt x="36" y="12"/>
                    </a:moveTo>
                    <a:cubicBezTo>
                      <a:pt x="36" y="24"/>
                      <a:pt x="24" y="24"/>
                      <a:pt x="13" y="24"/>
                    </a:cubicBezTo>
                    <a:cubicBezTo>
                      <a:pt x="13" y="24"/>
                      <a:pt x="1" y="24"/>
                      <a:pt x="13" y="12"/>
                    </a:cubicBezTo>
                    <a:cubicBezTo>
                      <a:pt x="13" y="12"/>
                      <a:pt x="24" y="0"/>
                      <a:pt x="24" y="0"/>
                    </a:cubicBezTo>
                    <a:cubicBezTo>
                      <a:pt x="36" y="0"/>
                      <a:pt x="36" y="0"/>
                      <a:pt x="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42"/>
              <p:cNvSpPr/>
              <p:nvPr/>
            </p:nvSpPr>
            <p:spPr>
              <a:xfrm>
                <a:off x="2798550" y="44280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1"/>
                    </a:moveTo>
                    <a:cubicBezTo>
                      <a:pt x="12" y="1"/>
                      <a:pt x="24" y="13"/>
                      <a:pt x="12" y="25"/>
                    </a:cubicBezTo>
                    <a:cubicBezTo>
                      <a:pt x="12" y="25"/>
                      <a:pt x="12" y="36"/>
                      <a:pt x="12" y="36"/>
                    </a:cubicBezTo>
                    <a:cubicBezTo>
                      <a:pt x="1" y="25"/>
                      <a:pt x="1" y="25"/>
                      <a:pt x="1" y="13"/>
                    </a:cubicBezTo>
                    <a:cubicBezTo>
                      <a:pt x="1" y="13"/>
                      <a:pt x="1" y="1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42" name="Google Shape;11842;p42"/>
            <p:cNvGrpSpPr/>
            <p:nvPr/>
          </p:nvGrpSpPr>
          <p:grpSpPr>
            <a:xfrm>
              <a:off x="5935257" y="2005721"/>
              <a:ext cx="1143080" cy="636350"/>
              <a:chOff x="5222700" y="3658300"/>
              <a:chExt cx="3210900" cy="636350"/>
            </a:xfrm>
          </p:grpSpPr>
          <p:sp>
            <p:nvSpPr>
              <p:cNvPr id="11843" name="Google Shape;11843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very cold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844" name="Google Shape;11844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845" name="Google Shape;11845;p42"/>
          <p:cNvGrpSpPr/>
          <p:nvPr/>
        </p:nvGrpSpPr>
        <p:grpSpPr>
          <a:xfrm>
            <a:off x="7281869" y="1169401"/>
            <a:ext cx="1143080" cy="1472670"/>
            <a:chOff x="7281869" y="1169401"/>
            <a:chExt cx="1143080" cy="1472670"/>
          </a:xfrm>
        </p:grpSpPr>
        <p:grpSp>
          <p:nvGrpSpPr>
            <p:cNvPr id="11846" name="Google Shape;11846;p42"/>
            <p:cNvGrpSpPr/>
            <p:nvPr/>
          </p:nvGrpSpPr>
          <p:grpSpPr>
            <a:xfrm>
              <a:off x="7673652" y="1169401"/>
              <a:ext cx="359515" cy="685202"/>
              <a:chOff x="3316175" y="4020850"/>
              <a:chExt cx="249750" cy="476000"/>
            </a:xfrm>
          </p:grpSpPr>
          <p:sp>
            <p:nvSpPr>
              <p:cNvPr id="11847" name="Google Shape;11847;p42"/>
              <p:cNvSpPr/>
              <p:nvPr/>
            </p:nvSpPr>
            <p:spPr>
              <a:xfrm>
                <a:off x="3316175" y="4020850"/>
                <a:ext cx="249750" cy="476000"/>
              </a:xfrm>
              <a:custGeom>
                <a:avLst/>
                <a:gdLst/>
                <a:ahLst/>
                <a:cxnLst/>
                <a:rect l="l" t="t" r="r" b="b"/>
                <a:pathLst>
                  <a:path w="9990" h="19040" extrusionOk="0">
                    <a:moveTo>
                      <a:pt x="6668" y="2870"/>
                    </a:moveTo>
                    <a:cubicBezTo>
                      <a:pt x="6716" y="2858"/>
                      <a:pt x="6751" y="2870"/>
                      <a:pt x="6775" y="2930"/>
                    </a:cubicBezTo>
                    <a:cubicBezTo>
                      <a:pt x="6787" y="2954"/>
                      <a:pt x="6811" y="2954"/>
                      <a:pt x="6823" y="2966"/>
                    </a:cubicBezTo>
                    <a:cubicBezTo>
                      <a:pt x="6894" y="3013"/>
                      <a:pt x="6954" y="3013"/>
                      <a:pt x="7025" y="3025"/>
                    </a:cubicBezTo>
                    <a:cubicBezTo>
                      <a:pt x="7061" y="3025"/>
                      <a:pt x="7073" y="3061"/>
                      <a:pt x="7085" y="3097"/>
                    </a:cubicBezTo>
                    <a:cubicBezTo>
                      <a:pt x="7085" y="3144"/>
                      <a:pt x="7085" y="3192"/>
                      <a:pt x="7061" y="3228"/>
                    </a:cubicBezTo>
                    <a:cubicBezTo>
                      <a:pt x="7037" y="3263"/>
                      <a:pt x="7025" y="3287"/>
                      <a:pt x="7001" y="3323"/>
                    </a:cubicBezTo>
                    <a:cubicBezTo>
                      <a:pt x="7037" y="3335"/>
                      <a:pt x="7049" y="3311"/>
                      <a:pt x="7061" y="3287"/>
                    </a:cubicBezTo>
                    <a:cubicBezTo>
                      <a:pt x="7073" y="3263"/>
                      <a:pt x="7097" y="3239"/>
                      <a:pt x="7109" y="3216"/>
                    </a:cubicBezTo>
                    <a:cubicBezTo>
                      <a:pt x="7168" y="3120"/>
                      <a:pt x="7251" y="3085"/>
                      <a:pt x="7335" y="3132"/>
                    </a:cubicBezTo>
                    <a:cubicBezTo>
                      <a:pt x="7442" y="3180"/>
                      <a:pt x="7537" y="3216"/>
                      <a:pt x="7632" y="3251"/>
                    </a:cubicBezTo>
                    <a:cubicBezTo>
                      <a:pt x="7668" y="3263"/>
                      <a:pt x="7716" y="3275"/>
                      <a:pt x="7740" y="3323"/>
                    </a:cubicBezTo>
                    <a:cubicBezTo>
                      <a:pt x="7752" y="3347"/>
                      <a:pt x="7763" y="3335"/>
                      <a:pt x="7787" y="3335"/>
                    </a:cubicBezTo>
                    <a:cubicBezTo>
                      <a:pt x="7811" y="3335"/>
                      <a:pt x="7835" y="3323"/>
                      <a:pt x="7847" y="3347"/>
                    </a:cubicBezTo>
                    <a:cubicBezTo>
                      <a:pt x="7906" y="3418"/>
                      <a:pt x="7966" y="3490"/>
                      <a:pt x="7954" y="3597"/>
                    </a:cubicBezTo>
                    <a:cubicBezTo>
                      <a:pt x="7978" y="3609"/>
                      <a:pt x="8002" y="3585"/>
                      <a:pt x="8025" y="3573"/>
                    </a:cubicBezTo>
                    <a:cubicBezTo>
                      <a:pt x="8073" y="3525"/>
                      <a:pt x="8121" y="3537"/>
                      <a:pt x="8168" y="3549"/>
                    </a:cubicBezTo>
                    <a:cubicBezTo>
                      <a:pt x="8252" y="3585"/>
                      <a:pt x="8335" y="3620"/>
                      <a:pt x="8418" y="3644"/>
                    </a:cubicBezTo>
                    <a:cubicBezTo>
                      <a:pt x="8537" y="3680"/>
                      <a:pt x="8668" y="3668"/>
                      <a:pt x="8787" y="3668"/>
                    </a:cubicBezTo>
                    <a:cubicBezTo>
                      <a:pt x="8871" y="3656"/>
                      <a:pt x="8954" y="3680"/>
                      <a:pt x="9025" y="3740"/>
                    </a:cubicBezTo>
                    <a:cubicBezTo>
                      <a:pt x="9121" y="3811"/>
                      <a:pt x="9216" y="3882"/>
                      <a:pt x="9299" y="3978"/>
                    </a:cubicBezTo>
                    <a:cubicBezTo>
                      <a:pt x="9347" y="4049"/>
                      <a:pt x="9430" y="4085"/>
                      <a:pt x="9502" y="4144"/>
                    </a:cubicBezTo>
                    <a:cubicBezTo>
                      <a:pt x="9526" y="4168"/>
                      <a:pt x="9573" y="4180"/>
                      <a:pt x="9609" y="4180"/>
                    </a:cubicBezTo>
                    <a:cubicBezTo>
                      <a:pt x="9645" y="4180"/>
                      <a:pt x="9680" y="4180"/>
                      <a:pt x="9716" y="4180"/>
                    </a:cubicBezTo>
                    <a:cubicBezTo>
                      <a:pt x="9823" y="4180"/>
                      <a:pt x="9883" y="4240"/>
                      <a:pt x="9907" y="4347"/>
                    </a:cubicBezTo>
                    <a:cubicBezTo>
                      <a:pt x="9990" y="4573"/>
                      <a:pt x="9978" y="4811"/>
                      <a:pt x="9918" y="5049"/>
                    </a:cubicBezTo>
                    <a:cubicBezTo>
                      <a:pt x="9907" y="5121"/>
                      <a:pt x="9847" y="5180"/>
                      <a:pt x="9811" y="5240"/>
                    </a:cubicBezTo>
                    <a:cubicBezTo>
                      <a:pt x="9764" y="5311"/>
                      <a:pt x="9704" y="5371"/>
                      <a:pt x="9657" y="5442"/>
                    </a:cubicBezTo>
                    <a:cubicBezTo>
                      <a:pt x="9645" y="5466"/>
                      <a:pt x="9621" y="5490"/>
                      <a:pt x="9609" y="5502"/>
                    </a:cubicBezTo>
                    <a:cubicBezTo>
                      <a:pt x="9490" y="5597"/>
                      <a:pt x="9395" y="5704"/>
                      <a:pt x="9347" y="5859"/>
                    </a:cubicBezTo>
                    <a:cubicBezTo>
                      <a:pt x="9335" y="5918"/>
                      <a:pt x="9299" y="5966"/>
                      <a:pt x="9264" y="6014"/>
                    </a:cubicBezTo>
                    <a:cubicBezTo>
                      <a:pt x="9240" y="6049"/>
                      <a:pt x="9216" y="6085"/>
                      <a:pt x="9168" y="6085"/>
                    </a:cubicBezTo>
                    <a:cubicBezTo>
                      <a:pt x="9109" y="6085"/>
                      <a:pt x="9097" y="6121"/>
                      <a:pt x="9085" y="6168"/>
                    </a:cubicBezTo>
                    <a:cubicBezTo>
                      <a:pt x="9061" y="6335"/>
                      <a:pt x="9061" y="6490"/>
                      <a:pt x="9073" y="6645"/>
                    </a:cubicBezTo>
                    <a:cubicBezTo>
                      <a:pt x="9085" y="6740"/>
                      <a:pt x="9073" y="6835"/>
                      <a:pt x="9061" y="6930"/>
                    </a:cubicBezTo>
                    <a:cubicBezTo>
                      <a:pt x="9049" y="6978"/>
                      <a:pt x="9037" y="7038"/>
                      <a:pt x="9037" y="7085"/>
                    </a:cubicBezTo>
                    <a:cubicBezTo>
                      <a:pt x="9037" y="7180"/>
                      <a:pt x="9025" y="7264"/>
                      <a:pt x="8966" y="7335"/>
                    </a:cubicBezTo>
                    <a:cubicBezTo>
                      <a:pt x="8930" y="7371"/>
                      <a:pt x="8930" y="7430"/>
                      <a:pt x="8930" y="7490"/>
                    </a:cubicBezTo>
                    <a:cubicBezTo>
                      <a:pt x="8930" y="7597"/>
                      <a:pt x="8918" y="7692"/>
                      <a:pt x="8847" y="7776"/>
                    </a:cubicBezTo>
                    <a:cubicBezTo>
                      <a:pt x="8835" y="7788"/>
                      <a:pt x="8823" y="7823"/>
                      <a:pt x="8823" y="7847"/>
                    </a:cubicBezTo>
                    <a:cubicBezTo>
                      <a:pt x="8799" y="7907"/>
                      <a:pt x="8764" y="7966"/>
                      <a:pt x="8728" y="8014"/>
                    </a:cubicBezTo>
                    <a:cubicBezTo>
                      <a:pt x="8680" y="8073"/>
                      <a:pt x="8644" y="8133"/>
                      <a:pt x="8644" y="8204"/>
                    </a:cubicBezTo>
                    <a:cubicBezTo>
                      <a:pt x="8644" y="8288"/>
                      <a:pt x="8609" y="8347"/>
                      <a:pt x="8525" y="8383"/>
                    </a:cubicBezTo>
                    <a:cubicBezTo>
                      <a:pt x="8490" y="8395"/>
                      <a:pt x="8454" y="8431"/>
                      <a:pt x="8430" y="8478"/>
                    </a:cubicBezTo>
                    <a:cubicBezTo>
                      <a:pt x="8418" y="8526"/>
                      <a:pt x="8394" y="8550"/>
                      <a:pt x="8359" y="8550"/>
                    </a:cubicBezTo>
                    <a:cubicBezTo>
                      <a:pt x="8323" y="8550"/>
                      <a:pt x="8287" y="8573"/>
                      <a:pt x="8252" y="8562"/>
                    </a:cubicBezTo>
                    <a:cubicBezTo>
                      <a:pt x="8144" y="8538"/>
                      <a:pt x="8037" y="8573"/>
                      <a:pt x="7918" y="8585"/>
                    </a:cubicBezTo>
                    <a:cubicBezTo>
                      <a:pt x="7918" y="8585"/>
                      <a:pt x="7894" y="8585"/>
                      <a:pt x="7894" y="8585"/>
                    </a:cubicBezTo>
                    <a:cubicBezTo>
                      <a:pt x="7871" y="8669"/>
                      <a:pt x="7787" y="8657"/>
                      <a:pt x="7740" y="8716"/>
                    </a:cubicBezTo>
                    <a:cubicBezTo>
                      <a:pt x="7716" y="8740"/>
                      <a:pt x="7680" y="8752"/>
                      <a:pt x="7632" y="8764"/>
                    </a:cubicBezTo>
                    <a:cubicBezTo>
                      <a:pt x="7573" y="8788"/>
                      <a:pt x="7501" y="8812"/>
                      <a:pt x="7442" y="8859"/>
                    </a:cubicBezTo>
                    <a:cubicBezTo>
                      <a:pt x="7335" y="8966"/>
                      <a:pt x="7204" y="9062"/>
                      <a:pt x="7109" y="9193"/>
                    </a:cubicBezTo>
                    <a:cubicBezTo>
                      <a:pt x="7049" y="9276"/>
                      <a:pt x="7013" y="9359"/>
                      <a:pt x="7025" y="9478"/>
                    </a:cubicBezTo>
                    <a:cubicBezTo>
                      <a:pt x="7037" y="9526"/>
                      <a:pt x="7037" y="9585"/>
                      <a:pt x="7061" y="9633"/>
                    </a:cubicBezTo>
                    <a:cubicBezTo>
                      <a:pt x="7061" y="9645"/>
                      <a:pt x="7073" y="9669"/>
                      <a:pt x="7061" y="9669"/>
                    </a:cubicBezTo>
                    <a:cubicBezTo>
                      <a:pt x="7025" y="9728"/>
                      <a:pt x="7037" y="9800"/>
                      <a:pt x="7037" y="9859"/>
                    </a:cubicBezTo>
                    <a:cubicBezTo>
                      <a:pt x="7025" y="9966"/>
                      <a:pt x="6990" y="10038"/>
                      <a:pt x="6906" y="10097"/>
                    </a:cubicBezTo>
                    <a:cubicBezTo>
                      <a:pt x="6870" y="10109"/>
                      <a:pt x="6847" y="10157"/>
                      <a:pt x="6823" y="10193"/>
                    </a:cubicBezTo>
                    <a:cubicBezTo>
                      <a:pt x="6763" y="10288"/>
                      <a:pt x="6704" y="10395"/>
                      <a:pt x="6680" y="10514"/>
                    </a:cubicBezTo>
                    <a:cubicBezTo>
                      <a:pt x="6656" y="10598"/>
                      <a:pt x="6609" y="10645"/>
                      <a:pt x="6573" y="10705"/>
                    </a:cubicBezTo>
                    <a:cubicBezTo>
                      <a:pt x="6549" y="10740"/>
                      <a:pt x="6537" y="10776"/>
                      <a:pt x="6513" y="10812"/>
                    </a:cubicBezTo>
                    <a:cubicBezTo>
                      <a:pt x="6501" y="10848"/>
                      <a:pt x="6466" y="10883"/>
                      <a:pt x="6430" y="10907"/>
                    </a:cubicBezTo>
                    <a:cubicBezTo>
                      <a:pt x="6394" y="10931"/>
                      <a:pt x="6358" y="10967"/>
                      <a:pt x="6323" y="10990"/>
                    </a:cubicBezTo>
                    <a:cubicBezTo>
                      <a:pt x="6263" y="11038"/>
                      <a:pt x="6228" y="11098"/>
                      <a:pt x="6216" y="11169"/>
                    </a:cubicBezTo>
                    <a:cubicBezTo>
                      <a:pt x="6192" y="11252"/>
                      <a:pt x="6144" y="11336"/>
                      <a:pt x="6073" y="11395"/>
                    </a:cubicBezTo>
                    <a:cubicBezTo>
                      <a:pt x="6025" y="11443"/>
                      <a:pt x="5989" y="11490"/>
                      <a:pt x="5966" y="11550"/>
                    </a:cubicBezTo>
                    <a:cubicBezTo>
                      <a:pt x="5918" y="11657"/>
                      <a:pt x="5858" y="11741"/>
                      <a:pt x="5763" y="11788"/>
                    </a:cubicBezTo>
                    <a:cubicBezTo>
                      <a:pt x="5716" y="11812"/>
                      <a:pt x="5680" y="11824"/>
                      <a:pt x="5632" y="11800"/>
                    </a:cubicBezTo>
                    <a:cubicBezTo>
                      <a:pt x="5585" y="11788"/>
                      <a:pt x="5549" y="11788"/>
                      <a:pt x="5501" y="11788"/>
                    </a:cubicBezTo>
                    <a:cubicBezTo>
                      <a:pt x="5406" y="11812"/>
                      <a:pt x="5323" y="11776"/>
                      <a:pt x="5239" y="11729"/>
                    </a:cubicBezTo>
                    <a:cubicBezTo>
                      <a:pt x="5204" y="11705"/>
                      <a:pt x="5156" y="11693"/>
                      <a:pt x="5120" y="11681"/>
                    </a:cubicBezTo>
                    <a:cubicBezTo>
                      <a:pt x="5061" y="11681"/>
                      <a:pt x="5013" y="11669"/>
                      <a:pt x="4977" y="11610"/>
                    </a:cubicBezTo>
                    <a:cubicBezTo>
                      <a:pt x="4977" y="11598"/>
                      <a:pt x="4954" y="11586"/>
                      <a:pt x="4942" y="11598"/>
                    </a:cubicBezTo>
                    <a:cubicBezTo>
                      <a:pt x="4930" y="11610"/>
                      <a:pt x="4930" y="11621"/>
                      <a:pt x="4930" y="11633"/>
                    </a:cubicBezTo>
                    <a:cubicBezTo>
                      <a:pt x="4930" y="11681"/>
                      <a:pt x="4965" y="11705"/>
                      <a:pt x="4989" y="11729"/>
                    </a:cubicBezTo>
                    <a:cubicBezTo>
                      <a:pt x="5049" y="11764"/>
                      <a:pt x="5096" y="11800"/>
                      <a:pt x="5144" y="11860"/>
                    </a:cubicBezTo>
                    <a:cubicBezTo>
                      <a:pt x="5192" y="11895"/>
                      <a:pt x="5204" y="11943"/>
                      <a:pt x="5180" y="12002"/>
                    </a:cubicBezTo>
                    <a:cubicBezTo>
                      <a:pt x="5144" y="12110"/>
                      <a:pt x="5168" y="12145"/>
                      <a:pt x="5263" y="12193"/>
                    </a:cubicBezTo>
                    <a:cubicBezTo>
                      <a:pt x="5299" y="12205"/>
                      <a:pt x="5311" y="12229"/>
                      <a:pt x="5311" y="12264"/>
                    </a:cubicBezTo>
                    <a:cubicBezTo>
                      <a:pt x="5311" y="12336"/>
                      <a:pt x="5311" y="12395"/>
                      <a:pt x="5275" y="12455"/>
                    </a:cubicBezTo>
                    <a:cubicBezTo>
                      <a:pt x="5251" y="12491"/>
                      <a:pt x="5227" y="12538"/>
                      <a:pt x="5192" y="12574"/>
                    </a:cubicBezTo>
                    <a:cubicBezTo>
                      <a:pt x="5168" y="12610"/>
                      <a:pt x="5132" y="12657"/>
                      <a:pt x="5132" y="12705"/>
                    </a:cubicBezTo>
                    <a:cubicBezTo>
                      <a:pt x="5120" y="12776"/>
                      <a:pt x="5085" y="12812"/>
                      <a:pt x="5025" y="12836"/>
                    </a:cubicBezTo>
                    <a:cubicBezTo>
                      <a:pt x="4894" y="12884"/>
                      <a:pt x="4763" y="12955"/>
                      <a:pt x="4620" y="12967"/>
                    </a:cubicBezTo>
                    <a:cubicBezTo>
                      <a:pt x="4549" y="12979"/>
                      <a:pt x="4489" y="13003"/>
                      <a:pt x="4418" y="13014"/>
                    </a:cubicBezTo>
                    <a:cubicBezTo>
                      <a:pt x="4311" y="13038"/>
                      <a:pt x="4215" y="13014"/>
                      <a:pt x="4108" y="12991"/>
                    </a:cubicBezTo>
                    <a:cubicBezTo>
                      <a:pt x="4108" y="13026"/>
                      <a:pt x="4120" y="13062"/>
                      <a:pt x="4144" y="13098"/>
                    </a:cubicBezTo>
                    <a:cubicBezTo>
                      <a:pt x="4168" y="13157"/>
                      <a:pt x="4168" y="13217"/>
                      <a:pt x="4132" y="13265"/>
                    </a:cubicBezTo>
                    <a:cubicBezTo>
                      <a:pt x="4096" y="13324"/>
                      <a:pt x="4096" y="13384"/>
                      <a:pt x="4108" y="13455"/>
                    </a:cubicBezTo>
                    <a:cubicBezTo>
                      <a:pt x="4120" y="13574"/>
                      <a:pt x="4108" y="13598"/>
                      <a:pt x="4001" y="13657"/>
                    </a:cubicBezTo>
                    <a:cubicBezTo>
                      <a:pt x="3894" y="13717"/>
                      <a:pt x="3787" y="13705"/>
                      <a:pt x="3691" y="13646"/>
                    </a:cubicBezTo>
                    <a:cubicBezTo>
                      <a:pt x="3644" y="13622"/>
                      <a:pt x="3596" y="13610"/>
                      <a:pt x="3561" y="13586"/>
                    </a:cubicBezTo>
                    <a:cubicBezTo>
                      <a:pt x="3525" y="13562"/>
                      <a:pt x="3513" y="13586"/>
                      <a:pt x="3513" y="13610"/>
                    </a:cubicBezTo>
                    <a:cubicBezTo>
                      <a:pt x="3501" y="13646"/>
                      <a:pt x="3513" y="13681"/>
                      <a:pt x="3513" y="13705"/>
                    </a:cubicBezTo>
                    <a:cubicBezTo>
                      <a:pt x="3525" y="13765"/>
                      <a:pt x="3537" y="13812"/>
                      <a:pt x="3537" y="13860"/>
                    </a:cubicBezTo>
                    <a:cubicBezTo>
                      <a:pt x="3537" y="13931"/>
                      <a:pt x="3561" y="13979"/>
                      <a:pt x="3608" y="14015"/>
                    </a:cubicBezTo>
                    <a:cubicBezTo>
                      <a:pt x="3632" y="14015"/>
                      <a:pt x="3644" y="14050"/>
                      <a:pt x="3668" y="14050"/>
                    </a:cubicBezTo>
                    <a:cubicBezTo>
                      <a:pt x="3691" y="14038"/>
                      <a:pt x="3668" y="14003"/>
                      <a:pt x="3691" y="13991"/>
                    </a:cubicBezTo>
                    <a:cubicBezTo>
                      <a:pt x="3715" y="13991"/>
                      <a:pt x="3751" y="13967"/>
                      <a:pt x="3775" y="13967"/>
                    </a:cubicBezTo>
                    <a:cubicBezTo>
                      <a:pt x="3799" y="13955"/>
                      <a:pt x="3811" y="13979"/>
                      <a:pt x="3822" y="14003"/>
                    </a:cubicBezTo>
                    <a:cubicBezTo>
                      <a:pt x="3846" y="14050"/>
                      <a:pt x="3846" y="14110"/>
                      <a:pt x="3834" y="14157"/>
                    </a:cubicBezTo>
                    <a:cubicBezTo>
                      <a:pt x="3834" y="14205"/>
                      <a:pt x="3787" y="14229"/>
                      <a:pt x="3751" y="14229"/>
                    </a:cubicBezTo>
                    <a:cubicBezTo>
                      <a:pt x="3715" y="14241"/>
                      <a:pt x="3691" y="14229"/>
                      <a:pt x="3668" y="14193"/>
                    </a:cubicBezTo>
                    <a:cubicBezTo>
                      <a:pt x="3620" y="14122"/>
                      <a:pt x="3620" y="14122"/>
                      <a:pt x="3561" y="14193"/>
                    </a:cubicBezTo>
                    <a:cubicBezTo>
                      <a:pt x="3584" y="14229"/>
                      <a:pt x="3620" y="14217"/>
                      <a:pt x="3656" y="14241"/>
                    </a:cubicBezTo>
                    <a:cubicBezTo>
                      <a:pt x="3691" y="14253"/>
                      <a:pt x="3691" y="14277"/>
                      <a:pt x="3668" y="14300"/>
                    </a:cubicBezTo>
                    <a:cubicBezTo>
                      <a:pt x="3644" y="14312"/>
                      <a:pt x="3632" y="14324"/>
                      <a:pt x="3608" y="14336"/>
                    </a:cubicBezTo>
                    <a:cubicBezTo>
                      <a:pt x="3525" y="14384"/>
                      <a:pt x="3489" y="14467"/>
                      <a:pt x="3501" y="14574"/>
                    </a:cubicBezTo>
                    <a:cubicBezTo>
                      <a:pt x="3513" y="14658"/>
                      <a:pt x="3513" y="14741"/>
                      <a:pt x="3441" y="14812"/>
                    </a:cubicBezTo>
                    <a:cubicBezTo>
                      <a:pt x="3418" y="14824"/>
                      <a:pt x="3418" y="14848"/>
                      <a:pt x="3430" y="14884"/>
                    </a:cubicBezTo>
                    <a:cubicBezTo>
                      <a:pt x="3430" y="14943"/>
                      <a:pt x="3418" y="14955"/>
                      <a:pt x="3370" y="14955"/>
                    </a:cubicBezTo>
                    <a:cubicBezTo>
                      <a:pt x="3180" y="14967"/>
                      <a:pt x="3072" y="15074"/>
                      <a:pt x="3013" y="15253"/>
                    </a:cubicBezTo>
                    <a:cubicBezTo>
                      <a:pt x="2989" y="15300"/>
                      <a:pt x="2989" y="15348"/>
                      <a:pt x="3013" y="15396"/>
                    </a:cubicBezTo>
                    <a:cubicBezTo>
                      <a:pt x="3049" y="15479"/>
                      <a:pt x="3108" y="15539"/>
                      <a:pt x="3180" y="15598"/>
                    </a:cubicBezTo>
                    <a:cubicBezTo>
                      <a:pt x="3215" y="15622"/>
                      <a:pt x="3263" y="15634"/>
                      <a:pt x="3299" y="15634"/>
                    </a:cubicBezTo>
                    <a:cubicBezTo>
                      <a:pt x="3370" y="15634"/>
                      <a:pt x="3406" y="15670"/>
                      <a:pt x="3394" y="15753"/>
                    </a:cubicBezTo>
                    <a:cubicBezTo>
                      <a:pt x="3394" y="15824"/>
                      <a:pt x="3370" y="15884"/>
                      <a:pt x="3370" y="15955"/>
                    </a:cubicBezTo>
                    <a:cubicBezTo>
                      <a:pt x="3370" y="15979"/>
                      <a:pt x="3346" y="16015"/>
                      <a:pt x="3322" y="16027"/>
                    </a:cubicBezTo>
                    <a:cubicBezTo>
                      <a:pt x="3215" y="16110"/>
                      <a:pt x="3120" y="16205"/>
                      <a:pt x="3037" y="16301"/>
                    </a:cubicBezTo>
                    <a:cubicBezTo>
                      <a:pt x="2989" y="16336"/>
                      <a:pt x="2977" y="16384"/>
                      <a:pt x="2977" y="16455"/>
                    </a:cubicBezTo>
                    <a:cubicBezTo>
                      <a:pt x="2977" y="16527"/>
                      <a:pt x="2965" y="16586"/>
                      <a:pt x="2929" y="16646"/>
                    </a:cubicBezTo>
                    <a:cubicBezTo>
                      <a:pt x="2918" y="16694"/>
                      <a:pt x="2882" y="16729"/>
                      <a:pt x="2846" y="16741"/>
                    </a:cubicBezTo>
                    <a:cubicBezTo>
                      <a:pt x="2739" y="16777"/>
                      <a:pt x="2668" y="16848"/>
                      <a:pt x="2644" y="16979"/>
                    </a:cubicBezTo>
                    <a:cubicBezTo>
                      <a:pt x="2632" y="17015"/>
                      <a:pt x="2632" y="17051"/>
                      <a:pt x="2656" y="17086"/>
                    </a:cubicBezTo>
                    <a:cubicBezTo>
                      <a:pt x="2668" y="17146"/>
                      <a:pt x="2679" y="17194"/>
                      <a:pt x="2679" y="17253"/>
                    </a:cubicBezTo>
                    <a:cubicBezTo>
                      <a:pt x="2691" y="17348"/>
                      <a:pt x="2727" y="17408"/>
                      <a:pt x="2775" y="17479"/>
                    </a:cubicBezTo>
                    <a:cubicBezTo>
                      <a:pt x="2787" y="17503"/>
                      <a:pt x="2834" y="17527"/>
                      <a:pt x="2810" y="17563"/>
                    </a:cubicBezTo>
                    <a:cubicBezTo>
                      <a:pt x="2787" y="17598"/>
                      <a:pt x="2751" y="17586"/>
                      <a:pt x="2715" y="17575"/>
                    </a:cubicBezTo>
                    <a:cubicBezTo>
                      <a:pt x="2691" y="17575"/>
                      <a:pt x="2668" y="17563"/>
                      <a:pt x="2644" y="17551"/>
                    </a:cubicBezTo>
                    <a:cubicBezTo>
                      <a:pt x="2620" y="17551"/>
                      <a:pt x="2608" y="17551"/>
                      <a:pt x="2596" y="17563"/>
                    </a:cubicBezTo>
                    <a:cubicBezTo>
                      <a:pt x="2584" y="17586"/>
                      <a:pt x="2596" y="17598"/>
                      <a:pt x="2608" y="17622"/>
                    </a:cubicBezTo>
                    <a:cubicBezTo>
                      <a:pt x="2632" y="17646"/>
                      <a:pt x="2656" y="17658"/>
                      <a:pt x="2679" y="17646"/>
                    </a:cubicBezTo>
                    <a:cubicBezTo>
                      <a:pt x="2727" y="17634"/>
                      <a:pt x="2739" y="17646"/>
                      <a:pt x="2763" y="17682"/>
                    </a:cubicBezTo>
                    <a:cubicBezTo>
                      <a:pt x="2799" y="17729"/>
                      <a:pt x="2834" y="17777"/>
                      <a:pt x="2858" y="17837"/>
                    </a:cubicBezTo>
                    <a:cubicBezTo>
                      <a:pt x="2858" y="17860"/>
                      <a:pt x="2870" y="17884"/>
                      <a:pt x="2834" y="17884"/>
                    </a:cubicBezTo>
                    <a:cubicBezTo>
                      <a:pt x="2810" y="17884"/>
                      <a:pt x="2810" y="17908"/>
                      <a:pt x="2822" y="17920"/>
                    </a:cubicBezTo>
                    <a:cubicBezTo>
                      <a:pt x="2858" y="17956"/>
                      <a:pt x="2870" y="18003"/>
                      <a:pt x="2894" y="18051"/>
                    </a:cubicBezTo>
                    <a:cubicBezTo>
                      <a:pt x="2929" y="18122"/>
                      <a:pt x="2989" y="18170"/>
                      <a:pt x="3049" y="18218"/>
                    </a:cubicBezTo>
                    <a:cubicBezTo>
                      <a:pt x="3120" y="18277"/>
                      <a:pt x="3203" y="18337"/>
                      <a:pt x="3275" y="18408"/>
                    </a:cubicBezTo>
                    <a:cubicBezTo>
                      <a:pt x="3322" y="18456"/>
                      <a:pt x="3370" y="18479"/>
                      <a:pt x="3430" y="18479"/>
                    </a:cubicBezTo>
                    <a:cubicBezTo>
                      <a:pt x="3465" y="18479"/>
                      <a:pt x="3501" y="18468"/>
                      <a:pt x="3501" y="18527"/>
                    </a:cubicBezTo>
                    <a:cubicBezTo>
                      <a:pt x="3513" y="18563"/>
                      <a:pt x="3477" y="18622"/>
                      <a:pt x="3441" y="18622"/>
                    </a:cubicBezTo>
                    <a:cubicBezTo>
                      <a:pt x="3358" y="18622"/>
                      <a:pt x="3299" y="18646"/>
                      <a:pt x="3227" y="18658"/>
                    </a:cubicBezTo>
                    <a:cubicBezTo>
                      <a:pt x="3191" y="18658"/>
                      <a:pt x="3168" y="18682"/>
                      <a:pt x="3144" y="18694"/>
                    </a:cubicBezTo>
                    <a:cubicBezTo>
                      <a:pt x="3108" y="18706"/>
                      <a:pt x="3132" y="18706"/>
                      <a:pt x="3132" y="18729"/>
                    </a:cubicBezTo>
                    <a:cubicBezTo>
                      <a:pt x="3156" y="18765"/>
                      <a:pt x="3144" y="18801"/>
                      <a:pt x="3120" y="18789"/>
                    </a:cubicBezTo>
                    <a:cubicBezTo>
                      <a:pt x="3025" y="18765"/>
                      <a:pt x="2929" y="18765"/>
                      <a:pt x="2846" y="18682"/>
                    </a:cubicBezTo>
                    <a:cubicBezTo>
                      <a:pt x="2858" y="18753"/>
                      <a:pt x="2882" y="18801"/>
                      <a:pt x="2906" y="18849"/>
                    </a:cubicBezTo>
                    <a:cubicBezTo>
                      <a:pt x="2929" y="18849"/>
                      <a:pt x="2929" y="18813"/>
                      <a:pt x="2953" y="18813"/>
                    </a:cubicBezTo>
                    <a:cubicBezTo>
                      <a:pt x="2965" y="18825"/>
                      <a:pt x="2989" y="18837"/>
                      <a:pt x="3001" y="18849"/>
                    </a:cubicBezTo>
                    <a:cubicBezTo>
                      <a:pt x="3037" y="18872"/>
                      <a:pt x="3060" y="18920"/>
                      <a:pt x="3084" y="18956"/>
                    </a:cubicBezTo>
                    <a:cubicBezTo>
                      <a:pt x="3084" y="18968"/>
                      <a:pt x="3084" y="18991"/>
                      <a:pt x="3072" y="19015"/>
                    </a:cubicBezTo>
                    <a:cubicBezTo>
                      <a:pt x="3049" y="19027"/>
                      <a:pt x="3037" y="19039"/>
                      <a:pt x="3013" y="19027"/>
                    </a:cubicBezTo>
                    <a:cubicBezTo>
                      <a:pt x="3001" y="19003"/>
                      <a:pt x="2977" y="19003"/>
                      <a:pt x="2953" y="19003"/>
                    </a:cubicBezTo>
                    <a:cubicBezTo>
                      <a:pt x="2929" y="18991"/>
                      <a:pt x="2906" y="19003"/>
                      <a:pt x="2906" y="18968"/>
                    </a:cubicBezTo>
                    <a:cubicBezTo>
                      <a:pt x="2906" y="18932"/>
                      <a:pt x="2941" y="18956"/>
                      <a:pt x="2953" y="18920"/>
                    </a:cubicBezTo>
                    <a:cubicBezTo>
                      <a:pt x="2894" y="18932"/>
                      <a:pt x="2858" y="18932"/>
                      <a:pt x="2834" y="18872"/>
                    </a:cubicBezTo>
                    <a:cubicBezTo>
                      <a:pt x="2834" y="18860"/>
                      <a:pt x="2822" y="18860"/>
                      <a:pt x="2810" y="18860"/>
                    </a:cubicBezTo>
                    <a:cubicBezTo>
                      <a:pt x="2787" y="18837"/>
                      <a:pt x="2751" y="18860"/>
                      <a:pt x="2727" y="18837"/>
                    </a:cubicBezTo>
                    <a:cubicBezTo>
                      <a:pt x="2703" y="18813"/>
                      <a:pt x="2691" y="18765"/>
                      <a:pt x="2656" y="18765"/>
                    </a:cubicBezTo>
                    <a:cubicBezTo>
                      <a:pt x="2644" y="18777"/>
                      <a:pt x="2644" y="18789"/>
                      <a:pt x="2656" y="18801"/>
                    </a:cubicBezTo>
                    <a:cubicBezTo>
                      <a:pt x="2668" y="18813"/>
                      <a:pt x="2679" y="18837"/>
                      <a:pt x="2668" y="18860"/>
                    </a:cubicBezTo>
                    <a:cubicBezTo>
                      <a:pt x="2644" y="18884"/>
                      <a:pt x="2608" y="18872"/>
                      <a:pt x="2596" y="18860"/>
                    </a:cubicBezTo>
                    <a:cubicBezTo>
                      <a:pt x="2548" y="18813"/>
                      <a:pt x="2525" y="18765"/>
                      <a:pt x="2465" y="18741"/>
                    </a:cubicBezTo>
                    <a:cubicBezTo>
                      <a:pt x="2453" y="18741"/>
                      <a:pt x="2453" y="18706"/>
                      <a:pt x="2465" y="18682"/>
                    </a:cubicBezTo>
                    <a:cubicBezTo>
                      <a:pt x="2477" y="18658"/>
                      <a:pt x="2477" y="18622"/>
                      <a:pt x="2453" y="18622"/>
                    </a:cubicBezTo>
                    <a:cubicBezTo>
                      <a:pt x="2394" y="18599"/>
                      <a:pt x="2334" y="18551"/>
                      <a:pt x="2263" y="18587"/>
                    </a:cubicBezTo>
                    <a:cubicBezTo>
                      <a:pt x="2251" y="18587"/>
                      <a:pt x="2251" y="18599"/>
                      <a:pt x="2239" y="18610"/>
                    </a:cubicBezTo>
                    <a:cubicBezTo>
                      <a:pt x="2239" y="18610"/>
                      <a:pt x="2239" y="18622"/>
                      <a:pt x="2239" y="18622"/>
                    </a:cubicBezTo>
                    <a:cubicBezTo>
                      <a:pt x="2215" y="18610"/>
                      <a:pt x="2203" y="18610"/>
                      <a:pt x="2179" y="18610"/>
                    </a:cubicBezTo>
                    <a:cubicBezTo>
                      <a:pt x="2144" y="18610"/>
                      <a:pt x="2132" y="18587"/>
                      <a:pt x="2132" y="18539"/>
                    </a:cubicBezTo>
                    <a:lnTo>
                      <a:pt x="2132" y="18539"/>
                    </a:lnTo>
                    <a:cubicBezTo>
                      <a:pt x="2156" y="18539"/>
                      <a:pt x="2191" y="18527"/>
                      <a:pt x="2227" y="18527"/>
                    </a:cubicBezTo>
                    <a:cubicBezTo>
                      <a:pt x="2179" y="18491"/>
                      <a:pt x="2132" y="18468"/>
                      <a:pt x="2179" y="18396"/>
                    </a:cubicBezTo>
                    <a:cubicBezTo>
                      <a:pt x="2191" y="18372"/>
                      <a:pt x="2156" y="18325"/>
                      <a:pt x="2132" y="18337"/>
                    </a:cubicBezTo>
                    <a:cubicBezTo>
                      <a:pt x="2072" y="18372"/>
                      <a:pt x="2048" y="18325"/>
                      <a:pt x="1989" y="18301"/>
                    </a:cubicBezTo>
                    <a:cubicBezTo>
                      <a:pt x="2013" y="18348"/>
                      <a:pt x="2037" y="18384"/>
                      <a:pt x="1977" y="18408"/>
                    </a:cubicBezTo>
                    <a:cubicBezTo>
                      <a:pt x="1941" y="18420"/>
                      <a:pt x="1906" y="18396"/>
                      <a:pt x="1894" y="18337"/>
                    </a:cubicBezTo>
                    <a:cubicBezTo>
                      <a:pt x="1894" y="18265"/>
                      <a:pt x="1834" y="18289"/>
                      <a:pt x="1798" y="18265"/>
                    </a:cubicBezTo>
                    <a:cubicBezTo>
                      <a:pt x="1786" y="18253"/>
                      <a:pt x="1763" y="18265"/>
                      <a:pt x="1751" y="18265"/>
                    </a:cubicBezTo>
                    <a:cubicBezTo>
                      <a:pt x="1715" y="18265"/>
                      <a:pt x="1691" y="18241"/>
                      <a:pt x="1715" y="18206"/>
                    </a:cubicBezTo>
                    <a:cubicBezTo>
                      <a:pt x="1739" y="18194"/>
                      <a:pt x="1751" y="18170"/>
                      <a:pt x="1727" y="18146"/>
                    </a:cubicBezTo>
                    <a:cubicBezTo>
                      <a:pt x="1703" y="18122"/>
                      <a:pt x="1703" y="18051"/>
                      <a:pt x="1656" y="18051"/>
                    </a:cubicBezTo>
                    <a:cubicBezTo>
                      <a:pt x="1632" y="18051"/>
                      <a:pt x="1620" y="18039"/>
                      <a:pt x="1608" y="18015"/>
                    </a:cubicBezTo>
                    <a:cubicBezTo>
                      <a:pt x="1608" y="17979"/>
                      <a:pt x="1632" y="17979"/>
                      <a:pt x="1656" y="17967"/>
                    </a:cubicBezTo>
                    <a:cubicBezTo>
                      <a:pt x="1667" y="17967"/>
                      <a:pt x="1679" y="17956"/>
                      <a:pt x="1679" y="17944"/>
                    </a:cubicBezTo>
                    <a:cubicBezTo>
                      <a:pt x="1667" y="17920"/>
                      <a:pt x="1656" y="17920"/>
                      <a:pt x="1644" y="17920"/>
                    </a:cubicBezTo>
                    <a:cubicBezTo>
                      <a:pt x="1608" y="17920"/>
                      <a:pt x="1584" y="17956"/>
                      <a:pt x="1560" y="17944"/>
                    </a:cubicBezTo>
                    <a:cubicBezTo>
                      <a:pt x="1525" y="17932"/>
                      <a:pt x="1548" y="17884"/>
                      <a:pt x="1525" y="17860"/>
                    </a:cubicBezTo>
                    <a:cubicBezTo>
                      <a:pt x="1477" y="17837"/>
                      <a:pt x="1453" y="17789"/>
                      <a:pt x="1465" y="17706"/>
                    </a:cubicBezTo>
                    <a:cubicBezTo>
                      <a:pt x="1536" y="17777"/>
                      <a:pt x="1620" y="17813"/>
                      <a:pt x="1703" y="17872"/>
                    </a:cubicBezTo>
                    <a:cubicBezTo>
                      <a:pt x="1739" y="17896"/>
                      <a:pt x="1775" y="17908"/>
                      <a:pt x="1822" y="17860"/>
                    </a:cubicBezTo>
                    <a:cubicBezTo>
                      <a:pt x="1775" y="17860"/>
                      <a:pt x="1751" y="17848"/>
                      <a:pt x="1739" y="17801"/>
                    </a:cubicBezTo>
                    <a:cubicBezTo>
                      <a:pt x="1715" y="17765"/>
                      <a:pt x="1691" y="17717"/>
                      <a:pt x="1644" y="17706"/>
                    </a:cubicBezTo>
                    <a:cubicBezTo>
                      <a:pt x="1608" y="17706"/>
                      <a:pt x="1596" y="17658"/>
                      <a:pt x="1608" y="17622"/>
                    </a:cubicBezTo>
                    <a:cubicBezTo>
                      <a:pt x="1608" y="17598"/>
                      <a:pt x="1620" y="17586"/>
                      <a:pt x="1596" y="17586"/>
                    </a:cubicBezTo>
                    <a:cubicBezTo>
                      <a:pt x="1548" y="17586"/>
                      <a:pt x="1536" y="17551"/>
                      <a:pt x="1525" y="17527"/>
                    </a:cubicBezTo>
                    <a:cubicBezTo>
                      <a:pt x="1489" y="17551"/>
                      <a:pt x="1501" y="17586"/>
                      <a:pt x="1477" y="17610"/>
                    </a:cubicBezTo>
                    <a:cubicBezTo>
                      <a:pt x="1394" y="17551"/>
                      <a:pt x="1358" y="17456"/>
                      <a:pt x="1394" y="17360"/>
                    </a:cubicBezTo>
                    <a:cubicBezTo>
                      <a:pt x="1405" y="17325"/>
                      <a:pt x="1417" y="17313"/>
                      <a:pt x="1453" y="17301"/>
                    </a:cubicBezTo>
                    <a:cubicBezTo>
                      <a:pt x="1489" y="17301"/>
                      <a:pt x="1536" y="17325"/>
                      <a:pt x="1572" y="17265"/>
                    </a:cubicBezTo>
                    <a:cubicBezTo>
                      <a:pt x="1572" y="17253"/>
                      <a:pt x="1596" y="17265"/>
                      <a:pt x="1596" y="17277"/>
                    </a:cubicBezTo>
                    <a:cubicBezTo>
                      <a:pt x="1620" y="17313"/>
                      <a:pt x="1644" y="17336"/>
                      <a:pt x="1644" y="17372"/>
                    </a:cubicBezTo>
                    <a:cubicBezTo>
                      <a:pt x="1644" y="17420"/>
                      <a:pt x="1667" y="17444"/>
                      <a:pt x="1679" y="17479"/>
                    </a:cubicBezTo>
                    <a:cubicBezTo>
                      <a:pt x="1679" y="17491"/>
                      <a:pt x="1691" y="17491"/>
                      <a:pt x="1703" y="17479"/>
                    </a:cubicBezTo>
                    <a:cubicBezTo>
                      <a:pt x="1715" y="17479"/>
                      <a:pt x="1727" y="17479"/>
                      <a:pt x="1715" y="17467"/>
                    </a:cubicBezTo>
                    <a:cubicBezTo>
                      <a:pt x="1679" y="17420"/>
                      <a:pt x="1703" y="17348"/>
                      <a:pt x="1644" y="17313"/>
                    </a:cubicBezTo>
                    <a:cubicBezTo>
                      <a:pt x="1632" y="17301"/>
                      <a:pt x="1620" y="17265"/>
                      <a:pt x="1608" y="17241"/>
                    </a:cubicBezTo>
                    <a:cubicBezTo>
                      <a:pt x="1608" y="17229"/>
                      <a:pt x="1596" y="17217"/>
                      <a:pt x="1572" y="17217"/>
                    </a:cubicBezTo>
                    <a:cubicBezTo>
                      <a:pt x="1525" y="17205"/>
                      <a:pt x="1513" y="17182"/>
                      <a:pt x="1536" y="17134"/>
                    </a:cubicBezTo>
                    <a:cubicBezTo>
                      <a:pt x="1572" y="17086"/>
                      <a:pt x="1560" y="17039"/>
                      <a:pt x="1548" y="16991"/>
                    </a:cubicBezTo>
                    <a:cubicBezTo>
                      <a:pt x="1525" y="17051"/>
                      <a:pt x="1513" y="17110"/>
                      <a:pt x="1489" y="17170"/>
                    </a:cubicBezTo>
                    <a:cubicBezTo>
                      <a:pt x="1489" y="17205"/>
                      <a:pt x="1465" y="17229"/>
                      <a:pt x="1441" y="17229"/>
                    </a:cubicBezTo>
                    <a:cubicBezTo>
                      <a:pt x="1394" y="17217"/>
                      <a:pt x="1382" y="17241"/>
                      <a:pt x="1358" y="17265"/>
                    </a:cubicBezTo>
                    <a:cubicBezTo>
                      <a:pt x="1346" y="17277"/>
                      <a:pt x="1334" y="17289"/>
                      <a:pt x="1322" y="17277"/>
                    </a:cubicBezTo>
                    <a:cubicBezTo>
                      <a:pt x="1310" y="17277"/>
                      <a:pt x="1310" y="17253"/>
                      <a:pt x="1310" y="17241"/>
                    </a:cubicBezTo>
                    <a:cubicBezTo>
                      <a:pt x="1322" y="17182"/>
                      <a:pt x="1334" y="17110"/>
                      <a:pt x="1382" y="17075"/>
                    </a:cubicBezTo>
                    <a:cubicBezTo>
                      <a:pt x="1405" y="17051"/>
                      <a:pt x="1429" y="17039"/>
                      <a:pt x="1417" y="16991"/>
                    </a:cubicBezTo>
                    <a:cubicBezTo>
                      <a:pt x="1405" y="16967"/>
                      <a:pt x="1405" y="16932"/>
                      <a:pt x="1441" y="16908"/>
                    </a:cubicBezTo>
                    <a:cubicBezTo>
                      <a:pt x="1477" y="16884"/>
                      <a:pt x="1429" y="16836"/>
                      <a:pt x="1465" y="16789"/>
                    </a:cubicBezTo>
                    <a:cubicBezTo>
                      <a:pt x="1489" y="16753"/>
                      <a:pt x="1465" y="16717"/>
                      <a:pt x="1429" y="16694"/>
                    </a:cubicBezTo>
                    <a:cubicBezTo>
                      <a:pt x="1405" y="16670"/>
                      <a:pt x="1405" y="16634"/>
                      <a:pt x="1405" y="16598"/>
                    </a:cubicBezTo>
                    <a:cubicBezTo>
                      <a:pt x="1417" y="16551"/>
                      <a:pt x="1405" y="16503"/>
                      <a:pt x="1358" y="16467"/>
                    </a:cubicBezTo>
                    <a:cubicBezTo>
                      <a:pt x="1334" y="16455"/>
                      <a:pt x="1310" y="16420"/>
                      <a:pt x="1346" y="16372"/>
                    </a:cubicBezTo>
                    <a:cubicBezTo>
                      <a:pt x="1310" y="16372"/>
                      <a:pt x="1286" y="16432"/>
                      <a:pt x="1251" y="16396"/>
                    </a:cubicBezTo>
                    <a:cubicBezTo>
                      <a:pt x="1227" y="16360"/>
                      <a:pt x="1227" y="16313"/>
                      <a:pt x="1239" y="16277"/>
                    </a:cubicBezTo>
                    <a:cubicBezTo>
                      <a:pt x="1251" y="16229"/>
                      <a:pt x="1263" y="16182"/>
                      <a:pt x="1286" y="16134"/>
                    </a:cubicBezTo>
                    <a:cubicBezTo>
                      <a:pt x="1298" y="16098"/>
                      <a:pt x="1310" y="16074"/>
                      <a:pt x="1286" y="16039"/>
                    </a:cubicBezTo>
                    <a:cubicBezTo>
                      <a:pt x="1275" y="16015"/>
                      <a:pt x="1275" y="15979"/>
                      <a:pt x="1298" y="15955"/>
                    </a:cubicBezTo>
                    <a:cubicBezTo>
                      <a:pt x="1310" y="15943"/>
                      <a:pt x="1322" y="15932"/>
                      <a:pt x="1322" y="15908"/>
                    </a:cubicBezTo>
                    <a:cubicBezTo>
                      <a:pt x="1310" y="15848"/>
                      <a:pt x="1346" y="15836"/>
                      <a:pt x="1382" y="15836"/>
                    </a:cubicBezTo>
                    <a:cubicBezTo>
                      <a:pt x="1417" y="15836"/>
                      <a:pt x="1453" y="15884"/>
                      <a:pt x="1441" y="15932"/>
                    </a:cubicBezTo>
                    <a:cubicBezTo>
                      <a:pt x="1429" y="15967"/>
                      <a:pt x="1453" y="16015"/>
                      <a:pt x="1453" y="16051"/>
                    </a:cubicBezTo>
                    <a:cubicBezTo>
                      <a:pt x="1453" y="16074"/>
                      <a:pt x="1453" y="16086"/>
                      <a:pt x="1465" y="16098"/>
                    </a:cubicBezTo>
                    <a:cubicBezTo>
                      <a:pt x="1489" y="16134"/>
                      <a:pt x="1501" y="16170"/>
                      <a:pt x="1489" y="16205"/>
                    </a:cubicBezTo>
                    <a:cubicBezTo>
                      <a:pt x="1477" y="16217"/>
                      <a:pt x="1489" y="16241"/>
                      <a:pt x="1513" y="16253"/>
                    </a:cubicBezTo>
                    <a:cubicBezTo>
                      <a:pt x="1536" y="16205"/>
                      <a:pt x="1536" y="16170"/>
                      <a:pt x="1513" y="16122"/>
                    </a:cubicBezTo>
                    <a:cubicBezTo>
                      <a:pt x="1501" y="16086"/>
                      <a:pt x="1489" y="16051"/>
                      <a:pt x="1489" y="16003"/>
                    </a:cubicBezTo>
                    <a:cubicBezTo>
                      <a:pt x="1489" y="15955"/>
                      <a:pt x="1501" y="15943"/>
                      <a:pt x="1548" y="15943"/>
                    </a:cubicBezTo>
                    <a:cubicBezTo>
                      <a:pt x="1572" y="15943"/>
                      <a:pt x="1608" y="15955"/>
                      <a:pt x="1644" y="15943"/>
                    </a:cubicBezTo>
                    <a:cubicBezTo>
                      <a:pt x="1632" y="15884"/>
                      <a:pt x="1584" y="15896"/>
                      <a:pt x="1560" y="15884"/>
                    </a:cubicBezTo>
                    <a:cubicBezTo>
                      <a:pt x="1536" y="15884"/>
                      <a:pt x="1513" y="15884"/>
                      <a:pt x="1489" y="15872"/>
                    </a:cubicBezTo>
                    <a:cubicBezTo>
                      <a:pt x="1465" y="15872"/>
                      <a:pt x="1453" y="15848"/>
                      <a:pt x="1465" y="15824"/>
                    </a:cubicBezTo>
                    <a:cubicBezTo>
                      <a:pt x="1489" y="15777"/>
                      <a:pt x="1489" y="15717"/>
                      <a:pt x="1536" y="15681"/>
                    </a:cubicBezTo>
                    <a:cubicBezTo>
                      <a:pt x="1548" y="15670"/>
                      <a:pt x="1560" y="15646"/>
                      <a:pt x="1572" y="15622"/>
                    </a:cubicBezTo>
                    <a:cubicBezTo>
                      <a:pt x="1584" y="15574"/>
                      <a:pt x="1548" y="15527"/>
                      <a:pt x="1513" y="15539"/>
                    </a:cubicBezTo>
                    <a:cubicBezTo>
                      <a:pt x="1453" y="15574"/>
                      <a:pt x="1405" y="15527"/>
                      <a:pt x="1358" y="15503"/>
                    </a:cubicBezTo>
                    <a:cubicBezTo>
                      <a:pt x="1322" y="15515"/>
                      <a:pt x="1346" y="15539"/>
                      <a:pt x="1334" y="15551"/>
                    </a:cubicBezTo>
                    <a:cubicBezTo>
                      <a:pt x="1334" y="15586"/>
                      <a:pt x="1322" y="15598"/>
                      <a:pt x="1298" y="15598"/>
                    </a:cubicBezTo>
                    <a:cubicBezTo>
                      <a:pt x="1263" y="15598"/>
                      <a:pt x="1251" y="15574"/>
                      <a:pt x="1251" y="15539"/>
                    </a:cubicBezTo>
                    <a:cubicBezTo>
                      <a:pt x="1251" y="15503"/>
                      <a:pt x="1263" y="15467"/>
                      <a:pt x="1286" y="15431"/>
                    </a:cubicBezTo>
                    <a:cubicBezTo>
                      <a:pt x="1322" y="15396"/>
                      <a:pt x="1358" y="15348"/>
                      <a:pt x="1405" y="15336"/>
                    </a:cubicBezTo>
                    <a:cubicBezTo>
                      <a:pt x="1405" y="15300"/>
                      <a:pt x="1382" y="15300"/>
                      <a:pt x="1382" y="15277"/>
                    </a:cubicBezTo>
                    <a:cubicBezTo>
                      <a:pt x="1370" y="15241"/>
                      <a:pt x="1382" y="15217"/>
                      <a:pt x="1417" y="15205"/>
                    </a:cubicBezTo>
                    <a:cubicBezTo>
                      <a:pt x="1453" y="15205"/>
                      <a:pt x="1489" y="15205"/>
                      <a:pt x="1548" y="15205"/>
                    </a:cubicBezTo>
                    <a:cubicBezTo>
                      <a:pt x="1501" y="15181"/>
                      <a:pt x="1453" y="15181"/>
                      <a:pt x="1417" y="15158"/>
                    </a:cubicBezTo>
                    <a:cubicBezTo>
                      <a:pt x="1394" y="15134"/>
                      <a:pt x="1394" y="15110"/>
                      <a:pt x="1417" y="15110"/>
                    </a:cubicBezTo>
                    <a:cubicBezTo>
                      <a:pt x="1465" y="15098"/>
                      <a:pt x="1465" y="15050"/>
                      <a:pt x="1477" y="15027"/>
                    </a:cubicBezTo>
                    <a:cubicBezTo>
                      <a:pt x="1525" y="14931"/>
                      <a:pt x="1536" y="14860"/>
                      <a:pt x="1429" y="14812"/>
                    </a:cubicBezTo>
                    <a:cubicBezTo>
                      <a:pt x="1405" y="14800"/>
                      <a:pt x="1405" y="14765"/>
                      <a:pt x="1429" y="14753"/>
                    </a:cubicBezTo>
                    <a:cubicBezTo>
                      <a:pt x="1477" y="14741"/>
                      <a:pt x="1489" y="14705"/>
                      <a:pt x="1501" y="14658"/>
                    </a:cubicBezTo>
                    <a:cubicBezTo>
                      <a:pt x="1513" y="14586"/>
                      <a:pt x="1513" y="14586"/>
                      <a:pt x="1584" y="14598"/>
                    </a:cubicBezTo>
                    <a:cubicBezTo>
                      <a:pt x="1596" y="14598"/>
                      <a:pt x="1608" y="14598"/>
                      <a:pt x="1620" y="14598"/>
                    </a:cubicBezTo>
                    <a:cubicBezTo>
                      <a:pt x="1620" y="14574"/>
                      <a:pt x="1608" y="14574"/>
                      <a:pt x="1596" y="14574"/>
                    </a:cubicBezTo>
                    <a:cubicBezTo>
                      <a:pt x="1572" y="14562"/>
                      <a:pt x="1548" y="14550"/>
                      <a:pt x="1560" y="14515"/>
                    </a:cubicBezTo>
                    <a:cubicBezTo>
                      <a:pt x="1584" y="14491"/>
                      <a:pt x="1620" y="14479"/>
                      <a:pt x="1644" y="14503"/>
                    </a:cubicBezTo>
                    <a:cubicBezTo>
                      <a:pt x="1667" y="14538"/>
                      <a:pt x="1703" y="14562"/>
                      <a:pt x="1691" y="14610"/>
                    </a:cubicBezTo>
                    <a:cubicBezTo>
                      <a:pt x="1679" y="14669"/>
                      <a:pt x="1679" y="14729"/>
                      <a:pt x="1691" y="14789"/>
                    </a:cubicBezTo>
                    <a:cubicBezTo>
                      <a:pt x="1703" y="14836"/>
                      <a:pt x="1691" y="14860"/>
                      <a:pt x="1667" y="14896"/>
                    </a:cubicBezTo>
                    <a:cubicBezTo>
                      <a:pt x="1644" y="14919"/>
                      <a:pt x="1632" y="14931"/>
                      <a:pt x="1656" y="14955"/>
                    </a:cubicBezTo>
                    <a:cubicBezTo>
                      <a:pt x="1679" y="14967"/>
                      <a:pt x="1679" y="14991"/>
                      <a:pt x="1667" y="15015"/>
                    </a:cubicBezTo>
                    <a:cubicBezTo>
                      <a:pt x="1656" y="15039"/>
                      <a:pt x="1667" y="15050"/>
                      <a:pt x="1679" y="15050"/>
                    </a:cubicBezTo>
                    <a:cubicBezTo>
                      <a:pt x="1703" y="15050"/>
                      <a:pt x="1715" y="15050"/>
                      <a:pt x="1715" y="15039"/>
                    </a:cubicBezTo>
                    <a:cubicBezTo>
                      <a:pt x="1715" y="14979"/>
                      <a:pt x="1751" y="14919"/>
                      <a:pt x="1727" y="14872"/>
                    </a:cubicBezTo>
                    <a:cubicBezTo>
                      <a:pt x="1703" y="14812"/>
                      <a:pt x="1703" y="14777"/>
                      <a:pt x="1751" y="14741"/>
                    </a:cubicBezTo>
                    <a:cubicBezTo>
                      <a:pt x="1775" y="14729"/>
                      <a:pt x="1798" y="14717"/>
                      <a:pt x="1775" y="14693"/>
                    </a:cubicBezTo>
                    <a:cubicBezTo>
                      <a:pt x="1739" y="14658"/>
                      <a:pt x="1763" y="14622"/>
                      <a:pt x="1775" y="14586"/>
                    </a:cubicBezTo>
                    <a:cubicBezTo>
                      <a:pt x="1810" y="14538"/>
                      <a:pt x="1822" y="14491"/>
                      <a:pt x="1798" y="14431"/>
                    </a:cubicBezTo>
                    <a:cubicBezTo>
                      <a:pt x="1798" y="14419"/>
                      <a:pt x="1798" y="14408"/>
                      <a:pt x="1798" y="14396"/>
                    </a:cubicBezTo>
                    <a:cubicBezTo>
                      <a:pt x="1858" y="14288"/>
                      <a:pt x="1846" y="14169"/>
                      <a:pt x="1870" y="14062"/>
                    </a:cubicBezTo>
                    <a:cubicBezTo>
                      <a:pt x="1870" y="14027"/>
                      <a:pt x="1894" y="14015"/>
                      <a:pt x="1917" y="13991"/>
                    </a:cubicBezTo>
                    <a:cubicBezTo>
                      <a:pt x="1870" y="13967"/>
                      <a:pt x="1834" y="13931"/>
                      <a:pt x="1870" y="13872"/>
                    </a:cubicBezTo>
                    <a:cubicBezTo>
                      <a:pt x="1882" y="13860"/>
                      <a:pt x="1870" y="13836"/>
                      <a:pt x="1858" y="13824"/>
                    </a:cubicBezTo>
                    <a:cubicBezTo>
                      <a:pt x="1834" y="13812"/>
                      <a:pt x="1822" y="13824"/>
                      <a:pt x="1810" y="13836"/>
                    </a:cubicBezTo>
                    <a:cubicBezTo>
                      <a:pt x="1810" y="13836"/>
                      <a:pt x="1810" y="13836"/>
                      <a:pt x="1810" y="13848"/>
                    </a:cubicBezTo>
                    <a:cubicBezTo>
                      <a:pt x="1786" y="13884"/>
                      <a:pt x="1727" y="13872"/>
                      <a:pt x="1715" y="13907"/>
                    </a:cubicBezTo>
                    <a:cubicBezTo>
                      <a:pt x="1715" y="13943"/>
                      <a:pt x="1739" y="13991"/>
                      <a:pt x="1739" y="14027"/>
                    </a:cubicBezTo>
                    <a:cubicBezTo>
                      <a:pt x="1739" y="14038"/>
                      <a:pt x="1751" y="14050"/>
                      <a:pt x="1739" y="14062"/>
                    </a:cubicBezTo>
                    <a:cubicBezTo>
                      <a:pt x="1667" y="14122"/>
                      <a:pt x="1715" y="14193"/>
                      <a:pt x="1703" y="14265"/>
                    </a:cubicBezTo>
                    <a:cubicBezTo>
                      <a:pt x="1703" y="14300"/>
                      <a:pt x="1703" y="14324"/>
                      <a:pt x="1691" y="14348"/>
                    </a:cubicBezTo>
                    <a:cubicBezTo>
                      <a:pt x="1656" y="14419"/>
                      <a:pt x="1632" y="14431"/>
                      <a:pt x="1572" y="14408"/>
                    </a:cubicBezTo>
                    <a:cubicBezTo>
                      <a:pt x="1513" y="14384"/>
                      <a:pt x="1501" y="14348"/>
                      <a:pt x="1525" y="14277"/>
                    </a:cubicBezTo>
                    <a:cubicBezTo>
                      <a:pt x="1548" y="14205"/>
                      <a:pt x="1548" y="14134"/>
                      <a:pt x="1548" y="14074"/>
                    </a:cubicBezTo>
                    <a:cubicBezTo>
                      <a:pt x="1548" y="13991"/>
                      <a:pt x="1560" y="13896"/>
                      <a:pt x="1632" y="13848"/>
                    </a:cubicBezTo>
                    <a:cubicBezTo>
                      <a:pt x="1644" y="13836"/>
                      <a:pt x="1644" y="13812"/>
                      <a:pt x="1632" y="13800"/>
                    </a:cubicBezTo>
                    <a:cubicBezTo>
                      <a:pt x="1596" y="13717"/>
                      <a:pt x="1620" y="13622"/>
                      <a:pt x="1632" y="13538"/>
                    </a:cubicBezTo>
                    <a:cubicBezTo>
                      <a:pt x="1632" y="13491"/>
                      <a:pt x="1644" y="13455"/>
                      <a:pt x="1644" y="13407"/>
                    </a:cubicBezTo>
                    <a:cubicBezTo>
                      <a:pt x="1644" y="13336"/>
                      <a:pt x="1656" y="13276"/>
                      <a:pt x="1703" y="13229"/>
                    </a:cubicBezTo>
                    <a:cubicBezTo>
                      <a:pt x="1727" y="13205"/>
                      <a:pt x="1727" y="13169"/>
                      <a:pt x="1727" y="13134"/>
                    </a:cubicBezTo>
                    <a:cubicBezTo>
                      <a:pt x="1727" y="13062"/>
                      <a:pt x="1715" y="13003"/>
                      <a:pt x="1703" y="12943"/>
                    </a:cubicBezTo>
                    <a:cubicBezTo>
                      <a:pt x="1691" y="12931"/>
                      <a:pt x="1679" y="12907"/>
                      <a:pt x="1679" y="12895"/>
                    </a:cubicBezTo>
                    <a:cubicBezTo>
                      <a:pt x="1703" y="12776"/>
                      <a:pt x="1656" y="12681"/>
                      <a:pt x="1656" y="12574"/>
                    </a:cubicBezTo>
                    <a:cubicBezTo>
                      <a:pt x="1656" y="12514"/>
                      <a:pt x="1667" y="12467"/>
                      <a:pt x="1727" y="12443"/>
                    </a:cubicBezTo>
                    <a:cubicBezTo>
                      <a:pt x="1763" y="12431"/>
                      <a:pt x="1763" y="12395"/>
                      <a:pt x="1763" y="12372"/>
                    </a:cubicBezTo>
                    <a:cubicBezTo>
                      <a:pt x="1751" y="12336"/>
                      <a:pt x="1763" y="12300"/>
                      <a:pt x="1798" y="12276"/>
                    </a:cubicBezTo>
                    <a:cubicBezTo>
                      <a:pt x="1822" y="12264"/>
                      <a:pt x="1822" y="12229"/>
                      <a:pt x="1834" y="12193"/>
                    </a:cubicBezTo>
                    <a:cubicBezTo>
                      <a:pt x="1858" y="12086"/>
                      <a:pt x="1894" y="11979"/>
                      <a:pt x="1941" y="11883"/>
                    </a:cubicBezTo>
                    <a:cubicBezTo>
                      <a:pt x="1977" y="11812"/>
                      <a:pt x="1989" y="11741"/>
                      <a:pt x="2013" y="11669"/>
                    </a:cubicBezTo>
                    <a:cubicBezTo>
                      <a:pt x="2025" y="11598"/>
                      <a:pt x="2048" y="11526"/>
                      <a:pt x="2060" y="11467"/>
                    </a:cubicBezTo>
                    <a:cubicBezTo>
                      <a:pt x="2084" y="11348"/>
                      <a:pt x="2120" y="11229"/>
                      <a:pt x="2108" y="11109"/>
                    </a:cubicBezTo>
                    <a:cubicBezTo>
                      <a:pt x="2096" y="10967"/>
                      <a:pt x="2084" y="10836"/>
                      <a:pt x="2072" y="10705"/>
                    </a:cubicBezTo>
                    <a:cubicBezTo>
                      <a:pt x="2060" y="10609"/>
                      <a:pt x="2060" y="10526"/>
                      <a:pt x="2120" y="10455"/>
                    </a:cubicBezTo>
                    <a:cubicBezTo>
                      <a:pt x="2156" y="10407"/>
                      <a:pt x="2144" y="10336"/>
                      <a:pt x="2120" y="10276"/>
                    </a:cubicBezTo>
                    <a:cubicBezTo>
                      <a:pt x="2096" y="10205"/>
                      <a:pt x="2096" y="10133"/>
                      <a:pt x="2144" y="10074"/>
                    </a:cubicBezTo>
                    <a:cubicBezTo>
                      <a:pt x="2167" y="10038"/>
                      <a:pt x="2167" y="9990"/>
                      <a:pt x="2179" y="9955"/>
                    </a:cubicBezTo>
                    <a:cubicBezTo>
                      <a:pt x="2203" y="9824"/>
                      <a:pt x="2215" y="9693"/>
                      <a:pt x="2263" y="9574"/>
                    </a:cubicBezTo>
                    <a:cubicBezTo>
                      <a:pt x="2287" y="9514"/>
                      <a:pt x="2298" y="9443"/>
                      <a:pt x="2275" y="9359"/>
                    </a:cubicBezTo>
                    <a:cubicBezTo>
                      <a:pt x="2263" y="9312"/>
                      <a:pt x="2275" y="9264"/>
                      <a:pt x="2298" y="9216"/>
                    </a:cubicBezTo>
                    <a:cubicBezTo>
                      <a:pt x="2322" y="9181"/>
                      <a:pt x="2322" y="9133"/>
                      <a:pt x="2322" y="9097"/>
                    </a:cubicBezTo>
                    <a:cubicBezTo>
                      <a:pt x="2322" y="8990"/>
                      <a:pt x="2322" y="8883"/>
                      <a:pt x="2322" y="8764"/>
                    </a:cubicBezTo>
                    <a:cubicBezTo>
                      <a:pt x="2322" y="8752"/>
                      <a:pt x="2322" y="8728"/>
                      <a:pt x="2322" y="8716"/>
                    </a:cubicBezTo>
                    <a:cubicBezTo>
                      <a:pt x="2298" y="8657"/>
                      <a:pt x="2310" y="8597"/>
                      <a:pt x="2346" y="8562"/>
                    </a:cubicBezTo>
                    <a:cubicBezTo>
                      <a:pt x="2370" y="8526"/>
                      <a:pt x="2382" y="8490"/>
                      <a:pt x="2370" y="8454"/>
                    </a:cubicBezTo>
                    <a:cubicBezTo>
                      <a:pt x="2370" y="8395"/>
                      <a:pt x="2382" y="8335"/>
                      <a:pt x="2394" y="8276"/>
                    </a:cubicBezTo>
                    <a:cubicBezTo>
                      <a:pt x="2406" y="8204"/>
                      <a:pt x="2406" y="8145"/>
                      <a:pt x="2394" y="8073"/>
                    </a:cubicBezTo>
                    <a:cubicBezTo>
                      <a:pt x="2382" y="8050"/>
                      <a:pt x="2382" y="8026"/>
                      <a:pt x="2382" y="8002"/>
                    </a:cubicBezTo>
                    <a:cubicBezTo>
                      <a:pt x="2418" y="7823"/>
                      <a:pt x="2358" y="7657"/>
                      <a:pt x="2346" y="7478"/>
                    </a:cubicBezTo>
                    <a:cubicBezTo>
                      <a:pt x="2334" y="7407"/>
                      <a:pt x="2310" y="7347"/>
                      <a:pt x="2251" y="7311"/>
                    </a:cubicBezTo>
                    <a:cubicBezTo>
                      <a:pt x="2215" y="7300"/>
                      <a:pt x="2203" y="7276"/>
                      <a:pt x="2191" y="7252"/>
                    </a:cubicBezTo>
                    <a:cubicBezTo>
                      <a:pt x="2108" y="7145"/>
                      <a:pt x="2013" y="7061"/>
                      <a:pt x="1894" y="7002"/>
                    </a:cubicBezTo>
                    <a:cubicBezTo>
                      <a:pt x="1715" y="6930"/>
                      <a:pt x="1560" y="6823"/>
                      <a:pt x="1405" y="6716"/>
                    </a:cubicBezTo>
                    <a:cubicBezTo>
                      <a:pt x="1286" y="6633"/>
                      <a:pt x="1191" y="6526"/>
                      <a:pt x="1108" y="6407"/>
                    </a:cubicBezTo>
                    <a:cubicBezTo>
                      <a:pt x="1072" y="6371"/>
                      <a:pt x="1060" y="6335"/>
                      <a:pt x="1084" y="6287"/>
                    </a:cubicBezTo>
                    <a:cubicBezTo>
                      <a:pt x="1108" y="6240"/>
                      <a:pt x="1096" y="6204"/>
                      <a:pt x="1072" y="6157"/>
                    </a:cubicBezTo>
                    <a:cubicBezTo>
                      <a:pt x="1013" y="6037"/>
                      <a:pt x="929" y="5918"/>
                      <a:pt x="870" y="5787"/>
                    </a:cubicBezTo>
                    <a:cubicBezTo>
                      <a:pt x="870" y="5776"/>
                      <a:pt x="858" y="5764"/>
                      <a:pt x="846" y="5752"/>
                    </a:cubicBezTo>
                    <a:cubicBezTo>
                      <a:pt x="798" y="5716"/>
                      <a:pt x="786" y="5668"/>
                      <a:pt x="774" y="5609"/>
                    </a:cubicBezTo>
                    <a:cubicBezTo>
                      <a:pt x="774" y="5585"/>
                      <a:pt x="774" y="5549"/>
                      <a:pt x="763" y="5514"/>
                    </a:cubicBezTo>
                    <a:cubicBezTo>
                      <a:pt x="691" y="5406"/>
                      <a:pt x="667" y="5275"/>
                      <a:pt x="608" y="5168"/>
                    </a:cubicBezTo>
                    <a:cubicBezTo>
                      <a:pt x="596" y="5144"/>
                      <a:pt x="584" y="5121"/>
                      <a:pt x="584" y="5097"/>
                    </a:cubicBezTo>
                    <a:cubicBezTo>
                      <a:pt x="572" y="5002"/>
                      <a:pt x="524" y="4930"/>
                      <a:pt x="465" y="4871"/>
                    </a:cubicBezTo>
                    <a:cubicBezTo>
                      <a:pt x="429" y="4847"/>
                      <a:pt x="417" y="4811"/>
                      <a:pt x="393" y="4775"/>
                    </a:cubicBezTo>
                    <a:cubicBezTo>
                      <a:pt x="370" y="4668"/>
                      <a:pt x="310" y="4597"/>
                      <a:pt x="239" y="4537"/>
                    </a:cubicBezTo>
                    <a:cubicBezTo>
                      <a:pt x="203" y="4513"/>
                      <a:pt x="167" y="4478"/>
                      <a:pt x="132" y="4454"/>
                    </a:cubicBezTo>
                    <a:cubicBezTo>
                      <a:pt x="96" y="4418"/>
                      <a:pt x="60" y="4394"/>
                      <a:pt x="96" y="4335"/>
                    </a:cubicBezTo>
                    <a:cubicBezTo>
                      <a:pt x="120" y="4323"/>
                      <a:pt x="108" y="4299"/>
                      <a:pt x="96" y="4275"/>
                    </a:cubicBezTo>
                    <a:cubicBezTo>
                      <a:pt x="96" y="4263"/>
                      <a:pt x="84" y="4263"/>
                      <a:pt x="84" y="4252"/>
                    </a:cubicBezTo>
                    <a:cubicBezTo>
                      <a:pt x="1" y="4097"/>
                      <a:pt x="12" y="4025"/>
                      <a:pt x="132" y="3894"/>
                    </a:cubicBezTo>
                    <a:cubicBezTo>
                      <a:pt x="179" y="3847"/>
                      <a:pt x="227" y="3799"/>
                      <a:pt x="274" y="3763"/>
                    </a:cubicBezTo>
                    <a:cubicBezTo>
                      <a:pt x="346" y="3716"/>
                      <a:pt x="358" y="3680"/>
                      <a:pt x="322" y="3585"/>
                    </a:cubicBezTo>
                    <a:cubicBezTo>
                      <a:pt x="322" y="3585"/>
                      <a:pt x="310" y="3585"/>
                      <a:pt x="310" y="3585"/>
                    </a:cubicBezTo>
                    <a:cubicBezTo>
                      <a:pt x="286" y="3609"/>
                      <a:pt x="262" y="3644"/>
                      <a:pt x="227" y="3620"/>
                    </a:cubicBezTo>
                    <a:cubicBezTo>
                      <a:pt x="191" y="3585"/>
                      <a:pt x="143" y="3573"/>
                      <a:pt x="132" y="3501"/>
                    </a:cubicBezTo>
                    <a:cubicBezTo>
                      <a:pt x="120" y="3418"/>
                      <a:pt x="132" y="3335"/>
                      <a:pt x="132" y="3263"/>
                    </a:cubicBezTo>
                    <a:cubicBezTo>
                      <a:pt x="132" y="3251"/>
                      <a:pt x="132" y="3228"/>
                      <a:pt x="143" y="3228"/>
                    </a:cubicBezTo>
                    <a:cubicBezTo>
                      <a:pt x="227" y="3180"/>
                      <a:pt x="215" y="3061"/>
                      <a:pt x="274" y="2989"/>
                    </a:cubicBezTo>
                    <a:cubicBezTo>
                      <a:pt x="298" y="2954"/>
                      <a:pt x="286" y="2918"/>
                      <a:pt x="286" y="2870"/>
                    </a:cubicBezTo>
                    <a:cubicBezTo>
                      <a:pt x="286" y="2799"/>
                      <a:pt x="298" y="2787"/>
                      <a:pt x="358" y="2775"/>
                    </a:cubicBezTo>
                    <a:cubicBezTo>
                      <a:pt x="417" y="2763"/>
                      <a:pt x="453" y="2704"/>
                      <a:pt x="501" y="2692"/>
                    </a:cubicBezTo>
                    <a:cubicBezTo>
                      <a:pt x="513" y="2692"/>
                      <a:pt x="524" y="2680"/>
                      <a:pt x="524" y="2668"/>
                    </a:cubicBezTo>
                    <a:cubicBezTo>
                      <a:pt x="513" y="2608"/>
                      <a:pt x="536" y="2573"/>
                      <a:pt x="584" y="2549"/>
                    </a:cubicBezTo>
                    <a:cubicBezTo>
                      <a:pt x="596" y="2537"/>
                      <a:pt x="596" y="2501"/>
                      <a:pt x="596" y="2477"/>
                    </a:cubicBezTo>
                    <a:cubicBezTo>
                      <a:pt x="620" y="2394"/>
                      <a:pt x="632" y="2358"/>
                      <a:pt x="715" y="2358"/>
                    </a:cubicBezTo>
                    <a:cubicBezTo>
                      <a:pt x="774" y="2347"/>
                      <a:pt x="810" y="2323"/>
                      <a:pt x="822" y="2263"/>
                    </a:cubicBezTo>
                    <a:cubicBezTo>
                      <a:pt x="834" y="2192"/>
                      <a:pt x="894" y="2156"/>
                      <a:pt x="917" y="2108"/>
                    </a:cubicBezTo>
                    <a:cubicBezTo>
                      <a:pt x="846" y="2049"/>
                      <a:pt x="846" y="2049"/>
                      <a:pt x="858" y="1954"/>
                    </a:cubicBezTo>
                    <a:cubicBezTo>
                      <a:pt x="870" y="1918"/>
                      <a:pt x="870" y="1882"/>
                      <a:pt x="858" y="1846"/>
                    </a:cubicBezTo>
                    <a:cubicBezTo>
                      <a:pt x="846" y="1775"/>
                      <a:pt x="846" y="1704"/>
                      <a:pt x="858" y="1632"/>
                    </a:cubicBezTo>
                    <a:cubicBezTo>
                      <a:pt x="858" y="1549"/>
                      <a:pt x="870" y="1465"/>
                      <a:pt x="798" y="1382"/>
                    </a:cubicBezTo>
                    <a:cubicBezTo>
                      <a:pt x="739" y="1287"/>
                      <a:pt x="739" y="1239"/>
                      <a:pt x="834" y="1168"/>
                    </a:cubicBezTo>
                    <a:cubicBezTo>
                      <a:pt x="905" y="1108"/>
                      <a:pt x="905" y="1096"/>
                      <a:pt x="870" y="1013"/>
                    </a:cubicBezTo>
                    <a:cubicBezTo>
                      <a:pt x="870" y="1001"/>
                      <a:pt x="858" y="1001"/>
                      <a:pt x="858" y="989"/>
                    </a:cubicBezTo>
                    <a:cubicBezTo>
                      <a:pt x="858" y="965"/>
                      <a:pt x="846" y="953"/>
                      <a:pt x="870" y="942"/>
                    </a:cubicBezTo>
                    <a:cubicBezTo>
                      <a:pt x="882" y="930"/>
                      <a:pt x="894" y="942"/>
                      <a:pt x="905" y="953"/>
                    </a:cubicBezTo>
                    <a:cubicBezTo>
                      <a:pt x="929" y="965"/>
                      <a:pt x="941" y="1013"/>
                      <a:pt x="989" y="1025"/>
                    </a:cubicBezTo>
                    <a:cubicBezTo>
                      <a:pt x="965" y="942"/>
                      <a:pt x="1001" y="906"/>
                      <a:pt x="1060" y="870"/>
                    </a:cubicBezTo>
                    <a:cubicBezTo>
                      <a:pt x="1108" y="823"/>
                      <a:pt x="1132" y="751"/>
                      <a:pt x="1203" y="727"/>
                    </a:cubicBezTo>
                    <a:cubicBezTo>
                      <a:pt x="1215" y="715"/>
                      <a:pt x="1215" y="692"/>
                      <a:pt x="1227" y="668"/>
                    </a:cubicBezTo>
                    <a:cubicBezTo>
                      <a:pt x="1227" y="644"/>
                      <a:pt x="1239" y="608"/>
                      <a:pt x="1239" y="572"/>
                    </a:cubicBezTo>
                    <a:cubicBezTo>
                      <a:pt x="1251" y="442"/>
                      <a:pt x="1322" y="358"/>
                      <a:pt x="1453" y="358"/>
                    </a:cubicBezTo>
                    <a:cubicBezTo>
                      <a:pt x="1489" y="358"/>
                      <a:pt x="1513" y="358"/>
                      <a:pt x="1536" y="322"/>
                    </a:cubicBezTo>
                    <a:cubicBezTo>
                      <a:pt x="1548" y="287"/>
                      <a:pt x="1584" y="287"/>
                      <a:pt x="1608" y="287"/>
                    </a:cubicBezTo>
                    <a:cubicBezTo>
                      <a:pt x="1691" y="299"/>
                      <a:pt x="1763" y="263"/>
                      <a:pt x="1834" y="215"/>
                    </a:cubicBezTo>
                    <a:cubicBezTo>
                      <a:pt x="1846" y="203"/>
                      <a:pt x="1882" y="191"/>
                      <a:pt x="1906" y="180"/>
                    </a:cubicBezTo>
                    <a:cubicBezTo>
                      <a:pt x="1941" y="168"/>
                      <a:pt x="1977" y="144"/>
                      <a:pt x="2001" y="108"/>
                    </a:cubicBezTo>
                    <a:cubicBezTo>
                      <a:pt x="2037" y="25"/>
                      <a:pt x="2108" y="1"/>
                      <a:pt x="2167" y="37"/>
                    </a:cubicBezTo>
                    <a:cubicBezTo>
                      <a:pt x="2227" y="72"/>
                      <a:pt x="2239" y="120"/>
                      <a:pt x="2191" y="180"/>
                    </a:cubicBezTo>
                    <a:cubicBezTo>
                      <a:pt x="2167" y="191"/>
                      <a:pt x="2156" y="215"/>
                      <a:pt x="2132" y="227"/>
                    </a:cubicBezTo>
                    <a:cubicBezTo>
                      <a:pt x="2084" y="239"/>
                      <a:pt x="2084" y="275"/>
                      <a:pt x="2108" y="311"/>
                    </a:cubicBezTo>
                    <a:cubicBezTo>
                      <a:pt x="2120" y="334"/>
                      <a:pt x="2132" y="358"/>
                      <a:pt x="2144" y="394"/>
                    </a:cubicBezTo>
                    <a:cubicBezTo>
                      <a:pt x="2239" y="311"/>
                      <a:pt x="2334" y="263"/>
                      <a:pt x="2465" y="251"/>
                    </a:cubicBezTo>
                    <a:cubicBezTo>
                      <a:pt x="2441" y="215"/>
                      <a:pt x="2394" y="227"/>
                      <a:pt x="2394" y="180"/>
                    </a:cubicBezTo>
                    <a:cubicBezTo>
                      <a:pt x="2394" y="144"/>
                      <a:pt x="2406" y="120"/>
                      <a:pt x="2418" y="96"/>
                    </a:cubicBezTo>
                    <a:cubicBezTo>
                      <a:pt x="2453" y="61"/>
                      <a:pt x="2489" y="61"/>
                      <a:pt x="2513" y="108"/>
                    </a:cubicBezTo>
                    <a:cubicBezTo>
                      <a:pt x="2513" y="108"/>
                      <a:pt x="2525" y="120"/>
                      <a:pt x="2525" y="120"/>
                    </a:cubicBezTo>
                    <a:cubicBezTo>
                      <a:pt x="2537" y="227"/>
                      <a:pt x="2608" y="251"/>
                      <a:pt x="2679" y="263"/>
                    </a:cubicBezTo>
                    <a:cubicBezTo>
                      <a:pt x="2715" y="263"/>
                      <a:pt x="2739" y="275"/>
                      <a:pt x="2763" y="287"/>
                    </a:cubicBezTo>
                    <a:cubicBezTo>
                      <a:pt x="2810" y="299"/>
                      <a:pt x="2834" y="322"/>
                      <a:pt x="2846" y="370"/>
                    </a:cubicBezTo>
                    <a:cubicBezTo>
                      <a:pt x="2882" y="477"/>
                      <a:pt x="2882" y="477"/>
                      <a:pt x="2977" y="465"/>
                    </a:cubicBezTo>
                    <a:cubicBezTo>
                      <a:pt x="3060" y="453"/>
                      <a:pt x="3132" y="453"/>
                      <a:pt x="3215" y="442"/>
                    </a:cubicBezTo>
                    <a:cubicBezTo>
                      <a:pt x="3263" y="442"/>
                      <a:pt x="3310" y="453"/>
                      <a:pt x="3346" y="501"/>
                    </a:cubicBezTo>
                    <a:cubicBezTo>
                      <a:pt x="3406" y="584"/>
                      <a:pt x="3489" y="561"/>
                      <a:pt x="3572" y="549"/>
                    </a:cubicBezTo>
                    <a:cubicBezTo>
                      <a:pt x="3620" y="537"/>
                      <a:pt x="3656" y="489"/>
                      <a:pt x="3703" y="501"/>
                    </a:cubicBezTo>
                    <a:cubicBezTo>
                      <a:pt x="3703" y="501"/>
                      <a:pt x="3715" y="489"/>
                      <a:pt x="3715" y="489"/>
                    </a:cubicBezTo>
                    <a:cubicBezTo>
                      <a:pt x="3680" y="465"/>
                      <a:pt x="3691" y="453"/>
                      <a:pt x="3715" y="430"/>
                    </a:cubicBezTo>
                    <a:cubicBezTo>
                      <a:pt x="3739" y="418"/>
                      <a:pt x="3763" y="418"/>
                      <a:pt x="3787" y="418"/>
                    </a:cubicBezTo>
                    <a:cubicBezTo>
                      <a:pt x="3882" y="418"/>
                      <a:pt x="3977" y="418"/>
                      <a:pt x="4072" y="418"/>
                    </a:cubicBezTo>
                    <a:cubicBezTo>
                      <a:pt x="4108" y="418"/>
                      <a:pt x="4144" y="418"/>
                      <a:pt x="4168" y="453"/>
                    </a:cubicBezTo>
                    <a:cubicBezTo>
                      <a:pt x="4120" y="513"/>
                      <a:pt x="4061" y="501"/>
                      <a:pt x="4001" y="513"/>
                    </a:cubicBezTo>
                    <a:cubicBezTo>
                      <a:pt x="4037" y="537"/>
                      <a:pt x="4072" y="572"/>
                      <a:pt x="4096" y="608"/>
                    </a:cubicBezTo>
                    <a:cubicBezTo>
                      <a:pt x="4108" y="620"/>
                      <a:pt x="4132" y="632"/>
                      <a:pt x="4156" y="632"/>
                    </a:cubicBezTo>
                    <a:cubicBezTo>
                      <a:pt x="4203" y="644"/>
                      <a:pt x="4251" y="668"/>
                      <a:pt x="4311" y="692"/>
                    </a:cubicBezTo>
                    <a:cubicBezTo>
                      <a:pt x="4418" y="751"/>
                      <a:pt x="4465" y="834"/>
                      <a:pt x="4442" y="965"/>
                    </a:cubicBezTo>
                    <a:cubicBezTo>
                      <a:pt x="4453" y="965"/>
                      <a:pt x="4453" y="977"/>
                      <a:pt x="4453" y="977"/>
                    </a:cubicBezTo>
                    <a:cubicBezTo>
                      <a:pt x="4525" y="918"/>
                      <a:pt x="4584" y="953"/>
                      <a:pt x="4656" y="989"/>
                    </a:cubicBezTo>
                    <a:cubicBezTo>
                      <a:pt x="4739" y="1025"/>
                      <a:pt x="4799" y="1096"/>
                      <a:pt x="4858" y="1156"/>
                    </a:cubicBezTo>
                    <a:cubicBezTo>
                      <a:pt x="4894" y="1192"/>
                      <a:pt x="4930" y="1239"/>
                      <a:pt x="4930" y="1299"/>
                    </a:cubicBezTo>
                    <a:cubicBezTo>
                      <a:pt x="4930" y="1323"/>
                      <a:pt x="4942" y="1358"/>
                      <a:pt x="4965" y="1358"/>
                    </a:cubicBezTo>
                    <a:cubicBezTo>
                      <a:pt x="5085" y="1358"/>
                      <a:pt x="5132" y="1454"/>
                      <a:pt x="5204" y="1537"/>
                    </a:cubicBezTo>
                    <a:cubicBezTo>
                      <a:pt x="5227" y="1561"/>
                      <a:pt x="5239" y="1573"/>
                      <a:pt x="5275" y="1573"/>
                    </a:cubicBezTo>
                    <a:cubicBezTo>
                      <a:pt x="5370" y="1596"/>
                      <a:pt x="5466" y="1585"/>
                      <a:pt x="5561" y="1573"/>
                    </a:cubicBezTo>
                    <a:cubicBezTo>
                      <a:pt x="5680" y="1561"/>
                      <a:pt x="5787" y="1573"/>
                      <a:pt x="5906" y="1632"/>
                    </a:cubicBezTo>
                    <a:cubicBezTo>
                      <a:pt x="6013" y="1692"/>
                      <a:pt x="6132" y="1727"/>
                      <a:pt x="6239" y="1811"/>
                    </a:cubicBezTo>
                    <a:cubicBezTo>
                      <a:pt x="6287" y="1846"/>
                      <a:pt x="6323" y="1906"/>
                      <a:pt x="6382" y="1930"/>
                    </a:cubicBezTo>
                    <a:cubicBezTo>
                      <a:pt x="6489" y="1989"/>
                      <a:pt x="6537" y="2085"/>
                      <a:pt x="6561" y="2216"/>
                    </a:cubicBezTo>
                    <a:cubicBezTo>
                      <a:pt x="6573" y="2299"/>
                      <a:pt x="6609" y="2382"/>
                      <a:pt x="6632" y="2466"/>
                    </a:cubicBezTo>
                    <a:cubicBezTo>
                      <a:pt x="6644" y="2513"/>
                      <a:pt x="6668" y="2561"/>
                      <a:pt x="6716" y="2573"/>
                    </a:cubicBezTo>
                    <a:cubicBezTo>
                      <a:pt x="6763" y="2585"/>
                      <a:pt x="6775" y="2608"/>
                      <a:pt x="6763" y="2656"/>
                    </a:cubicBezTo>
                    <a:cubicBezTo>
                      <a:pt x="6739" y="2716"/>
                      <a:pt x="6739" y="2775"/>
                      <a:pt x="6692" y="2823"/>
                    </a:cubicBezTo>
                    <a:cubicBezTo>
                      <a:pt x="6680" y="2835"/>
                      <a:pt x="6668" y="2847"/>
                      <a:pt x="6668" y="2870"/>
                    </a:cubicBezTo>
                    <a:cubicBezTo>
                      <a:pt x="6609" y="2894"/>
                      <a:pt x="6573" y="2930"/>
                      <a:pt x="6537" y="2989"/>
                    </a:cubicBezTo>
                    <a:cubicBezTo>
                      <a:pt x="6609" y="2989"/>
                      <a:pt x="6644" y="2966"/>
                      <a:pt x="6656" y="2894"/>
                    </a:cubicBezTo>
                    <a:cubicBezTo>
                      <a:pt x="6656" y="2882"/>
                      <a:pt x="6656" y="2882"/>
                      <a:pt x="6668" y="2870"/>
                    </a:cubicBezTo>
                    <a:close/>
                    <a:moveTo>
                      <a:pt x="2084" y="18146"/>
                    </a:moveTo>
                    <a:cubicBezTo>
                      <a:pt x="2025" y="18098"/>
                      <a:pt x="1941" y="18063"/>
                      <a:pt x="1953" y="17956"/>
                    </a:cubicBezTo>
                    <a:cubicBezTo>
                      <a:pt x="1894" y="18051"/>
                      <a:pt x="2013" y="18087"/>
                      <a:pt x="2001" y="18170"/>
                    </a:cubicBezTo>
                    <a:cubicBezTo>
                      <a:pt x="2037" y="18158"/>
                      <a:pt x="2048" y="18146"/>
                      <a:pt x="2084" y="18146"/>
                    </a:cubicBezTo>
                    <a:cubicBezTo>
                      <a:pt x="2108" y="18206"/>
                      <a:pt x="2179" y="18206"/>
                      <a:pt x="2215" y="18241"/>
                    </a:cubicBezTo>
                    <a:cubicBezTo>
                      <a:pt x="2227" y="18253"/>
                      <a:pt x="2251" y="18241"/>
                      <a:pt x="2251" y="18218"/>
                    </a:cubicBezTo>
                    <a:cubicBezTo>
                      <a:pt x="2263" y="18170"/>
                      <a:pt x="2298" y="18146"/>
                      <a:pt x="2298" y="18098"/>
                    </a:cubicBezTo>
                    <a:cubicBezTo>
                      <a:pt x="2310" y="18075"/>
                      <a:pt x="2322" y="18051"/>
                      <a:pt x="2334" y="18051"/>
                    </a:cubicBezTo>
                    <a:cubicBezTo>
                      <a:pt x="2358" y="18051"/>
                      <a:pt x="2370" y="18075"/>
                      <a:pt x="2370" y="18098"/>
                    </a:cubicBezTo>
                    <a:cubicBezTo>
                      <a:pt x="2382" y="18146"/>
                      <a:pt x="2406" y="18206"/>
                      <a:pt x="2382" y="18265"/>
                    </a:cubicBezTo>
                    <a:cubicBezTo>
                      <a:pt x="2370" y="18289"/>
                      <a:pt x="2394" y="18301"/>
                      <a:pt x="2406" y="18301"/>
                    </a:cubicBezTo>
                    <a:cubicBezTo>
                      <a:pt x="2418" y="18313"/>
                      <a:pt x="2429" y="18301"/>
                      <a:pt x="2429" y="18277"/>
                    </a:cubicBezTo>
                    <a:cubicBezTo>
                      <a:pt x="2429" y="18241"/>
                      <a:pt x="2418" y="18218"/>
                      <a:pt x="2418" y="18182"/>
                    </a:cubicBezTo>
                    <a:cubicBezTo>
                      <a:pt x="2406" y="18110"/>
                      <a:pt x="2418" y="18098"/>
                      <a:pt x="2465" y="18063"/>
                    </a:cubicBezTo>
                    <a:cubicBezTo>
                      <a:pt x="2489" y="18051"/>
                      <a:pt x="2513" y="18051"/>
                      <a:pt x="2537" y="18027"/>
                    </a:cubicBezTo>
                    <a:cubicBezTo>
                      <a:pt x="2548" y="18027"/>
                      <a:pt x="2560" y="18015"/>
                      <a:pt x="2560" y="17991"/>
                    </a:cubicBezTo>
                    <a:cubicBezTo>
                      <a:pt x="2548" y="17979"/>
                      <a:pt x="2537" y="17967"/>
                      <a:pt x="2525" y="17979"/>
                    </a:cubicBezTo>
                    <a:cubicBezTo>
                      <a:pt x="2501" y="17979"/>
                      <a:pt x="2489" y="17991"/>
                      <a:pt x="2465" y="17991"/>
                    </a:cubicBezTo>
                    <a:cubicBezTo>
                      <a:pt x="2418" y="18015"/>
                      <a:pt x="2382" y="17991"/>
                      <a:pt x="2358" y="17944"/>
                    </a:cubicBezTo>
                    <a:cubicBezTo>
                      <a:pt x="2334" y="17908"/>
                      <a:pt x="2334" y="17837"/>
                      <a:pt x="2370" y="17801"/>
                    </a:cubicBezTo>
                    <a:cubicBezTo>
                      <a:pt x="2382" y="17801"/>
                      <a:pt x="2406" y="17801"/>
                      <a:pt x="2406" y="17777"/>
                    </a:cubicBezTo>
                    <a:cubicBezTo>
                      <a:pt x="2394" y="17753"/>
                      <a:pt x="2382" y="17741"/>
                      <a:pt x="2370" y="17741"/>
                    </a:cubicBezTo>
                    <a:cubicBezTo>
                      <a:pt x="2334" y="17717"/>
                      <a:pt x="2310" y="17729"/>
                      <a:pt x="2298" y="17789"/>
                    </a:cubicBezTo>
                    <a:cubicBezTo>
                      <a:pt x="2287" y="17884"/>
                      <a:pt x="2263" y="17979"/>
                      <a:pt x="2263" y="18075"/>
                    </a:cubicBezTo>
                    <a:cubicBezTo>
                      <a:pt x="2251" y="18158"/>
                      <a:pt x="2227" y="18170"/>
                      <a:pt x="2156" y="18158"/>
                    </a:cubicBezTo>
                    <a:cubicBezTo>
                      <a:pt x="2132" y="18158"/>
                      <a:pt x="2108" y="18146"/>
                      <a:pt x="2084" y="18146"/>
                    </a:cubicBezTo>
                    <a:close/>
                    <a:moveTo>
                      <a:pt x="2120" y="513"/>
                    </a:moveTo>
                    <a:cubicBezTo>
                      <a:pt x="2037" y="596"/>
                      <a:pt x="2025" y="632"/>
                      <a:pt x="2096" y="727"/>
                    </a:cubicBezTo>
                    <a:cubicBezTo>
                      <a:pt x="2108" y="751"/>
                      <a:pt x="2108" y="775"/>
                      <a:pt x="2120" y="787"/>
                    </a:cubicBezTo>
                    <a:cubicBezTo>
                      <a:pt x="2144" y="823"/>
                      <a:pt x="2179" y="834"/>
                      <a:pt x="2203" y="787"/>
                    </a:cubicBezTo>
                    <a:cubicBezTo>
                      <a:pt x="2227" y="739"/>
                      <a:pt x="2227" y="680"/>
                      <a:pt x="2191" y="632"/>
                    </a:cubicBezTo>
                    <a:cubicBezTo>
                      <a:pt x="2167" y="596"/>
                      <a:pt x="2144" y="549"/>
                      <a:pt x="2120" y="513"/>
                    </a:cubicBezTo>
                    <a:close/>
                    <a:moveTo>
                      <a:pt x="1989" y="17920"/>
                    </a:moveTo>
                    <a:cubicBezTo>
                      <a:pt x="2060" y="17944"/>
                      <a:pt x="2167" y="17884"/>
                      <a:pt x="2191" y="17813"/>
                    </a:cubicBezTo>
                    <a:cubicBezTo>
                      <a:pt x="2191" y="17801"/>
                      <a:pt x="2191" y="17801"/>
                      <a:pt x="2191" y="17789"/>
                    </a:cubicBezTo>
                    <a:cubicBezTo>
                      <a:pt x="2191" y="17777"/>
                      <a:pt x="2179" y="17765"/>
                      <a:pt x="2179" y="17765"/>
                    </a:cubicBezTo>
                    <a:cubicBezTo>
                      <a:pt x="2167" y="17753"/>
                      <a:pt x="2156" y="17765"/>
                      <a:pt x="2156" y="17777"/>
                    </a:cubicBezTo>
                    <a:cubicBezTo>
                      <a:pt x="2120" y="17837"/>
                      <a:pt x="2060" y="17872"/>
                      <a:pt x="1989" y="17920"/>
                    </a:cubicBezTo>
                    <a:close/>
                    <a:moveTo>
                      <a:pt x="1882" y="17670"/>
                    </a:moveTo>
                    <a:cubicBezTo>
                      <a:pt x="1906" y="17694"/>
                      <a:pt x="1917" y="17753"/>
                      <a:pt x="1941" y="17729"/>
                    </a:cubicBezTo>
                    <a:cubicBezTo>
                      <a:pt x="1989" y="17694"/>
                      <a:pt x="2048" y="17694"/>
                      <a:pt x="2120" y="17682"/>
                    </a:cubicBezTo>
                    <a:cubicBezTo>
                      <a:pt x="2037" y="17634"/>
                      <a:pt x="1953" y="17729"/>
                      <a:pt x="1882" y="17670"/>
                    </a:cubicBezTo>
                    <a:close/>
                    <a:moveTo>
                      <a:pt x="1596" y="15372"/>
                    </a:moveTo>
                    <a:cubicBezTo>
                      <a:pt x="1620" y="15336"/>
                      <a:pt x="1691" y="15360"/>
                      <a:pt x="1679" y="15277"/>
                    </a:cubicBezTo>
                    <a:cubicBezTo>
                      <a:pt x="1667" y="15241"/>
                      <a:pt x="1632" y="15253"/>
                      <a:pt x="1596" y="15241"/>
                    </a:cubicBezTo>
                    <a:cubicBezTo>
                      <a:pt x="1608" y="15289"/>
                      <a:pt x="1608" y="15324"/>
                      <a:pt x="1596" y="15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42"/>
              <p:cNvSpPr/>
              <p:nvPr/>
            </p:nvSpPr>
            <p:spPr>
              <a:xfrm>
                <a:off x="3424225" y="4449475"/>
                <a:ext cx="1937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30" extrusionOk="0">
                    <a:moveTo>
                      <a:pt x="12" y="168"/>
                    </a:moveTo>
                    <a:cubicBezTo>
                      <a:pt x="60" y="191"/>
                      <a:pt x="120" y="191"/>
                      <a:pt x="131" y="251"/>
                    </a:cubicBezTo>
                    <a:cubicBezTo>
                      <a:pt x="155" y="239"/>
                      <a:pt x="167" y="227"/>
                      <a:pt x="179" y="215"/>
                    </a:cubicBezTo>
                    <a:cubicBezTo>
                      <a:pt x="227" y="168"/>
                      <a:pt x="227" y="168"/>
                      <a:pt x="179" y="120"/>
                    </a:cubicBezTo>
                    <a:cubicBezTo>
                      <a:pt x="167" y="108"/>
                      <a:pt x="167" y="96"/>
                      <a:pt x="167" y="84"/>
                    </a:cubicBezTo>
                    <a:cubicBezTo>
                      <a:pt x="155" y="60"/>
                      <a:pt x="155" y="37"/>
                      <a:pt x="179" y="49"/>
                    </a:cubicBezTo>
                    <a:cubicBezTo>
                      <a:pt x="262" y="72"/>
                      <a:pt x="346" y="60"/>
                      <a:pt x="429" y="49"/>
                    </a:cubicBezTo>
                    <a:cubicBezTo>
                      <a:pt x="465" y="49"/>
                      <a:pt x="489" y="37"/>
                      <a:pt x="512" y="25"/>
                    </a:cubicBezTo>
                    <a:cubicBezTo>
                      <a:pt x="524" y="13"/>
                      <a:pt x="536" y="1"/>
                      <a:pt x="548" y="1"/>
                    </a:cubicBezTo>
                    <a:cubicBezTo>
                      <a:pt x="620" y="13"/>
                      <a:pt x="679" y="49"/>
                      <a:pt x="739" y="72"/>
                    </a:cubicBezTo>
                    <a:cubicBezTo>
                      <a:pt x="774" y="96"/>
                      <a:pt x="774" y="180"/>
                      <a:pt x="739" y="203"/>
                    </a:cubicBezTo>
                    <a:cubicBezTo>
                      <a:pt x="715" y="227"/>
                      <a:pt x="679" y="251"/>
                      <a:pt x="643" y="263"/>
                    </a:cubicBezTo>
                    <a:cubicBezTo>
                      <a:pt x="608" y="263"/>
                      <a:pt x="584" y="263"/>
                      <a:pt x="584" y="311"/>
                    </a:cubicBezTo>
                    <a:cubicBezTo>
                      <a:pt x="584" y="311"/>
                      <a:pt x="584" y="322"/>
                      <a:pt x="584" y="322"/>
                    </a:cubicBezTo>
                    <a:cubicBezTo>
                      <a:pt x="512" y="299"/>
                      <a:pt x="512" y="394"/>
                      <a:pt x="453" y="406"/>
                    </a:cubicBezTo>
                    <a:cubicBezTo>
                      <a:pt x="393" y="418"/>
                      <a:pt x="393" y="430"/>
                      <a:pt x="346" y="358"/>
                    </a:cubicBezTo>
                    <a:cubicBezTo>
                      <a:pt x="310" y="287"/>
                      <a:pt x="298" y="287"/>
                      <a:pt x="239" y="334"/>
                    </a:cubicBezTo>
                    <a:cubicBezTo>
                      <a:pt x="167" y="406"/>
                      <a:pt x="131" y="406"/>
                      <a:pt x="72" y="311"/>
                    </a:cubicBezTo>
                    <a:cubicBezTo>
                      <a:pt x="48" y="299"/>
                      <a:pt x="36" y="275"/>
                      <a:pt x="24" y="251"/>
                    </a:cubicBezTo>
                    <a:cubicBezTo>
                      <a:pt x="1" y="227"/>
                      <a:pt x="1" y="227"/>
                      <a:pt x="12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49" name="Google Shape;11849;p42"/>
            <p:cNvGrpSpPr/>
            <p:nvPr/>
          </p:nvGrpSpPr>
          <p:grpSpPr>
            <a:xfrm>
              <a:off x="7281869" y="2005721"/>
              <a:ext cx="1143080" cy="636350"/>
              <a:chOff x="5222700" y="3658300"/>
              <a:chExt cx="3210900" cy="636350"/>
            </a:xfrm>
          </p:grpSpPr>
          <p:sp>
            <p:nvSpPr>
              <p:cNvPr id="11850" name="Google Shape;11850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quite big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851" name="Google Shape;11851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852" name="Google Shape;11852;p42"/>
          <p:cNvGrpSpPr/>
          <p:nvPr/>
        </p:nvGrpSpPr>
        <p:grpSpPr>
          <a:xfrm>
            <a:off x="5935257" y="2824173"/>
            <a:ext cx="1143080" cy="1570498"/>
            <a:chOff x="5935257" y="2824173"/>
            <a:chExt cx="1143080" cy="1570498"/>
          </a:xfrm>
        </p:grpSpPr>
        <p:grpSp>
          <p:nvGrpSpPr>
            <p:cNvPr id="11853" name="Google Shape;11853;p42"/>
            <p:cNvGrpSpPr/>
            <p:nvPr/>
          </p:nvGrpSpPr>
          <p:grpSpPr>
            <a:xfrm>
              <a:off x="6167219" y="2824173"/>
              <a:ext cx="679156" cy="728459"/>
              <a:chOff x="4463650" y="3948525"/>
              <a:chExt cx="471800" cy="506050"/>
            </a:xfrm>
          </p:grpSpPr>
          <p:sp>
            <p:nvSpPr>
              <p:cNvPr id="11854" name="Google Shape;11854;p42"/>
              <p:cNvSpPr/>
              <p:nvPr/>
            </p:nvSpPr>
            <p:spPr>
              <a:xfrm>
                <a:off x="4463650" y="4012225"/>
                <a:ext cx="471800" cy="404250"/>
              </a:xfrm>
              <a:custGeom>
                <a:avLst/>
                <a:gdLst/>
                <a:ahLst/>
                <a:cxnLst/>
                <a:rect l="l" t="t" r="r" b="b"/>
                <a:pathLst>
                  <a:path w="18872" h="16170" extrusionOk="0">
                    <a:moveTo>
                      <a:pt x="5822" y="3989"/>
                    </a:moveTo>
                    <a:cubicBezTo>
                      <a:pt x="5810" y="3965"/>
                      <a:pt x="5787" y="3954"/>
                      <a:pt x="5775" y="3942"/>
                    </a:cubicBezTo>
                    <a:cubicBezTo>
                      <a:pt x="5739" y="3918"/>
                      <a:pt x="5703" y="3906"/>
                      <a:pt x="5668" y="3930"/>
                    </a:cubicBezTo>
                    <a:cubicBezTo>
                      <a:pt x="5620" y="3977"/>
                      <a:pt x="5560" y="3954"/>
                      <a:pt x="5513" y="3942"/>
                    </a:cubicBezTo>
                    <a:cubicBezTo>
                      <a:pt x="5489" y="3942"/>
                      <a:pt x="5477" y="3918"/>
                      <a:pt x="5477" y="3894"/>
                    </a:cubicBezTo>
                    <a:cubicBezTo>
                      <a:pt x="5477" y="3835"/>
                      <a:pt x="5465" y="3775"/>
                      <a:pt x="5453" y="3715"/>
                    </a:cubicBezTo>
                    <a:cubicBezTo>
                      <a:pt x="5441" y="3704"/>
                      <a:pt x="5441" y="3668"/>
                      <a:pt x="5453" y="3656"/>
                    </a:cubicBezTo>
                    <a:cubicBezTo>
                      <a:pt x="5465" y="3596"/>
                      <a:pt x="5477" y="3537"/>
                      <a:pt x="5501" y="3489"/>
                    </a:cubicBezTo>
                    <a:cubicBezTo>
                      <a:pt x="5537" y="3418"/>
                      <a:pt x="5537" y="3358"/>
                      <a:pt x="5501" y="3287"/>
                    </a:cubicBezTo>
                    <a:cubicBezTo>
                      <a:pt x="5489" y="3275"/>
                      <a:pt x="5489" y="3263"/>
                      <a:pt x="5477" y="3251"/>
                    </a:cubicBezTo>
                    <a:cubicBezTo>
                      <a:pt x="5477" y="3180"/>
                      <a:pt x="5441" y="3132"/>
                      <a:pt x="5406" y="3084"/>
                    </a:cubicBezTo>
                    <a:cubicBezTo>
                      <a:pt x="5382" y="3049"/>
                      <a:pt x="5382" y="3025"/>
                      <a:pt x="5406" y="2989"/>
                    </a:cubicBezTo>
                    <a:cubicBezTo>
                      <a:pt x="5406" y="2965"/>
                      <a:pt x="5417" y="2953"/>
                      <a:pt x="5417" y="2942"/>
                    </a:cubicBezTo>
                    <a:cubicBezTo>
                      <a:pt x="5429" y="2894"/>
                      <a:pt x="5453" y="2858"/>
                      <a:pt x="5489" y="2834"/>
                    </a:cubicBezTo>
                    <a:cubicBezTo>
                      <a:pt x="5501" y="2834"/>
                      <a:pt x="5513" y="2822"/>
                      <a:pt x="5525" y="2811"/>
                    </a:cubicBezTo>
                    <a:cubicBezTo>
                      <a:pt x="5608" y="2751"/>
                      <a:pt x="5620" y="2692"/>
                      <a:pt x="5596" y="2584"/>
                    </a:cubicBezTo>
                    <a:cubicBezTo>
                      <a:pt x="5596" y="2572"/>
                      <a:pt x="5596" y="2549"/>
                      <a:pt x="5584" y="2537"/>
                    </a:cubicBezTo>
                    <a:cubicBezTo>
                      <a:pt x="5584" y="2513"/>
                      <a:pt x="5584" y="2489"/>
                      <a:pt x="5596" y="2477"/>
                    </a:cubicBezTo>
                    <a:lnTo>
                      <a:pt x="5596" y="2477"/>
                    </a:lnTo>
                    <a:cubicBezTo>
                      <a:pt x="5632" y="2477"/>
                      <a:pt x="5656" y="2501"/>
                      <a:pt x="5668" y="2549"/>
                    </a:cubicBezTo>
                    <a:cubicBezTo>
                      <a:pt x="5679" y="2620"/>
                      <a:pt x="5691" y="2692"/>
                      <a:pt x="5679" y="2775"/>
                    </a:cubicBezTo>
                    <a:cubicBezTo>
                      <a:pt x="5679" y="2799"/>
                      <a:pt x="5668" y="2834"/>
                      <a:pt x="5668" y="2870"/>
                    </a:cubicBezTo>
                    <a:cubicBezTo>
                      <a:pt x="5656" y="2906"/>
                      <a:pt x="5656" y="2930"/>
                      <a:pt x="5668" y="2953"/>
                    </a:cubicBezTo>
                    <a:cubicBezTo>
                      <a:pt x="5679" y="2989"/>
                      <a:pt x="5679" y="3025"/>
                      <a:pt x="5668" y="3061"/>
                    </a:cubicBezTo>
                    <a:cubicBezTo>
                      <a:pt x="5656" y="3084"/>
                      <a:pt x="5668" y="3096"/>
                      <a:pt x="5691" y="3108"/>
                    </a:cubicBezTo>
                    <a:cubicBezTo>
                      <a:pt x="5715" y="3120"/>
                      <a:pt x="5739" y="3132"/>
                      <a:pt x="5775" y="3144"/>
                    </a:cubicBezTo>
                    <a:cubicBezTo>
                      <a:pt x="5798" y="3144"/>
                      <a:pt x="5822" y="3156"/>
                      <a:pt x="5846" y="3156"/>
                    </a:cubicBezTo>
                    <a:cubicBezTo>
                      <a:pt x="5882" y="3168"/>
                      <a:pt x="5929" y="3168"/>
                      <a:pt x="5965" y="3239"/>
                    </a:cubicBezTo>
                    <a:cubicBezTo>
                      <a:pt x="5965" y="3168"/>
                      <a:pt x="5953" y="3144"/>
                      <a:pt x="5929" y="3132"/>
                    </a:cubicBezTo>
                    <a:cubicBezTo>
                      <a:pt x="5870" y="3108"/>
                      <a:pt x="5834" y="3073"/>
                      <a:pt x="5798" y="3037"/>
                    </a:cubicBezTo>
                    <a:cubicBezTo>
                      <a:pt x="5751" y="3001"/>
                      <a:pt x="5739" y="2942"/>
                      <a:pt x="5739" y="2882"/>
                    </a:cubicBezTo>
                    <a:cubicBezTo>
                      <a:pt x="5739" y="2870"/>
                      <a:pt x="5751" y="2858"/>
                      <a:pt x="5751" y="2858"/>
                    </a:cubicBezTo>
                    <a:cubicBezTo>
                      <a:pt x="5763" y="2846"/>
                      <a:pt x="5775" y="2846"/>
                      <a:pt x="5787" y="2858"/>
                    </a:cubicBezTo>
                    <a:cubicBezTo>
                      <a:pt x="5798" y="2870"/>
                      <a:pt x="5798" y="2882"/>
                      <a:pt x="5810" y="2894"/>
                    </a:cubicBezTo>
                    <a:cubicBezTo>
                      <a:pt x="5846" y="2953"/>
                      <a:pt x="5858" y="2930"/>
                      <a:pt x="5906" y="2906"/>
                    </a:cubicBezTo>
                    <a:cubicBezTo>
                      <a:pt x="5918" y="2906"/>
                      <a:pt x="5929" y="2894"/>
                      <a:pt x="5941" y="2882"/>
                    </a:cubicBezTo>
                    <a:cubicBezTo>
                      <a:pt x="5953" y="2870"/>
                      <a:pt x="5953" y="2834"/>
                      <a:pt x="5929" y="2822"/>
                    </a:cubicBezTo>
                    <a:cubicBezTo>
                      <a:pt x="5918" y="2811"/>
                      <a:pt x="5894" y="2787"/>
                      <a:pt x="5906" y="2751"/>
                    </a:cubicBezTo>
                    <a:cubicBezTo>
                      <a:pt x="5906" y="2739"/>
                      <a:pt x="5894" y="2739"/>
                      <a:pt x="5882" y="2727"/>
                    </a:cubicBezTo>
                    <a:cubicBezTo>
                      <a:pt x="5846" y="2703"/>
                      <a:pt x="5834" y="2692"/>
                      <a:pt x="5858" y="2656"/>
                    </a:cubicBezTo>
                    <a:cubicBezTo>
                      <a:pt x="5870" y="2644"/>
                      <a:pt x="5870" y="2632"/>
                      <a:pt x="5882" y="2620"/>
                    </a:cubicBezTo>
                    <a:cubicBezTo>
                      <a:pt x="5918" y="2572"/>
                      <a:pt x="5977" y="2572"/>
                      <a:pt x="5989" y="2632"/>
                    </a:cubicBezTo>
                    <a:cubicBezTo>
                      <a:pt x="6013" y="2668"/>
                      <a:pt x="6025" y="2680"/>
                      <a:pt x="6060" y="2680"/>
                    </a:cubicBezTo>
                    <a:cubicBezTo>
                      <a:pt x="6120" y="2680"/>
                      <a:pt x="6156" y="2703"/>
                      <a:pt x="6203" y="2739"/>
                    </a:cubicBezTo>
                    <a:cubicBezTo>
                      <a:pt x="6251" y="2787"/>
                      <a:pt x="6299" y="2822"/>
                      <a:pt x="6334" y="2882"/>
                    </a:cubicBezTo>
                    <a:cubicBezTo>
                      <a:pt x="6370" y="2942"/>
                      <a:pt x="6418" y="2965"/>
                      <a:pt x="6477" y="2942"/>
                    </a:cubicBezTo>
                    <a:cubicBezTo>
                      <a:pt x="6489" y="2942"/>
                      <a:pt x="6513" y="2942"/>
                      <a:pt x="6525" y="2942"/>
                    </a:cubicBezTo>
                    <a:cubicBezTo>
                      <a:pt x="6560" y="2942"/>
                      <a:pt x="6572" y="2977"/>
                      <a:pt x="6572" y="3001"/>
                    </a:cubicBezTo>
                    <a:cubicBezTo>
                      <a:pt x="6560" y="3049"/>
                      <a:pt x="6549" y="3096"/>
                      <a:pt x="6513" y="3120"/>
                    </a:cubicBezTo>
                    <a:cubicBezTo>
                      <a:pt x="6477" y="3144"/>
                      <a:pt x="6465" y="3168"/>
                      <a:pt x="6465" y="3203"/>
                    </a:cubicBezTo>
                    <a:cubicBezTo>
                      <a:pt x="6465" y="3263"/>
                      <a:pt x="6465" y="3311"/>
                      <a:pt x="6465" y="3370"/>
                    </a:cubicBezTo>
                    <a:cubicBezTo>
                      <a:pt x="6465" y="3394"/>
                      <a:pt x="6477" y="3406"/>
                      <a:pt x="6489" y="3430"/>
                    </a:cubicBezTo>
                    <a:cubicBezTo>
                      <a:pt x="6501" y="3442"/>
                      <a:pt x="6501" y="3465"/>
                      <a:pt x="6513" y="3489"/>
                    </a:cubicBezTo>
                    <a:cubicBezTo>
                      <a:pt x="6525" y="3513"/>
                      <a:pt x="6501" y="3561"/>
                      <a:pt x="6537" y="3561"/>
                    </a:cubicBezTo>
                    <a:cubicBezTo>
                      <a:pt x="6560" y="3561"/>
                      <a:pt x="6560" y="3525"/>
                      <a:pt x="6584" y="3501"/>
                    </a:cubicBezTo>
                    <a:cubicBezTo>
                      <a:pt x="6620" y="3465"/>
                      <a:pt x="6620" y="3418"/>
                      <a:pt x="6620" y="3370"/>
                    </a:cubicBezTo>
                    <a:cubicBezTo>
                      <a:pt x="6608" y="3323"/>
                      <a:pt x="6608" y="3287"/>
                      <a:pt x="6584" y="3251"/>
                    </a:cubicBezTo>
                    <a:cubicBezTo>
                      <a:pt x="6549" y="3192"/>
                      <a:pt x="6560" y="3132"/>
                      <a:pt x="6584" y="3073"/>
                    </a:cubicBezTo>
                    <a:cubicBezTo>
                      <a:pt x="6584" y="3061"/>
                      <a:pt x="6596" y="3037"/>
                      <a:pt x="6596" y="3025"/>
                    </a:cubicBezTo>
                    <a:cubicBezTo>
                      <a:pt x="6608" y="2977"/>
                      <a:pt x="6608" y="2942"/>
                      <a:pt x="6560" y="2918"/>
                    </a:cubicBezTo>
                    <a:cubicBezTo>
                      <a:pt x="6513" y="2882"/>
                      <a:pt x="6465" y="2834"/>
                      <a:pt x="6453" y="2763"/>
                    </a:cubicBezTo>
                    <a:cubicBezTo>
                      <a:pt x="6441" y="2739"/>
                      <a:pt x="6430" y="2727"/>
                      <a:pt x="6406" y="2715"/>
                    </a:cubicBezTo>
                    <a:cubicBezTo>
                      <a:pt x="6394" y="2715"/>
                      <a:pt x="6370" y="2703"/>
                      <a:pt x="6358" y="2703"/>
                    </a:cubicBezTo>
                    <a:cubicBezTo>
                      <a:pt x="6322" y="2692"/>
                      <a:pt x="6299" y="2668"/>
                      <a:pt x="6287" y="2620"/>
                    </a:cubicBezTo>
                    <a:cubicBezTo>
                      <a:pt x="6287" y="2584"/>
                      <a:pt x="6275" y="2549"/>
                      <a:pt x="6287" y="2501"/>
                    </a:cubicBezTo>
                    <a:cubicBezTo>
                      <a:pt x="6299" y="2453"/>
                      <a:pt x="6287" y="2418"/>
                      <a:pt x="6263" y="2370"/>
                    </a:cubicBezTo>
                    <a:cubicBezTo>
                      <a:pt x="6215" y="2311"/>
                      <a:pt x="6239" y="2239"/>
                      <a:pt x="6263" y="2168"/>
                    </a:cubicBezTo>
                    <a:cubicBezTo>
                      <a:pt x="6275" y="2156"/>
                      <a:pt x="6287" y="2144"/>
                      <a:pt x="6310" y="2144"/>
                    </a:cubicBezTo>
                    <a:cubicBezTo>
                      <a:pt x="6370" y="2108"/>
                      <a:pt x="6430" y="2108"/>
                      <a:pt x="6501" y="2108"/>
                    </a:cubicBezTo>
                    <a:cubicBezTo>
                      <a:pt x="6549" y="2108"/>
                      <a:pt x="6596" y="2108"/>
                      <a:pt x="6644" y="2084"/>
                    </a:cubicBezTo>
                    <a:cubicBezTo>
                      <a:pt x="6680" y="2072"/>
                      <a:pt x="6727" y="2060"/>
                      <a:pt x="6763" y="2060"/>
                    </a:cubicBezTo>
                    <a:cubicBezTo>
                      <a:pt x="6787" y="2072"/>
                      <a:pt x="6799" y="2060"/>
                      <a:pt x="6822" y="2049"/>
                    </a:cubicBezTo>
                    <a:cubicBezTo>
                      <a:pt x="6846" y="2037"/>
                      <a:pt x="6858" y="2025"/>
                      <a:pt x="6882" y="2013"/>
                    </a:cubicBezTo>
                    <a:cubicBezTo>
                      <a:pt x="6930" y="2001"/>
                      <a:pt x="6953" y="1965"/>
                      <a:pt x="6953" y="1918"/>
                    </a:cubicBezTo>
                    <a:cubicBezTo>
                      <a:pt x="6953" y="1882"/>
                      <a:pt x="6953" y="1858"/>
                      <a:pt x="6918" y="1846"/>
                    </a:cubicBezTo>
                    <a:cubicBezTo>
                      <a:pt x="6894" y="1822"/>
                      <a:pt x="6870" y="1799"/>
                      <a:pt x="6846" y="1763"/>
                    </a:cubicBezTo>
                    <a:cubicBezTo>
                      <a:pt x="6834" y="1751"/>
                      <a:pt x="6822" y="1739"/>
                      <a:pt x="6799" y="1727"/>
                    </a:cubicBezTo>
                    <a:cubicBezTo>
                      <a:pt x="6787" y="1715"/>
                      <a:pt x="6787" y="1691"/>
                      <a:pt x="6811" y="1679"/>
                    </a:cubicBezTo>
                    <a:cubicBezTo>
                      <a:pt x="6834" y="1679"/>
                      <a:pt x="6846" y="1656"/>
                      <a:pt x="6846" y="1620"/>
                    </a:cubicBezTo>
                    <a:cubicBezTo>
                      <a:pt x="6858" y="1572"/>
                      <a:pt x="6870" y="1572"/>
                      <a:pt x="6918" y="1584"/>
                    </a:cubicBezTo>
                    <a:cubicBezTo>
                      <a:pt x="6953" y="1596"/>
                      <a:pt x="6965" y="1596"/>
                      <a:pt x="6977" y="1560"/>
                    </a:cubicBezTo>
                    <a:cubicBezTo>
                      <a:pt x="7001" y="1525"/>
                      <a:pt x="7025" y="1489"/>
                      <a:pt x="6989" y="1441"/>
                    </a:cubicBezTo>
                    <a:cubicBezTo>
                      <a:pt x="6989" y="1429"/>
                      <a:pt x="6989" y="1418"/>
                      <a:pt x="7001" y="1418"/>
                    </a:cubicBezTo>
                    <a:cubicBezTo>
                      <a:pt x="7013" y="1418"/>
                      <a:pt x="7013" y="1406"/>
                      <a:pt x="7025" y="1418"/>
                    </a:cubicBezTo>
                    <a:cubicBezTo>
                      <a:pt x="7072" y="1429"/>
                      <a:pt x="7108" y="1394"/>
                      <a:pt x="7144" y="1346"/>
                    </a:cubicBezTo>
                    <a:cubicBezTo>
                      <a:pt x="7156" y="1322"/>
                      <a:pt x="7180" y="1298"/>
                      <a:pt x="7203" y="1275"/>
                    </a:cubicBezTo>
                    <a:cubicBezTo>
                      <a:pt x="7203" y="1275"/>
                      <a:pt x="7215" y="1263"/>
                      <a:pt x="7227" y="1263"/>
                    </a:cubicBezTo>
                    <a:cubicBezTo>
                      <a:pt x="7311" y="1239"/>
                      <a:pt x="7370" y="1144"/>
                      <a:pt x="7465" y="1144"/>
                    </a:cubicBezTo>
                    <a:cubicBezTo>
                      <a:pt x="7537" y="1108"/>
                      <a:pt x="7620" y="1096"/>
                      <a:pt x="7692" y="1048"/>
                    </a:cubicBezTo>
                    <a:cubicBezTo>
                      <a:pt x="7703" y="1037"/>
                      <a:pt x="7703" y="1025"/>
                      <a:pt x="7692" y="1001"/>
                    </a:cubicBezTo>
                    <a:cubicBezTo>
                      <a:pt x="7680" y="1001"/>
                      <a:pt x="7680" y="1001"/>
                      <a:pt x="7668" y="989"/>
                    </a:cubicBezTo>
                    <a:cubicBezTo>
                      <a:pt x="7656" y="977"/>
                      <a:pt x="7656" y="953"/>
                      <a:pt x="7680" y="941"/>
                    </a:cubicBezTo>
                    <a:cubicBezTo>
                      <a:pt x="7751" y="929"/>
                      <a:pt x="7823" y="894"/>
                      <a:pt x="7894" y="906"/>
                    </a:cubicBezTo>
                    <a:cubicBezTo>
                      <a:pt x="7918" y="906"/>
                      <a:pt x="7930" y="894"/>
                      <a:pt x="7942" y="894"/>
                    </a:cubicBezTo>
                    <a:cubicBezTo>
                      <a:pt x="7965" y="894"/>
                      <a:pt x="7965" y="870"/>
                      <a:pt x="7954" y="858"/>
                    </a:cubicBezTo>
                    <a:cubicBezTo>
                      <a:pt x="7942" y="834"/>
                      <a:pt x="7954" y="822"/>
                      <a:pt x="7977" y="810"/>
                    </a:cubicBezTo>
                    <a:cubicBezTo>
                      <a:pt x="8013" y="798"/>
                      <a:pt x="8049" y="810"/>
                      <a:pt x="8073" y="822"/>
                    </a:cubicBezTo>
                    <a:cubicBezTo>
                      <a:pt x="8096" y="822"/>
                      <a:pt x="8096" y="858"/>
                      <a:pt x="8084" y="870"/>
                    </a:cubicBezTo>
                    <a:cubicBezTo>
                      <a:pt x="8073" y="882"/>
                      <a:pt x="8061" y="894"/>
                      <a:pt x="8049" y="906"/>
                    </a:cubicBezTo>
                    <a:cubicBezTo>
                      <a:pt x="8037" y="929"/>
                      <a:pt x="8037" y="953"/>
                      <a:pt x="8061" y="965"/>
                    </a:cubicBezTo>
                    <a:cubicBezTo>
                      <a:pt x="8108" y="989"/>
                      <a:pt x="8144" y="977"/>
                      <a:pt x="8180" y="965"/>
                    </a:cubicBezTo>
                    <a:cubicBezTo>
                      <a:pt x="8204" y="965"/>
                      <a:pt x="8204" y="953"/>
                      <a:pt x="8215" y="941"/>
                    </a:cubicBezTo>
                    <a:cubicBezTo>
                      <a:pt x="8239" y="917"/>
                      <a:pt x="8251" y="882"/>
                      <a:pt x="8287" y="858"/>
                    </a:cubicBezTo>
                    <a:cubicBezTo>
                      <a:pt x="8311" y="822"/>
                      <a:pt x="8346" y="822"/>
                      <a:pt x="8382" y="858"/>
                    </a:cubicBezTo>
                    <a:cubicBezTo>
                      <a:pt x="8394" y="870"/>
                      <a:pt x="8394" y="882"/>
                      <a:pt x="8418" y="894"/>
                    </a:cubicBezTo>
                    <a:cubicBezTo>
                      <a:pt x="8418" y="894"/>
                      <a:pt x="8430" y="906"/>
                      <a:pt x="8442" y="894"/>
                    </a:cubicBezTo>
                    <a:cubicBezTo>
                      <a:pt x="8454" y="882"/>
                      <a:pt x="8454" y="858"/>
                      <a:pt x="8454" y="846"/>
                    </a:cubicBezTo>
                    <a:cubicBezTo>
                      <a:pt x="8442" y="834"/>
                      <a:pt x="8418" y="822"/>
                      <a:pt x="8406" y="810"/>
                    </a:cubicBezTo>
                    <a:cubicBezTo>
                      <a:pt x="8394" y="798"/>
                      <a:pt x="8382" y="787"/>
                      <a:pt x="8370" y="763"/>
                    </a:cubicBezTo>
                    <a:cubicBezTo>
                      <a:pt x="8358" y="739"/>
                      <a:pt x="8370" y="715"/>
                      <a:pt x="8394" y="715"/>
                    </a:cubicBezTo>
                    <a:cubicBezTo>
                      <a:pt x="8406" y="715"/>
                      <a:pt x="8430" y="715"/>
                      <a:pt x="8454" y="715"/>
                    </a:cubicBezTo>
                    <a:cubicBezTo>
                      <a:pt x="8477" y="715"/>
                      <a:pt x="8501" y="715"/>
                      <a:pt x="8525" y="715"/>
                    </a:cubicBezTo>
                    <a:cubicBezTo>
                      <a:pt x="8585" y="691"/>
                      <a:pt x="8620" y="632"/>
                      <a:pt x="8596" y="572"/>
                    </a:cubicBezTo>
                    <a:cubicBezTo>
                      <a:pt x="8585" y="525"/>
                      <a:pt x="8596" y="489"/>
                      <a:pt x="8608" y="441"/>
                    </a:cubicBezTo>
                    <a:cubicBezTo>
                      <a:pt x="8620" y="394"/>
                      <a:pt x="8644" y="346"/>
                      <a:pt x="8668" y="310"/>
                    </a:cubicBezTo>
                    <a:cubicBezTo>
                      <a:pt x="8704" y="251"/>
                      <a:pt x="8751" y="191"/>
                      <a:pt x="8775" y="132"/>
                    </a:cubicBezTo>
                    <a:cubicBezTo>
                      <a:pt x="8811" y="60"/>
                      <a:pt x="8882" y="36"/>
                      <a:pt x="8942" y="13"/>
                    </a:cubicBezTo>
                    <a:cubicBezTo>
                      <a:pt x="8966" y="1"/>
                      <a:pt x="9001" y="25"/>
                      <a:pt x="9025" y="48"/>
                    </a:cubicBezTo>
                    <a:cubicBezTo>
                      <a:pt x="9061" y="72"/>
                      <a:pt x="9085" y="108"/>
                      <a:pt x="9132" y="108"/>
                    </a:cubicBezTo>
                    <a:cubicBezTo>
                      <a:pt x="9156" y="108"/>
                      <a:pt x="9156" y="132"/>
                      <a:pt x="9168" y="155"/>
                    </a:cubicBezTo>
                    <a:cubicBezTo>
                      <a:pt x="9180" y="191"/>
                      <a:pt x="9168" y="227"/>
                      <a:pt x="9144" y="251"/>
                    </a:cubicBezTo>
                    <a:cubicBezTo>
                      <a:pt x="9108" y="275"/>
                      <a:pt x="9085" y="298"/>
                      <a:pt x="9061" y="334"/>
                    </a:cubicBezTo>
                    <a:cubicBezTo>
                      <a:pt x="9049" y="346"/>
                      <a:pt x="9037" y="358"/>
                      <a:pt x="9037" y="382"/>
                    </a:cubicBezTo>
                    <a:cubicBezTo>
                      <a:pt x="9049" y="394"/>
                      <a:pt x="9049" y="394"/>
                      <a:pt x="9061" y="394"/>
                    </a:cubicBezTo>
                    <a:cubicBezTo>
                      <a:pt x="9132" y="334"/>
                      <a:pt x="9204" y="382"/>
                      <a:pt x="9275" y="406"/>
                    </a:cubicBezTo>
                    <a:cubicBezTo>
                      <a:pt x="9335" y="429"/>
                      <a:pt x="9358" y="489"/>
                      <a:pt x="9311" y="548"/>
                    </a:cubicBezTo>
                    <a:cubicBezTo>
                      <a:pt x="9287" y="596"/>
                      <a:pt x="9263" y="656"/>
                      <a:pt x="9227" y="703"/>
                    </a:cubicBezTo>
                    <a:cubicBezTo>
                      <a:pt x="9287" y="727"/>
                      <a:pt x="9335" y="715"/>
                      <a:pt x="9370" y="667"/>
                    </a:cubicBezTo>
                    <a:cubicBezTo>
                      <a:pt x="9370" y="656"/>
                      <a:pt x="9382" y="644"/>
                      <a:pt x="9382" y="632"/>
                    </a:cubicBezTo>
                    <a:cubicBezTo>
                      <a:pt x="9406" y="572"/>
                      <a:pt x="9406" y="572"/>
                      <a:pt x="9466" y="572"/>
                    </a:cubicBezTo>
                    <a:cubicBezTo>
                      <a:pt x="9489" y="572"/>
                      <a:pt x="9501" y="572"/>
                      <a:pt x="9525" y="572"/>
                    </a:cubicBezTo>
                    <a:cubicBezTo>
                      <a:pt x="9549" y="560"/>
                      <a:pt x="9573" y="560"/>
                      <a:pt x="9597" y="572"/>
                    </a:cubicBezTo>
                    <a:cubicBezTo>
                      <a:pt x="9608" y="584"/>
                      <a:pt x="9632" y="584"/>
                      <a:pt x="9656" y="584"/>
                    </a:cubicBezTo>
                    <a:cubicBezTo>
                      <a:pt x="9716" y="560"/>
                      <a:pt x="9787" y="572"/>
                      <a:pt x="9835" y="644"/>
                    </a:cubicBezTo>
                    <a:cubicBezTo>
                      <a:pt x="9835" y="656"/>
                      <a:pt x="9859" y="656"/>
                      <a:pt x="9870" y="656"/>
                    </a:cubicBezTo>
                    <a:lnTo>
                      <a:pt x="9870" y="656"/>
                    </a:lnTo>
                    <a:cubicBezTo>
                      <a:pt x="9870" y="691"/>
                      <a:pt x="9882" y="715"/>
                      <a:pt x="9894" y="739"/>
                    </a:cubicBezTo>
                    <a:cubicBezTo>
                      <a:pt x="9930" y="763"/>
                      <a:pt x="9942" y="798"/>
                      <a:pt x="9942" y="846"/>
                    </a:cubicBezTo>
                    <a:cubicBezTo>
                      <a:pt x="9954" y="882"/>
                      <a:pt x="9966" y="894"/>
                      <a:pt x="9989" y="870"/>
                    </a:cubicBezTo>
                    <a:cubicBezTo>
                      <a:pt x="10001" y="858"/>
                      <a:pt x="10013" y="870"/>
                      <a:pt x="10025" y="882"/>
                    </a:cubicBezTo>
                    <a:cubicBezTo>
                      <a:pt x="10025" y="894"/>
                      <a:pt x="10037" y="906"/>
                      <a:pt x="10037" y="917"/>
                    </a:cubicBezTo>
                    <a:cubicBezTo>
                      <a:pt x="10037" y="941"/>
                      <a:pt x="10037" y="965"/>
                      <a:pt x="10061" y="989"/>
                    </a:cubicBezTo>
                    <a:cubicBezTo>
                      <a:pt x="10085" y="1025"/>
                      <a:pt x="10085" y="1072"/>
                      <a:pt x="10073" y="1120"/>
                    </a:cubicBezTo>
                    <a:cubicBezTo>
                      <a:pt x="10061" y="1156"/>
                      <a:pt x="10049" y="1191"/>
                      <a:pt x="10073" y="1239"/>
                    </a:cubicBezTo>
                    <a:cubicBezTo>
                      <a:pt x="10085" y="1275"/>
                      <a:pt x="10073" y="1322"/>
                      <a:pt x="10049" y="1358"/>
                    </a:cubicBezTo>
                    <a:cubicBezTo>
                      <a:pt x="10025" y="1418"/>
                      <a:pt x="9989" y="1477"/>
                      <a:pt x="9942" y="1525"/>
                    </a:cubicBezTo>
                    <a:cubicBezTo>
                      <a:pt x="9918" y="1560"/>
                      <a:pt x="9882" y="1584"/>
                      <a:pt x="9859" y="1620"/>
                    </a:cubicBezTo>
                    <a:cubicBezTo>
                      <a:pt x="9847" y="1644"/>
                      <a:pt x="9835" y="1632"/>
                      <a:pt x="9811" y="1644"/>
                    </a:cubicBezTo>
                    <a:cubicBezTo>
                      <a:pt x="9739" y="1691"/>
                      <a:pt x="9668" y="1751"/>
                      <a:pt x="9632" y="1834"/>
                    </a:cubicBezTo>
                    <a:cubicBezTo>
                      <a:pt x="9620" y="1870"/>
                      <a:pt x="9597" y="1894"/>
                      <a:pt x="9573" y="1918"/>
                    </a:cubicBezTo>
                    <a:cubicBezTo>
                      <a:pt x="9537" y="1941"/>
                      <a:pt x="9501" y="1989"/>
                      <a:pt x="9489" y="2037"/>
                    </a:cubicBezTo>
                    <a:cubicBezTo>
                      <a:pt x="9478" y="2049"/>
                      <a:pt x="9466" y="2072"/>
                      <a:pt x="9466" y="2084"/>
                    </a:cubicBezTo>
                    <a:cubicBezTo>
                      <a:pt x="9442" y="2120"/>
                      <a:pt x="9418" y="2132"/>
                      <a:pt x="9394" y="2132"/>
                    </a:cubicBezTo>
                    <a:cubicBezTo>
                      <a:pt x="9347" y="2132"/>
                      <a:pt x="9311" y="2156"/>
                      <a:pt x="9299" y="2203"/>
                    </a:cubicBezTo>
                    <a:cubicBezTo>
                      <a:pt x="9287" y="2239"/>
                      <a:pt x="9263" y="2263"/>
                      <a:pt x="9239" y="2275"/>
                    </a:cubicBezTo>
                    <a:cubicBezTo>
                      <a:pt x="9204" y="2299"/>
                      <a:pt x="9192" y="2322"/>
                      <a:pt x="9180" y="2358"/>
                    </a:cubicBezTo>
                    <a:cubicBezTo>
                      <a:pt x="9156" y="2406"/>
                      <a:pt x="9156" y="2430"/>
                      <a:pt x="9180" y="2430"/>
                    </a:cubicBezTo>
                    <a:cubicBezTo>
                      <a:pt x="9192" y="2418"/>
                      <a:pt x="9192" y="2394"/>
                      <a:pt x="9204" y="2370"/>
                    </a:cubicBezTo>
                    <a:cubicBezTo>
                      <a:pt x="9204" y="2346"/>
                      <a:pt x="9227" y="2322"/>
                      <a:pt x="9251" y="2322"/>
                    </a:cubicBezTo>
                    <a:cubicBezTo>
                      <a:pt x="9335" y="2334"/>
                      <a:pt x="9406" y="2299"/>
                      <a:pt x="9466" y="2263"/>
                    </a:cubicBezTo>
                    <a:cubicBezTo>
                      <a:pt x="9501" y="2251"/>
                      <a:pt x="9525" y="2239"/>
                      <a:pt x="9537" y="2215"/>
                    </a:cubicBezTo>
                    <a:cubicBezTo>
                      <a:pt x="9549" y="2203"/>
                      <a:pt x="9561" y="2203"/>
                      <a:pt x="9561" y="2203"/>
                    </a:cubicBezTo>
                    <a:cubicBezTo>
                      <a:pt x="9585" y="2191"/>
                      <a:pt x="9597" y="2203"/>
                      <a:pt x="9608" y="2191"/>
                    </a:cubicBezTo>
                    <a:cubicBezTo>
                      <a:pt x="9644" y="2168"/>
                      <a:pt x="9680" y="2132"/>
                      <a:pt x="9704" y="2096"/>
                    </a:cubicBezTo>
                    <a:cubicBezTo>
                      <a:pt x="9680" y="2096"/>
                      <a:pt x="9656" y="2108"/>
                      <a:pt x="9620" y="2120"/>
                    </a:cubicBezTo>
                    <a:cubicBezTo>
                      <a:pt x="9597" y="2132"/>
                      <a:pt x="9585" y="2120"/>
                      <a:pt x="9585" y="2096"/>
                    </a:cubicBezTo>
                    <a:cubicBezTo>
                      <a:pt x="9573" y="2049"/>
                      <a:pt x="9597" y="1977"/>
                      <a:pt x="9632" y="1953"/>
                    </a:cubicBezTo>
                    <a:cubicBezTo>
                      <a:pt x="9644" y="1941"/>
                      <a:pt x="9668" y="1941"/>
                      <a:pt x="9680" y="1953"/>
                    </a:cubicBezTo>
                    <a:cubicBezTo>
                      <a:pt x="9716" y="1953"/>
                      <a:pt x="9739" y="1953"/>
                      <a:pt x="9763" y="1953"/>
                    </a:cubicBezTo>
                    <a:cubicBezTo>
                      <a:pt x="9799" y="1941"/>
                      <a:pt x="9799" y="1941"/>
                      <a:pt x="9799" y="1989"/>
                    </a:cubicBezTo>
                    <a:cubicBezTo>
                      <a:pt x="9799" y="2049"/>
                      <a:pt x="9823" y="2084"/>
                      <a:pt x="9870" y="2084"/>
                    </a:cubicBezTo>
                    <a:cubicBezTo>
                      <a:pt x="9918" y="2096"/>
                      <a:pt x="9942" y="2072"/>
                      <a:pt x="9954" y="2013"/>
                    </a:cubicBezTo>
                    <a:cubicBezTo>
                      <a:pt x="9966" y="2001"/>
                      <a:pt x="9954" y="1989"/>
                      <a:pt x="9966" y="1977"/>
                    </a:cubicBezTo>
                    <a:cubicBezTo>
                      <a:pt x="10013" y="2037"/>
                      <a:pt x="10037" y="2096"/>
                      <a:pt x="10025" y="2180"/>
                    </a:cubicBezTo>
                    <a:cubicBezTo>
                      <a:pt x="10025" y="2203"/>
                      <a:pt x="10013" y="2227"/>
                      <a:pt x="10037" y="2251"/>
                    </a:cubicBezTo>
                    <a:cubicBezTo>
                      <a:pt x="10037" y="2251"/>
                      <a:pt x="10049" y="2251"/>
                      <a:pt x="10049" y="2251"/>
                    </a:cubicBezTo>
                    <a:cubicBezTo>
                      <a:pt x="10061" y="2251"/>
                      <a:pt x="10061" y="2251"/>
                      <a:pt x="10061" y="2239"/>
                    </a:cubicBezTo>
                    <a:cubicBezTo>
                      <a:pt x="10061" y="2239"/>
                      <a:pt x="10061" y="2239"/>
                      <a:pt x="10061" y="2239"/>
                    </a:cubicBezTo>
                    <a:cubicBezTo>
                      <a:pt x="10061" y="2156"/>
                      <a:pt x="10073" y="2144"/>
                      <a:pt x="10132" y="2144"/>
                    </a:cubicBezTo>
                    <a:cubicBezTo>
                      <a:pt x="10180" y="2144"/>
                      <a:pt x="10216" y="2132"/>
                      <a:pt x="10251" y="2108"/>
                    </a:cubicBezTo>
                    <a:cubicBezTo>
                      <a:pt x="10287" y="2096"/>
                      <a:pt x="10311" y="2096"/>
                      <a:pt x="10347" y="2096"/>
                    </a:cubicBezTo>
                    <a:cubicBezTo>
                      <a:pt x="10382" y="2108"/>
                      <a:pt x="10406" y="2120"/>
                      <a:pt x="10430" y="2132"/>
                    </a:cubicBezTo>
                    <a:cubicBezTo>
                      <a:pt x="10478" y="2144"/>
                      <a:pt x="10525" y="2156"/>
                      <a:pt x="10573" y="2156"/>
                    </a:cubicBezTo>
                    <a:cubicBezTo>
                      <a:pt x="10597" y="2156"/>
                      <a:pt x="10621" y="2156"/>
                      <a:pt x="10632" y="2168"/>
                    </a:cubicBezTo>
                    <a:cubicBezTo>
                      <a:pt x="10656" y="2168"/>
                      <a:pt x="10656" y="2191"/>
                      <a:pt x="10656" y="2203"/>
                    </a:cubicBezTo>
                    <a:cubicBezTo>
                      <a:pt x="10644" y="2215"/>
                      <a:pt x="10632" y="2227"/>
                      <a:pt x="10632" y="2239"/>
                    </a:cubicBezTo>
                    <a:cubicBezTo>
                      <a:pt x="10621" y="2275"/>
                      <a:pt x="10621" y="2311"/>
                      <a:pt x="10656" y="2334"/>
                    </a:cubicBezTo>
                    <a:cubicBezTo>
                      <a:pt x="10668" y="2346"/>
                      <a:pt x="10692" y="2358"/>
                      <a:pt x="10716" y="2370"/>
                    </a:cubicBezTo>
                    <a:cubicBezTo>
                      <a:pt x="10835" y="2418"/>
                      <a:pt x="10954" y="2418"/>
                      <a:pt x="11085" y="2394"/>
                    </a:cubicBezTo>
                    <a:cubicBezTo>
                      <a:pt x="11097" y="2394"/>
                      <a:pt x="11109" y="2394"/>
                      <a:pt x="11121" y="2382"/>
                    </a:cubicBezTo>
                    <a:cubicBezTo>
                      <a:pt x="11156" y="2370"/>
                      <a:pt x="11168" y="2346"/>
                      <a:pt x="11168" y="2311"/>
                    </a:cubicBezTo>
                    <a:cubicBezTo>
                      <a:pt x="11168" y="2299"/>
                      <a:pt x="11156" y="2287"/>
                      <a:pt x="11156" y="2275"/>
                    </a:cubicBezTo>
                    <a:cubicBezTo>
                      <a:pt x="11144" y="2227"/>
                      <a:pt x="11144" y="2168"/>
                      <a:pt x="11168" y="2120"/>
                    </a:cubicBezTo>
                    <a:cubicBezTo>
                      <a:pt x="11168" y="2108"/>
                      <a:pt x="11168" y="2072"/>
                      <a:pt x="11180" y="2072"/>
                    </a:cubicBezTo>
                    <a:cubicBezTo>
                      <a:pt x="11216" y="2084"/>
                      <a:pt x="11228" y="2037"/>
                      <a:pt x="11263" y="2037"/>
                    </a:cubicBezTo>
                    <a:cubicBezTo>
                      <a:pt x="11299" y="2049"/>
                      <a:pt x="11335" y="2049"/>
                      <a:pt x="11371" y="2072"/>
                    </a:cubicBezTo>
                    <a:cubicBezTo>
                      <a:pt x="11418" y="2132"/>
                      <a:pt x="11478" y="2144"/>
                      <a:pt x="11537" y="2180"/>
                    </a:cubicBezTo>
                    <a:cubicBezTo>
                      <a:pt x="11549" y="2180"/>
                      <a:pt x="11573" y="2180"/>
                      <a:pt x="11585" y="2180"/>
                    </a:cubicBezTo>
                    <a:cubicBezTo>
                      <a:pt x="11656" y="2156"/>
                      <a:pt x="11716" y="2180"/>
                      <a:pt x="11764" y="2239"/>
                    </a:cubicBezTo>
                    <a:cubicBezTo>
                      <a:pt x="11799" y="2287"/>
                      <a:pt x="11835" y="2334"/>
                      <a:pt x="11871" y="2370"/>
                    </a:cubicBezTo>
                    <a:cubicBezTo>
                      <a:pt x="11883" y="2394"/>
                      <a:pt x="11883" y="2418"/>
                      <a:pt x="11883" y="2453"/>
                    </a:cubicBezTo>
                    <a:cubicBezTo>
                      <a:pt x="11871" y="2525"/>
                      <a:pt x="11871" y="2584"/>
                      <a:pt x="11883" y="2656"/>
                    </a:cubicBezTo>
                    <a:cubicBezTo>
                      <a:pt x="11906" y="2715"/>
                      <a:pt x="11894" y="2763"/>
                      <a:pt x="11859" y="2811"/>
                    </a:cubicBezTo>
                    <a:cubicBezTo>
                      <a:pt x="11847" y="2822"/>
                      <a:pt x="11835" y="2822"/>
                      <a:pt x="11835" y="2834"/>
                    </a:cubicBezTo>
                    <a:cubicBezTo>
                      <a:pt x="11799" y="2882"/>
                      <a:pt x="11799" y="2918"/>
                      <a:pt x="11823" y="2953"/>
                    </a:cubicBezTo>
                    <a:cubicBezTo>
                      <a:pt x="11859" y="3001"/>
                      <a:pt x="11871" y="3037"/>
                      <a:pt x="11883" y="3073"/>
                    </a:cubicBezTo>
                    <a:cubicBezTo>
                      <a:pt x="11906" y="3132"/>
                      <a:pt x="11942" y="3192"/>
                      <a:pt x="11978" y="3239"/>
                    </a:cubicBezTo>
                    <a:cubicBezTo>
                      <a:pt x="12002" y="3251"/>
                      <a:pt x="12025" y="3263"/>
                      <a:pt x="12049" y="3263"/>
                    </a:cubicBezTo>
                    <a:cubicBezTo>
                      <a:pt x="12061" y="3275"/>
                      <a:pt x="12061" y="3323"/>
                      <a:pt x="12097" y="3299"/>
                    </a:cubicBezTo>
                    <a:cubicBezTo>
                      <a:pt x="12109" y="3287"/>
                      <a:pt x="12109" y="3263"/>
                      <a:pt x="12121" y="3239"/>
                    </a:cubicBezTo>
                    <a:cubicBezTo>
                      <a:pt x="12156" y="3180"/>
                      <a:pt x="12168" y="3120"/>
                      <a:pt x="12168" y="3049"/>
                    </a:cubicBezTo>
                    <a:cubicBezTo>
                      <a:pt x="12180" y="2989"/>
                      <a:pt x="12204" y="2930"/>
                      <a:pt x="12240" y="2870"/>
                    </a:cubicBezTo>
                    <a:cubicBezTo>
                      <a:pt x="12240" y="2858"/>
                      <a:pt x="12264" y="2858"/>
                      <a:pt x="12264" y="2870"/>
                    </a:cubicBezTo>
                    <a:cubicBezTo>
                      <a:pt x="12287" y="2918"/>
                      <a:pt x="12311" y="2965"/>
                      <a:pt x="12335" y="3013"/>
                    </a:cubicBezTo>
                    <a:cubicBezTo>
                      <a:pt x="12359" y="3049"/>
                      <a:pt x="12395" y="3061"/>
                      <a:pt x="12430" y="3061"/>
                    </a:cubicBezTo>
                    <a:cubicBezTo>
                      <a:pt x="12454" y="3061"/>
                      <a:pt x="12478" y="3049"/>
                      <a:pt x="12490" y="3025"/>
                    </a:cubicBezTo>
                    <a:cubicBezTo>
                      <a:pt x="12526" y="2965"/>
                      <a:pt x="12573" y="2965"/>
                      <a:pt x="12633" y="2989"/>
                    </a:cubicBezTo>
                    <a:cubicBezTo>
                      <a:pt x="12656" y="3013"/>
                      <a:pt x="12692" y="3025"/>
                      <a:pt x="12728" y="3001"/>
                    </a:cubicBezTo>
                    <a:cubicBezTo>
                      <a:pt x="12752" y="2989"/>
                      <a:pt x="12776" y="2989"/>
                      <a:pt x="12799" y="2989"/>
                    </a:cubicBezTo>
                    <a:cubicBezTo>
                      <a:pt x="12823" y="2989"/>
                      <a:pt x="12859" y="3001"/>
                      <a:pt x="12883" y="2989"/>
                    </a:cubicBezTo>
                    <a:cubicBezTo>
                      <a:pt x="12930" y="2989"/>
                      <a:pt x="12954" y="2977"/>
                      <a:pt x="12978" y="3025"/>
                    </a:cubicBezTo>
                    <a:cubicBezTo>
                      <a:pt x="12990" y="3061"/>
                      <a:pt x="13026" y="3037"/>
                      <a:pt x="13037" y="3025"/>
                    </a:cubicBezTo>
                    <a:cubicBezTo>
                      <a:pt x="13073" y="3025"/>
                      <a:pt x="13073" y="3013"/>
                      <a:pt x="13073" y="2977"/>
                    </a:cubicBezTo>
                    <a:cubicBezTo>
                      <a:pt x="13049" y="2906"/>
                      <a:pt x="13061" y="2834"/>
                      <a:pt x="13085" y="2751"/>
                    </a:cubicBezTo>
                    <a:cubicBezTo>
                      <a:pt x="13073" y="2751"/>
                      <a:pt x="13073" y="2751"/>
                      <a:pt x="13061" y="2739"/>
                    </a:cubicBezTo>
                    <a:cubicBezTo>
                      <a:pt x="13037" y="2739"/>
                      <a:pt x="13014" y="2751"/>
                      <a:pt x="13002" y="2715"/>
                    </a:cubicBezTo>
                    <a:cubicBezTo>
                      <a:pt x="12990" y="2680"/>
                      <a:pt x="13026" y="2620"/>
                      <a:pt x="13073" y="2620"/>
                    </a:cubicBezTo>
                    <a:cubicBezTo>
                      <a:pt x="13097" y="2620"/>
                      <a:pt x="13121" y="2620"/>
                      <a:pt x="13145" y="2608"/>
                    </a:cubicBezTo>
                    <a:cubicBezTo>
                      <a:pt x="13180" y="2608"/>
                      <a:pt x="13192" y="2596"/>
                      <a:pt x="13192" y="2537"/>
                    </a:cubicBezTo>
                    <a:cubicBezTo>
                      <a:pt x="13192" y="2537"/>
                      <a:pt x="13192" y="2525"/>
                      <a:pt x="13192" y="2513"/>
                    </a:cubicBezTo>
                    <a:cubicBezTo>
                      <a:pt x="13192" y="2489"/>
                      <a:pt x="13204" y="2477"/>
                      <a:pt x="13228" y="2477"/>
                    </a:cubicBezTo>
                    <a:cubicBezTo>
                      <a:pt x="13240" y="2477"/>
                      <a:pt x="13240" y="2477"/>
                      <a:pt x="13252" y="2489"/>
                    </a:cubicBezTo>
                    <a:cubicBezTo>
                      <a:pt x="13299" y="2525"/>
                      <a:pt x="13359" y="2537"/>
                      <a:pt x="13430" y="2537"/>
                    </a:cubicBezTo>
                    <a:cubicBezTo>
                      <a:pt x="13442" y="2537"/>
                      <a:pt x="13454" y="2537"/>
                      <a:pt x="13466" y="2537"/>
                    </a:cubicBezTo>
                    <a:cubicBezTo>
                      <a:pt x="13597" y="2537"/>
                      <a:pt x="13704" y="2572"/>
                      <a:pt x="13811" y="2632"/>
                    </a:cubicBezTo>
                    <a:cubicBezTo>
                      <a:pt x="13871" y="2656"/>
                      <a:pt x="13919" y="2680"/>
                      <a:pt x="13978" y="2680"/>
                    </a:cubicBezTo>
                    <a:cubicBezTo>
                      <a:pt x="14038" y="2668"/>
                      <a:pt x="14109" y="2680"/>
                      <a:pt x="14169" y="2715"/>
                    </a:cubicBezTo>
                    <a:cubicBezTo>
                      <a:pt x="14216" y="2751"/>
                      <a:pt x="14240" y="2787"/>
                      <a:pt x="14252" y="2846"/>
                    </a:cubicBezTo>
                    <a:cubicBezTo>
                      <a:pt x="14252" y="2882"/>
                      <a:pt x="14240" y="2894"/>
                      <a:pt x="14204" y="2906"/>
                    </a:cubicBezTo>
                    <a:cubicBezTo>
                      <a:pt x="14192" y="2906"/>
                      <a:pt x="14180" y="2906"/>
                      <a:pt x="14169" y="2906"/>
                    </a:cubicBezTo>
                    <a:cubicBezTo>
                      <a:pt x="14169" y="2906"/>
                      <a:pt x="14157" y="2918"/>
                      <a:pt x="14157" y="2930"/>
                    </a:cubicBezTo>
                    <a:cubicBezTo>
                      <a:pt x="14157" y="2942"/>
                      <a:pt x="14169" y="2942"/>
                      <a:pt x="14169" y="2953"/>
                    </a:cubicBezTo>
                    <a:cubicBezTo>
                      <a:pt x="14169" y="2953"/>
                      <a:pt x="14180" y="2953"/>
                      <a:pt x="14192" y="2953"/>
                    </a:cubicBezTo>
                    <a:cubicBezTo>
                      <a:pt x="14228" y="2953"/>
                      <a:pt x="14264" y="2977"/>
                      <a:pt x="14300" y="3013"/>
                    </a:cubicBezTo>
                    <a:cubicBezTo>
                      <a:pt x="14323" y="3049"/>
                      <a:pt x="14347" y="3061"/>
                      <a:pt x="14395" y="3061"/>
                    </a:cubicBezTo>
                    <a:cubicBezTo>
                      <a:pt x="14419" y="3049"/>
                      <a:pt x="14442" y="3061"/>
                      <a:pt x="14454" y="3084"/>
                    </a:cubicBezTo>
                    <a:cubicBezTo>
                      <a:pt x="14466" y="3096"/>
                      <a:pt x="14478" y="3108"/>
                      <a:pt x="14490" y="3120"/>
                    </a:cubicBezTo>
                    <a:cubicBezTo>
                      <a:pt x="14514" y="3156"/>
                      <a:pt x="14526" y="3192"/>
                      <a:pt x="14502" y="3227"/>
                    </a:cubicBezTo>
                    <a:cubicBezTo>
                      <a:pt x="14490" y="3239"/>
                      <a:pt x="14490" y="3251"/>
                      <a:pt x="14502" y="3263"/>
                    </a:cubicBezTo>
                    <a:cubicBezTo>
                      <a:pt x="14526" y="3287"/>
                      <a:pt x="14561" y="3299"/>
                      <a:pt x="14585" y="3275"/>
                    </a:cubicBezTo>
                    <a:cubicBezTo>
                      <a:pt x="14669" y="3251"/>
                      <a:pt x="14740" y="3251"/>
                      <a:pt x="14823" y="3239"/>
                    </a:cubicBezTo>
                    <a:cubicBezTo>
                      <a:pt x="14883" y="3239"/>
                      <a:pt x="14942" y="3239"/>
                      <a:pt x="15002" y="3227"/>
                    </a:cubicBezTo>
                    <a:cubicBezTo>
                      <a:pt x="15062" y="3215"/>
                      <a:pt x="15121" y="3227"/>
                      <a:pt x="15181" y="3227"/>
                    </a:cubicBezTo>
                    <a:cubicBezTo>
                      <a:pt x="15240" y="3239"/>
                      <a:pt x="15300" y="3275"/>
                      <a:pt x="15323" y="3334"/>
                    </a:cubicBezTo>
                    <a:cubicBezTo>
                      <a:pt x="15347" y="3370"/>
                      <a:pt x="15371" y="3394"/>
                      <a:pt x="15383" y="3430"/>
                    </a:cubicBezTo>
                    <a:cubicBezTo>
                      <a:pt x="15407" y="3477"/>
                      <a:pt x="15407" y="3525"/>
                      <a:pt x="15395" y="3573"/>
                    </a:cubicBezTo>
                    <a:cubicBezTo>
                      <a:pt x="15383" y="3596"/>
                      <a:pt x="15371" y="3608"/>
                      <a:pt x="15371" y="3632"/>
                    </a:cubicBezTo>
                    <a:cubicBezTo>
                      <a:pt x="15359" y="3668"/>
                      <a:pt x="15371" y="3692"/>
                      <a:pt x="15395" y="3692"/>
                    </a:cubicBezTo>
                    <a:cubicBezTo>
                      <a:pt x="15454" y="3715"/>
                      <a:pt x="15502" y="3751"/>
                      <a:pt x="15538" y="3787"/>
                    </a:cubicBezTo>
                    <a:cubicBezTo>
                      <a:pt x="15562" y="3811"/>
                      <a:pt x="15585" y="3811"/>
                      <a:pt x="15597" y="3787"/>
                    </a:cubicBezTo>
                    <a:cubicBezTo>
                      <a:pt x="15645" y="3715"/>
                      <a:pt x="15716" y="3715"/>
                      <a:pt x="15788" y="3715"/>
                    </a:cubicBezTo>
                    <a:cubicBezTo>
                      <a:pt x="15800" y="3715"/>
                      <a:pt x="15812" y="3715"/>
                      <a:pt x="15824" y="3704"/>
                    </a:cubicBezTo>
                    <a:cubicBezTo>
                      <a:pt x="15847" y="3704"/>
                      <a:pt x="15859" y="3704"/>
                      <a:pt x="15871" y="3727"/>
                    </a:cubicBezTo>
                    <a:cubicBezTo>
                      <a:pt x="15907" y="3763"/>
                      <a:pt x="15943" y="3775"/>
                      <a:pt x="15978" y="3763"/>
                    </a:cubicBezTo>
                    <a:cubicBezTo>
                      <a:pt x="16014" y="3751"/>
                      <a:pt x="16050" y="3751"/>
                      <a:pt x="16085" y="3775"/>
                    </a:cubicBezTo>
                    <a:cubicBezTo>
                      <a:pt x="16145" y="3811"/>
                      <a:pt x="16193" y="3787"/>
                      <a:pt x="16228" y="3739"/>
                    </a:cubicBezTo>
                    <a:cubicBezTo>
                      <a:pt x="16252" y="3715"/>
                      <a:pt x="16264" y="3692"/>
                      <a:pt x="16288" y="3692"/>
                    </a:cubicBezTo>
                    <a:cubicBezTo>
                      <a:pt x="16300" y="3704"/>
                      <a:pt x="16312" y="3704"/>
                      <a:pt x="16312" y="3715"/>
                    </a:cubicBezTo>
                    <a:cubicBezTo>
                      <a:pt x="16324" y="3763"/>
                      <a:pt x="16336" y="3811"/>
                      <a:pt x="16347" y="3858"/>
                    </a:cubicBezTo>
                    <a:cubicBezTo>
                      <a:pt x="16347" y="3882"/>
                      <a:pt x="16359" y="3894"/>
                      <a:pt x="16371" y="3906"/>
                    </a:cubicBezTo>
                    <a:cubicBezTo>
                      <a:pt x="16419" y="3930"/>
                      <a:pt x="16455" y="3965"/>
                      <a:pt x="16490" y="4025"/>
                    </a:cubicBezTo>
                    <a:cubicBezTo>
                      <a:pt x="16502" y="4049"/>
                      <a:pt x="16538" y="4061"/>
                      <a:pt x="16574" y="4037"/>
                    </a:cubicBezTo>
                    <a:cubicBezTo>
                      <a:pt x="16645" y="3965"/>
                      <a:pt x="16645" y="3894"/>
                      <a:pt x="16597" y="3799"/>
                    </a:cubicBezTo>
                    <a:cubicBezTo>
                      <a:pt x="16562" y="3775"/>
                      <a:pt x="16550" y="3727"/>
                      <a:pt x="16586" y="3680"/>
                    </a:cubicBezTo>
                    <a:cubicBezTo>
                      <a:pt x="16586" y="3668"/>
                      <a:pt x="16586" y="3656"/>
                      <a:pt x="16586" y="3644"/>
                    </a:cubicBezTo>
                    <a:cubicBezTo>
                      <a:pt x="16586" y="3608"/>
                      <a:pt x="16609" y="3596"/>
                      <a:pt x="16633" y="3596"/>
                    </a:cubicBezTo>
                    <a:cubicBezTo>
                      <a:pt x="16657" y="3584"/>
                      <a:pt x="16681" y="3596"/>
                      <a:pt x="16705" y="3596"/>
                    </a:cubicBezTo>
                    <a:cubicBezTo>
                      <a:pt x="16728" y="3596"/>
                      <a:pt x="16740" y="3608"/>
                      <a:pt x="16764" y="3620"/>
                    </a:cubicBezTo>
                    <a:cubicBezTo>
                      <a:pt x="16883" y="3656"/>
                      <a:pt x="17002" y="3668"/>
                      <a:pt x="17133" y="3656"/>
                    </a:cubicBezTo>
                    <a:cubicBezTo>
                      <a:pt x="17181" y="3644"/>
                      <a:pt x="17228" y="3656"/>
                      <a:pt x="17276" y="3692"/>
                    </a:cubicBezTo>
                    <a:cubicBezTo>
                      <a:pt x="17348" y="3739"/>
                      <a:pt x="17419" y="3787"/>
                      <a:pt x="17490" y="3823"/>
                    </a:cubicBezTo>
                    <a:cubicBezTo>
                      <a:pt x="17550" y="3858"/>
                      <a:pt x="17598" y="3894"/>
                      <a:pt x="17645" y="3942"/>
                    </a:cubicBezTo>
                    <a:cubicBezTo>
                      <a:pt x="17681" y="3977"/>
                      <a:pt x="17717" y="4013"/>
                      <a:pt x="17764" y="4037"/>
                    </a:cubicBezTo>
                    <a:cubicBezTo>
                      <a:pt x="17800" y="4061"/>
                      <a:pt x="17824" y="4085"/>
                      <a:pt x="17848" y="4120"/>
                    </a:cubicBezTo>
                    <a:cubicBezTo>
                      <a:pt x="17871" y="4168"/>
                      <a:pt x="17919" y="4192"/>
                      <a:pt x="17955" y="4227"/>
                    </a:cubicBezTo>
                    <a:cubicBezTo>
                      <a:pt x="18002" y="4251"/>
                      <a:pt x="18038" y="4287"/>
                      <a:pt x="18062" y="4335"/>
                    </a:cubicBezTo>
                    <a:cubicBezTo>
                      <a:pt x="18074" y="4346"/>
                      <a:pt x="18086" y="4358"/>
                      <a:pt x="18110" y="4370"/>
                    </a:cubicBezTo>
                    <a:cubicBezTo>
                      <a:pt x="18133" y="4370"/>
                      <a:pt x="18133" y="4394"/>
                      <a:pt x="18133" y="4418"/>
                    </a:cubicBezTo>
                    <a:cubicBezTo>
                      <a:pt x="18133" y="4430"/>
                      <a:pt x="18145" y="4442"/>
                      <a:pt x="18157" y="4430"/>
                    </a:cubicBezTo>
                    <a:cubicBezTo>
                      <a:pt x="18181" y="4406"/>
                      <a:pt x="18205" y="4418"/>
                      <a:pt x="18217" y="4430"/>
                    </a:cubicBezTo>
                    <a:cubicBezTo>
                      <a:pt x="18241" y="4466"/>
                      <a:pt x="18252" y="4489"/>
                      <a:pt x="18276" y="4513"/>
                    </a:cubicBezTo>
                    <a:cubicBezTo>
                      <a:pt x="18288" y="4537"/>
                      <a:pt x="18288" y="4549"/>
                      <a:pt x="18288" y="4573"/>
                    </a:cubicBezTo>
                    <a:cubicBezTo>
                      <a:pt x="18300" y="4632"/>
                      <a:pt x="18312" y="4692"/>
                      <a:pt x="18336" y="4751"/>
                    </a:cubicBezTo>
                    <a:cubicBezTo>
                      <a:pt x="18336" y="4751"/>
                      <a:pt x="18348" y="4763"/>
                      <a:pt x="18360" y="4763"/>
                    </a:cubicBezTo>
                    <a:cubicBezTo>
                      <a:pt x="18360" y="4751"/>
                      <a:pt x="18360" y="4751"/>
                      <a:pt x="18360" y="4739"/>
                    </a:cubicBezTo>
                    <a:cubicBezTo>
                      <a:pt x="18371" y="4716"/>
                      <a:pt x="18360" y="4692"/>
                      <a:pt x="18348" y="4668"/>
                    </a:cubicBezTo>
                    <a:cubicBezTo>
                      <a:pt x="18336" y="4644"/>
                      <a:pt x="18348" y="4632"/>
                      <a:pt x="18360" y="4632"/>
                    </a:cubicBezTo>
                    <a:cubicBezTo>
                      <a:pt x="18395" y="4632"/>
                      <a:pt x="18443" y="4620"/>
                      <a:pt x="18467" y="4656"/>
                    </a:cubicBezTo>
                    <a:cubicBezTo>
                      <a:pt x="18491" y="4668"/>
                      <a:pt x="18514" y="4680"/>
                      <a:pt x="18538" y="4668"/>
                    </a:cubicBezTo>
                    <a:cubicBezTo>
                      <a:pt x="18598" y="4656"/>
                      <a:pt x="18633" y="4668"/>
                      <a:pt x="18669" y="4727"/>
                    </a:cubicBezTo>
                    <a:cubicBezTo>
                      <a:pt x="18717" y="4811"/>
                      <a:pt x="18776" y="4870"/>
                      <a:pt x="18848" y="4930"/>
                    </a:cubicBezTo>
                    <a:cubicBezTo>
                      <a:pt x="18872" y="4954"/>
                      <a:pt x="18872" y="4966"/>
                      <a:pt x="18848" y="4978"/>
                    </a:cubicBezTo>
                    <a:cubicBezTo>
                      <a:pt x="18812" y="5001"/>
                      <a:pt x="18788" y="5025"/>
                      <a:pt x="18788" y="5061"/>
                    </a:cubicBezTo>
                    <a:cubicBezTo>
                      <a:pt x="18776" y="5108"/>
                      <a:pt x="18741" y="5132"/>
                      <a:pt x="18693" y="5144"/>
                    </a:cubicBezTo>
                    <a:cubicBezTo>
                      <a:pt x="18681" y="5156"/>
                      <a:pt x="18669" y="5144"/>
                      <a:pt x="18657" y="5156"/>
                    </a:cubicBezTo>
                    <a:cubicBezTo>
                      <a:pt x="18622" y="5156"/>
                      <a:pt x="18598" y="5180"/>
                      <a:pt x="18598" y="5228"/>
                    </a:cubicBezTo>
                    <a:cubicBezTo>
                      <a:pt x="18598" y="5275"/>
                      <a:pt x="18586" y="5299"/>
                      <a:pt x="18562" y="5335"/>
                    </a:cubicBezTo>
                    <a:cubicBezTo>
                      <a:pt x="18538" y="5347"/>
                      <a:pt x="18538" y="5370"/>
                      <a:pt x="18550" y="5394"/>
                    </a:cubicBezTo>
                    <a:cubicBezTo>
                      <a:pt x="18562" y="5418"/>
                      <a:pt x="18574" y="5430"/>
                      <a:pt x="18562" y="5454"/>
                    </a:cubicBezTo>
                    <a:cubicBezTo>
                      <a:pt x="18538" y="5478"/>
                      <a:pt x="18526" y="5513"/>
                      <a:pt x="18491" y="5513"/>
                    </a:cubicBezTo>
                    <a:cubicBezTo>
                      <a:pt x="18479" y="5513"/>
                      <a:pt x="18467" y="5513"/>
                      <a:pt x="18467" y="5513"/>
                    </a:cubicBezTo>
                    <a:cubicBezTo>
                      <a:pt x="18431" y="5489"/>
                      <a:pt x="18383" y="5478"/>
                      <a:pt x="18360" y="5430"/>
                    </a:cubicBezTo>
                    <a:cubicBezTo>
                      <a:pt x="18336" y="5406"/>
                      <a:pt x="18312" y="5394"/>
                      <a:pt x="18276" y="5382"/>
                    </a:cubicBezTo>
                    <a:cubicBezTo>
                      <a:pt x="18217" y="5359"/>
                      <a:pt x="18169" y="5311"/>
                      <a:pt x="18169" y="5239"/>
                    </a:cubicBezTo>
                    <a:cubicBezTo>
                      <a:pt x="18157" y="5180"/>
                      <a:pt x="18121" y="5144"/>
                      <a:pt x="18074" y="5120"/>
                    </a:cubicBezTo>
                    <a:cubicBezTo>
                      <a:pt x="18050" y="5120"/>
                      <a:pt x="18026" y="5120"/>
                      <a:pt x="18002" y="5132"/>
                    </a:cubicBezTo>
                    <a:cubicBezTo>
                      <a:pt x="17979" y="5144"/>
                      <a:pt x="17943" y="5144"/>
                      <a:pt x="17919" y="5144"/>
                    </a:cubicBezTo>
                    <a:cubicBezTo>
                      <a:pt x="17895" y="5132"/>
                      <a:pt x="17871" y="5120"/>
                      <a:pt x="17860" y="5085"/>
                    </a:cubicBezTo>
                    <a:cubicBezTo>
                      <a:pt x="17848" y="5037"/>
                      <a:pt x="17800" y="5001"/>
                      <a:pt x="17824" y="4942"/>
                    </a:cubicBezTo>
                    <a:cubicBezTo>
                      <a:pt x="17824" y="4930"/>
                      <a:pt x="17788" y="4918"/>
                      <a:pt x="17776" y="4918"/>
                    </a:cubicBezTo>
                    <a:cubicBezTo>
                      <a:pt x="17764" y="4942"/>
                      <a:pt x="17752" y="4954"/>
                      <a:pt x="17740" y="4966"/>
                    </a:cubicBezTo>
                    <a:cubicBezTo>
                      <a:pt x="17717" y="4978"/>
                      <a:pt x="17717" y="5001"/>
                      <a:pt x="17729" y="5025"/>
                    </a:cubicBezTo>
                    <a:cubicBezTo>
                      <a:pt x="17729" y="5025"/>
                      <a:pt x="17740" y="5037"/>
                      <a:pt x="17740" y="5037"/>
                    </a:cubicBezTo>
                    <a:cubicBezTo>
                      <a:pt x="17752" y="5061"/>
                      <a:pt x="17776" y="5085"/>
                      <a:pt x="17776" y="5120"/>
                    </a:cubicBezTo>
                    <a:cubicBezTo>
                      <a:pt x="17764" y="5168"/>
                      <a:pt x="17752" y="5204"/>
                      <a:pt x="17729" y="5239"/>
                    </a:cubicBezTo>
                    <a:cubicBezTo>
                      <a:pt x="17681" y="5287"/>
                      <a:pt x="17645" y="5347"/>
                      <a:pt x="17574" y="5382"/>
                    </a:cubicBezTo>
                    <a:cubicBezTo>
                      <a:pt x="17550" y="5394"/>
                      <a:pt x="17526" y="5418"/>
                      <a:pt x="17490" y="5406"/>
                    </a:cubicBezTo>
                    <a:cubicBezTo>
                      <a:pt x="17467" y="5394"/>
                      <a:pt x="17455" y="5394"/>
                      <a:pt x="17431" y="5394"/>
                    </a:cubicBezTo>
                    <a:cubicBezTo>
                      <a:pt x="17419" y="5382"/>
                      <a:pt x="17407" y="5394"/>
                      <a:pt x="17407" y="5406"/>
                    </a:cubicBezTo>
                    <a:cubicBezTo>
                      <a:pt x="17395" y="5418"/>
                      <a:pt x="17395" y="5442"/>
                      <a:pt x="17407" y="5454"/>
                    </a:cubicBezTo>
                    <a:cubicBezTo>
                      <a:pt x="17419" y="5478"/>
                      <a:pt x="17443" y="5501"/>
                      <a:pt x="17479" y="5501"/>
                    </a:cubicBezTo>
                    <a:cubicBezTo>
                      <a:pt x="17502" y="5501"/>
                      <a:pt x="17514" y="5513"/>
                      <a:pt x="17514" y="5549"/>
                    </a:cubicBezTo>
                    <a:cubicBezTo>
                      <a:pt x="17526" y="5597"/>
                      <a:pt x="17538" y="5644"/>
                      <a:pt x="17550" y="5692"/>
                    </a:cubicBezTo>
                    <a:cubicBezTo>
                      <a:pt x="17562" y="5728"/>
                      <a:pt x="17574" y="5763"/>
                      <a:pt x="17586" y="5799"/>
                    </a:cubicBezTo>
                    <a:cubicBezTo>
                      <a:pt x="17609" y="5823"/>
                      <a:pt x="17621" y="5847"/>
                      <a:pt x="17609" y="5870"/>
                    </a:cubicBezTo>
                    <a:cubicBezTo>
                      <a:pt x="17598" y="5894"/>
                      <a:pt x="17609" y="5906"/>
                      <a:pt x="17621" y="5918"/>
                    </a:cubicBezTo>
                    <a:cubicBezTo>
                      <a:pt x="17645" y="5966"/>
                      <a:pt x="17621" y="6037"/>
                      <a:pt x="17574" y="6061"/>
                    </a:cubicBezTo>
                    <a:cubicBezTo>
                      <a:pt x="17562" y="6061"/>
                      <a:pt x="17550" y="6061"/>
                      <a:pt x="17538" y="6061"/>
                    </a:cubicBezTo>
                    <a:cubicBezTo>
                      <a:pt x="17514" y="6049"/>
                      <a:pt x="17502" y="6037"/>
                      <a:pt x="17479" y="6025"/>
                    </a:cubicBezTo>
                    <a:cubicBezTo>
                      <a:pt x="17431" y="5990"/>
                      <a:pt x="17371" y="5990"/>
                      <a:pt x="17312" y="6037"/>
                    </a:cubicBezTo>
                    <a:cubicBezTo>
                      <a:pt x="17205" y="6109"/>
                      <a:pt x="17086" y="6180"/>
                      <a:pt x="16967" y="6251"/>
                    </a:cubicBezTo>
                    <a:cubicBezTo>
                      <a:pt x="16919" y="6287"/>
                      <a:pt x="16871" y="6335"/>
                      <a:pt x="16836" y="6382"/>
                    </a:cubicBezTo>
                    <a:cubicBezTo>
                      <a:pt x="16788" y="6442"/>
                      <a:pt x="16740" y="6490"/>
                      <a:pt x="16681" y="6525"/>
                    </a:cubicBezTo>
                    <a:cubicBezTo>
                      <a:pt x="16645" y="6561"/>
                      <a:pt x="16609" y="6597"/>
                      <a:pt x="16586" y="6656"/>
                    </a:cubicBezTo>
                    <a:cubicBezTo>
                      <a:pt x="16586" y="6692"/>
                      <a:pt x="16550" y="6692"/>
                      <a:pt x="16538" y="6668"/>
                    </a:cubicBezTo>
                    <a:cubicBezTo>
                      <a:pt x="16526" y="6656"/>
                      <a:pt x="16514" y="6632"/>
                      <a:pt x="16502" y="6609"/>
                    </a:cubicBezTo>
                    <a:cubicBezTo>
                      <a:pt x="16478" y="6573"/>
                      <a:pt x="16455" y="6549"/>
                      <a:pt x="16407" y="6537"/>
                    </a:cubicBezTo>
                    <a:cubicBezTo>
                      <a:pt x="16324" y="6525"/>
                      <a:pt x="16264" y="6561"/>
                      <a:pt x="16205" y="6621"/>
                    </a:cubicBezTo>
                    <a:cubicBezTo>
                      <a:pt x="16181" y="6632"/>
                      <a:pt x="16169" y="6644"/>
                      <a:pt x="16157" y="6656"/>
                    </a:cubicBezTo>
                    <a:cubicBezTo>
                      <a:pt x="16145" y="6680"/>
                      <a:pt x="16133" y="6716"/>
                      <a:pt x="16097" y="6704"/>
                    </a:cubicBezTo>
                    <a:cubicBezTo>
                      <a:pt x="16074" y="6692"/>
                      <a:pt x="16097" y="6656"/>
                      <a:pt x="16097" y="6632"/>
                    </a:cubicBezTo>
                    <a:cubicBezTo>
                      <a:pt x="16097" y="6609"/>
                      <a:pt x="16074" y="6597"/>
                      <a:pt x="16062" y="6609"/>
                    </a:cubicBezTo>
                    <a:cubicBezTo>
                      <a:pt x="16026" y="6621"/>
                      <a:pt x="15990" y="6656"/>
                      <a:pt x="15978" y="6692"/>
                    </a:cubicBezTo>
                    <a:cubicBezTo>
                      <a:pt x="15966" y="6716"/>
                      <a:pt x="15955" y="6716"/>
                      <a:pt x="15943" y="6716"/>
                    </a:cubicBezTo>
                    <a:cubicBezTo>
                      <a:pt x="15907" y="6692"/>
                      <a:pt x="15883" y="6704"/>
                      <a:pt x="15859" y="6704"/>
                    </a:cubicBezTo>
                    <a:cubicBezTo>
                      <a:pt x="15812" y="6716"/>
                      <a:pt x="15788" y="6740"/>
                      <a:pt x="15776" y="6787"/>
                    </a:cubicBezTo>
                    <a:cubicBezTo>
                      <a:pt x="15776" y="6883"/>
                      <a:pt x="15728" y="6942"/>
                      <a:pt x="15681" y="7013"/>
                    </a:cubicBezTo>
                    <a:cubicBezTo>
                      <a:pt x="15657" y="7061"/>
                      <a:pt x="15633" y="7109"/>
                      <a:pt x="15621" y="7168"/>
                    </a:cubicBezTo>
                    <a:cubicBezTo>
                      <a:pt x="15621" y="7192"/>
                      <a:pt x="15633" y="7204"/>
                      <a:pt x="15657" y="7204"/>
                    </a:cubicBezTo>
                    <a:cubicBezTo>
                      <a:pt x="15669" y="7204"/>
                      <a:pt x="15681" y="7192"/>
                      <a:pt x="15693" y="7192"/>
                    </a:cubicBezTo>
                    <a:cubicBezTo>
                      <a:pt x="15752" y="7204"/>
                      <a:pt x="15764" y="7240"/>
                      <a:pt x="15752" y="7287"/>
                    </a:cubicBezTo>
                    <a:cubicBezTo>
                      <a:pt x="15740" y="7299"/>
                      <a:pt x="15740" y="7311"/>
                      <a:pt x="15728" y="7323"/>
                    </a:cubicBezTo>
                    <a:cubicBezTo>
                      <a:pt x="15704" y="7383"/>
                      <a:pt x="15704" y="7430"/>
                      <a:pt x="15740" y="7478"/>
                    </a:cubicBezTo>
                    <a:cubicBezTo>
                      <a:pt x="15776" y="7514"/>
                      <a:pt x="15776" y="7561"/>
                      <a:pt x="15764" y="7609"/>
                    </a:cubicBezTo>
                    <a:cubicBezTo>
                      <a:pt x="15752" y="7621"/>
                      <a:pt x="15752" y="7633"/>
                      <a:pt x="15728" y="7645"/>
                    </a:cubicBezTo>
                    <a:cubicBezTo>
                      <a:pt x="15716" y="7645"/>
                      <a:pt x="15704" y="7633"/>
                      <a:pt x="15704" y="7621"/>
                    </a:cubicBezTo>
                    <a:cubicBezTo>
                      <a:pt x="15693" y="7609"/>
                      <a:pt x="15693" y="7585"/>
                      <a:pt x="15681" y="7573"/>
                    </a:cubicBezTo>
                    <a:cubicBezTo>
                      <a:pt x="15669" y="7597"/>
                      <a:pt x="15645" y="7621"/>
                      <a:pt x="15633" y="7645"/>
                    </a:cubicBezTo>
                    <a:cubicBezTo>
                      <a:pt x="15585" y="7704"/>
                      <a:pt x="15574" y="7775"/>
                      <a:pt x="15609" y="7847"/>
                    </a:cubicBezTo>
                    <a:cubicBezTo>
                      <a:pt x="15609" y="7859"/>
                      <a:pt x="15609" y="7859"/>
                      <a:pt x="15621" y="7871"/>
                    </a:cubicBezTo>
                    <a:cubicBezTo>
                      <a:pt x="15645" y="7942"/>
                      <a:pt x="15621" y="7978"/>
                      <a:pt x="15550" y="7978"/>
                    </a:cubicBezTo>
                    <a:cubicBezTo>
                      <a:pt x="15514" y="7978"/>
                      <a:pt x="15478" y="7990"/>
                      <a:pt x="15443" y="8026"/>
                    </a:cubicBezTo>
                    <a:cubicBezTo>
                      <a:pt x="15395" y="8073"/>
                      <a:pt x="15359" y="8133"/>
                      <a:pt x="15383" y="8216"/>
                    </a:cubicBezTo>
                    <a:cubicBezTo>
                      <a:pt x="15383" y="8240"/>
                      <a:pt x="15371" y="8264"/>
                      <a:pt x="15347" y="8264"/>
                    </a:cubicBezTo>
                    <a:cubicBezTo>
                      <a:pt x="15335" y="8276"/>
                      <a:pt x="15312" y="8287"/>
                      <a:pt x="15288" y="8299"/>
                    </a:cubicBezTo>
                    <a:cubicBezTo>
                      <a:pt x="15252" y="8335"/>
                      <a:pt x="15228" y="8371"/>
                      <a:pt x="15228" y="8418"/>
                    </a:cubicBezTo>
                    <a:cubicBezTo>
                      <a:pt x="15216" y="8549"/>
                      <a:pt x="15133" y="8633"/>
                      <a:pt x="15062" y="8704"/>
                    </a:cubicBezTo>
                    <a:cubicBezTo>
                      <a:pt x="15038" y="8728"/>
                      <a:pt x="15014" y="8716"/>
                      <a:pt x="15002" y="8692"/>
                    </a:cubicBezTo>
                    <a:cubicBezTo>
                      <a:pt x="14990" y="8645"/>
                      <a:pt x="14990" y="8609"/>
                      <a:pt x="14990" y="8561"/>
                    </a:cubicBezTo>
                    <a:cubicBezTo>
                      <a:pt x="14990" y="8514"/>
                      <a:pt x="14990" y="8454"/>
                      <a:pt x="14966" y="8407"/>
                    </a:cubicBezTo>
                    <a:cubicBezTo>
                      <a:pt x="14954" y="8383"/>
                      <a:pt x="14954" y="8359"/>
                      <a:pt x="14954" y="8335"/>
                    </a:cubicBezTo>
                    <a:cubicBezTo>
                      <a:pt x="14942" y="8299"/>
                      <a:pt x="14942" y="8252"/>
                      <a:pt x="14931" y="8216"/>
                    </a:cubicBezTo>
                    <a:cubicBezTo>
                      <a:pt x="14895" y="8085"/>
                      <a:pt x="14895" y="7954"/>
                      <a:pt x="14883" y="7823"/>
                    </a:cubicBezTo>
                    <a:cubicBezTo>
                      <a:pt x="14871" y="7716"/>
                      <a:pt x="14883" y="7609"/>
                      <a:pt x="14907" y="7502"/>
                    </a:cubicBezTo>
                    <a:cubicBezTo>
                      <a:pt x="14919" y="7466"/>
                      <a:pt x="14942" y="7442"/>
                      <a:pt x="14966" y="7418"/>
                    </a:cubicBezTo>
                    <a:cubicBezTo>
                      <a:pt x="15014" y="7383"/>
                      <a:pt x="15038" y="7335"/>
                      <a:pt x="15038" y="7264"/>
                    </a:cubicBezTo>
                    <a:cubicBezTo>
                      <a:pt x="15038" y="7240"/>
                      <a:pt x="15038" y="7216"/>
                      <a:pt x="15062" y="7216"/>
                    </a:cubicBezTo>
                    <a:cubicBezTo>
                      <a:pt x="15181" y="7192"/>
                      <a:pt x="15252" y="7097"/>
                      <a:pt x="15312" y="7002"/>
                    </a:cubicBezTo>
                    <a:cubicBezTo>
                      <a:pt x="15335" y="6978"/>
                      <a:pt x="15359" y="6954"/>
                      <a:pt x="15359" y="6930"/>
                    </a:cubicBezTo>
                    <a:cubicBezTo>
                      <a:pt x="15383" y="6871"/>
                      <a:pt x="15419" y="6823"/>
                      <a:pt x="15454" y="6787"/>
                    </a:cubicBezTo>
                    <a:cubicBezTo>
                      <a:pt x="15514" y="6728"/>
                      <a:pt x="15562" y="6668"/>
                      <a:pt x="15597" y="6597"/>
                    </a:cubicBezTo>
                    <a:cubicBezTo>
                      <a:pt x="15609" y="6573"/>
                      <a:pt x="15621" y="6549"/>
                      <a:pt x="15657" y="6537"/>
                    </a:cubicBezTo>
                    <a:cubicBezTo>
                      <a:pt x="15669" y="6525"/>
                      <a:pt x="15693" y="6513"/>
                      <a:pt x="15716" y="6502"/>
                    </a:cubicBezTo>
                    <a:cubicBezTo>
                      <a:pt x="15788" y="6454"/>
                      <a:pt x="15800" y="6454"/>
                      <a:pt x="15812" y="6359"/>
                    </a:cubicBezTo>
                    <a:cubicBezTo>
                      <a:pt x="15835" y="6287"/>
                      <a:pt x="15847" y="6216"/>
                      <a:pt x="15859" y="6144"/>
                    </a:cubicBezTo>
                    <a:cubicBezTo>
                      <a:pt x="15859" y="6097"/>
                      <a:pt x="15883" y="6049"/>
                      <a:pt x="15919" y="6025"/>
                    </a:cubicBezTo>
                    <a:cubicBezTo>
                      <a:pt x="15931" y="6025"/>
                      <a:pt x="15943" y="6013"/>
                      <a:pt x="15931" y="6001"/>
                    </a:cubicBezTo>
                    <a:cubicBezTo>
                      <a:pt x="15931" y="5990"/>
                      <a:pt x="15919" y="5978"/>
                      <a:pt x="15907" y="5978"/>
                    </a:cubicBezTo>
                    <a:cubicBezTo>
                      <a:pt x="15847" y="5990"/>
                      <a:pt x="15800" y="6013"/>
                      <a:pt x="15776" y="6073"/>
                    </a:cubicBezTo>
                    <a:cubicBezTo>
                      <a:pt x="15752" y="6121"/>
                      <a:pt x="15740" y="6168"/>
                      <a:pt x="15752" y="6228"/>
                    </a:cubicBezTo>
                    <a:cubicBezTo>
                      <a:pt x="15764" y="6263"/>
                      <a:pt x="15752" y="6263"/>
                      <a:pt x="15716" y="6275"/>
                    </a:cubicBezTo>
                    <a:cubicBezTo>
                      <a:pt x="15693" y="6275"/>
                      <a:pt x="15657" y="6287"/>
                      <a:pt x="15645" y="6311"/>
                    </a:cubicBezTo>
                    <a:cubicBezTo>
                      <a:pt x="15597" y="6359"/>
                      <a:pt x="15562" y="6406"/>
                      <a:pt x="15514" y="6454"/>
                    </a:cubicBezTo>
                    <a:cubicBezTo>
                      <a:pt x="15490" y="6478"/>
                      <a:pt x="15478" y="6502"/>
                      <a:pt x="15454" y="6513"/>
                    </a:cubicBezTo>
                    <a:cubicBezTo>
                      <a:pt x="15431" y="6525"/>
                      <a:pt x="15407" y="6513"/>
                      <a:pt x="15407" y="6490"/>
                    </a:cubicBezTo>
                    <a:cubicBezTo>
                      <a:pt x="15407" y="6478"/>
                      <a:pt x="15407" y="6466"/>
                      <a:pt x="15407" y="6466"/>
                    </a:cubicBezTo>
                    <a:cubicBezTo>
                      <a:pt x="15359" y="6394"/>
                      <a:pt x="15383" y="6335"/>
                      <a:pt x="15395" y="6263"/>
                    </a:cubicBezTo>
                    <a:cubicBezTo>
                      <a:pt x="15395" y="6263"/>
                      <a:pt x="15395" y="6263"/>
                      <a:pt x="15395" y="6251"/>
                    </a:cubicBezTo>
                    <a:cubicBezTo>
                      <a:pt x="15395" y="6240"/>
                      <a:pt x="15371" y="6240"/>
                      <a:pt x="15359" y="6240"/>
                    </a:cubicBezTo>
                    <a:cubicBezTo>
                      <a:pt x="15335" y="6240"/>
                      <a:pt x="15312" y="6192"/>
                      <a:pt x="15276" y="6192"/>
                    </a:cubicBezTo>
                    <a:cubicBezTo>
                      <a:pt x="15252" y="6204"/>
                      <a:pt x="15216" y="6216"/>
                      <a:pt x="15193" y="6216"/>
                    </a:cubicBezTo>
                    <a:cubicBezTo>
                      <a:pt x="15169" y="6228"/>
                      <a:pt x="15157" y="6228"/>
                      <a:pt x="15145" y="6228"/>
                    </a:cubicBezTo>
                    <a:cubicBezTo>
                      <a:pt x="15085" y="6240"/>
                      <a:pt x="15050" y="6263"/>
                      <a:pt x="15026" y="6323"/>
                    </a:cubicBezTo>
                    <a:cubicBezTo>
                      <a:pt x="15002" y="6382"/>
                      <a:pt x="14954" y="6418"/>
                      <a:pt x="14931" y="6478"/>
                    </a:cubicBezTo>
                    <a:cubicBezTo>
                      <a:pt x="14919" y="6513"/>
                      <a:pt x="14883" y="6549"/>
                      <a:pt x="14847" y="6573"/>
                    </a:cubicBezTo>
                    <a:cubicBezTo>
                      <a:pt x="14800" y="6621"/>
                      <a:pt x="14776" y="6680"/>
                      <a:pt x="14752" y="6740"/>
                    </a:cubicBezTo>
                    <a:cubicBezTo>
                      <a:pt x="14740" y="6752"/>
                      <a:pt x="14752" y="6775"/>
                      <a:pt x="14764" y="6787"/>
                    </a:cubicBezTo>
                    <a:cubicBezTo>
                      <a:pt x="14776" y="6799"/>
                      <a:pt x="14800" y="6811"/>
                      <a:pt x="14812" y="6823"/>
                    </a:cubicBezTo>
                    <a:cubicBezTo>
                      <a:pt x="14835" y="6847"/>
                      <a:pt x="14835" y="6883"/>
                      <a:pt x="14812" y="6894"/>
                    </a:cubicBezTo>
                    <a:cubicBezTo>
                      <a:pt x="14776" y="6906"/>
                      <a:pt x="14740" y="6930"/>
                      <a:pt x="14704" y="6918"/>
                    </a:cubicBezTo>
                    <a:cubicBezTo>
                      <a:pt x="14669" y="6906"/>
                      <a:pt x="14645" y="6906"/>
                      <a:pt x="14621" y="6930"/>
                    </a:cubicBezTo>
                    <a:cubicBezTo>
                      <a:pt x="14573" y="6966"/>
                      <a:pt x="14514" y="6954"/>
                      <a:pt x="14454" y="6978"/>
                    </a:cubicBezTo>
                    <a:cubicBezTo>
                      <a:pt x="14431" y="6990"/>
                      <a:pt x="14407" y="6978"/>
                      <a:pt x="14395" y="6954"/>
                    </a:cubicBezTo>
                    <a:cubicBezTo>
                      <a:pt x="14383" y="6930"/>
                      <a:pt x="14383" y="6906"/>
                      <a:pt x="14395" y="6906"/>
                    </a:cubicBezTo>
                    <a:cubicBezTo>
                      <a:pt x="14419" y="6894"/>
                      <a:pt x="14454" y="6906"/>
                      <a:pt x="14454" y="6871"/>
                    </a:cubicBezTo>
                    <a:cubicBezTo>
                      <a:pt x="14454" y="6835"/>
                      <a:pt x="14407" y="6799"/>
                      <a:pt x="14371" y="6811"/>
                    </a:cubicBezTo>
                    <a:cubicBezTo>
                      <a:pt x="14347" y="6811"/>
                      <a:pt x="14323" y="6811"/>
                      <a:pt x="14300" y="6799"/>
                    </a:cubicBezTo>
                    <a:cubicBezTo>
                      <a:pt x="14288" y="6799"/>
                      <a:pt x="14276" y="6787"/>
                      <a:pt x="14264" y="6787"/>
                    </a:cubicBezTo>
                    <a:cubicBezTo>
                      <a:pt x="14252" y="6787"/>
                      <a:pt x="14240" y="6775"/>
                      <a:pt x="14240" y="6775"/>
                    </a:cubicBezTo>
                    <a:cubicBezTo>
                      <a:pt x="14180" y="6752"/>
                      <a:pt x="14157" y="6752"/>
                      <a:pt x="14133" y="6823"/>
                    </a:cubicBezTo>
                    <a:cubicBezTo>
                      <a:pt x="14133" y="6823"/>
                      <a:pt x="14121" y="6835"/>
                      <a:pt x="14121" y="6847"/>
                    </a:cubicBezTo>
                    <a:cubicBezTo>
                      <a:pt x="14109" y="6871"/>
                      <a:pt x="14085" y="6883"/>
                      <a:pt x="14073" y="6871"/>
                    </a:cubicBezTo>
                    <a:cubicBezTo>
                      <a:pt x="14038" y="6847"/>
                      <a:pt x="14014" y="6847"/>
                      <a:pt x="13990" y="6859"/>
                    </a:cubicBezTo>
                    <a:cubicBezTo>
                      <a:pt x="13966" y="6883"/>
                      <a:pt x="13930" y="6871"/>
                      <a:pt x="13907" y="6859"/>
                    </a:cubicBezTo>
                    <a:cubicBezTo>
                      <a:pt x="13871" y="6847"/>
                      <a:pt x="13847" y="6847"/>
                      <a:pt x="13823" y="6871"/>
                    </a:cubicBezTo>
                    <a:cubicBezTo>
                      <a:pt x="13799" y="6894"/>
                      <a:pt x="13776" y="6894"/>
                      <a:pt x="13764" y="6871"/>
                    </a:cubicBezTo>
                    <a:cubicBezTo>
                      <a:pt x="13740" y="6847"/>
                      <a:pt x="13704" y="6835"/>
                      <a:pt x="13669" y="6835"/>
                    </a:cubicBezTo>
                    <a:cubicBezTo>
                      <a:pt x="13597" y="6835"/>
                      <a:pt x="13538" y="6847"/>
                      <a:pt x="13466" y="6859"/>
                    </a:cubicBezTo>
                    <a:cubicBezTo>
                      <a:pt x="13407" y="6871"/>
                      <a:pt x="13359" y="6906"/>
                      <a:pt x="13335" y="6966"/>
                    </a:cubicBezTo>
                    <a:cubicBezTo>
                      <a:pt x="13299" y="7013"/>
                      <a:pt x="13252" y="7061"/>
                      <a:pt x="13216" y="7097"/>
                    </a:cubicBezTo>
                    <a:cubicBezTo>
                      <a:pt x="13204" y="7109"/>
                      <a:pt x="13180" y="7133"/>
                      <a:pt x="13180" y="7144"/>
                    </a:cubicBezTo>
                    <a:cubicBezTo>
                      <a:pt x="13157" y="7228"/>
                      <a:pt x="13097" y="7275"/>
                      <a:pt x="13037" y="7335"/>
                    </a:cubicBezTo>
                    <a:cubicBezTo>
                      <a:pt x="12978" y="7394"/>
                      <a:pt x="12918" y="7466"/>
                      <a:pt x="12883" y="7549"/>
                    </a:cubicBezTo>
                    <a:cubicBezTo>
                      <a:pt x="12847" y="7609"/>
                      <a:pt x="12799" y="7668"/>
                      <a:pt x="12740" y="7716"/>
                    </a:cubicBezTo>
                    <a:cubicBezTo>
                      <a:pt x="12692" y="7764"/>
                      <a:pt x="12633" y="7823"/>
                      <a:pt x="12585" y="7871"/>
                    </a:cubicBezTo>
                    <a:cubicBezTo>
                      <a:pt x="12561" y="7895"/>
                      <a:pt x="12561" y="7918"/>
                      <a:pt x="12585" y="7942"/>
                    </a:cubicBezTo>
                    <a:cubicBezTo>
                      <a:pt x="12609" y="7954"/>
                      <a:pt x="12621" y="7966"/>
                      <a:pt x="12645" y="7966"/>
                    </a:cubicBezTo>
                    <a:cubicBezTo>
                      <a:pt x="12656" y="7954"/>
                      <a:pt x="12668" y="7954"/>
                      <a:pt x="12692" y="7954"/>
                    </a:cubicBezTo>
                    <a:cubicBezTo>
                      <a:pt x="12704" y="7954"/>
                      <a:pt x="12728" y="7966"/>
                      <a:pt x="12728" y="7990"/>
                    </a:cubicBezTo>
                    <a:cubicBezTo>
                      <a:pt x="12728" y="8002"/>
                      <a:pt x="12728" y="8026"/>
                      <a:pt x="12728" y="8037"/>
                    </a:cubicBezTo>
                    <a:cubicBezTo>
                      <a:pt x="12728" y="8061"/>
                      <a:pt x="12716" y="8085"/>
                      <a:pt x="12740" y="8097"/>
                    </a:cubicBezTo>
                    <a:cubicBezTo>
                      <a:pt x="12764" y="8097"/>
                      <a:pt x="12752" y="8061"/>
                      <a:pt x="12764" y="8049"/>
                    </a:cubicBezTo>
                    <a:cubicBezTo>
                      <a:pt x="12776" y="8049"/>
                      <a:pt x="12776" y="8037"/>
                      <a:pt x="12787" y="8026"/>
                    </a:cubicBezTo>
                    <a:cubicBezTo>
                      <a:pt x="12787" y="8026"/>
                      <a:pt x="12811" y="8026"/>
                      <a:pt x="12811" y="8037"/>
                    </a:cubicBezTo>
                    <a:cubicBezTo>
                      <a:pt x="12823" y="8085"/>
                      <a:pt x="12823" y="8121"/>
                      <a:pt x="12823" y="8168"/>
                    </a:cubicBezTo>
                    <a:cubicBezTo>
                      <a:pt x="12871" y="8168"/>
                      <a:pt x="12895" y="8121"/>
                      <a:pt x="12930" y="8097"/>
                    </a:cubicBezTo>
                    <a:cubicBezTo>
                      <a:pt x="12942" y="8097"/>
                      <a:pt x="12942" y="8085"/>
                      <a:pt x="12942" y="8085"/>
                    </a:cubicBezTo>
                    <a:cubicBezTo>
                      <a:pt x="12930" y="8014"/>
                      <a:pt x="12978" y="8037"/>
                      <a:pt x="13014" y="8037"/>
                    </a:cubicBezTo>
                    <a:cubicBezTo>
                      <a:pt x="13073" y="8037"/>
                      <a:pt x="13121" y="8061"/>
                      <a:pt x="13145" y="8109"/>
                    </a:cubicBezTo>
                    <a:cubicBezTo>
                      <a:pt x="13157" y="8145"/>
                      <a:pt x="13168" y="8168"/>
                      <a:pt x="13204" y="8192"/>
                    </a:cubicBezTo>
                    <a:cubicBezTo>
                      <a:pt x="13240" y="8216"/>
                      <a:pt x="13252" y="8252"/>
                      <a:pt x="13240" y="8311"/>
                    </a:cubicBezTo>
                    <a:cubicBezTo>
                      <a:pt x="13228" y="8347"/>
                      <a:pt x="13240" y="8383"/>
                      <a:pt x="13240" y="8418"/>
                    </a:cubicBezTo>
                    <a:cubicBezTo>
                      <a:pt x="13240" y="8430"/>
                      <a:pt x="13252" y="8430"/>
                      <a:pt x="13264" y="8430"/>
                    </a:cubicBezTo>
                    <a:cubicBezTo>
                      <a:pt x="13264" y="8430"/>
                      <a:pt x="13276" y="8430"/>
                      <a:pt x="13276" y="8430"/>
                    </a:cubicBezTo>
                    <a:cubicBezTo>
                      <a:pt x="13288" y="8395"/>
                      <a:pt x="13299" y="8371"/>
                      <a:pt x="13299" y="8335"/>
                    </a:cubicBezTo>
                    <a:cubicBezTo>
                      <a:pt x="13299" y="8311"/>
                      <a:pt x="13299" y="8287"/>
                      <a:pt x="13311" y="8264"/>
                    </a:cubicBezTo>
                    <a:cubicBezTo>
                      <a:pt x="13311" y="8228"/>
                      <a:pt x="13311" y="8192"/>
                      <a:pt x="13359" y="8192"/>
                    </a:cubicBezTo>
                    <a:cubicBezTo>
                      <a:pt x="13383" y="8180"/>
                      <a:pt x="13395" y="8156"/>
                      <a:pt x="13383" y="8133"/>
                    </a:cubicBezTo>
                    <a:cubicBezTo>
                      <a:pt x="13383" y="8109"/>
                      <a:pt x="13371" y="8085"/>
                      <a:pt x="13371" y="8061"/>
                    </a:cubicBezTo>
                    <a:cubicBezTo>
                      <a:pt x="13371" y="8049"/>
                      <a:pt x="13371" y="8037"/>
                      <a:pt x="13383" y="8026"/>
                    </a:cubicBezTo>
                    <a:cubicBezTo>
                      <a:pt x="13395" y="8014"/>
                      <a:pt x="13418" y="8026"/>
                      <a:pt x="13430" y="8049"/>
                    </a:cubicBezTo>
                    <a:cubicBezTo>
                      <a:pt x="13430" y="8061"/>
                      <a:pt x="13442" y="8073"/>
                      <a:pt x="13442" y="8097"/>
                    </a:cubicBezTo>
                    <a:cubicBezTo>
                      <a:pt x="13442" y="8145"/>
                      <a:pt x="13454" y="8204"/>
                      <a:pt x="13466" y="8264"/>
                    </a:cubicBezTo>
                    <a:cubicBezTo>
                      <a:pt x="13478" y="8311"/>
                      <a:pt x="13490" y="8371"/>
                      <a:pt x="13478" y="8430"/>
                    </a:cubicBezTo>
                    <a:cubicBezTo>
                      <a:pt x="13466" y="8490"/>
                      <a:pt x="13478" y="8549"/>
                      <a:pt x="13490" y="8609"/>
                    </a:cubicBezTo>
                    <a:cubicBezTo>
                      <a:pt x="13526" y="8764"/>
                      <a:pt x="13561" y="8907"/>
                      <a:pt x="13597" y="9061"/>
                    </a:cubicBezTo>
                    <a:cubicBezTo>
                      <a:pt x="13597" y="9061"/>
                      <a:pt x="13597" y="9073"/>
                      <a:pt x="13597" y="9085"/>
                    </a:cubicBezTo>
                    <a:cubicBezTo>
                      <a:pt x="13573" y="9097"/>
                      <a:pt x="13549" y="9073"/>
                      <a:pt x="13526" y="9073"/>
                    </a:cubicBezTo>
                    <a:cubicBezTo>
                      <a:pt x="13490" y="9073"/>
                      <a:pt x="13466" y="9085"/>
                      <a:pt x="13454" y="9121"/>
                    </a:cubicBezTo>
                    <a:cubicBezTo>
                      <a:pt x="13430" y="9180"/>
                      <a:pt x="13418" y="9252"/>
                      <a:pt x="13407" y="9311"/>
                    </a:cubicBezTo>
                    <a:cubicBezTo>
                      <a:pt x="13407" y="9347"/>
                      <a:pt x="13407" y="9383"/>
                      <a:pt x="13418" y="9407"/>
                    </a:cubicBezTo>
                    <a:cubicBezTo>
                      <a:pt x="13442" y="9442"/>
                      <a:pt x="13454" y="9490"/>
                      <a:pt x="13490" y="9526"/>
                    </a:cubicBezTo>
                    <a:cubicBezTo>
                      <a:pt x="13514" y="9549"/>
                      <a:pt x="13514" y="9573"/>
                      <a:pt x="13514" y="9597"/>
                    </a:cubicBezTo>
                    <a:cubicBezTo>
                      <a:pt x="13514" y="9609"/>
                      <a:pt x="13514" y="9621"/>
                      <a:pt x="13514" y="9621"/>
                    </a:cubicBezTo>
                    <a:cubicBezTo>
                      <a:pt x="13490" y="9633"/>
                      <a:pt x="13490" y="9621"/>
                      <a:pt x="13478" y="9609"/>
                    </a:cubicBezTo>
                    <a:cubicBezTo>
                      <a:pt x="13478" y="9609"/>
                      <a:pt x="13466" y="9597"/>
                      <a:pt x="13466" y="9585"/>
                    </a:cubicBezTo>
                    <a:cubicBezTo>
                      <a:pt x="13430" y="9561"/>
                      <a:pt x="13407" y="9561"/>
                      <a:pt x="13383" y="9597"/>
                    </a:cubicBezTo>
                    <a:cubicBezTo>
                      <a:pt x="13383" y="9609"/>
                      <a:pt x="13383" y="9609"/>
                      <a:pt x="13383" y="9609"/>
                    </a:cubicBezTo>
                    <a:cubicBezTo>
                      <a:pt x="13371" y="9633"/>
                      <a:pt x="13371" y="9657"/>
                      <a:pt x="13347" y="9669"/>
                    </a:cubicBezTo>
                    <a:cubicBezTo>
                      <a:pt x="13323" y="9669"/>
                      <a:pt x="13311" y="9633"/>
                      <a:pt x="13311" y="9597"/>
                    </a:cubicBezTo>
                    <a:cubicBezTo>
                      <a:pt x="13311" y="9585"/>
                      <a:pt x="13311" y="9573"/>
                      <a:pt x="13311" y="9549"/>
                    </a:cubicBezTo>
                    <a:cubicBezTo>
                      <a:pt x="13311" y="9490"/>
                      <a:pt x="13323" y="9419"/>
                      <a:pt x="13335" y="9359"/>
                    </a:cubicBezTo>
                    <a:cubicBezTo>
                      <a:pt x="13347" y="9311"/>
                      <a:pt x="13347" y="9264"/>
                      <a:pt x="13323" y="9216"/>
                    </a:cubicBezTo>
                    <a:cubicBezTo>
                      <a:pt x="13311" y="9168"/>
                      <a:pt x="13311" y="9121"/>
                      <a:pt x="13323" y="9073"/>
                    </a:cubicBezTo>
                    <a:cubicBezTo>
                      <a:pt x="13347" y="9002"/>
                      <a:pt x="13347" y="8918"/>
                      <a:pt x="13335" y="8835"/>
                    </a:cubicBezTo>
                    <a:cubicBezTo>
                      <a:pt x="13335" y="8811"/>
                      <a:pt x="13335" y="8799"/>
                      <a:pt x="13335" y="8776"/>
                    </a:cubicBezTo>
                    <a:cubicBezTo>
                      <a:pt x="13347" y="8704"/>
                      <a:pt x="13347" y="8645"/>
                      <a:pt x="13299" y="8585"/>
                    </a:cubicBezTo>
                    <a:cubicBezTo>
                      <a:pt x="13288" y="8561"/>
                      <a:pt x="13288" y="8537"/>
                      <a:pt x="13276" y="8502"/>
                    </a:cubicBezTo>
                    <a:cubicBezTo>
                      <a:pt x="13228" y="8573"/>
                      <a:pt x="13180" y="8645"/>
                      <a:pt x="13168" y="8728"/>
                    </a:cubicBezTo>
                    <a:cubicBezTo>
                      <a:pt x="13168" y="8776"/>
                      <a:pt x="13157" y="8823"/>
                      <a:pt x="13168" y="8871"/>
                    </a:cubicBezTo>
                    <a:cubicBezTo>
                      <a:pt x="13180" y="8942"/>
                      <a:pt x="13180" y="9014"/>
                      <a:pt x="13157" y="9073"/>
                    </a:cubicBezTo>
                    <a:cubicBezTo>
                      <a:pt x="13157" y="9097"/>
                      <a:pt x="13145" y="9109"/>
                      <a:pt x="13145" y="9121"/>
                    </a:cubicBezTo>
                    <a:cubicBezTo>
                      <a:pt x="13145" y="9204"/>
                      <a:pt x="13109" y="9252"/>
                      <a:pt x="13061" y="9311"/>
                    </a:cubicBezTo>
                    <a:cubicBezTo>
                      <a:pt x="13002" y="9395"/>
                      <a:pt x="12942" y="9478"/>
                      <a:pt x="12918" y="9573"/>
                    </a:cubicBezTo>
                    <a:cubicBezTo>
                      <a:pt x="12895" y="9645"/>
                      <a:pt x="12847" y="9704"/>
                      <a:pt x="12811" y="9764"/>
                    </a:cubicBezTo>
                    <a:cubicBezTo>
                      <a:pt x="12752" y="9847"/>
                      <a:pt x="12692" y="9919"/>
                      <a:pt x="12633" y="10002"/>
                    </a:cubicBezTo>
                    <a:cubicBezTo>
                      <a:pt x="12621" y="10014"/>
                      <a:pt x="12609" y="10026"/>
                      <a:pt x="12609" y="10038"/>
                    </a:cubicBezTo>
                    <a:cubicBezTo>
                      <a:pt x="12573" y="10121"/>
                      <a:pt x="12526" y="10169"/>
                      <a:pt x="12466" y="10216"/>
                    </a:cubicBezTo>
                    <a:cubicBezTo>
                      <a:pt x="12383" y="10276"/>
                      <a:pt x="12299" y="10288"/>
                      <a:pt x="12216" y="10240"/>
                    </a:cubicBezTo>
                    <a:cubicBezTo>
                      <a:pt x="12168" y="10204"/>
                      <a:pt x="12168" y="10204"/>
                      <a:pt x="12121" y="10252"/>
                    </a:cubicBezTo>
                    <a:cubicBezTo>
                      <a:pt x="12085" y="10276"/>
                      <a:pt x="12049" y="10311"/>
                      <a:pt x="12014" y="10347"/>
                    </a:cubicBezTo>
                    <a:cubicBezTo>
                      <a:pt x="12002" y="10371"/>
                      <a:pt x="11978" y="10383"/>
                      <a:pt x="11966" y="10407"/>
                    </a:cubicBezTo>
                    <a:cubicBezTo>
                      <a:pt x="11942" y="10442"/>
                      <a:pt x="11918" y="10478"/>
                      <a:pt x="11918" y="10526"/>
                    </a:cubicBezTo>
                    <a:cubicBezTo>
                      <a:pt x="11930" y="10562"/>
                      <a:pt x="11906" y="10597"/>
                      <a:pt x="11883" y="10621"/>
                    </a:cubicBezTo>
                    <a:cubicBezTo>
                      <a:pt x="11823" y="10669"/>
                      <a:pt x="11775" y="10728"/>
                      <a:pt x="11716" y="10752"/>
                    </a:cubicBezTo>
                    <a:cubicBezTo>
                      <a:pt x="11656" y="10776"/>
                      <a:pt x="11656" y="10835"/>
                      <a:pt x="11692" y="10883"/>
                    </a:cubicBezTo>
                    <a:cubicBezTo>
                      <a:pt x="11752" y="10943"/>
                      <a:pt x="11787" y="11026"/>
                      <a:pt x="11835" y="11085"/>
                    </a:cubicBezTo>
                    <a:cubicBezTo>
                      <a:pt x="11871" y="11145"/>
                      <a:pt x="11894" y="11204"/>
                      <a:pt x="11894" y="11264"/>
                    </a:cubicBezTo>
                    <a:cubicBezTo>
                      <a:pt x="11894" y="11300"/>
                      <a:pt x="11894" y="11335"/>
                      <a:pt x="11894" y="11371"/>
                    </a:cubicBezTo>
                    <a:cubicBezTo>
                      <a:pt x="11894" y="11443"/>
                      <a:pt x="11871" y="11478"/>
                      <a:pt x="11811" y="11514"/>
                    </a:cubicBezTo>
                    <a:cubicBezTo>
                      <a:pt x="11752" y="11550"/>
                      <a:pt x="11692" y="11562"/>
                      <a:pt x="11644" y="11609"/>
                    </a:cubicBezTo>
                    <a:cubicBezTo>
                      <a:pt x="11621" y="11621"/>
                      <a:pt x="11585" y="11621"/>
                      <a:pt x="11549" y="11633"/>
                    </a:cubicBezTo>
                    <a:cubicBezTo>
                      <a:pt x="11537" y="11633"/>
                      <a:pt x="11513" y="11621"/>
                      <a:pt x="11513" y="11597"/>
                    </a:cubicBezTo>
                    <a:cubicBezTo>
                      <a:pt x="11513" y="11550"/>
                      <a:pt x="11525" y="11502"/>
                      <a:pt x="11537" y="11454"/>
                    </a:cubicBezTo>
                    <a:cubicBezTo>
                      <a:pt x="11561" y="11407"/>
                      <a:pt x="11561" y="11359"/>
                      <a:pt x="11525" y="11312"/>
                    </a:cubicBezTo>
                    <a:cubicBezTo>
                      <a:pt x="11513" y="11300"/>
                      <a:pt x="11513" y="11300"/>
                      <a:pt x="11502" y="11288"/>
                    </a:cubicBezTo>
                    <a:cubicBezTo>
                      <a:pt x="11502" y="11276"/>
                      <a:pt x="11502" y="11264"/>
                      <a:pt x="11513" y="11252"/>
                    </a:cubicBezTo>
                    <a:cubicBezTo>
                      <a:pt x="11525" y="11240"/>
                      <a:pt x="11537" y="11240"/>
                      <a:pt x="11537" y="11228"/>
                    </a:cubicBezTo>
                    <a:cubicBezTo>
                      <a:pt x="11561" y="11216"/>
                      <a:pt x="11561" y="11193"/>
                      <a:pt x="11549" y="11169"/>
                    </a:cubicBezTo>
                    <a:cubicBezTo>
                      <a:pt x="11537" y="11109"/>
                      <a:pt x="11513" y="11097"/>
                      <a:pt x="11466" y="11097"/>
                    </a:cubicBezTo>
                    <a:cubicBezTo>
                      <a:pt x="11454" y="11097"/>
                      <a:pt x="11442" y="11109"/>
                      <a:pt x="11418" y="11109"/>
                    </a:cubicBezTo>
                    <a:cubicBezTo>
                      <a:pt x="11383" y="11109"/>
                      <a:pt x="11347" y="11050"/>
                      <a:pt x="11359" y="11002"/>
                    </a:cubicBezTo>
                    <a:cubicBezTo>
                      <a:pt x="11383" y="10954"/>
                      <a:pt x="11394" y="10907"/>
                      <a:pt x="11406" y="10859"/>
                    </a:cubicBezTo>
                    <a:cubicBezTo>
                      <a:pt x="11406" y="10835"/>
                      <a:pt x="11394" y="10812"/>
                      <a:pt x="11371" y="10812"/>
                    </a:cubicBezTo>
                    <a:cubicBezTo>
                      <a:pt x="11252" y="10764"/>
                      <a:pt x="11144" y="10788"/>
                      <a:pt x="11049" y="10883"/>
                    </a:cubicBezTo>
                    <a:cubicBezTo>
                      <a:pt x="11025" y="10907"/>
                      <a:pt x="11002" y="10931"/>
                      <a:pt x="10966" y="10943"/>
                    </a:cubicBezTo>
                    <a:cubicBezTo>
                      <a:pt x="10954" y="10943"/>
                      <a:pt x="10954" y="10931"/>
                      <a:pt x="10942" y="10931"/>
                    </a:cubicBezTo>
                    <a:cubicBezTo>
                      <a:pt x="10942" y="10931"/>
                      <a:pt x="10942" y="10919"/>
                      <a:pt x="10942" y="10907"/>
                    </a:cubicBezTo>
                    <a:cubicBezTo>
                      <a:pt x="10966" y="10883"/>
                      <a:pt x="10978" y="10859"/>
                      <a:pt x="10954" y="10823"/>
                    </a:cubicBezTo>
                    <a:cubicBezTo>
                      <a:pt x="10942" y="10800"/>
                      <a:pt x="10966" y="10788"/>
                      <a:pt x="10978" y="10764"/>
                    </a:cubicBezTo>
                    <a:cubicBezTo>
                      <a:pt x="10990" y="10740"/>
                      <a:pt x="11013" y="10716"/>
                      <a:pt x="11025" y="10692"/>
                    </a:cubicBezTo>
                    <a:cubicBezTo>
                      <a:pt x="11037" y="10657"/>
                      <a:pt x="11037" y="10621"/>
                      <a:pt x="11013" y="10609"/>
                    </a:cubicBezTo>
                    <a:cubicBezTo>
                      <a:pt x="10990" y="10585"/>
                      <a:pt x="10954" y="10585"/>
                      <a:pt x="10942" y="10609"/>
                    </a:cubicBezTo>
                    <a:cubicBezTo>
                      <a:pt x="10882" y="10681"/>
                      <a:pt x="10811" y="10740"/>
                      <a:pt x="10751" y="10788"/>
                    </a:cubicBezTo>
                    <a:cubicBezTo>
                      <a:pt x="10740" y="10800"/>
                      <a:pt x="10740" y="10800"/>
                      <a:pt x="10740" y="10812"/>
                    </a:cubicBezTo>
                    <a:cubicBezTo>
                      <a:pt x="10704" y="10871"/>
                      <a:pt x="10668" y="10895"/>
                      <a:pt x="10609" y="10895"/>
                    </a:cubicBezTo>
                    <a:cubicBezTo>
                      <a:pt x="10585" y="10895"/>
                      <a:pt x="10561" y="10895"/>
                      <a:pt x="10549" y="10919"/>
                    </a:cubicBezTo>
                    <a:cubicBezTo>
                      <a:pt x="10537" y="10954"/>
                      <a:pt x="10537" y="10990"/>
                      <a:pt x="10561" y="11014"/>
                    </a:cubicBezTo>
                    <a:cubicBezTo>
                      <a:pt x="10561" y="11014"/>
                      <a:pt x="10573" y="11026"/>
                      <a:pt x="10573" y="11026"/>
                    </a:cubicBezTo>
                    <a:cubicBezTo>
                      <a:pt x="10621" y="11062"/>
                      <a:pt x="10668" y="11109"/>
                      <a:pt x="10692" y="11169"/>
                    </a:cubicBezTo>
                    <a:cubicBezTo>
                      <a:pt x="10704" y="11193"/>
                      <a:pt x="10751" y="11204"/>
                      <a:pt x="10775" y="11181"/>
                    </a:cubicBezTo>
                    <a:cubicBezTo>
                      <a:pt x="10787" y="11169"/>
                      <a:pt x="10811" y="11145"/>
                      <a:pt x="10835" y="11121"/>
                    </a:cubicBezTo>
                    <a:cubicBezTo>
                      <a:pt x="10859" y="11109"/>
                      <a:pt x="10882" y="11097"/>
                      <a:pt x="10918" y="11109"/>
                    </a:cubicBezTo>
                    <a:cubicBezTo>
                      <a:pt x="10954" y="11133"/>
                      <a:pt x="11002" y="11145"/>
                      <a:pt x="11049" y="11145"/>
                    </a:cubicBezTo>
                    <a:cubicBezTo>
                      <a:pt x="11073" y="11145"/>
                      <a:pt x="11085" y="11169"/>
                      <a:pt x="11097" y="11193"/>
                    </a:cubicBezTo>
                    <a:cubicBezTo>
                      <a:pt x="11097" y="11216"/>
                      <a:pt x="11085" y="11252"/>
                      <a:pt x="11049" y="11252"/>
                    </a:cubicBezTo>
                    <a:cubicBezTo>
                      <a:pt x="11025" y="11252"/>
                      <a:pt x="10990" y="11276"/>
                      <a:pt x="10966" y="11288"/>
                    </a:cubicBezTo>
                    <a:cubicBezTo>
                      <a:pt x="10930" y="11288"/>
                      <a:pt x="10906" y="11300"/>
                      <a:pt x="10894" y="11335"/>
                    </a:cubicBezTo>
                    <a:cubicBezTo>
                      <a:pt x="10871" y="11371"/>
                      <a:pt x="10835" y="11383"/>
                      <a:pt x="10811" y="11419"/>
                    </a:cubicBezTo>
                    <a:cubicBezTo>
                      <a:pt x="10799" y="11443"/>
                      <a:pt x="10775" y="11454"/>
                      <a:pt x="10763" y="11478"/>
                    </a:cubicBezTo>
                    <a:cubicBezTo>
                      <a:pt x="10716" y="11550"/>
                      <a:pt x="10704" y="11574"/>
                      <a:pt x="10787" y="11621"/>
                    </a:cubicBezTo>
                    <a:cubicBezTo>
                      <a:pt x="10823" y="11633"/>
                      <a:pt x="10847" y="11669"/>
                      <a:pt x="10859" y="11716"/>
                    </a:cubicBezTo>
                    <a:cubicBezTo>
                      <a:pt x="10871" y="11740"/>
                      <a:pt x="10871" y="11752"/>
                      <a:pt x="10882" y="11776"/>
                    </a:cubicBezTo>
                    <a:cubicBezTo>
                      <a:pt x="10894" y="11847"/>
                      <a:pt x="10918" y="11907"/>
                      <a:pt x="10954" y="11955"/>
                    </a:cubicBezTo>
                    <a:cubicBezTo>
                      <a:pt x="10966" y="11966"/>
                      <a:pt x="10990" y="11990"/>
                      <a:pt x="11002" y="12014"/>
                    </a:cubicBezTo>
                    <a:cubicBezTo>
                      <a:pt x="11002" y="12026"/>
                      <a:pt x="11002" y="12038"/>
                      <a:pt x="10990" y="12038"/>
                    </a:cubicBezTo>
                    <a:cubicBezTo>
                      <a:pt x="10966" y="12050"/>
                      <a:pt x="10954" y="12062"/>
                      <a:pt x="10978" y="12086"/>
                    </a:cubicBezTo>
                    <a:cubicBezTo>
                      <a:pt x="10978" y="12097"/>
                      <a:pt x="10990" y="12109"/>
                      <a:pt x="11002" y="12121"/>
                    </a:cubicBezTo>
                    <a:cubicBezTo>
                      <a:pt x="11013" y="12133"/>
                      <a:pt x="11013" y="12157"/>
                      <a:pt x="11002" y="12169"/>
                    </a:cubicBezTo>
                    <a:cubicBezTo>
                      <a:pt x="10978" y="12193"/>
                      <a:pt x="10954" y="12205"/>
                      <a:pt x="10930" y="12228"/>
                    </a:cubicBezTo>
                    <a:cubicBezTo>
                      <a:pt x="10930" y="12252"/>
                      <a:pt x="10954" y="12252"/>
                      <a:pt x="10966" y="12276"/>
                    </a:cubicBezTo>
                    <a:cubicBezTo>
                      <a:pt x="11013" y="12312"/>
                      <a:pt x="11025" y="12347"/>
                      <a:pt x="11002" y="12395"/>
                    </a:cubicBezTo>
                    <a:cubicBezTo>
                      <a:pt x="10990" y="12443"/>
                      <a:pt x="10978" y="12478"/>
                      <a:pt x="10966" y="12514"/>
                    </a:cubicBezTo>
                    <a:cubicBezTo>
                      <a:pt x="10954" y="12526"/>
                      <a:pt x="10954" y="12538"/>
                      <a:pt x="10942" y="12550"/>
                    </a:cubicBezTo>
                    <a:cubicBezTo>
                      <a:pt x="10859" y="12645"/>
                      <a:pt x="10799" y="12776"/>
                      <a:pt x="10751" y="12895"/>
                    </a:cubicBezTo>
                    <a:cubicBezTo>
                      <a:pt x="10716" y="12967"/>
                      <a:pt x="10668" y="13026"/>
                      <a:pt x="10609" y="13074"/>
                    </a:cubicBezTo>
                    <a:cubicBezTo>
                      <a:pt x="10609" y="13074"/>
                      <a:pt x="10609" y="13074"/>
                      <a:pt x="10597" y="13086"/>
                    </a:cubicBezTo>
                    <a:cubicBezTo>
                      <a:pt x="10549" y="13145"/>
                      <a:pt x="10478" y="13193"/>
                      <a:pt x="10430" y="13252"/>
                    </a:cubicBezTo>
                    <a:cubicBezTo>
                      <a:pt x="10382" y="13288"/>
                      <a:pt x="10335" y="13324"/>
                      <a:pt x="10287" y="13324"/>
                    </a:cubicBezTo>
                    <a:cubicBezTo>
                      <a:pt x="10251" y="13336"/>
                      <a:pt x="10216" y="13348"/>
                      <a:pt x="10180" y="13348"/>
                    </a:cubicBezTo>
                    <a:cubicBezTo>
                      <a:pt x="10156" y="13359"/>
                      <a:pt x="10144" y="13371"/>
                      <a:pt x="10132" y="13383"/>
                    </a:cubicBezTo>
                    <a:cubicBezTo>
                      <a:pt x="10109" y="13407"/>
                      <a:pt x="10109" y="13407"/>
                      <a:pt x="10085" y="13371"/>
                    </a:cubicBezTo>
                    <a:cubicBezTo>
                      <a:pt x="10085" y="13359"/>
                      <a:pt x="10073" y="13348"/>
                      <a:pt x="10061" y="13359"/>
                    </a:cubicBezTo>
                    <a:cubicBezTo>
                      <a:pt x="10049" y="13395"/>
                      <a:pt x="10001" y="13371"/>
                      <a:pt x="9978" y="13419"/>
                    </a:cubicBezTo>
                    <a:cubicBezTo>
                      <a:pt x="9978" y="13443"/>
                      <a:pt x="9954" y="13455"/>
                      <a:pt x="9930" y="13455"/>
                    </a:cubicBezTo>
                    <a:cubicBezTo>
                      <a:pt x="9882" y="13467"/>
                      <a:pt x="9835" y="13479"/>
                      <a:pt x="9787" y="13502"/>
                    </a:cubicBezTo>
                    <a:cubicBezTo>
                      <a:pt x="9763" y="13502"/>
                      <a:pt x="9751" y="13514"/>
                      <a:pt x="9728" y="13514"/>
                    </a:cubicBezTo>
                    <a:cubicBezTo>
                      <a:pt x="9704" y="13526"/>
                      <a:pt x="9680" y="13550"/>
                      <a:pt x="9680" y="13586"/>
                    </a:cubicBezTo>
                    <a:cubicBezTo>
                      <a:pt x="9692" y="13610"/>
                      <a:pt x="9692" y="13633"/>
                      <a:pt x="9668" y="13645"/>
                    </a:cubicBezTo>
                    <a:cubicBezTo>
                      <a:pt x="9644" y="13657"/>
                      <a:pt x="9620" y="13645"/>
                      <a:pt x="9597" y="13598"/>
                    </a:cubicBezTo>
                    <a:cubicBezTo>
                      <a:pt x="9597" y="13598"/>
                      <a:pt x="9597" y="13586"/>
                      <a:pt x="9597" y="13574"/>
                    </a:cubicBezTo>
                    <a:cubicBezTo>
                      <a:pt x="9585" y="13550"/>
                      <a:pt x="9597" y="13514"/>
                      <a:pt x="9573" y="13514"/>
                    </a:cubicBezTo>
                    <a:cubicBezTo>
                      <a:pt x="9537" y="13502"/>
                      <a:pt x="9501" y="13479"/>
                      <a:pt x="9466" y="13490"/>
                    </a:cubicBezTo>
                    <a:cubicBezTo>
                      <a:pt x="9370" y="13526"/>
                      <a:pt x="9299" y="13562"/>
                      <a:pt x="9239" y="13657"/>
                    </a:cubicBezTo>
                    <a:cubicBezTo>
                      <a:pt x="9239" y="13669"/>
                      <a:pt x="9227" y="13681"/>
                      <a:pt x="9216" y="13693"/>
                    </a:cubicBezTo>
                    <a:cubicBezTo>
                      <a:pt x="9168" y="13729"/>
                      <a:pt x="9168" y="13776"/>
                      <a:pt x="9156" y="13824"/>
                    </a:cubicBezTo>
                    <a:cubicBezTo>
                      <a:pt x="9156" y="13848"/>
                      <a:pt x="9156" y="13871"/>
                      <a:pt x="9168" y="13883"/>
                    </a:cubicBezTo>
                    <a:cubicBezTo>
                      <a:pt x="9239" y="13979"/>
                      <a:pt x="9287" y="14074"/>
                      <a:pt x="9370" y="14145"/>
                    </a:cubicBezTo>
                    <a:cubicBezTo>
                      <a:pt x="9418" y="14193"/>
                      <a:pt x="9454" y="14241"/>
                      <a:pt x="9489" y="14288"/>
                    </a:cubicBezTo>
                    <a:cubicBezTo>
                      <a:pt x="9501" y="14312"/>
                      <a:pt x="9513" y="14324"/>
                      <a:pt x="9525" y="14348"/>
                    </a:cubicBezTo>
                    <a:cubicBezTo>
                      <a:pt x="9549" y="14455"/>
                      <a:pt x="9573" y="14574"/>
                      <a:pt x="9561" y="14693"/>
                    </a:cubicBezTo>
                    <a:cubicBezTo>
                      <a:pt x="9561" y="14693"/>
                      <a:pt x="9561" y="14693"/>
                      <a:pt x="9549" y="14705"/>
                    </a:cubicBezTo>
                    <a:cubicBezTo>
                      <a:pt x="9549" y="14848"/>
                      <a:pt x="9525" y="14836"/>
                      <a:pt x="9442" y="14907"/>
                    </a:cubicBezTo>
                    <a:cubicBezTo>
                      <a:pt x="9406" y="14931"/>
                      <a:pt x="9370" y="14955"/>
                      <a:pt x="9323" y="14967"/>
                    </a:cubicBezTo>
                    <a:cubicBezTo>
                      <a:pt x="9299" y="14979"/>
                      <a:pt x="9275" y="14991"/>
                      <a:pt x="9263" y="15014"/>
                    </a:cubicBezTo>
                    <a:cubicBezTo>
                      <a:pt x="9239" y="15062"/>
                      <a:pt x="9204" y="15098"/>
                      <a:pt x="9156" y="15122"/>
                    </a:cubicBezTo>
                    <a:cubicBezTo>
                      <a:pt x="9156" y="15134"/>
                      <a:pt x="9144" y="15145"/>
                      <a:pt x="9132" y="15145"/>
                    </a:cubicBezTo>
                    <a:cubicBezTo>
                      <a:pt x="9108" y="15169"/>
                      <a:pt x="9097" y="15205"/>
                      <a:pt x="9073" y="15181"/>
                    </a:cubicBezTo>
                    <a:cubicBezTo>
                      <a:pt x="9049" y="15169"/>
                      <a:pt x="9049" y="15134"/>
                      <a:pt x="9049" y="15110"/>
                    </a:cubicBezTo>
                    <a:cubicBezTo>
                      <a:pt x="9049" y="15086"/>
                      <a:pt x="9049" y="15074"/>
                      <a:pt x="9049" y="15050"/>
                    </a:cubicBezTo>
                    <a:cubicBezTo>
                      <a:pt x="9049" y="15014"/>
                      <a:pt x="9025" y="14967"/>
                      <a:pt x="8989" y="14967"/>
                    </a:cubicBezTo>
                    <a:cubicBezTo>
                      <a:pt x="8977" y="14967"/>
                      <a:pt x="8977" y="14967"/>
                      <a:pt x="8977" y="14979"/>
                    </a:cubicBezTo>
                    <a:cubicBezTo>
                      <a:pt x="8966" y="14991"/>
                      <a:pt x="8954" y="14991"/>
                      <a:pt x="8942" y="14979"/>
                    </a:cubicBezTo>
                    <a:cubicBezTo>
                      <a:pt x="8918" y="14943"/>
                      <a:pt x="8894" y="14907"/>
                      <a:pt x="8858" y="14895"/>
                    </a:cubicBezTo>
                    <a:cubicBezTo>
                      <a:pt x="8846" y="14883"/>
                      <a:pt x="8846" y="14872"/>
                      <a:pt x="8835" y="14848"/>
                    </a:cubicBezTo>
                    <a:cubicBezTo>
                      <a:pt x="8823" y="14788"/>
                      <a:pt x="8775" y="14753"/>
                      <a:pt x="8727" y="14705"/>
                    </a:cubicBezTo>
                    <a:cubicBezTo>
                      <a:pt x="8704" y="14693"/>
                      <a:pt x="8680" y="14681"/>
                      <a:pt x="8656" y="14681"/>
                    </a:cubicBezTo>
                    <a:cubicBezTo>
                      <a:pt x="8620" y="14681"/>
                      <a:pt x="8596" y="14657"/>
                      <a:pt x="8596" y="14622"/>
                    </a:cubicBezTo>
                    <a:cubicBezTo>
                      <a:pt x="8596" y="14610"/>
                      <a:pt x="8585" y="14598"/>
                      <a:pt x="8585" y="14586"/>
                    </a:cubicBezTo>
                    <a:cubicBezTo>
                      <a:pt x="8561" y="14574"/>
                      <a:pt x="8525" y="14574"/>
                      <a:pt x="8513" y="14598"/>
                    </a:cubicBezTo>
                    <a:cubicBezTo>
                      <a:pt x="8513" y="14610"/>
                      <a:pt x="8513" y="14610"/>
                      <a:pt x="8513" y="14622"/>
                    </a:cubicBezTo>
                    <a:cubicBezTo>
                      <a:pt x="8513" y="14729"/>
                      <a:pt x="8454" y="14812"/>
                      <a:pt x="8430" y="14919"/>
                    </a:cubicBezTo>
                    <a:cubicBezTo>
                      <a:pt x="8430" y="14943"/>
                      <a:pt x="8418" y="14967"/>
                      <a:pt x="8406" y="15003"/>
                    </a:cubicBezTo>
                    <a:cubicBezTo>
                      <a:pt x="8406" y="15038"/>
                      <a:pt x="8406" y="15086"/>
                      <a:pt x="8454" y="15098"/>
                    </a:cubicBezTo>
                    <a:cubicBezTo>
                      <a:pt x="8489" y="15110"/>
                      <a:pt x="8501" y="15134"/>
                      <a:pt x="8501" y="15157"/>
                    </a:cubicBezTo>
                    <a:cubicBezTo>
                      <a:pt x="8525" y="15205"/>
                      <a:pt x="8537" y="15253"/>
                      <a:pt x="8549" y="15300"/>
                    </a:cubicBezTo>
                    <a:cubicBezTo>
                      <a:pt x="8573" y="15348"/>
                      <a:pt x="8596" y="15384"/>
                      <a:pt x="8644" y="15407"/>
                    </a:cubicBezTo>
                    <a:cubicBezTo>
                      <a:pt x="8727" y="15443"/>
                      <a:pt x="8787" y="15515"/>
                      <a:pt x="8858" y="15586"/>
                    </a:cubicBezTo>
                    <a:cubicBezTo>
                      <a:pt x="8882" y="15622"/>
                      <a:pt x="8906" y="15657"/>
                      <a:pt x="8906" y="15705"/>
                    </a:cubicBezTo>
                    <a:cubicBezTo>
                      <a:pt x="8906" y="15729"/>
                      <a:pt x="8906" y="15753"/>
                      <a:pt x="8906" y="15776"/>
                    </a:cubicBezTo>
                    <a:cubicBezTo>
                      <a:pt x="8894" y="15848"/>
                      <a:pt x="8906" y="15907"/>
                      <a:pt x="8954" y="15955"/>
                    </a:cubicBezTo>
                    <a:cubicBezTo>
                      <a:pt x="8954" y="15967"/>
                      <a:pt x="8954" y="15967"/>
                      <a:pt x="8966" y="15979"/>
                    </a:cubicBezTo>
                    <a:cubicBezTo>
                      <a:pt x="8989" y="16026"/>
                      <a:pt x="9001" y="16074"/>
                      <a:pt x="8977" y="16134"/>
                    </a:cubicBezTo>
                    <a:cubicBezTo>
                      <a:pt x="8966" y="16146"/>
                      <a:pt x="8966" y="16157"/>
                      <a:pt x="8954" y="16169"/>
                    </a:cubicBezTo>
                    <a:cubicBezTo>
                      <a:pt x="8894" y="16110"/>
                      <a:pt x="8823" y="16074"/>
                      <a:pt x="8763" y="16026"/>
                    </a:cubicBezTo>
                    <a:cubicBezTo>
                      <a:pt x="8716" y="15991"/>
                      <a:pt x="8668" y="15943"/>
                      <a:pt x="8632" y="15884"/>
                    </a:cubicBezTo>
                    <a:cubicBezTo>
                      <a:pt x="8573" y="15788"/>
                      <a:pt x="8549" y="15693"/>
                      <a:pt x="8537" y="15574"/>
                    </a:cubicBezTo>
                    <a:cubicBezTo>
                      <a:pt x="8537" y="15538"/>
                      <a:pt x="8525" y="15515"/>
                      <a:pt x="8513" y="15479"/>
                    </a:cubicBezTo>
                    <a:cubicBezTo>
                      <a:pt x="8465" y="15419"/>
                      <a:pt x="8430" y="15360"/>
                      <a:pt x="8382" y="15300"/>
                    </a:cubicBezTo>
                    <a:cubicBezTo>
                      <a:pt x="8370" y="15276"/>
                      <a:pt x="8358" y="15264"/>
                      <a:pt x="8335" y="15264"/>
                    </a:cubicBezTo>
                    <a:cubicBezTo>
                      <a:pt x="8323" y="15253"/>
                      <a:pt x="8311" y="15253"/>
                      <a:pt x="8299" y="15253"/>
                    </a:cubicBezTo>
                    <a:cubicBezTo>
                      <a:pt x="8299" y="15241"/>
                      <a:pt x="8299" y="15217"/>
                      <a:pt x="8299" y="15205"/>
                    </a:cubicBezTo>
                    <a:cubicBezTo>
                      <a:pt x="8299" y="15169"/>
                      <a:pt x="8311" y="15134"/>
                      <a:pt x="8311" y="15110"/>
                    </a:cubicBezTo>
                    <a:cubicBezTo>
                      <a:pt x="8311" y="15062"/>
                      <a:pt x="8323" y="15014"/>
                      <a:pt x="8323" y="14967"/>
                    </a:cubicBezTo>
                    <a:cubicBezTo>
                      <a:pt x="8311" y="14931"/>
                      <a:pt x="8335" y="14895"/>
                      <a:pt x="8346" y="14860"/>
                    </a:cubicBezTo>
                    <a:cubicBezTo>
                      <a:pt x="8346" y="14836"/>
                      <a:pt x="8346" y="14824"/>
                      <a:pt x="8323" y="14824"/>
                    </a:cubicBezTo>
                    <a:cubicBezTo>
                      <a:pt x="8299" y="14824"/>
                      <a:pt x="8287" y="14800"/>
                      <a:pt x="8299" y="14788"/>
                    </a:cubicBezTo>
                    <a:cubicBezTo>
                      <a:pt x="8346" y="14717"/>
                      <a:pt x="8335" y="14657"/>
                      <a:pt x="8311" y="14586"/>
                    </a:cubicBezTo>
                    <a:cubicBezTo>
                      <a:pt x="8263" y="14467"/>
                      <a:pt x="8227" y="14348"/>
                      <a:pt x="8215" y="14229"/>
                    </a:cubicBezTo>
                    <a:cubicBezTo>
                      <a:pt x="8215" y="14181"/>
                      <a:pt x="8192" y="14157"/>
                      <a:pt x="8168" y="14145"/>
                    </a:cubicBezTo>
                    <a:cubicBezTo>
                      <a:pt x="8144" y="14121"/>
                      <a:pt x="8132" y="14121"/>
                      <a:pt x="8108" y="14145"/>
                    </a:cubicBezTo>
                    <a:cubicBezTo>
                      <a:pt x="8073" y="14169"/>
                      <a:pt x="8037" y="14205"/>
                      <a:pt x="8001" y="14241"/>
                    </a:cubicBezTo>
                    <a:cubicBezTo>
                      <a:pt x="7954" y="14276"/>
                      <a:pt x="7894" y="14276"/>
                      <a:pt x="7846" y="14241"/>
                    </a:cubicBezTo>
                    <a:cubicBezTo>
                      <a:pt x="7834" y="14229"/>
                      <a:pt x="7823" y="14205"/>
                      <a:pt x="7834" y="14193"/>
                    </a:cubicBezTo>
                    <a:cubicBezTo>
                      <a:pt x="7834" y="14157"/>
                      <a:pt x="7834" y="14133"/>
                      <a:pt x="7846" y="14110"/>
                    </a:cubicBezTo>
                    <a:cubicBezTo>
                      <a:pt x="7870" y="14002"/>
                      <a:pt x="7858" y="13919"/>
                      <a:pt x="7787" y="13848"/>
                    </a:cubicBezTo>
                    <a:cubicBezTo>
                      <a:pt x="7763" y="13836"/>
                      <a:pt x="7751" y="13824"/>
                      <a:pt x="7751" y="13812"/>
                    </a:cubicBezTo>
                    <a:cubicBezTo>
                      <a:pt x="7763" y="13752"/>
                      <a:pt x="7715" y="13729"/>
                      <a:pt x="7680" y="13693"/>
                    </a:cubicBezTo>
                    <a:cubicBezTo>
                      <a:pt x="7608" y="13633"/>
                      <a:pt x="7561" y="13562"/>
                      <a:pt x="7561" y="13455"/>
                    </a:cubicBezTo>
                    <a:cubicBezTo>
                      <a:pt x="7549" y="13419"/>
                      <a:pt x="7549" y="13383"/>
                      <a:pt x="7525" y="13359"/>
                    </a:cubicBezTo>
                    <a:cubicBezTo>
                      <a:pt x="7501" y="13336"/>
                      <a:pt x="7465" y="13324"/>
                      <a:pt x="7453" y="13359"/>
                    </a:cubicBezTo>
                    <a:cubicBezTo>
                      <a:pt x="7406" y="13431"/>
                      <a:pt x="7334" y="13455"/>
                      <a:pt x="7251" y="13479"/>
                    </a:cubicBezTo>
                    <a:cubicBezTo>
                      <a:pt x="7215" y="13479"/>
                      <a:pt x="7168" y="13490"/>
                      <a:pt x="7120" y="13479"/>
                    </a:cubicBezTo>
                    <a:cubicBezTo>
                      <a:pt x="7072" y="13467"/>
                      <a:pt x="7001" y="13502"/>
                      <a:pt x="6989" y="13574"/>
                    </a:cubicBezTo>
                    <a:cubicBezTo>
                      <a:pt x="6977" y="13657"/>
                      <a:pt x="6941" y="13705"/>
                      <a:pt x="6870" y="13740"/>
                    </a:cubicBezTo>
                    <a:cubicBezTo>
                      <a:pt x="6811" y="13752"/>
                      <a:pt x="6763" y="13800"/>
                      <a:pt x="6727" y="13860"/>
                    </a:cubicBezTo>
                    <a:cubicBezTo>
                      <a:pt x="6680" y="13931"/>
                      <a:pt x="6608" y="13979"/>
                      <a:pt x="6549" y="14038"/>
                    </a:cubicBezTo>
                    <a:cubicBezTo>
                      <a:pt x="6537" y="14050"/>
                      <a:pt x="6537" y="14050"/>
                      <a:pt x="6525" y="14062"/>
                    </a:cubicBezTo>
                    <a:cubicBezTo>
                      <a:pt x="6477" y="14086"/>
                      <a:pt x="6465" y="14145"/>
                      <a:pt x="6430" y="14169"/>
                    </a:cubicBezTo>
                    <a:cubicBezTo>
                      <a:pt x="6394" y="14193"/>
                      <a:pt x="6334" y="14205"/>
                      <a:pt x="6310" y="14252"/>
                    </a:cubicBezTo>
                    <a:cubicBezTo>
                      <a:pt x="6299" y="14264"/>
                      <a:pt x="6275" y="14276"/>
                      <a:pt x="6263" y="14276"/>
                    </a:cubicBezTo>
                    <a:cubicBezTo>
                      <a:pt x="6215" y="14300"/>
                      <a:pt x="6203" y="14324"/>
                      <a:pt x="6203" y="14383"/>
                    </a:cubicBezTo>
                    <a:cubicBezTo>
                      <a:pt x="6203" y="14443"/>
                      <a:pt x="6215" y="14502"/>
                      <a:pt x="6227" y="14550"/>
                    </a:cubicBezTo>
                    <a:cubicBezTo>
                      <a:pt x="6227" y="14598"/>
                      <a:pt x="6227" y="14645"/>
                      <a:pt x="6215" y="14693"/>
                    </a:cubicBezTo>
                    <a:cubicBezTo>
                      <a:pt x="6179" y="14764"/>
                      <a:pt x="6168" y="14836"/>
                      <a:pt x="6168" y="14919"/>
                    </a:cubicBezTo>
                    <a:cubicBezTo>
                      <a:pt x="6168" y="14943"/>
                      <a:pt x="6168" y="14979"/>
                      <a:pt x="6132" y="14991"/>
                    </a:cubicBezTo>
                    <a:cubicBezTo>
                      <a:pt x="6132" y="14991"/>
                      <a:pt x="6120" y="15003"/>
                      <a:pt x="6120" y="15003"/>
                    </a:cubicBezTo>
                    <a:cubicBezTo>
                      <a:pt x="6084" y="15086"/>
                      <a:pt x="6013" y="15122"/>
                      <a:pt x="5977" y="15193"/>
                    </a:cubicBezTo>
                    <a:cubicBezTo>
                      <a:pt x="5965" y="15205"/>
                      <a:pt x="5965" y="15229"/>
                      <a:pt x="5953" y="15241"/>
                    </a:cubicBezTo>
                    <a:cubicBezTo>
                      <a:pt x="5918" y="15264"/>
                      <a:pt x="5882" y="15264"/>
                      <a:pt x="5858" y="15241"/>
                    </a:cubicBezTo>
                    <a:cubicBezTo>
                      <a:pt x="5822" y="15205"/>
                      <a:pt x="5798" y="15157"/>
                      <a:pt x="5775" y="15110"/>
                    </a:cubicBezTo>
                    <a:cubicBezTo>
                      <a:pt x="5751" y="15014"/>
                      <a:pt x="5727" y="14931"/>
                      <a:pt x="5691" y="14848"/>
                    </a:cubicBezTo>
                    <a:cubicBezTo>
                      <a:pt x="5691" y="14836"/>
                      <a:pt x="5679" y="14812"/>
                      <a:pt x="5668" y="14800"/>
                    </a:cubicBezTo>
                    <a:cubicBezTo>
                      <a:pt x="5620" y="14753"/>
                      <a:pt x="5608" y="14693"/>
                      <a:pt x="5596" y="14633"/>
                    </a:cubicBezTo>
                    <a:cubicBezTo>
                      <a:pt x="5572" y="14514"/>
                      <a:pt x="5501" y="14395"/>
                      <a:pt x="5453" y="14288"/>
                    </a:cubicBezTo>
                    <a:cubicBezTo>
                      <a:pt x="5429" y="14229"/>
                      <a:pt x="5406" y="14169"/>
                      <a:pt x="5394" y="14098"/>
                    </a:cubicBezTo>
                    <a:cubicBezTo>
                      <a:pt x="5394" y="14074"/>
                      <a:pt x="5394" y="14050"/>
                      <a:pt x="5382" y="14026"/>
                    </a:cubicBezTo>
                    <a:cubicBezTo>
                      <a:pt x="5370" y="13931"/>
                      <a:pt x="5346" y="13836"/>
                      <a:pt x="5334" y="13740"/>
                    </a:cubicBezTo>
                    <a:cubicBezTo>
                      <a:pt x="5334" y="13729"/>
                      <a:pt x="5334" y="13729"/>
                      <a:pt x="5334" y="13717"/>
                    </a:cubicBezTo>
                    <a:cubicBezTo>
                      <a:pt x="5358" y="13645"/>
                      <a:pt x="5346" y="13586"/>
                      <a:pt x="5322" y="13514"/>
                    </a:cubicBezTo>
                    <a:cubicBezTo>
                      <a:pt x="5322" y="13479"/>
                      <a:pt x="5310" y="13455"/>
                      <a:pt x="5310" y="13407"/>
                    </a:cubicBezTo>
                    <a:cubicBezTo>
                      <a:pt x="5287" y="13431"/>
                      <a:pt x="5287" y="13467"/>
                      <a:pt x="5275" y="13490"/>
                    </a:cubicBezTo>
                    <a:cubicBezTo>
                      <a:pt x="5251" y="13574"/>
                      <a:pt x="5144" y="13633"/>
                      <a:pt x="5072" y="13586"/>
                    </a:cubicBezTo>
                    <a:cubicBezTo>
                      <a:pt x="5013" y="13538"/>
                      <a:pt x="4965" y="13479"/>
                      <a:pt x="4929" y="13407"/>
                    </a:cubicBezTo>
                    <a:cubicBezTo>
                      <a:pt x="4917" y="13395"/>
                      <a:pt x="4929" y="13371"/>
                      <a:pt x="4941" y="13371"/>
                    </a:cubicBezTo>
                    <a:cubicBezTo>
                      <a:pt x="4965" y="13359"/>
                      <a:pt x="4989" y="13359"/>
                      <a:pt x="5013" y="13348"/>
                    </a:cubicBezTo>
                    <a:cubicBezTo>
                      <a:pt x="5025" y="13348"/>
                      <a:pt x="5036" y="13336"/>
                      <a:pt x="5036" y="13324"/>
                    </a:cubicBezTo>
                    <a:cubicBezTo>
                      <a:pt x="5036" y="13312"/>
                      <a:pt x="5025" y="13312"/>
                      <a:pt x="5013" y="13312"/>
                    </a:cubicBezTo>
                    <a:cubicBezTo>
                      <a:pt x="5013" y="13312"/>
                      <a:pt x="5001" y="13312"/>
                      <a:pt x="5001" y="13312"/>
                    </a:cubicBezTo>
                    <a:cubicBezTo>
                      <a:pt x="4929" y="13324"/>
                      <a:pt x="4882" y="13300"/>
                      <a:pt x="4846" y="13240"/>
                    </a:cubicBezTo>
                    <a:cubicBezTo>
                      <a:pt x="4834" y="13229"/>
                      <a:pt x="4834" y="13229"/>
                      <a:pt x="4834" y="13217"/>
                    </a:cubicBezTo>
                    <a:cubicBezTo>
                      <a:pt x="4798" y="13181"/>
                      <a:pt x="4751" y="13181"/>
                      <a:pt x="4727" y="13121"/>
                    </a:cubicBezTo>
                    <a:cubicBezTo>
                      <a:pt x="4715" y="13086"/>
                      <a:pt x="4679" y="13050"/>
                      <a:pt x="4655" y="13002"/>
                    </a:cubicBezTo>
                    <a:cubicBezTo>
                      <a:pt x="4644" y="12967"/>
                      <a:pt x="4608" y="12955"/>
                      <a:pt x="4572" y="12955"/>
                    </a:cubicBezTo>
                    <a:cubicBezTo>
                      <a:pt x="4536" y="12967"/>
                      <a:pt x="4513" y="12967"/>
                      <a:pt x="4477" y="12967"/>
                    </a:cubicBezTo>
                    <a:cubicBezTo>
                      <a:pt x="4441" y="12978"/>
                      <a:pt x="4405" y="12978"/>
                      <a:pt x="4370" y="12978"/>
                    </a:cubicBezTo>
                    <a:cubicBezTo>
                      <a:pt x="4298" y="12978"/>
                      <a:pt x="4239" y="12978"/>
                      <a:pt x="4179" y="12990"/>
                    </a:cubicBezTo>
                    <a:cubicBezTo>
                      <a:pt x="4108" y="13002"/>
                      <a:pt x="4048" y="13002"/>
                      <a:pt x="3989" y="12990"/>
                    </a:cubicBezTo>
                    <a:cubicBezTo>
                      <a:pt x="3953" y="12978"/>
                      <a:pt x="3917" y="12978"/>
                      <a:pt x="3893" y="12967"/>
                    </a:cubicBezTo>
                    <a:cubicBezTo>
                      <a:pt x="3810" y="12955"/>
                      <a:pt x="3727" y="12931"/>
                      <a:pt x="3643" y="12919"/>
                    </a:cubicBezTo>
                    <a:cubicBezTo>
                      <a:pt x="3596" y="12907"/>
                      <a:pt x="3572" y="12883"/>
                      <a:pt x="3560" y="12836"/>
                    </a:cubicBezTo>
                    <a:cubicBezTo>
                      <a:pt x="3548" y="12812"/>
                      <a:pt x="3536" y="12788"/>
                      <a:pt x="3524" y="12764"/>
                    </a:cubicBezTo>
                    <a:cubicBezTo>
                      <a:pt x="3512" y="12728"/>
                      <a:pt x="3477" y="12717"/>
                      <a:pt x="3453" y="12740"/>
                    </a:cubicBezTo>
                    <a:cubicBezTo>
                      <a:pt x="3393" y="12812"/>
                      <a:pt x="3322" y="12800"/>
                      <a:pt x="3251" y="12788"/>
                    </a:cubicBezTo>
                    <a:cubicBezTo>
                      <a:pt x="3167" y="12788"/>
                      <a:pt x="3108" y="12740"/>
                      <a:pt x="3048" y="12693"/>
                    </a:cubicBezTo>
                    <a:cubicBezTo>
                      <a:pt x="3012" y="12657"/>
                      <a:pt x="2977" y="12633"/>
                      <a:pt x="2941" y="12621"/>
                    </a:cubicBezTo>
                    <a:cubicBezTo>
                      <a:pt x="2905" y="12609"/>
                      <a:pt x="2893" y="12586"/>
                      <a:pt x="2881" y="12550"/>
                    </a:cubicBezTo>
                    <a:cubicBezTo>
                      <a:pt x="2846" y="12467"/>
                      <a:pt x="2798" y="12407"/>
                      <a:pt x="2762" y="12336"/>
                    </a:cubicBezTo>
                    <a:cubicBezTo>
                      <a:pt x="2750" y="12300"/>
                      <a:pt x="2727" y="12288"/>
                      <a:pt x="2703" y="12288"/>
                    </a:cubicBezTo>
                    <a:cubicBezTo>
                      <a:pt x="2667" y="12300"/>
                      <a:pt x="2643" y="12264"/>
                      <a:pt x="2631" y="12240"/>
                    </a:cubicBezTo>
                    <a:cubicBezTo>
                      <a:pt x="2596" y="12240"/>
                      <a:pt x="2596" y="12264"/>
                      <a:pt x="2584" y="12276"/>
                    </a:cubicBezTo>
                    <a:cubicBezTo>
                      <a:pt x="2512" y="12383"/>
                      <a:pt x="2512" y="12371"/>
                      <a:pt x="2560" y="12490"/>
                    </a:cubicBezTo>
                    <a:cubicBezTo>
                      <a:pt x="2596" y="12574"/>
                      <a:pt x="2643" y="12645"/>
                      <a:pt x="2703" y="12717"/>
                    </a:cubicBezTo>
                    <a:cubicBezTo>
                      <a:pt x="2739" y="12752"/>
                      <a:pt x="2774" y="12800"/>
                      <a:pt x="2762" y="12859"/>
                    </a:cubicBezTo>
                    <a:cubicBezTo>
                      <a:pt x="2762" y="12883"/>
                      <a:pt x="2774" y="12895"/>
                      <a:pt x="2786" y="12919"/>
                    </a:cubicBezTo>
                    <a:cubicBezTo>
                      <a:pt x="2798" y="12931"/>
                      <a:pt x="2822" y="12931"/>
                      <a:pt x="2834" y="12919"/>
                    </a:cubicBezTo>
                    <a:cubicBezTo>
                      <a:pt x="2846" y="12895"/>
                      <a:pt x="2858" y="12883"/>
                      <a:pt x="2870" y="12859"/>
                    </a:cubicBezTo>
                    <a:cubicBezTo>
                      <a:pt x="2870" y="12848"/>
                      <a:pt x="2905" y="12859"/>
                      <a:pt x="2917" y="12871"/>
                    </a:cubicBezTo>
                    <a:cubicBezTo>
                      <a:pt x="2917" y="12883"/>
                      <a:pt x="2929" y="12907"/>
                      <a:pt x="2929" y="12919"/>
                    </a:cubicBezTo>
                    <a:cubicBezTo>
                      <a:pt x="2929" y="12967"/>
                      <a:pt x="2929" y="13002"/>
                      <a:pt x="2917" y="13050"/>
                    </a:cubicBezTo>
                    <a:cubicBezTo>
                      <a:pt x="2917" y="13098"/>
                      <a:pt x="2953" y="13133"/>
                      <a:pt x="2989" y="13133"/>
                    </a:cubicBezTo>
                    <a:cubicBezTo>
                      <a:pt x="3048" y="13121"/>
                      <a:pt x="3096" y="13121"/>
                      <a:pt x="3155" y="13109"/>
                    </a:cubicBezTo>
                    <a:cubicBezTo>
                      <a:pt x="3203" y="13109"/>
                      <a:pt x="3239" y="13086"/>
                      <a:pt x="3274" y="13038"/>
                    </a:cubicBezTo>
                    <a:cubicBezTo>
                      <a:pt x="3322" y="12978"/>
                      <a:pt x="3382" y="12907"/>
                      <a:pt x="3441" y="12848"/>
                    </a:cubicBezTo>
                    <a:cubicBezTo>
                      <a:pt x="3441" y="12848"/>
                      <a:pt x="3453" y="12836"/>
                      <a:pt x="3453" y="12836"/>
                    </a:cubicBezTo>
                    <a:cubicBezTo>
                      <a:pt x="3465" y="12848"/>
                      <a:pt x="3465" y="12848"/>
                      <a:pt x="3477" y="12859"/>
                    </a:cubicBezTo>
                    <a:cubicBezTo>
                      <a:pt x="3477" y="12895"/>
                      <a:pt x="3477" y="12919"/>
                      <a:pt x="3477" y="12955"/>
                    </a:cubicBezTo>
                    <a:cubicBezTo>
                      <a:pt x="3465" y="13026"/>
                      <a:pt x="3501" y="13086"/>
                      <a:pt x="3548" y="13121"/>
                    </a:cubicBezTo>
                    <a:cubicBezTo>
                      <a:pt x="3584" y="13145"/>
                      <a:pt x="3620" y="13169"/>
                      <a:pt x="3667" y="13181"/>
                    </a:cubicBezTo>
                    <a:cubicBezTo>
                      <a:pt x="3715" y="13193"/>
                      <a:pt x="3763" y="13217"/>
                      <a:pt x="3786" y="13264"/>
                    </a:cubicBezTo>
                    <a:cubicBezTo>
                      <a:pt x="3798" y="13288"/>
                      <a:pt x="3810" y="13300"/>
                      <a:pt x="3822" y="13312"/>
                    </a:cubicBezTo>
                    <a:cubicBezTo>
                      <a:pt x="3870" y="13371"/>
                      <a:pt x="3870" y="13383"/>
                      <a:pt x="3846" y="13443"/>
                    </a:cubicBezTo>
                    <a:cubicBezTo>
                      <a:pt x="3834" y="13467"/>
                      <a:pt x="3822" y="13490"/>
                      <a:pt x="3810" y="13502"/>
                    </a:cubicBezTo>
                    <a:cubicBezTo>
                      <a:pt x="3786" y="13538"/>
                      <a:pt x="3763" y="13574"/>
                      <a:pt x="3763" y="13621"/>
                    </a:cubicBezTo>
                    <a:cubicBezTo>
                      <a:pt x="3763" y="13645"/>
                      <a:pt x="3751" y="13645"/>
                      <a:pt x="3727" y="13657"/>
                    </a:cubicBezTo>
                    <a:cubicBezTo>
                      <a:pt x="3655" y="13657"/>
                      <a:pt x="3643" y="13681"/>
                      <a:pt x="3632" y="13740"/>
                    </a:cubicBezTo>
                    <a:cubicBezTo>
                      <a:pt x="3632" y="13752"/>
                      <a:pt x="3632" y="13764"/>
                      <a:pt x="3632" y="13788"/>
                    </a:cubicBezTo>
                    <a:cubicBezTo>
                      <a:pt x="3643" y="13812"/>
                      <a:pt x="3632" y="13836"/>
                      <a:pt x="3608" y="13836"/>
                    </a:cubicBezTo>
                    <a:cubicBezTo>
                      <a:pt x="3548" y="13860"/>
                      <a:pt x="3512" y="13883"/>
                      <a:pt x="3501" y="13943"/>
                    </a:cubicBezTo>
                    <a:cubicBezTo>
                      <a:pt x="3489" y="13967"/>
                      <a:pt x="3465" y="13979"/>
                      <a:pt x="3453" y="13979"/>
                    </a:cubicBezTo>
                    <a:cubicBezTo>
                      <a:pt x="3405" y="13991"/>
                      <a:pt x="3370" y="14014"/>
                      <a:pt x="3346" y="14074"/>
                    </a:cubicBezTo>
                    <a:cubicBezTo>
                      <a:pt x="3334" y="14098"/>
                      <a:pt x="3310" y="14110"/>
                      <a:pt x="3286" y="14110"/>
                    </a:cubicBezTo>
                    <a:cubicBezTo>
                      <a:pt x="3227" y="14110"/>
                      <a:pt x="3167" y="14133"/>
                      <a:pt x="3108" y="14157"/>
                    </a:cubicBezTo>
                    <a:cubicBezTo>
                      <a:pt x="3072" y="14169"/>
                      <a:pt x="3036" y="14193"/>
                      <a:pt x="3012" y="14229"/>
                    </a:cubicBezTo>
                    <a:cubicBezTo>
                      <a:pt x="3001" y="14288"/>
                      <a:pt x="2953" y="14312"/>
                      <a:pt x="2917" y="14336"/>
                    </a:cubicBezTo>
                    <a:cubicBezTo>
                      <a:pt x="2858" y="14360"/>
                      <a:pt x="2798" y="14383"/>
                      <a:pt x="2739" y="14395"/>
                    </a:cubicBezTo>
                    <a:cubicBezTo>
                      <a:pt x="2703" y="14407"/>
                      <a:pt x="2667" y="14419"/>
                      <a:pt x="2631" y="14455"/>
                    </a:cubicBezTo>
                    <a:cubicBezTo>
                      <a:pt x="2608" y="14491"/>
                      <a:pt x="2584" y="14514"/>
                      <a:pt x="2536" y="14514"/>
                    </a:cubicBezTo>
                    <a:cubicBezTo>
                      <a:pt x="2524" y="14514"/>
                      <a:pt x="2500" y="14514"/>
                      <a:pt x="2489" y="14526"/>
                    </a:cubicBezTo>
                    <a:cubicBezTo>
                      <a:pt x="2441" y="14562"/>
                      <a:pt x="2393" y="14574"/>
                      <a:pt x="2346" y="14586"/>
                    </a:cubicBezTo>
                    <a:cubicBezTo>
                      <a:pt x="2298" y="14586"/>
                      <a:pt x="2250" y="14598"/>
                      <a:pt x="2203" y="14645"/>
                    </a:cubicBezTo>
                    <a:cubicBezTo>
                      <a:pt x="2167" y="14681"/>
                      <a:pt x="2108" y="14681"/>
                      <a:pt x="2060" y="14681"/>
                    </a:cubicBezTo>
                    <a:cubicBezTo>
                      <a:pt x="2000" y="14681"/>
                      <a:pt x="1977" y="14645"/>
                      <a:pt x="1953" y="14586"/>
                    </a:cubicBezTo>
                    <a:cubicBezTo>
                      <a:pt x="1953" y="14538"/>
                      <a:pt x="1941" y="14491"/>
                      <a:pt x="1929" y="14431"/>
                    </a:cubicBezTo>
                    <a:cubicBezTo>
                      <a:pt x="1917" y="14407"/>
                      <a:pt x="1905" y="14383"/>
                      <a:pt x="1893" y="14360"/>
                    </a:cubicBezTo>
                    <a:cubicBezTo>
                      <a:pt x="1881" y="14336"/>
                      <a:pt x="1881" y="14300"/>
                      <a:pt x="1893" y="14276"/>
                    </a:cubicBezTo>
                    <a:cubicBezTo>
                      <a:pt x="1917" y="14169"/>
                      <a:pt x="1869" y="14086"/>
                      <a:pt x="1810" y="14014"/>
                    </a:cubicBezTo>
                    <a:cubicBezTo>
                      <a:pt x="1774" y="13967"/>
                      <a:pt x="1738" y="13907"/>
                      <a:pt x="1715" y="13836"/>
                    </a:cubicBezTo>
                    <a:cubicBezTo>
                      <a:pt x="1691" y="13764"/>
                      <a:pt x="1643" y="13693"/>
                      <a:pt x="1584" y="13657"/>
                    </a:cubicBezTo>
                    <a:cubicBezTo>
                      <a:pt x="1524" y="13633"/>
                      <a:pt x="1488" y="13586"/>
                      <a:pt x="1488" y="13514"/>
                    </a:cubicBezTo>
                    <a:cubicBezTo>
                      <a:pt x="1488" y="13490"/>
                      <a:pt x="1477" y="13467"/>
                      <a:pt x="1477" y="13443"/>
                    </a:cubicBezTo>
                    <a:cubicBezTo>
                      <a:pt x="1488" y="13371"/>
                      <a:pt x="1453" y="13312"/>
                      <a:pt x="1429" y="13240"/>
                    </a:cubicBezTo>
                    <a:cubicBezTo>
                      <a:pt x="1405" y="13193"/>
                      <a:pt x="1381" y="13145"/>
                      <a:pt x="1334" y="13133"/>
                    </a:cubicBezTo>
                    <a:cubicBezTo>
                      <a:pt x="1286" y="13098"/>
                      <a:pt x="1262" y="13062"/>
                      <a:pt x="1250" y="13002"/>
                    </a:cubicBezTo>
                    <a:cubicBezTo>
                      <a:pt x="1250" y="12967"/>
                      <a:pt x="1226" y="12931"/>
                      <a:pt x="1203" y="12895"/>
                    </a:cubicBezTo>
                    <a:cubicBezTo>
                      <a:pt x="1155" y="12812"/>
                      <a:pt x="1107" y="12728"/>
                      <a:pt x="1060" y="12633"/>
                    </a:cubicBezTo>
                    <a:cubicBezTo>
                      <a:pt x="1048" y="12621"/>
                      <a:pt x="1036" y="12597"/>
                      <a:pt x="1012" y="12586"/>
                    </a:cubicBezTo>
                    <a:cubicBezTo>
                      <a:pt x="976" y="12562"/>
                      <a:pt x="976" y="12526"/>
                      <a:pt x="988" y="12490"/>
                    </a:cubicBezTo>
                    <a:cubicBezTo>
                      <a:pt x="1000" y="12431"/>
                      <a:pt x="988" y="12383"/>
                      <a:pt x="976" y="12336"/>
                    </a:cubicBezTo>
                    <a:cubicBezTo>
                      <a:pt x="953" y="12276"/>
                      <a:pt x="941" y="12216"/>
                      <a:pt x="917" y="12169"/>
                    </a:cubicBezTo>
                    <a:cubicBezTo>
                      <a:pt x="905" y="12121"/>
                      <a:pt x="905" y="12086"/>
                      <a:pt x="929" y="12062"/>
                    </a:cubicBezTo>
                    <a:cubicBezTo>
                      <a:pt x="965" y="12026"/>
                      <a:pt x="976" y="11978"/>
                      <a:pt x="976" y="11931"/>
                    </a:cubicBezTo>
                    <a:cubicBezTo>
                      <a:pt x="1000" y="11847"/>
                      <a:pt x="1024" y="11764"/>
                      <a:pt x="1072" y="11693"/>
                    </a:cubicBezTo>
                    <a:cubicBezTo>
                      <a:pt x="1107" y="11621"/>
                      <a:pt x="1131" y="11538"/>
                      <a:pt x="1119" y="11454"/>
                    </a:cubicBezTo>
                    <a:cubicBezTo>
                      <a:pt x="1107" y="11395"/>
                      <a:pt x="1131" y="11335"/>
                      <a:pt x="1119" y="11288"/>
                    </a:cubicBezTo>
                    <a:cubicBezTo>
                      <a:pt x="1096" y="11264"/>
                      <a:pt x="1084" y="11288"/>
                      <a:pt x="1060" y="11276"/>
                    </a:cubicBezTo>
                    <a:cubicBezTo>
                      <a:pt x="1000" y="11252"/>
                      <a:pt x="965" y="11276"/>
                      <a:pt x="929" y="11312"/>
                    </a:cubicBezTo>
                    <a:cubicBezTo>
                      <a:pt x="881" y="11359"/>
                      <a:pt x="822" y="11359"/>
                      <a:pt x="774" y="11359"/>
                    </a:cubicBezTo>
                    <a:cubicBezTo>
                      <a:pt x="750" y="11371"/>
                      <a:pt x="726" y="11347"/>
                      <a:pt x="703" y="11324"/>
                    </a:cubicBezTo>
                    <a:cubicBezTo>
                      <a:pt x="667" y="11288"/>
                      <a:pt x="631" y="11264"/>
                      <a:pt x="595" y="11252"/>
                    </a:cubicBezTo>
                    <a:cubicBezTo>
                      <a:pt x="560" y="11240"/>
                      <a:pt x="548" y="11240"/>
                      <a:pt x="524" y="11276"/>
                    </a:cubicBezTo>
                    <a:cubicBezTo>
                      <a:pt x="512" y="11324"/>
                      <a:pt x="476" y="11347"/>
                      <a:pt x="429" y="11347"/>
                    </a:cubicBezTo>
                    <a:cubicBezTo>
                      <a:pt x="405" y="11347"/>
                      <a:pt x="381" y="11347"/>
                      <a:pt x="369" y="11324"/>
                    </a:cubicBezTo>
                    <a:cubicBezTo>
                      <a:pt x="322" y="11276"/>
                      <a:pt x="274" y="11264"/>
                      <a:pt x="203" y="11264"/>
                    </a:cubicBezTo>
                    <a:cubicBezTo>
                      <a:pt x="179" y="11264"/>
                      <a:pt x="167" y="11264"/>
                      <a:pt x="191" y="11228"/>
                    </a:cubicBezTo>
                    <a:cubicBezTo>
                      <a:pt x="143" y="11193"/>
                      <a:pt x="119" y="11133"/>
                      <a:pt x="107" y="11073"/>
                    </a:cubicBezTo>
                    <a:cubicBezTo>
                      <a:pt x="107" y="11050"/>
                      <a:pt x="83" y="11050"/>
                      <a:pt x="72" y="11038"/>
                    </a:cubicBezTo>
                    <a:cubicBezTo>
                      <a:pt x="24" y="11002"/>
                      <a:pt x="12" y="10990"/>
                      <a:pt x="48" y="10943"/>
                    </a:cubicBezTo>
                    <a:cubicBezTo>
                      <a:pt x="83" y="10895"/>
                      <a:pt x="83" y="10847"/>
                      <a:pt x="36" y="10800"/>
                    </a:cubicBezTo>
                    <a:cubicBezTo>
                      <a:pt x="0" y="10776"/>
                      <a:pt x="0" y="10764"/>
                      <a:pt x="12" y="10728"/>
                    </a:cubicBezTo>
                    <a:cubicBezTo>
                      <a:pt x="24" y="10704"/>
                      <a:pt x="36" y="10669"/>
                      <a:pt x="48" y="10645"/>
                    </a:cubicBezTo>
                    <a:cubicBezTo>
                      <a:pt x="60" y="10633"/>
                      <a:pt x="83" y="10621"/>
                      <a:pt x="95" y="10633"/>
                    </a:cubicBezTo>
                    <a:cubicBezTo>
                      <a:pt x="155" y="10669"/>
                      <a:pt x="214" y="10633"/>
                      <a:pt x="274" y="10645"/>
                    </a:cubicBezTo>
                    <a:cubicBezTo>
                      <a:pt x="298" y="10645"/>
                      <a:pt x="322" y="10621"/>
                      <a:pt x="334" y="10609"/>
                    </a:cubicBezTo>
                    <a:cubicBezTo>
                      <a:pt x="345" y="10597"/>
                      <a:pt x="345" y="10597"/>
                      <a:pt x="345" y="10585"/>
                    </a:cubicBezTo>
                    <a:cubicBezTo>
                      <a:pt x="357" y="10526"/>
                      <a:pt x="357" y="10526"/>
                      <a:pt x="393" y="10526"/>
                    </a:cubicBezTo>
                    <a:cubicBezTo>
                      <a:pt x="429" y="10526"/>
                      <a:pt x="464" y="10526"/>
                      <a:pt x="500" y="10526"/>
                    </a:cubicBezTo>
                    <a:cubicBezTo>
                      <a:pt x="548" y="10550"/>
                      <a:pt x="595" y="10538"/>
                      <a:pt x="631" y="10502"/>
                    </a:cubicBezTo>
                    <a:cubicBezTo>
                      <a:pt x="643" y="10478"/>
                      <a:pt x="667" y="10466"/>
                      <a:pt x="691" y="10442"/>
                    </a:cubicBezTo>
                    <a:cubicBezTo>
                      <a:pt x="750" y="10407"/>
                      <a:pt x="798" y="10383"/>
                      <a:pt x="857" y="10383"/>
                    </a:cubicBezTo>
                    <a:cubicBezTo>
                      <a:pt x="893" y="10383"/>
                      <a:pt x="929" y="10383"/>
                      <a:pt x="953" y="10371"/>
                    </a:cubicBezTo>
                    <a:cubicBezTo>
                      <a:pt x="1000" y="10371"/>
                      <a:pt x="1036" y="10383"/>
                      <a:pt x="1084" y="10407"/>
                    </a:cubicBezTo>
                    <a:cubicBezTo>
                      <a:pt x="1119" y="10442"/>
                      <a:pt x="1167" y="10466"/>
                      <a:pt x="1215" y="10490"/>
                    </a:cubicBezTo>
                    <a:cubicBezTo>
                      <a:pt x="1286" y="10538"/>
                      <a:pt x="1369" y="10562"/>
                      <a:pt x="1453" y="10550"/>
                    </a:cubicBezTo>
                    <a:cubicBezTo>
                      <a:pt x="1488" y="10538"/>
                      <a:pt x="1536" y="10538"/>
                      <a:pt x="1572" y="10550"/>
                    </a:cubicBezTo>
                    <a:cubicBezTo>
                      <a:pt x="1667" y="10550"/>
                      <a:pt x="1715" y="10490"/>
                      <a:pt x="1774" y="10431"/>
                    </a:cubicBezTo>
                    <a:cubicBezTo>
                      <a:pt x="1774" y="10419"/>
                      <a:pt x="1786" y="10407"/>
                      <a:pt x="1774" y="10395"/>
                    </a:cubicBezTo>
                    <a:cubicBezTo>
                      <a:pt x="1762" y="10335"/>
                      <a:pt x="1762" y="10252"/>
                      <a:pt x="1703" y="10216"/>
                    </a:cubicBezTo>
                    <a:cubicBezTo>
                      <a:pt x="1667" y="10192"/>
                      <a:pt x="1631" y="10181"/>
                      <a:pt x="1596" y="10157"/>
                    </a:cubicBezTo>
                    <a:cubicBezTo>
                      <a:pt x="1596" y="10145"/>
                      <a:pt x="1584" y="10133"/>
                      <a:pt x="1596" y="10121"/>
                    </a:cubicBezTo>
                    <a:cubicBezTo>
                      <a:pt x="1596" y="10109"/>
                      <a:pt x="1607" y="10109"/>
                      <a:pt x="1619" y="10109"/>
                    </a:cubicBezTo>
                    <a:cubicBezTo>
                      <a:pt x="1643" y="10097"/>
                      <a:pt x="1679" y="10109"/>
                      <a:pt x="1703" y="10121"/>
                    </a:cubicBezTo>
                    <a:cubicBezTo>
                      <a:pt x="1762" y="10145"/>
                      <a:pt x="1822" y="10169"/>
                      <a:pt x="1881" y="10157"/>
                    </a:cubicBezTo>
                    <a:cubicBezTo>
                      <a:pt x="1929" y="10157"/>
                      <a:pt x="1953" y="10192"/>
                      <a:pt x="1988" y="10216"/>
                    </a:cubicBezTo>
                    <a:cubicBezTo>
                      <a:pt x="2024" y="10240"/>
                      <a:pt x="2060" y="10252"/>
                      <a:pt x="2119" y="10252"/>
                    </a:cubicBezTo>
                    <a:cubicBezTo>
                      <a:pt x="2179" y="10240"/>
                      <a:pt x="2239" y="10252"/>
                      <a:pt x="2274" y="10335"/>
                    </a:cubicBezTo>
                    <a:cubicBezTo>
                      <a:pt x="2274" y="10359"/>
                      <a:pt x="2298" y="10371"/>
                      <a:pt x="2310" y="10371"/>
                    </a:cubicBezTo>
                    <a:cubicBezTo>
                      <a:pt x="2358" y="10395"/>
                      <a:pt x="2405" y="10431"/>
                      <a:pt x="2429" y="10478"/>
                    </a:cubicBezTo>
                    <a:cubicBezTo>
                      <a:pt x="2453" y="10502"/>
                      <a:pt x="2477" y="10502"/>
                      <a:pt x="2512" y="10478"/>
                    </a:cubicBezTo>
                    <a:cubicBezTo>
                      <a:pt x="2512" y="10466"/>
                      <a:pt x="2524" y="10454"/>
                      <a:pt x="2524" y="10454"/>
                    </a:cubicBezTo>
                    <a:cubicBezTo>
                      <a:pt x="2560" y="10371"/>
                      <a:pt x="2584" y="10407"/>
                      <a:pt x="2620" y="10454"/>
                    </a:cubicBezTo>
                    <a:cubicBezTo>
                      <a:pt x="2631" y="10466"/>
                      <a:pt x="2631" y="10490"/>
                      <a:pt x="2643" y="10502"/>
                    </a:cubicBezTo>
                    <a:cubicBezTo>
                      <a:pt x="2667" y="10562"/>
                      <a:pt x="2691" y="10597"/>
                      <a:pt x="2750" y="10621"/>
                    </a:cubicBezTo>
                    <a:cubicBezTo>
                      <a:pt x="2762" y="10621"/>
                      <a:pt x="2762" y="10633"/>
                      <a:pt x="2774" y="10645"/>
                    </a:cubicBezTo>
                    <a:cubicBezTo>
                      <a:pt x="2774" y="10657"/>
                      <a:pt x="2762" y="10657"/>
                      <a:pt x="2750" y="10657"/>
                    </a:cubicBezTo>
                    <a:cubicBezTo>
                      <a:pt x="2727" y="10669"/>
                      <a:pt x="2703" y="10692"/>
                      <a:pt x="2703" y="10728"/>
                    </a:cubicBezTo>
                    <a:cubicBezTo>
                      <a:pt x="2691" y="10752"/>
                      <a:pt x="2691" y="10776"/>
                      <a:pt x="2679" y="10812"/>
                    </a:cubicBezTo>
                    <a:cubicBezTo>
                      <a:pt x="2679" y="10835"/>
                      <a:pt x="2667" y="10859"/>
                      <a:pt x="2643" y="10871"/>
                    </a:cubicBezTo>
                    <a:cubicBezTo>
                      <a:pt x="2620" y="10883"/>
                      <a:pt x="2608" y="10919"/>
                      <a:pt x="2620" y="10943"/>
                    </a:cubicBezTo>
                    <a:cubicBezTo>
                      <a:pt x="2620" y="10978"/>
                      <a:pt x="2620" y="11014"/>
                      <a:pt x="2631" y="11038"/>
                    </a:cubicBezTo>
                    <a:cubicBezTo>
                      <a:pt x="2631" y="11085"/>
                      <a:pt x="2655" y="11121"/>
                      <a:pt x="2703" y="11121"/>
                    </a:cubicBezTo>
                    <a:cubicBezTo>
                      <a:pt x="2750" y="11133"/>
                      <a:pt x="2774" y="11157"/>
                      <a:pt x="2810" y="11193"/>
                    </a:cubicBezTo>
                    <a:cubicBezTo>
                      <a:pt x="2870" y="11252"/>
                      <a:pt x="2929" y="11276"/>
                      <a:pt x="3001" y="11252"/>
                    </a:cubicBezTo>
                    <a:cubicBezTo>
                      <a:pt x="3048" y="11240"/>
                      <a:pt x="3084" y="11228"/>
                      <a:pt x="3120" y="11216"/>
                    </a:cubicBezTo>
                    <a:cubicBezTo>
                      <a:pt x="3143" y="11216"/>
                      <a:pt x="3179" y="11240"/>
                      <a:pt x="3191" y="11204"/>
                    </a:cubicBezTo>
                    <a:cubicBezTo>
                      <a:pt x="3203" y="11181"/>
                      <a:pt x="3191" y="11145"/>
                      <a:pt x="3191" y="11121"/>
                    </a:cubicBezTo>
                    <a:cubicBezTo>
                      <a:pt x="3179" y="11073"/>
                      <a:pt x="3167" y="11026"/>
                      <a:pt x="3167" y="10978"/>
                    </a:cubicBezTo>
                    <a:cubicBezTo>
                      <a:pt x="3179" y="10931"/>
                      <a:pt x="3179" y="10883"/>
                      <a:pt x="3155" y="10847"/>
                    </a:cubicBezTo>
                    <a:cubicBezTo>
                      <a:pt x="3131" y="10823"/>
                      <a:pt x="3155" y="10788"/>
                      <a:pt x="3143" y="10764"/>
                    </a:cubicBezTo>
                    <a:cubicBezTo>
                      <a:pt x="3131" y="10740"/>
                      <a:pt x="3131" y="10728"/>
                      <a:pt x="3096" y="10728"/>
                    </a:cubicBezTo>
                    <a:cubicBezTo>
                      <a:pt x="3072" y="10728"/>
                      <a:pt x="3060" y="10716"/>
                      <a:pt x="3060" y="10681"/>
                    </a:cubicBezTo>
                    <a:cubicBezTo>
                      <a:pt x="3048" y="10645"/>
                      <a:pt x="3060" y="10609"/>
                      <a:pt x="3084" y="10562"/>
                    </a:cubicBezTo>
                    <a:cubicBezTo>
                      <a:pt x="3108" y="10573"/>
                      <a:pt x="3131" y="10585"/>
                      <a:pt x="3167" y="10597"/>
                    </a:cubicBezTo>
                    <a:cubicBezTo>
                      <a:pt x="3179" y="10597"/>
                      <a:pt x="3203" y="10597"/>
                      <a:pt x="3227" y="10597"/>
                    </a:cubicBezTo>
                    <a:cubicBezTo>
                      <a:pt x="3251" y="10573"/>
                      <a:pt x="3262" y="10550"/>
                      <a:pt x="3239" y="10514"/>
                    </a:cubicBezTo>
                    <a:cubicBezTo>
                      <a:pt x="3227" y="10478"/>
                      <a:pt x="3203" y="10454"/>
                      <a:pt x="3179" y="10419"/>
                    </a:cubicBezTo>
                    <a:cubicBezTo>
                      <a:pt x="3155" y="10371"/>
                      <a:pt x="3120" y="10395"/>
                      <a:pt x="3096" y="10419"/>
                    </a:cubicBezTo>
                    <a:cubicBezTo>
                      <a:pt x="3084" y="10431"/>
                      <a:pt x="3084" y="10454"/>
                      <a:pt x="3072" y="10466"/>
                    </a:cubicBezTo>
                    <a:cubicBezTo>
                      <a:pt x="3072" y="10478"/>
                      <a:pt x="3072" y="10490"/>
                      <a:pt x="3060" y="10490"/>
                    </a:cubicBezTo>
                    <a:cubicBezTo>
                      <a:pt x="3048" y="10502"/>
                      <a:pt x="3036" y="10478"/>
                      <a:pt x="3036" y="10466"/>
                    </a:cubicBezTo>
                    <a:cubicBezTo>
                      <a:pt x="3012" y="10431"/>
                      <a:pt x="3012" y="10395"/>
                      <a:pt x="3024" y="10359"/>
                    </a:cubicBezTo>
                    <a:cubicBezTo>
                      <a:pt x="3036" y="10288"/>
                      <a:pt x="3024" y="10252"/>
                      <a:pt x="2965" y="10228"/>
                    </a:cubicBezTo>
                    <a:cubicBezTo>
                      <a:pt x="2917" y="10204"/>
                      <a:pt x="2881" y="10169"/>
                      <a:pt x="2881" y="10109"/>
                    </a:cubicBezTo>
                    <a:cubicBezTo>
                      <a:pt x="2870" y="10061"/>
                      <a:pt x="2846" y="10038"/>
                      <a:pt x="2822" y="10002"/>
                    </a:cubicBezTo>
                    <a:cubicBezTo>
                      <a:pt x="2798" y="9990"/>
                      <a:pt x="2786" y="9978"/>
                      <a:pt x="2774" y="9966"/>
                    </a:cubicBezTo>
                    <a:cubicBezTo>
                      <a:pt x="2762" y="9954"/>
                      <a:pt x="2774" y="9930"/>
                      <a:pt x="2786" y="9919"/>
                    </a:cubicBezTo>
                    <a:cubicBezTo>
                      <a:pt x="2798" y="9919"/>
                      <a:pt x="2810" y="9919"/>
                      <a:pt x="2822" y="9919"/>
                    </a:cubicBezTo>
                    <a:cubicBezTo>
                      <a:pt x="2834" y="9919"/>
                      <a:pt x="2858" y="9942"/>
                      <a:pt x="2881" y="9919"/>
                    </a:cubicBezTo>
                    <a:cubicBezTo>
                      <a:pt x="2893" y="9907"/>
                      <a:pt x="2881" y="9883"/>
                      <a:pt x="2893" y="9859"/>
                    </a:cubicBezTo>
                    <a:cubicBezTo>
                      <a:pt x="2893" y="9835"/>
                      <a:pt x="2905" y="9823"/>
                      <a:pt x="2917" y="9823"/>
                    </a:cubicBezTo>
                    <a:cubicBezTo>
                      <a:pt x="2953" y="9823"/>
                      <a:pt x="2965" y="9811"/>
                      <a:pt x="2989" y="9800"/>
                    </a:cubicBezTo>
                    <a:cubicBezTo>
                      <a:pt x="3001" y="9788"/>
                      <a:pt x="3012" y="9788"/>
                      <a:pt x="3024" y="9788"/>
                    </a:cubicBezTo>
                    <a:cubicBezTo>
                      <a:pt x="3096" y="9811"/>
                      <a:pt x="3167" y="9788"/>
                      <a:pt x="3227" y="9823"/>
                    </a:cubicBezTo>
                    <a:cubicBezTo>
                      <a:pt x="3239" y="9823"/>
                      <a:pt x="3239" y="9823"/>
                      <a:pt x="3239" y="9823"/>
                    </a:cubicBezTo>
                    <a:cubicBezTo>
                      <a:pt x="3262" y="9823"/>
                      <a:pt x="3274" y="9800"/>
                      <a:pt x="3274" y="9776"/>
                    </a:cubicBezTo>
                    <a:cubicBezTo>
                      <a:pt x="3262" y="9764"/>
                      <a:pt x="3262" y="9752"/>
                      <a:pt x="3251" y="9740"/>
                    </a:cubicBezTo>
                    <a:cubicBezTo>
                      <a:pt x="3203" y="9704"/>
                      <a:pt x="3167" y="9645"/>
                      <a:pt x="3143" y="9585"/>
                    </a:cubicBezTo>
                    <a:cubicBezTo>
                      <a:pt x="3143" y="9573"/>
                      <a:pt x="3120" y="9549"/>
                      <a:pt x="3108" y="9538"/>
                    </a:cubicBezTo>
                    <a:cubicBezTo>
                      <a:pt x="3084" y="9490"/>
                      <a:pt x="3048" y="9466"/>
                      <a:pt x="3001" y="9478"/>
                    </a:cubicBezTo>
                    <a:cubicBezTo>
                      <a:pt x="2965" y="9478"/>
                      <a:pt x="2941" y="9478"/>
                      <a:pt x="2905" y="9466"/>
                    </a:cubicBezTo>
                    <a:cubicBezTo>
                      <a:pt x="2881" y="9454"/>
                      <a:pt x="2858" y="9454"/>
                      <a:pt x="2834" y="9478"/>
                    </a:cubicBezTo>
                    <a:cubicBezTo>
                      <a:pt x="2798" y="9526"/>
                      <a:pt x="2762" y="9526"/>
                      <a:pt x="2715" y="9538"/>
                    </a:cubicBezTo>
                    <a:cubicBezTo>
                      <a:pt x="2679" y="9549"/>
                      <a:pt x="2631" y="9549"/>
                      <a:pt x="2620" y="9609"/>
                    </a:cubicBezTo>
                    <a:cubicBezTo>
                      <a:pt x="2620" y="9621"/>
                      <a:pt x="2596" y="9621"/>
                      <a:pt x="2584" y="9621"/>
                    </a:cubicBezTo>
                    <a:cubicBezTo>
                      <a:pt x="2572" y="9609"/>
                      <a:pt x="2548" y="9609"/>
                      <a:pt x="2536" y="9597"/>
                    </a:cubicBezTo>
                    <a:cubicBezTo>
                      <a:pt x="2524" y="9585"/>
                      <a:pt x="2524" y="9561"/>
                      <a:pt x="2536" y="9538"/>
                    </a:cubicBezTo>
                    <a:cubicBezTo>
                      <a:pt x="2536" y="9538"/>
                      <a:pt x="2548" y="9538"/>
                      <a:pt x="2560" y="9526"/>
                    </a:cubicBezTo>
                    <a:cubicBezTo>
                      <a:pt x="2560" y="9514"/>
                      <a:pt x="2572" y="9514"/>
                      <a:pt x="2572" y="9502"/>
                    </a:cubicBezTo>
                    <a:cubicBezTo>
                      <a:pt x="2584" y="9454"/>
                      <a:pt x="2536" y="9359"/>
                      <a:pt x="2500" y="9347"/>
                    </a:cubicBezTo>
                    <a:cubicBezTo>
                      <a:pt x="2489" y="9347"/>
                      <a:pt x="2477" y="9347"/>
                      <a:pt x="2453" y="9347"/>
                    </a:cubicBezTo>
                    <a:cubicBezTo>
                      <a:pt x="2429" y="9347"/>
                      <a:pt x="2417" y="9335"/>
                      <a:pt x="2405" y="9311"/>
                    </a:cubicBezTo>
                    <a:cubicBezTo>
                      <a:pt x="2405" y="9288"/>
                      <a:pt x="2393" y="9264"/>
                      <a:pt x="2381" y="9252"/>
                    </a:cubicBezTo>
                    <a:cubicBezTo>
                      <a:pt x="2334" y="9216"/>
                      <a:pt x="2346" y="9168"/>
                      <a:pt x="2358" y="9121"/>
                    </a:cubicBezTo>
                    <a:cubicBezTo>
                      <a:pt x="2381" y="9097"/>
                      <a:pt x="2381" y="9061"/>
                      <a:pt x="2381" y="9026"/>
                    </a:cubicBezTo>
                    <a:cubicBezTo>
                      <a:pt x="2369" y="8990"/>
                      <a:pt x="2381" y="8954"/>
                      <a:pt x="2405" y="8918"/>
                    </a:cubicBezTo>
                    <a:cubicBezTo>
                      <a:pt x="2405" y="8907"/>
                      <a:pt x="2417" y="8895"/>
                      <a:pt x="2429" y="8871"/>
                    </a:cubicBezTo>
                    <a:cubicBezTo>
                      <a:pt x="2453" y="8799"/>
                      <a:pt x="2477" y="8799"/>
                      <a:pt x="2512" y="8859"/>
                    </a:cubicBezTo>
                    <a:cubicBezTo>
                      <a:pt x="2524" y="8871"/>
                      <a:pt x="2536" y="8895"/>
                      <a:pt x="2536" y="8907"/>
                    </a:cubicBezTo>
                    <a:cubicBezTo>
                      <a:pt x="2548" y="8918"/>
                      <a:pt x="2560" y="8918"/>
                      <a:pt x="2572" y="8918"/>
                    </a:cubicBezTo>
                    <a:cubicBezTo>
                      <a:pt x="2584" y="8918"/>
                      <a:pt x="2596" y="8907"/>
                      <a:pt x="2596" y="8883"/>
                    </a:cubicBezTo>
                    <a:cubicBezTo>
                      <a:pt x="2584" y="8871"/>
                      <a:pt x="2584" y="8847"/>
                      <a:pt x="2584" y="8823"/>
                    </a:cubicBezTo>
                    <a:cubicBezTo>
                      <a:pt x="2584" y="8799"/>
                      <a:pt x="2584" y="8787"/>
                      <a:pt x="2608" y="8776"/>
                    </a:cubicBezTo>
                    <a:cubicBezTo>
                      <a:pt x="2631" y="8752"/>
                      <a:pt x="2643" y="8728"/>
                      <a:pt x="2667" y="8704"/>
                    </a:cubicBezTo>
                    <a:cubicBezTo>
                      <a:pt x="2679" y="8692"/>
                      <a:pt x="2691" y="8680"/>
                      <a:pt x="2703" y="8668"/>
                    </a:cubicBezTo>
                    <a:cubicBezTo>
                      <a:pt x="2739" y="8657"/>
                      <a:pt x="2774" y="8633"/>
                      <a:pt x="2798" y="8597"/>
                    </a:cubicBezTo>
                    <a:cubicBezTo>
                      <a:pt x="2822" y="8561"/>
                      <a:pt x="2846" y="8561"/>
                      <a:pt x="2881" y="8561"/>
                    </a:cubicBezTo>
                    <a:cubicBezTo>
                      <a:pt x="2905" y="8573"/>
                      <a:pt x="2917" y="8573"/>
                      <a:pt x="2929" y="8573"/>
                    </a:cubicBezTo>
                    <a:cubicBezTo>
                      <a:pt x="3001" y="8526"/>
                      <a:pt x="3060" y="8585"/>
                      <a:pt x="3131" y="8597"/>
                    </a:cubicBezTo>
                    <a:cubicBezTo>
                      <a:pt x="3143" y="8597"/>
                      <a:pt x="3155" y="8609"/>
                      <a:pt x="3167" y="8621"/>
                    </a:cubicBezTo>
                    <a:cubicBezTo>
                      <a:pt x="3191" y="8645"/>
                      <a:pt x="3215" y="8668"/>
                      <a:pt x="3227" y="8680"/>
                    </a:cubicBezTo>
                    <a:cubicBezTo>
                      <a:pt x="3239" y="8692"/>
                      <a:pt x="3251" y="8704"/>
                      <a:pt x="3251" y="8704"/>
                    </a:cubicBezTo>
                    <a:cubicBezTo>
                      <a:pt x="3298" y="8692"/>
                      <a:pt x="3334" y="8740"/>
                      <a:pt x="3370" y="8764"/>
                    </a:cubicBezTo>
                    <a:cubicBezTo>
                      <a:pt x="3393" y="8776"/>
                      <a:pt x="3417" y="8776"/>
                      <a:pt x="3441" y="8752"/>
                    </a:cubicBezTo>
                    <a:cubicBezTo>
                      <a:pt x="3489" y="8704"/>
                      <a:pt x="3536" y="8680"/>
                      <a:pt x="3608" y="8692"/>
                    </a:cubicBezTo>
                    <a:cubicBezTo>
                      <a:pt x="3620" y="8704"/>
                      <a:pt x="3632" y="8692"/>
                      <a:pt x="3643" y="8692"/>
                    </a:cubicBezTo>
                    <a:cubicBezTo>
                      <a:pt x="3691" y="8680"/>
                      <a:pt x="3727" y="8692"/>
                      <a:pt x="3751" y="8728"/>
                    </a:cubicBezTo>
                    <a:cubicBezTo>
                      <a:pt x="3763" y="8764"/>
                      <a:pt x="3786" y="8764"/>
                      <a:pt x="3822" y="8776"/>
                    </a:cubicBezTo>
                    <a:cubicBezTo>
                      <a:pt x="3846" y="8787"/>
                      <a:pt x="3870" y="8776"/>
                      <a:pt x="3882" y="8764"/>
                    </a:cubicBezTo>
                    <a:cubicBezTo>
                      <a:pt x="3905" y="8740"/>
                      <a:pt x="3929" y="8752"/>
                      <a:pt x="3953" y="8764"/>
                    </a:cubicBezTo>
                    <a:cubicBezTo>
                      <a:pt x="4013" y="8776"/>
                      <a:pt x="4048" y="8740"/>
                      <a:pt x="4060" y="8668"/>
                    </a:cubicBezTo>
                    <a:cubicBezTo>
                      <a:pt x="4060" y="8657"/>
                      <a:pt x="4060" y="8645"/>
                      <a:pt x="4048" y="8633"/>
                    </a:cubicBezTo>
                    <a:cubicBezTo>
                      <a:pt x="4024" y="8621"/>
                      <a:pt x="3989" y="8609"/>
                      <a:pt x="3965" y="8585"/>
                    </a:cubicBezTo>
                    <a:cubicBezTo>
                      <a:pt x="3929" y="8573"/>
                      <a:pt x="3905" y="8537"/>
                      <a:pt x="3882" y="8502"/>
                    </a:cubicBezTo>
                    <a:cubicBezTo>
                      <a:pt x="3870" y="8454"/>
                      <a:pt x="3846" y="8442"/>
                      <a:pt x="3798" y="8442"/>
                    </a:cubicBezTo>
                    <a:cubicBezTo>
                      <a:pt x="3751" y="8430"/>
                      <a:pt x="3751" y="8430"/>
                      <a:pt x="3739" y="8371"/>
                    </a:cubicBezTo>
                    <a:cubicBezTo>
                      <a:pt x="3727" y="8347"/>
                      <a:pt x="3727" y="8323"/>
                      <a:pt x="3727" y="8299"/>
                    </a:cubicBezTo>
                    <a:cubicBezTo>
                      <a:pt x="3703" y="8228"/>
                      <a:pt x="3715" y="8168"/>
                      <a:pt x="3763" y="8109"/>
                    </a:cubicBezTo>
                    <a:cubicBezTo>
                      <a:pt x="3786" y="8073"/>
                      <a:pt x="3810" y="8037"/>
                      <a:pt x="3822" y="8002"/>
                    </a:cubicBezTo>
                    <a:cubicBezTo>
                      <a:pt x="3822" y="7990"/>
                      <a:pt x="3822" y="7990"/>
                      <a:pt x="3822" y="7978"/>
                    </a:cubicBezTo>
                    <a:cubicBezTo>
                      <a:pt x="3822" y="7966"/>
                      <a:pt x="3834" y="7954"/>
                      <a:pt x="3822" y="7942"/>
                    </a:cubicBezTo>
                    <a:cubicBezTo>
                      <a:pt x="3810" y="7930"/>
                      <a:pt x="3798" y="7930"/>
                      <a:pt x="3786" y="7942"/>
                    </a:cubicBezTo>
                    <a:cubicBezTo>
                      <a:pt x="3774" y="7954"/>
                      <a:pt x="3763" y="7966"/>
                      <a:pt x="3751" y="7978"/>
                    </a:cubicBezTo>
                    <a:cubicBezTo>
                      <a:pt x="3703" y="8014"/>
                      <a:pt x="3632" y="8014"/>
                      <a:pt x="3596" y="7966"/>
                    </a:cubicBezTo>
                    <a:cubicBezTo>
                      <a:pt x="3560" y="7930"/>
                      <a:pt x="3536" y="7883"/>
                      <a:pt x="3536" y="7823"/>
                    </a:cubicBezTo>
                    <a:cubicBezTo>
                      <a:pt x="3536" y="7787"/>
                      <a:pt x="3560" y="7764"/>
                      <a:pt x="3596" y="7764"/>
                    </a:cubicBezTo>
                    <a:cubicBezTo>
                      <a:pt x="3608" y="7764"/>
                      <a:pt x="3632" y="7775"/>
                      <a:pt x="3643" y="7787"/>
                    </a:cubicBezTo>
                    <a:cubicBezTo>
                      <a:pt x="3703" y="7811"/>
                      <a:pt x="3751" y="7775"/>
                      <a:pt x="3751" y="7716"/>
                    </a:cubicBezTo>
                    <a:cubicBezTo>
                      <a:pt x="3751" y="7704"/>
                      <a:pt x="3751" y="7680"/>
                      <a:pt x="3751" y="7668"/>
                    </a:cubicBezTo>
                    <a:cubicBezTo>
                      <a:pt x="3751" y="7645"/>
                      <a:pt x="3739" y="7621"/>
                      <a:pt x="3715" y="7621"/>
                    </a:cubicBezTo>
                    <a:cubicBezTo>
                      <a:pt x="3691" y="7621"/>
                      <a:pt x="3679" y="7621"/>
                      <a:pt x="3655" y="7621"/>
                    </a:cubicBezTo>
                    <a:cubicBezTo>
                      <a:pt x="3608" y="7609"/>
                      <a:pt x="3584" y="7585"/>
                      <a:pt x="3572" y="7525"/>
                    </a:cubicBezTo>
                    <a:cubicBezTo>
                      <a:pt x="3560" y="7466"/>
                      <a:pt x="3560" y="7418"/>
                      <a:pt x="3572" y="7371"/>
                    </a:cubicBezTo>
                    <a:cubicBezTo>
                      <a:pt x="3608" y="7275"/>
                      <a:pt x="3632" y="7192"/>
                      <a:pt x="3703" y="7133"/>
                    </a:cubicBezTo>
                    <a:cubicBezTo>
                      <a:pt x="3703" y="7133"/>
                      <a:pt x="3703" y="7133"/>
                      <a:pt x="3703" y="7133"/>
                    </a:cubicBezTo>
                    <a:cubicBezTo>
                      <a:pt x="3786" y="7025"/>
                      <a:pt x="3786" y="6954"/>
                      <a:pt x="3715" y="6859"/>
                    </a:cubicBezTo>
                    <a:cubicBezTo>
                      <a:pt x="3679" y="6823"/>
                      <a:pt x="3655" y="6787"/>
                      <a:pt x="3667" y="6728"/>
                    </a:cubicBezTo>
                    <a:cubicBezTo>
                      <a:pt x="3667" y="6692"/>
                      <a:pt x="3667" y="6668"/>
                      <a:pt x="3691" y="6644"/>
                    </a:cubicBezTo>
                    <a:cubicBezTo>
                      <a:pt x="3703" y="6632"/>
                      <a:pt x="3715" y="6609"/>
                      <a:pt x="3727" y="6597"/>
                    </a:cubicBezTo>
                    <a:cubicBezTo>
                      <a:pt x="3774" y="6537"/>
                      <a:pt x="3786" y="6478"/>
                      <a:pt x="3751" y="6406"/>
                    </a:cubicBezTo>
                    <a:cubicBezTo>
                      <a:pt x="3739" y="6394"/>
                      <a:pt x="3727" y="6382"/>
                      <a:pt x="3727" y="6359"/>
                    </a:cubicBezTo>
                    <a:cubicBezTo>
                      <a:pt x="3715" y="6335"/>
                      <a:pt x="3715" y="6311"/>
                      <a:pt x="3751" y="6287"/>
                    </a:cubicBezTo>
                    <a:cubicBezTo>
                      <a:pt x="3774" y="6275"/>
                      <a:pt x="3774" y="6251"/>
                      <a:pt x="3763" y="6228"/>
                    </a:cubicBezTo>
                    <a:cubicBezTo>
                      <a:pt x="3763" y="6204"/>
                      <a:pt x="3763" y="6168"/>
                      <a:pt x="3751" y="6144"/>
                    </a:cubicBezTo>
                    <a:cubicBezTo>
                      <a:pt x="3751" y="6097"/>
                      <a:pt x="3739" y="6061"/>
                      <a:pt x="3751" y="6013"/>
                    </a:cubicBezTo>
                    <a:cubicBezTo>
                      <a:pt x="3751" y="5990"/>
                      <a:pt x="3751" y="5954"/>
                      <a:pt x="3739" y="5942"/>
                    </a:cubicBezTo>
                    <a:cubicBezTo>
                      <a:pt x="3727" y="5906"/>
                      <a:pt x="3727" y="5870"/>
                      <a:pt x="3739" y="5835"/>
                    </a:cubicBezTo>
                    <a:cubicBezTo>
                      <a:pt x="3763" y="5775"/>
                      <a:pt x="3774" y="5716"/>
                      <a:pt x="3763" y="5656"/>
                    </a:cubicBezTo>
                    <a:cubicBezTo>
                      <a:pt x="3751" y="5632"/>
                      <a:pt x="3763" y="5597"/>
                      <a:pt x="3774" y="5573"/>
                    </a:cubicBezTo>
                    <a:cubicBezTo>
                      <a:pt x="3798" y="5489"/>
                      <a:pt x="3834" y="5418"/>
                      <a:pt x="3822" y="5335"/>
                    </a:cubicBezTo>
                    <a:cubicBezTo>
                      <a:pt x="3822" y="5287"/>
                      <a:pt x="3846" y="5263"/>
                      <a:pt x="3882" y="5263"/>
                    </a:cubicBezTo>
                    <a:cubicBezTo>
                      <a:pt x="3953" y="5263"/>
                      <a:pt x="3989" y="5216"/>
                      <a:pt x="4013" y="5156"/>
                    </a:cubicBezTo>
                    <a:cubicBezTo>
                      <a:pt x="4036" y="5120"/>
                      <a:pt x="4060" y="5097"/>
                      <a:pt x="4084" y="5073"/>
                    </a:cubicBezTo>
                    <a:cubicBezTo>
                      <a:pt x="4120" y="5049"/>
                      <a:pt x="4144" y="5025"/>
                      <a:pt x="4167" y="4989"/>
                    </a:cubicBezTo>
                    <a:cubicBezTo>
                      <a:pt x="4203" y="4954"/>
                      <a:pt x="4239" y="4906"/>
                      <a:pt x="4263" y="4847"/>
                    </a:cubicBezTo>
                    <a:cubicBezTo>
                      <a:pt x="4274" y="4787"/>
                      <a:pt x="4310" y="4739"/>
                      <a:pt x="4370" y="4716"/>
                    </a:cubicBezTo>
                    <a:cubicBezTo>
                      <a:pt x="4417" y="4692"/>
                      <a:pt x="4465" y="4656"/>
                      <a:pt x="4477" y="4585"/>
                    </a:cubicBezTo>
                    <a:cubicBezTo>
                      <a:pt x="4477" y="4573"/>
                      <a:pt x="4489" y="4561"/>
                      <a:pt x="4501" y="4549"/>
                    </a:cubicBezTo>
                    <a:cubicBezTo>
                      <a:pt x="4548" y="4513"/>
                      <a:pt x="4548" y="4477"/>
                      <a:pt x="4548" y="4430"/>
                    </a:cubicBezTo>
                    <a:cubicBezTo>
                      <a:pt x="4548" y="4394"/>
                      <a:pt x="4536" y="4382"/>
                      <a:pt x="4513" y="4370"/>
                    </a:cubicBezTo>
                    <a:cubicBezTo>
                      <a:pt x="4429" y="4335"/>
                      <a:pt x="4417" y="4299"/>
                      <a:pt x="4453" y="4216"/>
                    </a:cubicBezTo>
                    <a:cubicBezTo>
                      <a:pt x="4465" y="4168"/>
                      <a:pt x="4465" y="4120"/>
                      <a:pt x="4441" y="4073"/>
                    </a:cubicBezTo>
                    <a:cubicBezTo>
                      <a:pt x="4405" y="4013"/>
                      <a:pt x="4417" y="3954"/>
                      <a:pt x="4417" y="3882"/>
                    </a:cubicBezTo>
                    <a:cubicBezTo>
                      <a:pt x="4417" y="3870"/>
                      <a:pt x="4441" y="3858"/>
                      <a:pt x="4453" y="3870"/>
                    </a:cubicBezTo>
                    <a:cubicBezTo>
                      <a:pt x="4489" y="3882"/>
                      <a:pt x="4513" y="3894"/>
                      <a:pt x="4536" y="3918"/>
                    </a:cubicBezTo>
                    <a:cubicBezTo>
                      <a:pt x="4548" y="3918"/>
                      <a:pt x="4548" y="3930"/>
                      <a:pt x="4560" y="3942"/>
                    </a:cubicBezTo>
                    <a:cubicBezTo>
                      <a:pt x="4655" y="4001"/>
                      <a:pt x="4751" y="4085"/>
                      <a:pt x="4822" y="4168"/>
                    </a:cubicBezTo>
                    <a:cubicBezTo>
                      <a:pt x="4858" y="4216"/>
                      <a:pt x="4870" y="4204"/>
                      <a:pt x="4894" y="4156"/>
                    </a:cubicBezTo>
                    <a:cubicBezTo>
                      <a:pt x="4894" y="4120"/>
                      <a:pt x="4906" y="4096"/>
                      <a:pt x="4906" y="4061"/>
                    </a:cubicBezTo>
                    <a:cubicBezTo>
                      <a:pt x="4917" y="4049"/>
                      <a:pt x="4917" y="4037"/>
                      <a:pt x="4906" y="4025"/>
                    </a:cubicBezTo>
                    <a:cubicBezTo>
                      <a:pt x="4846" y="3977"/>
                      <a:pt x="4834" y="3918"/>
                      <a:pt x="4810" y="3846"/>
                    </a:cubicBezTo>
                    <a:cubicBezTo>
                      <a:pt x="4798" y="3799"/>
                      <a:pt x="4763" y="3763"/>
                      <a:pt x="4703" y="3775"/>
                    </a:cubicBezTo>
                    <a:cubicBezTo>
                      <a:pt x="4691" y="3775"/>
                      <a:pt x="4679" y="3763"/>
                      <a:pt x="4679" y="3751"/>
                    </a:cubicBezTo>
                    <a:cubicBezTo>
                      <a:pt x="4679" y="3692"/>
                      <a:pt x="4667" y="3632"/>
                      <a:pt x="4703" y="3584"/>
                    </a:cubicBezTo>
                    <a:cubicBezTo>
                      <a:pt x="4715" y="3584"/>
                      <a:pt x="4715" y="3561"/>
                      <a:pt x="4715" y="3549"/>
                    </a:cubicBezTo>
                    <a:cubicBezTo>
                      <a:pt x="4715" y="3489"/>
                      <a:pt x="4727" y="3430"/>
                      <a:pt x="4727" y="3382"/>
                    </a:cubicBezTo>
                    <a:cubicBezTo>
                      <a:pt x="4727" y="3334"/>
                      <a:pt x="4727" y="3334"/>
                      <a:pt x="4691" y="3334"/>
                    </a:cubicBezTo>
                    <a:cubicBezTo>
                      <a:pt x="4655" y="3323"/>
                      <a:pt x="4644" y="3311"/>
                      <a:pt x="4655" y="3275"/>
                    </a:cubicBezTo>
                    <a:cubicBezTo>
                      <a:pt x="4655" y="3251"/>
                      <a:pt x="4667" y="3227"/>
                      <a:pt x="4667" y="3192"/>
                    </a:cubicBezTo>
                    <a:cubicBezTo>
                      <a:pt x="4655" y="3156"/>
                      <a:pt x="4667" y="3132"/>
                      <a:pt x="4703" y="3108"/>
                    </a:cubicBezTo>
                    <a:cubicBezTo>
                      <a:pt x="4715" y="3084"/>
                      <a:pt x="4739" y="3073"/>
                      <a:pt x="4751" y="3049"/>
                    </a:cubicBezTo>
                    <a:cubicBezTo>
                      <a:pt x="4810" y="3001"/>
                      <a:pt x="4846" y="2930"/>
                      <a:pt x="4858" y="2858"/>
                    </a:cubicBezTo>
                    <a:cubicBezTo>
                      <a:pt x="4870" y="2775"/>
                      <a:pt x="4894" y="2692"/>
                      <a:pt x="4906" y="2608"/>
                    </a:cubicBezTo>
                    <a:cubicBezTo>
                      <a:pt x="4917" y="2561"/>
                      <a:pt x="4929" y="2513"/>
                      <a:pt x="4953" y="2465"/>
                    </a:cubicBezTo>
                    <a:cubicBezTo>
                      <a:pt x="4965" y="2441"/>
                      <a:pt x="4989" y="2430"/>
                      <a:pt x="5013" y="2430"/>
                    </a:cubicBezTo>
                    <a:cubicBezTo>
                      <a:pt x="5060" y="2453"/>
                      <a:pt x="5120" y="2453"/>
                      <a:pt x="5167" y="2441"/>
                    </a:cubicBezTo>
                    <a:cubicBezTo>
                      <a:pt x="5203" y="2441"/>
                      <a:pt x="5239" y="2453"/>
                      <a:pt x="5263" y="2465"/>
                    </a:cubicBezTo>
                    <a:cubicBezTo>
                      <a:pt x="5322" y="2489"/>
                      <a:pt x="5346" y="2537"/>
                      <a:pt x="5346" y="2608"/>
                    </a:cubicBezTo>
                    <a:cubicBezTo>
                      <a:pt x="5370" y="2739"/>
                      <a:pt x="5334" y="2858"/>
                      <a:pt x="5275" y="2977"/>
                    </a:cubicBezTo>
                    <a:cubicBezTo>
                      <a:pt x="5263" y="3025"/>
                      <a:pt x="5263" y="3049"/>
                      <a:pt x="5287" y="3084"/>
                    </a:cubicBezTo>
                    <a:cubicBezTo>
                      <a:pt x="5382" y="3203"/>
                      <a:pt x="5382" y="3346"/>
                      <a:pt x="5346" y="3501"/>
                    </a:cubicBezTo>
                    <a:cubicBezTo>
                      <a:pt x="5334" y="3513"/>
                      <a:pt x="5334" y="3537"/>
                      <a:pt x="5334" y="3561"/>
                    </a:cubicBezTo>
                    <a:cubicBezTo>
                      <a:pt x="5358" y="3644"/>
                      <a:pt x="5358" y="3739"/>
                      <a:pt x="5346" y="3835"/>
                    </a:cubicBezTo>
                    <a:cubicBezTo>
                      <a:pt x="5346" y="3858"/>
                      <a:pt x="5346" y="3882"/>
                      <a:pt x="5346" y="3918"/>
                    </a:cubicBezTo>
                    <a:cubicBezTo>
                      <a:pt x="5346" y="3965"/>
                      <a:pt x="5358" y="4013"/>
                      <a:pt x="5394" y="4049"/>
                    </a:cubicBezTo>
                    <a:cubicBezTo>
                      <a:pt x="5394" y="4061"/>
                      <a:pt x="5406" y="4061"/>
                      <a:pt x="5406" y="4073"/>
                    </a:cubicBezTo>
                    <a:cubicBezTo>
                      <a:pt x="5441" y="4108"/>
                      <a:pt x="5453" y="4156"/>
                      <a:pt x="5429" y="4204"/>
                    </a:cubicBezTo>
                    <a:cubicBezTo>
                      <a:pt x="5406" y="4263"/>
                      <a:pt x="5406" y="4311"/>
                      <a:pt x="5406" y="4370"/>
                    </a:cubicBezTo>
                    <a:cubicBezTo>
                      <a:pt x="5406" y="4406"/>
                      <a:pt x="5394" y="4442"/>
                      <a:pt x="5370" y="4466"/>
                    </a:cubicBezTo>
                    <a:cubicBezTo>
                      <a:pt x="5334" y="4525"/>
                      <a:pt x="5298" y="4585"/>
                      <a:pt x="5275" y="4644"/>
                    </a:cubicBezTo>
                    <a:cubicBezTo>
                      <a:pt x="5275" y="4668"/>
                      <a:pt x="5263" y="4680"/>
                      <a:pt x="5251" y="4680"/>
                    </a:cubicBezTo>
                    <a:cubicBezTo>
                      <a:pt x="5227" y="4692"/>
                      <a:pt x="5227" y="4704"/>
                      <a:pt x="5227" y="4727"/>
                    </a:cubicBezTo>
                    <a:cubicBezTo>
                      <a:pt x="5227" y="4763"/>
                      <a:pt x="5203" y="4787"/>
                      <a:pt x="5179" y="4799"/>
                    </a:cubicBezTo>
                    <a:cubicBezTo>
                      <a:pt x="5144" y="4823"/>
                      <a:pt x="5120" y="4835"/>
                      <a:pt x="5084" y="4811"/>
                    </a:cubicBezTo>
                    <a:cubicBezTo>
                      <a:pt x="5072" y="4799"/>
                      <a:pt x="5072" y="4799"/>
                      <a:pt x="5060" y="4811"/>
                    </a:cubicBezTo>
                    <a:cubicBezTo>
                      <a:pt x="5060" y="4823"/>
                      <a:pt x="5060" y="4835"/>
                      <a:pt x="5060" y="4847"/>
                    </a:cubicBezTo>
                    <a:cubicBezTo>
                      <a:pt x="5072" y="4870"/>
                      <a:pt x="5096" y="4870"/>
                      <a:pt x="5108" y="4870"/>
                    </a:cubicBezTo>
                    <a:cubicBezTo>
                      <a:pt x="5156" y="4858"/>
                      <a:pt x="5203" y="4858"/>
                      <a:pt x="5251" y="4882"/>
                    </a:cubicBezTo>
                    <a:cubicBezTo>
                      <a:pt x="5275" y="4894"/>
                      <a:pt x="5298" y="4882"/>
                      <a:pt x="5298" y="4847"/>
                    </a:cubicBezTo>
                    <a:cubicBezTo>
                      <a:pt x="5310" y="4811"/>
                      <a:pt x="5334" y="4787"/>
                      <a:pt x="5358" y="4763"/>
                    </a:cubicBezTo>
                    <a:cubicBezTo>
                      <a:pt x="5370" y="4751"/>
                      <a:pt x="5394" y="4739"/>
                      <a:pt x="5406" y="4716"/>
                    </a:cubicBezTo>
                    <a:cubicBezTo>
                      <a:pt x="5441" y="4692"/>
                      <a:pt x="5465" y="4656"/>
                      <a:pt x="5477" y="4608"/>
                    </a:cubicBezTo>
                    <a:cubicBezTo>
                      <a:pt x="5477" y="4561"/>
                      <a:pt x="5501" y="4525"/>
                      <a:pt x="5525" y="4489"/>
                    </a:cubicBezTo>
                    <a:cubicBezTo>
                      <a:pt x="5584" y="4430"/>
                      <a:pt x="5584" y="4358"/>
                      <a:pt x="5560" y="4275"/>
                    </a:cubicBezTo>
                    <a:cubicBezTo>
                      <a:pt x="5537" y="4239"/>
                      <a:pt x="5525" y="4204"/>
                      <a:pt x="5537" y="4156"/>
                    </a:cubicBezTo>
                    <a:cubicBezTo>
                      <a:pt x="5537" y="4108"/>
                      <a:pt x="5548" y="4073"/>
                      <a:pt x="5596" y="4049"/>
                    </a:cubicBezTo>
                    <a:cubicBezTo>
                      <a:pt x="5668" y="4013"/>
                      <a:pt x="5739" y="3989"/>
                      <a:pt x="5822" y="3989"/>
                    </a:cubicBezTo>
                    <a:cubicBezTo>
                      <a:pt x="5822" y="4013"/>
                      <a:pt x="5822" y="4049"/>
                      <a:pt x="5822" y="4061"/>
                    </a:cubicBezTo>
                    <a:cubicBezTo>
                      <a:pt x="5870" y="4120"/>
                      <a:pt x="5894" y="4180"/>
                      <a:pt x="5894" y="4263"/>
                    </a:cubicBezTo>
                    <a:cubicBezTo>
                      <a:pt x="5894" y="4263"/>
                      <a:pt x="5906" y="4275"/>
                      <a:pt x="5918" y="4275"/>
                    </a:cubicBezTo>
                    <a:cubicBezTo>
                      <a:pt x="5941" y="4263"/>
                      <a:pt x="5965" y="4227"/>
                      <a:pt x="5953" y="4204"/>
                    </a:cubicBezTo>
                    <a:cubicBezTo>
                      <a:pt x="5941" y="4168"/>
                      <a:pt x="5929" y="4120"/>
                      <a:pt x="5918" y="4073"/>
                    </a:cubicBezTo>
                    <a:cubicBezTo>
                      <a:pt x="5918" y="4049"/>
                      <a:pt x="5906" y="4037"/>
                      <a:pt x="5894" y="4025"/>
                    </a:cubicBezTo>
                    <a:cubicBezTo>
                      <a:pt x="5870" y="4013"/>
                      <a:pt x="5846" y="4001"/>
                      <a:pt x="5822" y="3989"/>
                    </a:cubicBezTo>
                    <a:close/>
                    <a:moveTo>
                      <a:pt x="5906" y="4430"/>
                    </a:moveTo>
                    <a:cubicBezTo>
                      <a:pt x="5906" y="4418"/>
                      <a:pt x="5906" y="4394"/>
                      <a:pt x="5894" y="4370"/>
                    </a:cubicBezTo>
                    <a:cubicBezTo>
                      <a:pt x="5894" y="4370"/>
                      <a:pt x="5882" y="4358"/>
                      <a:pt x="5882" y="4370"/>
                    </a:cubicBezTo>
                    <a:cubicBezTo>
                      <a:pt x="5882" y="4370"/>
                      <a:pt x="5882" y="4382"/>
                      <a:pt x="5882" y="4382"/>
                    </a:cubicBezTo>
                    <a:cubicBezTo>
                      <a:pt x="5882" y="4406"/>
                      <a:pt x="5894" y="4418"/>
                      <a:pt x="5918" y="4430"/>
                    </a:cubicBezTo>
                    <a:cubicBezTo>
                      <a:pt x="5929" y="4454"/>
                      <a:pt x="5929" y="4477"/>
                      <a:pt x="5953" y="4489"/>
                    </a:cubicBezTo>
                    <a:cubicBezTo>
                      <a:pt x="5965" y="4489"/>
                      <a:pt x="5989" y="4501"/>
                      <a:pt x="6001" y="4477"/>
                    </a:cubicBezTo>
                    <a:cubicBezTo>
                      <a:pt x="6013" y="4454"/>
                      <a:pt x="5989" y="4454"/>
                      <a:pt x="5977" y="4454"/>
                    </a:cubicBezTo>
                    <a:cubicBezTo>
                      <a:pt x="5953" y="4442"/>
                      <a:pt x="5929" y="4442"/>
                      <a:pt x="5906" y="4430"/>
                    </a:cubicBezTo>
                    <a:close/>
                    <a:moveTo>
                      <a:pt x="1036" y="12062"/>
                    </a:moveTo>
                    <a:cubicBezTo>
                      <a:pt x="1060" y="12026"/>
                      <a:pt x="1060" y="11990"/>
                      <a:pt x="1060" y="11966"/>
                    </a:cubicBezTo>
                    <a:cubicBezTo>
                      <a:pt x="1060" y="11955"/>
                      <a:pt x="1048" y="11943"/>
                      <a:pt x="1036" y="11943"/>
                    </a:cubicBezTo>
                    <a:cubicBezTo>
                      <a:pt x="1036" y="11943"/>
                      <a:pt x="1024" y="11943"/>
                      <a:pt x="1024" y="11955"/>
                    </a:cubicBezTo>
                    <a:cubicBezTo>
                      <a:pt x="1024" y="11966"/>
                      <a:pt x="1024" y="11966"/>
                      <a:pt x="1024" y="11978"/>
                    </a:cubicBezTo>
                    <a:cubicBezTo>
                      <a:pt x="1024" y="12002"/>
                      <a:pt x="1024" y="12026"/>
                      <a:pt x="1036" y="12062"/>
                    </a:cubicBezTo>
                    <a:close/>
                    <a:moveTo>
                      <a:pt x="12883" y="3120"/>
                    </a:moveTo>
                    <a:cubicBezTo>
                      <a:pt x="12883" y="3120"/>
                      <a:pt x="12883" y="3108"/>
                      <a:pt x="12871" y="3108"/>
                    </a:cubicBezTo>
                    <a:cubicBezTo>
                      <a:pt x="12859" y="3096"/>
                      <a:pt x="12847" y="3084"/>
                      <a:pt x="12823" y="3073"/>
                    </a:cubicBezTo>
                    <a:cubicBezTo>
                      <a:pt x="12823" y="3073"/>
                      <a:pt x="12811" y="3073"/>
                      <a:pt x="12799" y="3084"/>
                    </a:cubicBezTo>
                    <a:cubicBezTo>
                      <a:pt x="12799" y="3084"/>
                      <a:pt x="12799" y="3096"/>
                      <a:pt x="12811" y="3096"/>
                    </a:cubicBezTo>
                    <a:cubicBezTo>
                      <a:pt x="12823" y="3120"/>
                      <a:pt x="12835" y="3144"/>
                      <a:pt x="12871" y="3144"/>
                    </a:cubicBezTo>
                    <a:cubicBezTo>
                      <a:pt x="12871" y="3144"/>
                      <a:pt x="12883" y="3132"/>
                      <a:pt x="12883" y="31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42"/>
              <p:cNvSpPr/>
              <p:nvPr/>
            </p:nvSpPr>
            <p:spPr>
              <a:xfrm>
                <a:off x="4701475" y="4397400"/>
                <a:ext cx="297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418" extrusionOk="0">
                    <a:moveTo>
                      <a:pt x="857" y="1381"/>
                    </a:moveTo>
                    <a:cubicBezTo>
                      <a:pt x="810" y="1370"/>
                      <a:pt x="774" y="1381"/>
                      <a:pt x="727" y="1393"/>
                    </a:cubicBezTo>
                    <a:cubicBezTo>
                      <a:pt x="691" y="1417"/>
                      <a:pt x="679" y="1417"/>
                      <a:pt x="655" y="1381"/>
                    </a:cubicBezTo>
                    <a:cubicBezTo>
                      <a:pt x="643" y="1346"/>
                      <a:pt x="619" y="1334"/>
                      <a:pt x="596" y="1322"/>
                    </a:cubicBezTo>
                    <a:cubicBezTo>
                      <a:pt x="572" y="1322"/>
                      <a:pt x="560" y="1310"/>
                      <a:pt x="536" y="1310"/>
                    </a:cubicBezTo>
                    <a:cubicBezTo>
                      <a:pt x="512" y="1298"/>
                      <a:pt x="488" y="1298"/>
                      <a:pt x="465" y="1310"/>
                    </a:cubicBezTo>
                    <a:cubicBezTo>
                      <a:pt x="441" y="1310"/>
                      <a:pt x="405" y="1322"/>
                      <a:pt x="381" y="1322"/>
                    </a:cubicBezTo>
                    <a:cubicBezTo>
                      <a:pt x="369" y="1334"/>
                      <a:pt x="346" y="1334"/>
                      <a:pt x="346" y="1310"/>
                    </a:cubicBezTo>
                    <a:cubicBezTo>
                      <a:pt x="322" y="1274"/>
                      <a:pt x="286" y="1274"/>
                      <a:pt x="250" y="1274"/>
                    </a:cubicBezTo>
                    <a:cubicBezTo>
                      <a:pt x="238" y="1274"/>
                      <a:pt x="226" y="1274"/>
                      <a:pt x="215" y="1274"/>
                    </a:cubicBezTo>
                    <a:cubicBezTo>
                      <a:pt x="191" y="1262"/>
                      <a:pt x="167" y="1251"/>
                      <a:pt x="155" y="1227"/>
                    </a:cubicBezTo>
                    <a:cubicBezTo>
                      <a:pt x="155" y="1191"/>
                      <a:pt x="131" y="1155"/>
                      <a:pt x="131" y="1120"/>
                    </a:cubicBezTo>
                    <a:cubicBezTo>
                      <a:pt x="119" y="1060"/>
                      <a:pt x="107" y="1012"/>
                      <a:pt x="60" y="965"/>
                    </a:cubicBezTo>
                    <a:cubicBezTo>
                      <a:pt x="0" y="905"/>
                      <a:pt x="0" y="750"/>
                      <a:pt x="36" y="679"/>
                    </a:cubicBezTo>
                    <a:cubicBezTo>
                      <a:pt x="60" y="631"/>
                      <a:pt x="72" y="619"/>
                      <a:pt x="119" y="643"/>
                    </a:cubicBezTo>
                    <a:cubicBezTo>
                      <a:pt x="143" y="643"/>
                      <a:pt x="155" y="655"/>
                      <a:pt x="179" y="655"/>
                    </a:cubicBezTo>
                    <a:cubicBezTo>
                      <a:pt x="226" y="667"/>
                      <a:pt x="250" y="679"/>
                      <a:pt x="274" y="596"/>
                    </a:cubicBezTo>
                    <a:cubicBezTo>
                      <a:pt x="298" y="536"/>
                      <a:pt x="334" y="500"/>
                      <a:pt x="393" y="500"/>
                    </a:cubicBezTo>
                    <a:cubicBezTo>
                      <a:pt x="441" y="489"/>
                      <a:pt x="476" y="465"/>
                      <a:pt x="500" y="429"/>
                    </a:cubicBezTo>
                    <a:cubicBezTo>
                      <a:pt x="512" y="405"/>
                      <a:pt x="536" y="381"/>
                      <a:pt x="548" y="358"/>
                    </a:cubicBezTo>
                    <a:cubicBezTo>
                      <a:pt x="584" y="298"/>
                      <a:pt x="643" y="262"/>
                      <a:pt x="703" y="250"/>
                    </a:cubicBezTo>
                    <a:cubicBezTo>
                      <a:pt x="727" y="238"/>
                      <a:pt x="738" y="227"/>
                      <a:pt x="750" y="215"/>
                    </a:cubicBezTo>
                    <a:cubicBezTo>
                      <a:pt x="786" y="167"/>
                      <a:pt x="822" y="131"/>
                      <a:pt x="846" y="84"/>
                    </a:cubicBezTo>
                    <a:cubicBezTo>
                      <a:pt x="857" y="60"/>
                      <a:pt x="869" y="48"/>
                      <a:pt x="881" y="24"/>
                    </a:cubicBezTo>
                    <a:cubicBezTo>
                      <a:pt x="905" y="12"/>
                      <a:pt x="929" y="0"/>
                      <a:pt x="953" y="24"/>
                    </a:cubicBezTo>
                    <a:cubicBezTo>
                      <a:pt x="965" y="24"/>
                      <a:pt x="988" y="36"/>
                      <a:pt x="988" y="48"/>
                    </a:cubicBezTo>
                    <a:cubicBezTo>
                      <a:pt x="1036" y="119"/>
                      <a:pt x="1096" y="155"/>
                      <a:pt x="1167" y="191"/>
                    </a:cubicBezTo>
                    <a:cubicBezTo>
                      <a:pt x="1167" y="203"/>
                      <a:pt x="1167" y="203"/>
                      <a:pt x="1179" y="203"/>
                    </a:cubicBezTo>
                    <a:cubicBezTo>
                      <a:pt x="1191" y="215"/>
                      <a:pt x="1191" y="238"/>
                      <a:pt x="1179" y="238"/>
                    </a:cubicBezTo>
                    <a:cubicBezTo>
                      <a:pt x="1143" y="274"/>
                      <a:pt x="1108" y="286"/>
                      <a:pt x="1084" y="334"/>
                    </a:cubicBezTo>
                    <a:cubicBezTo>
                      <a:pt x="1084" y="346"/>
                      <a:pt x="1072" y="346"/>
                      <a:pt x="1060" y="346"/>
                    </a:cubicBezTo>
                    <a:cubicBezTo>
                      <a:pt x="1036" y="358"/>
                      <a:pt x="1024" y="369"/>
                      <a:pt x="1024" y="393"/>
                    </a:cubicBezTo>
                    <a:cubicBezTo>
                      <a:pt x="1024" y="429"/>
                      <a:pt x="988" y="429"/>
                      <a:pt x="1000" y="465"/>
                    </a:cubicBezTo>
                    <a:cubicBezTo>
                      <a:pt x="1000" y="500"/>
                      <a:pt x="1012" y="512"/>
                      <a:pt x="1024" y="536"/>
                    </a:cubicBezTo>
                    <a:cubicBezTo>
                      <a:pt x="1036" y="548"/>
                      <a:pt x="1036" y="560"/>
                      <a:pt x="1048" y="572"/>
                    </a:cubicBezTo>
                    <a:cubicBezTo>
                      <a:pt x="1048" y="631"/>
                      <a:pt x="1084" y="679"/>
                      <a:pt x="1131" y="727"/>
                    </a:cubicBezTo>
                    <a:cubicBezTo>
                      <a:pt x="1143" y="727"/>
                      <a:pt x="1143" y="739"/>
                      <a:pt x="1143" y="750"/>
                    </a:cubicBezTo>
                    <a:cubicBezTo>
                      <a:pt x="1143" y="750"/>
                      <a:pt x="1143" y="762"/>
                      <a:pt x="1143" y="774"/>
                    </a:cubicBezTo>
                    <a:cubicBezTo>
                      <a:pt x="1131" y="786"/>
                      <a:pt x="1119" y="786"/>
                      <a:pt x="1119" y="786"/>
                    </a:cubicBezTo>
                    <a:cubicBezTo>
                      <a:pt x="1048" y="786"/>
                      <a:pt x="1012" y="834"/>
                      <a:pt x="1000" y="905"/>
                    </a:cubicBezTo>
                    <a:cubicBezTo>
                      <a:pt x="988" y="977"/>
                      <a:pt x="965" y="1036"/>
                      <a:pt x="905" y="1072"/>
                    </a:cubicBezTo>
                    <a:cubicBezTo>
                      <a:pt x="881" y="1096"/>
                      <a:pt x="881" y="1120"/>
                      <a:pt x="881" y="1155"/>
                    </a:cubicBezTo>
                    <a:cubicBezTo>
                      <a:pt x="893" y="1167"/>
                      <a:pt x="893" y="1191"/>
                      <a:pt x="893" y="1203"/>
                    </a:cubicBezTo>
                    <a:cubicBezTo>
                      <a:pt x="869" y="1262"/>
                      <a:pt x="857" y="1310"/>
                      <a:pt x="857" y="13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42"/>
              <p:cNvSpPr/>
              <p:nvPr/>
            </p:nvSpPr>
            <p:spPr>
              <a:xfrm>
                <a:off x="4662475" y="4401575"/>
                <a:ext cx="33075" cy="366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465" extrusionOk="0">
                    <a:moveTo>
                      <a:pt x="1215" y="1036"/>
                    </a:moveTo>
                    <a:cubicBezTo>
                      <a:pt x="1215" y="988"/>
                      <a:pt x="1179" y="988"/>
                      <a:pt x="1155" y="964"/>
                    </a:cubicBezTo>
                    <a:cubicBezTo>
                      <a:pt x="1155" y="964"/>
                      <a:pt x="1144" y="953"/>
                      <a:pt x="1155" y="941"/>
                    </a:cubicBezTo>
                    <a:cubicBezTo>
                      <a:pt x="1179" y="905"/>
                      <a:pt x="1227" y="905"/>
                      <a:pt x="1239" y="929"/>
                    </a:cubicBezTo>
                    <a:cubicBezTo>
                      <a:pt x="1263" y="976"/>
                      <a:pt x="1274" y="1012"/>
                      <a:pt x="1310" y="1048"/>
                    </a:cubicBezTo>
                    <a:cubicBezTo>
                      <a:pt x="1322" y="1072"/>
                      <a:pt x="1322" y="1095"/>
                      <a:pt x="1286" y="1095"/>
                    </a:cubicBezTo>
                    <a:cubicBezTo>
                      <a:pt x="1263" y="1107"/>
                      <a:pt x="1251" y="1119"/>
                      <a:pt x="1251" y="1143"/>
                    </a:cubicBezTo>
                    <a:cubicBezTo>
                      <a:pt x="1227" y="1203"/>
                      <a:pt x="1227" y="1262"/>
                      <a:pt x="1227" y="1322"/>
                    </a:cubicBezTo>
                    <a:cubicBezTo>
                      <a:pt x="1227" y="1465"/>
                      <a:pt x="1227" y="1453"/>
                      <a:pt x="1108" y="1453"/>
                    </a:cubicBezTo>
                    <a:cubicBezTo>
                      <a:pt x="1084" y="1453"/>
                      <a:pt x="1060" y="1453"/>
                      <a:pt x="1036" y="1429"/>
                    </a:cubicBezTo>
                    <a:cubicBezTo>
                      <a:pt x="989" y="1369"/>
                      <a:pt x="917" y="1310"/>
                      <a:pt x="858" y="1262"/>
                    </a:cubicBezTo>
                    <a:cubicBezTo>
                      <a:pt x="846" y="1250"/>
                      <a:pt x="834" y="1250"/>
                      <a:pt x="822" y="1238"/>
                    </a:cubicBezTo>
                    <a:cubicBezTo>
                      <a:pt x="786" y="1167"/>
                      <a:pt x="739" y="1119"/>
                      <a:pt x="691" y="1060"/>
                    </a:cubicBezTo>
                    <a:cubicBezTo>
                      <a:pt x="667" y="1036"/>
                      <a:pt x="655" y="1000"/>
                      <a:pt x="643" y="964"/>
                    </a:cubicBezTo>
                    <a:cubicBezTo>
                      <a:pt x="608" y="881"/>
                      <a:pt x="572" y="798"/>
                      <a:pt x="512" y="726"/>
                    </a:cubicBezTo>
                    <a:cubicBezTo>
                      <a:pt x="477" y="691"/>
                      <a:pt x="441" y="643"/>
                      <a:pt x="429" y="583"/>
                    </a:cubicBezTo>
                    <a:cubicBezTo>
                      <a:pt x="405" y="512"/>
                      <a:pt x="370" y="464"/>
                      <a:pt x="322" y="429"/>
                    </a:cubicBezTo>
                    <a:cubicBezTo>
                      <a:pt x="298" y="417"/>
                      <a:pt x="286" y="405"/>
                      <a:pt x="274" y="381"/>
                    </a:cubicBezTo>
                    <a:cubicBezTo>
                      <a:pt x="239" y="322"/>
                      <a:pt x="203" y="274"/>
                      <a:pt x="143" y="226"/>
                    </a:cubicBezTo>
                    <a:cubicBezTo>
                      <a:pt x="96" y="202"/>
                      <a:pt x="72" y="155"/>
                      <a:pt x="36" y="119"/>
                    </a:cubicBezTo>
                    <a:cubicBezTo>
                      <a:pt x="12" y="95"/>
                      <a:pt x="12" y="71"/>
                      <a:pt x="1" y="48"/>
                    </a:cubicBezTo>
                    <a:cubicBezTo>
                      <a:pt x="1" y="24"/>
                      <a:pt x="24" y="0"/>
                      <a:pt x="36" y="12"/>
                    </a:cubicBezTo>
                    <a:cubicBezTo>
                      <a:pt x="108" y="36"/>
                      <a:pt x="179" y="48"/>
                      <a:pt x="251" y="60"/>
                    </a:cubicBezTo>
                    <a:cubicBezTo>
                      <a:pt x="286" y="60"/>
                      <a:pt x="298" y="83"/>
                      <a:pt x="322" y="107"/>
                    </a:cubicBezTo>
                    <a:cubicBezTo>
                      <a:pt x="358" y="179"/>
                      <a:pt x="417" y="238"/>
                      <a:pt x="489" y="274"/>
                    </a:cubicBezTo>
                    <a:cubicBezTo>
                      <a:pt x="512" y="286"/>
                      <a:pt x="536" y="310"/>
                      <a:pt x="548" y="333"/>
                    </a:cubicBezTo>
                    <a:cubicBezTo>
                      <a:pt x="584" y="405"/>
                      <a:pt x="643" y="429"/>
                      <a:pt x="703" y="452"/>
                    </a:cubicBezTo>
                    <a:cubicBezTo>
                      <a:pt x="727" y="464"/>
                      <a:pt x="751" y="464"/>
                      <a:pt x="763" y="488"/>
                    </a:cubicBezTo>
                    <a:cubicBezTo>
                      <a:pt x="763" y="512"/>
                      <a:pt x="774" y="512"/>
                      <a:pt x="786" y="512"/>
                    </a:cubicBezTo>
                    <a:cubicBezTo>
                      <a:pt x="834" y="536"/>
                      <a:pt x="882" y="572"/>
                      <a:pt x="905" y="619"/>
                    </a:cubicBezTo>
                    <a:cubicBezTo>
                      <a:pt x="905" y="643"/>
                      <a:pt x="917" y="643"/>
                      <a:pt x="929" y="655"/>
                    </a:cubicBezTo>
                    <a:cubicBezTo>
                      <a:pt x="965" y="667"/>
                      <a:pt x="977" y="691"/>
                      <a:pt x="977" y="726"/>
                    </a:cubicBezTo>
                    <a:cubicBezTo>
                      <a:pt x="977" y="738"/>
                      <a:pt x="977" y="738"/>
                      <a:pt x="977" y="738"/>
                    </a:cubicBezTo>
                    <a:cubicBezTo>
                      <a:pt x="953" y="810"/>
                      <a:pt x="965" y="833"/>
                      <a:pt x="1024" y="845"/>
                    </a:cubicBezTo>
                    <a:cubicBezTo>
                      <a:pt x="1048" y="857"/>
                      <a:pt x="1060" y="869"/>
                      <a:pt x="1072" y="893"/>
                    </a:cubicBezTo>
                    <a:cubicBezTo>
                      <a:pt x="1072" y="905"/>
                      <a:pt x="1072" y="917"/>
                      <a:pt x="1084" y="917"/>
                    </a:cubicBezTo>
                    <a:cubicBezTo>
                      <a:pt x="1108" y="988"/>
                      <a:pt x="1144" y="1024"/>
                      <a:pt x="1215" y="10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42"/>
              <p:cNvSpPr/>
              <p:nvPr/>
            </p:nvSpPr>
            <p:spPr>
              <a:xfrm>
                <a:off x="4655625" y="3970550"/>
                <a:ext cx="2057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037" extrusionOk="0">
                    <a:moveTo>
                      <a:pt x="608" y="191"/>
                    </a:moveTo>
                    <a:cubicBezTo>
                      <a:pt x="632" y="179"/>
                      <a:pt x="620" y="156"/>
                      <a:pt x="632" y="144"/>
                    </a:cubicBezTo>
                    <a:cubicBezTo>
                      <a:pt x="644" y="96"/>
                      <a:pt x="691" y="84"/>
                      <a:pt x="715" y="108"/>
                    </a:cubicBezTo>
                    <a:cubicBezTo>
                      <a:pt x="739" y="132"/>
                      <a:pt x="751" y="144"/>
                      <a:pt x="763" y="168"/>
                    </a:cubicBezTo>
                    <a:cubicBezTo>
                      <a:pt x="798" y="227"/>
                      <a:pt x="822" y="310"/>
                      <a:pt x="822" y="382"/>
                    </a:cubicBezTo>
                    <a:cubicBezTo>
                      <a:pt x="822" y="394"/>
                      <a:pt x="822" y="406"/>
                      <a:pt x="810" y="429"/>
                    </a:cubicBezTo>
                    <a:cubicBezTo>
                      <a:pt x="786" y="477"/>
                      <a:pt x="786" y="537"/>
                      <a:pt x="786" y="596"/>
                    </a:cubicBezTo>
                    <a:cubicBezTo>
                      <a:pt x="786" y="644"/>
                      <a:pt x="786" y="679"/>
                      <a:pt x="739" y="679"/>
                    </a:cubicBezTo>
                    <a:cubicBezTo>
                      <a:pt x="727" y="679"/>
                      <a:pt x="727" y="703"/>
                      <a:pt x="727" y="703"/>
                    </a:cubicBezTo>
                    <a:cubicBezTo>
                      <a:pt x="727" y="715"/>
                      <a:pt x="739" y="727"/>
                      <a:pt x="751" y="739"/>
                    </a:cubicBezTo>
                    <a:cubicBezTo>
                      <a:pt x="751" y="763"/>
                      <a:pt x="763" y="787"/>
                      <a:pt x="775" y="810"/>
                    </a:cubicBezTo>
                    <a:cubicBezTo>
                      <a:pt x="810" y="930"/>
                      <a:pt x="727" y="1037"/>
                      <a:pt x="620" y="1013"/>
                    </a:cubicBezTo>
                    <a:cubicBezTo>
                      <a:pt x="596" y="1013"/>
                      <a:pt x="572" y="1001"/>
                      <a:pt x="548" y="989"/>
                    </a:cubicBezTo>
                    <a:cubicBezTo>
                      <a:pt x="489" y="941"/>
                      <a:pt x="417" y="906"/>
                      <a:pt x="358" y="858"/>
                    </a:cubicBezTo>
                    <a:cubicBezTo>
                      <a:pt x="346" y="858"/>
                      <a:pt x="334" y="846"/>
                      <a:pt x="322" y="834"/>
                    </a:cubicBezTo>
                    <a:cubicBezTo>
                      <a:pt x="310" y="810"/>
                      <a:pt x="286" y="810"/>
                      <a:pt x="275" y="822"/>
                    </a:cubicBezTo>
                    <a:cubicBezTo>
                      <a:pt x="251" y="846"/>
                      <a:pt x="227" y="834"/>
                      <a:pt x="215" y="822"/>
                    </a:cubicBezTo>
                    <a:cubicBezTo>
                      <a:pt x="179" y="763"/>
                      <a:pt x="132" y="703"/>
                      <a:pt x="144" y="620"/>
                    </a:cubicBezTo>
                    <a:cubicBezTo>
                      <a:pt x="144" y="549"/>
                      <a:pt x="120" y="537"/>
                      <a:pt x="60" y="525"/>
                    </a:cubicBezTo>
                    <a:cubicBezTo>
                      <a:pt x="48" y="525"/>
                      <a:pt x="36" y="525"/>
                      <a:pt x="24" y="513"/>
                    </a:cubicBezTo>
                    <a:cubicBezTo>
                      <a:pt x="13" y="513"/>
                      <a:pt x="1" y="477"/>
                      <a:pt x="13" y="465"/>
                    </a:cubicBezTo>
                    <a:cubicBezTo>
                      <a:pt x="60" y="418"/>
                      <a:pt x="84" y="346"/>
                      <a:pt x="132" y="310"/>
                    </a:cubicBezTo>
                    <a:cubicBezTo>
                      <a:pt x="144" y="298"/>
                      <a:pt x="155" y="275"/>
                      <a:pt x="155" y="251"/>
                    </a:cubicBezTo>
                    <a:cubicBezTo>
                      <a:pt x="144" y="203"/>
                      <a:pt x="155" y="168"/>
                      <a:pt x="191" y="132"/>
                    </a:cubicBezTo>
                    <a:cubicBezTo>
                      <a:pt x="239" y="84"/>
                      <a:pt x="286" y="48"/>
                      <a:pt x="358" y="60"/>
                    </a:cubicBezTo>
                    <a:cubicBezTo>
                      <a:pt x="394" y="72"/>
                      <a:pt x="429" y="48"/>
                      <a:pt x="465" y="37"/>
                    </a:cubicBezTo>
                    <a:cubicBezTo>
                      <a:pt x="525" y="1"/>
                      <a:pt x="572" y="25"/>
                      <a:pt x="596" y="108"/>
                    </a:cubicBezTo>
                    <a:cubicBezTo>
                      <a:pt x="596" y="132"/>
                      <a:pt x="596" y="156"/>
                      <a:pt x="608" y="19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42"/>
              <p:cNvSpPr/>
              <p:nvPr/>
            </p:nvSpPr>
            <p:spPr>
              <a:xfrm>
                <a:off x="4764275" y="4420625"/>
                <a:ext cx="30375" cy="28000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120" extrusionOk="0">
                    <a:moveTo>
                      <a:pt x="322" y="250"/>
                    </a:moveTo>
                    <a:cubicBezTo>
                      <a:pt x="298" y="238"/>
                      <a:pt x="274" y="262"/>
                      <a:pt x="250" y="262"/>
                    </a:cubicBezTo>
                    <a:cubicBezTo>
                      <a:pt x="203" y="262"/>
                      <a:pt x="155" y="250"/>
                      <a:pt x="131" y="202"/>
                    </a:cubicBezTo>
                    <a:cubicBezTo>
                      <a:pt x="120" y="179"/>
                      <a:pt x="96" y="167"/>
                      <a:pt x="72" y="167"/>
                    </a:cubicBezTo>
                    <a:cubicBezTo>
                      <a:pt x="48" y="155"/>
                      <a:pt x="24" y="155"/>
                      <a:pt x="12" y="131"/>
                    </a:cubicBezTo>
                    <a:cubicBezTo>
                      <a:pt x="0" y="107"/>
                      <a:pt x="0" y="83"/>
                      <a:pt x="24" y="83"/>
                    </a:cubicBezTo>
                    <a:cubicBezTo>
                      <a:pt x="72" y="60"/>
                      <a:pt x="108" y="36"/>
                      <a:pt x="155" y="12"/>
                    </a:cubicBezTo>
                    <a:cubicBezTo>
                      <a:pt x="179" y="0"/>
                      <a:pt x="203" y="0"/>
                      <a:pt x="227" y="0"/>
                    </a:cubicBezTo>
                    <a:cubicBezTo>
                      <a:pt x="274" y="12"/>
                      <a:pt x="322" y="48"/>
                      <a:pt x="370" y="71"/>
                    </a:cubicBezTo>
                    <a:cubicBezTo>
                      <a:pt x="393" y="83"/>
                      <a:pt x="405" y="107"/>
                      <a:pt x="405" y="143"/>
                    </a:cubicBezTo>
                    <a:cubicBezTo>
                      <a:pt x="405" y="167"/>
                      <a:pt x="405" y="179"/>
                      <a:pt x="405" y="202"/>
                    </a:cubicBezTo>
                    <a:cubicBezTo>
                      <a:pt x="405" y="226"/>
                      <a:pt x="405" y="250"/>
                      <a:pt x="417" y="262"/>
                    </a:cubicBezTo>
                    <a:cubicBezTo>
                      <a:pt x="453" y="286"/>
                      <a:pt x="477" y="322"/>
                      <a:pt x="501" y="357"/>
                    </a:cubicBezTo>
                    <a:cubicBezTo>
                      <a:pt x="512" y="381"/>
                      <a:pt x="548" y="381"/>
                      <a:pt x="572" y="357"/>
                    </a:cubicBezTo>
                    <a:cubicBezTo>
                      <a:pt x="584" y="345"/>
                      <a:pt x="608" y="322"/>
                      <a:pt x="620" y="298"/>
                    </a:cubicBezTo>
                    <a:cubicBezTo>
                      <a:pt x="643" y="274"/>
                      <a:pt x="667" y="238"/>
                      <a:pt x="703" y="226"/>
                    </a:cubicBezTo>
                    <a:cubicBezTo>
                      <a:pt x="727" y="226"/>
                      <a:pt x="739" y="214"/>
                      <a:pt x="751" y="191"/>
                    </a:cubicBezTo>
                    <a:cubicBezTo>
                      <a:pt x="786" y="131"/>
                      <a:pt x="834" y="131"/>
                      <a:pt x="893" y="167"/>
                    </a:cubicBezTo>
                    <a:cubicBezTo>
                      <a:pt x="917" y="179"/>
                      <a:pt x="941" y="191"/>
                      <a:pt x="965" y="202"/>
                    </a:cubicBezTo>
                    <a:cubicBezTo>
                      <a:pt x="1012" y="226"/>
                      <a:pt x="1060" y="250"/>
                      <a:pt x="1120" y="250"/>
                    </a:cubicBezTo>
                    <a:cubicBezTo>
                      <a:pt x="1132" y="250"/>
                      <a:pt x="1143" y="262"/>
                      <a:pt x="1155" y="262"/>
                    </a:cubicBezTo>
                    <a:cubicBezTo>
                      <a:pt x="1179" y="274"/>
                      <a:pt x="1191" y="286"/>
                      <a:pt x="1191" y="322"/>
                    </a:cubicBezTo>
                    <a:cubicBezTo>
                      <a:pt x="1191" y="333"/>
                      <a:pt x="1203" y="345"/>
                      <a:pt x="1203" y="357"/>
                    </a:cubicBezTo>
                    <a:cubicBezTo>
                      <a:pt x="1203" y="560"/>
                      <a:pt x="1203" y="750"/>
                      <a:pt x="1215" y="953"/>
                    </a:cubicBezTo>
                    <a:cubicBezTo>
                      <a:pt x="1215" y="988"/>
                      <a:pt x="1215" y="1036"/>
                      <a:pt x="1215" y="1072"/>
                    </a:cubicBezTo>
                    <a:cubicBezTo>
                      <a:pt x="1215" y="1084"/>
                      <a:pt x="1215" y="1107"/>
                      <a:pt x="1203" y="1107"/>
                    </a:cubicBezTo>
                    <a:cubicBezTo>
                      <a:pt x="1191" y="1119"/>
                      <a:pt x="1179" y="1107"/>
                      <a:pt x="1167" y="1107"/>
                    </a:cubicBezTo>
                    <a:cubicBezTo>
                      <a:pt x="1143" y="1084"/>
                      <a:pt x="1120" y="1060"/>
                      <a:pt x="1108" y="1036"/>
                    </a:cubicBezTo>
                    <a:cubicBezTo>
                      <a:pt x="1084" y="1012"/>
                      <a:pt x="1048" y="1000"/>
                      <a:pt x="1024" y="1012"/>
                    </a:cubicBezTo>
                    <a:cubicBezTo>
                      <a:pt x="977" y="1024"/>
                      <a:pt x="941" y="1024"/>
                      <a:pt x="893" y="1036"/>
                    </a:cubicBezTo>
                    <a:cubicBezTo>
                      <a:pt x="882" y="1036"/>
                      <a:pt x="870" y="1036"/>
                      <a:pt x="846" y="1036"/>
                    </a:cubicBezTo>
                    <a:cubicBezTo>
                      <a:pt x="834" y="1036"/>
                      <a:pt x="822" y="1012"/>
                      <a:pt x="822" y="988"/>
                    </a:cubicBezTo>
                    <a:cubicBezTo>
                      <a:pt x="834" y="953"/>
                      <a:pt x="858" y="917"/>
                      <a:pt x="893" y="905"/>
                    </a:cubicBezTo>
                    <a:cubicBezTo>
                      <a:pt x="917" y="881"/>
                      <a:pt x="917" y="869"/>
                      <a:pt x="917" y="845"/>
                    </a:cubicBezTo>
                    <a:cubicBezTo>
                      <a:pt x="893" y="714"/>
                      <a:pt x="846" y="631"/>
                      <a:pt x="739" y="595"/>
                    </a:cubicBezTo>
                    <a:cubicBezTo>
                      <a:pt x="667" y="583"/>
                      <a:pt x="596" y="548"/>
                      <a:pt x="524" y="524"/>
                    </a:cubicBezTo>
                    <a:cubicBezTo>
                      <a:pt x="477" y="512"/>
                      <a:pt x="429" y="476"/>
                      <a:pt x="381" y="452"/>
                    </a:cubicBezTo>
                    <a:cubicBezTo>
                      <a:pt x="358" y="441"/>
                      <a:pt x="346" y="441"/>
                      <a:pt x="322" y="452"/>
                    </a:cubicBezTo>
                    <a:cubicBezTo>
                      <a:pt x="310" y="464"/>
                      <a:pt x="298" y="476"/>
                      <a:pt x="286" y="476"/>
                    </a:cubicBezTo>
                    <a:cubicBezTo>
                      <a:pt x="274" y="488"/>
                      <a:pt x="262" y="476"/>
                      <a:pt x="250" y="464"/>
                    </a:cubicBezTo>
                    <a:cubicBezTo>
                      <a:pt x="239" y="417"/>
                      <a:pt x="215" y="369"/>
                      <a:pt x="167" y="333"/>
                    </a:cubicBezTo>
                    <a:cubicBezTo>
                      <a:pt x="155" y="333"/>
                      <a:pt x="167" y="310"/>
                      <a:pt x="179" y="298"/>
                    </a:cubicBezTo>
                    <a:cubicBezTo>
                      <a:pt x="215" y="298"/>
                      <a:pt x="262" y="286"/>
                      <a:pt x="310" y="274"/>
                    </a:cubicBezTo>
                    <a:cubicBezTo>
                      <a:pt x="310" y="274"/>
                      <a:pt x="322" y="274"/>
                      <a:pt x="322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42"/>
              <p:cNvSpPr/>
              <p:nvPr/>
            </p:nvSpPr>
            <p:spPr>
              <a:xfrm>
                <a:off x="4781550" y="4033650"/>
                <a:ext cx="24725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775" extrusionOk="0">
                    <a:moveTo>
                      <a:pt x="333" y="680"/>
                    </a:moveTo>
                    <a:cubicBezTo>
                      <a:pt x="333" y="680"/>
                      <a:pt x="321" y="680"/>
                      <a:pt x="321" y="680"/>
                    </a:cubicBezTo>
                    <a:cubicBezTo>
                      <a:pt x="310" y="715"/>
                      <a:pt x="310" y="775"/>
                      <a:pt x="262" y="763"/>
                    </a:cubicBezTo>
                    <a:cubicBezTo>
                      <a:pt x="202" y="763"/>
                      <a:pt x="143" y="751"/>
                      <a:pt x="131" y="680"/>
                    </a:cubicBezTo>
                    <a:cubicBezTo>
                      <a:pt x="107" y="644"/>
                      <a:pt x="95" y="608"/>
                      <a:pt x="60" y="584"/>
                    </a:cubicBezTo>
                    <a:cubicBezTo>
                      <a:pt x="24" y="561"/>
                      <a:pt x="12" y="525"/>
                      <a:pt x="0" y="477"/>
                    </a:cubicBezTo>
                    <a:cubicBezTo>
                      <a:pt x="0" y="465"/>
                      <a:pt x="0" y="453"/>
                      <a:pt x="0" y="441"/>
                    </a:cubicBezTo>
                    <a:cubicBezTo>
                      <a:pt x="36" y="418"/>
                      <a:pt x="36" y="394"/>
                      <a:pt x="24" y="358"/>
                    </a:cubicBezTo>
                    <a:cubicBezTo>
                      <a:pt x="12" y="311"/>
                      <a:pt x="12" y="263"/>
                      <a:pt x="36" y="227"/>
                    </a:cubicBezTo>
                    <a:cubicBezTo>
                      <a:pt x="60" y="203"/>
                      <a:pt x="60" y="191"/>
                      <a:pt x="48" y="168"/>
                    </a:cubicBezTo>
                    <a:cubicBezTo>
                      <a:pt x="48" y="156"/>
                      <a:pt x="48" y="132"/>
                      <a:pt x="60" y="120"/>
                    </a:cubicBezTo>
                    <a:cubicBezTo>
                      <a:pt x="107" y="96"/>
                      <a:pt x="131" y="60"/>
                      <a:pt x="167" y="25"/>
                    </a:cubicBezTo>
                    <a:cubicBezTo>
                      <a:pt x="179" y="13"/>
                      <a:pt x="191" y="13"/>
                      <a:pt x="202" y="1"/>
                    </a:cubicBezTo>
                    <a:cubicBezTo>
                      <a:pt x="214" y="1"/>
                      <a:pt x="226" y="1"/>
                      <a:pt x="238" y="13"/>
                    </a:cubicBezTo>
                    <a:cubicBezTo>
                      <a:pt x="286" y="84"/>
                      <a:pt x="345" y="144"/>
                      <a:pt x="405" y="203"/>
                    </a:cubicBezTo>
                    <a:cubicBezTo>
                      <a:pt x="417" y="215"/>
                      <a:pt x="417" y="239"/>
                      <a:pt x="417" y="263"/>
                    </a:cubicBezTo>
                    <a:cubicBezTo>
                      <a:pt x="429" y="275"/>
                      <a:pt x="429" y="287"/>
                      <a:pt x="441" y="275"/>
                    </a:cubicBezTo>
                    <a:cubicBezTo>
                      <a:pt x="452" y="275"/>
                      <a:pt x="464" y="263"/>
                      <a:pt x="464" y="251"/>
                    </a:cubicBezTo>
                    <a:cubicBezTo>
                      <a:pt x="464" y="227"/>
                      <a:pt x="452" y="191"/>
                      <a:pt x="452" y="156"/>
                    </a:cubicBezTo>
                    <a:cubicBezTo>
                      <a:pt x="452" y="84"/>
                      <a:pt x="464" y="72"/>
                      <a:pt x="536" y="49"/>
                    </a:cubicBezTo>
                    <a:cubicBezTo>
                      <a:pt x="548" y="49"/>
                      <a:pt x="560" y="49"/>
                      <a:pt x="572" y="60"/>
                    </a:cubicBezTo>
                    <a:cubicBezTo>
                      <a:pt x="595" y="84"/>
                      <a:pt x="619" y="108"/>
                      <a:pt x="631" y="132"/>
                    </a:cubicBezTo>
                    <a:cubicBezTo>
                      <a:pt x="655" y="168"/>
                      <a:pt x="691" y="180"/>
                      <a:pt x="726" y="168"/>
                    </a:cubicBezTo>
                    <a:cubicBezTo>
                      <a:pt x="774" y="156"/>
                      <a:pt x="810" y="168"/>
                      <a:pt x="845" y="215"/>
                    </a:cubicBezTo>
                    <a:cubicBezTo>
                      <a:pt x="869" y="239"/>
                      <a:pt x="905" y="263"/>
                      <a:pt x="929" y="287"/>
                    </a:cubicBezTo>
                    <a:cubicBezTo>
                      <a:pt x="941" y="299"/>
                      <a:pt x="964" y="311"/>
                      <a:pt x="976" y="334"/>
                    </a:cubicBezTo>
                    <a:cubicBezTo>
                      <a:pt x="988" y="346"/>
                      <a:pt x="988" y="358"/>
                      <a:pt x="976" y="370"/>
                    </a:cubicBezTo>
                    <a:cubicBezTo>
                      <a:pt x="929" y="394"/>
                      <a:pt x="917" y="430"/>
                      <a:pt x="917" y="477"/>
                    </a:cubicBezTo>
                    <a:cubicBezTo>
                      <a:pt x="929" y="525"/>
                      <a:pt x="893" y="549"/>
                      <a:pt x="869" y="584"/>
                    </a:cubicBezTo>
                    <a:cubicBezTo>
                      <a:pt x="833" y="608"/>
                      <a:pt x="810" y="608"/>
                      <a:pt x="774" y="596"/>
                    </a:cubicBezTo>
                    <a:cubicBezTo>
                      <a:pt x="750" y="584"/>
                      <a:pt x="750" y="596"/>
                      <a:pt x="750" y="632"/>
                    </a:cubicBezTo>
                    <a:cubicBezTo>
                      <a:pt x="750" y="644"/>
                      <a:pt x="738" y="668"/>
                      <a:pt x="726" y="668"/>
                    </a:cubicBezTo>
                    <a:cubicBezTo>
                      <a:pt x="691" y="668"/>
                      <a:pt x="667" y="668"/>
                      <a:pt x="643" y="680"/>
                    </a:cubicBezTo>
                    <a:cubicBezTo>
                      <a:pt x="619" y="692"/>
                      <a:pt x="607" y="680"/>
                      <a:pt x="595" y="668"/>
                    </a:cubicBezTo>
                    <a:cubicBezTo>
                      <a:pt x="560" y="620"/>
                      <a:pt x="524" y="632"/>
                      <a:pt x="488" y="656"/>
                    </a:cubicBezTo>
                    <a:cubicBezTo>
                      <a:pt x="476" y="668"/>
                      <a:pt x="452" y="680"/>
                      <a:pt x="429" y="692"/>
                    </a:cubicBezTo>
                    <a:cubicBezTo>
                      <a:pt x="381" y="727"/>
                      <a:pt x="381" y="715"/>
                      <a:pt x="333" y="680"/>
                    </a:cubicBezTo>
                    <a:close/>
                    <a:moveTo>
                      <a:pt x="619" y="168"/>
                    </a:moveTo>
                    <a:cubicBezTo>
                      <a:pt x="607" y="168"/>
                      <a:pt x="607" y="180"/>
                      <a:pt x="607" y="180"/>
                    </a:cubicBezTo>
                    <a:cubicBezTo>
                      <a:pt x="607" y="203"/>
                      <a:pt x="619" y="227"/>
                      <a:pt x="643" y="239"/>
                    </a:cubicBezTo>
                    <a:cubicBezTo>
                      <a:pt x="643" y="239"/>
                      <a:pt x="643" y="239"/>
                      <a:pt x="643" y="239"/>
                    </a:cubicBezTo>
                    <a:cubicBezTo>
                      <a:pt x="655" y="239"/>
                      <a:pt x="655" y="239"/>
                      <a:pt x="655" y="227"/>
                    </a:cubicBezTo>
                    <a:cubicBezTo>
                      <a:pt x="655" y="203"/>
                      <a:pt x="631" y="168"/>
                      <a:pt x="619" y="168"/>
                    </a:cubicBezTo>
                    <a:close/>
                    <a:moveTo>
                      <a:pt x="631" y="418"/>
                    </a:moveTo>
                    <a:cubicBezTo>
                      <a:pt x="619" y="453"/>
                      <a:pt x="631" y="477"/>
                      <a:pt x="643" y="513"/>
                    </a:cubicBezTo>
                    <a:cubicBezTo>
                      <a:pt x="643" y="513"/>
                      <a:pt x="643" y="513"/>
                      <a:pt x="655" y="513"/>
                    </a:cubicBezTo>
                    <a:cubicBezTo>
                      <a:pt x="655" y="513"/>
                      <a:pt x="655" y="501"/>
                      <a:pt x="655" y="501"/>
                    </a:cubicBezTo>
                    <a:cubicBezTo>
                      <a:pt x="655" y="477"/>
                      <a:pt x="655" y="441"/>
                      <a:pt x="631" y="41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42"/>
              <p:cNvSpPr/>
              <p:nvPr/>
            </p:nvSpPr>
            <p:spPr>
              <a:xfrm>
                <a:off x="4764875" y="4274475"/>
                <a:ext cx="32475" cy="3215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86" extrusionOk="0">
                    <a:moveTo>
                      <a:pt x="429" y="1167"/>
                    </a:moveTo>
                    <a:cubicBezTo>
                      <a:pt x="429" y="1167"/>
                      <a:pt x="429" y="1167"/>
                      <a:pt x="429" y="1167"/>
                    </a:cubicBezTo>
                    <a:cubicBezTo>
                      <a:pt x="441" y="1155"/>
                      <a:pt x="441" y="1143"/>
                      <a:pt x="441" y="1119"/>
                    </a:cubicBezTo>
                    <a:cubicBezTo>
                      <a:pt x="429" y="1107"/>
                      <a:pt x="417" y="1107"/>
                      <a:pt x="405" y="1119"/>
                    </a:cubicBezTo>
                    <a:cubicBezTo>
                      <a:pt x="369" y="1119"/>
                      <a:pt x="322" y="1131"/>
                      <a:pt x="286" y="1143"/>
                    </a:cubicBezTo>
                    <a:cubicBezTo>
                      <a:pt x="238" y="1167"/>
                      <a:pt x="191" y="1167"/>
                      <a:pt x="155" y="1203"/>
                    </a:cubicBezTo>
                    <a:cubicBezTo>
                      <a:pt x="143" y="1215"/>
                      <a:pt x="119" y="1215"/>
                      <a:pt x="107" y="1215"/>
                    </a:cubicBezTo>
                    <a:cubicBezTo>
                      <a:pt x="72" y="1215"/>
                      <a:pt x="48" y="1215"/>
                      <a:pt x="12" y="1215"/>
                    </a:cubicBezTo>
                    <a:cubicBezTo>
                      <a:pt x="12" y="1215"/>
                      <a:pt x="12" y="1215"/>
                      <a:pt x="12" y="1215"/>
                    </a:cubicBezTo>
                    <a:cubicBezTo>
                      <a:pt x="0" y="1191"/>
                      <a:pt x="0" y="1155"/>
                      <a:pt x="24" y="1143"/>
                    </a:cubicBezTo>
                    <a:cubicBezTo>
                      <a:pt x="84" y="1107"/>
                      <a:pt x="143" y="1060"/>
                      <a:pt x="191" y="1000"/>
                    </a:cubicBezTo>
                    <a:cubicBezTo>
                      <a:pt x="215" y="964"/>
                      <a:pt x="238" y="953"/>
                      <a:pt x="274" y="964"/>
                    </a:cubicBezTo>
                    <a:cubicBezTo>
                      <a:pt x="334" y="964"/>
                      <a:pt x="381" y="953"/>
                      <a:pt x="429" y="941"/>
                    </a:cubicBezTo>
                    <a:cubicBezTo>
                      <a:pt x="453" y="929"/>
                      <a:pt x="488" y="929"/>
                      <a:pt x="524" y="941"/>
                    </a:cubicBezTo>
                    <a:cubicBezTo>
                      <a:pt x="560" y="953"/>
                      <a:pt x="584" y="941"/>
                      <a:pt x="596" y="905"/>
                    </a:cubicBezTo>
                    <a:cubicBezTo>
                      <a:pt x="596" y="857"/>
                      <a:pt x="619" y="834"/>
                      <a:pt x="643" y="798"/>
                    </a:cubicBezTo>
                    <a:cubicBezTo>
                      <a:pt x="655" y="774"/>
                      <a:pt x="667" y="750"/>
                      <a:pt x="679" y="714"/>
                    </a:cubicBezTo>
                    <a:cubicBezTo>
                      <a:pt x="679" y="703"/>
                      <a:pt x="691" y="679"/>
                      <a:pt x="703" y="667"/>
                    </a:cubicBezTo>
                    <a:cubicBezTo>
                      <a:pt x="703" y="667"/>
                      <a:pt x="715" y="655"/>
                      <a:pt x="727" y="667"/>
                    </a:cubicBezTo>
                    <a:cubicBezTo>
                      <a:pt x="738" y="667"/>
                      <a:pt x="738" y="679"/>
                      <a:pt x="727" y="691"/>
                    </a:cubicBezTo>
                    <a:cubicBezTo>
                      <a:pt x="727" y="691"/>
                      <a:pt x="727" y="703"/>
                      <a:pt x="727" y="703"/>
                    </a:cubicBezTo>
                    <a:cubicBezTo>
                      <a:pt x="715" y="714"/>
                      <a:pt x="715" y="738"/>
                      <a:pt x="727" y="750"/>
                    </a:cubicBezTo>
                    <a:cubicBezTo>
                      <a:pt x="738" y="762"/>
                      <a:pt x="750" y="750"/>
                      <a:pt x="762" y="738"/>
                    </a:cubicBezTo>
                    <a:cubicBezTo>
                      <a:pt x="834" y="714"/>
                      <a:pt x="869" y="655"/>
                      <a:pt x="917" y="607"/>
                    </a:cubicBezTo>
                    <a:cubicBezTo>
                      <a:pt x="977" y="536"/>
                      <a:pt x="1012" y="453"/>
                      <a:pt x="1036" y="369"/>
                    </a:cubicBezTo>
                    <a:cubicBezTo>
                      <a:pt x="1048" y="345"/>
                      <a:pt x="1048" y="322"/>
                      <a:pt x="1048" y="298"/>
                    </a:cubicBezTo>
                    <a:cubicBezTo>
                      <a:pt x="1024" y="226"/>
                      <a:pt x="1048" y="155"/>
                      <a:pt x="1072" y="95"/>
                    </a:cubicBezTo>
                    <a:cubicBezTo>
                      <a:pt x="1084" y="60"/>
                      <a:pt x="1084" y="60"/>
                      <a:pt x="1131" y="72"/>
                    </a:cubicBezTo>
                    <a:cubicBezTo>
                      <a:pt x="1155" y="72"/>
                      <a:pt x="1155" y="72"/>
                      <a:pt x="1155" y="36"/>
                    </a:cubicBezTo>
                    <a:cubicBezTo>
                      <a:pt x="1155" y="36"/>
                      <a:pt x="1143" y="24"/>
                      <a:pt x="1155" y="12"/>
                    </a:cubicBezTo>
                    <a:cubicBezTo>
                      <a:pt x="1167" y="0"/>
                      <a:pt x="1179" y="0"/>
                      <a:pt x="1191" y="12"/>
                    </a:cubicBezTo>
                    <a:cubicBezTo>
                      <a:pt x="1215" y="24"/>
                      <a:pt x="1215" y="36"/>
                      <a:pt x="1227" y="60"/>
                    </a:cubicBezTo>
                    <a:cubicBezTo>
                      <a:pt x="1227" y="107"/>
                      <a:pt x="1239" y="155"/>
                      <a:pt x="1262" y="202"/>
                    </a:cubicBezTo>
                    <a:cubicBezTo>
                      <a:pt x="1262" y="214"/>
                      <a:pt x="1274" y="238"/>
                      <a:pt x="1274" y="262"/>
                    </a:cubicBezTo>
                    <a:cubicBezTo>
                      <a:pt x="1298" y="310"/>
                      <a:pt x="1298" y="357"/>
                      <a:pt x="1262" y="405"/>
                    </a:cubicBezTo>
                    <a:cubicBezTo>
                      <a:pt x="1239" y="453"/>
                      <a:pt x="1239" y="512"/>
                      <a:pt x="1191" y="548"/>
                    </a:cubicBezTo>
                    <a:cubicBezTo>
                      <a:pt x="1167" y="560"/>
                      <a:pt x="1167" y="583"/>
                      <a:pt x="1167" y="607"/>
                    </a:cubicBezTo>
                    <a:cubicBezTo>
                      <a:pt x="1191" y="679"/>
                      <a:pt x="1179" y="750"/>
                      <a:pt x="1143" y="810"/>
                    </a:cubicBezTo>
                    <a:cubicBezTo>
                      <a:pt x="1131" y="834"/>
                      <a:pt x="1131" y="869"/>
                      <a:pt x="1143" y="893"/>
                    </a:cubicBezTo>
                    <a:cubicBezTo>
                      <a:pt x="1155" y="941"/>
                      <a:pt x="1131" y="976"/>
                      <a:pt x="1108" y="1024"/>
                    </a:cubicBezTo>
                    <a:cubicBezTo>
                      <a:pt x="1072" y="1048"/>
                      <a:pt x="1060" y="1060"/>
                      <a:pt x="1024" y="1036"/>
                    </a:cubicBezTo>
                    <a:cubicBezTo>
                      <a:pt x="988" y="1024"/>
                      <a:pt x="988" y="1024"/>
                      <a:pt x="965" y="1060"/>
                    </a:cubicBezTo>
                    <a:cubicBezTo>
                      <a:pt x="953" y="1072"/>
                      <a:pt x="941" y="1107"/>
                      <a:pt x="929" y="1095"/>
                    </a:cubicBezTo>
                    <a:cubicBezTo>
                      <a:pt x="893" y="1048"/>
                      <a:pt x="869" y="1095"/>
                      <a:pt x="846" y="1107"/>
                    </a:cubicBezTo>
                    <a:cubicBezTo>
                      <a:pt x="810" y="1119"/>
                      <a:pt x="762" y="1119"/>
                      <a:pt x="727" y="1107"/>
                    </a:cubicBezTo>
                    <a:cubicBezTo>
                      <a:pt x="715" y="1107"/>
                      <a:pt x="703" y="1084"/>
                      <a:pt x="691" y="1095"/>
                    </a:cubicBezTo>
                    <a:cubicBezTo>
                      <a:pt x="679" y="1107"/>
                      <a:pt x="691" y="1131"/>
                      <a:pt x="691" y="1143"/>
                    </a:cubicBezTo>
                    <a:cubicBezTo>
                      <a:pt x="679" y="1155"/>
                      <a:pt x="679" y="1167"/>
                      <a:pt x="667" y="1167"/>
                    </a:cubicBezTo>
                    <a:cubicBezTo>
                      <a:pt x="643" y="1191"/>
                      <a:pt x="631" y="1215"/>
                      <a:pt x="607" y="1250"/>
                    </a:cubicBezTo>
                    <a:cubicBezTo>
                      <a:pt x="572" y="1286"/>
                      <a:pt x="536" y="1286"/>
                      <a:pt x="512" y="1238"/>
                    </a:cubicBezTo>
                    <a:cubicBezTo>
                      <a:pt x="500" y="1226"/>
                      <a:pt x="488" y="1215"/>
                      <a:pt x="488" y="1203"/>
                    </a:cubicBezTo>
                    <a:cubicBezTo>
                      <a:pt x="477" y="1167"/>
                      <a:pt x="453" y="1167"/>
                      <a:pt x="429" y="116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42"/>
              <p:cNvSpPr/>
              <p:nvPr/>
            </p:nvSpPr>
            <p:spPr>
              <a:xfrm>
                <a:off x="4651175" y="3948525"/>
                <a:ext cx="1907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025" extrusionOk="0">
                    <a:moveTo>
                      <a:pt x="476" y="13"/>
                    </a:moveTo>
                    <a:cubicBezTo>
                      <a:pt x="500" y="1"/>
                      <a:pt x="524" y="25"/>
                      <a:pt x="536" y="48"/>
                    </a:cubicBezTo>
                    <a:cubicBezTo>
                      <a:pt x="572" y="96"/>
                      <a:pt x="583" y="156"/>
                      <a:pt x="607" y="215"/>
                    </a:cubicBezTo>
                    <a:cubicBezTo>
                      <a:pt x="619" y="275"/>
                      <a:pt x="655" y="322"/>
                      <a:pt x="703" y="358"/>
                    </a:cubicBezTo>
                    <a:cubicBezTo>
                      <a:pt x="703" y="370"/>
                      <a:pt x="714" y="370"/>
                      <a:pt x="726" y="382"/>
                    </a:cubicBezTo>
                    <a:cubicBezTo>
                      <a:pt x="726" y="394"/>
                      <a:pt x="738" y="394"/>
                      <a:pt x="750" y="406"/>
                    </a:cubicBezTo>
                    <a:cubicBezTo>
                      <a:pt x="762" y="453"/>
                      <a:pt x="762" y="501"/>
                      <a:pt x="726" y="513"/>
                    </a:cubicBezTo>
                    <a:cubicBezTo>
                      <a:pt x="714" y="525"/>
                      <a:pt x="703" y="525"/>
                      <a:pt x="703" y="537"/>
                    </a:cubicBezTo>
                    <a:cubicBezTo>
                      <a:pt x="679" y="548"/>
                      <a:pt x="667" y="572"/>
                      <a:pt x="667" y="596"/>
                    </a:cubicBezTo>
                    <a:cubicBezTo>
                      <a:pt x="667" y="632"/>
                      <a:pt x="667" y="656"/>
                      <a:pt x="679" y="679"/>
                    </a:cubicBezTo>
                    <a:cubicBezTo>
                      <a:pt x="679" y="703"/>
                      <a:pt x="691" y="727"/>
                      <a:pt x="691" y="751"/>
                    </a:cubicBezTo>
                    <a:cubicBezTo>
                      <a:pt x="703" y="810"/>
                      <a:pt x="679" y="846"/>
                      <a:pt x="619" y="870"/>
                    </a:cubicBezTo>
                    <a:cubicBezTo>
                      <a:pt x="619" y="870"/>
                      <a:pt x="607" y="870"/>
                      <a:pt x="607" y="870"/>
                    </a:cubicBezTo>
                    <a:cubicBezTo>
                      <a:pt x="524" y="858"/>
                      <a:pt x="464" y="906"/>
                      <a:pt x="405" y="941"/>
                    </a:cubicBezTo>
                    <a:cubicBezTo>
                      <a:pt x="369" y="965"/>
                      <a:pt x="345" y="989"/>
                      <a:pt x="322" y="1013"/>
                    </a:cubicBezTo>
                    <a:cubicBezTo>
                      <a:pt x="286" y="1025"/>
                      <a:pt x="262" y="1025"/>
                      <a:pt x="226" y="1001"/>
                    </a:cubicBezTo>
                    <a:cubicBezTo>
                      <a:pt x="191" y="977"/>
                      <a:pt x="143" y="953"/>
                      <a:pt x="107" y="918"/>
                    </a:cubicBezTo>
                    <a:cubicBezTo>
                      <a:pt x="95" y="906"/>
                      <a:pt x="83" y="894"/>
                      <a:pt x="83" y="882"/>
                    </a:cubicBezTo>
                    <a:cubicBezTo>
                      <a:pt x="72" y="858"/>
                      <a:pt x="60" y="834"/>
                      <a:pt x="36" y="822"/>
                    </a:cubicBezTo>
                    <a:cubicBezTo>
                      <a:pt x="0" y="798"/>
                      <a:pt x="0" y="775"/>
                      <a:pt x="12" y="751"/>
                    </a:cubicBezTo>
                    <a:cubicBezTo>
                      <a:pt x="36" y="703"/>
                      <a:pt x="60" y="656"/>
                      <a:pt x="107" y="644"/>
                    </a:cubicBezTo>
                    <a:cubicBezTo>
                      <a:pt x="179" y="620"/>
                      <a:pt x="179" y="560"/>
                      <a:pt x="179" y="501"/>
                    </a:cubicBezTo>
                    <a:cubicBezTo>
                      <a:pt x="179" y="489"/>
                      <a:pt x="179" y="465"/>
                      <a:pt x="167" y="465"/>
                    </a:cubicBezTo>
                    <a:cubicBezTo>
                      <a:pt x="119" y="417"/>
                      <a:pt x="143" y="382"/>
                      <a:pt x="155" y="334"/>
                    </a:cubicBezTo>
                    <a:cubicBezTo>
                      <a:pt x="179" y="251"/>
                      <a:pt x="214" y="203"/>
                      <a:pt x="298" y="191"/>
                    </a:cubicBezTo>
                    <a:cubicBezTo>
                      <a:pt x="333" y="179"/>
                      <a:pt x="369" y="156"/>
                      <a:pt x="393" y="132"/>
                    </a:cubicBezTo>
                    <a:cubicBezTo>
                      <a:pt x="417" y="120"/>
                      <a:pt x="441" y="96"/>
                      <a:pt x="429" y="48"/>
                    </a:cubicBezTo>
                    <a:cubicBezTo>
                      <a:pt x="429" y="25"/>
                      <a:pt x="453" y="13"/>
                      <a:pt x="476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42"/>
              <p:cNvSpPr/>
              <p:nvPr/>
            </p:nvSpPr>
            <p:spPr>
              <a:xfrm>
                <a:off x="4673775" y="3984550"/>
                <a:ext cx="18200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989" extrusionOk="0">
                    <a:moveTo>
                      <a:pt x="430" y="215"/>
                    </a:moveTo>
                    <a:cubicBezTo>
                      <a:pt x="441" y="215"/>
                      <a:pt x="441" y="215"/>
                      <a:pt x="441" y="215"/>
                    </a:cubicBezTo>
                    <a:cubicBezTo>
                      <a:pt x="453" y="191"/>
                      <a:pt x="453" y="167"/>
                      <a:pt x="477" y="155"/>
                    </a:cubicBezTo>
                    <a:cubicBezTo>
                      <a:pt x="489" y="155"/>
                      <a:pt x="513" y="167"/>
                      <a:pt x="537" y="179"/>
                    </a:cubicBezTo>
                    <a:cubicBezTo>
                      <a:pt x="549" y="179"/>
                      <a:pt x="549" y="191"/>
                      <a:pt x="561" y="191"/>
                    </a:cubicBezTo>
                    <a:cubicBezTo>
                      <a:pt x="561" y="250"/>
                      <a:pt x="620" y="286"/>
                      <a:pt x="620" y="334"/>
                    </a:cubicBezTo>
                    <a:cubicBezTo>
                      <a:pt x="632" y="370"/>
                      <a:pt x="656" y="381"/>
                      <a:pt x="668" y="405"/>
                    </a:cubicBezTo>
                    <a:cubicBezTo>
                      <a:pt x="715" y="429"/>
                      <a:pt x="727" y="465"/>
                      <a:pt x="727" y="524"/>
                    </a:cubicBezTo>
                    <a:cubicBezTo>
                      <a:pt x="727" y="584"/>
                      <a:pt x="727" y="643"/>
                      <a:pt x="692" y="703"/>
                    </a:cubicBezTo>
                    <a:cubicBezTo>
                      <a:pt x="680" y="727"/>
                      <a:pt x="668" y="739"/>
                      <a:pt x="644" y="751"/>
                    </a:cubicBezTo>
                    <a:cubicBezTo>
                      <a:pt x="572" y="774"/>
                      <a:pt x="501" y="798"/>
                      <a:pt x="430" y="822"/>
                    </a:cubicBezTo>
                    <a:cubicBezTo>
                      <a:pt x="418" y="822"/>
                      <a:pt x="406" y="822"/>
                      <a:pt x="394" y="822"/>
                    </a:cubicBezTo>
                    <a:cubicBezTo>
                      <a:pt x="358" y="810"/>
                      <a:pt x="322" y="822"/>
                      <a:pt x="275" y="822"/>
                    </a:cubicBezTo>
                    <a:cubicBezTo>
                      <a:pt x="239" y="822"/>
                      <a:pt x="215" y="834"/>
                      <a:pt x="203" y="870"/>
                    </a:cubicBezTo>
                    <a:cubicBezTo>
                      <a:pt x="168" y="905"/>
                      <a:pt x="132" y="929"/>
                      <a:pt x="96" y="953"/>
                    </a:cubicBezTo>
                    <a:cubicBezTo>
                      <a:pt x="60" y="989"/>
                      <a:pt x="25" y="965"/>
                      <a:pt x="13" y="929"/>
                    </a:cubicBezTo>
                    <a:cubicBezTo>
                      <a:pt x="1" y="881"/>
                      <a:pt x="13" y="858"/>
                      <a:pt x="25" y="822"/>
                    </a:cubicBezTo>
                    <a:cubicBezTo>
                      <a:pt x="72" y="715"/>
                      <a:pt x="84" y="608"/>
                      <a:pt x="120" y="489"/>
                    </a:cubicBezTo>
                    <a:cubicBezTo>
                      <a:pt x="144" y="429"/>
                      <a:pt x="168" y="358"/>
                      <a:pt x="180" y="286"/>
                    </a:cubicBezTo>
                    <a:cubicBezTo>
                      <a:pt x="203" y="215"/>
                      <a:pt x="239" y="143"/>
                      <a:pt x="275" y="84"/>
                    </a:cubicBezTo>
                    <a:cubicBezTo>
                      <a:pt x="275" y="60"/>
                      <a:pt x="287" y="60"/>
                      <a:pt x="299" y="72"/>
                    </a:cubicBezTo>
                    <a:cubicBezTo>
                      <a:pt x="311" y="84"/>
                      <a:pt x="322" y="96"/>
                      <a:pt x="322" y="72"/>
                    </a:cubicBezTo>
                    <a:cubicBezTo>
                      <a:pt x="322" y="72"/>
                      <a:pt x="322" y="60"/>
                      <a:pt x="322" y="60"/>
                    </a:cubicBezTo>
                    <a:cubicBezTo>
                      <a:pt x="346" y="12"/>
                      <a:pt x="358" y="0"/>
                      <a:pt x="382" y="0"/>
                    </a:cubicBezTo>
                    <a:cubicBezTo>
                      <a:pt x="418" y="12"/>
                      <a:pt x="453" y="48"/>
                      <a:pt x="453" y="96"/>
                    </a:cubicBezTo>
                    <a:cubicBezTo>
                      <a:pt x="441" y="108"/>
                      <a:pt x="441" y="131"/>
                      <a:pt x="441" y="155"/>
                    </a:cubicBezTo>
                    <a:cubicBezTo>
                      <a:pt x="430" y="167"/>
                      <a:pt x="430" y="191"/>
                      <a:pt x="430" y="21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42"/>
              <p:cNvSpPr/>
              <p:nvPr/>
            </p:nvSpPr>
            <p:spPr>
              <a:xfrm>
                <a:off x="4729750" y="4414075"/>
                <a:ext cx="18775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41" extrusionOk="0">
                    <a:moveTo>
                      <a:pt x="465" y="381"/>
                    </a:moveTo>
                    <a:cubicBezTo>
                      <a:pt x="453" y="405"/>
                      <a:pt x="429" y="417"/>
                      <a:pt x="405" y="429"/>
                    </a:cubicBezTo>
                    <a:cubicBezTo>
                      <a:pt x="381" y="441"/>
                      <a:pt x="358" y="453"/>
                      <a:pt x="346" y="476"/>
                    </a:cubicBezTo>
                    <a:cubicBezTo>
                      <a:pt x="346" y="500"/>
                      <a:pt x="369" y="524"/>
                      <a:pt x="381" y="536"/>
                    </a:cubicBezTo>
                    <a:cubicBezTo>
                      <a:pt x="405" y="572"/>
                      <a:pt x="429" y="607"/>
                      <a:pt x="429" y="655"/>
                    </a:cubicBezTo>
                    <a:cubicBezTo>
                      <a:pt x="429" y="691"/>
                      <a:pt x="453" y="726"/>
                      <a:pt x="477" y="750"/>
                    </a:cubicBezTo>
                    <a:cubicBezTo>
                      <a:pt x="524" y="786"/>
                      <a:pt x="512" y="845"/>
                      <a:pt x="512" y="893"/>
                    </a:cubicBezTo>
                    <a:cubicBezTo>
                      <a:pt x="512" y="917"/>
                      <a:pt x="500" y="929"/>
                      <a:pt x="477" y="929"/>
                    </a:cubicBezTo>
                    <a:cubicBezTo>
                      <a:pt x="465" y="941"/>
                      <a:pt x="453" y="929"/>
                      <a:pt x="441" y="917"/>
                    </a:cubicBezTo>
                    <a:cubicBezTo>
                      <a:pt x="429" y="905"/>
                      <a:pt x="417" y="893"/>
                      <a:pt x="417" y="881"/>
                    </a:cubicBezTo>
                    <a:cubicBezTo>
                      <a:pt x="405" y="845"/>
                      <a:pt x="393" y="834"/>
                      <a:pt x="358" y="834"/>
                    </a:cubicBezTo>
                    <a:cubicBezTo>
                      <a:pt x="334" y="834"/>
                      <a:pt x="322" y="822"/>
                      <a:pt x="322" y="798"/>
                    </a:cubicBezTo>
                    <a:cubicBezTo>
                      <a:pt x="310" y="762"/>
                      <a:pt x="298" y="726"/>
                      <a:pt x="274" y="691"/>
                    </a:cubicBezTo>
                    <a:cubicBezTo>
                      <a:pt x="262" y="667"/>
                      <a:pt x="262" y="631"/>
                      <a:pt x="262" y="607"/>
                    </a:cubicBezTo>
                    <a:cubicBezTo>
                      <a:pt x="250" y="595"/>
                      <a:pt x="250" y="584"/>
                      <a:pt x="238" y="584"/>
                    </a:cubicBezTo>
                    <a:cubicBezTo>
                      <a:pt x="227" y="584"/>
                      <a:pt x="215" y="584"/>
                      <a:pt x="203" y="595"/>
                    </a:cubicBezTo>
                    <a:cubicBezTo>
                      <a:pt x="191" y="619"/>
                      <a:pt x="203" y="643"/>
                      <a:pt x="203" y="655"/>
                    </a:cubicBezTo>
                    <a:cubicBezTo>
                      <a:pt x="203" y="738"/>
                      <a:pt x="203" y="810"/>
                      <a:pt x="203" y="881"/>
                    </a:cubicBezTo>
                    <a:cubicBezTo>
                      <a:pt x="191" y="929"/>
                      <a:pt x="179" y="941"/>
                      <a:pt x="143" y="941"/>
                    </a:cubicBezTo>
                    <a:cubicBezTo>
                      <a:pt x="96" y="941"/>
                      <a:pt x="72" y="917"/>
                      <a:pt x="84" y="869"/>
                    </a:cubicBezTo>
                    <a:cubicBezTo>
                      <a:pt x="84" y="834"/>
                      <a:pt x="84" y="798"/>
                      <a:pt x="96" y="762"/>
                    </a:cubicBezTo>
                    <a:cubicBezTo>
                      <a:pt x="96" y="726"/>
                      <a:pt x="84" y="691"/>
                      <a:pt x="48" y="667"/>
                    </a:cubicBezTo>
                    <a:cubicBezTo>
                      <a:pt x="12" y="631"/>
                      <a:pt x="0" y="595"/>
                      <a:pt x="24" y="536"/>
                    </a:cubicBezTo>
                    <a:cubicBezTo>
                      <a:pt x="48" y="500"/>
                      <a:pt x="60" y="441"/>
                      <a:pt x="72" y="393"/>
                    </a:cubicBezTo>
                    <a:cubicBezTo>
                      <a:pt x="96" y="322"/>
                      <a:pt x="131" y="250"/>
                      <a:pt x="131" y="167"/>
                    </a:cubicBezTo>
                    <a:cubicBezTo>
                      <a:pt x="131" y="155"/>
                      <a:pt x="143" y="131"/>
                      <a:pt x="155" y="131"/>
                    </a:cubicBezTo>
                    <a:cubicBezTo>
                      <a:pt x="203" y="95"/>
                      <a:pt x="250" y="36"/>
                      <a:pt x="322" y="60"/>
                    </a:cubicBezTo>
                    <a:cubicBezTo>
                      <a:pt x="393" y="83"/>
                      <a:pt x="453" y="95"/>
                      <a:pt x="524" y="95"/>
                    </a:cubicBezTo>
                    <a:cubicBezTo>
                      <a:pt x="584" y="95"/>
                      <a:pt x="631" y="83"/>
                      <a:pt x="667" y="36"/>
                    </a:cubicBezTo>
                    <a:cubicBezTo>
                      <a:pt x="679" y="24"/>
                      <a:pt x="691" y="12"/>
                      <a:pt x="715" y="0"/>
                    </a:cubicBezTo>
                    <a:cubicBezTo>
                      <a:pt x="715" y="0"/>
                      <a:pt x="727" y="0"/>
                      <a:pt x="739" y="12"/>
                    </a:cubicBezTo>
                    <a:cubicBezTo>
                      <a:pt x="739" y="12"/>
                      <a:pt x="750" y="24"/>
                      <a:pt x="750" y="36"/>
                    </a:cubicBezTo>
                    <a:cubicBezTo>
                      <a:pt x="739" y="95"/>
                      <a:pt x="667" y="179"/>
                      <a:pt x="608" y="179"/>
                    </a:cubicBezTo>
                    <a:cubicBezTo>
                      <a:pt x="584" y="179"/>
                      <a:pt x="560" y="191"/>
                      <a:pt x="536" y="179"/>
                    </a:cubicBezTo>
                    <a:cubicBezTo>
                      <a:pt x="441" y="155"/>
                      <a:pt x="346" y="167"/>
                      <a:pt x="250" y="179"/>
                    </a:cubicBezTo>
                    <a:cubicBezTo>
                      <a:pt x="191" y="179"/>
                      <a:pt x="155" y="250"/>
                      <a:pt x="179" y="298"/>
                    </a:cubicBezTo>
                    <a:cubicBezTo>
                      <a:pt x="191" y="333"/>
                      <a:pt x="215" y="357"/>
                      <a:pt x="238" y="381"/>
                    </a:cubicBezTo>
                    <a:cubicBezTo>
                      <a:pt x="250" y="381"/>
                      <a:pt x="274" y="381"/>
                      <a:pt x="274" y="369"/>
                    </a:cubicBezTo>
                    <a:cubicBezTo>
                      <a:pt x="346" y="310"/>
                      <a:pt x="429" y="322"/>
                      <a:pt x="500" y="286"/>
                    </a:cubicBezTo>
                    <a:cubicBezTo>
                      <a:pt x="500" y="286"/>
                      <a:pt x="512" y="286"/>
                      <a:pt x="512" y="286"/>
                    </a:cubicBezTo>
                    <a:cubicBezTo>
                      <a:pt x="524" y="298"/>
                      <a:pt x="536" y="298"/>
                      <a:pt x="536" y="310"/>
                    </a:cubicBezTo>
                    <a:cubicBezTo>
                      <a:pt x="536" y="322"/>
                      <a:pt x="536" y="333"/>
                      <a:pt x="524" y="345"/>
                    </a:cubicBezTo>
                    <a:cubicBezTo>
                      <a:pt x="512" y="357"/>
                      <a:pt x="488" y="357"/>
                      <a:pt x="477" y="369"/>
                    </a:cubicBezTo>
                    <a:cubicBezTo>
                      <a:pt x="477" y="369"/>
                      <a:pt x="465" y="369"/>
                      <a:pt x="465" y="3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42"/>
              <p:cNvSpPr/>
              <p:nvPr/>
            </p:nvSpPr>
            <p:spPr>
              <a:xfrm>
                <a:off x="4790475" y="4256900"/>
                <a:ext cx="172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704" extrusionOk="0">
                    <a:moveTo>
                      <a:pt x="631" y="227"/>
                    </a:moveTo>
                    <a:cubicBezTo>
                      <a:pt x="631" y="239"/>
                      <a:pt x="643" y="239"/>
                      <a:pt x="631" y="251"/>
                    </a:cubicBezTo>
                    <a:cubicBezTo>
                      <a:pt x="631" y="298"/>
                      <a:pt x="631" y="334"/>
                      <a:pt x="679" y="358"/>
                    </a:cubicBezTo>
                    <a:cubicBezTo>
                      <a:pt x="691" y="370"/>
                      <a:pt x="691" y="394"/>
                      <a:pt x="679" y="394"/>
                    </a:cubicBezTo>
                    <a:cubicBezTo>
                      <a:pt x="643" y="429"/>
                      <a:pt x="607" y="453"/>
                      <a:pt x="572" y="453"/>
                    </a:cubicBezTo>
                    <a:cubicBezTo>
                      <a:pt x="500" y="441"/>
                      <a:pt x="453" y="501"/>
                      <a:pt x="429" y="572"/>
                    </a:cubicBezTo>
                    <a:cubicBezTo>
                      <a:pt x="429" y="584"/>
                      <a:pt x="417" y="596"/>
                      <a:pt x="417" y="596"/>
                    </a:cubicBezTo>
                    <a:cubicBezTo>
                      <a:pt x="405" y="608"/>
                      <a:pt x="393" y="620"/>
                      <a:pt x="381" y="608"/>
                    </a:cubicBezTo>
                    <a:cubicBezTo>
                      <a:pt x="345" y="584"/>
                      <a:pt x="310" y="572"/>
                      <a:pt x="274" y="548"/>
                    </a:cubicBezTo>
                    <a:cubicBezTo>
                      <a:pt x="250" y="536"/>
                      <a:pt x="215" y="524"/>
                      <a:pt x="179" y="536"/>
                    </a:cubicBezTo>
                    <a:cubicBezTo>
                      <a:pt x="179" y="536"/>
                      <a:pt x="167" y="536"/>
                      <a:pt x="155" y="548"/>
                    </a:cubicBezTo>
                    <a:cubicBezTo>
                      <a:pt x="143" y="548"/>
                      <a:pt x="107" y="524"/>
                      <a:pt x="95" y="560"/>
                    </a:cubicBezTo>
                    <a:cubicBezTo>
                      <a:pt x="84" y="584"/>
                      <a:pt x="119" y="596"/>
                      <a:pt x="131" y="608"/>
                    </a:cubicBezTo>
                    <a:cubicBezTo>
                      <a:pt x="143" y="632"/>
                      <a:pt x="143" y="644"/>
                      <a:pt x="131" y="655"/>
                    </a:cubicBezTo>
                    <a:cubicBezTo>
                      <a:pt x="119" y="667"/>
                      <a:pt x="95" y="679"/>
                      <a:pt x="84" y="691"/>
                    </a:cubicBezTo>
                    <a:cubicBezTo>
                      <a:pt x="48" y="703"/>
                      <a:pt x="36" y="703"/>
                      <a:pt x="24" y="667"/>
                    </a:cubicBezTo>
                    <a:cubicBezTo>
                      <a:pt x="24" y="655"/>
                      <a:pt x="24" y="655"/>
                      <a:pt x="24" y="644"/>
                    </a:cubicBezTo>
                    <a:cubicBezTo>
                      <a:pt x="24" y="608"/>
                      <a:pt x="0" y="572"/>
                      <a:pt x="12" y="524"/>
                    </a:cubicBezTo>
                    <a:cubicBezTo>
                      <a:pt x="24" y="477"/>
                      <a:pt x="60" y="453"/>
                      <a:pt x="72" y="405"/>
                    </a:cubicBezTo>
                    <a:cubicBezTo>
                      <a:pt x="72" y="394"/>
                      <a:pt x="95" y="382"/>
                      <a:pt x="107" y="382"/>
                    </a:cubicBezTo>
                    <a:cubicBezTo>
                      <a:pt x="155" y="405"/>
                      <a:pt x="179" y="370"/>
                      <a:pt x="179" y="322"/>
                    </a:cubicBezTo>
                    <a:cubicBezTo>
                      <a:pt x="179" y="310"/>
                      <a:pt x="191" y="286"/>
                      <a:pt x="191" y="274"/>
                    </a:cubicBezTo>
                    <a:cubicBezTo>
                      <a:pt x="215" y="215"/>
                      <a:pt x="226" y="155"/>
                      <a:pt x="215" y="84"/>
                    </a:cubicBezTo>
                    <a:cubicBezTo>
                      <a:pt x="215" y="72"/>
                      <a:pt x="215" y="60"/>
                      <a:pt x="215" y="48"/>
                    </a:cubicBezTo>
                    <a:cubicBezTo>
                      <a:pt x="215" y="13"/>
                      <a:pt x="238" y="1"/>
                      <a:pt x="262" y="13"/>
                    </a:cubicBezTo>
                    <a:cubicBezTo>
                      <a:pt x="274" y="24"/>
                      <a:pt x="286" y="24"/>
                      <a:pt x="298" y="36"/>
                    </a:cubicBezTo>
                    <a:cubicBezTo>
                      <a:pt x="310" y="60"/>
                      <a:pt x="322" y="72"/>
                      <a:pt x="334" y="96"/>
                    </a:cubicBezTo>
                    <a:cubicBezTo>
                      <a:pt x="381" y="155"/>
                      <a:pt x="429" y="215"/>
                      <a:pt x="512" y="239"/>
                    </a:cubicBezTo>
                    <a:cubicBezTo>
                      <a:pt x="548" y="251"/>
                      <a:pt x="572" y="263"/>
                      <a:pt x="607" y="239"/>
                    </a:cubicBezTo>
                    <a:cubicBezTo>
                      <a:pt x="607" y="227"/>
                      <a:pt x="619" y="227"/>
                      <a:pt x="631" y="2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42"/>
              <p:cNvSpPr/>
              <p:nvPr/>
            </p:nvSpPr>
            <p:spPr>
              <a:xfrm>
                <a:off x="4691650" y="4438175"/>
                <a:ext cx="292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70" extrusionOk="0">
                    <a:moveTo>
                      <a:pt x="0" y="120"/>
                    </a:moveTo>
                    <a:cubicBezTo>
                      <a:pt x="36" y="84"/>
                      <a:pt x="48" y="60"/>
                      <a:pt x="60" y="36"/>
                    </a:cubicBezTo>
                    <a:cubicBezTo>
                      <a:pt x="72" y="12"/>
                      <a:pt x="96" y="1"/>
                      <a:pt x="107" y="1"/>
                    </a:cubicBezTo>
                    <a:cubicBezTo>
                      <a:pt x="203" y="1"/>
                      <a:pt x="298" y="24"/>
                      <a:pt x="369" y="84"/>
                    </a:cubicBezTo>
                    <a:cubicBezTo>
                      <a:pt x="393" y="108"/>
                      <a:pt x="417" y="120"/>
                      <a:pt x="441" y="120"/>
                    </a:cubicBezTo>
                    <a:cubicBezTo>
                      <a:pt x="477" y="120"/>
                      <a:pt x="500" y="120"/>
                      <a:pt x="524" y="120"/>
                    </a:cubicBezTo>
                    <a:cubicBezTo>
                      <a:pt x="548" y="120"/>
                      <a:pt x="572" y="120"/>
                      <a:pt x="584" y="108"/>
                    </a:cubicBezTo>
                    <a:cubicBezTo>
                      <a:pt x="608" y="72"/>
                      <a:pt x="643" y="72"/>
                      <a:pt x="679" y="84"/>
                    </a:cubicBezTo>
                    <a:cubicBezTo>
                      <a:pt x="703" y="96"/>
                      <a:pt x="727" y="96"/>
                      <a:pt x="750" y="108"/>
                    </a:cubicBezTo>
                    <a:cubicBezTo>
                      <a:pt x="798" y="120"/>
                      <a:pt x="834" y="131"/>
                      <a:pt x="881" y="120"/>
                    </a:cubicBezTo>
                    <a:cubicBezTo>
                      <a:pt x="905" y="120"/>
                      <a:pt x="941" y="120"/>
                      <a:pt x="965" y="131"/>
                    </a:cubicBezTo>
                    <a:cubicBezTo>
                      <a:pt x="965" y="131"/>
                      <a:pt x="977" y="143"/>
                      <a:pt x="977" y="143"/>
                    </a:cubicBezTo>
                    <a:cubicBezTo>
                      <a:pt x="977" y="155"/>
                      <a:pt x="965" y="167"/>
                      <a:pt x="965" y="167"/>
                    </a:cubicBezTo>
                    <a:cubicBezTo>
                      <a:pt x="941" y="191"/>
                      <a:pt x="905" y="179"/>
                      <a:pt x="881" y="191"/>
                    </a:cubicBezTo>
                    <a:cubicBezTo>
                      <a:pt x="881" y="191"/>
                      <a:pt x="869" y="203"/>
                      <a:pt x="869" y="203"/>
                    </a:cubicBezTo>
                    <a:cubicBezTo>
                      <a:pt x="869" y="215"/>
                      <a:pt x="881" y="215"/>
                      <a:pt x="881" y="215"/>
                    </a:cubicBezTo>
                    <a:cubicBezTo>
                      <a:pt x="893" y="227"/>
                      <a:pt x="905" y="227"/>
                      <a:pt x="917" y="227"/>
                    </a:cubicBezTo>
                    <a:cubicBezTo>
                      <a:pt x="1000" y="215"/>
                      <a:pt x="1060" y="274"/>
                      <a:pt x="1143" y="286"/>
                    </a:cubicBezTo>
                    <a:cubicBezTo>
                      <a:pt x="1155" y="286"/>
                      <a:pt x="1167" y="298"/>
                      <a:pt x="1167" y="322"/>
                    </a:cubicBezTo>
                    <a:cubicBezTo>
                      <a:pt x="1167" y="334"/>
                      <a:pt x="1155" y="346"/>
                      <a:pt x="1143" y="358"/>
                    </a:cubicBezTo>
                    <a:cubicBezTo>
                      <a:pt x="1131" y="370"/>
                      <a:pt x="1120" y="370"/>
                      <a:pt x="1108" y="358"/>
                    </a:cubicBezTo>
                    <a:cubicBezTo>
                      <a:pt x="1084" y="346"/>
                      <a:pt x="1072" y="346"/>
                      <a:pt x="1036" y="358"/>
                    </a:cubicBezTo>
                    <a:cubicBezTo>
                      <a:pt x="1012" y="370"/>
                      <a:pt x="989" y="358"/>
                      <a:pt x="953" y="346"/>
                    </a:cubicBezTo>
                    <a:cubicBezTo>
                      <a:pt x="917" y="334"/>
                      <a:pt x="881" y="334"/>
                      <a:pt x="846" y="334"/>
                    </a:cubicBezTo>
                    <a:cubicBezTo>
                      <a:pt x="786" y="334"/>
                      <a:pt x="715" y="322"/>
                      <a:pt x="655" y="310"/>
                    </a:cubicBezTo>
                    <a:cubicBezTo>
                      <a:pt x="608" y="310"/>
                      <a:pt x="572" y="298"/>
                      <a:pt x="548" y="274"/>
                    </a:cubicBezTo>
                    <a:cubicBezTo>
                      <a:pt x="500" y="239"/>
                      <a:pt x="453" y="227"/>
                      <a:pt x="405" y="239"/>
                    </a:cubicBezTo>
                    <a:cubicBezTo>
                      <a:pt x="369" y="251"/>
                      <a:pt x="322" y="251"/>
                      <a:pt x="274" y="227"/>
                    </a:cubicBezTo>
                    <a:cubicBezTo>
                      <a:pt x="250" y="227"/>
                      <a:pt x="227" y="215"/>
                      <a:pt x="191" y="215"/>
                    </a:cubicBezTo>
                    <a:cubicBezTo>
                      <a:pt x="179" y="215"/>
                      <a:pt x="155" y="203"/>
                      <a:pt x="131" y="191"/>
                    </a:cubicBezTo>
                    <a:cubicBezTo>
                      <a:pt x="107" y="155"/>
                      <a:pt x="60" y="131"/>
                      <a:pt x="0" y="1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42"/>
              <p:cNvSpPr/>
              <p:nvPr/>
            </p:nvSpPr>
            <p:spPr>
              <a:xfrm>
                <a:off x="4733025" y="4359300"/>
                <a:ext cx="128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99" extrusionOk="0">
                    <a:moveTo>
                      <a:pt x="131" y="667"/>
                    </a:moveTo>
                    <a:cubicBezTo>
                      <a:pt x="72" y="584"/>
                      <a:pt x="24" y="489"/>
                      <a:pt x="0" y="381"/>
                    </a:cubicBezTo>
                    <a:cubicBezTo>
                      <a:pt x="0" y="358"/>
                      <a:pt x="0" y="334"/>
                      <a:pt x="12" y="322"/>
                    </a:cubicBezTo>
                    <a:cubicBezTo>
                      <a:pt x="48" y="310"/>
                      <a:pt x="48" y="286"/>
                      <a:pt x="48" y="262"/>
                    </a:cubicBezTo>
                    <a:cubicBezTo>
                      <a:pt x="48" y="215"/>
                      <a:pt x="60" y="179"/>
                      <a:pt x="60" y="143"/>
                    </a:cubicBezTo>
                    <a:cubicBezTo>
                      <a:pt x="60" y="119"/>
                      <a:pt x="60" y="96"/>
                      <a:pt x="60" y="84"/>
                    </a:cubicBezTo>
                    <a:cubicBezTo>
                      <a:pt x="72" y="24"/>
                      <a:pt x="96" y="0"/>
                      <a:pt x="155" y="12"/>
                    </a:cubicBezTo>
                    <a:cubicBezTo>
                      <a:pt x="179" y="12"/>
                      <a:pt x="215" y="24"/>
                      <a:pt x="238" y="24"/>
                    </a:cubicBezTo>
                    <a:cubicBezTo>
                      <a:pt x="274" y="24"/>
                      <a:pt x="274" y="36"/>
                      <a:pt x="274" y="60"/>
                    </a:cubicBezTo>
                    <a:cubicBezTo>
                      <a:pt x="274" y="108"/>
                      <a:pt x="262" y="143"/>
                      <a:pt x="286" y="179"/>
                    </a:cubicBezTo>
                    <a:cubicBezTo>
                      <a:pt x="310" y="238"/>
                      <a:pt x="286" y="286"/>
                      <a:pt x="262" y="334"/>
                    </a:cubicBezTo>
                    <a:cubicBezTo>
                      <a:pt x="250" y="346"/>
                      <a:pt x="238" y="346"/>
                      <a:pt x="238" y="358"/>
                    </a:cubicBezTo>
                    <a:cubicBezTo>
                      <a:pt x="203" y="405"/>
                      <a:pt x="179" y="453"/>
                      <a:pt x="203" y="512"/>
                    </a:cubicBezTo>
                    <a:cubicBezTo>
                      <a:pt x="215" y="536"/>
                      <a:pt x="215" y="560"/>
                      <a:pt x="227" y="584"/>
                    </a:cubicBezTo>
                    <a:cubicBezTo>
                      <a:pt x="238" y="596"/>
                      <a:pt x="250" y="608"/>
                      <a:pt x="262" y="596"/>
                    </a:cubicBezTo>
                    <a:cubicBezTo>
                      <a:pt x="298" y="560"/>
                      <a:pt x="334" y="560"/>
                      <a:pt x="369" y="596"/>
                    </a:cubicBezTo>
                    <a:cubicBezTo>
                      <a:pt x="405" y="631"/>
                      <a:pt x="441" y="619"/>
                      <a:pt x="488" y="608"/>
                    </a:cubicBezTo>
                    <a:cubicBezTo>
                      <a:pt x="500" y="608"/>
                      <a:pt x="512" y="619"/>
                      <a:pt x="512" y="631"/>
                    </a:cubicBezTo>
                    <a:cubicBezTo>
                      <a:pt x="512" y="643"/>
                      <a:pt x="512" y="655"/>
                      <a:pt x="500" y="667"/>
                    </a:cubicBezTo>
                    <a:cubicBezTo>
                      <a:pt x="488" y="667"/>
                      <a:pt x="488" y="667"/>
                      <a:pt x="477" y="667"/>
                    </a:cubicBezTo>
                    <a:cubicBezTo>
                      <a:pt x="453" y="667"/>
                      <a:pt x="453" y="691"/>
                      <a:pt x="465" y="703"/>
                    </a:cubicBezTo>
                    <a:cubicBezTo>
                      <a:pt x="465" y="727"/>
                      <a:pt x="488" y="739"/>
                      <a:pt x="488" y="762"/>
                    </a:cubicBezTo>
                    <a:cubicBezTo>
                      <a:pt x="488" y="786"/>
                      <a:pt x="477" y="798"/>
                      <a:pt x="453" y="798"/>
                    </a:cubicBezTo>
                    <a:lnTo>
                      <a:pt x="453" y="786"/>
                    </a:lnTo>
                    <a:cubicBezTo>
                      <a:pt x="441" y="786"/>
                      <a:pt x="429" y="762"/>
                      <a:pt x="417" y="762"/>
                    </a:cubicBezTo>
                    <a:cubicBezTo>
                      <a:pt x="393" y="762"/>
                      <a:pt x="357" y="774"/>
                      <a:pt x="369" y="715"/>
                    </a:cubicBezTo>
                    <a:cubicBezTo>
                      <a:pt x="357" y="691"/>
                      <a:pt x="346" y="643"/>
                      <a:pt x="310" y="691"/>
                    </a:cubicBezTo>
                    <a:cubicBezTo>
                      <a:pt x="310" y="691"/>
                      <a:pt x="286" y="691"/>
                      <a:pt x="286" y="679"/>
                    </a:cubicBezTo>
                    <a:cubicBezTo>
                      <a:pt x="250" y="643"/>
                      <a:pt x="215" y="631"/>
                      <a:pt x="167" y="667"/>
                    </a:cubicBezTo>
                    <a:cubicBezTo>
                      <a:pt x="155" y="667"/>
                      <a:pt x="143" y="667"/>
                      <a:pt x="131" y="667"/>
                    </a:cubicBezTo>
                    <a:lnTo>
                      <a:pt x="131" y="6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42"/>
              <p:cNvSpPr/>
              <p:nvPr/>
            </p:nvSpPr>
            <p:spPr>
              <a:xfrm>
                <a:off x="4738975" y="4388475"/>
                <a:ext cx="134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25" extrusionOk="0">
                    <a:moveTo>
                      <a:pt x="239" y="334"/>
                    </a:moveTo>
                    <a:cubicBezTo>
                      <a:pt x="239" y="322"/>
                      <a:pt x="239" y="310"/>
                      <a:pt x="239" y="298"/>
                    </a:cubicBezTo>
                    <a:cubicBezTo>
                      <a:pt x="239" y="286"/>
                      <a:pt x="215" y="262"/>
                      <a:pt x="203" y="274"/>
                    </a:cubicBezTo>
                    <a:cubicBezTo>
                      <a:pt x="167" y="286"/>
                      <a:pt x="119" y="298"/>
                      <a:pt x="84" y="298"/>
                    </a:cubicBezTo>
                    <a:cubicBezTo>
                      <a:pt x="60" y="298"/>
                      <a:pt x="48" y="334"/>
                      <a:pt x="36" y="345"/>
                    </a:cubicBezTo>
                    <a:cubicBezTo>
                      <a:pt x="24" y="357"/>
                      <a:pt x="12" y="357"/>
                      <a:pt x="12" y="345"/>
                    </a:cubicBezTo>
                    <a:cubicBezTo>
                      <a:pt x="0" y="345"/>
                      <a:pt x="0" y="334"/>
                      <a:pt x="0" y="334"/>
                    </a:cubicBezTo>
                    <a:cubicBezTo>
                      <a:pt x="0" y="286"/>
                      <a:pt x="12" y="250"/>
                      <a:pt x="36" y="226"/>
                    </a:cubicBezTo>
                    <a:cubicBezTo>
                      <a:pt x="72" y="203"/>
                      <a:pt x="119" y="167"/>
                      <a:pt x="155" y="143"/>
                    </a:cubicBezTo>
                    <a:cubicBezTo>
                      <a:pt x="179" y="131"/>
                      <a:pt x="203" y="143"/>
                      <a:pt x="215" y="155"/>
                    </a:cubicBezTo>
                    <a:cubicBezTo>
                      <a:pt x="227" y="179"/>
                      <a:pt x="250" y="179"/>
                      <a:pt x="274" y="155"/>
                    </a:cubicBezTo>
                    <a:cubicBezTo>
                      <a:pt x="298" y="131"/>
                      <a:pt x="334" y="107"/>
                      <a:pt x="370" y="84"/>
                    </a:cubicBezTo>
                    <a:cubicBezTo>
                      <a:pt x="393" y="84"/>
                      <a:pt x="393" y="48"/>
                      <a:pt x="405" y="24"/>
                    </a:cubicBezTo>
                    <a:cubicBezTo>
                      <a:pt x="405" y="12"/>
                      <a:pt x="429" y="0"/>
                      <a:pt x="441" y="12"/>
                    </a:cubicBezTo>
                    <a:cubicBezTo>
                      <a:pt x="477" y="48"/>
                      <a:pt x="512" y="84"/>
                      <a:pt x="512" y="143"/>
                    </a:cubicBezTo>
                    <a:cubicBezTo>
                      <a:pt x="512" y="179"/>
                      <a:pt x="524" y="214"/>
                      <a:pt x="536" y="262"/>
                    </a:cubicBezTo>
                    <a:cubicBezTo>
                      <a:pt x="536" y="298"/>
                      <a:pt x="536" y="322"/>
                      <a:pt x="524" y="357"/>
                    </a:cubicBezTo>
                    <a:cubicBezTo>
                      <a:pt x="512" y="369"/>
                      <a:pt x="500" y="393"/>
                      <a:pt x="489" y="393"/>
                    </a:cubicBezTo>
                    <a:cubicBezTo>
                      <a:pt x="477" y="405"/>
                      <a:pt x="477" y="381"/>
                      <a:pt x="465" y="369"/>
                    </a:cubicBezTo>
                    <a:cubicBezTo>
                      <a:pt x="465" y="357"/>
                      <a:pt x="453" y="334"/>
                      <a:pt x="441" y="345"/>
                    </a:cubicBezTo>
                    <a:cubicBezTo>
                      <a:pt x="429" y="357"/>
                      <a:pt x="417" y="369"/>
                      <a:pt x="417" y="381"/>
                    </a:cubicBezTo>
                    <a:cubicBezTo>
                      <a:pt x="417" y="417"/>
                      <a:pt x="429" y="441"/>
                      <a:pt x="429" y="465"/>
                    </a:cubicBezTo>
                    <a:cubicBezTo>
                      <a:pt x="441" y="500"/>
                      <a:pt x="417" y="524"/>
                      <a:pt x="381" y="512"/>
                    </a:cubicBezTo>
                    <a:cubicBezTo>
                      <a:pt x="370" y="512"/>
                      <a:pt x="358" y="500"/>
                      <a:pt x="346" y="500"/>
                    </a:cubicBezTo>
                    <a:cubicBezTo>
                      <a:pt x="262" y="465"/>
                      <a:pt x="239" y="429"/>
                      <a:pt x="239" y="33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42"/>
              <p:cNvSpPr/>
              <p:nvPr/>
            </p:nvSpPr>
            <p:spPr>
              <a:xfrm>
                <a:off x="4808925" y="4042300"/>
                <a:ext cx="13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06" extrusionOk="0">
                    <a:moveTo>
                      <a:pt x="381" y="405"/>
                    </a:moveTo>
                    <a:cubicBezTo>
                      <a:pt x="310" y="405"/>
                      <a:pt x="250" y="357"/>
                      <a:pt x="191" y="322"/>
                    </a:cubicBezTo>
                    <a:cubicBezTo>
                      <a:pt x="179" y="310"/>
                      <a:pt x="167" y="298"/>
                      <a:pt x="143" y="286"/>
                    </a:cubicBezTo>
                    <a:cubicBezTo>
                      <a:pt x="108" y="274"/>
                      <a:pt x="84" y="238"/>
                      <a:pt x="72" y="191"/>
                    </a:cubicBezTo>
                    <a:cubicBezTo>
                      <a:pt x="72" y="143"/>
                      <a:pt x="48" y="107"/>
                      <a:pt x="12" y="60"/>
                    </a:cubicBezTo>
                    <a:cubicBezTo>
                      <a:pt x="12" y="48"/>
                      <a:pt x="0" y="36"/>
                      <a:pt x="0" y="12"/>
                    </a:cubicBezTo>
                    <a:cubicBezTo>
                      <a:pt x="0" y="0"/>
                      <a:pt x="12" y="0"/>
                      <a:pt x="24" y="0"/>
                    </a:cubicBezTo>
                    <a:cubicBezTo>
                      <a:pt x="72" y="60"/>
                      <a:pt x="143" y="60"/>
                      <a:pt x="215" y="72"/>
                    </a:cubicBezTo>
                    <a:cubicBezTo>
                      <a:pt x="227" y="72"/>
                      <a:pt x="250" y="84"/>
                      <a:pt x="262" y="95"/>
                    </a:cubicBezTo>
                    <a:cubicBezTo>
                      <a:pt x="274" y="119"/>
                      <a:pt x="286" y="131"/>
                      <a:pt x="310" y="131"/>
                    </a:cubicBezTo>
                    <a:cubicBezTo>
                      <a:pt x="381" y="131"/>
                      <a:pt x="453" y="179"/>
                      <a:pt x="512" y="215"/>
                    </a:cubicBezTo>
                    <a:cubicBezTo>
                      <a:pt x="536" y="226"/>
                      <a:pt x="536" y="238"/>
                      <a:pt x="536" y="250"/>
                    </a:cubicBezTo>
                    <a:cubicBezTo>
                      <a:pt x="548" y="346"/>
                      <a:pt x="489" y="381"/>
                      <a:pt x="417" y="405"/>
                    </a:cubicBezTo>
                    <a:cubicBezTo>
                      <a:pt x="405" y="405"/>
                      <a:pt x="393" y="405"/>
                      <a:pt x="381" y="40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42"/>
              <p:cNvSpPr/>
              <p:nvPr/>
            </p:nvSpPr>
            <p:spPr>
              <a:xfrm>
                <a:off x="4901200" y="4087250"/>
                <a:ext cx="12225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98" extrusionOk="0">
                    <a:moveTo>
                      <a:pt x="250" y="12"/>
                    </a:moveTo>
                    <a:cubicBezTo>
                      <a:pt x="334" y="0"/>
                      <a:pt x="381" y="36"/>
                      <a:pt x="429" y="83"/>
                    </a:cubicBezTo>
                    <a:cubicBezTo>
                      <a:pt x="488" y="143"/>
                      <a:pt x="488" y="191"/>
                      <a:pt x="405" y="226"/>
                    </a:cubicBezTo>
                    <a:cubicBezTo>
                      <a:pt x="346" y="250"/>
                      <a:pt x="286" y="286"/>
                      <a:pt x="215" y="250"/>
                    </a:cubicBezTo>
                    <a:cubicBezTo>
                      <a:pt x="191" y="250"/>
                      <a:pt x="167" y="262"/>
                      <a:pt x="155" y="274"/>
                    </a:cubicBezTo>
                    <a:cubicBezTo>
                      <a:pt x="131" y="286"/>
                      <a:pt x="107" y="298"/>
                      <a:pt x="96" y="298"/>
                    </a:cubicBezTo>
                    <a:cubicBezTo>
                      <a:pt x="36" y="298"/>
                      <a:pt x="0" y="226"/>
                      <a:pt x="24" y="179"/>
                    </a:cubicBezTo>
                    <a:cubicBezTo>
                      <a:pt x="84" y="83"/>
                      <a:pt x="143" y="0"/>
                      <a:pt x="250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42"/>
              <p:cNvSpPr/>
              <p:nvPr/>
            </p:nvSpPr>
            <p:spPr>
              <a:xfrm>
                <a:off x="4617525" y="4387875"/>
                <a:ext cx="627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525" extrusionOk="0">
                    <a:moveTo>
                      <a:pt x="251" y="334"/>
                    </a:moveTo>
                    <a:cubicBezTo>
                      <a:pt x="251" y="429"/>
                      <a:pt x="191" y="500"/>
                      <a:pt x="120" y="512"/>
                    </a:cubicBezTo>
                    <a:cubicBezTo>
                      <a:pt x="72" y="524"/>
                      <a:pt x="48" y="500"/>
                      <a:pt x="24" y="453"/>
                    </a:cubicBezTo>
                    <a:cubicBezTo>
                      <a:pt x="1" y="381"/>
                      <a:pt x="1" y="298"/>
                      <a:pt x="13" y="227"/>
                    </a:cubicBezTo>
                    <a:cubicBezTo>
                      <a:pt x="13" y="167"/>
                      <a:pt x="24" y="119"/>
                      <a:pt x="36" y="60"/>
                    </a:cubicBezTo>
                    <a:cubicBezTo>
                      <a:pt x="48" y="12"/>
                      <a:pt x="60" y="0"/>
                      <a:pt x="96" y="36"/>
                    </a:cubicBezTo>
                    <a:cubicBezTo>
                      <a:pt x="155" y="108"/>
                      <a:pt x="215" y="203"/>
                      <a:pt x="251" y="310"/>
                    </a:cubicBezTo>
                    <a:cubicBezTo>
                      <a:pt x="251" y="322"/>
                      <a:pt x="251" y="334"/>
                      <a:pt x="251" y="33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42"/>
              <p:cNvSpPr/>
              <p:nvPr/>
            </p:nvSpPr>
            <p:spPr>
              <a:xfrm>
                <a:off x="4790175" y="4061650"/>
                <a:ext cx="110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34" extrusionOk="0">
                    <a:moveTo>
                      <a:pt x="84" y="250"/>
                    </a:moveTo>
                    <a:cubicBezTo>
                      <a:pt x="72" y="250"/>
                      <a:pt x="48" y="262"/>
                      <a:pt x="24" y="262"/>
                    </a:cubicBezTo>
                    <a:cubicBezTo>
                      <a:pt x="12" y="262"/>
                      <a:pt x="12" y="250"/>
                      <a:pt x="0" y="238"/>
                    </a:cubicBezTo>
                    <a:cubicBezTo>
                      <a:pt x="0" y="226"/>
                      <a:pt x="0" y="214"/>
                      <a:pt x="12" y="214"/>
                    </a:cubicBezTo>
                    <a:cubicBezTo>
                      <a:pt x="60" y="191"/>
                      <a:pt x="84" y="155"/>
                      <a:pt x="96" y="95"/>
                    </a:cubicBezTo>
                    <a:cubicBezTo>
                      <a:pt x="107" y="60"/>
                      <a:pt x="131" y="36"/>
                      <a:pt x="167" y="24"/>
                    </a:cubicBezTo>
                    <a:cubicBezTo>
                      <a:pt x="215" y="12"/>
                      <a:pt x="250" y="0"/>
                      <a:pt x="298" y="24"/>
                    </a:cubicBezTo>
                    <a:cubicBezTo>
                      <a:pt x="357" y="83"/>
                      <a:pt x="417" y="155"/>
                      <a:pt x="429" y="250"/>
                    </a:cubicBezTo>
                    <a:cubicBezTo>
                      <a:pt x="441" y="310"/>
                      <a:pt x="417" y="334"/>
                      <a:pt x="369" y="322"/>
                    </a:cubicBezTo>
                    <a:cubicBezTo>
                      <a:pt x="298" y="310"/>
                      <a:pt x="238" y="298"/>
                      <a:pt x="167" y="274"/>
                    </a:cubicBezTo>
                    <a:cubicBezTo>
                      <a:pt x="143" y="262"/>
                      <a:pt x="119" y="250"/>
                      <a:pt x="84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42"/>
              <p:cNvSpPr/>
              <p:nvPr/>
            </p:nvSpPr>
            <p:spPr>
              <a:xfrm>
                <a:off x="4761300" y="4304825"/>
                <a:ext cx="68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53" extrusionOk="0">
                    <a:moveTo>
                      <a:pt x="155" y="1"/>
                    </a:moveTo>
                    <a:cubicBezTo>
                      <a:pt x="167" y="12"/>
                      <a:pt x="179" y="24"/>
                      <a:pt x="179" y="36"/>
                    </a:cubicBezTo>
                    <a:cubicBezTo>
                      <a:pt x="227" y="36"/>
                      <a:pt x="239" y="84"/>
                      <a:pt x="262" y="120"/>
                    </a:cubicBezTo>
                    <a:cubicBezTo>
                      <a:pt x="274" y="155"/>
                      <a:pt x="262" y="179"/>
                      <a:pt x="250" y="215"/>
                    </a:cubicBezTo>
                    <a:cubicBezTo>
                      <a:pt x="239" y="251"/>
                      <a:pt x="227" y="286"/>
                      <a:pt x="215" y="322"/>
                    </a:cubicBezTo>
                    <a:cubicBezTo>
                      <a:pt x="215" y="358"/>
                      <a:pt x="191" y="382"/>
                      <a:pt x="167" y="417"/>
                    </a:cubicBezTo>
                    <a:cubicBezTo>
                      <a:pt x="131" y="453"/>
                      <a:pt x="72" y="417"/>
                      <a:pt x="72" y="382"/>
                    </a:cubicBezTo>
                    <a:cubicBezTo>
                      <a:pt x="60" y="346"/>
                      <a:pt x="60" y="322"/>
                      <a:pt x="72" y="286"/>
                    </a:cubicBezTo>
                    <a:cubicBezTo>
                      <a:pt x="84" y="215"/>
                      <a:pt x="84" y="215"/>
                      <a:pt x="36" y="191"/>
                    </a:cubicBezTo>
                    <a:cubicBezTo>
                      <a:pt x="12" y="179"/>
                      <a:pt x="0" y="155"/>
                      <a:pt x="0" y="131"/>
                    </a:cubicBezTo>
                    <a:cubicBezTo>
                      <a:pt x="0" y="120"/>
                      <a:pt x="0" y="96"/>
                      <a:pt x="12" y="84"/>
                    </a:cubicBezTo>
                    <a:cubicBezTo>
                      <a:pt x="60" y="48"/>
                      <a:pt x="96" y="1"/>
                      <a:pt x="143" y="1"/>
                    </a:cubicBezTo>
                    <a:cubicBezTo>
                      <a:pt x="155" y="1"/>
                      <a:pt x="155" y="1"/>
                      <a:pt x="1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42"/>
              <p:cNvSpPr/>
              <p:nvPr/>
            </p:nvSpPr>
            <p:spPr>
              <a:xfrm>
                <a:off x="4650275" y="3972950"/>
                <a:ext cx="775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298" extrusionOk="0">
                    <a:moveTo>
                      <a:pt x="96" y="298"/>
                    </a:moveTo>
                    <a:cubicBezTo>
                      <a:pt x="84" y="298"/>
                      <a:pt x="72" y="298"/>
                      <a:pt x="60" y="298"/>
                    </a:cubicBezTo>
                    <a:cubicBezTo>
                      <a:pt x="48" y="286"/>
                      <a:pt x="36" y="286"/>
                      <a:pt x="36" y="262"/>
                    </a:cubicBezTo>
                    <a:cubicBezTo>
                      <a:pt x="48" y="250"/>
                      <a:pt x="48" y="250"/>
                      <a:pt x="60" y="250"/>
                    </a:cubicBezTo>
                    <a:cubicBezTo>
                      <a:pt x="96" y="226"/>
                      <a:pt x="96" y="226"/>
                      <a:pt x="72" y="202"/>
                    </a:cubicBezTo>
                    <a:cubicBezTo>
                      <a:pt x="48" y="179"/>
                      <a:pt x="36" y="143"/>
                      <a:pt x="12" y="107"/>
                    </a:cubicBezTo>
                    <a:cubicBezTo>
                      <a:pt x="0" y="83"/>
                      <a:pt x="0" y="60"/>
                      <a:pt x="12" y="36"/>
                    </a:cubicBezTo>
                    <a:cubicBezTo>
                      <a:pt x="12" y="12"/>
                      <a:pt x="24" y="0"/>
                      <a:pt x="48" y="0"/>
                    </a:cubicBezTo>
                    <a:cubicBezTo>
                      <a:pt x="60" y="0"/>
                      <a:pt x="72" y="0"/>
                      <a:pt x="84" y="0"/>
                    </a:cubicBezTo>
                    <a:cubicBezTo>
                      <a:pt x="143" y="24"/>
                      <a:pt x="203" y="48"/>
                      <a:pt x="250" y="72"/>
                    </a:cubicBezTo>
                    <a:cubicBezTo>
                      <a:pt x="298" y="95"/>
                      <a:pt x="310" y="131"/>
                      <a:pt x="274" y="179"/>
                    </a:cubicBezTo>
                    <a:cubicBezTo>
                      <a:pt x="238" y="262"/>
                      <a:pt x="179" y="298"/>
                      <a:pt x="96" y="29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42"/>
              <p:cNvSpPr/>
              <p:nvPr/>
            </p:nvSpPr>
            <p:spPr>
              <a:xfrm>
                <a:off x="4732725" y="4336075"/>
                <a:ext cx="59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466" extrusionOk="0">
                    <a:moveTo>
                      <a:pt x="239" y="96"/>
                    </a:moveTo>
                    <a:cubicBezTo>
                      <a:pt x="227" y="155"/>
                      <a:pt x="215" y="239"/>
                      <a:pt x="191" y="310"/>
                    </a:cubicBezTo>
                    <a:cubicBezTo>
                      <a:pt x="179" y="358"/>
                      <a:pt x="155" y="394"/>
                      <a:pt x="143" y="441"/>
                    </a:cubicBezTo>
                    <a:cubicBezTo>
                      <a:pt x="131" y="465"/>
                      <a:pt x="108" y="465"/>
                      <a:pt x="96" y="441"/>
                    </a:cubicBezTo>
                    <a:cubicBezTo>
                      <a:pt x="36" y="370"/>
                      <a:pt x="0" y="263"/>
                      <a:pt x="60" y="167"/>
                    </a:cubicBezTo>
                    <a:cubicBezTo>
                      <a:pt x="84" y="132"/>
                      <a:pt x="96" y="108"/>
                      <a:pt x="119" y="72"/>
                    </a:cubicBezTo>
                    <a:cubicBezTo>
                      <a:pt x="131" y="60"/>
                      <a:pt x="143" y="36"/>
                      <a:pt x="167" y="24"/>
                    </a:cubicBezTo>
                    <a:cubicBezTo>
                      <a:pt x="203" y="1"/>
                      <a:pt x="239" y="24"/>
                      <a:pt x="239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42"/>
              <p:cNvSpPr/>
              <p:nvPr/>
            </p:nvSpPr>
            <p:spPr>
              <a:xfrm>
                <a:off x="4738975" y="4381625"/>
                <a:ext cx="74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58" extrusionOk="0">
                    <a:moveTo>
                      <a:pt x="250" y="298"/>
                    </a:moveTo>
                    <a:cubicBezTo>
                      <a:pt x="203" y="262"/>
                      <a:pt x="179" y="298"/>
                      <a:pt x="155" y="334"/>
                    </a:cubicBezTo>
                    <a:cubicBezTo>
                      <a:pt x="131" y="358"/>
                      <a:pt x="119" y="358"/>
                      <a:pt x="96" y="334"/>
                    </a:cubicBezTo>
                    <a:cubicBezTo>
                      <a:pt x="60" y="298"/>
                      <a:pt x="60" y="262"/>
                      <a:pt x="84" y="227"/>
                    </a:cubicBezTo>
                    <a:cubicBezTo>
                      <a:pt x="96" y="203"/>
                      <a:pt x="84" y="191"/>
                      <a:pt x="60" y="179"/>
                    </a:cubicBezTo>
                    <a:cubicBezTo>
                      <a:pt x="60" y="179"/>
                      <a:pt x="48" y="179"/>
                      <a:pt x="36" y="179"/>
                    </a:cubicBezTo>
                    <a:cubicBezTo>
                      <a:pt x="12" y="179"/>
                      <a:pt x="0" y="167"/>
                      <a:pt x="0" y="143"/>
                    </a:cubicBezTo>
                    <a:cubicBezTo>
                      <a:pt x="0" y="107"/>
                      <a:pt x="0" y="72"/>
                      <a:pt x="0" y="36"/>
                    </a:cubicBezTo>
                    <a:cubicBezTo>
                      <a:pt x="0" y="12"/>
                      <a:pt x="12" y="0"/>
                      <a:pt x="36" y="12"/>
                    </a:cubicBezTo>
                    <a:cubicBezTo>
                      <a:pt x="84" y="24"/>
                      <a:pt x="131" y="36"/>
                      <a:pt x="155" y="96"/>
                    </a:cubicBezTo>
                    <a:cubicBezTo>
                      <a:pt x="155" y="119"/>
                      <a:pt x="179" y="131"/>
                      <a:pt x="203" y="119"/>
                    </a:cubicBezTo>
                    <a:cubicBezTo>
                      <a:pt x="215" y="119"/>
                      <a:pt x="227" y="107"/>
                      <a:pt x="239" y="107"/>
                    </a:cubicBezTo>
                    <a:cubicBezTo>
                      <a:pt x="250" y="119"/>
                      <a:pt x="250" y="143"/>
                      <a:pt x="250" y="155"/>
                    </a:cubicBezTo>
                    <a:cubicBezTo>
                      <a:pt x="250" y="191"/>
                      <a:pt x="250" y="215"/>
                      <a:pt x="286" y="227"/>
                    </a:cubicBezTo>
                    <a:cubicBezTo>
                      <a:pt x="298" y="227"/>
                      <a:pt x="298" y="250"/>
                      <a:pt x="298" y="262"/>
                    </a:cubicBezTo>
                    <a:cubicBezTo>
                      <a:pt x="286" y="286"/>
                      <a:pt x="274" y="298"/>
                      <a:pt x="250" y="29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42"/>
              <p:cNvSpPr/>
              <p:nvPr/>
            </p:nvSpPr>
            <p:spPr>
              <a:xfrm>
                <a:off x="4700575" y="4354225"/>
                <a:ext cx="71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63" extrusionOk="0">
                    <a:moveTo>
                      <a:pt x="1" y="144"/>
                    </a:moveTo>
                    <a:cubicBezTo>
                      <a:pt x="1" y="120"/>
                      <a:pt x="12" y="96"/>
                      <a:pt x="24" y="84"/>
                    </a:cubicBezTo>
                    <a:cubicBezTo>
                      <a:pt x="84" y="1"/>
                      <a:pt x="155" y="1"/>
                      <a:pt x="239" y="1"/>
                    </a:cubicBezTo>
                    <a:cubicBezTo>
                      <a:pt x="274" y="1"/>
                      <a:pt x="286" y="49"/>
                      <a:pt x="274" y="72"/>
                    </a:cubicBezTo>
                    <a:cubicBezTo>
                      <a:pt x="251" y="120"/>
                      <a:pt x="227" y="156"/>
                      <a:pt x="203" y="191"/>
                    </a:cubicBezTo>
                    <a:cubicBezTo>
                      <a:pt x="167" y="251"/>
                      <a:pt x="120" y="263"/>
                      <a:pt x="60" y="239"/>
                    </a:cubicBezTo>
                    <a:cubicBezTo>
                      <a:pt x="24" y="215"/>
                      <a:pt x="1" y="191"/>
                      <a:pt x="1" y="14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42"/>
              <p:cNvSpPr/>
              <p:nvPr/>
            </p:nvSpPr>
            <p:spPr>
              <a:xfrm>
                <a:off x="4743725" y="4446200"/>
                <a:ext cx="104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63" extrusionOk="0">
                    <a:moveTo>
                      <a:pt x="382" y="1"/>
                    </a:moveTo>
                    <a:cubicBezTo>
                      <a:pt x="394" y="13"/>
                      <a:pt x="406" y="13"/>
                      <a:pt x="406" y="25"/>
                    </a:cubicBezTo>
                    <a:cubicBezTo>
                      <a:pt x="418" y="25"/>
                      <a:pt x="406" y="37"/>
                      <a:pt x="406" y="49"/>
                    </a:cubicBezTo>
                    <a:cubicBezTo>
                      <a:pt x="370" y="72"/>
                      <a:pt x="334" y="96"/>
                      <a:pt x="299" y="108"/>
                    </a:cubicBezTo>
                    <a:cubicBezTo>
                      <a:pt x="239" y="132"/>
                      <a:pt x="191" y="156"/>
                      <a:pt x="156" y="203"/>
                    </a:cubicBezTo>
                    <a:cubicBezTo>
                      <a:pt x="120" y="239"/>
                      <a:pt x="84" y="251"/>
                      <a:pt x="49" y="263"/>
                    </a:cubicBezTo>
                    <a:cubicBezTo>
                      <a:pt x="25" y="263"/>
                      <a:pt x="13" y="251"/>
                      <a:pt x="13" y="215"/>
                    </a:cubicBezTo>
                    <a:cubicBezTo>
                      <a:pt x="1" y="191"/>
                      <a:pt x="13" y="156"/>
                      <a:pt x="37" y="132"/>
                    </a:cubicBezTo>
                    <a:cubicBezTo>
                      <a:pt x="96" y="96"/>
                      <a:pt x="156" y="49"/>
                      <a:pt x="215" y="25"/>
                    </a:cubicBezTo>
                    <a:cubicBezTo>
                      <a:pt x="275" y="13"/>
                      <a:pt x="334" y="13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42"/>
              <p:cNvSpPr/>
              <p:nvPr/>
            </p:nvSpPr>
            <p:spPr>
              <a:xfrm>
                <a:off x="4768750" y="4303050"/>
                <a:ext cx="71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51" extrusionOk="0">
                    <a:moveTo>
                      <a:pt x="274" y="24"/>
                    </a:moveTo>
                    <a:cubicBezTo>
                      <a:pt x="286" y="60"/>
                      <a:pt x="286" y="83"/>
                      <a:pt x="274" y="119"/>
                    </a:cubicBezTo>
                    <a:cubicBezTo>
                      <a:pt x="250" y="143"/>
                      <a:pt x="226" y="167"/>
                      <a:pt x="191" y="155"/>
                    </a:cubicBezTo>
                    <a:cubicBezTo>
                      <a:pt x="167" y="155"/>
                      <a:pt x="143" y="167"/>
                      <a:pt x="119" y="202"/>
                    </a:cubicBezTo>
                    <a:cubicBezTo>
                      <a:pt x="119" y="214"/>
                      <a:pt x="107" y="226"/>
                      <a:pt x="95" y="238"/>
                    </a:cubicBezTo>
                    <a:cubicBezTo>
                      <a:pt x="83" y="250"/>
                      <a:pt x="71" y="250"/>
                      <a:pt x="48" y="238"/>
                    </a:cubicBezTo>
                    <a:cubicBezTo>
                      <a:pt x="36" y="214"/>
                      <a:pt x="24" y="191"/>
                      <a:pt x="12" y="155"/>
                    </a:cubicBezTo>
                    <a:cubicBezTo>
                      <a:pt x="0" y="155"/>
                      <a:pt x="0" y="131"/>
                      <a:pt x="12" y="131"/>
                    </a:cubicBezTo>
                    <a:cubicBezTo>
                      <a:pt x="24" y="95"/>
                      <a:pt x="48" y="60"/>
                      <a:pt x="83" y="60"/>
                    </a:cubicBezTo>
                    <a:cubicBezTo>
                      <a:pt x="107" y="60"/>
                      <a:pt x="143" y="48"/>
                      <a:pt x="155" y="36"/>
                    </a:cubicBezTo>
                    <a:cubicBezTo>
                      <a:pt x="191" y="0"/>
                      <a:pt x="238" y="12"/>
                      <a:pt x="274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42"/>
              <p:cNvSpPr/>
              <p:nvPr/>
            </p:nvSpPr>
            <p:spPr>
              <a:xfrm>
                <a:off x="4708900" y="4054800"/>
                <a:ext cx="57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28" h="203" extrusionOk="0">
                    <a:moveTo>
                      <a:pt x="108" y="0"/>
                    </a:moveTo>
                    <a:cubicBezTo>
                      <a:pt x="132" y="0"/>
                      <a:pt x="156" y="12"/>
                      <a:pt x="179" y="12"/>
                    </a:cubicBezTo>
                    <a:cubicBezTo>
                      <a:pt x="215" y="24"/>
                      <a:pt x="227" y="60"/>
                      <a:pt x="215" y="96"/>
                    </a:cubicBezTo>
                    <a:cubicBezTo>
                      <a:pt x="215" y="131"/>
                      <a:pt x="191" y="167"/>
                      <a:pt x="168" y="191"/>
                    </a:cubicBezTo>
                    <a:cubicBezTo>
                      <a:pt x="144" y="203"/>
                      <a:pt x="108" y="203"/>
                      <a:pt x="84" y="191"/>
                    </a:cubicBezTo>
                    <a:cubicBezTo>
                      <a:pt x="60" y="167"/>
                      <a:pt x="37" y="143"/>
                      <a:pt x="13" y="131"/>
                    </a:cubicBezTo>
                    <a:cubicBezTo>
                      <a:pt x="1" y="119"/>
                      <a:pt x="1" y="96"/>
                      <a:pt x="13" y="84"/>
                    </a:cubicBezTo>
                    <a:cubicBezTo>
                      <a:pt x="25" y="72"/>
                      <a:pt x="49" y="48"/>
                      <a:pt x="60" y="24"/>
                    </a:cubicBezTo>
                    <a:cubicBezTo>
                      <a:pt x="60" y="0"/>
                      <a:pt x="84" y="0"/>
                      <a:pt x="1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42"/>
              <p:cNvSpPr/>
              <p:nvPr/>
            </p:nvSpPr>
            <p:spPr>
              <a:xfrm>
                <a:off x="4754450" y="4412875"/>
                <a:ext cx="42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70" extrusionOk="0">
                    <a:moveTo>
                      <a:pt x="48" y="334"/>
                    </a:moveTo>
                    <a:cubicBezTo>
                      <a:pt x="48" y="274"/>
                      <a:pt x="36" y="203"/>
                      <a:pt x="12" y="143"/>
                    </a:cubicBezTo>
                    <a:cubicBezTo>
                      <a:pt x="1" y="108"/>
                      <a:pt x="12" y="60"/>
                      <a:pt x="24" y="24"/>
                    </a:cubicBezTo>
                    <a:cubicBezTo>
                      <a:pt x="36" y="12"/>
                      <a:pt x="48" y="0"/>
                      <a:pt x="72" y="0"/>
                    </a:cubicBezTo>
                    <a:cubicBezTo>
                      <a:pt x="84" y="0"/>
                      <a:pt x="84" y="24"/>
                      <a:pt x="84" y="36"/>
                    </a:cubicBezTo>
                    <a:cubicBezTo>
                      <a:pt x="84" y="60"/>
                      <a:pt x="96" y="72"/>
                      <a:pt x="120" y="72"/>
                    </a:cubicBezTo>
                    <a:cubicBezTo>
                      <a:pt x="167" y="84"/>
                      <a:pt x="167" y="96"/>
                      <a:pt x="155" y="143"/>
                    </a:cubicBezTo>
                    <a:cubicBezTo>
                      <a:pt x="155" y="155"/>
                      <a:pt x="155" y="167"/>
                      <a:pt x="155" y="179"/>
                    </a:cubicBezTo>
                    <a:cubicBezTo>
                      <a:pt x="155" y="215"/>
                      <a:pt x="143" y="227"/>
                      <a:pt x="108" y="239"/>
                    </a:cubicBezTo>
                    <a:cubicBezTo>
                      <a:pt x="84" y="239"/>
                      <a:pt x="72" y="262"/>
                      <a:pt x="84" y="286"/>
                    </a:cubicBezTo>
                    <a:cubicBezTo>
                      <a:pt x="84" y="310"/>
                      <a:pt x="96" y="322"/>
                      <a:pt x="96" y="334"/>
                    </a:cubicBezTo>
                    <a:cubicBezTo>
                      <a:pt x="108" y="346"/>
                      <a:pt x="108" y="358"/>
                      <a:pt x="96" y="370"/>
                    </a:cubicBezTo>
                    <a:cubicBezTo>
                      <a:pt x="84" y="370"/>
                      <a:pt x="72" y="358"/>
                      <a:pt x="72" y="358"/>
                    </a:cubicBezTo>
                    <a:cubicBezTo>
                      <a:pt x="60" y="346"/>
                      <a:pt x="48" y="346"/>
                      <a:pt x="48" y="33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42"/>
              <p:cNvSpPr/>
              <p:nvPr/>
            </p:nvSpPr>
            <p:spPr>
              <a:xfrm>
                <a:off x="4722000" y="4445025"/>
                <a:ext cx="86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347" h="144" extrusionOk="0">
                    <a:moveTo>
                      <a:pt x="156" y="143"/>
                    </a:moveTo>
                    <a:cubicBezTo>
                      <a:pt x="108" y="143"/>
                      <a:pt x="60" y="119"/>
                      <a:pt x="13" y="119"/>
                    </a:cubicBezTo>
                    <a:cubicBezTo>
                      <a:pt x="13" y="119"/>
                      <a:pt x="1" y="108"/>
                      <a:pt x="1" y="96"/>
                    </a:cubicBezTo>
                    <a:cubicBezTo>
                      <a:pt x="1" y="48"/>
                      <a:pt x="36" y="12"/>
                      <a:pt x="72" y="36"/>
                    </a:cubicBezTo>
                    <a:cubicBezTo>
                      <a:pt x="84" y="48"/>
                      <a:pt x="108" y="60"/>
                      <a:pt x="120" y="48"/>
                    </a:cubicBezTo>
                    <a:cubicBezTo>
                      <a:pt x="144" y="48"/>
                      <a:pt x="167" y="48"/>
                      <a:pt x="191" y="36"/>
                    </a:cubicBezTo>
                    <a:cubicBezTo>
                      <a:pt x="239" y="0"/>
                      <a:pt x="287" y="36"/>
                      <a:pt x="334" y="48"/>
                    </a:cubicBezTo>
                    <a:cubicBezTo>
                      <a:pt x="334" y="48"/>
                      <a:pt x="346" y="60"/>
                      <a:pt x="346" y="72"/>
                    </a:cubicBezTo>
                    <a:cubicBezTo>
                      <a:pt x="346" y="84"/>
                      <a:pt x="334" y="96"/>
                      <a:pt x="334" y="96"/>
                    </a:cubicBezTo>
                    <a:cubicBezTo>
                      <a:pt x="275" y="119"/>
                      <a:pt x="215" y="131"/>
                      <a:pt x="156" y="14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42"/>
              <p:cNvSpPr/>
              <p:nvPr/>
            </p:nvSpPr>
            <p:spPr>
              <a:xfrm>
                <a:off x="4755950" y="4428350"/>
                <a:ext cx="865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2" extrusionOk="0">
                    <a:moveTo>
                      <a:pt x="131" y="13"/>
                    </a:moveTo>
                    <a:cubicBezTo>
                      <a:pt x="191" y="1"/>
                      <a:pt x="238" y="24"/>
                      <a:pt x="286" y="36"/>
                    </a:cubicBezTo>
                    <a:cubicBezTo>
                      <a:pt x="310" y="36"/>
                      <a:pt x="333" y="60"/>
                      <a:pt x="333" y="84"/>
                    </a:cubicBezTo>
                    <a:cubicBezTo>
                      <a:pt x="345" y="96"/>
                      <a:pt x="345" y="108"/>
                      <a:pt x="333" y="120"/>
                    </a:cubicBezTo>
                    <a:cubicBezTo>
                      <a:pt x="333" y="132"/>
                      <a:pt x="322" y="132"/>
                      <a:pt x="310" y="132"/>
                    </a:cubicBezTo>
                    <a:cubicBezTo>
                      <a:pt x="298" y="120"/>
                      <a:pt x="298" y="120"/>
                      <a:pt x="286" y="120"/>
                    </a:cubicBezTo>
                    <a:cubicBezTo>
                      <a:pt x="214" y="72"/>
                      <a:pt x="143" y="84"/>
                      <a:pt x="72" y="108"/>
                    </a:cubicBezTo>
                    <a:cubicBezTo>
                      <a:pt x="48" y="120"/>
                      <a:pt x="36" y="120"/>
                      <a:pt x="24" y="96"/>
                    </a:cubicBezTo>
                    <a:cubicBezTo>
                      <a:pt x="0" y="72"/>
                      <a:pt x="12" y="36"/>
                      <a:pt x="48" y="24"/>
                    </a:cubicBezTo>
                    <a:cubicBezTo>
                      <a:pt x="60" y="13"/>
                      <a:pt x="72" y="13"/>
                      <a:pt x="83" y="13"/>
                    </a:cubicBezTo>
                    <a:cubicBezTo>
                      <a:pt x="95" y="13"/>
                      <a:pt x="119" y="13"/>
                      <a:pt x="131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42"/>
              <p:cNvSpPr/>
              <p:nvPr/>
            </p:nvSpPr>
            <p:spPr>
              <a:xfrm>
                <a:off x="4725575" y="4383700"/>
                <a:ext cx="68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358" extrusionOk="0">
                    <a:moveTo>
                      <a:pt x="274" y="36"/>
                    </a:moveTo>
                    <a:cubicBezTo>
                      <a:pt x="274" y="84"/>
                      <a:pt x="263" y="108"/>
                      <a:pt x="251" y="120"/>
                    </a:cubicBezTo>
                    <a:cubicBezTo>
                      <a:pt x="203" y="167"/>
                      <a:pt x="167" y="227"/>
                      <a:pt x="132" y="275"/>
                    </a:cubicBezTo>
                    <a:cubicBezTo>
                      <a:pt x="96" y="298"/>
                      <a:pt x="72" y="334"/>
                      <a:pt x="36" y="346"/>
                    </a:cubicBezTo>
                    <a:cubicBezTo>
                      <a:pt x="24" y="358"/>
                      <a:pt x="13" y="358"/>
                      <a:pt x="1" y="346"/>
                    </a:cubicBezTo>
                    <a:cubicBezTo>
                      <a:pt x="1" y="334"/>
                      <a:pt x="1" y="322"/>
                      <a:pt x="1" y="310"/>
                    </a:cubicBezTo>
                    <a:cubicBezTo>
                      <a:pt x="13" y="298"/>
                      <a:pt x="24" y="286"/>
                      <a:pt x="36" y="275"/>
                    </a:cubicBezTo>
                    <a:cubicBezTo>
                      <a:pt x="84" y="239"/>
                      <a:pt x="120" y="179"/>
                      <a:pt x="167" y="132"/>
                    </a:cubicBezTo>
                    <a:cubicBezTo>
                      <a:pt x="191" y="108"/>
                      <a:pt x="215" y="84"/>
                      <a:pt x="227" y="36"/>
                    </a:cubicBezTo>
                    <a:cubicBezTo>
                      <a:pt x="227" y="24"/>
                      <a:pt x="239" y="1"/>
                      <a:pt x="263" y="13"/>
                    </a:cubicBezTo>
                    <a:cubicBezTo>
                      <a:pt x="274" y="24"/>
                      <a:pt x="274" y="48"/>
                      <a:pt x="274" y="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42"/>
              <p:cNvSpPr/>
              <p:nvPr/>
            </p:nvSpPr>
            <p:spPr>
              <a:xfrm>
                <a:off x="4481500" y="4297975"/>
                <a:ext cx="62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68" extrusionOk="0">
                    <a:moveTo>
                      <a:pt x="60" y="167"/>
                    </a:moveTo>
                    <a:cubicBezTo>
                      <a:pt x="60" y="167"/>
                      <a:pt x="48" y="167"/>
                      <a:pt x="36" y="155"/>
                    </a:cubicBezTo>
                    <a:cubicBezTo>
                      <a:pt x="1" y="144"/>
                      <a:pt x="1" y="96"/>
                      <a:pt x="24" y="84"/>
                    </a:cubicBezTo>
                    <a:cubicBezTo>
                      <a:pt x="48" y="72"/>
                      <a:pt x="72" y="48"/>
                      <a:pt x="96" y="48"/>
                    </a:cubicBezTo>
                    <a:cubicBezTo>
                      <a:pt x="143" y="36"/>
                      <a:pt x="191" y="24"/>
                      <a:pt x="227" y="1"/>
                    </a:cubicBezTo>
                    <a:cubicBezTo>
                      <a:pt x="239" y="1"/>
                      <a:pt x="239" y="1"/>
                      <a:pt x="251" y="13"/>
                    </a:cubicBezTo>
                    <a:cubicBezTo>
                      <a:pt x="251" y="13"/>
                      <a:pt x="251" y="24"/>
                      <a:pt x="251" y="24"/>
                    </a:cubicBezTo>
                    <a:cubicBezTo>
                      <a:pt x="215" y="108"/>
                      <a:pt x="155" y="155"/>
                      <a:pt x="60" y="16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42"/>
              <p:cNvSpPr/>
              <p:nvPr/>
            </p:nvSpPr>
            <p:spPr>
              <a:xfrm>
                <a:off x="4870825" y="4102125"/>
                <a:ext cx="45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91" extrusionOk="0">
                    <a:moveTo>
                      <a:pt x="25" y="119"/>
                    </a:moveTo>
                    <a:cubicBezTo>
                      <a:pt x="25" y="119"/>
                      <a:pt x="13" y="108"/>
                      <a:pt x="1" y="96"/>
                    </a:cubicBezTo>
                    <a:cubicBezTo>
                      <a:pt x="1" y="72"/>
                      <a:pt x="1" y="36"/>
                      <a:pt x="25" y="24"/>
                    </a:cubicBezTo>
                    <a:cubicBezTo>
                      <a:pt x="49" y="0"/>
                      <a:pt x="72" y="0"/>
                      <a:pt x="96" y="24"/>
                    </a:cubicBezTo>
                    <a:cubicBezTo>
                      <a:pt x="120" y="36"/>
                      <a:pt x="132" y="48"/>
                      <a:pt x="156" y="60"/>
                    </a:cubicBezTo>
                    <a:cubicBezTo>
                      <a:pt x="179" y="72"/>
                      <a:pt x="179" y="108"/>
                      <a:pt x="179" y="131"/>
                    </a:cubicBezTo>
                    <a:cubicBezTo>
                      <a:pt x="168" y="167"/>
                      <a:pt x="144" y="191"/>
                      <a:pt x="108" y="179"/>
                    </a:cubicBezTo>
                    <a:cubicBezTo>
                      <a:pt x="72" y="167"/>
                      <a:pt x="60" y="143"/>
                      <a:pt x="25" y="1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42"/>
              <p:cNvSpPr/>
              <p:nvPr/>
            </p:nvSpPr>
            <p:spPr>
              <a:xfrm>
                <a:off x="4590150" y="4067300"/>
                <a:ext cx="39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" extrusionOk="0">
                    <a:moveTo>
                      <a:pt x="72" y="0"/>
                    </a:moveTo>
                    <a:cubicBezTo>
                      <a:pt x="84" y="0"/>
                      <a:pt x="107" y="0"/>
                      <a:pt x="119" y="24"/>
                    </a:cubicBezTo>
                    <a:cubicBezTo>
                      <a:pt x="131" y="48"/>
                      <a:pt x="143" y="72"/>
                      <a:pt x="155" y="108"/>
                    </a:cubicBezTo>
                    <a:cubicBezTo>
                      <a:pt x="155" y="119"/>
                      <a:pt x="155" y="131"/>
                      <a:pt x="143" y="143"/>
                    </a:cubicBezTo>
                    <a:cubicBezTo>
                      <a:pt x="107" y="167"/>
                      <a:pt x="72" y="179"/>
                      <a:pt x="24" y="179"/>
                    </a:cubicBezTo>
                    <a:cubicBezTo>
                      <a:pt x="24" y="179"/>
                      <a:pt x="12" y="179"/>
                      <a:pt x="0" y="167"/>
                    </a:cubicBezTo>
                    <a:cubicBezTo>
                      <a:pt x="0" y="119"/>
                      <a:pt x="0" y="60"/>
                      <a:pt x="24" y="24"/>
                    </a:cubicBezTo>
                    <a:cubicBezTo>
                      <a:pt x="36" y="0"/>
                      <a:pt x="48" y="0"/>
                      <a:pt x="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42"/>
              <p:cNvSpPr/>
              <p:nvPr/>
            </p:nvSpPr>
            <p:spPr>
              <a:xfrm>
                <a:off x="4733325" y="444562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131" y="95"/>
                    </a:moveTo>
                    <a:cubicBezTo>
                      <a:pt x="95" y="95"/>
                      <a:pt x="48" y="84"/>
                      <a:pt x="12" y="72"/>
                    </a:cubicBezTo>
                    <a:cubicBezTo>
                      <a:pt x="0" y="72"/>
                      <a:pt x="0" y="48"/>
                      <a:pt x="0" y="36"/>
                    </a:cubicBezTo>
                    <a:cubicBezTo>
                      <a:pt x="24" y="12"/>
                      <a:pt x="48" y="0"/>
                      <a:pt x="84" y="0"/>
                    </a:cubicBezTo>
                    <a:cubicBezTo>
                      <a:pt x="95" y="0"/>
                      <a:pt x="119" y="12"/>
                      <a:pt x="131" y="12"/>
                    </a:cubicBezTo>
                    <a:cubicBezTo>
                      <a:pt x="203" y="36"/>
                      <a:pt x="262" y="60"/>
                      <a:pt x="334" y="0"/>
                    </a:cubicBezTo>
                    <a:cubicBezTo>
                      <a:pt x="334" y="0"/>
                      <a:pt x="345" y="0"/>
                      <a:pt x="345" y="0"/>
                    </a:cubicBezTo>
                    <a:cubicBezTo>
                      <a:pt x="345" y="12"/>
                      <a:pt x="345" y="24"/>
                      <a:pt x="345" y="36"/>
                    </a:cubicBezTo>
                    <a:cubicBezTo>
                      <a:pt x="334" y="60"/>
                      <a:pt x="310" y="72"/>
                      <a:pt x="286" y="72"/>
                    </a:cubicBezTo>
                    <a:cubicBezTo>
                      <a:pt x="238" y="84"/>
                      <a:pt x="191" y="95"/>
                      <a:pt x="131" y="9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42"/>
              <p:cNvSpPr/>
              <p:nvPr/>
            </p:nvSpPr>
            <p:spPr>
              <a:xfrm>
                <a:off x="4745825" y="4378950"/>
                <a:ext cx="390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15" extrusionOk="0">
                    <a:moveTo>
                      <a:pt x="72" y="167"/>
                    </a:moveTo>
                    <a:cubicBezTo>
                      <a:pt x="72" y="143"/>
                      <a:pt x="60" y="119"/>
                      <a:pt x="36" y="107"/>
                    </a:cubicBezTo>
                    <a:cubicBezTo>
                      <a:pt x="24" y="95"/>
                      <a:pt x="24" y="84"/>
                      <a:pt x="12" y="60"/>
                    </a:cubicBezTo>
                    <a:cubicBezTo>
                      <a:pt x="0" y="48"/>
                      <a:pt x="12" y="24"/>
                      <a:pt x="24" y="12"/>
                    </a:cubicBezTo>
                    <a:cubicBezTo>
                      <a:pt x="84" y="0"/>
                      <a:pt x="131" y="24"/>
                      <a:pt x="143" y="84"/>
                    </a:cubicBezTo>
                    <a:cubicBezTo>
                      <a:pt x="143" y="119"/>
                      <a:pt x="143" y="155"/>
                      <a:pt x="155" y="179"/>
                    </a:cubicBezTo>
                    <a:cubicBezTo>
                      <a:pt x="155" y="203"/>
                      <a:pt x="143" y="214"/>
                      <a:pt x="107" y="203"/>
                    </a:cubicBezTo>
                    <a:cubicBezTo>
                      <a:pt x="107" y="203"/>
                      <a:pt x="96" y="203"/>
                      <a:pt x="96" y="203"/>
                    </a:cubicBezTo>
                    <a:cubicBezTo>
                      <a:pt x="84" y="191"/>
                      <a:pt x="72" y="179"/>
                      <a:pt x="72" y="16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42"/>
              <p:cNvSpPr/>
              <p:nvPr/>
            </p:nvSpPr>
            <p:spPr>
              <a:xfrm>
                <a:off x="4791075" y="4057475"/>
                <a:ext cx="30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91" extrusionOk="0">
                    <a:moveTo>
                      <a:pt x="0" y="96"/>
                    </a:moveTo>
                    <a:cubicBezTo>
                      <a:pt x="0" y="84"/>
                      <a:pt x="0" y="60"/>
                      <a:pt x="12" y="36"/>
                    </a:cubicBezTo>
                    <a:cubicBezTo>
                      <a:pt x="24" y="12"/>
                      <a:pt x="48" y="0"/>
                      <a:pt x="60" y="0"/>
                    </a:cubicBezTo>
                    <a:cubicBezTo>
                      <a:pt x="83" y="12"/>
                      <a:pt x="95" y="24"/>
                      <a:pt x="107" y="48"/>
                    </a:cubicBezTo>
                    <a:cubicBezTo>
                      <a:pt x="119" y="96"/>
                      <a:pt x="107" y="143"/>
                      <a:pt x="71" y="167"/>
                    </a:cubicBezTo>
                    <a:cubicBezTo>
                      <a:pt x="48" y="191"/>
                      <a:pt x="12" y="179"/>
                      <a:pt x="12" y="155"/>
                    </a:cubicBezTo>
                    <a:cubicBezTo>
                      <a:pt x="0" y="131"/>
                      <a:pt x="0" y="120"/>
                      <a:pt x="0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42"/>
              <p:cNvSpPr/>
              <p:nvPr/>
            </p:nvSpPr>
            <p:spPr>
              <a:xfrm>
                <a:off x="4730925" y="4449200"/>
                <a:ext cx="4800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31" extrusionOk="0">
                    <a:moveTo>
                      <a:pt x="49" y="0"/>
                    </a:moveTo>
                    <a:cubicBezTo>
                      <a:pt x="108" y="0"/>
                      <a:pt x="144" y="24"/>
                      <a:pt x="180" y="71"/>
                    </a:cubicBezTo>
                    <a:cubicBezTo>
                      <a:pt x="191" y="71"/>
                      <a:pt x="191" y="95"/>
                      <a:pt x="180" y="107"/>
                    </a:cubicBezTo>
                    <a:cubicBezTo>
                      <a:pt x="180" y="119"/>
                      <a:pt x="156" y="131"/>
                      <a:pt x="144" y="119"/>
                    </a:cubicBezTo>
                    <a:cubicBezTo>
                      <a:pt x="132" y="119"/>
                      <a:pt x="120" y="107"/>
                      <a:pt x="96" y="107"/>
                    </a:cubicBezTo>
                    <a:cubicBezTo>
                      <a:pt x="72" y="95"/>
                      <a:pt x="49" y="83"/>
                      <a:pt x="25" y="60"/>
                    </a:cubicBezTo>
                    <a:cubicBezTo>
                      <a:pt x="13" y="60"/>
                      <a:pt x="1" y="48"/>
                      <a:pt x="1" y="36"/>
                    </a:cubicBezTo>
                    <a:cubicBezTo>
                      <a:pt x="1" y="24"/>
                      <a:pt x="13" y="12"/>
                      <a:pt x="25" y="0"/>
                    </a:cubicBezTo>
                    <a:cubicBezTo>
                      <a:pt x="37" y="0"/>
                      <a:pt x="49" y="0"/>
                      <a:pt x="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42"/>
              <p:cNvSpPr/>
              <p:nvPr/>
            </p:nvSpPr>
            <p:spPr>
              <a:xfrm>
                <a:off x="4734800" y="4375975"/>
                <a:ext cx="33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79" extrusionOk="0">
                    <a:moveTo>
                      <a:pt x="60" y="0"/>
                    </a:moveTo>
                    <a:cubicBezTo>
                      <a:pt x="108" y="24"/>
                      <a:pt x="132" y="72"/>
                      <a:pt x="120" y="131"/>
                    </a:cubicBezTo>
                    <a:cubicBezTo>
                      <a:pt x="120" y="143"/>
                      <a:pt x="108" y="167"/>
                      <a:pt x="96" y="167"/>
                    </a:cubicBezTo>
                    <a:cubicBezTo>
                      <a:pt x="84" y="179"/>
                      <a:pt x="72" y="167"/>
                      <a:pt x="60" y="155"/>
                    </a:cubicBezTo>
                    <a:cubicBezTo>
                      <a:pt x="36" y="119"/>
                      <a:pt x="25" y="83"/>
                      <a:pt x="1" y="48"/>
                    </a:cubicBezTo>
                    <a:cubicBezTo>
                      <a:pt x="1" y="24"/>
                      <a:pt x="1" y="12"/>
                      <a:pt x="36" y="0"/>
                    </a:cubicBezTo>
                    <a:cubicBezTo>
                      <a:pt x="36" y="0"/>
                      <a:pt x="48" y="0"/>
                      <a:pt x="60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42"/>
              <p:cNvSpPr/>
              <p:nvPr/>
            </p:nvSpPr>
            <p:spPr>
              <a:xfrm>
                <a:off x="4858325" y="4184575"/>
                <a:ext cx="36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56" extrusionOk="0">
                    <a:moveTo>
                      <a:pt x="1" y="155"/>
                    </a:moveTo>
                    <a:cubicBezTo>
                      <a:pt x="1" y="155"/>
                      <a:pt x="1" y="143"/>
                      <a:pt x="1" y="143"/>
                    </a:cubicBezTo>
                    <a:cubicBezTo>
                      <a:pt x="1" y="108"/>
                      <a:pt x="13" y="84"/>
                      <a:pt x="25" y="48"/>
                    </a:cubicBezTo>
                    <a:cubicBezTo>
                      <a:pt x="37" y="12"/>
                      <a:pt x="72" y="0"/>
                      <a:pt x="108" y="0"/>
                    </a:cubicBezTo>
                    <a:cubicBezTo>
                      <a:pt x="120" y="0"/>
                      <a:pt x="144" y="12"/>
                      <a:pt x="132" y="36"/>
                    </a:cubicBezTo>
                    <a:cubicBezTo>
                      <a:pt x="132" y="48"/>
                      <a:pt x="132" y="60"/>
                      <a:pt x="120" y="72"/>
                    </a:cubicBezTo>
                    <a:cubicBezTo>
                      <a:pt x="84" y="96"/>
                      <a:pt x="48" y="131"/>
                      <a:pt x="13" y="155"/>
                    </a:cubicBezTo>
                    <a:cubicBezTo>
                      <a:pt x="13" y="155"/>
                      <a:pt x="13" y="155"/>
                      <a:pt x="1" y="15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42"/>
              <p:cNvSpPr/>
              <p:nvPr/>
            </p:nvSpPr>
            <p:spPr>
              <a:xfrm>
                <a:off x="4662175" y="4020575"/>
                <a:ext cx="39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55" extrusionOk="0">
                    <a:moveTo>
                      <a:pt x="60" y="143"/>
                    </a:moveTo>
                    <a:cubicBezTo>
                      <a:pt x="48" y="143"/>
                      <a:pt x="36" y="143"/>
                      <a:pt x="24" y="131"/>
                    </a:cubicBezTo>
                    <a:cubicBezTo>
                      <a:pt x="13" y="131"/>
                      <a:pt x="1" y="107"/>
                      <a:pt x="13" y="95"/>
                    </a:cubicBezTo>
                    <a:cubicBezTo>
                      <a:pt x="48" y="72"/>
                      <a:pt x="72" y="36"/>
                      <a:pt x="108" y="12"/>
                    </a:cubicBezTo>
                    <a:cubicBezTo>
                      <a:pt x="120" y="0"/>
                      <a:pt x="132" y="12"/>
                      <a:pt x="143" y="36"/>
                    </a:cubicBezTo>
                    <a:cubicBezTo>
                      <a:pt x="155" y="83"/>
                      <a:pt x="108" y="155"/>
                      <a:pt x="60" y="14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42"/>
              <p:cNvSpPr/>
              <p:nvPr/>
            </p:nvSpPr>
            <p:spPr>
              <a:xfrm>
                <a:off x="4811600" y="4256600"/>
                <a:ext cx="48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191" y="13"/>
                    </a:moveTo>
                    <a:cubicBezTo>
                      <a:pt x="191" y="25"/>
                      <a:pt x="191" y="25"/>
                      <a:pt x="191" y="36"/>
                    </a:cubicBezTo>
                    <a:cubicBezTo>
                      <a:pt x="179" y="48"/>
                      <a:pt x="167" y="60"/>
                      <a:pt x="155" y="60"/>
                    </a:cubicBezTo>
                    <a:cubicBezTo>
                      <a:pt x="120" y="96"/>
                      <a:pt x="72" y="120"/>
                      <a:pt x="36" y="167"/>
                    </a:cubicBezTo>
                    <a:cubicBezTo>
                      <a:pt x="24" y="179"/>
                      <a:pt x="12" y="179"/>
                      <a:pt x="12" y="167"/>
                    </a:cubicBezTo>
                    <a:cubicBezTo>
                      <a:pt x="1" y="167"/>
                      <a:pt x="1" y="155"/>
                      <a:pt x="1" y="144"/>
                    </a:cubicBezTo>
                    <a:cubicBezTo>
                      <a:pt x="36" y="96"/>
                      <a:pt x="60" y="36"/>
                      <a:pt x="120" y="25"/>
                    </a:cubicBezTo>
                    <a:cubicBezTo>
                      <a:pt x="143" y="25"/>
                      <a:pt x="155" y="13"/>
                      <a:pt x="179" y="1"/>
                    </a:cubicBezTo>
                    <a:cubicBezTo>
                      <a:pt x="179" y="1"/>
                      <a:pt x="179" y="13"/>
                      <a:pt x="191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42"/>
              <p:cNvSpPr/>
              <p:nvPr/>
            </p:nvSpPr>
            <p:spPr>
              <a:xfrm>
                <a:off x="4750575" y="4429250"/>
                <a:ext cx="36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8" extrusionOk="0">
                    <a:moveTo>
                      <a:pt x="60" y="0"/>
                    </a:moveTo>
                    <a:cubicBezTo>
                      <a:pt x="84" y="0"/>
                      <a:pt x="108" y="0"/>
                      <a:pt x="132" y="24"/>
                    </a:cubicBezTo>
                    <a:cubicBezTo>
                      <a:pt x="144" y="48"/>
                      <a:pt x="144" y="84"/>
                      <a:pt x="120" y="96"/>
                    </a:cubicBezTo>
                    <a:cubicBezTo>
                      <a:pt x="84" y="107"/>
                      <a:pt x="60" y="107"/>
                      <a:pt x="36" y="84"/>
                    </a:cubicBezTo>
                    <a:cubicBezTo>
                      <a:pt x="13" y="60"/>
                      <a:pt x="1" y="48"/>
                      <a:pt x="13" y="24"/>
                    </a:cubicBezTo>
                    <a:cubicBezTo>
                      <a:pt x="25" y="0"/>
                      <a:pt x="36" y="0"/>
                      <a:pt x="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42"/>
              <p:cNvSpPr/>
              <p:nvPr/>
            </p:nvSpPr>
            <p:spPr>
              <a:xfrm>
                <a:off x="4614550" y="4072050"/>
                <a:ext cx="270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56" extrusionOk="0">
                    <a:moveTo>
                      <a:pt x="108" y="96"/>
                    </a:moveTo>
                    <a:cubicBezTo>
                      <a:pt x="108" y="132"/>
                      <a:pt x="72" y="156"/>
                      <a:pt x="48" y="132"/>
                    </a:cubicBezTo>
                    <a:cubicBezTo>
                      <a:pt x="1" y="108"/>
                      <a:pt x="1" y="48"/>
                      <a:pt x="48" y="13"/>
                    </a:cubicBezTo>
                    <a:cubicBezTo>
                      <a:pt x="60" y="1"/>
                      <a:pt x="72" y="13"/>
                      <a:pt x="84" y="25"/>
                    </a:cubicBezTo>
                    <a:cubicBezTo>
                      <a:pt x="96" y="48"/>
                      <a:pt x="108" y="72"/>
                      <a:pt x="108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42"/>
              <p:cNvSpPr/>
              <p:nvPr/>
            </p:nvSpPr>
            <p:spPr>
              <a:xfrm>
                <a:off x="4773800" y="4437275"/>
                <a:ext cx="21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68" extrusionOk="0">
                    <a:moveTo>
                      <a:pt x="84" y="48"/>
                    </a:moveTo>
                    <a:cubicBezTo>
                      <a:pt x="84" y="84"/>
                      <a:pt x="84" y="108"/>
                      <a:pt x="72" y="132"/>
                    </a:cubicBezTo>
                    <a:cubicBezTo>
                      <a:pt x="60" y="144"/>
                      <a:pt x="48" y="167"/>
                      <a:pt x="24" y="167"/>
                    </a:cubicBezTo>
                    <a:cubicBezTo>
                      <a:pt x="12" y="167"/>
                      <a:pt x="0" y="144"/>
                      <a:pt x="12" y="108"/>
                    </a:cubicBezTo>
                    <a:cubicBezTo>
                      <a:pt x="12" y="72"/>
                      <a:pt x="24" y="48"/>
                      <a:pt x="36" y="13"/>
                    </a:cubicBezTo>
                    <a:cubicBezTo>
                      <a:pt x="36" y="13"/>
                      <a:pt x="48" y="1"/>
                      <a:pt x="60" y="1"/>
                    </a:cubicBezTo>
                    <a:cubicBezTo>
                      <a:pt x="72" y="1"/>
                      <a:pt x="72" y="13"/>
                      <a:pt x="84" y="25"/>
                    </a:cubicBezTo>
                    <a:cubicBezTo>
                      <a:pt x="84" y="37"/>
                      <a:pt x="84" y="48"/>
                      <a:pt x="84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42"/>
              <p:cNvSpPr/>
              <p:nvPr/>
            </p:nvSpPr>
            <p:spPr>
              <a:xfrm>
                <a:off x="4745825" y="4382800"/>
                <a:ext cx="240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80" extrusionOk="0">
                    <a:moveTo>
                      <a:pt x="72" y="13"/>
                    </a:moveTo>
                    <a:cubicBezTo>
                      <a:pt x="72" y="25"/>
                      <a:pt x="84" y="37"/>
                      <a:pt x="96" y="49"/>
                    </a:cubicBezTo>
                    <a:cubicBezTo>
                      <a:pt x="96" y="84"/>
                      <a:pt x="96" y="120"/>
                      <a:pt x="96" y="144"/>
                    </a:cubicBezTo>
                    <a:cubicBezTo>
                      <a:pt x="96" y="156"/>
                      <a:pt x="84" y="168"/>
                      <a:pt x="84" y="168"/>
                    </a:cubicBezTo>
                    <a:cubicBezTo>
                      <a:pt x="72" y="180"/>
                      <a:pt x="60" y="168"/>
                      <a:pt x="60" y="168"/>
                    </a:cubicBezTo>
                    <a:cubicBezTo>
                      <a:pt x="36" y="120"/>
                      <a:pt x="24" y="84"/>
                      <a:pt x="12" y="37"/>
                    </a:cubicBezTo>
                    <a:cubicBezTo>
                      <a:pt x="0" y="25"/>
                      <a:pt x="0" y="13"/>
                      <a:pt x="12" y="1"/>
                    </a:cubicBezTo>
                    <a:cubicBezTo>
                      <a:pt x="24" y="1"/>
                      <a:pt x="36" y="1"/>
                      <a:pt x="36" y="13"/>
                    </a:cubicBezTo>
                    <a:cubicBezTo>
                      <a:pt x="48" y="13"/>
                      <a:pt x="60" y="13"/>
                      <a:pt x="72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42"/>
              <p:cNvSpPr/>
              <p:nvPr/>
            </p:nvSpPr>
            <p:spPr>
              <a:xfrm>
                <a:off x="4777675" y="4038725"/>
                <a:ext cx="1800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227" extrusionOk="0">
                    <a:moveTo>
                      <a:pt x="12" y="0"/>
                    </a:moveTo>
                    <a:cubicBezTo>
                      <a:pt x="72" y="84"/>
                      <a:pt x="60" y="143"/>
                      <a:pt x="48" y="215"/>
                    </a:cubicBezTo>
                    <a:cubicBezTo>
                      <a:pt x="36" y="227"/>
                      <a:pt x="36" y="227"/>
                      <a:pt x="24" y="227"/>
                    </a:cubicBezTo>
                    <a:cubicBezTo>
                      <a:pt x="24" y="227"/>
                      <a:pt x="12" y="227"/>
                      <a:pt x="12" y="215"/>
                    </a:cubicBezTo>
                    <a:cubicBezTo>
                      <a:pt x="0" y="203"/>
                      <a:pt x="0" y="191"/>
                      <a:pt x="0" y="191"/>
                    </a:cubicBezTo>
                    <a:cubicBezTo>
                      <a:pt x="0" y="131"/>
                      <a:pt x="12" y="72"/>
                      <a:pt x="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42"/>
              <p:cNvSpPr/>
              <p:nvPr/>
            </p:nvSpPr>
            <p:spPr>
              <a:xfrm>
                <a:off x="4622875" y="4042600"/>
                <a:ext cx="242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97" h="143" extrusionOk="0">
                    <a:moveTo>
                      <a:pt x="61" y="143"/>
                    </a:moveTo>
                    <a:cubicBezTo>
                      <a:pt x="49" y="131"/>
                      <a:pt x="37" y="131"/>
                      <a:pt x="37" y="119"/>
                    </a:cubicBezTo>
                    <a:cubicBezTo>
                      <a:pt x="25" y="119"/>
                      <a:pt x="1" y="119"/>
                      <a:pt x="1" y="95"/>
                    </a:cubicBezTo>
                    <a:cubicBezTo>
                      <a:pt x="1" y="72"/>
                      <a:pt x="1" y="60"/>
                      <a:pt x="13" y="36"/>
                    </a:cubicBezTo>
                    <a:cubicBezTo>
                      <a:pt x="25" y="24"/>
                      <a:pt x="37" y="0"/>
                      <a:pt x="61" y="12"/>
                    </a:cubicBezTo>
                    <a:cubicBezTo>
                      <a:pt x="84" y="24"/>
                      <a:pt x="96" y="48"/>
                      <a:pt x="84" y="72"/>
                    </a:cubicBezTo>
                    <a:cubicBezTo>
                      <a:pt x="84" y="95"/>
                      <a:pt x="72" y="107"/>
                      <a:pt x="61" y="14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42"/>
              <p:cNvSpPr/>
              <p:nvPr/>
            </p:nvSpPr>
            <p:spPr>
              <a:xfrm>
                <a:off x="4783025" y="4208100"/>
                <a:ext cx="27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08" extrusionOk="0">
                    <a:moveTo>
                      <a:pt x="60" y="107"/>
                    </a:moveTo>
                    <a:cubicBezTo>
                      <a:pt x="36" y="107"/>
                      <a:pt x="24" y="107"/>
                      <a:pt x="12" y="83"/>
                    </a:cubicBezTo>
                    <a:cubicBezTo>
                      <a:pt x="1" y="60"/>
                      <a:pt x="36" y="0"/>
                      <a:pt x="60" y="0"/>
                    </a:cubicBezTo>
                    <a:cubicBezTo>
                      <a:pt x="84" y="0"/>
                      <a:pt x="96" y="0"/>
                      <a:pt x="96" y="24"/>
                    </a:cubicBezTo>
                    <a:cubicBezTo>
                      <a:pt x="108" y="60"/>
                      <a:pt x="84" y="107"/>
                      <a:pt x="60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42"/>
              <p:cNvSpPr/>
              <p:nvPr/>
            </p:nvSpPr>
            <p:spPr>
              <a:xfrm>
                <a:off x="4834825" y="4231600"/>
                <a:ext cx="33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2" extrusionOk="0">
                    <a:moveTo>
                      <a:pt x="131" y="1"/>
                    </a:moveTo>
                    <a:cubicBezTo>
                      <a:pt x="107" y="60"/>
                      <a:pt x="84" y="108"/>
                      <a:pt x="24" y="132"/>
                    </a:cubicBezTo>
                    <a:cubicBezTo>
                      <a:pt x="24" y="132"/>
                      <a:pt x="12" y="132"/>
                      <a:pt x="12" y="132"/>
                    </a:cubicBezTo>
                    <a:cubicBezTo>
                      <a:pt x="12" y="120"/>
                      <a:pt x="0" y="108"/>
                      <a:pt x="0" y="108"/>
                    </a:cubicBezTo>
                    <a:cubicBezTo>
                      <a:pt x="36" y="72"/>
                      <a:pt x="60" y="12"/>
                      <a:pt x="107" y="1"/>
                    </a:cubicBezTo>
                    <a:cubicBezTo>
                      <a:pt x="107" y="1"/>
                      <a:pt x="119" y="1"/>
                      <a:pt x="1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42"/>
              <p:cNvSpPr/>
              <p:nvPr/>
            </p:nvSpPr>
            <p:spPr>
              <a:xfrm>
                <a:off x="4695225" y="4005075"/>
                <a:ext cx="30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5" extrusionOk="0">
                    <a:moveTo>
                      <a:pt x="60" y="1"/>
                    </a:moveTo>
                    <a:cubicBezTo>
                      <a:pt x="84" y="1"/>
                      <a:pt x="107" y="1"/>
                      <a:pt x="119" y="25"/>
                    </a:cubicBezTo>
                    <a:cubicBezTo>
                      <a:pt x="119" y="37"/>
                      <a:pt x="119" y="49"/>
                      <a:pt x="107" y="60"/>
                    </a:cubicBezTo>
                    <a:cubicBezTo>
                      <a:pt x="95" y="84"/>
                      <a:pt x="72" y="84"/>
                      <a:pt x="48" y="72"/>
                    </a:cubicBezTo>
                    <a:cubicBezTo>
                      <a:pt x="36" y="60"/>
                      <a:pt x="12" y="60"/>
                      <a:pt x="0" y="37"/>
                    </a:cubicBezTo>
                    <a:cubicBezTo>
                      <a:pt x="0" y="13"/>
                      <a:pt x="24" y="1"/>
                      <a:pt x="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42"/>
              <p:cNvSpPr/>
              <p:nvPr/>
            </p:nvSpPr>
            <p:spPr>
              <a:xfrm>
                <a:off x="4742250" y="4378950"/>
                <a:ext cx="27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120" extrusionOk="0">
                    <a:moveTo>
                      <a:pt x="84" y="12"/>
                    </a:moveTo>
                    <a:cubicBezTo>
                      <a:pt x="84" y="36"/>
                      <a:pt x="108" y="60"/>
                      <a:pt x="108" y="84"/>
                    </a:cubicBezTo>
                    <a:cubicBezTo>
                      <a:pt x="108" y="95"/>
                      <a:pt x="108" y="107"/>
                      <a:pt x="108" y="107"/>
                    </a:cubicBezTo>
                    <a:cubicBezTo>
                      <a:pt x="108" y="107"/>
                      <a:pt x="96" y="119"/>
                      <a:pt x="96" y="107"/>
                    </a:cubicBezTo>
                    <a:cubicBezTo>
                      <a:pt x="72" y="107"/>
                      <a:pt x="48" y="95"/>
                      <a:pt x="24" y="72"/>
                    </a:cubicBezTo>
                    <a:cubicBezTo>
                      <a:pt x="0" y="60"/>
                      <a:pt x="12" y="24"/>
                      <a:pt x="36" y="24"/>
                    </a:cubicBezTo>
                    <a:cubicBezTo>
                      <a:pt x="48" y="12"/>
                      <a:pt x="60" y="12"/>
                      <a:pt x="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42"/>
              <p:cNvSpPr/>
              <p:nvPr/>
            </p:nvSpPr>
            <p:spPr>
              <a:xfrm>
                <a:off x="4654450" y="4376850"/>
                <a:ext cx="150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204" extrusionOk="0">
                    <a:moveTo>
                      <a:pt x="60" y="48"/>
                    </a:moveTo>
                    <a:cubicBezTo>
                      <a:pt x="48" y="84"/>
                      <a:pt x="48" y="120"/>
                      <a:pt x="36" y="156"/>
                    </a:cubicBezTo>
                    <a:cubicBezTo>
                      <a:pt x="36" y="179"/>
                      <a:pt x="36" y="203"/>
                      <a:pt x="12" y="203"/>
                    </a:cubicBezTo>
                    <a:cubicBezTo>
                      <a:pt x="0" y="191"/>
                      <a:pt x="12" y="168"/>
                      <a:pt x="12" y="156"/>
                    </a:cubicBezTo>
                    <a:cubicBezTo>
                      <a:pt x="12" y="108"/>
                      <a:pt x="24" y="60"/>
                      <a:pt x="24" y="25"/>
                    </a:cubicBezTo>
                    <a:cubicBezTo>
                      <a:pt x="36" y="13"/>
                      <a:pt x="36" y="1"/>
                      <a:pt x="48" y="1"/>
                    </a:cubicBezTo>
                    <a:cubicBezTo>
                      <a:pt x="48" y="1"/>
                      <a:pt x="60" y="13"/>
                      <a:pt x="60" y="25"/>
                    </a:cubicBezTo>
                    <a:cubicBezTo>
                      <a:pt x="60" y="25"/>
                      <a:pt x="60" y="37"/>
                      <a:pt x="60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42"/>
              <p:cNvSpPr/>
              <p:nvPr/>
            </p:nvSpPr>
            <p:spPr>
              <a:xfrm>
                <a:off x="4661575" y="4026525"/>
                <a:ext cx="39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72" extrusionOk="0">
                    <a:moveTo>
                      <a:pt x="96" y="12"/>
                    </a:moveTo>
                    <a:cubicBezTo>
                      <a:pt x="108" y="12"/>
                      <a:pt x="132" y="12"/>
                      <a:pt x="144" y="12"/>
                    </a:cubicBezTo>
                    <a:cubicBezTo>
                      <a:pt x="156" y="12"/>
                      <a:pt x="156" y="24"/>
                      <a:pt x="156" y="36"/>
                    </a:cubicBezTo>
                    <a:cubicBezTo>
                      <a:pt x="156" y="36"/>
                      <a:pt x="144" y="48"/>
                      <a:pt x="144" y="60"/>
                    </a:cubicBezTo>
                    <a:cubicBezTo>
                      <a:pt x="120" y="72"/>
                      <a:pt x="96" y="60"/>
                      <a:pt x="72" y="48"/>
                    </a:cubicBezTo>
                    <a:cubicBezTo>
                      <a:pt x="60" y="48"/>
                      <a:pt x="37" y="48"/>
                      <a:pt x="13" y="48"/>
                    </a:cubicBezTo>
                    <a:cubicBezTo>
                      <a:pt x="13" y="48"/>
                      <a:pt x="1" y="36"/>
                      <a:pt x="1" y="24"/>
                    </a:cubicBezTo>
                    <a:cubicBezTo>
                      <a:pt x="1" y="24"/>
                      <a:pt x="13" y="12"/>
                      <a:pt x="13" y="12"/>
                    </a:cubicBezTo>
                    <a:cubicBezTo>
                      <a:pt x="37" y="12"/>
                      <a:pt x="72" y="0"/>
                      <a:pt x="96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42"/>
              <p:cNvSpPr/>
              <p:nvPr/>
            </p:nvSpPr>
            <p:spPr>
              <a:xfrm>
                <a:off x="4625275" y="4059250"/>
                <a:ext cx="33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1" extrusionOk="0">
                    <a:moveTo>
                      <a:pt x="60" y="1"/>
                    </a:moveTo>
                    <a:cubicBezTo>
                      <a:pt x="84" y="1"/>
                      <a:pt x="107" y="1"/>
                      <a:pt x="119" y="13"/>
                    </a:cubicBezTo>
                    <a:cubicBezTo>
                      <a:pt x="131" y="13"/>
                      <a:pt x="131" y="25"/>
                      <a:pt x="131" y="37"/>
                    </a:cubicBezTo>
                    <a:cubicBezTo>
                      <a:pt x="131" y="37"/>
                      <a:pt x="119" y="49"/>
                      <a:pt x="119" y="49"/>
                    </a:cubicBezTo>
                    <a:cubicBezTo>
                      <a:pt x="84" y="60"/>
                      <a:pt x="48" y="49"/>
                      <a:pt x="12" y="37"/>
                    </a:cubicBezTo>
                    <a:cubicBezTo>
                      <a:pt x="12" y="37"/>
                      <a:pt x="0" y="25"/>
                      <a:pt x="0" y="13"/>
                    </a:cubicBezTo>
                    <a:cubicBezTo>
                      <a:pt x="0" y="13"/>
                      <a:pt x="12" y="1"/>
                      <a:pt x="12" y="1"/>
                    </a:cubicBezTo>
                    <a:cubicBezTo>
                      <a:pt x="24" y="1"/>
                      <a:pt x="48" y="1"/>
                      <a:pt x="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42"/>
              <p:cNvSpPr/>
              <p:nvPr/>
            </p:nvSpPr>
            <p:spPr>
              <a:xfrm>
                <a:off x="4710400" y="4027400"/>
                <a:ext cx="210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109" extrusionOk="0">
                    <a:moveTo>
                      <a:pt x="0" y="49"/>
                    </a:moveTo>
                    <a:cubicBezTo>
                      <a:pt x="12" y="13"/>
                      <a:pt x="24" y="1"/>
                      <a:pt x="48" y="13"/>
                    </a:cubicBezTo>
                    <a:cubicBezTo>
                      <a:pt x="72" y="25"/>
                      <a:pt x="84" y="72"/>
                      <a:pt x="72" y="96"/>
                    </a:cubicBezTo>
                    <a:cubicBezTo>
                      <a:pt x="72" y="108"/>
                      <a:pt x="60" y="108"/>
                      <a:pt x="48" y="108"/>
                    </a:cubicBezTo>
                    <a:cubicBezTo>
                      <a:pt x="36" y="84"/>
                      <a:pt x="12" y="72"/>
                      <a:pt x="0" y="4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42"/>
              <p:cNvSpPr/>
              <p:nvPr/>
            </p:nvSpPr>
            <p:spPr>
              <a:xfrm>
                <a:off x="4668125" y="4414650"/>
                <a:ext cx="212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109" extrusionOk="0">
                    <a:moveTo>
                      <a:pt x="84" y="96"/>
                    </a:moveTo>
                    <a:cubicBezTo>
                      <a:pt x="84" y="96"/>
                      <a:pt x="84" y="96"/>
                      <a:pt x="72" y="108"/>
                    </a:cubicBezTo>
                    <a:cubicBezTo>
                      <a:pt x="72" y="108"/>
                      <a:pt x="60" y="108"/>
                      <a:pt x="60" y="96"/>
                    </a:cubicBezTo>
                    <a:cubicBezTo>
                      <a:pt x="13" y="72"/>
                      <a:pt x="1" y="37"/>
                      <a:pt x="13" y="13"/>
                    </a:cubicBezTo>
                    <a:cubicBezTo>
                      <a:pt x="13" y="13"/>
                      <a:pt x="25" y="1"/>
                      <a:pt x="25" y="13"/>
                    </a:cubicBezTo>
                    <a:cubicBezTo>
                      <a:pt x="60" y="13"/>
                      <a:pt x="84" y="49"/>
                      <a:pt x="84" y="84"/>
                    </a:cubicBezTo>
                    <a:cubicBezTo>
                      <a:pt x="84" y="84"/>
                      <a:pt x="84" y="84"/>
                      <a:pt x="84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42"/>
              <p:cNvSpPr/>
              <p:nvPr/>
            </p:nvSpPr>
            <p:spPr>
              <a:xfrm>
                <a:off x="4777675" y="4058675"/>
                <a:ext cx="24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32" extrusionOk="0">
                    <a:moveTo>
                      <a:pt x="95" y="119"/>
                    </a:moveTo>
                    <a:cubicBezTo>
                      <a:pt x="95" y="119"/>
                      <a:pt x="95" y="131"/>
                      <a:pt x="95" y="131"/>
                    </a:cubicBezTo>
                    <a:cubicBezTo>
                      <a:pt x="84" y="131"/>
                      <a:pt x="84" y="131"/>
                      <a:pt x="72" y="131"/>
                    </a:cubicBezTo>
                    <a:cubicBezTo>
                      <a:pt x="36" y="95"/>
                      <a:pt x="24" y="60"/>
                      <a:pt x="0" y="12"/>
                    </a:cubicBezTo>
                    <a:cubicBezTo>
                      <a:pt x="0" y="12"/>
                      <a:pt x="0" y="1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8" y="24"/>
                      <a:pt x="84" y="60"/>
                      <a:pt x="95" y="107"/>
                    </a:cubicBezTo>
                    <a:cubicBezTo>
                      <a:pt x="95" y="107"/>
                      <a:pt x="95" y="119"/>
                      <a:pt x="95" y="1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42"/>
              <p:cNvSpPr/>
              <p:nvPr/>
            </p:nvSpPr>
            <p:spPr>
              <a:xfrm>
                <a:off x="4605025" y="4065800"/>
                <a:ext cx="27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13" y="72"/>
                    </a:moveTo>
                    <a:cubicBezTo>
                      <a:pt x="1" y="72"/>
                      <a:pt x="1" y="60"/>
                      <a:pt x="1" y="48"/>
                    </a:cubicBezTo>
                    <a:cubicBezTo>
                      <a:pt x="13" y="13"/>
                      <a:pt x="48" y="1"/>
                      <a:pt x="84" y="1"/>
                    </a:cubicBezTo>
                    <a:cubicBezTo>
                      <a:pt x="84" y="1"/>
                      <a:pt x="96" y="13"/>
                      <a:pt x="96" y="13"/>
                    </a:cubicBezTo>
                    <a:cubicBezTo>
                      <a:pt x="108" y="25"/>
                      <a:pt x="96" y="37"/>
                      <a:pt x="96" y="37"/>
                    </a:cubicBezTo>
                    <a:cubicBezTo>
                      <a:pt x="60" y="60"/>
                      <a:pt x="48" y="72"/>
                      <a:pt x="13" y="7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42"/>
              <p:cNvSpPr/>
              <p:nvPr/>
            </p:nvSpPr>
            <p:spPr>
              <a:xfrm>
                <a:off x="4698200" y="4427750"/>
                <a:ext cx="15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73" extrusionOk="0">
                    <a:moveTo>
                      <a:pt x="60" y="37"/>
                    </a:moveTo>
                    <a:cubicBezTo>
                      <a:pt x="60" y="60"/>
                      <a:pt x="48" y="72"/>
                      <a:pt x="36" y="72"/>
                    </a:cubicBezTo>
                    <a:cubicBezTo>
                      <a:pt x="12" y="72"/>
                      <a:pt x="0" y="60"/>
                      <a:pt x="0" y="37"/>
                    </a:cubicBezTo>
                    <a:cubicBezTo>
                      <a:pt x="0" y="13"/>
                      <a:pt x="12" y="1"/>
                      <a:pt x="24" y="1"/>
                    </a:cubicBezTo>
                    <a:cubicBezTo>
                      <a:pt x="48" y="1"/>
                      <a:pt x="60" y="13"/>
                      <a:pt x="60" y="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42"/>
              <p:cNvSpPr/>
              <p:nvPr/>
            </p:nvSpPr>
            <p:spPr>
              <a:xfrm>
                <a:off x="4818750" y="4253625"/>
                <a:ext cx="24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96" extrusionOk="0">
                    <a:moveTo>
                      <a:pt x="96" y="13"/>
                    </a:moveTo>
                    <a:cubicBezTo>
                      <a:pt x="96" y="13"/>
                      <a:pt x="96" y="13"/>
                      <a:pt x="96" y="24"/>
                    </a:cubicBezTo>
                    <a:cubicBezTo>
                      <a:pt x="72" y="48"/>
                      <a:pt x="60" y="72"/>
                      <a:pt x="24" y="96"/>
                    </a:cubicBezTo>
                    <a:cubicBezTo>
                      <a:pt x="24" y="96"/>
                      <a:pt x="12" y="96"/>
                      <a:pt x="12" y="84"/>
                    </a:cubicBezTo>
                    <a:cubicBezTo>
                      <a:pt x="0" y="84"/>
                      <a:pt x="0" y="72"/>
                      <a:pt x="0" y="72"/>
                    </a:cubicBezTo>
                    <a:cubicBezTo>
                      <a:pt x="24" y="36"/>
                      <a:pt x="36" y="13"/>
                      <a:pt x="72" y="1"/>
                    </a:cubicBezTo>
                    <a:cubicBezTo>
                      <a:pt x="72" y="1"/>
                      <a:pt x="84" y="1"/>
                      <a:pt x="84" y="1"/>
                    </a:cubicBezTo>
                    <a:cubicBezTo>
                      <a:pt x="84" y="1"/>
                      <a:pt x="84" y="1"/>
                      <a:pt x="96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42"/>
              <p:cNvSpPr/>
              <p:nvPr/>
            </p:nvSpPr>
            <p:spPr>
              <a:xfrm>
                <a:off x="4865175" y="4207200"/>
                <a:ext cx="18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20" extrusionOk="0">
                    <a:moveTo>
                      <a:pt x="13" y="0"/>
                    </a:moveTo>
                    <a:cubicBezTo>
                      <a:pt x="24" y="12"/>
                      <a:pt x="24" y="0"/>
                      <a:pt x="36" y="12"/>
                    </a:cubicBezTo>
                    <a:cubicBezTo>
                      <a:pt x="48" y="36"/>
                      <a:pt x="72" y="60"/>
                      <a:pt x="72" y="96"/>
                    </a:cubicBezTo>
                    <a:cubicBezTo>
                      <a:pt x="72" y="107"/>
                      <a:pt x="72" y="107"/>
                      <a:pt x="60" y="119"/>
                    </a:cubicBezTo>
                    <a:cubicBezTo>
                      <a:pt x="60" y="119"/>
                      <a:pt x="48" y="119"/>
                      <a:pt x="48" y="107"/>
                    </a:cubicBezTo>
                    <a:cubicBezTo>
                      <a:pt x="24" y="84"/>
                      <a:pt x="13" y="60"/>
                      <a:pt x="1" y="24"/>
                    </a:cubicBezTo>
                    <a:cubicBezTo>
                      <a:pt x="1" y="12"/>
                      <a:pt x="13" y="12"/>
                      <a:pt x="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42"/>
              <p:cNvSpPr/>
              <p:nvPr/>
            </p:nvSpPr>
            <p:spPr>
              <a:xfrm>
                <a:off x="4750575" y="4443525"/>
                <a:ext cx="21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13" y="60"/>
                    </a:moveTo>
                    <a:cubicBezTo>
                      <a:pt x="1" y="60"/>
                      <a:pt x="1" y="60"/>
                      <a:pt x="1" y="48"/>
                    </a:cubicBezTo>
                    <a:cubicBezTo>
                      <a:pt x="1" y="37"/>
                      <a:pt x="1" y="25"/>
                      <a:pt x="13" y="25"/>
                    </a:cubicBezTo>
                    <a:cubicBezTo>
                      <a:pt x="25" y="13"/>
                      <a:pt x="48" y="13"/>
                      <a:pt x="72" y="13"/>
                    </a:cubicBezTo>
                    <a:cubicBezTo>
                      <a:pt x="84" y="1"/>
                      <a:pt x="84" y="13"/>
                      <a:pt x="84" y="25"/>
                    </a:cubicBezTo>
                    <a:cubicBezTo>
                      <a:pt x="84" y="37"/>
                      <a:pt x="84" y="48"/>
                      <a:pt x="72" y="48"/>
                    </a:cubicBezTo>
                    <a:cubicBezTo>
                      <a:pt x="60" y="60"/>
                      <a:pt x="36" y="60"/>
                      <a:pt x="13" y="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42"/>
              <p:cNvSpPr/>
              <p:nvPr/>
            </p:nvSpPr>
            <p:spPr>
              <a:xfrm>
                <a:off x="4602050" y="4071475"/>
                <a:ext cx="1525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108" extrusionOk="0">
                    <a:moveTo>
                      <a:pt x="60" y="107"/>
                    </a:moveTo>
                    <a:cubicBezTo>
                      <a:pt x="24" y="95"/>
                      <a:pt x="1" y="83"/>
                      <a:pt x="1" y="48"/>
                    </a:cubicBezTo>
                    <a:cubicBezTo>
                      <a:pt x="1" y="24"/>
                      <a:pt x="1" y="12"/>
                      <a:pt x="24" y="0"/>
                    </a:cubicBezTo>
                    <a:cubicBezTo>
                      <a:pt x="36" y="0"/>
                      <a:pt x="60" y="12"/>
                      <a:pt x="60" y="36"/>
                    </a:cubicBezTo>
                    <a:cubicBezTo>
                      <a:pt x="60" y="60"/>
                      <a:pt x="60" y="83"/>
                      <a:pt x="60" y="1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42"/>
              <p:cNvSpPr/>
              <p:nvPr/>
            </p:nvSpPr>
            <p:spPr>
              <a:xfrm>
                <a:off x="4672300" y="4422700"/>
                <a:ext cx="18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96" extrusionOk="0">
                    <a:moveTo>
                      <a:pt x="72" y="72"/>
                    </a:moveTo>
                    <a:cubicBezTo>
                      <a:pt x="60" y="84"/>
                      <a:pt x="60" y="84"/>
                      <a:pt x="60" y="96"/>
                    </a:cubicBezTo>
                    <a:cubicBezTo>
                      <a:pt x="48" y="96"/>
                      <a:pt x="48" y="96"/>
                      <a:pt x="36" y="96"/>
                    </a:cubicBezTo>
                    <a:cubicBezTo>
                      <a:pt x="24" y="84"/>
                      <a:pt x="12" y="72"/>
                      <a:pt x="12" y="48"/>
                    </a:cubicBezTo>
                    <a:cubicBezTo>
                      <a:pt x="0" y="24"/>
                      <a:pt x="0" y="0"/>
                      <a:pt x="24" y="0"/>
                    </a:cubicBezTo>
                    <a:cubicBezTo>
                      <a:pt x="36" y="0"/>
                      <a:pt x="48" y="12"/>
                      <a:pt x="48" y="24"/>
                    </a:cubicBezTo>
                    <a:cubicBezTo>
                      <a:pt x="60" y="48"/>
                      <a:pt x="60" y="60"/>
                      <a:pt x="72" y="7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42"/>
              <p:cNvSpPr/>
              <p:nvPr/>
            </p:nvSpPr>
            <p:spPr>
              <a:xfrm>
                <a:off x="4652650" y="3984250"/>
                <a:ext cx="2700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7" extrusionOk="0">
                    <a:moveTo>
                      <a:pt x="60" y="36"/>
                    </a:moveTo>
                    <a:cubicBezTo>
                      <a:pt x="48" y="36"/>
                      <a:pt x="48" y="36"/>
                      <a:pt x="36" y="36"/>
                    </a:cubicBezTo>
                    <a:cubicBezTo>
                      <a:pt x="13" y="36"/>
                      <a:pt x="1" y="24"/>
                      <a:pt x="1" y="12"/>
                    </a:cubicBezTo>
                    <a:cubicBezTo>
                      <a:pt x="13" y="1"/>
                      <a:pt x="24" y="1"/>
                      <a:pt x="36" y="1"/>
                    </a:cubicBezTo>
                    <a:cubicBezTo>
                      <a:pt x="60" y="1"/>
                      <a:pt x="84" y="1"/>
                      <a:pt x="96" y="12"/>
                    </a:cubicBezTo>
                    <a:cubicBezTo>
                      <a:pt x="108" y="12"/>
                      <a:pt x="108" y="24"/>
                      <a:pt x="108" y="24"/>
                    </a:cubicBezTo>
                    <a:cubicBezTo>
                      <a:pt x="108" y="36"/>
                      <a:pt x="96" y="36"/>
                      <a:pt x="96" y="36"/>
                    </a:cubicBezTo>
                    <a:cubicBezTo>
                      <a:pt x="84" y="36"/>
                      <a:pt x="72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42"/>
              <p:cNvSpPr/>
              <p:nvPr/>
            </p:nvSpPr>
            <p:spPr>
              <a:xfrm>
                <a:off x="4807125" y="4261375"/>
                <a:ext cx="21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20" extrusionOk="0">
                    <a:moveTo>
                      <a:pt x="84" y="12"/>
                    </a:moveTo>
                    <a:cubicBezTo>
                      <a:pt x="84" y="12"/>
                      <a:pt x="84" y="24"/>
                      <a:pt x="84" y="24"/>
                    </a:cubicBezTo>
                    <a:cubicBezTo>
                      <a:pt x="72" y="60"/>
                      <a:pt x="49" y="95"/>
                      <a:pt x="13" y="107"/>
                    </a:cubicBezTo>
                    <a:cubicBezTo>
                      <a:pt x="13" y="119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3" y="60"/>
                      <a:pt x="25" y="24"/>
                      <a:pt x="60" y="0"/>
                    </a:cubicBezTo>
                    <a:cubicBezTo>
                      <a:pt x="60" y="0"/>
                      <a:pt x="72" y="12"/>
                      <a:pt x="84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42"/>
              <p:cNvSpPr/>
              <p:nvPr/>
            </p:nvSpPr>
            <p:spPr>
              <a:xfrm>
                <a:off x="4693425" y="4002700"/>
                <a:ext cx="18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73" extrusionOk="0">
                    <a:moveTo>
                      <a:pt x="13" y="72"/>
                    </a:moveTo>
                    <a:cubicBezTo>
                      <a:pt x="1" y="72"/>
                      <a:pt x="1" y="60"/>
                      <a:pt x="1" y="60"/>
                    </a:cubicBezTo>
                    <a:cubicBezTo>
                      <a:pt x="1" y="25"/>
                      <a:pt x="25" y="13"/>
                      <a:pt x="36" y="1"/>
                    </a:cubicBezTo>
                    <a:cubicBezTo>
                      <a:pt x="48" y="1"/>
                      <a:pt x="60" y="1"/>
                      <a:pt x="60" y="1"/>
                    </a:cubicBezTo>
                    <a:cubicBezTo>
                      <a:pt x="72" y="13"/>
                      <a:pt x="72" y="25"/>
                      <a:pt x="72" y="36"/>
                    </a:cubicBezTo>
                    <a:cubicBezTo>
                      <a:pt x="60" y="60"/>
                      <a:pt x="48" y="72"/>
                      <a:pt x="13" y="7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42"/>
              <p:cNvSpPr/>
              <p:nvPr/>
            </p:nvSpPr>
            <p:spPr>
              <a:xfrm>
                <a:off x="4644625" y="4018475"/>
                <a:ext cx="12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85" extrusionOk="0">
                    <a:moveTo>
                      <a:pt x="48" y="48"/>
                    </a:moveTo>
                    <a:cubicBezTo>
                      <a:pt x="48" y="60"/>
                      <a:pt x="48" y="84"/>
                      <a:pt x="24" y="84"/>
                    </a:cubicBezTo>
                    <a:cubicBezTo>
                      <a:pt x="12" y="84"/>
                      <a:pt x="0" y="60"/>
                      <a:pt x="0" y="48"/>
                    </a:cubicBezTo>
                    <a:cubicBezTo>
                      <a:pt x="0" y="25"/>
                      <a:pt x="12" y="13"/>
                      <a:pt x="24" y="13"/>
                    </a:cubicBezTo>
                    <a:cubicBezTo>
                      <a:pt x="48" y="1"/>
                      <a:pt x="48" y="25"/>
                      <a:pt x="48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42"/>
              <p:cNvSpPr/>
              <p:nvPr/>
            </p:nvSpPr>
            <p:spPr>
              <a:xfrm>
                <a:off x="4688375" y="4419125"/>
                <a:ext cx="15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84" extrusionOk="0">
                    <a:moveTo>
                      <a:pt x="36" y="1"/>
                    </a:moveTo>
                    <a:cubicBezTo>
                      <a:pt x="60" y="12"/>
                      <a:pt x="60" y="60"/>
                      <a:pt x="36" y="72"/>
                    </a:cubicBezTo>
                    <a:cubicBezTo>
                      <a:pt x="36" y="84"/>
                      <a:pt x="24" y="84"/>
                      <a:pt x="24" y="84"/>
                    </a:cubicBezTo>
                    <a:cubicBezTo>
                      <a:pt x="0" y="60"/>
                      <a:pt x="0" y="24"/>
                      <a:pt x="12" y="12"/>
                    </a:cubicBezTo>
                    <a:cubicBezTo>
                      <a:pt x="24" y="1"/>
                      <a:pt x="24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42"/>
              <p:cNvSpPr/>
              <p:nvPr/>
            </p:nvSpPr>
            <p:spPr>
              <a:xfrm>
                <a:off x="4765750" y="4442650"/>
                <a:ext cx="152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84" extrusionOk="0">
                    <a:moveTo>
                      <a:pt x="13" y="83"/>
                    </a:moveTo>
                    <a:cubicBezTo>
                      <a:pt x="1" y="83"/>
                      <a:pt x="1" y="83"/>
                      <a:pt x="1" y="72"/>
                    </a:cubicBezTo>
                    <a:cubicBezTo>
                      <a:pt x="1" y="48"/>
                      <a:pt x="1" y="24"/>
                      <a:pt x="25" y="12"/>
                    </a:cubicBezTo>
                    <a:cubicBezTo>
                      <a:pt x="37" y="0"/>
                      <a:pt x="37" y="12"/>
                      <a:pt x="49" y="12"/>
                    </a:cubicBezTo>
                    <a:cubicBezTo>
                      <a:pt x="61" y="48"/>
                      <a:pt x="49" y="60"/>
                      <a:pt x="37" y="83"/>
                    </a:cubicBezTo>
                    <a:cubicBezTo>
                      <a:pt x="25" y="83"/>
                      <a:pt x="25" y="83"/>
                      <a:pt x="13" y="8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42"/>
              <p:cNvSpPr/>
              <p:nvPr/>
            </p:nvSpPr>
            <p:spPr>
              <a:xfrm>
                <a:off x="4778850" y="4424475"/>
                <a:ext cx="27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49" extrusionOk="0">
                    <a:moveTo>
                      <a:pt x="84" y="48"/>
                    </a:moveTo>
                    <a:cubicBezTo>
                      <a:pt x="60" y="48"/>
                      <a:pt x="48" y="48"/>
                      <a:pt x="37" y="37"/>
                    </a:cubicBezTo>
                    <a:cubicBezTo>
                      <a:pt x="13" y="37"/>
                      <a:pt x="1" y="25"/>
                      <a:pt x="1" y="13"/>
                    </a:cubicBezTo>
                    <a:cubicBezTo>
                      <a:pt x="13" y="1"/>
                      <a:pt x="25" y="13"/>
                      <a:pt x="37" y="13"/>
                    </a:cubicBezTo>
                    <a:cubicBezTo>
                      <a:pt x="48" y="13"/>
                      <a:pt x="72" y="13"/>
                      <a:pt x="84" y="13"/>
                    </a:cubicBezTo>
                    <a:cubicBezTo>
                      <a:pt x="96" y="25"/>
                      <a:pt x="108" y="25"/>
                      <a:pt x="108" y="37"/>
                    </a:cubicBezTo>
                    <a:cubicBezTo>
                      <a:pt x="108" y="48"/>
                      <a:pt x="84" y="48"/>
                      <a:pt x="84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42"/>
              <p:cNvSpPr/>
              <p:nvPr/>
            </p:nvSpPr>
            <p:spPr>
              <a:xfrm>
                <a:off x="4667825" y="4025625"/>
                <a:ext cx="122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49" h="96" extrusionOk="0">
                    <a:moveTo>
                      <a:pt x="48" y="84"/>
                    </a:moveTo>
                    <a:cubicBezTo>
                      <a:pt x="37" y="96"/>
                      <a:pt x="37" y="96"/>
                      <a:pt x="37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13" y="60"/>
                      <a:pt x="13" y="36"/>
                      <a:pt x="1" y="12"/>
                    </a:cubicBezTo>
                    <a:cubicBezTo>
                      <a:pt x="1" y="12"/>
                      <a:pt x="13" y="0"/>
                      <a:pt x="13" y="0"/>
                    </a:cubicBezTo>
                    <a:cubicBezTo>
                      <a:pt x="25" y="0"/>
                      <a:pt x="37" y="0"/>
                      <a:pt x="37" y="12"/>
                    </a:cubicBezTo>
                    <a:cubicBezTo>
                      <a:pt x="37" y="36"/>
                      <a:pt x="48" y="60"/>
                      <a:pt x="48" y="8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42"/>
              <p:cNvSpPr/>
              <p:nvPr/>
            </p:nvSpPr>
            <p:spPr>
              <a:xfrm>
                <a:off x="4696700" y="4017600"/>
                <a:ext cx="15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60" extrusionOk="0">
                    <a:moveTo>
                      <a:pt x="60" y="24"/>
                    </a:moveTo>
                    <a:cubicBezTo>
                      <a:pt x="60" y="48"/>
                      <a:pt x="48" y="60"/>
                      <a:pt x="25" y="60"/>
                    </a:cubicBezTo>
                    <a:cubicBezTo>
                      <a:pt x="13" y="60"/>
                      <a:pt x="1" y="48"/>
                      <a:pt x="1" y="36"/>
                    </a:cubicBezTo>
                    <a:cubicBezTo>
                      <a:pt x="1" y="12"/>
                      <a:pt x="13" y="0"/>
                      <a:pt x="25" y="0"/>
                    </a:cubicBezTo>
                    <a:cubicBezTo>
                      <a:pt x="48" y="0"/>
                      <a:pt x="48" y="12"/>
                      <a:pt x="60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42"/>
              <p:cNvSpPr/>
              <p:nvPr/>
            </p:nvSpPr>
            <p:spPr>
              <a:xfrm>
                <a:off x="4921150" y="4222975"/>
                <a:ext cx="1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72" extrusionOk="0">
                    <a:moveTo>
                      <a:pt x="36" y="0"/>
                    </a:moveTo>
                    <a:cubicBezTo>
                      <a:pt x="48" y="0"/>
                      <a:pt x="48" y="0"/>
                      <a:pt x="60" y="12"/>
                    </a:cubicBezTo>
                    <a:cubicBezTo>
                      <a:pt x="60" y="24"/>
                      <a:pt x="60" y="48"/>
                      <a:pt x="48" y="60"/>
                    </a:cubicBezTo>
                    <a:cubicBezTo>
                      <a:pt x="36" y="72"/>
                      <a:pt x="24" y="72"/>
                      <a:pt x="12" y="60"/>
                    </a:cubicBezTo>
                    <a:cubicBezTo>
                      <a:pt x="12" y="60"/>
                      <a:pt x="0" y="60"/>
                      <a:pt x="0" y="60"/>
                    </a:cubicBezTo>
                    <a:cubicBezTo>
                      <a:pt x="0" y="36"/>
                      <a:pt x="24" y="12"/>
                      <a:pt x="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42"/>
              <p:cNvSpPr/>
              <p:nvPr/>
            </p:nvSpPr>
            <p:spPr>
              <a:xfrm>
                <a:off x="4625275" y="4036350"/>
                <a:ext cx="21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8" extrusionOk="0">
                    <a:moveTo>
                      <a:pt x="36" y="0"/>
                    </a:moveTo>
                    <a:cubicBezTo>
                      <a:pt x="60" y="0"/>
                      <a:pt x="72" y="0"/>
                      <a:pt x="84" y="24"/>
                    </a:cubicBezTo>
                    <a:cubicBezTo>
                      <a:pt x="84" y="24"/>
                      <a:pt x="84" y="24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60" y="48"/>
                      <a:pt x="36" y="36"/>
                      <a:pt x="12" y="24"/>
                    </a:cubicBezTo>
                    <a:cubicBezTo>
                      <a:pt x="12" y="24"/>
                      <a:pt x="0" y="12"/>
                      <a:pt x="12" y="12"/>
                    </a:cubicBezTo>
                    <a:cubicBezTo>
                      <a:pt x="12" y="12"/>
                      <a:pt x="12" y="0"/>
                      <a:pt x="24" y="0"/>
                    </a:cubicBezTo>
                    <a:cubicBezTo>
                      <a:pt x="24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42"/>
              <p:cNvSpPr/>
              <p:nvPr/>
            </p:nvSpPr>
            <p:spPr>
              <a:xfrm>
                <a:off x="4755650" y="4331325"/>
                <a:ext cx="12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60" extrusionOk="0">
                    <a:moveTo>
                      <a:pt x="48" y="12"/>
                    </a:moveTo>
                    <a:cubicBezTo>
                      <a:pt x="48" y="36"/>
                      <a:pt x="36" y="48"/>
                      <a:pt x="12" y="60"/>
                    </a:cubicBezTo>
                    <a:cubicBezTo>
                      <a:pt x="12" y="60"/>
                      <a:pt x="0" y="60"/>
                      <a:pt x="0" y="48"/>
                    </a:cubicBezTo>
                    <a:cubicBezTo>
                      <a:pt x="0" y="24"/>
                      <a:pt x="12" y="12"/>
                      <a:pt x="36" y="0"/>
                    </a:cubicBezTo>
                    <a:cubicBezTo>
                      <a:pt x="36" y="0"/>
                      <a:pt x="48" y="0"/>
                      <a:pt x="48" y="0"/>
                    </a:cubicBezTo>
                    <a:cubicBezTo>
                      <a:pt x="48" y="0"/>
                      <a:pt x="48" y="12"/>
                      <a:pt x="48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42"/>
              <p:cNvSpPr/>
              <p:nvPr/>
            </p:nvSpPr>
            <p:spPr>
              <a:xfrm>
                <a:off x="4749400" y="4425075"/>
                <a:ext cx="15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9" extrusionOk="0">
                    <a:moveTo>
                      <a:pt x="60" y="24"/>
                    </a:moveTo>
                    <a:cubicBezTo>
                      <a:pt x="60" y="36"/>
                      <a:pt x="60" y="48"/>
                      <a:pt x="36" y="48"/>
                    </a:cubicBezTo>
                    <a:cubicBezTo>
                      <a:pt x="36" y="48"/>
                      <a:pt x="24" y="48"/>
                      <a:pt x="12" y="36"/>
                    </a:cubicBezTo>
                    <a:cubicBezTo>
                      <a:pt x="12" y="36"/>
                      <a:pt x="0" y="24"/>
                      <a:pt x="0" y="24"/>
                    </a:cubicBezTo>
                    <a:cubicBezTo>
                      <a:pt x="0" y="13"/>
                      <a:pt x="12" y="13"/>
                      <a:pt x="24" y="1"/>
                    </a:cubicBezTo>
                    <a:cubicBezTo>
                      <a:pt x="48" y="1"/>
                      <a:pt x="60" y="1"/>
                      <a:pt x="60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42"/>
              <p:cNvSpPr/>
              <p:nvPr/>
            </p:nvSpPr>
            <p:spPr>
              <a:xfrm>
                <a:off x="4778550" y="4421800"/>
                <a:ext cx="12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61" extrusionOk="0">
                    <a:moveTo>
                      <a:pt x="49" y="48"/>
                    </a:moveTo>
                    <a:cubicBezTo>
                      <a:pt x="49" y="48"/>
                      <a:pt x="49" y="48"/>
                      <a:pt x="49" y="48"/>
                    </a:cubicBezTo>
                    <a:cubicBezTo>
                      <a:pt x="25" y="60"/>
                      <a:pt x="1" y="48"/>
                      <a:pt x="1" y="2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5" y="1"/>
                      <a:pt x="37" y="13"/>
                      <a:pt x="49" y="36"/>
                    </a:cubicBezTo>
                    <a:cubicBezTo>
                      <a:pt x="49" y="36"/>
                      <a:pt x="49" y="36"/>
                      <a:pt x="49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42"/>
              <p:cNvSpPr/>
              <p:nvPr/>
            </p:nvSpPr>
            <p:spPr>
              <a:xfrm>
                <a:off x="4763675" y="4419725"/>
                <a:ext cx="15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8" extrusionOk="0">
                    <a:moveTo>
                      <a:pt x="13" y="0"/>
                    </a:moveTo>
                    <a:cubicBezTo>
                      <a:pt x="24" y="0"/>
                      <a:pt x="36" y="12"/>
                      <a:pt x="48" y="24"/>
                    </a:cubicBezTo>
                    <a:cubicBezTo>
                      <a:pt x="60" y="24"/>
                      <a:pt x="60" y="36"/>
                      <a:pt x="60" y="36"/>
                    </a:cubicBezTo>
                    <a:cubicBezTo>
                      <a:pt x="48" y="48"/>
                      <a:pt x="48" y="48"/>
                      <a:pt x="36" y="48"/>
                    </a:cubicBezTo>
                    <a:cubicBezTo>
                      <a:pt x="24" y="48"/>
                      <a:pt x="13" y="48"/>
                      <a:pt x="1" y="36"/>
                    </a:cubicBezTo>
                    <a:cubicBezTo>
                      <a:pt x="1" y="24"/>
                      <a:pt x="1" y="24"/>
                      <a:pt x="1" y="12"/>
                    </a:cubicBezTo>
                    <a:cubicBezTo>
                      <a:pt x="1" y="12"/>
                      <a:pt x="13" y="12"/>
                      <a:pt x="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42"/>
              <p:cNvSpPr/>
              <p:nvPr/>
            </p:nvSpPr>
            <p:spPr>
              <a:xfrm>
                <a:off x="4910725" y="4225350"/>
                <a:ext cx="18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2" y="1"/>
                    </a:moveTo>
                    <a:cubicBezTo>
                      <a:pt x="24" y="1"/>
                      <a:pt x="36" y="1"/>
                      <a:pt x="36" y="12"/>
                    </a:cubicBezTo>
                    <a:cubicBezTo>
                      <a:pt x="48" y="24"/>
                      <a:pt x="72" y="24"/>
                      <a:pt x="60" y="48"/>
                    </a:cubicBezTo>
                    <a:cubicBezTo>
                      <a:pt x="60" y="48"/>
                      <a:pt x="60" y="60"/>
                      <a:pt x="48" y="60"/>
                    </a:cubicBezTo>
                    <a:cubicBezTo>
                      <a:pt x="24" y="60"/>
                      <a:pt x="12" y="48"/>
                      <a:pt x="0" y="24"/>
                    </a:cubicBezTo>
                    <a:cubicBezTo>
                      <a:pt x="0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42"/>
              <p:cNvSpPr/>
              <p:nvPr/>
            </p:nvSpPr>
            <p:spPr>
              <a:xfrm>
                <a:off x="4751775" y="4306600"/>
                <a:ext cx="12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12" y="49"/>
                    </a:moveTo>
                    <a:cubicBezTo>
                      <a:pt x="0" y="37"/>
                      <a:pt x="0" y="37"/>
                      <a:pt x="0" y="25"/>
                    </a:cubicBezTo>
                    <a:cubicBezTo>
                      <a:pt x="0" y="1"/>
                      <a:pt x="12" y="1"/>
                      <a:pt x="36" y="1"/>
                    </a:cubicBezTo>
                    <a:cubicBezTo>
                      <a:pt x="48" y="1"/>
                      <a:pt x="48" y="13"/>
                      <a:pt x="48" y="25"/>
                    </a:cubicBezTo>
                    <a:cubicBezTo>
                      <a:pt x="48" y="37"/>
                      <a:pt x="36" y="49"/>
                      <a:pt x="12" y="4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42"/>
              <p:cNvSpPr/>
              <p:nvPr/>
            </p:nvSpPr>
            <p:spPr>
              <a:xfrm>
                <a:off x="4883925" y="4220000"/>
                <a:ext cx="18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48" extrusionOk="0">
                    <a:moveTo>
                      <a:pt x="72" y="12"/>
                    </a:moveTo>
                    <a:cubicBezTo>
                      <a:pt x="72" y="24"/>
                      <a:pt x="72" y="36"/>
                      <a:pt x="60" y="36"/>
                    </a:cubicBezTo>
                    <a:cubicBezTo>
                      <a:pt x="48" y="48"/>
                      <a:pt x="13" y="36"/>
                      <a:pt x="13" y="12"/>
                    </a:cubicBezTo>
                    <a:cubicBezTo>
                      <a:pt x="1" y="12"/>
                      <a:pt x="1" y="12"/>
                      <a:pt x="13" y="12"/>
                    </a:cubicBezTo>
                    <a:cubicBezTo>
                      <a:pt x="13" y="0"/>
                      <a:pt x="25" y="0"/>
                      <a:pt x="36" y="0"/>
                    </a:cubicBezTo>
                    <a:cubicBezTo>
                      <a:pt x="48" y="0"/>
                      <a:pt x="60" y="0"/>
                      <a:pt x="72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42"/>
              <p:cNvSpPr/>
              <p:nvPr/>
            </p:nvSpPr>
            <p:spPr>
              <a:xfrm>
                <a:off x="4675875" y="4428050"/>
                <a:ext cx="12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73" extrusionOk="0">
                    <a:moveTo>
                      <a:pt x="24" y="1"/>
                    </a:moveTo>
                    <a:cubicBezTo>
                      <a:pt x="36" y="13"/>
                      <a:pt x="48" y="25"/>
                      <a:pt x="48" y="48"/>
                    </a:cubicBezTo>
                    <a:cubicBezTo>
                      <a:pt x="48" y="60"/>
                      <a:pt x="48" y="60"/>
                      <a:pt x="48" y="72"/>
                    </a:cubicBezTo>
                    <a:cubicBezTo>
                      <a:pt x="48" y="72"/>
                      <a:pt x="36" y="72"/>
                      <a:pt x="36" y="72"/>
                    </a:cubicBezTo>
                    <a:cubicBezTo>
                      <a:pt x="24" y="48"/>
                      <a:pt x="12" y="36"/>
                      <a:pt x="12" y="13"/>
                    </a:cubicBezTo>
                    <a:cubicBezTo>
                      <a:pt x="0" y="13"/>
                      <a:pt x="12" y="1"/>
                      <a:pt x="12" y="1"/>
                    </a:cubicBezTo>
                    <a:cubicBezTo>
                      <a:pt x="12" y="1"/>
                      <a:pt x="12" y="1"/>
                      <a:pt x="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42"/>
              <p:cNvSpPr/>
              <p:nvPr/>
            </p:nvSpPr>
            <p:spPr>
              <a:xfrm>
                <a:off x="4607400" y="4069975"/>
                <a:ext cx="12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7" extrusionOk="0">
                    <a:moveTo>
                      <a:pt x="25" y="1"/>
                    </a:moveTo>
                    <a:cubicBezTo>
                      <a:pt x="37" y="1"/>
                      <a:pt x="48" y="1"/>
                      <a:pt x="48" y="12"/>
                    </a:cubicBezTo>
                    <a:cubicBezTo>
                      <a:pt x="48" y="36"/>
                      <a:pt x="37" y="36"/>
                      <a:pt x="25" y="36"/>
                    </a:cubicBezTo>
                    <a:cubicBezTo>
                      <a:pt x="13" y="36"/>
                      <a:pt x="1" y="24"/>
                      <a:pt x="1" y="12"/>
                    </a:cubicBezTo>
                    <a:cubicBezTo>
                      <a:pt x="1" y="1"/>
                      <a:pt x="13" y="1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42"/>
              <p:cNvSpPr/>
              <p:nvPr/>
            </p:nvSpPr>
            <p:spPr>
              <a:xfrm>
                <a:off x="4629725" y="4060450"/>
                <a:ext cx="15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37" extrusionOk="0">
                    <a:moveTo>
                      <a:pt x="25" y="1"/>
                    </a:moveTo>
                    <a:cubicBezTo>
                      <a:pt x="37" y="1"/>
                      <a:pt x="37" y="1"/>
                      <a:pt x="48" y="1"/>
                    </a:cubicBezTo>
                    <a:cubicBezTo>
                      <a:pt x="48" y="12"/>
                      <a:pt x="60" y="24"/>
                      <a:pt x="48" y="36"/>
                    </a:cubicBezTo>
                    <a:cubicBezTo>
                      <a:pt x="48" y="36"/>
                      <a:pt x="48" y="36"/>
                      <a:pt x="37" y="36"/>
                    </a:cubicBezTo>
                    <a:cubicBezTo>
                      <a:pt x="37" y="36"/>
                      <a:pt x="25" y="36"/>
                      <a:pt x="25" y="36"/>
                    </a:cubicBezTo>
                    <a:cubicBezTo>
                      <a:pt x="13" y="36"/>
                      <a:pt x="13" y="24"/>
                      <a:pt x="13" y="24"/>
                    </a:cubicBezTo>
                    <a:cubicBezTo>
                      <a:pt x="1" y="12"/>
                      <a:pt x="13" y="1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42"/>
              <p:cNvSpPr/>
              <p:nvPr/>
            </p:nvSpPr>
            <p:spPr>
              <a:xfrm>
                <a:off x="4699075" y="4406325"/>
                <a:ext cx="9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61" extrusionOk="0">
                    <a:moveTo>
                      <a:pt x="13" y="1"/>
                    </a:moveTo>
                    <a:cubicBezTo>
                      <a:pt x="25" y="12"/>
                      <a:pt x="37" y="12"/>
                      <a:pt x="37" y="36"/>
                    </a:cubicBezTo>
                    <a:cubicBezTo>
                      <a:pt x="37" y="48"/>
                      <a:pt x="25" y="60"/>
                      <a:pt x="13" y="60"/>
                    </a:cubicBezTo>
                    <a:cubicBezTo>
                      <a:pt x="1" y="48"/>
                      <a:pt x="1" y="36"/>
                      <a:pt x="1" y="24"/>
                    </a:cubicBezTo>
                    <a:cubicBezTo>
                      <a:pt x="1" y="12"/>
                      <a:pt x="1" y="12"/>
                      <a:pt x="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42"/>
              <p:cNvSpPr/>
              <p:nvPr/>
            </p:nvSpPr>
            <p:spPr>
              <a:xfrm>
                <a:off x="4757125" y="4411375"/>
                <a:ext cx="12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49" extrusionOk="0">
                    <a:moveTo>
                      <a:pt x="25" y="1"/>
                    </a:moveTo>
                    <a:cubicBezTo>
                      <a:pt x="36" y="13"/>
                      <a:pt x="48" y="13"/>
                      <a:pt x="48" y="25"/>
                    </a:cubicBezTo>
                    <a:cubicBezTo>
                      <a:pt x="48" y="37"/>
                      <a:pt x="36" y="49"/>
                      <a:pt x="25" y="49"/>
                    </a:cubicBezTo>
                    <a:cubicBezTo>
                      <a:pt x="13" y="49"/>
                      <a:pt x="1" y="37"/>
                      <a:pt x="13" y="25"/>
                    </a:cubicBezTo>
                    <a:cubicBezTo>
                      <a:pt x="13" y="13"/>
                      <a:pt x="13" y="1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42"/>
              <p:cNvSpPr/>
              <p:nvPr/>
            </p:nvSpPr>
            <p:spPr>
              <a:xfrm>
                <a:off x="4741350" y="4423300"/>
                <a:ext cx="21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8" extrusionOk="0">
                    <a:moveTo>
                      <a:pt x="13" y="0"/>
                    </a:moveTo>
                    <a:cubicBezTo>
                      <a:pt x="24" y="0"/>
                      <a:pt x="36" y="0"/>
                      <a:pt x="60" y="12"/>
                    </a:cubicBezTo>
                    <a:cubicBezTo>
                      <a:pt x="60" y="12"/>
                      <a:pt x="84" y="24"/>
                      <a:pt x="72" y="36"/>
                    </a:cubicBezTo>
                    <a:cubicBezTo>
                      <a:pt x="72" y="48"/>
                      <a:pt x="48" y="48"/>
                      <a:pt x="36" y="48"/>
                    </a:cubicBezTo>
                    <a:cubicBezTo>
                      <a:pt x="24" y="48"/>
                      <a:pt x="13" y="24"/>
                      <a:pt x="1" y="12"/>
                    </a:cubicBezTo>
                    <a:cubicBezTo>
                      <a:pt x="1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42"/>
              <p:cNvSpPr/>
              <p:nvPr/>
            </p:nvSpPr>
            <p:spPr>
              <a:xfrm>
                <a:off x="4755050" y="4423900"/>
                <a:ext cx="1500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48" extrusionOk="0">
                    <a:moveTo>
                      <a:pt x="60" y="24"/>
                    </a:moveTo>
                    <a:cubicBezTo>
                      <a:pt x="60" y="36"/>
                      <a:pt x="48" y="48"/>
                      <a:pt x="36" y="48"/>
                    </a:cubicBezTo>
                    <a:cubicBezTo>
                      <a:pt x="24" y="48"/>
                      <a:pt x="12" y="48"/>
                      <a:pt x="0" y="24"/>
                    </a:cubicBezTo>
                    <a:cubicBezTo>
                      <a:pt x="0" y="12"/>
                      <a:pt x="12" y="0"/>
                      <a:pt x="24" y="0"/>
                    </a:cubicBezTo>
                    <a:cubicBezTo>
                      <a:pt x="36" y="0"/>
                      <a:pt x="48" y="0"/>
                      <a:pt x="60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42"/>
              <p:cNvSpPr/>
              <p:nvPr/>
            </p:nvSpPr>
            <p:spPr>
              <a:xfrm>
                <a:off x="4746425" y="4424775"/>
                <a:ext cx="15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9" extrusionOk="0">
                    <a:moveTo>
                      <a:pt x="24" y="1"/>
                    </a:moveTo>
                    <a:cubicBezTo>
                      <a:pt x="36" y="13"/>
                      <a:pt x="48" y="13"/>
                      <a:pt x="48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25"/>
                      <a:pt x="60" y="25"/>
                      <a:pt x="48" y="36"/>
                    </a:cubicBezTo>
                    <a:cubicBezTo>
                      <a:pt x="36" y="48"/>
                      <a:pt x="24" y="48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25"/>
                      <a:pt x="0" y="13"/>
                      <a:pt x="0" y="13"/>
                    </a:cubicBezTo>
                    <a:cubicBezTo>
                      <a:pt x="12" y="13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42"/>
              <p:cNvSpPr/>
              <p:nvPr/>
            </p:nvSpPr>
            <p:spPr>
              <a:xfrm>
                <a:off x="4761600" y="4425075"/>
                <a:ext cx="15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9" extrusionOk="0">
                    <a:moveTo>
                      <a:pt x="60" y="24"/>
                    </a:moveTo>
                    <a:cubicBezTo>
                      <a:pt x="60" y="36"/>
                      <a:pt x="60" y="48"/>
                      <a:pt x="36" y="48"/>
                    </a:cubicBezTo>
                    <a:cubicBezTo>
                      <a:pt x="24" y="48"/>
                      <a:pt x="0" y="36"/>
                      <a:pt x="12" y="24"/>
                    </a:cubicBezTo>
                    <a:cubicBezTo>
                      <a:pt x="12" y="1"/>
                      <a:pt x="24" y="1"/>
                      <a:pt x="36" y="1"/>
                    </a:cubicBezTo>
                    <a:cubicBezTo>
                      <a:pt x="48" y="1"/>
                      <a:pt x="60" y="1"/>
                      <a:pt x="60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42"/>
              <p:cNvSpPr/>
              <p:nvPr/>
            </p:nvSpPr>
            <p:spPr>
              <a:xfrm>
                <a:off x="4643125" y="4020575"/>
                <a:ext cx="9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60" extrusionOk="0">
                    <a:moveTo>
                      <a:pt x="36" y="24"/>
                    </a:moveTo>
                    <a:cubicBezTo>
                      <a:pt x="36" y="36"/>
                      <a:pt x="36" y="48"/>
                      <a:pt x="24" y="48"/>
                    </a:cubicBezTo>
                    <a:cubicBezTo>
                      <a:pt x="13" y="60"/>
                      <a:pt x="1" y="48"/>
                      <a:pt x="1" y="36"/>
                    </a:cubicBezTo>
                    <a:cubicBezTo>
                      <a:pt x="1" y="24"/>
                      <a:pt x="1" y="12"/>
                      <a:pt x="13" y="12"/>
                    </a:cubicBezTo>
                    <a:cubicBezTo>
                      <a:pt x="24" y="0"/>
                      <a:pt x="24" y="12"/>
                      <a:pt x="36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42"/>
              <p:cNvSpPr/>
              <p:nvPr/>
            </p:nvSpPr>
            <p:spPr>
              <a:xfrm>
                <a:off x="4914600" y="4225350"/>
                <a:ext cx="12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4" y="1"/>
                    </a:moveTo>
                    <a:cubicBezTo>
                      <a:pt x="36" y="1"/>
                      <a:pt x="48" y="12"/>
                      <a:pt x="36" y="24"/>
                    </a:cubicBezTo>
                    <a:cubicBezTo>
                      <a:pt x="36" y="36"/>
                      <a:pt x="36" y="48"/>
                      <a:pt x="24" y="48"/>
                    </a:cubicBezTo>
                    <a:cubicBezTo>
                      <a:pt x="0" y="48"/>
                      <a:pt x="0" y="36"/>
                      <a:pt x="0" y="12"/>
                    </a:cubicBezTo>
                    <a:cubicBezTo>
                      <a:pt x="0" y="12"/>
                      <a:pt x="12" y="1"/>
                      <a:pt x="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42"/>
              <p:cNvSpPr/>
              <p:nvPr/>
            </p:nvSpPr>
            <p:spPr>
              <a:xfrm>
                <a:off x="4746425" y="4445625"/>
                <a:ext cx="12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6" extrusionOk="0">
                    <a:moveTo>
                      <a:pt x="48" y="24"/>
                    </a:moveTo>
                    <a:cubicBezTo>
                      <a:pt x="48" y="36"/>
                      <a:pt x="36" y="36"/>
                      <a:pt x="24" y="36"/>
                    </a:cubicBezTo>
                    <a:cubicBezTo>
                      <a:pt x="12" y="24"/>
                      <a:pt x="0" y="24"/>
                      <a:pt x="12" y="12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48" y="0"/>
                      <a:pt x="48" y="0"/>
                      <a:pt x="48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42"/>
              <p:cNvSpPr/>
              <p:nvPr/>
            </p:nvSpPr>
            <p:spPr>
              <a:xfrm>
                <a:off x="4754450" y="4420900"/>
                <a:ext cx="18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48" y="13"/>
                    </a:moveTo>
                    <a:cubicBezTo>
                      <a:pt x="48" y="25"/>
                      <a:pt x="60" y="25"/>
                      <a:pt x="72" y="37"/>
                    </a:cubicBezTo>
                    <a:cubicBezTo>
                      <a:pt x="60" y="49"/>
                      <a:pt x="48" y="60"/>
                      <a:pt x="24" y="49"/>
                    </a:cubicBezTo>
                    <a:cubicBezTo>
                      <a:pt x="12" y="37"/>
                      <a:pt x="1" y="13"/>
                      <a:pt x="12" y="13"/>
                    </a:cubicBezTo>
                    <a:cubicBezTo>
                      <a:pt x="24" y="1"/>
                      <a:pt x="36" y="13"/>
                      <a:pt x="48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42"/>
              <p:cNvSpPr/>
              <p:nvPr/>
            </p:nvSpPr>
            <p:spPr>
              <a:xfrm>
                <a:off x="4664250" y="4410500"/>
                <a:ext cx="1225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49" h="36" extrusionOk="0">
                    <a:moveTo>
                      <a:pt x="49" y="36"/>
                    </a:moveTo>
                    <a:cubicBezTo>
                      <a:pt x="37" y="36"/>
                      <a:pt x="37" y="36"/>
                      <a:pt x="25" y="36"/>
                    </a:cubicBezTo>
                    <a:cubicBezTo>
                      <a:pt x="13" y="36"/>
                      <a:pt x="1" y="24"/>
                      <a:pt x="1" y="12"/>
                    </a:cubicBezTo>
                    <a:cubicBezTo>
                      <a:pt x="1" y="0"/>
                      <a:pt x="13" y="0"/>
                      <a:pt x="13" y="0"/>
                    </a:cubicBezTo>
                    <a:cubicBezTo>
                      <a:pt x="37" y="0"/>
                      <a:pt x="37" y="12"/>
                      <a:pt x="49" y="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42"/>
              <p:cNvSpPr/>
              <p:nvPr/>
            </p:nvSpPr>
            <p:spPr>
              <a:xfrm>
                <a:off x="4616050" y="4053600"/>
                <a:ext cx="9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49" extrusionOk="0">
                    <a:moveTo>
                      <a:pt x="24" y="48"/>
                    </a:moveTo>
                    <a:cubicBezTo>
                      <a:pt x="12" y="36"/>
                      <a:pt x="0" y="36"/>
                      <a:pt x="0" y="24"/>
                    </a:cubicBezTo>
                    <a:cubicBezTo>
                      <a:pt x="12" y="13"/>
                      <a:pt x="12" y="1"/>
                      <a:pt x="24" y="13"/>
                    </a:cubicBezTo>
                    <a:cubicBezTo>
                      <a:pt x="36" y="13"/>
                      <a:pt x="36" y="24"/>
                      <a:pt x="36" y="24"/>
                    </a:cubicBezTo>
                    <a:cubicBezTo>
                      <a:pt x="36" y="36"/>
                      <a:pt x="24" y="48"/>
                      <a:pt x="24" y="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42"/>
              <p:cNvSpPr/>
              <p:nvPr/>
            </p:nvSpPr>
            <p:spPr>
              <a:xfrm>
                <a:off x="4736300" y="4400375"/>
                <a:ext cx="90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5" extrusionOk="0">
                    <a:moveTo>
                      <a:pt x="36" y="12"/>
                    </a:moveTo>
                    <a:cubicBezTo>
                      <a:pt x="36" y="24"/>
                      <a:pt x="24" y="24"/>
                      <a:pt x="12" y="24"/>
                    </a:cubicBezTo>
                    <a:cubicBezTo>
                      <a:pt x="0" y="24"/>
                      <a:pt x="0" y="12"/>
                      <a:pt x="12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0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42"/>
              <p:cNvSpPr/>
              <p:nvPr/>
            </p:nvSpPr>
            <p:spPr>
              <a:xfrm>
                <a:off x="4781550" y="4208375"/>
                <a:ext cx="12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36" y="1"/>
                    </a:moveTo>
                    <a:cubicBezTo>
                      <a:pt x="36" y="13"/>
                      <a:pt x="48" y="25"/>
                      <a:pt x="36" y="25"/>
                    </a:cubicBezTo>
                    <a:cubicBezTo>
                      <a:pt x="36" y="49"/>
                      <a:pt x="24" y="49"/>
                      <a:pt x="12" y="49"/>
                    </a:cubicBezTo>
                    <a:cubicBezTo>
                      <a:pt x="0" y="37"/>
                      <a:pt x="0" y="37"/>
                      <a:pt x="0" y="25"/>
                    </a:cubicBezTo>
                    <a:cubicBezTo>
                      <a:pt x="12" y="13"/>
                      <a:pt x="12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42"/>
              <p:cNvSpPr/>
              <p:nvPr/>
            </p:nvSpPr>
            <p:spPr>
              <a:xfrm>
                <a:off x="4825000" y="4249450"/>
                <a:ext cx="1200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48" y="1"/>
                    </a:moveTo>
                    <a:cubicBezTo>
                      <a:pt x="48" y="25"/>
                      <a:pt x="36" y="25"/>
                      <a:pt x="24" y="37"/>
                    </a:cubicBezTo>
                    <a:cubicBezTo>
                      <a:pt x="24" y="37"/>
                      <a:pt x="12" y="37"/>
                      <a:pt x="12" y="37"/>
                    </a:cubicBezTo>
                    <a:cubicBezTo>
                      <a:pt x="0" y="25"/>
                      <a:pt x="12" y="13"/>
                      <a:pt x="12" y="1"/>
                    </a:cubicBezTo>
                    <a:cubicBezTo>
                      <a:pt x="24" y="1"/>
                      <a:pt x="36" y="1"/>
                      <a:pt x="36" y="1"/>
                    </a:cubicBezTo>
                    <a:cubicBezTo>
                      <a:pt x="36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42"/>
              <p:cNvSpPr/>
              <p:nvPr/>
            </p:nvSpPr>
            <p:spPr>
              <a:xfrm>
                <a:off x="4743150" y="4445925"/>
                <a:ext cx="9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36" y="12"/>
                    </a:moveTo>
                    <a:cubicBezTo>
                      <a:pt x="36" y="24"/>
                      <a:pt x="24" y="36"/>
                      <a:pt x="12" y="36"/>
                    </a:cubicBezTo>
                    <a:cubicBezTo>
                      <a:pt x="0" y="36"/>
                      <a:pt x="0" y="24"/>
                      <a:pt x="0" y="12"/>
                    </a:cubicBezTo>
                    <a:cubicBezTo>
                      <a:pt x="12" y="0"/>
                      <a:pt x="24" y="0"/>
                      <a:pt x="24" y="0"/>
                    </a:cubicBezTo>
                    <a:cubicBezTo>
                      <a:pt x="36" y="0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42"/>
              <p:cNvSpPr/>
              <p:nvPr/>
            </p:nvSpPr>
            <p:spPr>
              <a:xfrm>
                <a:off x="4786000" y="4288150"/>
                <a:ext cx="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4" y="1"/>
                    </a:moveTo>
                    <a:cubicBezTo>
                      <a:pt x="36" y="1"/>
                      <a:pt x="36" y="13"/>
                      <a:pt x="36" y="25"/>
                    </a:cubicBezTo>
                    <a:cubicBezTo>
                      <a:pt x="24" y="36"/>
                      <a:pt x="24" y="36"/>
                      <a:pt x="13" y="36"/>
                    </a:cubicBezTo>
                    <a:cubicBezTo>
                      <a:pt x="1" y="36"/>
                      <a:pt x="1" y="25"/>
                      <a:pt x="1" y="13"/>
                    </a:cubicBezTo>
                    <a:cubicBezTo>
                      <a:pt x="13" y="1"/>
                      <a:pt x="13" y="1"/>
                      <a:pt x="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42"/>
              <p:cNvSpPr/>
              <p:nvPr/>
            </p:nvSpPr>
            <p:spPr>
              <a:xfrm>
                <a:off x="4745825" y="4061950"/>
                <a:ext cx="62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2" y="0"/>
                    </a:moveTo>
                    <a:cubicBezTo>
                      <a:pt x="24" y="0"/>
                      <a:pt x="24" y="0"/>
                      <a:pt x="24" y="12"/>
                    </a:cubicBezTo>
                    <a:cubicBezTo>
                      <a:pt x="24" y="24"/>
                      <a:pt x="24" y="24"/>
                      <a:pt x="12" y="24"/>
                    </a:cubicBezTo>
                    <a:cubicBezTo>
                      <a:pt x="12" y="24"/>
                      <a:pt x="0" y="12"/>
                      <a:pt x="0" y="12"/>
                    </a:cubicBezTo>
                    <a:cubicBezTo>
                      <a:pt x="0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42"/>
              <p:cNvSpPr/>
              <p:nvPr/>
            </p:nvSpPr>
            <p:spPr>
              <a:xfrm>
                <a:off x="4849400" y="4093800"/>
                <a:ext cx="925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24" y="36"/>
                    </a:moveTo>
                    <a:cubicBezTo>
                      <a:pt x="13" y="36"/>
                      <a:pt x="1" y="24"/>
                      <a:pt x="13" y="12"/>
                    </a:cubicBezTo>
                    <a:cubicBezTo>
                      <a:pt x="13" y="12"/>
                      <a:pt x="24" y="0"/>
                      <a:pt x="24" y="0"/>
                    </a:cubicBezTo>
                    <a:cubicBezTo>
                      <a:pt x="36" y="0"/>
                      <a:pt x="36" y="12"/>
                      <a:pt x="36" y="24"/>
                    </a:cubicBezTo>
                    <a:cubicBezTo>
                      <a:pt x="36" y="24"/>
                      <a:pt x="24" y="36"/>
                      <a:pt x="24" y="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42"/>
              <p:cNvSpPr/>
              <p:nvPr/>
            </p:nvSpPr>
            <p:spPr>
              <a:xfrm>
                <a:off x="4741950" y="4453350"/>
                <a:ext cx="12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49" h="49" extrusionOk="0">
                    <a:moveTo>
                      <a:pt x="48" y="13"/>
                    </a:moveTo>
                    <a:cubicBezTo>
                      <a:pt x="48" y="25"/>
                      <a:pt x="24" y="48"/>
                      <a:pt x="12" y="36"/>
                    </a:cubicBezTo>
                    <a:cubicBezTo>
                      <a:pt x="0" y="36"/>
                      <a:pt x="0" y="25"/>
                      <a:pt x="12" y="25"/>
                    </a:cubicBezTo>
                    <a:cubicBezTo>
                      <a:pt x="12" y="13"/>
                      <a:pt x="24" y="13"/>
                      <a:pt x="36" y="1"/>
                    </a:cubicBezTo>
                    <a:cubicBezTo>
                      <a:pt x="36" y="1"/>
                      <a:pt x="48" y="1"/>
                      <a:pt x="48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42"/>
              <p:cNvSpPr/>
              <p:nvPr/>
            </p:nvSpPr>
            <p:spPr>
              <a:xfrm>
                <a:off x="4902100" y="4227150"/>
                <a:ext cx="12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48" h="36" extrusionOk="0">
                    <a:moveTo>
                      <a:pt x="36" y="36"/>
                    </a:moveTo>
                    <a:cubicBezTo>
                      <a:pt x="24" y="36"/>
                      <a:pt x="12" y="24"/>
                      <a:pt x="12" y="12"/>
                    </a:cubicBezTo>
                    <a:cubicBezTo>
                      <a:pt x="12" y="12"/>
                      <a:pt x="0" y="12"/>
                      <a:pt x="12" y="12"/>
                    </a:cubicBezTo>
                    <a:cubicBezTo>
                      <a:pt x="12" y="0"/>
                      <a:pt x="24" y="0"/>
                      <a:pt x="24" y="0"/>
                    </a:cubicBezTo>
                    <a:cubicBezTo>
                      <a:pt x="36" y="12"/>
                      <a:pt x="36" y="12"/>
                      <a:pt x="48" y="24"/>
                    </a:cubicBezTo>
                    <a:cubicBezTo>
                      <a:pt x="48" y="24"/>
                      <a:pt x="48" y="36"/>
                      <a:pt x="36" y="3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42"/>
              <p:cNvSpPr/>
              <p:nvPr/>
            </p:nvSpPr>
            <p:spPr>
              <a:xfrm>
                <a:off x="4694625" y="4016100"/>
                <a:ext cx="9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36" y="12"/>
                    </a:moveTo>
                    <a:cubicBezTo>
                      <a:pt x="36" y="24"/>
                      <a:pt x="24" y="36"/>
                      <a:pt x="12" y="36"/>
                    </a:cubicBezTo>
                    <a:cubicBezTo>
                      <a:pt x="0" y="36"/>
                      <a:pt x="0" y="24"/>
                      <a:pt x="0" y="12"/>
                    </a:cubicBezTo>
                    <a:cubicBezTo>
                      <a:pt x="12" y="0"/>
                      <a:pt x="12" y="0"/>
                      <a:pt x="24" y="0"/>
                    </a:cubicBezTo>
                    <a:cubicBezTo>
                      <a:pt x="36" y="0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42"/>
              <p:cNvSpPr/>
              <p:nvPr/>
            </p:nvSpPr>
            <p:spPr>
              <a:xfrm>
                <a:off x="4688975" y="4415850"/>
                <a:ext cx="60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5" extrusionOk="0">
                    <a:moveTo>
                      <a:pt x="0" y="1"/>
                    </a:moveTo>
                    <a:cubicBezTo>
                      <a:pt x="12" y="1"/>
                      <a:pt x="24" y="1"/>
                      <a:pt x="24" y="12"/>
                    </a:cubicBezTo>
                    <a:cubicBezTo>
                      <a:pt x="24" y="24"/>
                      <a:pt x="12" y="24"/>
                      <a:pt x="12" y="24"/>
                    </a:cubicBezTo>
                    <a:cubicBezTo>
                      <a:pt x="0" y="24"/>
                      <a:pt x="0" y="24"/>
                      <a:pt x="0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42"/>
              <p:cNvSpPr/>
              <p:nvPr/>
            </p:nvSpPr>
            <p:spPr>
              <a:xfrm>
                <a:off x="4738975" y="4398300"/>
                <a:ext cx="62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4" extrusionOk="0">
                    <a:moveTo>
                      <a:pt x="12" y="24"/>
                    </a:moveTo>
                    <a:cubicBezTo>
                      <a:pt x="12" y="24"/>
                      <a:pt x="0" y="12"/>
                      <a:pt x="0" y="12"/>
                    </a:cubicBezTo>
                    <a:cubicBezTo>
                      <a:pt x="0" y="0"/>
                      <a:pt x="12" y="0"/>
                      <a:pt x="24" y="0"/>
                    </a:cubicBezTo>
                    <a:cubicBezTo>
                      <a:pt x="24" y="0"/>
                      <a:pt x="24" y="12"/>
                      <a:pt x="24" y="12"/>
                    </a:cubicBezTo>
                    <a:cubicBezTo>
                      <a:pt x="24" y="24"/>
                      <a:pt x="12" y="24"/>
                      <a:pt x="12" y="2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63" name="Google Shape;11963;p42"/>
            <p:cNvGrpSpPr/>
            <p:nvPr/>
          </p:nvGrpSpPr>
          <p:grpSpPr>
            <a:xfrm>
              <a:off x="5935257" y="3758321"/>
              <a:ext cx="1143080" cy="636350"/>
              <a:chOff x="5222700" y="3658300"/>
              <a:chExt cx="3210900" cy="636350"/>
            </a:xfrm>
          </p:grpSpPr>
          <p:sp>
            <p:nvSpPr>
              <p:cNvPr id="11964" name="Google Shape;11964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very hot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1965" name="Google Shape;11965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1966" name="Google Shape;11966;p42"/>
          <p:cNvGrpSpPr/>
          <p:nvPr/>
        </p:nvGrpSpPr>
        <p:grpSpPr>
          <a:xfrm>
            <a:off x="7281869" y="2832954"/>
            <a:ext cx="1143080" cy="1561717"/>
            <a:chOff x="7281869" y="2832954"/>
            <a:chExt cx="1143080" cy="1561717"/>
          </a:xfrm>
        </p:grpSpPr>
        <p:grpSp>
          <p:nvGrpSpPr>
            <p:cNvPr id="11967" name="Google Shape;11967;p42"/>
            <p:cNvGrpSpPr/>
            <p:nvPr/>
          </p:nvGrpSpPr>
          <p:grpSpPr>
            <a:xfrm>
              <a:off x="7432625" y="2832954"/>
              <a:ext cx="841568" cy="710897"/>
              <a:chOff x="5137825" y="4021750"/>
              <a:chExt cx="584625" cy="493850"/>
            </a:xfrm>
          </p:grpSpPr>
          <p:sp>
            <p:nvSpPr>
              <p:cNvPr id="11968" name="Google Shape;11968;p42"/>
              <p:cNvSpPr/>
              <p:nvPr/>
            </p:nvSpPr>
            <p:spPr>
              <a:xfrm>
                <a:off x="5137825" y="4097950"/>
                <a:ext cx="316450" cy="272675"/>
              </a:xfrm>
              <a:custGeom>
                <a:avLst/>
                <a:gdLst/>
                <a:ahLst/>
                <a:cxnLst/>
                <a:rect l="l" t="t" r="r" b="b"/>
                <a:pathLst>
                  <a:path w="12658" h="10907" extrusionOk="0">
                    <a:moveTo>
                      <a:pt x="5073" y="1453"/>
                    </a:moveTo>
                    <a:cubicBezTo>
                      <a:pt x="5049" y="1215"/>
                      <a:pt x="5049" y="1179"/>
                      <a:pt x="5168" y="1025"/>
                    </a:cubicBezTo>
                    <a:cubicBezTo>
                      <a:pt x="5228" y="941"/>
                      <a:pt x="5263" y="870"/>
                      <a:pt x="5299" y="787"/>
                    </a:cubicBezTo>
                    <a:cubicBezTo>
                      <a:pt x="5359" y="608"/>
                      <a:pt x="5513" y="560"/>
                      <a:pt x="5668" y="525"/>
                    </a:cubicBezTo>
                    <a:cubicBezTo>
                      <a:pt x="5716" y="513"/>
                      <a:pt x="5775" y="536"/>
                      <a:pt x="5823" y="536"/>
                    </a:cubicBezTo>
                    <a:cubicBezTo>
                      <a:pt x="5871" y="536"/>
                      <a:pt x="5918" y="513"/>
                      <a:pt x="5966" y="477"/>
                    </a:cubicBezTo>
                    <a:cubicBezTo>
                      <a:pt x="6013" y="441"/>
                      <a:pt x="6025" y="382"/>
                      <a:pt x="5978" y="334"/>
                    </a:cubicBezTo>
                    <a:cubicBezTo>
                      <a:pt x="5930" y="310"/>
                      <a:pt x="5882" y="275"/>
                      <a:pt x="5847" y="251"/>
                    </a:cubicBezTo>
                    <a:cubicBezTo>
                      <a:pt x="5835" y="239"/>
                      <a:pt x="5835" y="215"/>
                      <a:pt x="5835" y="191"/>
                    </a:cubicBezTo>
                    <a:cubicBezTo>
                      <a:pt x="5847" y="179"/>
                      <a:pt x="5859" y="167"/>
                      <a:pt x="5871" y="155"/>
                    </a:cubicBezTo>
                    <a:cubicBezTo>
                      <a:pt x="5966" y="132"/>
                      <a:pt x="6049" y="191"/>
                      <a:pt x="6121" y="227"/>
                    </a:cubicBezTo>
                    <a:cubicBezTo>
                      <a:pt x="6287" y="346"/>
                      <a:pt x="6478" y="382"/>
                      <a:pt x="6668" y="429"/>
                    </a:cubicBezTo>
                    <a:cubicBezTo>
                      <a:pt x="6764" y="465"/>
                      <a:pt x="6847" y="477"/>
                      <a:pt x="6942" y="453"/>
                    </a:cubicBezTo>
                    <a:cubicBezTo>
                      <a:pt x="7002" y="429"/>
                      <a:pt x="7049" y="429"/>
                      <a:pt x="7097" y="477"/>
                    </a:cubicBezTo>
                    <a:cubicBezTo>
                      <a:pt x="7133" y="525"/>
                      <a:pt x="7168" y="489"/>
                      <a:pt x="7204" y="465"/>
                    </a:cubicBezTo>
                    <a:cubicBezTo>
                      <a:pt x="7252" y="429"/>
                      <a:pt x="7299" y="465"/>
                      <a:pt x="7335" y="501"/>
                    </a:cubicBezTo>
                    <a:cubicBezTo>
                      <a:pt x="7383" y="536"/>
                      <a:pt x="7395" y="596"/>
                      <a:pt x="7371" y="656"/>
                    </a:cubicBezTo>
                    <a:cubicBezTo>
                      <a:pt x="7335" y="751"/>
                      <a:pt x="7311" y="846"/>
                      <a:pt x="7228" y="917"/>
                    </a:cubicBezTo>
                    <a:cubicBezTo>
                      <a:pt x="7180" y="941"/>
                      <a:pt x="7145" y="989"/>
                      <a:pt x="7145" y="1048"/>
                    </a:cubicBezTo>
                    <a:cubicBezTo>
                      <a:pt x="7133" y="1168"/>
                      <a:pt x="7097" y="1263"/>
                      <a:pt x="7061" y="1370"/>
                    </a:cubicBezTo>
                    <a:cubicBezTo>
                      <a:pt x="7037" y="1441"/>
                      <a:pt x="7049" y="1489"/>
                      <a:pt x="7097" y="1525"/>
                    </a:cubicBezTo>
                    <a:cubicBezTo>
                      <a:pt x="7156" y="1584"/>
                      <a:pt x="7228" y="1644"/>
                      <a:pt x="7276" y="1715"/>
                    </a:cubicBezTo>
                    <a:cubicBezTo>
                      <a:pt x="7299" y="1751"/>
                      <a:pt x="7335" y="1775"/>
                      <a:pt x="7359" y="1787"/>
                    </a:cubicBezTo>
                    <a:cubicBezTo>
                      <a:pt x="7526" y="1822"/>
                      <a:pt x="7645" y="1918"/>
                      <a:pt x="7764" y="2025"/>
                    </a:cubicBezTo>
                    <a:cubicBezTo>
                      <a:pt x="7787" y="2049"/>
                      <a:pt x="7823" y="2060"/>
                      <a:pt x="7859" y="2072"/>
                    </a:cubicBezTo>
                    <a:cubicBezTo>
                      <a:pt x="7990" y="2120"/>
                      <a:pt x="8109" y="2191"/>
                      <a:pt x="8192" y="2311"/>
                    </a:cubicBezTo>
                    <a:cubicBezTo>
                      <a:pt x="8252" y="2394"/>
                      <a:pt x="8335" y="2418"/>
                      <a:pt x="8419" y="2418"/>
                    </a:cubicBezTo>
                    <a:cubicBezTo>
                      <a:pt x="8526" y="2430"/>
                      <a:pt x="8597" y="2382"/>
                      <a:pt x="8645" y="2275"/>
                    </a:cubicBezTo>
                    <a:cubicBezTo>
                      <a:pt x="8740" y="2049"/>
                      <a:pt x="8788" y="1799"/>
                      <a:pt x="8835" y="1560"/>
                    </a:cubicBezTo>
                    <a:cubicBezTo>
                      <a:pt x="8847" y="1501"/>
                      <a:pt x="8847" y="1429"/>
                      <a:pt x="8835" y="1370"/>
                    </a:cubicBezTo>
                    <a:cubicBezTo>
                      <a:pt x="8800" y="1215"/>
                      <a:pt x="8800" y="1060"/>
                      <a:pt x="8835" y="917"/>
                    </a:cubicBezTo>
                    <a:cubicBezTo>
                      <a:pt x="8847" y="882"/>
                      <a:pt x="8847" y="858"/>
                      <a:pt x="8847" y="834"/>
                    </a:cubicBezTo>
                    <a:cubicBezTo>
                      <a:pt x="8811" y="536"/>
                      <a:pt x="8966" y="322"/>
                      <a:pt x="9073" y="84"/>
                    </a:cubicBezTo>
                    <a:cubicBezTo>
                      <a:pt x="9085" y="72"/>
                      <a:pt x="9097" y="60"/>
                      <a:pt x="9109" y="48"/>
                    </a:cubicBezTo>
                    <a:cubicBezTo>
                      <a:pt x="9133" y="13"/>
                      <a:pt x="9157" y="1"/>
                      <a:pt x="9192" y="13"/>
                    </a:cubicBezTo>
                    <a:cubicBezTo>
                      <a:pt x="9216" y="25"/>
                      <a:pt x="9240" y="48"/>
                      <a:pt x="9240" y="72"/>
                    </a:cubicBezTo>
                    <a:cubicBezTo>
                      <a:pt x="9252" y="310"/>
                      <a:pt x="9383" y="513"/>
                      <a:pt x="9454" y="739"/>
                    </a:cubicBezTo>
                    <a:cubicBezTo>
                      <a:pt x="9478" y="846"/>
                      <a:pt x="9502" y="953"/>
                      <a:pt x="9526" y="1072"/>
                    </a:cubicBezTo>
                    <a:cubicBezTo>
                      <a:pt x="9550" y="1203"/>
                      <a:pt x="9562" y="1215"/>
                      <a:pt x="9692" y="1239"/>
                    </a:cubicBezTo>
                    <a:cubicBezTo>
                      <a:pt x="9859" y="1263"/>
                      <a:pt x="10002" y="1394"/>
                      <a:pt x="10038" y="1572"/>
                    </a:cubicBezTo>
                    <a:cubicBezTo>
                      <a:pt x="10050" y="1668"/>
                      <a:pt x="10062" y="1751"/>
                      <a:pt x="10073" y="1846"/>
                    </a:cubicBezTo>
                    <a:cubicBezTo>
                      <a:pt x="10097" y="1953"/>
                      <a:pt x="10121" y="2049"/>
                      <a:pt x="10181" y="2132"/>
                    </a:cubicBezTo>
                    <a:cubicBezTo>
                      <a:pt x="10264" y="2251"/>
                      <a:pt x="10288" y="2370"/>
                      <a:pt x="10288" y="2513"/>
                    </a:cubicBezTo>
                    <a:cubicBezTo>
                      <a:pt x="10312" y="2763"/>
                      <a:pt x="10407" y="2953"/>
                      <a:pt x="10633" y="3061"/>
                    </a:cubicBezTo>
                    <a:cubicBezTo>
                      <a:pt x="10788" y="3120"/>
                      <a:pt x="10919" y="3227"/>
                      <a:pt x="11062" y="3323"/>
                    </a:cubicBezTo>
                    <a:cubicBezTo>
                      <a:pt x="11086" y="3346"/>
                      <a:pt x="11121" y="3370"/>
                      <a:pt x="11121" y="3406"/>
                    </a:cubicBezTo>
                    <a:cubicBezTo>
                      <a:pt x="11181" y="3632"/>
                      <a:pt x="11371" y="3799"/>
                      <a:pt x="11383" y="4049"/>
                    </a:cubicBezTo>
                    <a:cubicBezTo>
                      <a:pt x="11383" y="4108"/>
                      <a:pt x="11419" y="4132"/>
                      <a:pt x="11467" y="4120"/>
                    </a:cubicBezTo>
                    <a:cubicBezTo>
                      <a:pt x="11538" y="4096"/>
                      <a:pt x="11586" y="4144"/>
                      <a:pt x="11633" y="4156"/>
                    </a:cubicBezTo>
                    <a:cubicBezTo>
                      <a:pt x="11705" y="4180"/>
                      <a:pt x="11752" y="4227"/>
                      <a:pt x="11752" y="4299"/>
                    </a:cubicBezTo>
                    <a:cubicBezTo>
                      <a:pt x="11752" y="4537"/>
                      <a:pt x="11871" y="4692"/>
                      <a:pt x="12050" y="4823"/>
                    </a:cubicBezTo>
                    <a:cubicBezTo>
                      <a:pt x="12157" y="4894"/>
                      <a:pt x="12217" y="5025"/>
                      <a:pt x="12312" y="5132"/>
                    </a:cubicBezTo>
                    <a:cubicBezTo>
                      <a:pt x="12348" y="5192"/>
                      <a:pt x="12383" y="5180"/>
                      <a:pt x="12443" y="5144"/>
                    </a:cubicBezTo>
                    <a:cubicBezTo>
                      <a:pt x="12490" y="5108"/>
                      <a:pt x="12526" y="5132"/>
                      <a:pt x="12526" y="5180"/>
                    </a:cubicBezTo>
                    <a:cubicBezTo>
                      <a:pt x="12526" y="5228"/>
                      <a:pt x="12526" y="5275"/>
                      <a:pt x="12514" y="5323"/>
                    </a:cubicBezTo>
                    <a:cubicBezTo>
                      <a:pt x="12479" y="5501"/>
                      <a:pt x="12490" y="5680"/>
                      <a:pt x="12490" y="5870"/>
                    </a:cubicBezTo>
                    <a:cubicBezTo>
                      <a:pt x="12490" y="5906"/>
                      <a:pt x="12490" y="5954"/>
                      <a:pt x="12514" y="5978"/>
                    </a:cubicBezTo>
                    <a:cubicBezTo>
                      <a:pt x="12657" y="6156"/>
                      <a:pt x="12562" y="6394"/>
                      <a:pt x="12621" y="6585"/>
                    </a:cubicBezTo>
                    <a:cubicBezTo>
                      <a:pt x="12633" y="6632"/>
                      <a:pt x="12621" y="6680"/>
                      <a:pt x="12610" y="6728"/>
                    </a:cubicBezTo>
                    <a:cubicBezTo>
                      <a:pt x="12538" y="6930"/>
                      <a:pt x="12550" y="7144"/>
                      <a:pt x="12479" y="7335"/>
                    </a:cubicBezTo>
                    <a:cubicBezTo>
                      <a:pt x="12467" y="7359"/>
                      <a:pt x="12455" y="7394"/>
                      <a:pt x="12467" y="7418"/>
                    </a:cubicBezTo>
                    <a:cubicBezTo>
                      <a:pt x="12490" y="7680"/>
                      <a:pt x="12371" y="7883"/>
                      <a:pt x="12276" y="8097"/>
                    </a:cubicBezTo>
                    <a:cubicBezTo>
                      <a:pt x="12264" y="8156"/>
                      <a:pt x="12217" y="8204"/>
                      <a:pt x="12169" y="8240"/>
                    </a:cubicBezTo>
                    <a:cubicBezTo>
                      <a:pt x="12062" y="8347"/>
                      <a:pt x="12002" y="8478"/>
                      <a:pt x="11943" y="8621"/>
                    </a:cubicBezTo>
                    <a:cubicBezTo>
                      <a:pt x="11907" y="8728"/>
                      <a:pt x="11871" y="8835"/>
                      <a:pt x="11836" y="8942"/>
                    </a:cubicBezTo>
                    <a:cubicBezTo>
                      <a:pt x="11788" y="9097"/>
                      <a:pt x="11740" y="9264"/>
                      <a:pt x="11645" y="9407"/>
                    </a:cubicBezTo>
                    <a:cubicBezTo>
                      <a:pt x="11597" y="9466"/>
                      <a:pt x="11586" y="9561"/>
                      <a:pt x="11574" y="9645"/>
                    </a:cubicBezTo>
                    <a:cubicBezTo>
                      <a:pt x="11562" y="9800"/>
                      <a:pt x="11538" y="9966"/>
                      <a:pt x="11514" y="10121"/>
                    </a:cubicBezTo>
                    <a:cubicBezTo>
                      <a:pt x="11514" y="10240"/>
                      <a:pt x="11443" y="10311"/>
                      <a:pt x="11359" y="10347"/>
                    </a:cubicBezTo>
                    <a:cubicBezTo>
                      <a:pt x="11276" y="10383"/>
                      <a:pt x="11205" y="10407"/>
                      <a:pt x="11133" y="10395"/>
                    </a:cubicBezTo>
                    <a:cubicBezTo>
                      <a:pt x="10978" y="10383"/>
                      <a:pt x="10859" y="10454"/>
                      <a:pt x="10752" y="10550"/>
                    </a:cubicBezTo>
                    <a:cubicBezTo>
                      <a:pt x="10645" y="10645"/>
                      <a:pt x="10538" y="10740"/>
                      <a:pt x="10443" y="10847"/>
                    </a:cubicBezTo>
                    <a:cubicBezTo>
                      <a:pt x="10395" y="10895"/>
                      <a:pt x="10359" y="10907"/>
                      <a:pt x="10312" y="10871"/>
                    </a:cubicBezTo>
                    <a:cubicBezTo>
                      <a:pt x="10240" y="10823"/>
                      <a:pt x="10169" y="10788"/>
                      <a:pt x="10121" y="10716"/>
                    </a:cubicBezTo>
                    <a:cubicBezTo>
                      <a:pt x="10062" y="10645"/>
                      <a:pt x="9990" y="10645"/>
                      <a:pt x="9919" y="10621"/>
                    </a:cubicBezTo>
                    <a:cubicBezTo>
                      <a:pt x="9823" y="10585"/>
                      <a:pt x="9740" y="10609"/>
                      <a:pt x="9657" y="10692"/>
                    </a:cubicBezTo>
                    <a:cubicBezTo>
                      <a:pt x="9538" y="10835"/>
                      <a:pt x="9407" y="10823"/>
                      <a:pt x="9276" y="10716"/>
                    </a:cubicBezTo>
                    <a:cubicBezTo>
                      <a:pt x="9192" y="10657"/>
                      <a:pt x="9097" y="10633"/>
                      <a:pt x="9014" y="10609"/>
                    </a:cubicBezTo>
                    <a:cubicBezTo>
                      <a:pt x="8883" y="10597"/>
                      <a:pt x="8764" y="10526"/>
                      <a:pt x="8645" y="10478"/>
                    </a:cubicBezTo>
                    <a:cubicBezTo>
                      <a:pt x="8419" y="10383"/>
                      <a:pt x="8311" y="10204"/>
                      <a:pt x="8288" y="9942"/>
                    </a:cubicBezTo>
                    <a:cubicBezTo>
                      <a:pt x="8288" y="9811"/>
                      <a:pt x="8252" y="9704"/>
                      <a:pt x="8204" y="9597"/>
                    </a:cubicBezTo>
                    <a:cubicBezTo>
                      <a:pt x="8133" y="9466"/>
                      <a:pt x="8061" y="9383"/>
                      <a:pt x="7918" y="9430"/>
                    </a:cubicBezTo>
                    <a:cubicBezTo>
                      <a:pt x="7859" y="9454"/>
                      <a:pt x="7823" y="9395"/>
                      <a:pt x="7847" y="9323"/>
                    </a:cubicBezTo>
                    <a:cubicBezTo>
                      <a:pt x="7871" y="9216"/>
                      <a:pt x="7907" y="9109"/>
                      <a:pt x="7859" y="8990"/>
                    </a:cubicBezTo>
                    <a:cubicBezTo>
                      <a:pt x="7847" y="8966"/>
                      <a:pt x="7823" y="8954"/>
                      <a:pt x="7799" y="8954"/>
                    </a:cubicBezTo>
                    <a:cubicBezTo>
                      <a:pt x="7787" y="8942"/>
                      <a:pt x="7764" y="8966"/>
                      <a:pt x="7764" y="8978"/>
                    </a:cubicBezTo>
                    <a:cubicBezTo>
                      <a:pt x="7740" y="9026"/>
                      <a:pt x="7740" y="9061"/>
                      <a:pt x="7716" y="9109"/>
                    </a:cubicBezTo>
                    <a:cubicBezTo>
                      <a:pt x="7668" y="9228"/>
                      <a:pt x="7597" y="9276"/>
                      <a:pt x="7478" y="9264"/>
                    </a:cubicBezTo>
                    <a:cubicBezTo>
                      <a:pt x="7442" y="9264"/>
                      <a:pt x="7418" y="9204"/>
                      <a:pt x="7430" y="9180"/>
                    </a:cubicBezTo>
                    <a:cubicBezTo>
                      <a:pt x="7454" y="9145"/>
                      <a:pt x="7466" y="9109"/>
                      <a:pt x="7490" y="9085"/>
                    </a:cubicBezTo>
                    <a:cubicBezTo>
                      <a:pt x="7537" y="9049"/>
                      <a:pt x="7561" y="9002"/>
                      <a:pt x="7561" y="8942"/>
                    </a:cubicBezTo>
                    <a:cubicBezTo>
                      <a:pt x="7573" y="8787"/>
                      <a:pt x="7621" y="8645"/>
                      <a:pt x="7692" y="8514"/>
                    </a:cubicBezTo>
                    <a:cubicBezTo>
                      <a:pt x="7716" y="8490"/>
                      <a:pt x="7704" y="8442"/>
                      <a:pt x="7704" y="8406"/>
                    </a:cubicBezTo>
                    <a:cubicBezTo>
                      <a:pt x="7704" y="8395"/>
                      <a:pt x="7692" y="8395"/>
                      <a:pt x="7692" y="8383"/>
                    </a:cubicBezTo>
                    <a:cubicBezTo>
                      <a:pt x="7680" y="8383"/>
                      <a:pt x="7668" y="8383"/>
                      <a:pt x="7668" y="8383"/>
                    </a:cubicBezTo>
                    <a:cubicBezTo>
                      <a:pt x="7573" y="8597"/>
                      <a:pt x="7371" y="8692"/>
                      <a:pt x="7240" y="8871"/>
                    </a:cubicBezTo>
                    <a:cubicBezTo>
                      <a:pt x="7216" y="8918"/>
                      <a:pt x="7180" y="8966"/>
                      <a:pt x="7156" y="9014"/>
                    </a:cubicBezTo>
                    <a:cubicBezTo>
                      <a:pt x="7133" y="9061"/>
                      <a:pt x="7145" y="9133"/>
                      <a:pt x="7073" y="9133"/>
                    </a:cubicBezTo>
                    <a:cubicBezTo>
                      <a:pt x="6990" y="9145"/>
                      <a:pt x="6895" y="9038"/>
                      <a:pt x="6883" y="8942"/>
                    </a:cubicBezTo>
                    <a:cubicBezTo>
                      <a:pt x="6883" y="8871"/>
                      <a:pt x="6883" y="8787"/>
                      <a:pt x="6859" y="8716"/>
                    </a:cubicBezTo>
                    <a:cubicBezTo>
                      <a:pt x="6811" y="8621"/>
                      <a:pt x="6764" y="8514"/>
                      <a:pt x="6680" y="8442"/>
                    </a:cubicBezTo>
                    <a:cubicBezTo>
                      <a:pt x="6621" y="8395"/>
                      <a:pt x="6561" y="8335"/>
                      <a:pt x="6549" y="8240"/>
                    </a:cubicBezTo>
                    <a:cubicBezTo>
                      <a:pt x="6525" y="8168"/>
                      <a:pt x="6466" y="8121"/>
                      <a:pt x="6406" y="8085"/>
                    </a:cubicBezTo>
                    <a:cubicBezTo>
                      <a:pt x="6359" y="8061"/>
                      <a:pt x="6311" y="8037"/>
                      <a:pt x="6263" y="8014"/>
                    </a:cubicBezTo>
                    <a:cubicBezTo>
                      <a:pt x="6097" y="7918"/>
                      <a:pt x="5894" y="7918"/>
                      <a:pt x="5728" y="7775"/>
                    </a:cubicBezTo>
                    <a:cubicBezTo>
                      <a:pt x="5680" y="7728"/>
                      <a:pt x="5597" y="7740"/>
                      <a:pt x="5537" y="7740"/>
                    </a:cubicBezTo>
                    <a:cubicBezTo>
                      <a:pt x="5371" y="7752"/>
                      <a:pt x="5204" y="7775"/>
                      <a:pt x="5049" y="7787"/>
                    </a:cubicBezTo>
                    <a:cubicBezTo>
                      <a:pt x="4978" y="7799"/>
                      <a:pt x="4918" y="7823"/>
                      <a:pt x="4859" y="7859"/>
                    </a:cubicBezTo>
                    <a:cubicBezTo>
                      <a:pt x="4668" y="7978"/>
                      <a:pt x="4454" y="8014"/>
                      <a:pt x="4239" y="8025"/>
                    </a:cubicBezTo>
                    <a:cubicBezTo>
                      <a:pt x="4120" y="8025"/>
                      <a:pt x="4001" y="8037"/>
                      <a:pt x="3894" y="8121"/>
                    </a:cubicBezTo>
                    <a:cubicBezTo>
                      <a:pt x="3835" y="8168"/>
                      <a:pt x="3763" y="8192"/>
                      <a:pt x="3692" y="8228"/>
                    </a:cubicBezTo>
                    <a:cubicBezTo>
                      <a:pt x="3561" y="8299"/>
                      <a:pt x="3430" y="8371"/>
                      <a:pt x="3370" y="8537"/>
                    </a:cubicBezTo>
                    <a:cubicBezTo>
                      <a:pt x="3323" y="8645"/>
                      <a:pt x="3239" y="8692"/>
                      <a:pt x="3120" y="8692"/>
                    </a:cubicBezTo>
                    <a:cubicBezTo>
                      <a:pt x="2942" y="8704"/>
                      <a:pt x="2763" y="8692"/>
                      <a:pt x="2584" y="8704"/>
                    </a:cubicBezTo>
                    <a:cubicBezTo>
                      <a:pt x="2477" y="8704"/>
                      <a:pt x="2382" y="8704"/>
                      <a:pt x="2275" y="8704"/>
                    </a:cubicBezTo>
                    <a:cubicBezTo>
                      <a:pt x="2192" y="8716"/>
                      <a:pt x="2108" y="8740"/>
                      <a:pt x="2049" y="8811"/>
                    </a:cubicBezTo>
                    <a:cubicBezTo>
                      <a:pt x="2025" y="8859"/>
                      <a:pt x="1977" y="8907"/>
                      <a:pt x="1930" y="8918"/>
                    </a:cubicBezTo>
                    <a:cubicBezTo>
                      <a:pt x="1834" y="8942"/>
                      <a:pt x="1751" y="9014"/>
                      <a:pt x="1668" y="9085"/>
                    </a:cubicBezTo>
                    <a:cubicBezTo>
                      <a:pt x="1584" y="9180"/>
                      <a:pt x="1477" y="9216"/>
                      <a:pt x="1358" y="9180"/>
                    </a:cubicBezTo>
                    <a:cubicBezTo>
                      <a:pt x="1299" y="9168"/>
                      <a:pt x="1227" y="9168"/>
                      <a:pt x="1156" y="9157"/>
                    </a:cubicBezTo>
                    <a:cubicBezTo>
                      <a:pt x="941" y="9121"/>
                      <a:pt x="799" y="8954"/>
                      <a:pt x="656" y="8799"/>
                    </a:cubicBezTo>
                    <a:cubicBezTo>
                      <a:pt x="596" y="8740"/>
                      <a:pt x="608" y="8633"/>
                      <a:pt x="656" y="8561"/>
                    </a:cubicBezTo>
                    <a:cubicBezTo>
                      <a:pt x="715" y="8478"/>
                      <a:pt x="799" y="8406"/>
                      <a:pt x="787" y="8299"/>
                    </a:cubicBezTo>
                    <a:cubicBezTo>
                      <a:pt x="787" y="8085"/>
                      <a:pt x="846" y="7883"/>
                      <a:pt x="763" y="7680"/>
                    </a:cubicBezTo>
                    <a:cubicBezTo>
                      <a:pt x="715" y="7597"/>
                      <a:pt x="703" y="7514"/>
                      <a:pt x="668" y="7442"/>
                    </a:cubicBezTo>
                    <a:cubicBezTo>
                      <a:pt x="596" y="7287"/>
                      <a:pt x="537" y="7133"/>
                      <a:pt x="548" y="6954"/>
                    </a:cubicBezTo>
                    <a:cubicBezTo>
                      <a:pt x="548" y="6847"/>
                      <a:pt x="513" y="6763"/>
                      <a:pt x="477" y="6680"/>
                    </a:cubicBezTo>
                    <a:cubicBezTo>
                      <a:pt x="394" y="6501"/>
                      <a:pt x="310" y="6323"/>
                      <a:pt x="275" y="6132"/>
                    </a:cubicBezTo>
                    <a:cubicBezTo>
                      <a:pt x="263" y="6049"/>
                      <a:pt x="227" y="5966"/>
                      <a:pt x="167" y="5906"/>
                    </a:cubicBezTo>
                    <a:cubicBezTo>
                      <a:pt x="144" y="5870"/>
                      <a:pt x="108" y="5835"/>
                      <a:pt x="84" y="5799"/>
                    </a:cubicBezTo>
                    <a:cubicBezTo>
                      <a:pt x="25" y="5716"/>
                      <a:pt x="1" y="5632"/>
                      <a:pt x="84" y="5549"/>
                    </a:cubicBezTo>
                    <a:cubicBezTo>
                      <a:pt x="108" y="5537"/>
                      <a:pt x="108" y="5501"/>
                      <a:pt x="120" y="5478"/>
                    </a:cubicBezTo>
                    <a:cubicBezTo>
                      <a:pt x="179" y="5454"/>
                      <a:pt x="191" y="5549"/>
                      <a:pt x="239" y="5549"/>
                    </a:cubicBezTo>
                    <a:cubicBezTo>
                      <a:pt x="251" y="5549"/>
                      <a:pt x="287" y="5537"/>
                      <a:pt x="287" y="5525"/>
                    </a:cubicBezTo>
                    <a:cubicBezTo>
                      <a:pt x="287" y="5501"/>
                      <a:pt x="275" y="5466"/>
                      <a:pt x="263" y="5442"/>
                    </a:cubicBezTo>
                    <a:cubicBezTo>
                      <a:pt x="215" y="5311"/>
                      <a:pt x="156" y="5192"/>
                      <a:pt x="108" y="5061"/>
                    </a:cubicBezTo>
                    <a:cubicBezTo>
                      <a:pt x="48" y="4930"/>
                      <a:pt x="37" y="4811"/>
                      <a:pt x="96" y="4680"/>
                    </a:cubicBezTo>
                    <a:cubicBezTo>
                      <a:pt x="144" y="4585"/>
                      <a:pt x="156" y="4477"/>
                      <a:pt x="156" y="4370"/>
                    </a:cubicBezTo>
                    <a:cubicBezTo>
                      <a:pt x="156" y="4287"/>
                      <a:pt x="144" y="4204"/>
                      <a:pt x="179" y="4120"/>
                    </a:cubicBezTo>
                    <a:cubicBezTo>
                      <a:pt x="203" y="4049"/>
                      <a:pt x="227" y="3965"/>
                      <a:pt x="322" y="4049"/>
                    </a:cubicBezTo>
                    <a:cubicBezTo>
                      <a:pt x="346" y="4061"/>
                      <a:pt x="370" y="4049"/>
                      <a:pt x="394" y="4025"/>
                    </a:cubicBezTo>
                    <a:cubicBezTo>
                      <a:pt x="560" y="3870"/>
                      <a:pt x="763" y="3775"/>
                      <a:pt x="929" y="3608"/>
                    </a:cubicBezTo>
                    <a:cubicBezTo>
                      <a:pt x="989" y="3549"/>
                      <a:pt x="1060" y="3501"/>
                      <a:pt x="1144" y="3513"/>
                    </a:cubicBezTo>
                    <a:cubicBezTo>
                      <a:pt x="1358" y="3537"/>
                      <a:pt x="1537" y="3418"/>
                      <a:pt x="1727" y="3346"/>
                    </a:cubicBezTo>
                    <a:cubicBezTo>
                      <a:pt x="1822" y="3311"/>
                      <a:pt x="1906" y="3287"/>
                      <a:pt x="2001" y="3263"/>
                    </a:cubicBezTo>
                    <a:cubicBezTo>
                      <a:pt x="2108" y="3251"/>
                      <a:pt x="2215" y="3203"/>
                      <a:pt x="2323" y="3168"/>
                    </a:cubicBezTo>
                    <a:cubicBezTo>
                      <a:pt x="2418" y="3144"/>
                      <a:pt x="2489" y="3073"/>
                      <a:pt x="2549" y="2989"/>
                    </a:cubicBezTo>
                    <a:cubicBezTo>
                      <a:pt x="2620" y="2882"/>
                      <a:pt x="2692" y="2763"/>
                      <a:pt x="2775" y="2644"/>
                    </a:cubicBezTo>
                    <a:cubicBezTo>
                      <a:pt x="2811" y="2584"/>
                      <a:pt x="2811" y="2525"/>
                      <a:pt x="2799" y="2453"/>
                    </a:cubicBezTo>
                    <a:cubicBezTo>
                      <a:pt x="2775" y="2311"/>
                      <a:pt x="2834" y="2215"/>
                      <a:pt x="2918" y="2132"/>
                    </a:cubicBezTo>
                    <a:cubicBezTo>
                      <a:pt x="3001" y="2037"/>
                      <a:pt x="3037" y="2037"/>
                      <a:pt x="3120" y="2156"/>
                    </a:cubicBezTo>
                    <a:cubicBezTo>
                      <a:pt x="3132" y="2180"/>
                      <a:pt x="3144" y="2203"/>
                      <a:pt x="3156" y="2227"/>
                    </a:cubicBezTo>
                    <a:cubicBezTo>
                      <a:pt x="3168" y="2251"/>
                      <a:pt x="3204" y="2263"/>
                      <a:pt x="3227" y="2239"/>
                    </a:cubicBezTo>
                    <a:cubicBezTo>
                      <a:pt x="3239" y="2227"/>
                      <a:pt x="3251" y="2203"/>
                      <a:pt x="3251" y="2191"/>
                    </a:cubicBezTo>
                    <a:cubicBezTo>
                      <a:pt x="3239" y="2144"/>
                      <a:pt x="3227" y="2096"/>
                      <a:pt x="3227" y="2049"/>
                    </a:cubicBezTo>
                    <a:cubicBezTo>
                      <a:pt x="3215" y="1953"/>
                      <a:pt x="3251" y="1894"/>
                      <a:pt x="3335" y="1906"/>
                    </a:cubicBezTo>
                    <a:cubicBezTo>
                      <a:pt x="3358" y="1918"/>
                      <a:pt x="3370" y="1918"/>
                      <a:pt x="3394" y="1918"/>
                    </a:cubicBezTo>
                    <a:cubicBezTo>
                      <a:pt x="3454" y="1930"/>
                      <a:pt x="3501" y="1882"/>
                      <a:pt x="3501" y="1834"/>
                    </a:cubicBezTo>
                    <a:cubicBezTo>
                      <a:pt x="3537" y="1656"/>
                      <a:pt x="3644" y="1549"/>
                      <a:pt x="3739" y="1429"/>
                    </a:cubicBezTo>
                    <a:cubicBezTo>
                      <a:pt x="3882" y="1251"/>
                      <a:pt x="4073" y="1144"/>
                      <a:pt x="4275" y="1084"/>
                    </a:cubicBezTo>
                    <a:cubicBezTo>
                      <a:pt x="4370" y="1060"/>
                      <a:pt x="4454" y="1120"/>
                      <a:pt x="4525" y="1191"/>
                    </a:cubicBezTo>
                    <a:cubicBezTo>
                      <a:pt x="4561" y="1239"/>
                      <a:pt x="4597" y="1287"/>
                      <a:pt x="4620" y="1322"/>
                    </a:cubicBezTo>
                    <a:cubicBezTo>
                      <a:pt x="4668" y="1382"/>
                      <a:pt x="4728" y="1429"/>
                      <a:pt x="4799" y="1418"/>
                    </a:cubicBezTo>
                    <a:cubicBezTo>
                      <a:pt x="4894" y="1394"/>
                      <a:pt x="4990" y="1429"/>
                      <a:pt x="5073" y="145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42"/>
              <p:cNvSpPr/>
              <p:nvPr/>
            </p:nvSpPr>
            <p:spPr>
              <a:xfrm>
                <a:off x="5355425" y="4026825"/>
                <a:ext cx="78000" cy="7055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822" extrusionOk="0">
                    <a:moveTo>
                      <a:pt x="3120" y="2643"/>
                    </a:moveTo>
                    <a:cubicBezTo>
                      <a:pt x="3096" y="2679"/>
                      <a:pt x="3072" y="2727"/>
                      <a:pt x="3036" y="2750"/>
                    </a:cubicBezTo>
                    <a:cubicBezTo>
                      <a:pt x="2989" y="2810"/>
                      <a:pt x="2929" y="2822"/>
                      <a:pt x="2870" y="2798"/>
                    </a:cubicBezTo>
                    <a:cubicBezTo>
                      <a:pt x="2679" y="2703"/>
                      <a:pt x="2477" y="2679"/>
                      <a:pt x="2274" y="2643"/>
                    </a:cubicBezTo>
                    <a:cubicBezTo>
                      <a:pt x="2191" y="2631"/>
                      <a:pt x="2120" y="2596"/>
                      <a:pt x="2060" y="2524"/>
                    </a:cubicBezTo>
                    <a:cubicBezTo>
                      <a:pt x="1917" y="2358"/>
                      <a:pt x="1739" y="2227"/>
                      <a:pt x="1631" y="2024"/>
                    </a:cubicBezTo>
                    <a:cubicBezTo>
                      <a:pt x="1620" y="1988"/>
                      <a:pt x="1584" y="1953"/>
                      <a:pt x="1536" y="1941"/>
                    </a:cubicBezTo>
                    <a:cubicBezTo>
                      <a:pt x="1429" y="1881"/>
                      <a:pt x="1310" y="1834"/>
                      <a:pt x="1191" y="1774"/>
                    </a:cubicBezTo>
                    <a:cubicBezTo>
                      <a:pt x="1131" y="1762"/>
                      <a:pt x="1084" y="1750"/>
                      <a:pt x="1036" y="1786"/>
                    </a:cubicBezTo>
                    <a:cubicBezTo>
                      <a:pt x="905" y="1869"/>
                      <a:pt x="762" y="1929"/>
                      <a:pt x="750" y="2143"/>
                    </a:cubicBezTo>
                    <a:cubicBezTo>
                      <a:pt x="738" y="2262"/>
                      <a:pt x="643" y="2334"/>
                      <a:pt x="524" y="2334"/>
                    </a:cubicBezTo>
                    <a:cubicBezTo>
                      <a:pt x="429" y="2322"/>
                      <a:pt x="322" y="2310"/>
                      <a:pt x="226" y="2298"/>
                    </a:cubicBezTo>
                    <a:cubicBezTo>
                      <a:pt x="119" y="2286"/>
                      <a:pt x="72" y="2238"/>
                      <a:pt x="60" y="2119"/>
                    </a:cubicBezTo>
                    <a:cubicBezTo>
                      <a:pt x="48" y="2000"/>
                      <a:pt x="60" y="1881"/>
                      <a:pt x="48" y="1774"/>
                    </a:cubicBezTo>
                    <a:cubicBezTo>
                      <a:pt x="24" y="1548"/>
                      <a:pt x="24" y="1322"/>
                      <a:pt x="36" y="1095"/>
                    </a:cubicBezTo>
                    <a:cubicBezTo>
                      <a:pt x="48" y="965"/>
                      <a:pt x="36" y="834"/>
                      <a:pt x="24" y="703"/>
                    </a:cubicBezTo>
                    <a:cubicBezTo>
                      <a:pt x="0" y="512"/>
                      <a:pt x="0" y="322"/>
                      <a:pt x="12" y="131"/>
                    </a:cubicBezTo>
                    <a:cubicBezTo>
                      <a:pt x="12" y="36"/>
                      <a:pt x="60" y="0"/>
                      <a:pt x="143" y="24"/>
                    </a:cubicBezTo>
                    <a:cubicBezTo>
                      <a:pt x="203" y="48"/>
                      <a:pt x="262" y="72"/>
                      <a:pt x="310" y="95"/>
                    </a:cubicBezTo>
                    <a:cubicBezTo>
                      <a:pt x="512" y="179"/>
                      <a:pt x="715" y="250"/>
                      <a:pt x="917" y="333"/>
                    </a:cubicBezTo>
                    <a:cubicBezTo>
                      <a:pt x="1108" y="405"/>
                      <a:pt x="1250" y="548"/>
                      <a:pt x="1417" y="667"/>
                    </a:cubicBezTo>
                    <a:cubicBezTo>
                      <a:pt x="1453" y="691"/>
                      <a:pt x="1500" y="738"/>
                      <a:pt x="1512" y="798"/>
                    </a:cubicBezTo>
                    <a:cubicBezTo>
                      <a:pt x="1584" y="988"/>
                      <a:pt x="1750" y="1060"/>
                      <a:pt x="1905" y="1131"/>
                    </a:cubicBezTo>
                    <a:cubicBezTo>
                      <a:pt x="1965" y="1155"/>
                      <a:pt x="2024" y="1167"/>
                      <a:pt x="2072" y="1191"/>
                    </a:cubicBezTo>
                    <a:cubicBezTo>
                      <a:pt x="2203" y="1262"/>
                      <a:pt x="2203" y="1381"/>
                      <a:pt x="2084" y="1476"/>
                    </a:cubicBezTo>
                    <a:cubicBezTo>
                      <a:pt x="2072" y="1488"/>
                      <a:pt x="2060" y="1488"/>
                      <a:pt x="2048" y="1500"/>
                    </a:cubicBezTo>
                    <a:cubicBezTo>
                      <a:pt x="1989" y="1536"/>
                      <a:pt x="1989" y="1596"/>
                      <a:pt x="2012" y="1643"/>
                    </a:cubicBezTo>
                    <a:cubicBezTo>
                      <a:pt x="2024" y="1655"/>
                      <a:pt x="2036" y="1679"/>
                      <a:pt x="2048" y="1691"/>
                    </a:cubicBezTo>
                    <a:cubicBezTo>
                      <a:pt x="2167" y="1810"/>
                      <a:pt x="2286" y="1929"/>
                      <a:pt x="2358" y="2096"/>
                    </a:cubicBezTo>
                    <a:cubicBezTo>
                      <a:pt x="2370" y="2119"/>
                      <a:pt x="2393" y="2155"/>
                      <a:pt x="2405" y="2155"/>
                    </a:cubicBezTo>
                    <a:cubicBezTo>
                      <a:pt x="2548" y="2191"/>
                      <a:pt x="2620" y="2334"/>
                      <a:pt x="2739" y="2405"/>
                    </a:cubicBezTo>
                    <a:cubicBezTo>
                      <a:pt x="2763" y="2429"/>
                      <a:pt x="2810" y="2441"/>
                      <a:pt x="2822" y="2465"/>
                    </a:cubicBezTo>
                    <a:cubicBezTo>
                      <a:pt x="2882" y="2596"/>
                      <a:pt x="3013" y="2608"/>
                      <a:pt x="3120" y="264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42"/>
              <p:cNvSpPr/>
              <p:nvPr/>
            </p:nvSpPr>
            <p:spPr>
              <a:xfrm>
                <a:off x="5553075" y="4387575"/>
                <a:ext cx="60725" cy="73250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2930" extrusionOk="0">
                    <a:moveTo>
                      <a:pt x="2012" y="1536"/>
                    </a:moveTo>
                    <a:cubicBezTo>
                      <a:pt x="1941" y="1584"/>
                      <a:pt x="1857" y="1560"/>
                      <a:pt x="1774" y="1596"/>
                    </a:cubicBezTo>
                    <a:cubicBezTo>
                      <a:pt x="1643" y="1655"/>
                      <a:pt x="1548" y="1739"/>
                      <a:pt x="1524" y="1905"/>
                    </a:cubicBezTo>
                    <a:cubicBezTo>
                      <a:pt x="1512" y="2048"/>
                      <a:pt x="1441" y="2191"/>
                      <a:pt x="1405" y="2334"/>
                    </a:cubicBezTo>
                    <a:cubicBezTo>
                      <a:pt x="1345" y="2644"/>
                      <a:pt x="1119" y="2763"/>
                      <a:pt x="905" y="2894"/>
                    </a:cubicBezTo>
                    <a:cubicBezTo>
                      <a:pt x="857" y="2929"/>
                      <a:pt x="810" y="2917"/>
                      <a:pt x="750" y="2917"/>
                    </a:cubicBezTo>
                    <a:cubicBezTo>
                      <a:pt x="667" y="2894"/>
                      <a:pt x="572" y="2870"/>
                      <a:pt x="488" y="2810"/>
                    </a:cubicBezTo>
                    <a:cubicBezTo>
                      <a:pt x="393" y="2763"/>
                      <a:pt x="310" y="2715"/>
                      <a:pt x="202" y="2715"/>
                    </a:cubicBezTo>
                    <a:cubicBezTo>
                      <a:pt x="167" y="2715"/>
                      <a:pt x="131" y="2691"/>
                      <a:pt x="95" y="2679"/>
                    </a:cubicBezTo>
                    <a:cubicBezTo>
                      <a:pt x="36" y="2644"/>
                      <a:pt x="0" y="2560"/>
                      <a:pt x="24" y="2489"/>
                    </a:cubicBezTo>
                    <a:cubicBezTo>
                      <a:pt x="107" y="2298"/>
                      <a:pt x="155" y="2072"/>
                      <a:pt x="321" y="1941"/>
                    </a:cubicBezTo>
                    <a:cubicBezTo>
                      <a:pt x="333" y="1929"/>
                      <a:pt x="345" y="1929"/>
                      <a:pt x="345" y="1917"/>
                    </a:cubicBezTo>
                    <a:cubicBezTo>
                      <a:pt x="452" y="1739"/>
                      <a:pt x="572" y="1572"/>
                      <a:pt x="786" y="1524"/>
                    </a:cubicBezTo>
                    <a:cubicBezTo>
                      <a:pt x="976" y="1358"/>
                      <a:pt x="1155" y="1191"/>
                      <a:pt x="1345" y="1024"/>
                    </a:cubicBezTo>
                    <a:cubicBezTo>
                      <a:pt x="1405" y="965"/>
                      <a:pt x="1441" y="870"/>
                      <a:pt x="1464" y="774"/>
                    </a:cubicBezTo>
                    <a:cubicBezTo>
                      <a:pt x="1476" y="667"/>
                      <a:pt x="1524" y="572"/>
                      <a:pt x="1595" y="512"/>
                    </a:cubicBezTo>
                    <a:cubicBezTo>
                      <a:pt x="1667" y="453"/>
                      <a:pt x="1703" y="381"/>
                      <a:pt x="1715" y="298"/>
                    </a:cubicBezTo>
                    <a:cubicBezTo>
                      <a:pt x="1726" y="250"/>
                      <a:pt x="1738" y="203"/>
                      <a:pt x="1762" y="167"/>
                    </a:cubicBezTo>
                    <a:cubicBezTo>
                      <a:pt x="1822" y="12"/>
                      <a:pt x="1881" y="0"/>
                      <a:pt x="1988" y="108"/>
                    </a:cubicBezTo>
                    <a:cubicBezTo>
                      <a:pt x="2012" y="131"/>
                      <a:pt x="2024" y="155"/>
                      <a:pt x="2036" y="179"/>
                    </a:cubicBezTo>
                    <a:cubicBezTo>
                      <a:pt x="2084" y="262"/>
                      <a:pt x="2143" y="262"/>
                      <a:pt x="2215" y="215"/>
                    </a:cubicBezTo>
                    <a:cubicBezTo>
                      <a:pt x="2226" y="191"/>
                      <a:pt x="2262" y="191"/>
                      <a:pt x="2286" y="191"/>
                    </a:cubicBezTo>
                    <a:cubicBezTo>
                      <a:pt x="2346" y="179"/>
                      <a:pt x="2405" y="227"/>
                      <a:pt x="2417" y="286"/>
                    </a:cubicBezTo>
                    <a:cubicBezTo>
                      <a:pt x="2429" y="477"/>
                      <a:pt x="2429" y="643"/>
                      <a:pt x="2310" y="798"/>
                    </a:cubicBezTo>
                    <a:cubicBezTo>
                      <a:pt x="2226" y="905"/>
                      <a:pt x="2167" y="1036"/>
                      <a:pt x="2084" y="1143"/>
                    </a:cubicBezTo>
                    <a:cubicBezTo>
                      <a:pt x="1988" y="1239"/>
                      <a:pt x="1965" y="1346"/>
                      <a:pt x="2024" y="1477"/>
                    </a:cubicBezTo>
                    <a:cubicBezTo>
                      <a:pt x="2024" y="1489"/>
                      <a:pt x="2024" y="1513"/>
                      <a:pt x="2012" y="15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42"/>
              <p:cNvSpPr/>
              <p:nvPr/>
            </p:nvSpPr>
            <p:spPr>
              <a:xfrm>
                <a:off x="5602175" y="4322100"/>
                <a:ext cx="43775" cy="7770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3108" extrusionOk="0">
                    <a:moveTo>
                      <a:pt x="36" y="0"/>
                    </a:moveTo>
                    <a:cubicBezTo>
                      <a:pt x="120" y="72"/>
                      <a:pt x="215" y="143"/>
                      <a:pt x="334" y="191"/>
                    </a:cubicBezTo>
                    <a:cubicBezTo>
                      <a:pt x="453" y="262"/>
                      <a:pt x="513" y="393"/>
                      <a:pt x="548" y="524"/>
                    </a:cubicBezTo>
                    <a:cubicBezTo>
                      <a:pt x="584" y="631"/>
                      <a:pt x="596" y="726"/>
                      <a:pt x="632" y="834"/>
                    </a:cubicBezTo>
                    <a:cubicBezTo>
                      <a:pt x="632" y="869"/>
                      <a:pt x="643" y="917"/>
                      <a:pt x="679" y="953"/>
                    </a:cubicBezTo>
                    <a:cubicBezTo>
                      <a:pt x="703" y="1000"/>
                      <a:pt x="739" y="1024"/>
                      <a:pt x="786" y="1012"/>
                    </a:cubicBezTo>
                    <a:cubicBezTo>
                      <a:pt x="822" y="1000"/>
                      <a:pt x="798" y="953"/>
                      <a:pt x="810" y="917"/>
                    </a:cubicBezTo>
                    <a:cubicBezTo>
                      <a:pt x="810" y="905"/>
                      <a:pt x="822" y="881"/>
                      <a:pt x="834" y="881"/>
                    </a:cubicBezTo>
                    <a:cubicBezTo>
                      <a:pt x="858" y="881"/>
                      <a:pt x="870" y="893"/>
                      <a:pt x="882" y="905"/>
                    </a:cubicBezTo>
                    <a:cubicBezTo>
                      <a:pt x="917" y="941"/>
                      <a:pt x="929" y="1000"/>
                      <a:pt x="941" y="1060"/>
                    </a:cubicBezTo>
                    <a:cubicBezTo>
                      <a:pt x="965" y="1274"/>
                      <a:pt x="1096" y="1357"/>
                      <a:pt x="1263" y="1405"/>
                    </a:cubicBezTo>
                    <a:cubicBezTo>
                      <a:pt x="1322" y="1417"/>
                      <a:pt x="1370" y="1417"/>
                      <a:pt x="1417" y="1393"/>
                    </a:cubicBezTo>
                    <a:cubicBezTo>
                      <a:pt x="1465" y="1357"/>
                      <a:pt x="1501" y="1334"/>
                      <a:pt x="1548" y="1310"/>
                    </a:cubicBezTo>
                    <a:cubicBezTo>
                      <a:pt x="1656" y="1262"/>
                      <a:pt x="1739" y="1310"/>
                      <a:pt x="1751" y="1441"/>
                    </a:cubicBezTo>
                    <a:cubicBezTo>
                      <a:pt x="1751" y="1560"/>
                      <a:pt x="1751" y="1691"/>
                      <a:pt x="1667" y="1786"/>
                    </a:cubicBezTo>
                    <a:cubicBezTo>
                      <a:pt x="1644" y="1822"/>
                      <a:pt x="1632" y="1869"/>
                      <a:pt x="1620" y="1917"/>
                    </a:cubicBezTo>
                    <a:cubicBezTo>
                      <a:pt x="1596" y="1965"/>
                      <a:pt x="1572" y="1977"/>
                      <a:pt x="1525" y="1988"/>
                    </a:cubicBezTo>
                    <a:cubicBezTo>
                      <a:pt x="1358" y="2000"/>
                      <a:pt x="1322" y="2036"/>
                      <a:pt x="1322" y="2203"/>
                    </a:cubicBezTo>
                    <a:cubicBezTo>
                      <a:pt x="1310" y="2286"/>
                      <a:pt x="1298" y="2369"/>
                      <a:pt x="1263" y="2453"/>
                    </a:cubicBezTo>
                    <a:cubicBezTo>
                      <a:pt x="1179" y="2643"/>
                      <a:pt x="1072" y="2834"/>
                      <a:pt x="941" y="3000"/>
                    </a:cubicBezTo>
                    <a:cubicBezTo>
                      <a:pt x="858" y="3108"/>
                      <a:pt x="679" y="3072"/>
                      <a:pt x="620" y="2941"/>
                    </a:cubicBezTo>
                    <a:cubicBezTo>
                      <a:pt x="608" y="2929"/>
                      <a:pt x="608" y="2893"/>
                      <a:pt x="608" y="2869"/>
                    </a:cubicBezTo>
                    <a:cubicBezTo>
                      <a:pt x="620" y="2822"/>
                      <a:pt x="643" y="2774"/>
                      <a:pt x="667" y="2739"/>
                    </a:cubicBezTo>
                    <a:cubicBezTo>
                      <a:pt x="751" y="2536"/>
                      <a:pt x="739" y="2453"/>
                      <a:pt x="572" y="2334"/>
                    </a:cubicBezTo>
                    <a:cubicBezTo>
                      <a:pt x="513" y="2286"/>
                      <a:pt x="441" y="2238"/>
                      <a:pt x="382" y="2191"/>
                    </a:cubicBezTo>
                    <a:cubicBezTo>
                      <a:pt x="298" y="2107"/>
                      <a:pt x="298" y="2000"/>
                      <a:pt x="382" y="1941"/>
                    </a:cubicBezTo>
                    <a:cubicBezTo>
                      <a:pt x="560" y="1822"/>
                      <a:pt x="560" y="1607"/>
                      <a:pt x="608" y="1429"/>
                    </a:cubicBezTo>
                    <a:cubicBezTo>
                      <a:pt x="632" y="1345"/>
                      <a:pt x="608" y="1262"/>
                      <a:pt x="572" y="1179"/>
                    </a:cubicBezTo>
                    <a:cubicBezTo>
                      <a:pt x="489" y="1012"/>
                      <a:pt x="417" y="834"/>
                      <a:pt x="310" y="691"/>
                    </a:cubicBezTo>
                    <a:cubicBezTo>
                      <a:pt x="191" y="512"/>
                      <a:pt x="84" y="310"/>
                      <a:pt x="12" y="95"/>
                    </a:cubicBezTo>
                    <a:cubicBezTo>
                      <a:pt x="1" y="60"/>
                      <a:pt x="1" y="36"/>
                      <a:pt x="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42"/>
              <p:cNvSpPr/>
              <p:nvPr/>
            </p:nvSpPr>
            <p:spPr>
              <a:xfrm>
                <a:off x="5384000" y="4388775"/>
                <a:ext cx="294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370" extrusionOk="0">
                    <a:moveTo>
                      <a:pt x="1167" y="464"/>
                    </a:moveTo>
                    <a:cubicBezTo>
                      <a:pt x="1179" y="703"/>
                      <a:pt x="1072" y="881"/>
                      <a:pt x="941" y="1036"/>
                    </a:cubicBezTo>
                    <a:cubicBezTo>
                      <a:pt x="881" y="1107"/>
                      <a:pt x="822" y="1179"/>
                      <a:pt x="762" y="1250"/>
                    </a:cubicBezTo>
                    <a:cubicBezTo>
                      <a:pt x="727" y="1298"/>
                      <a:pt x="703" y="1369"/>
                      <a:pt x="631" y="1369"/>
                    </a:cubicBezTo>
                    <a:cubicBezTo>
                      <a:pt x="536" y="1369"/>
                      <a:pt x="441" y="1345"/>
                      <a:pt x="381" y="1250"/>
                    </a:cubicBezTo>
                    <a:cubicBezTo>
                      <a:pt x="286" y="1095"/>
                      <a:pt x="191" y="941"/>
                      <a:pt x="155" y="750"/>
                    </a:cubicBezTo>
                    <a:cubicBezTo>
                      <a:pt x="119" y="619"/>
                      <a:pt x="84" y="500"/>
                      <a:pt x="48" y="369"/>
                    </a:cubicBezTo>
                    <a:cubicBezTo>
                      <a:pt x="36" y="322"/>
                      <a:pt x="24" y="274"/>
                      <a:pt x="24" y="226"/>
                    </a:cubicBezTo>
                    <a:cubicBezTo>
                      <a:pt x="0" y="60"/>
                      <a:pt x="84" y="0"/>
                      <a:pt x="215" y="48"/>
                    </a:cubicBezTo>
                    <a:cubicBezTo>
                      <a:pt x="250" y="60"/>
                      <a:pt x="286" y="72"/>
                      <a:pt x="310" y="95"/>
                    </a:cubicBezTo>
                    <a:cubicBezTo>
                      <a:pt x="453" y="226"/>
                      <a:pt x="607" y="202"/>
                      <a:pt x="774" y="131"/>
                    </a:cubicBezTo>
                    <a:cubicBezTo>
                      <a:pt x="822" y="119"/>
                      <a:pt x="881" y="83"/>
                      <a:pt x="941" y="60"/>
                    </a:cubicBezTo>
                    <a:cubicBezTo>
                      <a:pt x="1036" y="36"/>
                      <a:pt x="1108" y="72"/>
                      <a:pt x="1131" y="179"/>
                    </a:cubicBezTo>
                    <a:cubicBezTo>
                      <a:pt x="1155" y="274"/>
                      <a:pt x="1155" y="369"/>
                      <a:pt x="1167" y="4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42"/>
              <p:cNvSpPr/>
              <p:nvPr/>
            </p:nvSpPr>
            <p:spPr>
              <a:xfrm>
                <a:off x="5413750" y="4040500"/>
                <a:ext cx="3130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775" extrusionOk="0">
                    <a:moveTo>
                      <a:pt x="477" y="763"/>
                    </a:moveTo>
                    <a:cubicBezTo>
                      <a:pt x="310" y="739"/>
                      <a:pt x="156" y="691"/>
                      <a:pt x="37" y="572"/>
                    </a:cubicBezTo>
                    <a:cubicBezTo>
                      <a:pt x="13" y="560"/>
                      <a:pt x="1" y="525"/>
                      <a:pt x="13" y="501"/>
                    </a:cubicBezTo>
                    <a:cubicBezTo>
                      <a:pt x="25" y="489"/>
                      <a:pt x="37" y="465"/>
                      <a:pt x="49" y="465"/>
                    </a:cubicBezTo>
                    <a:cubicBezTo>
                      <a:pt x="108" y="453"/>
                      <a:pt x="156" y="453"/>
                      <a:pt x="203" y="441"/>
                    </a:cubicBezTo>
                    <a:cubicBezTo>
                      <a:pt x="263" y="441"/>
                      <a:pt x="334" y="453"/>
                      <a:pt x="382" y="418"/>
                    </a:cubicBezTo>
                    <a:cubicBezTo>
                      <a:pt x="465" y="358"/>
                      <a:pt x="549" y="287"/>
                      <a:pt x="644" y="406"/>
                    </a:cubicBezTo>
                    <a:cubicBezTo>
                      <a:pt x="656" y="429"/>
                      <a:pt x="715" y="418"/>
                      <a:pt x="739" y="394"/>
                    </a:cubicBezTo>
                    <a:cubicBezTo>
                      <a:pt x="834" y="310"/>
                      <a:pt x="965" y="251"/>
                      <a:pt x="1001" y="96"/>
                    </a:cubicBezTo>
                    <a:cubicBezTo>
                      <a:pt x="1001" y="72"/>
                      <a:pt x="1025" y="48"/>
                      <a:pt x="1037" y="37"/>
                    </a:cubicBezTo>
                    <a:cubicBezTo>
                      <a:pt x="1072" y="1"/>
                      <a:pt x="1120" y="1"/>
                      <a:pt x="1156" y="13"/>
                    </a:cubicBezTo>
                    <a:cubicBezTo>
                      <a:pt x="1203" y="25"/>
                      <a:pt x="1227" y="60"/>
                      <a:pt x="1239" y="120"/>
                    </a:cubicBezTo>
                    <a:cubicBezTo>
                      <a:pt x="1251" y="239"/>
                      <a:pt x="1215" y="370"/>
                      <a:pt x="1132" y="453"/>
                    </a:cubicBezTo>
                    <a:cubicBezTo>
                      <a:pt x="953" y="656"/>
                      <a:pt x="739" y="775"/>
                      <a:pt x="477" y="7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42"/>
              <p:cNvSpPr/>
              <p:nvPr/>
            </p:nvSpPr>
            <p:spPr>
              <a:xfrm>
                <a:off x="5534025" y="4182500"/>
                <a:ext cx="223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810" extrusionOk="0">
                    <a:moveTo>
                      <a:pt x="36" y="0"/>
                    </a:moveTo>
                    <a:cubicBezTo>
                      <a:pt x="60" y="0"/>
                      <a:pt x="83" y="0"/>
                      <a:pt x="107" y="12"/>
                    </a:cubicBezTo>
                    <a:cubicBezTo>
                      <a:pt x="202" y="72"/>
                      <a:pt x="298" y="131"/>
                      <a:pt x="369" y="226"/>
                    </a:cubicBezTo>
                    <a:cubicBezTo>
                      <a:pt x="452" y="357"/>
                      <a:pt x="548" y="464"/>
                      <a:pt x="679" y="524"/>
                    </a:cubicBezTo>
                    <a:cubicBezTo>
                      <a:pt x="691" y="536"/>
                      <a:pt x="702" y="536"/>
                      <a:pt x="714" y="548"/>
                    </a:cubicBezTo>
                    <a:cubicBezTo>
                      <a:pt x="833" y="643"/>
                      <a:pt x="893" y="738"/>
                      <a:pt x="845" y="762"/>
                    </a:cubicBezTo>
                    <a:cubicBezTo>
                      <a:pt x="762" y="810"/>
                      <a:pt x="691" y="750"/>
                      <a:pt x="631" y="714"/>
                    </a:cubicBezTo>
                    <a:cubicBezTo>
                      <a:pt x="405" y="583"/>
                      <a:pt x="191" y="417"/>
                      <a:pt x="48" y="179"/>
                    </a:cubicBezTo>
                    <a:cubicBezTo>
                      <a:pt x="24" y="131"/>
                      <a:pt x="0" y="95"/>
                      <a:pt x="0" y="48"/>
                    </a:cubicBezTo>
                    <a:cubicBezTo>
                      <a:pt x="12" y="36"/>
                      <a:pt x="24" y="12"/>
                      <a:pt x="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42"/>
              <p:cNvSpPr/>
              <p:nvPr/>
            </p:nvSpPr>
            <p:spPr>
              <a:xfrm>
                <a:off x="5636100" y="4156300"/>
                <a:ext cx="104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4" extrusionOk="0">
                    <a:moveTo>
                      <a:pt x="215" y="334"/>
                    </a:moveTo>
                    <a:cubicBezTo>
                      <a:pt x="168" y="322"/>
                      <a:pt x="132" y="310"/>
                      <a:pt x="84" y="298"/>
                    </a:cubicBezTo>
                    <a:cubicBezTo>
                      <a:pt x="48" y="286"/>
                      <a:pt x="13" y="250"/>
                      <a:pt x="13" y="203"/>
                    </a:cubicBezTo>
                    <a:cubicBezTo>
                      <a:pt x="1" y="143"/>
                      <a:pt x="25" y="107"/>
                      <a:pt x="48" y="72"/>
                    </a:cubicBezTo>
                    <a:cubicBezTo>
                      <a:pt x="120" y="24"/>
                      <a:pt x="191" y="0"/>
                      <a:pt x="263" y="0"/>
                    </a:cubicBezTo>
                    <a:cubicBezTo>
                      <a:pt x="346" y="12"/>
                      <a:pt x="418" y="107"/>
                      <a:pt x="406" y="203"/>
                    </a:cubicBezTo>
                    <a:cubicBezTo>
                      <a:pt x="406" y="238"/>
                      <a:pt x="382" y="274"/>
                      <a:pt x="358" y="286"/>
                    </a:cubicBezTo>
                    <a:cubicBezTo>
                      <a:pt x="310" y="310"/>
                      <a:pt x="263" y="322"/>
                      <a:pt x="215" y="3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42"/>
              <p:cNvSpPr/>
              <p:nvPr/>
            </p:nvSpPr>
            <p:spPr>
              <a:xfrm>
                <a:off x="5269700" y="4101825"/>
                <a:ext cx="110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63" extrusionOk="0">
                    <a:moveTo>
                      <a:pt x="250" y="36"/>
                    </a:moveTo>
                    <a:cubicBezTo>
                      <a:pt x="286" y="24"/>
                      <a:pt x="310" y="24"/>
                      <a:pt x="334" y="24"/>
                    </a:cubicBezTo>
                    <a:cubicBezTo>
                      <a:pt x="369" y="12"/>
                      <a:pt x="393" y="36"/>
                      <a:pt x="417" y="72"/>
                    </a:cubicBezTo>
                    <a:cubicBezTo>
                      <a:pt x="441" y="120"/>
                      <a:pt x="417" y="155"/>
                      <a:pt x="393" y="191"/>
                    </a:cubicBezTo>
                    <a:cubicBezTo>
                      <a:pt x="357" y="239"/>
                      <a:pt x="310" y="262"/>
                      <a:pt x="250" y="251"/>
                    </a:cubicBezTo>
                    <a:cubicBezTo>
                      <a:pt x="191" y="239"/>
                      <a:pt x="119" y="227"/>
                      <a:pt x="48" y="215"/>
                    </a:cubicBezTo>
                    <a:cubicBezTo>
                      <a:pt x="12" y="203"/>
                      <a:pt x="0" y="179"/>
                      <a:pt x="0" y="131"/>
                    </a:cubicBezTo>
                    <a:cubicBezTo>
                      <a:pt x="0" y="96"/>
                      <a:pt x="24" y="60"/>
                      <a:pt x="60" y="48"/>
                    </a:cubicBezTo>
                    <a:cubicBezTo>
                      <a:pt x="119" y="0"/>
                      <a:pt x="191" y="48"/>
                      <a:pt x="250" y="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42"/>
              <p:cNvSpPr/>
              <p:nvPr/>
            </p:nvSpPr>
            <p:spPr>
              <a:xfrm>
                <a:off x="5462875" y="4052125"/>
                <a:ext cx="9850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65" extrusionOk="0">
                    <a:moveTo>
                      <a:pt x="286" y="464"/>
                    </a:moveTo>
                    <a:cubicBezTo>
                      <a:pt x="274" y="453"/>
                      <a:pt x="227" y="453"/>
                      <a:pt x="215" y="429"/>
                    </a:cubicBezTo>
                    <a:cubicBezTo>
                      <a:pt x="143" y="310"/>
                      <a:pt x="72" y="203"/>
                      <a:pt x="0" y="83"/>
                    </a:cubicBezTo>
                    <a:cubicBezTo>
                      <a:pt x="0" y="60"/>
                      <a:pt x="12" y="24"/>
                      <a:pt x="24" y="12"/>
                    </a:cubicBezTo>
                    <a:cubicBezTo>
                      <a:pt x="36" y="0"/>
                      <a:pt x="60" y="0"/>
                      <a:pt x="72" y="0"/>
                    </a:cubicBezTo>
                    <a:cubicBezTo>
                      <a:pt x="191" y="83"/>
                      <a:pt x="298" y="203"/>
                      <a:pt x="370" y="334"/>
                    </a:cubicBezTo>
                    <a:cubicBezTo>
                      <a:pt x="393" y="381"/>
                      <a:pt x="358" y="453"/>
                      <a:pt x="286" y="4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42"/>
              <p:cNvSpPr/>
              <p:nvPr/>
            </p:nvSpPr>
            <p:spPr>
              <a:xfrm>
                <a:off x="5500675" y="4082775"/>
                <a:ext cx="9850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11" extrusionOk="0">
                    <a:moveTo>
                      <a:pt x="215" y="0"/>
                    </a:moveTo>
                    <a:cubicBezTo>
                      <a:pt x="274" y="84"/>
                      <a:pt x="334" y="143"/>
                      <a:pt x="382" y="215"/>
                    </a:cubicBezTo>
                    <a:cubicBezTo>
                      <a:pt x="393" y="251"/>
                      <a:pt x="370" y="310"/>
                      <a:pt x="346" y="310"/>
                    </a:cubicBezTo>
                    <a:cubicBezTo>
                      <a:pt x="251" y="310"/>
                      <a:pt x="155" y="298"/>
                      <a:pt x="72" y="262"/>
                    </a:cubicBezTo>
                    <a:cubicBezTo>
                      <a:pt x="36" y="239"/>
                      <a:pt x="1" y="203"/>
                      <a:pt x="1" y="155"/>
                    </a:cubicBezTo>
                    <a:cubicBezTo>
                      <a:pt x="1" y="108"/>
                      <a:pt x="36" y="84"/>
                      <a:pt x="60" y="72"/>
                    </a:cubicBezTo>
                    <a:cubicBezTo>
                      <a:pt x="120" y="48"/>
                      <a:pt x="167" y="24"/>
                      <a:pt x="2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42"/>
              <p:cNvSpPr/>
              <p:nvPr/>
            </p:nvSpPr>
            <p:spPr>
              <a:xfrm>
                <a:off x="5646225" y="4145875"/>
                <a:ext cx="104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75" extrusionOk="0">
                    <a:moveTo>
                      <a:pt x="84" y="274"/>
                    </a:moveTo>
                    <a:cubicBezTo>
                      <a:pt x="60" y="251"/>
                      <a:pt x="36" y="239"/>
                      <a:pt x="24" y="215"/>
                    </a:cubicBezTo>
                    <a:cubicBezTo>
                      <a:pt x="1" y="179"/>
                      <a:pt x="24" y="143"/>
                      <a:pt x="48" y="120"/>
                    </a:cubicBezTo>
                    <a:cubicBezTo>
                      <a:pt x="132" y="60"/>
                      <a:pt x="215" y="36"/>
                      <a:pt x="310" y="13"/>
                    </a:cubicBezTo>
                    <a:cubicBezTo>
                      <a:pt x="358" y="1"/>
                      <a:pt x="394" y="13"/>
                      <a:pt x="405" y="60"/>
                    </a:cubicBezTo>
                    <a:cubicBezTo>
                      <a:pt x="417" y="120"/>
                      <a:pt x="417" y="167"/>
                      <a:pt x="370" y="191"/>
                    </a:cubicBezTo>
                    <a:cubicBezTo>
                      <a:pt x="275" y="227"/>
                      <a:pt x="179" y="251"/>
                      <a:pt x="84" y="2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42"/>
              <p:cNvSpPr/>
              <p:nvPr/>
            </p:nvSpPr>
            <p:spPr>
              <a:xfrm>
                <a:off x="5320900" y="4332800"/>
                <a:ext cx="10425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16" extrusionOk="0">
                    <a:moveTo>
                      <a:pt x="155" y="215"/>
                    </a:moveTo>
                    <a:cubicBezTo>
                      <a:pt x="143" y="215"/>
                      <a:pt x="95" y="215"/>
                      <a:pt x="48" y="191"/>
                    </a:cubicBezTo>
                    <a:cubicBezTo>
                      <a:pt x="24" y="191"/>
                      <a:pt x="12" y="155"/>
                      <a:pt x="0" y="132"/>
                    </a:cubicBezTo>
                    <a:cubicBezTo>
                      <a:pt x="0" y="108"/>
                      <a:pt x="24" y="84"/>
                      <a:pt x="36" y="60"/>
                    </a:cubicBezTo>
                    <a:cubicBezTo>
                      <a:pt x="83" y="25"/>
                      <a:pt x="143" y="1"/>
                      <a:pt x="203" y="1"/>
                    </a:cubicBezTo>
                    <a:cubicBezTo>
                      <a:pt x="274" y="1"/>
                      <a:pt x="345" y="25"/>
                      <a:pt x="393" y="108"/>
                    </a:cubicBezTo>
                    <a:cubicBezTo>
                      <a:pt x="417" y="155"/>
                      <a:pt x="322" y="215"/>
                      <a:pt x="214" y="215"/>
                    </a:cubicBezTo>
                    <a:cubicBezTo>
                      <a:pt x="203" y="215"/>
                      <a:pt x="203" y="215"/>
                      <a:pt x="155" y="2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42"/>
              <p:cNvSpPr/>
              <p:nvPr/>
            </p:nvSpPr>
            <p:spPr>
              <a:xfrm>
                <a:off x="5443525" y="4034250"/>
                <a:ext cx="747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30" extrusionOk="0">
                    <a:moveTo>
                      <a:pt x="12" y="1"/>
                    </a:moveTo>
                    <a:cubicBezTo>
                      <a:pt x="96" y="36"/>
                      <a:pt x="167" y="96"/>
                      <a:pt x="227" y="156"/>
                    </a:cubicBezTo>
                    <a:cubicBezTo>
                      <a:pt x="274" y="203"/>
                      <a:pt x="298" y="263"/>
                      <a:pt x="298" y="334"/>
                    </a:cubicBezTo>
                    <a:cubicBezTo>
                      <a:pt x="286" y="370"/>
                      <a:pt x="274" y="406"/>
                      <a:pt x="239" y="417"/>
                    </a:cubicBezTo>
                    <a:cubicBezTo>
                      <a:pt x="203" y="429"/>
                      <a:pt x="167" y="417"/>
                      <a:pt x="155" y="382"/>
                    </a:cubicBezTo>
                    <a:cubicBezTo>
                      <a:pt x="120" y="298"/>
                      <a:pt x="96" y="227"/>
                      <a:pt x="60" y="144"/>
                    </a:cubicBezTo>
                    <a:cubicBezTo>
                      <a:pt x="48" y="108"/>
                      <a:pt x="24" y="60"/>
                      <a:pt x="1" y="2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42"/>
              <p:cNvSpPr/>
              <p:nvPr/>
            </p:nvSpPr>
            <p:spPr>
              <a:xfrm>
                <a:off x="5477450" y="4070275"/>
                <a:ext cx="116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70" extrusionOk="0">
                    <a:moveTo>
                      <a:pt x="13" y="12"/>
                    </a:moveTo>
                    <a:cubicBezTo>
                      <a:pt x="25" y="12"/>
                      <a:pt x="37" y="0"/>
                      <a:pt x="37" y="0"/>
                    </a:cubicBezTo>
                    <a:cubicBezTo>
                      <a:pt x="144" y="60"/>
                      <a:pt x="263" y="108"/>
                      <a:pt x="358" y="191"/>
                    </a:cubicBezTo>
                    <a:cubicBezTo>
                      <a:pt x="418" y="250"/>
                      <a:pt x="465" y="334"/>
                      <a:pt x="429" y="346"/>
                    </a:cubicBezTo>
                    <a:cubicBezTo>
                      <a:pt x="370" y="370"/>
                      <a:pt x="334" y="310"/>
                      <a:pt x="298" y="286"/>
                    </a:cubicBezTo>
                    <a:cubicBezTo>
                      <a:pt x="203" y="215"/>
                      <a:pt x="108" y="143"/>
                      <a:pt x="25" y="84"/>
                    </a:cubicBezTo>
                    <a:cubicBezTo>
                      <a:pt x="13" y="72"/>
                      <a:pt x="1" y="48"/>
                      <a:pt x="1" y="24"/>
                    </a:cubicBezTo>
                    <a:cubicBezTo>
                      <a:pt x="1" y="24"/>
                      <a:pt x="13" y="12"/>
                      <a:pt x="13" y="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42"/>
              <p:cNvSpPr/>
              <p:nvPr/>
            </p:nvSpPr>
            <p:spPr>
              <a:xfrm>
                <a:off x="5493225" y="4069675"/>
                <a:ext cx="83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5" extrusionOk="0">
                    <a:moveTo>
                      <a:pt x="334" y="251"/>
                    </a:moveTo>
                    <a:cubicBezTo>
                      <a:pt x="322" y="251"/>
                      <a:pt x="299" y="274"/>
                      <a:pt x="287" y="274"/>
                    </a:cubicBezTo>
                    <a:cubicBezTo>
                      <a:pt x="179" y="239"/>
                      <a:pt x="84" y="179"/>
                      <a:pt x="13" y="84"/>
                    </a:cubicBezTo>
                    <a:cubicBezTo>
                      <a:pt x="1" y="84"/>
                      <a:pt x="1" y="48"/>
                      <a:pt x="1" y="36"/>
                    </a:cubicBezTo>
                    <a:cubicBezTo>
                      <a:pt x="13" y="1"/>
                      <a:pt x="48" y="1"/>
                      <a:pt x="60" y="13"/>
                    </a:cubicBezTo>
                    <a:cubicBezTo>
                      <a:pt x="156" y="72"/>
                      <a:pt x="251" y="108"/>
                      <a:pt x="322" y="191"/>
                    </a:cubicBezTo>
                    <a:cubicBezTo>
                      <a:pt x="334" y="203"/>
                      <a:pt x="334" y="227"/>
                      <a:pt x="334" y="25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42"/>
              <p:cNvSpPr/>
              <p:nvPr/>
            </p:nvSpPr>
            <p:spPr>
              <a:xfrm>
                <a:off x="5714100" y="4121475"/>
                <a:ext cx="83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15" extrusionOk="0">
                    <a:moveTo>
                      <a:pt x="334" y="179"/>
                    </a:moveTo>
                    <a:cubicBezTo>
                      <a:pt x="322" y="191"/>
                      <a:pt x="310" y="215"/>
                      <a:pt x="298" y="215"/>
                    </a:cubicBezTo>
                    <a:cubicBezTo>
                      <a:pt x="203" y="215"/>
                      <a:pt x="119" y="179"/>
                      <a:pt x="36" y="119"/>
                    </a:cubicBezTo>
                    <a:cubicBezTo>
                      <a:pt x="12" y="119"/>
                      <a:pt x="0" y="72"/>
                      <a:pt x="0" y="60"/>
                    </a:cubicBezTo>
                    <a:cubicBezTo>
                      <a:pt x="12" y="12"/>
                      <a:pt x="48" y="0"/>
                      <a:pt x="84" y="24"/>
                    </a:cubicBezTo>
                    <a:cubicBezTo>
                      <a:pt x="155" y="48"/>
                      <a:pt x="238" y="96"/>
                      <a:pt x="310" y="131"/>
                    </a:cubicBezTo>
                    <a:cubicBezTo>
                      <a:pt x="322" y="143"/>
                      <a:pt x="322" y="167"/>
                      <a:pt x="334" y="17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42"/>
              <p:cNvSpPr/>
              <p:nvPr/>
            </p:nvSpPr>
            <p:spPr>
              <a:xfrm>
                <a:off x="5509300" y="4077725"/>
                <a:ext cx="627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58" extrusionOk="0">
                    <a:moveTo>
                      <a:pt x="251" y="322"/>
                    </a:moveTo>
                    <a:cubicBezTo>
                      <a:pt x="227" y="345"/>
                      <a:pt x="215" y="357"/>
                      <a:pt x="191" y="357"/>
                    </a:cubicBezTo>
                    <a:cubicBezTo>
                      <a:pt x="179" y="357"/>
                      <a:pt x="167" y="345"/>
                      <a:pt x="156" y="333"/>
                    </a:cubicBezTo>
                    <a:cubicBezTo>
                      <a:pt x="72" y="262"/>
                      <a:pt x="25" y="155"/>
                      <a:pt x="13" y="48"/>
                    </a:cubicBezTo>
                    <a:cubicBezTo>
                      <a:pt x="1" y="36"/>
                      <a:pt x="25" y="12"/>
                      <a:pt x="25" y="0"/>
                    </a:cubicBezTo>
                    <a:cubicBezTo>
                      <a:pt x="37" y="0"/>
                      <a:pt x="48" y="0"/>
                      <a:pt x="48" y="0"/>
                    </a:cubicBezTo>
                    <a:cubicBezTo>
                      <a:pt x="132" y="95"/>
                      <a:pt x="191" y="202"/>
                      <a:pt x="251" y="32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42"/>
              <p:cNvSpPr/>
              <p:nvPr/>
            </p:nvSpPr>
            <p:spPr>
              <a:xfrm>
                <a:off x="5553075" y="4134275"/>
                <a:ext cx="507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39" extrusionOk="0">
                    <a:moveTo>
                      <a:pt x="202" y="155"/>
                    </a:moveTo>
                    <a:cubicBezTo>
                      <a:pt x="202" y="191"/>
                      <a:pt x="179" y="226"/>
                      <a:pt x="143" y="238"/>
                    </a:cubicBezTo>
                    <a:cubicBezTo>
                      <a:pt x="119" y="238"/>
                      <a:pt x="95" y="238"/>
                      <a:pt x="71" y="226"/>
                    </a:cubicBezTo>
                    <a:cubicBezTo>
                      <a:pt x="12" y="179"/>
                      <a:pt x="0" y="96"/>
                      <a:pt x="12" y="24"/>
                    </a:cubicBezTo>
                    <a:cubicBezTo>
                      <a:pt x="12" y="12"/>
                      <a:pt x="36" y="0"/>
                      <a:pt x="48" y="0"/>
                    </a:cubicBezTo>
                    <a:cubicBezTo>
                      <a:pt x="131" y="12"/>
                      <a:pt x="202" y="72"/>
                      <a:pt x="202" y="15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42"/>
              <p:cNvSpPr/>
              <p:nvPr/>
            </p:nvSpPr>
            <p:spPr>
              <a:xfrm>
                <a:off x="5433100" y="4027400"/>
                <a:ext cx="107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99" extrusionOk="0">
                    <a:moveTo>
                      <a:pt x="418" y="299"/>
                    </a:moveTo>
                    <a:cubicBezTo>
                      <a:pt x="263" y="275"/>
                      <a:pt x="144" y="156"/>
                      <a:pt x="13" y="60"/>
                    </a:cubicBezTo>
                    <a:cubicBezTo>
                      <a:pt x="13" y="60"/>
                      <a:pt x="1" y="25"/>
                      <a:pt x="13" y="13"/>
                    </a:cubicBezTo>
                    <a:cubicBezTo>
                      <a:pt x="13" y="13"/>
                      <a:pt x="48" y="1"/>
                      <a:pt x="48" y="1"/>
                    </a:cubicBezTo>
                    <a:cubicBezTo>
                      <a:pt x="179" y="84"/>
                      <a:pt x="322" y="144"/>
                      <a:pt x="429" y="27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42"/>
              <p:cNvSpPr/>
              <p:nvPr/>
            </p:nvSpPr>
            <p:spPr>
              <a:xfrm>
                <a:off x="5561400" y="4461700"/>
                <a:ext cx="47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51" extrusionOk="0">
                    <a:moveTo>
                      <a:pt x="179" y="72"/>
                    </a:moveTo>
                    <a:cubicBezTo>
                      <a:pt x="191" y="167"/>
                      <a:pt x="108" y="250"/>
                      <a:pt x="48" y="238"/>
                    </a:cubicBezTo>
                    <a:cubicBezTo>
                      <a:pt x="36" y="238"/>
                      <a:pt x="12" y="214"/>
                      <a:pt x="12" y="203"/>
                    </a:cubicBezTo>
                    <a:cubicBezTo>
                      <a:pt x="0" y="131"/>
                      <a:pt x="24" y="83"/>
                      <a:pt x="72" y="36"/>
                    </a:cubicBezTo>
                    <a:cubicBezTo>
                      <a:pt x="84" y="12"/>
                      <a:pt x="119" y="0"/>
                      <a:pt x="143" y="24"/>
                    </a:cubicBezTo>
                    <a:cubicBezTo>
                      <a:pt x="155" y="36"/>
                      <a:pt x="167" y="60"/>
                      <a:pt x="179" y="7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42"/>
              <p:cNvSpPr/>
              <p:nvPr/>
            </p:nvSpPr>
            <p:spPr>
              <a:xfrm>
                <a:off x="5515550" y="4093500"/>
                <a:ext cx="54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91" extrusionOk="0">
                    <a:moveTo>
                      <a:pt x="48" y="0"/>
                    </a:moveTo>
                    <a:cubicBezTo>
                      <a:pt x="120" y="0"/>
                      <a:pt x="179" y="36"/>
                      <a:pt x="203" y="107"/>
                    </a:cubicBezTo>
                    <a:cubicBezTo>
                      <a:pt x="215" y="119"/>
                      <a:pt x="215" y="143"/>
                      <a:pt x="203" y="155"/>
                    </a:cubicBezTo>
                    <a:cubicBezTo>
                      <a:pt x="191" y="167"/>
                      <a:pt x="179" y="191"/>
                      <a:pt x="156" y="179"/>
                    </a:cubicBezTo>
                    <a:cubicBezTo>
                      <a:pt x="84" y="179"/>
                      <a:pt x="37" y="131"/>
                      <a:pt x="1" y="60"/>
                    </a:cubicBezTo>
                    <a:cubicBezTo>
                      <a:pt x="1" y="48"/>
                      <a:pt x="1" y="36"/>
                      <a:pt x="1" y="24"/>
                    </a:cubicBezTo>
                    <a:cubicBezTo>
                      <a:pt x="13" y="12"/>
                      <a:pt x="25" y="12"/>
                      <a:pt x="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42"/>
              <p:cNvSpPr/>
              <p:nvPr/>
            </p:nvSpPr>
            <p:spPr>
              <a:xfrm>
                <a:off x="5409000" y="4379250"/>
                <a:ext cx="44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74" extrusionOk="0">
                    <a:moveTo>
                      <a:pt x="36" y="0"/>
                    </a:moveTo>
                    <a:cubicBezTo>
                      <a:pt x="119" y="36"/>
                      <a:pt x="179" y="155"/>
                      <a:pt x="155" y="250"/>
                    </a:cubicBezTo>
                    <a:cubicBezTo>
                      <a:pt x="143" y="262"/>
                      <a:pt x="119" y="274"/>
                      <a:pt x="108" y="262"/>
                    </a:cubicBezTo>
                    <a:cubicBezTo>
                      <a:pt x="36" y="202"/>
                      <a:pt x="0" y="119"/>
                      <a:pt x="0" y="24"/>
                    </a:cubicBezTo>
                    <a:cubicBezTo>
                      <a:pt x="0" y="24"/>
                      <a:pt x="24" y="12"/>
                      <a:pt x="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42"/>
              <p:cNvSpPr/>
              <p:nvPr/>
            </p:nvSpPr>
            <p:spPr>
              <a:xfrm>
                <a:off x="5476875" y="4061650"/>
                <a:ext cx="62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27" extrusionOk="0">
                    <a:moveTo>
                      <a:pt x="250" y="167"/>
                    </a:moveTo>
                    <a:cubicBezTo>
                      <a:pt x="238" y="191"/>
                      <a:pt x="226" y="214"/>
                      <a:pt x="214" y="214"/>
                    </a:cubicBezTo>
                    <a:cubicBezTo>
                      <a:pt x="119" y="226"/>
                      <a:pt x="12" y="131"/>
                      <a:pt x="0" y="36"/>
                    </a:cubicBezTo>
                    <a:cubicBezTo>
                      <a:pt x="0" y="24"/>
                      <a:pt x="24" y="0"/>
                      <a:pt x="36" y="0"/>
                    </a:cubicBezTo>
                    <a:cubicBezTo>
                      <a:pt x="131" y="24"/>
                      <a:pt x="191" y="95"/>
                      <a:pt x="250" y="16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42"/>
              <p:cNvSpPr/>
              <p:nvPr/>
            </p:nvSpPr>
            <p:spPr>
              <a:xfrm>
                <a:off x="5318800" y="4124450"/>
                <a:ext cx="42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3" extrusionOk="0">
                    <a:moveTo>
                      <a:pt x="72" y="12"/>
                    </a:moveTo>
                    <a:cubicBezTo>
                      <a:pt x="120" y="0"/>
                      <a:pt x="167" y="60"/>
                      <a:pt x="167" y="119"/>
                    </a:cubicBezTo>
                    <a:cubicBezTo>
                      <a:pt x="156" y="155"/>
                      <a:pt x="144" y="191"/>
                      <a:pt x="108" y="191"/>
                    </a:cubicBezTo>
                    <a:cubicBezTo>
                      <a:pt x="60" y="203"/>
                      <a:pt x="25" y="167"/>
                      <a:pt x="13" y="119"/>
                    </a:cubicBezTo>
                    <a:cubicBezTo>
                      <a:pt x="1" y="72"/>
                      <a:pt x="37" y="12"/>
                      <a:pt x="72" y="1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42"/>
              <p:cNvSpPr/>
              <p:nvPr/>
            </p:nvSpPr>
            <p:spPr>
              <a:xfrm>
                <a:off x="5430125" y="4085750"/>
                <a:ext cx="51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299" extrusionOk="0">
                    <a:moveTo>
                      <a:pt x="132" y="298"/>
                    </a:moveTo>
                    <a:cubicBezTo>
                      <a:pt x="96" y="215"/>
                      <a:pt x="48" y="132"/>
                      <a:pt x="1" y="48"/>
                    </a:cubicBezTo>
                    <a:cubicBezTo>
                      <a:pt x="1" y="36"/>
                      <a:pt x="13" y="12"/>
                      <a:pt x="25" y="1"/>
                    </a:cubicBezTo>
                    <a:cubicBezTo>
                      <a:pt x="36" y="1"/>
                      <a:pt x="60" y="1"/>
                      <a:pt x="72" y="1"/>
                    </a:cubicBezTo>
                    <a:cubicBezTo>
                      <a:pt x="144" y="48"/>
                      <a:pt x="167" y="132"/>
                      <a:pt x="191" y="215"/>
                    </a:cubicBezTo>
                    <a:cubicBezTo>
                      <a:pt x="203" y="251"/>
                      <a:pt x="167" y="274"/>
                      <a:pt x="132" y="28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42"/>
              <p:cNvSpPr/>
              <p:nvPr/>
            </p:nvSpPr>
            <p:spPr>
              <a:xfrm>
                <a:off x="5563175" y="4135750"/>
                <a:ext cx="3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16" extrusionOk="0">
                    <a:moveTo>
                      <a:pt x="108" y="1"/>
                    </a:moveTo>
                    <a:cubicBezTo>
                      <a:pt x="120" y="13"/>
                      <a:pt x="144" y="25"/>
                      <a:pt x="144" y="37"/>
                    </a:cubicBezTo>
                    <a:cubicBezTo>
                      <a:pt x="156" y="60"/>
                      <a:pt x="156" y="84"/>
                      <a:pt x="156" y="108"/>
                    </a:cubicBezTo>
                    <a:cubicBezTo>
                      <a:pt x="144" y="144"/>
                      <a:pt x="120" y="179"/>
                      <a:pt x="108" y="203"/>
                    </a:cubicBezTo>
                    <a:cubicBezTo>
                      <a:pt x="96" y="215"/>
                      <a:pt x="60" y="191"/>
                      <a:pt x="48" y="179"/>
                    </a:cubicBezTo>
                    <a:cubicBezTo>
                      <a:pt x="1" y="132"/>
                      <a:pt x="13" y="96"/>
                      <a:pt x="48" y="48"/>
                    </a:cubicBezTo>
                    <a:cubicBezTo>
                      <a:pt x="60" y="37"/>
                      <a:pt x="84" y="13"/>
                      <a:pt x="1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42"/>
              <p:cNvSpPr/>
              <p:nvPr/>
            </p:nvSpPr>
            <p:spPr>
              <a:xfrm>
                <a:off x="5684025" y="4423900"/>
                <a:ext cx="33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03" extrusionOk="0">
                    <a:moveTo>
                      <a:pt x="132" y="107"/>
                    </a:moveTo>
                    <a:cubicBezTo>
                      <a:pt x="132" y="143"/>
                      <a:pt x="120" y="179"/>
                      <a:pt x="84" y="191"/>
                    </a:cubicBezTo>
                    <a:cubicBezTo>
                      <a:pt x="36" y="202"/>
                      <a:pt x="1" y="143"/>
                      <a:pt x="1" y="71"/>
                    </a:cubicBezTo>
                    <a:cubicBezTo>
                      <a:pt x="1" y="24"/>
                      <a:pt x="25" y="0"/>
                      <a:pt x="72" y="12"/>
                    </a:cubicBezTo>
                    <a:cubicBezTo>
                      <a:pt x="120" y="12"/>
                      <a:pt x="132" y="60"/>
                      <a:pt x="132" y="10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42"/>
              <p:cNvSpPr/>
              <p:nvPr/>
            </p:nvSpPr>
            <p:spPr>
              <a:xfrm>
                <a:off x="5558125" y="4143800"/>
                <a:ext cx="36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79" extrusionOk="0">
                    <a:moveTo>
                      <a:pt x="143" y="131"/>
                    </a:moveTo>
                    <a:cubicBezTo>
                      <a:pt x="131" y="143"/>
                      <a:pt x="119" y="167"/>
                      <a:pt x="108" y="167"/>
                    </a:cubicBezTo>
                    <a:cubicBezTo>
                      <a:pt x="60" y="179"/>
                      <a:pt x="0" y="96"/>
                      <a:pt x="12" y="36"/>
                    </a:cubicBezTo>
                    <a:cubicBezTo>
                      <a:pt x="24" y="24"/>
                      <a:pt x="48" y="0"/>
                      <a:pt x="60" y="12"/>
                    </a:cubicBezTo>
                    <a:cubicBezTo>
                      <a:pt x="108" y="24"/>
                      <a:pt x="143" y="72"/>
                      <a:pt x="143" y="1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42"/>
              <p:cNvSpPr/>
              <p:nvPr/>
            </p:nvSpPr>
            <p:spPr>
              <a:xfrm>
                <a:off x="5377150" y="4376850"/>
                <a:ext cx="24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168" extrusionOk="0">
                    <a:moveTo>
                      <a:pt x="96" y="96"/>
                    </a:moveTo>
                    <a:cubicBezTo>
                      <a:pt x="96" y="108"/>
                      <a:pt x="96" y="156"/>
                      <a:pt x="60" y="156"/>
                    </a:cubicBezTo>
                    <a:cubicBezTo>
                      <a:pt x="12" y="168"/>
                      <a:pt x="0" y="120"/>
                      <a:pt x="0" y="84"/>
                    </a:cubicBezTo>
                    <a:cubicBezTo>
                      <a:pt x="0" y="48"/>
                      <a:pt x="12" y="1"/>
                      <a:pt x="60" y="13"/>
                    </a:cubicBezTo>
                    <a:cubicBezTo>
                      <a:pt x="84" y="13"/>
                      <a:pt x="96" y="48"/>
                      <a:pt x="96" y="9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42"/>
              <p:cNvSpPr/>
              <p:nvPr/>
            </p:nvSpPr>
            <p:spPr>
              <a:xfrm>
                <a:off x="5449475" y="4101825"/>
                <a:ext cx="420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4" extrusionOk="0">
                    <a:moveTo>
                      <a:pt x="24" y="0"/>
                    </a:moveTo>
                    <a:cubicBezTo>
                      <a:pt x="84" y="0"/>
                      <a:pt x="132" y="36"/>
                      <a:pt x="167" y="96"/>
                    </a:cubicBezTo>
                    <a:cubicBezTo>
                      <a:pt x="167" y="108"/>
                      <a:pt x="155" y="131"/>
                      <a:pt x="144" y="131"/>
                    </a:cubicBezTo>
                    <a:cubicBezTo>
                      <a:pt x="84" y="143"/>
                      <a:pt x="36" y="108"/>
                      <a:pt x="13" y="48"/>
                    </a:cubicBezTo>
                    <a:cubicBezTo>
                      <a:pt x="1" y="36"/>
                      <a:pt x="24" y="12"/>
                      <a:pt x="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42"/>
              <p:cNvSpPr/>
              <p:nvPr/>
            </p:nvSpPr>
            <p:spPr>
              <a:xfrm>
                <a:off x="5694150" y="4190525"/>
                <a:ext cx="30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6" extrusionOk="0">
                    <a:moveTo>
                      <a:pt x="120" y="48"/>
                    </a:moveTo>
                    <a:cubicBezTo>
                      <a:pt x="120" y="60"/>
                      <a:pt x="108" y="84"/>
                      <a:pt x="96" y="84"/>
                    </a:cubicBezTo>
                    <a:cubicBezTo>
                      <a:pt x="60" y="96"/>
                      <a:pt x="36" y="96"/>
                      <a:pt x="12" y="48"/>
                    </a:cubicBezTo>
                    <a:cubicBezTo>
                      <a:pt x="1" y="24"/>
                      <a:pt x="12" y="1"/>
                      <a:pt x="48" y="1"/>
                    </a:cubicBezTo>
                    <a:cubicBezTo>
                      <a:pt x="84" y="1"/>
                      <a:pt x="108" y="12"/>
                      <a:pt x="120" y="4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42"/>
              <p:cNvSpPr/>
              <p:nvPr/>
            </p:nvSpPr>
            <p:spPr>
              <a:xfrm>
                <a:off x="5342025" y="4147950"/>
                <a:ext cx="300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09" extrusionOk="0">
                    <a:moveTo>
                      <a:pt x="36" y="108"/>
                    </a:moveTo>
                    <a:cubicBezTo>
                      <a:pt x="24" y="96"/>
                      <a:pt x="12" y="84"/>
                      <a:pt x="12" y="72"/>
                    </a:cubicBezTo>
                    <a:cubicBezTo>
                      <a:pt x="0" y="25"/>
                      <a:pt x="36" y="1"/>
                      <a:pt x="72" y="1"/>
                    </a:cubicBezTo>
                    <a:cubicBezTo>
                      <a:pt x="96" y="1"/>
                      <a:pt x="120" y="25"/>
                      <a:pt x="120" y="49"/>
                    </a:cubicBezTo>
                    <a:cubicBezTo>
                      <a:pt x="108" y="96"/>
                      <a:pt x="72" y="108"/>
                      <a:pt x="36" y="10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42"/>
              <p:cNvSpPr/>
              <p:nvPr/>
            </p:nvSpPr>
            <p:spPr>
              <a:xfrm>
                <a:off x="5548900" y="4512300"/>
                <a:ext cx="2100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84" h="132" extrusionOk="0">
                    <a:moveTo>
                      <a:pt x="0" y="72"/>
                    </a:moveTo>
                    <a:cubicBezTo>
                      <a:pt x="12" y="60"/>
                      <a:pt x="24" y="36"/>
                      <a:pt x="36" y="24"/>
                    </a:cubicBezTo>
                    <a:cubicBezTo>
                      <a:pt x="72" y="0"/>
                      <a:pt x="84" y="36"/>
                      <a:pt x="84" y="60"/>
                    </a:cubicBezTo>
                    <a:cubicBezTo>
                      <a:pt x="84" y="84"/>
                      <a:pt x="72" y="119"/>
                      <a:pt x="60" y="119"/>
                    </a:cubicBezTo>
                    <a:cubicBezTo>
                      <a:pt x="36" y="131"/>
                      <a:pt x="12" y="119"/>
                      <a:pt x="0" y="7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42"/>
              <p:cNvSpPr/>
              <p:nvPr/>
            </p:nvSpPr>
            <p:spPr>
              <a:xfrm>
                <a:off x="5399775" y="4021750"/>
                <a:ext cx="270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96" extrusionOk="0">
                    <a:moveTo>
                      <a:pt x="107" y="60"/>
                    </a:moveTo>
                    <a:cubicBezTo>
                      <a:pt x="84" y="84"/>
                      <a:pt x="60" y="96"/>
                      <a:pt x="36" y="84"/>
                    </a:cubicBezTo>
                    <a:cubicBezTo>
                      <a:pt x="12" y="72"/>
                      <a:pt x="0" y="48"/>
                      <a:pt x="24" y="25"/>
                    </a:cubicBezTo>
                    <a:cubicBezTo>
                      <a:pt x="36" y="1"/>
                      <a:pt x="60" y="1"/>
                      <a:pt x="96" y="13"/>
                    </a:cubicBezTo>
                    <a:cubicBezTo>
                      <a:pt x="107" y="25"/>
                      <a:pt x="107" y="48"/>
                      <a:pt x="107" y="6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42"/>
              <p:cNvSpPr/>
              <p:nvPr/>
            </p:nvSpPr>
            <p:spPr>
              <a:xfrm>
                <a:off x="5426550" y="4025025"/>
                <a:ext cx="242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97" h="96" extrusionOk="0">
                    <a:moveTo>
                      <a:pt x="37" y="96"/>
                    </a:moveTo>
                    <a:cubicBezTo>
                      <a:pt x="13" y="96"/>
                      <a:pt x="1" y="72"/>
                      <a:pt x="1" y="36"/>
                    </a:cubicBezTo>
                    <a:cubicBezTo>
                      <a:pt x="13" y="13"/>
                      <a:pt x="37" y="1"/>
                      <a:pt x="60" y="13"/>
                    </a:cubicBezTo>
                    <a:cubicBezTo>
                      <a:pt x="72" y="13"/>
                      <a:pt x="84" y="36"/>
                      <a:pt x="84" y="48"/>
                    </a:cubicBezTo>
                    <a:cubicBezTo>
                      <a:pt x="96" y="84"/>
                      <a:pt x="72" y="96"/>
                      <a:pt x="37" y="9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42"/>
              <p:cNvSpPr/>
              <p:nvPr/>
            </p:nvSpPr>
            <p:spPr>
              <a:xfrm>
                <a:off x="5643550" y="4170275"/>
                <a:ext cx="2400" cy="2425"/>
              </a:xfrm>
              <a:custGeom>
                <a:avLst/>
                <a:gdLst/>
                <a:ahLst/>
                <a:cxnLst/>
                <a:rect l="l" t="t" r="r" b="b"/>
                <a:pathLst>
                  <a:path w="96" h="97" extrusionOk="0">
                    <a:moveTo>
                      <a:pt x="72" y="1"/>
                    </a:moveTo>
                    <a:cubicBezTo>
                      <a:pt x="72" y="13"/>
                      <a:pt x="96" y="37"/>
                      <a:pt x="84" y="37"/>
                    </a:cubicBezTo>
                    <a:cubicBezTo>
                      <a:pt x="72" y="84"/>
                      <a:pt x="48" y="96"/>
                      <a:pt x="12" y="84"/>
                    </a:cubicBezTo>
                    <a:cubicBezTo>
                      <a:pt x="12" y="84"/>
                      <a:pt x="1" y="72"/>
                      <a:pt x="1" y="60"/>
                    </a:cubicBezTo>
                    <a:cubicBezTo>
                      <a:pt x="1" y="25"/>
                      <a:pt x="36" y="1"/>
                      <a:pt x="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05" name="Google Shape;12005;p42"/>
            <p:cNvGrpSpPr/>
            <p:nvPr/>
          </p:nvGrpSpPr>
          <p:grpSpPr>
            <a:xfrm>
              <a:off x="7281869" y="3758321"/>
              <a:ext cx="1143080" cy="636350"/>
              <a:chOff x="5222700" y="3658300"/>
              <a:chExt cx="3210900" cy="636350"/>
            </a:xfrm>
          </p:grpSpPr>
          <p:sp>
            <p:nvSpPr>
              <p:cNvPr id="12006" name="Google Shape;12006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It’s a star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007" name="Google Shape;12007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Sun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2008" name="Google Shape;12008;p42"/>
          <p:cNvGrpSpPr/>
          <p:nvPr/>
        </p:nvGrpSpPr>
        <p:grpSpPr>
          <a:xfrm>
            <a:off x="4588610" y="2873026"/>
            <a:ext cx="1143080" cy="1521645"/>
            <a:chOff x="4588610" y="2873026"/>
            <a:chExt cx="1143080" cy="1521645"/>
          </a:xfrm>
        </p:grpSpPr>
        <p:grpSp>
          <p:nvGrpSpPr>
            <p:cNvPr id="12009" name="Google Shape;12009;p42"/>
            <p:cNvGrpSpPr/>
            <p:nvPr/>
          </p:nvGrpSpPr>
          <p:grpSpPr>
            <a:xfrm>
              <a:off x="4907986" y="2873026"/>
              <a:ext cx="504329" cy="630753"/>
              <a:chOff x="3869825" y="4029500"/>
              <a:chExt cx="350350" cy="438175"/>
            </a:xfrm>
          </p:grpSpPr>
          <p:sp>
            <p:nvSpPr>
              <p:cNvPr id="12010" name="Google Shape;12010;p42"/>
              <p:cNvSpPr/>
              <p:nvPr/>
            </p:nvSpPr>
            <p:spPr>
              <a:xfrm>
                <a:off x="3869825" y="4029500"/>
                <a:ext cx="350350" cy="438175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17527" extrusionOk="0">
                    <a:moveTo>
                      <a:pt x="11585" y="10585"/>
                    </a:moveTo>
                    <a:cubicBezTo>
                      <a:pt x="11621" y="10680"/>
                      <a:pt x="11644" y="10775"/>
                      <a:pt x="11621" y="10871"/>
                    </a:cubicBezTo>
                    <a:cubicBezTo>
                      <a:pt x="11585" y="11049"/>
                      <a:pt x="11668" y="11204"/>
                      <a:pt x="11716" y="11359"/>
                    </a:cubicBezTo>
                    <a:cubicBezTo>
                      <a:pt x="11740" y="11406"/>
                      <a:pt x="11775" y="11430"/>
                      <a:pt x="11811" y="11466"/>
                    </a:cubicBezTo>
                    <a:cubicBezTo>
                      <a:pt x="11871" y="11525"/>
                      <a:pt x="11883" y="11597"/>
                      <a:pt x="11847" y="11668"/>
                    </a:cubicBezTo>
                    <a:cubicBezTo>
                      <a:pt x="11799" y="11776"/>
                      <a:pt x="11811" y="11871"/>
                      <a:pt x="11811" y="11978"/>
                    </a:cubicBezTo>
                    <a:cubicBezTo>
                      <a:pt x="11823" y="12133"/>
                      <a:pt x="11811" y="12276"/>
                      <a:pt x="11847" y="12430"/>
                    </a:cubicBezTo>
                    <a:cubicBezTo>
                      <a:pt x="11871" y="12514"/>
                      <a:pt x="11835" y="12609"/>
                      <a:pt x="11787" y="12692"/>
                    </a:cubicBezTo>
                    <a:cubicBezTo>
                      <a:pt x="11752" y="12776"/>
                      <a:pt x="11692" y="12859"/>
                      <a:pt x="11633" y="12930"/>
                    </a:cubicBezTo>
                    <a:cubicBezTo>
                      <a:pt x="11573" y="12990"/>
                      <a:pt x="11502" y="13049"/>
                      <a:pt x="11418" y="13073"/>
                    </a:cubicBezTo>
                    <a:cubicBezTo>
                      <a:pt x="11263" y="13121"/>
                      <a:pt x="11121" y="13216"/>
                      <a:pt x="11025" y="13371"/>
                    </a:cubicBezTo>
                    <a:cubicBezTo>
                      <a:pt x="10954" y="13490"/>
                      <a:pt x="10835" y="13550"/>
                      <a:pt x="10752" y="13645"/>
                    </a:cubicBezTo>
                    <a:cubicBezTo>
                      <a:pt x="10740" y="13669"/>
                      <a:pt x="10716" y="13692"/>
                      <a:pt x="10692" y="13716"/>
                    </a:cubicBezTo>
                    <a:cubicBezTo>
                      <a:pt x="10644" y="13764"/>
                      <a:pt x="10632" y="13823"/>
                      <a:pt x="10656" y="13883"/>
                    </a:cubicBezTo>
                    <a:cubicBezTo>
                      <a:pt x="10668" y="13907"/>
                      <a:pt x="10680" y="13931"/>
                      <a:pt x="10692" y="13954"/>
                    </a:cubicBezTo>
                    <a:cubicBezTo>
                      <a:pt x="10763" y="14157"/>
                      <a:pt x="10835" y="14359"/>
                      <a:pt x="10775" y="14585"/>
                    </a:cubicBezTo>
                    <a:cubicBezTo>
                      <a:pt x="10775" y="14609"/>
                      <a:pt x="10763" y="14645"/>
                      <a:pt x="10775" y="14669"/>
                    </a:cubicBezTo>
                    <a:cubicBezTo>
                      <a:pt x="10787" y="14812"/>
                      <a:pt x="10716" y="14883"/>
                      <a:pt x="10621" y="14943"/>
                    </a:cubicBezTo>
                    <a:cubicBezTo>
                      <a:pt x="10585" y="14966"/>
                      <a:pt x="10537" y="14978"/>
                      <a:pt x="10478" y="14990"/>
                    </a:cubicBezTo>
                    <a:cubicBezTo>
                      <a:pt x="10406" y="15026"/>
                      <a:pt x="10335" y="15062"/>
                      <a:pt x="10275" y="15121"/>
                    </a:cubicBezTo>
                    <a:cubicBezTo>
                      <a:pt x="10228" y="15157"/>
                      <a:pt x="10228" y="15181"/>
                      <a:pt x="10263" y="15264"/>
                    </a:cubicBezTo>
                    <a:cubicBezTo>
                      <a:pt x="10275" y="15312"/>
                      <a:pt x="10275" y="15359"/>
                      <a:pt x="10263" y="15407"/>
                    </a:cubicBezTo>
                    <a:cubicBezTo>
                      <a:pt x="10240" y="15538"/>
                      <a:pt x="10204" y="15669"/>
                      <a:pt x="10180" y="15800"/>
                    </a:cubicBezTo>
                    <a:cubicBezTo>
                      <a:pt x="10168" y="15871"/>
                      <a:pt x="10132" y="15919"/>
                      <a:pt x="10085" y="15955"/>
                    </a:cubicBezTo>
                    <a:cubicBezTo>
                      <a:pt x="9990" y="16002"/>
                      <a:pt x="9942" y="16097"/>
                      <a:pt x="9894" y="16193"/>
                    </a:cubicBezTo>
                    <a:cubicBezTo>
                      <a:pt x="9882" y="16228"/>
                      <a:pt x="9859" y="16276"/>
                      <a:pt x="9835" y="16324"/>
                    </a:cubicBezTo>
                    <a:cubicBezTo>
                      <a:pt x="9799" y="16395"/>
                      <a:pt x="9763" y="16478"/>
                      <a:pt x="9716" y="16538"/>
                    </a:cubicBezTo>
                    <a:cubicBezTo>
                      <a:pt x="9585" y="16693"/>
                      <a:pt x="9466" y="16848"/>
                      <a:pt x="9335" y="16990"/>
                    </a:cubicBezTo>
                    <a:cubicBezTo>
                      <a:pt x="9275" y="17074"/>
                      <a:pt x="9192" y="17133"/>
                      <a:pt x="9108" y="17193"/>
                    </a:cubicBezTo>
                    <a:cubicBezTo>
                      <a:pt x="9073" y="17217"/>
                      <a:pt x="9037" y="17240"/>
                      <a:pt x="8989" y="17240"/>
                    </a:cubicBezTo>
                    <a:cubicBezTo>
                      <a:pt x="8918" y="17252"/>
                      <a:pt x="8847" y="17252"/>
                      <a:pt x="8787" y="17324"/>
                    </a:cubicBezTo>
                    <a:cubicBezTo>
                      <a:pt x="8680" y="17336"/>
                      <a:pt x="8585" y="17419"/>
                      <a:pt x="8466" y="17360"/>
                    </a:cubicBezTo>
                    <a:cubicBezTo>
                      <a:pt x="8418" y="17336"/>
                      <a:pt x="8370" y="17336"/>
                      <a:pt x="8323" y="17348"/>
                    </a:cubicBezTo>
                    <a:cubicBezTo>
                      <a:pt x="8287" y="17348"/>
                      <a:pt x="8251" y="17348"/>
                      <a:pt x="8215" y="17348"/>
                    </a:cubicBezTo>
                    <a:cubicBezTo>
                      <a:pt x="8156" y="17324"/>
                      <a:pt x="8096" y="17348"/>
                      <a:pt x="8049" y="17383"/>
                    </a:cubicBezTo>
                    <a:cubicBezTo>
                      <a:pt x="8025" y="17407"/>
                      <a:pt x="8001" y="17419"/>
                      <a:pt x="7989" y="17419"/>
                    </a:cubicBezTo>
                    <a:cubicBezTo>
                      <a:pt x="7858" y="17431"/>
                      <a:pt x="7739" y="17467"/>
                      <a:pt x="7632" y="17514"/>
                    </a:cubicBezTo>
                    <a:cubicBezTo>
                      <a:pt x="7596" y="17526"/>
                      <a:pt x="7561" y="17514"/>
                      <a:pt x="7525" y="17502"/>
                    </a:cubicBezTo>
                    <a:cubicBezTo>
                      <a:pt x="7453" y="17479"/>
                      <a:pt x="7394" y="17383"/>
                      <a:pt x="7311" y="17383"/>
                    </a:cubicBezTo>
                    <a:cubicBezTo>
                      <a:pt x="7299" y="17383"/>
                      <a:pt x="7287" y="17348"/>
                      <a:pt x="7287" y="17336"/>
                    </a:cubicBezTo>
                    <a:cubicBezTo>
                      <a:pt x="7287" y="17264"/>
                      <a:pt x="7263" y="17205"/>
                      <a:pt x="7227" y="17145"/>
                    </a:cubicBezTo>
                    <a:cubicBezTo>
                      <a:pt x="7192" y="17074"/>
                      <a:pt x="7180" y="17002"/>
                      <a:pt x="7227" y="16931"/>
                    </a:cubicBezTo>
                    <a:cubicBezTo>
                      <a:pt x="7275" y="16848"/>
                      <a:pt x="7263" y="16764"/>
                      <a:pt x="7215" y="16681"/>
                    </a:cubicBezTo>
                    <a:cubicBezTo>
                      <a:pt x="7120" y="16514"/>
                      <a:pt x="7049" y="16336"/>
                      <a:pt x="6989" y="16145"/>
                    </a:cubicBezTo>
                    <a:cubicBezTo>
                      <a:pt x="6953" y="16026"/>
                      <a:pt x="6894" y="15919"/>
                      <a:pt x="6811" y="15836"/>
                    </a:cubicBezTo>
                    <a:cubicBezTo>
                      <a:pt x="6703" y="15716"/>
                      <a:pt x="6632" y="15574"/>
                      <a:pt x="6608" y="15395"/>
                    </a:cubicBezTo>
                    <a:cubicBezTo>
                      <a:pt x="6596" y="15264"/>
                      <a:pt x="6549" y="15133"/>
                      <a:pt x="6549" y="14990"/>
                    </a:cubicBezTo>
                    <a:cubicBezTo>
                      <a:pt x="6549" y="14978"/>
                      <a:pt x="6537" y="14954"/>
                      <a:pt x="6525" y="14943"/>
                    </a:cubicBezTo>
                    <a:cubicBezTo>
                      <a:pt x="6477" y="14824"/>
                      <a:pt x="6477" y="14693"/>
                      <a:pt x="6477" y="14573"/>
                    </a:cubicBezTo>
                    <a:cubicBezTo>
                      <a:pt x="6489" y="14443"/>
                      <a:pt x="6453" y="14335"/>
                      <a:pt x="6394" y="14216"/>
                    </a:cubicBezTo>
                    <a:cubicBezTo>
                      <a:pt x="6310" y="14097"/>
                      <a:pt x="6251" y="13954"/>
                      <a:pt x="6191" y="13811"/>
                    </a:cubicBezTo>
                    <a:cubicBezTo>
                      <a:pt x="6144" y="13681"/>
                      <a:pt x="6084" y="13550"/>
                      <a:pt x="6001" y="13442"/>
                    </a:cubicBezTo>
                    <a:cubicBezTo>
                      <a:pt x="5941" y="13359"/>
                      <a:pt x="5918" y="13264"/>
                      <a:pt x="5906" y="13169"/>
                    </a:cubicBezTo>
                    <a:cubicBezTo>
                      <a:pt x="5906" y="12978"/>
                      <a:pt x="5906" y="12799"/>
                      <a:pt x="5977" y="12633"/>
                    </a:cubicBezTo>
                    <a:cubicBezTo>
                      <a:pt x="6001" y="12573"/>
                      <a:pt x="6001" y="12502"/>
                      <a:pt x="6025" y="12430"/>
                    </a:cubicBezTo>
                    <a:cubicBezTo>
                      <a:pt x="6060" y="12264"/>
                      <a:pt x="6108" y="12097"/>
                      <a:pt x="6239" y="11978"/>
                    </a:cubicBezTo>
                    <a:cubicBezTo>
                      <a:pt x="6287" y="11942"/>
                      <a:pt x="6299" y="11895"/>
                      <a:pt x="6310" y="11835"/>
                    </a:cubicBezTo>
                    <a:cubicBezTo>
                      <a:pt x="6322" y="11787"/>
                      <a:pt x="6334" y="11728"/>
                      <a:pt x="6334" y="11668"/>
                    </a:cubicBezTo>
                    <a:cubicBezTo>
                      <a:pt x="6346" y="11609"/>
                      <a:pt x="6334" y="11549"/>
                      <a:pt x="6299" y="11502"/>
                    </a:cubicBezTo>
                    <a:cubicBezTo>
                      <a:pt x="6227" y="11383"/>
                      <a:pt x="6191" y="11264"/>
                      <a:pt x="6227" y="11121"/>
                    </a:cubicBezTo>
                    <a:cubicBezTo>
                      <a:pt x="6239" y="11097"/>
                      <a:pt x="6239" y="11061"/>
                      <a:pt x="6239" y="11037"/>
                    </a:cubicBezTo>
                    <a:cubicBezTo>
                      <a:pt x="6191" y="10930"/>
                      <a:pt x="6191" y="10799"/>
                      <a:pt x="6120" y="10704"/>
                    </a:cubicBezTo>
                    <a:cubicBezTo>
                      <a:pt x="6072" y="10621"/>
                      <a:pt x="6049" y="10537"/>
                      <a:pt x="6025" y="10442"/>
                    </a:cubicBezTo>
                    <a:cubicBezTo>
                      <a:pt x="6013" y="10311"/>
                      <a:pt x="5941" y="10192"/>
                      <a:pt x="5858" y="10085"/>
                    </a:cubicBezTo>
                    <a:cubicBezTo>
                      <a:pt x="5739" y="9942"/>
                      <a:pt x="5596" y="9811"/>
                      <a:pt x="5489" y="9656"/>
                    </a:cubicBezTo>
                    <a:cubicBezTo>
                      <a:pt x="5441" y="9585"/>
                      <a:pt x="5406" y="9513"/>
                      <a:pt x="5370" y="9430"/>
                    </a:cubicBezTo>
                    <a:cubicBezTo>
                      <a:pt x="5346" y="9359"/>
                      <a:pt x="5346" y="9299"/>
                      <a:pt x="5394" y="9239"/>
                    </a:cubicBezTo>
                    <a:cubicBezTo>
                      <a:pt x="5441" y="9156"/>
                      <a:pt x="5453" y="9061"/>
                      <a:pt x="5453" y="8978"/>
                    </a:cubicBezTo>
                    <a:cubicBezTo>
                      <a:pt x="5465" y="8835"/>
                      <a:pt x="5501" y="8716"/>
                      <a:pt x="5525" y="8585"/>
                    </a:cubicBezTo>
                    <a:cubicBezTo>
                      <a:pt x="5525" y="8561"/>
                      <a:pt x="5537" y="8525"/>
                      <a:pt x="5537" y="8501"/>
                    </a:cubicBezTo>
                    <a:cubicBezTo>
                      <a:pt x="5548" y="8406"/>
                      <a:pt x="5513" y="8335"/>
                      <a:pt x="5465" y="8275"/>
                    </a:cubicBezTo>
                    <a:cubicBezTo>
                      <a:pt x="5358" y="8168"/>
                      <a:pt x="5251" y="8073"/>
                      <a:pt x="5096" y="8120"/>
                    </a:cubicBezTo>
                    <a:cubicBezTo>
                      <a:pt x="5037" y="8132"/>
                      <a:pt x="4977" y="8144"/>
                      <a:pt x="4917" y="8168"/>
                    </a:cubicBezTo>
                    <a:cubicBezTo>
                      <a:pt x="4786" y="8192"/>
                      <a:pt x="4703" y="8156"/>
                      <a:pt x="4656" y="8013"/>
                    </a:cubicBezTo>
                    <a:cubicBezTo>
                      <a:pt x="4620" y="7930"/>
                      <a:pt x="4596" y="7858"/>
                      <a:pt x="4548" y="7799"/>
                    </a:cubicBezTo>
                    <a:cubicBezTo>
                      <a:pt x="4501" y="7751"/>
                      <a:pt x="4453" y="7716"/>
                      <a:pt x="4394" y="7716"/>
                    </a:cubicBezTo>
                    <a:cubicBezTo>
                      <a:pt x="4191" y="7716"/>
                      <a:pt x="3977" y="7704"/>
                      <a:pt x="3774" y="7823"/>
                    </a:cubicBezTo>
                    <a:cubicBezTo>
                      <a:pt x="3774" y="7835"/>
                      <a:pt x="3763" y="7835"/>
                      <a:pt x="3751" y="7835"/>
                    </a:cubicBezTo>
                    <a:cubicBezTo>
                      <a:pt x="3560" y="7870"/>
                      <a:pt x="3405" y="7989"/>
                      <a:pt x="3227" y="8049"/>
                    </a:cubicBezTo>
                    <a:cubicBezTo>
                      <a:pt x="3179" y="8073"/>
                      <a:pt x="3132" y="8085"/>
                      <a:pt x="3084" y="8061"/>
                    </a:cubicBezTo>
                    <a:cubicBezTo>
                      <a:pt x="3060" y="8049"/>
                      <a:pt x="3036" y="8037"/>
                      <a:pt x="3001" y="8037"/>
                    </a:cubicBezTo>
                    <a:cubicBezTo>
                      <a:pt x="2739" y="7942"/>
                      <a:pt x="2477" y="7977"/>
                      <a:pt x="2215" y="8096"/>
                    </a:cubicBezTo>
                    <a:cubicBezTo>
                      <a:pt x="2108" y="8156"/>
                      <a:pt x="2000" y="8156"/>
                      <a:pt x="1881" y="8108"/>
                    </a:cubicBezTo>
                    <a:cubicBezTo>
                      <a:pt x="1762" y="8049"/>
                      <a:pt x="1643" y="7989"/>
                      <a:pt x="1548" y="7870"/>
                    </a:cubicBezTo>
                    <a:cubicBezTo>
                      <a:pt x="1500" y="7823"/>
                      <a:pt x="1453" y="7775"/>
                      <a:pt x="1381" y="7739"/>
                    </a:cubicBezTo>
                    <a:cubicBezTo>
                      <a:pt x="1357" y="7727"/>
                      <a:pt x="1334" y="7704"/>
                      <a:pt x="1322" y="7692"/>
                    </a:cubicBezTo>
                    <a:cubicBezTo>
                      <a:pt x="1238" y="7585"/>
                      <a:pt x="1131" y="7525"/>
                      <a:pt x="1024" y="7477"/>
                    </a:cubicBezTo>
                    <a:cubicBezTo>
                      <a:pt x="1000" y="7477"/>
                      <a:pt x="976" y="7465"/>
                      <a:pt x="965" y="7442"/>
                    </a:cubicBezTo>
                    <a:cubicBezTo>
                      <a:pt x="929" y="7358"/>
                      <a:pt x="846" y="7287"/>
                      <a:pt x="846" y="7180"/>
                    </a:cubicBezTo>
                    <a:cubicBezTo>
                      <a:pt x="834" y="7061"/>
                      <a:pt x="786" y="6977"/>
                      <a:pt x="703" y="6918"/>
                    </a:cubicBezTo>
                    <a:cubicBezTo>
                      <a:pt x="643" y="6858"/>
                      <a:pt x="595" y="6775"/>
                      <a:pt x="536" y="6715"/>
                    </a:cubicBezTo>
                    <a:cubicBezTo>
                      <a:pt x="476" y="6656"/>
                      <a:pt x="417" y="6596"/>
                      <a:pt x="393" y="6513"/>
                    </a:cubicBezTo>
                    <a:cubicBezTo>
                      <a:pt x="369" y="6489"/>
                      <a:pt x="345" y="6489"/>
                      <a:pt x="310" y="6477"/>
                    </a:cubicBezTo>
                    <a:lnTo>
                      <a:pt x="310" y="6477"/>
                    </a:lnTo>
                    <a:cubicBezTo>
                      <a:pt x="286" y="6453"/>
                      <a:pt x="274" y="6442"/>
                      <a:pt x="250" y="6430"/>
                    </a:cubicBezTo>
                    <a:cubicBezTo>
                      <a:pt x="119" y="6322"/>
                      <a:pt x="119" y="6311"/>
                      <a:pt x="119" y="6132"/>
                    </a:cubicBezTo>
                    <a:cubicBezTo>
                      <a:pt x="119" y="6072"/>
                      <a:pt x="143" y="6001"/>
                      <a:pt x="119" y="5930"/>
                    </a:cubicBezTo>
                    <a:cubicBezTo>
                      <a:pt x="84" y="5870"/>
                      <a:pt x="36" y="5834"/>
                      <a:pt x="0" y="5775"/>
                    </a:cubicBezTo>
                    <a:cubicBezTo>
                      <a:pt x="0" y="5751"/>
                      <a:pt x="12" y="5739"/>
                      <a:pt x="24" y="5727"/>
                    </a:cubicBezTo>
                    <a:cubicBezTo>
                      <a:pt x="119" y="5632"/>
                      <a:pt x="167" y="5525"/>
                      <a:pt x="179" y="5382"/>
                    </a:cubicBezTo>
                    <a:cubicBezTo>
                      <a:pt x="191" y="5322"/>
                      <a:pt x="214" y="5251"/>
                      <a:pt x="238" y="5191"/>
                    </a:cubicBezTo>
                    <a:cubicBezTo>
                      <a:pt x="286" y="5037"/>
                      <a:pt x="298" y="4870"/>
                      <a:pt x="226" y="4727"/>
                    </a:cubicBezTo>
                    <a:cubicBezTo>
                      <a:pt x="203" y="4691"/>
                      <a:pt x="203" y="4656"/>
                      <a:pt x="214" y="4620"/>
                    </a:cubicBezTo>
                    <a:cubicBezTo>
                      <a:pt x="250" y="4513"/>
                      <a:pt x="238" y="4429"/>
                      <a:pt x="167" y="4358"/>
                    </a:cubicBezTo>
                    <a:cubicBezTo>
                      <a:pt x="72" y="4251"/>
                      <a:pt x="84" y="4120"/>
                      <a:pt x="143" y="4001"/>
                    </a:cubicBezTo>
                    <a:cubicBezTo>
                      <a:pt x="203" y="3906"/>
                      <a:pt x="250" y="3810"/>
                      <a:pt x="286" y="3703"/>
                    </a:cubicBezTo>
                    <a:cubicBezTo>
                      <a:pt x="310" y="3632"/>
                      <a:pt x="345" y="3548"/>
                      <a:pt x="393" y="3489"/>
                    </a:cubicBezTo>
                    <a:cubicBezTo>
                      <a:pt x="488" y="3382"/>
                      <a:pt x="548" y="3263"/>
                      <a:pt x="572" y="3120"/>
                    </a:cubicBezTo>
                    <a:cubicBezTo>
                      <a:pt x="595" y="3024"/>
                      <a:pt x="631" y="2941"/>
                      <a:pt x="715" y="2893"/>
                    </a:cubicBezTo>
                    <a:cubicBezTo>
                      <a:pt x="786" y="2858"/>
                      <a:pt x="822" y="2786"/>
                      <a:pt x="846" y="2703"/>
                    </a:cubicBezTo>
                    <a:cubicBezTo>
                      <a:pt x="881" y="2608"/>
                      <a:pt x="941" y="2536"/>
                      <a:pt x="1036" y="2524"/>
                    </a:cubicBezTo>
                    <a:cubicBezTo>
                      <a:pt x="1131" y="2501"/>
                      <a:pt x="1215" y="2453"/>
                      <a:pt x="1286" y="2370"/>
                    </a:cubicBezTo>
                    <a:cubicBezTo>
                      <a:pt x="1310" y="2346"/>
                      <a:pt x="1346" y="2322"/>
                      <a:pt x="1381" y="2298"/>
                    </a:cubicBezTo>
                    <a:cubicBezTo>
                      <a:pt x="1453" y="2239"/>
                      <a:pt x="1500" y="2167"/>
                      <a:pt x="1536" y="2084"/>
                    </a:cubicBezTo>
                    <a:cubicBezTo>
                      <a:pt x="1560" y="2024"/>
                      <a:pt x="1584" y="1965"/>
                      <a:pt x="1560" y="1905"/>
                    </a:cubicBezTo>
                    <a:cubicBezTo>
                      <a:pt x="1536" y="1762"/>
                      <a:pt x="1560" y="1631"/>
                      <a:pt x="1631" y="1512"/>
                    </a:cubicBezTo>
                    <a:cubicBezTo>
                      <a:pt x="1655" y="1477"/>
                      <a:pt x="1679" y="1429"/>
                      <a:pt x="1691" y="1381"/>
                    </a:cubicBezTo>
                    <a:cubicBezTo>
                      <a:pt x="1738" y="1250"/>
                      <a:pt x="1822" y="1155"/>
                      <a:pt x="1941" y="1096"/>
                    </a:cubicBezTo>
                    <a:cubicBezTo>
                      <a:pt x="1953" y="1084"/>
                      <a:pt x="1977" y="1072"/>
                      <a:pt x="1989" y="1072"/>
                    </a:cubicBezTo>
                    <a:cubicBezTo>
                      <a:pt x="2143" y="1000"/>
                      <a:pt x="2239" y="869"/>
                      <a:pt x="2286" y="691"/>
                    </a:cubicBezTo>
                    <a:cubicBezTo>
                      <a:pt x="2310" y="631"/>
                      <a:pt x="2322" y="572"/>
                      <a:pt x="2346" y="524"/>
                    </a:cubicBezTo>
                    <a:cubicBezTo>
                      <a:pt x="2381" y="441"/>
                      <a:pt x="2465" y="405"/>
                      <a:pt x="2524" y="488"/>
                    </a:cubicBezTo>
                    <a:cubicBezTo>
                      <a:pt x="2584" y="584"/>
                      <a:pt x="2667" y="607"/>
                      <a:pt x="2774" y="596"/>
                    </a:cubicBezTo>
                    <a:cubicBezTo>
                      <a:pt x="2870" y="596"/>
                      <a:pt x="2977" y="596"/>
                      <a:pt x="3072" y="631"/>
                    </a:cubicBezTo>
                    <a:cubicBezTo>
                      <a:pt x="3155" y="655"/>
                      <a:pt x="3239" y="631"/>
                      <a:pt x="3298" y="548"/>
                    </a:cubicBezTo>
                    <a:cubicBezTo>
                      <a:pt x="3334" y="512"/>
                      <a:pt x="3370" y="465"/>
                      <a:pt x="3417" y="453"/>
                    </a:cubicBezTo>
                    <a:cubicBezTo>
                      <a:pt x="3513" y="429"/>
                      <a:pt x="3596" y="381"/>
                      <a:pt x="3679" y="322"/>
                    </a:cubicBezTo>
                    <a:cubicBezTo>
                      <a:pt x="3763" y="262"/>
                      <a:pt x="3846" y="226"/>
                      <a:pt x="3941" y="226"/>
                    </a:cubicBezTo>
                    <a:cubicBezTo>
                      <a:pt x="4024" y="226"/>
                      <a:pt x="4084" y="203"/>
                      <a:pt x="4155" y="179"/>
                    </a:cubicBezTo>
                    <a:cubicBezTo>
                      <a:pt x="4251" y="155"/>
                      <a:pt x="4346" y="143"/>
                      <a:pt x="4441" y="131"/>
                    </a:cubicBezTo>
                    <a:cubicBezTo>
                      <a:pt x="4489" y="119"/>
                      <a:pt x="4536" y="131"/>
                      <a:pt x="4584" y="155"/>
                    </a:cubicBezTo>
                    <a:cubicBezTo>
                      <a:pt x="4644" y="179"/>
                      <a:pt x="4703" y="179"/>
                      <a:pt x="4751" y="155"/>
                    </a:cubicBezTo>
                    <a:cubicBezTo>
                      <a:pt x="4870" y="72"/>
                      <a:pt x="5001" y="96"/>
                      <a:pt x="5120" y="107"/>
                    </a:cubicBezTo>
                    <a:cubicBezTo>
                      <a:pt x="5227" y="119"/>
                      <a:pt x="5322" y="119"/>
                      <a:pt x="5418" y="60"/>
                    </a:cubicBezTo>
                    <a:cubicBezTo>
                      <a:pt x="5429" y="48"/>
                      <a:pt x="5453" y="36"/>
                      <a:pt x="5477" y="24"/>
                    </a:cubicBezTo>
                    <a:cubicBezTo>
                      <a:pt x="5537" y="0"/>
                      <a:pt x="5596" y="12"/>
                      <a:pt x="5644" y="72"/>
                    </a:cubicBezTo>
                    <a:cubicBezTo>
                      <a:pt x="5679" y="119"/>
                      <a:pt x="5715" y="143"/>
                      <a:pt x="5775" y="119"/>
                    </a:cubicBezTo>
                    <a:cubicBezTo>
                      <a:pt x="5810" y="96"/>
                      <a:pt x="5846" y="155"/>
                      <a:pt x="5822" y="203"/>
                    </a:cubicBezTo>
                    <a:cubicBezTo>
                      <a:pt x="5810" y="226"/>
                      <a:pt x="5787" y="250"/>
                      <a:pt x="5775" y="274"/>
                    </a:cubicBezTo>
                    <a:cubicBezTo>
                      <a:pt x="5715" y="357"/>
                      <a:pt x="5715" y="357"/>
                      <a:pt x="5763" y="453"/>
                    </a:cubicBezTo>
                    <a:cubicBezTo>
                      <a:pt x="5858" y="596"/>
                      <a:pt x="5846" y="691"/>
                      <a:pt x="5727" y="810"/>
                    </a:cubicBezTo>
                    <a:cubicBezTo>
                      <a:pt x="5703" y="846"/>
                      <a:pt x="5668" y="881"/>
                      <a:pt x="5632" y="917"/>
                    </a:cubicBezTo>
                    <a:cubicBezTo>
                      <a:pt x="5608" y="929"/>
                      <a:pt x="5596" y="965"/>
                      <a:pt x="5620" y="1000"/>
                    </a:cubicBezTo>
                    <a:cubicBezTo>
                      <a:pt x="5632" y="1012"/>
                      <a:pt x="5656" y="1036"/>
                      <a:pt x="5679" y="1024"/>
                    </a:cubicBezTo>
                    <a:cubicBezTo>
                      <a:pt x="5739" y="988"/>
                      <a:pt x="5775" y="1012"/>
                      <a:pt x="5799" y="1072"/>
                    </a:cubicBezTo>
                    <a:cubicBezTo>
                      <a:pt x="5810" y="1131"/>
                      <a:pt x="5846" y="1155"/>
                      <a:pt x="5894" y="1179"/>
                    </a:cubicBezTo>
                    <a:cubicBezTo>
                      <a:pt x="5989" y="1227"/>
                      <a:pt x="6084" y="1274"/>
                      <a:pt x="6215" y="1250"/>
                    </a:cubicBezTo>
                    <a:cubicBezTo>
                      <a:pt x="6287" y="1239"/>
                      <a:pt x="6370" y="1274"/>
                      <a:pt x="6441" y="1310"/>
                    </a:cubicBezTo>
                    <a:cubicBezTo>
                      <a:pt x="6477" y="1322"/>
                      <a:pt x="6513" y="1346"/>
                      <a:pt x="6561" y="1369"/>
                    </a:cubicBezTo>
                    <a:cubicBezTo>
                      <a:pt x="6620" y="1393"/>
                      <a:pt x="6668" y="1441"/>
                      <a:pt x="6680" y="1512"/>
                    </a:cubicBezTo>
                    <a:cubicBezTo>
                      <a:pt x="6727" y="1631"/>
                      <a:pt x="6799" y="1679"/>
                      <a:pt x="6918" y="1691"/>
                    </a:cubicBezTo>
                    <a:cubicBezTo>
                      <a:pt x="7061" y="1703"/>
                      <a:pt x="7180" y="1762"/>
                      <a:pt x="7299" y="1858"/>
                    </a:cubicBezTo>
                    <a:cubicBezTo>
                      <a:pt x="7311" y="1870"/>
                      <a:pt x="7311" y="1881"/>
                      <a:pt x="7323" y="1881"/>
                    </a:cubicBezTo>
                    <a:cubicBezTo>
                      <a:pt x="7370" y="1929"/>
                      <a:pt x="7418" y="1941"/>
                      <a:pt x="7477" y="1917"/>
                    </a:cubicBezTo>
                    <a:cubicBezTo>
                      <a:pt x="7549" y="1870"/>
                      <a:pt x="7596" y="1822"/>
                      <a:pt x="7596" y="1727"/>
                    </a:cubicBezTo>
                    <a:cubicBezTo>
                      <a:pt x="7596" y="1679"/>
                      <a:pt x="7596" y="1631"/>
                      <a:pt x="7584" y="1572"/>
                    </a:cubicBezTo>
                    <a:cubicBezTo>
                      <a:pt x="7584" y="1489"/>
                      <a:pt x="7608" y="1417"/>
                      <a:pt x="7680" y="1369"/>
                    </a:cubicBezTo>
                    <a:cubicBezTo>
                      <a:pt x="7858" y="1203"/>
                      <a:pt x="8085" y="1203"/>
                      <a:pt x="8251" y="1369"/>
                    </a:cubicBezTo>
                    <a:cubicBezTo>
                      <a:pt x="8323" y="1441"/>
                      <a:pt x="8418" y="1465"/>
                      <a:pt x="8501" y="1489"/>
                    </a:cubicBezTo>
                    <a:cubicBezTo>
                      <a:pt x="8561" y="1500"/>
                      <a:pt x="8632" y="1512"/>
                      <a:pt x="8680" y="1572"/>
                    </a:cubicBezTo>
                    <a:cubicBezTo>
                      <a:pt x="8704" y="1596"/>
                      <a:pt x="8739" y="1596"/>
                      <a:pt x="8775" y="1596"/>
                    </a:cubicBezTo>
                    <a:cubicBezTo>
                      <a:pt x="8906" y="1596"/>
                      <a:pt x="9037" y="1631"/>
                      <a:pt x="9168" y="1679"/>
                    </a:cubicBezTo>
                    <a:cubicBezTo>
                      <a:pt x="9251" y="1715"/>
                      <a:pt x="9347" y="1739"/>
                      <a:pt x="9430" y="1762"/>
                    </a:cubicBezTo>
                    <a:cubicBezTo>
                      <a:pt x="9466" y="1786"/>
                      <a:pt x="9501" y="1774"/>
                      <a:pt x="9537" y="1750"/>
                    </a:cubicBezTo>
                    <a:cubicBezTo>
                      <a:pt x="9561" y="1739"/>
                      <a:pt x="9585" y="1727"/>
                      <a:pt x="9609" y="1703"/>
                    </a:cubicBezTo>
                    <a:cubicBezTo>
                      <a:pt x="9728" y="1608"/>
                      <a:pt x="9859" y="1608"/>
                      <a:pt x="10001" y="1620"/>
                    </a:cubicBezTo>
                    <a:cubicBezTo>
                      <a:pt x="10025" y="1620"/>
                      <a:pt x="10061" y="1631"/>
                      <a:pt x="10085" y="1655"/>
                    </a:cubicBezTo>
                    <a:cubicBezTo>
                      <a:pt x="10192" y="1727"/>
                      <a:pt x="10299" y="1739"/>
                      <a:pt x="10406" y="1715"/>
                    </a:cubicBezTo>
                    <a:cubicBezTo>
                      <a:pt x="10501" y="1703"/>
                      <a:pt x="10513" y="1715"/>
                      <a:pt x="10549" y="1798"/>
                    </a:cubicBezTo>
                    <a:cubicBezTo>
                      <a:pt x="10561" y="1846"/>
                      <a:pt x="10573" y="1881"/>
                      <a:pt x="10585" y="1929"/>
                    </a:cubicBezTo>
                    <a:cubicBezTo>
                      <a:pt x="10668" y="2120"/>
                      <a:pt x="10656" y="2310"/>
                      <a:pt x="10585" y="2501"/>
                    </a:cubicBezTo>
                    <a:cubicBezTo>
                      <a:pt x="10561" y="2572"/>
                      <a:pt x="10537" y="2608"/>
                      <a:pt x="10466" y="2596"/>
                    </a:cubicBezTo>
                    <a:cubicBezTo>
                      <a:pt x="10430" y="2584"/>
                      <a:pt x="10406" y="2620"/>
                      <a:pt x="10418" y="2643"/>
                    </a:cubicBezTo>
                    <a:cubicBezTo>
                      <a:pt x="10525" y="2941"/>
                      <a:pt x="10621" y="3227"/>
                      <a:pt x="10787" y="3477"/>
                    </a:cubicBezTo>
                    <a:cubicBezTo>
                      <a:pt x="10823" y="3525"/>
                      <a:pt x="10835" y="3560"/>
                      <a:pt x="10823" y="3620"/>
                    </a:cubicBezTo>
                    <a:cubicBezTo>
                      <a:pt x="10799" y="3727"/>
                      <a:pt x="10835" y="3798"/>
                      <a:pt x="10918" y="3858"/>
                    </a:cubicBezTo>
                    <a:cubicBezTo>
                      <a:pt x="11085" y="3977"/>
                      <a:pt x="11133" y="4156"/>
                      <a:pt x="11156" y="4370"/>
                    </a:cubicBezTo>
                    <a:cubicBezTo>
                      <a:pt x="11156" y="4465"/>
                      <a:pt x="11144" y="4572"/>
                      <a:pt x="11180" y="4679"/>
                    </a:cubicBezTo>
                    <a:cubicBezTo>
                      <a:pt x="11192" y="4739"/>
                      <a:pt x="11216" y="4798"/>
                      <a:pt x="11263" y="4834"/>
                    </a:cubicBezTo>
                    <a:cubicBezTo>
                      <a:pt x="11418" y="4906"/>
                      <a:pt x="11490" y="5049"/>
                      <a:pt x="11514" y="5227"/>
                    </a:cubicBezTo>
                    <a:cubicBezTo>
                      <a:pt x="11537" y="5322"/>
                      <a:pt x="11549" y="5430"/>
                      <a:pt x="11597" y="5513"/>
                    </a:cubicBezTo>
                    <a:cubicBezTo>
                      <a:pt x="11633" y="5549"/>
                      <a:pt x="11644" y="5549"/>
                      <a:pt x="11680" y="5501"/>
                    </a:cubicBezTo>
                    <a:cubicBezTo>
                      <a:pt x="11692" y="5501"/>
                      <a:pt x="11692" y="5489"/>
                      <a:pt x="11692" y="5477"/>
                    </a:cubicBezTo>
                    <a:cubicBezTo>
                      <a:pt x="11716" y="5453"/>
                      <a:pt x="11740" y="5465"/>
                      <a:pt x="11752" y="5489"/>
                    </a:cubicBezTo>
                    <a:cubicBezTo>
                      <a:pt x="11764" y="5525"/>
                      <a:pt x="11775" y="5549"/>
                      <a:pt x="11764" y="5584"/>
                    </a:cubicBezTo>
                    <a:cubicBezTo>
                      <a:pt x="11740" y="5644"/>
                      <a:pt x="11764" y="5680"/>
                      <a:pt x="11811" y="5703"/>
                    </a:cubicBezTo>
                    <a:cubicBezTo>
                      <a:pt x="11835" y="5715"/>
                      <a:pt x="11871" y="5739"/>
                      <a:pt x="11895" y="5763"/>
                    </a:cubicBezTo>
                    <a:cubicBezTo>
                      <a:pt x="11954" y="5787"/>
                      <a:pt x="12002" y="5834"/>
                      <a:pt x="12037" y="5882"/>
                    </a:cubicBezTo>
                    <a:cubicBezTo>
                      <a:pt x="12121" y="5977"/>
                      <a:pt x="12216" y="6072"/>
                      <a:pt x="12299" y="6168"/>
                    </a:cubicBezTo>
                    <a:cubicBezTo>
                      <a:pt x="12323" y="6203"/>
                      <a:pt x="12347" y="6227"/>
                      <a:pt x="12371" y="6251"/>
                    </a:cubicBezTo>
                    <a:cubicBezTo>
                      <a:pt x="12406" y="6299"/>
                      <a:pt x="12418" y="6358"/>
                      <a:pt x="12395" y="6406"/>
                    </a:cubicBezTo>
                    <a:cubicBezTo>
                      <a:pt x="12371" y="6465"/>
                      <a:pt x="12383" y="6501"/>
                      <a:pt x="12418" y="6537"/>
                    </a:cubicBezTo>
                    <a:cubicBezTo>
                      <a:pt x="12442" y="6573"/>
                      <a:pt x="12466" y="6596"/>
                      <a:pt x="12490" y="6632"/>
                    </a:cubicBezTo>
                    <a:cubicBezTo>
                      <a:pt x="12561" y="6739"/>
                      <a:pt x="12645" y="6763"/>
                      <a:pt x="12752" y="6727"/>
                    </a:cubicBezTo>
                    <a:cubicBezTo>
                      <a:pt x="12847" y="6692"/>
                      <a:pt x="12930" y="6656"/>
                      <a:pt x="13026" y="6680"/>
                    </a:cubicBezTo>
                    <a:cubicBezTo>
                      <a:pt x="13061" y="6692"/>
                      <a:pt x="13097" y="6668"/>
                      <a:pt x="13121" y="6644"/>
                    </a:cubicBezTo>
                    <a:cubicBezTo>
                      <a:pt x="13168" y="6620"/>
                      <a:pt x="13228" y="6596"/>
                      <a:pt x="13288" y="6584"/>
                    </a:cubicBezTo>
                    <a:cubicBezTo>
                      <a:pt x="13419" y="6561"/>
                      <a:pt x="13561" y="6537"/>
                      <a:pt x="13692" y="6513"/>
                    </a:cubicBezTo>
                    <a:cubicBezTo>
                      <a:pt x="13740" y="6501"/>
                      <a:pt x="13788" y="6477"/>
                      <a:pt x="13835" y="6453"/>
                    </a:cubicBezTo>
                    <a:cubicBezTo>
                      <a:pt x="13859" y="6442"/>
                      <a:pt x="13871" y="6430"/>
                      <a:pt x="13895" y="6430"/>
                    </a:cubicBezTo>
                    <a:cubicBezTo>
                      <a:pt x="13942" y="6418"/>
                      <a:pt x="13990" y="6453"/>
                      <a:pt x="13990" y="6501"/>
                    </a:cubicBezTo>
                    <a:cubicBezTo>
                      <a:pt x="14002" y="6549"/>
                      <a:pt x="14002" y="6608"/>
                      <a:pt x="14002" y="6656"/>
                    </a:cubicBezTo>
                    <a:cubicBezTo>
                      <a:pt x="14002" y="6727"/>
                      <a:pt x="14014" y="6799"/>
                      <a:pt x="13954" y="6858"/>
                    </a:cubicBezTo>
                    <a:cubicBezTo>
                      <a:pt x="13942" y="6870"/>
                      <a:pt x="13942" y="6894"/>
                      <a:pt x="13942" y="6918"/>
                    </a:cubicBezTo>
                    <a:cubicBezTo>
                      <a:pt x="13930" y="7061"/>
                      <a:pt x="13847" y="7168"/>
                      <a:pt x="13788" y="7287"/>
                    </a:cubicBezTo>
                    <a:cubicBezTo>
                      <a:pt x="13716" y="7430"/>
                      <a:pt x="13657" y="7585"/>
                      <a:pt x="13585" y="7739"/>
                    </a:cubicBezTo>
                    <a:cubicBezTo>
                      <a:pt x="13573" y="7775"/>
                      <a:pt x="13561" y="7823"/>
                      <a:pt x="13538" y="7858"/>
                    </a:cubicBezTo>
                    <a:cubicBezTo>
                      <a:pt x="13383" y="8049"/>
                      <a:pt x="13288" y="8287"/>
                      <a:pt x="13097" y="8454"/>
                    </a:cubicBezTo>
                    <a:cubicBezTo>
                      <a:pt x="13061" y="8477"/>
                      <a:pt x="13038" y="8513"/>
                      <a:pt x="13014" y="8549"/>
                    </a:cubicBezTo>
                    <a:cubicBezTo>
                      <a:pt x="12966" y="8620"/>
                      <a:pt x="12907" y="8668"/>
                      <a:pt x="12847" y="8704"/>
                    </a:cubicBezTo>
                    <a:cubicBezTo>
                      <a:pt x="12668" y="8775"/>
                      <a:pt x="12537" y="8930"/>
                      <a:pt x="12406" y="9073"/>
                    </a:cubicBezTo>
                    <a:cubicBezTo>
                      <a:pt x="12323" y="9144"/>
                      <a:pt x="12264" y="9239"/>
                      <a:pt x="12192" y="9335"/>
                    </a:cubicBezTo>
                    <a:cubicBezTo>
                      <a:pt x="12085" y="9466"/>
                      <a:pt x="11990" y="9585"/>
                      <a:pt x="11871" y="9704"/>
                    </a:cubicBezTo>
                    <a:cubicBezTo>
                      <a:pt x="11823" y="9740"/>
                      <a:pt x="11799" y="9787"/>
                      <a:pt x="11787" y="9847"/>
                    </a:cubicBezTo>
                    <a:cubicBezTo>
                      <a:pt x="11740" y="9966"/>
                      <a:pt x="11692" y="10085"/>
                      <a:pt x="11621" y="10192"/>
                    </a:cubicBezTo>
                    <a:cubicBezTo>
                      <a:pt x="11573" y="10275"/>
                      <a:pt x="11549" y="10371"/>
                      <a:pt x="11525" y="10466"/>
                    </a:cubicBezTo>
                    <a:cubicBezTo>
                      <a:pt x="11514" y="10525"/>
                      <a:pt x="11537" y="10561"/>
                      <a:pt x="11585" y="10585"/>
                    </a:cubicBezTo>
                    <a:close/>
                    <a:moveTo>
                      <a:pt x="10061" y="9537"/>
                    </a:moveTo>
                    <a:cubicBezTo>
                      <a:pt x="10049" y="9620"/>
                      <a:pt x="10061" y="9632"/>
                      <a:pt x="10144" y="9644"/>
                    </a:cubicBezTo>
                    <a:cubicBezTo>
                      <a:pt x="10168" y="9656"/>
                      <a:pt x="10192" y="9668"/>
                      <a:pt x="10228" y="9680"/>
                    </a:cubicBezTo>
                    <a:cubicBezTo>
                      <a:pt x="10251" y="9680"/>
                      <a:pt x="10287" y="9692"/>
                      <a:pt x="10323" y="9680"/>
                    </a:cubicBezTo>
                    <a:cubicBezTo>
                      <a:pt x="10347" y="9680"/>
                      <a:pt x="10371" y="9668"/>
                      <a:pt x="10371" y="9644"/>
                    </a:cubicBezTo>
                    <a:cubicBezTo>
                      <a:pt x="10359" y="9561"/>
                      <a:pt x="10406" y="9513"/>
                      <a:pt x="10442" y="9466"/>
                    </a:cubicBezTo>
                    <a:cubicBezTo>
                      <a:pt x="10478" y="9406"/>
                      <a:pt x="10501" y="9347"/>
                      <a:pt x="10513" y="9287"/>
                    </a:cubicBezTo>
                    <a:cubicBezTo>
                      <a:pt x="10537" y="9180"/>
                      <a:pt x="10466" y="9097"/>
                      <a:pt x="10359" y="9109"/>
                    </a:cubicBezTo>
                    <a:cubicBezTo>
                      <a:pt x="10311" y="9120"/>
                      <a:pt x="10251" y="9132"/>
                      <a:pt x="10204" y="9144"/>
                    </a:cubicBezTo>
                    <a:cubicBezTo>
                      <a:pt x="10132" y="9168"/>
                      <a:pt x="10085" y="9216"/>
                      <a:pt x="10073" y="9299"/>
                    </a:cubicBezTo>
                    <a:cubicBezTo>
                      <a:pt x="10073" y="9382"/>
                      <a:pt x="10061" y="9454"/>
                      <a:pt x="10061" y="9537"/>
                    </a:cubicBezTo>
                    <a:close/>
                    <a:moveTo>
                      <a:pt x="10513" y="11918"/>
                    </a:moveTo>
                    <a:cubicBezTo>
                      <a:pt x="10561" y="12037"/>
                      <a:pt x="10561" y="12192"/>
                      <a:pt x="10632" y="12311"/>
                    </a:cubicBezTo>
                    <a:cubicBezTo>
                      <a:pt x="10632" y="12311"/>
                      <a:pt x="10644" y="12323"/>
                      <a:pt x="10644" y="12323"/>
                    </a:cubicBezTo>
                    <a:cubicBezTo>
                      <a:pt x="10656" y="12311"/>
                      <a:pt x="10668" y="12299"/>
                      <a:pt x="10668" y="12299"/>
                    </a:cubicBezTo>
                    <a:cubicBezTo>
                      <a:pt x="10644" y="12157"/>
                      <a:pt x="10609" y="12014"/>
                      <a:pt x="10644" y="11883"/>
                    </a:cubicBezTo>
                    <a:cubicBezTo>
                      <a:pt x="10668" y="11799"/>
                      <a:pt x="10668" y="11740"/>
                      <a:pt x="10632" y="11668"/>
                    </a:cubicBezTo>
                    <a:cubicBezTo>
                      <a:pt x="10621" y="11621"/>
                      <a:pt x="10609" y="11585"/>
                      <a:pt x="10609" y="11537"/>
                    </a:cubicBezTo>
                    <a:cubicBezTo>
                      <a:pt x="10597" y="11490"/>
                      <a:pt x="10597" y="11442"/>
                      <a:pt x="10561" y="11395"/>
                    </a:cubicBezTo>
                    <a:cubicBezTo>
                      <a:pt x="10561" y="11383"/>
                      <a:pt x="10537" y="11371"/>
                      <a:pt x="10525" y="11371"/>
                    </a:cubicBezTo>
                    <a:cubicBezTo>
                      <a:pt x="10501" y="11383"/>
                      <a:pt x="10501" y="11395"/>
                      <a:pt x="10513" y="11418"/>
                    </a:cubicBezTo>
                    <a:cubicBezTo>
                      <a:pt x="10561" y="11549"/>
                      <a:pt x="10549" y="11680"/>
                      <a:pt x="10537" y="11823"/>
                    </a:cubicBezTo>
                    <a:cubicBezTo>
                      <a:pt x="10537" y="11847"/>
                      <a:pt x="10525" y="11883"/>
                      <a:pt x="10513" y="11918"/>
                    </a:cubicBezTo>
                    <a:close/>
                    <a:moveTo>
                      <a:pt x="9537" y="10025"/>
                    </a:moveTo>
                    <a:cubicBezTo>
                      <a:pt x="9561" y="10121"/>
                      <a:pt x="9501" y="10228"/>
                      <a:pt x="9537" y="10323"/>
                    </a:cubicBezTo>
                    <a:cubicBezTo>
                      <a:pt x="9561" y="10382"/>
                      <a:pt x="9561" y="10442"/>
                      <a:pt x="9573" y="10513"/>
                    </a:cubicBezTo>
                    <a:cubicBezTo>
                      <a:pt x="9585" y="10561"/>
                      <a:pt x="9597" y="10609"/>
                      <a:pt x="9609" y="10644"/>
                    </a:cubicBezTo>
                    <a:cubicBezTo>
                      <a:pt x="9632" y="10704"/>
                      <a:pt x="9668" y="10740"/>
                      <a:pt x="9716" y="10763"/>
                    </a:cubicBezTo>
                    <a:cubicBezTo>
                      <a:pt x="9728" y="10763"/>
                      <a:pt x="9739" y="10763"/>
                      <a:pt x="9751" y="10763"/>
                    </a:cubicBezTo>
                    <a:cubicBezTo>
                      <a:pt x="9763" y="10752"/>
                      <a:pt x="9763" y="10728"/>
                      <a:pt x="9751" y="10716"/>
                    </a:cubicBezTo>
                    <a:cubicBezTo>
                      <a:pt x="9739" y="10692"/>
                      <a:pt x="9728" y="10668"/>
                      <a:pt x="9716" y="10656"/>
                    </a:cubicBezTo>
                    <a:cubicBezTo>
                      <a:pt x="9656" y="10597"/>
                      <a:pt x="9620" y="10537"/>
                      <a:pt x="9632" y="10442"/>
                    </a:cubicBezTo>
                    <a:cubicBezTo>
                      <a:pt x="9632" y="10394"/>
                      <a:pt x="9632" y="10347"/>
                      <a:pt x="9620" y="10299"/>
                    </a:cubicBezTo>
                    <a:cubicBezTo>
                      <a:pt x="9597" y="10204"/>
                      <a:pt x="9597" y="10109"/>
                      <a:pt x="9537" y="10025"/>
                    </a:cubicBezTo>
                    <a:close/>
                    <a:moveTo>
                      <a:pt x="6358" y="6049"/>
                    </a:moveTo>
                    <a:cubicBezTo>
                      <a:pt x="6358" y="6108"/>
                      <a:pt x="6370" y="6180"/>
                      <a:pt x="6418" y="6215"/>
                    </a:cubicBezTo>
                    <a:cubicBezTo>
                      <a:pt x="6465" y="6239"/>
                      <a:pt x="6513" y="6192"/>
                      <a:pt x="6561" y="6168"/>
                    </a:cubicBezTo>
                    <a:cubicBezTo>
                      <a:pt x="6572" y="6156"/>
                      <a:pt x="6596" y="6132"/>
                      <a:pt x="6584" y="6108"/>
                    </a:cubicBezTo>
                    <a:cubicBezTo>
                      <a:pt x="6584" y="6096"/>
                      <a:pt x="6561" y="6084"/>
                      <a:pt x="6549" y="6072"/>
                    </a:cubicBezTo>
                    <a:cubicBezTo>
                      <a:pt x="6501" y="6061"/>
                      <a:pt x="6441" y="6049"/>
                      <a:pt x="6394" y="6013"/>
                    </a:cubicBezTo>
                    <a:cubicBezTo>
                      <a:pt x="6382" y="6001"/>
                      <a:pt x="6358" y="6025"/>
                      <a:pt x="6358" y="6049"/>
                    </a:cubicBezTo>
                    <a:close/>
                    <a:moveTo>
                      <a:pt x="10216" y="2215"/>
                    </a:moveTo>
                    <a:cubicBezTo>
                      <a:pt x="10263" y="2370"/>
                      <a:pt x="10263" y="2370"/>
                      <a:pt x="10323" y="2417"/>
                    </a:cubicBezTo>
                    <a:cubicBezTo>
                      <a:pt x="10311" y="2346"/>
                      <a:pt x="10287" y="2286"/>
                      <a:pt x="10216" y="221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42"/>
              <p:cNvSpPr/>
              <p:nvPr/>
            </p:nvSpPr>
            <p:spPr>
              <a:xfrm>
                <a:off x="4178475" y="4326550"/>
                <a:ext cx="36950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3240" extrusionOk="0">
                    <a:moveTo>
                      <a:pt x="1" y="2406"/>
                    </a:moveTo>
                    <a:cubicBezTo>
                      <a:pt x="1" y="2322"/>
                      <a:pt x="25" y="2251"/>
                      <a:pt x="60" y="2180"/>
                    </a:cubicBezTo>
                    <a:cubicBezTo>
                      <a:pt x="108" y="2084"/>
                      <a:pt x="156" y="1989"/>
                      <a:pt x="203" y="1894"/>
                    </a:cubicBezTo>
                    <a:cubicBezTo>
                      <a:pt x="239" y="1834"/>
                      <a:pt x="251" y="1763"/>
                      <a:pt x="227" y="1679"/>
                    </a:cubicBezTo>
                    <a:cubicBezTo>
                      <a:pt x="180" y="1572"/>
                      <a:pt x="180" y="1453"/>
                      <a:pt x="156" y="1334"/>
                    </a:cubicBezTo>
                    <a:cubicBezTo>
                      <a:pt x="144" y="1275"/>
                      <a:pt x="156" y="1215"/>
                      <a:pt x="180" y="1156"/>
                    </a:cubicBezTo>
                    <a:cubicBezTo>
                      <a:pt x="203" y="1120"/>
                      <a:pt x="215" y="1084"/>
                      <a:pt x="227" y="1037"/>
                    </a:cubicBezTo>
                    <a:cubicBezTo>
                      <a:pt x="251" y="989"/>
                      <a:pt x="275" y="953"/>
                      <a:pt x="322" y="941"/>
                    </a:cubicBezTo>
                    <a:cubicBezTo>
                      <a:pt x="382" y="917"/>
                      <a:pt x="430" y="870"/>
                      <a:pt x="489" y="858"/>
                    </a:cubicBezTo>
                    <a:cubicBezTo>
                      <a:pt x="644" y="834"/>
                      <a:pt x="727" y="715"/>
                      <a:pt x="834" y="620"/>
                    </a:cubicBezTo>
                    <a:cubicBezTo>
                      <a:pt x="894" y="560"/>
                      <a:pt x="918" y="489"/>
                      <a:pt x="942" y="417"/>
                    </a:cubicBezTo>
                    <a:cubicBezTo>
                      <a:pt x="953" y="382"/>
                      <a:pt x="965" y="346"/>
                      <a:pt x="1001" y="334"/>
                    </a:cubicBezTo>
                    <a:cubicBezTo>
                      <a:pt x="1073" y="298"/>
                      <a:pt x="1120" y="239"/>
                      <a:pt x="1120" y="144"/>
                    </a:cubicBezTo>
                    <a:cubicBezTo>
                      <a:pt x="1120" y="132"/>
                      <a:pt x="1120" y="120"/>
                      <a:pt x="1132" y="108"/>
                    </a:cubicBezTo>
                    <a:cubicBezTo>
                      <a:pt x="1144" y="24"/>
                      <a:pt x="1215" y="1"/>
                      <a:pt x="1263" y="60"/>
                    </a:cubicBezTo>
                    <a:cubicBezTo>
                      <a:pt x="1323" y="120"/>
                      <a:pt x="1370" y="191"/>
                      <a:pt x="1382" y="275"/>
                    </a:cubicBezTo>
                    <a:cubicBezTo>
                      <a:pt x="1406" y="429"/>
                      <a:pt x="1430" y="572"/>
                      <a:pt x="1477" y="715"/>
                    </a:cubicBezTo>
                    <a:cubicBezTo>
                      <a:pt x="1477" y="751"/>
                      <a:pt x="1477" y="786"/>
                      <a:pt x="1465" y="822"/>
                    </a:cubicBezTo>
                    <a:cubicBezTo>
                      <a:pt x="1454" y="858"/>
                      <a:pt x="1442" y="894"/>
                      <a:pt x="1406" y="882"/>
                    </a:cubicBezTo>
                    <a:cubicBezTo>
                      <a:pt x="1358" y="870"/>
                      <a:pt x="1334" y="894"/>
                      <a:pt x="1346" y="953"/>
                    </a:cubicBezTo>
                    <a:cubicBezTo>
                      <a:pt x="1346" y="989"/>
                      <a:pt x="1358" y="1025"/>
                      <a:pt x="1346" y="1060"/>
                    </a:cubicBezTo>
                    <a:cubicBezTo>
                      <a:pt x="1275" y="1358"/>
                      <a:pt x="1215" y="1656"/>
                      <a:pt x="1132" y="1941"/>
                    </a:cubicBezTo>
                    <a:cubicBezTo>
                      <a:pt x="1049" y="2215"/>
                      <a:pt x="965" y="2501"/>
                      <a:pt x="918" y="2787"/>
                    </a:cubicBezTo>
                    <a:cubicBezTo>
                      <a:pt x="906" y="2834"/>
                      <a:pt x="882" y="2894"/>
                      <a:pt x="858" y="2942"/>
                    </a:cubicBezTo>
                    <a:cubicBezTo>
                      <a:pt x="822" y="3049"/>
                      <a:pt x="763" y="3120"/>
                      <a:pt x="656" y="3144"/>
                    </a:cubicBezTo>
                    <a:cubicBezTo>
                      <a:pt x="608" y="3144"/>
                      <a:pt x="561" y="3180"/>
                      <a:pt x="501" y="3203"/>
                    </a:cubicBezTo>
                    <a:cubicBezTo>
                      <a:pt x="441" y="3239"/>
                      <a:pt x="394" y="3227"/>
                      <a:pt x="334" y="3192"/>
                    </a:cubicBezTo>
                    <a:cubicBezTo>
                      <a:pt x="180" y="3096"/>
                      <a:pt x="84" y="2965"/>
                      <a:pt x="84" y="2763"/>
                    </a:cubicBezTo>
                    <a:cubicBezTo>
                      <a:pt x="84" y="2691"/>
                      <a:pt x="60" y="2632"/>
                      <a:pt x="37" y="2572"/>
                    </a:cubicBezTo>
                    <a:cubicBezTo>
                      <a:pt x="13" y="2513"/>
                      <a:pt x="1" y="2465"/>
                      <a:pt x="1" y="240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2" name="Google Shape;12012;p42"/>
            <p:cNvGrpSpPr/>
            <p:nvPr/>
          </p:nvGrpSpPr>
          <p:grpSpPr>
            <a:xfrm>
              <a:off x="4588610" y="3758321"/>
              <a:ext cx="1143080" cy="636350"/>
              <a:chOff x="5222700" y="3658300"/>
              <a:chExt cx="3210900" cy="636350"/>
            </a:xfrm>
          </p:grpSpPr>
          <p:sp>
            <p:nvSpPr>
              <p:cNvPr id="12013" name="Google Shape;12013;p42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It has rings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014" name="Google Shape;12014;p42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2015" name="Google Shape;12015;p42"/>
          <p:cNvGrpSpPr/>
          <p:nvPr/>
        </p:nvGrpSpPr>
        <p:grpSpPr>
          <a:xfrm>
            <a:off x="708050" y="1738763"/>
            <a:ext cx="3760040" cy="2124253"/>
            <a:chOff x="708050" y="1738763"/>
            <a:chExt cx="3760040" cy="2124253"/>
          </a:xfrm>
        </p:grpSpPr>
        <p:sp>
          <p:nvSpPr>
            <p:cNvPr id="12016" name="Google Shape;12016;p42"/>
            <p:cNvSpPr/>
            <p:nvPr/>
          </p:nvSpPr>
          <p:spPr>
            <a:xfrm>
              <a:off x="708050" y="1738763"/>
              <a:ext cx="3760040" cy="2031076"/>
            </a:xfrm>
            <a:custGeom>
              <a:avLst/>
              <a:gdLst/>
              <a:ahLst/>
              <a:cxnLst/>
              <a:rect l="l" t="t" r="r" b="b"/>
              <a:pathLst>
                <a:path w="165878" h="89603" extrusionOk="0">
                  <a:moveTo>
                    <a:pt x="104480" y="2227"/>
                  </a:moveTo>
                  <a:cubicBezTo>
                    <a:pt x="104346" y="2227"/>
                    <a:pt x="104221" y="2268"/>
                    <a:pt x="104049" y="2393"/>
                  </a:cubicBezTo>
                  <a:cubicBezTo>
                    <a:pt x="103775" y="2584"/>
                    <a:pt x="103513" y="2774"/>
                    <a:pt x="103227" y="2941"/>
                  </a:cubicBezTo>
                  <a:cubicBezTo>
                    <a:pt x="103477" y="2977"/>
                    <a:pt x="103739" y="3012"/>
                    <a:pt x="103989" y="3048"/>
                  </a:cubicBezTo>
                  <a:cubicBezTo>
                    <a:pt x="104192" y="2965"/>
                    <a:pt x="104394" y="2893"/>
                    <a:pt x="104585" y="2810"/>
                  </a:cubicBezTo>
                  <a:cubicBezTo>
                    <a:pt x="104466" y="2703"/>
                    <a:pt x="104346" y="2596"/>
                    <a:pt x="104227" y="2489"/>
                  </a:cubicBezTo>
                  <a:cubicBezTo>
                    <a:pt x="104466" y="2429"/>
                    <a:pt x="104716" y="2370"/>
                    <a:pt x="104966" y="2310"/>
                  </a:cubicBezTo>
                  <a:cubicBezTo>
                    <a:pt x="104757" y="2268"/>
                    <a:pt x="104614" y="2227"/>
                    <a:pt x="104480" y="2227"/>
                  </a:cubicBezTo>
                  <a:close/>
                  <a:moveTo>
                    <a:pt x="107534" y="2917"/>
                  </a:moveTo>
                  <a:cubicBezTo>
                    <a:pt x="107448" y="2917"/>
                    <a:pt x="107365" y="2923"/>
                    <a:pt x="107323" y="2953"/>
                  </a:cubicBezTo>
                  <a:cubicBezTo>
                    <a:pt x="107240" y="3012"/>
                    <a:pt x="107228" y="3239"/>
                    <a:pt x="107144" y="3286"/>
                  </a:cubicBezTo>
                  <a:cubicBezTo>
                    <a:pt x="107103" y="3309"/>
                    <a:pt x="107061" y="3318"/>
                    <a:pt x="107019" y="3318"/>
                  </a:cubicBezTo>
                  <a:cubicBezTo>
                    <a:pt x="106911" y="3318"/>
                    <a:pt x="106806" y="3261"/>
                    <a:pt x="106708" y="3261"/>
                  </a:cubicBezTo>
                  <a:cubicBezTo>
                    <a:pt x="106629" y="3261"/>
                    <a:pt x="106555" y="3298"/>
                    <a:pt x="106490" y="3429"/>
                  </a:cubicBezTo>
                  <a:cubicBezTo>
                    <a:pt x="106549" y="3489"/>
                    <a:pt x="106609" y="3572"/>
                    <a:pt x="106680" y="3620"/>
                  </a:cubicBezTo>
                  <a:cubicBezTo>
                    <a:pt x="106990" y="3548"/>
                    <a:pt x="107287" y="3477"/>
                    <a:pt x="107597" y="3417"/>
                  </a:cubicBezTo>
                  <a:cubicBezTo>
                    <a:pt x="107871" y="3346"/>
                    <a:pt x="107787" y="3227"/>
                    <a:pt x="107764" y="2917"/>
                  </a:cubicBezTo>
                  <a:lnTo>
                    <a:pt x="107764" y="2917"/>
                  </a:lnTo>
                  <a:cubicBezTo>
                    <a:pt x="107746" y="2919"/>
                    <a:pt x="107724" y="2920"/>
                    <a:pt x="107699" y="2920"/>
                  </a:cubicBezTo>
                  <a:cubicBezTo>
                    <a:pt x="107651" y="2920"/>
                    <a:pt x="107592" y="2917"/>
                    <a:pt x="107534" y="2917"/>
                  </a:cubicBezTo>
                  <a:close/>
                  <a:moveTo>
                    <a:pt x="103452" y="3154"/>
                  </a:moveTo>
                  <a:cubicBezTo>
                    <a:pt x="103437" y="3154"/>
                    <a:pt x="103421" y="3155"/>
                    <a:pt x="103406" y="3155"/>
                  </a:cubicBezTo>
                  <a:cubicBezTo>
                    <a:pt x="102953" y="3179"/>
                    <a:pt x="102787" y="3120"/>
                    <a:pt x="102489" y="3477"/>
                  </a:cubicBezTo>
                  <a:cubicBezTo>
                    <a:pt x="102787" y="3560"/>
                    <a:pt x="103084" y="3643"/>
                    <a:pt x="103382" y="3727"/>
                  </a:cubicBezTo>
                  <a:cubicBezTo>
                    <a:pt x="103763" y="3643"/>
                    <a:pt x="104025" y="3620"/>
                    <a:pt x="104335" y="3370"/>
                  </a:cubicBezTo>
                  <a:cubicBezTo>
                    <a:pt x="104039" y="3267"/>
                    <a:pt x="103766" y="3154"/>
                    <a:pt x="103452" y="3154"/>
                  </a:cubicBezTo>
                  <a:close/>
                  <a:moveTo>
                    <a:pt x="105869" y="3162"/>
                  </a:moveTo>
                  <a:cubicBezTo>
                    <a:pt x="105853" y="3162"/>
                    <a:pt x="105837" y="3164"/>
                    <a:pt x="105823" y="3167"/>
                  </a:cubicBezTo>
                  <a:cubicBezTo>
                    <a:pt x="105466" y="3251"/>
                    <a:pt x="105192" y="3370"/>
                    <a:pt x="104858" y="3524"/>
                  </a:cubicBezTo>
                  <a:cubicBezTo>
                    <a:pt x="104918" y="3691"/>
                    <a:pt x="104918" y="3858"/>
                    <a:pt x="105085" y="3858"/>
                  </a:cubicBezTo>
                  <a:cubicBezTo>
                    <a:pt x="105155" y="3858"/>
                    <a:pt x="105212" y="3849"/>
                    <a:pt x="105263" y="3849"/>
                  </a:cubicBezTo>
                  <a:cubicBezTo>
                    <a:pt x="105334" y="3849"/>
                    <a:pt x="105392" y="3865"/>
                    <a:pt x="105454" y="3941"/>
                  </a:cubicBezTo>
                  <a:cubicBezTo>
                    <a:pt x="105501" y="4000"/>
                    <a:pt x="105564" y="4024"/>
                    <a:pt x="105636" y="4024"/>
                  </a:cubicBezTo>
                  <a:cubicBezTo>
                    <a:pt x="105855" y="4024"/>
                    <a:pt x="106150" y="3799"/>
                    <a:pt x="106275" y="3655"/>
                  </a:cubicBezTo>
                  <a:cubicBezTo>
                    <a:pt x="106464" y="3456"/>
                    <a:pt x="106094" y="3162"/>
                    <a:pt x="105869" y="3162"/>
                  </a:cubicBezTo>
                  <a:close/>
                  <a:moveTo>
                    <a:pt x="100889" y="3339"/>
                  </a:moveTo>
                  <a:cubicBezTo>
                    <a:pt x="100843" y="3339"/>
                    <a:pt x="100793" y="3345"/>
                    <a:pt x="100739" y="3358"/>
                  </a:cubicBezTo>
                  <a:cubicBezTo>
                    <a:pt x="100517" y="3416"/>
                    <a:pt x="100303" y="3505"/>
                    <a:pt x="100084" y="3505"/>
                  </a:cubicBezTo>
                  <a:cubicBezTo>
                    <a:pt x="100033" y="3505"/>
                    <a:pt x="99981" y="3500"/>
                    <a:pt x="99929" y="3489"/>
                  </a:cubicBezTo>
                  <a:cubicBezTo>
                    <a:pt x="99781" y="3452"/>
                    <a:pt x="99644" y="3437"/>
                    <a:pt x="99514" y="3437"/>
                  </a:cubicBezTo>
                  <a:cubicBezTo>
                    <a:pt x="99133" y="3437"/>
                    <a:pt x="98804" y="3570"/>
                    <a:pt x="98370" y="3703"/>
                  </a:cubicBezTo>
                  <a:cubicBezTo>
                    <a:pt x="98572" y="3751"/>
                    <a:pt x="98774" y="3810"/>
                    <a:pt x="98965" y="3858"/>
                  </a:cubicBezTo>
                  <a:cubicBezTo>
                    <a:pt x="99251" y="3786"/>
                    <a:pt x="99524" y="3715"/>
                    <a:pt x="99798" y="3643"/>
                  </a:cubicBezTo>
                  <a:lnTo>
                    <a:pt x="99798" y="3643"/>
                  </a:lnTo>
                  <a:cubicBezTo>
                    <a:pt x="99572" y="3786"/>
                    <a:pt x="99358" y="3941"/>
                    <a:pt x="99132" y="4084"/>
                  </a:cubicBezTo>
                  <a:cubicBezTo>
                    <a:pt x="99524" y="4227"/>
                    <a:pt x="99810" y="4263"/>
                    <a:pt x="100227" y="4263"/>
                  </a:cubicBezTo>
                  <a:cubicBezTo>
                    <a:pt x="100191" y="4132"/>
                    <a:pt x="100155" y="4013"/>
                    <a:pt x="100120" y="3894"/>
                  </a:cubicBezTo>
                  <a:cubicBezTo>
                    <a:pt x="100560" y="3786"/>
                    <a:pt x="100989" y="3691"/>
                    <a:pt x="101429" y="3584"/>
                  </a:cubicBezTo>
                  <a:cubicBezTo>
                    <a:pt x="101235" y="3457"/>
                    <a:pt x="101096" y="3339"/>
                    <a:pt x="100889" y="3339"/>
                  </a:cubicBezTo>
                  <a:close/>
                  <a:moveTo>
                    <a:pt x="102217" y="3904"/>
                  </a:moveTo>
                  <a:cubicBezTo>
                    <a:pt x="102057" y="3904"/>
                    <a:pt x="101947" y="3998"/>
                    <a:pt x="101679" y="4215"/>
                  </a:cubicBezTo>
                  <a:cubicBezTo>
                    <a:pt x="101894" y="4239"/>
                    <a:pt x="102096" y="4263"/>
                    <a:pt x="102310" y="4298"/>
                  </a:cubicBezTo>
                  <a:cubicBezTo>
                    <a:pt x="102418" y="4203"/>
                    <a:pt x="102537" y="4108"/>
                    <a:pt x="102644" y="4013"/>
                  </a:cubicBezTo>
                  <a:cubicBezTo>
                    <a:pt x="102443" y="3943"/>
                    <a:pt x="102320" y="3904"/>
                    <a:pt x="102217" y="3904"/>
                  </a:cubicBezTo>
                  <a:close/>
                  <a:moveTo>
                    <a:pt x="104573" y="3822"/>
                  </a:moveTo>
                  <a:cubicBezTo>
                    <a:pt x="104466" y="3834"/>
                    <a:pt x="103263" y="3870"/>
                    <a:pt x="103382" y="4203"/>
                  </a:cubicBezTo>
                  <a:cubicBezTo>
                    <a:pt x="103428" y="4336"/>
                    <a:pt x="103575" y="4379"/>
                    <a:pt x="103756" y="4379"/>
                  </a:cubicBezTo>
                  <a:cubicBezTo>
                    <a:pt x="104046" y="4379"/>
                    <a:pt x="104420" y="4268"/>
                    <a:pt x="104596" y="4239"/>
                  </a:cubicBezTo>
                  <a:cubicBezTo>
                    <a:pt x="104549" y="4191"/>
                    <a:pt x="104537" y="4120"/>
                    <a:pt x="104489" y="4072"/>
                  </a:cubicBezTo>
                  <a:cubicBezTo>
                    <a:pt x="104632" y="4048"/>
                    <a:pt x="104775" y="4024"/>
                    <a:pt x="104918" y="4013"/>
                  </a:cubicBezTo>
                  <a:cubicBezTo>
                    <a:pt x="104811" y="3941"/>
                    <a:pt x="104692" y="3882"/>
                    <a:pt x="104573" y="3822"/>
                  </a:cubicBezTo>
                  <a:close/>
                  <a:moveTo>
                    <a:pt x="105063" y="4278"/>
                  </a:moveTo>
                  <a:cubicBezTo>
                    <a:pt x="104965" y="4278"/>
                    <a:pt x="104850" y="4337"/>
                    <a:pt x="104751" y="4358"/>
                  </a:cubicBezTo>
                  <a:cubicBezTo>
                    <a:pt x="104823" y="4417"/>
                    <a:pt x="104894" y="4489"/>
                    <a:pt x="104966" y="4536"/>
                  </a:cubicBezTo>
                  <a:cubicBezTo>
                    <a:pt x="105061" y="4489"/>
                    <a:pt x="105144" y="4441"/>
                    <a:pt x="105228" y="4394"/>
                  </a:cubicBezTo>
                  <a:cubicBezTo>
                    <a:pt x="105189" y="4306"/>
                    <a:pt x="105130" y="4278"/>
                    <a:pt x="105063" y="4278"/>
                  </a:cubicBezTo>
                  <a:close/>
                  <a:moveTo>
                    <a:pt x="31644" y="4217"/>
                  </a:moveTo>
                  <a:cubicBezTo>
                    <a:pt x="31446" y="4217"/>
                    <a:pt x="31252" y="4337"/>
                    <a:pt x="31373" y="4572"/>
                  </a:cubicBezTo>
                  <a:cubicBezTo>
                    <a:pt x="31533" y="4630"/>
                    <a:pt x="31757" y="4742"/>
                    <a:pt x="31895" y="4742"/>
                  </a:cubicBezTo>
                  <a:cubicBezTo>
                    <a:pt x="32013" y="4742"/>
                    <a:pt x="32067" y="4658"/>
                    <a:pt x="31956" y="4382"/>
                  </a:cubicBezTo>
                  <a:cubicBezTo>
                    <a:pt x="31913" y="4272"/>
                    <a:pt x="31778" y="4217"/>
                    <a:pt x="31644" y="4217"/>
                  </a:cubicBezTo>
                  <a:close/>
                  <a:moveTo>
                    <a:pt x="121655" y="2833"/>
                  </a:moveTo>
                  <a:cubicBezTo>
                    <a:pt x="121349" y="2833"/>
                    <a:pt x="121557" y="3038"/>
                    <a:pt x="121360" y="3096"/>
                  </a:cubicBezTo>
                  <a:cubicBezTo>
                    <a:pt x="121122" y="3167"/>
                    <a:pt x="120896" y="3239"/>
                    <a:pt x="120658" y="3310"/>
                  </a:cubicBezTo>
                  <a:cubicBezTo>
                    <a:pt x="120396" y="3393"/>
                    <a:pt x="120432" y="3477"/>
                    <a:pt x="120348" y="3786"/>
                  </a:cubicBezTo>
                  <a:cubicBezTo>
                    <a:pt x="120325" y="3882"/>
                    <a:pt x="119908" y="3929"/>
                    <a:pt x="119813" y="3953"/>
                  </a:cubicBezTo>
                  <a:cubicBezTo>
                    <a:pt x="119717" y="3989"/>
                    <a:pt x="119598" y="4394"/>
                    <a:pt x="119551" y="4501"/>
                  </a:cubicBezTo>
                  <a:cubicBezTo>
                    <a:pt x="119527" y="4560"/>
                    <a:pt x="119872" y="4775"/>
                    <a:pt x="119932" y="4822"/>
                  </a:cubicBezTo>
                  <a:cubicBezTo>
                    <a:pt x="120095" y="4808"/>
                    <a:pt x="120346" y="4743"/>
                    <a:pt x="120561" y="4743"/>
                  </a:cubicBezTo>
                  <a:cubicBezTo>
                    <a:pt x="120707" y="4743"/>
                    <a:pt x="120836" y="4773"/>
                    <a:pt x="120908" y="4870"/>
                  </a:cubicBezTo>
                  <a:cubicBezTo>
                    <a:pt x="121125" y="5155"/>
                    <a:pt x="121265" y="5527"/>
                    <a:pt x="121600" y="5527"/>
                  </a:cubicBezTo>
                  <a:cubicBezTo>
                    <a:pt x="121615" y="5527"/>
                    <a:pt x="121630" y="5526"/>
                    <a:pt x="121646" y="5525"/>
                  </a:cubicBezTo>
                  <a:cubicBezTo>
                    <a:pt x="121818" y="5507"/>
                    <a:pt x="121955" y="5494"/>
                    <a:pt x="122082" y="5494"/>
                  </a:cubicBezTo>
                  <a:cubicBezTo>
                    <a:pt x="122290" y="5494"/>
                    <a:pt x="122471" y="5528"/>
                    <a:pt x="122730" y="5632"/>
                  </a:cubicBezTo>
                  <a:cubicBezTo>
                    <a:pt x="122873" y="5685"/>
                    <a:pt x="122985" y="5707"/>
                    <a:pt x="123091" y="5707"/>
                  </a:cubicBezTo>
                  <a:cubicBezTo>
                    <a:pt x="123268" y="5707"/>
                    <a:pt x="123425" y="5647"/>
                    <a:pt x="123670" y="5572"/>
                  </a:cubicBezTo>
                  <a:cubicBezTo>
                    <a:pt x="123635" y="5453"/>
                    <a:pt x="123504" y="5179"/>
                    <a:pt x="123539" y="5060"/>
                  </a:cubicBezTo>
                  <a:cubicBezTo>
                    <a:pt x="123611" y="4894"/>
                    <a:pt x="123777" y="4679"/>
                    <a:pt x="123611" y="4584"/>
                  </a:cubicBezTo>
                  <a:cubicBezTo>
                    <a:pt x="123496" y="4519"/>
                    <a:pt x="123396" y="4493"/>
                    <a:pt x="123302" y="4493"/>
                  </a:cubicBezTo>
                  <a:cubicBezTo>
                    <a:pt x="123104" y="4493"/>
                    <a:pt x="122928" y="4606"/>
                    <a:pt x="122670" y="4703"/>
                  </a:cubicBezTo>
                  <a:cubicBezTo>
                    <a:pt x="122789" y="4572"/>
                    <a:pt x="122920" y="4441"/>
                    <a:pt x="123039" y="4310"/>
                  </a:cubicBezTo>
                  <a:cubicBezTo>
                    <a:pt x="122873" y="4263"/>
                    <a:pt x="122444" y="4274"/>
                    <a:pt x="122408" y="4072"/>
                  </a:cubicBezTo>
                  <a:cubicBezTo>
                    <a:pt x="122325" y="3620"/>
                    <a:pt x="122325" y="3667"/>
                    <a:pt x="122718" y="3548"/>
                  </a:cubicBezTo>
                  <a:cubicBezTo>
                    <a:pt x="122468" y="3370"/>
                    <a:pt x="121992" y="2846"/>
                    <a:pt x="121682" y="2834"/>
                  </a:cubicBezTo>
                  <a:cubicBezTo>
                    <a:pt x="121673" y="2834"/>
                    <a:pt x="121664" y="2833"/>
                    <a:pt x="121655" y="2833"/>
                  </a:cubicBezTo>
                  <a:close/>
                  <a:moveTo>
                    <a:pt x="26512" y="5866"/>
                  </a:moveTo>
                  <a:cubicBezTo>
                    <a:pt x="26391" y="5866"/>
                    <a:pt x="26284" y="5878"/>
                    <a:pt x="26230" y="5894"/>
                  </a:cubicBezTo>
                  <a:cubicBezTo>
                    <a:pt x="25956" y="5989"/>
                    <a:pt x="25444" y="6025"/>
                    <a:pt x="25253" y="6299"/>
                  </a:cubicBezTo>
                  <a:cubicBezTo>
                    <a:pt x="25289" y="6322"/>
                    <a:pt x="25325" y="6346"/>
                    <a:pt x="25360" y="6370"/>
                  </a:cubicBezTo>
                  <a:cubicBezTo>
                    <a:pt x="25476" y="6343"/>
                    <a:pt x="25633" y="6270"/>
                    <a:pt x="25759" y="6270"/>
                  </a:cubicBezTo>
                  <a:cubicBezTo>
                    <a:pt x="25801" y="6270"/>
                    <a:pt x="25840" y="6278"/>
                    <a:pt x="25872" y="6299"/>
                  </a:cubicBezTo>
                  <a:cubicBezTo>
                    <a:pt x="25931" y="6329"/>
                    <a:pt x="25973" y="6341"/>
                    <a:pt x="26005" y="6341"/>
                  </a:cubicBezTo>
                  <a:cubicBezTo>
                    <a:pt x="26100" y="6341"/>
                    <a:pt x="26121" y="6245"/>
                    <a:pt x="26253" y="6227"/>
                  </a:cubicBezTo>
                  <a:cubicBezTo>
                    <a:pt x="26259" y="6226"/>
                    <a:pt x="26265" y="6226"/>
                    <a:pt x="26273" y="6226"/>
                  </a:cubicBezTo>
                  <a:cubicBezTo>
                    <a:pt x="26377" y="6226"/>
                    <a:pt x="26667" y="6313"/>
                    <a:pt x="26878" y="6313"/>
                  </a:cubicBezTo>
                  <a:cubicBezTo>
                    <a:pt x="27039" y="6313"/>
                    <a:pt x="27155" y="6262"/>
                    <a:pt x="27111" y="6084"/>
                  </a:cubicBezTo>
                  <a:cubicBezTo>
                    <a:pt x="27071" y="5916"/>
                    <a:pt x="26761" y="5866"/>
                    <a:pt x="26512" y="5866"/>
                  </a:cubicBezTo>
                  <a:close/>
                  <a:moveTo>
                    <a:pt x="34274" y="2758"/>
                  </a:moveTo>
                  <a:cubicBezTo>
                    <a:pt x="34145" y="2758"/>
                    <a:pt x="34025" y="2794"/>
                    <a:pt x="33945" y="2905"/>
                  </a:cubicBezTo>
                  <a:cubicBezTo>
                    <a:pt x="34159" y="2989"/>
                    <a:pt x="34397" y="2905"/>
                    <a:pt x="34588" y="3024"/>
                  </a:cubicBezTo>
                  <a:cubicBezTo>
                    <a:pt x="34524" y="3133"/>
                    <a:pt x="34410" y="3158"/>
                    <a:pt x="34277" y="3158"/>
                  </a:cubicBezTo>
                  <a:cubicBezTo>
                    <a:pt x="34168" y="3158"/>
                    <a:pt x="34045" y="3141"/>
                    <a:pt x="33928" y="3141"/>
                  </a:cubicBezTo>
                  <a:cubicBezTo>
                    <a:pt x="33737" y="3141"/>
                    <a:pt x="33559" y="3186"/>
                    <a:pt x="33469" y="3417"/>
                  </a:cubicBezTo>
                  <a:cubicBezTo>
                    <a:pt x="33647" y="3477"/>
                    <a:pt x="33909" y="3453"/>
                    <a:pt x="34040" y="3572"/>
                  </a:cubicBezTo>
                  <a:cubicBezTo>
                    <a:pt x="33873" y="3608"/>
                    <a:pt x="33076" y="3632"/>
                    <a:pt x="33326" y="3894"/>
                  </a:cubicBezTo>
                  <a:cubicBezTo>
                    <a:pt x="33207" y="3941"/>
                    <a:pt x="33076" y="3989"/>
                    <a:pt x="32957" y="4024"/>
                  </a:cubicBezTo>
                  <a:cubicBezTo>
                    <a:pt x="33171" y="4132"/>
                    <a:pt x="33290" y="4084"/>
                    <a:pt x="33504" y="4132"/>
                  </a:cubicBezTo>
                  <a:cubicBezTo>
                    <a:pt x="33469" y="4155"/>
                    <a:pt x="33433" y="4167"/>
                    <a:pt x="33397" y="4191"/>
                  </a:cubicBezTo>
                  <a:cubicBezTo>
                    <a:pt x="33434" y="4209"/>
                    <a:pt x="33472" y="4215"/>
                    <a:pt x="33510" y="4215"/>
                  </a:cubicBezTo>
                  <a:cubicBezTo>
                    <a:pt x="33629" y="4215"/>
                    <a:pt x="33750" y="4149"/>
                    <a:pt x="33866" y="4149"/>
                  </a:cubicBezTo>
                  <a:cubicBezTo>
                    <a:pt x="33913" y="4149"/>
                    <a:pt x="33959" y="4160"/>
                    <a:pt x="34004" y="4191"/>
                  </a:cubicBezTo>
                  <a:cubicBezTo>
                    <a:pt x="33933" y="4203"/>
                    <a:pt x="33873" y="4274"/>
                    <a:pt x="33802" y="4298"/>
                  </a:cubicBezTo>
                  <a:cubicBezTo>
                    <a:pt x="33850" y="4334"/>
                    <a:pt x="33885" y="4394"/>
                    <a:pt x="33933" y="4429"/>
                  </a:cubicBezTo>
                  <a:cubicBezTo>
                    <a:pt x="33861" y="4405"/>
                    <a:pt x="33790" y="4394"/>
                    <a:pt x="33707" y="4370"/>
                  </a:cubicBezTo>
                  <a:cubicBezTo>
                    <a:pt x="33445" y="4346"/>
                    <a:pt x="33171" y="4334"/>
                    <a:pt x="32909" y="4322"/>
                  </a:cubicBezTo>
                  <a:lnTo>
                    <a:pt x="32909" y="4322"/>
                  </a:lnTo>
                  <a:cubicBezTo>
                    <a:pt x="32948" y="4675"/>
                    <a:pt x="33220" y="4796"/>
                    <a:pt x="33500" y="4796"/>
                  </a:cubicBezTo>
                  <a:cubicBezTo>
                    <a:pt x="33645" y="4796"/>
                    <a:pt x="33791" y="4764"/>
                    <a:pt x="33909" y="4715"/>
                  </a:cubicBezTo>
                  <a:lnTo>
                    <a:pt x="33909" y="4715"/>
                  </a:lnTo>
                  <a:cubicBezTo>
                    <a:pt x="33790" y="4906"/>
                    <a:pt x="33623" y="4882"/>
                    <a:pt x="33433" y="4917"/>
                  </a:cubicBezTo>
                  <a:cubicBezTo>
                    <a:pt x="33287" y="4940"/>
                    <a:pt x="33331" y="5110"/>
                    <a:pt x="33446" y="5110"/>
                  </a:cubicBezTo>
                  <a:cubicBezTo>
                    <a:pt x="33453" y="5110"/>
                    <a:pt x="33461" y="5109"/>
                    <a:pt x="33469" y="5108"/>
                  </a:cubicBezTo>
                  <a:cubicBezTo>
                    <a:pt x="33472" y="5108"/>
                    <a:pt x="33475" y="5108"/>
                    <a:pt x="33478" y="5108"/>
                  </a:cubicBezTo>
                  <a:cubicBezTo>
                    <a:pt x="33584" y="5108"/>
                    <a:pt x="33600" y="5264"/>
                    <a:pt x="33685" y="5264"/>
                  </a:cubicBezTo>
                  <a:cubicBezTo>
                    <a:pt x="33706" y="5264"/>
                    <a:pt x="33733" y="5253"/>
                    <a:pt x="33766" y="5227"/>
                  </a:cubicBezTo>
                  <a:cubicBezTo>
                    <a:pt x="33848" y="5154"/>
                    <a:pt x="33910" y="5088"/>
                    <a:pt x="34003" y="5088"/>
                  </a:cubicBezTo>
                  <a:cubicBezTo>
                    <a:pt x="34032" y="5088"/>
                    <a:pt x="34063" y="5094"/>
                    <a:pt x="34100" y="5108"/>
                  </a:cubicBezTo>
                  <a:cubicBezTo>
                    <a:pt x="34088" y="5144"/>
                    <a:pt x="34088" y="5179"/>
                    <a:pt x="34076" y="5215"/>
                  </a:cubicBezTo>
                  <a:cubicBezTo>
                    <a:pt x="34115" y="5238"/>
                    <a:pt x="34149" y="5247"/>
                    <a:pt x="34179" y="5247"/>
                  </a:cubicBezTo>
                  <a:cubicBezTo>
                    <a:pt x="34275" y="5247"/>
                    <a:pt x="34333" y="5153"/>
                    <a:pt x="34433" y="5108"/>
                  </a:cubicBezTo>
                  <a:cubicBezTo>
                    <a:pt x="34436" y="5106"/>
                    <a:pt x="34439" y="5106"/>
                    <a:pt x="34443" y="5106"/>
                  </a:cubicBezTo>
                  <a:cubicBezTo>
                    <a:pt x="34474" y="5106"/>
                    <a:pt x="34529" y="5153"/>
                    <a:pt x="34564" y="5153"/>
                  </a:cubicBezTo>
                  <a:cubicBezTo>
                    <a:pt x="34592" y="5153"/>
                    <a:pt x="34608" y="5122"/>
                    <a:pt x="34588" y="5013"/>
                  </a:cubicBezTo>
                  <a:lnTo>
                    <a:pt x="34588" y="5013"/>
                  </a:lnTo>
                  <a:cubicBezTo>
                    <a:pt x="34850" y="5120"/>
                    <a:pt x="35290" y="4989"/>
                    <a:pt x="35481" y="5156"/>
                  </a:cubicBezTo>
                  <a:cubicBezTo>
                    <a:pt x="35254" y="5179"/>
                    <a:pt x="35040" y="5203"/>
                    <a:pt x="34826" y="5239"/>
                  </a:cubicBezTo>
                  <a:cubicBezTo>
                    <a:pt x="34974" y="5299"/>
                    <a:pt x="35122" y="5317"/>
                    <a:pt x="35273" y="5317"/>
                  </a:cubicBezTo>
                  <a:cubicBezTo>
                    <a:pt x="35449" y="5317"/>
                    <a:pt x="35628" y="5293"/>
                    <a:pt x="35814" y="5287"/>
                  </a:cubicBezTo>
                  <a:lnTo>
                    <a:pt x="35814" y="5287"/>
                  </a:lnTo>
                  <a:cubicBezTo>
                    <a:pt x="35195" y="5394"/>
                    <a:pt x="34623" y="5346"/>
                    <a:pt x="34040" y="5584"/>
                  </a:cubicBezTo>
                  <a:cubicBezTo>
                    <a:pt x="34207" y="5715"/>
                    <a:pt x="34409" y="5751"/>
                    <a:pt x="34600" y="5798"/>
                  </a:cubicBezTo>
                  <a:cubicBezTo>
                    <a:pt x="34492" y="5810"/>
                    <a:pt x="34385" y="5822"/>
                    <a:pt x="34290" y="5822"/>
                  </a:cubicBezTo>
                  <a:cubicBezTo>
                    <a:pt x="34457" y="6084"/>
                    <a:pt x="34933" y="5989"/>
                    <a:pt x="35231" y="6060"/>
                  </a:cubicBezTo>
                  <a:cubicBezTo>
                    <a:pt x="35028" y="6084"/>
                    <a:pt x="34838" y="6108"/>
                    <a:pt x="34635" y="6132"/>
                  </a:cubicBezTo>
                  <a:cubicBezTo>
                    <a:pt x="34897" y="6537"/>
                    <a:pt x="35481" y="6465"/>
                    <a:pt x="35874" y="6489"/>
                  </a:cubicBezTo>
                  <a:cubicBezTo>
                    <a:pt x="35850" y="6382"/>
                    <a:pt x="35778" y="6310"/>
                    <a:pt x="35671" y="6275"/>
                  </a:cubicBezTo>
                  <a:cubicBezTo>
                    <a:pt x="35684" y="6274"/>
                    <a:pt x="35697" y="6274"/>
                    <a:pt x="35710" y="6274"/>
                  </a:cubicBezTo>
                  <a:cubicBezTo>
                    <a:pt x="35944" y="6274"/>
                    <a:pt x="36051" y="6378"/>
                    <a:pt x="36255" y="6537"/>
                  </a:cubicBezTo>
                  <a:cubicBezTo>
                    <a:pt x="36159" y="6346"/>
                    <a:pt x="36064" y="6156"/>
                    <a:pt x="35969" y="5953"/>
                  </a:cubicBezTo>
                  <a:lnTo>
                    <a:pt x="35969" y="5953"/>
                  </a:lnTo>
                  <a:cubicBezTo>
                    <a:pt x="36159" y="6144"/>
                    <a:pt x="36350" y="6334"/>
                    <a:pt x="36552" y="6525"/>
                  </a:cubicBezTo>
                  <a:cubicBezTo>
                    <a:pt x="36636" y="6299"/>
                    <a:pt x="36707" y="6191"/>
                    <a:pt x="36552" y="5977"/>
                  </a:cubicBezTo>
                  <a:lnTo>
                    <a:pt x="36552" y="5977"/>
                  </a:lnTo>
                  <a:cubicBezTo>
                    <a:pt x="36728" y="6071"/>
                    <a:pt x="36825" y="6110"/>
                    <a:pt x="36875" y="6110"/>
                  </a:cubicBezTo>
                  <a:cubicBezTo>
                    <a:pt x="37057" y="6110"/>
                    <a:pt x="36598" y="5596"/>
                    <a:pt x="37029" y="5465"/>
                  </a:cubicBezTo>
                  <a:lnTo>
                    <a:pt x="37029" y="5465"/>
                  </a:lnTo>
                  <a:cubicBezTo>
                    <a:pt x="36981" y="5644"/>
                    <a:pt x="37064" y="5787"/>
                    <a:pt x="37124" y="5953"/>
                  </a:cubicBezTo>
                  <a:cubicBezTo>
                    <a:pt x="37279" y="5822"/>
                    <a:pt x="37505" y="5739"/>
                    <a:pt x="37398" y="5501"/>
                  </a:cubicBezTo>
                  <a:lnTo>
                    <a:pt x="37398" y="5501"/>
                  </a:lnTo>
                  <a:cubicBezTo>
                    <a:pt x="37422" y="5523"/>
                    <a:pt x="37459" y="5533"/>
                    <a:pt x="37505" y="5533"/>
                  </a:cubicBezTo>
                  <a:cubicBezTo>
                    <a:pt x="37726" y="5533"/>
                    <a:pt x="38153" y="5310"/>
                    <a:pt x="38350" y="5251"/>
                  </a:cubicBezTo>
                  <a:cubicBezTo>
                    <a:pt x="38255" y="5072"/>
                    <a:pt x="38100" y="4953"/>
                    <a:pt x="37957" y="4822"/>
                  </a:cubicBezTo>
                  <a:cubicBezTo>
                    <a:pt x="37945" y="4906"/>
                    <a:pt x="37874" y="4965"/>
                    <a:pt x="37850" y="5036"/>
                  </a:cubicBezTo>
                  <a:cubicBezTo>
                    <a:pt x="37840" y="4865"/>
                    <a:pt x="37755" y="4811"/>
                    <a:pt x="37647" y="4811"/>
                  </a:cubicBezTo>
                  <a:cubicBezTo>
                    <a:pt x="37498" y="4811"/>
                    <a:pt x="37305" y="4912"/>
                    <a:pt x="37195" y="4953"/>
                  </a:cubicBezTo>
                  <a:cubicBezTo>
                    <a:pt x="37410" y="4548"/>
                    <a:pt x="37517" y="4370"/>
                    <a:pt x="37005" y="4310"/>
                  </a:cubicBezTo>
                  <a:cubicBezTo>
                    <a:pt x="37248" y="4103"/>
                    <a:pt x="37048" y="3855"/>
                    <a:pt x="36818" y="3855"/>
                  </a:cubicBezTo>
                  <a:cubicBezTo>
                    <a:pt x="36744" y="3855"/>
                    <a:pt x="36666" y="3880"/>
                    <a:pt x="36600" y="3941"/>
                  </a:cubicBezTo>
                  <a:cubicBezTo>
                    <a:pt x="36659" y="4048"/>
                    <a:pt x="36719" y="4155"/>
                    <a:pt x="36778" y="4263"/>
                  </a:cubicBezTo>
                  <a:cubicBezTo>
                    <a:pt x="36766" y="4264"/>
                    <a:pt x="36753" y="4264"/>
                    <a:pt x="36740" y="4264"/>
                  </a:cubicBezTo>
                  <a:cubicBezTo>
                    <a:pt x="36599" y="4264"/>
                    <a:pt x="36461" y="4202"/>
                    <a:pt x="36374" y="4060"/>
                  </a:cubicBezTo>
                  <a:cubicBezTo>
                    <a:pt x="36321" y="3986"/>
                    <a:pt x="36427" y="3763"/>
                    <a:pt x="36294" y="3763"/>
                  </a:cubicBezTo>
                  <a:cubicBezTo>
                    <a:pt x="36277" y="3763"/>
                    <a:pt x="36256" y="3766"/>
                    <a:pt x="36231" y="3774"/>
                  </a:cubicBezTo>
                  <a:cubicBezTo>
                    <a:pt x="36179" y="3789"/>
                    <a:pt x="36128" y="3795"/>
                    <a:pt x="36079" y="3795"/>
                  </a:cubicBezTo>
                  <a:cubicBezTo>
                    <a:pt x="35881" y="3795"/>
                    <a:pt x="35707" y="3687"/>
                    <a:pt x="35564" y="3524"/>
                  </a:cubicBezTo>
                  <a:cubicBezTo>
                    <a:pt x="35278" y="3203"/>
                    <a:pt x="35124" y="2953"/>
                    <a:pt x="34743" y="2846"/>
                  </a:cubicBezTo>
                  <a:cubicBezTo>
                    <a:pt x="34611" y="2813"/>
                    <a:pt x="34435" y="2758"/>
                    <a:pt x="34274" y="2758"/>
                  </a:cubicBezTo>
                  <a:close/>
                  <a:moveTo>
                    <a:pt x="124857" y="5100"/>
                  </a:moveTo>
                  <a:cubicBezTo>
                    <a:pt x="124670" y="5100"/>
                    <a:pt x="124506" y="5175"/>
                    <a:pt x="124337" y="5358"/>
                  </a:cubicBezTo>
                  <a:cubicBezTo>
                    <a:pt x="124063" y="5644"/>
                    <a:pt x="123873" y="5977"/>
                    <a:pt x="123670" y="6322"/>
                  </a:cubicBezTo>
                  <a:cubicBezTo>
                    <a:pt x="123587" y="6406"/>
                    <a:pt x="123504" y="6489"/>
                    <a:pt x="123432" y="6572"/>
                  </a:cubicBezTo>
                  <a:cubicBezTo>
                    <a:pt x="123501" y="6668"/>
                    <a:pt x="123600" y="6704"/>
                    <a:pt x="123712" y="6704"/>
                  </a:cubicBezTo>
                  <a:cubicBezTo>
                    <a:pt x="124007" y="6704"/>
                    <a:pt x="124399" y="6456"/>
                    <a:pt x="124623" y="6370"/>
                  </a:cubicBezTo>
                  <a:cubicBezTo>
                    <a:pt x="124628" y="6369"/>
                    <a:pt x="124634" y="6368"/>
                    <a:pt x="124640" y="6368"/>
                  </a:cubicBezTo>
                  <a:cubicBezTo>
                    <a:pt x="124732" y="6368"/>
                    <a:pt x="124874" y="6515"/>
                    <a:pt x="125002" y="6515"/>
                  </a:cubicBezTo>
                  <a:cubicBezTo>
                    <a:pt x="125011" y="6515"/>
                    <a:pt x="125019" y="6514"/>
                    <a:pt x="125028" y="6513"/>
                  </a:cubicBezTo>
                  <a:cubicBezTo>
                    <a:pt x="125290" y="6465"/>
                    <a:pt x="125563" y="6418"/>
                    <a:pt x="125837" y="6370"/>
                  </a:cubicBezTo>
                  <a:cubicBezTo>
                    <a:pt x="126028" y="6334"/>
                    <a:pt x="126111" y="6275"/>
                    <a:pt x="126278" y="6144"/>
                  </a:cubicBezTo>
                  <a:cubicBezTo>
                    <a:pt x="126385" y="6060"/>
                    <a:pt x="126171" y="5739"/>
                    <a:pt x="126052" y="5727"/>
                  </a:cubicBezTo>
                  <a:cubicBezTo>
                    <a:pt x="125790" y="5703"/>
                    <a:pt x="125742" y="5596"/>
                    <a:pt x="125551" y="5382"/>
                  </a:cubicBezTo>
                  <a:cubicBezTo>
                    <a:pt x="125528" y="5351"/>
                    <a:pt x="125474" y="5340"/>
                    <a:pt x="125409" y="5340"/>
                  </a:cubicBezTo>
                  <a:cubicBezTo>
                    <a:pt x="125273" y="5340"/>
                    <a:pt x="125088" y="5386"/>
                    <a:pt x="125016" y="5394"/>
                  </a:cubicBezTo>
                  <a:cubicBezTo>
                    <a:pt x="125087" y="5322"/>
                    <a:pt x="125170" y="5251"/>
                    <a:pt x="125242" y="5179"/>
                  </a:cubicBezTo>
                  <a:cubicBezTo>
                    <a:pt x="125100" y="5129"/>
                    <a:pt x="124974" y="5100"/>
                    <a:pt x="124857" y="5100"/>
                  </a:cubicBezTo>
                  <a:close/>
                  <a:moveTo>
                    <a:pt x="32372" y="5769"/>
                  </a:moveTo>
                  <a:cubicBezTo>
                    <a:pt x="32180" y="5769"/>
                    <a:pt x="32063" y="5840"/>
                    <a:pt x="32302" y="6084"/>
                  </a:cubicBezTo>
                  <a:cubicBezTo>
                    <a:pt x="32242" y="6084"/>
                    <a:pt x="32195" y="6096"/>
                    <a:pt x="32147" y="6108"/>
                  </a:cubicBezTo>
                  <a:cubicBezTo>
                    <a:pt x="32254" y="6513"/>
                    <a:pt x="32611" y="6310"/>
                    <a:pt x="32849" y="6537"/>
                  </a:cubicBezTo>
                  <a:cubicBezTo>
                    <a:pt x="32718" y="6596"/>
                    <a:pt x="32564" y="6572"/>
                    <a:pt x="32433" y="6632"/>
                  </a:cubicBezTo>
                  <a:cubicBezTo>
                    <a:pt x="32552" y="6680"/>
                    <a:pt x="32754" y="6906"/>
                    <a:pt x="32802" y="6906"/>
                  </a:cubicBezTo>
                  <a:cubicBezTo>
                    <a:pt x="32945" y="6906"/>
                    <a:pt x="33088" y="6846"/>
                    <a:pt x="33219" y="6811"/>
                  </a:cubicBezTo>
                  <a:cubicBezTo>
                    <a:pt x="33361" y="6775"/>
                    <a:pt x="33635" y="6775"/>
                    <a:pt x="33719" y="6632"/>
                  </a:cubicBezTo>
                  <a:cubicBezTo>
                    <a:pt x="33802" y="6489"/>
                    <a:pt x="33600" y="6430"/>
                    <a:pt x="33790" y="6239"/>
                  </a:cubicBezTo>
                  <a:cubicBezTo>
                    <a:pt x="33623" y="6179"/>
                    <a:pt x="33385" y="6179"/>
                    <a:pt x="33254" y="6120"/>
                  </a:cubicBezTo>
                  <a:cubicBezTo>
                    <a:pt x="33135" y="6084"/>
                    <a:pt x="33004" y="5918"/>
                    <a:pt x="32849" y="5858"/>
                  </a:cubicBezTo>
                  <a:cubicBezTo>
                    <a:pt x="32751" y="5820"/>
                    <a:pt x="32535" y="5769"/>
                    <a:pt x="32372" y="5769"/>
                  </a:cubicBezTo>
                  <a:close/>
                  <a:moveTo>
                    <a:pt x="29627" y="5126"/>
                  </a:moveTo>
                  <a:cubicBezTo>
                    <a:pt x="29599" y="5126"/>
                    <a:pt x="29570" y="5128"/>
                    <a:pt x="29539" y="5132"/>
                  </a:cubicBezTo>
                  <a:cubicBezTo>
                    <a:pt x="29135" y="5191"/>
                    <a:pt x="28932" y="5108"/>
                    <a:pt x="28777" y="5525"/>
                  </a:cubicBezTo>
                  <a:cubicBezTo>
                    <a:pt x="28920" y="5525"/>
                    <a:pt x="29051" y="5513"/>
                    <a:pt x="29182" y="5513"/>
                  </a:cubicBezTo>
                  <a:cubicBezTo>
                    <a:pt x="29135" y="5584"/>
                    <a:pt x="29111" y="5679"/>
                    <a:pt x="29075" y="5763"/>
                  </a:cubicBezTo>
                  <a:cubicBezTo>
                    <a:pt x="29086" y="5764"/>
                    <a:pt x="29097" y="5765"/>
                    <a:pt x="29108" y="5765"/>
                  </a:cubicBezTo>
                  <a:cubicBezTo>
                    <a:pt x="29267" y="5765"/>
                    <a:pt x="29349" y="5582"/>
                    <a:pt x="29466" y="5582"/>
                  </a:cubicBezTo>
                  <a:cubicBezTo>
                    <a:pt x="29505" y="5582"/>
                    <a:pt x="29548" y="5602"/>
                    <a:pt x="29599" y="5656"/>
                  </a:cubicBezTo>
                  <a:cubicBezTo>
                    <a:pt x="29551" y="5679"/>
                    <a:pt x="29528" y="5739"/>
                    <a:pt x="29480" y="5763"/>
                  </a:cubicBezTo>
                  <a:cubicBezTo>
                    <a:pt x="29599" y="5787"/>
                    <a:pt x="29718" y="5810"/>
                    <a:pt x="29837" y="5834"/>
                  </a:cubicBezTo>
                  <a:cubicBezTo>
                    <a:pt x="29853" y="6017"/>
                    <a:pt x="29748" y="6054"/>
                    <a:pt x="29606" y="6054"/>
                  </a:cubicBezTo>
                  <a:cubicBezTo>
                    <a:pt x="29508" y="6054"/>
                    <a:pt x="29394" y="6037"/>
                    <a:pt x="29289" y="6037"/>
                  </a:cubicBezTo>
                  <a:cubicBezTo>
                    <a:pt x="29208" y="6037"/>
                    <a:pt x="29132" y="6047"/>
                    <a:pt x="29075" y="6084"/>
                  </a:cubicBezTo>
                  <a:cubicBezTo>
                    <a:pt x="29101" y="6335"/>
                    <a:pt x="29217" y="6410"/>
                    <a:pt x="29363" y="6410"/>
                  </a:cubicBezTo>
                  <a:cubicBezTo>
                    <a:pt x="29578" y="6410"/>
                    <a:pt x="29857" y="6247"/>
                    <a:pt x="30001" y="6247"/>
                  </a:cubicBezTo>
                  <a:cubicBezTo>
                    <a:pt x="30033" y="6247"/>
                    <a:pt x="30059" y="6255"/>
                    <a:pt x="30075" y="6275"/>
                  </a:cubicBezTo>
                  <a:cubicBezTo>
                    <a:pt x="30230" y="6453"/>
                    <a:pt x="30528" y="6418"/>
                    <a:pt x="30742" y="6441"/>
                  </a:cubicBezTo>
                  <a:cubicBezTo>
                    <a:pt x="30968" y="6465"/>
                    <a:pt x="30980" y="6596"/>
                    <a:pt x="31099" y="6811"/>
                  </a:cubicBezTo>
                  <a:cubicBezTo>
                    <a:pt x="31132" y="6873"/>
                    <a:pt x="31272" y="6910"/>
                    <a:pt x="31420" y="6910"/>
                  </a:cubicBezTo>
                  <a:cubicBezTo>
                    <a:pt x="31697" y="6910"/>
                    <a:pt x="32001" y="6779"/>
                    <a:pt x="31683" y="6430"/>
                  </a:cubicBezTo>
                  <a:cubicBezTo>
                    <a:pt x="31611" y="6346"/>
                    <a:pt x="31444" y="6239"/>
                    <a:pt x="31480" y="6120"/>
                  </a:cubicBezTo>
                  <a:cubicBezTo>
                    <a:pt x="31528" y="5965"/>
                    <a:pt x="31540" y="5977"/>
                    <a:pt x="31433" y="5882"/>
                  </a:cubicBezTo>
                  <a:cubicBezTo>
                    <a:pt x="31308" y="5785"/>
                    <a:pt x="31236" y="5757"/>
                    <a:pt x="31149" y="5757"/>
                  </a:cubicBezTo>
                  <a:cubicBezTo>
                    <a:pt x="31085" y="5757"/>
                    <a:pt x="31014" y="5772"/>
                    <a:pt x="30909" y="5787"/>
                  </a:cubicBezTo>
                  <a:cubicBezTo>
                    <a:pt x="30947" y="5552"/>
                    <a:pt x="30832" y="5480"/>
                    <a:pt x="30681" y="5480"/>
                  </a:cubicBezTo>
                  <a:cubicBezTo>
                    <a:pt x="30503" y="5480"/>
                    <a:pt x="30273" y="5580"/>
                    <a:pt x="30182" y="5632"/>
                  </a:cubicBezTo>
                  <a:cubicBezTo>
                    <a:pt x="30063" y="5349"/>
                    <a:pt x="29923" y="5126"/>
                    <a:pt x="29627" y="5126"/>
                  </a:cubicBezTo>
                  <a:close/>
                  <a:moveTo>
                    <a:pt x="24737" y="6621"/>
                  </a:moveTo>
                  <a:cubicBezTo>
                    <a:pt x="24665" y="6621"/>
                    <a:pt x="24575" y="6650"/>
                    <a:pt x="24432" y="6703"/>
                  </a:cubicBezTo>
                  <a:cubicBezTo>
                    <a:pt x="24575" y="6799"/>
                    <a:pt x="24706" y="6894"/>
                    <a:pt x="24837" y="6989"/>
                  </a:cubicBezTo>
                  <a:cubicBezTo>
                    <a:pt x="24932" y="6953"/>
                    <a:pt x="25027" y="6906"/>
                    <a:pt x="25122" y="6870"/>
                  </a:cubicBezTo>
                  <a:cubicBezTo>
                    <a:pt x="24929" y="6699"/>
                    <a:pt x="24857" y="6621"/>
                    <a:pt x="24737" y="6621"/>
                  </a:cubicBezTo>
                  <a:close/>
                  <a:moveTo>
                    <a:pt x="30647" y="6786"/>
                  </a:moveTo>
                  <a:cubicBezTo>
                    <a:pt x="30566" y="6786"/>
                    <a:pt x="30482" y="6803"/>
                    <a:pt x="30397" y="6822"/>
                  </a:cubicBezTo>
                  <a:cubicBezTo>
                    <a:pt x="30155" y="6869"/>
                    <a:pt x="30292" y="7037"/>
                    <a:pt x="30463" y="7037"/>
                  </a:cubicBezTo>
                  <a:cubicBezTo>
                    <a:pt x="30469" y="7037"/>
                    <a:pt x="30474" y="7037"/>
                    <a:pt x="30480" y="7037"/>
                  </a:cubicBezTo>
                  <a:cubicBezTo>
                    <a:pt x="30624" y="7018"/>
                    <a:pt x="30736" y="6937"/>
                    <a:pt x="30874" y="6937"/>
                  </a:cubicBezTo>
                  <a:cubicBezTo>
                    <a:pt x="30908" y="6937"/>
                    <a:pt x="30943" y="6942"/>
                    <a:pt x="30980" y="6953"/>
                  </a:cubicBezTo>
                  <a:cubicBezTo>
                    <a:pt x="30880" y="6825"/>
                    <a:pt x="30767" y="6786"/>
                    <a:pt x="30647" y="6786"/>
                  </a:cubicBezTo>
                  <a:close/>
                  <a:moveTo>
                    <a:pt x="33858" y="6867"/>
                  </a:moveTo>
                  <a:cubicBezTo>
                    <a:pt x="33598" y="6867"/>
                    <a:pt x="33345" y="6922"/>
                    <a:pt x="33111" y="7061"/>
                  </a:cubicBezTo>
                  <a:cubicBezTo>
                    <a:pt x="33172" y="7264"/>
                    <a:pt x="33473" y="7305"/>
                    <a:pt x="33771" y="7305"/>
                  </a:cubicBezTo>
                  <a:cubicBezTo>
                    <a:pt x="33974" y="7305"/>
                    <a:pt x="34176" y="7286"/>
                    <a:pt x="34300" y="7286"/>
                  </a:cubicBezTo>
                  <a:cubicBezTo>
                    <a:pt x="34314" y="7286"/>
                    <a:pt x="34326" y="7286"/>
                    <a:pt x="34338" y="7287"/>
                  </a:cubicBezTo>
                  <a:cubicBezTo>
                    <a:pt x="34409" y="7180"/>
                    <a:pt x="34481" y="7084"/>
                    <a:pt x="34552" y="6977"/>
                  </a:cubicBezTo>
                  <a:cubicBezTo>
                    <a:pt x="34322" y="6910"/>
                    <a:pt x="34088" y="6867"/>
                    <a:pt x="33858" y="6867"/>
                  </a:cubicBezTo>
                  <a:close/>
                  <a:moveTo>
                    <a:pt x="26687" y="6532"/>
                  </a:moveTo>
                  <a:cubicBezTo>
                    <a:pt x="26402" y="6532"/>
                    <a:pt x="26074" y="6648"/>
                    <a:pt x="25837" y="6691"/>
                  </a:cubicBezTo>
                  <a:cubicBezTo>
                    <a:pt x="25420" y="6763"/>
                    <a:pt x="25229" y="6680"/>
                    <a:pt x="25313" y="7192"/>
                  </a:cubicBezTo>
                  <a:cubicBezTo>
                    <a:pt x="25488" y="7192"/>
                    <a:pt x="25643" y="7423"/>
                    <a:pt x="25787" y="7423"/>
                  </a:cubicBezTo>
                  <a:cubicBezTo>
                    <a:pt x="25800" y="7423"/>
                    <a:pt x="25812" y="7422"/>
                    <a:pt x="25825" y="7418"/>
                  </a:cubicBezTo>
                  <a:cubicBezTo>
                    <a:pt x="26087" y="7358"/>
                    <a:pt x="26349" y="7287"/>
                    <a:pt x="26599" y="7215"/>
                  </a:cubicBezTo>
                  <a:cubicBezTo>
                    <a:pt x="26789" y="7168"/>
                    <a:pt x="26694" y="7108"/>
                    <a:pt x="26742" y="6977"/>
                  </a:cubicBezTo>
                  <a:cubicBezTo>
                    <a:pt x="26765" y="6858"/>
                    <a:pt x="26444" y="6953"/>
                    <a:pt x="26384" y="6834"/>
                  </a:cubicBezTo>
                  <a:cubicBezTo>
                    <a:pt x="26599" y="6787"/>
                    <a:pt x="26813" y="6775"/>
                    <a:pt x="26968" y="6584"/>
                  </a:cubicBezTo>
                  <a:cubicBezTo>
                    <a:pt x="26883" y="6547"/>
                    <a:pt x="26788" y="6532"/>
                    <a:pt x="26687" y="6532"/>
                  </a:cubicBezTo>
                  <a:close/>
                  <a:moveTo>
                    <a:pt x="35757" y="7063"/>
                  </a:moveTo>
                  <a:cubicBezTo>
                    <a:pt x="35652" y="7063"/>
                    <a:pt x="35551" y="7093"/>
                    <a:pt x="35481" y="7156"/>
                  </a:cubicBezTo>
                  <a:cubicBezTo>
                    <a:pt x="35314" y="7322"/>
                    <a:pt x="35659" y="7453"/>
                    <a:pt x="35743" y="7489"/>
                  </a:cubicBezTo>
                  <a:cubicBezTo>
                    <a:pt x="35787" y="7513"/>
                    <a:pt x="35831" y="7522"/>
                    <a:pt x="35875" y="7522"/>
                  </a:cubicBezTo>
                  <a:cubicBezTo>
                    <a:pt x="35986" y="7522"/>
                    <a:pt x="36096" y="7464"/>
                    <a:pt x="36207" y="7430"/>
                  </a:cubicBezTo>
                  <a:cubicBezTo>
                    <a:pt x="36199" y="7190"/>
                    <a:pt x="35971" y="7063"/>
                    <a:pt x="35757" y="7063"/>
                  </a:cubicBezTo>
                  <a:close/>
                  <a:moveTo>
                    <a:pt x="28714" y="6936"/>
                  </a:moveTo>
                  <a:cubicBezTo>
                    <a:pt x="28678" y="6936"/>
                    <a:pt x="28640" y="6945"/>
                    <a:pt x="28599" y="6965"/>
                  </a:cubicBezTo>
                  <a:cubicBezTo>
                    <a:pt x="28635" y="7096"/>
                    <a:pt x="28670" y="7215"/>
                    <a:pt x="28706" y="7358"/>
                  </a:cubicBezTo>
                  <a:cubicBezTo>
                    <a:pt x="28837" y="7465"/>
                    <a:pt x="29099" y="7513"/>
                    <a:pt x="29182" y="7608"/>
                  </a:cubicBezTo>
                  <a:cubicBezTo>
                    <a:pt x="29207" y="7638"/>
                    <a:pt x="29233" y="7650"/>
                    <a:pt x="29257" y="7650"/>
                  </a:cubicBezTo>
                  <a:cubicBezTo>
                    <a:pt x="29341" y="7650"/>
                    <a:pt x="29405" y="7504"/>
                    <a:pt x="29313" y="7394"/>
                  </a:cubicBezTo>
                  <a:cubicBezTo>
                    <a:pt x="29230" y="7287"/>
                    <a:pt x="29135" y="7203"/>
                    <a:pt x="29051" y="7144"/>
                  </a:cubicBezTo>
                  <a:cubicBezTo>
                    <a:pt x="28940" y="7051"/>
                    <a:pt x="28842" y="6936"/>
                    <a:pt x="28714" y="6936"/>
                  </a:cubicBezTo>
                  <a:close/>
                  <a:moveTo>
                    <a:pt x="24859" y="7866"/>
                  </a:moveTo>
                  <a:cubicBezTo>
                    <a:pt x="24741" y="7866"/>
                    <a:pt x="24630" y="7882"/>
                    <a:pt x="24551" y="7977"/>
                  </a:cubicBezTo>
                  <a:cubicBezTo>
                    <a:pt x="24681" y="8000"/>
                    <a:pt x="24826" y="8058"/>
                    <a:pt x="24964" y="8058"/>
                  </a:cubicBezTo>
                  <a:cubicBezTo>
                    <a:pt x="25040" y="8058"/>
                    <a:pt x="25114" y="8040"/>
                    <a:pt x="25182" y="7989"/>
                  </a:cubicBezTo>
                  <a:cubicBezTo>
                    <a:pt x="25134" y="7954"/>
                    <a:pt x="25087" y="7894"/>
                    <a:pt x="25039" y="7870"/>
                  </a:cubicBezTo>
                  <a:cubicBezTo>
                    <a:pt x="24979" y="7870"/>
                    <a:pt x="24919" y="7866"/>
                    <a:pt x="24859" y="7866"/>
                  </a:cubicBezTo>
                  <a:close/>
                  <a:moveTo>
                    <a:pt x="35935" y="7929"/>
                  </a:moveTo>
                  <a:cubicBezTo>
                    <a:pt x="35883" y="7929"/>
                    <a:pt x="35834" y="7940"/>
                    <a:pt x="35802" y="7965"/>
                  </a:cubicBezTo>
                  <a:cubicBezTo>
                    <a:pt x="35652" y="8073"/>
                    <a:pt x="35956" y="8296"/>
                    <a:pt x="36113" y="8296"/>
                  </a:cubicBezTo>
                  <a:cubicBezTo>
                    <a:pt x="36131" y="8296"/>
                    <a:pt x="36146" y="8293"/>
                    <a:pt x="36159" y="8287"/>
                  </a:cubicBezTo>
                  <a:cubicBezTo>
                    <a:pt x="36124" y="8239"/>
                    <a:pt x="36124" y="8156"/>
                    <a:pt x="36088" y="8108"/>
                  </a:cubicBezTo>
                  <a:cubicBezTo>
                    <a:pt x="36236" y="8012"/>
                    <a:pt x="36077" y="7929"/>
                    <a:pt x="35935" y="7929"/>
                  </a:cubicBezTo>
                  <a:close/>
                  <a:moveTo>
                    <a:pt x="29512" y="8113"/>
                  </a:moveTo>
                  <a:cubicBezTo>
                    <a:pt x="29422" y="8113"/>
                    <a:pt x="29332" y="8138"/>
                    <a:pt x="29242" y="8180"/>
                  </a:cubicBezTo>
                  <a:cubicBezTo>
                    <a:pt x="29313" y="8323"/>
                    <a:pt x="29349" y="8311"/>
                    <a:pt x="29373" y="8454"/>
                  </a:cubicBezTo>
                  <a:cubicBezTo>
                    <a:pt x="29470" y="8464"/>
                    <a:pt x="29577" y="8482"/>
                    <a:pt x="29680" y="8482"/>
                  </a:cubicBezTo>
                  <a:cubicBezTo>
                    <a:pt x="29805" y="8482"/>
                    <a:pt x="29925" y="8456"/>
                    <a:pt x="30016" y="8358"/>
                  </a:cubicBezTo>
                  <a:cubicBezTo>
                    <a:pt x="29920" y="8287"/>
                    <a:pt x="29813" y="8227"/>
                    <a:pt x="29706" y="8156"/>
                  </a:cubicBezTo>
                  <a:cubicBezTo>
                    <a:pt x="29641" y="8126"/>
                    <a:pt x="29576" y="8113"/>
                    <a:pt x="29512" y="8113"/>
                  </a:cubicBezTo>
                  <a:close/>
                  <a:moveTo>
                    <a:pt x="45280" y="595"/>
                  </a:moveTo>
                  <a:cubicBezTo>
                    <a:pt x="44779" y="595"/>
                    <a:pt x="44220" y="762"/>
                    <a:pt x="43720" y="822"/>
                  </a:cubicBezTo>
                  <a:cubicBezTo>
                    <a:pt x="43791" y="953"/>
                    <a:pt x="43863" y="1096"/>
                    <a:pt x="43934" y="1227"/>
                  </a:cubicBezTo>
                  <a:cubicBezTo>
                    <a:pt x="43696" y="1072"/>
                    <a:pt x="43375" y="738"/>
                    <a:pt x="43089" y="726"/>
                  </a:cubicBezTo>
                  <a:cubicBezTo>
                    <a:pt x="42672" y="715"/>
                    <a:pt x="42255" y="715"/>
                    <a:pt x="41839" y="703"/>
                  </a:cubicBezTo>
                  <a:lnTo>
                    <a:pt x="41839" y="703"/>
                  </a:lnTo>
                  <a:cubicBezTo>
                    <a:pt x="42089" y="917"/>
                    <a:pt x="42339" y="1119"/>
                    <a:pt x="42589" y="1322"/>
                  </a:cubicBezTo>
                  <a:cubicBezTo>
                    <a:pt x="42291" y="1203"/>
                    <a:pt x="42005" y="1084"/>
                    <a:pt x="41708" y="965"/>
                  </a:cubicBezTo>
                  <a:cubicBezTo>
                    <a:pt x="41580" y="906"/>
                    <a:pt x="41227" y="807"/>
                    <a:pt x="41020" y="807"/>
                  </a:cubicBezTo>
                  <a:cubicBezTo>
                    <a:pt x="40975" y="807"/>
                    <a:pt x="40937" y="811"/>
                    <a:pt x="40910" y="822"/>
                  </a:cubicBezTo>
                  <a:cubicBezTo>
                    <a:pt x="40791" y="857"/>
                    <a:pt x="40755" y="1024"/>
                    <a:pt x="40624" y="1036"/>
                  </a:cubicBezTo>
                  <a:cubicBezTo>
                    <a:pt x="40434" y="1036"/>
                    <a:pt x="40243" y="1060"/>
                    <a:pt x="40053" y="1072"/>
                  </a:cubicBezTo>
                  <a:cubicBezTo>
                    <a:pt x="39838" y="1084"/>
                    <a:pt x="39600" y="1381"/>
                    <a:pt x="39434" y="1524"/>
                  </a:cubicBezTo>
                  <a:cubicBezTo>
                    <a:pt x="39922" y="1798"/>
                    <a:pt x="40410" y="2060"/>
                    <a:pt x="40910" y="2322"/>
                  </a:cubicBezTo>
                  <a:cubicBezTo>
                    <a:pt x="40362" y="2191"/>
                    <a:pt x="39815" y="2060"/>
                    <a:pt x="39279" y="1917"/>
                  </a:cubicBezTo>
                  <a:cubicBezTo>
                    <a:pt x="39041" y="1858"/>
                    <a:pt x="38767" y="1584"/>
                    <a:pt x="38564" y="1453"/>
                  </a:cubicBezTo>
                  <a:cubicBezTo>
                    <a:pt x="38476" y="1396"/>
                    <a:pt x="38358" y="1383"/>
                    <a:pt x="38240" y="1383"/>
                  </a:cubicBezTo>
                  <a:cubicBezTo>
                    <a:pt x="38134" y="1383"/>
                    <a:pt x="38029" y="1393"/>
                    <a:pt x="37945" y="1393"/>
                  </a:cubicBezTo>
                  <a:cubicBezTo>
                    <a:pt x="37981" y="1500"/>
                    <a:pt x="38029" y="1608"/>
                    <a:pt x="38076" y="1715"/>
                  </a:cubicBezTo>
                  <a:cubicBezTo>
                    <a:pt x="37862" y="1715"/>
                    <a:pt x="37660" y="1727"/>
                    <a:pt x="37445" y="1738"/>
                  </a:cubicBezTo>
                  <a:cubicBezTo>
                    <a:pt x="37588" y="1798"/>
                    <a:pt x="37743" y="1869"/>
                    <a:pt x="37886" y="1941"/>
                  </a:cubicBezTo>
                  <a:cubicBezTo>
                    <a:pt x="37854" y="1943"/>
                    <a:pt x="37822" y="1944"/>
                    <a:pt x="37789" y="1944"/>
                  </a:cubicBezTo>
                  <a:cubicBezTo>
                    <a:pt x="37550" y="1944"/>
                    <a:pt x="37284" y="1896"/>
                    <a:pt x="37038" y="1896"/>
                  </a:cubicBezTo>
                  <a:cubicBezTo>
                    <a:pt x="36735" y="1896"/>
                    <a:pt x="36463" y="1969"/>
                    <a:pt x="36314" y="2298"/>
                  </a:cubicBezTo>
                  <a:cubicBezTo>
                    <a:pt x="36184" y="2188"/>
                    <a:pt x="36044" y="2145"/>
                    <a:pt x="35900" y="2145"/>
                  </a:cubicBezTo>
                  <a:cubicBezTo>
                    <a:pt x="35624" y="2145"/>
                    <a:pt x="35334" y="2304"/>
                    <a:pt x="35076" y="2453"/>
                  </a:cubicBezTo>
                  <a:cubicBezTo>
                    <a:pt x="35326" y="2572"/>
                    <a:pt x="35576" y="2691"/>
                    <a:pt x="35838" y="2810"/>
                  </a:cubicBezTo>
                  <a:cubicBezTo>
                    <a:pt x="36076" y="2715"/>
                    <a:pt x="36326" y="2620"/>
                    <a:pt x="36564" y="2524"/>
                  </a:cubicBezTo>
                  <a:lnTo>
                    <a:pt x="36564" y="2524"/>
                  </a:lnTo>
                  <a:cubicBezTo>
                    <a:pt x="36338" y="2715"/>
                    <a:pt x="36124" y="2905"/>
                    <a:pt x="35897" y="3084"/>
                  </a:cubicBezTo>
                  <a:cubicBezTo>
                    <a:pt x="36043" y="3188"/>
                    <a:pt x="36190" y="3222"/>
                    <a:pt x="36341" y="3222"/>
                  </a:cubicBezTo>
                  <a:cubicBezTo>
                    <a:pt x="36585" y="3222"/>
                    <a:pt x="36840" y="3134"/>
                    <a:pt x="37112" y="3120"/>
                  </a:cubicBezTo>
                  <a:cubicBezTo>
                    <a:pt x="37517" y="3108"/>
                    <a:pt x="37945" y="2953"/>
                    <a:pt x="38338" y="2846"/>
                  </a:cubicBezTo>
                  <a:lnTo>
                    <a:pt x="38338" y="2846"/>
                  </a:lnTo>
                  <a:cubicBezTo>
                    <a:pt x="37969" y="3036"/>
                    <a:pt x="37695" y="3167"/>
                    <a:pt x="37290" y="3203"/>
                  </a:cubicBezTo>
                  <a:cubicBezTo>
                    <a:pt x="36909" y="3239"/>
                    <a:pt x="36671" y="3227"/>
                    <a:pt x="36314" y="3393"/>
                  </a:cubicBezTo>
                  <a:cubicBezTo>
                    <a:pt x="36580" y="3468"/>
                    <a:pt x="36851" y="3612"/>
                    <a:pt x="37108" y="3612"/>
                  </a:cubicBezTo>
                  <a:cubicBezTo>
                    <a:pt x="37219" y="3612"/>
                    <a:pt x="37329" y="3585"/>
                    <a:pt x="37433" y="3513"/>
                  </a:cubicBezTo>
                  <a:cubicBezTo>
                    <a:pt x="37874" y="3215"/>
                    <a:pt x="38088" y="3179"/>
                    <a:pt x="38600" y="3143"/>
                  </a:cubicBezTo>
                  <a:lnTo>
                    <a:pt x="38600" y="3143"/>
                  </a:lnTo>
                  <a:cubicBezTo>
                    <a:pt x="38148" y="3274"/>
                    <a:pt x="37921" y="3382"/>
                    <a:pt x="37564" y="3703"/>
                  </a:cubicBezTo>
                  <a:cubicBezTo>
                    <a:pt x="37886" y="3751"/>
                    <a:pt x="38207" y="3810"/>
                    <a:pt x="38529" y="3810"/>
                  </a:cubicBezTo>
                  <a:cubicBezTo>
                    <a:pt x="38607" y="3810"/>
                    <a:pt x="38665" y="3815"/>
                    <a:pt x="38708" y="3815"/>
                  </a:cubicBezTo>
                  <a:cubicBezTo>
                    <a:pt x="38817" y="3815"/>
                    <a:pt x="38837" y="3785"/>
                    <a:pt x="38862" y="3572"/>
                  </a:cubicBezTo>
                  <a:cubicBezTo>
                    <a:pt x="38874" y="3477"/>
                    <a:pt x="39160" y="3441"/>
                    <a:pt x="39255" y="3417"/>
                  </a:cubicBezTo>
                  <a:lnTo>
                    <a:pt x="39255" y="3417"/>
                  </a:lnTo>
                  <a:cubicBezTo>
                    <a:pt x="39195" y="3465"/>
                    <a:pt x="39160" y="3536"/>
                    <a:pt x="39112" y="3584"/>
                  </a:cubicBezTo>
                  <a:cubicBezTo>
                    <a:pt x="39315" y="3524"/>
                    <a:pt x="39529" y="3453"/>
                    <a:pt x="39731" y="3393"/>
                  </a:cubicBezTo>
                  <a:lnTo>
                    <a:pt x="39731" y="3393"/>
                  </a:lnTo>
                  <a:cubicBezTo>
                    <a:pt x="39576" y="3524"/>
                    <a:pt x="39422" y="3655"/>
                    <a:pt x="39267" y="3786"/>
                  </a:cubicBezTo>
                  <a:cubicBezTo>
                    <a:pt x="39529" y="3739"/>
                    <a:pt x="39779" y="3691"/>
                    <a:pt x="40041" y="3643"/>
                  </a:cubicBezTo>
                  <a:cubicBezTo>
                    <a:pt x="40196" y="3608"/>
                    <a:pt x="40588" y="3620"/>
                    <a:pt x="40719" y="3501"/>
                  </a:cubicBezTo>
                  <a:cubicBezTo>
                    <a:pt x="41112" y="3120"/>
                    <a:pt x="41458" y="2965"/>
                    <a:pt x="41946" y="2739"/>
                  </a:cubicBezTo>
                  <a:lnTo>
                    <a:pt x="41946" y="2739"/>
                  </a:lnTo>
                  <a:cubicBezTo>
                    <a:pt x="41731" y="2929"/>
                    <a:pt x="41529" y="3120"/>
                    <a:pt x="41327" y="3310"/>
                  </a:cubicBezTo>
                  <a:cubicBezTo>
                    <a:pt x="41458" y="3370"/>
                    <a:pt x="41577" y="3429"/>
                    <a:pt x="41708" y="3477"/>
                  </a:cubicBezTo>
                  <a:cubicBezTo>
                    <a:pt x="40886" y="3703"/>
                    <a:pt x="40065" y="3870"/>
                    <a:pt x="39219" y="4024"/>
                  </a:cubicBezTo>
                  <a:cubicBezTo>
                    <a:pt x="39505" y="4286"/>
                    <a:pt x="39779" y="4548"/>
                    <a:pt x="40065" y="4798"/>
                  </a:cubicBezTo>
                  <a:cubicBezTo>
                    <a:pt x="39707" y="4584"/>
                    <a:pt x="39267" y="4179"/>
                    <a:pt x="38874" y="4084"/>
                  </a:cubicBezTo>
                  <a:cubicBezTo>
                    <a:pt x="38814" y="4060"/>
                    <a:pt x="37683" y="4060"/>
                    <a:pt x="37695" y="4036"/>
                  </a:cubicBezTo>
                  <a:lnTo>
                    <a:pt x="37695" y="4036"/>
                  </a:lnTo>
                  <a:cubicBezTo>
                    <a:pt x="37350" y="4691"/>
                    <a:pt x="38017" y="4655"/>
                    <a:pt x="38386" y="4906"/>
                  </a:cubicBezTo>
                  <a:cubicBezTo>
                    <a:pt x="38719" y="5132"/>
                    <a:pt x="39017" y="5525"/>
                    <a:pt x="39207" y="5894"/>
                  </a:cubicBezTo>
                  <a:cubicBezTo>
                    <a:pt x="38952" y="5760"/>
                    <a:pt x="38617" y="5672"/>
                    <a:pt x="38285" y="5672"/>
                  </a:cubicBezTo>
                  <a:cubicBezTo>
                    <a:pt x="37937" y="5672"/>
                    <a:pt x="37594" y="5769"/>
                    <a:pt x="37350" y="6013"/>
                  </a:cubicBezTo>
                  <a:cubicBezTo>
                    <a:pt x="36921" y="6453"/>
                    <a:pt x="37314" y="6477"/>
                    <a:pt x="37731" y="6560"/>
                  </a:cubicBezTo>
                  <a:cubicBezTo>
                    <a:pt x="37756" y="6567"/>
                    <a:pt x="37780" y="6570"/>
                    <a:pt x="37804" y="6570"/>
                  </a:cubicBezTo>
                  <a:cubicBezTo>
                    <a:pt x="38056" y="6570"/>
                    <a:pt x="38260" y="6245"/>
                    <a:pt x="38445" y="6060"/>
                  </a:cubicBezTo>
                  <a:lnTo>
                    <a:pt x="38445" y="6060"/>
                  </a:lnTo>
                  <a:cubicBezTo>
                    <a:pt x="38291" y="6525"/>
                    <a:pt x="37886" y="6799"/>
                    <a:pt x="38386" y="7156"/>
                  </a:cubicBezTo>
                  <a:cubicBezTo>
                    <a:pt x="38459" y="7207"/>
                    <a:pt x="38534" y="7228"/>
                    <a:pt x="38610" y="7228"/>
                  </a:cubicBezTo>
                  <a:cubicBezTo>
                    <a:pt x="38943" y="7228"/>
                    <a:pt x="39285" y="6812"/>
                    <a:pt x="39469" y="6608"/>
                  </a:cubicBezTo>
                  <a:lnTo>
                    <a:pt x="39469" y="6608"/>
                  </a:lnTo>
                  <a:cubicBezTo>
                    <a:pt x="39153" y="7053"/>
                    <a:pt x="38927" y="7391"/>
                    <a:pt x="38485" y="7391"/>
                  </a:cubicBezTo>
                  <a:cubicBezTo>
                    <a:pt x="38394" y="7391"/>
                    <a:pt x="38295" y="7377"/>
                    <a:pt x="38183" y="7346"/>
                  </a:cubicBezTo>
                  <a:cubicBezTo>
                    <a:pt x="37910" y="7275"/>
                    <a:pt x="37886" y="6906"/>
                    <a:pt x="37660" y="6870"/>
                  </a:cubicBezTo>
                  <a:cubicBezTo>
                    <a:pt x="37513" y="6849"/>
                    <a:pt x="37398" y="6835"/>
                    <a:pt x="37290" y="6835"/>
                  </a:cubicBezTo>
                  <a:cubicBezTo>
                    <a:pt x="37152" y="6835"/>
                    <a:pt x="37023" y="6858"/>
                    <a:pt x="36850" y="6918"/>
                  </a:cubicBezTo>
                  <a:cubicBezTo>
                    <a:pt x="37052" y="7275"/>
                    <a:pt x="37052" y="7311"/>
                    <a:pt x="37433" y="7358"/>
                  </a:cubicBezTo>
                  <a:cubicBezTo>
                    <a:pt x="37171" y="7632"/>
                    <a:pt x="37017" y="7549"/>
                    <a:pt x="36695" y="7680"/>
                  </a:cubicBezTo>
                  <a:cubicBezTo>
                    <a:pt x="36588" y="7727"/>
                    <a:pt x="36314" y="7787"/>
                    <a:pt x="36243" y="7882"/>
                  </a:cubicBezTo>
                  <a:cubicBezTo>
                    <a:pt x="36171" y="7977"/>
                    <a:pt x="36374" y="8073"/>
                    <a:pt x="36219" y="8168"/>
                  </a:cubicBezTo>
                  <a:cubicBezTo>
                    <a:pt x="36289" y="8263"/>
                    <a:pt x="36344" y="8301"/>
                    <a:pt x="36393" y="8301"/>
                  </a:cubicBezTo>
                  <a:cubicBezTo>
                    <a:pt x="36484" y="8301"/>
                    <a:pt x="36555" y="8169"/>
                    <a:pt x="36671" y="8037"/>
                  </a:cubicBezTo>
                  <a:cubicBezTo>
                    <a:pt x="36679" y="8240"/>
                    <a:pt x="36848" y="8401"/>
                    <a:pt x="37002" y="8401"/>
                  </a:cubicBezTo>
                  <a:cubicBezTo>
                    <a:pt x="37091" y="8401"/>
                    <a:pt x="37175" y="8347"/>
                    <a:pt x="37219" y="8215"/>
                  </a:cubicBezTo>
                  <a:cubicBezTo>
                    <a:pt x="37243" y="8370"/>
                    <a:pt x="37305" y="8406"/>
                    <a:pt x="37387" y="8406"/>
                  </a:cubicBezTo>
                  <a:cubicBezTo>
                    <a:pt x="37457" y="8406"/>
                    <a:pt x="37542" y="8380"/>
                    <a:pt x="37628" y="8380"/>
                  </a:cubicBezTo>
                  <a:cubicBezTo>
                    <a:pt x="37643" y="8380"/>
                    <a:pt x="37657" y="8380"/>
                    <a:pt x="37671" y="8382"/>
                  </a:cubicBezTo>
                  <a:cubicBezTo>
                    <a:pt x="37874" y="8406"/>
                    <a:pt x="38076" y="8442"/>
                    <a:pt x="38291" y="8442"/>
                  </a:cubicBezTo>
                  <a:cubicBezTo>
                    <a:pt x="38501" y="8442"/>
                    <a:pt x="38572" y="8265"/>
                    <a:pt x="38709" y="8265"/>
                  </a:cubicBezTo>
                  <a:cubicBezTo>
                    <a:pt x="38727" y="8265"/>
                    <a:pt x="38746" y="8268"/>
                    <a:pt x="38767" y="8275"/>
                  </a:cubicBezTo>
                  <a:cubicBezTo>
                    <a:pt x="38836" y="8298"/>
                    <a:pt x="38932" y="8335"/>
                    <a:pt x="39007" y="8335"/>
                  </a:cubicBezTo>
                  <a:cubicBezTo>
                    <a:pt x="39087" y="8335"/>
                    <a:pt x="39143" y="8292"/>
                    <a:pt x="39112" y="8144"/>
                  </a:cubicBezTo>
                  <a:lnTo>
                    <a:pt x="39112" y="8144"/>
                  </a:lnTo>
                  <a:cubicBezTo>
                    <a:pt x="39169" y="8280"/>
                    <a:pt x="39351" y="8407"/>
                    <a:pt x="39492" y="8407"/>
                  </a:cubicBezTo>
                  <a:cubicBezTo>
                    <a:pt x="39586" y="8407"/>
                    <a:pt x="39662" y="8351"/>
                    <a:pt x="39672" y="8204"/>
                  </a:cubicBezTo>
                  <a:cubicBezTo>
                    <a:pt x="39732" y="8264"/>
                    <a:pt x="39783" y="8283"/>
                    <a:pt x="39828" y="8283"/>
                  </a:cubicBezTo>
                  <a:cubicBezTo>
                    <a:pt x="39906" y="8283"/>
                    <a:pt x="39967" y="8224"/>
                    <a:pt x="40031" y="8224"/>
                  </a:cubicBezTo>
                  <a:cubicBezTo>
                    <a:pt x="40054" y="8224"/>
                    <a:pt x="40076" y="8232"/>
                    <a:pt x="40100" y="8251"/>
                  </a:cubicBezTo>
                  <a:cubicBezTo>
                    <a:pt x="40291" y="8394"/>
                    <a:pt x="40219" y="8477"/>
                    <a:pt x="40160" y="8727"/>
                  </a:cubicBezTo>
                  <a:cubicBezTo>
                    <a:pt x="40434" y="8644"/>
                    <a:pt x="40708" y="8561"/>
                    <a:pt x="40981" y="8477"/>
                  </a:cubicBezTo>
                  <a:cubicBezTo>
                    <a:pt x="41065" y="8442"/>
                    <a:pt x="41100" y="8287"/>
                    <a:pt x="41184" y="8263"/>
                  </a:cubicBezTo>
                  <a:cubicBezTo>
                    <a:pt x="41185" y="8263"/>
                    <a:pt x="41186" y="8262"/>
                    <a:pt x="41187" y="8262"/>
                  </a:cubicBezTo>
                  <a:cubicBezTo>
                    <a:pt x="41211" y="8262"/>
                    <a:pt x="41276" y="8353"/>
                    <a:pt x="41352" y="8353"/>
                  </a:cubicBezTo>
                  <a:cubicBezTo>
                    <a:pt x="41363" y="8353"/>
                    <a:pt x="41375" y="8351"/>
                    <a:pt x="41386" y="8346"/>
                  </a:cubicBezTo>
                  <a:cubicBezTo>
                    <a:pt x="41458" y="8323"/>
                    <a:pt x="41684" y="8287"/>
                    <a:pt x="41672" y="8204"/>
                  </a:cubicBezTo>
                  <a:cubicBezTo>
                    <a:pt x="41660" y="8096"/>
                    <a:pt x="41684" y="7882"/>
                    <a:pt x="41589" y="7823"/>
                  </a:cubicBezTo>
                  <a:cubicBezTo>
                    <a:pt x="41494" y="7767"/>
                    <a:pt x="41447" y="7718"/>
                    <a:pt x="41380" y="7718"/>
                  </a:cubicBezTo>
                  <a:cubicBezTo>
                    <a:pt x="41347" y="7718"/>
                    <a:pt x="41308" y="7731"/>
                    <a:pt x="41255" y="7763"/>
                  </a:cubicBezTo>
                  <a:cubicBezTo>
                    <a:pt x="41168" y="7819"/>
                    <a:pt x="41127" y="7858"/>
                    <a:pt x="41090" y="7858"/>
                  </a:cubicBezTo>
                  <a:cubicBezTo>
                    <a:pt x="41056" y="7858"/>
                    <a:pt x="41027" y="7825"/>
                    <a:pt x="40969" y="7739"/>
                  </a:cubicBezTo>
                  <a:cubicBezTo>
                    <a:pt x="40862" y="7584"/>
                    <a:pt x="41362" y="7227"/>
                    <a:pt x="41458" y="7144"/>
                  </a:cubicBezTo>
                  <a:cubicBezTo>
                    <a:pt x="41731" y="6906"/>
                    <a:pt x="41291" y="6775"/>
                    <a:pt x="41434" y="6668"/>
                  </a:cubicBezTo>
                  <a:cubicBezTo>
                    <a:pt x="41448" y="6656"/>
                    <a:pt x="41467" y="6650"/>
                    <a:pt x="41491" y="6650"/>
                  </a:cubicBezTo>
                  <a:cubicBezTo>
                    <a:pt x="41614" y="6650"/>
                    <a:pt x="41851" y="6784"/>
                    <a:pt x="42004" y="6784"/>
                  </a:cubicBezTo>
                  <a:cubicBezTo>
                    <a:pt x="42026" y="6784"/>
                    <a:pt x="42047" y="6781"/>
                    <a:pt x="42065" y="6775"/>
                  </a:cubicBezTo>
                  <a:cubicBezTo>
                    <a:pt x="42398" y="6656"/>
                    <a:pt x="42482" y="6608"/>
                    <a:pt x="42696" y="6310"/>
                  </a:cubicBezTo>
                  <a:cubicBezTo>
                    <a:pt x="42529" y="6215"/>
                    <a:pt x="42374" y="6132"/>
                    <a:pt x="42220" y="6049"/>
                  </a:cubicBezTo>
                  <a:cubicBezTo>
                    <a:pt x="42493" y="6013"/>
                    <a:pt x="42767" y="5977"/>
                    <a:pt x="43041" y="5941"/>
                  </a:cubicBezTo>
                  <a:cubicBezTo>
                    <a:pt x="43077" y="5608"/>
                    <a:pt x="42351" y="5584"/>
                    <a:pt x="42124" y="5525"/>
                  </a:cubicBezTo>
                  <a:lnTo>
                    <a:pt x="43077" y="5525"/>
                  </a:lnTo>
                  <a:cubicBezTo>
                    <a:pt x="43128" y="5254"/>
                    <a:pt x="42687" y="5230"/>
                    <a:pt x="42342" y="5230"/>
                  </a:cubicBezTo>
                  <a:cubicBezTo>
                    <a:pt x="42265" y="5230"/>
                    <a:pt x="42192" y="5231"/>
                    <a:pt x="42131" y="5231"/>
                  </a:cubicBezTo>
                  <a:cubicBezTo>
                    <a:pt x="42080" y="5231"/>
                    <a:pt x="42037" y="5230"/>
                    <a:pt x="42005" y="5227"/>
                  </a:cubicBezTo>
                  <a:cubicBezTo>
                    <a:pt x="42577" y="5156"/>
                    <a:pt x="43160" y="5108"/>
                    <a:pt x="43732" y="4989"/>
                  </a:cubicBezTo>
                  <a:cubicBezTo>
                    <a:pt x="43696" y="4882"/>
                    <a:pt x="43672" y="4786"/>
                    <a:pt x="43636" y="4679"/>
                  </a:cubicBezTo>
                  <a:lnTo>
                    <a:pt x="43636" y="4679"/>
                  </a:lnTo>
                  <a:cubicBezTo>
                    <a:pt x="43791" y="4725"/>
                    <a:pt x="43986" y="4818"/>
                    <a:pt x="44155" y="4818"/>
                  </a:cubicBezTo>
                  <a:cubicBezTo>
                    <a:pt x="44208" y="4818"/>
                    <a:pt x="44258" y="4809"/>
                    <a:pt x="44303" y="4786"/>
                  </a:cubicBezTo>
                  <a:cubicBezTo>
                    <a:pt x="44589" y="4632"/>
                    <a:pt x="44732" y="4536"/>
                    <a:pt x="44946" y="4286"/>
                  </a:cubicBezTo>
                  <a:cubicBezTo>
                    <a:pt x="44732" y="4274"/>
                    <a:pt x="44529" y="4263"/>
                    <a:pt x="44327" y="4251"/>
                  </a:cubicBezTo>
                  <a:cubicBezTo>
                    <a:pt x="44649" y="4191"/>
                    <a:pt x="44982" y="4120"/>
                    <a:pt x="45315" y="4048"/>
                  </a:cubicBezTo>
                  <a:cubicBezTo>
                    <a:pt x="45601" y="3989"/>
                    <a:pt x="45958" y="3655"/>
                    <a:pt x="46208" y="3501"/>
                  </a:cubicBezTo>
                  <a:cubicBezTo>
                    <a:pt x="46554" y="3286"/>
                    <a:pt x="47673" y="3001"/>
                    <a:pt x="47697" y="2584"/>
                  </a:cubicBezTo>
                  <a:lnTo>
                    <a:pt x="47697" y="2584"/>
                  </a:lnTo>
                  <a:cubicBezTo>
                    <a:pt x="46839" y="2762"/>
                    <a:pt x="45994" y="2929"/>
                    <a:pt x="45149" y="3108"/>
                  </a:cubicBezTo>
                  <a:cubicBezTo>
                    <a:pt x="45661" y="2953"/>
                    <a:pt x="46184" y="2798"/>
                    <a:pt x="46696" y="2643"/>
                  </a:cubicBezTo>
                  <a:cubicBezTo>
                    <a:pt x="46399" y="2584"/>
                    <a:pt x="46101" y="2536"/>
                    <a:pt x="45792" y="2489"/>
                  </a:cubicBezTo>
                  <a:cubicBezTo>
                    <a:pt x="46458" y="2441"/>
                    <a:pt x="47125" y="2381"/>
                    <a:pt x="47792" y="2334"/>
                  </a:cubicBezTo>
                  <a:cubicBezTo>
                    <a:pt x="48268" y="2310"/>
                    <a:pt x="48863" y="1798"/>
                    <a:pt x="49304" y="1572"/>
                  </a:cubicBezTo>
                  <a:cubicBezTo>
                    <a:pt x="48709" y="1369"/>
                    <a:pt x="48173" y="1227"/>
                    <a:pt x="47566" y="1107"/>
                  </a:cubicBezTo>
                  <a:cubicBezTo>
                    <a:pt x="47461" y="1089"/>
                    <a:pt x="47359" y="1080"/>
                    <a:pt x="47258" y="1080"/>
                  </a:cubicBezTo>
                  <a:cubicBezTo>
                    <a:pt x="46850" y="1080"/>
                    <a:pt x="46461" y="1212"/>
                    <a:pt x="46042" y="1298"/>
                  </a:cubicBezTo>
                  <a:cubicBezTo>
                    <a:pt x="46327" y="1131"/>
                    <a:pt x="46613" y="976"/>
                    <a:pt x="46899" y="822"/>
                  </a:cubicBezTo>
                  <a:cubicBezTo>
                    <a:pt x="46375" y="750"/>
                    <a:pt x="45803" y="595"/>
                    <a:pt x="45280" y="595"/>
                  </a:cubicBezTo>
                  <a:close/>
                  <a:moveTo>
                    <a:pt x="29955" y="8473"/>
                  </a:moveTo>
                  <a:cubicBezTo>
                    <a:pt x="29730" y="8473"/>
                    <a:pt x="29451" y="8513"/>
                    <a:pt x="29349" y="8632"/>
                  </a:cubicBezTo>
                  <a:cubicBezTo>
                    <a:pt x="29421" y="8720"/>
                    <a:pt x="29620" y="8781"/>
                    <a:pt x="29807" y="8781"/>
                  </a:cubicBezTo>
                  <a:cubicBezTo>
                    <a:pt x="30023" y="8781"/>
                    <a:pt x="30221" y="8700"/>
                    <a:pt x="30182" y="8489"/>
                  </a:cubicBezTo>
                  <a:cubicBezTo>
                    <a:pt x="30125" y="8479"/>
                    <a:pt x="30044" y="8473"/>
                    <a:pt x="29955" y="8473"/>
                  </a:cubicBezTo>
                  <a:close/>
                  <a:moveTo>
                    <a:pt x="23756" y="7186"/>
                  </a:moveTo>
                  <a:cubicBezTo>
                    <a:pt x="23686" y="7186"/>
                    <a:pt x="23609" y="7202"/>
                    <a:pt x="23515" y="7239"/>
                  </a:cubicBezTo>
                  <a:cubicBezTo>
                    <a:pt x="23574" y="7275"/>
                    <a:pt x="23586" y="7322"/>
                    <a:pt x="23658" y="7346"/>
                  </a:cubicBezTo>
                  <a:cubicBezTo>
                    <a:pt x="23606" y="7398"/>
                    <a:pt x="23553" y="7417"/>
                    <a:pt x="23501" y="7417"/>
                  </a:cubicBezTo>
                  <a:cubicBezTo>
                    <a:pt x="23409" y="7417"/>
                    <a:pt x="23316" y="7360"/>
                    <a:pt x="23217" y="7322"/>
                  </a:cubicBezTo>
                  <a:cubicBezTo>
                    <a:pt x="23188" y="7311"/>
                    <a:pt x="23155" y="7306"/>
                    <a:pt x="23121" y="7306"/>
                  </a:cubicBezTo>
                  <a:cubicBezTo>
                    <a:pt x="23014" y="7306"/>
                    <a:pt x="22890" y="7349"/>
                    <a:pt x="22801" y="7358"/>
                  </a:cubicBezTo>
                  <a:cubicBezTo>
                    <a:pt x="22479" y="7406"/>
                    <a:pt x="22360" y="7537"/>
                    <a:pt x="22098" y="7763"/>
                  </a:cubicBezTo>
                  <a:cubicBezTo>
                    <a:pt x="21931" y="7906"/>
                    <a:pt x="21598" y="8323"/>
                    <a:pt x="21372" y="8358"/>
                  </a:cubicBezTo>
                  <a:cubicBezTo>
                    <a:pt x="21015" y="8394"/>
                    <a:pt x="20741" y="8501"/>
                    <a:pt x="21038" y="8870"/>
                  </a:cubicBezTo>
                  <a:cubicBezTo>
                    <a:pt x="21205" y="8894"/>
                    <a:pt x="21360" y="8918"/>
                    <a:pt x="21527" y="8942"/>
                  </a:cubicBezTo>
                  <a:cubicBezTo>
                    <a:pt x="21547" y="8945"/>
                    <a:pt x="21564" y="8946"/>
                    <a:pt x="21579" y="8946"/>
                  </a:cubicBezTo>
                  <a:cubicBezTo>
                    <a:pt x="21744" y="8946"/>
                    <a:pt x="21640" y="8781"/>
                    <a:pt x="21705" y="8716"/>
                  </a:cubicBezTo>
                  <a:cubicBezTo>
                    <a:pt x="21736" y="8685"/>
                    <a:pt x="21770" y="8671"/>
                    <a:pt x="21803" y="8671"/>
                  </a:cubicBezTo>
                  <a:cubicBezTo>
                    <a:pt x="21913" y="8671"/>
                    <a:pt x="22018" y="8819"/>
                    <a:pt x="21991" y="9001"/>
                  </a:cubicBezTo>
                  <a:cubicBezTo>
                    <a:pt x="22110" y="8966"/>
                    <a:pt x="22300" y="8942"/>
                    <a:pt x="22384" y="8846"/>
                  </a:cubicBezTo>
                  <a:cubicBezTo>
                    <a:pt x="22479" y="8727"/>
                    <a:pt x="22217" y="8525"/>
                    <a:pt x="22384" y="8442"/>
                  </a:cubicBezTo>
                  <a:cubicBezTo>
                    <a:pt x="22390" y="8439"/>
                    <a:pt x="22396" y="8437"/>
                    <a:pt x="22401" y="8437"/>
                  </a:cubicBezTo>
                  <a:cubicBezTo>
                    <a:pt x="22469" y="8437"/>
                    <a:pt x="22534" y="8622"/>
                    <a:pt x="22637" y="8622"/>
                  </a:cubicBezTo>
                  <a:cubicBezTo>
                    <a:pt x="22668" y="8622"/>
                    <a:pt x="22702" y="8605"/>
                    <a:pt x="22741" y="8561"/>
                  </a:cubicBezTo>
                  <a:cubicBezTo>
                    <a:pt x="22848" y="8454"/>
                    <a:pt x="22765" y="8323"/>
                    <a:pt x="22646" y="8287"/>
                  </a:cubicBezTo>
                  <a:cubicBezTo>
                    <a:pt x="22801" y="8192"/>
                    <a:pt x="22943" y="8323"/>
                    <a:pt x="22943" y="8061"/>
                  </a:cubicBezTo>
                  <a:cubicBezTo>
                    <a:pt x="22943" y="7991"/>
                    <a:pt x="23004" y="7965"/>
                    <a:pt x="23070" y="7965"/>
                  </a:cubicBezTo>
                  <a:cubicBezTo>
                    <a:pt x="23128" y="7965"/>
                    <a:pt x="23189" y="7985"/>
                    <a:pt x="23217" y="8013"/>
                  </a:cubicBezTo>
                  <a:cubicBezTo>
                    <a:pt x="22908" y="8216"/>
                    <a:pt x="23143" y="8514"/>
                    <a:pt x="23418" y="8514"/>
                  </a:cubicBezTo>
                  <a:cubicBezTo>
                    <a:pt x="23450" y="8514"/>
                    <a:pt x="23483" y="8510"/>
                    <a:pt x="23515" y="8501"/>
                  </a:cubicBezTo>
                  <a:cubicBezTo>
                    <a:pt x="23717" y="8442"/>
                    <a:pt x="24253" y="8049"/>
                    <a:pt x="23884" y="7858"/>
                  </a:cubicBezTo>
                  <a:cubicBezTo>
                    <a:pt x="23932" y="7823"/>
                    <a:pt x="24051" y="7799"/>
                    <a:pt x="24134" y="7799"/>
                  </a:cubicBezTo>
                  <a:cubicBezTo>
                    <a:pt x="23634" y="7715"/>
                    <a:pt x="24075" y="7489"/>
                    <a:pt x="24289" y="7418"/>
                  </a:cubicBezTo>
                  <a:cubicBezTo>
                    <a:pt x="24058" y="7290"/>
                    <a:pt x="23932" y="7186"/>
                    <a:pt x="23756" y="7186"/>
                  </a:cubicBezTo>
                  <a:close/>
                  <a:moveTo>
                    <a:pt x="23277" y="8680"/>
                  </a:moveTo>
                  <a:lnTo>
                    <a:pt x="23277" y="8680"/>
                  </a:lnTo>
                  <a:cubicBezTo>
                    <a:pt x="23134" y="8716"/>
                    <a:pt x="22396" y="9013"/>
                    <a:pt x="22479" y="9216"/>
                  </a:cubicBezTo>
                  <a:cubicBezTo>
                    <a:pt x="22505" y="9283"/>
                    <a:pt x="22587" y="9310"/>
                    <a:pt x="22677" y="9310"/>
                  </a:cubicBezTo>
                  <a:cubicBezTo>
                    <a:pt x="22795" y="9310"/>
                    <a:pt x="22927" y="9264"/>
                    <a:pt x="22967" y="9204"/>
                  </a:cubicBezTo>
                  <a:cubicBezTo>
                    <a:pt x="23074" y="9073"/>
                    <a:pt x="23324" y="8870"/>
                    <a:pt x="23277" y="8680"/>
                  </a:cubicBezTo>
                  <a:close/>
                  <a:moveTo>
                    <a:pt x="29479" y="9419"/>
                  </a:moveTo>
                  <a:cubicBezTo>
                    <a:pt x="29403" y="9419"/>
                    <a:pt x="29314" y="9450"/>
                    <a:pt x="29206" y="9489"/>
                  </a:cubicBezTo>
                  <a:cubicBezTo>
                    <a:pt x="29052" y="9706"/>
                    <a:pt x="29160" y="9768"/>
                    <a:pt x="29322" y="9768"/>
                  </a:cubicBezTo>
                  <a:cubicBezTo>
                    <a:pt x="29472" y="9768"/>
                    <a:pt x="29667" y="9714"/>
                    <a:pt x="29742" y="9680"/>
                  </a:cubicBezTo>
                  <a:cubicBezTo>
                    <a:pt x="29672" y="9483"/>
                    <a:pt x="29589" y="9419"/>
                    <a:pt x="29479" y="9419"/>
                  </a:cubicBezTo>
                  <a:close/>
                  <a:moveTo>
                    <a:pt x="32029" y="8105"/>
                  </a:moveTo>
                  <a:cubicBezTo>
                    <a:pt x="32006" y="8105"/>
                    <a:pt x="31986" y="8109"/>
                    <a:pt x="31968" y="8120"/>
                  </a:cubicBezTo>
                  <a:cubicBezTo>
                    <a:pt x="31888" y="8167"/>
                    <a:pt x="31812" y="8182"/>
                    <a:pt x="31737" y="8182"/>
                  </a:cubicBezTo>
                  <a:cubicBezTo>
                    <a:pt x="31608" y="8182"/>
                    <a:pt x="31482" y="8139"/>
                    <a:pt x="31338" y="8139"/>
                  </a:cubicBezTo>
                  <a:cubicBezTo>
                    <a:pt x="31267" y="8139"/>
                    <a:pt x="31192" y="8149"/>
                    <a:pt x="31111" y="8180"/>
                  </a:cubicBezTo>
                  <a:cubicBezTo>
                    <a:pt x="30730" y="8323"/>
                    <a:pt x="31361" y="8358"/>
                    <a:pt x="31409" y="8525"/>
                  </a:cubicBezTo>
                  <a:cubicBezTo>
                    <a:pt x="31398" y="8523"/>
                    <a:pt x="31387" y="8523"/>
                    <a:pt x="31376" y="8523"/>
                  </a:cubicBezTo>
                  <a:cubicBezTo>
                    <a:pt x="31332" y="8523"/>
                    <a:pt x="31286" y="8533"/>
                    <a:pt x="31245" y="8533"/>
                  </a:cubicBezTo>
                  <a:cubicBezTo>
                    <a:pt x="31227" y="8533"/>
                    <a:pt x="31210" y="8531"/>
                    <a:pt x="31194" y="8525"/>
                  </a:cubicBezTo>
                  <a:lnTo>
                    <a:pt x="31194" y="8525"/>
                  </a:lnTo>
                  <a:cubicBezTo>
                    <a:pt x="31290" y="8656"/>
                    <a:pt x="31385" y="8799"/>
                    <a:pt x="31480" y="8930"/>
                  </a:cubicBezTo>
                  <a:cubicBezTo>
                    <a:pt x="31382" y="8876"/>
                    <a:pt x="30818" y="8337"/>
                    <a:pt x="30555" y="8337"/>
                  </a:cubicBezTo>
                  <a:cubicBezTo>
                    <a:pt x="30466" y="8337"/>
                    <a:pt x="30412" y="8399"/>
                    <a:pt x="30421" y="8561"/>
                  </a:cubicBezTo>
                  <a:cubicBezTo>
                    <a:pt x="30516" y="8573"/>
                    <a:pt x="30611" y="8573"/>
                    <a:pt x="30706" y="8573"/>
                  </a:cubicBezTo>
                  <a:cubicBezTo>
                    <a:pt x="30521" y="8645"/>
                    <a:pt x="30532" y="8825"/>
                    <a:pt x="30685" y="8825"/>
                  </a:cubicBezTo>
                  <a:cubicBezTo>
                    <a:pt x="30709" y="8825"/>
                    <a:pt x="30736" y="8820"/>
                    <a:pt x="30766" y="8811"/>
                  </a:cubicBezTo>
                  <a:lnTo>
                    <a:pt x="30766" y="8811"/>
                  </a:lnTo>
                  <a:cubicBezTo>
                    <a:pt x="30743" y="8887"/>
                    <a:pt x="30677" y="8909"/>
                    <a:pt x="30593" y="8909"/>
                  </a:cubicBezTo>
                  <a:cubicBezTo>
                    <a:pt x="30475" y="8909"/>
                    <a:pt x="30322" y="8865"/>
                    <a:pt x="30206" y="8865"/>
                  </a:cubicBezTo>
                  <a:cubicBezTo>
                    <a:pt x="30185" y="8865"/>
                    <a:pt x="30165" y="8867"/>
                    <a:pt x="30147" y="8870"/>
                  </a:cubicBezTo>
                  <a:cubicBezTo>
                    <a:pt x="30028" y="8870"/>
                    <a:pt x="29920" y="8918"/>
                    <a:pt x="29837" y="9013"/>
                  </a:cubicBezTo>
                  <a:lnTo>
                    <a:pt x="30230" y="9013"/>
                  </a:lnTo>
                  <a:cubicBezTo>
                    <a:pt x="29917" y="9227"/>
                    <a:pt x="30168" y="9294"/>
                    <a:pt x="30397" y="9294"/>
                  </a:cubicBezTo>
                  <a:cubicBezTo>
                    <a:pt x="30474" y="9294"/>
                    <a:pt x="30549" y="9287"/>
                    <a:pt x="30599" y="9275"/>
                  </a:cubicBezTo>
                  <a:cubicBezTo>
                    <a:pt x="30909" y="9216"/>
                    <a:pt x="31230" y="9180"/>
                    <a:pt x="31540" y="9144"/>
                  </a:cubicBezTo>
                  <a:lnTo>
                    <a:pt x="31540" y="9144"/>
                  </a:lnTo>
                  <a:cubicBezTo>
                    <a:pt x="31497" y="9251"/>
                    <a:pt x="31415" y="9301"/>
                    <a:pt x="31312" y="9301"/>
                  </a:cubicBezTo>
                  <a:cubicBezTo>
                    <a:pt x="31301" y="9301"/>
                    <a:pt x="31290" y="9300"/>
                    <a:pt x="31278" y="9299"/>
                  </a:cubicBezTo>
                  <a:lnTo>
                    <a:pt x="31278" y="9299"/>
                  </a:lnTo>
                  <a:cubicBezTo>
                    <a:pt x="31314" y="9323"/>
                    <a:pt x="31337" y="9335"/>
                    <a:pt x="31361" y="9358"/>
                  </a:cubicBezTo>
                  <a:cubicBezTo>
                    <a:pt x="31348" y="9357"/>
                    <a:pt x="31335" y="9357"/>
                    <a:pt x="31322" y="9357"/>
                  </a:cubicBezTo>
                  <a:cubicBezTo>
                    <a:pt x="31207" y="9357"/>
                    <a:pt x="31104" y="9405"/>
                    <a:pt x="31040" y="9501"/>
                  </a:cubicBezTo>
                  <a:cubicBezTo>
                    <a:pt x="31171" y="9501"/>
                    <a:pt x="31302" y="9537"/>
                    <a:pt x="31409" y="9597"/>
                  </a:cubicBezTo>
                  <a:cubicBezTo>
                    <a:pt x="31399" y="9595"/>
                    <a:pt x="31388" y="9594"/>
                    <a:pt x="31377" y="9594"/>
                  </a:cubicBezTo>
                  <a:cubicBezTo>
                    <a:pt x="31314" y="9594"/>
                    <a:pt x="31242" y="9620"/>
                    <a:pt x="31171" y="9620"/>
                  </a:cubicBezTo>
                  <a:cubicBezTo>
                    <a:pt x="31194" y="9835"/>
                    <a:pt x="31361" y="9811"/>
                    <a:pt x="31528" y="9870"/>
                  </a:cubicBezTo>
                  <a:cubicBezTo>
                    <a:pt x="31534" y="9872"/>
                    <a:pt x="31540" y="9873"/>
                    <a:pt x="31546" y="9873"/>
                  </a:cubicBezTo>
                  <a:cubicBezTo>
                    <a:pt x="31619" y="9873"/>
                    <a:pt x="31666" y="9751"/>
                    <a:pt x="31754" y="9751"/>
                  </a:cubicBezTo>
                  <a:cubicBezTo>
                    <a:pt x="31882" y="9764"/>
                    <a:pt x="32041" y="9801"/>
                    <a:pt x="32192" y="9801"/>
                  </a:cubicBezTo>
                  <a:cubicBezTo>
                    <a:pt x="32322" y="9801"/>
                    <a:pt x="32446" y="9774"/>
                    <a:pt x="32540" y="9680"/>
                  </a:cubicBezTo>
                  <a:cubicBezTo>
                    <a:pt x="32457" y="9632"/>
                    <a:pt x="32397" y="9549"/>
                    <a:pt x="32326" y="9513"/>
                  </a:cubicBezTo>
                  <a:cubicBezTo>
                    <a:pt x="32409" y="9454"/>
                    <a:pt x="32445" y="9358"/>
                    <a:pt x="32433" y="9251"/>
                  </a:cubicBezTo>
                  <a:lnTo>
                    <a:pt x="32433" y="9251"/>
                  </a:lnTo>
                  <a:cubicBezTo>
                    <a:pt x="32480" y="9287"/>
                    <a:pt x="32552" y="9311"/>
                    <a:pt x="32599" y="9358"/>
                  </a:cubicBezTo>
                  <a:cubicBezTo>
                    <a:pt x="32635" y="9168"/>
                    <a:pt x="32516" y="9120"/>
                    <a:pt x="32516" y="8977"/>
                  </a:cubicBezTo>
                  <a:cubicBezTo>
                    <a:pt x="32504" y="8846"/>
                    <a:pt x="32576" y="8704"/>
                    <a:pt x="32564" y="8585"/>
                  </a:cubicBezTo>
                  <a:cubicBezTo>
                    <a:pt x="32564" y="8513"/>
                    <a:pt x="32421" y="8251"/>
                    <a:pt x="32361" y="8227"/>
                  </a:cubicBezTo>
                  <a:cubicBezTo>
                    <a:pt x="32283" y="8198"/>
                    <a:pt x="32133" y="8105"/>
                    <a:pt x="32029" y="8105"/>
                  </a:cubicBezTo>
                  <a:close/>
                  <a:moveTo>
                    <a:pt x="145300" y="9246"/>
                  </a:moveTo>
                  <a:cubicBezTo>
                    <a:pt x="145136" y="9246"/>
                    <a:pt x="144934" y="9435"/>
                    <a:pt x="144971" y="9620"/>
                  </a:cubicBezTo>
                  <a:cubicBezTo>
                    <a:pt x="145006" y="9775"/>
                    <a:pt x="145590" y="10061"/>
                    <a:pt x="145733" y="10168"/>
                  </a:cubicBezTo>
                  <a:cubicBezTo>
                    <a:pt x="145831" y="10172"/>
                    <a:pt x="145923" y="10175"/>
                    <a:pt x="146012" y="10175"/>
                  </a:cubicBezTo>
                  <a:cubicBezTo>
                    <a:pt x="146409" y="10175"/>
                    <a:pt x="146733" y="10128"/>
                    <a:pt x="147161" y="10001"/>
                  </a:cubicBezTo>
                  <a:cubicBezTo>
                    <a:pt x="147197" y="9989"/>
                    <a:pt x="147233" y="9704"/>
                    <a:pt x="147209" y="9656"/>
                  </a:cubicBezTo>
                  <a:cubicBezTo>
                    <a:pt x="147185" y="9608"/>
                    <a:pt x="146899" y="9561"/>
                    <a:pt x="146840" y="9549"/>
                  </a:cubicBezTo>
                  <a:cubicBezTo>
                    <a:pt x="146734" y="9517"/>
                    <a:pt x="146653" y="9502"/>
                    <a:pt x="146576" y="9502"/>
                  </a:cubicBezTo>
                  <a:cubicBezTo>
                    <a:pt x="146456" y="9502"/>
                    <a:pt x="146348" y="9538"/>
                    <a:pt x="146173" y="9597"/>
                  </a:cubicBezTo>
                  <a:cubicBezTo>
                    <a:pt x="146197" y="9525"/>
                    <a:pt x="146161" y="9454"/>
                    <a:pt x="146185" y="9394"/>
                  </a:cubicBezTo>
                  <a:cubicBezTo>
                    <a:pt x="146077" y="9389"/>
                    <a:pt x="145972" y="9375"/>
                    <a:pt x="145871" y="9375"/>
                  </a:cubicBezTo>
                  <a:cubicBezTo>
                    <a:pt x="145737" y="9375"/>
                    <a:pt x="145610" y="9400"/>
                    <a:pt x="145494" y="9501"/>
                  </a:cubicBezTo>
                  <a:cubicBezTo>
                    <a:pt x="145485" y="9316"/>
                    <a:pt x="145400" y="9246"/>
                    <a:pt x="145300" y="9246"/>
                  </a:cubicBezTo>
                  <a:close/>
                  <a:moveTo>
                    <a:pt x="141553" y="8605"/>
                  </a:moveTo>
                  <a:cubicBezTo>
                    <a:pt x="141482" y="8605"/>
                    <a:pt x="141417" y="8624"/>
                    <a:pt x="141363" y="8668"/>
                  </a:cubicBezTo>
                  <a:cubicBezTo>
                    <a:pt x="141053" y="8906"/>
                    <a:pt x="140899" y="8989"/>
                    <a:pt x="140791" y="9370"/>
                  </a:cubicBezTo>
                  <a:cubicBezTo>
                    <a:pt x="140732" y="9585"/>
                    <a:pt x="141006" y="9775"/>
                    <a:pt x="141125" y="9942"/>
                  </a:cubicBezTo>
                  <a:cubicBezTo>
                    <a:pt x="141286" y="10034"/>
                    <a:pt x="141448" y="10204"/>
                    <a:pt x="141631" y="10204"/>
                  </a:cubicBezTo>
                  <a:cubicBezTo>
                    <a:pt x="141637" y="10204"/>
                    <a:pt x="141643" y="10204"/>
                    <a:pt x="141649" y="10204"/>
                  </a:cubicBezTo>
                  <a:cubicBezTo>
                    <a:pt x="141970" y="10168"/>
                    <a:pt x="141958" y="10156"/>
                    <a:pt x="142089" y="9835"/>
                  </a:cubicBezTo>
                  <a:cubicBezTo>
                    <a:pt x="142176" y="9967"/>
                    <a:pt x="142276" y="10015"/>
                    <a:pt x="142385" y="10015"/>
                  </a:cubicBezTo>
                  <a:cubicBezTo>
                    <a:pt x="142588" y="10015"/>
                    <a:pt x="142821" y="9849"/>
                    <a:pt x="143054" y="9763"/>
                  </a:cubicBezTo>
                  <a:cubicBezTo>
                    <a:pt x="143060" y="9760"/>
                    <a:pt x="143066" y="9759"/>
                    <a:pt x="143072" y="9759"/>
                  </a:cubicBezTo>
                  <a:cubicBezTo>
                    <a:pt x="143163" y="9759"/>
                    <a:pt x="143271" y="10049"/>
                    <a:pt x="143370" y="10049"/>
                  </a:cubicBezTo>
                  <a:cubicBezTo>
                    <a:pt x="143371" y="10049"/>
                    <a:pt x="143373" y="10049"/>
                    <a:pt x="143375" y="10049"/>
                  </a:cubicBezTo>
                  <a:cubicBezTo>
                    <a:pt x="143554" y="10001"/>
                    <a:pt x="143732" y="9966"/>
                    <a:pt x="143899" y="9942"/>
                  </a:cubicBezTo>
                  <a:cubicBezTo>
                    <a:pt x="143839" y="9835"/>
                    <a:pt x="143780" y="9728"/>
                    <a:pt x="143720" y="9632"/>
                  </a:cubicBezTo>
                  <a:lnTo>
                    <a:pt x="143720" y="9632"/>
                  </a:lnTo>
                  <a:cubicBezTo>
                    <a:pt x="143862" y="9692"/>
                    <a:pt x="143943" y="9742"/>
                    <a:pt x="144037" y="9742"/>
                  </a:cubicBezTo>
                  <a:cubicBezTo>
                    <a:pt x="144092" y="9742"/>
                    <a:pt x="144152" y="9724"/>
                    <a:pt x="144232" y="9680"/>
                  </a:cubicBezTo>
                  <a:cubicBezTo>
                    <a:pt x="144387" y="9573"/>
                    <a:pt x="144530" y="9489"/>
                    <a:pt x="144649" y="9323"/>
                  </a:cubicBezTo>
                  <a:cubicBezTo>
                    <a:pt x="144185" y="9144"/>
                    <a:pt x="143709" y="8966"/>
                    <a:pt x="143244" y="8787"/>
                  </a:cubicBezTo>
                  <a:cubicBezTo>
                    <a:pt x="143135" y="8747"/>
                    <a:pt x="142968" y="8642"/>
                    <a:pt x="142840" y="8642"/>
                  </a:cubicBezTo>
                  <a:cubicBezTo>
                    <a:pt x="142814" y="8642"/>
                    <a:pt x="142790" y="8646"/>
                    <a:pt x="142768" y="8656"/>
                  </a:cubicBezTo>
                  <a:cubicBezTo>
                    <a:pt x="142542" y="8763"/>
                    <a:pt x="142649" y="8918"/>
                    <a:pt x="142696" y="9180"/>
                  </a:cubicBezTo>
                  <a:cubicBezTo>
                    <a:pt x="142419" y="9061"/>
                    <a:pt x="141904" y="8605"/>
                    <a:pt x="141553" y="8605"/>
                  </a:cubicBezTo>
                  <a:close/>
                  <a:moveTo>
                    <a:pt x="33869" y="9168"/>
                  </a:moveTo>
                  <a:cubicBezTo>
                    <a:pt x="33842" y="9168"/>
                    <a:pt x="33816" y="9172"/>
                    <a:pt x="33790" y="9180"/>
                  </a:cubicBezTo>
                  <a:cubicBezTo>
                    <a:pt x="33623" y="9227"/>
                    <a:pt x="32826" y="9370"/>
                    <a:pt x="32957" y="9775"/>
                  </a:cubicBezTo>
                  <a:cubicBezTo>
                    <a:pt x="33016" y="9942"/>
                    <a:pt x="33635" y="10156"/>
                    <a:pt x="33790" y="10240"/>
                  </a:cubicBezTo>
                  <a:cubicBezTo>
                    <a:pt x="34147" y="10192"/>
                    <a:pt x="34481" y="10251"/>
                    <a:pt x="34397" y="9739"/>
                  </a:cubicBezTo>
                  <a:cubicBezTo>
                    <a:pt x="34354" y="9503"/>
                    <a:pt x="34116" y="9168"/>
                    <a:pt x="33869" y="9168"/>
                  </a:cubicBezTo>
                  <a:close/>
                  <a:moveTo>
                    <a:pt x="33443" y="7676"/>
                  </a:moveTo>
                  <a:cubicBezTo>
                    <a:pt x="33373" y="7676"/>
                    <a:pt x="33306" y="7684"/>
                    <a:pt x="33242" y="7703"/>
                  </a:cubicBezTo>
                  <a:cubicBezTo>
                    <a:pt x="32778" y="7834"/>
                    <a:pt x="32921" y="8013"/>
                    <a:pt x="33219" y="8311"/>
                  </a:cubicBezTo>
                  <a:cubicBezTo>
                    <a:pt x="33396" y="8488"/>
                    <a:pt x="33528" y="8537"/>
                    <a:pt x="33691" y="8537"/>
                  </a:cubicBezTo>
                  <a:cubicBezTo>
                    <a:pt x="33790" y="8537"/>
                    <a:pt x="33901" y="8519"/>
                    <a:pt x="34040" y="8501"/>
                  </a:cubicBezTo>
                  <a:cubicBezTo>
                    <a:pt x="34201" y="8477"/>
                    <a:pt x="34316" y="8433"/>
                    <a:pt x="34420" y="8433"/>
                  </a:cubicBezTo>
                  <a:cubicBezTo>
                    <a:pt x="34517" y="8433"/>
                    <a:pt x="34604" y="8470"/>
                    <a:pt x="34707" y="8596"/>
                  </a:cubicBezTo>
                  <a:cubicBezTo>
                    <a:pt x="34850" y="8763"/>
                    <a:pt x="35207" y="9061"/>
                    <a:pt x="34981" y="9287"/>
                  </a:cubicBezTo>
                  <a:cubicBezTo>
                    <a:pt x="34838" y="9632"/>
                    <a:pt x="34921" y="9692"/>
                    <a:pt x="35076" y="10025"/>
                  </a:cubicBezTo>
                  <a:cubicBezTo>
                    <a:pt x="35111" y="10102"/>
                    <a:pt x="35166" y="10131"/>
                    <a:pt x="35231" y="10131"/>
                  </a:cubicBezTo>
                  <a:cubicBezTo>
                    <a:pt x="35366" y="10131"/>
                    <a:pt x="35539" y="10006"/>
                    <a:pt x="35635" y="9942"/>
                  </a:cubicBezTo>
                  <a:cubicBezTo>
                    <a:pt x="35743" y="10180"/>
                    <a:pt x="35731" y="10216"/>
                    <a:pt x="35969" y="10240"/>
                  </a:cubicBezTo>
                  <a:cubicBezTo>
                    <a:pt x="36048" y="10244"/>
                    <a:pt x="36122" y="10260"/>
                    <a:pt x="36186" y="10260"/>
                  </a:cubicBezTo>
                  <a:cubicBezTo>
                    <a:pt x="36284" y="10260"/>
                    <a:pt x="36357" y="10222"/>
                    <a:pt x="36386" y="10049"/>
                  </a:cubicBezTo>
                  <a:cubicBezTo>
                    <a:pt x="36421" y="10109"/>
                    <a:pt x="36493" y="10156"/>
                    <a:pt x="36528" y="10216"/>
                  </a:cubicBezTo>
                  <a:cubicBezTo>
                    <a:pt x="36517" y="10120"/>
                    <a:pt x="36576" y="10025"/>
                    <a:pt x="36576" y="9930"/>
                  </a:cubicBezTo>
                  <a:lnTo>
                    <a:pt x="36576" y="9930"/>
                  </a:lnTo>
                  <a:cubicBezTo>
                    <a:pt x="36826" y="10025"/>
                    <a:pt x="36552" y="10335"/>
                    <a:pt x="36838" y="10359"/>
                  </a:cubicBezTo>
                  <a:cubicBezTo>
                    <a:pt x="37124" y="10370"/>
                    <a:pt x="37410" y="10382"/>
                    <a:pt x="37695" y="10394"/>
                  </a:cubicBezTo>
                  <a:cubicBezTo>
                    <a:pt x="37683" y="10323"/>
                    <a:pt x="37707" y="10251"/>
                    <a:pt x="37683" y="10192"/>
                  </a:cubicBezTo>
                  <a:lnTo>
                    <a:pt x="37683" y="10192"/>
                  </a:lnTo>
                  <a:cubicBezTo>
                    <a:pt x="37765" y="10299"/>
                    <a:pt x="37910" y="10373"/>
                    <a:pt x="38041" y="10373"/>
                  </a:cubicBezTo>
                  <a:cubicBezTo>
                    <a:pt x="38158" y="10373"/>
                    <a:pt x="38263" y="10314"/>
                    <a:pt x="38302" y="10168"/>
                  </a:cubicBezTo>
                  <a:cubicBezTo>
                    <a:pt x="38337" y="10298"/>
                    <a:pt x="38433" y="10337"/>
                    <a:pt x="38547" y="10337"/>
                  </a:cubicBezTo>
                  <a:cubicBezTo>
                    <a:pt x="38707" y="10337"/>
                    <a:pt x="38904" y="10260"/>
                    <a:pt x="39029" y="10240"/>
                  </a:cubicBezTo>
                  <a:cubicBezTo>
                    <a:pt x="39005" y="10120"/>
                    <a:pt x="38993" y="10001"/>
                    <a:pt x="38969" y="9894"/>
                  </a:cubicBezTo>
                  <a:cubicBezTo>
                    <a:pt x="38974" y="9894"/>
                    <a:pt x="38980" y="9894"/>
                    <a:pt x="38984" y="9894"/>
                  </a:cubicBezTo>
                  <a:cubicBezTo>
                    <a:pt x="39261" y="9894"/>
                    <a:pt x="39104" y="10217"/>
                    <a:pt x="39315" y="10287"/>
                  </a:cubicBezTo>
                  <a:cubicBezTo>
                    <a:pt x="39479" y="10339"/>
                    <a:pt x="39599" y="10399"/>
                    <a:pt x="39760" y="10399"/>
                  </a:cubicBezTo>
                  <a:cubicBezTo>
                    <a:pt x="39785" y="10399"/>
                    <a:pt x="39811" y="10398"/>
                    <a:pt x="39838" y="10394"/>
                  </a:cubicBezTo>
                  <a:cubicBezTo>
                    <a:pt x="39946" y="10370"/>
                    <a:pt x="40481" y="10359"/>
                    <a:pt x="40517" y="10240"/>
                  </a:cubicBezTo>
                  <a:cubicBezTo>
                    <a:pt x="40588" y="9966"/>
                    <a:pt x="40684" y="9989"/>
                    <a:pt x="40922" y="9918"/>
                  </a:cubicBezTo>
                  <a:cubicBezTo>
                    <a:pt x="40815" y="9799"/>
                    <a:pt x="40672" y="9787"/>
                    <a:pt x="40517" y="9751"/>
                  </a:cubicBezTo>
                  <a:cubicBezTo>
                    <a:pt x="40636" y="9668"/>
                    <a:pt x="40755" y="9585"/>
                    <a:pt x="40862" y="9501"/>
                  </a:cubicBezTo>
                  <a:cubicBezTo>
                    <a:pt x="40514" y="9200"/>
                    <a:pt x="40092" y="8959"/>
                    <a:pt x="39654" y="8959"/>
                  </a:cubicBezTo>
                  <a:cubicBezTo>
                    <a:pt x="39537" y="8959"/>
                    <a:pt x="39420" y="8976"/>
                    <a:pt x="39303" y="9013"/>
                  </a:cubicBezTo>
                  <a:cubicBezTo>
                    <a:pt x="39230" y="9037"/>
                    <a:pt x="39162" y="9044"/>
                    <a:pt x="39095" y="9044"/>
                  </a:cubicBezTo>
                  <a:cubicBezTo>
                    <a:pt x="38997" y="9044"/>
                    <a:pt x="38903" y="9029"/>
                    <a:pt x="38804" y="9029"/>
                  </a:cubicBezTo>
                  <a:cubicBezTo>
                    <a:pt x="38735" y="9029"/>
                    <a:pt x="38664" y="9037"/>
                    <a:pt x="38588" y="9061"/>
                  </a:cubicBezTo>
                  <a:cubicBezTo>
                    <a:pt x="38338" y="9156"/>
                    <a:pt x="38100" y="9216"/>
                    <a:pt x="37838" y="9275"/>
                  </a:cubicBezTo>
                  <a:cubicBezTo>
                    <a:pt x="37898" y="9311"/>
                    <a:pt x="37933" y="9370"/>
                    <a:pt x="37993" y="9394"/>
                  </a:cubicBezTo>
                  <a:cubicBezTo>
                    <a:pt x="37756" y="9340"/>
                    <a:pt x="37431" y="9199"/>
                    <a:pt x="37177" y="9199"/>
                  </a:cubicBezTo>
                  <a:cubicBezTo>
                    <a:pt x="37151" y="9199"/>
                    <a:pt x="37125" y="9200"/>
                    <a:pt x="37100" y="9204"/>
                  </a:cubicBezTo>
                  <a:cubicBezTo>
                    <a:pt x="37036" y="9214"/>
                    <a:pt x="36898" y="9328"/>
                    <a:pt x="36817" y="9328"/>
                  </a:cubicBezTo>
                  <a:cubicBezTo>
                    <a:pt x="36807" y="9328"/>
                    <a:pt x="36798" y="9327"/>
                    <a:pt x="36790" y="9323"/>
                  </a:cubicBezTo>
                  <a:cubicBezTo>
                    <a:pt x="36671" y="9239"/>
                    <a:pt x="36540" y="9156"/>
                    <a:pt x="36421" y="9073"/>
                  </a:cubicBezTo>
                  <a:cubicBezTo>
                    <a:pt x="36350" y="9037"/>
                    <a:pt x="35826" y="8739"/>
                    <a:pt x="35814" y="8727"/>
                  </a:cubicBezTo>
                  <a:cubicBezTo>
                    <a:pt x="35766" y="8561"/>
                    <a:pt x="36290" y="8763"/>
                    <a:pt x="36350" y="8513"/>
                  </a:cubicBezTo>
                  <a:cubicBezTo>
                    <a:pt x="36195" y="8477"/>
                    <a:pt x="36052" y="8430"/>
                    <a:pt x="35897" y="8394"/>
                  </a:cubicBezTo>
                  <a:cubicBezTo>
                    <a:pt x="35695" y="8335"/>
                    <a:pt x="35790" y="8227"/>
                    <a:pt x="35647" y="8132"/>
                  </a:cubicBezTo>
                  <a:cubicBezTo>
                    <a:pt x="35571" y="8082"/>
                    <a:pt x="35494" y="8065"/>
                    <a:pt x="35417" y="8065"/>
                  </a:cubicBezTo>
                  <a:cubicBezTo>
                    <a:pt x="35246" y="8065"/>
                    <a:pt x="35074" y="8150"/>
                    <a:pt x="34903" y="8150"/>
                  </a:cubicBezTo>
                  <a:cubicBezTo>
                    <a:pt x="34877" y="8150"/>
                    <a:pt x="34852" y="8149"/>
                    <a:pt x="34826" y="8144"/>
                  </a:cubicBezTo>
                  <a:cubicBezTo>
                    <a:pt x="34540" y="8084"/>
                    <a:pt x="34409" y="7834"/>
                    <a:pt x="34147" y="7799"/>
                  </a:cubicBezTo>
                  <a:cubicBezTo>
                    <a:pt x="33928" y="7762"/>
                    <a:pt x="33673" y="7676"/>
                    <a:pt x="33443" y="7676"/>
                  </a:cubicBezTo>
                  <a:close/>
                  <a:moveTo>
                    <a:pt x="27265" y="7913"/>
                  </a:moveTo>
                  <a:cubicBezTo>
                    <a:pt x="27222" y="7913"/>
                    <a:pt x="27167" y="7925"/>
                    <a:pt x="27099" y="7954"/>
                  </a:cubicBezTo>
                  <a:cubicBezTo>
                    <a:pt x="26956" y="8180"/>
                    <a:pt x="26825" y="8311"/>
                    <a:pt x="26622" y="8465"/>
                  </a:cubicBezTo>
                  <a:cubicBezTo>
                    <a:pt x="26789" y="8573"/>
                    <a:pt x="26956" y="8680"/>
                    <a:pt x="27123" y="8775"/>
                  </a:cubicBezTo>
                  <a:cubicBezTo>
                    <a:pt x="27003" y="8823"/>
                    <a:pt x="26896" y="8870"/>
                    <a:pt x="26777" y="8918"/>
                  </a:cubicBezTo>
                  <a:cubicBezTo>
                    <a:pt x="26884" y="8966"/>
                    <a:pt x="27325" y="9073"/>
                    <a:pt x="27313" y="9204"/>
                  </a:cubicBezTo>
                  <a:cubicBezTo>
                    <a:pt x="27289" y="9335"/>
                    <a:pt x="27215" y="9370"/>
                    <a:pt x="27118" y="9370"/>
                  </a:cubicBezTo>
                  <a:cubicBezTo>
                    <a:pt x="27021" y="9370"/>
                    <a:pt x="26902" y="9335"/>
                    <a:pt x="26789" y="9323"/>
                  </a:cubicBezTo>
                  <a:cubicBezTo>
                    <a:pt x="26739" y="9323"/>
                    <a:pt x="26628" y="9331"/>
                    <a:pt x="26513" y="9331"/>
                  </a:cubicBezTo>
                  <a:cubicBezTo>
                    <a:pt x="26355" y="9331"/>
                    <a:pt x="26191" y="9315"/>
                    <a:pt x="26170" y="9239"/>
                  </a:cubicBezTo>
                  <a:cubicBezTo>
                    <a:pt x="26118" y="9023"/>
                    <a:pt x="26085" y="8976"/>
                    <a:pt x="25965" y="8976"/>
                  </a:cubicBezTo>
                  <a:cubicBezTo>
                    <a:pt x="25920" y="8976"/>
                    <a:pt x="25864" y="8983"/>
                    <a:pt x="25789" y="8989"/>
                  </a:cubicBezTo>
                  <a:cubicBezTo>
                    <a:pt x="25837" y="8966"/>
                    <a:pt x="25884" y="8942"/>
                    <a:pt x="25920" y="8918"/>
                  </a:cubicBezTo>
                  <a:cubicBezTo>
                    <a:pt x="25751" y="8783"/>
                    <a:pt x="25540" y="8510"/>
                    <a:pt x="25327" y="8510"/>
                  </a:cubicBezTo>
                  <a:cubicBezTo>
                    <a:pt x="25314" y="8510"/>
                    <a:pt x="25302" y="8511"/>
                    <a:pt x="25289" y="8513"/>
                  </a:cubicBezTo>
                  <a:cubicBezTo>
                    <a:pt x="25218" y="8525"/>
                    <a:pt x="25163" y="8530"/>
                    <a:pt x="25119" y="8530"/>
                  </a:cubicBezTo>
                  <a:cubicBezTo>
                    <a:pt x="24898" y="8530"/>
                    <a:pt x="24958" y="8396"/>
                    <a:pt x="24670" y="8287"/>
                  </a:cubicBezTo>
                  <a:cubicBezTo>
                    <a:pt x="24660" y="8283"/>
                    <a:pt x="24637" y="8281"/>
                    <a:pt x="24605" y="8281"/>
                  </a:cubicBezTo>
                  <a:cubicBezTo>
                    <a:pt x="24447" y="8281"/>
                    <a:pt x="24075" y="8331"/>
                    <a:pt x="24075" y="8430"/>
                  </a:cubicBezTo>
                  <a:cubicBezTo>
                    <a:pt x="24075" y="8561"/>
                    <a:pt x="24503" y="8620"/>
                    <a:pt x="24598" y="8644"/>
                  </a:cubicBezTo>
                  <a:cubicBezTo>
                    <a:pt x="24439" y="8633"/>
                    <a:pt x="24299" y="8617"/>
                    <a:pt x="24164" y="8617"/>
                  </a:cubicBezTo>
                  <a:cubicBezTo>
                    <a:pt x="24007" y="8617"/>
                    <a:pt x="23854" y="8639"/>
                    <a:pt x="23682" y="8716"/>
                  </a:cubicBezTo>
                  <a:lnTo>
                    <a:pt x="23682" y="8882"/>
                  </a:lnTo>
                  <a:cubicBezTo>
                    <a:pt x="23772" y="8934"/>
                    <a:pt x="23886" y="8951"/>
                    <a:pt x="24007" y="8951"/>
                  </a:cubicBezTo>
                  <a:cubicBezTo>
                    <a:pt x="24190" y="8951"/>
                    <a:pt x="24388" y="8913"/>
                    <a:pt x="24539" y="8906"/>
                  </a:cubicBezTo>
                  <a:lnTo>
                    <a:pt x="24539" y="8906"/>
                  </a:lnTo>
                  <a:cubicBezTo>
                    <a:pt x="24432" y="8977"/>
                    <a:pt x="23432" y="8930"/>
                    <a:pt x="23455" y="9168"/>
                  </a:cubicBezTo>
                  <a:cubicBezTo>
                    <a:pt x="23463" y="9241"/>
                    <a:pt x="23548" y="9267"/>
                    <a:pt x="23666" y="9267"/>
                  </a:cubicBezTo>
                  <a:cubicBezTo>
                    <a:pt x="23930" y="9267"/>
                    <a:pt x="24358" y="9137"/>
                    <a:pt x="24432" y="9120"/>
                  </a:cubicBezTo>
                  <a:lnTo>
                    <a:pt x="24432" y="9120"/>
                  </a:lnTo>
                  <a:cubicBezTo>
                    <a:pt x="24110" y="9394"/>
                    <a:pt x="23432" y="9192"/>
                    <a:pt x="23229" y="9585"/>
                  </a:cubicBezTo>
                  <a:cubicBezTo>
                    <a:pt x="23409" y="9637"/>
                    <a:pt x="23522" y="9671"/>
                    <a:pt x="23650" y="9671"/>
                  </a:cubicBezTo>
                  <a:cubicBezTo>
                    <a:pt x="23726" y="9671"/>
                    <a:pt x="23806" y="9659"/>
                    <a:pt x="23908" y="9632"/>
                  </a:cubicBezTo>
                  <a:lnTo>
                    <a:pt x="23908" y="9632"/>
                  </a:lnTo>
                  <a:cubicBezTo>
                    <a:pt x="23896" y="9680"/>
                    <a:pt x="23884" y="9728"/>
                    <a:pt x="23872" y="9763"/>
                  </a:cubicBezTo>
                  <a:cubicBezTo>
                    <a:pt x="23991" y="9799"/>
                    <a:pt x="24110" y="9835"/>
                    <a:pt x="24217" y="9859"/>
                  </a:cubicBezTo>
                  <a:cubicBezTo>
                    <a:pt x="24179" y="9748"/>
                    <a:pt x="24217" y="9697"/>
                    <a:pt x="24272" y="9697"/>
                  </a:cubicBezTo>
                  <a:cubicBezTo>
                    <a:pt x="24336" y="9697"/>
                    <a:pt x="24424" y="9766"/>
                    <a:pt x="24444" y="9894"/>
                  </a:cubicBezTo>
                  <a:cubicBezTo>
                    <a:pt x="24741" y="9716"/>
                    <a:pt x="24789" y="9692"/>
                    <a:pt x="24884" y="9335"/>
                  </a:cubicBezTo>
                  <a:cubicBezTo>
                    <a:pt x="25110" y="9406"/>
                    <a:pt x="25015" y="9573"/>
                    <a:pt x="24979" y="9751"/>
                  </a:cubicBezTo>
                  <a:cubicBezTo>
                    <a:pt x="24992" y="9750"/>
                    <a:pt x="25006" y="9750"/>
                    <a:pt x="25020" y="9750"/>
                  </a:cubicBezTo>
                  <a:cubicBezTo>
                    <a:pt x="25081" y="9750"/>
                    <a:pt x="25159" y="9756"/>
                    <a:pt x="25237" y="9756"/>
                  </a:cubicBezTo>
                  <a:cubicBezTo>
                    <a:pt x="25393" y="9756"/>
                    <a:pt x="25548" y="9732"/>
                    <a:pt x="25563" y="9585"/>
                  </a:cubicBezTo>
                  <a:cubicBezTo>
                    <a:pt x="25603" y="9685"/>
                    <a:pt x="25701" y="9722"/>
                    <a:pt x="25813" y="9722"/>
                  </a:cubicBezTo>
                  <a:cubicBezTo>
                    <a:pt x="25966" y="9722"/>
                    <a:pt x="26145" y="9653"/>
                    <a:pt x="26241" y="9585"/>
                  </a:cubicBezTo>
                  <a:lnTo>
                    <a:pt x="26241" y="9585"/>
                  </a:lnTo>
                  <a:cubicBezTo>
                    <a:pt x="25908" y="9942"/>
                    <a:pt x="25206" y="10001"/>
                    <a:pt x="24729" y="10168"/>
                  </a:cubicBezTo>
                  <a:cubicBezTo>
                    <a:pt x="24998" y="10338"/>
                    <a:pt x="25194" y="10405"/>
                    <a:pt x="25387" y="10405"/>
                  </a:cubicBezTo>
                  <a:cubicBezTo>
                    <a:pt x="25613" y="10405"/>
                    <a:pt x="25836" y="10314"/>
                    <a:pt x="26170" y="10192"/>
                  </a:cubicBezTo>
                  <a:cubicBezTo>
                    <a:pt x="26515" y="10073"/>
                    <a:pt x="26861" y="9942"/>
                    <a:pt x="27206" y="9823"/>
                  </a:cubicBezTo>
                  <a:cubicBezTo>
                    <a:pt x="27238" y="9811"/>
                    <a:pt x="27268" y="9807"/>
                    <a:pt x="27296" y="9807"/>
                  </a:cubicBezTo>
                  <a:cubicBezTo>
                    <a:pt x="27439" y="9807"/>
                    <a:pt x="27538" y="9930"/>
                    <a:pt x="27689" y="9930"/>
                  </a:cubicBezTo>
                  <a:cubicBezTo>
                    <a:pt x="27694" y="9930"/>
                    <a:pt x="27700" y="9930"/>
                    <a:pt x="27706" y="9930"/>
                  </a:cubicBezTo>
                  <a:cubicBezTo>
                    <a:pt x="27801" y="9918"/>
                    <a:pt x="27813" y="9751"/>
                    <a:pt x="27968" y="9751"/>
                  </a:cubicBezTo>
                  <a:lnTo>
                    <a:pt x="28468" y="9751"/>
                  </a:lnTo>
                  <a:cubicBezTo>
                    <a:pt x="28682" y="9751"/>
                    <a:pt x="28777" y="9489"/>
                    <a:pt x="28825" y="9263"/>
                  </a:cubicBezTo>
                  <a:cubicBezTo>
                    <a:pt x="28891" y="8999"/>
                    <a:pt x="28866" y="8746"/>
                    <a:pt x="28562" y="8746"/>
                  </a:cubicBezTo>
                  <a:cubicBezTo>
                    <a:pt x="28536" y="8746"/>
                    <a:pt x="28509" y="8748"/>
                    <a:pt x="28480" y="8751"/>
                  </a:cubicBezTo>
                  <a:cubicBezTo>
                    <a:pt x="28027" y="8823"/>
                    <a:pt x="28408" y="8954"/>
                    <a:pt x="28230" y="9180"/>
                  </a:cubicBezTo>
                  <a:cubicBezTo>
                    <a:pt x="28158" y="8942"/>
                    <a:pt x="28087" y="8906"/>
                    <a:pt x="27885" y="8846"/>
                  </a:cubicBezTo>
                  <a:cubicBezTo>
                    <a:pt x="27754" y="8811"/>
                    <a:pt x="27730" y="8561"/>
                    <a:pt x="27611" y="8477"/>
                  </a:cubicBezTo>
                  <a:cubicBezTo>
                    <a:pt x="27418" y="8325"/>
                    <a:pt x="27519" y="7913"/>
                    <a:pt x="27265" y="7913"/>
                  </a:cubicBezTo>
                  <a:close/>
                  <a:moveTo>
                    <a:pt x="142578" y="10444"/>
                  </a:moveTo>
                  <a:cubicBezTo>
                    <a:pt x="142520" y="10444"/>
                    <a:pt x="142456" y="10465"/>
                    <a:pt x="142387" y="10513"/>
                  </a:cubicBezTo>
                  <a:cubicBezTo>
                    <a:pt x="142054" y="10740"/>
                    <a:pt x="142446" y="10954"/>
                    <a:pt x="142589" y="11061"/>
                  </a:cubicBezTo>
                  <a:cubicBezTo>
                    <a:pt x="142399" y="11192"/>
                    <a:pt x="142220" y="11323"/>
                    <a:pt x="142030" y="11454"/>
                  </a:cubicBezTo>
                  <a:cubicBezTo>
                    <a:pt x="142194" y="11438"/>
                    <a:pt x="142452" y="11366"/>
                    <a:pt x="142667" y="11366"/>
                  </a:cubicBezTo>
                  <a:cubicBezTo>
                    <a:pt x="142778" y="11366"/>
                    <a:pt x="142877" y="11385"/>
                    <a:pt x="142947" y="11442"/>
                  </a:cubicBezTo>
                  <a:cubicBezTo>
                    <a:pt x="143147" y="11612"/>
                    <a:pt x="143307" y="11641"/>
                    <a:pt x="143499" y="11641"/>
                  </a:cubicBezTo>
                  <a:cubicBezTo>
                    <a:pt x="143603" y="11641"/>
                    <a:pt x="143717" y="11633"/>
                    <a:pt x="143851" y="11633"/>
                  </a:cubicBezTo>
                  <a:cubicBezTo>
                    <a:pt x="143768" y="11275"/>
                    <a:pt x="143744" y="11263"/>
                    <a:pt x="143447" y="11085"/>
                  </a:cubicBezTo>
                  <a:cubicBezTo>
                    <a:pt x="143387" y="11049"/>
                    <a:pt x="142887" y="10823"/>
                    <a:pt x="142887" y="10811"/>
                  </a:cubicBezTo>
                  <a:cubicBezTo>
                    <a:pt x="142860" y="10624"/>
                    <a:pt x="142747" y="10444"/>
                    <a:pt x="142578" y="10444"/>
                  </a:cubicBezTo>
                  <a:close/>
                  <a:moveTo>
                    <a:pt x="110160" y="11331"/>
                  </a:moveTo>
                  <a:cubicBezTo>
                    <a:pt x="110136" y="11331"/>
                    <a:pt x="110111" y="11332"/>
                    <a:pt x="110085" y="11335"/>
                  </a:cubicBezTo>
                  <a:cubicBezTo>
                    <a:pt x="109800" y="11371"/>
                    <a:pt x="109871" y="11502"/>
                    <a:pt x="109847" y="11811"/>
                  </a:cubicBezTo>
                  <a:cubicBezTo>
                    <a:pt x="110097" y="11764"/>
                    <a:pt x="110359" y="11716"/>
                    <a:pt x="110621" y="11668"/>
                  </a:cubicBezTo>
                  <a:cubicBezTo>
                    <a:pt x="110536" y="11424"/>
                    <a:pt x="110365" y="11331"/>
                    <a:pt x="110160" y="11331"/>
                  </a:cubicBezTo>
                  <a:close/>
                  <a:moveTo>
                    <a:pt x="28992" y="11049"/>
                  </a:moveTo>
                  <a:cubicBezTo>
                    <a:pt x="28670" y="11121"/>
                    <a:pt x="28301" y="11002"/>
                    <a:pt x="28158" y="11371"/>
                  </a:cubicBezTo>
                  <a:cubicBezTo>
                    <a:pt x="28396" y="11442"/>
                    <a:pt x="28420" y="11490"/>
                    <a:pt x="28611" y="11644"/>
                  </a:cubicBezTo>
                  <a:cubicBezTo>
                    <a:pt x="28737" y="11761"/>
                    <a:pt x="28816" y="11893"/>
                    <a:pt x="28943" y="11893"/>
                  </a:cubicBezTo>
                  <a:cubicBezTo>
                    <a:pt x="28972" y="11893"/>
                    <a:pt x="29004" y="11886"/>
                    <a:pt x="29039" y="11871"/>
                  </a:cubicBezTo>
                  <a:cubicBezTo>
                    <a:pt x="29182" y="11811"/>
                    <a:pt x="29313" y="11561"/>
                    <a:pt x="29301" y="11406"/>
                  </a:cubicBezTo>
                  <a:cubicBezTo>
                    <a:pt x="29301" y="11192"/>
                    <a:pt x="29158" y="11168"/>
                    <a:pt x="28992" y="11049"/>
                  </a:cubicBezTo>
                  <a:close/>
                  <a:moveTo>
                    <a:pt x="40458" y="10966"/>
                  </a:moveTo>
                  <a:cubicBezTo>
                    <a:pt x="40160" y="11013"/>
                    <a:pt x="40112" y="11418"/>
                    <a:pt x="40386" y="11549"/>
                  </a:cubicBezTo>
                  <a:cubicBezTo>
                    <a:pt x="40600" y="11656"/>
                    <a:pt x="40422" y="11728"/>
                    <a:pt x="40541" y="11883"/>
                  </a:cubicBezTo>
                  <a:cubicBezTo>
                    <a:pt x="40600" y="11966"/>
                    <a:pt x="40779" y="12025"/>
                    <a:pt x="40862" y="12073"/>
                  </a:cubicBezTo>
                  <a:cubicBezTo>
                    <a:pt x="40890" y="12090"/>
                    <a:pt x="40929" y="12097"/>
                    <a:pt x="40975" y="12097"/>
                  </a:cubicBezTo>
                  <a:cubicBezTo>
                    <a:pt x="41186" y="12097"/>
                    <a:pt x="41549" y="11948"/>
                    <a:pt x="41696" y="11918"/>
                  </a:cubicBezTo>
                  <a:cubicBezTo>
                    <a:pt x="41761" y="11901"/>
                    <a:pt x="41831" y="11895"/>
                    <a:pt x="41903" y="11895"/>
                  </a:cubicBezTo>
                  <a:cubicBezTo>
                    <a:pt x="42081" y="11895"/>
                    <a:pt x="42273" y="11934"/>
                    <a:pt x="42434" y="11942"/>
                  </a:cubicBezTo>
                  <a:cubicBezTo>
                    <a:pt x="42136" y="11537"/>
                    <a:pt x="41910" y="11406"/>
                    <a:pt x="41481" y="11180"/>
                  </a:cubicBezTo>
                  <a:cubicBezTo>
                    <a:pt x="41446" y="11161"/>
                    <a:pt x="41405" y="11155"/>
                    <a:pt x="41362" y="11155"/>
                  </a:cubicBezTo>
                  <a:cubicBezTo>
                    <a:pt x="41282" y="11155"/>
                    <a:pt x="41194" y="11175"/>
                    <a:pt x="41110" y="11175"/>
                  </a:cubicBezTo>
                  <a:cubicBezTo>
                    <a:pt x="41069" y="11175"/>
                    <a:pt x="41030" y="11170"/>
                    <a:pt x="40993" y="11156"/>
                  </a:cubicBezTo>
                  <a:cubicBezTo>
                    <a:pt x="40815" y="11097"/>
                    <a:pt x="40636" y="11025"/>
                    <a:pt x="40458" y="10966"/>
                  </a:cubicBezTo>
                  <a:close/>
                  <a:moveTo>
                    <a:pt x="32411" y="10936"/>
                  </a:moveTo>
                  <a:cubicBezTo>
                    <a:pt x="32364" y="10936"/>
                    <a:pt x="32313" y="10945"/>
                    <a:pt x="32254" y="10966"/>
                  </a:cubicBezTo>
                  <a:cubicBezTo>
                    <a:pt x="32089" y="11023"/>
                    <a:pt x="31993" y="11068"/>
                    <a:pt x="31888" y="11068"/>
                  </a:cubicBezTo>
                  <a:cubicBezTo>
                    <a:pt x="31819" y="11068"/>
                    <a:pt x="31746" y="11049"/>
                    <a:pt x="31647" y="11002"/>
                  </a:cubicBezTo>
                  <a:cubicBezTo>
                    <a:pt x="31557" y="10957"/>
                    <a:pt x="31483" y="10942"/>
                    <a:pt x="31411" y="10942"/>
                  </a:cubicBezTo>
                  <a:cubicBezTo>
                    <a:pt x="31292" y="10942"/>
                    <a:pt x="31179" y="10982"/>
                    <a:pt x="31016" y="10990"/>
                  </a:cubicBezTo>
                  <a:cubicBezTo>
                    <a:pt x="30909" y="10990"/>
                    <a:pt x="30766" y="11252"/>
                    <a:pt x="30671" y="11335"/>
                  </a:cubicBezTo>
                  <a:cubicBezTo>
                    <a:pt x="30778" y="11383"/>
                    <a:pt x="31254" y="11502"/>
                    <a:pt x="31254" y="11621"/>
                  </a:cubicBezTo>
                  <a:cubicBezTo>
                    <a:pt x="31254" y="11838"/>
                    <a:pt x="31254" y="12105"/>
                    <a:pt x="31001" y="12105"/>
                  </a:cubicBezTo>
                  <a:cubicBezTo>
                    <a:pt x="30977" y="12105"/>
                    <a:pt x="30950" y="12102"/>
                    <a:pt x="30921" y="12097"/>
                  </a:cubicBezTo>
                  <a:cubicBezTo>
                    <a:pt x="30775" y="12075"/>
                    <a:pt x="30609" y="11759"/>
                    <a:pt x="30462" y="11759"/>
                  </a:cubicBezTo>
                  <a:cubicBezTo>
                    <a:pt x="30452" y="11759"/>
                    <a:pt x="30442" y="11761"/>
                    <a:pt x="30432" y="11764"/>
                  </a:cubicBezTo>
                  <a:cubicBezTo>
                    <a:pt x="30266" y="11823"/>
                    <a:pt x="30016" y="11966"/>
                    <a:pt x="30218" y="12133"/>
                  </a:cubicBezTo>
                  <a:cubicBezTo>
                    <a:pt x="30611" y="12454"/>
                    <a:pt x="31063" y="12549"/>
                    <a:pt x="31385" y="12954"/>
                  </a:cubicBezTo>
                  <a:cubicBezTo>
                    <a:pt x="31528" y="13145"/>
                    <a:pt x="31647" y="13383"/>
                    <a:pt x="31861" y="13430"/>
                  </a:cubicBezTo>
                  <a:cubicBezTo>
                    <a:pt x="31880" y="13434"/>
                    <a:pt x="31899" y="13436"/>
                    <a:pt x="31920" y="13436"/>
                  </a:cubicBezTo>
                  <a:cubicBezTo>
                    <a:pt x="32097" y="13436"/>
                    <a:pt x="32330" y="13300"/>
                    <a:pt x="32266" y="13097"/>
                  </a:cubicBezTo>
                  <a:lnTo>
                    <a:pt x="32266" y="13097"/>
                  </a:lnTo>
                  <a:cubicBezTo>
                    <a:pt x="32297" y="13110"/>
                    <a:pt x="32333" y="13117"/>
                    <a:pt x="32373" y="13117"/>
                  </a:cubicBezTo>
                  <a:cubicBezTo>
                    <a:pt x="32723" y="13117"/>
                    <a:pt x="33351" y="12648"/>
                    <a:pt x="32849" y="12466"/>
                  </a:cubicBezTo>
                  <a:cubicBezTo>
                    <a:pt x="32933" y="12442"/>
                    <a:pt x="33016" y="12395"/>
                    <a:pt x="33099" y="12383"/>
                  </a:cubicBezTo>
                  <a:cubicBezTo>
                    <a:pt x="33064" y="12275"/>
                    <a:pt x="33016" y="12168"/>
                    <a:pt x="32968" y="12061"/>
                  </a:cubicBezTo>
                  <a:cubicBezTo>
                    <a:pt x="32921" y="12121"/>
                    <a:pt x="32826" y="12121"/>
                    <a:pt x="32766" y="12180"/>
                  </a:cubicBezTo>
                  <a:cubicBezTo>
                    <a:pt x="32640" y="11874"/>
                    <a:pt x="32554" y="11847"/>
                    <a:pt x="32344" y="11847"/>
                  </a:cubicBezTo>
                  <a:cubicBezTo>
                    <a:pt x="32301" y="11847"/>
                    <a:pt x="32251" y="11848"/>
                    <a:pt x="32195" y="11848"/>
                  </a:cubicBezTo>
                  <a:cubicBezTo>
                    <a:pt x="32165" y="11848"/>
                    <a:pt x="32133" y="11848"/>
                    <a:pt x="32099" y="11847"/>
                  </a:cubicBezTo>
                  <a:cubicBezTo>
                    <a:pt x="32302" y="11716"/>
                    <a:pt x="32504" y="11573"/>
                    <a:pt x="32718" y="11430"/>
                  </a:cubicBezTo>
                  <a:cubicBezTo>
                    <a:pt x="32647" y="11406"/>
                    <a:pt x="32587" y="11323"/>
                    <a:pt x="32516" y="11299"/>
                  </a:cubicBezTo>
                  <a:cubicBezTo>
                    <a:pt x="32623" y="11240"/>
                    <a:pt x="32718" y="11168"/>
                    <a:pt x="32826" y="11109"/>
                  </a:cubicBezTo>
                  <a:cubicBezTo>
                    <a:pt x="32655" y="11019"/>
                    <a:pt x="32553" y="10936"/>
                    <a:pt x="32411" y="10936"/>
                  </a:cubicBezTo>
                  <a:close/>
                  <a:moveTo>
                    <a:pt x="21439" y="10284"/>
                  </a:moveTo>
                  <a:cubicBezTo>
                    <a:pt x="21420" y="10284"/>
                    <a:pt x="21402" y="10285"/>
                    <a:pt x="21384" y="10287"/>
                  </a:cubicBezTo>
                  <a:cubicBezTo>
                    <a:pt x="20931" y="10359"/>
                    <a:pt x="20467" y="10418"/>
                    <a:pt x="20003" y="10490"/>
                  </a:cubicBezTo>
                  <a:cubicBezTo>
                    <a:pt x="20074" y="10632"/>
                    <a:pt x="20419" y="11097"/>
                    <a:pt x="20348" y="11168"/>
                  </a:cubicBezTo>
                  <a:cubicBezTo>
                    <a:pt x="20193" y="11311"/>
                    <a:pt x="19812" y="11668"/>
                    <a:pt x="20050" y="11871"/>
                  </a:cubicBezTo>
                  <a:cubicBezTo>
                    <a:pt x="19645" y="11906"/>
                    <a:pt x="19943" y="12061"/>
                    <a:pt x="19788" y="12264"/>
                  </a:cubicBezTo>
                  <a:cubicBezTo>
                    <a:pt x="19657" y="12430"/>
                    <a:pt x="19443" y="12597"/>
                    <a:pt x="19503" y="12835"/>
                  </a:cubicBezTo>
                  <a:cubicBezTo>
                    <a:pt x="19574" y="12823"/>
                    <a:pt x="19669" y="12823"/>
                    <a:pt x="19741" y="12787"/>
                  </a:cubicBezTo>
                  <a:cubicBezTo>
                    <a:pt x="20026" y="12930"/>
                    <a:pt x="20253" y="13026"/>
                    <a:pt x="20467" y="13276"/>
                  </a:cubicBezTo>
                  <a:cubicBezTo>
                    <a:pt x="20657" y="13492"/>
                    <a:pt x="20728" y="13589"/>
                    <a:pt x="20827" y="13589"/>
                  </a:cubicBezTo>
                  <a:cubicBezTo>
                    <a:pt x="20908" y="13589"/>
                    <a:pt x="21007" y="13524"/>
                    <a:pt x="21205" y="13407"/>
                  </a:cubicBezTo>
                  <a:cubicBezTo>
                    <a:pt x="21277" y="13371"/>
                    <a:pt x="21348" y="13335"/>
                    <a:pt x="21419" y="13288"/>
                  </a:cubicBezTo>
                  <a:cubicBezTo>
                    <a:pt x="21426" y="13284"/>
                    <a:pt x="21432" y="13282"/>
                    <a:pt x="21436" y="13282"/>
                  </a:cubicBezTo>
                  <a:cubicBezTo>
                    <a:pt x="21473" y="13282"/>
                    <a:pt x="21462" y="13383"/>
                    <a:pt x="21497" y="13383"/>
                  </a:cubicBezTo>
                  <a:cubicBezTo>
                    <a:pt x="21499" y="13383"/>
                    <a:pt x="21501" y="13383"/>
                    <a:pt x="21503" y="13383"/>
                  </a:cubicBezTo>
                  <a:cubicBezTo>
                    <a:pt x="21646" y="13347"/>
                    <a:pt x="21800" y="13252"/>
                    <a:pt x="21931" y="13192"/>
                  </a:cubicBezTo>
                  <a:lnTo>
                    <a:pt x="22062" y="12561"/>
                  </a:lnTo>
                  <a:cubicBezTo>
                    <a:pt x="22112" y="12593"/>
                    <a:pt x="22162" y="12607"/>
                    <a:pt x="22210" y="12607"/>
                  </a:cubicBezTo>
                  <a:cubicBezTo>
                    <a:pt x="22360" y="12607"/>
                    <a:pt x="22494" y="12470"/>
                    <a:pt x="22539" y="12299"/>
                  </a:cubicBezTo>
                  <a:cubicBezTo>
                    <a:pt x="22586" y="12109"/>
                    <a:pt x="22681" y="12121"/>
                    <a:pt x="22860" y="12049"/>
                  </a:cubicBezTo>
                  <a:cubicBezTo>
                    <a:pt x="23229" y="11883"/>
                    <a:pt x="23813" y="11764"/>
                    <a:pt x="24122" y="11490"/>
                  </a:cubicBezTo>
                  <a:cubicBezTo>
                    <a:pt x="24325" y="11311"/>
                    <a:pt x="24301" y="11228"/>
                    <a:pt x="24075" y="11061"/>
                  </a:cubicBezTo>
                  <a:cubicBezTo>
                    <a:pt x="23920" y="10954"/>
                    <a:pt x="23765" y="10811"/>
                    <a:pt x="23586" y="10740"/>
                  </a:cubicBezTo>
                  <a:cubicBezTo>
                    <a:pt x="23389" y="10661"/>
                    <a:pt x="23181" y="10578"/>
                    <a:pt x="22982" y="10578"/>
                  </a:cubicBezTo>
                  <a:cubicBezTo>
                    <a:pt x="22821" y="10578"/>
                    <a:pt x="22665" y="10633"/>
                    <a:pt x="22527" y="10787"/>
                  </a:cubicBezTo>
                  <a:cubicBezTo>
                    <a:pt x="22551" y="10740"/>
                    <a:pt x="22551" y="10668"/>
                    <a:pt x="22562" y="10609"/>
                  </a:cubicBezTo>
                  <a:lnTo>
                    <a:pt x="22562" y="10609"/>
                  </a:lnTo>
                  <a:cubicBezTo>
                    <a:pt x="22517" y="10622"/>
                    <a:pt x="22472" y="10627"/>
                    <a:pt x="22427" y="10627"/>
                  </a:cubicBezTo>
                  <a:cubicBezTo>
                    <a:pt x="22084" y="10627"/>
                    <a:pt x="21769" y="10284"/>
                    <a:pt x="21439" y="10284"/>
                  </a:cubicBezTo>
                  <a:close/>
                  <a:moveTo>
                    <a:pt x="160612" y="13120"/>
                  </a:moveTo>
                  <a:cubicBezTo>
                    <a:pt x="160421" y="13120"/>
                    <a:pt x="160134" y="13325"/>
                    <a:pt x="159949" y="13395"/>
                  </a:cubicBezTo>
                  <a:cubicBezTo>
                    <a:pt x="159901" y="13418"/>
                    <a:pt x="160056" y="13930"/>
                    <a:pt x="160068" y="14014"/>
                  </a:cubicBezTo>
                  <a:cubicBezTo>
                    <a:pt x="160258" y="13954"/>
                    <a:pt x="160449" y="13907"/>
                    <a:pt x="160627" y="13859"/>
                  </a:cubicBezTo>
                  <a:cubicBezTo>
                    <a:pt x="160654" y="13849"/>
                    <a:pt x="160680" y="13845"/>
                    <a:pt x="160705" y="13845"/>
                  </a:cubicBezTo>
                  <a:cubicBezTo>
                    <a:pt x="160789" y="13845"/>
                    <a:pt x="160865" y="13887"/>
                    <a:pt x="160944" y="13887"/>
                  </a:cubicBezTo>
                  <a:cubicBezTo>
                    <a:pt x="160957" y="13887"/>
                    <a:pt x="160971" y="13886"/>
                    <a:pt x="160984" y="13883"/>
                  </a:cubicBezTo>
                  <a:cubicBezTo>
                    <a:pt x="161377" y="13799"/>
                    <a:pt x="161687" y="13811"/>
                    <a:pt x="161973" y="13502"/>
                  </a:cubicBezTo>
                  <a:cubicBezTo>
                    <a:pt x="161818" y="13347"/>
                    <a:pt x="161687" y="13168"/>
                    <a:pt x="161473" y="13157"/>
                  </a:cubicBezTo>
                  <a:cubicBezTo>
                    <a:pt x="161187" y="13145"/>
                    <a:pt x="160913" y="13133"/>
                    <a:pt x="160627" y="13121"/>
                  </a:cubicBezTo>
                  <a:cubicBezTo>
                    <a:pt x="160622" y="13121"/>
                    <a:pt x="160617" y="13120"/>
                    <a:pt x="160612" y="13120"/>
                  </a:cubicBezTo>
                  <a:close/>
                  <a:moveTo>
                    <a:pt x="108959" y="7737"/>
                  </a:moveTo>
                  <a:cubicBezTo>
                    <a:pt x="108648" y="7737"/>
                    <a:pt x="108287" y="7848"/>
                    <a:pt x="108180" y="7930"/>
                  </a:cubicBezTo>
                  <a:cubicBezTo>
                    <a:pt x="107728" y="8299"/>
                    <a:pt x="107228" y="8370"/>
                    <a:pt x="106680" y="8525"/>
                  </a:cubicBezTo>
                  <a:cubicBezTo>
                    <a:pt x="106180" y="8537"/>
                    <a:pt x="105859" y="8573"/>
                    <a:pt x="105382" y="8751"/>
                  </a:cubicBezTo>
                  <a:cubicBezTo>
                    <a:pt x="105025" y="8906"/>
                    <a:pt x="104442" y="9013"/>
                    <a:pt x="104156" y="9275"/>
                  </a:cubicBezTo>
                  <a:cubicBezTo>
                    <a:pt x="103811" y="9573"/>
                    <a:pt x="103477" y="9859"/>
                    <a:pt x="103168" y="10192"/>
                  </a:cubicBezTo>
                  <a:cubicBezTo>
                    <a:pt x="102965" y="10430"/>
                    <a:pt x="102751" y="10668"/>
                    <a:pt x="102537" y="10906"/>
                  </a:cubicBezTo>
                  <a:cubicBezTo>
                    <a:pt x="102370" y="11085"/>
                    <a:pt x="102465" y="11216"/>
                    <a:pt x="102513" y="11466"/>
                  </a:cubicBezTo>
                  <a:cubicBezTo>
                    <a:pt x="102537" y="11561"/>
                    <a:pt x="102072" y="11823"/>
                    <a:pt x="101989" y="11883"/>
                  </a:cubicBezTo>
                  <a:cubicBezTo>
                    <a:pt x="101703" y="12097"/>
                    <a:pt x="101977" y="12109"/>
                    <a:pt x="101834" y="12383"/>
                  </a:cubicBezTo>
                  <a:cubicBezTo>
                    <a:pt x="101727" y="12597"/>
                    <a:pt x="101418" y="12502"/>
                    <a:pt x="101394" y="12776"/>
                  </a:cubicBezTo>
                  <a:cubicBezTo>
                    <a:pt x="101370" y="13168"/>
                    <a:pt x="101418" y="13168"/>
                    <a:pt x="101668" y="13442"/>
                  </a:cubicBezTo>
                  <a:cubicBezTo>
                    <a:pt x="101953" y="13752"/>
                    <a:pt x="102310" y="13966"/>
                    <a:pt x="102703" y="13990"/>
                  </a:cubicBezTo>
                  <a:cubicBezTo>
                    <a:pt x="102924" y="14005"/>
                    <a:pt x="103311" y="14103"/>
                    <a:pt x="103642" y="14103"/>
                  </a:cubicBezTo>
                  <a:cubicBezTo>
                    <a:pt x="103828" y="14103"/>
                    <a:pt x="103997" y="14072"/>
                    <a:pt x="104108" y="13978"/>
                  </a:cubicBezTo>
                  <a:cubicBezTo>
                    <a:pt x="103620" y="13633"/>
                    <a:pt x="103203" y="13347"/>
                    <a:pt x="103192" y="12645"/>
                  </a:cubicBezTo>
                  <a:cubicBezTo>
                    <a:pt x="103180" y="12097"/>
                    <a:pt x="103704" y="11633"/>
                    <a:pt x="104001" y="11275"/>
                  </a:cubicBezTo>
                  <a:cubicBezTo>
                    <a:pt x="104192" y="11049"/>
                    <a:pt x="104358" y="10823"/>
                    <a:pt x="104537" y="10585"/>
                  </a:cubicBezTo>
                  <a:cubicBezTo>
                    <a:pt x="104692" y="10382"/>
                    <a:pt x="105061" y="10251"/>
                    <a:pt x="105263" y="10120"/>
                  </a:cubicBezTo>
                  <a:cubicBezTo>
                    <a:pt x="105668" y="9859"/>
                    <a:pt x="105942" y="9537"/>
                    <a:pt x="106394" y="9394"/>
                  </a:cubicBezTo>
                  <a:cubicBezTo>
                    <a:pt x="106942" y="9227"/>
                    <a:pt x="107502" y="9073"/>
                    <a:pt x="108037" y="8882"/>
                  </a:cubicBezTo>
                  <a:cubicBezTo>
                    <a:pt x="108311" y="8787"/>
                    <a:pt x="109407" y="8596"/>
                    <a:pt x="109454" y="8108"/>
                  </a:cubicBezTo>
                  <a:cubicBezTo>
                    <a:pt x="109477" y="7827"/>
                    <a:pt x="109238" y="7737"/>
                    <a:pt x="108959" y="7737"/>
                  </a:cubicBezTo>
                  <a:close/>
                  <a:moveTo>
                    <a:pt x="88392" y="13883"/>
                  </a:moveTo>
                  <a:lnTo>
                    <a:pt x="88392" y="13883"/>
                  </a:lnTo>
                  <a:cubicBezTo>
                    <a:pt x="88271" y="13948"/>
                    <a:pt x="88259" y="14020"/>
                    <a:pt x="88174" y="14020"/>
                  </a:cubicBezTo>
                  <a:cubicBezTo>
                    <a:pt x="88151" y="14020"/>
                    <a:pt x="88121" y="14015"/>
                    <a:pt x="88083" y="14002"/>
                  </a:cubicBezTo>
                  <a:cubicBezTo>
                    <a:pt x="87990" y="13979"/>
                    <a:pt x="87913" y="13966"/>
                    <a:pt x="87831" y="13966"/>
                  </a:cubicBezTo>
                  <a:cubicBezTo>
                    <a:pt x="87786" y="13966"/>
                    <a:pt x="87740" y="13970"/>
                    <a:pt x="87690" y="13978"/>
                  </a:cubicBezTo>
                  <a:cubicBezTo>
                    <a:pt x="87734" y="14161"/>
                    <a:pt x="87823" y="14200"/>
                    <a:pt x="87935" y="14200"/>
                  </a:cubicBezTo>
                  <a:cubicBezTo>
                    <a:pt x="88005" y="14200"/>
                    <a:pt x="88083" y="14185"/>
                    <a:pt x="88166" y="14180"/>
                  </a:cubicBezTo>
                  <a:cubicBezTo>
                    <a:pt x="88261" y="14085"/>
                    <a:pt x="88380" y="14026"/>
                    <a:pt x="88392" y="13883"/>
                  </a:cubicBezTo>
                  <a:close/>
                  <a:moveTo>
                    <a:pt x="88571" y="13966"/>
                  </a:moveTo>
                  <a:cubicBezTo>
                    <a:pt x="88356" y="13966"/>
                    <a:pt x="88356" y="14145"/>
                    <a:pt x="88190" y="14228"/>
                  </a:cubicBezTo>
                  <a:cubicBezTo>
                    <a:pt x="88116" y="14268"/>
                    <a:pt x="88006" y="14274"/>
                    <a:pt x="87898" y="14274"/>
                  </a:cubicBezTo>
                  <a:cubicBezTo>
                    <a:pt x="87846" y="14274"/>
                    <a:pt x="87795" y="14273"/>
                    <a:pt x="87749" y="14273"/>
                  </a:cubicBezTo>
                  <a:cubicBezTo>
                    <a:pt x="87719" y="14273"/>
                    <a:pt x="87691" y="14274"/>
                    <a:pt x="87666" y="14276"/>
                  </a:cubicBezTo>
                  <a:cubicBezTo>
                    <a:pt x="87749" y="14407"/>
                    <a:pt x="87666" y="14490"/>
                    <a:pt x="87523" y="14514"/>
                  </a:cubicBezTo>
                  <a:cubicBezTo>
                    <a:pt x="87975" y="14442"/>
                    <a:pt x="88261" y="14323"/>
                    <a:pt x="88571" y="13966"/>
                  </a:cubicBezTo>
                  <a:close/>
                  <a:moveTo>
                    <a:pt x="87096" y="14435"/>
                  </a:moveTo>
                  <a:cubicBezTo>
                    <a:pt x="87051" y="14435"/>
                    <a:pt x="87003" y="14440"/>
                    <a:pt x="86975" y="14454"/>
                  </a:cubicBezTo>
                  <a:cubicBezTo>
                    <a:pt x="86987" y="14502"/>
                    <a:pt x="86999" y="14550"/>
                    <a:pt x="87023" y="14585"/>
                  </a:cubicBezTo>
                  <a:cubicBezTo>
                    <a:pt x="87059" y="14614"/>
                    <a:pt x="87090" y="14628"/>
                    <a:pt x="87115" y="14628"/>
                  </a:cubicBezTo>
                  <a:cubicBezTo>
                    <a:pt x="87171" y="14628"/>
                    <a:pt x="87194" y="14558"/>
                    <a:pt x="87178" y="14442"/>
                  </a:cubicBezTo>
                  <a:cubicBezTo>
                    <a:pt x="87158" y="14437"/>
                    <a:pt x="87128" y="14435"/>
                    <a:pt x="87096" y="14435"/>
                  </a:cubicBezTo>
                  <a:close/>
                  <a:moveTo>
                    <a:pt x="86468" y="14566"/>
                  </a:moveTo>
                  <a:cubicBezTo>
                    <a:pt x="86384" y="14566"/>
                    <a:pt x="86312" y="14609"/>
                    <a:pt x="86285" y="14716"/>
                  </a:cubicBezTo>
                  <a:cubicBezTo>
                    <a:pt x="86332" y="14740"/>
                    <a:pt x="86380" y="14776"/>
                    <a:pt x="86439" y="14788"/>
                  </a:cubicBezTo>
                  <a:cubicBezTo>
                    <a:pt x="86535" y="14788"/>
                    <a:pt x="86618" y="14740"/>
                    <a:pt x="86666" y="14633"/>
                  </a:cubicBezTo>
                  <a:cubicBezTo>
                    <a:pt x="86603" y="14591"/>
                    <a:pt x="86532" y="14566"/>
                    <a:pt x="86468" y="14566"/>
                  </a:cubicBezTo>
                  <a:close/>
                  <a:moveTo>
                    <a:pt x="104835" y="14228"/>
                  </a:moveTo>
                  <a:cubicBezTo>
                    <a:pt x="104751" y="14288"/>
                    <a:pt x="104668" y="14335"/>
                    <a:pt x="104573" y="14383"/>
                  </a:cubicBezTo>
                  <a:cubicBezTo>
                    <a:pt x="104633" y="14545"/>
                    <a:pt x="105064" y="14922"/>
                    <a:pt x="105323" y="14922"/>
                  </a:cubicBezTo>
                  <a:cubicBezTo>
                    <a:pt x="105369" y="14922"/>
                    <a:pt x="105410" y="14910"/>
                    <a:pt x="105442" y="14883"/>
                  </a:cubicBezTo>
                  <a:cubicBezTo>
                    <a:pt x="105656" y="14692"/>
                    <a:pt x="104930" y="14300"/>
                    <a:pt x="104835" y="14228"/>
                  </a:cubicBezTo>
                  <a:close/>
                  <a:moveTo>
                    <a:pt x="86859" y="14665"/>
                  </a:moveTo>
                  <a:cubicBezTo>
                    <a:pt x="86666" y="14665"/>
                    <a:pt x="86434" y="14837"/>
                    <a:pt x="86320" y="14978"/>
                  </a:cubicBezTo>
                  <a:cubicBezTo>
                    <a:pt x="86416" y="14954"/>
                    <a:pt x="86511" y="14919"/>
                    <a:pt x="86606" y="14895"/>
                  </a:cubicBezTo>
                  <a:cubicBezTo>
                    <a:pt x="86737" y="14835"/>
                    <a:pt x="86868" y="14764"/>
                    <a:pt x="86999" y="14704"/>
                  </a:cubicBezTo>
                  <a:cubicBezTo>
                    <a:pt x="86957" y="14677"/>
                    <a:pt x="86909" y="14665"/>
                    <a:pt x="86859" y="14665"/>
                  </a:cubicBezTo>
                  <a:close/>
                  <a:moveTo>
                    <a:pt x="86225" y="14728"/>
                  </a:moveTo>
                  <a:cubicBezTo>
                    <a:pt x="86130" y="14847"/>
                    <a:pt x="86047" y="14883"/>
                    <a:pt x="85916" y="15014"/>
                  </a:cubicBezTo>
                  <a:cubicBezTo>
                    <a:pt x="86023" y="15014"/>
                    <a:pt x="86130" y="15026"/>
                    <a:pt x="86237" y="15026"/>
                  </a:cubicBezTo>
                  <a:cubicBezTo>
                    <a:pt x="86320" y="14883"/>
                    <a:pt x="86451" y="14812"/>
                    <a:pt x="86225" y="14728"/>
                  </a:cubicBezTo>
                  <a:close/>
                  <a:moveTo>
                    <a:pt x="85788" y="15002"/>
                  </a:moveTo>
                  <a:cubicBezTo>
                    <a:pt x="85733" y="15002"/>
                    <a:pt x="85674" y="15027"/>
                    <a:pt x="85606" y="15050"/>
                  </a:cubicBezTo>
                  <a:cubicBezTo>
                    <a:pt x="85392" y="15121"/>
                    <a:pt x="85392" y="15097"/>
                    <a:pt x="85380" y="15347"/>
                  </a:cubicBezTo>
                  <a:cubicBezTo>
                    <a:pt x="85370" y="15441"/>
                    <a:pt x="85398" y="15476"/>
                    <a:pt x="85445" y="15476"/>
                  </a:cubicBezTo>
                  <a:cubicBezTo>
                    <a:pt x="85579" y="15476"/>
                    <a:pt x="85872" y="15194"/>
                    <a:pt x="85951" y="15133"/>
                  </a:cubicBezTo>
                  <a:cubicBezTo>
                    <a:pt x="85901" y="15033"/>
                    <a:pt x="85848" y="15002"/>
                    <a:pt x="85788" y="15002"/>
                  </a:cubicBezTo>
                  <a:close/>
                  <a:moveTo>
                    <a:pt x="85046" y="15300"/>
                  </a:moveTo>
                  <a:lnTo>
                    <a:pt x="85046" y="15300"/>
                  </a:lnTo>
                  <a:cubicBezTo>
                    <a:pt x="84892" y="15371"/>
                    <a:pt x="84665" y="15383"/>
                    <a:pt x="84737" y="15633"/>
                  </a:cubicBezTo>
                  <a:cubicBezTo>
                    <a:pt x="84820" y="15562"/>
                    <a:pt x="84915" y="15490"/>
                    <a:pt x="84999" y="15419"/>
                  </a:cubicBezTo>
                  <a:cubicBezTo>
                    <a:pt x="85023" y="15371"/>
                    <a:pt x="85035" y="15335"/>
                    <a:pt x="85046" y="15300"/>
                  </a:cubicBezTo>
                  <a:close/>
                  <a:moveTo>
                    <a:pt x="100167" y="15097"/>
                  </a:moveTo>
                  <a:cubicBezTo>
                    <a:pt x="99834" y="15240"/>
                    <a:pt x="99727" y="15431"/>
                    <a:pt x="100036" y="15728"/>
                  </a:cubicBezTo>
                  <a:cubicBezTo>
                    <a:pt x="100060" y="15750"/>
                    <a:pt x="100090" y="15759"/>
                    <a:pt x="100125" y="15759"/>
                  </a:cubicBezTo>
                  <a:cubicBezTo>
                    <a:pt x="100320" y="15759"/>
                    <a:pt x="100660" y="15466"/>
                    <a:pt x="100751" y="15395"/>
                  </a:cubicBezTo>
                  <a:cubicBezTo>
                    <a:pt x="100548" y="15204"/>
                    <a:pt x="100441" y="15169"/>
                    <a:pt x="100167" y="15097"/>
                  </a:cubicBezTo>
                  <a:close/>
                  <a:moveTo>
                    <a:pt x="85832" y="15276"/>
                  </a:moveTo>
                  <a:lnTo>
                    <a:pt x="85832" y="15276"/>
                  </a:lnTo>
                  <a:cubicBezTo>
                    <a:pt x="85713" y="15371"/>
                    <a:pt x="85582" y="15478"/>
                    <a:pt x="85463" y="15585"/>
                  </a:cubicBezTo>
                  <a:cubicBezTo>
                    <a:pt x="85308" y="15585"/>
                    <a:pt x="85249" y="15681"/>
                    <a:pt x="85296" y="15835"/>
                  </a:cubicBezTo>
                  <a:cubicBezTo>
                    <a:pt x="85475" y="15657"/>
                    <a:pt x="85654" y="15466"/>
                    <a:pt x="85832" y="15276"/>
                  </a:cubicBezTo>
                  <a:close/>
                  <a:moveTo>
                    <a:pt x="84511" y="15514"/>
                  </a:moveTo>
                  <a:cubicBezTo>
                    <a:pt x="84415" y="15633"/>
                    <a:pt x="84308" y="15740"/>
                    <a:pt x="84213" y="15847"/>
                  </a:cubicBezTo>
                  <a:cubicBezTo>
                    <a:pt x="84308" y="15871"/>
                    <a:pt x="84415" y="15895"/>
                    <a:pt x="84511" y="15907"/>
                  </a:cubicBezTo>
                  <a:cubicBezTo>
                    <a:pt x="84713" y="15788"/>
                    <a:pt x="84677" y="15657"/>
                    <a:pt x="84511" y="15514"/>
                  </a:cubicBezTo>
                  <a:close/>
                  <a:moveTo>
                    <a:pt x="27658" y="11442"/>
                  </a:moveTo>
                  <a:cubicBezTo>
                    <a:pt x="27777" y="11621"/>
                    <a:pt x="27563" y="11668"/>
                    <a:pt x="27611" y="11787"/>
                  </a:cubicBezTo>
                  <a:cubicBezTo>
                    <a:pt x="27646" y="11906"/>
                    <a:pt x="27694" y="12037"/>
                    <a:pt x="27742" y="12156"/>
                  </a:cubicBezTo>
                  <a:cubicBezTo>
                    <a:pt x="27837" y="12430"/>
                    <a:pt x="27932" y="12704"/>
                    <a:pt x="28027" y="12978"/>
                  </a:cubicBezTo>
                  <a:cubicBezTo>
                    <a:pt x="27917" y="13019"/>
                    <a:pt x="27834" y="13081"/>
                    <a:pt x="27770" y="13081"/>
                  </a:cubicBezTo>
                  <a:cubicBezTo>
                    <a:pt x="27724" y="13081"/>
                    <a:pt x="27688" y="13049"/>
                    <a:pt x="27658" y="12954"/>
                  </a:cubicBezTo>
                  <a:cubicBezTo>
                    <a:pt x="27563" y="12704"/>
                    <a:pt x="27480" y="12454"/>
                    <a:pt x="27396" y="12204"/>
                  </a:cubicBezTo>
                  <a:cubicBezTo>
                    <a:pt x="27305" y="11940"/>
                    <a:pt x="26943" y="11864"/>
                    <a:pt x="26666" y="11864"/>
                  </a:cubicBezTo>
                  <a:cubicBezTo>
                    <a:pt x="26580" y="11864"/>
                    <a:pt x="26503" y="11871"/>
                    <a:pt x="26444" y="11883"/>
                  </a:cubicBezTo>
                  <a:cubicBezTo>
                    <a:pt x="26587" y="12025"/>
                    <a:pt x="26730" y="12180"/>
                    <a:pt x="26872" y="12335"/>
                  </a:cubicBezTo>
                  <a:cubicBezTo>
                    <a:pt x="26801" y="12317"/>
                    <a:pt x="26600" y="12231"/>
                    <a:pt x="26480" y="12231"/>
                  </a:cubicBezTo>
                  <a:cubicBezTo>
                    <a:pt x="26441" y="12231"/>
                    <a:pt x="26411" y="12240"/>
                    <a:pt x="26396" y="12264"/>
                  </a:cubicBezTo>
                  <a:cubicBezTo>
                    <a:pt x="26288" y="12450"/>
                    <a:pt x="26253" y="12467"/>
                    <a:pt x="26103" y="12467"/>
                  </a:cubicBezTo>
                  <a:cubicBezTo>
                    <a:pt x="26072" y="12467"/>
                    <a:pt x="26035" y="12466"/>
                    <a:pt x="25991" y="12466"/>
                  </a:cubicBezTo>
                  <a:cubicBezTo>
                    <a:pt x="26063" y="12383"/>
                    <a:pt x="26122" y="12299"/>
                    <a:pt x="26194" y="12204"/>
                  </a:cubicBezTo>
                  <a:cubicBezTo>
                    <a:pt x="26027" y="12126"/>
                    <a:pt x="25599" y="11819"/>
                    <a:pt x="25398" y="11819"/>
                  </a:cubicBezTo>
                  <a:cubicBezTo>
                    <a:pt x="25384" y="11819"/>
                    <a:pt x="25372" y="11820"/>
                    <a:pt x="25360" y="11823"/>
                  </a:cubicBezTo>
                  <a:cubicBezTo>
                    <a:pt x="25253" y="11847"/>
                    <a:pt x="25206" y="12133"/>
                    <a:pt x="25075" y="12145"/>
                  </a:cubicBezTo>
                  <a:cubicBezTo>
                    <a:pt x="24944" y="12156"/>
                    <a:pt x="24801" y="12168"/>
                    <a:pt x="24670" y="12168"/>
                  </a:cubicBezTo>
                  <a:cubicBezTo>
                    <a:pt x="24896" y="11990"/>
                    <a:pt x="25122" y="11740"/>
                    <a:pt x="24801" y="11561"/>
                  </a:cubicBezTo>
                  <a:cubicBezTo>
                    <a:pt x="24714" y="11509"/>
                    <a:pt x="24645" y="11489"/>
                    <a:pt x="24580" y="11489"/>
                  </a:cubicBezTo>
                  <a:cubicBezTo>
                    <a:pt x="24465" y="11489"/>
                    <a:pt x="24361" y="11552"/>
                    <a:pt x="24194" y="11621"/>
                  </a:cubicBezTo>
                  <a:cubicBezTo>
                    <a:pt x="23634" y="11823"/>
                    <a:pt x="23277" y="11990"/>
                    <a:pt x="22801" y="12371"/>
                  </a:cubicBezTo>
                  <a:cubicBezTo>
                    <a:pt x="22872" y="12383"/>
                    <a:pt x="22943" y="12454"/>
                    <a:pt x="23015" y="12466"/>
                  </a:cubicBezTo>
                  <a:cubicBezTo>
                    <a:pt x="22824" y="12645"/>
                    <a:pt x="22527" y="12799"/>
                    <a:pt x="22574" y="13109"/>
                  </a:cubicBezTo>
                  <a:lnTo>
                    <a:pt x="23039" y="13109"/>
                  </a:lnTo>
                  <a:cubicBezTo>
                    <a:pt x="23003" y="13157"/>
                    <a:pt x="23003" y="13240"/>
                    <a:pt x="22967" y="13288"/>
                  </a:cubicBezTo>
                  <a:cubicBezTo>
                    <a:pt x="23301" y="13276"/>
                    <a:pt x="23622" y="13264"/>
                    <a:pt x="23955" y="13264"/>
                  </a:cubicBezTo>
                  <a:cubicBezTo>
                    <a:pt x="23610" y="13407"/>
                    <a:pt x="23265" y="13561"/>
                    <a:pt x="22932" y="13716"/>
                  </a:cubicBezTo>
                  <a:cubicBezTo>
                    <a:pt x="23134" y="13919"/>
                    <a:pt x="23193" y="14038"/>
                    <a:pt x="23455" y="14038"/>
                  </a:cubicBezTo>
                  <a:cubicBezTo>
                    <a:pt x="23801" y="14026"/>
                    <a:pt x="24146" y="14026"/>
                    <a:pt x="24491" y="14014"/>
                  </a:cubicBezTo>
                  <a:cubicBezTo>
                    <a:pt x="25003" y="14014"/>
                    <a:pt x="25432" y="14133"/>
                    <a:pt x="25932" y="14252"/>
                  </a:cubicBezTo>
                  <a:cubicBezTo>
                    <a:pt x="26277" y="14347"/>
                    <a:pt x="25706" y="14442"/>
                    <a:pt x="25587" y="14442"/>
                  </a:cubicBezTo>
                  <a:cubicBezTo>
                    <a:pt x="25325" y="14442"/>
                    <a:pt x="25051" y="14371"/>
                    <a:pt x="24789" y="14335"/>
                  </a:cubicBezTo>
                  <a:cubicBezTo>
                    <a:pt x="24749" y="14331"/>
                    <a:pt x="24708" y="14329"/>
                    <a:pt x="24666" y="14329"/>
                  </a:cubicBezTo>
                  <a:cubicBezTo>
                    <a:pt x="24261" y="14329"/>
                    <a:pt x="23787" y="14523"/>
                    <a:pt x="23420" y="14609"/>
                  </a:cubicBezTo>
                  <a:cubicBezTo>
                    <a:pt x="23658" y="15443"/>
                    <a:pt x="24456" y="15300"/>
                    <a:pt x="25122" y="15335"/>
                  </a:cubicBezTo>
                  <a:cubicBezTo>
                    <a:pt x="25089" y="15723"/>
                    <a:pt x="25169" y="15946"/>
                    <a:pt x="25488" y="15946"/>
                  </a:cubicBezTo>
                  <a:cubicBezTo>
                    <a:pt x="25512" y="15946"/>
                    <a:pt x="25537" y="15945"/>
                    <a:pt x="25563" y="15943"/>
                  </a:cubicBezTo>
                  <a:cubicBezTo>
                    <a:pt x="26027" y="15907"/>
                    <a:pt x="26503" y="15871"/>
                    <a:pt x="26968" y="15835"/>
                  </a:cubicBezTo>
                  <a:cubicBezTo>
                    <a:pt x="27289" y="15812"/>
                    <a:pt x="27408" y="15585"/>
                    <a:pt x="27730" y="15538"/>
                  </a:cubicBezTo>
                  <a:cubicBezTo>
                    <a:pt x="27920" y="15502"/>
                    <a:pt x="28004" y="15478"/>
                    <a:pt x="28158" y="15347"/>
                  </a:cubicBezTo>
                  <a:cubicBezTo>
                    <a:pt x="28270" y="15256"/>
                    <a:pt x="28295" y="15120"/>
                    <a:pt x="28419" y="15120"/>
                  </a:cubicBezTo>
                  <a:cubicBezTo>
                    <a:pt x="28440" y="15120"/>
                    <a:pt x="28464" y="15124"/>
                    <a:pt x="28492" y="15133"/>
                  </a:cubicBezTo>
                  <a:cubicBezTo>
                    <a:pt x="28456" y="15193"/>
                    <a:pt x="28468" y="15276"/>
                    <a:pt x="28444" y="15323"/>
                  </a:cubicBezTo>
                  <a:cubicBezTo>
                    <a:pt x="28658" y="15371"/>
                    <a:pt x="28885" y="15419"/>
                    <a:pt x="29111" y="15466"/>
                  </a:cubicBezTo>
                  <a:cubicBezTo>
                    <a:pt x="29075" y="15490"/>
                    <a:pt x="29039" y="15538"/>
                    <a:pt x="28992" y="15562"/>
                  </a:cubicBezTo>
                  <a:cubicBezTo>
                    <a:pt x="29332" y="15562"/>
                    <a:pt x="29663" y="15744"/>
                    <a:pt x="30012" y="15744"/>
                  </a:cubicBezTo>
                  <a:cubicBezTo>
                    <a:pt x="30041" y="15744"/>
                    <a:pt x="30070" y="15743"/>
                    <a:pt x="30099" y="15740"/>
                  </a:cubicBezTo>
                  <a:cubicBezTo>
                    <a:pt x="30194" y="15728"/>
                    <a:pt x="30575" y="15609"/>
                    <a:pt x="30575" y="15502"/>
                  </a:cubicBezTo>
                  <a:cubicBezTo>
                    <a:pt x="30575" y="15335"/>
                    <a:pt x="30337" y="15371"/>
                    <a:pt x="30492" y="15157"/>
                  </a:cubicBezTo>
                  <a:cubicBezTo>
                    <a:pt x="30447" y="15144"/>
                    <a:pt x="30405" y="15138"/>
                    <a:pt x="30364" y="15138"/>
                  </a:cubicBezTo>
                  <a:cubicBezTo>
                    <a:pt x="30181" y="15138"/>
                    <a:pt x="30043" y="15260"/>
                    <a:pt x="29897" y="15407"/>
                  </a:cubicBezTo>
                  <a:cubicBezTo>
                    <a:pt x="29909" y="15228"/>
                    <a:pt x="29944" y="15073"/>
                    <a:pt x="29801" y="14942"/>
                  </a:cubicBezTo>
                  <a:cubicBezTo>
                    <a:pt x="29861" y="14942"/>
                    <a:pt x="29932" y="14942"/>
                    <a:pt x="29992" y="14966"/>
                  </a:cubicBezTo>
                  <a:cubicBezTo>
                    <a:pt x="30040" y="15002"/>
                    <a:pt x="30111" y="15026"/>
                    <a:pt x="30159" y="15062"/>
                  </a:cubicBezTo>
                  <a:cubicBezTo>
                    <a:pt x="30189" y="14869"/>
                    <a:pt x="30258" y="14798"/>
                    <a:pt x="30344" y="14798"/>
                  </a:cubicBezTo>
                  <a:cubicBezTo>
                    <a:pt x="30429" y="14798"/>
                    <a:pt x="30529" y="14866"/>
                    <a:pt x="30623" y="14954"/>
                  </a:cubicBezTo>
                  <a:cubicBezTo>
                    <a:pt x="30647" y="14895"/>
                    <a:pt x="30706" y="14847"/>
                    <a:pt x="30718" y="14788"/>
                  </a:cubicBezTo>
                  <a:cubicBezTo>
                    <a:pt x="30793" y="14903"/>
                    <a:pt x="30846" y="14948"/>
                    <a:pt x="30883" y="14948"/>
                  </a:cubicBezTo>
                  <a:cubicBezTo>
                    <a:pt x="30986" y="14948"/>
                    <a:pt x="30962" y="14592"/>
                    <a:pt x="30944" y="14442"/>
                  </a:cubicBezTo>
                  <a:lnTo>
                    <a:pt x="30944" y="14442"/>
                  </a:lnTo>
                  <a:cubicBezTo>
                    <a:pt x="30904" y="14452"/>
                    <a:pt x="30864" y="14456"/>
                    <a:pt x="30822" y="14456"/>
                  </a:cubicBezTo>
                  <a:cubicBezTo>
                    <a:pt x="30540" y="14456"/>
                    <a:pt x="30223" y="14262"/>
                    <a:pt x="29932" y="14085"/>
                  </a:cubicBezTo>
                  <a:cubicBezTo>
                    <a:pt x="29813" y="14014"/>
                    <a:pt x="29349" y="13835"/>
                    <a:pt x="29289" y="13692"/>
                  </a:cubicBezTo>
                  <a:cubicBezTo>
                    <a:pt x="29230" y="13549"/>
                    <a:pt x="29397" y="13335"/>
                    <a:pt x="29313" y="13145"/>
                  </a:cubicBezTo>
                  <a:cubicBezTo>
                    <a:pt x="29135" y="12692"/>
                    <a:pt x="29016" y="12014"/>
                    <a:pt x="28599" y="11775"/>
                  </a:cubicBezTo>
                  <a:cubicBezTo>
                    <a:pt x="28469" y="11706"/>
                    <a:pt x="28352" y="11556"/>
                    <a:pt x="28248" y="11556"/>
                  </a:cubicBezTo>
                  <a:cubicBezTo>
                    <a:pt x="28208" y="11556"/>
                    <a:pt x="28170" y="11577"/>
                    <a:pt x="28135" y="11633"/>
                  </a:cubicBezTo>
                  <a:cubicBezTo>
                    <a:pt x="28125" y="11648"/>
                    <a:pt x="28108" y="11655"/>
                    <a:pt x="28086" y="11655"/>
                  </a:cubicBezTo>
                  <a:cubicBezTo>
                    <a:pt x="27976" y="11655"/>
                    <a:pt x="27738" y="11482"/>
                    <a:pt x="27658" y="11442"/>
                  </a:cubicBezTo>
                  <a:close/>
                  <a:moveTo>
                    <a:pt x="32374" y="14772"/>
                  </a:moveTo>
                  <a:cubicBezTo>
                    <a:pt x="32331" y="14772"/>
                    <a:pt x="32287" y="14790"/>
                    <a:pt x="32242" y="14835"/>
                  </a:cubicBezTo>
                  <a:cubicBezTo>
                    <a:pt x="32123" y="14954"/>
                    <a:pt x="31921" y="15109"/>
                    <a:pt x="32135" y="15264"/>
                  </a:cubicBezTo>
                  <a:cubicBezTo>
                    <a:pt x="32099" y="15264"/>
                    <a:pt x="32064" y="15276"/>
                    <a:pt x="32028" y="15288"/>
                  </a:cubicBezTo>
                  <a:cubicBezTo>
                    <a:pt x="31921" y="15502"/>
                    <a:pt x="31718" y="15312"/>
                    <a:pt x="31599" y="15526"/>
                  </a:cubicBezTo>
                  <a:cubicBezTo>
                    <a:pt x="31647" y="15585"/>
                    <a:pt x="31730" y="15669"/>
                    <a:pt x="31790" y="15693"/>
                  </a:cubicBezTo>
                  <a:cubicBezTo>
                    <a:pt x="31825" y="15609"/>
                    <a:pt x="31861" y="15633"/>
                    <a:pt x="31897" y="15585"/>
                  </a:cubicBezTo>
                  <a:cubicBezTo>
                    <a:pt x="31909" y="15693"/>
                    <a:pt x="31980" y="15764"/>
                    <a:pt x="32099" y="15776"/>
                  </a:cubicBezTo>
                  <a:cubicBezTo>
                    <a:pt x="32111" y="15740"/>
                    <a:pt x="32123" y="15704"/>
                    <a:pt x="32135" y="15669"/>
                  </a:cubicBezTo>
                  <a:cubicBezTo>
                    <a:pt x="32230" y="15943"/>
                    <a:pt x="32671" y="15978"/>
                    <a:pt x="32909" y="16014"/>
                  </a:cubicBezTo>
                  <a:cubicBezTo>
                    <a:pt x="32930" y="16018"/>
                    <a:pt x="32951" y="16020"/>
                    <a:pt x="32972" y="16020"/>
                  </a:cubicBezTo>
                  <a:cubicBezTo>
                    <a:pt x="33199" y="16020"/>
                    <a:pt x="33414" y="15800"/>
                    <a:pt x="33600" y="15681"/>
                  </a:cubicBezTo>
                  <a:cubicBezTo>
                    <a:pt x="33314" y="15419"/>
                    <a:pt x="33040" y="15193"/>
                    <a:pt x="32730" y="14990"/>
                  </a:cubicBezTo>
                  <a:cubicBezTo>
                    <a:pt x="32600" y="14903"/>
                    <a:pt x="32489" y="14772"/>
                    <a:pt x="32374" y="14772"/>
                  </a:cubicBezTo>
                  <a:close/>
                  <a:moveTo>
                    <a:pt x="84939" y="15574"/>
                  </a:moveTo>
                  <a:lnTo>
                    <a:pt x="84939" y="15574"/>
                  </a:lnTo>
                  <a:cubicBezTo>
                    <a:pt x="84784" y="15585"/>
                    <a:pt x="84713" y="15704"/>
                    <a:pt x="84773" y="15859"/>
                  </a:cubicBezTo>
                  <a:cubicBezTo>
                    <a:pt x="84725" y="15859"/>
                    <a:pt x="84689" y="15871"/>
                    <a:pt x="84642" y="15871"/>
                  </a:cubicBezTo>
                  <a:cubicBezTo>
                    <a:pt x="84618" y="16026"/>
                    <a:pt x="84654" y="15966"/>
                    <a:pt x="84534" y="16085"/>
                  </a:cubicBezTo>
                  <a:cubicBezTo>
                    <a:pt x="84630" y="16103"/>
                    <a:pt x="84692" y="16127"/>
                    <a:pt x="84747" y="16127"/>
                  </a:cubicBezTo>
                  <a:cubicBezTo>
                    <a:pt x="84802" y="16127"/>
                    <a:pt x="84850" y="16103"/>
                    <a:pt x="84915" y="16026"/>
                  </a:cubicBezTo>
                  <a:cubicBezTo>
                    <a:pt x="84977" y="15938"/>
                    <a:pt x="85033" y="15889"/>
                    <a:pt x="85120" y="15889"/>
                  </a:cubicBezTo>
                  <a:cubicBezTo>
                    <a:pt x="85151" y="15889"/>
                    <a:pt x="85185" y="15895"/>
                    <a:pt x="85225" y="15907"/>
                  </a:cubicBezTo>
                  <a:cubicBezTo>
                    <a:pt x="85255" y="15796"/>
                    <a:pt x="85243" y="15600"/>
                    <a:pt x="85145" y="15600"/>
                  </a:cubicBezTo>
                  <a:cubicBezTo>
                    <a:pt x="85127" y="15600"/>
                    <a:pt x="85106" y="15606"/>
                    <a:pt x="85082" y="15621"/>
                  </a:cubicBezTo>
                  <a:cubicBezTo>
                    <a:pt x="84975" y="15693"/>
                    <a:pt x="85046" y="15835"/>
                    <a:pt x="84880" y="15919"/>
                  </a:cubicBezTo>
                  <a:cubicBezTo>
                    <a:pt x="84892" y="15800"/>
                    <a:pt x="84915" y="15693"/>
                    <a:pt x="84939" y="15574"/>
                  </a:cubicBezTo>
                  <a:close/>
                  <a:moveTo>
                    <a:pt x="84404" y="15997"/>
                  </a:moveTo>
                  <a:cubicBezTo>
                    <a:pt x="84275" y="15997"/>
                    <a:pt x="84181" y="16028"/>
                    <a:pt x="84189" y="16240"/>
                  </a:cubicBezTo>
                  <a:cubicBezTo>
                    <a:pt x="84308" y="16169"/>
                    <a:pt x="84439" y="16085"/>
                    <a:pt x="84570" y="16002"/>
                  </a:cubicBezTo>
                  <a:cubicBezTo>
                    <a:pt x="84512" y="16002"/>
                    <a:pt x="84455" y="15997"/>
                    <a:pt x="84404" y="15997"/>
                  </a:cubicBezTo>
                  <a:close/>
                  <a:moveTo>
                    <a:pt x="84004" y="16134"/>
                  </a:moveTo>
                  <a:cubicBezTo>
                    <a:pt x="83958" y="16134"/>
                    <a:pt x="83909" y="16158"/>
                    <a:pt x="83856" y="16205"/>
                  </a:cubicBezTo>
                  <a:cubicBezTo>
                    <a:pt x="83856" y="16240"/>
                    <a:pt x="83856" y="16288"/>
                    <a:pt x="83844" y="16324"/>
                  </a:cubicBezTo>
                  <a:cubicBezTo>
                    <a:pt x="83867" y="16331"/>
                    <a:pt x="83889" y="16334"/>
                    <a:pt x="83909" y="16334"/>
                  </a:cubicBezTo>
                  <a:cubicBezTo>
                    <a:pt x="83994" y="16334"/>
                    <a:pt x="84058" y="16277"/>
                    <a:pt x="84106" y="16181"/>
                  </a:cubicBezTo>
                  <a:cubicBezTo>
                    <a:pt x="84074" y="16149"/>
                    <a:pt x="84040" y="16134"/>
                    <a:pt x="84004" y="16134"/>
                  </a:cubicBezTo>
                  <a:close/>
                  <a:moveTo>
                    <a:pt x="85144" y="15977"/>
                  </a:moveTo>
                  <a:cubicBezTo>
                    <a:pt x="85013" y="15977"/>
                    <a:pt x="84924" y="16081"/>
                    <a:pt x="84868" y="16216"/>
                  </a:cubicBezTo>
                  <a:cubicBezTo>
                    <a:pt x="84820" y="16193"/>
                    <a:pt x="84761" y="16205"/>
                    <a:pt x="84701" y="16193"/>
                  </a:cubicBezTo>
                  <a:lnTo>
                    <a:pt x="84701" y="16193"/>
                  </a:lnTo>
                  <a:cubicBezTo>
                    <a:pt x="84701" y="16264"/>
                    <a:pt x="84713" y="16371"/>
                    <a:pt x="84737" y="16431"/>
                  </a:cubicBezTo>
                  <a:cubicBezTo>
                    <a:pt x="84880" y="16288"/>
                    <a:pt x="85023" y="16133"/>
                    <a:pt x="85165" y="15978"/>
                  </a:cubicBezTo>
                  <a:cubicBezTo>
                    <a:pt x="85158" y="15978"/>
                    <a:pt x="85151" y="15977"/>
                    <a:pt x="85144" y="15977"/>
                  </a:cubicBezTo>
                  <a:close/>
                  <a:moveTo>
                    <a:pt x="43358" y="16315"/>
                  </a:moveTo>
                  <a:cubicBezTo>
                    <a:pt x="43266" y="16315"/>
                    <a:pt x="43173" y="16354"/>
                    <a:pt x="43101" y="16431"/>
                  </a:cubicBezTo>
                  <a:cubicBezTo>
                    <a:pt x="42934" y="16633"/>
                    <a:pt x="43636" y="16621"/>
                    <a:pt x="43708" y="16633"/>
                  </a:cubicBezTo>
                  <a:cubicBezTo>
                    <a:pt x="43656" y="16419"/>
                    <a:pt x="43508" y="16315"/>
                    <a:pt x="43358" y="16315"/>
                  </a:cubicBezTo>
                  <a:close/>
                  <a:moveTo>
                    <a:pt x="84665" y="16288"/>
                  </a:moveTo>
                  <a:cubicBezTo>
                    <a:pt x="84665" y="16514"/>
                    <a:pt x="84546" y="16562"/>
                    <a:pt x="84380" y="16586"/>
                  </a:cubicBezTo>
                  <a:cubicBezTo>
                    <a:pt x="84439" y="16633"/>
                    <a:pt x="84415" y="16657"/>
                    <a:pt x="84499" y="16693"/>
                  </a:cubicBezTo>
                  <a:cubicBezTo>
                    <a:pt x="84475" y="16740"/>
                    <a:pt x="84439" y="16812"/>
                    <a:pt x="84403" y="16859"/>
                  </a:cubicBezTo>
                  <a:cubicBezTo>
                    <a:pt x="84594" y="16657"/>
                    <a:pt x="84701" y="16586"/>
                    <a:pt x="84665" y="16288"/>
                  </a:cubicBezTo>
                  <a:close/>
                  <a:moveTo>
                    <a:pt x="42565" y="16123"/>
                  </a:moveTo>
                  <a:cubicBezTo>
                    <a:pt x="42157" y="16123"/>
                    <a:pt x="41679" y="16605"/>
                    <a:pt x="41993" y="16883"/>
                  </a:cubicBezTo>
                  <a:cubicBezTo>
                    <a:pt x="42099" y="16981"/>
                    <a:pt x="42344" y="17134"/>
                    <a:pt x="42541" y="17134"/>
                  </a:cubicBezTo>
                  <a:cubicBezTo>
                    <a:pt x="42633" y="17134"/>
                    <a:pt x="42714" y="17101"/>
                    <a:pt x="42767" y="17014"/>
                  </a:cubicBezTo>
                  <a:cubicBezTo>
                    <a:pt x="42946" y="16717"/>
                    <a:pt x="42803" y="16586"/>
                    <a:pt x="42910" y="16300"/>
                  </a:cubicBezTo>
                  <a:cubicBezTo>
                    <a:pt x="42822" y="16174"/>
                    <a:pt x="42697" y="16123"/>
                    <a:pt x="42565" y="16123"/>
                  </a:cubicBezTo>
                  <a:close/>
                  <a:moveTo>
                    <a:pt x="22157" y="17282"/>
                  </a:moveTo>
                  <a:cubicBezTo>
                    <a:pt x="22292" y="17282"/>
                    <a:pt x="22418" y="17329"/>
                    <a:pt x="22634" y="17407"/>
                  </a:cubicBezTo>
                  <a:cubicBezTo>
                    <a:pt x="22443" y="17502"/>
                    <a:pt x="22098" y="17574"/>
                    <a:pt x="22027" y="17800"/>
                  </a:cubicBezTo>
                  <a:cubicBezTo>
                    <a:pt x="22167" y="17864"/>
                    <a:pt x="22267" y="17887"/>
                    <a:pt x="22375" y="17887"/>
                  </a:cubicBezTo>
                  <a:cubicBezTo>
                    <a:pt x="22468" y="17887"/>
                    <a:pt x="22567" y="17870"/>
                    <a:pt x="22705" y="17848"/>
                  </a:cubicBezTo>
                  <a:cubicBezTo>
                    <a:pt x="22907" y="17825"/>
                    <a:pt x="23045" y="17582"/>
                    <a:pt x="23238" y="17582"/>
                  </a:cubicBezTo>
                  <a:cubicBezTo>
                    <a:pt x="23251" y="17582"/>
                    <a:pt x="23264" y="17583"/>
                    <a:pt x="23277" y="17586"/>
                  </a:cubicBezTo>
                  <a:cubicBezTo>
                    <a:pt x="23217" y="17621"/>
                    <a:pt x="23182" y="17693"/>
                    <a:pt x="23122" y="17729"/>
                  </a:cubicBezTo>
                  <a:cubicBezTo>
                    <a:pt x="23193" y="17729"/>
                    <a:pt x="23253" y="17776"/>
                    <a:pt x="23313" y="17788"/>
                  </a:cubicBezTo>
                  <a:cubicBezTo>
                    <a:pt x="23277" y="17883"/>
                    <a:pt x="23229" y="17979"/>
                    <a:pt x="23193" y="18086"/>
                  </a:cubicBezTo>
                  <a:cubicBezTo>
                    <a:pt x="23146" y="18193"/>
                    <a:pt x="23003" y="18086"/>
                    <a:pt x="22991" y="18288"/>
                  </a:cubicBezTo>
                  <a:cubicBezTo>
                    <a:pt x="23021" y="18288"/>
                    <a:pt x="23051" y="18291"/>
                    <a:pt x="23080" y="18291"/>
                  </a:cubicBezTo>
                  <a:cubicBezTo>
                    <a:pt x="23110" y="18291"/>
                    <a:pt x="23140" y="18288"/>
                    <a:pt x="23170" y="18276"/>
                  </a:cubicBezTo>
                  <a:lnTo>
                    <a:pt x="23170" y="18276"/>
                  </a:lnTo>
                  <a:cubicBezTo>
                    <a:pt x="23130" y="18377"/>
                    <a:pt x="23048" y="18406"/>
                    <a:pt x="22945" y="18406"/>
                  </a:cubicBezTo>
                  <a:cubicBezTo>
                    <a:pt x="22805" y="18406"/>
                    <a:pt x="22626" y="18352"/>
                    <a:pt x="22461" y="18352"/>
                  </a:cubicBezTo>
                  <a:cubicBezTo>
                    <a:pt x="22347" y="18352"/>
                    <a:pt x="22239" y="18378"/>
                    <a:pt x="22158" y="18467"/>
                  </a:cubicBezTo>
                  <a:cubicBezTo>
                    <a:pt x="22277" y="18491"/>
                    <a:pt x="22372" y="18574"/>
                    <a:pt x="22420" y="18693"/>
                  </a:cubicBezTo>
                  <a:cubicBezTo>
                    <a:pt x="22394" y="18686"/>
                    <a:pt x="22369" y="18682"/>
                    <a:pt x="22345" y="18682"/>
                  </a:cubicBezTo>
                  <a:cubicBezTo>
                    <a:pt x="22066" y="18682"/>
                    <a:pt x="21834" y="19119"/>
                    <a:pt x="21610" y="19119"/>
                  </a:cubicBezTo>
                  <a:cubicBezTo>
                    <a:pt x="21566" y="19119"/>
                    <a:pt x="21522" y="19102"/>
                    <a:pt x="21479" y="19062"/>
                  </a:cubicBezTo>
                  <a:cubicBezTo>
                    <a:pt x="21527" y="19026"/>
                    <a:pt x="21658" y="19026"/>
                    <a:pt x="21705" y="18979"/>
                  </a:cubicBezTo>
                  <a:cubicBezTo>
                    <a:pt x="21765" y="18931"/>
                    <a:pt x="21777" y="18824"/>
                    <a:pt x="21896" y="18752"/>
                  </a:cubicBezTo>
                  <a:cubicBezTo>
                    <a:pt x="22102" y="18620"/>
                    <a:pt x="21987" y="18528"/>
                    <a:pt x="21826" y="18528"/>
                  </a:cubicBezTo>
                  <a:cubicBezTo>
                    <a:pt x="21755" y="18528"/>
                    <a:pt x="21675" y="18546"/>
                    <a:pt x="21610" y="18586"/>
                  </a:cubicBezTo>
                  <a:cubicBezTo>
                    <a:pt x="21500" y="18663"/>
                    <a:pt x="21329" y="18973"/>
                    <a:pt x="21200" y="18973"/>
                  </a:cubicBezTo>
                  <a:cubicBezTo>
                    <a:pt x="21190" y="18973"/>
                    <a:pt x="21179" y="18971"/>
                    <a:pt x="21169" y="18967"/>
                  </a:cubicBezTo>
                  <a:cubicBezTo>
                    <a:pt x="20967" y="18872"/>
                    <a:pt x="20753" y="18979"/>
                    <a:pt x="20550" y="18836"/>
                  </a:cubicBezTo>
                  <a:cubicBezTo>
                    <a:pt x="20693" y="18800"/>
                    <a:pt x="21003" y="18776"/>
                    <a:pt x="20824" y="18562"/>
                  </a:cubicBezTo>
                  <a:cubicBezTo>
                    <a:pt x="20896" y="18502"/>
                    <a:pt x="21015" y="18431"/>
                    <a:pt x="21122" y="18407"/>
                  </a:cubicBezTo>
                  <a:cubicBezTo>
                    <a:pt x="21074" y="18300"/>
                    <a:pt x="20979" y="18229"/>
                    <a:pt x="20884" y="18169"/>
                  </a:cubicBezTo>
                  <a:cubicBezTo>
                    <a:pt x="20915" y="18160"/>
                    <a:pt x="20950" y="18157"/>
                    <a:pt x="20987" y="18157"/>
                  </a:cubicBezTo>
                  <a:cubicBezTo>
                    <a:pt x="21103" y="18157"/>
                    <a:pt x="21240" y="18191"/>
                    <a:pt x="21359" y="18191"/>
                  </a:cubicBezTo>
                  <a:cubicBezTo>
                    <a:pt x="21457" y="18191"/>
                    <a:pt x="21543" y="18168"/>
                    <a:pt x="21598" y="18086"/>
                  </a:cubicBezTo>
                  <a:cubicBezTo>
                    <a:pt x="21399" y="17965"/>
                    <a:pt x="21200" y="17906"/>
                    <a:pt x="20992" y="17906"/>
                  </a:cubicBezTo>
                  <a:cubicBezTo>
                    <a:pt x="20914" y="17906"/>
                    <a:pt x="20834" y="17915"/>
                    <a:pt x="20753" y="17931"/>
                  </a:cubicBezTo>
                  <a:cubicBezTo>
                    <a:pt x="20788" y="17967"/>
                    <a:pt x="20776" y="17967"/>
                    <a:pt x="20800" y="18014"/>
                  </a:cubicBezTo>
                  <a:cubicBezTo>
                    <a:pt x="20716" y="17992"/>
                    <a:pt x="20573" y="17980"/>
                    <a:pt x="20429" y="17980"/>
                  </a:cubicBezTo>
                  <a:cubicBezTo>
                    <a:pt x="20267" y="17980"/>
                    <a:pt x="20102" y="17995"/>
                    <a:pt x="20014" y="18026"/>
                  </a:cubicBezTo>
                  <a:cubicBezTo>
                    <a:pt x="20026" y="18062"/>
                    <a:pt x="20038" y="18086"/>
                    <a:pt x="20050" y="18110"/>
                  </a:cubicBezTo>
                  <a:cubicBezTo>
                    <a:pt x="20038" y="18121"/>
                    <a:pt x="19967" y="18181"/>
                    <a:pt x="19943" y="18193"/>
                  </a:cubicBezTo>
                  <a:cubicBezTo>
                    <a:pt x="19526" y="17919"/>
                    <a:pt x="20098" y="17895"/>
                    <a:pt x="20241" y="17848"/>
                  </a:cubicBezTo>
                  <a:cubicBezTo>
                    <a:pt x="20491" y="17764"/>
                    <a:pt x="20765" y="17729"/>
                    <a:pt x="21027" y="17645"/>
                  </a:cubicBezTo>
                  <a:cubicBezTo>
                    <a:pt x="21277" y="17562"/>
                    <a:pt x="21515" y="17479"/>
                    <a:pt x="21753" y="17383"/>
                  </a:cubicBezTo>
                  <a:cubicBezTo>
                    <a:pt x="21930" y="17313"/>
                    <a:pt x="22046" y="17282"/>
                    <a:pt x="22157" y="17282"/>
                  </a:cubicBezTo>
                  <a:close/>
                  <a:moveTo>
                    <a:pt x="70097" y="17747"/>
                  </a:moveTo>
                  <a:cubicBezTo>
                    <a:pt x="69969" y="17747"/>
                    <a:pt x="69893" y="17816"/>
                    <a:pt x="69961" y="17990"/>
                  </a:cubicBezTo>
                  <a:cubicBezTo>
                    <a:pt x="69926" y="17987"/>
                    <a:pt x="69894" y="17986"/>
                    <a:pt x="69863" y="17986"/>
                  </a:cubicBezTo>
                  <a:cubicBezTo>
                    <a:pt x="69672" y="17986"/>
                    <a:pt x="69560" y="18043"/>
                    <a:pt x="69418" y="18043"/>
                  </a:cubicBezTo>
                  <a:cubicBezTo>
                    <a:pt x="69343" y="18043"/>
                    <a:pt x="69259" y="18027"/>
                    <a:pt x="69152" y="17979"/>
                  </a:cubicBezTo>
                  <a:lnTo>
                    <a:pt x="69152" y="17979"/>
                  </a:lnTo>
                  <a:cubicBezTo>
                    <a:pt x="69163" y="18110"/>
                    <a:pt x="69187" y="18241"/>
                    <a:pt x="69199" y="18371"/>
                  </a:cubicBezTo>
                  <a:cubicBezTo>
                    <a:pt x="69068" y="18169"/>
                    <a:pt x="69021" y="18002"/>
                    <a:pt x="68794" y="18002"/>
                  </a:cubicBezTo>
                  <a:cubicBezTo>
                    <a:pt x="68789" y="18002"/>
                    <a:pt x="68784" y="18002"/>
                    <a:pt x="68779" y="18002"/>
                  </a:cubicBezTo>
                  <a:cubicBezTo>
                    <a:pt x="68601" y="18002"/>
                    <a:pt x="68546" y="18209"/>
                    <a:pt x="68592" y="18371"/>
                  </a:cubicBezTo>
                  <a:cubicBezTo>
                    <a:pt x="68473" y="18252"/>
                    <a:pt x="68373" y="18044"/>
                    <a:pt x="68203" y="18044"/>
                  </a:cubicBezTo>
                  <a:cubicBezTo>
                    <a:pt x="68187" y="18044"/>
                    <a:pt x="68169" y="18046"/>
                    <a:pt x="68151" y="18050"/>
                  </a:cubicBezTo>
                  <a:cubicBezTo>
                    <a:pt x="68306" y="18419"/>
                    <a:pt x="68116" y="18229"/>
                    <a:pt x="68009" y="18395"/>
                  </a:cubicBezTo>
                  <a:cubicBezTo>
                    <a:pt x="67937" y="18526"/>
                    <a:pt x="67890" y="18681"/>
                    <a:pt x="67830" y="18824"/>
                  </a:cubicBezTo>
                  <a:cubicBezTo>
                    <a:pt x="67735" y="18681"/>
                    <a:pt x="67639" y="18538"/>
                    <a:pt x="67556" y="18383"/>
                  </a:cubicBezTo>
                  <a:lnTo>
                    <a:pt x="67556" y="18383"/>
                  </a:lnTo>
                  <a:cubicBezTo>
                    <a:pt x="67567" y="18386"/>
                    <a:pt x="67578" y="18388"/>
                    <a:pt x="67590" y="18388"/>
                  </a:cubicBezTo>
                  <a:cubicBezTo>
                    <a:pt x="67668" y="18388"/>
                    <a:pt x="67757" y="18320"/>
                    <a:pt x="67747" y="18217"/>
                  </a:cubicBezTo>
                  <a:cubicBezTo>
                    <a:pt x="67747" y="18121"/>
                    <a:pt x="67544" y="18074"/>
                    <a:pt x="67485" y="18026"/>
                  </a:cubicBezTo>
                  <a:cubicBezTo>
                    <a:pt x="67223" y="17800"/>
                    <a:pt x="67235" y="17752"/>
                    <a:pt x="66889" y="17752"/>
                  </a:cubicBezTo>
                  <a:cubicBezTo>
                    <a:pt x="66937" y="17931"/>
                    <a:pt x="67056" y="17895"/>
                    <a:pt x="67211" y="17919"/>
                  </a:cubicBezTo>
                  <a:cubicBezTo>
                    <a:pt x="67227" y="18068"/>
                    <a:pt x="67188" y="18114"/>
                    <a:pt x="67123" y="18114"/>
                  </a:cubicBezTo>
                  <a:cubicBezTo>
                    <a:pt x="67022" y="18114"/>
                    <a:pt x="66858" y="18003"/>
                    <a:pt x="66741" y="18003"/>
                  </a:cubicBezTo>
                  <a:cubicBezTo>
                    <a:pt x="66706" y="18003"/>
                    <a:pt x="66675" y="18012"/>
                    <a:pt x="66651" y="18038"/>
                  </a:cubicBezTo>
                  <a:cubicBezTo>
                    <a:pt x="66485" y="18252"/>
                    <a:pt x="66794" y="18252"/>
                    <a:pt x="66747" y="18360"/>
                  </a:cubicBezTo>
                  <a:cubicBezTo>
                    <a:pt x="66727" y="18391"/>
                    <a:pt x="66698" y="18403"/>
                    <a:pt x="66664" y="18403"/>
                  </a:cubicBezTo>
                  <a:cubicBezTo>
                    <a:pt x="66598" y="18403"/>
                    <a:pt x="66516" y="18356"/>
                    <a:pt x="66461" y="18324"/>
                  </a:cubicBezTo>
                  <a:cubicBezTo>
                    <a:pt x="66461" y="18371"/>
                    <a:pt x="66449" y="18419"/>
                    <a:pt x="66449" y="18467"/>
                  </a:cubicBezTo>
                  <a:cubicBezTo>
                    <a:pt x="66432" y="18465"/>
                    <a:pt x="66418" y="18464"/>
                    <a:pt x="66405" y="18464"/>
                  </a:cubicBezTo>
                  <a:cubicBezTo>
                    <a:pt x="66322" y="18464"/>
                    <a:pt x="66329" y="18498"/>
                    <a:pt x="66246" y="18550"/>
                  </a:cubicBezTo>
                  <a:cubicBezTo>
                    <a:pt x="66360" y="18596"/>
                    <a:pt x="66443" y="18615"/>
                    <a:pt x="66518" y="18615"/>
                  </a:cubicBezTo>
                  <a:cubicBezTo>
                    <a:pt x="66639" y="18615"/>
                    <a:pt x="66741" y="18564"/>
                    <a:pt x="66925" y="18491"/>
                  </a:cubicBezTo>
                  <a:cubicBezTo>
                    <a:pt x="66949" y="18480"/>
                    <a:pt x="66978" y="18476"/>
                    <a:pt x="67010" y="18476"/>
                  </a:cubicBezTo>
                  <a:cubicBezTo>
                    <a:pt x="67168" y="18476"/>
                    <a:pt x="67402" y="18580"/>
                    <a:pt x="67520" y="18610"/>
                  </a:cubicBezTo>
                  <a:cubicBezTo>
                    <a:pt x="67401" y="18669"/>
                    <a:pt x="67270" y="18741"/>
                    <a:pt x="67151" y="18800"/>
                  </a:cubicBezTo>
                  <a:cubicBezTo>
                    <a:pt x="67222" y="18836"/>
                    <a:pt x="67293" y="18858"/>
                    <a:pt x="67364" y="18858"/>
                  </a:cubicBezTo>
                  <a:cubicBezTo>
                    <a:pt x="67412" y="18858"/>
                    <a:pt x="67460" y="18848"/>
                    <a:pt x="67509" y="18824"/>
                  </a:cubicBezTo>
                  <a:cubicBezTo>
                    <a:pt x="67509" y="18860"/>
                    <a:pt x="67520" y="18895"/>
                    <a:pt x="67520" y="18931"/>
                  </a:cubicBezTo>
                  <a:cubicBezTo>
                    <a:pt x="67506" y="18931"/>
                    <a:pt x="67491" y="18930"/>
                    <a:pt x="67476" y="18930"/>
                  </a:cubicBezTo>
                  <a:cubicBezTo>
                    <a:pt x="67123" y="18930"/>
                    <a:pt x="66781" y="19062"/>
                    <a:pt x="66473" y="19062"/>
                  </a:cubicBezTo>
                  <a:cubicBezTo>
                    <a:pt x="66496" y="19196"/>
                    <a:pt x="66650" y="19230"/>
                    <a:pt x="66826" y="19230"/>
                  </a:cubicBezTo>
                  <a:cubicBezTo>
                    <a:pt x="67009" y="19230"/>
                    <a:pt x="67215" y="19193"/>
                    <a:pt x="67318" y="19193"/>
                  </a:cubicBezTo>
                  <a:cubicBezTo>
                    <a:pt x="67217" y="19305"/>
                    <a:pt x="67264" y="19396"/>
                    <a:pt x="67390" y="19396"/>
                  </a:cubicBezTo>
                  <a:cubicBezTo>
                    <a:pt x="67397" y="19396"/>
                    <a:pt x="67405" y="19396"/>
                    <a:pt x="67413" y="19395"/>
                  </a:cubicBezTo>
                  <a:lnTo>
                    <a:pt x="67413" y="19395"/>
                  </a:lnTo>
                  <a:cubicBezTo>
                    <a:pt x="67413" y="19431"/>
                    <a:pt x="67401" y="19467"/>
                    <a:pt x="67389" y="19503"/>
                  </a:cubicBezTo>
                  <a:cubicBezTo>
                    <a:pt x="67437" y="19514"/>
                    <a:pt x="67473" y="19514"/>
                    <a:pt x="67509" y="19514"/>
                  </a:cubicBezTo>
                  <a:cubicBezTo>
                    <a:pt x="67413" y="19776"/>
                    <a:pt x="66973" y="19693"/>
                    <a:pt x="67092" y="19991"/>
                  </a:cubicBezTo>
                  <a:cubicBezTo>
                    <a:pt x="67378" y="19955"/>
                    <a:pt x="67663" y="19919"/>
                    <a:pt x="67949" y="19884"/>
                  </a:cubicBezTo>
                  <a:cubicBezTo>
                    <a:pt x="67951" y="19883"/>
                    <a:pt x="67953" y="19883"/>
                    <a:pt x="67955" y="19883"/>
                  </a:cubicBezTo>
                  <a:cubicBezTo>
                    <a:pt x="68024" y="19883"/>
                    <a:pt x="68094" y="20087"/>
                    <a:pt x="68151" y="20122"/>
                  </a:cubicBezTo>
                  <a:cubicBezTo>
                    <a:pt x="68247" y="20181"/>
                    <a:pt x="68437" y="20181"/>
                    <a:pt x="68544" y="20205"/>
                  </a:cubicBezTo>
                  <a:cubicBezTo>
                    <a:pt x="68655" y="20233"/>
                    <a:pt x="68755" y="20250"/>
                    <a:pt x="68853" y="20250"/>
                  </a:cubicBezTo>
                  <a:cubicBezTo>
                    <a:pt x="68967" y="20250"/>
                    <a:pt x="69078" y="20227"/>
                    <a:pt x="69199" y="20169"/>
                  </a:cubicBezTo>
                  <a:cubicBezTo>
                    <a:pt x="69318" y="20110"/>
                    <a:pt x="69283" y="20015"/>
                    <a:pt x="69425" y="19991"/>
                  </a:cubicBezTo>
                  <a:cubicBezTo>
                    <a:pt x="69556" y="19979"/>
                    <a:pt x="69687" y="19955"/>
                    <a:pt x="69818" y="19943"/>
                  </a:cubicBezTo>
                  <a:cubicBezTo>
                    <a:pt x="69963" y="19854"/>
                    <a:pt x="70274" y="19557"/>
                    <a:pt x="70450" y="19557"/>
                  </a:cubicBezTo>
                  <a:cubicBezTo>
                    <a:pt x="70462" y="19557"/>
                    <a:pt x="70474" y="19559"/>
                    <a:pt x="70485" y="19562"/>
                  </a:cubicBezTo>
                  <a:cubicBezTo>
                    <a:pt x="70521" y="19572"/>
                    <a:pt x="70555" y="19577"/>
                    <a:pt x="70587" y="19577"/>
                  </a:cubicBezTo>
                  <a:cubicBezTo>
                    <a:pt x="70786" y="19577"/>
                    <a:pt x="70900" y="19392"/>
                    <a:pt x="70890" y="19145"/>
                  </a:cubicBezTo>
                  <a:lnTo>
                    <a:pt x="70890" y="19145"/>
                  </a:lnTo>
                  <a:cubicBezTo>
                    <a:pt x="70933" y="19171"/>
                    <a:pt x="70972" y="19181"/>
                    <a:pt x="71008" y="19181"/>
                  </a:cubicBezTo>
                  <a:cubicBezTo>
                    <a:pt x="71144" y="19181"/>
                    <a:pt x="71242" y="19032"/>
                    <a:pt x="71354" y="18919"/>
                  </a:cubicBezTo>
                  <a:cubicBezTo>
                    <a:pt x="71188" y="18800"/>
                    <a:pt x="71307" y="18562"/>
                    <a:pt x="71223" y="18502"/>
                  </a:cubicBezTo>
                  <a:cubicBezTo>
                    <a:pt x="71094" y="18428"/>
                    <a:pt x="70979" y="18333"/>
                    <a:pt x="70839" y="18333"/>
                  </a:cubicBezTo>
                  <a:cubicBezTo>
                    <a:pt x="70799" y="18333"/>
                    <a:pt x="70757" y="18341"/>
                    <a:pt x="70711" y="18360"/>
                  </a:cubicBezTo>
                  <a:cubicBezTo>
                    <a:pt x="70882" y="18067"/>
                    <a:pt x="70371" y="17747"/>
                    <a:pt x="70097" y="17747"/>
                  </a:cubicBezTo>
                  <a:close/>
                  <a:moveTo>
                    <a:pt x="38249" y="18138"/>
                  </a:moveTo>
                  <a:cubicBezTo>
                    <a:pt x="38222" y="18138"/>
                    <a:pt x="38192" y="18144"/>
                    <a:pt x="38160" y="18157"/>
                  </a:cubicBezTo>
                  <a:cubicBezTo>
                    <a:pt x="37862" y="18288"/>
                    <a:pt x="37874" y="18550"/>
                    <a:pt x="37779" y="18883"/>
                  </a:cubicBezTo>
                  <a:cubicBezTo>
                    <a:pt x="37743" y="19014"/>
                    <a:pt x="37731" y="19157"/>
                    <a:pt x="37695" y="19288"/>
                  </a:cubicBezTo>
                  <a:cubicBezTo>
                    <a:pt x="37683" y="19395"/>
                    <a:pt x="37779" y="19550"/>
                    <a:pt x="37743" y="19634"/>
                  </a:cubicBezTo>
                  <a:cubicBezTo>
                    <a:pt x="37707" y="19729"/>
                    <a:pt x="37362" y="19979"/>
                    <a:pt x="37279" y="20110"/>
                  </a:cubicBezTo>
                  <a:cubicBezTo>
                    <a:pt x="37363" y="20099"/>
                    <a:pt x="37806" y="19985"/>
                    <a:pt x="37928" y="19985"/>
                  </a:cubicBezTo>
                  <a:cubicBezTo>
                    <a:pt x="37943" y="19985"/>
                    <a:pt x="37953" y="19987"/>
                    <a:pt x="37957" y="19991"/>
                  </a:cubicBezTo>
                  <a:cubicBezTo>
                    <a:pt x="38024" y="20024"/>
                    <a:pt x="38070" y="20511"/>
                    <a:pt x="38172" y="20511"/>
                  </a:cubicBezTo>
                  <a:cubicBezTo>
                    <a:pt x="38179" y="20511"/>
                    <a:pt x="38187" y="20508"/>
                    <a:pt x="38195" y="20503"/>
                  </a:cubicBezTo>
                  <a:cubicBezTo>
                    <a:pt x="38374" y="20372"/>
                    <a:pt x="38529" y="20110"/>
                    <a:pt x="38683" y="20050"/>
                  </a:cubicBezTo>
                  <a:cubicBezTo>
                    <a:pt x="38957" y="19955"/>
                    <a:pt x="38922" y="19741"/>
                    <a:pt x="39195" y="19634"/>
                  </a:cubicBezTo>
                  <a:lnTo>
                    <a:pt x="39195" y="19634"/>
                  </a:lnTo>
                  <a:cubicBezTo>
                    <a:pt x="39136" y="20074"/>
                    <a:pt x="39874" y="20157"/>
                    <a:pt x="40136" y="20241"/>
                  </a:cubicBezTo>
                  <a:cubicBezTo>
                    <a:pt x="40267" y="20145"/>
                    <a:pt x="40398" y="20062"/>
                    <a:pt x="40529" y="19979"/>
                  </a:cubicBezTo>
                  <a:cubicBezTo>
                    <a:pt x="40308" y="19809"/>
                    <a:pt x="40220" y="19754"/>
                    <a:pt x="40054" y="19754"/>
                  </a:cubicBezTo>
                  <a:cubicBezTo>
                    <a:pt x="39987" y="19754"/>
                    <a:pt x="39908" y="19763"/>
                    <a:pt x="39803" y="19776"/>
                  </a:cubicBezTo>
                  <a:cubicBezTo>
                    <a:pt x="40124" y="19455"/>
                    <a:pt x="39279" y="19026"/>
                    <a:pt x="39112" y="18919"/>
                  </a:cubicBezTo>
                  <a:cubicBezTo>
                    <a:pt x="38993" y="18836"/>
                    <a:pt x="38791" y="18872"/>
                    <a:pt x="38683" y="18764"/>
                  </a:cubicBezTo>
                  <a:cubicBezTo>
                    <a:pt x="38599" y="18666"/>
                    <a:pt x="38546" y="18601"/>
                    <a:pt x="38486" y="18601"/>
                  </a:cubicBezTo>
                  <a:cubicBezTo>
                    <a:pt x="38437" y="18601"/>
                    <a:pt x="38383" y="18645"/>
                    <a:pt x="38302" y="18752"/>
                  </a:cubicBezTo>
                  <a:cubicBezTo>
                    <a:pt x="38267" y="18705"/>
                    <a:pt x="38219" y="18610"/>
                    <a:pt x="38207" y="18562"/>
                  </a:cubicBezTo>
                  <a:cubicBezTo>
                    <a:pt x="38514" y="18509"/>
                    <a:pt x="38464" y="18138"/>
                    <a:pt x="38249" y="18138"/>
                  </a:cubicBezTo>
                  <a:close/>
                  <a:moveTo>
                    <a:pt x="164524" y="19964"/>
                  </a:moveTo>
                  <a:cubicBezTo>
                    <a:pt x="164466" y="19964"/>
                    <a:pt x="164421" y="19971"/>
                    <a:pt x="164402" y="19991"/>
                  </a:cubicBezTo>
                  <a:cubicBezTo>
                    <a:pt x="164294" y="20086"/>
                    <a:pt x="164402" y="20300"/>
                    <a:pt x="164473" y="20360"/>
                  </a:cubicBezTo>
                  <a:cubicBezTo>
                    <a:pt x="164547" y="20417"/>
                    <a:pt x="164627" y="20434"/>
                    <a:pt x="164708" y="20434"/>
                  </a:cubicBezTo>
                  <a:cubicBezTo>
                    <a:pt x="164834" y="20434"/>
                    <a:pt x="164962" y="20393"/>
                    <a:pt x="165069" y="20393"/>
                  </a:cubicBezTo>
                  <a:cubicBezTo>
                    <a:pt x="165139" y="20393"/>
                    <a:pt x="165200" y="20410"/>
                    <a:pt x="165247" y="20467"/>
                  </a:cubicBezTo>
                  <a:cubicBezTo>
                    <a:pt x="165345" y="20595"/>
                    <a:pt x="165471" y="20683"/>
                    <a:pt x="165590" y="20683"/>
                  </a:cubicBezTo>
                  <a:cubicBezTo>
                    <a:pt x="165702" y="20683"/>
                    <a:pt x="165808" y="20604"/>
                    <a:pt x="165878" y="20407"/>
                  </a:cubicBezTo>
                  <a:cubicBezTo>
                    <a:pt x="165604" y="20276"/>
                    <a:pt x="165283" y="20026"/>
                    <a:pt x="164985" y="20015"/>
                  </a:cubicBezTo>
                  <a:cubicBezTo>
                    <a:pt x="164916" y="20015"/>
                    <a:pt x="164676" y="19964"/>
                    <a:pt x="164524" y="19964"/>
                  </a:cubicBezTo>
                  <a:close/>
                  <a:moveTo>
                    <a:pt x="39505" y="20598"/>
                  </a:moveTo>
                  <a:cubicBezTo>
                    <a:pt x="39267" y="20646"/>
                    <a:pt x="39124" y="20646"/>
                    <a:pt x="38922" y="20812"/>
                  </a:cubicBezTo>
                  <a:cubicBezTo>
                    <a:pt x="38791" y="20919"/>
                    <a:pt x="38743" y="20907"/>
                    <a:pt x="38803" y="21074"/>
                  </a:cubicBezTo>
                  <a:cubicBezTo>
                    <a:pt x="38826" y="21122"/>
                    <a:pt x="38850" y="21300"/>
                    <a:pt x="38910" y="21300"/>
                  </a:cubicBezTo>
                  <a:cubicBezTo>
                    <a:pt x="39303" y="21265"/>
                    <a:pt x="39743" y="21098"/>
                    <a:pt x="39803" y="20610"/>
                  </a:cubicBezTo>
                  <a:cubicBezTo>
                    <a:pt x="39696" y="20610"/>
                    <a:pt x="39600" y="20610"/>
                    <a:pt x="39505" y="20598"/>
                  </a:cubicBezTo>
                  <a:close/>
                  <a:moveTo>
                    <a:pt x="37857" y="11016"/>
                  </a:moveTo>
                  <a:cubicBezTo>
                    <a:pt x="37586" y="11016"/>
                    <a:pt x="37367" y="11066"/>
                    <a:pt x="37029" y="11216"/>
                  </a:cubicBezTo>
                  <a:cubicBezTo>
                    <a:pt x="36636" y="11383"/>
                    <a:pt x="36409" y="11621"/>
                    <a:pt x="36243" y="12061"/>
                  </a:cubicBezTo>
                  <a:cubicBezTo>
                    <a:pt x="36171" y="12228"/>
                    <a:pt x="35957" y="12585"/>
                    <a:pt x="35981" y="12764"/>
                  </a:cubicBezTo>
                  <a:cubicBezTo>
                    <a:pt x="36005" y="12847"/>
                    <a:pt x="36052" y="13383"/>
                    <a:pt x="36100" y="13383"/>
                  </a:cubicBezTo>
                  <a:cubicBezTo>
                    <a:pt x="36600" y="13430"/>
                    <a:pt x="36933" y="13383"/>
                    <a:pt x="37290" y="13764"/>
                  </a:cubicBezTo>
                  <a:cubicBezTo>
                    <a:pt x="36933" y="13740"/>
                    <a:pt x="36576" y="13704"/>
                    <a:pt x="36207" y="13669"/>
                  </a:cubicBezTo>
                  <a:lnTo>
                    <a:pt x="36207" y="13669"/>
                  </a:lnTo>
                  <a:cubicBezTo>
                    <a:pt x="36338" y="13966"/>
                    <a:pt x="36636" y="14169"/>
                    <a:pt x="36886" y="14311"/>
                  </a:cubicBezTo>
                  <a:cubicBezTo>
                    <a:pt x="36941" y="14344"/>
                    <a:pt x="36989" y="14356"/>
                    <a:pt x="37033" y="14356"/>
                  </a:cubicBezTo>
                  <a:cubicBezTo>
                    <a:pt x="37151" y="14356"/>
                    <a:pt x="37241" y="14269"/>
                    <a:pt x="37362" y="14252"/>
                  </a:cubicBezTo>
                  <a:cubicBezTo>
                    <a:pt x="37411" y="14247"/>
                    <a:pt x="37449" y="14245"/>
                    <a:pt x="37478" y="14245"/>
                  </a:cubicBezTo>
                  <a:cubicBezTo>
                    <a:pt x="37678" y="14245"/>
                    <a:pt x="37485" y="14348"/>
                    <a:pt x="37671" y="14514"/>
                  </a:cubicBezTo>
                  <a:cubicBezTo>
                    <a:pt x="37755" y="14597"/>
                    <a:pt x="38064" y="14645"/>
                    <a:pt x="38183" y="14657"/>
                  </a:cubicBezTo>
                  <a:cubicBezTo>
                    <a:pt x="38209" y="14658"/>
                    <a:pt x="38234" y="14658"/>
                    <a:pt x="38261" y="14658"/>
                  </a:cubicBezTo>
                  <a:cubicBezTo>
                    <a:pt x="38437" y="14658"/>
                    <a:pt x="38633" y="14641"/>
                    <a:pt x="38822" y="14641"/>
                  </a:cubicBezTo>
                  <a:cubicBezTo>
                    <a:pt x="39004" y="14641"/>
                    <a:pt x="39180" y="14657"/>
                    <a:pt x="39326" y="14716"/>
                  </a:cubicBezTo>
                  <a:cubicBezTo>
                    <a:pt x="39445" y="14764"/>
                    <a:pt x="39553" y="14800"/>
                    <a:pt x="39672" y="14847"/>
                  </a:cubicBezTo>
                  <a:cubicBezTo>
                    <a:pt x="39676" y="14849"/>
                    <a:pt x="39681" y="14849"/>
                    <a:pt x="39685" y="14849"/>
                  </a:cubicBezTo>
                  <a:cubicBezTo>
                    <a:pt x="39747" y="14849"/>
                    <a:pt x="39791" y="14704"/>
                    <a:pt x="39834" y="14704"/>
                  </a:cubicBezTo>
                  <a:cubicBezTo>
                    <a:pt x="39835" y="14704"/>
                    <a:pt x="39837" y="14704"/>
                    <a:pt x="39838" y="14704"/>
                  </a:cubicBezTo>
                  <a:cubicBezTo>
                    <a:pt x="39995" y="14715"/>
                    <a:pt x="40051" y="14908"/>
                    <a:pt x="40182" y="14908"/>
                  </a:cubicBezTo>
                  <a:cubicBezTo>
                    <a:pt x="40201" y="14908"/>
                    <a:pt x="40221" y="14904"/>
                    <a:pt x="40243" y="14895"/>
                  </a:cubicBezTo>
                  <a:cubicBezTo>
                    <a:pt x="40112" y="14764"/>
                    <a:pt x="39969" y="14633"/>
                    <a:pt x="39826" y="14502"/>
                  </a:cubicBezTo>
                  <a:lnTo>
                    <a:pt x="39826" y="14502"/>
                  </a:lnTo>
                  <a:cubicBezTo>
                    <a:pt x="40225" y="14612"/>
                    <a:pt x="40515" y="14710"/>
                    <a:pt x="40851" y="14710"/>
                  </a:cubicBezTo>
                  <a:cubicBezTo>
                    <a:pt x="40987" y="14710"/>
                    <a:pt x="41130" y="14694"/>
                    <a:pt x="41291" y="14657"/>
                  </a:cubicBezTo>
                  <a:cubicBezTo>
                    <a:pt x="41184" y="14419"/>
                    <a:pt x="41160" y="14311"/>
                    <a:pt x="40922" y="14240"/>
                  </a:cubicBezTo>
                  <a:cubicBezTo>
                    <a:pt x="40989" y="14176"/>
                    <a:pt x="41039" y="14150"/>
                    <a:pt x="41079" y="14150"/>
                  </a:cubicBezTo>
                  <a:cubicBezTo>
                    <a:pt x="41210" y="14150"/>
                    <a:pt x="41234" y="14420"/>
                    <a:pt x="41398" y="14502"/>
                  </a:cubicBezTo>
                  <a:cubicBezTo>
                    <a:pt x="41407" y="14507"/>
                    <a:pt x="41418" y="14508"/>
                    <a:pt x="41431" y="14508"/>
                  </a:cubicBezTo>
                  <a:cubicBezTo>
                    <a:pt x="41485" y="14508"/>
                    <a:pt x="41566" y="14475"/>
                    <a:pt x="41622" y="14475"/>
                  </a:cubicBezTo>
                  <a:cubicBezTo>
                    <a:pt x="41656" y="14475"/>
                    <a:pt x="41680" y="14487"/>
                    <a:pt x="41684" y="14526"/>
                  </a:cubicBezTo>
                  <a:cubicBezTo>
                    <a:pt x="41708" y="14633"/>
                    <a:pt x="41731" y="14752"/>
                    <a:pt x="41755" y="14871"/>
                  </a:cubicBezTo>
                  <a:cubicBezTo>
                    <a:pt x="41799" y="14825"/>
                    <a:pt x="41850" y="14805"/>
                    <a:pt x="41904" y="14805"/>
                  </a:cubicBezTo>
                  <a:cubicBezTo>
                    <a:pt x="42157" y="14805"/>
                    <a:pt x="42495" y="15234"/>
                    <a:pt x="42672" y="15371"/>
                  </a:cubicBezTo>
                  <a:cubicBezTo>
                    <a:pt x="42279" y="15490"/>
                    <a:pt x="42208" y="15419"/>
                    <a:pt x="42208" y="15871"/>
                  </a:cubicBezTo>
                  <a:cubicBezTo>
                    <a:pt x="42386" y="15800"/>
                    <a:pt x="42565" y="15728"/>
                    <a:pt x="42744" y="15669"/>
                  </a:cubicBezTo>
                  <a:cubicBezTo>
                    <a:pt x="42840" y="15628"/>
                    <a:pt x="42893" y="15601"/>
                    <a:pt x="42932" y="15601"/>
                  </a:cubicBezTo>
                  <a:cubicBezTo>
                    <a:pt x="42985" y="15601"/>
                    <a:pt x="43014" y="15651"/>
                    <a:pt x="43089" y="15788"/>
                  </a:cubicBezTo>
                  <a:cubicBezTo>
                    <a:pt x="43267" y="16097"/>
                    <a:pt x="43648" y="16002"/>
                    <a:pt x="43827" y="16336"/>
                  </a:cubicBezTo>
                  <a:cubicBezTo>
                    <a:pt x="43946" y="16562"/>
                    <a:pt x="44077" y="16788"/>
                    <a:pt x="44196" y="17002"/>
                  </a:cubicBezTo>
                  <a:cubicBezTo>
                    <a:pt x="44256" y="17109"/>
                    <a:pt x="44125" y="17169"/>
                    <a:pt x="44053" y="17240"/>
                  </a:cubicBezTo>
                  <a:cubicBezTo>
                    <a:pt x="43756" y="17538"/>
                    <a:pt x="43470" y="17824"/>
                    <a:pt x="43184" y="18110"/>
                  </a:cubicBezTo>
                  <a:cubicBezTo>
                    <a:pt x="43279" y="18181"/>
                    <a:pt x="43636" y="18360"/>
                    <a:pt x="43577" y="18538"/>
                  </a:cubicBezTo>
                  <a:cubicBezTo>
                    <a:pt x="43541" y="18622"/>
                    <a:pt x="43029" y="18705"/>
                    <a:pt x="42934" y="18729"/>
                  </a:cubicBezTo>
                  <a:cubicBezTo>
                    <a:pt x="42849" y="18753"/>
                    <a:pt x="42760" y="18763"/>
                    <a:pt x="42669" y="18763"/>
                  </a:cubicBezTo>
                  <a:cubicBezTo>
                    <a:pt x="42403" y="18763"/>
                    <a:pt x="42120" y="18681"/>
                    <a:pt x="41862" y="18645"/>
                  </a:cubicBezTo>
                  <a:lnTo>
                    <a:pt x="41862" y="18645"/>
                  </a:lnTo>
                  <a:cubicBezTo>
                    <a:pt x="41910" y="18883"/>
                    <a:pt x="41601" y="18943"/>
                    <a:pt x="41493" y="19133"/>
                  </a:cubicBezTo>
                  <a:cubicBezTo>
                    <a:pt x="41412" y="19274"/>
                    <a:pt x="41639" y="19562"/>
                    <a:pt x="41805" y="19562"/>
                  </a:cubicBezTo>
                  <a:cubicBezTo>
                    <a:pt x="41808" y="19562"/>
                    <a:pt x="41812" y="19562"/>
                    <a:pt x="41815" y="19562"/>
                  </a:cubicBezTo>
                  <a:cubicBezTo>
                    <a:pt x="41839" y="19561"/>
                    <a:pt x="41864" y="19560"/>
                    <a:pt x="41890" y="19560"/>
                  </a:cubicBezTo>
                  <a:cubicBezTo>
                    <a:pt x="41952" y="19560"/>
                    <a:pt x="42018" y="19563"/>
                    <a:pt x="42084" y="19563"/>
                  </a:cubicBezTo>
                  <a:cubicBezTo>
                    <a:pt x="42239" y="19563"/>
                    <a:pt x="42393" y="19548"/>
                    <a:pt x="42505" y="19443"/>
                  </a:cubicBezTo>
                  <a:cubicBezTo>
                    <a:pt x="42568" y="19385"/>
                    <a:pt x="42636" y="19364"/>
                    <a:pt x="42707" y="19364"/>
                  </a:cubicBezTo>
                  <a:cubicBezTo>
                    <a:pt x="42840" y="19364"/>
                    <a:pt x="42985" y="19436"/>
                    <a:pt x="43125" y="19467"/>
                  </a:cubicBezTo>
                  <a:cubicBezTo>
                    <a:pt x="43113" y="19395"/>
                    <a:pt x="43160" y="19312"/>
                    <a:pt x="43148" y="19241"/>
                  </a:cubicBezTo>
                  <a:cubicBezTo>
                    <a:pt x="43166" y="19238"/>
                    <a:pt x="43182" y="19237"/>
                    <a:pt x="43198" y="19237"/>
                  </a:cubicBezTo>
                  <a:cubicBezTo>
                    <a:pt x="43321" y="19237"/>
                    <a:pt x="43386" y="19319"/>
                    <a:pt x="43386" y="19467"/>
                  </a:cubicBezTo>
                  <a:cubicBezTo>
                    <a:pt x="43494" y="19394"/>
                    <a:pt x="43570" y="19362"/>
                    <a:pt x="43630" y="19362"/>
                  </a:cubicBezTo>
                  <a:cubicBezTo>
                    <a:pt x="43776" y="19362"/>
                    <a:pt x="43825" y="19554"/>
                    <a:pt x="43994" y="19824"/>
                  </a:cubicBezTo>
                  <a:cubicBezTo>
                    <a:pt x="44125" y="20026"/>
                    <a:pt x="44375" y="20003"/>
                    <a:pt x="44589" y="20122"/>
                  </a:cubicBezTo>
                  <a:cubicBezTo>
                    <a:pt x="44458" y="20181"/>
                    <a:pt x="44339" y="20241"/>
                    <a:pt x="44208" y="20300"/>
                  </a:cubicBezTo>
                  <a:cubicBezTo>
                    <a:pt x="44411" y="20425"/>
                    <a:pt x="44550" y="20527"/>
                    <a:pt x="44768" y="20527"/>
                  </a:cubicBezTo>
                  <a:cubicBezTo>
                    <a:pt x="44779" y="20527"/>
                    <a:pt x="44791" y="20527"/>
                    <a:pt x="44803" y="20526"/>
                  </a:cubicBezTo>
                  <a:lnTo>
                    <a:pt x="44803" y="20526"/>
                  </a:lnTo>
                  <a:cubicBezTo>
                    <a:pt x="44779" y="20574"/>
                    <a:pt x="44756" y="20610"/>
                    <a:pt x="44720" y="20646"/>
                  </a:cubicBezTo>
                  <a:cubicBezTo>
                    <a:pt x="44958" y="20705"/>
                    <a:pt x="45196" y="20765"/>
                    <a:pt x="45434" y="20836"/>
                  </a:cubicBezTo>
                  <a:cubicBezTo>
                    <a:pt x="45530" y="20860"/>
                    <a:pt x="45530" y="21074"/>
                    <a:pt x="45696" y="21110"/>
                  </a:cubicBezTo>
                  <a:cubicBezTo>
                    <a:pt x="46161" y="21229"/>
                    <a:pt x="46625" y="21348"/>
                    <a:pt x="47089" y="21467"/>
                  </a:cubicBezTo>
                  <a:cubicBezTo>
                    <a:pt x="47113" y="21253"/>
                    <a:pt x="47185" y="21158"/>
                    <a:pt x="47018" y="21038"/>
                  </a:cubicBezTo>
                  <a:cubicBezTo>
                    <a:pt x="46839" y="20919"/>
                    <a:pt x="46673" y="20800"/>
                    <a:pt x="46494" y="20681"/>
                  </a:cubicBezTo>
                  <a:cubicBezTo>
                    <a:pt x="46387" y="20598"/>
                    <a:pt x="46137" y="20622"/>
                    <a:pt x="46065" y="20503"/>
                  </a:cubicBezTo>
                  <a:cubicBezTo>
                    <a:pt x="45970" y="20348"/>
                    <a:pt x="45875" y="20181"/>
                    <a:pt x="45780" y="20015"/>
                  </a:cubicBezTo>
                  <a:lnTo>
                    <a:pt x="45780" y="20015"/>
                  </a:lnTo>
                  <a:cubicBezTo>
                    <a:pt x="45946" y="20086"/>
                    <a:pt x="46113" y="20157"/>
                    <a:pt x="46280" y="20241"/>
                  </a:cubicBezTo>
                  <a:cubicBezTo>
                    <a:pt x="46244" y="20169"/>
                    <a:pt x="46244" y="20074"/>
                    <a:pt x="46196" y="19991"/>
                  </a:cubicBezTo>
                  <a:lnTo>
                    <a:pt x="46196" y="19991"/>
                  </a:lnTo>
                  <a:cubicBezTo>
                    <a:pt x="46482" y="20169"/>
                    <a:pt x="46768" y="20348"/>
                    <a:pt x="47054" y="20526"/>
                  </a:cubicBezTo>
                  <a:cubicBezTo>
                    <a:pt x="47203" y="20619"/>
                    <a:pt x="47453" y="20944"/>
                    <a:pt x="47556" y="20944"/>
                  </a:cubicBezTo>
                  <a:cubicBezTo>
                    <a:pt x="47559" y="20944"/>
                    <a:pt x="47562" y="20944"/>
                    <a:pt x="47566" y="20943"/>
                  </a:cubicBezTo>
                  <a:cubicBezTo>
                    <a:pt x="47530" y="20836"/>
                    <a:pt x="47494" y="20741"/>
                    <a:pt x="47458" y="20646"/>
                  </a:cubicBezTo>
                  <a:lnTo>
                    <a:pt x="47458" y="20646"/>
                  </a:lnTo>
                  <a:cubicBezTo>
                    <a:pt x="47506" y="20681"/>
                    <a:pt x="47577" y="20669"/>
                    <a:pt x="47637" y="20705"/>
                  </a:cubicBezTo>
                  <a:cubicBezTo>
                    <a:pt x="47744" y="20443"/>
                    <a:pt x="47387" y="20384"/>
                    <a:pt x="47518" y="20134"/>
                  </a:cubicBezTo>
                  <a:lnTo>
                    <a:pt x="47518" y="20134"/>
                  </a:lnTo>
                  <a:cubicBezTo>
                    <a:pt x="47601" y="20241"/>
                    <a:pt x="47685" y="20336"/>
                    <a:pt x="47756" y="20443"/>
                  </a:cubicBezTo>
                  <a:cubicBezTo>
                    <a:pt x="47732" y="20288"/>
                    <a:pt x="47756" y="19955"/>
                    <a:pt x="47685" y="19824"/>
                  </a:cubicBezTo>
                  <a:cubicBezTo>
                    <a:pt x="47577" y="19657"/>
                    <a:pt x="47387" y="19741"/>
                    <a:pt x="47339" y="19514"/>
                  </a:cubicBezTo>
                  <a:cubicBezTo>
                    <a:pt x="47292" y="19253"/>
                    <a:pt x="47316" y="19193"/>
                    <a:pt x="47101" y="19098"/>
                  </a:cubicBezTo>
                  <a:cubicBezTo>
                    <a:pt x="47007" y="19054"/>
                    <a:pt x="46922" y="18996"/>
                    <a:pt x="46854" y="18996"/>
                  </a:cubicBezTo>
                  <a:cubicBezTo>
                    <a:pt x="46795" y="18996"/>
                    <a:pt x="46748" y="19041"/>
                    <a:pt x="46720" y="19181"/>
                  </a:cubicBezTo>
                  <a:cubicBezTo>
                    <a:pt x="46649" y="18991"/>
                    <a:pt x="46589" y="18800"/>
                    <a:pt x="46530" y="18610"/>
                  </a:cubicBezTo>
                  <a:cubicBezTo>
                    <a:pt x="46497" y="18505"/>
                    <a:pt x="46469" y="18469"/>
                    <a:pt x="46429" y="18469"/>
                  </a:cubicBezTo>
                  <a:cubicBezTo>
                    <a:pt x="46384" y="18469"/>
                    <a:pt x="46322" y="18517"/>
                    <a:pt x="46220" y="18562"/>
                  </a:cubicBezTo>
                  <a:cubicBezTo>
                    <a:pt x="46173" y="18431"/>
                    <a:pt x="46137" y="18300"/>
                    <a:pt x="46089" y="18169"/>
                  </a:cubicBezTo>
                  <a:lnTo>
                    <a:pt x="46089" y="18169"/>
                  </a:lnTo>
                  <a:cubicBezTo>
                    <a:pt x="46220" y="18181"/>
                    <a:pt x="46351" y="18193"/>
                    <a:pt x="46482" y="18217"/>
                  </a:cubicBezTo>
                  <a:cubicBezTo>
                    <a:pt x="46470" y="17955"/>
                    <a:pt x="46196" y="17979"/>
                    <a:pt x="46351" y="17740"/>
                  </a:cubicBezTo>
                  <a:cubicBezTo>
                    <a:pt x="46406" y="17661"/>
                    <a:pt x="46464" y="17629"/>
                    <a:pt x="46530" y="17629"/>
                  </a:cubicBezTo>
                  <a:cubicBezTo>
                    <a:pt x="46593" y="17629"/>
                    <a:pt x="46663" y="17658"/>
                    <a:pt x="46744" y="17705"/>
                  </a:cubicBezTo>
                  <a:cubicBezTo>
                    <a:pt x="46899" y="17788"/>
                    <a:pt x="47042" y="18074"/>
                    <a:pt x="47196" y="18110"/>
                  </a:cubicBezTo>
                  <a:cubicBezTo>
                    <a:pt x="47205" y="18111"/>
                    <a:pt x="47214" y="18112"/>
                    <a:pt x="47224" y="18112"/>
                  </a:cubicBezTo>
                  <a:cubicBezTo>
                    <a:pt x="47350" y="18112"/>
                    <a:pt x="47574" y="17976"/>
                    <a:pt x="47685" y="17943"/>
                  </a:cubicBezTo>
                  <a:lnTo>
                    <a:pt x="47685" y="17943"/>
                  </a:lnTo>
                  <a:cubicBezTo>
                    <a:pt x="47756" y="18229"/>
                    <a:pt x="47482" y="18252"/>
                    <a:pt x="47304" y="18336"/>
                  </a:cubicBezTo>
                  <a:cubicBezTo>
                    <a:pt x="47613" y="18705"/>
                    <a:pt x="47792" y="18860"/>
                    <a:pt x="48208" y="19050"/>
                  </a:cubicBezTo>
                  <a:cubicBezTo>
                    <a:pt x="48292" y="18800"/>
                    <a:pt x="48220" y="18514"/>
                    <a:pt x="48197" y="18252"/>
                  </a:cubicBezTo>
                  <a:lnTo>
                    <a:pt x="48197" y="18252"/>
                  </a:lnTo>
                  <a:cubicBezTo>
                    <a:pt x="48308" y="18332"/>
                    <a:pt x="48398" y="18364"/>
                    <a:pt x="48481" y="18364"/>
                  </a:cubicBezTo>
                  <a:cubicBezTo>
                    <a:pt x="48649" y="18364"/>
                    <a:pt x="48792" y="18237"/>
                    <a:pt x="49030" y="18110"/>
                  </a:cubicBezTo>
                  <a:cubicBezTo>
                    <a:pt x="48911" y="18062"/>
                    <a:pt x="48792" y="18002"/>
                    <a:pt x="48673" y="17943"/>
                  </a:cubicBezTo>
                  <a:cubicBezTo>
                    <a:pt x="48712" y="17895"/>
                    <a:pt x="48768" y="17879"/>
                    <a:pt x="48832" y="17879"/>
                  </a:cubicBezTo>
                  <a:cubicBezTo>
                    <a:pt x="48943" y="17879"/>
                    <a:pt x="49075" y="17928"/>
                    <a:pt x="49173" y="17943"/>
                  </a:cubicBezTo>
                  <a:cubicBezTo>
                    <a:pt x="49209" y="17609"/>
                    <a:pt x="49328" y="17407"/>
                    <a:pt x="49018" y="17276"/>
                  </a:cubicBezTo>
                  <a:cubicBezTo>
                    <a:pt x="48960" y="17251"/>
                    <a:pt x="48886" y="17242"/>
                    <a:pt x="48804" y="17242"/>
                  </a:cubicBezTo>
                  <a:cubicBezTo>
                    <a:pt x="48618" y="17242"/>
                    <a:pt x="48397" y="17288"/>
                    <a:pt x="48256" y="17288"/>
                  </a:cubicBezTo>
                  <a:cubicBezTo>
                    <a:pt x="48316" y="17193"/>
                    <a:pt x="48387" y="17086"/>
                    <a:pt x="48459" y="16978"/>
                  </a:cubicBezTo>
                  <a:cubicBezTo>
                    <a:pt x="48149" y="16931"/>
                    <a:pt x="48006" y="16955"/>
                    <a:pt x="47792" y="16717"/>
                  </a:cubicBezTo>
                  <a:cubicBezTo>
                    <a:pt x="47601" y="16502"/>
                    <a:pt x="47530" y="16431"/>
                    <a:pt x="47280" y="16336"/>
                  </a:cubicBezTo>
                  <a:cubicBezTo>
                    <a:pt x="46780" y="16145"/>
                    <a:pt x="46280" y="15955"/>
                    <a:pt x="45780" y="15728"/>
                  </a:cubicBezTo>
                  <a:cubicBezTo>
                    <a:pt x="45922" y="15716"/>
                    <a:pt x="46065" y="15693"/>
                    <a:pt x="46196" y="15681"/>
                  </a:cubicBezTo>
                  <a:cubicBezTo>
                    <a:pt x="46184" y="15550"/>
                    <a:pt x="46161" y="15419"/>
                    <a:pt x="46137" y="15288"/>
                  </a:cubicBezTo>
                  <a:lnTo>
                    <a:pt x="46137" y="15288"/>
                  </a:lnTo>
                  <a:cubicBezTo>
                    <a:pt x="46339" y="15323"/>
                    <a:pt x="46530" y="15371"/>
                    <a:pt x="46732" y="15407"/>
                  </a:cubicBezTo>
                  <a:cubicBezTo>
                    <a:pt x="46648" y="15181"/>
                    <a:pt x="46635" y="15120"/>
                    <a:pt x="46532" y="15120"/>
                  </a:cubicBezTo>
                  <a:cubicBezTo>
                    <a:pt x="46488" y="15120"/>
                    <a:pt x="46428" y="15131"/>
                    <a:pt x="46339" y="15145"/>
                  </a:cubicBezTo>
                  <a:cubicBezTo>
                    <a:pt x="46314" y="15150"/>
                    <a:pt x="46289" y="15153"/>
                    <a:pt x="46265" y="15153"/>
                  </a:cubicBezTo>
                  <a:cubicBezTo>
                    <a:pt x="46126" y="15153"/>
                    <a:pt x="45994" y="15076"/>
                    <a:pt x="45863" y="15026"/>
                  </a:cubicBezTo>
                  <a:cubicBezTo>
                    <a:pt x="46087" y="14889"/>
                    <a:pt x="46184" y="14841"/>
                    <a:pt x="46388" y="14841"/>
                  </a:cubicBezTo>
                  <a:cubicBezTo>
                    <a:pt x="46433" y="14841"/>
                    <a:pt x="46484" y="14843"/>
                    <a:pt x="46542" y="14847"/>
                  </a:cubicBezTo>
                  <a:cubicBezTo>
                    <a:pt x="46542" y="14597"/>
                    <a:pt x="46280" y="14478"/>
                    <a:pt x="46113" y="14371"/>
                  </a:cubicBezTo>
                  <a:cubicBezTo>
                    <a:pt x="46077" y="14621"/>
                    <a:pt x="45827" y="14669"/>
                    <a:pt x="45637" y="14764"/>
                  </a:cubicBezTo>
                  <a:cubicBezTo>
                    <a:pt x="45708" y="14502"/>
                    <a:pt x="45518" y="14550"/>
                    <a:pt x="45339" y="14514"/>
                  </a:cubicBezTo>
                  <a:cubicBezTo>
                    <a:pt x="45553" y="14442"/>
                    <a:pt x="45934" y="14442"/>
                    <a:pt x="46018" y="14169"/>
                  </a:cubicBezTo>
                  <a:cubicBezTo>
                    <a:pt x="45850" y="14090"/>
                    <a:pt x="45154" y="13637"/>
                    <a:pt x="44851" y="13637"/>
                  </a:cubicBezTo>
                  <a:cubicBezTo>
                    <a:pt x="44787" y="13637"/>
                    <a:pt x="44741" y="13657"/>
                    <a:pt x="44720" y="13704"/>
                  </a:cubicBezTo>
                  <a:cubicBezTo>
                    <a:pt x="44656" y="13848"/>
                    <a:pt x="44485" y="13997"/>
                    <a:pt x="44351" y="13997"/>
                  </a:cubicBezTo>
                  <a:cubicBezTo>
                    <a:pt x="44285" y="13997"/>
                    <a:pt x="44227" y="13961"/>
                    <a:pt x="44196" y="13871"/>
                  </a:cubicBezTo>
                  <a:cubicBezTo>
                    <a:pt x="44148" y="13740"/>
                    <a:pt x="44601" y="13549"/>
                    <a:pt x="44708" y="13490"/>
                  </a:cubicBezTo>
                  <a:cubicBezTo>
                    <a:pt x="44631" y="13237"/>
                    <a:pt x="44412" y="13158"/>
                    <a:pt x="44187" y="13158"/>
                  </a:cubicBezTo>
                  <a:cubicBezTo>
                    <a:pt x="44032" y="13158"/>
                    <a:pt x="43873" y="13196"/>
                    <a:pt x="43756" y="13240"/>
                  </a:cubicBezTo>
                  <a:cubicBezTo>
                    <a:pt x="43748" y="13242"/>
                    <a:pt x="43740" y="13244"/>
                    <a:pt x="43732" y="13244"/>
                  </a:cubicBezTo>
                  <a:cubicBezTo>
                    <a:pt x="43542" y="13244"/>
                    <a:pt x="43141" y="12614"/>
                    <a:pt x="42970" y="12454"/>
                  </a:cubicBezTo>
                  <a:cubicBezTo>
                    <a:pt x="42782" y="12267"/>
                    <a:pt x="42350" y="12069"/>
                    <a:pt x="42079" y="12069"/>
                  </a:cubicBezTo>
                  <a:cubicBezTo>
                    <a:pt x="42057" y="12069"/>
                    <a:pt x="42037" y="12070"/>
                    <a:pt x="42017" y="12073"/>
                  </a:cubicBezTo>
                  <a:cubicBezTo>
                    <a:pt x="41874" y="12097"/>
                    <a:pt x="41565" y="12073"/>
                    <a:pt x="41458" y="12168"/>
                  </a:cubicBezTo>
                  <a:cubicBezTo>
                    <a:pt x="41391" y="12235"/>
                    <a:pt x="41171" y="12507"/>
                    <a:pt x="41073" y="12507"/>
                  </a:cubicBezTo>
                  <a:cubicBezTo>
                    <a:pt x="41065" y="12507"/>
                    <a:pt x="41059" y="12505"/>
                    <a:pt x="41053" y="12502"/>
                  </a:cubicBezTo>
                  <a:cubicBezTo>
                    <a:pt x="40910" y="12416"/>
                    <a:pt x="40841" y="12366"/>
                    <a:pt x="40781" y="12366"/>
                  </a:cubicBezTo>
                  <a:cubicBezTo>
                    <a:pt x="40715" y="12366"/>
                    <a:pt x="40659" y="12425"/>
                    <a:pt x="40529" y="12561"/>
                  </a:cubicBezTo>
                  <a:cubicBezTo>
                    <a:pt x="40468" y="12617"/>
                    <a:pt x="40396" y="12649"/>
                    <a:pt x="40344" y="12649"/>
                  </a:cubicBezTo>
                  <a:cubicBezTo>
                    <a:pt x="40274" y="12649"/>
                    <a:pt x="40239" y="12591"/>
                    <a:pt x="40315" y="12454"/>
                  </a:cubicBezTo>
                  <a:cubicBezTo>
                    <a:pt x="40469" y="12180"/>
                    <a:pt x="40505" y="12168"/>
                    <a:pt x="40362" y="11871"/>
                  </a:cubicBezTo>
                  <a:cubicBezTo>
                    <a:pt x="40267" y="11668"/>
                    <a:pt x="40184" y="11692"/>
                    <a:pt x="40065" y="11537"/>
                  </a:cubicBezTo>
                  <a:cubicBezTo>
                    <a:pt x="39957" y="11383"/>
                    <a:pt x="40005" y="11132"/>
                    <a:pt x="39815" y="11121"/>
                  </a:cubicBezTo>
                  <a:cubicBezTo>
                    <a:pt x="39713" y="11112"/>
                    <a:pt x="39563" y="11073"/>
                    <a:pt x="39433" y="11073"/>
                  </a:cubicBezTo>
                  <a:cubicBezTo>
                    <a:pt x="39381" y="11073"/>
                    <a:pt x="39332" y="11080"/>
                    <a:pt x="39291" y="11097"/>
                  </a:cubicBezTo>
                  <a:cubicBezTo>
                    <a:pt x="38945" y="11228"/>
                    <a:pt x="38600" y="11394"/>
                    <a:pt x="38231" y="11454"/>
                  </a:cubicBezTo>
                  <a:cubicBezTo>
                    <a:pt x="38267" y="11323"/>
                    <a:pt x="38302" y="11192"/>
                    <a:pt x="38338" y="11049"/>
                  </a:cubicBezTo>
                  <a:cubicBezTo>
                    <a:pt x="38148" y="11029"/>
                    <a:pt x="37996" y="11016"/>
                    <a:pt x="37857" y="11016"/>
                  </a:cubicBezTo>
                  <a:close/>
                  <a:moveTo>
                    <a:pt x="40789" y="21064"/>
                  </a:moveTo>
                  <a:cubicBezTo>
                    <a:pt x="40645" y="21064"/>
                    <a:pt x="40516" y="21235"/>
                    <a:pt x="40505" y="21360"/>
                  </a:cubicBezTo>
                  <a:cubicBezTo>
                    <a:pt x="40493" y="21574"/>
                    <a:pt x="40577" y="21598"/>
                    <a:pt x="40708" y="21741"/>
                  </a:cubicBezTo>
                  <a:cubicBezTo>
                    <a:pt x="40839" y="21622"/>
                    <a:pt x="41255" y="21205"/>
                    <a:pt x="40850" y="21074"/>
                  </a:cubicBezTo>
                  <a:cubicBezTo>
                    <a:pt x="40830" y="21067"/>
                    <a:pt x="40809" y="21064"/>
                    <a:pt x="40789" y="21064"/>
                  </a:cubicBezTo>
                  <a:close/>
                  <a:moveTo>
                    <a:pt x="26661" y="20630"/>
                  </a:moveTo>
                  <a:cubicBezTo>
                    <a:pt x="26879" y="20630"/>
                    <a:pt x="27106" y="20692"/>
                    <a:pt x="27277" y="20765"/>
                  </a:cubicBezTo>
                  <a:cubicBezTo>
                    <a:pt x="27230" y="20812"/>
                    <a:pt x="27170" y="20896"/>
                    <a:pt x="27111" y="20931"/>
                  </a:cubicBezTo>
                  <a:cubicBezTo>
                    <a:pt x="27092" y="20776"/>
                    <a:pt x="26943" y="20712"/>
                    <a:pt x="26759" y="20712"/>
                  </a:cubicBezTo>
                  <a:cubicBezTo>
                    <a:pt x="26464" y="20712"/>
                    <a:pt x="26081" y="20878"/>
                    <a:pt x="26015" y="21098"/>
                  </a:cubicBezTo>
                  <a:cubicBezTo>
                    <a:pt x="26248" y="20953"/>
                    <a:pt x="26465" y="20784"/>
                    <a:pt x="26704" y="20784"/>
                  </a:cubicBezTo>
                  <a:cubicBezTo>
                    <a:pt x="26759" y="20784"/>
                    <a:pt x="26815" y="20792"/>
                    <a:pt x="26872" y="20812"/>
                  </a:cubicBezTo>
                  <a:cubicBezTo>
                    <a:pt x="26831" y="20806"/>
                    <a:pt x="26789" y="20806"/>
                    <a:pt x="26747" y="20806"/>
                  </a:cubicBezTo>
                  <a:cubicBezTo>
                    <a:pt x="26706" y="20806"/>
                    <a:pt x="26664" y="20806"/>
                    <a:pt x="26622" y="20800"/>
                  </a:cubicBezTo>
                  <a:lnTo>
                    <a:pt x="26622" y="20800"/>
                  </a:lnTo>
                  <a:cubicBezTo>
                    <a:pt x="26706" y="20872"/>
                    <a:pt x="26813" y="20872"/>
                    <a:pt x="26920" y="20872"/>
                  </a:cubicBezTo>
                  <a:cubicBezTo>
                    <a:pt x="26813" y="20896"/>
                    <a:pt x="26694" y="20919"/>
                    <a:pt x="26587" y="20955"/>
                  </a:cubicBezTo>
                  <a:cubicBezTo>
                    <a:pt x="26650" y="20968"/>
                    <a:pt x="26683" y="20981"/>
                    <a:pt x="26719" y="20981"/>
                  </a:cubicBezTo>
                  <a:cubicBezTo>
                    <a:pt x="26749" y="20981"/>
                    <a:pt x="26781" y="20971"/>
                    <a:pt x="26837" y="20943"/>
                  </a:cubicBezTo>
                  <a:lnTo>
                    <a:pt x="26837" y="20943"/>
                  </a:lnTo>
                  <a:cubicBezTo>
                    <a:pt x="26706" y="21098"/>
                    <a:pt x="26599" y="21027"/>
                    <a:pt x="26432" y="21074"/>
                  </a:cubicBezTo>
                  <a:cubicBezTo>
                    <a:pt x="26253" y="21122"/>
                    <a:pt x="26158" y="21217"/>
                    <a:pt x="26003" y="21360"/>
                  </a:cubicBezTo>
                  <a:cubicBezTo>
                    <a:pt x="26039" y="21360"/>
                    <a:pt x="26075" y="21348"/>
                    <a:pt x="26110" y="21348"/>
                  </a:cubicBezTo>
                  <a:cubicBezTo>
                    <a:pt x="25980" y="21455"/>
                    <a:pt x="25825" y="21658"/>
                    <a:pt x="25682" y="21729"/>
                  </a:cubicBezTo>
                  <a:cubicBezTo>
                    <a:pt x="25432" y="21836"/>
                    <a:pt x="25289" y="21777"/>
                    <a:pt x="25063" y="21979"/>
                  </a:cubicBezTo>
                  <a:cubicBezTo>
                    <a:pt x="25167" y="22198"/>
                    <a:pt x="24615" y="22307"/>
                    <a:pt x="24347" y="22307"/>
                  </a:cubicBezTo>
                  <a:cubicBezTo>
                    <a:pt x="24309" y="22307"/>
                    <a:pt x="24277" y="22305"/>
                    <a:pt x="24253" y="22301"/>
                  </a:cubicBezTo>
                  <a:cubicBezTo>
                    <a:pt x="23944" y="22253"/>
                    <a:pt x="23455" y="22193"/>
                    <a:pt x="23253" y="21931"/>
                  </a:cubicBezTo>
                  <a:cubicBezTo>
                    <a:pt x="23263" y="21931"/>
                    <a:pt x="23273" y="21930"/>
                    <a:pt x="23283" y="21930"/>
                  </a:cubicBezTo>
                  <a:cubicBezTo>
                    <a:pt x="23424" y="21930"/>
                    <a:pt x="23537" y="22003"/>
                    <a:pt x="23682" y="22003"/>
                  </a:cubicBezTo>
                  <a:cubicBezTo>
                    <a:pt x="23670" y="21979"/>
                    <a:pt x="23670" y="21943"/>
                    <a:pt x="23658" y="21920"/>
                  </a:cubicBezTo>
                  <a:lnTo>
                    <a:pt x="23658" y="21920"/>
                  </a:lnTo>
                  <a:cubicBezTo>
                    <a:pt x="23762" y="21928"/>
                    <a:pt x="23861" y="21973"/>
                    <a:pt x="23951" y="21973"/>
                  </a:cubicBezTo>
                  <a:cubicBezTo>
                    <a:pt x="23994" y="21973"/>
                    <a:pt x="24036" y="21963"/>
                    <a:pt x="24075" y="21931"/>
                  </a:cubicBezTo>
                  <a:cubicBezTo>
                    <a:pt x="24051" y="21908"/>
                    <a:pt x="24027" y="21884"/>
                    <a:pt x="24003" y="21860"/>
                  </a:cubicBezTo>
                  <a:cubicBezTo>
                    <a:pt x="24158" y="21824"/>
                    <a:pt x="24110" y="21777"/>
                    <a:pt x="24194" y="21646"/>
                  </a:cubicBezTo>
                  <a:cubicBezTo>
                    <a:pt x="24230" y="21589"/>
                    <a:pt x="24268" y="21575"/>
                    <a:pt x="24309" y="21575"/>
                  </a:cubicBezTo>
                  <a:cubicBezTo>
                    <a:pt x="24352" y="21575"/>
                    <a:pt x="24398" y="21590"/>
                    <a:pt x="24449" y="21590"/>
                  </a:cubicBezTo>
                  <a:cubicBezTo>
                    <a:pt x="24463" y="21590"/>
                    <a:pt x="24477" y="21589"/>
                    <a:pt x="24491" y="21586"/>
                  </a:cubicBezTo>
                  <a:cubicBezTo>
                    <a:pt x="24848" y="21503"/>
                    <a:pt x="24253" y="21288"/>
                    <a:pt x="24372" y="21027"/>
                  </a:cubicBezTo>
                  <a:lnTo>
                    <a:pt x="24372" y="21027"/>
                  </a:lnTo>
                  <a:cubicBezTo>
                    <a:pt x="24370" y="21027"/>
                    <a:pt x="24367" y="21027"/>
                    <a:pt x="24364" y="21027"/>
                  </a:cubicBezTo>
                  <a:cubicBezTo>
                    <a:pt x="24277" y="21027"/>
                    <a:pt x="23922" y="20858"/>
                    <a:pt x="23991" y="20800"/>
                  </a:cubicBezTo>
                  <a:cubicBezTo>
                    <a:pt x="23995" y="20796"/>
                    <a:pt x="24003" y="20794"/>
                    <a:pt x="24015" y="20794"/>
                  </a:cubicBezTo>
                  <a:cubicBezTo>
                    <a:pt x="24098" y="20794"/>
                    <a:pt x="24351" y="20901"/>
                    <a:pt x="24372" y="20943"/>
                  </a:cubicBezTo>
                  <a:cubicBezTo>
                    <a:pt x="24467" y="21122"/>
                    <a:pt x="24813" y="21038"/>
                    <a:pt x="24837" y="21110"/>
                  </a:cubicBezTo>
                  <a:cubicBezTo>
                    <a:pt x="24912" y="21308"/>
                    <a:pt x="25136" y="21356"/>
                    <a:pt x="25321" y="21356"/>
                  </a:cubicBezTo>
                  <a:cubicBezTo>
                    <a:pt x="25370" y="21356"/>
                    <a:pt x="25416" y="21353"/>
                    <a:pt x="25456" y="21348"/>
                  </a:cubicBezTo>
                  <a:cubicBezTo>
                    <a:pt x="25670" y="21324"/>
                    <a:pt x="25741" y="21288"/>
                    <a:pt x="25908" y="21122"/>
                  </a:cubicBezTo>
                  <a:cubicBezTo>
                    <a:pt x="25991" y="21027"/>
                    <a:pt x="26075" y="20872"/>
                    <a:pt x="26182" y="20777"/>
                  </a:cubicBezTo>
                  <a:cubicBezTo>
                    <a:pt x="26315" y="20670"/>
                    <a:pt x="26485" y="20630"/>
                    <a:pt x="26661" y="20630"/>
                  </a:cubicBezTo>
                  <a:close/>
                  <a:moveTo>
                    <a:pt x="86808" y="22634"/>
                  </a:moveTo>
                  <a:cubicBezTo>
                    <a:pt x="86708" y="22634"/>
                    <a:pt x="86622" y="22783"/>
                    <a:pt x="86880" y="22932"/>
                  </a:cubicBezTo>
                  <a:cubicBezTo>
                    <a:pt x="86868" y="22884"/>
                    <a:pt x="86868" y="22836"/>
                    <a:pt x="86856" y="22777"/>
                  </a:cubicBezTo>
                  <a:lnTo>
                    <a:pt x="86928" y="22777"/>
                  </a:lnTo>
                  <a:cubicBezTo>
                    <a:pt x="86915" y="22675"/>
                    <a:pt x="86860" y="22634"/>
                    <a:pt x="86808" y="22634"/>
                  </a:cubicBezTo>
                  <a:close/>
                  <a:moveTo>
                    <a:pt x="62150" y="0"/>
                  </a:moveTo>
                  <a:cubicBezTo>
                    <a:pt x="61961" y="0"/>
                    <a:pt x="61771" y="8"/>
                    <a:pt x="61579" y="24"/>
                  </a:cubicBezTo>
                  <a:cubicBezTo>
                    <a:pt x="61174" y="60"/>
                    <a:pt x="60770" y="95"/>
                    <a:pt x="60365" y="131"/>
                  </a:cubicBezTo>
                  <a:cubicBezTo>
                    <a:pt x="60342" y="133"/>
                    <a:pt x="60315" y="134"/>
                    <a:pt x="60285" y="134"/>
                  </a:cubicBezTo>
                  <a:cubicBezTo>
                    <a:pt x="60239" y="134"/>
                    <a:pt x="60186" y="132"/>
                    <a:pt x="60133" y="132"/>
                  </a:cubicBezTo>
                  <a:cubicBezTo>
                    <a:pt x="60020" y="132"/>
                    <a:pt x="59902" y="139"/>
                    <a:pt x="59829" y="179"/>
                  </a:cubicBezTo>
                  <a:cubicBezTo>
                    <a:pt x="59648" y="281"/>
                    <a:pt x="59617" y="694"/>
                    <a:pt x="59400" y="694"/>
                  </a:cubicBezTo>
                  <a:cubicBezTo>
                    <a:pt x="59389" y="694"/>
                    <a:pt x="59377" y="693"/>
                    <a:pt x="59365" y="691"/>
                  </a:cubicBezTo>
                  <a:cubicBezTo>
                    <a:pt x="59043" y="631"/>
                    <a:pt x="58722" y="572"/>
                    <a:pt x="58400" y="524"/>
                  </a:cubicBezTo>
                  <a:cubicBezTo>
                    <a:pt x="58117" y="472"/>
                    <a:pt x="57796" y="353"/>
                    <a:pt x="57501" y="353"/>
                  </a:cubicBezTo>
                  <a:cubicBezTo>
                    <a:pt x="57387" y="353"/>
                    <a:pt x="57277" y="371"/>
                    <a:pt x="57174" y="417"/>
                  </a:cubicBezTo>
                  <a:cubicBezTo>
                    <a:pt x="56626" y="667"/>
                    <a:pt x="56079" y="917"/>
                    <a:pt x="55543" y="1167"/>
                  </a:cubicBezTo>
                  <a:cubicBezTo>
                    <a:pt x="56055" y="1488"/>
                    <a:pt x="56614" y="1738"/>
                    <a:pt x="56948" y="2286"/>
                  </a:cubicBezTo>
                  <a:cubicBezTo>
                    <a:pt x="56031" y="1941"/>
                    <a:pt x="55174" y="1679"/>
                    <a:pt x="54221" y="1488"/>
                  </a:cubicBezTo>
                  <a:cubicBezTo>
                    <a:pt x="54173" y="1478"/>
                    <a:pt x="54121" y="1474"/>
                    <a:pt x="54067" y="1474"/>
                  </a:cubicBezTo>
                  <a:cubicBezTo>
                    <a:pt x="53796" y="1474"/>
                    <a:pt x="53459" y="1580"/>
                    <a:pt x="53221" y="1619"/>
                  </a:cubicBezTo>
                  <a:cubicBezTo>
                    <a:pt x="52566" y="1703"/>
                    <a:pt x="51899" y="1786"/>
                    <a:pt x="51245" y="1881"/>
                  </a:cubicBezTo>
                  <a:cubicBezTo>
                    <a:pt x="50959" y="1917"/>
                    <a:pt x="50506" y="1881"/>
                    <a:pt x="50244" y="2012"/>
                  </a:cubicBezTo>
                  <a:cubicBezTo>
                    <a:pt x="49863" y="2203"/>
                    <a:pt x="49494" y="2405"/>
                    <a:pt x="49113" y="2596"/>
                  </a:cubicBezTo>
                  <a:cubicBezTo>
                    <a:pt x="48197" y="3072"/>
                    <a:pt x="47280" y="3548"/>
                    <a:pt x="46363" y="4013"/>
                  </a:cubicBezTo>
                  <a:cubicBezTo>
                    <a:pt x="46696" y="4394"/>
                    <a:pt x="47113" y="4334"/>
                    <a:pt x="47577" y="4382"/>
                  </a:cubicBezTo>
                  <a:cubicBezTo>
                    <a:pt x="47482" y="4644"/>
                    <a:pt x="47375" y="4906"/>
                    <a:pt x="47280" y="5167"/>
                  </a:cubicBezTo>
                  <a:cubicBezTo>
                    <a:pt x="47185" y="5396"/>
                    <a:pt x="47143" y="5404"/>
                    <a:pt x="46977" y="5404"/>
                  </a:cubicBezTo>
                  <a:cubicBezTo>
                    <a:pt x="46965" y="5404"/>
                    <a:pt x="46953" y="5404"/>
                    <a:pt x="46940" y="5404"/>
                  </a:cubicBezTo>
                  <a:cubicBezTo>
                    <a:pt x="46907" y="5404"/>
                    <a:pt x="46870" y="5404"/>
                    <a:pt x="46827" y="5406"/>
                  </a:cubicBezTo>
                  <a:cubicBezTo>
                    <a:pt x="46399" y="5429"/>
                    <a:pt x="46053" y="5525"/>
                    <a:pt x="45637" y="5644"/>
                  </a:cubicBezTo>
                  <a:cubicBezTo>
                    <a:pt x="45101" y="5798"/>
                    <a:pt x="44565" y="5953"/>
                    <a:pt x="44029" y="6108"/>
                  </a:cubicBezTo>
                  <a:cubicBezTo>
                    <a:pt x="43898" y="6144"/>
                    <a:pt x="43898" y="6465"/>
                    <a:pt x="43875" y="6596"/>
                  </a:cubicBezTo>
                  <a:cubicBezTo>
                    <a:pt x="43851" y="6691"/>
                    <a:pt x="44101" y="6941"/>
                    <a:pt x="44160" y="7013"/>
                  </a:cubicBezTo>
                  <a:cubicBezTo>
                    <a:pt x="44315" y="7239"/>
                    <a:pt x="44518" y="7668"/>
                    <a:pt x="44744" y="7799"/>
                  </a:cubicBezTo>
                  <a:cubicBezTo>
                    <a:pt x="45065" y="7989"/>
                    <a:pt x="45375" y="8180"/>
                    <a:pt x="45696" y="8358"/>
                  </a:cubicBezTo>
                  <a:cubicBezTo>
                    <a:pt x="45846" y="8451"/>
                    <a:pt x="46265" y="8812"/>
                    <a:pt x="46453" y="8812"/>
                  </a:cubicBezTo>
                  <a:cubicBezTo>
                    <a:pt x="46459" y="8812"/>
                    <a:pt x="46465" y="8811"/>
                    <a:pt x="46470" y="8811"/>
                  </a:cubicBezTo>
                  <a:cubicBezTo>
                    <a:pt x="46827" y="8775"/>
                    <a:pt x="47185" y="8727"/>
                    <a:pt x="47542" y="8680"/>
                  </a:cubicBezTo>
                  <a:cubicBezTo>
                    <a:pt x="47682" y="8661"/>
                    <a:pt x="47818" y="8653"/>
                    <a:pt x="47953" y="8653"/>
                  </a:cubicBezTo>
                  <a:cubicBezTo>
                    <a:pt x="48425" y="8653"/>
                    <a:pt x="48875" y="8751"/>
                    <a:pt x="49375" y="8835"/>
                  </a:cubicBezTo>
                  <a:cubicBezTo>
                    <a:pt x="49697" y="8882"/>
                    <a:pt x="50030" y="8942"/>
                    <a:pt x="50352" y="9001"/>
                  </a:cubicBezTo>
                  <a:cubicBezTo>
                    <a:pt x="50506" y="9025"/>
                    <a:pt x="50840" y="9620"/>
                    <a:pt x="50947" y="9751"/>
                  </a:cubicBezTo>
                  <a:cubicBezTo>
                    <a:pt x="51387" y="10323"/>
                    <a:pt x="51626" y="10990"/>
                    <a:pt x="51923" y="11656"/>
                  </a:cubicBezTo>
                  <a:cubicBezTo>
                    <a:pt x="52078" y="12025"/>
                    <a:pt x="52138" y="12061"/>
                    <a:pt x="52007" y="12430"/>
                  </a:cubicBezTo>
                  <a:cubicBezTo>
                    <a:pt x="51888" y="12776"/>
                    <a:pt x="51697" y="12990"/>
                    <a:pt x="51947" y="13252"/>
                  </a:cubicBezTo>
                  <a:cubicBezTo>
                    <a:pt x="52209" y="13538"/>
                    <a:pt x="52530" y="13680"/>
                    <a:pt x="52435" y="14085"/>
                  </a:cubicBezTo>
                  <a:cubicBezTo>
                    <a:pt x="52340" y="14478"/>
                    <a:pt x="52173" y="14692"/>
                    <a:pt x="52435" y="14978"/>
                  </a:cubicBezTo>
                  <a:cubicBezTo>
                    <a:pt x="52644" y="15210"/>
                    <a:pt x="52713" y="15296"/>
                    <a:pt x="52846" y="15296"/>
                  </a:cubicBezTo>
                  <a:cubicBezTo>
                    <a:pt x="52926" y="15296"/>
                    <a:pt x="53028" y="15265"/>
                    <a:pt x="53197" y="15216"/>
                  </a:cubicBezTo>
                  <a:cubicBezTo>
                    <a:pt x="53519" y="15109"/>
                    <a:pt x="53840" y="15026"/>
                    <a:pt x="54162" y="14919"/>
                  </a:cubicBezTo>
                  <a:lnTo>
                    <a:pt x="54162" y="14919"/>
                  </a:lnTo>
                  <a:cubicBezTo>
                    <a:pt x="54126" y="15169"/>
                    <a:pt x="54102" y="15407"/>
                    <a:pt x="54066" y="15657"/>
                  </a:cubicBezTo>
                  <a:cubicBezTo>
                    <a:pt x="54066" y="15728"/>
                    <a:pt x="53757" y="15812"/>
                    <a:pt x="53697" y="15835"/>
                  </a:cubicBezTo>
                  <a:cubicBezTo>
                    <a:pt x="53471" y="15931"/>
                    <a:pt x="53245" y="16026"/>
                    <a:pt x="53019" y="16121"/>
                  </a:cubicBezTo>
                  <a:cubicBezTo>
                    <a:pt x="52971" y="16145"/>
                    <a:pt x="52971" y="16466"/>
                    <a:pt x="52959" y="16514"/>
                  </a:cubicBezTo>
                  <a:cubicBezTo>
                    <a:pt x="52923" y="16836"/>
                    <a:pt x="52745" y="17395"/>
                    <a:pt x="52852" y="17705"/>
                  </a:cubicBezTo>
                  <a:cubicBezTo>
                    <a:pt x="53019" y="18169"/>
                    <a:pt x="53173" y="18622"/>
                    <a:pt x="53340" y="19086"/>
                  </a:cubicBezTo>
                  <a:cubicBezTo>
                    <a:pt x="53602" y="19836"/>
                    <a:pt x="54078" y="20443"/>
                    <a:pt x="54495" y="21086"/>
                  </a:cubicBezTo>
                  <a:cubicBezTo>
                    <a:pt x="54733" y="21479"/>
                    <a:pt x="54983" y="21872"/>
                    <a:pt x="55233" y="22253"/>
                  </a:cubicBezTo>
                  <a:cubicBezTo>
                    <a:pt x="55352" y="22443"/>
                    <a:pt x="55709" y="22479"/>
                    <a:pt x="55900" y="22551"/>
                  </a:cubicBezTo>
                  <a:cubicBezTo>
                    <a:pt x="56293" y="22693"/>
                    <a:pt x="56686" y="22848"/>
                    <a:pt x="57079" y="22991"/>
                  </a:cubicBezTo>
                  <a:cubicBezTo>
                    <a:pt x="57124" y="23008"/>
                    <a:pt x="57269" y="23019"/>
                    <a:pt x="57412" y="23019"/>
                  </a:cubicBezTo>
                  <a:cubicBezTo>
                    <a:pt x="57571" y="23019"/>
                    <a:pt x="57727" y="23005"/>
                    <a:pt x="57733" y="22967"/>
                  </a:cubicBezTo>
                  <a:cubicBezTo>
                    <a:pt x="57984" y="22205"/>
                    <a:pt x="58222" y="21443"/>
                    <a:pt x="58472" y="20681"/>
                  </a:cubicBezTo>
                  <a:cubicBezTo>
                    <a:pt x="58662" y="20062"/>
                    <a:pt x="58888" y="19467"/>
                    <a:pt x="59103" y="18860"/>
                  </a:cubicBezTo>
                  <a:cubicBezTo>
                    <a:pt x="59222" y="18538"/>
                    <a:pt x="59210" y="18526"/>
                    <a:pt x="59508" y="18431"/>
                  </a:cubicBezTo>
                  <a:cubicBezTo>
                    <a:pt x="59900" y="18300"/>
                    <a:pt x="60305" y="18169"/>
                    <a:pt x="60698" y="18038"/>
                  </a:cubicBezTo>
                  <a:cubicBezTo>
                    <a:pt x="60948" y="17967"/>
                    <a:pt x="61305" y="17919"/>
                    <a:pt x="61532" y="17764"/>
                  </a:cubicBezTo>
                  <a:cubicBezTo>
                    <a:pt x="61782" y="17598"/>
                    <a:pt x="62008" y="17181"/>
                    <a:pt x="62198" y="16943"/>
                  </a:cubicBezTo>
                  <a:cubicBezTo>
                    <a:pt x="62377" y="16717"/>
                    <a:pt x="62436" y="16586"/>
                    <a:pt x="62686" y="16526"/>
                  </a:cubicBezTo>
                  <a:cubicBezTo>
                    <a:pt x="63056" y="16419"/>
                    <a:pt x="63425" y="16324"/>
                    <a:pt x="63794" y="16228"/>
                  </a:cubicBezTo>
                  <a:cubicBezTo>
                    <a:pt x="64330" y="16085"/>
                    <a:pt x="64984" y="16026"/>
                    <a:pt x="65473" y="15728"/>
                  </a:cubicBezTo>
                  <a:cubicBezTo>
                    <a:pt x="66068" y="15359"/>
                    <a:pt x="66675" y="14990"/>
                    <a:pt x="67282" y="14621"/>
                  </a:cubicBezTo>
                  <a:cubicBezTo>
                    <a:pt x="67568" y="14264"/>
                    <a:pt x="67592" y="14288"/>
                    <a:pt x="67485" y="13835"/>
                  </a:cubicBezTo>
                  <a:cubicBezTo>
                    <a:pt x="67425" y="13621"/>
                    <a:pt x="67211" y="13121"/>
                    <a:pt x="67282" y="12907"/>
                  </a:cubicBezTo>
                  <a:cubicBezTo>
                    <a:pt x="67473" y="12359"/>
                    <a:pt x="67592" y="11668"/>
                    <a:pt x="67973" y="11240"/>
                  </a:cubicBezTo>
                  <a:cubicBezTo>
                    <a:pt x="68223" y="10966"/>
                    <a:pt x="68473" y="10680"/>
                    <a:pt x="68735" y="10394"/>
                  </a:cubicBezTo>
                  <a:cubicBezTo>
                    <a:pt x="68806" y="10323"/>
                    <a:pt x="68628" y="9680"/>
                    <a:pt x="68604" y="9561"/>
                  </a:cubicBezTo>
                  <a:cubicBezTo>
                    <a:pt x="68568" y="9323"/>
                    <a:pt x="68592" y="8930"/>
                    <a:pt x="68390" y="8787"/>
                  </a:cubicBezTo>
                  <a:cubicBezTo>
                    <a:pt x="68140" y="8620"/>
                    <a:pt x="67878" y="8442"/>
                    <a:pt x="67628" y="8263"/>
                  </a:cubicBezTo>
                  <a:cubicBezTo>
                    <a:pt x="67997" y="7906"/>
                    <a:pt x="68366" y="7537"/>
                    <a:pt x="68735" y="7168"/>
                  </a:cubicBezTo>
                  <a:cubicBezTo>
                    <a:pt x="68342" y="6906"/>
                    <a:pt x="68092" y="6799"/>
                    <a:pt x="67901" y="6346"/>
                  </a:cubicBezTo>
                  <a:cubicBezTo>
                    <a:pt x="67759" y="5989"/>
                    <a:pt x="68211" y="5537"/>
                    <a:pt x="68390" y="5239"/>
                  </a:cubicBezTo>
                  <a:cubicBezTo>
                    <a:pt x="68592" y="4906"/>
                    <a:pt x="68961" y="4775"/>
                    <a:pt x="69259" y="4572"/>
                  </a:cubicBezTo>
                  <a:cubicBezTo>
                    <a:pt x="69592" y="4334"/>
                    <a:pt x="69866" y="4108"/>
                    <a:pt x="70128" y="3786"/>
                  </a:cubicBezTo>
                  <a:cubicBezTo>
                    <a:pt x="70033" y="3703"/>
                    <a:pt x="69937" y="3620"/>
                    <a:pt x="69842" y="3536"/>
                  </a:cubicBezTo>
                  <a:cubicBezTo>
                    <a:pt x="70187" y="3465"/>
                    <a:pt x="70580" y="3453"/>
                    <a:pt x="70890" y="3274"/>
                  </a:cubicBezTo>
                  <a:cubicBezTo>
                    <a:pt x="71283" y="3048"/>
                    <a:pt x="71664" y="2822"/>
                    <a:pt x="72057" y="2596"/>
                  </a:cubicBezTo>
                  <a:cubicBezTo>
                    <a:pt x="71628" y="2429"/>
                    <a:pt x="71152" y="2155"/>
                    <a:pt x="70711" y="2072"/>
                  </a:cubicBezTo>
                  <a:cubicBezTo>
                    <a:pt x="70571" y="2046"/>
                    <a:pt x="70364" y="2018"/>
                    <a:pt x="70156" y="2018"/>
                  </a:cubicBezTo>
                  <a:cubicBezTo>
                    <a:pt x="69887" y="2018"/>
                    <a:pt x="69618" y="2065"/>
                    <a:pt x="69497" y="2227"/>
                  </a:cubicBezTo>
                  <a:cubicBezTo>
                    <a:pt x="69366" y="2391"/>
                    <a:pt x="69264" y="2625"/>
                    <a:pt x="69083" y="2625"/>
                  </a:cubicBezTo>
                  <a:cubicBezTo>
                    <a:pt x="69067" y="2625"/>
                    <a:pt x="69050" y="2623"/>
                    <a:pt x="69033" y="2620"/>
                  </a:cubicBezTo>
                  <a:cubicBezTo>
                    <a:pt x="68759" y="2584"/>
                    <a:pt x="68485" y="2536"/>
                    <a:pt x="68223" y="2489"/>
                  </a:cubicBezTo>
                  <a:cubicBezTo>
                    <a:pt x="68206" y="2486"/>
                    <a:pt x="68189" y="2485"/>
                    <a:pt x="68171" y="2485"/>
                  </a:cubicBezTo>
                  <a:cubicBezTo>
                    <a:pt x="67848" y="2485"/>
                    <a:pt x="67278" y="2865"/>
                    <a:pt x="66997" y="2989"/>
                  </a:cubicBezTo>
                  <a:cubicBezTo>
                    <a:pt x="67044" y="2905"/>
                    <a:pt x="67616" y="2000"/>
                    <a:pt x="67211" y="1989"/>
                  </a:cubicBezTo>
                  <a:cubicBezTo>
                    <a:pt x="67178" y="1987"/>
                    <a:pt x="67145" y="1987"/>
                    <a:pt x="67113" y="1987"/>
                  </a:cubicBezTo>
                  <a:cubicBezTo>
                    <a:pt x="67032" y="1987"/>
                    <a:pt x="66952" y="1989"/>
                    <a:pt x="66873" y="1989"/>
                  </a:cubicBezTo>
                  <a:cubicBezTo>
                    <a:pt x="66638" y="1989"/>
                    <a:pt x="66413" y="1968"/>
                    <a:pt x="66211" y="1798"/>
                  </a:cubicBezTo>
                  <a:cubicBezTo>
                    <a:pt x="66699" y="1631"/>
                    <a:pt x="67175" y="1453"/>
                    <a:pt x="67663" y="1274"/>
                  </a:cubicBezTo>
                  <a:cubicBezTo>
                    <a:pt x="66723" y="857"/>
                    <a:pt x="65877" y="441"/>
                    <a:pt x="64877" y="298"/>
                  </a:cubicBezTo>
                  <a:cubicBezTo>
                    <a:pt x="63950" y="170"/>
                    <a:pt x="63063" y="0"/>
                    <a:pt x="62150" y="0"/>
                  </a:cubicBezTo>
                  <a:close/>
                  <a:moveTo>
                    <a:pt x="887" y="22666"/>
                  </a:moveTo>
                  <a:cubicBezTo>
                    <a:pt x="704" y="22666"/>
                    <a:pt x="562" y="22780"/>
                    <a:pt x="342" y="22780"/>
                  </a:cubicBezTo>
                  <a:cubicBezTo>
                    <a:pt x="320" y="22780"/>
                    <a:pt x="298" y="22779"/>
                    <a:pt x="274" y="22777"/>
                  </a:cubicBezTo>
                  <a:lnTo>
                    <a:pt x="274" y="22777"/>
                  </a:lnTo>
                  <a:cubicBezTo>
                    <a:pt x="417" y="22991"/>
                    <a:pt x="619" y="23027"/>
                    <a:pt x="834" y="23098"/>
                  </a:cubicBezTo>
                  <a:cubicBezTo>
                    <a:pt x="869" y="22979"/>
                    <a:pt x="1000" y="23015"/>
                    <a:pt x="1119" y="23003"/>
                  </a:cubicBezTo>
                  <a:cubicBezTo>
                    <a:pt x="1119" y="22979"/>
                    <a:pt x="1119" y="22955"/>
                    <a:pt x="1107" y="22920"/>
                  </a:cubicBezTo>
                  <a:cubicBezTo>
                    <a:pt x="1095" y="22836"/>
                    <a:pt x="1012" y="22848"/>
                    <a:pt x="1072" y="22705"/>
                  </a:cubicBezTo>
                  <a:cubicBezTo>
                    <a:pt x="1004" y="22677"/>
                    <a:pt x="943" y="22666"/>
                    <a:pt x="887" y="22666"/>
                  </a:cubicBezTo>
                  <a:close/>
                  <a:moveTo>
                    <a:pt x="76090" y="23609"/>
                  </a:moveTo>
                  <a:cubicBezTo>
                    <a:pt x="76022" y="23609"/>
                    <a:pt x="76006" y="23713"/>
                    <a:pt x="75998" y="23765"/>
                  </a:cubicBezTo>
                  <a:cubicBezTo>
                    <a:pt x="76021" y="23789"/>
                    <a:pt x="76045" y="23825"/>
                    <a:pt x="76069" y="23860"/>
                  </a:cubicBezTo>
                  <a:cubicBezTo>
                    <a:pt x="76069" y="23836"/>
                    <a:pt x="76081" y="23801"/>
                    <a:pt x="76093" y="23765"/>
                  </a:cubicBezTo>
                  <a:cubicBezTo>
                    <a:pt x="76129" y="23777"/>
                    <a:pt x="76155" y="23782"/>
                    <a:pt x="76178" y="23782"/>
                  </a:cubicBezTo>
                  <a:cubicBezTo>
                    <a:pt x="76224" y="23782"/>
                    <a:pt x="76256" y="23761"/>
                    <a:pt x="76319" y="23729"/>
                  </a:cubicBezTo>
                  <a:cubicBezTo>
                    <a:pt x="76258" y="23719"/>
                    <a:pt x="76214" y="23691"/>
                    <a:pt x="76150" y="23691"/>
                  </a:cubicBezTo>
                  <a:cubicBezTo>
                    <a:pt x="76139" y="23691"/>
                    <a:pt x="76128" y="23692"/>
                    <a:pt x="76117" y="23694"/>
                  </a:cubicBezTo>
                  <a:cubicBezTo>
                    <a:pt x="76141" y="23682"/>
                    <a:pt x="76164" y="23670"/>
                    <a:pt x="76188" y="23658"/>
                  </a:cubicBezTo>
                  <a:cubicBezTo>
                    <a:pt x="76147" y="23623"/>
                    <a:pt x="76115" y="23609"/>
                    <a:pt x="76090" y="23609"/>
                  </a:cubicBezTo>
                  <a:close/>
                  <a:moveTo>
                    <a:pt x="7120" y="24063"/>
                  </a:moveTo>
                  <a:cubicBezTo>
                    <a:pt x="6989" y="24134"/>
                    <a:pt x="6882" y="24229"/>
                    <a:pt x="6846" y="24384"/>
                  </a:cubicBezTo>
                  <a:cubicBezTo>
                    <a:pt x="6879" y="24409"/>
                    <a:pt x="6915" y="24419"/>
                    <a:pt x="6953" y="24419"/>
                  </a:cubicBezTo>
                  <a:cubicBezTo>
                    <a:pt x="7079" y="24419"/>
                    <a:pt x="7217" y="24303"/>
                    <a:pt x="7263" y="24229"/>
                  </a:cubicBezTo>
                  <a:cubicBezTo>
                    <a:pt x="7287" y="24253"/>
                    <a:pt x="7311" y="24277"/>
                    <a:pt x="7334" y="24301"/>
                  </a:cubicBezTo>
                  <a:cubicBezTo>
                    <a:pt x="7358" y="24265"/>
                    <a:pt x="7394" y="24229"/>
                    <a:pt x="7418" y="24194"/>
                  </a:cubicBezTo>
                  <a:cubicBezTo>
                    <a:pt x="7311" y="24146"/>
                    <a:pt x="7215" y="24110"/>
                    <a:pt x="7120" y="24063"/>
                  </a:cubicBezTo>
                  <a:close/>
                  <a:moveTo>
                    <a:pt x="88034" y="24002"/>
                  </a:moveTo>
                  <a:cubicBezTo>
                    <a:pt x="87910" y="24002"/>
                    <a:pt x="87792" y="24033"/>
                    <a:pt x="87618" y="24086"/>
                  </a:cubicBezTo>
                  <a:cubicBezTo>
                    <a:pt x="87725" y="24206"/>
                    <a:pt x="87809" y="24325"/>
                    <a:pt x="87725" y="24503"/>
                  </a:cubicBezTo>
                  <a:cubicBezTo>
                    <a:pt x="87868" y="24265"/>
                    <a:pt x="88154" y="24206"/>
                    <a:pt x="88368" y="24063"/>
                  </a:cubicBezTo>
                  <a:cubicBezTo>
                    <a:pt x="88233" y="24021"/>
                    <a:pt x="88131" y="24002"/>
                    <a:pt x="88034" y="24002"/>
                  </a:cubicBezTo>
                  <a:close/>
                  <a:moveTo>
                    <a:pt x="74663" y="24081"/>
                  </a:moveTo>
                  <a:cubicBezTo>
                    <a:pt x="74656" y="24081"/>
                    <a:pt x="74648" y="24083"/>
                    <a:pt x="74640" y="24086"/>
                  </a:cubicBezTo>
                  <a:cubicBezTo>
                    <a:pt x="74497" y="24146"/>
                    <a:pt x="74093" y="24277"/>
                    <a:pt x="74367" y="24479"/>
                  </a:cubicBezTo>
                  <a:cubicBezTo>
                    <a:pt x="74343" y="24491"/>
                    <a:pt x="74319" y="24515"/>
                    <a:pt x="74283" y="24527"/>
                  </a:cubicBezTo>
                  <a:cubicBezTo>
                    <a:pt x="74295" y="24551"/>
                    <a:pt x="74319" y="24587"/>
                    <a:pt x="74331" y="24622"/>
                  </a:cubicBezTo>
                  <a:cubicBezTo>
                    <a:pt x="74450" y="24515"/>
                    <a:pt x="74497" y="24444"/>
                    <a:pt x="74628" y="24420"/>
                  </a:cubicBezTo>
                  <a:cubicBezTo>
                    <a:pt x="74605" y="24384"/>
                    <a:pt x="74581" y="24360"/>
                    <a:pt x="74557" y="24325"/>
                  </a:cubicBezTo>
                  <a:cubicBezTo>
                    <a:pt x="74743" y="24303"/>
                    <a:pt x="74738" y="24081"/>
                    <a:pt x="74663" y="24081"/>
                  </a:cubicBezTo>
                  <a:close/>
                  <a:moveTo>
                    <a:pt x="74617" y="24670"/>
                  </a:moveTo>
                  <a:cubicBezTo>
                    <a:pt x="74617" y="24706"/>
                    <a:pt x="74605" y="24753"/>
                    <a:pt x="74605" y="24801"/>
                  </a:cubicBezTo>
                  <a:cubicBezTo>
                    <a:pt x="74569" y="24765"/>
                    <a:pt x="74533" y="24729"/>
                    <a:pt x="74486" y="24706"/>
                  </a:cubicBezTo>
                  <a:cubicBezTo>
                    <a:pt x="74462" y="24741"/>
                    <a:pt x="74450" y="24777"/>
                    <a:pt x="74438" y="24801"/>
                  </a:cubicBezTo>
                  <a:cubicBezTo>
                    <a:pt x="74523" y="24902"/>
                    <a:pt x="74679" y="25094"/>
                    <a:pt x="74810" y="25094"/>
                  </a:cubicBezTo>
                  <a:cubicBezTo>
                    <a:pt x="74863" y="25094"/>
                    <a:pt x="74912" y="25062"/>
                    <a:pt x="74950" y="24979"/>
                  </a:cubicBezTo>
                  <a:lnTo>
                    <a:pt x="74950" y="24979"/>
                  </a:lnTo>
                  <a:cubicBezTo>
                    <a:pt x="74930" y="24982"/>
                    <a:pt x="74912" y="24984"/>
                    <a:pt x="74894" y="24984"/>
                  </a:cubicBezTo>
                  <a:cubicBezTo>
                    <a:pt x="74773" y="24984"/>
                    <a:pt x="74704" y="24912"/>
                    <a:pt x="74736" y="24777"/>
                  </a:cubicBezTo>
                  <a:cubicBezTo>
                    <a:pt x="74700" y="24706"/>
                    <a:pt x="74688" y="24670"/>
                    <a:pt x="74617" y="24670"/>
                  </a:cubicBezTo>
                  <a:close/>
                  <a:moveTo>
                    <a:pt x="74105" y="24682"/>
                  </a:moveTo>
                  <a:cubicBezTo>
                    <a:pt x="74093" y="24753"/>
                    <a:pt x="74128" y="24729"/>
                    <a:pt x="74152" y="24765"/>
                  </a:cubicBezTo>
                  <a:cubicBezTo>
                    <a:pt x="74176" y="24825"/>
                    <a:pt x="74081" y="24991"/>
                    <a:pt x="74224" y="25098"/>
                  </a:cubicBezTo>
                  <a:cubicBezTo>
                    <a:pt x="74224" y="24944"/>
                    <a:pt x="74200" y="24837"/>
                    <a:pt x="74295" y="24706"/>
                  </a:cubicBezTo>
                  <a:cubicBezTo>
                    <a:pt x="74247" y="24694"/>
                    <a:pt x="74164" y="24682"/>
                    <a:pt x="74105" y="24682"/>
                  </a:cubicBezTo>
                  <a:close/>
                  <a:moveTo>
                    <a:pt x="74652" y="25122"/>
                  </a:moveTo>
                  <a:cubicBezTo>
                    <a:pt x="74628" y="25134"/>
                    <a:pt x="74617" y="25146"/>
                    <a:pt x="74593" y="25158"/>
                  </a:cubicBezTo>
                  <a:lnTo>
                    <a:pt x="74640" y="25218"/>
                  </a:lnTo>
                  <a:cubicBezTo>
                    <a:pt x="74640" y="25182"/>
                    <a:pt x="74688" y="25170"/>
                    <a:pt x="74652" y="25122"/>
                  </a:cubicBezTo>
                  <a:close/>
                  <a:moveTo>
                    <a:pt x="86277" y="24476"/>
                  </a:moveTo>
                  <a:cubicBezTo>
                    <a:pt x="85931" y="24476"/>
                    <a:pt x="85895" y="24885"/>
                    <a:pt x="85927" y="25218"/>
                  </a:cubicBezTo>
                  <a:cubicBezTo>
                    <a:pt x="86035" y="25075"/>
                    <a:pt x="86154" y="24968"/>
                    <a:pt x="86308" y="24908"/>
                  </a:cubicBezTo>
                  <a:cubicBezTo>
                    <a:pt x="86154" y="24741"/>
                    <a:pt x="86297" y="24634"/>
                    <a:pt x="86404" y="24491"/>
                  </a:cubicBezTo>
                  <a:cubicBezTo>
                    <a:pt x="86358" y="24481"/>
                    <a:pt x="86315" y="24476"/>
                    <a:pt x="86277" y="24476"/>
                  </a:cubicBezTo>
                  <a:close/>
                  <a:moveTo>
                    <a:pt x="6874" y="24464"/>
                  </a:moveTo>
                  <a:cubicBezTo>
                    <a:pt x="6682" y="24464"/>
                    <a:pt x="6483" y="24545"/>
                    <a:pt x="6501" y="24729"/>
                  </a:cubicBezTo>
                  <a:cubicBezTo>
                    <a:pt x="6450" y="24698"/>
                    <a:pt x="6404" y="24684"/>
                    <a:pt x="6365" y="24684"/>
                  </a:cubicBezTo>
                  <a:cubicBezTo>
                    <a:pt x="6095" y="24684"/>
                    <a:pt x="6091" y="25314"/>
                    <a:pt x="6440" y="25314"/>
                  </a:cubicBezTo>
                  <a:cubicBezTo>
                    <a:pt x="6448" y="25314"/>
                    <a:pt x="6457" y="25314"/>
                    <a:pt x="6465" y="25313"/>
                  </a:cubicBezTo>
                  <a:cubicBezTo>
                    <a:pt x="6584" y="25313"/>
                    <a:pt x="6691" y="25098"/>
                    <a:pt x="6834" y="25087"/>
                  </a:cubicBezTo>
                  <a:cubicBezTo>
                    <a:pt x="6989" y="25063"/>
                    <a:pt x="7096" y="24991"/>
                    <a:pt x="7096" y="24813"/>
                  </a:cubicBezTo>
                  <a:cubicBezTo>
                    <a:pt x="7130" y="24832"/>
                    <a:pt x="7161" y="24841"/>
                    <a:pt x="7188" y="24841"/>
                  </a:cubicBezTo>
                  <a:cubicBezTo>
                    <a:pt x="7246" y="24841"/>
                    <a:pt x="7290" y="24799"/>
                    <a:pt x="7322" y="24717"/>
                  </a:cubicBezTo>
                  <a:cubicBezTo>
                    <a:pt x="7287" y="24706"/>
                    <a:pt x="7239" y="24694"/>
                    <a:pt x="7203" y="24682"/>
                  </a:cubicBezTo>
                  <a:cubicBezTo>
                    <a:pt x="7251" y="24545"/>
                    <a:pt x="7066" y="24464"/>
                    <a:pt x="6874" y="24464"/>
                  </a:cubicBezTo>
                  <a:close/>
                  <a:moveTo>
                    <a:pt x="74894" y="25809"/>
                  </a:moveTo>
                  <a:cubicBezTo>
                    <a:pt x="74811" y="25809"/>
                    <a:pt x="74744" y="25890"/>
                    <a:pt x="74807" y="26027"/>
                  </a:cubicBezTo>
                  <a:cubicBezTo>
                    <a:pt x="74843" y="25956"/>
                    <a:pt x="74902" y="25884"/>
                    <a:pt x="74926" y="25813"/>
                  </a:cubicBezTo>
                  <a:cubicBezTo>
                    <a:pt x="74915" y="25810"/>
                    <a:pt x="74905" y="25809"/>
                    <a:pt x="74894" y="25809"/>
                  </a:cubicBezTo>
                  <a:close/>
                  <a:moveTo>
                    <a:pt x="74736" y="25932"/>
                  </a:moveTo>
                  <a:lnTo>
                    <a:pt x="74736" y="25932"/>
                  </a:lnTo>
                  <a:cubicBezTo>
                    <a:pt x="74688" y="25956"/>
                    <a:pt x="74617" y="26003"/>
                    <a:pt x="74581" y="26039"/>
                  </a:cubicBezTo>
                  <a:cubicBezTo>
                    <a:pt x="74700" y="26063"/>
                    <a:pt x="74617" y="26122"/>
                    <a:pt x="74664" y="26182"/>
                  </a:cubicBezTo>
                  <a:cubicBezTo>
                    <a:pt x="74783" y="26146"/>
                    <a:pt x="74795" y="26051"/>
                    <a:pt x="74736" y="25932"/>
                  </a:cubicBezTo>
                  <a:close/>
                  <a:moveTo>
                    <a:pt x="75093" y="26087"/>
                  </a:moveTo>
                  <a:cubicBezTo>
                    <a:pt x="75093" y="26170"/>
                    <a:pt x="75129" y="26241"/>
                    <a:pt x="75176" y="26301"/>
                  </a:cubicBezTo>
                  <a:cubicBezTo>
                    <a:pt x="75248" y="26194"/>
                    <a:pt x="75212" y="26111"/>
                    <a:pt x="75093" y="26087"/>
                  </a:cubicBezTo>
                  <a:close/>
                  <a:moveTo>
                    <a:pt x="82286" y="26176"/>
                  </a:moveTo>
                  <a:cubicBezTo>
                    <a:pt x="82228" y="26176"/>
                    <a:pt x="82159" y="26206"/>
                    <a:pt x="82094" y="26241"/>
                  </a:cubicBezTo>
                  <a:cubicBezTo>
                    <a:pt x="82105" y="26355"/>
                    <a:pt x="82280" y="26600"/>
                    <a:pt x="82399" y="26600"/>
                  </a:cubicBezTo>
                  <a:cubicBezTo>
                    <a:pt x="82405" y="26600"/>
                    <a:pt x="82410" y="26600"/>
                    <a:pt x="82415" y="26599"/>
                  </a:cubicBezTo>
                  <a:cubicBezTo>
                    <a:pt x="82594" y="26563"/>
                    <a:pt x="82558" y="26325"/>
                    <a:pt x="82415" y="26289"/>
                  </a:cubicBezTo>
                  <a:cubicBezTo>
                    <a:pt x="82391" y="26206"/>
                    <a:pt x="82344" y="26176"/>
                    <a:pt x="82286" y="26176"/>
                  </a:cubicBezTo>
                  <a:close/>
                  <a:moveTo>
                    <a:pt x="83122" y="25848"/>
                  </a:moveTo>
                  <a:cubicBezTo>
                    <a:pt x="83037" y="25848"/>
                    <a:pt x="82990" y="25919"/>
                    <a:pt x="83094" y="26122"/>
                  </a:cubicBezTo>
                  <a:cubicBezTo>
                    <a:pt x="82963" y="26111"/>
                    <a:pt x="82915" y="26051"/>
                    <a:pt x="82975" y="25908"/>
                  </a:cubicBezTo>
                  <a:cubicBezTo>
                    <a:pt x="82951" y="25908"/>
                    <a:pt x="82911" y="25903"/>
                    <a:pt x="82873" y="25903"/>
                  </a:cubicBezTo>
                  <a:cubicBezTo>
                    <a:pt x="82854" y="25903"/>
                    <a:pt x="82836" y="25904"/>
                    <a:pt x="82820" y="25908"/>
                  </a:cubicBezTo>
                  <a:cubicBezTo>
                    <a:pt x="82856" y="26015"/>
                    <a:pt x="82808" y="26099"/>
                    <a:pt x="82713" y="26158"/>
                  </a:cubicBezTo>
                  <a:cubicBezTo>
                    <a:pt x="82666" y="26274"/>
                    <a:pt x="82711" y="26504"/>
                    <a:pt x="82857" y="26504"/>
                  </a:cubicBezTo>
                  <a:cubicBezTo>
                    <a:pt x="82860" y="26504"/>
                    <a:pt x="82864" y="26504"/>
                    <a:pt x="82868" y="26503"/>
                  </a:cubicBezTo>
                  <a:cubicBezTo>
                    <a:pt x="82874" y="26503"/>
                    <a:pt x="82880" y="26503"/>
                    <a:pt x="82886" y="26503"/>
                  </a:cubicBezTo>
                  <a:cubicBezTo>
                    <a:pt x="83056" y="26503"/>
                    <a:pt x="83024" y="26665"/>
                    <a:pt x="83070" y="26849"/>
                  </a:cubicBezTo>
                  <a:cubicBezTo>
                    <a:pt x="83094" y="26622"/>
                    <a:pt x="83070" y="26396"/>
                    <a:pt x="83332" y="26372"/>
                  </a:cubicBezTo>
                  <a:cubicBezTo>
                    <a:pt x="83272" y="26337"/>
                    <a:pt x="83249" y="26253"/>
                    <a:pt x="83189" y="26218"/>
                  </a:cubicBezTo>
                  <a:cubicBezTo>
                    <a:pt x="83609" y="26130"/>
                    <a:pt x="83291" y="25848"/>
                    <a:pt x="83122" y="25848"/>
                  </a:cubicBezTo>
                  <a:close/>
                  <a:moveTo>
                    <a:pt x="75545" y="27003"/>
                  </a:moveTo>
                  <a:lnTo>
                    <a:pt x="75545" y="27003"/>
                  </a:lnTo>
                  <a:cubicBezTo>
                    <a:pt x="75438" y="27051"/>
                    <a:pt x="75390" y="27134"/>
                    <a:pt x="75367" y="27254"/>
                  </a:cubicBezTo>
                  <a:lnTo>
                    <a:pt x="75450" y="27254"/>
                  </a:lnTo>
                  <a:cubicBezTo>
                    <a:pt x="75557" y="27194"/>
                    <a:pt x="75593" y="27111"/>
                    <a:pt x="75545" y="27003"/>
                  </a:cubicBezTo>
                  <a:close/>
                  <a:moveTo>
                    <a:pt x="16437" y="27175"/>
                  </a:moveTo>
                  <a:cubicBezTo>
                    <a:pt x="16279" y="27175"/>
                    <a:pt x="16121" y="27212"/>
                    <a:pt x="16121" y="27242"/>
                  </a:cubicBezTo>
                  <a:cubicBezTo>
                    <a:pt x="16089" y="27539"/>
                    <a:pt x="16663" y="28564"/>
                    <a:pt x="16965" y="28564"/>
                  </a:cubicBezTo>
                  <a:cubicBezTo>
                    <a:pt x="17002" y="28564"/>
                    <a:pt x="17035" y="28549"/>
                    <a:pt x="17062" y="28516"/>
                  </a:cubicBezTo>
                  <a:cubicBezTo>
                    <a:pt x="16990" y="28456"/>
                    <a:pt x="16919" y="28385"/>
                    <a:pt x="16847" y="28325"/>
                  </a:cubicBezTo>
                  <a:cubicBezTo>
                    <a:pt x="16776" y="27968"/>
                    <a:pt x="16716" y="27706"/>
                    <a:pt x="16752" y="27349"/>
                  </a:cubicBezTo>
                  <a:cubicBezTo>
                    <a:pt x="16764" y="27215"/>
                    <a:pt x="16600" y="27175"/>
                    <a:pt x="16437" y="27175"/>
                  </a:cubicBezTo>
                  <a:close/>
                  <a:moveTo>
                    <a:pt x="75140" y="28849"/>
                  </a:moveTo>
                  <a:cubicBezTo>
                    <a:pt x="75141" y="28850"/>
                    <a:pt x="75142" y="28852"/>
                    <a:pt x="75142" y="28852"/>
                  </a:cubicBezTo>
                  <a:lnTo>
                    <a:pt x="75142" y="28852"/>
                  </a:lnTo>
                  <a:cubicBezTo>
                    <a:pt x="75142" y="28851"/>
                    <a:pt x="75141" y="28850"/>
                    <a:pt x="75140" y="28849"/>
                  </a:cubicBezTo>
                  <a:close/>
                  <a:moveTo>
                    <a:pt x="74153" y="26332"/>
                  </a:moveTo>
                  <a:cubicBezTo>
                    <a:pt x="73892" y="26332"/>
                    <a:pt x="73658" y="26613"/>
                    <a:pt x="73533" y="26825"/>
                  </a:cubicBezTo>
                  <a:cubicBezTo>
                    <a:pt x="73640" y="26861"/>
                    <a:pt x="73747" y="26896"/>
                    <a:pt x="73855" y="26932"/>
                  </a:cubicBezTo>
                  <a:cubicBezTo>
                    <a:pt x="73736" y="27021"/>
                    <a:pt x="73674" y="27110"/>
                    <a:pt x="73561" y="27110"/>
                  </a:cubicBezTo>
                  <a:cubicBezTo>
                    <a:pt x="73538" y="27110"/>
                    <a:pt x="73513" y="27107"/>
                    <a:pt x="73485" y="27099"/>
                  </a:cubicBezTo>
                  <a:cubicBezTo>
                    <a:pt x="73414" y="27081"/>
                    <a:pt x="73310" y="27030"/>
                    <a:pt x="73222" y="27030"/>
                  </a:cubicBezTo>
                  <a:cubicBezTo>
                    <a:pt x="73192" y="27030"/>
                    <a:pt x="73164" y="27036"/>
                    <a:pt x="73140" y="27051"/>
                  </a:cubicBezTo>
                  <a:cubicBezTo>
                    <a:pt x="72962" y="27146"/>
                    <a:pt x="73009" y="27170"/>
                    <a:pt x="73069" y="27373"/>
                  </a:cubicBezTo>
                  <a:cubicBezTo>
                    <a:pt x="73104" y="27480"/>
                    <a:pt x="72938" y="27575"/>
                    <a:pt x="72878" y="27646"/>
                  </a:cubicBezTo>
                  <a:cubicBezTo>
                    <a:pt x="73057" y="27730"/>
                    <a:pt x="73212" y="27801"/>
                    <a:pt x="73414" y="27813"/>
                  </a:cubicBezTo>
                  <a:cubicBezTo>
                    <a:pt x="73271" y="27932"/>
                    <a:pt x="73128" y="28075"/>
                    <a:pt x="72973" y="28266"/>
                  </a:cubicBezTo>
                  <a:cubicBezTo>
                    <a:pt x="73116" y="28239"/>
                    <a:pt x="73253" y="28185"/>
                    <a:pt x="73392" y="28185"/>
                  </a:cubicBezTo>
                  <a:cubicBezTo>
                    <a:pt x="73439" y="28185"/>
                    <a:pt x="73485" y="28191"/>
                    <a:pt x="73533" y="28206"/>
                  </a:cubicBezTo>
                  <a:cubicBezTo>
                    <a:pt x="73402" y="28242"/>
                    <a:pt x="73152" y="28230"/>
                    <a:pt x="73069" y="28349"/>
                  </a:cubicBezTo>
                  <a:cubicBezTo>
                    <a:pt x="72985" y="28468"/>
                    <a:pt x="72902" y="28516"/>
                    <a:pt x="72771" y="28551"/>
                  </a:cubicBezTo>
                  <a:cubicBezTo>
                    <a:pt x="72843" y="28551"/>
                    <a:pt x="72914" y="28599"/>
                    <a:pt x="72997" y="28611"/>
                  </a:cubicBezTo>
                  <a:cubicBezTo>
                    <a:pt x="72914" y="28658"/>
                    <a:pt x="72843" y="28706"/>
                    <a:pt x="72759" y="28730"/>
                  </a:cubicBezTo>
                  <a:cubicBezTo>
                    <a:pt x="72866" y="28766"/>
                    <a:pt x="72973" y="28789"/>
                    <a:pt x="73069" y="28813"/>
                  </a:cubicBezTo>
                  <a:cubicBezTo>
                    <a:pt x="73021" y="28837"/>
                    <a:pt x="72985" y="28908"/>
                    <a:pt x="72926" y="28944"/>
                  </a:cubicBezTo>
                  <a:cubicBezTo>
                    <a:pt x="73015" y="29018"/>
                    <a:pt x="73110" y="29048"/>
                    <a:pt x="73208" y="29048"/>
                  </a:cubicBezTo>
                  <a:cubicBezTo>
                    <a:pt x="73585" y="29048"/>
                    <a:pt x="74012" y="28610"/>
                    <a:pt x="74343" y="28516"/>
                  </a:cubicBezTo>
                  <a:cubicBezTo>
                    <a:pt x="74360" y="28511"/>
                    <a:pt x="74377" y="28509"/>
                    <a:pt x="74393" y="28509"/>
                  </a:cubicBezTo>
                  <a:cubicBezTo>
                    <a:pt x="74447" y="28509"/>
                    <a:pt x="74496" y="28529"/>
                    <a:pt x="74536" y="28529"/>
                  </a:cubicBezTo>
                  <a:cubicBezTo>
                    <a:pt x="74576" y="28529"/>
                    <a:pt x="74608" y="28509"/>
                    <a:pt x="74628" y="28432"/>
                  </a:cubicBezTo>
                  <a:cubicBezTo>
                    <a:pt x="74676" y="28277"/>
                    <a:pt x="74724" y="28123"/>
                    <a:pt x="74771" y="27968"/>
                  </a:cubicBezTo>
                  <a:cubicBezTo>
                    <a:pt x="74831" y="27765"/>
                    <a:pt x="74712" y="27515"/>
                    <a:pt x="74593" y="27373"/>
                  </a:cubicBezTo>
                  <a:cubicBezTo>
                    <a:pt x="74878" y="27170"/>
                    <a:pt x="74974" y="27170"/>
                    <a:pt x="74998" y="26801"/>
                  </a:cubicBezTo>
                  <a:lnTo>
                    <a:pt x="74998" y="26801"/>
                  </a:lnTo>
                  <a:cubicBezTo>
                    <a:pt x="74986" y="26805"/>
                    <a:pt x="74976" y="26807"/>
                    <a:pt x="74966" y="26807"/>
                  </a:cubicBezTo>
                  <a:cubicBezTo>
                    <a:pt x="74849" y="26807"/>
                    <a:pt x="74810" y="26565"/>
                    <a:pt x="74700" y="26444"/>
                  </a:cubicBezTo>
                  <a:cubicBezTo>
                    <a:pt x="74682" y="26423"/>
                    <a:pt x="74652" y="26415"/>
                    <a:pt x="74615" y="26415"/>
                  </a:cubicBezTo>
                  <a:cubicBezTo>
                    <a:pt x="74507" y="26415"/>
                    <a:pt x="74342" y="26486"/>
                    <a:pt x="74271" y="26503"/>
                  </a:cubicBezTo>
                  <a:cubicBezTo>
                    <a:pt x="74295" y="26468"/>
                    <a:pt x="74319" y="26432"/>
                    <a:pt x="74343" y="26384"/>
                  </a:cubicBezTo>
                  <a:cubicBezTo>
                    <a:pt x="74279" y="26348"/>
                    <a:pt x="74215" y="26332"/>
                    <a:pt x="74153" y="26332"/>
                  </a:cubicBezTo>
                  <a:close/>
                  <a:moveTo>
                    <a:pt x="32968" y="29135"/>
                  </a:moveTo>
                  <a:cubicBezTo>
                    <a:pt x="32965" y="29137"/>
                    <a:pt x="32962" y="29139"/>
                    <a:pt x="32958" y="29142"/>
                  </a:cubicBezTo>
                  <a:lnTo>
                    <a:pt x="32958" y="29142"/>
                  </a:lnTo>
                  <a:cubicBezTo>
                    <a:pt x="32962" y="29139"/>
                    <a:pt x="32965" y="29137"/>
                    <a:pt x="32968" y="29135"/>
                  </a:cubicBezTo>
                  <a:close/>
                  <a:moveTo>
                    <a:pt x="32314" y="27003"/>
                  </a:moveTo>
                  <a:cubicBezTo>
                    <a:pt x="32337" y="27015"/>
                    <a:pt x="32397" y="27075"/>
                    <a:pt x="32421" y="27087"/>
                  </a:cubicBezTo>
                  <a:cubicBezTo>
                    <a:pt x="32314" y="27123"/>
                    <a:pt x="32254" y="27194"/>
                    <a:pt x="32230" y="27301"/>
                  </a:cubicBezTo>
                  <a:cubicBezTo>
                    <a:pt x="32326" y="27289"/>
                    <a:pt x="32337" y="27301"/>
                    <a:pt x="32397" y="27218"/>
                  </a:cubicBezTo>
                  <a:lnTo>
                    <a:pt x="32457" y="27242"/>
                  </a:lnTo>
                  <a:cubicBezTo>
                    <a:pt x="32242" y="27349"/>
                    <a:pt x="32707" y="28361"/>
                    <a:pt x="32802" y="28599"/>
                  </a:cubicBezTo>
                  <a:cubicBezTo>
                    <a:pt x="32849" y="28730"/>
                    <a:pt x="32933" y="29016"/>
                    <a:pt x="33052" y="29123"/>
                  </a:cubicBezTo>
                  <a:cubicBezTo>
                    <a:pt x="33183" y="29218"/>
                    <a:pt x="33028" y="29420"/>
                    <a:pt x="33111" y="29599"/>
                  </a:cubicBezTo>
                  <a:cubicBezTo>
                    <a:pt x="33076" y="29575"/>
                    <a:pt x="33028" y="29575"/>
                    <a:pt x="32992" y="29551"/>
                  </a:cubicBezTo>
                  <a:lnTo>
                    <a:pt x="32992" y="29551"/>
                  </a:lnTo>
                  <a:cubicBezTo>
                    <a:pt x="33001" y="29636"/>
                    <a:pt x="32937" y="29775"/>
                    <a:pt x="32878" y="29775"/>
                  </a:cubicBezTo>
                  <a:cubicBezTo>
                    <a:pt x="32854" y="29775"/>
                    <a:pt x="32831" y="29753"/>
                    <a:pt x="32814" y="29694"/>
                  </a:cubicBezTo>
                  <a:cubicBezTo>
                    <a:pt x="32755" y="29496"/>
                    <a:pt x="32789" y="29263"/>
                    <a:pt x="32958" y="29142"/>
                  </a:cubicBezTo>
                  <a:lnTo>
                    <a:pt x="32958" y="29142"/>
                  </a:lnTo>
                  <a:cubicBezTo>
                    <a:pt x="32913" y="29171"/>
                    <a:pt x="32856" y="29175"/>
                    <a:pt x="32790" y="29230"/>
                  </a:cubicBezTo>
                  <a:cubicBezTo>
                    <a:pt x="32814" y="29147"/>
                    <a:pt x="32945" y="28956"/>
                    <a:pt x="32873" y="28920"/>
                  </a:cubicBezTo>
                  <a:cubicBezTo>
                    <a:pt x="32854" y="28911"/>
                    <a:pt x="32836" y="28907"/>
                    <a:pt x="32818" y="28907"/>
                  </a:cubicBezTo>
                  <a:cubicBezTo>
                    <a:pt x="32747" y="28907"/>
                    <a:pt x="32687" y="28975"/>
                    <a:pt x="32659" y="29051"/>
                  </a:cubicBezTo>
                  <a:cubicBezTo>
                    <a:pt x="32671" y="28897"/>
                    <a:pt x="32718" y="28706"/>
                    <a:pt x="32564" y="28658"/>
                  </a:cubicBezTo>
                  <a:cubicBezTo>
                    <a:pt x="32552" y="28706"/>
                    <a:pt x="32552" y="28706"/>
                    <a:pt x="32516" y="28742"/>
                  </a:cubicBezTo>
                  <a:cubicBezTo>
                    <a:pt x="32528" y="28694"/>
                    <a:pt x="32540" y="28647"/>
                    <a:pt x="32552" y="28587"/>
                  </a:cubicBezTo>
                  <a:lnTo>
                    <a:pt x="32552" y="28587"/>
                  </a:lnTo>
                  <a:cubicBezTo>
                    <a:pt x="32433" y="28658"/>
                    <a:pt x="32445" y="28575"/>
                    <a:pt x="32421" y="28766"/>
                  </a:cubicBezTo>
                  <a:cubicBezTo>
                    <a:pt x="32373" y="28730"/>
                    <a:pt x="32337" y="28706"/>
                    <a:pt x="32290" y="28682"/>
                  </a:cubicBezTo>
                  <a:cubicBezTo>
                    <a:pt x="32195" y="28504"/>
                    <a:pt x="31742" y="28051"/>
                    <a:pt x="32111" y="27968"/>
                  </a:cubicBezTo>
                  <a:cubicBezTo>
                    <a:pt x="31790" y="27885"/>
                    <a:pt x="31718" y="27980"/>
                    <a:pt x="31837" y="27527"/>
                  </a:cubicBezTo>
                  <a:cubicBezTo>
                    <a:pt x="31866" y="27421"/>
                    <a:pt x="31935" y="27385"/>
                    <a:pt x="32017" y="27385"/>
                  </a:cubicBezTo>
                  <a:cubicBezTo>
                    <a:pt x="32137" y="27385"/>
                    <a:pt x="32286" y="27461"/>
                    <a:pt x="32385" y="27504"/>
                  </a:cubicBezTo>
                  <a:cubicBezTo>
                    <a:pt x="32171" y="27349"/>
                    <a:pt x="32171" y="27265"/>
                    <a:pt x="32314" y="27003"/>
                  </a:cubicBezTo>
                  <a:close/>
                  <a:moveTo>
                    <a:pt x="76053" y="23945"/>
                  </a:moveTo>
                  <a:cubicBezTo>
                    <a:pt x="75873" y="23945"/>
                    <a:pt x="75655" y="24000"/>
                    <a:pt x="75521" y="24086"/>
                  </a:cubicBezTo>
                  <a:cubicBezTo>
                    <a:pt x="75465" y="24055"/>
                    <a:pt x="75468" y="24037"/>
                    <a:pt x="75463" y="24037"/>
                  </a:cubicBezTo>
                  <a:cubicBezTo>
                    <a:pt x="75458" y="24037"/>
                    <a:pt x="75447" y="24052"/>
                    <a:pt x="75379" y="24086"/>
                  </a:cubicBezTo>
                  <a:cubicBezTo>
                    <a:pt x="75367" y="24016"/>
                    <a:pt x="75340" y="23988"/>
                    <a:pt x="75311" y="23988"/>
                  </a:cubicBezTo>
                  <a:cubicBezTo>
                    <a:pt x="75253" y="23988"/>
                    <a:pt x="75188" y="24105"/>
                    <a:pt x="75236" y="24217"/>
                  </a:cubicBezTo>
                  <a:cubicBezTo>
                    <a:pt x="75188" y="24229"/>
                    <a:pt x="75140" y="24241"/>
                    <a:pt x="75093" y="24253"/>
                  </a:cubicBezTo>
                  <a:cubicBezTo>
                    <a:pt x="75081" y="24301"/>
                    <a:pt x="75069" y="24336"/>
                    <a:pt x="75057" y="24372"/>
                  </a:cubicBezTo>
                  <a:cubicBezTo>
                    <a:pt x="75117" y="24420"/>
                    <a:pt x="75164" y="24503"/>
                    <a:pt x="75224" y="24551"/>
                  </a:cubicBezTo>
                  <a:cubicBezTo>
                    <a:pt x="75171" y="24511"/>
                    <a:pt x="75112" y="24494"/>
                    <a:pt x="75051" y="24494"/>
                  </a:cubicBezTo>
                  <a:cubicBezTo>
                    <a:pt x="75001" y="24494"/>
                    <a:pt x="74950" y="24506"/>
                    <a:pt x="74902" y="24527"/>
                  </a:cubicBezTo>
                  <a:cubicBezTo>
                    <a:pt x="74950" y="24598"/>
                    <a:pt x="74950" y="24706"/>
                    <a:pt x="74998" y="24777"/>
                  </a:cubicBezTo>
                  <a:cubicBezTo>
                    <a:pt x="74950" y="24765"/>
                    <a:pt x="74902" y="24765"/>
                    <a:pt x="74867" y="24753"/>
                  </a:cubicBezTo>
                  <a:lnTo>
                    <a:pt x="74867" y="24753"/>
                  </a:lnTo>
                  <a:cubicBezTo>
                    <a:pt x="74843" y="24860"/>
                    <a:pt x="74902" y="24860"/>
                    <a:pt x="74986" y="24884"/>
                  </a:cubicBezTo>
                  <a:cubicBezTo>
                    <a:pt x="74962" y="24896"/>
                    <a:pt x="74938" y="24908"/>
                    <a:pt x="74914" y="24920"/>
                  </a:cubicBezTo>
                  <a:cubicBezTo>
                    <a:pt x="74950" y="24932"/>
                    <a:pt x="74986" y="24944"/>
                    <a:pt x="75021" y="24956"/>
                  </a:cubicBezTo>
                  <a:cubicBezTo>
                    <a:pt x="74926" y="25051"/>
                    <a:pt x="74890" y="25146"/>
                    <a:pt x="74855" y="25277"/>
                  </a:cubicBezTo>
                  <a:cubicBezTo>
                    <a:pt x="74843" y="25337"/>
                    <a:pt x="74700" y="25384"/>
                    <a:pt x="74640" y="25479"/>
                  </a:cubicBezTo>
                  <a:cubicBezTo>
                    <a:pt x="74831" y="25515"/>
                    <a:pt x="74843" y="25599"/>
                    <a:pt x="74640" y="25634"/>
                  </a:cubicBezTo>
                  <a:cubicBezTo>
                    <a:pt x="74674" y="25668"/>
                    <a:pt x="74724" y="25682"/>
                    <a:pt x="74771" y="25682"/>
                  </a:cubicBezTo>
                  <a:cubicBezTo>
                    <a:pt x="74893" y="25682"/>
                    <a:pt x="75004" y="25587"/>
                    <a:pt x="74807" y="25468"/>
                  </a:cubicBezTo>
                  <a:lnTo>
                    <a:pt x="74807" y="25468"/>
                  </a:lnTo>
                  <a:cubicBezTo>
                    <a:pt x="74845" y="25489"/>
                    <a:pt x="74879" y="25499"/>
                    <a:pt x="74910" y="25499"/>
                  </a:cubicBezTo>
                  <a:cubicBezTo>
                    <a:pt x="75014" y="25499"/>
                    <a:pt x="75084" y="25393"/>
                    <a:pt x="75176" y="25301"/>
                  </a:cubicBezTo>
                  <a:cubicBezTo>
                    <a:pt x="75200" y="25325"/>
                    <a:pt x="75212" y="25337"/>
                    <a:pt x="75224" y="25360"/>
                  </a:cubicBezTo>
                  <a:cubicBezTo>
                    <a:pt x="75045" y="25468"/>
                    <a:pt x="75009" y="25682"/>
                    <a:pt x="74962" y="25884"/>
                  </a:cubicBezTo>
                  <a:cubicBezTo>
                    <a:pt x="74926" y="26015"/>
                    <a:pt x="75009" y="26015"/>
                    <a:pt x="74938" y="26194"/>
                  </a:cubicBezTo>
                  <a:cubicBezTo>
                    <a:pt x="74902" y="26277"/>
                    <a:pt x="74831" y="26325"/>
                    <a:pt x="74902" y="26396"/>
                  </a:cubicBezTo>
                  <a:cubicBezTo>
                    <a:pt x="74929" y="26418"/>
                    <a:pt x="74949" y="26428"/>
                    <a:pt x="74966" y="26428"/>
                  </a:cubicBezTo>
                  <a:cubicBezTo>
                    <a:pt x="75047" y="26428"/>
                    <a:pt x="75025" y="26199"/>
                    <a:pt x="75045" y="26111"/>
                  </a:cubicBezTo>
                  <a:cubicBezTo>
                    <a:pt x="75069" y="25944"/>
                    <a:pt x="75057" y="25777"/>
                    <a:pt x="75248" y="25706"/>
                  </a:cubicBezTo>
                  <a:lnTo>
                    <a:pt x="75248" y="25706"/>
                  </a:lnTo>
                  <a:cubicBezTo>
                    <a:pt x="75112" y="25812"/>
                    <a:pt x="75126" y="25919"/>
                    <a:pt x="75192" y="25919"/>
                  </a:cubicBezTo>
                  <a:cubicBezTo>
                    <a:pt x="75236" y="25919"/>
                    <a:pt x="75304" y="25871"/>
                    <a:pt x="75367" y="25741"/>
                  </a:cubicBezTo>
                  <a:cubicBezTo>
                    <a:pt x="75390" y="25789"/>
                    <a:pt x="75402" y="25860"/>
                    <a:pt x="75414" y="25908"/>
                  </a:cubicBezTo>
                  <a:cubicBezTo>
                    <a:pt x="75283" y="25920"/>
                    <a:pt x="75307" y="25968"/>
                    <a:pt x="75343" y="26099"/>
                  </a:cubicBezTo>
                  <a:cubicBezTo>
                    <a:pt x="75379" y="26277"/>
                    <a:pt x="75414" y="26206"/>
                    <a:pt x="75343" y="26420"/>
                  </a:cubicBezTo>
                  <a:cubicBezTo>
                    <a:pt x="75271" y="26634"/>
                    <a:pt x="75069" y="26658"/>
                    <a:pt x="75307" y="26849"/>
                  </a:cubicBezTo>
                  <a:cubicBezTo>
                    <a:pt x="75307" y="26801"/>
                    <a:pt x="75307" y="26742"/>
                    <a:pt x="75307" y="26694"/>
                  </a:cubicBezTo>
                  <a:cubicBezTo>
                    <a:pt x="75372" y="26723"/>
                    <a:pt x="75464" y="26787"/>
                    <a:pt x="75513" y="26787"/>
                  </a:cubicBezTo>
                  <a:cubicBezTo>
                    <a:pt x="75544" y="26787"/>
                    <a:pt x="75557" y="26761"/>
                    <a:pt x="75533" y="26682"/>
                  </a:cubicBezTo>
                  <a:lnTo>
                    <a:pt x="75533" y="26682"/>
                  </a:lnTo>
                  <a:cubicBezTo>
                    <a:pt x="75569" y="26707"/>
                    <a:pt x="75607" y="26717"/>
                    <a:pt x="75647" y="26717"/>
                  </a:cubicBezTo>
                  <a:cubicBezTo>
                    <a:pt x="75783" y="26717"/>
                    <a:pt x="75945" y="26607"/>
                    <a:pt x="76121" y="26607"/>
                  </a:cubicBezTo>
                  <a:cubicBezTo>
                    <a:pt x="76139" y="26607"/>
                    <a:pt x="76158" y="26608"/>
                    <a:pt x="76176" y="26611"/>
                  </a:cubicBezTo>
                  <a:cubicBezTo>
                    <a:pt x="75804" y="26693"/>
                    <a:pt x="75926" y="27208"/>
                    <a:pt x="76136" y="27208"/>
                  </a:cubicBezTo>
                  <a:cubicBezTo>
                    <a:pt x="76168" y="27208"/>
                    <a:pt x="76202" y="27197"/>
                    <a:pt x="76236" y="27170"/>
                  </a:cubicBezTo>
                  <a:lnTo>
                    <a:pt x="76236" y="27170"/>
                  </a:lnTo>
                  <a:cubicBezTo>
                    <a:pt x="76117" y="27337"/>
                    <a:pt x="76129" y="27682"/>
                    <a:pt x="76272" y="27777"/>
                  </a:cubicBezTo>
                  <a:lnTo>
                    <a:pt x="76224" y="27789"/>
                  </a:lnTo>
                  <a:cubicBezTo>
                    <a:pt x="76152" y="27694"/>
                    <a:pt x="76176" y="27754"/>
                    <a:pt x="76093" y="27706"/>
                  </a:cubicBezTo>
                  <a:lnTo>
                    <a:pt x="76093" y="27706"/>
                  </a:lnTo>
                  <a:cubicBezTo>
                    <a:pt x="76105" y="27754"/>
                    <a:pt x="76117" y="27789"/>
                    <a:pt x="76117" y="27825"/>
                  </a:cubicBezTo>
                  <a:cubicBezTo>
                    <a:pt x="76028" y="27804"/>
                    <a:pt x="75946" y="27776"/>
                    <a:pt x="75866" y="27776"/>
                  </a:cubicBezTo>
                  <a:cubicBezTo>
                    <a:pt x="75807" y="27776"/>
                    <a:pt x="75749" y="27791"/>
                    <a:pt x="75688" y="27837"/>
                  </a:cubicBezTo>
                  <a:cubicBezTo>
                    <a:pt x="75661" y="27747"/>
                    <a:pt x="75600" y="27705"/>
                    <a:pt x="75521" y="27705"/>
                  </a:cubicBezTo>
                  <a:cubicBezTo>
                    <a:pt x="75495" y="27705"/>
                    <a:pt x="75467" y="27709"/>
                    <a:pt x="75438" y="27718"/>
                  </a:cubicBezTo>
                  <a:cubicBezTo>
                    <a:pt x="75617" y="27873"/>
                    <a:pt x="75533" y="28004"/>
                    <a:pt x="75367" y="28123"/>
                  </a:cubicBezTo>
                  <a:cubicBezTo>
                    <a:pt x="75474" y="28099"/>
                    <a:pt x="75581" y="28075"/>
                    <a:pt x="75676" y="28063"/>
                  </a:cubicBezTo>
                  <a:lnTo>
                    <a:pt x="75676" y="28063"/>
                  </a:lnTo>
                  <a:cubicBezTo>
                    <a:pt x="75652" y="28266"/>
                    <a:pt x="75771" y="28325"/>
                    <a:pt x="75629" y="28516"/>
                  </a:cubicBezTo>
                  <a:cubicBezTo>
                    <a:pt x="75557" y="28623"/>
                    <a:pt x="75248" y="28682"/>
                    <a:pt x="75129" y="28730"/>
                  </a:cubicBezTo>
                  <a:cubicBezTo>
                    <a:pt x="75139" y="28782"/>
                    <a:pt x="75149" y="28853"/>
                    <a:pt x="75144" y="28853"/>
                  </a:cubicBezTo>
                  <a:cubicBezTo>
                    <a:pt x="75143" y="28853"/>
                    <a:pt x="75143" y="28853"/>
                    <a:pt x="75142" y="28852"/>
                  </a:cubicBezTo>
                  <a:lnTo>
                    <a:pt x="75142" y="28852"/>
                  </a:lnTo>
                  <a:cubicBezTo>
                    <a:pt x="75184" y="28920"/>
                    <a:pt x="75229" y="28942"/>
                    <a:pt x="75276" y="28942"/>
                  </a:cubicBezTo>
                  <a:cubicBezTo>
                    <a:pt x="75363" y="28942"/>
                    <a:pt x="75458" y="28868"/>
                    <a:pt x="75561" y="28868"/>
                  </a:cubicBezTo>
                  <a:cubicBezTo>
                    <a:pt x="75595" y="28868"/>
                    <a:pt x="75629" y="28876"/>
                    <a:pt x="75664" y="28897"/>
                  </a:cubicBezTo>
                  <a:cubicBezTo>
                    <a:pt x="75640" y="28908"/>
                    <a:pt x="75617" y="28932"/>
                    <a:pt x="75593" y="28956"/>
                  </a:cubicBezTo>
                  <a:cubicBezTo>
                    <a:pt x="75673" y="28956"/>
                    <a:pt x="75872" y="29076"/>
                    <a:pt x="75921" y="29076"/>
                  </a:cubicBezTo>
                  <a:cubicBezTo>
                    <a:pt x="75923" y="29076"/>
                    <a:pt x="75925" y="29076"/>
                    <a:pt x="75926" y="29075"/>
                  </a:cubicBezTo>
                  <a:cubicBezTo>
                    <a:pt x="76069" y="29016"/>
                    <a:pt x="76224" y="28968"/>
                    <a:pt x="76379" y="28920"/>
                  </a:cubicBezTo>
                  <a:lnTo>
                    <a:pt x="76379" y="28920"/>
                  </a:lnTo>
                  <a:cubicBezTo>
                    <a:pt x="76283" y="29028"/>
                    <a:pt x="76188" y="29111"/>
                    <a:pt x="76164" y="29254"/>
                  </a:cubicBezTo>
                  <a:cubicBezTo>
                    <a:pt x="76037" y="29233"/>
                    <a:pt x="75907" y="29197"/>
                    <a:pt x="75794" y="29197"/>
                  </a:cubicBezTo>
                  <a:cubicBezTo>
                    <a:pt x="75653" y="29197"/>
                    <a:pt x="75538" y="29252"/>
                    <a:pt x="75486" y="29456"/>
                  </a:cubicBezTo>
                  <a:cubicBezTo>
                    <a:pt x="75426" y="29659"/>
                    <a:pt x="75105" y="29813"/>
                    <a:pt x="74962" y="29980"/>
                  </a:cubicBezTo>
                  <a:cubicBezTo>
                    <a:pt x="75001" y="30007"/>
                    <a:pt x="75040" y="30017"/>
                    <a:pt x="75079" y="30017"/>
                  </a:cubicBezTo>
                  <a:cubicBezTo>
                    <a:pt x="75252" y="30017"/>
                    <a:pt x="75435" y="29811"/>
                    <a:pt x="75647" y="29811"/>
                  </a:cubicBezTo>
                  <a:cubicBezTo>
                    <a:pt x="75713" y="29811"/>
                    <a:pt x="75782" y="29832"/>
                    <a:pt x="75855" y="29885"/>
                  </a:cubicBezTo>
                  <a:cubicBezTo>
                    <a:pt x="75939" y="29678"/>
                    <a:pt x="76000" y="29628"/>
                    <a:pt x="76069" y="29628"/>
                  </a:cubicBezTo>
                  <a:cubicBezTo>
                    <a:pt x="76134" y="29628"/>
                    <a:pt x="76205" y="29671"/>
                    <a:pt x="76307" y="29671"/>
                  </a:cubicBezTo>
                  <a:cubicBezTo>
                    <a:pt x="76361" y="29671"/>
                    <a:pt x="76423" y="29659"/>
                    <a:pt x="76498" y="29623"/>
                  </a:cubicBezTo>
                  <a:cubicBezTo>
                    <a:pt x="76601" y="29565"/>
                    <a:pt x="76817" y="29396"/>
                    <a:pt x="76938" y="29396"/>
                  </a:cubicBezTo>
                  <a:cubicBezTo>
                    <a:pt x="76942" y="29396"/>
                    <a:pt x="76946" y="29396"/>
                    <a:pt x="76950" y="29397"/>
                  </a:cubicBezTo>
                  <a:cubicBezTo>
                    <a:pt x="77086" y="29407"/>
                    <a:pt x="77130" y="29536"/>
                    <a:pt x="77259" y="29536"/>
                  </a:cubicBezTo>
                  <a:cubicBezTo>
                    <a:pt x="77277" y="29536"/>
                    <a:pt x="77297" y="29534"/>
                    <a:pt x="77319" y="29528"/>
                  </a:cubicBezTo>
                  <a:cubicBezTo>
                    <a:pt x="77617" y="29456"/>
                    <a:pt x="77819" y="29468"/>
                    <a:pt x="78141" y="29337"/>
                  </a:cubicBezTo>
                  <a:cubicBezTo>
                    <a:pt x="78534" y="29170"/>
                    <a:pt x="77915" y="29039"/>
                    <a:pt x="77796" y="29028"/>
                  </a:cubicBezTo>
                  <a:cubicBezTo>
                    <a:pt x="78105" y="28789"/>
                    <a:pt x="78307" y="28682"/>
                    <a:pt x="78355" y="28266"/>
                  </a:cubicBezTo>
                  <a:cubicBezTo>
                    <a:pt x="78377" y="28070"/>
                    <a:pt x="78240" y="28023"/>
                    <a:pt x="78078" y="28023"/>
                  </a:cubicBezTo>
                  <a:cubicBezTo>
                    <a:pt x="77929" y="28023"/>
                    <a:pt x="77757" y="28063"/>
                    <a:pt x="77670" y="28063"/>
                  </a:cubicBezTo>
                  <a:cubicBezTo>
                    <a:pt x="77644" y="28063"/>
                    <a:pt x="77626" y="28060"/>
                    <a:pt x="77617" y="28051"/>
                  </a:cubicBezTo>
                  <a:cubicBezTo>
                    <a:pt x="77891" y="27849"/>
                    <a:pt x="77474" y="27492"/>
                    <a:pt x="77272" y="27492"/>
                  </a:cubicBezTo>
                  <a:cubicBezTo>
                    <a:pt x="77309" y="27473"/>
                    <a:pt x="77347" y="27464"/>
                    <a:pt x="77385" y="27464"/>
                  </a:cubicBezTo>
                  <a:cubicBezTo>
                    <a:pt x="77467" y="27464"/>
                    <a:pt x="77544" y="27509"/>
                    <a:pt x="77593" y="27599"/>
                  </a:cubicBezTo>
                  <a:cubicBezTo>
                    <a:pt x="77510" y="27051"/>
                    <a:pt x="77045" y="27003"/>
                    <a:pt x="76914" y="26563"/>
                  </a:cubicBezTo>
                  <a:cubicBezTo>
                    <a:pt x="76736" y="25991"/>
                    <a:pt x="76498" y="25944"/>
                    <a:pt x="75986" y="25872"/>
                  </a:cubicBezTo>
                  <a:cubicBezTo>
                    <a:pt x="76062" y="25786"/>
                    <a:pt x="76146" y="25731"/>
                    <a:pt x="76244" y="25731"/>
                  </a:cubicBezTo>
                  <a:cubicBezTo>
                    <a:pt x="76268" y="25731"/>
                    <a:pt x="76293" y="25734"/>
                    <a:pt x="76319" y="25741"/>
                  </a:cubicBezTo>
                  <a:cubicBezTo>
                    <a:pt x="76164" y="25408"/>
                    <a:pt x="76891" y="25015"/>
                    <a:pt x="76700" y="24717"/>
                  </a:cubicBezTo>
                  <a:cubicBezTo>
                    <a:pt x="76655" y="24645"/>
                    <a:pt x="76506" y="24614"/>
                    <a:pt x="76334" y="24614"/>
                  </a:cubicBezTo>
                  <a:cubicBezTo>
                    <a:pt x="76049" y="24614"/>
                    <a:pt x="75700" y="24699"/>
                    <a:pt x="75640" y="24825"/>
                  </a:cubicBezTo>
                  <a:lnTo>
                    <a:pt x="75593" y="24789"/>
                  </a:lnTo>
                  <a:cubicBezTo>
                    <a:pt x="75652" y="24729"/>
                    <a:pt x="75688" y="24634"/>
                    <a:pt x="75760" y="24587"/>
                  </a:cubicBezTo>
                  <a:cubicBezTo>
                    <a:pt x="75701" y="24577"/>
                    <a:pt x="75643" y="24535"/>
                    <a:pt x="75585" y="24520"/>
                  </a:cubicBezTo>
                  <a:lnTo>
                    <a:pt x="75585" y="24520"/>
                  </a:lnTo>
                  <a:cubicBezTo>
                    <a:pt x="75596" y="24521"/>
                    <a:pt x="75607" y="24521"/>
                    <a:pt x="75618" y="24521"/>
                  </a:cubicBezTo>
                  <a:cubicBezTo>
                    <a:pt x="75643" y="24521"/>
                    <a:pt x="75670" y="24521"/>
                    <a:pt x="75700" y="24527"/>
                  </a:cubicBezTo>
                  <a:cubicBezTo>
                    <a:pt x="75736" y="24313"/>
                    <a:pt x="76117" y="24265"/>
                    <a:pt x="76176" y="23955"/>
                  </a:cubicBezTo>
                  <a:cubicBezTo>
                    <a:pt x="76139" y="23948"/>
                    <a:pt x="76097" y="23945"/>
                    <a:pt x="76053" y="23945"/>
                  </a:cubicBezTo>
                  <a:close/>
                  <a:moveTo>
                    <a:pt x="47916" y="30120"/>
                  </a:moveTo>
                  <a:cubicBezTo>
                    <a:pt x="47879" y="30120"/>
                    <a:pt x="47841" y="30121"/>
                    <a:pt x="47804" y="30123"/>
                  </a:cubicBezTo>
                  <a:cubicBezTo>
                    <a:pt x="48033" y="30304"/>
                    <a:pt x="48506" y="30692"/>
                    <a:pt x="48869" y="30692"/>
                  </a:cubicBezTo>
                  <a:cubicBezTo>
                    <a:pt x="48959" y="30692"/>
                    <a:pt x="49042" y="30668"/>
                    <a:pt x="49113" y="30611"/>
                  </a:cubicBezTo>
                  <a:cubicBezTo>
                    <a:pt x="48807" y="30250"/>
                    <a:pt x="48349" y="30120"/>
                    <a:pt x="47916" y="30120"/>
                  </a:cubicBezTo>
                  <a:close/>
                  <a:moveTo>
                    <a:pt x="18499" y="29475"/>
                  </a:moveTo>
                  <a:cubicBezTo>
                    <a:pt x="18435" y="29475"/>
                    <a:pt x="18363" y="29487"/>
                    <a:pt x="18276" y="29516"/>
                  </a:cubicBezTo>
                  <a:cubicBezTo>
                    <a:pt x="18848" y="30218"/>
                    <a:pt x="19455" y="30611"/>
                    <a:pt x="20217" y="31016"/>
                  </a:cubicBezTo>
                  <a:cubicBezTo>
                    <a:pt x="20349" y="31064"/>
                    <a:pt x="20441" y="31087"/>
                    <a:pt x="20500" y="31087"/>
                  </a:cubicBezTo>
                  <a:cubicBezTo>
                    <a:pt x="20660" y="31087"/>
                    <a:pt x="20581" y="30919"/>
                    <a:pt x="20407" y="30623"/>
                  </a:cubicBezTo>
                  <a:cubicBezTo>
                    <a:pt x="20360" y="30516"/>
                    <a:pt x="20169" y="30492"/>
                    <a:pt x="20074" y="30456"/>
                  </a:cubicBezTo>
                  <a:cubicBezTo>
                    <a:pt x="19931" y="30409"/>
                    <a:pt x="19907" y="30302"/>
                    <a:pt x="19824" y="30159"/>
                  </a:cubicBezTo>
                  <a:cubicBezTo>
                    <a:pt x="19586" y="29718"/>
                    <a:pt x="19514" y="29825"/>
                    <a:pt x="19086" y="29682"/>
                  </a:cubicBezTo>
                  <a:cubicBezTo>
                    <a:pt x="18824" y="29592"/>
                    <a:pt x="18699" y="29475"/>
                    <a:pt x="18499" y="29475"/>
                  </a:cubicBezTo>
                  <a:close/>
                  <a:moveTo>
                    <a:pt x="51849" y="28928"/>
                  </a:moveTo>
                  <a:cubicBezTo>
                    <a:pt x="51505" y="28928"/>
                    <a:pt x="51179" y="29366"/>
                    <a:pt x="51054" y="29659"/>
                  </a:cubicBezTo>
                  <a:cubicBezTo>
                    <a:pt x="50816" y="30230"/>
                    <a:pt x="50614" y="30492"/>
                    <a:pt x="50185" y="30933"/>
                  </a:cubicBezTo>
                  <a:cubicBezTo>
                    <a:pt x="50113" y="31004"/>
                    <a:pt x="50078" y="31433"/>
                    <a:pt x="50137" y="31516"/>
                  </a:cubicBezTo>
                  <a:cubicBezTo>
                    <a:pt x="50193" y="31606"/>
                    <a:pt x="50328" y="31627"/>
                    <a:pt x="50458" y="31627"/>
                  </a:cubicBezTo>
                  <a:cubicBezTo>
                    <a:pt x="50551" y="31627"/>
                    <a:pt x="50642" y="31616"/>
                    <a:pt x="50697" y="31611"/>
                  </a:cubicBezTo>
                  <a:cubicBezTo>
                    <a:pt x="50839" y="31592"/>
                    <a:pt x="50980" y="31580"/>
                    <a:pt x="51121" y="31580"/>
                  </a:cubicBezTo>
                  <a:cubicBezTo>
                    <a:pt x="51418" y="31580"/>
                    <a:pt x="51712" y="31633"/>
                    <a:pt x="51995" y="31778"/>
                  </a:cubicBezTo>
                  <a:cubicBezTo>
                    <a:pt x="51840" y="31837"/>
                    <a:pt x="51745" y="31933"/>
                    <a:pt x="51768" y="32099"/>
                  </a:cubicBezTo>
                  <a:cubicBezTo>
                    <a:pt x="52149" y="32016"/>
                    <a:pt x="52233" y="31754"/>
                    <a:pt x="52626" y="31730"/>
                  </a:cubicBezTo>
                  <a:lnTo>
                    <a:pt x="52626" y="31730"/>
                  </a:lnTo>
                  <a:cubicBezTo>
                    <a:pt x="52578" y="32028"/>
                    <a:pt x="52530" y="32028"/>
                    <a:pt x="52792" y="32123"/>
                  </a:cubicBezTo>
                  <a:cubicBezTo>
                    <a:pt x="52881" y="32158"/>
                    <a:pt x="52939" y="32180"/>
                    <a:pt x="52986" y="32180"/>
                  </a:cubicBezTo>
                  <a:cubicBezTo>
                    <a:pt x="53052" y="32180"/>
                    <a:pt x="53096" y="32135"/>
                    <a:pt x="53173" y="32016"/>
                  </a:cubicBezTo>
                  <a:cubicBezTo>
                    <a:pt x="53316" y="31802"/>
                    <a:pt x="53150" y="31302"/>
                    <a:pt x="53102" y="31064"/>
                  </a:cubicBezTo>
                  <a:cubicBezTo>
                    <a:pt x="53066" y="30909"/>
                    <a:pt x="52792" y="30849"/>
                    <a:pt x="52816" y="30754"/>
                  </a:cubicBezTo>
                  <a:cubicBezTo>
                    <a:pt x="52852" y="30504"/>
                    <a:pt x="52816" y="30492"/>
                    <a:pt x="52650" y="30302"/>
                  </a:cubicBezTo>
                  <a:cubicBezTo>
                    <a:pt x="52614" y="30260"/>
                    <a:pt x="52548" y="30244"/>
                    <a:pt x="52468" y="30244"/>
                  </a:cubicBezTo>
                  <a:cubicBezTo>
                    <a:pt x="52251" y="30244"/>
                    <a:pt x="51929" y="30359"/>
                    <a:pt x="51816" y="30385"/>
                  </a:cubicBezTo>
                  <a:cubicBezTo>
                    <a:pt x="51804" y="30290"/>
                    <a:pt x="51828" y="30075"/>
                    <a:pt x="51745" y="30040"/>
                  </a:cubicBezTo>
                  <a:cubicBezTo>
                    <a:pt x="51673" y="30004"/>
                    <a:pt x="51507" y="29968"/>
                    <a:pt x="51507" y="29885"/>
                  </a:cubicBezTo>
                  <a:cubicBezTo>
                    <a:pt x="51507" y="29575"/>
                    <a:pt x="51590" y="29551"/>
                    <a:pt x="51804" y="29361"/>
                  </a:cubicBezTo>
                  <a:cubicBezTo>
                    <a:pt x="51864" y="29218"/>
                    <a:pt x="51935" y="29087"/>
                    <a:pt x="51995" y="28956"/>
                  </a:cubicBezTo>
                  <a:cubicBezTo>
                    <a:pt x="51946" y="28937"/>
                    <a:pt x="51897" y="28928"/>
                    <a:pt x="51849" y="28928"/>
                  </a:cubicBezTo>
                  <a:close/>
                  <a:moveTo>
                    <a:pt x="38788" y="32438"/>
                  </a:moveTo>
                  <a:cubicBezTo>
                    <a:pt x="38766" y="32438"/>
                    <a:pt x="38756" y="32455"/>
                    <a:pt x="38743" y="32468"/>
                  </a:cubicBezTo>
                  <a:cubicBezTo>
                    <a:pt x="38767" y="32504"/>
                    <a:pt x="38803" y="32540"/>
                    <a:pt x="38838" y="32576"/>
                  </a:cubicBezTo>
                  <a:cubicBezTo>
                    <a:pt x="38850" y="32540"/>
                    <a:pt x="38862" y="32516"/>
                    <a:pt x="38874" y="32480"/>
                  </a:cubicBezTo>
                  <a:cubicBezTo>
                    <a:pt x="38832" y="32449"/>
                    <a:pt x="38806" y="32438"/>
                    <a:pt x="38788" y="32438"/>
                  </a:cubicBezTo>
                  <a:close/>
                  <a:moveTo>
                    <a:pt x="47982" y="31956"/>
                  </a:moveTo>
                  <a:lnTo>
                    <a:pt x="47982" y="31956"/>
                  </a:lnTo>
                  <a:cubicBezTo>
                    <a:pt x="47756" y="32373"/>
                    <a:pt x="48149" y="32433"/>
                    <a:pt x="48423" y="32564"/>
                  </a:cubicBezTo>
                  <a:cubicBezTo>
                    <a:pt x="48496" y="32597"/>
                    <a:pt x="48555" y="32612"/>
                    <a:pt x="48605" y="32612"/>
                  </a:cubicBezTo>
                  <a:cubicBezTo>
                    <a:pt x="48753" y="32612"/>
                    <a:pt x="48832" y="32485"/>
                    <a:pt x="48982" y="32326"/>
                  </a:cubicBezTo>
                  <a:cubicBezTo>
                    <a:pt x="48685" y="32302"/>
                    <a:pt x="48399" y="32278"/>
                    <a:pt x="48113" y="32254"/>
                  </a:cubicBezTo>
                  <a:cubicBezTo>
                    <a:pt x="48066" y="32159"/>
                    <a:pt x="48030" y="32052"/>
                    <a:pt x="47982" y="31956"/>
                  </a:cubicBezTo>
                  <a:close/>
                  <a:moveTo>
                    <a:pt x="38957" y="32564"/>
                  </a:moveTo>
                  <a:cubicBezTo>
                    <a:pt x="38922" y="32588"/>
                    <a:pt x="38898" y="32611"/>
                    <a:pt x="38862" y="32647"/>
                  </a:cubicBezTo>
                  <a:cubicBezTo>
                    <a:pt x="38934" y="32683"/>
                    <a:pt x="39029" y="32695"/>
                    <a:pt x="39100" y="32695"/>
                  </a:cubicBezTo>
                  <a:cubicBezTo>
                    <a:pt x="39100" y="32683"/>
                    <a:pt x="39100" y="32659"/>
                    <a:pt x="39088" y="32635"/>
                  </a:cubicBezTo>
                  <a:cubicBezTo>
                    <a:pt x="39053" y="32611"/>
                    <a:pt x="39017" y="32588"/>
                    <a:pt x="38957" y="32564"/>
                  </a:cubicBezTo>
                  <a:close/>
                  <a:moveTo>
                    <a:pt x="143468" y="26988"/>
                  </a:moveTo>
                  <a:cubicBezTo>
                    <a:pt x="143422" y="26988"/>
                    <a:pt x="143362" y="27014"/>
                    <a:pt x="143280" y="27075"/>
                  </a:cubicBezTo>
                  <a:cubicBezTo>
                    <a:pt x="143447" y="27242"/>
                    <a:pt x="143542" y="27492"/>
                    <a:pt x="143375" y="27658"/>
                  </a:cubicBezTo>
                  <a:cubicBezTo>
                    <a:pt x="143360" y="27674"/>
                    <a:pt x="143346" y="27679"/>
                    <a:pt x="143334" y="27679"/>
                  </a:cubicBezTo>
                  <a:cubicBezTo>
                    <a:pt x="143305" y="27679"/>
                    <a:pt x="143280" y="27653"/>
                    <a:pt x="143241" y="27653"/>
                  </a:cubicBezTo>
                  <a:cubicBezTo>
                    <a:pt x="143217" y="27653"/>
                    <a:pt x="143188" y="27662"/>
                    <a:pt x="143149" y="27694"/>
                  </a:cubicBezTo>
                  <a:cubicBezTo>
                    <a:pt x="143006" y="27801"/>
                    <a:pt x="143042" y="27825"/>
                    <a:pt x="143101" y="28004"/>
                  </a:cubicBezTo>
                  <a:cubicBezTo>
                    <a:pt x="143149" y="28218"/>
                    <a:pt x="143018" y="28587"/>
                    <a:pt x="142982" y="28801"/>
                  </a:cubicBezTo>
                  <a:cubicBezTo>
                    <a:pt x="142947" y="29039"/>
                    <a:pt x="143423" y="29170"/>
                    <a:pt x="143185" y="29420"/>
                  </a:cubicBezTo>
                  <a:cubicBezTo>
                    <a:pt x="143185" y="29742"/>
                    <a:pt x="143220" y="30040"/>
                    <a:pt x="143089" y="30337"/>
                  </a:cubicBezTo>
                  <a:cubicBezTo>
                    <a:pt x="142911" y="30706"/>
                    <a:pt x="143042" y="30706"/>
                    <a:pt x="143125" y="31087"/>
                  </a:cubicBezTo>
                  <a:cubicBezTo>
                    <a:pt x="143173" y="31325"/>
                    <a:pt x="143161" y="31337"/>
                    <a:pt x="143042" y="31540"/>
                  </a:cubicBezTo>
                  <a:cubicBezTo>
                    <a:pt x="142970" y="31635"/>
                    <a:pt x="143066" y="31802"/>
                    <a:pt x="143066" y="31921"/>
                  </a:cubicBezTo>
                  <a:cubicBezTo>
                    <a:pt x="143066" y="32290"/>
                    <a:pt x="143006" y="32361"/>
                    <a:pt x="143149" y="32718"/>
                  </a:cubicBezTo>
                  <a:cubicBezTo>
                    <a:pt x="143197" y="32528"/>
                    <a:pt x="143197" y="32207"/>
                    <a:pt x="143423" y="32171"/>
                  </a:cubicBezTo>
                  <a:cubicBezTo>
                    <a:pt x="143437" y="32169"/>
                    <a:pt x="143450" y="32168"/>
                    <a:pt x="143463" y="32168"/>
                  </a:cubicBezTo>
                  <a:cubicBezTo>
                    <a:pt x="143684" y="32168"/>
                    <a:pt x="143779" y="32444"/>
                    <a:pt x="143768" y="32635"/>
                  </a:cubicBezTo>
                  <a:cubicBezTo>
                    <a:pt x="143994" y="32397"/>
                    <a:pt x="143720" y="32028"/>
                    <a:pt x="143589" y="31802"/>
                  </a:cubicBezTo>
                  <a:cubicBezTo>
                    <a:pt x="143423" y="31528"/>
                    <a:pt x="143328" y="31468"/>
                    <a:pt x="143423" y="31147"/>
                  </a:cubicBezTo>
                  <a:cubicBezTo>
                    <a:pt x="143566" y="30706"/>
                    <a:pt x="143518" y="30587"/>
                    <a:pt x="143935" y="30516"/>
                  </a:cubicBezTo>
                  <a:cubicBezTo>
                    <a:pt x="143950" y="30512"/>
                    <a:pt x="143965" y="30511"/>
                    <a:pt x="143979" y="30511"/>
                  </a:cubicBezTo>
                  <a:cubicBezTo>
                    <a:pt x="144195" y="30511"/>
                    <a:pt x="144189" y="30921"/>
                    <a:pt x="144435" y="30933"/>
                  </a:cubicBezTo>
                  <a:cubicBezTo>
                    <a:pt x="144220" y="30540"/>
                    <a:pt x="144125" y="30206"/>
                    <a:pt x="144018" y="29766"/>
                  </a:cubicBezTo>
                  <a:cubicBezTo>
                    <a:pt x="143959" y="29563"/>
                    <a:pt x="143911" y="29349"/>
                    <a:pt x="143851" y="29147"/>
                  </a:cubicBezTo>
                  <a:cubicBezTo>
                    <a:pt x="143816" y="29004"/>
                    <a:pt x="143661" y="28897"/>
                    <a:pt x="143637" y="28754"/>
                  </a:cubicBezTo>
                  <a:cubicBezTo>
                    <a:pt x="143566" y="28313"/>
                    <a:pt x="143911" y="28087"/>
                    <a:pt x="143685" y="27646"/>
                  </a:cubicBezTo>
                  <a:cubicBezTo>
                    <a:pt x="143588" y="27454"/>
                    <a:pt x="143664" y="26988"/>
                    <a:pt x="143468" y="26988"/>
                  </a:cubicBezTo>
                  <a:close/>
                  <a:moveTo>
                    <a:pt x="39633" y="32629"/>
                  </a:moveTo>
                  <a:cubicBezTo>
                    <a:pt x="39596" y="32629"/>
                    <a:pt x="39557" y="32639"/>
                    <a:pt x="39517" y="32659"/>
                  </a:cubicBezTo>
                  <a:cubicBezTo>
                    <a:pt x="39486" y="32670"/>
                    <a:pt x="39458" y="32674"/>
                    <a:pt x="39433" y="32674"/>
                  </a:cubicBezTo>
                  <a:cubicBezTo>
                    <a:pt x="39367" y="32674"/>
                    <a:pt x="39317" y="32646"/>
                    <a:pt x="39260" y="32646"/>
                  </a:cubicBezTo>
                  <a:cubicBezTo>
                    <a:pt x="39224" y="32646"/>
                    <a:pt x="39185" y="32657"/>
                    <a:pt x="39136" y="32695"/>
                  </a:cubicBezTo>
                  <a:cubicBezTo>
                    <a:pt x="39184" y="32695"/>
                    <a:pt x="39219" y="32707"/>
                    <a:pt x="39267" y="32718"/>
                  </a:cubicBezTo>
                  <a:cubicBezTo>
                    <a:pt x="39384" y="32773"/>
                    <a:pt x="39542" y="32874"/>
                    <a:pt x="39679" y="32874"/>
                  </a:cubicBezTo>
                  <a:cubicBezTo>
                    <a:pt x="39723" y="32874"/>
                    <a:pt x="39765" y="32864"/>
                    <a:pt x="39803" y="32838"/>
                  </a:cubicBezTo>
                  <a:lnTo>
                    <a:pt x="39803" y="32838"/>
                  </a:lnTo>
                  <a:cubicBezTo>
                    <a:pt x="39779" y="32861"/>
                    <a:pt x="39755" y="32885"/>
                    <a:pt x="39731" y="32909"/>
                  </a:cubicBezTo>
                  <a:lnTo>
                    <a:pt x="39779" y="32933"/>
                  </a:lnTo>
                  <a:cubicBezTo>
                    <a:pt x="39862" y="32838"/>
                    <a:pt x="39898" y="32802"/>
                    <a:pt x="39862" y="32695"/>
                  </a:cubicBezTo>
                  <a:lnTo>
                    <a:pt x="39862" y="32695"/>
                  </a:lnTo>
                  <a:cubicBezTo>
                    <a:pt x="39838" y="32718"/>
                    <a:pt x="39826" y="32742"/>
                    <a:pt x="39803" y="32766"/>
                  </a:cubicBezTo>
                  <a:cubicBezTo>
                    <a:pt x="39771" y="32671"/>
                    <a:pt x="39707" y="32629"/>
                    <a:pt x="39633" y="32629"/>
                  </a:cubicBezTo>
                  <a:close/>
                  <a:moveTo>
                    <a:pt x="42577" y="33588"/>
                  </a:moveTo>
                  <a:cubicBezTo>
                    <a:pt x="42482" y="33671"/>
                    <a:pt x="42386" y="33754"/>
                    <a:pt x="42291" y="33838"/>
                  </a:cubicBezTo>
                  <a:cubicBezTo>
                    <a:pt x="42567" y="33952"/>
                    <a:pt x="42182" y="34354"/>
                    <a:pt x="41852" y="34354"/>
                  </a:cubicBezTo>
                  <a:cubicBezTo>
                    <a:pt x="41769" y="34354"/>
                    <a:pt x="41689" y="34329"/>
                    <a:pt x="41624" y="34266"/>
                  </a:cubicBezTo>
                  <a:cubicBezTo>
                    <a:pt x="41591" y="34235"/>
                    <a:pt x="41542" y="34223"/>
                    <a:pt x="41484" y="34223"/>
                  </a:cubicBezTo>
                  <a:cubicBezTo>
                    <a:pt x="41289" y="34223"/>
                    <a:pt x="40993" y="34358"/>
                    <a:pt x="40864" y="34358"/>
                  </a:cubicBezTo>
                  <a:cubicBezTo>
                    <a:pt x="40767" y="34358"/>
                    <a:pt x="40765" y="34282"/>
                    <a:pt x="40969" y="34016"/>
                  </a:cubicBezTo>
                  <a:cubicBezTo>
                    <a:pt x="41164" y="33972"/>
                    <a:pt x="41397" y="33882"/>
                    <a:pt x="41606" y="33882"/>
                  </a:cubicBezTo>
                  <a:cubicBezTo>
                    <a:pt x="41680" y="33882"/>
                    <a:pt x="41750" y="33893"/>
                    <a:pt x="41815" y="33921"/>
                  </a:cubicBezTo>
                  <a:cubicBezTo>
                    <a:pt x="41827" y="33926"/>
                    <a:pt x="41841" y="33928"/>
                    <a:pt x="41856" y="33928"/>
                  </a:cubicBezTo>
                  <a:cubicBezTo>
                    <a:pt x="42026" y="33928"/>
                    <a:pt x="42391" y="33653"/>
                    <a:pt x="42577" y="33588"/>
                  </a:cubicBezTo>
                  <a:close/>
                  <a:moveTo>
                    <a:pt x="36843" y="30693"/>
                  </a:moveTo>
                  <a:cubicBezTo>
                    <a:pt x="36997" y="30693"/>
                    <a:pt x="37133" y="30782"/>
                    <a:pt x="37279" y="30849"/>
                  </a:cubicBezTo>
                  <a:cubicBezTo>
                    <a:pt x="37295" y="30857"/>
                    <a:pt x="37313" y="30860"/>
                    <a:pt x="37330" y="30860"/>
                  </a:cubicBezTo>
                  <a:cubicBezTo>
                    <a:pt x="37405" y="30860"/>
                    <a:pt x="37485" y="30804"/>
                    <a:pt x="37559" y="30804"/>
                  </a:cubicBezTo>
                  <a:cubicBezTo>
                    <a:pt x="37603" y="30804"/>
                    <a:pt x="37645" y="30823"/>
                    <a:pt x="37683" y="30885"/>
                  </a:cubicBezTo>
                  <a:cubicBezTo>
                    <a:pt x="37886" y="31188"/>
                    <a:pt x="37907" y="31380"/>
                    <a:pt x="38194" y="31380"/>
                  </a:cubicBezTo>
                  <a:cubicBezTo>
                    <a:pt x="38244" y="31380"/>
                    <a:pt x="38304" y="31374"/>
                    <a:pt x="38374" y="31361"/>
                  </a:cubicBezTo>
                  <a:lnTo>
                    <a:pt x="38374" y="31361"/>
                  </a:lnTo>
                  <a:cubicBezTo>
                    <a:pt x="38267" y="31683"/>
                    <a:pt x="38445" y="31564"/>
                    <a:pt x="38517" y="31778"/>
                  </a:cubicBezTo>
                  <a:cubicBezTo>
                    <a:pt x="38541" y="31861"/>
                    <a:pt x="38422" y="31921"/>
                    <a:pt x="38481" y="31992"/>
                  </a:cubicBezTo>
                  <a:cubicBezTo>
                    <a:pt x="38529" y="32064"/>
                    <a:pt x="38588" y="32123"/>
                    <a:pt x="38541" y="32207"/>
                  </a:cubicBezTo>
                  <a:cubicBezTo>
                    <a:pt x="38493" y="32302"/>
                    <a:pt x="39124" y="32480"/>
                    <a:pt x="39231" y="32504"/>
                  </a:cubicBezTo>
                  <a:cubicBezTo>
                    <a:pt x="39541" y="32564"/>
                    <a:pt x="39910" y="32576"/>
                    <a:pt x="40207" y="32647"/>
                  </a:cubicBezTo>
                  <a:cubicBezTo>
                    <a:pt x="40577" y="32730"/>
                    <a:pt x="40553" y="33207"/>
                    <a:pt x="40779" y="33409"/>
                  </a:cubicBezTo>
                  <a:cubicBezTo>
                    <a:pt x="40735" y="33383"/>
                    <a:pt x="40704" y="33373"/>
                    <a:pt x="40682" y="33373"/>
                  </a:cubicBezTo>
                  <a:cubicBezTo>
                    <a:pt x="40603" y="33373"/>
                    <a:pt x="40643" y="33504"/>
                    <a:pt x="40624" y="33504"/>
                  </a:cubicBezTo>
                  <a:cubicBezTo>
                    <a:pt x="40611" y="33508"/>
                    <a:pt x="40598" y="33510"/>
                    <a:pt x="40583" y="33510"/>
                  </a:cubicBezTo>
                  <a:cubicBezTo>
                    <a:pt x="40498" y="33510"/>
                    <a:pt x="40388" y="33454"/>
                    <a:pt x="40293" y="33454"/>
                  </a:cubicBezTo>
                  <a:cubicBezTo>
                    <a:pt x="40253" y="33454"/>
                    <a:pt x="40215" y="33464"/>
                    <a:pt x="40184" y="33492"/>
                  </a:cubicBezTo>
                  <a:cubicBezTo>
                    <a:pt x="40160" y="33433"/>
                    <a:pt x="40160" y="33445"/>
                    <a:pt x="40112" y="33409"/>
                  </a:cubicBezTo>
                  <a:cubicBezTo>
                    <a:pt x="40160" y="33350"/>
                    <a:pt x="40148" y="33338"/>
                    <a:pt x="40184" y="33278"/>
                  </a:cubicBezTo>
                  <a:lnTo>
                    <a:pt x="40184" y="33278"/>
                  </a:lnTo>
                  <a:cubicBezTo>
                    <a:pt x="40176" y="33279"/>
                    <a:pt x="40169" y="33279"/>
                    <a:pt x="40162" y="33279"/>
                  </a:cubicBezTo>
                  <a:cubicBezTo>
                    <a:pt x="40018" y="33279"/>
                    <a:pt x="40056" y="33084"/>
                    <a:pt x="39935" y="33084"/>
                  </a:cubicBezTo>
                  <a:cubicBezTo>
                    <a:pt x="39910" y="33084"/>
                    <a:pt x="39879" y="33092"/>
                    <a:pt x="39838" y="33111"/>
                  </a:cubicBezTo>
                  <a:cubicBezTo>
                    <a:pt x="40184" y="33278"/>
                    <a:pt x="39946" y="33528"/>
                    <a:pt x="39874" y="33754"/>
                  </a:cubicBezTo>
                  <a:cubicBezTo>
                    <a:pt x="39838" y="33861"/>
                    <a:pt x="39898" y="34076"/>
                    <a:pt x="39826" y="34147"/>
                  </a:cubicBezTo>
                  <a:cubicBezTo>
                    <a:pt x="39719" y="34266"/>
                    <a:pt x="39612" y="34385"/>
                    <a:pt x="39505" y="34504"/>
                  </a:cubicBezTo>
                  <a:cubicBezTo>
                    <a:pt x="39481" y="34362"/>
                    <a:pt x="39469" y="33861"/>
                    <a:pt x="39279" y="33850"/>
                  </a:cubicBezTo>
                  <a:cubicBezTo>
                    <a:pt x="39211" y="33850"/>
                    <a:pt x="38967" y="34065"/>
                    <a:pt x="38855" y="34065"/>
                  </a:cubicBezTo>
                  <a:cubicBezTo>
                    <a:pt x="38830" y="34065"/>
                    <a:pt x="38811" y="34054"/>
                    <a:pt x="38803" y="34028"/>
                  </a:cubicBezTo>
                  <a:cubicBezTo>
                    <a:pt x="38779" y="33945"/>
                    <a:pt x="38981" y="33742"/>
                    <a:pt x="39017" y="33719"/>
                  </a:cubicBezTo>
                  <a:cubicBezTo>
                    <a:pt x="39160" y="33623"/>
                    <a:pt x="39124" y="33373"/>
                    <a:pt x="39041" y="33230"/>
                  </a:cubicBezTo>
                  <a:cubicBezTo>
                    <a:pt x="39053" y="33226"/>
                    <a:pt x="39061" y="33225"/>
                    <a:pt x="39067" y="33225"/>
                  </a:cubicBezTo>
                  <a:cubicBezTo>
                    <a:pt x="39080" y="33225"/>
                    <a:pt x="39088" y="33230"/>
                    <a:pt x="39112" y="33230"/>
                  </a:cubicBezTo>
                  <a:cubicBezTo>
                    <a:pt x="39064" y="32969"/>
                    <a:pt x="38850" y="33040"/>
                    <a:pt x="38707" y="32885"/>
                  </a:cubicBezTo>
                  <a:cubicBezTo>
                    <a:pt x="38647" y="32824"/>
                    <a:pt x="38522" y="32782"/>
                    <a:pt x="38427" y="32782"/>
                  </a:cubicBezTo>
                  <a:cubicBezTo>
                    <a:pt x="38317" y="32782"/>
                    <a:pt x="38247" y="32839"/>
                    <a:pt x="38362" y="32992"/>
                  </a:cubicBezTo>
                  <a:cubicBezTo>
                    <a:pt x="38112" y="33016"/>
                    <a:pt x="38160" y="33254"/>
                    <a:pt x="38029" y="33385"/>
                  </a:cubicBezTo>
                  <a:cubicBezTo>
                    <a:pt x="38052" y="33302"/>
                    <a:pt x="38029" y="33207"/>
                    <a:pt x="38041" y="33123"/>
                  </a:cubicBezTo>
                  <a:lnTo>
                    <a:pt x="38041" y="33123"/>
                  </a:lnTo>
                  <a:cubicBezTo>
                    <a:pt x="37910" y="33409"/>
                    <a:pt x="37576" y="33480"/>
                    <a:pt x="37660" y="33945"/>
                  </a:cubicBezTo>
                  <a:cubicBezTo>
                    <a:pt x="37731" y="34362"/>
                    <a:pt x="37802" y="34635"/>
                    <a:pt x="37600" y="35052"/>
                  </a:cubicBezTo>
                  <a:cubicBezTo>
                    <a:pt x="37499" y="35258"/>
                    <a:pt x="37411" y="35338"/>
                    <a:pt x="37336" y="35338"/>
                  </a:cubicBezTo>
                  <a:cubicBezTo>
                    <a:pt x="37129" y="35338"/>
                    <a:pt x="37019" y="34725"/>
                    <a:pt x="36993" y="34445"/>
                  </a:cubicBezTo>
                  <a:cubicBezTo>
                    <a:pt x="36981" y="34195"/>
                    <a:pt x="37100" y="33921"/>
                    <a:pt x="37159" y="33695"/>
                  </a:cubicBezTo>
                  <a:cubicBezTo>
                    <a:pt x="37207" y="33504"/>
                    <a:pt x="37386" y="33254"/>
                    <a:pt x="37362" y="33076"/>
                  </a:cubicBezTo>
                  <a:lnTo>
                    <a:pt x="37362" y="33076"/>
                  </a:lnTo>
                  <a:cubicBezTo>
                    <a:pt x="37216" y="33165"/>
                    <a:pt x="37124" y="33497"/>
                    <a:pt x="36965" y="33497"/>
                  </a:cubicBezTo>
                  <a:cubicBezTo>
                    <a:pt x="36954" y="33497"/>
                    <a:pt x="36944" y="33495"/>
                    <a:pt x="36933" y="33492"/>
                  </a:cubicBezTo>
                  <a:cubicBezTo>
                    <a:pt x="36969" y="33278"/>
                    <a:pt x="37243" y="32849"/>
                    <a:pt x="37410" y="32683"/>
                  </a:cubicBezTo>
                  <a:cubicBezTo>
                    <a:pt x="37410" y="32730"/>
                    <a:pt x="37421" y="32766"/>
                    <a:pt x="37421" y="32814"/>
                  </a:cubicBezTo>
                  <a:cubicBezTo>
                    <a:pt x="37493" y="32754"/>
                    <a:pt x="37540" y="32754"/>
                    <a:pt x="37612" y="32707"/>
                  </a:cubicBezTo>
                  <a:lnTo>
                    <a:pt x="37612" y="32707"/>
                  </a:lnTo>
                  <a:cubicBezTo>
                    <a:pt x="37576" y="32742"/>
                    <a:pt x="37552" y="32778"/>
                    <a:pt x="37529" y="32814"/>
                  </a:cubicBezTo>
                  <a:lnTo>
                    <a:pt x="37576" y="32861"/>
                  </a:lnTo>
                  <a:cubicBezTo>
                    <a:pt x="37673" y="32683"/>
                    <a:pt x="37891" y="32560"/>
                    <a:pt x="38099" y="32560"/>
                  </a:cubicBezTo>
                  <a:cubicBezTo>
                    <a:pt x="38223" y="32560"/>
                    <a:pt x="38344" y="32604"/>
                    <a:pt x="38433" y="32707"/>
                  </a:cubicBezTo>
                  <a:cubicBezTo>
                    <a:pt x="38462" y="32616"/>
                    <a:pt x="38514" y="32590"/>
                    <a:pt x="38579" y="32590"/>
                  </a:cubicBezTo>
                  <a:cubicBezTo>
                    <a:pt x="38651" y="32590"/>
                    <a:pt x="38739" y="32623"/>
                    <a:pt x="38826" y="32635"/>
                  </a:cubicBezTo>
                  <a:cubicBezTo>
                    <a:pt x="38731" y="32540"/>
                    <a:pt x="38695" y="32373"/>
                    <a:pt x="38588" y="32326"/>
                  </a:cubicBezTo>
                  <a:cubicBezTo>
                    <a:pt x="38469" y="32266"/>
                    <a:pt x="38279" y="32326"/>
                    <a:pt x="38338" y="32111"/>
                  </a:cubicBezTo>
                  <a:lnTo>
                    <a:pt x="38338" y="32111"/>
                  </a:lnTo>
                  <a:cubicBezTo>
                    <a:pt x="38228" y="32133"/>
                    <a:pt x="37657" y="32329"/>
                    <a:pt x="37527" y="32329"/>
                  </a:cubicBezTo>
                  <a:cubicBezTo>
                    <a:pt x="37517" y="32329"/>
                    <a:pt x="37509" y="32328"/>
                    <a:pt x="37505" y="32326"/>
                  </a:cubicBezTo>
                  <a:cubicBezTo>
                    <a:pt x="37350" y="32242"/>
                    <a:pt x="37243" y="32314"/>
                    <a:pt x="37136" y="32159"/>
                  </a:cubicBezTo>
                  <a:cubicBezTo>
                    <a:pt x="37078" y="32076"/>
                    <a:pt x="37007" y="32041"/>
                    <a:pt x="36928" y="32041"/>
                  </a:cubicBezTo>
                  <a:cubicBezTo>
                    <a:pt x="36859" y="32041"/>
                    <a:pt x="36784" y="32067"/>
                    <a:pt x="36707" y="32111"/>
                  </a:cubicBezTo>
                  <a:cubicBezTo>
                    <a:pt x="36767" y="31933"/>
                    <a:pt x="36909" y="31778"/>
                    <a:pt x="37064" y="31730"/>
                  </a:cubicBezTo>
                  <a:cubicBezTo>
                    <a:pt x="37019" y="31694"/>
                    <a:pt x="36969" y="31679"/>
                    <a:pt x="36914" y="31679"/>
                  </a:cubicBezTo>
                  <a:cubicBezTo>
                    <a:pt x="36599" y="31679"/>
                    <a:pt x="36146" y="32186"/>
                    <a:pt x="35768" y="32186"/>
                  </a:cubicBezTo>
                  <a:cubicBezTo>
                    <a:pt x="35710" y="32186"/>
                    <a:pt x="35653" y="32175"/>
                    <a:pt x="35600" y="32147"/>
                  </a:cubicBezTo>
                  <a:cubicBezTo>
                    <a:pt x="35624" y="32099"/>
                    <a:pt x="35635" y="32064"/>
                    <a:pt x="35647" y="32016"/>
                  </a:cubicBezTo>
                  <a:lnTo>
                    <a:pt x="35647" y="32016"/>
                  </a:lnTo>
                  <a:cubicBezTo>
                    <a:pt x="35507" y="32068"/>
                    <a:pt x="35367" y="32147"/>
                    <a:pt x="35227" y="32147"/>
                  </a:cubicBezTo>
                  <a:cubicBezTo>
                    <a:pt x="35177" y="32147"/>
                    <a:pt x="35126" y="32137"/>
                    <a:pt x="35076" y="32111"/>
                  </a:cubicBezTo>
                  <a:cubicBezTo>
                    <a:pt x="35266" y="31933"/>
                    <a:pt x="35445" y="31742"/>
                    <a:pt x="35635" y="31564"/>
                  </a:cubicBezTo>
                  <a:cubicBezTo>
                    <a:pt x="35838" y="31468"/>
                    <a:pt x="36052" y="31385"/>
                    <a:pt x="36255" y="31290"/>
                  </a:cubicBezTo>
                  <a:cubicBezTo>
                    <a:pt x="36433" y="31218"/>
                    <a:pt x="36326" y="30992"/>
                    <a:pt x="36576" y="30944"/>
                  </a:cubicBezTo>
                  <a:lnTo>
                    <a:pt x="36576" y="30944"/>
                  </a:lnTo>
                  <a:cubicBezTo>
                    <a:pt x="36552" y="30992"/>
                    <a:pt x="36540" y="31064"/>
                    <a:pt x="36505" y="31111"/>
                  </a:cubicBezTo>
                  <a:cubicBezTo>
                    <a:pt x="36648" y="31052"/>
                    <a:pt x="36624" y="30873"/>
                    <a:pt x="36767" y="30790"/>
                  </a:cubicBezTo>
                  <a:lnTo>
                    <a:pt x="36767" y="30790"/>
                  </a:lnTo>
                  <a:cubicBezTo>
                    <a:pt x="36755" y="30897"/>
                    <a:pt x="36731" y="30956"/>
                    <a:pt x="36683" y="31040"/>
                  </a:cubicBezTo>
                  <a:cubicBezTo>
                    <a:pt x="36826" y="30944"/>
                    <a:pt x="36981" y="30837"/>
                    <a:pt x="36814" y="30694"/>
                  </a:cubicBezTo>
                  <a:cubicBezTo>
                    <a:pt x="36824" y="30694"/>
                    <a:pt x="36833" y="30693"/>
                    <a:pt x="36843" y="30693"/>
                  </a:cubicBezTo>
                  <a:close/>
                  <a:moveTo>
                    <a:pt x="81903" y="34492"/>
                  </a:moveTo>
                  <a:cubicBezTo>
                    <a:pt x="81772" y="34516"/>
                    <a:pt x="81891" y="34623"/>
                    <a:pt x="81808" y="34731"/>
                  </a:cubicBezTo>
                  <a:cubicBezTo>
                    <a:pt x="81736" y="34826"/>
                    <a:pt x="81606" y="34909"/>
                    <a:pt x="81510" y="34981"/>
                  </a:cubicBezTo>
                  <a:cubicBezTo>
                    <a:pt x="81347" y="35121"/>
                    <a:pt x="81641" y="35410"/>
                    <a:pt x="81787" y="35410"/>
                  </a:cubicBezTo>
                  <a:cubicBezTo>
                    <a:pt x="81790" y="35410"/>
                    <a:pt x="81793" y="35410"/>
                    <a:pt x="81796" y="35409"/>
                  </a:cubicBezTo>
                  <a:cubicBezTo>
                    <a:pt x="81915" y="35052"/>
                    <a:pt x="81951" y="34873"/>
                    <a:pt x="81903" y="34492"/>
                  </a:cubicBezTo>
                  <a:close/>
                  <a:moveTo>
                    <a:pt x="143061" y="32863"/>
                  </a:moveTo>
                  <a:cubicBezTo>
                    <a:pt x="142939" y="32863"/>
                    <a:pt x="143024" y="33442"/>
                    <a:pt x="143054" y="33540"/>
                  </a:cubicBezTo>
                  <a:cubicBezTo>
                    <a:pt x="143101" y="33671"/>
                    <a:pt x="142863" y="33814"/>
                    <a:pt x="142875" y="33957"/>
                  </a:cubicBezTo>
                  <a:cubicBezTo>
                    <a:pt x="142887" y="34100"/>
                    <a:pt x="142911" y="34195"/>
                    <a:pt x="142827" y="34326"/>
                  </a:cubicBezTo>
                  <a:cubicBezTo>
                    <a:pt x="142685" y="34290"/>
                    <a:pt x="142542" y="34254"/>
                    <a:pt x="142399" y="34207"/>
                  </a:cubicBezTo>
                  <a:cubicBezTo>
                    <a:pt x="142387" y="34302"/>
                    <a:pt x="142387" y="34528"/>
                    <a:pt x="142304" y="34576"/>
                  </a:cubicBezTo>
                  <a:cubicBezTo>
                    <a:pt x="142149" y="34659"/>
                    <a:pt x="142125" y="34659"/>
                    <a:pt x="142065" y="34838"/>
                  </a:cubicBezTo>
                  <a:cubicBezTo>
                    <a:pt x="142054" y="34885"/>
                    <a:pt x="142232" y="35433"/>
                    <a:pt x="142280" y="35445"/>
                  </a:cubicBezTo>
                  <a:cubicBezTo>
                    <a:pt x="142283" y="35446"/>
                    <a:pt x="142286" y="35447"/>
                    <a:pt x="142289" y="35447"/>
                  </a:cubicBezTo>
                  <a:cubicBezTo>
                    <a:pt x="142344" y="35447"/>
                    <a:pt x="142426" y="35263"/>
                    <a:pt x="142510" y="35263"/>
                  </a:cubicBezTo>
                  <a:cubicBezTo>
                    <a:pt x="142516" y="35263"/>
                    <a:pt x="142523" y="35264"/>
                    <a:pt x="142530" y="35266"/>
                  </a:cubicBezTo>
                  <a:cubicBezTo>
                    <a:pt x="142550" y="35270"/>
                    <a:pt x="142578" y="35273"/>
                    <a:pt x="142605" y="35273"/>
                  </a:cubicBezTo>
                  <a:cubicBezTo>
                    <a:pt x="142671" y="35273"/>
                    <a:pt x="142732" y="35252"/>
                    <a:pt x="142673" y="35159"/>
                  </a:cubicBezTo>
                  <a:cubicBezTo>
                    <a:pt x="142589" y="34993"/>
                    <a:pt x="142280" y="35100"/>
                    <a:pt x="142327" y="34814"/>
                  </a:cubicBezTo>
                  <a:cubicBezTo>
                    <a:pt x="142353" y="34804"/>
                    <a:pt x="142378" y="34800"/>
                    <a:pt x="142403" y="34800"/>
                  </a:cubicBezTo>
                  <a:cubicBezTo>
                    <a:pt x="142515" y="34800"/>
                    <a:pt x="142619" y="34879"/>
                    <a:pt x="142683" y="34879"/>
                  </a:cubicBezTo>
                  <a:cubicBezTo>
                    <a:pt x="142692" y="34879"/>
                    <a:pt x="142701" y="34877"/>
                    <a:pt x="142708" y="34873"/>
                  </a:cubicBezTo>
                  <a:cubicBezTo>
                    <a:pt x="142773" y="34836"/>
                    <a:pt x="142910" y="34756"/>
                    <a:pt x="143007" y="34756"/>
                  </a:cubicBezTo>
                  <a:cubicBezTo>
                    <a:pt x="143035" y="34756"/>
                    <a:pt x="143059" y="34762"/>
                    <a:pt x="143077" y="34778"/>
                  </a:cubicBezTo>
                  <a:cubicBezTo>
                    <a:pt x="143184" y="34885"/>
                    <a:pt x="143493" y="35146"/>
                    <a:pt x="143659" y="35146"/>
                  </a:cubicBezTo>
                  <a:cubicBezTo>
                    <a:pt x="143677" y="35146"/>
                    <a:pt x="143694" y="35143"/>
                    <a:pt x="143709" y="35135"/>
                  </a:cubicBezTo>
                  <a:cubicBezTo>
                    <a:pt x="143709" y="35135"/>
                    <a:pt x="143804" y="34778"/>
                    <a:pt x="143839" y="34743"/>
                  </a:cubicBezTo>
                  <a:cubicBezTo>
                    <a:pt x="143896" y="34674"/>
                    <a:pt x="144073" y="34551"/>
                    <a:pt x="144172" y="34551"/>
                  </a:cubicBezTo>
                  <a:cubicBezTo>
                    <a:pt x="144176" y="34551"/>
                    <a:pt x="144181" y="34552"/>
                    <a:pt x="144185" y="34552"/>
                  </a:cubicBezTo>
                  <a:cubicBezTo>
                    <a:pt x="144210" y="34553"/>
                    <a:pt x="144234" y="34554"/>
                    <a:pt x="144259" y="34554"/>
                  </a:cubicBezTo>
                  <a:cubicBezTo>
                    <a:pt x="144498" y="34554"/>
                    <a:pt x="144690" y="34496"/>
                    <a:pt x="144863" y="34290"/>
                  </a:cubicBezTo>
                  <a:lnTo>
                    <a:pt x="144863" y="34290"/>
                  </a:lnTo>
                  <a:cubicBezTo>
                    <a:pt x="144856" y="34290"/>
                    <a:pt x="144850" y="34290"/>
                    <a:pt x="144843" y="34290"/>
                  </a:cubicBezTo>
                  <a:cubicBezTo>
                    <a:pt x="144362" y="34290"/>
                    <a:pt x="144731" y="33870"/>
                    <a:pt x="144661" y="33659"/>
                  </a:cubicBezTo>
                  <a:lnTo>
                    <a:pt x="144661" y="33659"/>
                  </a:lnTo>
                  <a:cubicBezTo>
                    <a:pt x="144497" y="33829"/>
                    <a:pt x="144406" y="33896"/>
                    <a:pt x="144308" y="33896"/>
                  </a:cubicBezTo>
                  <a:cubicBezTo>
                    <a:pt x="144199" y="33896"/>
                    <a:pt x="144083" y="33814"/>
                    <a:pt x="143851" y="33695"/>
                  </a:cubicBezTo>
                  <a:cubicBezTo>
                    <a:pt x="143542" y="33540"/>
                    <a:pt x="143399" y="33254"/>
                    <a:pt x="143173" y="32957"/>
                  </a:cubicBezTo>
                  <a:cubicBezTo>
                    <a:pt x="143124" y="32891"/>
                    <a:pt x="143087" y="32863"/>
                    <a:pt x="143061" y="32863"/>
                  </a:cubicBezTo>
                  <a:close/>
                  <a:moveTo>
                    <a:pt x="41077" y="34409"/>
                  </a:moveTo>
                  <a:cubicBezTo>
                    <a:pt x="41160" y="34469"/>
                    <a:pt x="41148" y="34528"/>
                    <a:pt x="41148" y="34623"/>
                  </a:cubicBezTo>
                  <a:cubicBezTo>
                    <a:pt x="40827" y="34862"/>
                    <a:pt x="40588" y="35028"/>
                    <a:pt x="40231" y="35159"/>
                  </a:cubicBezTo>
                  <a:cubicBezTo>
                    <a:pt x="39909" y="35277"/>
                    <a:pt x="39732" y="35464"/>
                    <a:pt x="39385" y="35464"/>
                  </a:cubicBezTo>
                  <a:cubicBezTo>
                    <a:pt x="39348" y="35464"/>
                    <a:pt x="39309" y="35462"/>
                    <a:pt x="39267" y="35457"/>
                  </a:cubicBezTo>
                  <a:cubicBezTo>
                    <a:pt x="39291" y="35421"/>
                    <a:pt x="39315" y="35397"/>
                    <a:pt x="39338" y="35362"/>
                  </a:cubicBezTo>
                  <a:cubicBezTo>
                    <a:pt x="39231" y="35338"/>
                    <a:pt x="39136" y="35302"/>
                    <a:pt x="39029" y="35278"/>
                  </a:cubicBezTo>
                  <a:cubicBezTo>
                    <a:pt x="39148" y="35052"/>
                    <a:pt x="39267" y="34873"/>
                    <a:pt x="39422" y="34683"/>
                  </a:cubicBezTo>
                  <a:cubicBezTo>
                    <a:pt x="39457" y="34826"/>
                    <a:pt x="39469" y="34743"/>
                    <a:pt x="39541" y="34850"/>
                  </a:cubicBezTo>
                  <a:cubicBezTo>
                    <a:pt x="39422" y="34885"/>
                    <a:pt x="39291" y="34969"/>
                    <a:pt x="39267" y="35112"/>
                  </a:cubicBezTo>
                  <a:cubicBezTo>
                    <a:pt x="39317" y="35138"/>
                    <a:pt x="39360" y="35149"/>
                    <a:pt x="39399" y="35149"/>
                  </a:cubicBezTo>
                  <a:cubicBezTo>
                    <a:pt x="39519" y="35149"/>
                    <a:pt x="39600" y="35044"/>
                    <a:pt x="39707" y="34945"/>
                  </a:cubicBezTo>
                  <a:cubicBezTo>
                    <a:pt x="39897" y="34786"/>
                    <a:pt x="39944" y="34751"/>
                    <a:pt x="40122" y="34751"/>
                  </a:cubicBezTo>
                  <a:cubicBezTo>
                    <a:pt x="40157" y="34751"/>
                    <a:pt x="40197" y="34752"/>
                    <a:pt x="40243" y="34754"/>
                  </a:cubicBezTo>
                  <a:cubicBezTo>
                    <a:pt x="40434" y="34754"/>
                    <a:pt x="41077" y="34600"/>
                    <a:pt x="41077" y="34409"/>
                  </a:cubicBezTo>
                  <a:close/>
                  <a:moveTo>
                    <a:pt x="101941" y="35790"/>
                  </a:moveTo>
                  <a:cubicBezTo>
                    <a:pt x="101941" y="35790"/>
                    <a:pt x="101941" y="35790"/>
                    <a:pt x="101941" y="35790"/>
                  </a:cubicBezTo>
                  <a:lnTo>
                    <a:pt x="101941" y="35790"/>
                  </a:lnTo>
                  <a:cubicBezTo>
                    <a:pt x="101941" y="35790"/>
                    <a:pt x="101941" y="35790"/>
                    <a:pt x="101941" y="35790"/>
                  </a:cubicBezTo>
                  <a:close/>
                  <a:moveTo>
                    <a:pt x="79015" y="36363"/>
                  </a:moveTo>
                  <a:cubicBezTo>
                    <a:pt x="78926" y="36363"/>
                    <a:pt x="78830" y="36448"/>
                    <a:pt x="78688" y="36528"/>
                  </a:cubicBezTo>
                  <a:cubicBezTo>
                    <a:pt x="78784" y="36600"/>
                    <a:pt x="78879" y="36683"/>
                    <a:pt x="78974" y="36755"/>
                  </a:cubicBezTo>
                  <a:cubicBezTo>
                    <a:pt x="79058" y="36683"/>
                    <a:pt x="79141" y="36612"/>
                    <a:pt x="79224" y="36552"/>
                  </a:cubicBezTo>
                  <a:cubicBezTo>
                    <a:pt x="79147" y="36413"/>
                    <a:pt x="79083" y="36363"/>
                    <a:pt x="79015" y="36363"/>
                  </a:cubicBezTo>
                  <a:close/>
                  <a:moveTo>
                    <a:pt x="81914" y="35644"/>
                  </a:moveTo>
                  <a:cubicBezTo>
                    <a:pt x="81758" y="35644"/>
                    <a:pt x="81549" y="35760"/>
                    <a:pt x="81475" y="35814"/>
                  </a:cubicBezTo>
                  <a:cubicBezTo>
                    <a:pt x="81427" y="35790"/>
                    <a:pt x="81379" y="35778"/>
                    <a:pt x="81332" y="35755"/>
                  </a:cubicBezTo>
                  <a:lnTo>
                    <a:pt x="81332" y="35755"/>
                  </a:lnTo>
                  <a:cubicBezTo>
                    <a:pt x="81248" y="36016"/>
                    <a:pt x="81498" y="35945"/>
                    <a:pt x="81534" y="36124"/>
                  </a:cubicBezTo>
                  <a:cubicBezTo>
                    <a:pt x="81546" y="36183"/>
                    <a:pt x="81427" y="36314"/>
                    <a:pt x="81415" y="36397"/>
                  </a:cubicBezTo>
                  <a:cubicBezTo>
                    <a:pt x="81403" y="36433"/>
                    <a:pt x="81522" y="36493"/>
                    <a:pt x="81522" y="36528"/>
                  </a:cubicBezTo>
                  <a:cubicBezTo>
                    <a:pt x="81486" y="36743"/>
                    <a:pt x="81308" y="36767"/>
                    <a:pt x="81475" y="36933"/>
                  </a:cubicBezTo>
                  <a:cubicBezTo>
                    <a:pt x="81540" y="36993"/>
                    <a:pt x="81605" y="37028"/>
                    <a:pt x="81659" y="37028"/>
                  </a:cubicBezTo>
                  <a:cubicBezTo>
                    <a:pt x="81723" y="37028"/>
                    <a:pt x="81771" y="36978"/>
                    <a:pt x="81784" y="36862"/>
                  </a:cubicBezTo>
                  <a:cubicBezTo>
                    <a:pt x="81784" y="36731"/>
                    <a:pt x="81975" y="36850"/>
                    <a:pt x="82010" y="36624"/>
                  </a:cubicBezTo>
                  <a:cubicBezTo>
                    <a:pt x="82034" y="36386"/>
                    <a:pt x="82070" y="36147"/>
                    <a:pt x="82094" y="35921"/>
                  </a:cubicBezTo>
                  <a:cubicBezTo>
                    <a:pt x="82119" y="35711"/>
                    <a:pt x="82032" y="35644"/>
                    <a:pt x="81914" y="35644"/>
                  </a:cubicBezTo>
                  <a:close/>
                  <a:moveTo>
                    <a:pt x="101176" y="31935"/>
                  </a:moveTo>
                  <a:cubicBezTo>
                    <a:pt x="101194" y="31935"/>
                    <a:pt x="101211" y="31938"/>
                    <a:pt x="101227" y="31945"/>
                  </a:cubicBezTo>
                  <a:cubicBezTo>
                    <a:pt x="101360" y="31994"/>
                    <a:pt x="101504" y="32102"/>
                    <a:pt x="101628" y="32102"/>
                  </a:cubicBezTo>
                  <a:cubicBezTo>
                    <a:pt x="101682" y="32102"/>
                    <a:pt x="101731" y="32082"/>
                    <a:pt x="101775" y="32028"/>
                  </a:cubicBezTo>
                  <a:cubicBezTo>
                    <a:pt x="101799" y="32000"/>
                    <a:pt x="101823" y="31988"/>
                    <a:pt x="101848" y="31988"/>
                  </a:cubicBezTo>
                  <a:cubicBezTo>
                    <a:pt x="101970" y="31988"/>
                    <a:pt x="102092" y="32278"/>
                    <a:pt x="102132" y="32337"/>
                  </a:cubicBezTo>
                  <a:cubicBezTo>
                    <a:pt x="102227" y="32528"/>
                    <a:pt x="102096" y="32754"/>
                    <a:pt x="102037" y="32945"/>
                  </a:cubicBezTo>
                  <a:cubicBezTo>
                    <a:pt x="102112" y="32968"/>
                    <a:pt x="102176" y="32975"/>
                    <a:pt x="102231" y="32975"/>
                  </a:cubicBezTo>
                  <a:cubicBezTo>
                    <a:pt x="102321" y="32975"/>
                    <a:pt x="102389" y="32956"/>
                    <a:pt x="102444" y="32956"/>
                  </a:cubicBezTo>
                  <a:cubicBezTo>
                    <a:pt x="102529" y="32956"/>
                    <a:pt x="102587" y="33000"/>
                    <a:pt x="102656" y="33219"/>
                  </a:cubicBezTo>
                  <a:cubicBezTo>
                    <a:pt x="102370" y="33254"/>
                    <a:pt x="102310" y="33409"/>
                    <a:pt x="102144" y="33647"/>
                  </a:cubicBezTo>
                  <a:cubicBezTo>
                    <a:pt x="102120" y="33433"/>
                    <a:pt x="102287" y="33230"/>
                    <a:pt x="102465" y="33159"/>
                  </a:cubicBezTo>
                  <a:cubicBezTo>
                    <a:pt x="102239" y="33052"/>
                    <a:pt x="101810" y="33064"/>
                    <a:pt x="101548" y="33016"/>
                  </a:cubicBezTo>
                  <a:cubicBezTo>
                    <a:pt x="101533" y="33013"/>
                    <a:pt x="101516" y="33012"/>
                    <a:pt x="101499" y="33012"/>
                  </a:cubicBezTo>
                  <a:cubicBezTo>
                    <a:pt x="101385" y="33012"/>
                    <a:pt x="101242" y="33078"/>
                    <a:pt x="101179" y="33171"/>
                  </a:cubicBezTo>
                  <a:cubicBezTo>
                    <a:pt x="101048" y="33361"/>
                    <a:pt x="101203" y="33385"/>
                    <a:pt x="101358" y="33528"/>
                  </a:cubicBezTo>
                  <a:cubicBezTo>
                    <a:pt x="101298" y="33573"/>
                    <a:pt x="101250" y="33589"/>
                    <a:pt x="101207" y="33589"/>
                  </a:cubicBezTo>
                  <a:cubicBezTo>
                    <a:pt x="101093" y="33589"/>
                    <a:pt x="101021" y="33475"/>
                    <a:pt x="100887" y="33475"/>
                  </a:cubicBezTo>
                  <a:cubicBezTo>
                    <a:pt x="100870" y="33475"/>
                    <a:pt x="100853" y="33477"/>
                    <a:pt x="100834" y="33480"/>
                  </a:cubicBezTo>
                  <a:cubicBezTo>
                    <a:pt x="100596" y="33540"/>
                    <a:pt x="101132" y="33742"/>
                    <a:pt x="101132" y="33766"/>
                  </a:cubicBezTo>
                  <a:cubicBezTo>
                    <a:pt x="101156" y="33909"/>
                    <a:pt x="101156" y="34314"/>
                    <a:pt x="101239" y="34421"/>
                  </a:cubicBezTo>
                  <a:cubicBezTo>
                    <a:pt x="101358" y="34564"/>
                    <a:pt x="101703" y="34635"/>
                    <a:pt x="101858" y="34707"/>
                  </a:cubicBezTo>
                  <a:cubicBezTo>
                    <a:pt x="101679" y="35112"/>
                    <a:pt x="101727" y="35266"/>
                    <a:pt x="101941" y="35635"/>
                  </a:cubicBezTo>
                  <a:cubicBezTo>
                    <a:pt x="101951" y="35446"/>
                    <a:pt x="101995" y="34997"/>
                    <a:pt x="102233" y="34997"/>
                  </a:cubicBezTo>
                  <a:cubicBezTo>
                    <a:pt x="102279" y="34997"/>
                    <a:pt x="102332" y="35014"/>
                    <a:pt x="102394" y="35052"/>
                  </a:cubicBezTo>
                  <a:cubicBezTo>
                    <a:pt x="102477" y="35100"/>
                    <a:pt x="102477" y="35338"/>
                    <a:pt x="102561" y="35409"/>
                  </a:cubicBezTo>
                  <a:cubicBezTo>
                    <a:pt x="102691" y="35540"/>
                    <a:pt x="102882" y="35624"/>
                    <a:pt x="102834" y="35838"/>
                  </a:cubicBezTo>
                  <a:cubicBezTo>
                    <a:pt x="102798" y="35853"/>
                    <a:pt x="102722" y="35859"/>
                    <a:pt x="102628" y="35859"/>
                  </a:cubicBezTo>
                  <a:cubicBezTo>
                    <a:pt x="102355" y="35859"/>
                    <a:pt x="101934" y="35808"/>
                    <a:pt x="101941" y="35790"/>
                  </a:cubicBezTo>
                  <a:lnTo>
                    <a:pt x="101941" y="35790"/>
                  </a:lnTo>
                  <a:cubicBezTo>
                    <a:pt x="101870" y="35945"/>
                    <a:pt x="101787" y="36112"/>
                    <a:pt x="101918" y="36278"/>
                  </a:cubicBezTo>
                  <a:cubicBezTo>
                    <a:pt x="101937" y="36294"/>
                    <a:pt x="101969" y="36298"/>
                    <a:pt x="102004" y="36298"/>
                  </a:cubicBezTo>
                  <a:cubicBezTo>
                    <a:pt x="102040" y="36298"/>
                    <a:pt x="102079" y="36294"/>
                    <a:pt x="102112" y="36294"/>
                  </a:cubicBezTo>
                  <a:cubicBezTo>
                    <a:pt x="102146" y="36294"/>
                    <a:pt x="102176" y="36298"/>
                    <a:pt x="102191" y="36314"/>
                  </a:cubicBezTo>
                  <a:cubicBezTo>
                    <a:pt x="102239" y="36374"/>
                    <a:pt x="102263" y="36540"/>
                    <a:pt x="102287" y="36612"/>
                  </a:cubicBezTo>
                  <a:cubicBezTo>
                    <a:pt x="102273" y="36609"/>
                    <a:pt x="102259" y="36608"/>
                    <a:pt x="102245" y="36608"/>
                  </a:cubicBezTo>
                  <a:cubicBezTo>
                    <a:pt x="102219" y="36608"/>
                    <a:pt x="102192" y="36611"/>
                    <a:pt x="102166" y="36611"/>
                  </a:cubicBezTo>
                  <a:cubicBezTo>
                    <a:pt x="102142" y="36611"/>
                    <a:pt x="102118" y="36609"/>
                    <a:pt x="102096" y="36600"/>
                  </a:cubicBezTo>
                  <a:lnTo>
                    <a:pt x="102096" y="36600"/>
                  </a:lnTo>
                  <a:cubicBezTo>
                    <a:pt x="102299" y="36957"/>
                    <a:pt x="102513" y="36731"/>
                    <a:pt x="102418" y="37219"/>
                  </a:cubicBezTo>
                  <a:cubicBezTo>
                    <a:pt x="102358" y="37540"/>
                    <a:pt x="102430" y="37850"/>
                    <a:pt x="102465" y="38183"/>
                  </a:cubicBezTo>
                  <a:cubicBezTo>
                    <a:pt x="102242" y="38213"/>
                    <a:pt x="101907" y="38321"/>
                    <a:pt x="101649" y="38321"/>
                  </a:cubicBezTo>
                  <a:cubicBezTo>
                    <a:pt x="101591" y="38321"/>
                    <a:pt x="101537" y="38316"/>
                    <a:pt x="101489" y="38302"/>
                  </a:cubicBezTo>
                  <a:cubicBezTo>
                    <a:pt x="101287" y="38243"/>
                    <a:pt x="101084" y="38172"/>
                    <a:pt x="100882" y="38112"/>
                  </a:cubicBezTo>
                  <a:cubicBezTo>
                    <a:pt x="100727" y="38064"/>
                    <a:pt x="100715" y="37910"/>
                    <a:pt x="100513" y="37850"/>
                  </a:cubicBezTo>
                  <a:cubicBezTo>
                    <a:pt x="100275" y="37802"/>
                    <a:pt x="100203" y="37850"/>
                    <a:pt x="100179" y="37588"/>
                  </a:cubicBezTo>
                  <a:cubicBezTo>
                    <a:pt x="100155" y="37350"/>
                    <a:pt x="100132" y="37207"/>
                    <a:pt x="100215" y="36981"/>
                  </a:cubicBezTo>
                  <a:cubicBezTo>
                    <a:pt x="100286" y="36802"/>
                    <a:pt x="100358" y="36636"/>
                    <a:pt x="100405" y="36445"/>
                  </a:cubicBezTo>
                  <a:cubicBezTo>
                    <a:pt x="100477" y="36147"/>
                    <a:pt x="100525" y="36171"/>
                    <a:pt x="100798" y="36088"/>
                  </a:cubicBezTo>
                  <a:cubicBezTo>
                    <a:pt x="100477" y="35933"/>
                    <a:pt x="100405" y="35814"/>
                    <a:pt x="100215" y="35481"/>
                  </a:cubicBezTo>
                  <a:cubicBezTo>
                    <a:pt x="100096" y="35266"/>
                    <a:pt x="99834" y="35195"/>
                    <a:pt x="99739" y="34969"/>
                  </a:cubicBezTo>
                  <a:cubicBezTo>
                    <a:pt x="99572" y="34612"/>
                    <a:pt x="99524" y="34457"/>
                    <a:pt x="99524" y="34052"/>
                  </a:cubicBezTo>
                  <a:cubicBezTo>
                    <a:pt x="99536" y="33778"/>
                    <a:pt x="99274" y="33588"/>
                    <a:pt x="99048" y="33576"/>
                  </a:cubicBezTo>
                  <a:cubicBezTo>
                    <a:pt x="99132" y="33480"/>
                    <a:pt x="99358" y="33326"/>
                    <a:pt x="99382" y="33183"/>
                  </a:cubicBezTo>
                  <a:cubicBezTo>
                    <a:pt x="99441" y="32885"/>
                    <a:pt x="99429" y="32873"/>
                    <a:pt x="99679" y="32754"/>
                  </a:cubicBezTo>
                  <a:cubicBezTo>
                    <a:pt x="99798" y="32707"/>
                    <a:pt x="100215" y="32611"/>
                    <a:pt x="100251" y="32480"/>
                  </a:cubicBezTo>
                  <a:cubicBezTo>
                    <a:pt x="100317" y="32195"/>
                    <a:pt x="100333" y="32161"/>
                    <a:pt x="100422" y="32161"/>
                  </a:cubicBezTo>
                  <a:cubicBezTo>
                    <a:pt x="100449" y="32161"/>
                    <a:pt x="100483" y="32165"/>
                    <a:pt x="100527" y="32165"/>
                  </a:cubicBezTo>
                  <a:cubicBezTo>
                    <a:pt x="100573" y="32165"/>
                    <a:pt x="100630" y="32161"/>
                    <a:pt x="100703" y="32147"/>
                  </a:cubicBezTo>
                  <a:cubicBezTo>
                    <a:pt x="100830" y="32126"/>
                    <a:pt x="101033" y="31935"/>
                    <a:pt x="101176" y="31935"/>
                  </a:cubicBezTo>
                  <a:close/>
                  <a:moveTo>
                    <a:pt x="88547" y="38838"/>
                  </a:moveTo>
                  <a:cubicBezTo>
                    <a:pt x="88511" y="38886"/>
                    <a:pt x="88452" y="39017"/>
                    <a:pt x="88440" y="39076"/>
                  </a:cubicBezTo>
                  <a:cubicBezTo>
                    <a:pt x="88892" y="39219"/>
                    <a:pt x="89226" y="39243"/>
                    <a:pt x="89714" y="39243"/>
                  </a:cubicBezTo>
                  <a:cubicBezTo>
                    <a:pt x="89714" y="39079"/>
                    <a:pt x="89422" y="39015"/>
                    <a:pt x="89264" y="39015"/>
                  </a:cubicBezTo>
                  <a:cubicBezTo>
                    <a:pt x="89250" y="39015"/>
                    <a:pt x="89237" y="39016"/>
                    <a:pt x="89226" y="39017"/>
                  </a:cubicBezTo>
                  <a:cubicBezTo>
                    <a:pt x="89154" y="39027"/>
                    <a:pt x="89094" y="39033"/>
                    <a:pt x="89042" y="39033"/>
                  </a:cubicBezTo>
                  <a:cubicBezTo>
                    <a:pt x="88858" y="39033"/>
                    <a:pt x="88760" y="38968"/>
                    <a:pt x="88547" y="38838"/>
                  </a:cubicBezTo>
                  <a:close/>
                  <a:moveTo>
                    <a:pt x="93536" y="38862"/>
                  </a:moveTo>
                  <a:lnTo>
                    <a:pt x="93536" y="38862"/>
                  </a:lnTo>
                  <a:cubicBezTo>
                    <a:pt x="93386" y="38920"/>
                    <a:pt x="93181" y="39077"/>
                    <a:pt x="93017" y="39077"/>
                  </a:cubicBezTo>
                  <a:cubicBezTo>
                    <a:pt x="93011" y="39077"/>
                    <a:pt x="93006" y="39077"/>
                    <a:pt x="93000" y="39076"/>
                  </a:cubicBezTo>
                  <a:cubicBezTo>
                    <a:pt x="92950" y="39070"/>
                    <a:pt x="92831" y="39048"/>
                    <a:pt x="92717" y="39048"/>
                  </a:cubicBezTo>
                  <a:cubicBezTo>
                    <a:pt x="92611" y="39048"/>
                    <a:pt x="92510" y="39067"/>
                    <a:pt x="92476" y="39136"/>
                  </a:cubicBezTo>
                  <a:cubicBezTo>
                    <a:pt x="92367" y="39348"/>
                    <a:pt x="92509" y="39408"/>
                    <a:pt x="92704" y="39408"/>
                  </a:cubicBezTo>
                  <a:cubicBezTo>
                    <a:pt x="92937" y="39408"/>
                    <a:pt x="93246" y="39322"/>
                    <a:pt x="93297" y="39303"/>
                  </a:cubicBezTo>
                  <a:cubicBezTo>
                    <a:pt x="93178" y="39076"/>
                    <a:pt x="93405" y="38981"/>
                    <a:pt x="93536" y="38862"/>
                  </a:cubicBezTo>
                  <a:close/>
                  <a:moveTo>
                    <a:pt x="139534" y="39664"/>
                  </a:moveTo>
                  <a:cubicBezTo>
                    <a:pt x="139340" y="39664"/>
                    <a:pt x="139078" y="39789"/>
                    <a:pt x="138964" y="39789"/>
                  </a:cubicBezTo>
                  <a:cubicBezTo>
                    <a:pt x="138946" y="39789"/>
                    <a:pt x="138932" y="39786"/>
                    <a:pt x="138922" y="39779"/>
                  </a:cubicBezTo>
                  <a:cubicBezTo>
                    <a:pt x="138756" y="40148"/>
                    <a:pt x="138625" y="40065"/>
                    <a:pt x="138756" y="40505"/>
                  </a:cubicBezTo>
                  <a:cubicBezTo>
                    <a:pt x="138805" y="40537"/>
                    <a:pt x="138848" y="40551"/>
                    <a:pt x="138886" y="40551"/>
                  </a:cubicBezTo>
                  <a:cubicBezTo>
                    <a:pt x="139074" y="40551"/>
                    <a:pt x="139137" y="40215"/>
                    <a:pt x="139315" y="40136"/>
                  </a:cubicBezTo>
                  <a:cubicBezTo>
                    <a:pt x="139318" y="40135"/>
                    <a:pt x="139322" y="40134"/>
                    <a:pt x="139325" y="40134"/>
                  </a:cubicBezTo>
                  <a:cubicBezTo>
                    <a:pt x="139376" y="40134"/>
                    <a:pt x="139447" y="40270"/>
                    <a:pt x="139502" y="40270"/>
                  </a:cubicBezTo>
                  <a:cubicBezTo>
                    <a:pt x="139512" y="40270"/>
                    <a:pt x="139521" y="40265"/>
                    <a:pt x="139529" y="40255"/>
                  </a:cubicBezTo>
                  <a:cubicBezTo>
                    <a:pt x="139577" y="40184"/>
                    <a:pt x="139756" y="40017"/>
                    <a:pt x="139768" y="39946"/>
                  </a:cubicBezTo>
                  <a:cubicBezTo>
                    <a:pt x="139777" y="39727"/>
                    <a:pt x="139673" y="39664"/>
                    <a:pt x="139534" y="39664"/>
                  </a:cubicBezTo>
                  <a:close/>
                  <a:moveTo>
                    <a:pt x="142790" y="35426"/>
                  </a:moveTo>
                  <a:cubicBezTo>
                    <a:pt x="142643" y="35426"/>
                    <a:pt x="142567" y="35584"/>
                    <a:pt x="142613" y="35778"/>
                  </a:cubicBezTo>
                  <a:cubicBezTo>
                    <a:pt x="142575" y="35634"/>
                    <a:pt x="142524" y="35578"/>
                    <a:pt x="142469" y="35578"/>
                  </a:cubicBezTo>
                  <a:cubicBezTo>
                    <a:pt x="142313" y="35578"/>
                    <a:pt x="142121" y="36010"/>
                    <a:pt x="142077" y="36159"/>
                  </a:cubicBezTo>
                  <a:cubicBezTo>
                    <a:pt x="142042" y="36338"/>
                    <a:pt x="142244" y="36409"/>
                    <a:pt x="142208" y="36493"/>
                  </a:cubicBezTo>
                  <a:cubicBezTo>
                    <a:pt x="142137" y="36719"/>
                    <a:pt x="142065" y="36945"/>
                    <a:pt x="141994" y="37171"/>
                  </a:cubicBezTo>
                  <a:cubicBezTo>
                    <a:pt x="141899" y="37469"/>
                    <a:pt x="141696" y="37791"/>
                    <a:pt x="141434" y="37921"/>
                  </a:cubicBezTo>
                  <a:cubicBezTo>
                    <a:pt x="141256" y="38005"/>
                    <a:pt x="141113" y="38088"/>
                    <a:pt x="140934" y="38100"/>
                  </a:cubicBezTo>
                  <a:cubicBezTo>
                    <a:pt x="140931" y="38100"/>
                    <a:pt x="140928" y="38100"/>
                    <a:pt x="140925" y="38100"/>
                  </a:cubicBezTo>
                  <a:cubicBezTo>
                    <a:pt x="140763" y="38100"/>
                    <a:pt x="140959" y="37802"/>
                    <a:pt x="141018" y="37755"/>
                  </a:cubicBezTo>
                  <a:lnTo>
                    <a:pt x="141018" y="37755"/>
                  </a:lnTo>
                  <a:cubicBezTo>
                    <a:pt x="140768" y="37850"/>
                    <a:pt x="140684" y="37814"/>
                    <a:pt x="140672" y="38100"/>
                  </a:cubicBezTo>
                  <a:cubicBezTo>
                    <a:pt x="140672" y="38243"/>
                    <a:pt x="140446" y="38445"/>
                    <a:pt x="140363" y="38553"/>
                  </a:cubicBezTo>
                  <a:cubicBezTo>
                    <a:pt x="140256" y="38695"/>
                    <a:pt x="140410" y="38814"/>
                    <a:pt x="140220" y="38898"/>
                  </a:cubicBezTo>
                  <a:cubicBezTo>
                    <a:pt x="140165" y="38923"/>
                    <a:pt x="140127" y="38933"/>
                    <a:pt x="140099" y="38933"/>
                  </a:cubicBezTo>
                  <a:cubicBezTo>
                    <a:pt x="140002" y="38933"/>
                    <a:pt x="140037" y="38813"/>
                    <a:pt x="139934" y="38813"/>
                  </a:cubicBezTo>
                  <a:cubicBezTo>
                    <a:pt x="139927" y="38813"/>
                    <a:pt x="139919" y="38813"/>
                    <a:pt x="139910" y="38814"/>
                  </a:cubicBezTo>
                  <a:cubicBezTo>
                    <a:pt x="139601" y="38838"/>
                    <a:pt x="139029" y="38767"/>
                    <a:pt x="138839" y="39041"/>
                  </a:cubicBezTo>
                  <a:cubicBezTo>
                    <a:pt x="138630" y="39354"/>
                    <a:pt x="138354" y="39565"/>
                    <a:pt x="138021" y="39565"/>
                  </a:cubicBezTo>
                  <a:cubicBezTo>
                    <a:pt x="138012" y="39565"/>
                    <a:pt x="138003" y="39565"/>
                    <a:pt x="137994" y="39565"/>
                  </a:cubicBezTo>
                  <a:lnTo>
                    <a:pt x="137994" y="39565"/>
                  </a:lnTo>
                  <a:cubicBezTo>
                    <a:pt x="138136" y="39946"/>
                    <a:pt x="137613" y="40100"/>
                    <a:pt x="137386" y="40255"/>
                  </a:cubicBezTo>
                  <a:cubicBezTo>
                    <a:pt x="137398" y="40374"/>
                    <a:pt x="137422" y="40493"/>
                    <a:pt x="137434" y="40612"/>
                  </a:cubicBezTo>
                  <a:cubicBezTo>
                    <a:pt x="137449" y="40614"/>
                    <a:pt x="137463" y="40615"/>
                    <a:pt x="137475" y="40615"/>
                  </a:cubicBezTo>
                  <a:cubicBezTo>
                    <a:pt x="137701" y="40615"/>
                    <a:pt x="137529" y="40337"/>
                    <a:pt x="137688" y="40337"/>
                  </a:cubicBezTo>
                  <a:cubicBezTo>
                    <a:pt x="137694" y="40337"/>
                    <a:pt x="137701" y="40338"/>
                    <a:pt x="137708" y="40338"/>
                  </a:cubicBezTo>
                  <a:cubicBezTo>
                    <a:pt x="137970" y="40374"/>
                    <a:pt x="137827" y="40696"/>
                    <a:pt x="137767" y="40803"/>
                  </a:cubicBezTo>
                  <a:cubicBezTo>
                    <a:pt x="137657" y="40984"/>
                    <a:pt x="137614" y="41504"/>
                    <a:pt x="137826" y="41504"/>
                  </a:cubicBezTo>
                  <a:cubicBezTo>
                    <a:pt x="137865" y="41504"/>
                    <a:pt x="137912" y="41487"/>
                    <a:pt x="137970" y="41446"/>
                  </a:cubicBezTo>
                  <a:cubicBezTo>
                    <a:pt x="138267" y="41231"/>
                    <a:pt x="138375" y="40839"/>
                    <a:pt x="138529" y="40493"/>
                  </a:cubicBezTo>
                  <a:cubicBezTo>
                    <a:pt x="138577" y="40410"/>
                    <a:pt x="138410" y="40184"/>
                    <a:pt x="138375" y="40124"/>
                  </a:cubicBezTo>
                  <a:cubicBezTo>
                    <a:pt x="138335" y="40050"/>
                    <a:pt x="138296" y="40042"/>
                    <a:pt x="138253" y="40042"/>
                  </a:cubicBezTo>
                  <a:cubicBezTo>
                    <a:pt x="138240" y="40042"/>
                    <a:pt x="138226" y="40043"/>
                    <a:pt x="138212" y="40043"/>
                  </a:cubicBezTo>
                  <a:cubicBezTo>
                    <a:pt x="138162" y="40043"/>
                    <a:pt x="138106" y="40032"/>
                    <a:pt x="138041" y="39934"/>
                  </a:cubicBezTo>
                  <a:cubicBezTo>
                    <a:pt x="138111" y="39868"/>
                    <a:pt x="138184" y="39854"/>
                    <a:pt x="138255" y="39854"/>
                  </a:cubicBezTo>
                  <a:cubicBezTo>
                    <a:pt x="138308" y="39854"/>
                    <a:pt x="138360" y="39861"/>
                    <a:pt x="138408" y="39861"/>
                  </a:cubicBezTo>
                  <a:cubicBezTo>
                    <a:pt x="138507" y="39861"/>
                    <a:pt x="138593" y="39829"/>
                    <a:pt x="138648" y="39636"/>
                  </a:cubicBezTo>
                  <a:cubicBezTo>
                    <a:pt x="138702" y="39727"/>
                    <a:pt x="138751" y="39761"/>
                    <a:pt x="138803" y="39761"/>
                  </a:cubicBezTo>
                  <a:cubicBezTo>
                    <a:pt x="138866" y="39761"/>
                    <a:pt x="138933" y="39712"/>
                    <a:pt x="139017" y="39660"/>
                  </a:cubicBezTo>
                  <a:cubicBezTo>
                    <a:pt x="139089" y="39612"/>
                    <a:pt x="139351" y="39553"/>
                    <a:pt x="139387" y="39517"/>
                  </a:cubicBezTo>
                  <a:cubicBezTo>
                    <a:pt x="139453" y="39436"/>
                    <a:pt x="139551" y="39411"/>
                    <a:pt x="139660" y="39411"/>
                  </a:cubicBezTo>
                  <a:cubicBezTo>
                    <a:pt x="139806" y="39411"/>
                    <a:pt x="139971" y="39456"/>
                    <a:pt x="140101" y="39469"/>
                  </a:cubicBezTo>
                  <a:cubicBezTo>
                    <a:pt x="139756" y="39755"/>
                    <a:pt x="139970" y="39957"/>
                    <a:pt x="140232" y="40184"/>
                  </a:cubicBezTo>
                  <a:cubicBezTo>
                    <a:pt x="140355" y="40005"/>
                    <a:pt x="140477" y="39691"/>
                    <a:pt x="140707" y="39691"/>
                  </a:cubicBezTo>
                  <a:cubicBezTo>
                    <a:pt x="140723" y="39691"/>
                    <a:pt x="140739" y="39692"/>
                    <a:pt x="140756" y="39696"/>
                  </a:cubicBezTo>
                  <a:cubicBezTo>
                    <a:pt x="140601" y="39565"/>
                    <a:pt x="140553" y="39410"/>
                    <a:pt x="140744" y="39279"/>
                  </a:cubicBezTo>
                  <a:lnTo>
                    <a:pt x="140744" y="39279"/>
                  </a:lnTo>
                  <a:cubicBezTo>
                    <a:pt x="140830" y="39418"/>
                    <a:pt x="140954" y="39476"/>
                    <a:pt x="141084" y="39476"/>
                  </a:cubicBezTo>
                  <a:cubicBezTo>
                    <a:pt x="141277" y="39476"/>
                    <a:pt x="141485" y="39349"/>
                    <a:pt x="141613" y="39172"/>
                  </a:cubicBezTo>
                  <a:cubicBezTo>
                    <a:pt x="141661" y="39267"/>
                    <a:pt x="141708" y="39362"/>
                    <a:pt x="141768" y="39457"/>
                  </a:cubicBezTo>
                  <a:cubicBezTo>
                    <a:pt x="141887" y="39291"/>
                    <a:pt x="141982" y="39100"/>
                    <a:pt x="142149" y="38969"/>
                  </a:cubicBezTo>
                  <a:lnTo>
                    <a:pt x="142149" y="38969"/>
                  </a:lnTo>
                  <a:cubicBezTo>
                    <a:pt x="142113" y="39076"/>
                    <a:pt x="142101" y="39184"/>
                    <a:pt x="142077" y="39291"/>
                  </a:cubicBezTo>
                  <a:cubicBezTo>
                    <a:pt x="142304" y="39219"/>
                    <a:pt x="142339" y="39029"/>
                    <a:pt x="142530" y="38922"/>
                  </a:cubicBezTo>
                  <a:cubicBezTo>
                    <a:pt x="142554" y="38898"/>
                    <a:pt x="142494" y="38445"/>
                    <a:pt x="142518" y="38314"/>
                  </a:cubicBezTo>
                  <a:cubicBezTo>
                    <a:pt x="142577" y="38064"/>
                    <a:pt x="142673" y="38052"/>
                    <a:pt x="142673" y="37743"/>
                  </a:cubicBezTo>
                  <a:cubicBezTo>
                    <a:pt x="142663" y="37587"/>
                    <a:pt x="142637" y="37334"/>
                    <a:pt x="142786" y="37334"/>
                  </a:cubicBezTo>
                  <a:cubicBezTo>
                    <a:pt x="142819" y="37334"/>
                    <a:pt x="142860" y="37346"/>
                    <a:pt x="142911" y="37374"/>
                  </a:cubicBezTo>
                  <a:cubicBezTo>
                    <a:pt x="142911" y="37171"/>
                    <a:pt x="142851" y="37029"/>
                    <a:pt x="143006" y="36921"/>
                  </a:cubicBezTo>
                  <a:cubicBezTo>
                    <a:pt x="143185" y="36814"/>
                    <a:pt x="143125" y="36600"/>
                    <a:pt x="143125" y="36386"/>
                  </a:cubicBezTo>
                  <a:cubicBezTo>
                    <a:pt x="143137" y="36231"/>
                    <a:pt x="142970" y="36028"/>
                    <a:pt x="142899" y="35897"/>
                  </a:cubicBezTo>
                  <a:cubicBezTo>
                    <a:pt x="142827" y="35755"/>
                    <a:pt x="142899" y="35612"/>
                    <a:pt x="142935" y="35469"/>
                  </a:cubicBezTo>
                  <a:cubicBezTo>
                    <a:pt x="142881" y="35439"/>
                    <a:pt x="142833" y="35426"/>
                    <a:pt x="142790" y="35426"/>
                  </a:cubicBezTo>
                  <a:close/>
                  <a:moveTo>
                    <a:pt x="133717" y="44733"/>
                  </a:moveTo>
                  <a:cubicBezTo>
                    <a:pt x="133675" y="44733"/>
                    <a:pt x="133621" y="44748"/>
                    <a:pt x="133552" y="44779"/>
                  </a:cubicBezTo>
                  <a:cubicBezTo>
                    <a:pt x="133291" y="44910"/>
                    <a:pt x="133064" y="45268"/>
                    <a:pt x="132993" y="45589"/>
                  </a:cubicBezTo>
                  <a:cubicBezTo>
                    <a:pt x="132921" y="45958"/>
                    <a:pt x="133171" y="46196"/>
                    <a:pt x="133350" y="46470"/>
                  </a:cubicBezTo>
                  <a:cubicBezTo>
                    <a:pt x="133529" y="46125"/>
                    <a:pt x="133648" y="45863"/>
                    <a:pt x="133731" y="45482"/>
                  </a:cubicBezTo>
                  <a:cubicBezTo>
                    <a:pt x="133772" y="45257"/>
                    <a:pt x="133971" y="44733"/>
                    <a:pt x="133717" y="44733"/>
                  </a:cubicBezTo>
                  <a:close/>
                  <a:moveTo>
                    <a:pt x="39851" y="45855"/>
                  </a:moveTo>
                  <a:cubicBezTo>
                    <a:pt x="39553" y="45855"/>
                    <a:pt x="39300" y="45926"/>
                    <a:pt x="38981" y="46006"/>
                  </a:cubicBezTo>
                  <a:cubicBezTo>
                    <a:pt x="38683" y="46077"/>
                    <a:pt x="38612" y="46363"/>
                    <a:pt x="38362" y="46518"/>
                  </a:cubicBezTo>
                  <a:cubicBezTo>
                    <a:pt x="38413" y="46545"/>
                    <a:pt x="38465" y="46556"/>
                    <a:pt x="38517" y="46556"/>
                  </a:cubicBezTo>
                  <a:cubicBezTo>
                    <a:pt x="38864" y="46556"/>
                    <a:pt x="39238" y="46049"/>
                    <a:pt x="39590" y="46049"/>
                  </a:cubicBezTo>
                  <a:cubicBezTo>
                    <a:pt x="39683" y="46049"/>
                    <a:pt x="39774" y="46084"/>
                    <a:pt x="39862" y="46173"/>
                  </a:cubicBezTo>
                  <a:cubicBezTo>
                    <a:pt x="39798" y="46200"/>
                    <a:pt x="39755" y="46228"/>
                    <a:pt x="39683" y="46228"/>
                  </a:cubicBezTo>
                  <a:cubicBezTo>
                    <a:pt x="39662" y="46228"/>
                    <a:pt x="39639" y="46225"/>
                    <a:pt x="39612" y="46220"/>
                  </a:cubicBezTo>
                  <a:lnTo>
                    <a:pt x="39612" y="46220"/>
                  </a:lnTo>
                  <a:cubicBezTo>
                    <a:pt x="39679" y="46306"/>
                    <a:pt x="39784" y="46361"/>
                    <a:pt x="39885" y="46361"/>
                  </a:cubicBezTo>
                  <a:cubicBezTo>
                    <a:pt x="39910" y="46361"/>
                    <a:pt x="39934" y="46358"/>
                    <a:pt x="39957" y="46351"/>
                  </a:cubicBezTo>
                  <a:cubicBezTo>
                    <a:pt x="39985" y="46343"/>
                    <a:pt x="40009" y="46339"/>
                    <a:pt x="40029" y="46339"/>
                  </a:cubicBezTo>
                  <a:cubicBezTo>
                    <a:pt x="40121" y="46339"/>
                    <a:pt x="40152" y="46413"/>
                    <a:pt x="40279" y="46423"/>
                  </a:cubicBezTo>
                  <a:cubicBezTo>
                    <a:pt x="40541" y="46434"/>
                    <a:pt x="40791" y="46613"/>
                    <a:pt x="41065" y="46649"/>
                  </a:cubicBezTo>
                  <a:cubicBezTo>
                    <a:pt x="41327" y="46684"/>
                    <a:pt x="41327" y="46994"/>
                    <a:pt x="41612" y="47125"/>
                  </a:cubicBezTo>
                  <a:cubicBezTo>
                    <a:pt x="41696" y="47161"/>
                    <a:pt x="41970" y="47089"/>
                    <a:pt x="41970" y="47280"/>
                  </a:cubicBezTo>
                  <a:cubicBezTo>
                    <a:pt x="41970" y="47351"/>
                    <a:pt x="41731" y="47530"/>
                    <a:pt x="41684" y="47577"/>
                  </a:cubicBezTo>
                  <a:cubicBezTo>
                    <a:pt x="41782" y="47594"/>
                    <a:pt x="41879" y="47599"/>
                    <a:pt x="41976" y="47599"/>
                  </a:cubicBezTo>
                  <a:cubicBezTo>
                    <a:pt x="42186" y="47599"/>
                    <a:pt x="42395" y="47573"/>
                    <a:pt x="42611" y="47573"/>
                  </a:cubicBezTo>
                  <a:cubicBezTo>
                    <a:pt x="42659" y="47573"/>
                    <a:pt x="42707" y="47574"/>
                    <a:pt x="42755" y="47577"/>
                  </a:cubicBezTo>
                  <a:cubicBezTo>
                    <a:pt x="42946" y="47530"/>
                    <a:pt x="43125" y="47470"/>
                    <a:pt x="43315" y="47411"/>
                  </a:cubicBezTo>
                  <a:cubicBezTo>
                    <a:pt x="43160" y="47292"/>
                    <a:pt x="43053" y="47185"/>
                    <a:pt x="42874" y="47149"/>
                  </a:cubicBezTo>
                  <a:cubicBezTo>
                    <a:pt x="42732" y="47125"/>
                    <a:pt x="42660" y="46923"/>
                    <a:pt x="42601" y="46923"/>
                  </a:cubicBezTo>
                  <a:cubicBezTo>
                    <a:pt x="42583" y="46924"/>
                    <a:pt x="42565" y="46925"/>
                    <a:pt x="42547" y="46925"/>
                  </a:cubicBezTo>
                  <a:cubicBezTo>
                    <a:pt x="42297" y="46925"/>
                    <a:pt x="42017" y="46775"/>
                    <a:pt x="41851" y="46554"/>
                  </a:cubicBezTo>
                  <a:cubicBezTo>
                    <a:pt x="41839" y="46577"/>
                    <a:pt x="41827" y="46601"/>
                    <a:pt x="41815" y="46625"/>
                  </a:cubicBezTo>
                  <a:cubicBezTo>
                    <a:pt x="41267" y="46268"/>
                    <a:pt x="40660" y="45922"/>
                    <a:pt x="40029" y="45863"/>
                  </a:cubicBezTo>
                  <a:cubicBezTo>
                    <a:pt x="39967" y="45857"/>
                    <a:pt x="39908" y="45855"/>
                    <a:pt x="39851" y="45855"/>
                  </a:cubicBezTo>
                  <a:close/>
                  <a:moveTo>
                    <a:pt x="128659" y="47446"/>
                  </a:moveTo>
                  <a:cubicBezTo>
                    <a:pt x="128647" y="47482"/>
                    <a:pt x="128635" y="47518"/>
                    <a:pt x="128635" y="47554"/>
                  </a:cubicBezTo>
                  <a:cubicBezTo>
                    <a:pt x="128540" y="47501"/>
                    <a:pt x="128456" y="47479"/>
                    <a:pt x="128380" y="47479"/>
                  </a:cubicBezTo>
                  <a:cubicBezTo>
                    <a:pt x="128112" y="47479"/>
                    <a:pt x="127938" y="47748"/>
                    <a:pt x="127707" y="47887"/>
                  </a:cubicBezTo>
                  <a:cubicBezTo>
                    <a:pt x="127707" y="48185"/>
                    <a:pt x="127659" y="48244"/>
                    <a:pt x="127897" y="48387"/>
                  </a:cubicBezTo>
                  <a:cubicBezTo>
                    <a:pt x="127992" y="48447"/>
                    <a:pt x="128040" y="48459"/>
                    <a:pt x="128147" y="48459"/>
                  </a:cubicBezTo>
                  <a:cubicBezTo>
                    <a:pt x="128155" y="48459"/>
                    <a:pt x="128161" y="48460"/>
                    <a:pt x="128168" y="48460"/>
                  </a:cubicBezTo>
                  <a:cubicBezTo>
                    <a:pt x="128265" y="48460"/>
                    <a:pt x="128163" y="48374"/>
                    <a:pt x="128230" y="48351"/>
                  </a:cubicBezTo>
                  <a:cubicBezTo>
                    <a:pt x="128349" y="48292"/>
                    <a:pt x="128564" y="48292"/>
                    <a:pt x="128588" y="48125"/>
                  </a:cubicBezTo>
                  <a:cubicBezTo>
                    <a:pt x="128611" y="47963"/>
                    <a:pt x="128645" y="47744"/>
                    <a:pt x="128801" y="47744"/>
                  </a:cubicBezTo>
                  <a:cubicBezTo>
                    <a:pt x="128805" y="47744"/>
                    <a:pt x="128810" y="47744"/>
                    <a:pt x="128814" y="47744"/>
                  </a:cubicBezTo>
                  <a:cubicBezTo>
                    <a:pt x="128850" y="47589"/>
                    <a:pt x="128802" y="47470"/>
                    <a:pt x="128659" y="47446"/>
                  </a:cubicBezTo>
                  <a:close/>
                  <a:moveTo>
                    <a:pt x="46760" y="48283"/>
                  </a:moveTo>
                  <a:cubicBezTo>
                    <a:pt x="46607" y="48283"/>
                    <a:pt x="46498" y="48334"/>
                    <a:pt x="46577" y="48530"/>
                  </a:cubicBezTo>
                  <a:cubicBezTo>
                    <a:pt x="46614" y="48618"/>
                    <a:pt x="46690" y="48653"/>
                    <a:pt x="46781" y="48653"/>
                  </a:cubicBezTo>
                  <a:cubicBezTo>
                    <a:pt x="46957" y="48653"/>
                    <a:pt x="47185" y="48521"/>
                    <a:pt x="47256" y="48411"/>
                  </a:cubicBezTo>
                  <a:cubicBezTo>
                    <a:pt x="47244" y="48387"/>
                    <a:pt x="47208" y="48363"/>
                    <a:pt x="47185" y="48339"/>
                  </a:cubicBezTo>
                  <a:cubicBezTo>
                    <a:pt x="47086" y="48328"/>
                    <a:pt x="46904" y="48283"/>
                    <a:pt x="46760" y="48283"/>
                  </a:cubicBezTo>
                  <a:close/>
                  <a:moveTo>
                    <a:pt x="41691" y="48286"/>
                  </a:moveTo>
                  <a:cubicBezTo>
                    <a:pt x="41585" y="48286"/>
                    <a:pt x="41489" y="48322"/>
                    <a:pt x="41422" y="48423"/>
                  </a:cubicBezTo>
                  <a:cubicBezTo>
                    <a:pt x="41601" y="48554"/>
                    <a:pt x="41743" y="48649"/>
                    <a:pt x="41946" y="48709"/>
                  </a:cubicBezTo>
                  <a:cubicBezTo>
                    <a:pt x="41953" y="48710"/>
                    <a:pt x="41959" y="48711"/>
                    <a:pt x="41966" y="48711"/>
                  </a:cubicBezTo>
                  <a:cubicBezTo>
                    <a:pt x="42051" y="48711"/>
                    <a:pt x="42151" y="48608"/>
                    <a:pt x="42283" y="48608"/>
                  </a:cubicBezTo>
                  <a:cubicBezTo>
                    <a:pt x="42312" y="48608"/>
                    <a:pt x="42342" y="48613"/>
                    <a:pt x="42374" y="48625"/>
                  </a:cubicBezTo>
                  <a:cubicBezTo>
                    <a:pt x="42339" y="48566"/>
                    <a:pt x="42315" y="48506"/>
                    <a:pt x="42267" y="48459"/>
                  </a:cubicBezTo>
                  <a:cubicBezTo>
                    <a:pt x="42113" y="48405"/>
                    <a:pt x="41885" y="48286"/>
                    <a:pt x="41691" y="48286"/>
                  </a:cubicBezTo>
                  <a:close/>
                  <a:moveTo>
                    <a:pt x="44791" y="47549"/>
                  </a:moveTo>
                  <a:cubicBezTo>
                    <a:pt x="44765" y="47549"/>
                    <a:pt x="44741" y="47554"/>
                    <a:pt x="44720" y="47566"/>
                  </a:cubicBezTo>
                  <a:cubicBezTo>
                    <a:pt x="44672" y="47601"/>
                    <a:pt x="44458" y="47649"/>
                    <a:pt x="44422" y="47649"/>
                  </a:cubicBezTo>
                  <a:cubicBezTo>
                    <a:pt x="44219" y="47642"/>
                    <a:pt x="44102" y="47602"/>
                    <a:pt x="43975" y="47602"/>
                  </a:cubicBezTo>
                  <a:cubicBezTo>
                    <a:pt x="43886" y="47602"/>
                    <a:pt x="43792" y="47621"/>
                    <a:pt x="43660" y="47685"/>
                  </a:cubicBezTo>
                  <a:cubicBezTo>
                    <a:pt x="43994" y="47851"/>
                    <a:pt x="43958" y="47958"/>
                    <a:pt x="44172" y="48268"/>
                  </a:cubicBezTo>
                  <a:cubicBezTo>
                    <a:pt x="44132" y="48299"/>
                    <a:pt x="44065" y="48310"/>
                    <a:pt x="43984" y="48310"/>
                  </a:cubicBezTo>
                  <a:cubicBezTo>
                    <a:pt x="43794" y="48310"/>
                    <a:pt x="43530" y="48249"/>
                    <a:pt x="43363" y="48249"/>
                  </a:cubicBezTo>
                  <a:cubicBezTo>
                    <a:pt x="43247" y="48249"/>
                    <a:pt x="43177" y="48278"/>
                    <a:pt x="43208" y="48375"/>
                  </a:cubicBezTo>
                  <a:cubicBezTo>
                    <a:pt x="43342" y="48472"/>
                    <a:pt x="43440" y="48493"/>
                    <a:pt x="43540" y="48493"/>
                  </a:cubicBezTo>
                  <a:cubicBezTo>
                    <a:pt x="43620" y="48493"/>
                    <a:pt x="43702" y="48479"/>
                    <a:pt x="43805" y="48479"/>
                  </a:cubicBezTo>
                  <a:cubicBezTo>
                    <a:pt x="43857" y="48479"/>
                    <a:pt x="43915" y="48483"/>
                    <a:pt x="43982" y="48494"/>
                  </a:cubicBezTo>
                  <a:cubicBezTo>
                    <a:pt x="43992" y="48495"/>
                    <a:pt x="44003" y="48496"/>
                    <a:pt x="44014" y="48496"/>
                  </a:cubicBezTo>
                  <a:cubicBezTo>
                    <a:pt x="44085" y="48496"/>
                    <a:pt x="44174" y="48475"/>
                    <a:pt x="44251" y="48475"/>
                  </a:cubicBezTo>
                  <a:cubicBezTo>
                    <a:pt x="44289" y="48475"/>
                    <a:pt x="44323" y="48480"/>
                    <a:pt x="44351" y="48494"/>
                  </a:cubicBezTo>
                  <a:cubicBezTo>
                    <a:pt x="44415" y="48526"/>
                    <a:pt x="44402" y="48802"/>
                    <a:pt x="44540" y="48802"/>
                  </a:cubicBezTo>
                  <a:cubicBezTo>
                    <a:pt x="44554" y="48802"/>
                    <a:pt x="44571" y="48799"/>
                    <a:pt x="44589" y="48792"/>
                  </a:cubicBezTo>
                  <a:cubicBezTo>
                    <a:pt x="44672" y="48756"/>
                    <a:pt x="44672" y="48459"/>
                    <a:pt x="44756" y="48399"/>
                  </a:cubicBezTo>
                  <a:cubicBezTo>
                    <a:pt x="44792" y="48375"/>
                    <a:pt x="44821" y="48366"/>
                    <a:pt x="44845" y="48366"/>
                  </a:cubicBezTo>
                  <a:cubicBezTo>
                    <a:pt x="44913" y="48366"/>
                    <a:pt x="44943" y="48435"/>
                    <a:pt x="44976" y="48435"/>
                  </a:cubicBezTo>
                  <a:cubicBezTo>
                    <a:pt x="44978" y="48435"/>
                    <a:pt x="44980" y="48435"/>
                    <a:pt x="44982" y="48435"/>
                  </a:cubicBezTo>
                  <a:cubicBezTo>
                    <a:pt x="45232" y="48435"/>
                    <a:pt x="45399" y="48351"/>
                    <a:pt x="45684" y="48351"/>
                  </a:cubicBezTo>
                  <a:cubicBezTo>
                    <a:pt x="45806" y="48351"/>
                    <a:pt x="45837" y="48416"/>
                    <a:pt x="45876" y="48416"/>
                  </a:cubicBezTo>
                  <a:cubicBezTo>
                    <a:pt x="45902" y="48416"/>
                    <a:pt x="45932" y="48387"/>
                    <a:pt x="45994" y="48292"/>
                  </a:cubicBezTo>
                  <a:cubicBezTo>
                    <a:pt x="46042" y="48197"/>
                    <a:pt x="45827" y="48066"/>
                    <a:pt x="45732" y="48042"/>
                  </a:cubicBezTo>
                  <a:cubicBezTo>
                    <a:pt x="45506" y="47994"/>
                    <a:pt x="45494" y="47994"/>
                    <a:pt x="45375" y="47768"/>
                  </a:cubicBezTo>
                  <a:cubicBezTo>
                    <a:pt x="45333" y="47685"/>
                    <a:pt x="45309" y="47670"/>
                    <a:pt x="45277" y="47670"/>
                  </a:cubicBezTo>
                  <a:cubicBezTo>
                    <a:pt x="45258" y="47670"/>
                    <a:pt x="45237" y="47674"/>
                    <a:pt x="45209" y="47674"/>
                  </a:cubicBezTo>
                  <a:cubicBezTo>
                    <a:pt x="45186" y="47674"/>
                    <a:pt x="45159" y="47671"/>
                    <a:pt x="45125" y="47661"/>
                  </a:cubicBezTo>
                  <a:cubicBezTo>
                    <a:pt x="45038" y="47632"/>
                    <a:pt x="44898" y="47549"/>
                    <a:pt x="44791" y="47549"/>
                  </a:cubicBezTo>
                  <a:close/>
                  <a:moveTo>
                    <a:pt x="133463" y="48228"/>
                  </a:moveTo>
                  <a:cubicBezTo>
                    <a:pt x="133360" y="48228"/>
                    <a:pt x="133206" y="48294"/>
                    <a:pt x="133195" y="48387"/>
                  </a:cubicBezTo>
                  <a:cubicBezTo>
                    <a:pt x="133148" y="48673"/>
                    <a:pt x="133100" y="48959"/>
                    <a:pt x="133052" y="49232"/>
                  </a:cubicBezTo>
                  <a:cubicBezTo>
                    <a:pt x="133029" y="49387"/>
                    <a:pt x="133183" y="49435"/>
                    <a:pt x="133136" y="49613"/>
                  </a:cubicBezTo>
                  <a:cubicBezTo>
                    <a:pt x="133064" y="49542"/>
                    <a:pt x="132993" y="49482"/>
                    <a:pt x="132921" y="49411"/>
                  </a:cubicBezTo>
                  <a:lnTo>
                    <a:pt x="132921" y="49411"/>
                  </a:lnTo>
                  <a:cubicBezTo>
                    <a:pt x="132814" y="49613"/>
                    <a:pt x="132933" y="49911"/>
                    <a:pt x="132969" y="50137"/>
                  </a:cubicBezTo>
                  <a:cubicBezTo>
                    <a:pt x="133005" y="50304"/>
                    <a:pt x="133231" y="50328"/>
                    <a:pt x="133374" y="50375"/>
                  </a:cubicBezTo>
                  <a:cubicBezTo>
                    <a:pt x="133076" y="50530"/>
                    <a:pt x="133279" y="50816"/>
                    <a:pt x="133517" y="50840"/>
                  </a:cubicBezTo>
                  <a:cubicBezTo>
                    <a:pt x="133532" y="50841"/>
                    <a:pt x="133545" y="50842"/>
                    <a:pt x="133557" y="50842"/>
                  </a:cubicBezTo>
                  <a:cubicBezTo>
                    <a:pt x="133664" y="50842"/>
                    <a:pt x="133678" y="50785"/>
                    <a:pt x="133742" y="50785"/>
                  </a:cubicBezTo>
                  <a:cubicBezTo>
                    <a:pt x="133776" y="50785"/>
                    <a:pt x="133825" y="50801"/>
                    <a:pt x="133910" y="50852"/>
                  </a:cubicBezTo>
                  <a:cubicBezTo>
                    <a:pt x="133993" y="50899"/>
                    <a:pt x="134076" y="51018"/>
                    <a:pt x="134124" y="51102"/>
                  </a:cubicBezTo>
                  <a:cubicBezTo>
                    <a:pt x="134148" y="50971"/>
                    <a:pt x="134172" y="50852"/>
                    <a:pt x="134195" y="50733"/>
                  </a:cubicBezTo>
                  <a:cubicBezTo>
                    <a:pt x="134445" y="50828"/>
                    <a:pt x="134493" y="50792"/>
                    <a:pt x="134493" y="51090"/>
                  </a:cubicBezTo>
                  <a:cubicBezTo>
                    <a:pt x="134493" y="51197"/>
                    <a:pt x="134779" y="51328"/>
                    <a:pt x="134874" y="51387"/>
                  </a:cubicBezTo>
                  <a:cubicBezTo>
                    <a:pt x="135017" y="51066"/>
                    <a:pt x="134695" y="51149"/>
                    <a:pt x="134707" y="50864"/>
                  </a:cubicBezTo>
                  <a:lnTo>
                    <a:pt x="134707" y="50864"/>
                  </a:lnTo>
                  <a:cubicBezTo>
                    <a:pt x="134763" y="50891"/>
                    <a:pt x="134814" y="50904"/>
                    <a:pt x="134856" y="50904"/>
                  </a:cubicBezTo>
                  <a:cubicBezTo>
                    <a:pt x="134979" y="50904"/>
                    <a:pt x="135027" y="50799"/>
                    <a:pt x="134886" y="50649"/>
                  </a:cubicBezTo>
                  <a:cubicBezTo>
                    <a:pt x="134870" y="50631"/>
                    <a:pt x="134857" y="50624"/>
                    <a:pt x="134845" y="50624"/>
                  </a:cubicBezTo>
                  <a:cubicBezTo>
                    <a:pt x="134797" y="50624"/>
                    <a:pt x="134776" y="50745"/>
                    <a:pt x="134714" y="50745"/>
                  </a:cubicBezTo>
                  <a:cubicBezTo>
                    <a:pt x="134712" y="50745"/>
                    <a:pt x="134710" y="50745"/>
                    <a:pt x="134707" y="50744"/>
                  </a:cubicBezTo>
                  <a:cubicBezTo>
                    <a:pt x="134624" y="50709"/>
                    <a:pt x="134517" y="50625"/>
                    <a:pt x="134434" y="50566"/>
                  </a:cubicBezTo>
                  <a:cubicBezTo>
                    <a:pt x="134338" y="50518"/>
                    <a:pt x="134279" y="50494"/>
                    <a:pt x="134172" y="50471"/>
                  </a:cubicBezTo>
                  <a:cubicBezTo>
                    <a:pt x="134165" y="50469"/>
                    <a:pt x="134158" y="50469"/>
                    <a:pt x="134152" y="50469"/>
                  </a:cubicBezTo>
                  <a:cubicBezTo>
                    <a:pt x="134053" y="50469"/>
                    <a:pt x="134026" y="50626"/>
                    <a:pt x="133953" y="50626"/>
                  </a:cubicBezTo>
                  <a:cubicBezTo>
                    <a:pt x="133950" y="50626"/>
                    <a:pt x="133948" y="50626"/>
                    <a:pt x="133945" y="50625"/>
                  </a:cubicBezTo>
                  <a:cubicBezTo>
                    <a:pt x="133707" y="50614"/>
                    <a:pt x="133791" y="50387"/>
                    <a:pt x="133707" y="50209"/>
                  </a:cubicBezTo>
                  <a:cubicBezTo>
                    <a:pt x="133529" y="49863"/>
                    <a:pt x="133755" y="49982"/>
                    <a:pt x="133743" y="49673"/>
                  </a:cubicBezTo>
                  <a:cubicBezTo>
                    <a:pt x="133739" y="49629"/>
                    <a:pt x="133760" y="49617"/>
                    <a:pt x="133791" y="49617"/>
                  </a:cubicBezTo>
                  <a:cubicBezTo>
                    <a:pt x="133825" y="49617"/>
                    <a:pt x="133869" y="49631"/>
                    <a:pt x="133903" y="49631"/>
                  </a:cubicBezTo>
                  <a:cubicBezTo>
                    <a:pt x="133922" y="49631"/>
                    <a:pt x="133937" y="49627"/>
                    <a:pt x="133945" y="49613"/>
                  </a:cubicBezTo>
                  <a:cubicBezTo>
                    <a:pt x="133993" y="49542"/>
                    <a:pt x="134017" y="49399"/>
                    <a:pt x="134029" y="49316"/>
                  </a:cubicBezTo>
                  <a:cubicBezTo>
                    <a:pt x="134148" y="48947"/>
                    <a:pt x="134017" y="49113"/>
                    <a:pt x="133945" y="48792"/>
                  </a:cubicBezTo>
                  <a:cubicBezTo>
                    <a:pt x="133910" y="48613"/>
                    <a:pt x="134112" y="48530"/>
                    <a:pt x="134005" y="48304"/>
                  </a:cubicBezTo>
                  <a:lnTo>
                    <a:pt x="134005" y="48304"/>
                  </a:lnTo>
                  <a:cubicBezTo>
                    <a:pt x="133900" y="48354"/>
                    <a:pt x="133842" y="48373"/>
                    <a:pt x="133802" y="48373"/>
                  </a:cubicBezTo>
                  <a:cubicBezTo>
                    <a:pt x="133711" y="48373"/>
                    <a:pt x="133721" y="48274"/>
                    <a:pt x="133505" y="48232"/>
                  </a:cubicBezTo>
                  <a:cubicBezTo>
                    <a:pt x="133492" y="48229"/>
                    <a:pt x="133478" y="48228"/>
                    <a:pt x="133463" y="48228"/>
                  </a:cubicBezTo>
                  <a:close/>
                  <a:moveTo>
                    <a:pt x="133433" y="50923"/>
                  </a:moveTo>
                  <a:cubicBezTo>
                    <a:pt x="133326" y="50935"/>
                    <a:pt x="133231" y="50935"/>
                    <a:pt x="133124" y="50935"/>
                  </a:cubicBezTo>
                  <a:cubicBezTo>
                    <a:pt x="133255" y="51161"/>
                    <a:pt x="133386" y="51387"/>
                    <a:pt x="133517" y="51626"/>
                  </a:cubicBezTo>
                  <a:cubicBezTo>
                    <a:pt x="133779" y="51304"/>
                    <a:pt x="133743" y="51137"/>
                    <a:pt x="133433" y="50923"/>
                  </a:cubicBezTo>
                  <a:close/>
                  <a:moveTo>
                    <a:pt x="134430" y="51692"/>
                  </a:moveTo>
                  <a:cubicBezTo>
                    <a:pt x="134414" y="51708"/>
                    <a:pt x="134399" y="51726"/>
                    <a:pt x="134386" y="51745"/>
                  </a:cubicBezTo>
                  <a:cubicBezTo>
                    <a:pt x="134403" y="51728"/>
                    <a:pt x="134418" y="51710"/>
                    <a:pt x="134430" y="51692"/>
                  </a:cubicBezTo>
                  <a:close/>
                  <a:moveTo>
                    <a:pt x="134481" y="51374"/>
                  </a:moveTo>
                  <a:cubicBezTo>
                    <a:pt x="134470" y="51374"/>
                    <a:pt x="134458" y="51374"/>
                    <a:pt x="134445" y="51376"/>
                  </a:cubicBezTo>
                  <a:cubicBezTo>
                    <a:pt x="134506" y="51486"/>
                    <a:pt x="134498" y="51596"/>
                    <a:pt x="134430" y="51692"/>
                  </a:cubicBezTo>
                  <a:lnTo>
                    <a:pt x="134430" y="51692"/>
                  </a:lnTo>
                  <a:cubicBezTo>
                    <a:pt x="134476" y="51648"/>
                    <a:pt x="134533" y="51613"/>
                    <a:pt x="134576" y="51578"/>
                  </a:cubicBezTo>
                  <a:cubicBezTo>
                    <a:pt x="134636" y="51697"/>
                    <a:pt x="134731" y="51792"/>
                    <a:pt x="134826" y="51852"/>
                  </a:cubicBezTo>
                  <a:cubicBezTo>
                    <a:pt x="134850" y="51780"/>
                    <a:pt x="134850" y="51637"/>
                    <a:pt x="134838" y="51566"/>
                  </a:cubicBezTo>
                  <a:lnTo>
                    <a:pt x="134838" y="51566"/>
                  </a:lnTo>
                  <a:cubicBezTo>
                    <a:pt x="134834" y="51566"/>
                    <a:pt x="134829" y="51566"/>
                    <a:pt x="134825" y="51566"/>
                  </a:cubicBezTo>
                  <a:cubicBezTo>
                    <a:pt x="134670" y="51566"/>
                    <a:pt x="134687" y="51374"/>
                    <a:pt x="134481" y="51374"/>
                  </a:cubicBezTo>
                  <a:close/>
                  <a:moveTo>
                    <a:pt x="135208" y="51387"/>
                  </a:moveTo>
                  <a:cubicBezTo>
                    <a:pt x="135116" y="51387"/>
                    <a:pt x="135015" y="51406"/>
                    <a:pt x="134922" y="51411"/>
                  </a:cubicBezTo>
                  <a:cubicBezTo>
                    <a:pt x="134934" y="51590"/>
                    <a:pt x="135076" y="51649"/>
                    <a:pt x="135196" y="51757"/>
                  </a:cubicBezTo>
                  <a:cubicBezTo>
                    <a:pt x="135338" y="51876"/>
                    <a:pt x="135184" y="51887"/>
                    <a:pt x="135267" y="52007"/>
                  </a:cubicBezTo>
                  <a:cubicBezTo>
                    <a:pt x="135267" y="52007"/>
                    <a:pt x="135267" y="52007"/>
                    <a:pt x="135267" y="52007"/>
                  </a:cubicBezTo>
                  <a:lnTo>
                    <a:pt x="135267" y="52007"/>
                  </a:lnTo>
                  <a:cubicBezTo>
                    <a:pt x="135231" y="52025"/>
                    <a:pt x="135195" y="52033"/>
                    <a:pt x="135160" y="52033"/>
                  </a:cubicBezTo>
                  <a:cubicBezTo>
                    <a:pt x="135079" y="52033"/>
                    <a:pt x="135004" y="51990"/>
                    <a:pt x="134946" y="51923"/>
                  </a:cubicBezTo>
                  <a:lnTo>
                    <a:pt x="134946" y="51923"/>
                  </a:lnTo>
                  <a:cubicBezTo>
                    <a:pt x="134957" y="52054"/>
                    <a:pt x="134946" y="52173"/>
                    <a:pt x="135029" y="52280"/>
                  </a:cubicBezTo>
                  <a:cubicBezTo>
                    <a:pt x="135057" y="52254"/>
                    <a:pt x="135078" y="52242"/>
                    <a:pt x="135094" y="52242"/>
                  </a:cubicBezTo>
                  <a:cubicBezTo>
                    <a:pt x="135184" y="52242"/>
                    <a:pt x="135107" y="52620"/>
                    <a:pt x="135279" y="52721"/>
                  </a:cubicBezTo>
                  <a:cubicBezTo>
                    <a:pt x="135267" y="52638"/>
                    <a:pt x="135279" y="52566"/>
                    <a:pt x="135267" y="52495"/>
                  </a:cubicBezTo>
                  <a:lnTo>
                    <a:pt x="135267" y="52495"/>
                  </a:lnTo>
                  <a:cubicBezTo>
                    <a:pt x="135291" y="52554"/>
                    <a:pt x="135327" y="52614"/>
                    <a:pt x="135350" y="52685"/>
                  </a:cubicBezTo>
                  <a:cubicBezTo>
                    <a:pt x="135469" y="52507"/>
                    <a:pt x="135243" y="52245"/>
                    <a:pt x="135267" y="52007"/>
                  </a:cubicBezTo>
                  <a:lnTo>
                    <a:pt x="135267" y="52007"/>
                  </a:lnTo>
                  <a:cubicBezTo>
                    <a:pt x="135349" y="52113"/>
                    <a:pt x="135408" y="52156"/>
                    <a:pt x="135450" y="52156"/>
                  </a:cubicBezTo>
                  <a:cubicBezTo>
                    <a:pt x="135569" y="52156"/>
                    <a:pt x="135541" y="51797"/>
                    <a:pt x="135505" y="51602"/>
                  </a:cubicBezTo>
                  <a:cubicBezTo>
                    <a:pt x="135456" y="51426"/>
                    <a:pt x="135341" y="51387"/>
                    <a:pt x="135208" y="51387"/>
                  </a:cubicBezTo>
                  <a:close/>
                  <a:moveTo>
                    <a:pt x="134910" y="52638"/>
                  </a:moveTo>
                  <a:cubicBezTo>
                    <a:pt x="134826" y="52709"/>
                    <a:pt x="134565" y="52900"/>
                    <a:pt x="134826" y="52947"/>
                  </a:cubicBezTo>
                  <a:cubicBezTo>
                    <a:pt x="134841" y="52950"/>
                    <a:pt x="134855" y="52952"/>
                    <a:pt x="134868" y="52952"/>
                  </a:cubicBezTo>
                  <a:cubicBezTo>
                    <a:pt x="135058" y="52952"/>
                    <a:pt x="135165" y="52660"/>
                    <a:pt x="134910" y="52638"/>
                  </a:cubicBezTo>
                  <a:close/>
                  <a:moveTo>
                    <a:pt x="134874" y="52030"/>
                  </a:moveTo>
                  <a:lnTo>
                    <a:pt x="134874" y="52030"/>
                  </a:lnTo>
                  <a:cubicBezTo>
                    <a:pt x="134838" y="52042"/>
                    <a:pt x="134815" y="52054"/>
                    <a:pt x="134791" y="52066"/>
                  </a:cubicBezTo>
                  <a:cubicBezTo>
                    <a:pt x="134707" y="52364"/>
                    <a:pt x="134457" y="52721"/>
                    <a:pt x="134505" y="53019"/>
                  </a:cubicBezTo>
                  <a:cubicBezTo>
                    <a:pt x="134541" y="52804"/>
                    <a:pt x="134648" y="52649"/>
                    <a:pt x="134803" y="52519"/>
                  </a:cubicBezTo>
                  <a:cubicBezTo>
                    <a:pt x="134886" y="52435"/>
                    <a:pt x="134838" y="52161"/>
                    <a:pt x="134874" y="52030"/>
                  </a:cubicBezTo>
                  <a:close/>
                  <a:moveTo>
                    <a:pt x="134020" y="51777"/>
                  </a:moveTo>
                  <a:cubicBezTo>
                    <a:pt x="133953" y="51777"/>
                    <a:pt x="133872" y="51795"/>
                    <a:pt x="133814" y="51804"/>
                  </a:cubicBezTo>
                  <a:cubicBezTo>
                    <a:pt x="133851" y="52209"/>
                    <a:pt x="133817" y="52522"/>
                    <a:pt x="134047" y="52522"/>
                  </a:cubicBezTo>
                  <a:cubicBezTo>
                    <a:pt x="134114" y="52522"/>
                    <a:pt x="134205" y="52495"/>
                    <a:pt x="134326" y="52435"/>
                  </a:cubicBezTo>
                  <a:lnTo>
                    <a:pt x="134326" y="52435"/>
                  </a:lnTo>
                  <a:cubicBezTo>
                    <a:pt x="134195" y="52614"/>
                    <a:pt x="133886" y="52923"/>
                    <a:pt x="134172" y="53054"/>
                  </a:cubicBezTo>
                  <a:cubicBezTo>
                    <a:pt x="134282" y="53110"/>
                    <a:pt x="134259" y="53247"/>
                    <a:pt x="134361" y="53247"/>
                  </a:cubicBezTo>
                  <a:cubicBezTo>
                    <a:pt x="134368" y="53247"/>
                    <a:pt x="134377" y="53246"/>
                    <a:pt x="134386" y="53245"/>
                  </a:cubicBezTo>
                  <a:cubicBezTo>
                    <a:pt x="134517" y="53221"/>
                    <a:pt x="134457" y="53019"/>
                    <a:pt x="134457" y="52888"/>
                  </a:cubicBezTo>
                  <a:cubicBezTo>
                    <a:pt x="134457" y="52709"/>
                    <a:pt x="134684" y="52352"/>
                    <a:pt x="134612" y="52221"/>
                  </a:cubicBezTo>
                  <a:cubicBezTo>
                    <a:pt x="134445" y="51935"/>
                    <a:pt x="134362" y="51899"/>
                    <a:pt x="134064" y="51780"/>
                  </a:cubicBezTo>
                  <a:cubicBezTo>
                    <a:pt x="134051" y="51778"/>
                    <a:pt x="134036" y="51777"/>
                    <a:pt x="134020" y="51777"/>
                  </a:cubicBezTo>
                  <a:close/>
                  <a:moveTo>
                    <a:pt x="132660" y="51935"/>
                  </a:moveTo>
                  <a:cubicBezTo>
                    <a:pt x="132576" y="52316"/>
                    <a:pt x="132540" y="52530"/>
                    <a:pt x="132267" y="52780"/>
                  </a:cubicBezTo>
                  <a:cubicBezTo>
                    <a:pt x="131993" y="53042"/>
                    <a:pt x="131850" y="53233"/>
                    <a:pt x="131659" y="53578"/>
                  </a:cubicBezTo>
                  <a:cubicBezTo>
                    <a:pt x="132017" y="53352"/>
                    <a:pt x="132362" y="53281"/>
                    <a:pt x="132433" y="52816"/>
                  </a:cubicBezTo>
                  <a:cubicBezTo>
                    <a:pt x="132457" y="52697"/>
                    <a:pt x="132743" y="52554"/>
                    <a:pt x="132838" y="52483"/>
                  </a:cubicBezTo>
                  <a:cubicBezTo>
                    <a:pt x="132862" y="52471"/>
                    <a:pt x="132767" y="52161"/>
                    <a:pt x="132802" y="52066"/>
                  </a:cubicBezTo>
                  <a:cubicBezTo>
                    <a:pt x="132767" y="52018"/>
                    <a:pt x="132707" y="51983"/>
                    <a:pt x="132660" y="51935"/>
                  </a:cubicBezTo>
                  <a:close/>
                  <a:moveTo>
                    <a:pt x="135469" y="52816"/>
                  </a:moveTo>
                  <a:lnTo>
                    <a:pt x="135469" y="52816"/>
                  </a:lnTo>
                  <a:cubicBezTo>
                    <a:pt x="135493" y="52959"/>
                    <a:pt x="135505" y="53090"/>
                    <a:pt x="135529" y="53221"/>
                  </a:cubicBezTo>
                  <a:cubicBezTo>
                    <a:pt x="135463" y="53211"/>
                    <a:pt x="135432" y="53201"/>
                    <a:pt x="135412" y="53201"/>
                  </a:cubicBezTo>
                  <a:cubicBezTo>
                    <a:pt x="135385" y="53201"/>
                    <a:pt x="135379" y="53219"/>
                    <a:pt x="135338" y="53281"/>
                  </a:cubicBezTo>
                  <a:cubicBezTo>
                    <a:pt x="135299" y="53256"/>
                    <a:pt x="135266" y="53245"/>
                    <a:pt x="135240" y="53245"/>
                  </a:cubicBezTo>
                  <a:cubicBezTo>
                    <a:pt x="135163" y="53245"/>
                    <a:pt x="135139" y="53338"/>
                    <a:pt x="135148" y="53471"/>
                  </a:cubicBezTo>
                  <a:cubicBezTo>
                    <a:pt x="135114" y="53447"/>
                    <a:pt x="135083" y="53437"/>
                    <a:pt x="135054" y="53437"/>
                  </a:cubicBezTo>
                  <a:cubicBezTo>
                    <a:pt x="134911" y="53437"/>
                    <a:pt x="134818" y="53685"/>
                    <a:pt x="134660" y="53745"/>
                  </a:cubicBezTo>
                  <a:cubicBezTo>
                    <a:pt x="134767" y="53614"/>
                    <a:pt x="134755" y="53388"/>
                    <a:pt x="134553" y="53364"/>
                  </a:cubicBezTo>
                  <a:cubicBezTo>
                    <a:pt x="134549" y="53364"/>
                    <a:pt x="134545" y="53364"/>
                    <a:pt x="134541" y="53364"/>
                  </a:cubicBezTo>
                  <a:cubicBezTo>
                    <a:pt x="134341" y="53364"/>
                    <a:pt x="134407" y="53662"/>
                    <a:pt x="134291" y="53697"/>
                  </a:cubicBezTo>
                  <a:cubicBezTo>
                    <a:pt x="134076" y="53757"/>
                    <a:pt x="133683" y="54019"/>
                    <a:pt x="133910" y="54328"/>
                  </a:cubicBezTo>
                  <a:cubicBezTo>
                    <a:pt x="133989" y="54267"/>
                    <a:pt x="134119" y="53889"/>
                    <a:pt x="134211" y="53889"/>
                  </a:cubicBezTo>
                  <a:cubicBezTo>
                    <a:pt x="134244" y="53889"/>
                    <a:pt x="134272" y="53938"/>
                    <a:pt x="134291" y="54066"/>
                  </a:cubicBezTo>
                  <a:cubicBezTo>
                    <a:pt x="134338" y="53947"/>
                    <a:pt x="134362" y="53983"/>
                    <a:pt x="134422" y="53900"/>
                  </a:cubicBezTo>
                  <a:cubicBezTo>
                    <a:pt x="134434" y="54054"/>
                    <a:pt x="134434" y="54007"/>
                    <a:pt x="134553" y="54078"/>
                  </a:cubicBezTo>
                  <a:cubicBezTo>
                    <a:pt x="134529" y="54019"/>
                    <a:pt x="134553" y="53935"/>
                    <a:pt x="134529" y="53864"/>
                  </a:cubicBezTo>
                  <a:cubicBezTo>
                    <a:pt x="134558" y="53860"/>
                    <a:pt x="134585" y="53859"/>
                    <a:pt x="134610" y="53859"/>
                  </a:cubicBezTo>
                  <a:cubicBezTo>
                    <a:pt x="135004" y="53859"/>
                    <a:pt x="134713" y="54295"/>
                    <a:pt x="134803" y="54531"/>
                  </a:cubicBezTo>
                  <a:cubicBezTo>
                    <a:pt x="134845" y="54650"/>
                    <a:pt x="135065" y="54837"/>
                    <a:pt x="135213" y="54837"/>
                  </a:cubicBezTo>
                  <a:cubicBezTo>
                    <a:pt x="135271" y="54837"/>
                    <a:pt x="135318" y="54807"/>
                    <a:pt x="135338" y="54733"/>
                  </a:cubicBezTo>
                  <a:lnTo>
                    <a:pt x="135386" y="54733"/>
                  </a:lnTo>
                  <a:cubicBezTo>
                    <a:pt x="135341" y="54882"/>
                    <a:pt x="135375" y="54944"/>
                    <a:pt x="135426" y="54944"/>
                  </a:cubicBezTo>
                  <a:cubicBezTo>
                    <a:pt x="135497" y="54944"/>
                    <a:pt x="135599" y="54823"/>
                    <a:pt x="135565" y="54650"/>
                  </a:cubicBezTo>
                  <a:cubicBezTo>
                    <a:pt x="135517" y="54424"/>
                    <a:pt x="135374" y="54269"/>
                    <a:pt x="135636" y="54078"/>
                  </a:cubicBezTo>
                  <a:cubicBezTo>
                    <a:pt x="135767" y="54257"/>
                    <a:pt x="135696" y="54447"/>
                    <a:pt x="135803" y="54626"/>
                  </a:cubicBezTo>
                  <a:cubicBezTo>
                    <a:pt x="135815" y="54519"/>
                    <a:pt x="135815" y="54412"/>
                    <a:pt x="135815" y="54304"/>
                  </a:cubicBezTo>
                  <a:cubicBezTo>
                    <a:pt x="135850" y="54316"/>
                    <a:pt x="135874" y="54328"/>
                    <a:pt x="135898" y="54352"/>
                  </a:cubicBezTo>
                  <a:cubicBezTo>
                    <a:pt x="135934" y="54209"/>
                    <a:pt x="136112" y="53673"/>
                    <a:pt x="135898" y="53662"/>
                  </a:cubicBezTo>
                  <a:cubicBezTo>
                    <a:pt x="135922" y="53614"/>
                    <a:pt x="135910" y="53531"/>
                    <a:pt x="135910" y="53483"/>
                  </a:cubicBezTo>
                  <a:cubicBezTo>
                    <a:pt x="135850" y="53483"/>
                    <a:pt x="135815" y="53447"/>
                    <a:pt x="135779" y="53447"/>
                  </a:cubicBezTo>
                  <a:cubicBezTo>
                    <a:pt x="135815" y="53411"/>
                    <a:pt x="135850" y="53376"/>
                    <a:pt x="135886" y="53340"/>
                  </a:cubicBezTo>
                  <a:cubicBezTo>
                    <a:pt x="135897" y="53235"/>
                    <a:pt x="135870" y="53094"/>
                    <a:pt x="135783" y="53094"/>
                  </a:cubicBezTo>
                  <a:cubicBezTo>
                    <a:pt x="135771" y="53094"/>
                    <a:pt x="135758" y="53096"/>
                    <a:pt x="135743" y="53102"/>
                  </a:cubicBezTo>
                  <a:cubicBezTo>
                    <a:pt x="135696" y="52959"/>
                    <a:pt x="135600" y="52840"/>
                    <a:pt x="135469" y="52816"/>
                  </a:cubicBezTo>
                  <a:close/>
                  <a:moveTo>
                    <a:pt x="136922" y="56471"/>
                  </a:moveTo>
                  <a:cubicBezTo>
                    <a:pt x="136791" y="56590"/>
                    <a:pt x="136577" y="56733"/>
                    <a:pt x="136481" y="56900"/>
                  </a:cubicBezTo>
                  <a:cubicBezTo>
                    <a:pt x="136327" y="57138"/>
                    <a:pt x="136434" y="57186"/>
                    <a:pt x="136470" y="57388"/>
                  </a:cubicBezTo>
                  <a:cubicBezTo>
                    <a:pt x="136493" y="57555"/>
                    <a:pt x="136517" y="57757"/>
                    <a:pt x="136493" y="57948"/>
                  </a:cubicBezTo>
                  <a:cubicBezTo>
                    <a:pt x="136481" y="58055"/>
                    <a:pt x="136755" y="58222"/>
                    <a:pt x="136839" y="58293"/>
                  </a:cubicBezTo>
                  <a:cubicBezTo>
                    <a:pt x="136808" y="58086"/>
                    <a:pt x="136732" y="57692"/>
                    <a:pt x="136969" y="57692"/>
                  </a:cubicBezTo>
                  <a:cubicBezTo>
                    <a:pt x="137005" y="57692"/>
                    <a:pt x="137048" y="57701"/>
                    <a:pt x="137101" y="57722"/>
                  </a:cubicBezTo>
                  <a:cubicBezTo>
                    <a:pt x="137041" y="57674"/>
                    <a:pt x="136648" y="57412"/>
                    <a:pt x="136851" y="57364"/>
                  </a:cubicBezTo>
                  <a:cubicBezTo>
                    <a:pt x="137065" y="57305"/>
                    <a:pt x="137089" y="57031"/>
                    <a:pt x="136839" y="56971"/>
                  </a:cubicBezTo>
                  <a:cubicBezTo>
                    <a:pt x="136886" y="56912"/>
                    <a:pt x="136922" y="56817"/>
                    <a:pt x="136970" y="56757"/>
                  </a:cubicBezTo>
                  <a:cubicBezTo>
                    <a:pt x="136970" y="56662"/>
                    <a:pt x="136934" y="56567"/>
                    <a:pt x="136922" y="56471"/>
                  </a:cubicBezTo>
                  <a:close/>
                  <a:moveTo>
                    <a:pt x="126391" y="58590"/>
                  </a:moveTo>
                  <a:cubicBezTo>
                    <a:pt x="126385" y="58590"/>
                    <a:pt x="126379" y="58590"/>
                    <a:pt x="126373" y="58591"/>
                  </a:cubicBezTo>
                  <a:cubicBezTo>
                    <a:pt x="126373" y="58638"/>
                    <a:pt x="126385" y="58686"/>
                    <a:pt x="126385" y="58722"/>
                  </a:cubicBezTo>
                  <a:cubicBezTo>
                    <a:pt x="126345" y="58660"/>
                    <a:pt x="126312" y="58636"/>
                    <a:pt x="126282" y="58636"/>
                  </a:cubicBezTo>
                  <a:cubicBezTo>
                    <a:pt x="126214" y="58636"/>
                    <a:pt x="126165" y="58762"/>
                    <a:pt x="126099" y="58853"/>
                  </a:cubicBezTo>
                  <a:cubicBezTo>
                    <a:pt x="126162" y="58906"/>
                    <a:pt x="126204" y="58913"/>
                    <a:pt x="126262" y="58913"/>
                  </a:cubicBezTo>
                  <a:cubicBezTo>
                    <a:pt x="126281" y="58913"/>
                    <a:pt x="126302" y="58912"/>
                    <a:pt x="126325" y="58912"/>
                  </a:cubicBezTo>
                  <a:cubicBezTo>
                    <a:pt x="126327" y="58912"/>
                    <a:pt x="126329" y="58911"/>
                    <a:pt x="126331" y="58911"/>
                  </a:cubicBezTo>
                  <a:cubicBezTo>
                    <a:pt x="126376" y="58911"/>
                    <a:pt x="126411" y="59034"/>
                    <a:pt x="126456" y="59091"/>
                  </a:cubicBezTo>
                  <a:cubicBezTo>
                    <a:pt x="126528" y="59162"/>
                    <a:pt x="126480" y="59222"/>
                    <a:pt x="126575" y="59293"/>
                  </a:cubicBezTo>
                  <a:cubicBezTo>
                    <a:pt x="126650" y="59357"/>
                    <a:pt x="126725" y="59402"/>
                    <a:pt x="126808" y="59402"/>
                  </a:cubicBezTo>
                  <a:cubicBezTo>
                    <a:pt x="126818" y="59402"/>
                    <a:pt x="126828" y="59402"/>
                    <a:pt x="126837" y="59400"/>
                  </a:cubicBezTo>
                  <a:cubicBezTo>
                    <a:pt x="126766" y="59317"/>
                    <a:pt x="126778" y="59222"/>
                    <a:pt x="126885" y="59138"/>
                  </a:cubicBezTo>
                  <a:lnTo>
                    <a:pt x="126885" y="59138"/>
                  </a:lnTo>
                  <a:cubicBezTo>
                    <a:pt x="126881" y="59139"/>
                    <a:pt x="126877" y="59139"/>
                    <a:pt x="126873" y="59139"/>
                  </a:cubicBezTo>
                  <a:cubicBezTo>
                    <a:pt x="126503" y="59139"/>
                    <a:pt x="126672" y="58590"/>
                    <a:pt x="126391" y="58590"/>
                  </a:cubicBezTo>
                  <a:close/>
                  <a:moveTo>
                    <a:pt x="127300" y="59056"/>
                  </a:moveTo>
                  <a:cubicBezTo>
                    <a:pt x="127176" y="59056"/>
                    <a:pt x="127244" y="59426"/>
                    <a:pt x="127254" y="59496"/>
                  </a:cubicBezTo>
                  <a:cubicBezTo>
                    <a:pt x="127298" y="59510"/>
                    <a:pt x="127336" y="59516"/>
                    <a:pt x="127368" y="59516"/>
                  </a:cubicBezTo>
                  <a:cubicBezTo>
                    <a:pt x="127587" y="59516"/>
                    <a:pt x="127573" y="59237"/>
                    <a:pt x="127397" y="59103"/>
                  </a:cubicBezTo>
                  <a:cubicBezTo>
                    <a:pt x="127356" y="59070"/>
                    <a:pt x="127325" y="59056"/>
                    <a:pt x="127300" y="59056"/>
                  </a:cubicBezTo>
                  <a:close/>
                  <a:moveTo>
                    <a:pt x="135908" y="59347"/>
                  </a:moveTo>
                  <a:cubicBezTo>
                    <a:pt x="135817" y="59347"/>
                    <a:pt x="135738" y="59383"/>
                    <a:pt x="135708" y="59472"/>
                  </a:cubicBezTo>
                  <a:cubicBezTo>
                    <a:pt x="135634" y="59686"/>
                    <a:pt x="135777" y="59743"/>
                    <a:pt x="135945" y="59743"/>
                  </a:cubicBezTo>
                  <a:cubicBezTo>
                    <a:pt x="136105" y="59743"/>
                    <a:pt x="136286" y="59692"/>
                    <a:pt x="136327" y="59674"/>
                  </a:cubicBezTo>
                  <a:cubicBezTo>
                    <a:pt x="136343" y="59505"/>
                    <a:pt x="136097" y="59347"/>
                    <a:pt x="135908" y="59347"/>
                  </a:cubicBezTo>
                  <a:close/>
                  <a:moveTo>
                    <a:pt x="137243" y="59210"/>
                  </a:moveTo>
                  <a:cubicBezTo>
                    <a:pt x="137005" y="59246"/>
                    <a:pt x="136755" y="59222"/>
                    <a:pt x="136589" y="59436"/>
                  </a:cubicBezTo>
                  <a:cubicBezTo>
                    <a:pt x="136422" y="59658"/>
                    <a:pt x="136643" y="59707"/>
                    <a:pt x="136806" y="59707"/>
                  </a:cubicBezTo>
                  <a:cubicBezTo>
                    <a:pt x="136853" y="59707"/>
                    <a:pt x="136895" y="59703"/>
                    <a:pt x="136922" y="59698"/>
                  </a:cubicBezTo>
                  <a:cubicBezTo>
                    <a:pt x="136998" y="59687"/>
                    <a:pt x="136975" y="59527"/>
                    <a:pt x="137034" y="59527"/>
                  </a:cubicBezTo>
                  <a:cubicBezTo>
                    <a:pt x="137040" y="59527"/>
                    <a:pt x="137046" y="59528"/>
                    <a:pt x="137053" y="59531"/>
                  </a:cubicBezTo>
                  <a:cubicBezTo>
                    <a:pt x="137135" y="59562"/>
                    <a:pt x="137235" y="59619"/>
                    <a:pt x="137322" y="59619"/>
                  </a:cubicBezTo>
                  <a:cubicBezTo>
                    <a:pt x="137336" y="59619"/>
                    <a:pt x="137349" y="59618"/>
                    <a:pt x="137362" y="59615"/>
                  </a:cubicBezTo>
                  <a:cubicBezTo>
                    <a:pt x="137424" y="59599"/>
                    <a:pt x="137476" y="59592"/>
                    <a:pt x="137523" y="59592"/>
                  </a:cubicBezTo>
                  <a:cubicBezTo>
                    <a:pt x="137691" y="59592"/>
                    <a:pt x="137783" y="59686"/>
                    <a:pt x="137970" y="59817"/>
                  </a:cubicBezTo>
                  <a:cubicBezTo>
                    <a:pt x="138077" y="59329"/>
                    <a:pt x="137541" y="59281"/>
                    <a:pt x="137243" y="59210"/>
                  </a:cubicBezTo>
                  <a:close/>
                  <a:moveTo>
                    <a:pt x="131512" y="54268"/>
                  </a:moveTo>
                  <a:cubicBezTo>
                    <a:pt x="131509" y="54268"/>
                    <a:pt x="131507" y="54269"/>
                    <a:pt x="131505" y="54269"/>
                  </a:cubicBezTo>
                  <a:cubicBezTo>
                    <a:pt x="131362" y="54293"/>
                    <a:pt x="131052" y="54793"/>
                    <a:pt x="130945" y="54912"/>
                  </a:cubicBezTo>
                  <a:cubicBezTo>
                    <a:pt x="130755" y="55126"/>
                    <a:pt x="130921" y="55293"/>
                    <a:pt x="130659" y="55352"/>
                  </a:cubicBezTo>
                  <a:cubicBezTo>
                    <a:pt x="130314" y="55447"/>
                    <a:pt x="130266" y="55447"/>
                    <a:pt x="130064" y="55745"/>
                  </a:cubicBezTo>
                  <a:cubicBezTo>
                    <a:pt x="129933" y="55959"/>
                    <a:pt x="129850" y="56186"/>
                    <a:pt x="129612" y="56257"/>
                  </a:cubicBezTo>
                  <a:cubicBezTo>
                    <a:pt x="129361" y="56340"/>
                    <a:pt x="129135" y="56352"/>
                    <a:pt x="128992" y="56590"/>
                  </a:cubicBezTo>
                  <a:cubicBezTo>
                    <a:pt x="128802" y="56912"/>
                    <a:pt x="128742" y="56900"/>
                    <a:pt x="128992" y="57150"/>
                  </a:cubicBezTo>
                  <a:cubicBezTo>
                    <a:pt x="128754" y="57091"/>
                    <a:pt x="128278" y="57102"/>
                    <a:pt x="128230" y="56769"/>
                  </a:cubicBezTo>
                  <a:cubicBezTo>
                    <a:pt x="128123" y="56829"/>
                    <a:pt x="128028" y="56900"/>
                    <a:pt x="127921" y="56960"/>
                  </a:cubicBezTo>
                  <a:cubicBezTo>
                    <a:pt x="127909" y="57138"/>
                    <a:pt x="127873" y="57329"/>
                    <a:pt x="127861" y="57507"/>
                  </a:cubicBezTo>
                  <a:cubicBezTo>
                    <a:pt x="127837" y="57614"/>
                    <a:pt x="127980" y="57710"/>
                    <a:pt x="128004" y="57805"/>
                  </a:cubicBezTo>
                  <a:cubicBezTo>
                    <a:pt x="128016" y="57864"/>
                    <a:pt x="127909" y="57900"/>
                    <a:pt x="127933" y="57972"/>
                  </a:cubicBezTo>
                  <a:cubicBezTo>
                    <a:pt x="127957" y="58067"/>
                    <a:pt x="127980" y="58150"/>
                    <a:pt x="128004" y="58234"/>
                  </a:cubicBezTo>
                  <a:cubicBezTo>
                    <a:pt x="128040" y="58353"/>
                    <a:pt x="128111" y="58245"/>
                    <a:pt x="128076" y="58448"/>
                  </a:cubicBezTo>
                  <a:cubicBezTo>
                    <a:pt x="128218" y="58376"/>
                    <a:pt x="128195" y="58448"/>
                    <a:pt x="128230" y="58305"/>
                  </a:cubicBezTo>
                  <a:cubicBezTo>
                    <a:pt x="128480" y="58519"/>
                    <a:pt x="128433" y="58960"/>
                    <a:pt x="128469" y="59269"/>
                  </a:cubicBezTo>
                  <a:cubicBezTo>
                    <a:pt x="128477" y="59370"/>
                    <a:pt x="128554" y="59405"/>
                    <a:pt x="128653" y="59405"/>
                  </a:cubicBezTo>
                  <a:cubicBezTo>
                    <a:pt x="128825" y="59405"/>
                    <a:pt x="129064" y="59303"/>
                    <a:pt x="129147" y="59257"/>
                  </a:cubicBezTo>
                  <a:cubicBezTo>
                    <a:pt x="129171" y="59388"/>
                    <a:pt x="129183" y="59507"/>
                    <a:pt x="129207" y="59627"/>
                  </a:cubicBezTo>
                  <a:cubicBezTo>
                    <a:pt x="129443" y="59494"/>
                    <a:pt x="129558" y="59407"/>
                    <a:pt x="129691" y="59407"/>
                  </a:cubicBezTo>
                  <a:cubicBezTo>
                    <a:pt x="129785" y="59407"/>
                    <a:pt x="129889" y="59451"/>
                    <a:pt x="130052" y="59555"/>
                  </a:cubicBezTo>
                  <a:cubicBezTo>
                    <a:pt x="130067" y="59564"/>
                    <a:pt x="130087" y="59567"/>
                    <a:pt x="130110" y="59567"/>
                  </a:cubicBezTo>
                  <a:cubicBezTo>
                    <a:pt x="130157" y="59567"/>
                    <a:pt x="130218" y="59555"/>
                    <a:pt x="130276" y="59555"/>
                  </a:cubicBezTo>
                  <a:cubicBezTo>
                    <a:pt x="130306" y="59555"/>
                    <a:pt x="130335" y="59558"/>
                    <a:pt x="130362" y="59567"/>
                  </a:cubicBezTo>
                  <a:cubicBezTo>
                    <a:pt x="130457" y="59603"/>
                    <a:pt x="130469" y="59829"/>
                    <a:pt x="130493" y="59936"/>
                  </a:cubicBezTo>
                  <a:cubicBezTo>
                    <a:pt x="130707" y="59829"/>
                    <a:pt x="130921" y="59722"/>
                    <a:pt x="131136" y="59615"/>
                  </a:cubicBezTo>
                  <a:lnTo>
                    <a:pt x="131136" y="59615"/>
                  </a:lnTo>
                  <a:cubicBezTo>
                    <a:pt x="131103" y="59746"/>
                    <a:pt x="131100" y="59867"/>
                    <a:pt x="131220" y="59867"/>
                  </a:cubicBezTo>
                  <a:cubicBezTo>
                    <a:pt x="131231" y="59867"/>
                    <a:pt x="131242" y="59867"/>
                    <a:pt x="131255" y="59865"/>
                  </a:cubicBezTo>
                  <a:cubicBezTo>
                    <a:pt x="131255" y="59567"/>
                    <a:pt x="131266" y="59257"/>
                    <a:pt x="131266" y="58948"/>
                  </a:cubicBezTo>
                  <a:cubicBezTo>
                    <a:pt x="131278" y="58674"/>
                    <a:pt x="131350" y="58662"/>
                    <a:pt x="131552" y="58472"/>
                  </a:cubicBezTo>
                  <a:cubicBezTo>
                    <a:pt x="131850" y="58222"/>
                    <a:pt x="131838" y="58222"/>
                    <a:pt x="131814" y="57817"/>
                  </a:cubicBezTo>
                  <a:cubicBezTo>
                    <a:pt x="131803" y="57647"/>
                    <a:pt x="131920" y="57338"/>
                    <a:pt x="132075" y="57338"/>
                  </a:cubicBezTo>
                  <a:cubicBezTo>
                    <a:pt x="132083" y="57338"/>
                    <a:pt x="132092" y="57339"/>
                    <a:pt x="132100" y="57341"/>
                  </a:cubicBezTo>
                  <a:cubicBezTo>
                    <a:pt x="132191" y="57363"/>
                    <a:pt x="132269" y="57375"/>
                    <a:pt x="132327" y="57375"/>
                  </a:cubicBezTo>
                  <a:cubicBezTo>
                    <a:pt x="132483" y="57375"/>
                    <a:pt x="132504" y="57290"/>
                    <a:pt x="132279" y="57091"/>
                  </a:cubicBezTo>
                  <a:cubicBezTo>
                    <a:pt x="132207" y="57019"/>
                    <a:pt x="132028" y="56912"/>
                    <a:pt x="131981" y="56817"/>
                  </a:cubicBezTo>
                  <a:cubicBezTo>
                    <a:pt x="131957" y="56757"/>
                    <a:pt x="132052" y="56638"/>
                    <a:pt x="132028" y="56567"/>
                  </a:cubicBezTo>
                  <a:cubicBezTo>
                    <a:pt x="131898" y="56198"/>
                    <a:pt x="131767" y="56233"/>
                    <a:pt x="131778" y="55805"/>
                  </a:cubicBezTo>
                  <a:cubicBezTo>
                    <a:pt x="131790" y="55590"/>
                    <a:pt x="132207" y="55602"/>
                    <a:pt x="132326" y="55578"/>
                  </a:cubicBezTo>
                  <a:cubicBezTo>
                    <a:pt x="132267" y="55483"/>
                    <a:pt x="132195" y="55388"/>
                    <a:pt x="132136" y="55305"/>
                  </a:cubicBezTo>
                  <a:cubicBezTo>
                    <a:pt x="132290" y="55257"/>
                    <a:pt x="132457" y="55209"/>
                    <a:pt x="132612" y="55162"/>
                  </a:cubicBezTo>
                  <a:cubicBezTo>
                    <a:pt x="132564" y="55019"/>
                    <a:pt x="132481" y="55031"/>
                    <a:pt x="132338" y="55007"/>
                  </a:cubicBezTo>
                  <a:cubicBezTo>
                    <a:pt x="132231" y="54983"/>
                    <a:pt x="132148" y="54805"/>
                    <a:pt x="132088" y="54709"/>
                  </a:cubicBezTo>
                  <a:cubicBezTo>
                    <a:pt x="131994" y="54592"/>
                    <a:pt x="131648" y="54268"/>
                    <a:pt x="131512" y="54268"/>
                  </a:cubicBezTo>
                  <a:close/>
                  <a:moveTo>
                    <a:pt x="133933" y="60281"/>
                  </a:moveTo>
                  <a:lnTo>
                    <a:pt x="133933" y="60281"/>
                  </a:lnTo>
                  <a:cubicBezTo>
                    <a:pt x="133932" y="60282"/>
                    <a:pt x="133930" y="60282"/>
                    <a:pt x="133928" y="60282"/>
                  </a:cubicBezTo>
                  <a:lnTo>
                    <a:pt x="133928" y="60282"/>
                  </a:lnTo>
                  <a:cubicBezTo>
                    <a:pt x="133930" y="60282"/>
                    <a:pt x="133931" y="60282"/>
                    <a:pt x="133933" y="60281"/>
                  </a:cubicBezTo>
                  <a:close/>
                  <a:moveTo>
                    <a:pt x="147173" y="59115"/>
                  </a:moveTo>
                  <a:cubicBezTo>
                    <a:pt x="147090" y="59400"/>
                    <a:pt x="148161" y="59543"/>
                    <a:pt x="148054" y="60067"/>
                  </a:cubicBezTo>
                  <a:cubicBezTo>
                    <a:pt x="148078" y="60150"/>
                    <a:pt x="148126" y="60222"/>
                    <a:pt x="148161" y="60293"/>
                  </a:cubicBezTo>
                  <a:cubicBezTo>
                    <a:pt x="148269" y="60043"/>
                    <a:pt x="148304" y="60031"/>
                    <a:pt x="148173" y="59805"/>
                  </a:cubicBezTo>
                  <a:cubicBezTo>
                    <a:pt x="148167" y="59796"/>
                    <a:pt x="148156" y="59793"/>
                    <a:pt x="148143" y="59793"/>
                  </a:cubicBezTo>
                  <a:cubicBezTo>
                    <a:pt x="148126" y="59793"/>
                    <a:pt x="148105" y="59797"/>
                    <a:pt x="148083" y="59797"/>
                  </a:cubicBezTo>
                  <a:cubicBezTo>
                    <a:pt x="148060" y="59797"/>
                    <a:pt x="148037" y="59792"/>
                    <a:pt x="148019" y="59769"/>
                  </a:cubicBezTo>
                  <a:cubicBezTo>
                    <a:pt x="147995" y="59722"/>
                    <a:pt x="147947" y="59627"/>
                    <a:pt x="147900" y="59591"/>
                  </a:cubicBezTo>
                  <a:cubicBezTo>
                    <a:pt x="147685" y="59412"/>
                    <a:pt x="147411" y="59269"/>
                    <a:pt x="147173" y="59115"/>
                  </a:cubicBezTo>
                  <a:close/>
                  <a:moveTo>
                    <a:pt x="135362" y="56912"/>
                  </a:moveTo>
                  <a:lnTo>
                    <a:pt x="135362" y="56912"/>
                  </a:lnTo>
                  <a:cubicBezTo>
                    <a:pt x="135148" y="56924"/>
                    <a:pt x="134981" y="57257"/>
                    <a:pt x="134791" y="57388"/>
                  </a:cubicBezTo>
                  <a:cubicBezTo>
                    <a:pt x="134770" y="57400"/>
                    <a:pt x="134745" y="57405"/>
                    <a:pt x="134720" y="57405"/>
                  </a:cubicBezTo>
                  <a:cubicBezTo>
                    <a:pt x="134615" y="57405"/>
                    <a:pt x="134481" y="57326"/>
                    <a:pt x="134386" y="57317"/>
                  </a:cubicBezTo>
                  <a:cubicBezTo>
                    <a:pt x="134378" y="57316"/>
                    <a:pt x="134371" y="57316"/>
                    <a:pt x="134364" y="57316"/>
                  </a:cubicBezTo>
                  <a:cubicBezTo>
                    <a:pt x="134273" y="57316"/>
                    <a:pt x="134259" y="57371"/>
                    <a:pt x="134186" y="57371"/>
                  </a:cubicBezTo>
                  <a:cubicBezTo>
                    <a:pt x="134164" y="57371"/>
                    <a:pt x="134137" y="57366"/>
                    <a:pt x="134100" y="57352"/>
                  </a:cubicBezTo>
                  <a:cubicBezTo>
                    <a:pt x="133932" y="57297"/>
                    <a:pt x="133662" y="57146"/>
                    <a:pt x="133450" y="57146"/>
                  </a:cubicBezTo>
                  <a:cubicBezTo>
                    <a:pt x="133391" y="57146"/>
                    <a:pt x="133337" y="57157"/>
                    <a:pt x="133291" y="57186"/>
                  </a:cubicBezTo>
                  <a:cubicBezTo>
                    <a:pt x="133029" y="57364"/>
                    <a:pt x="132957" y="57519"/>
                    <a:pt x="132802" y="57829"/>
                  </a:cubicBezTo>
                  <a:cubicBezTo>
                    <a:pt x="133005" y="58103"/>
                    <a:pt x="132707" y="58234"/>
                    <a:pt x="132624" y="58472"/>
                  </a:cubicBezTo>
                  <a:cubicBezTo>
                    <a:pt x="132564" y="58674"/>
                    <a:pt x="132612" y="58793"/>
                    <a:pt x="132517" y="59007"/>
                  </a:cubicBezTo>
                  <a:cubicBezTo>
                    <a:pt x="132386" y="59293"/>
                    <a:pt x="132302" y="59329"/>
                    <a:pt x="132481" y="59591"/>
                  </a:cubicBezTo>
                  <a:cubicBezTo>
                    <a:pt x="132576" y="59734"/>
                    <a:pt x="132826" y="59531"/>
                    <a:pt x="132779" y="59877"/>
                  </a:cubicBezTo>
                  <a:cubicBezTo>
                    <a:pt x="132755" y="60019"/>
                    <a:pt x="132600" y="60555"/>
                    <a:pt x="132660" y="60662"/>
                  </a:cubicBezTo>
                  <a:cubicBezTo>
                    <a:pt x="132695" y="60720"/>
                    <a:pt x="132844" y="60764"/>
                    <a:pt x="132972" y="60764"/>
                  </a:cubicBezTo>
                  <a:cubicBezTo>
                    <a:pt x="133056" y="60764"/>
                    <a:pt x="133131" y="60745"/>
                    <a:pt x="133160" y="60698"/>
                  </a:cubicBezTo>
                  <a:cubicBezTo>
                    <a:pt x="133183" y="60639"/>
                    <a:pt x="133088" y="60460"/>
                    <a:pt x="133088" y="60389"/>
                  </a:cubicBezTo>
                  <a:cubicBezTo>
                    <a:pt x="133088" y="60305"/>
                    <a:pt x="133183" y="60222"/>
                    <a:pt x="133183" y="60139"/>
                  </a:cubicBezTo>
                  <a:cubicBezTo>
                    <a:pt x="133207" y="59960"/>
                    <a:pt x="133171" y="59746"/>
                    <a:pt x="133195" y="59543"/>
                  </a:cubicBezTo>
                  <a:cubicBezTo>
                    <a:pt x="133219" y="59353"/>
                    <a:pt x="132957" y="59222"/>
                    <a:pt x="133326" y="59174"/>
                  </a:cubicBezTo>
                  <a:cubicBezTo>
                    <a:pt x="133332" y="59173"/>
                    <a:pt x="133338" y="59173"/>
                    <a:pt x="133343" y="59173"/>
                  </a:cubicBezTo>
                  <a:cubicBezTo>
                    <a:pt x="133520" y="59173"/>
                    <a:pt x="133375" y="59546"/>
                    <a:pt x="133398" y="59638"/>
                  </a:cubicBezTo>
                  <a:cubicBezTo>
                    <a:pt x="133469" y="59853"/>
                    <a:pt x="133731" y="59817"/>
                    <a:pt x="133672" y="60043"/>
                  </a:cubicBezTo>
                  <a:cubicBezTo>
                    <a:pt x="133614" y="60226"/>
                    <a:pt x="133704" y="60292"/>
                    <a:pt x="133834" y="60292"/>
                  </a:cubicBezTo>
                  <a:cubicBezTo>
                    <a:pt x="133864" y="60292"/>
                    <a:pt x="133896" y="60289"/>
                    <a:pt x="133928" y="60282"/>
                  </a:cubicBezTo>
                  <a:lnTo>
                    <a:pt x="133928" y="60282"/>
                  </a:lnTo>
                  <a:cubicBezTo>
                    <a:pt x="133928" y="60282"/>
                    <a:pt x="133928" y="60282"/>
                    <a:pt x="133927" y="60282"/>
                  </a:cubicBezTo>
                  <a:cubicBezTo>
                    <a:pt x="133885" y="60282"/>
                    <a:pt x="134195" y="60016"/>
                    <a:pt x="134251" y="60016"/>
                  </a:cubicBezTo>
                  <a:cubicBezTo>
                    <a:pt x="134261" y="60016"/>
                    <a:pt x="134263" y="60024"/>
                    <a:pt x="134255" y="60043"/>
                  </a:cubicBezTo>
                  <a:cubicBezTo>
                    <a:pt x="134398" y="59734"/>
                    <a:pt x="134076" y="59888"/>
                    <a:pt x="133981" y="59662"/>
                  </a:cubicBezTo>
                  <a:cubicBezTo>
                    <a:pt x="133957" y="59603"/>
                    <a:pt x="134112" y="59484"/>
                    <a:pt x="134076" y="59412"/>
                  </a:cubicBezTo>
                  <a:cubicBezTo>
                    <a:pt x="134017" y="59305"/>
                    <a:pt x="133957" y="59198"/>
                    <a:pt x="133910" y="59079"/>
                  </a:cubicBezTo>
                  <a:cubicBezTo>
                    <a:pt x="133814" y="58912"/>
                    <a:pt x="133719" y="58912"/>
                    <a:pt x="133600" y="58781"/>
                  </a:cubicBezTo>
                  <a:lnTo>
                    <a:pt x="133600" y="58781"/>
                  </a:lnTo>
                  <a:cubicBezTo>
                    <a:pt x="133638" y="58796"/>
                    <a:pt x="133674" y="58803"/>
                    <a:pt x="133708" y="58803"/>
                  </a:cubicBezTo>
                  <a:cubicBezTo>
                    <a:pt x="134000" y="58803"/>
                    <a:pt x="134158" y="58298"/>
                    <a:pt x="134411" y="58298"/>
                  </a:cubicBezTo>
                  <a:cubicBezTo>
                    <a:pt x="134452" y="58298"/>
                    <a:pt x="134495" y="58311"/>
                    <a:pt x="134541" y="58341"/>
                  </a:cubicBezTo>
                  <a:cubicBezTo>
                    <a:pt x="134583" y="58175"/>
                    <a:pt x="134542" y="58129"/>
                    <a:pt x="134472" y="58129"/>
                  </a:cubicBezTo>
                  <a:cubicBezTo>
                    <a:pt x="134386" y="58129"/>
                    <a:pt x="134256" y="58198"/>
                    <a:pt x="134184" y="58198"/>
                  </a:cubicBezTo>
                  <a:cubicBezTo>
                    <a:pt x="134005" y="58198"/>
                    <a:pt x="134005" y="58281"/>
                    <a:pt x="133862" y="58317"/>
                  </a:cubicBezTo>
                  <a:cubicBezTo>
                    <a:pt x="133848" y="58320"/>
                    <a:pt x="133836" y="58321"/>
                    <a:pt x="133826" y="58321"/>
                  </a:cubicBezTo>
                  <a:cubicBezTo>
                    <a:pt x="133758" y="58321"/>
                    <a:pt x="133757" y="58263"/>
                    <a:pt x="133725" y="58263"/>
                  </a:cubicBezTo>
                  <a:cubicBezTo>
                    <a:pt x="133707" y="58263"/>
                    <a:pt x="133679" y="58282"/>
                    <a:pt x="133624" y="58341"/>
                  </a:cubicBezTo>
                  <a:cubicBezTo>
                    <a:pt x="133539" y="58434"/>
                    <a:pt x="133453" y="58472"/>
                    <a:pt x="133373" y="58472"/>
                  </a:cubicBezTo>
                  <a:cubicBezTo>
                    <a:pt x="133076" y="58472"/>
                    <a:pt x="132868" y="57927"/>
                    <a:pt x="133112" y="57626"/>
                  </a:cubicBezTo>
                  <a:cubicBezTo>
                    <a:pt x="133156" y="57571"/>
                    <a:pt x="133205" y="57552"/>
                    <a:pt x="133257" y="57552"/>
                  </a:cubicBezTo>
                  <a:cubicBezTo>
                    <a:pt x="133369" y="57552"/>
                    <a:pt x="133497" y="57639"/>
                    <a:pt x="133630" y="57639"/>
                  </a:cubicBezTo>
                  <a:cubicBezTo>
                    <a:pt x="133636" y="57639"/>
                    <a:pt x="133642" y="57639"/>
                    <a:pt x="133648" y="57638"/>
                  </a:cubicBezTo>
                  <a:cubicBezTo>
                    <a:pt x="133798" y="57623"/>
                    <a:pt x="133972" y="57580"/>
                    <a:pt x="134134" y="57580"/>
                  </a:cubicBezTo>
                  <a:cubicBezTo>
                    <a:pt x="134229" y="57580"/>
                    <a:pt x="134319" y="57594"/>
                    <a:pt x="134398" y="57638"/>
                  </a:cubicBezTo>
                  <a:cubicBezTo>
                    <a:pt x="134498" y="57699"/>
                    <a:pt x="134590" y="57725"/>
                    <a:pt x="134674" y="57725"/>
                  </a:cubicBezTo>
                  <a:cubicBezTo>
                    <a:pt x="135021" y="57725"/>
                    <a:pt x="135238" y="57276"/>
                    <a:pt x="135362" y="56912"/>
                  </a:cubicBezTo>
                  <a:close/>
                  <a:moveTo>
                    <a:pt x="134356" y="60094"/>
                  </a:moveTo>
                  <a:cubicBezTo>
                    <a:pt x="134295" y="60094"/>
                    <a:pt x="134241" y="60180"/>
                    <a:pt x="134255" y="60317"/>
                  </a:cubicBezTo>
                  <a:cubicBezTo>
                    <a:pt x="134226" y="60227"/>
                    <a:pt x="134196" y="60193"/>
                    <a:pt x="134168" y="60193"/>
                  </a:cubicBezTo>
                  <a:cubicBezTo>
                    <a:pt x="134091" y="60193"/>
                    <a:pt x="134022" y="60448"/>
                    <a:pt x="134005" y="60543"/>
                  </a:cubicBezTo>
                  <a:cubicBezTo>
                    <a:pt x="134088" y="60615"/>
                    <a:pt x="134184" y="60698"/>
                    <a:pt x="134267" y="60781"/>
                  </a:cubicBezTo>
                  <a:cubicBezTo>
                    <a:pt x="134374" y="60627"/>
                    <a:pt x="134493" y="60579"/>
                    <a:pt x="134374" y="60412"/>
                  </a:cubicBezTo>
                  <a:cubicBezTo>
                    <a:pt x="134303" y="60321"/>
                    <a:pt x="134362" y="60238"/>
                    <a:pt x="134440" y="60238"/>
                  </a:cubicBezTo>
                  <a:cubicBezTo>
                    <a:pt x="134453" y="60238"/>
                    <a:pt x="134467" y="60240"/>
                    <a:pt x="134481" y="60246"/>
                  </a:cubicBezTo>
                  <a:cubicBezTo>
                    <a:pt x="134451" y="60140"/>
                    <a:pt x="134402" y="60094"/>
                    <a:pt x="134356" y="60094"/>
                  </a:cubicBezTo>
                  <a:close/>
                  <a:moveTo>
                    <a:pt x="121621" y="54984"/>
                  </a:moveTo>
                  <a:cubicBezTo>
                    <a:pt x="121586" y="54984"/>
                    <a:pt x="121561" y="54991"/>
                    <a:pt x="121551" y="55007"/>
                  </a:cubicBezTo>
                  <a:cubicBezTo>
                    <a:pt x="121456" y="55150"/>
                    <a:pt x="121932" y="55757"/>
                    <a:pt x="122015" y="55828"/>
                  </a:cubicBezTo>
                  <a:cubicBezTo>
                    <a:pt x="122206" y="55995"/>
                    <a:pt x="122611" y="56067"/>
                    <a:pt x="122623" y="56412"/>
                  </a:cubicBezTo>
                  <a:cubicBezTo>
                    <a:pt x="122634" y="56805"/>
                    <a:pt x="123087" y="56721"/>
                    <a:pt x="123182" y="57079"/>
                  </a:cubicBezTo>
                  <a:cubicBezTo>
                    <a:pt x="123230" y="57281"/>
                    <a:pt x="123289" y="57495"/>
                    <a:pt x="123349" y="57710"/>
                  </a:cubicBezTo>
                  <a:cubicBezTo>
                    <a:pt x="123385" y="57853"/>
                    <a:pt x="123527" y="57793"/>
                    <a:pt x="123611" y="57888"/>
                  </a:cubicBezTo>
                  <a:cubicBezTo>
                    <a:pt x="123825" y="58114"/>
                    <a:pt x="123956" y="58662"/>
                    <a:pt x="124099" y="58960"/>
                  </a:cubicBezTo>
                  <a:cubicBezTo>
                    <a:pt x="124218" y="59222"/>
                    <a:pt x="124420" y="59400"/>
                    <a:pt x="124623" y="59615"/>
                  </a:cubicBezTo>
                  <a:cubicBezTo>
                    <a:pt x="125004" y="60043"/>
                    <a:pt x="125397" y="60460"/>
                    <a:pt x="125837" y="60877"/>
                  </a:cubicBezTo>
                  <a:cubicBezTo>
                    <a:pt x="125837" y="60781"/>
                    <a:pt x="125873" y="60698"/>
                    <a:pt x="125873" y="60615"/>
                  </a:cubicBezTo>
                  <a:cubicBezTo>
                    <a:pt x="125933" y="60688"/>
                    <a:pt x="125986" y="60708"/>
                    <a:pt x="126036" y="60708"/>
                  </a:cubicBezTo>
                  <a:cubicBezTo>
                    <a:pt x="126095" y="60708"/>
                    <a:pt x="126149" y="60680"/>
                    <a:pt x="126203" y="60680"/>
                  </a:cubicBezTo>
                  <a:cubicBezTo>
                    <a:pt x="126258" y="60680"/>
                    <a:pt x="126313" y="60710"/>
                    <a:pt x="126373" y="60829"/>
                  </a:cubicBezTo>
                  <a:cubicBezTo>
                    <a:pt x="126444" y="60448"/>
                    <a:pt x="126361" y="59936"/>
                    <a:pt x="126480" y="59603"/>
                  </a:cubicBezTo>
                  <a:cubicBezTo>
                    <a:pt x="126581" y="59318"/>
                    <a:pt x="126369" y="59080"/>
                    <a:pt x="126139" y="59080"/>
                  </a:cubicBezTo>
                  <a:cubicBezTo>
                    <a:pt x="126054" y="59080"/>
                    <a:pt x="125966" y="59113"/>
                    <a:pt x="125890" y="59189"/>
                  </a:cubicBezTo>
                  <a:lnTo>
                    <a:pt x="125890" y="59189"/>
                  </a:lnTo>
                  <a:cubicBezTo>
                    <a:pt x="126055" y="58996"/>
                    <a:pt x="125871" y="58998"/>
                    <a:pt x="125837" y="58829"/>
                  </a:cubicBezTo>
                  <a:cubicBezTo>
                    <a:pt x="125813" y="58734"/>
                    <a:pt x="125802" y="58412"/>
                    <a:pt x="125718" y="58376"/>
                  </a:cubicBezTo>
                  <a:cubicBezTo>
                    <a:pt x="125623" y="58329"/>
                    <a:pt x="125373" y="58293"/>
                    <a:pt x="125361" y="58174"/>
                  </a:cubicBezTo>
                  <a:cubicBezTo>
                    <a:pt x="125325" y="57983"/>
                    <a:pt x="125492" y="57924"/>
                    <a:pt x="125468" y="57781"/>
                  </a:cubicBezTo>
                  <a:cubicBezTo>
                    <a:pt x="125432" y="57567"/>
                    <a:pt x="125147" y="57591"/>
                    <a:pt x="125147" y="57460"/>
                  </a:cubicBezTo>
                  <a:cubicBezTo>
                    <a:pt x="125147" y="57221"/>
                    <a:pt x="125051" y="57329"/>
                    <a:pt x="124897" y="57210"/>
                  </a:cubicBezTo>
                  <a:cubicBezTo>
                    <a:pt x="124742" y="57091"/>
                    <a:pt x="124932" y="57055"/>
                    <a:pt x="124659" y="56995"/>
                  </a:cubicBezTo>
                  <a:cubicBezTo>
                    <a:pt x="124492" y="56971"/>
                    <a:pt x="124385" y="56983"/>
                    <a:pt x="124278" y="56840"/>
                  </a:cubicBezTo>
                  <a:cubicBezTo>
                    <a:pt x="124087" y="56579"/>
                    <a:pt x="123801" y="56495"/>
                    <a:pt x="123563" y="56281"/>
                  </a:cubicBezTo>
                  <a:cubicBezTo>
                    <a:pt x="123373" y="56090"/>
                    <a:pt x="123063" y="55888"/>
                    <a:pt x="122896" y="55662"/>
                  </a:cubicBezTo>
                  <a:cubicBezTo>
                    <a:pt x="122682" y="55364"/>
                    <a:pt x="122742" y="55209"/>
                    <a:pt x="122337" y="55162"/>
                  </a:cubicBezTo>
                  <a:cubicBezTo>
                    <a:pt x="122237" y="55152"/>
                    <a:pt x="121799" y="54984"/>
                    <a:pt x="121621" y="54984"/>
                  </a:cubicBezTo>
                  <a:close/>
                  <a:moveTo>
                    <a:pt x="147616" y="59877"/>
                  </a:moveTo>
                  <a:cubicBezTo>
                    <a:pt x="147475" y="59877"/>
                    <a:pt x="147519" y="60228"/>
                    <a:pt x="147519" y="60329"/>
                  </a:cubicBezTo>
                  <a:cubicBezTo>
                    <a:pt x="147502" y="60329"/>
                    <a:pt x="147083" y="60628"/>
                    <a:pt x="146914" y="60628"/>
                  </a:cubicBezTo>
                  <a:cubicBezTo>
                    <a:pt x="146844" y="60628"/>
                    <a:pt x="146817" y="60578"/>
                    <a:pt x="146876" y="60436"/>
                  </a:cubicBezTo>
                  <a:cubicBezTo>
                    <a:pt x="146873" y="60428"/>
                    <a:pt x="146869" y="60424"/>
                    <a:pt x="146863" y="60424"/>
                  </a:cubicBezTo>
                  <a:cubicBezTo>
                    <a:pt x="146823" y="60424"/>
                    <a:pt x="146713" y="60628"/>
                    <a:pt x="146566" y="60639"/>
                  </a:cubicBezTo>
                  <a:cubicBezTo>
                    <a:pt x="146548" y="60640"/>
                    <a:pt x="146529" y="60640"/>
                    <a:pt x="146511" y="60640"/>
                  </a:cubicBezTo>
                  <a:cubicBezTo>
                    <a:pt x="146415" y="60640"/>
                    <a:pt x="146321" y="60627"/>
                    <a:pt x="146228" y="60627"/>
                  </a:cubicBezTo>
                  <a:cubicBezTo>
                    <a:pt x="146158" y="60627"/>
                    <a:pt x="146088" y="60634"/>
                    <a:pt x="146018" y="60662"/>
                  </a:cubicBezTo>
                  <a:cubicBezTo>
                    <a:pt x="146118" y="60901"/>
                    <a:pt x="146526" y="61049"/>
                    <a:pt x="146817" y="61049"/>
                  </a:cubicBezTo>
                  <a:cubicBezTo>
                    <a:pt x="146874" y="61049"/>
                    <a:pt x="146926" y="61043"/>
                    <a:pt x="146971" y="61031"/>
                  </a:cubicBezTo>
                  <a:cubicBezTo>
                    <a:pt x="147173" y="60984"/>
                    <a:pt x="147435" y="60889"/>
                    <a:pt x="147530" y="60686"/>
                  </a:cubicBezTo>
                  <a:cubicBezTo>
                    <a:pt x="147566" y="60615"/>
                    <a:pt x="147971" y="60650"/>
                    <a:pt x="147721" y="60389"/>
                  </a:cubicBezTo>
                  <a:cubicBezTo>
                    <a:pt x="148054" y="60317"/>
                    <a:pt x="147900" y="60043"/>
                    <a:pt x="147709" y="59912"/>
                  </a:cubicBezTo>
                  <a:cubicBezTo>
                    <a:pt x="147672" y="59887"/>
                    <a:pt x="147641" y="59877"/>
                    <a:pt x="147616" y="59877"/>
                  </a:cubicBezTo>
                  <a:close/>
                  <a:moveTo>
                    <a:pt x="148947" y="60520"/>
                  </a:moveTo>
                  <a:lnTo>
                    <a:pt x="148947" y="60520"/>
                  </a:lnTo>
                  <a:cubicBezTo>
                    <a:pt x="148935" y="60686"/>
                    <a:pt x="148959" y="60781"/>
                    <a:pt x="149043" y="60889"/>
                  </a:cubicBezTo>
                  <a:cubicBezTo>
                    <a:pt x="149126" y="60984"/>
                    <a:pt x="149090" y="61115"/>
                    <a:pt x="149138" y="61174"/>
                  </a:cubicBezTo>
                  <a:cubicBezTo>
                    <a:pt x="149188" y="61237"/>
                    <a:pt x="149331" y="61300"/>
                    <a:pt x="149434" y="61300"/>
                  </a:cubicBezTo>
                  <a:cubicBezTo>
                    <a:pt x="149526" y="61300"/>
                    <a:pt x="149586" y="61249"/>
                    <a:pt x="149519" y="61103"/>
                  </a:cubicBezTo>
                  <a:cubicBezTo>
                    <a:pt x="149459" y="61008"/>
                    <a:pt x="149340" y="60889"/>
                    <a:pt x="149245" y="60841"/>
                  </a:cubicBezTo>
                  <a:cubicBezTo>
                    <a:pt x="149114" y="60781"/>
                    <a:pt x="149138" y="60591"/>
                    <a:pt x="148947" y="60520"/>
                  </a:cubicBezTo>
                  <a:close/>
                  <a:moveTo>
                    <a:pt x="126968" y="60829"/>
                  </a:moveTo>
                  <a:cubicBezTo>
                    <a:pt x="126949" y="60898"/>
                    <a:pt x="126913" y="60920"/>
                    <a:pt x="126869" y="60920"/>
                  </a:cubicBezTo>
                  <a:cubicBezTo>
                    <a:pt x="126805" y="60920"/>
                    <a:pt x="126724" y="60874"/>
                    <a:pt x="126647" y="60853"/>
                  </a:cubicBezTo>
                  <a:cubicBezTo>
                    <a:pt x="126623" y="60849"/>
                    <a:pt x="126603" y="60847"/>
                    <a:pt x="126586" y="60847"/>
                  </a:cubicBezTo>
                  <a:cubicBezTo>
                    <a:pt x="126501" y="60847"/>
                    <a:pt x="126486" y="60897"/>
                    <a:pt x="126397" y="60996"/>
                  </a:cubicBezTo>
                  <a:cubicBezTo>
                    <a:pt x="126111" y="61329"/>
                    <a:pt x="126492" y="61353"/>
                    <a:pt x="126742" y="61412"/>
                  </a:cubicBezTo>
                  <a:cubicBezTo>
                    <a:pt x="126730" y="61460"/>
                    <a:pt x="126718" y="61508"/>
                    <a:pt x="126706" y="61555"/>
                  </a:cubicBezTo>
                  <a:cubicBezTo>
                    <a:pt x="126992" y="61603"/>
                    <a:pt x="127266" y="61770"/>
                    <a:pt x="127540" y="61829"/>
                  </a:cubicBezTo>
                  <a:cubicBezTo>
                    <a:pt x="127553" y="61832"/>
                    <a:pt x="127567" y="61833"/>
                    <a:pt x="127580" y="61833"/>
                  </a:cubicBezTo>
                  <a:cubicBezTo>
                    <a:pt x="127697" y="61833"/>
                    <a:pt x="127835" y="61757"/>
                    <a:pt x="127957" y="61757"/>
                  </a:cubicBezTo>
                  <a:cubicBezTo>
                    <a:pt x="127965" y="61757"/>
                    <a:pt x="127973" y="61757"/>
                    <a:pt x="127980" y="61758"/>
                  </a:cubicBezTo>
                  <a:cubicBezTo>
                    <a:pt x="128123" y="61782"/>
                    <a:pt x="128278" y="61877"/>
                    <a:pt x="128409" y="61924"/>
                  </a:cubicBezTo>
                  <a:cubicBezTo>
                    <a:pt x="128528" y="61960"/>
                    <a:pt x="128659" y="62032"/>
                    <a:pt x="128778" y="62044"/>
                  </a:cubicBezTo>
                  <a:cubicBezTo>
                    <a:pt x="128885" y="62055"/>
                    <a:pt x="128980" y="62067"/>
                    <a:pt x="129076" y="62079"/>
                  </a:cubicBezTo>
                  <a:cubicBezTo>
                    <a:pt x="129080" y="62080"/>
                    <a:pt x="129084" y="62080"/>
                    <a:pt x="129088" y="62080"/>
                  </a:cubicBezTo>
                  <a:cubicBezTo>
                    <a:pt x="129146" y="62080"/>
                    <a:pt x="129171" y="62007"/>
                    <a:pt x="129210" y="62007"/>
                  </a:cubicBezTo>
                  <a:cubicBezTo>
                    <a:pt x="129213" y="62007"/>
                    <a:pt x="129216" y="62007"/>
                    <a:pt x="129219" y="62008"/>
                  </a:cubicBezTo>
                  <a:cubicBezTo>
                    <a:pt x="129438" y="62026"/>
                    <a:pt x="129559" y="62087"/>
                    <a:pt x="129739" y="62087"/>
                  </a:cubicBezTo>
                  <a:cubicBezTo>
                    <a:pt x="129793" y="62087"/>
                    <a:pt x="129852" y="62081"/>
                    <a:pt x="129921" y="62067"/>
                  </a:cubicBezTo>
                  <a:cubicBezTo>
                    <a:pt x="130100" y="62151"/>
                    <a:pt x="130278" y="62222"/>
                    <a:pt x="130457" y="62305"/>
                  </a:cubicBezTo>
                  <a:cubicBezTo>
                    <a:pt x="130267" y="62062"/>
                    <a:pt x="130470" y="61716"/>
                    <a:pt x="130169" y="61716"/>
                  </a:cubicBezTo>
                  <a:cubicBezTo>
                    <a:pt x="130131" y="61716"/>
                    <a:pt x="130085" y="61722"/>
                    <a:pt x="130028" y="61734"/>
                  </a:cubicBezTo>
                  <a:cubicBezTo>
                    <a:pt x="129999" y="61742"/>
                    <a:pt x="129968" y="61745"/>
                    <a:pt x="129937" y="61745"/>
                  </a:cubicBezTo>
                  <a:cubicBezTo>
                    <a:pt x="129726" y="61745"/>
                    <a:pt x="129488" y="61575"/>
                    <a:pt x="129540" y="61305"/>
                  </a:cubicBezTo>
                  <a:lnTo>
                    <a:pt x="129540" y="61305"/>
                  </a:lnTo>
                  <a:cubicBezTo>
                    <a:pt x="129488" y="61334"/>
                    <a:pt x="129405" y="61347"/>
                    <a:pt x="129315" y="61347"/>
                  </a:cubicBezTo>
                  <a:cubicBezTo>
                    <a:pt x="129138" y="61347"/>
                    <a:pt x="128932" y="61297"/>
                    <a:pt x="128861" y="61210"/>
                  </a:cubicBezTo>
                  <a:cubicBezTo>
                    <a:pt x="128812" y="61147"/>
                    <a:pt x="128771" y="61120"/>
                    <a:pt x="128736" y="61120"/>
                  </a:cubicBezTo>
                  <a:cubicBezTo>
                    <a:pt x="128678" y="61120"/>
                    <a:pt x="128637" y="61194"/>
                    <a:pt x="128599" y="61305"/>
                  </a:cubicBezTo>
                  <a:cubicBezTo>
                    <a:pt x="128583" y="61354"/>
                    <a:pt x="128550" y="61368"/>
                    <a:pt x="128510" y="61368"/>
                  </a:cubicBezTo>
                  <a:cubicBezTo>
                    <a:pt x="128463" y="61368"/>
                    <a:pt x="128407" y="61348"/>
                    <a:pt x="128361" y="61341"/>
                  </a:cubicBezTo>
                  <a:cubicBezTo>
                    <a:pt x="128004" y="61305"/>
                    <a:pt x="127766" y="61377"/>
                    <a:pt x="127576" y="61055"/>
                  </a:cubicBezTo>
                  <a:cubicBezTo>
                    <a:pt x="127540" y="60996"/>
                    <a:pt x="127075" y="60889"/>
                    <a:pt x="126968" y="60829"/>
                  </a:cubicBezTo>
                  <a:close/>
                  <a:moveTo>
                    <a:pt x="130683" y="61937"/>
                  </a:moveTo>
                  <a:cubicBezTo>
                    <a:pt x="130626" y="61937"/>
                    <a:pt x="130570" y="61945"/>
                    <a:pt x="130528" y="61960"/>
                  </a:cubicBezTo>
                  <a:cubicBezTo>
                    <a:pt x="130528" y="62149"/>
                    <a:pt x="130613" y="62309"/>
                    <a:pt x="130728" y="62309"/>
                  </a:cubicBezTo>
                  <a:cubicBezTo>
                    <a:pt x="130780" y="62309"/>
                    <a:pt x="130838" y="62276"/>
                    <a:pt x="130897" y="62198"/>
                  </a:cubicBezTo>
                  <a:cubicBezTo>
                    <a:pt x="131040" y="62011"/>
                    <a:pt x="130855" y="61937"/>
                    <a:pt x="130683" y="61937"/>
                  </a:cubicBezTo>
                  <a:close/>
                  <a:moveTo>
                    <a:pt x="135021" y="61986"/>
                  </a:moveTo>
                  <a:cubicBezTo>
                    <a:pt x="134877" y="61986"/>
                    <a:pt x="134744" y="62011"/>
                    <a:pt x="134583" y="62011"/>
                  </a:cubicBezTo>
                  <a:cubicBezTo>
                    <a:pt x="134551" y="62011"/>
                    <a:pt x="134517" y="62010"/>
                    <a:pt x="134481" y="62008"/>
                  </a:cubicBezTo>
                  <a:cubicBezTo>
                    <a:pt x="134451" y="62006"/>
                    <a:pt x="134424" y="62005"/>
                    <a:pt x="134401" y="62005"/>
                  </a:cubicBezTo>
                  <a:cubicBezTo>
                    <a:pt x="134260" y="62005"/>
                    <a:pt x="134231" y="62040"/>
                    <a:pt x="134088" y="62163"/>
                  </a:cubicBezTo>
                  <a:cubicBezTo>
                    <a:pt x="134073" y="62176"/>
                    <a:pt x="134057" y="62181"/>
                    <a:pt x="134039" y="62181"/>
                  </a:cubicBezTo>
                  <a:cubicBezTo>
                    <a:pt x="133977" y="62181"/>
                    <a:pt x="133904" y="62114"/>
                    <a:pt x="133837" y="62114"/>
                  </a:cubicBezTo>
                  <a:cubicBezTo>
                    <a:pt x="133821" y="62114"/>
                    <a:pt x="133806" y="62118"/>
                    <a:pt x="133791" y="62127"/>
                  </a:cubicBezTo>
                  <a:cubicBezTo>
                    <a:pt x="133759" y="62146"/>
                    <a:pt x="133721" y="62154"/>
                    <a:pt x="133681" y="62154"/>
                  </a:cubicBezTo>
                  <a:cubicBezTo>
                    <a:pt x="133515" y="62154"/>
                    <a:pt x="133292" y="62025"/>
                    <a:pt x="133111" y="62025"/>
                  </a:cubicBezTo>
                  <a:cubicBezTo>
                    <a:pt x="133039" y="62025"/>
                    <a:pt x="132973" y="62045"/>
                    <a:pt x="132921" y="62103"/>
                  </a:cubicBezTo>
                  <a:cubicBezTo>
                    <a:pt x="132683" y="62365"/>
                    <a:pt x="133314" y="62294"/>
                    <a:pt x="133410" y="62413"/>
                  </a:cubicBezTo>
                  <a:cubicBezTo>
                    <a:pt x="133467" y="62364"/>
                    <a:pt x="133509" y="62348"/>
                    <a:pt x="133543" y="62348"/>
                  </a:cubicBezTo>
                  <a:cubicBezTo>
                    <a:pt x="133601" y="62348"/>
                    <a:pt x="133639" y="62392"/>
                    <a:pt x="133695" y="62392"/>
                  </a:cubicBezTo>
                  <a:cubicBezTo>
                    <a:pt x="133702" y="62392"/>
                    <a:pt x="133711" y="62391"/>
                    <a:pt x="133719" y="62389"/>
                  </a:cubicBezTo>
                  <a:cubicBezTo>
                    <a:pt x="133794" y="62389"/>
                    <a:pt x="133821" y="62302"/>
                    <a:pt x="133886" y="62302"/>
                  </a:cubicBezTo>
                  <a:cubicBezTo>
                    <a:pt x="133894" y="62302"/>
                    <a:pt x="133901" y="62303"/>
                    <a:pt x="133910" y="62305"/>
                  </a:cubicBezTo>
                  <a:cubicBezTo>
                    <a:pt x="133927" y="62308"/>
                    <a:pt x="133944" y="62310"/>
                    <a:pt x="133959" y="62310"/>
                  </a:cubicBezTo>
                  <a:cubicBezTo>
                    <a:pt x="134140" y="62310"/>
                    <a:pt x="134230" y="62138"/>
                    <a:pt x="134350" y="62127"/>
                  </a:cubicBezTo>
                  <a:cubicBezTo>
                    <a:pt x="134503" y="62127"/>
                    <a:pt x="134726" y="62171"/>
                    <a:pt x="134935" y="62171"/>
                  </a:cubicBezTo>
                  <a:cubicBezTo>
                    <a:pt x="135101" y="62171"/>
                    <a:pt x="135257" y="62143"/>
                    <a:pt x="135362" y="62044"/>
                  </a:cubicBezTo>
                  <a:cubicBezTo>
                    <a:pt x="135233" y="61999"/>
                    <a:pt x="135125" y="61986"/>
                    <a:pt x="135021" y="61986"/>
                  </a:cubicBezTo>
                  <a:close/>
                  <a:moveTo>
                    <a:pt x="132045" y="61953"/>
                  </a:moveTo>
                  <a:cubicBezTo>
                    <a:pt x="131999" y="61953"/>
                    <a:pt x="131957" y="61959"/>
                    <a:pt x="131921" y="61972"/>
                  </a:cubicBezTo>
                  <a:cubicBezTo>
                    <a:pt x="132005" y="62127"/>
                    <a:pt x="131909" y="62186"/>
                    <a:pt x="131767" y="62198"/>
                  </a:cubicBezTo>
                  <a:cubicBezTo>
                    <a:pt x="131695" y="62091"/>
                    <a:pt x="131433" y="62008"/>
                    <a:pt x="131338" y="62008"/>
                  </a:cubicBezTo>
                  <a:cubicBezTo>
                    <a:pt x="131112" y="62008"/>
                    <a:pt x="131136" y="62103"/>
                    <a:pt x="131040" y="62317"/>
                  </a:cubicBezTo>
                  <a:cubicBezTo>
                    <a:pt x="131266" y="62389"/>
                    <a:pt x="131457" y="62416"/>
                    <a:pt x="131647" y="62416"/>
                  </a:cubicBezTo>
                  <a:cubicBezTo>
                    <a:pt x="131838" y="62416"/>
                    <a:pt x="132028" y="62389"/>
                    <a:pt x="132255" y="62353"/>
                  </a:cubicBezTo>
                  <a:cubicBezTo>
                    <a:pt x="132849" y="62249"/>
                    <a:pt x="132366" y="61953"/>
                    <a:pt x="132045" y="61953"/>
                  </a:cubicBezTo>
                  <a:close/>
                  <a:moveTo>
                    <a:pt x="132698" y="62578"/>
                  </a:moveTo>
                  <a:cubicBezTo>
                    <a:pt x="132578" y="62578"/>
                    <a:pt x="132488" y="62627"/>
                    <a:pt x="132493" y="62758"/>
                  </a:cubicBezTo>
                  <a:cubicBezTo>
                    <a:pt x="132654" y="62822"/>
                    <a:pt x="133039" y="63056"/>
                    <a:pt x="133208" y="63056"/>
                  </a:cubicBezTo>
                  <a:cubicBezTo>
                    <a:pt x="133289" y="63056"/>
                    <a:pt x="133320" y="63003"/>
                    <a:pt x="133255" y="62853"/>
                  </a:cubicBezTo>
                  <a:cubicBezTo>
                    <a:pt x="133202" y="62725"/>
                    <a:pt x="132906" y="62578"/>
                    <a:pt x="132698" y="62578"/>
                  </a:cubicBezTo>
                  <a:close/>
                  <a:moveTo>
                    <a:pt x="136291" y="62067"/>
                  </a:moveTo>
                  <a:cubicBezTo>
                    <a:pt x="136077" y="62091"/>
                    <a:pt x="135862" y="62103"/>
                    <a:pt x="135648" y="62151"/>
                  </a:cubicBezTo>
                  <a:cubicBezTo>
                    <a:pt x="135553" y="62163"/>
                    <a:pt x="135434" y="62163"/>
                    <a:pt x="135350" y="62210"/>
                  </a:cubicBezTo>
                  <a:cubicBezTo>
                    <a:pt x="135303" y="62234"/>
                    <a:pt x="135303" y="62353"/>
                    <a:pt x="135243" y="62377"/>
                  </a:cubicBezTo>
                  <a:cubicBezTo>
                    <a:pt x="135053" y="62460"/>
                    <a:pt x="134850" y="62532"/>
                    <a:pt x="134684" y="62675"/>
                  </a:cubicBezTo>
                  <a:cubicBezTo>
                    <a:pt x="134517" y="62829"/>
                    <a:pt x="134791" y="62913"/>
                    <a:pt x="134576" y="63115"/>
                  </a:cubicBezTo>
                  <a:cubicBezTo>
                    <a:pt x="134755" y="63079"/>
                    <a:pt x="134969" y="63091"/>
                    <a:pt x="135088" y="62936"/>
                  </a:cubicBezTo>
                  <a:cubicBezTo>
                    <a:pt x="135196" y="62794"/>
                    <a:pt x="135243" y="62698"/>
                    <a:pt x="135398" y="62627"/>
                  </a:cubicBezTo>
                  <a:cubicBezTo>
                    <a:pt x="135624" y="62520"/>
                    <a:pt x="136208" y="62365"/>
                    <a:pt x="136291" y="62067"/>
                  </a:cubicBezTo>
                  <a:close/>
                  <a:moveTo>
                    <a:pt x="138792" y="58021"/>
                  </a:moveTo>
                  <a:cubicBezTo>
                    <a:pt x="138474" y="58021"/>
                    <a:pt x="138177" y="58156"/>
                    <a:pt x="137994" y="58495"/>
                  </a:cubicBezTo>
                  <a:cubicBezTo>
                    <a:pt x="138148" y="58519"/>
                    <a:pt x="138291" y="58543"/>
                    <a:pt x="138434" y="58567"/>
                  </a:cubicBezTo>
                  <a:cubicBezTo>
                    <a:pt x="138517" y="58579"/>
                    <a:pt x="138434" y="58817"/>
                    <a:pt x="138529" y="58865"/>
                  </a:cubicBezTo>
                  <a:cubicBezTo>
                    <a:pt x="138641" y="58928"/>
                    <a:pt x="138767" y="58947"/>
                    <a:pt x="138897" y="58947"/>
                  </a:cubicBezTo>
                  <a:cubicBezTo>
                    <a:pt x="139058" y="58947"/>
                    <a:pt x="139223" y="58919"/>
                    <a:pt x="139375" y="58912"/>
                  </a:cubicBezTo>
                  <a:lnTo>
                    <a:pt x="139375" y="58912"/>
                  </a:lnTo>
                  <a:cubicBezTo>
                    <a:pt x="139387" y="58960"/>
                    <a:pt x="139375" y="59067"/>
                    <a:pt x="139351" y="59126"/>
                  </a:cubicBezTo>
                  <a:cubicBezTo>
                    <a:pt x="139224" y="59081"/>
                    <a:pt x="139118" y="59063"/>
                    <a:pt x="139015" y="59063"/>
                  </a:cubicBezTo>
                  <a:cubicBezTo>
                    <a:pt x="138848" y="59063"/>
                    <a:pt x="138691" y="59111"/>
                    <a:pt x="138470" y="59162"/>
                  </a:cubicBezTo>
                  <a:cubicBezTo>
                    <a:pt x="138625" y="59412"/>
                    <a:pt x="138767" y="59650"/>
                    <a:pt x="138910" y="59900"/>
                  </a:cubicBezTo>
                  <a:cubicBezTo>
                    <a:pt x="139041" y="59746"/>
                    <a:pt x="139160" y="59591"/>
                    <a:pt x="139291" y="59436"/>
                  </a:cubicBezTo>
                  <a:cubicBezTo>
                    <a:pt x="139363" y="59805"/>
                    <a:pt x="139351" y="59793"/>
                    <a:pt x="139660" y="59924"/>
                  </a:cubicBezTo>
                  <a:cubicBezTo>
                    <a:pt x="140029" y="60079"/>
                    <a:pt x="140387" y="60234"/>
                    <a:pt x="140756" y="60389"/>
                  </a:cubicBezTo>
                  <a:cubicBezTo>
                    <a:pt x="140911" y="60448"/>
                    <a:pt x="141292" y="60520"/>
                    <a:pt x="141363" y="60698"/>
                  </a:cubicBezTo>
                  <a:cubicBezTo>
                    <a:pt x="141482" y="60984"/>
                    <a:pt x="141601" y="61282"/>
                    <a:pt x="141732" y="61567"/>
                  </a:cubicBezTo>
                  <a:cubicBezTo>
                    <a:pt x="141303" y="61698"/>
                    <a:pt x="141256" y="61651"/>
                    <a:pt x="141196" y="62127"/>
                  </a:cubicBezTo>
                  <a:cubicBezTo>
                    <a:pt x="141530" y="62103"/>
                    <a:pt x="141851" y="62067"/>
                    <a:pt x="142185" y="62032"/>
                  </a:cubicBezTo>
                  <a:cubicBezTo>
                    <a:pt x="142188" y="62031"/>
                    <a:pt x="142192" y="62031"/>
                    <a:pt x="142196" y="62031"/>
                  </a:cubicBezTo>
                  <a:cubicBezTo>
                    <a:pt x="142357" y="62031"/>
                    <a:pt x="142475" y="62520"/>
                    <a:pt x="142685" y="62532"/>
                  </a:cubicBezTo>
                  <a:cubicBezTo>
                    <a:pt x="142857" y="62544"/>
                    <a:pt x="143021" y="62570"/>
                    <a:pt x="143179" y="62570"/>
                  </a:cubicBezTo>
                  <a:cubicBezTo>
                    <a:pt x="143336" y="62570"/>
                    <a:pt x="143488" y="62544"/>
                    <a:pt x="143637" y="62448"/>
                  </a:cubicBezTo>
                  <a:cubicBezTo>
                    <a:pt x="143812" y="62344"/>
                    <a:pt x="143884" y="61840"/>
                    <a:pt x="144032" y="61840"/>
                  </a:cubicBezTo>
                  <a:cubicBezTo>
                    <a:pt x="144035" y="61840"/>
                    <a:pt x="144038" y="61841"/>
                    <a:pt x="144042" y="61841"/>
                  </a:cubicBezTo>
                  <a:cubicBezTo>
                    <a:pt x="144220" y="61865"/>
                    <a:pt x="144780" y="61841"/>
                    <a:pt x="144911" y="61984"/>
                  </a:cubicBezTo>
                  <a:cubicBezTo>
                    <a:pt x="145173" y="62258"/>
                    <a:pt x="145435" y="62532"/>
                    <a:pt x="145697" y="62806"/>
                  </a:cubicBezTo>
                  <a:cubicBezTo>
                    <a:pt x="145899" y="63020"/>
                    <a:pt x="146173" y="62996"/>
                    <a:pt x="146459" y="63044"/>
                  </a:cubicBezTo>
                  <a:cubicBezTo>
                    <a:pt x="146628" y="63075"/>
                    <a:pt x="146883" y="63267"/>
                    <a:pt x="147046" y="63267"/>
                  </a:cubicBezTo>
                  <a:cubicBezTo>
                    <a:pt x="147066" y="63267"/>
                    <a:pt x="147085" y="63264"/>
                    <a:pt x="147102" y="63258"/>
                  </a:cubicBezTo>
                  <a:cubicBezTo>
                    <a:pt x="146995" y="63139"/>
                    <a:pt x="146614" y="62877"/>
                    <a:pt x="146792" y="62722"/>
                  </a:cubicBezTo>
                  <a:cubicBezTo>
                    <a:pt x="146614" y="62686"/>
                    <a:pt x="146364" y="62710"/>
                    <a:pt x="146483" y="62436"/>
                  </a:cubicBezTo>
                  <a:cubicBezTo>
                    <a:pt x="146054" y="62425"/>
                    <a:pt x="146078" y="62317"/>
                    <a:pt x="145875" y="61901"/>
                  </a:cubicBezTo>
                  <a:cubicBezTo>
                    <a:pt x="145828" y="61805"/>
                    <a:pt x="145637" y="61722"/>
                    <a:pt x="145542" y="61663"/>
                  </a:cubicBezTo>
                  <a:cubicBezTo>
                    <a:pt x="145459" y="61603"/>
                    <a:pt x="145423" y="61389"/>
                    <a:pt x="145387" y="61282"/>
                  </a:cubicBezTo>
                  <a:cubicBezTo>
                    <a:pt x="145530" y="61270"/>
                    <a:pt x="145661" y="61258"/>
                    <a:pt x="145804" y="61234"/>
                  </a:cubicBezTo>
                  <a:cubicBezTo>
                    <a:pt x="145852" y="60650"/>
                    <a:pt x="145090" y="60829"/>
                    <a:pt x="144852" y="60591"/>
                  </a:cubicBezTo>
                  <a:cubicBezTo>
                    <a:pt x="144709" y="60424"/>
                    <a:pt x="144804" y="60162"/>
                    <a:pt x="144590" y="60031"/>
                  </a:cubicBezTo>
                  <a:cubicBezTo>
                    <a:pt x="144387" y="59912"/>
                    <a:pt x="144185" y="59781"/>
                    <a:pt x="143982" y="59650"/>
                  </a:cubicBezTo>
                  <a:cubicBezTo>
                    <a:pt x="143685" y="59460"/>
                    <a:pt x="143268" y="59377"/>
                    <a:pt x="142947" y="59246"/>
                  </a:cubicBezTo>
                  <a:cubicBezTo>
                    <a:pt x="142411" y="59055"/>
                    <a:pt x="141887" y="58841"/>
                    <a:pt x="141351" y="58650"/>
                  </a:cubicBezTo>
                  <a:cubicBezTo>
                    <a:pt x="141306" y="58633"/>
                    <a:pt x="141255" y="58625"/>
                    <a:pt x="141201" y="58625"/>
                  </a:cubicBezTo>
                  <a:cubicBezTo>
                    <a:pt x="140958" y="58625"/>
                    <a:pt x="140654" y="58786"/>
                    <a:pt x="140518" y="58972"/>
                  </a:cubicBezTo>
                  <a:cubicBezTo>
                    <a:pt x="140449" y="59052"/>
                    <a:pt x="140192" y="59486"/>
                    <a:pt x="140099" y="59486"/>
                  </a:cubicBezTo>
                  <a:cubicBezTo>
                    <a:pt x="140095" y="59486"/>
                    <a:pt x="140092" y="59485"/>
                    <a:pt x="140089" y="59484"/>
                  </a:cubicBezTo>
                  <a:cubicBezTo>
                    <a:pt x="139875" y="59377"/>
                    <a:pt x="139756" y="59365"/>
                    <a:pt x="139672" y="59126"/>
                  </a:cubicBezTo>
                  <a:cubicBezTo>
                    <a:pt x="139565" y="58853"/>
                    <a:pt x="139506" y="58662"/>
                    <a:pt x="139470" y="58364"/>
                  </a:cubicBezTo>
                  <a:cubicBezTo>
                    <a:pt x="139422" y="58067"/>
                    <a:pt x="139351" y="58126"/>
                    <a:pt x="139077" y="58055"/>
                  </a:cubicBezTo>
                  <a:cubicBezTo>
                    <a:pt x="138982" y="58033"/>
                    <a:pt x="138886" y="58021"/>
                    <a:pt x="138792" y="58021"/>
                  </a:cubicBezTo>
                  <a:close/>
                  <a:moveTo>
                    <a:pt x="138180" y="63558"/>
                  </a:moveTo>
                  <a:cubicBezTo>
                    <a:pt x="138161" y="63558"/>
                    <a:pt x="138138" y="63561"/>
                    <a:pt x="138113" y="63567"/>
                  </a:cubicBezTo>
                  <a:cubicBezTo>
                    <a:pt x="138055" y="63608"/>
                    <a:pt x="137997" y="63619"/>
                    <a:pt x="137941" y="63619"/>
                  </a:cubicBezTo>
                  <a:cubicBezTo>
                    <a:pt x="137869" y="63619"/>
                    <a:pt x="137801" y="63601"/>
                    <a:pt x="137744" y="63601"/>
                  </a:cubicBezTo>
                  <a:cubicBezTo>
                    <a:pt x="137660" y="63601"/>
                    <a:pt x="137600" y="63641"/>
                    <a:pt x="137589" y="63841"/>
                  </a:cubicBezTo>
                  <a:cubicBezTo>
                    <a:pt x="137716" y="63841"/>
                    <a:pt x="137848" y="63884"/>
                    <a:pt x="137968" y="63884"/>
                  </a:cubicBezTo>
                  <a:cubicBezTo>
                    <a:pt x="138028" y="63884"/>
                    <a:pt x="138085" y="63873"/>
                    <a:pt x="138136" y="63841"/>
                  </a:cubicBezTo>
                  <a:cubicBezTo>
                    <a:pt x="138274" y="63756"/>
                    <a:pt x="138337" y="63558"/>
                    <a:pt x="138180" y="63558"/>
                  </a:cubicBezTo>
                  <a:close/>
                  <a:moveTo>
                    <a:pt x="100203" y="64075"/>
                  </a:moveTo>
                  <a:cubicBezTo>
                    <a:pt x="100145" y="64075"/>
                    <a:pt x="100103" y="64140"/>
                    <a:pt x="100096" y="64318"/>
                  </a:cubicBezTo>
                  <a:cubicBezTo>
                    <a:pt x="100072" y="64770"/>
                    <a:pt x="99953" y="64782"/>
                    <a:pt x="99667" y="65103"/>
                  </a:cubicBezTo>
                  <a:cubicBezTo>
                    <a:pt x="99441" y="65365"/>
                    <a:pt x="99334" y="65603"/>
                    <a:pt x="99036" y="65758"/>
                  </a:cubicBezTo>
                  <a:cubicBezTo>
                    <a:pt x="98715" y="65925"/>
                    <a:pt x="98465" y="66032"/>
                    <a:pt x="98108" y="66104"/>
                  </a:cubicBezTo>
                  <a:cubicBezTo>
                    <a:pt x="97977" y="66115"/>
                    <a:pt x="97834" y="66723"/>
                    <a:pt x="97869" y="66889"/>
                  </a:cubicBezTo>
                  <a:cubicBezTo>
                    <a:pt x="97929" y="67175"/>
                    <a:pt x="98131" y="67628"/>
                    <a:pt x="98096" y="67925"/>
                  </a:cubicBezTo>
                  <a:cubicBezTo>
                    <a:pt x="98060" y="68235"/>
                    <a:pt x="97715" y="68544"/>
                    <a:pt x="97619" y="68842"/>
                  </a:cubicBezTo>
                  <a:cubicBezTo>
                    <a:pt x="97500" y="69211"/>
                    <a:pt x="97572" y="69473"/>
                    <a:pt x="97679" y="69818"/>
                  </a:cubicBezTo>
                  <a:cubicBezTo>
                    <a:pt x="97762" y="70140"/>
                    <a:pt x="97810" y="70473"/>
                    <a:pt x="97858" y="70806"/>
                  </a:cubicBezTo>
                  <a:cubicBezTo>
                    <a:pt x="97879" y="70924"/>
                    <a:pt x="98332" y="71099"/>
                    <a:pt x="98511" y="71099"/>
                  </a:cubicBezTo>
                  <a:cubicBezTo>
                    <a:pt x="98531" y="71099"/>
                    <a:pt x="98548" y="71097"/>
                    <a:pt x="98560" y="71092"/>
                  </a:cubicBezTo>
                  <a:cubicBezTo>
                    <a:pt x="98643" y="71057"/>
                    <a:pt x="99227" y="70878"/>
                    <a:pt x="99239" y="70842"/>
                  </a:cubicBezTo>
                  <a:cubicBezTo>
                    <a:pt x="99310" y="70592"/>
                    <a:pt x="99393" y="70330"/>
                    <a:pt x="99465" y="70080"/>
                  </a:cubicBezTo>
                  <a:cubicBezTo>
                    <a:pt x="99739" y="69163"/>
                    <a:pt x="100024" y="68235"/>
                    <a:pt x="100298" y="67318"/>
                  </a:cubicBezTo>
                  <a:cubicBezTo>
                    <a:pt x="100489" y="66687"/>
                    <a:pt x="100525" y="66401"/>
                    <a:pt x="100477" y="65746"/>
                  </a:cubicBezTo>
                  <a:lnTo>
                    <a:pt x="100477" y="65746"/>
                  </a:lnTo>
                  <a:cubicBezTo>
                    <a:pt x="100548" y="65818"/>
                    <a:pt x="100632" y="65901"/>
                    <a:pt x="100715" y="65973"/>
                  </a:cubicBezTo>
                  <a:cubicBezTo>
                    <a:pt x="100917" y="65472"/>
                    <a:pt x="100751" y="65068"/>
                    <a:pt x="100644" y="64532"/>
                  </a:cubicBezTo>
                  <a:lnTo>
                    <a:pt x="100620" y="64508"/>
                  </a:lnTo>
                  <a:cubicBezTo>
                    <a:pt x="100538" y="64393"/>
                    <a:pt x="100331" y="64075"/>
                    <a:pt x="100203" y="64075"/>
                  </a:cubicBezTo>
                  <a:close/>
                  <a:moveTo>
                    <a:pt x="125819" y="6988"/>
                  </a:moveTo>
                  <a:cubicBezTo>
                    <a:pt x="125607" y="6988"/>
                    <a:pt x="125398" y="7037"/>
                    <a:pt x="125242" y="7120"/>
                  </a:cubicBezTo>
                  <a:cubicBezTo>
                    <a:pt x="124932" y="7287"/>
                    <a:pt x="124611" y="7442"/>
                    <a:pt x="124289" y="7608"/>
                  </a:cubicBezTo>
                  <a:cubicBezTo>
                    <a:pt x="124087" y="7715"/>
                    <a:pt x="124194" y="8120"/>
                    <a:pt x="123944" y="8215"/>
                  </a:cubicBezTo>
                  <a:cubicBezTo>
                    <a:pt x="122873" y="8632"/>
                    <a:pt x="121777" y="8775"/>
                    <a:pt x="120646" y="8977"/>
                  </a:cubicBezTo>
                  <a:cubicBezTo>
                    <a:pt x="120051" y="9085"/>
                    <a:pt x="119348" y="9108"/>
                    <a:pt x="118777" y="9323"/>
                  </a:cubicBezTo>
                  <a:cubicBezTo>
                    <a:pt x="118503" y="9430"/>
                    <a:pt x="118241" y="9644"/>
                    <a:pt x="117991" y="9787"/>
                  </a:cubicBezTo>
                  <a:cubicBezTo>
                    <a:pt x="117634" y="10001"/>
                    <a:pt x="117670" y="10001"/>
                    <a:pt x="117658" y="10466"/>
                  </a:cubicBezTo>
                  <a:cubicBezTo>
                    <a:pt x="117658" y="10692"/>
                    <a:pt x="117741" y="10942"/>
                    <a:pt x="117515" y="10966"/>
                  </a:cubicBezTo>
                  <a:cubicBezTo>
                    <a:pt x="117169" y="11002"/>
                    <a:pt x="116812" y="11037"/>
                    <a:pt x="116467" y="11073"/>
                  </a:cubicBezTo>
                  <a:cubicBezTo>
                    <a:pt x="115848" y="11132"/>
                    <a:pt x="115229" y="11192"/>
                    <a:pt x="114610" y="11263"/>
                  </a:cubicBezTo>
                  <a:cubicBezTo>
                    <a:pt x="114645" y="11466"/>
                    <a:pt x="114693" y="12287"/>
                    <a:pt x="114872" y="12311"/>
                  </a:cubicBezTo>
                  <a:cubicBezTo>
                    <a:pt x="115014" y="12347"/>
                    <a:pt x="115407" y="12323"/>
                    <a:pt x="115515" y="12430"/>
                  </a:cubicBezTo>
                  <a:cubicBezTo>
                    <a:pt x="115622" y="12526"/>
                    <a:pt x="115681" y="12871"/>
                    <a:pt x="115729" y="13026"/>
                  </a:cubicBezTo>
                  <a:cubicBezTo>
                    <a:pt x="115620" y="13041"/>
                    <a:pt x="115495" y="13087"/>
                    <a:pt x="115379" y="13087"/>
                  </a:cubicBezTo>
                  <a:cubicBezTo>
                    <a:pt x="115318" y="13087"/>
                    <a:pt x="115258" y="13074"/>
                    <a:pt x="115205" y="13037"/>
                  </a:cubicBezTo>
                  <a:cubicBezTo>
                    <a:pt x="115050" y="12942"/>
                    <a:pt x="114895" y="12811"/>
                    <a:pt x="114729" y="12740"/>
                  </a:cubicBezTo>
                  <a:cubicBezTo>
                    <a:pt x="114355" y="12602"/>
                    <a:pt x="114126" y="12497"/>
                    <a:pt x="113844" y="12497"/>
                  </a:cubicBezTo>
                  <a:cubicBezTo>
                    <a:pt x="113713" y="12497"/>
                    <a:pt x="113570" y="12520"/>
                    <a:pt x="113395" y="12573"/>
                  </a:cubicBezTo>
                  <a:cubicBezTo>
                    <a:pt x="113217" y="12633"/>
                    <a:pt x="112419" y="12978"/>
                    <a:pt x="112883" y="13192"/>
                  </a:cubicBezTo>
                  <a:cubicBezTo>
                    <a:pt x="113276" y="13383"/>
                    <a:pt x="113669" y="13549"/>
                    <a:pt x="114086" y="13692"/>
                  </a:cubicBezTo>
                  <a:cubicBezTo>
                    <a:pt x="113800" y="13669"/>
                    <a:pt x="112669" y="13669"/>
                    <a:pt x="112514" y="13395"/>
                  </a:cubicBezTo>
                  <a:cubicBezTo>
                    <a:pt x="112288" y="12990"/>
                    <a:pt x="112264" y="13002"/>
                    <a:pt x="112478" y="12585"/>
                  </a:cubicBezTo>
                  <a:cubicBezTo>
                    <a:pt x="112570" y="12425"/>
                    <a:pt x="112288" y="12023"/>
                    <a:pt x="112128" y="12023"/>
                  </a:cubicBezTo>
                  <a:cubicBezTo>
                    <a:pt x="112122" y="12023"/>
                    <a:pt x="112115" y="12024"/>
                    <a:pt x="112109" y="12025"/>
                  </a:cubicBezTo>
                  <a:cubicBezTo>
                    <a:pt x="112169" y="12156"/>
                    <a:pt x="112347" y="12656"/>
                    <a:pt x="112133" y="12740"/>
                  </a:cubicBezTo>
                  <a:cubicBezTo>
                    <a:pt x="111847" y="12859"/>
                    <a:pt x="111585" y="12907"/>
                    <a:pt x="111419" y="13180"/>
                  </a:cubicBezTo>
                  <a:cubicBezTo>
                    <a:pt x="111276" y="13383"/>
                    <a:pt x="111669" y="13764"/>
                    <a:pt x="111788" y="13942"/>
                  </a:cubicBezTo>
                  <a:cubicBezTo>
                    <a:pt x="111955" y="14180"/>
                    <a:pt x="111681" y="14490"/>
                    <a:pt x="111574" y="14728"/>
                  </a:cubicBezTo>
                  <a:cubicBezTo>
                    <a:pt x="111478" y="14919"/>
                    <a:pt x="111657" y="15276"/>
                    <a:pt x="111716" y="15466"/>
                  </a:cubicBezTo>
                  <a:cubicBezTo>
                    <a:pt x="111719" y="15479"/>
                    <a:pt x="111743" y="15484"/>
                    <a:pt x="111781" y="15484"/>
                  </a:cubicBezTo>
                  <a:cubicBezTo>
                    <a:pt x="111963" y="15484"/>
                    <a:pt x="112469" y="15369"/>
                    <a:pt x="112538" y="15359"/>
                  </a:cubicBezTo>
                  <a:cubicBezTo>
                    <a:pt x="112652" y="15344"/>
                    <a:pt x="112734" y="15334"/>
                    <a:pt x="112801" y="15334"/>
                  </a:cubicBezTo>
                  <a:cubicBezTo>
                    <a:pt x="112945" y="15334"/>
                    <a:pt x="113026" y="15380"/>
                    <a:pt x="113229" y="15526"/>
                  </a:cubicBezTo>
                  <a:cubicBezTo>
                    <a:pt x="113455" y="15693"/>
                    <a:pt x="113419" y="15955"/>
                    <a:pt x="113467" y="16240"/>
                  </a:cubicBezTo>
                  <a:cubicBezTo>
                    <a:pt x="113276" y="16026"/>
                    <a:pt x="113086" y="15812"/>
                    <a:pt x="112907" y="15597"/>
                  </a:cubicBezTo>
                  <a:cubicBezTo>
                    <a:pt x="112880" y="15567"/>
                    <a:pt x="112838" y="15556"/>
                    <a:pt x="112789" y="15556"/>
                  </a:cubicBezTo>
                  <a:cubicBezTo>
                    <a:pt x="112622" y="15556"/>
                    <a:pt x="112362" y="15692"/>
                    <a:pt x="112252" y="15728"/>
                  </a:cubicBezTo>
                  <a:cubicBezTo>
                    <a:pt x="111514" y="15955"/>
                    <a:pt x="112419" y="16478"/>
                    <a:pt x="112074" y="16836"/>
                  </a:cubicBezTo>
                  <a:cubicBezTo>
                    <a:pt x="111752" y="17145"/>
                    <a:pt x="111288" y="17740"/>
                    <a:pt x="110871" y="17871"/>
                  </a:cubicBezTo>
                  <a:cubicBezTo>
                    <a:pt x="110757" y="17910"/>
                    <a:pt x="110647" y="17926"/>
                    <a:pt x="110541" y="17926"/>
                  </a:cubicBezTo>
                  <a:cubicBezTo>
                    <a:pt x="110150" y="17926"/>
                    <a:pt x="109811" y="17696"/>
                    <a:pt x="109502" y="17443"/>
                  </a:cubicBezTo>
                  <a:lnTo>
                    <a:pt x="109502" y="17443"/>
                  </a:lnTo>
                  <a:cubicBezTo>
                    <a:pt x="109622" y="17461"/>
                    <a:pt x="109901" y="17552"/>
                    <a:pt x="110081" y="17552"/>
                  </a:cubicBezTo>
                  <a:cubicBezTo>
                    <a:pt x="110132" y="17552"/>
                    <a:pt x="110175" y="17545"/>
                    <a:pt x="110204" y="17526"/>
                  </a:cubicBezTo>
                  <a:cubicBezTo>
                    <a:pt x="110514" y="17336"/>
                    <a:pt x="110823" y="17145"/>
                    <a:pt x="111133" y="16955"/>
                  </a:cubicBezTo>
                  <a:cubicBezTo>
                    <a:pt x="111312" y="16847"/>
                    <a:pt x="111407" y="16383"/>
                    <a:pt x="111490" y="16193"/>
                  </a:cubicBezTo>
                  <a:cubicBezTo>
                    <a:pt x="111645" y="15824"/>
                    <a:pt x="111324" y="15800"/>
                    <a:pt x="111038" y="15609"/>
                  </a:cubicBezTo>
                  <a:cubicBezTo>
                    <a:pt x="110812" y="15454"/>
                    <a:pt x="111276" y="14133"/>
                    <a:pt x="111133" y="13847"/>
                  </a:cubicBezTo>
                  <a:cubicBezTo>
                    <a:pt x="111062" y="13680"/>
                    <a:pt x="110764" y="13276"/>
                    <a:pt x="110823" y="13097"/>
                  </a:cubicBezTo>
                  <a:cubicBezTo>
                    <a:pt x="110954" y="12764"/>
                    <a:pt x="111073" y="12430"/>
                    <a:pt x="111193" y="12097"/>
                  </a:cubicBezTo>
                  <a:cubicBezTo>
                    <a:pt x="110972" y="12081"/>
                    <a:pt x="110263" y="11918"/>
                    <a:pt x="109806" y="11918"/>
                  </a:cubicBezTo>
                  <a:cubicBezTo>
                    <a:pt x="109597" y="11918"/>
                    <a:pt x="109440" y="11952"/>
                    <a:pt x="109407" y="12049"/>
                  </a:cubicBezTo>
                  <a:cubicBezTo>
                    <a:pt x="109323" y="12299"/>
                    <a:pt x="109252" y="12847"/>
                    <a:pt x="109049" y="13014"/>
                  </a:cubicBezTo>
                  <a:cubicBezTo>
                    <a:pt x="108764" y="13240"/>
                    <a:pt x="108478" y="13466"/>
                    <a:pt x="108192" y="13692"/>
                  </a:cubicBezTo>
                  <a:cubicBezTo>
                    <a:pt x="108323" y="13776"/>
                    <a:pt x="108776" y="13954"/>
                    <a:pt x="108704" y="14109"/>
                  </a:cubicBezTo>
                  <a:cubicBezTo>
                    <a:pt x="108621" y="14311"/>
                    <a:pt x="108311" y="14716"/>
                    <a:pt x="108502" y="14859"/>
                  </a:cubicBezTo>
                  <a:cubicBezTo>
                    <a:pt x="108799" y="15073"/>
                    <a:pt x="109085" y="15288"/>
                    <a:pt x="109371" y="15514"/>
                  </a:cubicBezTo>
                  <a:cubicBezTo>
                    <a:pt x="109490" y="15597"/>
                    <a:pt x="109347" y="16097"/>
                    <a:pt x="109323" y="16240"/>
                  </a:cubicBezTo>
                  <a:cubicBezTo>
                    <a:pt x="109073" y="16050"/>
                    <a:pt x="108787" y="15740"/>
                    <a:pt x="108514" y="15621"/>
                  </a:cubicBezTo>
                  <a:cubicBezTo>
                    <a:pt x="108109" y="15466"/>
                    <a:pt x="107716" y="15312"/>
                    <a:pt x="107323" y="15157"/>
                  </a:cubicBezTo>
                  <a:cubicBezTo>
                    <a:pt x="106986" y="15019"/>
                    <a:pt x="106570" y="14933"/>
                    <a:pt x="106169" y="14933"/>
                  </a:cubicBezTo>
                  <a:cubicBezTo>
                    <a:pt x="105875" y="14933"/>
                    <a:pt x="105588" y="14980"/>
                    <a:pt x="105347" y="15085"/>
                  </a:cubicBezTo>
                  <a:cubicBezTo>
                    <a:pt x="105597" y="15407"/>
                    <a:pt x="105763" y="15431"/>
                    <a:pt x="105513" y="15764"/>
                  </a:cubicBezTo>
                  <a:cubicBezTo>
                    <a:pt x="105346" y="15990"/>
                    <a:pt x="105290" y="16068"/>
                    <a:pt x="105176" y="16068"/>
                  </a:cubicBezTo>
                  <a:cubicBezTo>
                    <a:pt x="105104" y="16068"/>
                    <a:pt x="105009" y="16037"/>
                    <a:pt x="104847" y="15990"/>
                  </a:cubicBezTo>
                  <a:cubicBezTo>
                    <a:pt x="104906" y="15895"/>
                    <a:pt x="104966" y="15800"/>
                    <a:pt x="105025" y="15693"/>
                  </a:cubicBezTo>
                  <a:cubicBezTo>
                    <a:pt x="104863" y="15656"/>
                    <a:pt x="104754" y="15633"/>
                    <a:pt x="104653" y="15633"/>
                  </a:cubicBezTo>
                  <a:cubicBezTo>
                    <a:pt x="104524" y="15633"/>
                    <a:pt x="104409" y="15670"/>
                    <a:pt x="104215" y="15764"/>
                  </a:cubicBezTo>
                  <a:cubicBezTo>
                    <a:pt x="104062" y="15838"/>
                    <a:pt x="103936" y="15861"/>
                    <a:pt x="103805" y="15861"/>
                  </a:cubicBezTo>
                  <a:cubicBezTo>
                    <a:pt x="103683" y="15861"/>
                    <a:pt x="103555" y="15841"/>
                    <a:pt x="103394" y="15824"/>
                  </a:cubicBezTo>
                  <a:cubicBezTo>
                    <a:pt x="103389" y="15823"/>
                    <a:pt x="103383" y="15823"/>
                    <a:pt x="103378" y="15823"/>
                  </a:cubicBezTo>
                  <a:cubicBezTo>
                    <a:pt x="103186" y="15823"/>
                    <a:pt x="103059" y="16210"/>
                    <a:pt x="102843" y="16210"/>
                  </a:cubicBezTo>
                  <a:cubicBezTo>
                    <a:pt x="102828" y="16210"/>
                    <a:pt x="102814" y="16208"/>
                    <a:pt x="102799" y="16205"/>
                  </a:cubicBezTo>
                  <a:cubicBezTo>
                    <a:pt x="102406" y="16109"/>
                    <a:pt x="102418" y="16109"/>
                    <a:pt x="102287" y="15693"/>
                  </a:cubicBezTo>
                  <a:cubicBezTo>
                    <a:pt x="101846" y="15895"/>
                    <a:pt x="101406" y="16097"/>
                    <a:pt x="100965" y="16300"/>
                  </a:cubicBezTo>
                  <a:cubicBezTo>
                    <a:pt x="100679" y="16431"/>
                    <a:pt x="100382" y="16562"/>
                    <a:pt x="100096" y="16693"/>
                  </a:cubicBezTo>
                  <a:cubicBezTo>
                    <a:pt x="99989" y="16740"/>
                    <a:pt x="99715" y="16800"/>
                    <a:pt x="99643" y="16895"/>
                  </a:cubicBezTo>
                  <a:cubicBezTo>
                    <a:pt x="99477" y="17109"/>
                    <a:pt x="99703" y="17336"/>
                    <a:pt x="99393" y="17383"/>
                  </a:cubicBezTo>
                  <a:cubicBezTo>
                    <a:pt x="99257" y="17404"/>
                    <a:pt x="99116" y="17456"/>
                    <a:pt x="98990" y="17456"/>
                  </a:cubicBezTo>
                  <a:cubicBezTo>
                    <a:pt x="98896" y="17456"/>
                    <a:pt x="98810" y="17427"/>
                    <a:pt x="98739" y="17336"/>
                  </a:cubicBezTo>
                  <a:cubicBezTo>
                    <a:pt x="98584" y="17133"/>
                    <a:pt x="98322" y="16978"/>
                    <a:pt x="98465" y="16740"/>
                  </a:cubicBezTo>
                  <a:cubicBezTo>
                    <a:pt x="98523" y="16633"/>
                    <a:pt x="98770" y="16623"/>
                    <a:pt x="98967" y="16623"/>
                  </a:cubicBezTo>
                  <a:cubicBezTo>
                    <a:pt x="99012" y="16623"/>
                    <a:pt x="99054" y="16623"/>
                    <a:pt x="99091" y="16623"/>
                  </a:cubicBezTo>
                  <a:cubicBezTo>
                    <a:pt x="99126" y="16623"/>
                    <a:pt x="99156" y="16623"/>
                    <a:pt x="99179" y="16621"/>
                  </a:cubicBezTo>
                  <a:cubicBezTo>
                    <a:pt x="99036" y="16431"/>
                    <a:pt x="98870" y="16062"/>
                    <a:pt x="98631" y="16026"/>
                  </a:cubicBezTo>
                  <a:cubicBezTo>
                    <a:pt x="98310" y="15978"/>
                    <a:pt x="97989" y="15943"/>
                    <a:pt x="97667" y="15907"/>
                  </a:cubicBezTo>
                  <a:lnTo>
                    <a:pt x="97667" y="15907"/>
                  </a:lnTo>
                  <a:cubicBezTo>
                    <a:pt x="97727" y="15978"/>
                    <a:pt x="98012" y="16228"/>
                    <a:pt x="97989" y="16324"/>
                  </a:cubicBezTo>
                  <a:cubicBezTo>
                    <a:pt x="97929" y="16562"/>
                    <a:pt x="97869" y="16800"/>
                    <a:pt x="97810" y="17050"/>
                  </a:cubicBezTo>
                  <a:cubicBezTo>
                    <a:pt x="97811" y="17046"/>
                    <a:pt x="97814" y="17044"/>
                    <a:pt x="97818" y="17044"/>
                  </a:cubicBezTo>
                  <a:cubicBezTo>
                    <a:pt x="97866" y="17044"/>
                    <a:pt x="98085" y="17410"/>
                    <a:pt x="98108" y="17455"/>
                  </a:cubicBezTo>
                  <a:cubicBezTo>
                    <a:pt x="98155" y="17598"/>
                    <a:pt x="98036" y="17871"/>
                    <a:pt x="98000" y="18026"/>
                  </a:cubicBezTo>
                  <a:cubicBezTo>
                    <a:pt x="97738" y="17943"/>
                    <a:pt x="97465" y="17871"/>
                    <a:pt x="97203" y="17788"/>
                  </a:cubicBezTo>
                  <a:cubicBezTo>
                    <a:pt x="97189" y="17784"/>
                    <a:pt x="97176" y="17782"/>
                    <a:pt x="97161" y="17782"/>
                  </a:cubicBezTo>
                  <a:cubicBezTo>
                    <a:pt x="97006" y="17782"/>
                    <a:pt x="96787" y="17999"/>
                    <a:pt x="96667" y="18086"/>
                  </a:cubicBezTo>
                  <a:cubicBezTo>
                    <a:pt x="96417" y="18252"/>
                    <a:pt x="96167" y="18419"/>
                    <a:pt x="95917" y="18586"/>
                  </a:cubicBezTo>
                  <a:cubicBezTo>
                    <a:pt x="95881" y="18610"/>
                    <a:pt x="96143" y="19253"/>
                    <a:pt x="96179" y="19348"/>
                  </a:cubicBezTo>
                  <a:cubicBezTo>
                    <a:pt x="95845" y="19229"/>
                    <a:pt x="95512" y="19122"/>
                    <a:pt x="95179" y="19003"/>
                  </a:cubicBezTo>
                  <a:cubicBezTo>
                    <a:pt x="94979" y="18932"/>
                    <a:pt x="94872" y="18879"/>
                    <a:pt x="94775" y="18879"/>
                  </a:cubicBezTo>
                  <a:cubicBezTo>
                    <a:pt x="94675" y="18879"/>
                    <a:pt x="94586" y="18935"/>
                    <a:pt x="94417" y="19086"/>
                  </a:cubicBezTo>
                  <a:cubicBezTo>
                    <a:pt x="94560" y="19276"/>
                    <a:pt x="94643" y="19467"/>
                    <a:pt x="94869" y="19467"/>
                  </a:cubicBezTo>
                  <a:cubicBezTo>
                    <a:pt x="95071" y="19467"/>
                    <a:pt x="95179" y="19800"/>
                    <a:pt x="94976" y="19895"/>
                  </a:cubicBezTo>
                  <a:cubicBezTo>
                    <a:pt x="94925" y="19916"/>
                    <a:pt x="94872" y="19925"/>
                    <a:pt x="94817" y="19925"/>
                  </a:cubicBezTo>
                  <a:cubicBezTo>
                    <a:pt x="94486" y="19925"/>
                    <a:pt x="94092" y="19600"/>
                    <a:pt x="93786" y="19467"/>
                  </a:cubicBezTo>
                  <a:cubicBezTo>
                    <a:pt x="93464" y="19324"/>
                    <a:pt x="93524" y="18610"/>
                    <a:pt x="93524" y="18252"/>
                  </a:cubicBezTo>
                  <a:cubicBezTo>
                    <a:pt x="93524" y="17895"/>
                    <a:pt x="92845" y="17455"/>
                    <a:pt x="92619" y="17217"/>
                  </a:cubicBezTo>
                  <a:lnTo>
                    <a:pt x="92619" y="17217"/>
                  </a:lnTo>
                  <a:cubicBezTo>
                    <a:pt x="93417" y="17621"/>
                    <a:pt x="94119" y="17824"/>
                    <a:pt x="94988" y="18026"/>
                  </a:cubicBezTo>
                  <a:cubicBezTo>
                    <a:pt x="95178" y="18070"/>
                    <a:pt x="95314" y="18092"/>
                    <a:pt x="95441" y="18092"/>
                  </a:cubicBezTo>
                  <a:cubicBezTo>
                    <a:pt x="95625" y="18092"/>
                    <a:pt x="95790" y="18046"/>
                    <a:pt x="96072" y="17955"/>
                  </a:cubicBezTo>
                  <a:cubicBezTo>
                    <a:pt x="96274" y="17895"/>
                    <a:pt x="96310" y="17764"/>
                    <a:pt x="96441" y="17574"/>
                  </a:cubicBezTo>
                  <a:cubicBezTo>
                    <a:pt x="96643" y="17252"/>
                    <a:pt x="96667" y="17264"/>
                    <a:pt x="96548" y="16895"/>
                  </a:cubicBezTo>
                  <a:cubicBezTo>
                    <a:pt x="96417" y="16526"/>
                    <a:pt x="96000" y="16312"/>
                    <a:pt x="95679" y="16216"/>
                  </a:cubicBezTo>
                  <a:cubicBezTo>
                    <a:pt x="95250" y="16074"/>
                    <a:pt x="94905" y="15883"/>
                    <a:pt x="94500" y="15657"/>
                  </a:cubicBezTo>
                  <a:cubicBezTo>
                    <a:pt x="94071" y="15407"/>
                    <a:pt x="93857" y="15288"/>
                    <a:pt x="93381" y="15276"/>
                  </a:cubicBezTo>
                  <a:cubicBezTo>
                    <a:pt x="93374" y="15275"/>
                    <a:pt x="93366" y="15275"/>
                    <a:pt x="93358" y="15275"/>
                  </a:cubicBezTo>
                  <a:cubicBezTo>
                    <a:pt x="93253" y="15275"/>
                    <a:pt x="93059" y="15303"/>
                    <a:pt x="92871" y="15303"/>
                  </a:cubicBezTo>
                  <a:cubicBezTo>
                    <a:pt x="92599" y="15303"/>
                    <a:pt x="92340" y="15246"/>
                    <a:pt x="92381" y="14966"/>
                  </a:cubicBezTo>
                  <a:lnTo>
                    <a:pt x="92381" y="14966"/>
                  </a:lnTo>
                  <a:cubicBezTo>
                    <a:pt x="92478" y="14994"/>
                    <a:pt x="92596" y="15055"/>
                    <a:pt x="92689" y="15055"/>
                  </a:cubicBezTo>
                  <a:cubicBezTo>
                    <a:pt x="92755" y="15055"/>
                    <a:pt x="92808" y="15024"/>
                    <a:pt x="92833" y="14931"/>
                  </a:cubicBezTo>
                  <a:cubicBezTo>
                    <a:pt x="92745" y="14882"/>
                    <a:pt x="92521" y="14713"/>
                    <a:pt x="92397" y="14713"/>
                  </a:cubicBezTo>
                  <a:cubicBezTo>
                    <a:pt x="92370" y="14713"/>
                    <a:pt x="92348" y="14721"/>
                    <a:pt x="92333" y="14740"/>
                  </a:cubicBezTo>
                  <a:cubicBezTo>
                    <a:pt x="92252" y="14851"/>
                    <a:pt x="92153" y="14882"/>
                    <a:pt x="92045" y="14882"/>
                  </a:cubicBezTo>
                  <a:cubicBezTo>
                    <a:pt x="91931" y="14882"/>
                    <a:pt x="91806" y="14848"/>
                    <a:pt x="91678" y="14835"/>
                  </a:cubicBezTo>
                  <a:cubicBezTo>
                    <a:pt x="91672" y="14835"/>
                    <a:pt x="91665" y="14834"/>
                    <a:pt x="91657" y="14834"/>
                  </a:cubicBezTo>
                  <a:cubicBezTo>
                    <a:pt x="91567" y="14834"/>
                    <a:pt x="91398" y="14879"/>
                    <a:pt x="91308" y="14879"/>
                  </a:cubicBezTo>
                  <a:cubicBezTo>
                    <a:pt x="91277" y="14879"/>
                    <a:pt x="91255" y="14874"/>
                    <a:pt x="91250" y="14859"/>
                  </a:cubicBezTo>
                  <a:cubicBezTo>
                    <a:pt x="91142" y="14633"/>
                    <a:pt x="90916" y="14704"/>
                    <a:pt x="90809" y="14502"/>
                  </a:cubicBezTo>
                  <a:lnTo>
                    <a:pt x="90809" y="14502"/>
                  </a:lnTo>
                  <a:cubicBezTo>
                    <a:pt x="90981" y="14512"/>
                    <a:pt x="91207" y="14575"/>
                    <a:pt x="91400" y="14575"/>
                  </a:cubicBezTo>
                  <a:cubicBezTo>
                    <a:pt x="91447" y="14575"/>
                    <a:pt x="91493" y="14571"/>
                    <a:pt x="91535" y="14561"/>
                  </a:cubicBezTo>
                  <a:cubicBezTo>
                    <a:pt x="91619" y="14550"/>
                    <a:pt x="92083" y="14311"/>
                    <a:pt x="91833" y="14216"/>
                  </a:cubicBezTo>
                  <a:cubicBezTo>
                    <a:pt x="91547" y="14097"/>
                    <a:pt x="91250" y="13978"/>
                    <a:pt x="90952" y="13859"/>
                  </a:cubicBezTo>
                  <a:cubicBezTo>
                    <a:pt x="90931" y="13851"/>
                    <a:pt x="90912" y="13847"/>
                    <a:pt x="90896" y="13847"/>
                  </a:cubicBezTo>
                  <a:cubicBezTo>
                    <a:pt x="90740" y="13847"/>
                    <a:pt x="90802" y="14196"/>
                    <a:pt x="90659" y="14196"/>
                  </a:cubicBezTo>
                  <a:cubicBezTo>
                    <a:pt x="90626" y="14196"/>
                    <a:pt x="90583" y="14178"/>
                    <a:pt x="90523" y="14133"/>
                  </a:cubicBezTo>
                  <a:cubicBezTo>
                    <a:pt x="90607" y="13990"/>
                    <a:pt x="90690" y="13859"/>
                    <a:pt x="90773" y="13728"/>
                  </a:cubicBezTo>
                  <a:cubicBezTo>
                    <a:pt x="90709" y="13720"/>
                    <a:pt x="90536" y="13685"/>
                    <a:pt x="90412" y="13685"/>
                  </a:cubicBezTo>
                  <a:cubicBezTo>
                    <a:pt x="90353" y="13685"/>
                    <a:pt x="90304" y="13693"/>
                    <a:pt x="90285" y="13716"/>
                  </a:cubicBezTo>
                  <a:cubicBezTo>
                    <a:pt x="90154" y="13895"/>
                    <a:pt x="90023" y="14073"/>
                    <a:pt x="89892" y="14240"/>
                  </a:cubicBezTo>
                  <a:cubicBezTo>
                    <a:pt x="89868" y="14097"/>
                    <a:pt x="89845" y="13954"/>
                    <a:pt x="89809" y="13799"/>
                  </a:cubicBezTo>
                  <a:cubicBezTo>
                    <a:pt x="89630" y="14038"/>
                    <a:pt x="89380" y="14514"/>
                    <a:pt x="89095" y="14573"/>
                  </a:cubicBezTo>
                  <a:cubicBezTo>
                    <a:pt x="89202" y="14109"/>
                    <a:pt x="89345" y="13954"/>
                    <a:pt x="89654" y="13609"/>
                  </a:cubicBezTo>
                  <a:cubicBezTo>
                    <a:pt x="89607" y="13604"/>
                    <a:pt x="89557" y="13602"/>
                    <a:pt x="89506" y="13602"/>
                  </a:cubicBezTo>
                  <a:cubicBezTo>
                    <a:pt x="89286" y="13602"/>
                    <a:pt x="89040" y="13646"/>
                    <a:pt x="88856" y="13752"/>
                  </a:cubicBezTo>
                  <a:cubicBezTo>
                    <a:pt x="88630" y="13883"/>
                    <a:pt x="88499" y="14300"/>
                    <a:pt x="88237" y="14371"/>
                  </a:cubicBezTo>
                  <a:cubicBezTo>
                    <a:pt x="87571" y="14573"/>
                    <a:pt x="86951" y="14788"/>
                    <a:pt x="86308" y="15085"/>
                  </a:cubicBezTo>
                  <a:cubicBezTo>
                    <a:pt x="85737" y="15335"/>
                    <a:pt x="85356" y="15871"/>
                    <a:pt x="84927" y="16347"/>
                  </a:cubicBezTo>
                  <a:cubicBezTo>
                    <a:pt x="84487" y="16847"/>
                    <a:pt x="84022" y="17264"/>
                    <a:pt x="83677" y="17836"/>
                  </a:cubicBezTo>
                  <a:cubicBezTo>
                    <a:pt x="83308" y="18419"/>
                    <a:pt x="83094" y="19003"/>
                    <a:pt x="82594" y="19467"/>
                  </a:cubicBezTo>
                  <a:cubicBezTo>
                    <a:pt x="82368" y="19681"/>
                    <a:pt x="82153" y="19907"/>
                    <a:pt x="81939" y="20145"/>
                  </a:cubicBezTo>
                  <a:cubicBezTo>
                    <a:pt x="81713" y="20407"/>
                    <a:pt x="81439" y="20503"/>
                    <a:pt x="81129" y="20657"/>
                  </a:cubicBezTo>
                  <a:cubicBezTo>
                    <a:pt x="80879" y="20788"/>
                    <a:pt x="80641" y="20896"/>
                    <a:pt x="80427" y="21074"/>
                  </a:cubicBezTo>
                  <a:cubicBezTo>
                    <a:pt x="80022" y="21408"/>
                    <a:pt x="79986" y="21419"/>
                    <a:pt x="79962" y="21967"/>
                  </a:cubicBezTo>
                  <a:cubicBezTo>
                    <a:pt x="79927" y="22598"/>
                    <a:pt x="80177" y="23217"/>
                    <a:pt x="80201" y="23848"/>
                  </a:cubicBezTo>
                  <a:cubicBezTo>
                    <a:pt x="80209" y="24210"/>
                    <a:pt x="80619" y="24373"/>
                    <a:pt x="80982" y="24373"/>
                  </a:cubicBezTo>
                  <a:cubicBezTo>
                    <a:pt x="81146" y="24373"/>
                    <a:pt x="81300" y="24340"/>
                    <a:pt x="81403" y="24277"/>
                  </a:cubicBezTo>
                  <a:cubicBezTo>
                    <a:pt x="81617" y="24134"/>
                    <a:pt x="81784" y="23908"/>
                    <a:pt x="81998" y="23753"/>
                  </a:cubicBezTo>
                  <a:cubicBezTo>
                    <a:pt x="82296" y="23539"/>
                    <a:pt x="82368" y="23503"/>
                    <a:pt x="82463" y="23122"/>
                  </a:cubicBezTo>
                  <a:cubicBezTo>
                    <a:pt x="82510" y="23265"/>
                    <a:pt x="82534" y="23503"/>
                    <a:pt x="82677" y="23539"/>
                  </a:cubicBezTo>
                  <a:cubicBezTo>
                    <a:pt x="82832" y="23574"/>
                    <a:pt x="82701" y="23825"/>
                    <a:pt x="82737" y="23967"/>
                  </a:cubicBezTo>
                  <a:cubicBezTo>
                    <a:pt x="82772" y="24110"/>
                    <a:pt x="82891" y="24277"/>
                    <a:pt x="82951" y="24408"/>
                  </a:cubicBezTo>
                  <a:cubicBezTo>
                    <a:pt x="82999" y="24515"/>
                    <a:pt x="82963" y="24694"/>
                    <a:pt x="83034" y="24789"/>
                  </a:cubicBezTo>
                  <a:cubicBezTo>
                    <a:pt x="83189" y="25003"/>
                    <a:pt x="83594" y="25337"/>
                    <a:pt x="83499" y="25622"/>
                  </a:cubicBezTo>
                  <a:cubicBezTo>
                    <a:pt x="83451" y="25753"/>
                    <a:pt x="83522" y="25980"/>
                    <a:pt x="83546" y="26122"/>
                  </a:cubicBezTo>
                  <a:cubicBezTo>
                    <a:pt x="83569" y="26293"/>
                    <a:pt x="83588" y="26327"/>
                    <a:pt x="83663" y="26327"/>
                  </a:cubicBezTo>
                  <a:cubicBezTo>
                    <a:pt x="83703" y="26327"/>
                    <a:pt x="83760" y="26317"/>
                    <a:pt x="83844" y="26313"/>
                  </a:cubicBezTo>
                  <a:cubicBezTo>
                    <a:pt x="83870" y="26311"/>
                    <a:pt x="83894" y="26311"/>
                    <a:pt x="83917" y="26311"/>
                  </a:cubicBezTo>
                  <a:cubicBezTo>
                    <a:pt x="83935" y="26311"/>
                    <a:pt x="83951" y="26311"/>
                    <a:pt x="83967" y="26311"/>
                  </a:cubicBezTo>
                  <a:cubicBezTo>
                    <a:pt x="84060" y="26311"/>
                    <a:pt x="84119" y="26302"/>
                    <a:pt x="84153" y="26182"/>
                  </a:cubicBezTo>
                  <a:cubicBezTo>
                    <a:pt x="84189" y="26039"/>
                    <a:pt x="84177" y="25872"/>
                    <a:pt x="84320" y="25849"/>
                  </a:cubicBezTo>
                  <a:cubicBezTo>
                    <a:pt x="84665" y="25777"/>
                    <a:pt x="84963" y="25777"/>
                    <a:pt x="85130" y="25372"/>
                  </a:cubicBezTo>
                  <a:cubicBezTo>
                    <a:pt x="85261" y="25087"/>
                    <a:pt x="85249" y="24622"/>
                    <a:pt x="85296" y="24301"/>
                  </a:cubicBezTo>
                  <a:cubicBezTo>
                    <a:pt x="85356" y="23908"/>
                    <a:pt x="85582" y="23801"/>
                    <a:pt x="85868" y="23551"/>
                  </a:cubicBezTo>
                  <a:cubicBezTo>
                    <a:pt x="86035" y="23408"/>
                    <a:pt x="86416" y="23217"/>
                    <a:pt x="86320" y="22991"/>
                  </a:cubicBezTo>
                  <a:cubicBezTo>
                    <a:pt x="86166" y="22670"/>
                    <a:pt x="85701" y="22670"/>
                    <a:pt x="85546" y="22396"/>
                  </a:cubicBezTo>
                  <a:cubicBezTo>
                    <a:pt x="85165" y="21741"/>
                    <a:pt x="85761" y="21038"/>
                    <a:pt x="86106" y="20610"/>
                  </a:cubicBezTo>
                  <a:cubicBezTo>
                    <a:pt x="86225" y="20455"/>
                    <a:pt x="87618" y="19741"/>
                    <a:pt x="87451" y="19443"/>
                  </a:cubicBezTo>
                  <a:cubicBezTo>
                    <a:pt x="87261" y="19122"/>
                    <a:pt x="87380" y="18907"/>
                    <a:pt x="87618" y="18657"/>
                  </a:cubicBezTo>
                  <a:cubicBezTo>
                    <a:pt x="87898" y="18350"/>
                    <a:pt x="87980" y="18290"/>
                    <a:pt x="88248" y="18290"/>
                  </a:cubicBezTo>
                  <a:cubicBezTo>
                    <a:pt x="88323" y="18290"/>
                    <a:pt x="88412" y="18295"/>
                    <a:pt x="88523" y="18300"/>
                  </a:cubicBezTo>
                  <a:cubicBezTo>
                    <a:pt x="88892" y="18312"/>
                    <a:pt x="89178" y="18491"/>
                    <a:pt x="89285" y="18860"/>
                  </a:cubicBezTo>
                  <a:cubicBezTo>
                    <a:pt x="89368" y="19157"/>
                    <a:pt x="89130" y="19014"/>
                    <a:pt x="88987" y="19086"/>
                  </a:cubicBezTo>
                  <a:cubicBezTo>
                    <a:pt x="88833" y="19157"/>
                    <a:pt x="88654" y="19503"/>
                    <a:pt x="88535" y="19645"/>
                  </a:cubicBezTo>
                  <a:cubicBezTo>
                    <a:pt x="88297" y="19931"/>
                    <a:pt x="87975" y="20110"/>
                    <a:pt x="87737" y="20384"/>
                  </a:cubicBezTo>
                  <a:cubicBezTo>
                    <a:pt x="87642" y="20491"/>
                    <a:pt x="87344" y="20729"/>
                    <a:pt x="87309" y="20872"/>
                  </a:cubicBezTo>
                  <a:cubicBezTo>
                    <a:pt x="87273" y="21038"/>
                    <a:pt x="87440" y="21396"/>
                    <a:pt x="87487" y="21550"/>
                  </a:cubicBezTo>
                  <a:cubicBezTo>
                    <a:pt x="87547" y="21777"/>
                    <a:pt x="87523" y="21884"/>
                    <a:pt x="87487" y="22122"/>
                  </a:cubicBezTo>
                  <a:cubicBezTo>
                    <a:pt x="87440" y="22455"/>
                    <a:pt x="87416" y="22431"/>
                    <a:pt x="87713" y="22551"/>
                  </a:cubicBezTo>
                  <a:cubicBezTo>
                    <a:pt x="87952" y="22658"/>
                    <a:pt x="87987" y="22693"/>
                    <a:pt x="88142" y="22932"/>
                  </a:cubicBezTo>
                  <a:cubicBezTo>
                    <a:pt x="88154" y="22953"/>
                    <a:pt x="88184" y="22961"/>
                    <a:pt x="88222" y="22961"/>
                  </a:cubicBezTo>
                  <a:cubicBezTo>
                    <a:pt x="88333" y="22961"/>
                    <a:pt x="88518" y="22893"/>
                    <a:pt x="88571" y="22884"/>
                  </a:cubicBezTo>
                  <a:cubicBezTo>
                    <a:pt x="89333" y="22741"/>
                    <a:pt x="90083" y="22562"/>
                    <a:pt x="90833" y="22420"/>
                  </a:cubicBezTo>
                  <a:lnTo>
                    <a:pt x="90833" y="22420"/>
                  </a:lnTo>
                  <a:cubicBezTo>
                    <a:pt x="90785" y="22467"/>
                    <a:pt x="90785" y="22562"/>
                    <a:pt x="90750" y="22610"/>
                  </a:cubicBezTo>
                  <a:cubicBezTo>
                    <a:pt x="90964" y="22705"/>
                    <a:pt x="91452" y="22789"/>
                    <a:pt x="91523" y="23039"/>
                  </a:cubicBezTo>
                  <a:cubicBezTo>
                    <a:pt x="91427" y="23021"/>
                    <a:pt x="91260" y="22965"/>
                    <a:pt x="91135" y="22965"/>
                  </a:cubicBezTo>
                  <a:cubicBezTo>
                    <a:pt x="91091" y="22965"/>
                    <a:pt x="91052" y="22972"/>
                    <a:pt x="91023" y="22991"/>
                  </a:cubicBezTo>
                  <a:cubicBezTo>
                    <a:pt x="90857" y="23086"/>
                    <a:pt x="90654" y="23039"/>
                    <a:pt x="90523" y="23122"/>
                  </a:cubicBezTo>
                  <a:cubicBezTo>
                    <a:pt x="90329" y="23245"/>
                    <a:pt x="90529" y="23358"/>
                    <a:pt x="90365" y="23358"/>
                  </a:cubicBezTo>
                  <a:cubicBezTo>
                    <a:pt x="90338" y="23358"/>
                    <a:pt x="90300" y="23355"/>
                    <a:pt x="90249" y="23348"/>
                  </a:cubicBezTo>
                  <a:cubicBezTo>
                    <a:pt x="89988" y="23313"/>
                    <a:pt x="89726" y="23277"/>
                    <a:pt x="89452" y="23253"/>
                  </a:cubicBezTo>
                  <a:cubicBezTo>
                    <a:pt x="89415" y="23248"/>
                    <a:pt x="89379" y="23246"/>
                    <a:pt x="89342" y="23246"/>
                  </a:cubicBezTo>
                  <a:cubicBezTo>
                    <a:pt x="89015" y="23246"/>
                    <a:pt x="88669" y="23422"/>
                    <a:pt x="88380" y="23551"/>
                  </a:cubicBezTo>
                  <a:cubicBezTo>
                    <a:pt x="88333" y="23574"/>
                    <a:pt x="88428" y="23955"/>
                    <a:pt x="88475" y="24015"/>
                  </a:cubicBezTo>
                  <a:cubicBezTo>
                    <a:pt x="88547" y="24086"/>
                    <a:pt x="88606" y="24182"/>
                    <a:pt x="88678" y="24229"/>
                  </a:cubicBezTo>
                  <a:cubicBezTo>
                    <a:pt x="88683" y="24234"/>
                    <a:pt x="88688" y="24236"/>
                    <a:pt x="88695" y="24236"/>
                  </a:cubicBezTo>
                  <a:cubicBezTo>
                    <a:pt x="88732" y="24236"/>
                    <a:pt x="88793" y="24175"/>
                    <a:pt x="88843" y="24175"/>
                  </a:cubicBezTo>
                  <a:cubicBezTo>
                    <a:pt x="88852" y="24175"/>
                    <a:pt x="88860" y="24177"/>
                    <a:pt x="88868" y="24182"/>
                  </a:cubicBezTo>
                  <a:cubicBezTo>
                    <a:pt x="88892" y="24206"/>
                    <a:pt x="88797" y="24634"/>
                    <a:pt x="88821" y="24741"/>
                  </a:cubicBezTo>
                  <a:cubicBezTo>
                    <a:pt x="88844" y="24904"/>
                    <a:pt x="88719" y="25170"/>
                    <a:pt x="88535" y="25170"/>
                  </a:cubicBezTo>
                  <a:cubicBezTo>
                    <a:pt x="88531" y="25170"/>
                    <a:pt x="88527" y="25170"/>
                    <a:pt x="88523" y="25170"/>
                  </a:cubicBezTo>
                  <a:cubicBezTo>
                    <a:pt x="88251" y="25150"/>
                    <a:pt x="88122" y="24640"/>
                    <a:pt x="87831" y="24640"/>
                  </a:cubicBezTo>
                  <a:cubicBezTo>
                    <a:pt x="87766" y="24640"/>
                    <a:pt x="87692" y="24666"/>
                    <a:pt x="87606" y="24729"/>
                  </a:cubicBezTo>
                  <a:cubicBezTo>
                    <a:pt x="87428" y="24860"/>
                    <a:pt x="87523" y="25075"/>
                    <a:pt x="87404" y="25206"/>
                  </a:cubicBezTo>
                  <a:cubicBezTo>
                    <a:pt x="87297" y="25349"/>
                    <a:pt x="87237" y="25491"/>
                    <a:pt x="87249" y="25694"/>
                  </a:cubicBezTo>
                  <a:cubicBezTo>
                    <a:pt x="87260" y="25894"/>
                    <a:pt x="87504" y="26664"/>
                    <a:pt x="87204" y="26664"/>
                  </a:cubicBezTo>
                  <a:cubicBezTo>
                    <a:pt x="87165" y="26664"/>
                    <a:pt x="87117" y="26651"/>
                    <a:pt x="87059" y="26622"/>
                  </a:cubicBezTo>
                  <a:cubicBezTo>
                    <a:pt x="87142" y="26527"/>
                    <a:pt x="87225" y="26456"/>
                    <a:pt x="87261" y="26337"/>
                  </a:cubicBezTo>
                  <a:lnTo>
                    <a:pt x="87261" y="26337"/>
                  </a:lnTo>
                  <a:cubicBezTo>
                    <a:pt x="87190" y="26456"/>
                    <a:pt x="87047" y="26503"/>
                    <a:pt x="86940" y="26599"/>
                  </a:cubicBezTo>
                  <a:cubicBezTo>
                    <a:pt x="86904" y="26634"/>
                    <a:pt x="86820" y="26611"/>
                    <a:pt x="86785" y="26646"/>
                  </a:cubicBezTo>
                  <a:cubicBezTo>
                    <a:pt x="86737" y="26682"/>
                    <a:pt x="86713" y="26861"/>
                    <a:pt x="86654" y="26932"/>
                  </a:cubicBezTo>
                  <a:cubicBezTo>
                    <a:pt x="86593" y="27007"/>
                    <a:pt x="86492" y="27045"/>
                    <a:pt x="86391" y="27045"/>
                  </a:cubicBezTo>
                  <a:cubicBezTo>
                    <a:pt x="86234" y="27045"/>
                    <a:pt x="86078" y="26953"/>
                    <a:pt x="86070" y="26765"/>
                  </a:cubicBezTo>
                  <a:lnTo>
                    <a:pt x="86070" y="26765"/>
                  </a:lnTo>
                  <a:cubicBezTo>
                    <a:pt x="86130" y="26801"/>
                    <a:pt x="86237" y="26837"/>
                    <a:pt x="86273" y="26861"/>
                  </a:cubicBezTo>
                  <a:cubicBezTo>
                    <a:pt x="86168" y="26772"/>
                    <a:pt x="86023" y="26734"/>
                    <a:pt x="85869" y="26734"/>
                  </a:cubicBezTo>
                  <a:cubicBezTo>
                    <a:pt x="85568" y="26734"/>
                    <a:pt x="85232" y="26878"/>
                    <a:pt x="85082" y="27075"/>
                  </a:cubicBezTo>
                  <a:cubicBezTo>
                    <a:pt x="84951" y="27265"/>
                    <a:pt x="84237" y="27277"/>
                    <a:pt x="84034" y="27408"/>
                  </a:cubicBezTo>
                  <a:cubicBezTo>
                    <a:pt x="84130" y="27408"/>
                    <a:pt x="84225" y="27420"/>
                    <a:pt x="84308" y="27432"/>
                  </a:cubicBezTo>
                  <a:cubicBezTo>
                    <a:pt x="84308" y="27480"/>
                    <a:pt x="84296" y="27563"/>
                    <a:pt x="84284" y="27611"/>
                  </a:cubicBezTo>
                  <a:cubicBezTo>
                    <a:pt x="84118" y="27515"/>
                    <a:pt x="83951" y="27480"/>
                    <a:pt x="83892" y="27289"/>
                  </a:cubicBezTo>
                  <a:cubicBezTo>
                    <a:pt x="83857" y="27186"/>
                    <a:pt x="83610" y="27015"/>
                    <a:pt x="83497" y="27015"/>
                  </a:cubicBezTo>
                  <a:cubicBezTo>
                    <a:pt x="83494" y="27015"/>
                    <a:pt x="83490" y="27015"/>
                    <a:pt x="83487" y="27015"/>
                  </a:cubicBezTo>
                  <a:cubicBezTo>
                    <a:pt x="83259" y="27045"/>
                    <a:pt x="83023" y="27371"/>
                    <a:pt x="82766" y="27371"/>
                  </a:cubicBezTo>
                  <a:cubicBezTo>
                    <a:pt x="82713" y="27371"/>
                    <a:pt x="82660" y="27357"/>
                    <a:pt x="82606" y="27325"/>
                  </a:cubicBezTo>
                  <a:cubicBezTo>
                    <a:pt x="82653" y="27230"/>
                    <a:pt x="82689" y="27134"/>
                    <a:pt x="82737" y="27039"/>
                  </a:cubicBezTo>
                  <a:lnTo>
                    <a:pt x="82737" y="27039"/>
                  </a:lnTo>
                  <a:cubicBezTo>
                    <a:pt x="82675" y="27068"/>
                    <a:pt x="82613" y="27081"/>
                    <a:pt x="82553" y="27081"/>
                  </a:cubicBezTo>
                  <a:cubicBezTo>
                    <a:pt x="82289" y="27081"/>
                    <a:pt x="82059" y="26828"/>
                    <a:pt x="82010" y="26527"/>
                  </a:cubicBezTo>
                  <a:cubicBezTo>
                    <a:pt x="81927" y="26039"/>
                    <a:pt x="82368" y="25920"/>
                    <a:pt x="82594" y="25551"/>
                  </a:cubicBezTo>
                  <a:cubicBezTo>
                    <a:pt x="82201" y="25456"/>
                    <a:pt x="82296" y="24896"/>
                    <a:pt x="82475" y="24622"/>
                  </a:cubicBezTo>
                  <a:lnTo>
                    <a:pt x="82475" y="24622"/>
                  </a:lnTo>
                  <a:cubicBezTo>
                    <a:pt x="82225" y="24753"/>
                    <a:pt x="81998" y="25051"/>
                    <a:pt x="81725" y="25063"/>
                  </a:cubicBezTo>
                  <a:cubicBezTo>
                    <a:pt x="81367" y="25075"/>
                    <a:pt x="81296" y="25456"/>
                    <a:pt x="81320" y="25789"/>
                  </a:cubicBezTo>
                  <a:cubicBezTo>
                    <a:pt x="81320" y="25991"/>
                    <a:pt x="81296" y="26075"/>
                    <a:pt x="81439" y="26206"/>
                  </a:cubicBezTo>
                  <a:cubicBezTo>
                    <a:pt x="81617" y="26349"/>
                    <a:pt x="81486" y="26468"/>
                    <a:pt x="81558" y="26694"/>
                  </a:cubicBezTo>
                  <a:cubicBezTo>
                    <a:pt x="81629" y="26896"/>
                    <a:pt x="81796" y="26884"/>
                    <a:pt x="81594" y="27039"/>
                  </a:cubicBezTo>
                  <a:cubicBezTo>
                    <a:pt x="81475" y="27134"/>
                    <a:pt x="81725" y="27349"/>
                    <a:pt x="81808" y="27384"/>
                  </a:cubicBezTo>
                  <a:cubicBezTo>
                    <a:pt x="81789" y="27386"/>
                    <a:pt x="81770" y="27386"/>
                    <a:pt x="81750" y="27386"/>
                  </a:cubicBezTo>
                  <a:cubicBezTo>
                    <a:pt x="81727" y="27386"/>
                    <a:pt x="81703" y="27386"/>
                    <a:pt x="81680" y="27386"/>
                  </a:cubicBezTo>
                  <a:cubicBezTo>
                    <a:pt x="81563" y="27386"/>
                    <a:pt x="81463" y="27400"/>
                    <a:pt x="81498" y="27575"/>
                  </a:cubicBezTo>
                  <a:cubicBezTo>
                    <a:pt x="81392" y="27564"/>
                    <a:pt x="81267" y="27525"/>
                    <a:pt x="81157" y="27525"/>
                  </a:cubicBezTo>
                  <a:cubicBezTo>
                    <a:pt x="81144" y="27525"/>
                    <a:pt x="81130" y="27526"/>
                    <a:pt x="81117" y="27527"/>
                  </a:cubicBezTo>
                  <a:cubicBezTo>
                    <a:pt x="81034" y="27539"/>
                    <a:pt x="80951" y="27563"/>
                    <a:pt x="80867" y="27563"/>
                  </a:cubicBezTo>
                  <a:cubicBezTo>
                    <a:pt x="80796" y="27587"/>
                    <a:pt x="80832" y="27718"/>
                    <a:pt x="80796" y="27742"/>
                  </a:cubicBezTo>
                  <a:cubicBezTo>
                    <a:pt x="80714" y="27764"/>
                    <a:pt x="80637" y="27769"/>
                    <a:pt x="80561" y="27769"/>
                  </a:cubicBezTo>
                  <a:cubicBezTo>
                    <a:pt x="80519" y="27769"/>
                    <a:pt x="80478" y="27767"/>
                    <a:pt x="80437" y="27767"/>
                  </a:cubicBezTo>
                  <a:cubicBezTo>
                    <a:pt x="80285" y="27767"/>
                    <a:pt x="80142" y="27785"/>
                    <a:pt x="79998" y="27956"/>
                  </a:cubicBezTo>
                  <a:cubicBezTo>
                    <a:pt x="79927" y="28051"/>
                    <a:pt x="79724" y="28016"/>
                    <a:pt x="79701" y="28135"/>
                  </a:cubicBezTo>
                  <a:cubicBezTo>
                    <a:pt x="79653" y="28385"/>
                    <a:pt x="79617" y="28504"/>
                    <a:pt x="79474" y="28694"/>
                  </a:cubicBezTo>
                  <a:cubicBezTo>
                    <a:pt x="79427" y="28754"/>
                    <a:pt x="79462" y="28861"/>
                    <a:pt x="79427" y="28897"/>
                  </a:cubicBezTo>
                  <a:cubicBezTo>
                    <a:pt x="79403" y="28920"/>
                    <a:pt x="79189" y="28944"/>
                    <a:pt x="79189" y="28956"/>
                  </a:cubicBezTo>
                  <a:cubicBezTo>
                    <a:pt x="79189" y="29063"/>
                    <a:pt x="79427" y="29087"/>
                    <a:pt x="79510" y="29111"/>
                  </a:cubicBezTo>
                  <a:cubicBezTo>
                    <a:pt x="79435" y="29107"/>
                    <a:pt x="79370" y="29103"/>
                    <a:pt x="79310" y="29103"/>
                  </a:cubicBezTo>
                  <a:cubicBezTo>
                    <a:pt x="79180" y="29103"/>
                    <a:pt x="79069" y="29121"/>
                    <a:pt x="78915" y="29194"/>
                  </a:cubicBezTo>
                  <a:cubicBezTo>
                    <a:pt x="78796" y="29242"/>
                    <a:pt x="78367" y="29349"/>
                    <a:pt x="78307" y="29444"/>
                  </a:cubicBezTo>
                  <a:cubicBezTo>
                    <a:pt x="78165" y="29670"/>
                    <a:pt x="78462" y="29849"/>
                    <a:pt x="78177" y="29980"/>
                  </a:cubicBezTo>
                  <a:cubicBezTo>
                    <a:pt x="77986" y="30075"/>
                    <a:pt x="77736" y="30135"/>
                    <a:pt x="77605" y="30325"/>
                  </a:cubicBezTo>
                  <a:cubicBezTo>
                    <a:pt x="77665" y="30337"/>
                    <a:pt x="77724" y="30385"/>
                    <a:pt x="77784" y="30385"/>
                  </a:cubicBezTo>
                  <a:cubicBezTo>
                    <a:pt x="77606" y="30457"/>
                    <a:pt x="77500" y="30486"/>
                    <a:pt x="77368" y="30486"/>
                  </a:cubicBezTo>
                  <a:cubicBezTo>
                    <a:pt x="77306" y="30486"/>
                    <a:pt x="77237" y="30480"/>
                    <a:pt x="77153" y="30468"/>
                  </a:cubicBezTo>
                  <a:cubicBezTo>
                    <a:pt x="77010" y="30456"/>
                    <a:pt x="77034" y="30444"/>
                    <a:pt x="76986" y="30302"/>
                  </a:cubicBezTo>
                  <a:cubicBezTo>
                    <a:pt x="76961" y="30227"/>
                    <a:pt x="76868" y="30216"/>
                    <a:pt x="76781" y="30216"/>
                  </a:cubicBezTo>
                  <a:cubicBezTo>
                    <a:pt x="76743" y="30216"/>
                    <a:pt x="76706" y="30218"/>
                    <a:pt x="76676" y="30218"/>
                  </a:cubicBezTo>
                  <a:cubicBezTo>
                    <a:pt x="76760" y="30409"/>
                    <a:pt x="76831" y="30563"/>
                    <a:pt x="76855" y="30778"/>
                  </a:cubicBezTo>
                  <a:cubicBezTo>
                    <a:pt x="76879" y="30897"/>
                    <a:pt x="76426" y="30968"/>
                    <a:pt x="76343" y="30992"/>
                  </a:cubicBezTo>
                  <a:cubicBezTo>
                    <a:pt x="76328" y="30996"/>
                    <a:pt x="76315" y="30998"/>
                    <a:pt x="76303" y="30998"/>
                  </a:cubicBezTo>
                  <a:cubicBezTo>
                    <a:pt x="76170" y="30998"/>
                    <a:pt x="76237" y="30773"/>
                    <a:pt x="76120" y="30773"/>
                  </a:cubicBezTo>
                  <a:cubicBezTo>
                    <a:pt x="76084" y="30773"/>
                    <a:pt x="76031" y="30794"/>
                    <a:pt x="75950" y="30849"/>
                  </a:cubicBezTo>
                  <a:cubicBezTo>
                    <a:pt x="75783" y="30968"/>
                    <a:pt x="75569" y="30944"/>
                    <a:pt x="75355" y="30956"/>
                  </a:cubicBezTo>
                  <a:cubicBezTo>
                    <a:pt x="75355" y="31099"/>
                    <a:pt x="75438" y="31183"/>
                    <a:pt x="75557" y="31242"/>
                  </a:cubicBezTo>
                  <a:cubicBezTo>
                    <a:pt x="75510" y="31242"/>
                    <a:pt x="75450" y="31278"/>
                    <a:pt x="75402" y="31290"/>
                  </a:cubicBezTo>
                  <a:cubicBezTo>
                    <a:pt x="75474" y="31402"/>
                    <a:pt x="75545" y="31435"/>
                    <a:pt x="75646" y="31435"/>
                  </a:cubicBezTo>
                  <a:cubicBezTo>
                    <a:pt x="75663" y="31435"/>
                    <a:pt x="75681" y="31434"/>
                    <a:pt x="75700" y="31433"/>
                  </a:cubicBezTo>
                  <a:cubicBezTo>
                    <a:pt x="75713" y="31432"/>
                    <a:pt x="75725" y="31431"/>
                    <a:pt x="75737" y="31431"/>
                  </a:cubicBezTo>
                  <a:cubicBezTo>
                    <a:pt x="75886" y="31431"/>
                    <a:pt x="75937" y="31501"/>
                    <a:pt x="76081" y="31611"/>
                  </a:cubicBezTo>
                  <a:cubicBezTo>
                    <a:pt x="76105" y="31635"/>
                    <a:pt x="76319" y="31647"/>
                    <a:pt x="76402" y="31683"/>
                  </a:cubicBezTo>
                  <a:cubicBezTo>
                    <a:pt x="76461" y="31712"/>
                    <a:pt x="76423" y="31790"/>
                    <a:pt x="76508" y="31790"/>
                  </a:cubicBezTo>
                  <a:cubicBezTo>
                    <a:pt x="76526" y="31790"/>
                    <a:pt x="76550" y="31786"/>
                    <a:pt x="76581" y="31778"/>
                  </a:cubicBezTo>
                  <a:lnTo>
                    <a:pt x="76581" y="31778"/>
                  </a:lnTo>
                  <a:cubicBezTo>
                    <a:pt x="76545" y="31885"/>
                    <a:pt x="76569" y="32242"/>
                    <a:pt x="76760" y="32302"/>
                  </a:cubicBezTo>
                  <a:cubicBezTo>
                    <a:pt x="77105" y="32409"/>
                    <a:pt x="77034" y="32516"/>
                    <a:pt x="77045" y="32885"/>
                  </a:cubicBezTo>
                  <a:cubicBezTo>
                    <a:pt x="77045" y="33254"/>
                    <a:pt x="77105" y="34183"/>
                    <a:pt x="76629" y="34290"/>
                  </a:cubicBezTo>
                  <a:cubicBezTo>
                    <a:pt x="76589" y="34299"/>
                    <a:pt x="76540" y="34302"/>
                    <a:pt x="76487" y="34302"/>
                  </a:cubicBezTo>
                  <a:cubicBezTo>
                    <a:pt x="76317" y="34302"/>
                    <a:pt x="76098" y="34264"/>
                    <a:pt x="75962" y="34219"/>
                  </a:cubicBezTo>
                  <a:cubicBezTo>
                    <a:pt x="75896" y="34192"/>
                    <a:pt x="75831" y="34184"/>
                    <a:pt x="75766" y="34184"/>
                  </a:cubicBezTo>
                  <a:cubicBezTo>
                    <a:pt x="75660" y="34184"/>
                    <a:pt x="75554" y="34205"/>
                    <a:pt x="75441" y="34205"/>
                  </a:cubicBezTo>
                  <a:cubicBezTo>
                    <a:pt x="75371" y="34205"/>
                    <a:pt x="75299" y="34197"/>
                    <a:pt x="75224" y="34171"/>
                  </a:cubicBezTo>
                  <a:cubicBezTo>
                    <a:pt x="75062" y="34121"/>
                    <a:pt x="74950" y="34099"/>
                    <a:pt x="74839" y="34099"/>
                  </a:cubicBezTo>
                  <a:cubicBezTo>
                    <a:pt x="74714" y="34099"/>
                    <a:pt x="74592" y="34127"/>
                    <a:pt x="74402" y="34171"/>
                  </a:cubicBezTo>
                  <a:cubicBezTo>
                    <a:pt x="74382" y="34176"/>
                    <a:pt x="74362" y="34178"/>
                    <a:pt x="74343" y="34178"/>
                  </a:cubicBezTo>
                  <a:cubicBezTo>
                    <a:pt x="74195" y="34178"/>
                    <a:pt x="74086" y="34048"/>
                    <a:pt x="73946" y="34048"/>
                  </a:cubicBezTo>
                  <a:cubicBezTo>
                    <a:pt x="73884" y="34048"/>
                    <a:pt x="73816" y="34073"/>
                    <a:pt x="73735" y="34147"/>
                  </a:cubicBezTo>
                  <a:cubicBezTo>
                    <a:pt x="73747" y="34171"/>
                    <a:pt x="73771" y="34207"/>
                    <a:pt x="73783" y="34242"/>
                  </a:cubicBezTo>
                  <a:cubicBezTo>
                    <a:pt x="73676" y="34254"/>
                    <a:pt x="73366" y="34254"/>
                    <a:pt x="73307" y="34409"/>
                  </a:cubicBezTo>
                  <a:cubicBezTo>
                    <a:pt x="73249" y="34534"/>
                    <a:pt x="73307" y="34720"/>
                    <a:pt x="73419" y="34720"/>
                  </a:cubicBezTo>
                  <a:cubicBezTo>
                    <a:pt x="73446" y="34720"/>
                    <a:pt x="73477" y="34709"/>
                    <a:pt x="73509" y="34683"/>
                  </a:cubicBezTo>
                  <a:lnTo>
                    <a:pt x="73509" y="34683"/>
                  </a:lnTo>
                  <a:cubicBezTo>
                    <a:pt x="73462" y="34957"/>
                    <a:pt x="73402" y="35266"/>
                    <a:pt x="73521" y="35528"/>
                  </a:cubicBezTo>
                  <a:cubicBezTo>
                    <a:pt x="73640" y="35826"/>
                    <a:pt x="73414" y="36290"/>
                    <a:pt x="73343" y="36588"/>
                  </a:cubicBezTo>
                  <a:cubicBezTo>
                    <a:pt x="73271" y="36898"/>
                    <a:pt x="73140" y="36957"/>
                    <a:pt x="73319" y="37231"/>
                  </a:cubicBezTo>
                  <a:cubicBezTo>
                    <a:pt x="73328" y="37243"/>
                    <a:pt x="73340" y="37247"/>
                    <a:pt x="73352" y="37247"/>
                  </a:cubicBezTo>
                  <a:cubicBezTo>
                    <a:pt x="73382" y="37247"/>
                    <a:pt x="73417" y="37223"/>
                    <a:pt x="73442" y="37223"/>
                  </a:cubicBezTo>
                  <a:cubicBezTo>
                    <a:pt x="73458" y="37223"/>
                    <a:pt x="73470" y="37233"/>
                    <a:pt x="73474" y="37267"/>
                  </a:cubicBezTo>
                  <a:cubicBezTo>
                    <a:pt x="73474" y="37374"/>
                    <a:pt x="73485" y="37469"/>
                    <a:pt x="73497" y="37564"/>
                  </a:cubicBezTo>
                  <a:cubicBezTo>
                    <a:pt x="73509" y="37743"/>
                    <a:pt x="73462" y="37921"/>
                    <a:pt x="73426" y="38088"/>
                  </a:cubicBezTo>
                  <a:cubicBezTo>
                    <a:pt x="73492" y="38040"/>
                    <a:pt x="73555" y="38027"/>
                    <a:pt x="73617" y="38027"/>
                  </a:cubicBezTo>
                  <a:cubicBezTo>
                    <a:pt x="73701" y="38027"/>
                    <a:pt x="73784" y="38052"/>
                    <a:pt x="73872" y="38052"/>
                  </a:cubicBezTo>
                  <a:cubicBezTo>
                    <a:pt x="73931" y="38052"/>
                    <a:pt x="73992" y="38041"/>
                    <a:pt x="74057" y="38005"/>
                  </a:cubicBezTo>
                  <a:cubicBezTo>
                    <a:pt x="74112" y="37972"/>
                    <a:pt x="74161" y="37959"/>
                    <a:pt x="74205" y="37959"/>
                  </a:cubicBezTo>
                  <a:cubicBezTo>
                    <a:pt x="74368" y="37959"/>
                    <a:pt x="74469" y="38134"/>
                    <a:pt x="74612" y="38134"/>
                  </a:cubicBezTo>
                  <a:cubicBezTo>
                    <a:pt x="74639" y="38134"/>
                    <a:pt x="74668" y="38128"/>
                    <a:pt x="74700" y="38112"/>
                  </a:cubicBezTo>
                  <a:lnTo>
                    <a:pt x="74700" y="38112"/>
                  </a:lnTo>
                  <a:cubicBezTo>
                    <a:pt x="74480" y="38277"/>
                    <a:pt x="74758" y="38656"/>
                    <a:pt x="74952" y="38656"/>
                  </a:cubicBezTo>
                  <a:cubicBezTo>
                    <a:pt x="74968" y="38656"/>
                    <a:pt x="74983" y="38653"/>
                    <a:pt x="74998" y="38648"/>
                  </a:cubicBezTo>
                  <a:cubicBezTo>
                    <a:pt x="75208" y="38589"/>
                    <a:pt x="75361" y="38266"/>
                    <a:pt x="75626" y="38266"/>
                  </a:cubicBezTo>
                  <a:cubicBezTo>
                    <a:pt x="75631" y="38266"/>
                    <a:pt x="75636" y="38267"/>
                    <a:pt x="75640" y="38267"/>
                  </a:cubicBezTo>
                  <a:cubicBezTo>
                    <a:pt x="75819" y="38274"/>
                    <a:pt x="75990" y="38281"/>
                    <a:pt x="76162" y="38281"/>
                  </a:cubicBezTo>
                  <a:cubicBezTo>
                    <a:pt x="76288" y="38281"/>
                    <a:pt x="76415" y="38277"/>
                    <a:pt x="76545" y="38267"/>
                  </a:cubicBezTo>
                  <a:cubicBezTo>
                    <a:pt x="76641" y="38255"/>
                    <a:pt x="76760" y="37981"/>
                    <a:pt x="76807" y="37898"/>
                  </a:cubicBezTo>
                  <a:cubicBezTo>
                    <a:pt x="76867" y="37802"/>
                    <a:pt x="77117" y="37791"/>
                    <a:pt x="77224" y="37767"/>
                  </a:cubicBezTo>
                  <a:cubicBezTo>
                    <a:pt x="77129" y="37588"/>
                    <a:pt x="77426" y="37350"/>
                    <a:pt x="77534" y="37195"/>
                  </a:cubicBezTo>
                  <a:cubicBezTo>
                    <a:pt x="77712" y="36957"/>
                    <a:pt x="77343" y="36826"/>
                    <a:pt x="77426" y="36683"/>
                  </a:cubicBezTo>
                  <a:cubicBezTo>
                    <a:pt x="77712" y="36195"/>
                    <a:pt x="77855" y="35802"/>
                    <a:pt x="78331" y="35564"/>
                  </a:cubicBezTo>
                  <a:cubicBezTo>
                    <a:pt x="78498" y="35481"/>
                    <a:pt x="78891" y="35374"/>
                    <a:pt x="78998" y="35219"/>
                  </a:cubicBezTo>
                  <a:cubicBezTo>
                    <a:pt x="79117" y="35064"/>
                    <a:pt x="78939" y="34612"/>
                    <a:pt x="78998" y="34564"/>
                  </a:cubicBezTo>
                  <a:cubicBezTo>
                    <a:pt x="79098" y="34464"/>
                    <a:pt x="79311" y="34178"/>
                    <a:pt x="79456" y="34178"/>
                  </a:cubicBezTo>
                  <a:cubicBezTo>
                    <a:pt x="79466" y="34178"/>
                    <a:pt x="79476" y="34180"/>
                    <a:pt x="79486" y="34183"/>
                  </a:cubicBezTo>
                  <a:cubicBezTo>
                    <a:pt x="79784" y="34278"/>
                    <a:pt x="80082" y="34373"/>
                    <a:pt x="80367" y="34469"/>
                  </a:cubicBezTo>
                  <a:cubicBezTo>
                    <a:pt x="80371" y="34470"/>
                    <a:pt x="80377" y="34471"/>
                    <a:pt x="80382" y="34471"/>
                  </a:cubicBezTo>
                  <a:cubicBezTo>
                    <a:pt x="80547" y="34471"/>
                    <a:pt x="81370" y="33858"/>
                    <a:pt x="81451" y="33754"/>
                  </a:cubicBezTo>
                  <a:cubicBezTo>
                    <a:pt x="81509" y="33686"/>
                    <a:pt x="81581" y="33659"/>
                    <a:pt x="81658" y="33659"/>
                  </a:cubicBezTo>
                  <a:cubicBezTo>
                    <a:pt x="81756" y="33659"/>
                    <a:pt x="81863" y="33701"/>
                    <a:pt x="81963" y="33754"/>
                  </a:cubicBezTo>
                  <a:cubicBezTo>
                    <a:pt x="82284" y="33921"/>
                    <a:pt x="82284" y="33957"/>
                    <a:pt x="82379" y="34338"/>
                  </a:cubicBezTo>
                  <a:cubicBezTo>
                    <a:pt x="82475" y="34754"/>
                    <a:pt x="82891" y="34909"/>
                    <a:pt x="83201" y="35207"/>
                  </a:cubicBezTo>
                  <a:cubicBezTo>
                    <a:pt x="83371" y="35366"/>
                    <a:pt x="83498" y="35590"/>
                    <a:pt x="83716" y="35590"/>
                  </a:cubicBezTo>
                  <a:cubicBezTo>
                    <a:pt x="83727" y="35590"/>
                    <a:pt x="83737" y="35589"/>
                    <a:pt x="83749" y="35588"/>
                  </a:cubicBezTo>
                  <a:cubicBezTo>
                    <a:pt x="83755" y="35587"/>
                    <a:pt x="83761" y="35586"/>
                    <a:pt x="83767" y="35586"/>
                  </a:cubicBezTo>
                  <a:cubicBezTo>
                    <a:pt x="83910" y="35586"/>
                    <a:pt x="84223" y="35821"/>
                    <a:pt x="84189" y="35969"/>
                  </a:cubicBezTo>
                  <a:cubicBezTo>
                    <a:pt x="84223" y="35950"/>
                    <a:pt x="84260" y="35941"/>
                    <a:pt x="84296" y="35941"/>
                  </a:cubicBezTo>
                  <a:cubicBezTo>
                    <a:pt x="84399" y="35941"/>
                    <a:pt x="84493" y="36015"/>
                    <a:pt x="84475" y="36147"/>
                  </a:cubicBezTo>
                  <a:cubicBezTo>
                    <a:pt x="84451" y="36290"/>
                    <a:pt x="84677" y="36302"/>
                    <a:pt x="84761" y="36314"/>
                  </a:cubicBezTo>
                  <a:cubicBezTo>
                    <a:pt x="84844" y="36326"/>
                    <a:pt x="85106" y="37017"/>
                    <a:pt x="84999" y="37076"/>
                  </a:cubicBezTo>
                  <a:cubicBezTo>
                    <a:pt x="84844" y="37159"/>
                    <a:pt x="84963" y="37255"/>
                    <a:pt x="84820" y="37362"/>
                  </a:cubicBezTo>
                  <a:cubicBezTo>
                    <a:pt x="84689" y="37457"/>
                    <a:pt x="84403" y="37457"/>
                    <a:pt x="84237" y="37493"/>
                  </a:cubicBezTo>
                  <a:cubicBezTo>
                    <a:pt x="84210" y="37500"/>
                    <a:pt x="84163" y="37504"/>
                    <a:pt x="84104" y="37504"/>
                  </a:cubicBezTo>
                  <a:cubicBezTo>
                    <a:pt x="83878" y="37504"/>
                    <a:pt x="83484" y="37454"/>
                    <a:pt x="83427" y="37398"/>
                  </a:cubicBezTo>
                  <a:lnTo>
                    <a:pt x="83427" y="37398"/>
                  </a:lnTo>
                  <a:cubicBezTo>
                    <a:pt x="82987" y="37886"/>
                    <a:pt x="84118" y="37850"/>
                    <a:pt x="84213" y="38183"/>
                  </a:cubicBezTo>
                  <a:cubicBezTo>
                    <a:pt x="84236" y="38252"/>
                    <a:pt x="84319" y="38284"/>
                    <a:pt x="84406" y="38284"/>
                  </a:cubicBezTo>
                  <a:cubicBezTo>
                    <a:pt x="84544" y="38284"/>
                    <a:pt x="84691" y="38203"/>
                    <a:pt x="84618" y="38064"/>
                  </a:cubicBezTo>
                  <a:cubicBezTo>
                    <a:pt x="84511" y="37838"/>
                    <a:pt x="84546" y="37552"/>
                    <a:pt x="84784" y="37410"/>
                  </a:cubicBezTo>
                  <a:lnTo>
                    <a:pt x="84784" y="37410"/>
                  </a:lnTo>
                  <a:cubicBezTo>
                    <a:pt x="84781" y="37522"/>
                    <a:pt x="84819" y="37566"/>
                    <a:pt x="84874" y="37566"/>
                  </a:cubicBezTo>
                  <a:cubicBezTo>
                    <a:pt x="85004" y="37566"/>
                    <a:pt x="85226" y="37319"/>
                    <a:pt x="85201" y="37159"/>
                  </a:cubicBezTo>
                  <a:cubicBezTo>
                    <a:pt x="85177" y="36993"/>
                    <a:pt x="85761" y="36921"/>
                    <a:pt x="85416" y="36659"/>
                  </a:cubicBezTo>
                  <a:cubicBezTo>
                    <a:pt x="85296" y="36564"/>
                    <a:pt x="85189" y="36576"/>
                    <a:pt x="85225" y="36409"/>
                  </a:cubicBezTo>
                  <a:cubicBezTo>
                    <a:pt x="85273" y="36207"/>
                    <a:pt x="85285" y="36171"/>
                    <a:pt x="85427" y="36040"/>
                  </a:cubicBezTo>
                  <a:cubicBezTo>
                    <a:pt x="85445" y="36024"/>
                    <a:pt x="85465" y="36017"/>
                    <a:pt x="85488" y="36017"/>
                  </a:cubicBezTo>
                  <a:cubicBezTo>
                    <a:pt x="85649" y="36017"/>
                    <a:pt x="85918" y="36381"/>
                    <a:pt x="86023" y="36433"/>
                  </a:cubicBezTo>
                  <a:cubicBezTo>
                    <a:pt x="86320" y="36040"/>
                    <a:pt x="85154" y="35552"/>
                    <a:pt x="84915" y="35362"/>
                  </a:cubicBezTo>
                  <a:cubicBezTo>
                    <a:pt x="85177" y="35147"/>
                    <a:pt x="84892" y="35159"/>
                    <a:pt x="84725" y="35147"/>
                  </a:cubicBezTo>
                  <a:cubicBezTo>
                    <a:pt x="84463" y="35135"/>
                    <a:pt x="84368" y="34993"/>
                    <a:pt x="84165" y="34826"/>
                  </a:cubicBezTo>
                  <a:cubicBezTo>
                    <a:pt x="83999" y="34683"/>
                    <a:pt x="84022" y="34397"/>
                    <a:pt x="83892" y="34219"/>
                  </a:cubicBezTo>
                  <a:cubicBezTo>
                    <a:pt x="83772" y="34052"/>
                    <a:pt x="83499" y="33921"/>
                    <a:pt x="83332" y="33802"/>
                  </a:cubicBezTo>
                  <a:cubicBezTo>
                    <a:pt x="83130" y="33647"/>
                    <a:pt x="83356" y="33385"/>
                    <a:pt x="83296" y="33266"/>
                  </a:cubicBezTo>
                  <a:cubicBezTo>
                    <a:pt x="83118" y="32945"/>
                    <a:pt x="83284" y="32921"/>
                    <a:pt x="83558" y="32838"/>
                  </a:cubicBezTo>
                  <a:cubicBezTo>
                    <a:pt x="83685" y="32806"/>
                    <a:pt x="83746" y="32777"/>
                    <a:pt x="83779" y="32777"/>
                  </a:cubicBezTo>
                  <a:cubicBezTo>
                    <a:pt x="83820" y="32777"/>
                    <a:pt x="83817" y="32823"/>
                    <a:pt x="83844" y="32969"/>
                  </a:cubicBezTo>
                  <a:cubicBezTo>
                    <a:pt x="83872" y="33124"/>
                    <a:pt x="83938" y="33255"/>
                    <a:pt x="84013" y="33255"/>
                  </a:cubicBezTo>
                  <a:cubicBezTo>
                    <a:pt x="84063" y="33255"/>
                    <a:pt x="84117" y="33194"/>
                    <a:pt x="84165" y="33040"/>
                  </a:cubicBezTo>
                  <a:cubicBezTo>
                    <a:pt x="84439" y="33254"/>
                    <a:pt x="84463" y="33350"/>
                    <a:pt x="84570" y="33707"/>
                  </a:cubicBezTo>
                  <a:cubicBezTo>
                    <a:pt x="84606" y="33826"/>
                    <a:pt x="84868" y="34171"/>
                    <a:pt x="84987" y="34183"/>
                  </a:cubicBezTo>
                  <a:cubicBezTo>
                    <a:pt x="85427" y="34242"/>
                    <a:pt x="85844" y="34635"/>
                    <a:pt x="86201" y="34921"/>
                  </a:cubicBezTo>
                  <a:cubicBezTo>
                    <a:pt x="86475" y="35135"/>
                    <a:pt x="86594" y="35135"/>
                    <a:pt x="86559" y="35505"/>
                  </a:cubicBezTo>
                  <a:cubicBezTo>
                    <a:pt x="86523" y="35897"/>
                    <a:pt x="86416" y="36076"/>
                    <a:pt x="86701" y="36314"/>
                  </a:cubicBezTo>
                  <a:cubicBezTo>
                    <a:pt x="86868" y="36445"/>
                    <a:pt x="86951" y="36755"/>
                    <a:pt x="87082" y="36945"/>
                  </a:cubicBezTo>
                  <a:cubicBezTo>
                    <a:pt x="87297" y="37279"/>
                    <a:pt x="87297" y="37314"/>
                    <a:pt x="87666" y="37326"/>
                  </a:cubicBezTo>
                  <a:cubicBezTo>
                    <a:pt x="87273" y="37636"/>
                    <a:pt x="87380" y="37683"/>
                    <a:pt x="87523" y="38195"/>
                  </a:cubicBezTo>
                  <a:cubicBezTo>
                    <a:pt x="87600" y="38131"/>
                    <a:pt x="87660" y="38087"/>
                    <a:pt x="87712" y="38087"/>
                  </a:cubicBezTo>
                  <a:cubicBezTo>
                    <a:pt x="87756" y="38087"/>
                    <a:pt x="87794" y="38119"/>
                    <a:pt x="87832" y="38195"/>
                  </a:cubicBezTo>
                  <a:cubicBezTo>
                    <a:pt x="87916" y="38398"/>
                    <a:pt x="88059" y="38362"/>
                    <a:pt x="88261" y="38398"/>
                  </a:cubicBezTo>
                  <a:cubicBezTo>
                    <a:pt x="88190" y="38183"/>
                    <a:pt x="88106" y="38112"/>
                    <a:pt x="88273" y="37981"/>
                  </a:cubicBezTo>
                  <a:cubicBezTo>
                    <a:pt x="88428" y="37850"/>
                    <a:pt x="88416" y="37707"/>
                    <a:pt x="88190" y="37671"/>
                  </a:cubicBezTo>
                  <a:cubicBezTo>
                    <a:pt x="88255" y="37589"/>
                    <a:pt x="88312" y="37557"/>
                    <a:pt x="88368" y="37557"/>
                  </a:cubicBezTo>
                  <a:cubicBezTo>
                    <a:pt x="88463" y="37557"/>
                    <a:pt x="88553" y="37652"/>
                    <a:pt x="88666" y="37743"/>
                  </a:cubicBezTo>
                  <a:cubicBezTo>
                    <a:pt x="88725" y="37314"/>
                    <a:pt x="88404" y="37255"/>
                    <a:pt x="88118" y="37052"/>
                  </a:cubicBezTo>
                  <a:cubicBezTo>
                    <a:pt x="88344" y="36826"/>
                    <a:pt x="88333" y="36850"/>
                    <a:pt x="88178" y="36576"/>
                  </a:cubicBezTo>
                  <a:cubicBezTo>
                    <a:pt x="88071" y="36397"/>
                    <a:pt x="87880" y="36207"/>
                    <a:pt x="88059" y="36005"/>
                  </a:cubicBezTo>
                  <a:lnTo>
                    <a:pt x="88059" y="36005"/>
                  </a:lnTo>
                  <a:cubicBezTo>
                    <a:pt x="88165" y="36086"/>
                    <a:pt x="88260" y="36179"/>
                    <a:pt x="88371" y="36179"/>
                  </a:cubicBezTo>
                  <a:cubicBezTo>
                    <a:pt x="88422" y="36179"/>
                    <a:pt x="88475" y="36160"/>
                    <a:pt x="88535" y="36112"/>
                  </a:cubicBezTo>
                  <a:cubicBezTo>
                    <a:pt x="88594" y="36064"/>
                    <a:pt x="88452" y="35897"/>
                    <a:pt x="88547" y="35862"/>
                  </a:cubicBezTo>
                  <a:cubicBezTo>
                    <a:pt x="88641" y="35820"/>
                    <a:pt x="88754" y="35750"/>
                    <a:pt x="88852" y="35750"/>
                  </a:cubicBezTo>
                  <a:cubicBezTo>
                    <a:pt x="88866" y="35750"/>
                    <a:pt x="88879" y="35752"/>
                    <a:pt x="88892" y="35755"/>
                  </a:cubicBezTo>
                  <a:cubicBezTo>
                    <a:pt x="89106" y="35814"/>
                    <a:pt x="89249" y="35755"/>
                    <a:pt x="89487" y="35850"/>
                  </a:cubicBezTo>
                  <a:cubicBezTo>
                    <a:pt x="89642" y="35909"/>
                    <a:pt x="89785" y="35909"/>
                    <a:pt x="89928" y="35969"/>
                  </a:cubicBezTo>
                  <a:cubicBezTo>
                    <a:pt x="89749" y="36076"/>
                    <a:pt x="89607" y="36124"/>
                    <a:pt x="89642" y="36362"/>
                  </a:cubicBezTo>
                  <a:cubicBezTo>
                    <a:pt x="89868" y="36159"/>
                    <a:pt x="90095" y="35945"/>
                    <a:pt x="90321" y="35731"/>
                  </a:cubicBezTo>
                  <a:cubicBezTo>
                    <a:pt x="90355" y="35697"/>
                    <a:pt x="90402" y="35685"/>
                    <a:pt x="90455" y="35685"/>
                  </a:cubicBezTo>
                  <a:cubicBezTo>
                    <a:pt x="90573" y="35685"/>
                    <a:pt x="90721" y="35741"/>
                    <a:pt x="90831" y="35741"/>
                  </a:cubicBezTo>
                  <a:cubicBezTo>
                    <a:pt x="90900" y="35741"/>
                    <a:pt x="90954" y="35719"/>
                    <a:pt x="90976" y="35647"/>
                  </a:cubicBezTo>
                  <a:cubicBezTo>
                    <a:pt x="91000" y="35564"/>
                    <a:pt x="90535" y="35350"/>
                    <a:pt x="90452" y="35171"/>
                  </a:cubicBezTo>
                  <a:cubicBezTo>
                    <a:pt x="90309" y="34909"/>
                    <a:pt x="90238" y="34564"/>
                    <a:pt x="90535" y="34373"/>
                  </a:cubicBezTo>
                  <a:cubicBezTo>
                    <a:pt x="90833" y="34183"/>
                    <a:pt x="90809" y="33909"/>
                    <a:pt x="90892" y="33552"/>
                  </a:cubicBezTo>
                  <a:cubicBezTo>
                    <a:pt x="90916" y="33433"/>
                    <a:pt x="91166" y="33445"/>
                    <a:pt x="91238" y="33350"/>
                  </a:cubicBezTo>
                  <a:cubicBezTo>
                    <a:pt x="91297" y="33242"/>
                    <a:pt x="91297" y="32980"/>
                    <a:pt x="91309" y="32861"/>
                  </a:cubicBezTo>
                  <a:cubicBezTo>
                    <a:pt x="91345" y="32647"/>
                    <a:pt x="91726" y="32361"/>
                    <a:pt x="91869" y="32207"/>
                  </a:cubicBezTo>
                  <a:cubicBezTo>
                    <a:pt x="91898" y="32172"/>
                    <a:pt x="91949" y="32160"/>
                    <a:pt x="92013" y="32160"/>
                  </a:cubicBezTo>
                  <a:cubicBezTo>
                    <a:pt x="92166" y="32160"/>
                    <a:pt x="92393" y="32230"/>
                    <a:pt x="92559" y="32230"/>
                  </a:cubicBezTo>
                  <a:cubicBezTo>
                    <a:pt x="92610" y="32230"/>
                    <a:pt x="92655" y="32223"/>
                    <a:pt x="92690" y="32207"/>
                  </a:cubicBezTo>
                  <a:lnTo>
                    <a:pt x="92690" y="32207"/>
                  </a:lnTo>
                  <a:cubicBezTo>
                    <a:pt x="92643" y="32308"/>
                    <a:pt x="92562" y="32334"/>
                    <a:pt x="92470" y="32334"/>
                  </a:cubicBezTo>
                  <a:cubicBezTo>
                    <a:pt x="92378" y="32334"/>
                    <a:pt x="92274" y="32308"/>
                    <a:pt x="92178" y="32302"/>
                  </a:cubicBezTo>
                  <a:lnTo>
                    <a:pt x="92178" y="32302"/>
                  </a:lnTo>
                  <a:cubicBezTo>
                    <a:pt x="92259" y="32359"/>
                    <a:pt x="92406" y="32517"/>
                    <a:pt x="92512" y="32517"/>
                  </a:cubicBezTo>
                  <a:cubicBezTo>
                    <a:pt x="92516" y="32517"/>
                    <a:pt x="92520" y="32516"/>
                    <a:pt x="92524" y="32516"/>
                  </a:cubicBezTo>
                  <a:cubicBezTo>
                    <a:pt x="92609" y="32516"/>
                    <a:pt x="92704" y="32503"/>
                    <a:pt x="92796" y="32503"/>
                  </a:cubicBezTo>
                  <a:cubicBezTo>
                    <a:pt x="92858" y="32503"/>
                    <a:pt x="92919" y="32509"/>
                    <a:pt x="92976" y="32528"/>
                  </a:cubicBezTo>
                  <a:cubicBezTo>
                    <a:pt x="93428" y="32683"/>
                    <a:pt x="92762" y="32921"/>
                    <a:pt x="92583" y="33016"/>
                  </a:cubicBezTo>
                  <a:cubicBezTo>
                    <a:pt x="92928" y="33183"/>
                    <a:pt x="93131" y="33123"/>
                    <a:pt x="92976" y="33552"/>
                  </a:cubicBezTo>
                  <a:cubicBezTo>
                    <a:pt x="93024" y="33591"/>
                    <a:pt x="93081" y="33608"/>
                    <a:pt x="93141" y="33608"/>
                  </a:cubicBezTo>
                  <a:cubicBezTo>
                    <a:pt x="93393" y="33608"/>
                    <a:pt x="93722" y="33324"/>
                    <a:pt x="93905" y="33219"/>
                  </a:cubicBezTo>
                  <a:cubicBezTo>
                    <a:pt x="93949" y="33197"/>
                    <a:pt x="93994" y="33191"/>
                    <a:pt x="94038" y="33191"/>
                  </a:cubicBezTo>
                  <a:cubicBezTo>
                    <a:pt x="94118" y="33191"/>
                    <a:pt x="94197" y="33212"/>
                    <a:pt x="94274" y="33212"/>
                  </a:cubicBezTo>
                  <a:cubicBezTo>
                    <a:pt x="94372" y="33212"/>
                    <a:pt x="94468" y="33177"/>
                    <a:pt x="94560" y="33016"/>
                  </a:cubicBezTo>
                  <a:cubicBezTo>
                    <a:pt x="94417" y="33016"/>
                    <a:pt x="94277" y="33043"/>
                    <a:pt x="94152" y="33043"/>
                  </a:cubicBezTo>
                  <a:cubicBezTo>
                    <a:pt x="94027" y="33043"/>
                    <a:pt x="93917" y="33016"/>
                    <a:pt x="93833" y="32909"/>
                  </a:cubicBezTo>
                  <a:cubicBezTo>
                    <a:pt x="93698" y="32751"/>
                    <a:pt x="93552" y="32358"/>
                    <a:pt x="93831" y="32358"/>
                  </a:cubicBezTo>
                  <a:cubicBezTo>
                    <a:pt x="93846" y="32358"/>
                    <a:pt x="93863" y="32359"/>
                    <a:pt x="93881" y="32361"/>
                  </a:cubicBezTo>
                  <a:cubicBezTo>
                    <a:pt x="93857" y="32397"/>
                    <a:pt x="93833" y="32445"/>
                    <a:pt x="93821" y="32492"/>
                  </a:cubicBezTo>
                  <a:cubicBezTo>
                    <a:pt x="94071" y="32242"/>
                    <a:pt x="94202" y="32183"/>
                    <a:pt x="94536" y="32111"/>
                  </a:cubicBezTo>
                  <a:lnTo>
                    <a:pt x="94536" y="32207"/>
                  </a:lnTo>
                  <a:cubicBezTo>
                    <a:pt x="94750" y="31933"/>
                    <a:pt x="95083" y="31921"/>
                    <a:pt x="95381" y="31873"/>
                  </a:cubicBezTo>
                  <a:cubicBezTo>
                    <a:pt x="95423" y="31867"/>
                    <a:pt x="95515" y="31840"/>
                    <a:pt x="95589" y="31840"/>
                  </a:cubicBezTo>
                  <a:cubicBezTo>
                    <a:pt x="95664" y="31840"/>
                    <a:pt x="95720" y="31867"/>
                    <a:pt x="95691" y="31968"/>
                  </a:cubicBezTo>
                  <a:cubicBezTo>
                    <a:pt x="95631" y="32135"/>
                    <a:pt x="95274" y="31933"/>
                    <a:pt x="95369" y="32207"/>
                  </a:cubicBezTo>
                  <a:cubicBezTo>
                    <a:pt x="95238" y="32218"/>
                    <a:pt x="95119" y="32218"/>
                    <a:pt x="95000" y="32218"/>
                  </a:cubicBezTo>
                  <a:cubicBezTo>
                    <a:pt x="95071" y="32385"/>
                    <a:pt x="95250" y="32480"/>
                    <a:pt x="95393" y="32599"/>
                  </a:cubicBezTo>
                  <a:cubicBezTo>
                    <a:pt x="95380" y="32599"/>
                    <a:pt x="95368" y="32599"/>
                    <a:pt x="95355" y="32599"/>
                  </a:cubicBezTo>
                  <a:cubicBezTo>
                    <a:pt x="95086" y="32599"/>
                    <a:pt x="94862" y="32724"/>
                    <a:pt x="94964" y="33099"/>
                  </a:cubicBezTo>
                  <a:cubicBezTo>
                    <a:pt x="94845" y="33076"/>
                    <a:pt x="94726" y="33052"/>
                    <a:pt x="94607" y="33028"/>
                  </a:cubicBezTo>
                  <a:cubicBezTo>
                    <a:pt x="94607" y="33028"/>
                    <a:pt x="94512" y="33147"/>
                    <a:pt x="94500" y="33171"/>
                  </a:cubicBezTo>
                  <a:cubicBezTo>
                    <a:pt x="94631" y="33266"/>
                    <a:pt x="94750" y="33373"/>
                    <a:pt x="94881" y="33457"/>
                  </a:cubicBezTo>
                  <a:cubicBezTo>
                    <a:pt x="94929" y="33480"/>
                    <a:pt x="95179" y="33647"/>
                    <a:pt x="95214" y="33659"/>
                  </a:cubicBezTo>
                  <a:cubicBezTo>
                    <a:pt x="95536" y="33695"/>
                    <a:pt x="95726" y="33981"/>
                    <a:pt x="95976" y="34219"/>
                  </a:cubicBezTo>
                  <a:cubicBezTo>
                    <a:pt x="96203" y="34433"/>
                    <a:pt x="96453" y="34469"/>
                    <a:pt x="96667" y="34707"/>
                  </a:cubicBezTo>
                  <a:cubicBezTo>
                    <a:pt x="96822" y="34873"/>
                    <a:pt x="96953" y="35290"/>
                    <a:pt x="96715" y="35445"/>
                  </a:cubicBezTo>
                  <a:cubicBezTo>
                    <a:pt x="96463" y="35602"/>
                    <a:pt x="96248" y="35713"/>
                    <a:pt x="95973" y="35713"/>
                  </a:cubicBezTo>
                  <a:cubicBezTo>
                    <a:pt x="95936" y="35713"/>
                    <a:pt x="95897" y="35711"/>
                    <a:pt x="95857" y="35707"/>
                  </a:cubicBezTo>
                  <a:cubicBezTo>
                    <a:pt x="95830" y="35704"/>
                    <a:pt x="95804" y="35702"/>
                    <a:pt x="95779" y="35702"/>
                  </a:cubicBezTo>
                  <a:cubicBezTo>
                    <a:pt x="95604" y="35702"/>
                    <a:pt x="95462" y="35772"/>
                    <a:pt x="95300" y="35772"/>
                  </a:cubicBezTo>
                  <a:cubicBezTo>
                    <a:pt x="95236" y="35772"/>
                    <a:pt x="95169" y="35761"/>
                    <a:pt x="95095" y="35731"/>
                  </a:cubicBezTo>
                  <a:cubicBezTo>
                    <a:pt x="94917" y="35659"/>
                    <a:pt x="94381" y="35576"/>
                    <a:pt x="94309" y="35469"/>
                  </a:cubicBezTo>
                  <a:cubicBezTo>
                    <a:pt x="94235" y="35368"/>
                    <a:pt x="94197" y="35340"/>
                    <a:pt x="94170" y="35340"/>
                  </a:cubicBezTo>
                  <a:cubicBezTo>
                    <a:pt x="94137" y="35340"/>
                    <a:pt x="94119" y="35384"/>
                    <a:pt x="94065" y="35384"/>
                  </a:cubicBezTo>
                  <a:cubicBezTo>
                    <a:pt x="94045" y="35384"/>
                    <a:pt x="94020" y="35378"/>
                    <a:pt x="93988" y="35362"/>
                  </a:cubicBezTo>
                  <a:cubicBezTo>
                    <a:pt x="93857" y="35302"/>
                    <a:pt x="93750" y="35195"/>
                    <a:pt x="93809" y="35076"/>
                  </a:cubicBezTo>
                  <a:lnTo>
                    <a:pt x="93809" y="35076"/>
                  </a:lnTo>
                  <a:cubicBezTo>
                    <a:pt x="93685" y="35119"/>
                    <a:pt x="93564" y="35133"/>
                    <a:pt x="93441" y="35133"/>
                  </a:cubicBezTo>
                  <a:cubicBezTo>
                    <a:pt x="93293" y="35133"/>
                    <a:pt x="93144" y="35113"/>
                    <a:pt x="92988" y="35100"/>
                  </a:cubicBezTo>
                  <a:cubicBezTo>
                    <a:pt x="92981" y="35099"/>
                    <a:pt x="92974" y="35099"/>
                    <a:pt x="92967" y="35099"/>
                  </a:cubicBezTo>
                  <a:cubicBezTo>
                    <a:pt x="92747" y="35099"/>
                    <a:pt x="92506" y="35282"/>
                    <a:pt x="92321" y="35397"/>
                  </a:cubicBezTo>
                  <a:cubicBezTo>
                    <a:pt x="92094" y="35555"/>
                    <a:pt x="92039" y="35648"/>
                    <a:pt x="91824" y="35648"/>
                  </a:cubicBezTo>
                  <a:cubicBezTo>
                    <a:pt x="91779" y="35648"/>
                    <a:pt x="91728" y="35644"/>
                    <a:pt x="91666" y="35635"/>
                  </a:cubicBezTo>
                  <a:cubicBezTo>
                    <a:pt x="91571" y="35618"/>
                    <a:pt x="91416" y="35588"/>
                    <a:pt x="91276" y="35588"/>
                  </a:cubicBezTo>
                  <a:cubicBezTo>
                    <a:pt x="91136" y="35588"/>
                    <a:pt x="91011" y="35618"/>
                    <a:pt x="90976" y="35719"/>
                  </a:cubicBezTo>
                  <a:cubicBezTo>
                    <a:pt x="91095" y="35778"/>
                    <a:pt x="91214" y="35838"/>
                    <a:pt x="91333" y="35897"/>
                  </a:cubicBezTo>
                  <a:cubicBezTo>
                    <a:pt x="90952" y="36112"/>
                    <a:pt x="90738" y="36112"/>
                    <a:pt x="90309" y="36124"/>
                  </a:cubicBezTo>
                  <a:cubicBezTo>
                    <a:pt x="90095" y="36136"/>
                    <a:pt x="89559" y="36243"/>
                    <a:pt x="89618" y="36648"/>
                  </a:cubicBezTo>
                  <a:cubicBezTo>
                    <a:pt x="89737" y="36636"/>
                    <a:pt x="89857" y="36624"/>
                    <a:pt x="89988" y="36600"/>
                  </a:cubicBezTo>
                  <a:lnTo>
                    <a:pt x="89988" y="36600"/>
                  </a:lnTo>
                  <a:cubicBezTo>
                    <a:pt x="89618" y="37017"/>
                    <a:pt x="90202" y="38005"/>
                    <a:pt x="90547" y="38207"/>
                  </a:cubicBezTo>
                  <a:cubicBezTo>
                    <a:pt x="90716" y="38309"/>
                    <a:pt x="91066" y="38591"/>
                    <a:pt x="91295" y="38591"/>
                  </a:cubicBezTo>
                  <a:cubicBezTo>
                    <a:pt x="91308" y="38591"/>
                    <a:pt x="91321" y="38590"/>
                    <a:pt x="91333" y="38588"/>
                  </a:cubicBezTo>
                  <a:cubicBezTo>
                    <a:pt x="91571" y="38541"/>
                    <a:pt x="91571" y="38553"/>
                    <a:pt x="91642" y="38314"/>
                  </a:cubicBezTo>
                  <a:cubicBezTo>
                    <a:pt x="91676" y="38221"/>
                    <a:pt x="91726" y="38193"/>
                    <a:pt x="91789" y="38193"/>
                  </a:cubicBezTo>
                  <a:cubicBezTo>
                    <a:pt x="91862" y="38193"/>
                    <a:pt x="91951" y="38230"/>
                    <a:pt x="92047" y="38243"/>
                  </a:cubicBezTo>
                  <a:cubicBezTo>
                    <a:pt x="92316" y="38301"/>
                    <a:pt x="92447" y="38612"/>
                    <a:pt x="92734" y="38612"/>
                  </a:cubicBezTo>
                  <a:cubicBezTo>
                    <a:pt x="92739" y="38612"/>
                    <a:pt x="92744" y="38612"/>
                    <a:pt x="92750" y="38612"/>
                  </a:cubicBezTo>
                  <a:cubicBezTo>
                    <a:pt x="92771" y="38610"/>
                    <a:pt x="92794" y="38609"/>
                    <a:pt x="92819" y="38609"/>
                  </a:cubicBezTo>
                  <a:cubicBezTo>
                    <a:pt x="92883" y="38609"/>
                    <a:pt x="92957" y="38614"/>
                    <a:pt x="93027" y="38614"/>
                  </a:cubicBezTo>
                  <a:cubicBezTo>
                    <a:pt x="93103" y="38614"/>
                    <a:pt x="93174" y="38609"/>
                    <a:pt x="93226" y="38588"/>
                  </a:cubicBezTo>
                  <a:cubicBezTo>
                    <a:pt x="93357" y="38529"/>
                    <a:pt x="93464" y="38243"/>
                    <a:pt x="93595" y="38219"/>
                  </a:cubicBezTo>
                  <a:cubicBezTo>
                    <a:pt x="93601" y="38218"/>
                    <a:pt x="93607" y="38217"/>
                    <a:pt x="93613" y="38217"/>
                  </a:cubicBezTo>
                  <a:cubicBezTo>
                    <a:pt x="93700" y="38217"/>
                    <a:pt x="93800" y="38342"/>
                    <a:pt x="93883" y="38342"/>
                  </a:cubicBezTo>
                  <a:cubicBezTo>
                    <a:pt x="93899" y="38342"/>
                    <a:pt x="93914" y="38337"/>
                    <a:pt x="93928" y="38326"/>
                  </a:cubicBezTo>
                  <a:cubicBezTo>
                    <a:pt x="93983" y="38271"/>
                    <a:pt x="94080" y="38160"/>
                    <a:pt x="94160" y="38160"/>
                  </a:cubicBezTo>
                  <a:cubicBezTo>
                    <a:pt x="94184" y="38160"/>
                    <a:pt x="94207" y="38170"/>
                    <a:pt x="94226" y="38195"/>
                  </a:cubicBezTo>
                  <a:cubicBezTo>
                    <a:pt x="94309" y="38291"/>
                    <a:pt x="93964" y="38803"/>
                    <a:pt x="94119" y="39041"/>
                  </a:cubicBezTo>
                  <a:cubicBezTo>
                    <a:pt x="94381" y="39422"/>
                    <a:pt x="93726" y="40565"/>
                    <a:pt x="93595" y="40934"/>
                  </a:cubicBezTo>
                  <a:cubicBezTo>
                    <a:pt x="93453" y="41329"/>
                    <a:pt x="93086" y="41493"/>
                    <a:pt x="92716" y="41493"/>
                  </a:cubicBezTo>
                  <a:cubicBezTo>
                    <a:pt x="92528" y="41493"/>
                    <a:pt x="92339" y="41451"/>
                    <a:pt x="92178" y="41374"/>
                  </a:cubicBezTo>
                  <a:cubicBezTo>
                    <a:pt x="92014" y="41295"/>
                    <a:pt x="91912" y="41259"/>
                    <a:pt x="91820" y="41259"/>
                  </a:cubicBezTo>
                  <a:cubicBezTo>
                    <a:pt x="91693" y="41259"/>
                    <a:pt x="91585" y="41328"/>
                    <a:pt x="91357" y="41446"/>
                  </a:cubicBezTo>
                  <a:cubicBezTo>
                    <a:pt x="91152" y="41538"/>
                    <a:pt x="91046" y="41579"/>
                    <a:pt x="90927" y="41579"/>
                  </a:cubicBezTo>
                  <a:cubicBezTo>
                    <a:pt x="90832" y="41579"/>
                    <a:pt x="90729" y="41553"/>
                    <a:pt x="90559" y="41505"/>
                  </a:cubicBezTo>
                  <a:cubicBezTo>
                    <a:pt x="90214" y="41398"/>
                    <a:pt x="89868" y="41303"/>
                    <a:pt x="89523" y="41196"/>
                  </a:cubicBezTo>
                  <a:cubicBezTo>
                    <a:pt x="89519" y="41194"/>
                    <a:pt x="89515" y="41194"/>
                    <a:pt x="89510" y="41194"/>
                  </a:cubicBezTo>
                  <a:cubicBezTo>
                    <a:pt x="89447" y="41194"/>
                    <a:pt x="89335" y="41311"/>
                    <a:pt x="89272" y="41311"/>
                  </a:cubicBezTo>
                  <a:cubicBezTo>
                    <a:pt x="89257" y="41311"/>
                    <a:pt x="89246" y="41305"/>
                    <a:pt x="89237" y="41291"/>
                  </a:cubicBezTo>
                  <a:cubicBezTo>
                    <a:pt x="89142" y="41112"/>
                    <a:pt x="89142" y="41029"/>
                    <a:pt x="88964" y="40993"/>
                  </a:cubicBezTo>
                  <a:cubicBezTo>
                    <a:pt x="88749" y="40946"/>
                    <a:pt x="88535" y="40898"/>
                    <a:pt x="88321" y="40862"/>
                  </a:cubicBezTo>
                  <a:cubicBezTo>
                    <a:pt x="88190" y="40839"/>
                    <a:pt x="88285" y="40624"/>
                    <a:pt x="88178" y="40588"/>
                  </a:cubicBezTo>
                  <a:cubicBezTo>
                    <a:pt x="88012" y="40546"/>
                    <a:pt x="87877" y="40528"/>
                    <a:pt x="87751" y="40528"/>
                  </a:cubicBezTo>
                  <a:cubicBezTo>
                    <a:pt x="87522" y="40528"/>
                    <a:pt x="87322" y="40587"/>
                    <a:pt x="87023" y="40672"/>
                  </a:cubicBezTo>
                  <a:cubicBezTo>
                    <a:pt x="86928" y="40696"/>
                    <a:pt x="86820" y="40993"/>
                    <a:pt x="86761" y="41089"/>
                  </a:cubicBezTo>
                  <a:cubicBezTo>
                    <a:pt x="86701" y="41208"/>
                    <a:pt x="86904" y="41386"/>
                    <a:pt x="86844" y="41517"/>
                  </a:cubicBezTo>
                  <a:cubicBezTo>
                    <a:pt x="86700" y="41793"/>
                    <a:pt x="86573" y="41903"/>
                    <a:pt x="86424" y="41903"/>
                  </a:cubicBezTo>
                  <a:cubicBezTo>
                    <a:pt x="86289" y="41903"/>
                    <a:pt x="86137" y="41813"/>
                    <a:pt x="85939" y="41672"/>
                  </a:cubicBezTo>
                  <a:cubicBezTo>
                    <a:pt x="85642" y="41470"/>
                    <a:pt x="85332" y="41517"/>
                    <a:pt x="85023" y="41386"/>
                  </a:cubicBezTo>
                  <a:cubicBezTo>
                    <a:pt x="84654" y="41231"/>
                    <a:pt x="84761" y="40815"/>
                    <a:pt x="84392" y="40719"/>
                  </a:cubicBezTo>
                  <a:cubicBezTo>
                    <a:pt x="83915" y="40600"/>
                    <a:pt x="83439" y="40469"/>
                    <a:pt x="82963" y="40338"/>
                  </a:cubicBezTo>
                  <a:cubicBezTo>
                    <a:pt x="82677" y="40267"/>
                    <a:pt x="82403" y="39910"/>
                    <a:pt x="82189" y="39707"/>
                  </a:cubicBezTo>
                  <a:cubicBezTo>
                    <a:pt x="82320" y="39553"/>
                    <a:pt x="82737" y="39255"/>
                    <a:pt x="82629" y="39064"/>
                  </a:cubicBezTo>
                  <a:cubicBezTo>
                    <a:pt x="82403" y="38636"/>
                    <a:pt x="82439" y="38612"/>
                    <a:pt x="82641" y="38160"/>
                  </a:cubicBezTo>
                  <a:cubicBezTo>
                    <a:pt x="82436" y="38079"/>
                    <a:pt x="82244" y="37939"/>
                    <a:pt x="82050" y="37939"/>
                  </a:cubicBezTo>
                  <a:cubicBezTo>
                    <a:pt x="81986" y="37939"/>
                    <a:pt x="81921" y="37954"/>
                    <a:pt x="81856" y="37993"/>
                  </a:cubicBezTo>
                  <a:cubicBezTo>
                    <a:pt x="81665" y="38109"/>
                    <a:pt x="81497" y="38139"/>
                    <a:pt x="81317" y="38139"/>
                  </a:cubicBezTo>
                  <a:cubicBezTo>
                    <a:pt x="81183" y="38139"/>
                    <a:pt x="81042" y="38122"/>
                    <a:pt x="80879" y="38112"/>
                  </a:cubicBezTo>
                  <a:cubicBezTo>
                    <a:pt x="80789" y="38103"/>
                    <a:pt x="80685" y="38080"/>
                    <a:pt x="80588" y="38080"/>
                  </a:cubicBezTo>
                  <a:cubicBezTo>
                    <a:pt x="80557" y="38080"/>
                    <a:pt x="80527" y="38082"/>
                    <a:pt x="80498" y="38088"/>
                  </a:cubicBezTo>
                  <a:cubicBezTo>
                    <a:pt x="80355" y="38112"/>
                    <a:pt x="80212" y="38279"/>
                    <a:pt x="80070" y="38291"/>
                  </a:cubicBezTo>
                  <a:cubicBezTo>
                    <a:pt x="79951" y="38291"/>
                    <a:pt x="79772" y="38183"/>
                    <a:pt x="79653" y="38148"/>
                  </a:cubicBezTo>
                  <a:cubicBezTo>
                    <a:pt x="79620" y="38137"/>
                    <a:pt x="79583" y="38133"/>
                    <a:pt x="79544" y="38133"/>
                  </a:cubicBezTo>
                  <a:cubicBezTo>
                    <a:pt x="79404" y="38133"/>
                    <a:pt x="79239" y="38189"/>
                    <a:pt x="79117" y="38207"/>
                  </a:cubicBezTo>
                  <a:cubicBezTo>
                    <a:pt x="78558" y="38267"/>
                    <a:pt x="77903" y="38505"/>
                    <a:pt x="77391" y="38743"/>
                  </a:cubicBezTo>
                  <a:cubicBezTo>
                    <a:pt x="77105" y="38874"/>
                    <a:pt x="76831" y="39064"/>
                    <a:pt x="76557" y="39231"/>
                  </a:cubicBezTo>
                  <a:cubicBezTo>
                    <a:pt x="76552" y="39234"/>
                    <a:pt x="76546" y="39236"/>
                    <a:pt x="76538" y="39236"/>
                  </a:cubicBezTo>
                  <a:cubicBezTo>
                    <a:pt x="76456" y="39236"/>
                    <a:pt x="76242" y="39073"/>
                    <a:pt x="76176" y="39041"/>
                  </a:cubicBezTo>
                  <a:cubicBezTo>
                    <a:pt x="76153" y="39029"/>
                    <a:pt x="76123" y="39024"/>
                    <a:pt x="76089" y="39024"/>
                  </a:cubicBezTo>
                  <a:cubicBezTo>
                    <a:pt x="75951" y="39024"/>
                    <a:pt x="75748" y="39105"/>
                    <a:pt x="75652" y="39124"/>
                  </a:cubicBezTo>
                  <a:cubicBezTo>
                    <a:pt x="75635" y="39128"/>
                    <a:pt x="75618" y="39129"/>
                    <a:pt x="75601" y="39129"/>
                  </a:cubicBezTo>
                  <a:cubicBezTo>
                    <a:pt x="75344" y="39129"/>
                    <a:pt x="75124" y="38742"/>
                    <a:pt x="75040" y="38742"/>
                  </a:cubicBezTo>
                  <a:cubicBezTo>
                    <a:pt x="75038" y="38742"/>
                    <a:pt x="75035" y="38742"/>
                    <a:pt x="75033" y="38743"/>
                  </a:cubicBezTo>
                  <a:cubicBezTo>
                    <a:pt x="74688" y="38850"/>
                    <a:pt x="74628" y="39326"/>
                    <a:pt x="74486" y="39672"/>
                  </a:cubicBezTo>
                  <a:cubicBezTo>
                    <a:pt x="74283" y="40160"/>
                    <a:pt x="73283" y="40255"/>
                    <a:pt x="73200" y="40755"/>
                  </a:cubicBezTo>
                  <a:cubicBezTo>
                    <a:pt x="73140" y="41184"/>
                    <a:pt x="73069" y="41612"/>
                    <a:pt x="73009" y="42041"/>
                  </a:cubicBezTo>
                  <a:cubicBezTo>
                    <a:pt x="72962" y="42386"/>
                    <a:pt x="72831" y="42386"/>
                    <a:pt x="72545" y="42565"/>
                  </a:cubicBezTo>
                  <a:cubicBezTo>
                    <a:pt x="72009" y="42910"/>
                    <a:pt x="71628" y="43077"/>
                    <a:pt x="71319" y="43648"/>
                  </a:cubicBezTo>
                  <a:cubicBezTo>
                    <a:pt x="70866" y="44458"/>
                    <a:pt x="70426" y="45280"/>
                    <a:pt x="69973" y="46089"/>
                  </a:cubicBezTo>
                  <a:cubicBezTo>
                    <a:pt x="69890" y="46220"/>
                    <a:pt x="69699" y="46458"/>
                    <a:pt x="69675" y="46625"/>
                  </a:cubicBezTo>
                  <a:cubicBezTo>
                    <a:pt x="69640" y="46887"/>
                    <a:pt x="69842" y="47351"/>
                    <a:pt x="69890" y="47613"/>
                  </a:cubicBezTo>
                  <a:cubicBezTo>
                    <a:pt x="69985" y="48006"/>
                    <a:pt x="70068" y="48387"/>
                    <a:pt x="70152" y="48780"/>
                  </a:cubicBezTo>
                  <a:cubicBezTo>
                    <a:pt x="70211" y="49018"/>
                    <a:pt x="69961" y="49411"/>
                    <a:pt x="69890" y="49625"/>
                  </a:cubicBezTo>
                  <a:cubicBezTo>
                    <a:pt x="69842" y="49744"/>
                    <a:pt x="69592" y="50197"/>
                    <a:pt x="69664" y="50316"/>
                  </a:cubicBezTo>
                  <a:cubicBezTo>
                    <a:pt x="69818" y="50578"/>
                    <a:pt x="69961" y="50840"/>
                    <a:pt x="70116" y="51102"/>
                  </a:cubicBezTo>
                  <a:cubicBezTo>
                    <a:pt x="70580" y="51911"/>
                    <a:pt x="71045" y="52721"/>
                    <a:pt x="71509" y="53531"/>
                  </a:cubicBezTo>
                  <a:cubicBezTo>
                    <a:pt x="71795" y="54031"/>
                    <a:pt x="72021" y="54185"/>
                    <a:pt x="72485" y="54519"/>
                  </a:cubicBezTo>
                  <a:cubicBezTo>
                    <a:pt x="72854" y="54781"/>
                    <a:pt x="73224" y="55043"/>
                    <a:pt x="73581" y="55316"/>
                  </a:cubicBezTo>
                  <a:cubicBezTo>
                    <a:pt x="73719" y="55412"/>
                    <a:pt x="73895" y="55612"/>
                    <a:pt x="74058" y="55612"/>
                  </a:cubicBezTo>
                  <a:cubicBezTo>
                    <a:pt x="74077" y="55612"/>
                    <a:pt x="74097" y="55609"/>
                    <a:pt x="74116" y="55602"/>
                  </a:cubicBezTo>
                  <a:cubicBezTo>
                    <a:pt x="74497" y="55471"/>
                    <a:pt x="74878" y="55328"/>
                    <a:pt x="75259" y="55197"/>
                  </a:cubicBezTo>
                  <a:cubicBezTo>
                    <a:pt x="75354" y="55163"/>
                    <a:pt x="75439" y="55150"/>
                    <a:pt x="75521" y="55150"/>
                  </a:cubicBezTo>
                  <a:cubicBezTo>
                    <a:pt x="75697" y="55150"/>
                    <a:pt x="75858" y="55212"/>
                    <a:pt x="76069" y="55269"/>
                  </a:cubicBezTo>
                  <a:cubicBezTo>
                    <a:pt x="76243" y="55318"/>
                    <a:pt x="76356" y="55362"/>
                    <a:pt x="76475" y="55362"/>
                  </a:cubicBezTo>
                  <a:cubicBezTo>
                    <a:pt x="76559" y="55362"/>
                    <a:pt x="76646" y="55340"/>
                    <a:pt x="76760" y="55281"/>
                  </a:cubicBezTo>
                  <a:cubicBezTo>
                    <a:pt x="77117" y="55102"/>
                    <a:pt x="77462" y="54924"/>
                    <a:pt x="77807" y="54745"/>
                  </a:cubicBezTo>
                  <a:cubicBezTo>
                    <a:pt x="77960" y="54669"/>
                    <a:pt x="78928" y="54509"/>
                    <a:pt x="79363" y="54509"/>
                  </a:cubicBezTo>
                  <a:cubicBezTo>
                    <a:pt x="79472" y="54509"/>
                    <a:pt x="79548" y="54519"/>
                    <a:pt x="79570" y="54543"/>
                  </a:cubicBezTo>
                  <a:cubicBezTo>
                    <a:pt x="79808" y="54840"/>
                    <a:pt x="80058" y="55138"/>
                    <a:pt x="80296" y="55436"/>
                  </a:cubicBezTo>
                  <a:cubicBezTo>
                    <a:pt x="80363" y="55522"/>
                    <a:pt x="80480" y="55548"/>
                    <a:pt x="80612" y="55548"/>
                  </a:cubicBezTo>
                  <a:cubicBezTo>
                    <a:pt x="80808" y="55548"/>
                    <a:pt x="81035" y="55490"/>
                    <a:pt x="81177" y="55483"/>
                  </a:cubicBezTo>
                  <a:cubicBezTo>
                    <a:pt x="81244" y="55479"/>
                    <a:pt x="81299" y="55477"/>
                    <a:pt x="81346" y="55477"/>
                  </a:cubicBezTo>
                  <a:cubicBezTo>
                    <a:pt x="81585" y="55477"/>
                    <a:pt x="81613" y="55544"/>
                    <a:pt x="81832" y="55852"/>
                  </a:cubicBezTo>
                  <a:cubicBezTo>
                    <a:pt x="82058" y="56162"/>
                    <a:pt x="82046" y="56186"/>
                    <a:pt x="81998" y="56579"/>
                  </a:cubicBezTo>
                  <a:cubicBezTo>
                    <a:pt x="81939" y="57043"/>
                    <a:pt x="81891" y="57507"/>
                    <a:pt x="81832" y="57972"/>
                  </a:cubicBezTo>
                  <a:cubicBezTo>
                    <a:pt x="81808" y="58198"/>
                    <a:pt x="81713" y="58436"/>
                    <a:pt x="81844" y="58615"/>
                  </a:cubicBezTo>
                  <a:cubicBezTo>
                    <a:pt x="82094" y="58948"/>
                    <a:pt x="82344" y="59281"/>
                    <a:pt x="82606" y="59627"/>
                  </a:cubicBezTo>
                  <a:cubicBezTo>
                    <a:pt x="82737" y="59805"/>
                    <a:pt x="83034" y="60067"/>
                    <a:pt x="83082" y="60293"/>
                  </a:cubicBezTo>
                  <a:cubicBezTo>
                    <a:pt x="83260" y="61031"/>
                    <a:pt x="83427" y="61770"/>
                    <a:pt x="83606" y="62508"/>
                  </a:cubicBezTo>
                  <a:cubicBezTo>
                    <a:pt x="83761" y="63198"/>
                    <a:pt x="83987" y="63722"/>
                    <a:pt x="83618" y="64377"/>
                  </a:cubicBezTo>
                  <a:cubicBezTo>
                    <a:pt x="83225" y="65068"/>
                    <a:pt x="83213" y="65818"/>
                    <a:pt x="83094" y="66615"/>
                  </a:cubicBezTo>
                  <a:cubicBezTo>
                    <a:pt x="83070" y="66770"/>
                    <a:pt x="82963" y="67080"/>
                    <a:pt x="83034" y="67235"/>
                  </a:cubicBezTo>
                  <a:cubicBezTo>
                    <a:pt x="83213" y="67592"/>
                    <a:pt x="83391" y="67961"/>
                    <a:pt x="83570" y="68318"/>
                  </a:cubicBezTo>
                  <a:cubicBezTo>
                    <a:pt x="83844" y="68878"/>
                    <a:pt x="84165" y="69366"/>
                    <a:pt x="84261" y="69985"/>
                  </a:cubicBezTo>
                  <a:cubicBezTo>
                    <a:pt x="84332" y="70449"/>
                    <a:pt x="84392" y="70914"/>
                    <a:pt x="84475" y="71378"/>
                  </a:cubicBezTo>
                  <a:cubicBezTo>
                    <a:pt x="84499" y="71545"/>
                    <a:pt x="84487" y="72116"/>
                    <a:pt x="84618" y="72235"/>
                  </a:cubicBezTo>
                  <a:cubicBezTo>
                    <a:pt x="84784" y="72402"/>
                    <a:pt x="85094" y="72592"/>
                    <a:pt x="85189" y="72831"/>
                  </a:cubicBezTo>
                  <a:cubicBezTo>
                    <a:pt x="85344" y="73235"/>
                    <a:pt x="85511" y="73640"/>
                    <a:pt x="85677" y="74057"/>
                  </a:cubicBezTo>
                  <a:cubicBezTo>
                    <a:pt x="85749" y="74235"/>
                    <a:pt x="85987" y="74616"/>
                    <a:pt x="85963" y="74819"/>
                  </a:cubicBezTo>
                  <a:cubicBezTo>
                    <a:pt x="85904" y="75367"/>
                    <a:pt x="85892" y="75355"/>
                    <a:pt x="86273" y="75700"/>
                  </a:cubicBezTo>
                  <a:cubicBezTo>
                    <a:pt x="86375" y="75803"/>
                    <a:pt x="86664" y="76178"/>
                    <a:pt x="86824" y="76178"/>
                  </a:cubicBezTo>
                  <a:cubicBezTo>
                    <a:pt x="86831" y="76178"/>
                    <a:pt x="86838" y="76178"/>
                    <a:pt x="86844" y="76176"/>
                  </a:cubicBezTo>
                  <a:cubicBezTo>
                    <a:pt x="87166" y="76117"/>
                    <a:pt x="87499" y="76045"/>
                    <a:pt x="87809" y="75974"/>
                  </a:cubicBezTo>
                  <a:cubicBezTo>
                    <a:pt x="88511" y="75831"/>
                    <a:pt x="89214" y="75688"/>
                    <a:pt x="89904" y="75533"/>
                  </a:cubicBezTo>
                  <a:cubicBezTo>
                    <a:pt x="90095" y="75498"/>
                    <a:pt x="90392" y="75128"/>
                    <a:pt x="90535" y="74997"/>
                  </a:cubicBezTo>
                  <a:cubicBezTo>
                    <a:pt x="90797" y="74771"/>
                    <a:pt x="91107" y="74569"/>
                    <a:pt x="91345" y="74307"/>
                  </a:cubicBezTo>
                  <a:cubicBezTo>
                    <a:pt x="91797" y="73807"/>
                    <a:pt x="92154" y="73152"/>
                    <a:pt x="92547" y="72604"/>
                  </a:cubicBezTo>
                  <a:cubicBezTo>
                    <a:pt x="92678" y="72426"/>
                    <a:pt x="92631" y="71830"/>
                    <a:pt x="92655" y="71616"/>
                  </a:cubicBezTo>
                  <a:cubicBezTo>
                    <a:pt x="92690" y="71211"/>
                    <a:pt x="92619" y="71057"/>
                    <a:pt x="92952" y="70902"/>
                  </a:cubicBezTo>
                  <a:cubicBezTo>
                    <a:pt x="93155" y="70806"/>
                    <a:pt x="93738" y="70664"/>
                    <a:pt x="93857" y="70461"/>
                  </a:cubicBezTo>
                  <a:cubicBezTo>
                    <a:pt x="94000" y="70247"/>
                    <a:pt x="93952" y="69628"/>
                    <a:pt x="93988" y="69354"/>
                  </a:cubicBezTo>
                  <a:cubicBezTo>
                    <a:pt x="94012" y="69128"/>
                    <a:pt x="93690" y="68640"/>
                    <a:pt x="93595" y="68437"/>
                  </a:cubicBezTo>
                  <a:cubicBezTo>
                    <a:pt x="93464" y="68116"/>
                    <a:pt x="93726" y="68009"/>
                    <a:pt x="93928" y="67770"/>
                  </a:cubicBezTo>
                  <a:cubicBezTo>
                    <a:pt x="94167" y="67497"/>
                    <a:pt x="94393" y="67223"/>
                    <a:pt x="94631" y="66949"/>
                  </a:cubicBezTo>
                  <a:cubicBezTo>
                    <a:pt x="94810" y="66735"/>
                    <a:pt x="95298" y="66627"/>
                    <a:pt x="95536" y="66508"/>
                  </a:cubicBezTo>
                  <a:cubicBezTo>
                    <a:pt x="95964" y="66294"/>
                    <a:pt x="96393" y="65675"/>
                    <a:pt x="96369" y="65151"/>
                  </a:cubicBezTo>
                  <a:cubicBezTo>
                    <a:pt x="96334" y="64425"/>
                    <a:pt x="96476" y="63532"/>
                    <a:pt x="96060" y="62960"/>
                  </a:cubicBezTo>
                  <a:cubicBezTo>
                    <a:pt x="95786" y="62591"/>
                    <a:pt x="95762" y="62555"/>
                    <a:pt x="95786" y="62079"/>
                  </a:cubicBezTo>
                  <a:cubicBezTo>
                    <a:pt x="95822" y="61555"/>
                    <a:pt x="95810" y="61484"/>
                    <a:pt x="95536" y="61055"/>
                  </a:cubicBezTo>
                  <a:cubicBezTo>
                    <a:pt x="95369" y="60817"/>
                    <a:pt x="96381" y="59436"/>
                    <a:pt x="96536" y="59174"/>
                  </a:cubicBezTo>
                  <a:cubicBezTo>
                    <a:pt x="97238" y="57960"/>
                    <a:pt x="98346" y="57043"/>
                    <a:pt x="99286" y="56043"/>
                  </a:cubicBezTo>
                  <a:cubicBezTo>
                    <a:pt x="99643" y="55674"/>
                    <a:pt x="99858" y="55162"/>
                    <a:pt x="100108" y="54697"/>
                  </a:cubicBezTo>
                  <a:cubicBezTo>
                    <a:pt x="100394" y="54150"/>
                    <a:pt x="100858" y="53566"/>
                    <a:pt x="100989" y="52935"/>
                  </a:cubicBezTo>
                  <a:cubicBezTo>
                    <a:pt x="101025" y="52780"/>
                    <a:pt x="101298" y="52030"/>
                    <a:pt x="101227" y="51899"/>
                  </a:cubicBezTo>
                  <a:cubicBezTo>
                    <a:pt x="101184" y="51822"/>
                    <a:pt x="101102" y="51796"/>
                    <a:pt x="101008" y="51796"/>
                  </a:cubicBezTo>
                  <a:cubicBezTo>
                    <a:pt x="100842" y="51796"/>
                    <a:pt x="100639" y="51877"/>
                    <a:pt x="100548" y="51899"/>
                  </a:cubicBezTo>
                  <a:cubicBezTo>
                    <a:pt x="99763" y="52102"/>
                    <a:pt x="98989" y="52316"/>
                    <a:pt x="98203" y="52530"/>
                  </a:cubicBezTo>
                  <a:cubicBezTo>
                    <a:pt x="98192" y="52533"/>
                    <a:pt x="98181" y="52535"/>
                    <a:pt x="98170" y="52535"/>
                  </a:cubicBezTo>
                  <a:cubicBezTo>
                    <a:pt x="97947" y="52535"/>
                    <a:pt x="97653" y="51991"/>
                    <a:pt x="97381" y="51911"/>
                  </a:cubicBezTo>
                  <a:cubicBezTo>
                    <a:pt x="97810" y="51506"/>
                    <a:pt x="97262" y="51161"/>
                    <a:pt x="96988" y="50840"/>
                  </a:cubicBezTo>
                  <a:cubicBezTo>
                    <a:pt x="96822" y="50649"/>
                    <a:pt x="96667" y="50459"/>
                    <a:pt x="96500" y="50268"/>
                  </a:cubicBezTo>
                  <a:cubicBezTo>
                    <a:pt x="96393" y="50149"/>
                    <a:pt x="95976" y="50173"/>
                    <a:pt x="95917" y="50018"/>
                  </a:cubicBezTo>
                  <a:cubicBezTo>
                    <a:pt x="95762" y="49590"/>
                    <a:pt x="95655" y="48994"/>
                    <a:pt x="95405" y="48613"/>
                  </a:cubicBezTo>
                  <a:cubicBezTo>
                    <a:pt x="95274" y="48423"/>
                    <a:pt x="95036" y="48256"/>
                    <a:pt x="94869" y="48101"/>
                  </a:cubicBezTo>
                  <a:cubicBezTo>
                    <a:pt x="94738" y="47970"/>
                    <a:pt x="94750" y="47637"/>
                    <a:pt x="94726" y="47458"/>
                  </a:cubicBezTo>
                  <a:cubicBezTo>
                    <a:pt x="94679" y="47161"/>
                    <a:pt x="94631" y="46863"/>
                    <a:pt x="94583" y="46554"/>
                  </a:cubicBezTo>
                  <a:cubicBezTo>
                    <a:pt x="94560" y="46387"/>
                    <a:pt x="94286" y="46184"/>
                    <a:pt x="94167" y="46065"/>
                  </a:cubicBezTo>
                  <a:cubicBezTo>
                    <a:pt x="93917" y="45792"/>
                    <a:pt x="93976" y="45387"/>
                    <a:pt x="93798" y="45030"/>
                  </a:cubicBezTo>
                  <a:cubicBezTo>
                    <a:pt x="93512" y="44434"/>
                    <a:pt x="93214" y="43839"/>
                    <a:pt x="92928" y="43244"/>
                  </a:cubicBezTo>
                  <a:cubicBezTo>
                    <a:pt x="92785" y="42958"/>
                    <a:pt x="92333" y="42422"/>
                    <a:pt x="92583" y="42101"/>
                  </a:cubicBezTo>
                  <a:lnTo>
                    <a:pt x="92583" y="42101"/>
                  </a:lnTo>
                  <a:cubicBezTo>
                    <a:pt x="92821" y="42577"/>
                    <a:pt x="93012" y="42898"/>
                    <a:pt x="93369" y="43279"/>
                  </a:cubicBezTo>
                  <a:cubicBezTo>
                    <a:pt x="93464" y="42970"/>
                    <a:pt x="93571" y="42648"/>
                    <a:pt x="93678" y="42339"/>
                  </a:cubicBezTo>
                  <a:lnTo>
                    <a:pt x="93678" y="42339"/>
                  </a:lnTo>
                  <a:cubicBezTo>
                    <a:pt x="93643" y="42601"/>
                    <a:pt x="93595" y="42863"/>
                    <a:pt x="93571" y="43125"/>
                  </a:cubicBezTo>
                  <a:cubicBezTo>
                    <a:pt x="93595" y="43118"/>
                    <a:pt x="93617" y="43115"/>
                    <a:pt x="93638" y="43115"/>
                  </a:cubicBezTo>
                  <a:cubicBezTo>
                    <a:pt x="93862" y="43115"/>
                    <a:pt x="93951" y="43440"/>
                    <a:pt x="94059" y="43625"/>
                  </a:cubicBezTo>
                  <a:cubicBezTo>
                    <a:pt x="94298" y="44065"/>
                    <a:pt x="94536" y="44482"/>
                    <a:pt x="94774" y="44910"/>
                  </a:cubicBezTo>
                  <a:cubicBezTo>
                    <a:pt x="94881" y="45113"/>
                    <a:pt x="95095" y="45196"/>
                    <a:pt x="95179" y="45387"/>
                  </a:cubicBezTo>
                  <a:cubicBezTo>
                    <a:pt x="95333" y="45684"/>
                    <a:pt x="95560" y="45994"/>
                    <a:pt x="95607" y="46339"/>
                  </a:cubicBezTo>
                  <a:cubicBezTo>
                    <a:pt x="95655" y="46565"/>
                    <a:pt x="95655" y="47208"/>
                    <a:pt x="95857" y="47292"/>
                  </a:cubicBezTo>
                  <a:cubicBezTo>
                    <a:pt x="96226" y="47423"/>
                    <a:pt x="96262" y="47494"/>
                    <a:pt x="96476" y="47851"/>
                  </a:cubicBezTo>
                  <a:cubicBezTo>
                    <a:pt x="96834" y="48459"/>
                    <a:pt x="97179" y="48911"/>
                    <a:pt x="97310" y="49613"/>
                  </a:cubicBezTo>
                  <a:cubicBezTo>
                    <a:pt x="97393" y="50066"/>
                    <a:pt x="97477" y="50518"/>
                    <a:pt x="97560" y="50971"/>
                  </a:cubicBezTo>
                  <a:cubicBezTo>
                    <a:pt x="97618" y="51278"/>
                    <a:pt x="97653" y="51325"/>
                    <a:pt x="97815" y="51325"/>
                  </a:cubicBezTo>
                  <a:cubicBezTo>
                    <a:pt x="97885" y="51325"/>
                    <a:pt x="97978" y="51316"/>
                    <a:pt x="98108" y="51316"/>
                  </a:cubicBezTo>
                  <a:cubicBezTo>
                    <a:pt x="98381" y="51316"/>
                    <a:pt x="98429" y="51030"/>
                    <a:pt x="98691" y="50959"/>
                  </a:cubicBezTo>
                  <a:cubicBezTo>
                    <a:pt x="99024" y="50864"/>
                    <a:pt x="99370" y="50756"/>
                    <a:pt x="99715" y="50685"/>
                  </a:cubicBezTo>
                  <a:cubicBezTo>
                    <a:pt x="99882" y="50661"/>
                    <a:pt x="100001" y="50685"/>
                    <a:pt x="100096" y="50530"/>
                  </a:cubicBezTo>
                  <a:cubicBezTo>
                    <a:pt x="100179" y="50411"/>
                    <a:pt x="100191" y="50352"/>
                    <a:pt x="100310" y="50304"/>
                  </a:cubicBezTo>
                  <a:cubicBezTo>
                    <a:pt x="100715" y="50161"/>
                    <a:pt x="101108" y="50018"/>
                    <a:pt x="101513" y="49875"/>
                  </a:cubicBezTo>
                  <a:cubicBezTo>
                    <a:pt x="101739" y="49792"/>
                    <a:pt x="101703" y="49471"/>
                    <a:pt x="101941" y="49363"/>
                  </a:cubicBezTo>
                  <a:cubicBezTo>
                    <a:pt x="102120" y="49280"/>
                    <a:pt x="102287" y="49209"/>
                    <a:pt x="102465" y="49125"/>
                  </a:cubicBezTo>
                  <a:cubicBezTo>
                    <a:pt x="102483" y="49118"/>
                    <a:pt x="102501" y="49115"/>
                    <a:pt x="102521" y="49115"/>
                  </a:cubicBezTo>
                  <a:cubicBezTo>
                    <a:pt x="102616" y="49115"/>
                    <a:pt x="102731" y="49183"/>
                    <a:pt x="102826" y="49183"/>
                  </a:cubicBezTo>
                  <a:cubicBezTo>
                    <a:pt x="102846" y="49183"/>
                    <a:pt x="102865" y="49180"/>
                    <a:pt x="102882" y="49173"/>
                  </a:cubicBezTo>
                  <a:cubicBezTo>
                    <a:pt x="103013" y="49101"/>
                    <a:pt x="103013" y="48697"/>
                    <a:pt x="103156" y="48637"/>
                  </a:cubicBezTo>
                  <a:cubicBezTo>
                    <a:pt x="103394" y="48518"/>
                    <a:pt x="103632" y="48411"/>
                    <a:pt x="103870" y="48292"/>
                  </a:cubicBezTo>
                  <a:cubicBezTo>
                    <a:pt x="104108" y="48173"/>
                    <a:pt x="104215" y="48208"/>
                    <a:pt x="104215" y="47923"/>
                  </a:cubicBezTo>
                  <a:cubicBezTo>
                    <a:pt x="104215" y="47601"/>
                    <a:pt x="104287" y="47458"/>
                    <a:pt x="104418" y="47173"/>
                  </a:cubicBezTo>
                  <a:cubicBezTo>
                    <a:pt x="104430" y="47244"/>
                    <a:pt x="104477" y="47316"/>
                    <a:pt x="104489" y="47387"/>
                  </a:cubicBezTo>
                  <a:cubicBezTo>
                    <a:pt x="104644" y="47208"/>
                    <a:pt x="105132" y="46804"/>
                    <a:pt x="105144" y="46565"/>
                  </a:cubicBezTo>
                  <a:cubicBezTo>
                    <a:pt x="105168" y="46327"/>
                    <a:pt x="105263" y="46173"/>
                    <a:pt x="105025" y="46137"/>
                  </a:cubicBezTo>
                  <a:cubicBezTo>
                    <a:pt x="104894" y="46113"/>
                    <a:pt x="104787" y="45780"/>
                    <a:pt x="104727" y="45661"/>
                  </a:cubicBezTo>
                  <a:cubicBezTo>
                    <a:pt x="104644" y="45494"/>
                    <a:pt x="104466" y="45553"/>
                    <a:pt x="104311" y="45494"/>
                  </a:cubicBezTo>
                  <a:cubicBezTo>
                    <a:pt x="104132" y="45411"/>
                    <a:pt x="103977" y="45256"/>
                    <a:pt x="103823" y="45149"/>
                  </a:cubicBezTo>
                  <a:cubicBezTo>
                    <a:pt x="103549" y="44970"/>
                    <a:pt x="103632" y="44446"/>
                    <a:pt x="103608" y="44125"/>
                  </a:cubicBezTo>
                  <a:lnTo>
                    <a:pt x="103608" y="44125"/>
                  </a:lnTo>
                  <a:cubicBezTo>
                    <a:pt x="103334" y="44434"/>
                    <a:pt x="103025" y="44970"/>
                    <a:pt x="102680" y="45184"/>
                  </a:cubicBezTo>
                  <a:cubicBezTo>
                    <a:pt x="102334" y="45399"/>
                    <a:pt x="101703" y="45327"/>
                    <a:pt x="101322" y="45351"/>
                  </a:cubicBezTo>
                  <a:cubicBezTo>
                    <a:pt x="101310" y="44899"/>
                    <a:pt x="101358" y="44518"/>
                    <a:pt x="101132" y="44137"/>
                  </a:cubicBezTo>
                  <a:cubicBezTo>
                    <a:pt x="101096" y="44398"/>
                    <a:pt x="101060" y="44649"/>
                    <a:pt x="101013" y="44910"/>
                  </a:cubicBezTo>
                  <a:cubicBezTo>
                    <a:pt x="100715" y="44339"/>
                    <a:pt x="100429" y="43756"/>
                    <a:pt x="100108" y="43208"/>
                  </a:cubicBezTo>
                  <a:cubicBezTo>
                    <a:pt x="100013" y="43053"/>
                    <a:pt x="99572" y="42529"/>
                    <a:pt x="99703" y="42374"/>
                  </a:cubicBezTo>
                  <a:cubicBezTo>
                    <a:pt x="99960" y="42066"/>
                    <a:pt x="100032" y="41967"/>
                    <a:pt x="100248" y="41967"/>
                  </a:cubicBezTo>
                  <a:cubicBezTo>
                    <a:pt x="100332" y="41967"/>
                    <a:pt x="100437" y="41982"/>
                    <a:pt x="100584" y="42005"/>
                  </a:cubicBezTo>
                  <a:cubicBezTo>
                    <a:pt x="100894" y="42053"/>
                    <a:pt x="100941" y="42422"/>
                    <a:pt x="101072" y="42708"/>
                  </a:cubicBezTo>
                  <a:cubicBezTo>
                    <a:pt x="101275" y="43148"/>
                    <a:pt x="101322" y="43196"/>
                    <a:pt x="101727" y="43386"/>
                  </a:cubicBezTo>
                  <a:cubicBezTo>
                    <a:pt x="101953" y="43494"/>
                    <a:pt x="102120" y="43803"/>
                    <a:pt x="102370" y="43839"/>
                  </a:cubicBezTo>
                  <a:cubicBezTo>
                    <a:pt x="102583" y="43877"/>
                    <a:pt x="102747" y="43908"/>
                    <a:pt x="102910" y="43908"/>
                  </a:cubicBezTo>
                  <a:cubicBezTo>
                    <a:pt x="103056" y="43908"/>
                    <a:pt x="103202" y="43883"/>
                    <a:pt x="103382" y="43815"/>
                  </a:cubicBezTo>
                  <a:cubicBezTo>
                    <a:pt x="103507" y="43769"/>
                    <a:pt x="103592" y="43746"/>
                    <a:pt x="103656" y="43746"/>
                  </a:cubicBezTo>
                  <a:cubicBezTo>
                    <a:pt x="103824" y="43746"/>
                    <a:pt x="103841" y="43907"/>
                    <a:pt x="104013" y="44244"/>
                  </a:cubicBezTo>
                  <a:cubicBezTo>
                    <a:pt x="104144" y="44494"/>
                    <a:pt x="104430" y="44470"/>
                    <a:pt x="104680" y="44529"/>
                  </a:cubicBezTo>
                  <a:cubicBezTo>
                    <a:pt x="105176" y="44643"/>
                    <a:pt x="105691" y="44829"/>
                    <a:pt x="106200" y="44829"/>
                  </a:cubicBezTo>
                  <a:cubicBezTo>
                    <a:pt x="106277" y="44829"/>
                    <a:pt x="106353" y="44825"/>
                    <a:pt x="106430" y="44815"/>
                  </a:cubicBezTo>
                  <a:cubicBezTo>
                    <a:pt x="106629" y="44797"/>
                    <a:pt x="107595" y="44586"/>
                    <a:pt x="108092" y="44586"/>
                  </a:cubicBezTo>
                  <a:cubicBezTo>
                    <a:pt x="108247" y="44586"/>
                    <a:pt x="108357" y="44606"/>
                    <a:pt x="108383" y="44660"/>
                  </a:cubicBezTo>
                  <a:cubicBezTo>
                    <a:pt x="108478" y="44863"/>
                    <a:pt x="108597" y="45351"/>
                    <a:pt x="108787" y="45458"/>
                  </a:cubicBezTo>
                  <a:cubicBezTo>
                    <a:pt x="109061" y="45625"/>
                    <a:pt x="109395" y="45911"/>
                    <a:pt x="109704" y="45982"/>
                  </a:cubicBezTo>
                  <a:cubicBezTo>
                    <a:pt x="109726" y="45987"/>
                    <a:pt x="109749" y="45989"/>
                    <a:pt x="109774" y="45989"/>
                  </a:cubicBezTo>
                  <a:cubicBezTo>
                    <a:pt x="109871" y="45989"/>
                    <a:pt x="109988" y="45958"/>
                    <a:pt x="110073" y="45958"/>
                  </a:cubicBezTo>
                  <a:cubicBezTo>
                    <a:pt x="110038" y="46244"/>
                    <a:pt x="109597" y="46220"/>
                    <a:pt x="109395" y="46268"/>
                  </a:cubicBezTo>
                  <a:cubicBezTo>
                    <a:pt x="109597" y="46482"/>
                    <a:pt x="109930" y="47042"/>
                    <a:pt x="110228" y="47054"/>
                  </a:cubicBezTo>
                  <a:cubicBezTo>
                    <a:pt x="110299" y="47057"/>
                    <a:pt x="110352" y="47061"/>
                    <a:pt x="110394" y="47061"/>
                  </a:cubicBezTo>
                  <a:cubicBezTo>
                    <a:pt x="110507" y="47061"/>
                    <a:pt x="110544" y="47031"/>
                    <a:pt x="110657" y="46875"/>
                  </a:cubicBezTo>
                  <a:cubicBezTo>
                    <a:pt x="110823" y="46661"/>
                    <a:pt x="110978" y="46446"/>
                    <a:pt x="111133" y="46232"/>
                  </a:cubicBezTo>
                  <a:cubicBezTo>
                    <a:pt x="111157" y="46970"/>
                    <a:pt x="111181" y="47720"/>
                    <a:pt x="111204" y="48459"/>
                  </a:cubicBezTo>
                  <a:cubicBezTo>
                    <a:pt x="111204" y="48697"/>
                    <a:pt x="111169" y="49006"/>
                    <a:pt x="111228" y="49244"/>
                  </a:cubicBezTo>
                  <a:cubicBezTo>
                    <a:pt x="111300" y="49566"/>
                    <a:pt x="111526" y="49923"/>
                    <a:pt x="111657" y="50221"/>
                  </a:cubicBezTo>
                  <a:cubicBezTo>
                    <a:pt x="112169" y="51387"/>
                    <a:pt x="112669" y="52542"/>
                    <a:pt x="113264" y="53662"/>
                  </a:cubicBezTo>
                  <a:cubicBezTo>
                    <a:pt x="113479" y="53519"/>
                    <a:pt x="113693" y="53376"/>
                    <a:pt x="113907" y="53245"/>
                  </a:cubicBezTo>
                  <a:cubicBezTo>
                    <a:pt x="114098" y="53114"/>
                    <a:pt x="114062" y="52864"/>
                    <a:pt x="114086" y="52614"/>
                  </a:cubicBezTo>
                  <a:lnTo>
                    <a:pt x="114086" y="52614"/>
                  </a:lnTo>
                  <a:cubicBezTo>
                    <a:pt x="114324" y="52864"/>
                    <a:pt x="114443" y="52911"/>
                    <a:pt x="114431" y="53269"/>
                  </a:cubicBezTo>
                  <a:cubicBezTo>
                    <a:pt x="114419" y="53626"/>
                    <a:pt x="114431" y="53947"/>
                    <a:pt x="114467" y="54304"/>
                  </a:cubicBezTo>
                  <a:cubicBezTo>
                    <a:pt x="114493" y="54602"/>
                    <a:pt x="114646" y="54719"/>
                    <a:pt x="114817" y="54719"/>
                  </a:cubicBezTo>
                  <a:cubicBezTo>
                    <a:pt x="115112" y="54719"/>
                    <a:pt x="115458" y="54371"/>
                    <a:pt x="115300" y="53995"/>
                  </a:cubicBezTo>
                  <a:cubicBezTo>
                    <a:pt x="115157" y="53662"/>
                    <a:pt x="115050" y="53376"/>
                    <a:pt x="114824" y="53102"/>
                  </a:cubicBezTo>
                  <a:cubicBezTo>
                    <a:pt x="114562" y="52792"/>
                    <a:pt x="114502" y="52626"/>
                    <a:pt x="114407" y="52209"/>
                  </a:cubicBezTo>
                  <a:cubicBezTo>
                    <a:pt x="114336" y="51947"/>
                    <a:pt x="114538" y="51542"/>
                    <a:pt x="114610" y="51280"/>
                  </a:cubicBezTo>
                  <a:cubicBezTo>
                    <a:pt x="114681" y="51006"/>
                    <a:pt x="114598" y="50590"/>
                    <a:pt x="114598" y="50316"/>
                  </a:cubicBezTo>
                  <a:cubicBezTo>
                    <a:pt x="114586" y="49982"/>
                    <a:pt x="114479" y="49768"/>
                    <a:pt x="114764" y="49637"/>
                  </a:cubicBezTo>
                  <a:cubicBezTo>
                    <a:pt x="114979" y="49530"/>
                    <a:pt x="115336" y="49435"/>
                    <a:pt x="115515" y="49256"/>
                  </a:cubicBezTo>
                  <a:cubicBezTo>
                    <a:pt x="116038" y="48720"/>
                    <a:pt x="116562" y="48173"/>
                    <a:pt x="117086" y="47637"/>
                  </a:cubicBezTo>
                  <a:cubicBezTo>
                    <a:pt x="117277" y="47446"/>
                    <a:pt x="117455" y="47256"/>
                    <a:pt x="117646" y="47077"/>
                  </a:cubicBezTo>
                  <a:cubicBezTo>
                    <a:pt x="117705" y="46994"/>
                    <a:pt x="117598" y="46744"/>
                    <a:pt x="117658" y="46673"/>
                  </a:cubicBezTo>
                  <a:cubicBezTo>
                    <a:pt x="117693" y="46625"/>
                    <a:pt x="117931" y="46637"/>
                    <a:pt x="117979" y="46625"/>
                  </a:cubicBezTo>
                  <a:cubicBezTo>
                    <a:pt x="118360" y="46577"/>
                    <a:pt x="118741" y="46518"/>
                    <a:pt x="119110" y="46470"/>
                  </a:cubicBezTo>
                  <a:cubicBezTo>
                    <a:pt x="119325" y="46446"/>
                    <a:pt x="119575" y="46161"/>
                    <a:pt x="119753" y="46042"/>
                  </a:cubicBezTo>
                  <a:cubicBezTo>
                    <a:pt x="119944" y="46470"/>
                    <a:pt x="120063" y="46970"/>
                    <a:pt x="120420" y="47256"/>
                  </a:cubicBezTo>
                  <a:cubicBezTo>
                    <a:pt x="120837" y="47577"/>
                    <a:pt x="120956" y="48018"/>
                    <a:pt x="121170" y="48518"/>
                  </a:cubicBezTo>
                  <a:cubicBezTo>
                    <a:pt x="121230" y="48661"/>
                    <a:pt x="121099" y="49066"/>
                    <a:pt x="121075" y="49220"/>
                  </a:cubicBezTo>
                  <a:cubicBezTo>
                    <a:pt x="121027" y="49578"/>
                    <a:pt x="121003" y="49542"/>
                    <a:pt x="121325" y="49613"/>
                  </a:cubicBezTo>
                  <a:cubicBezTo>
                    <a:pt x="121439" y="49640"/>
                    <a:pt x="121509" y="49658"/>
                    <a:pt x="121563" y="49658"/>
                  </a:cubicBezTo>
                  <a:cubicBezTo>
                    <a:pt x="121655" y="49658"/>
                    <a:pt x="121697" y="49605"/>
                    <a:pt x="121825" y="49447"/>
                  </a:cubicBezTo>
                  <a:cubicBezTo>
                    <a:pt x="121980" y="49244"/>
                    <a:pt x="122146" y="49042"/>
                    <a:pt x="122313" y="48851"/>
                  </a:cubicBezTo>
                  <a:cubicBezTo>
                    <a:pt x="122551" y="49625"/>
                    <a:pt x="122813" y="50316"/>
                    <a:pt x="122861" y="51125"/>
                  </a:cubicBezTo>
                  <a:cubicBezTo>
                    <a:pt x="122896" y="51530"/>
                    <a:pt x="122980" y="52007"/>
                    <a:pt x="122944" y="52411"/>
                  </a:cubicBezTo>
                  <a:cubicBezTo>
                    <a:pt x="122920" y="52638"/>
                    <a:pt x="122730" y="53423"/>
                    <a:pt x="122873" y="53578"/>
                  </a:cubicBezTo>
                  <a:cubicBezTo>
                    <a:pt x="123170" y="53900"/>
                    <a:pt x="123468" y="54221"/>
                    <a:pt x="123777" y="54543"/>
                  </a:cubicBezTo>
                  <a:cubicBezTo>
                    <a:pt x="123980" y="54757"/>
                    <a:pt x="124075" y="55424"/>
                    <a:pt x="124170" y="55721"/>
                  </a:cubicBezTo>
                  <a:cubicBezTo>
                    <a:pt x="124301" y="56138"/>
                    <a:pt x="124325" y="56293"/>
                    <a:pt x="124647" y="56543"/>
                  </a:cubicBezTo>
                  <a:cubicBezTo>
                    <a:pt x="125004" y="56817"/>
                    <a:pt x="125254" y="57091"/>
                    <a:pt x="125682" y="57162"/>
                  </a:cubicBezTo>
                  <a:cubicBezTo>
                    <a:pt x="125575" y="56876"/>
                    <a:pt x="125409" y="56590"/>
                    <a:pt x="125337" y="56305"/>
                  </a:cubicBezTo>
                  <a:cubicBezTo>
                    <a:pt x="125266" y="55995"/>
                    <a:pt x="125385" y="55590"/>
                    <a:pt x="125278" y="55305"/>
                  </a:cubicBezTo>
                  <a:cubicBezTo>
                    <a:pt x="125206" y="55102"/>
                    <a:pt x="124897" y="54816"/>
                    <a:pt x="124730" y="54685"/>
                  </a:cubicBezTo>
                  <a:cubicBezTo>
                    <a:pt x="124551" y="54543"/>
                    <a:pt x="124075" y="54316"/>
                    <a:pt x="124004" y="54078"/>
                  </a:cubicBezTo>
                  <a:cubicBezTo>
                    <a:pt x="123956" y="53936"/>
                    <a:pt x="123804" y="53138"/>
                    <a:pt x="123673" y="53138"/>
                  </a:cubicBezTo>
                  <a:cubicBezTo>
                    <a:pt x="123672" y="53138"/>
                    <a:pt x="123671" y="53138"/>
                    <a:pt x="123670" y="53138"/>
                  </a:cubicBezTo>
                  <a:cubicBezTo>
                    <a:pt x="123604" y="53141"/>
                    <a:pt x="123556" y="53146"/>
                    <a:pt x="123520" y="53146"/>
                  </a:cubicBezTo>
                  <a:cubicBezTo>
                    <a:pt x="123430" y="53146"/>
                    <a:pt x="123425" y="53112"/>
                    <a:pt x="123408" y="52923"/>
                  </a:cubicBezTo>
                  <a:cubicBezTo>
                    <a:pt x="123396" y="52792"/>
                    <a:pt x="123361" y="52638"/>
                    <a:pt x="123408" y="52507"/>
                  </a:cubicBezTo>
                  <a:cubicBezTo>
                    <a:pt x="123516" y="52209"/>
                    <a:pt x="123682" y="51899"/>
                    <a:pt x="123706" y="51578"/>
                  </a:cubicBezTo>
                  <a:cubicBezTo>
                    <a:pt x="123754" y="51030"/>
                    <a:pt x="123658" y="50959"/>
                    <a:pt x="124158" y="50935"/>
                  </a:cubicBezTo>
                  <a:lnTo>
                    <a:pt x="124158" y="50935"/>
                  </a:lnTo>
                  <a:cubicBezTo>
                    <a:pt x="124147" y="51066"/>
                    <a:pt x="124123" y="51185"/>
                    <a:pt x="124111" y="51316"/>
                  </a:cubicBezTo>
                  <a:cubicBezTo>
                    <a:pt x="124623" y="51340"/>
                    <a:pt x="124920" y="51566"/>
                    <a:pt x="125301" y="51971"/>
                  </a:cubicBezTo>
                  <a:cubicBezTo>
                    <a:pt x="125516" y="52197"/>
                    <a:pt x="125730" y="52423"/>
                    <a:pt x="125932" y="52661"/>
                  </a:cubicBezTo>
                  <a:cubicBezTo>
                    <a:pt x="126099" y="52828"/>
                    <a:pt x="125790" y="53161"/>
                    <a:pt x="126004" y="53388"/>
                  </a:cubicBezTo>
                  <a:cubicBezTo>
                    <a:pt x="126671" y="52900"/>
                    <a:pt x="127278" y="52352"/>
                    <a:pt x="127897" y="51792"/>
                  </a:cubicBezTo>
                  <a:cubicBezTo>
                    <a:pt x="128111" y="51590"/>
                    <a:pt x="127945" y="50899"/>
                    <a:pt x="127933" y="50602"/>
                  </a:cubicBezTo>
                  <a:cubicBezTo>
                    <a:pt x="127921" y="50125"/>
                    <a:pt x="127754" y="50006"/>
                    <a:pt x="127468" y="49625"/>
                  </a:cubicBezTo>
                  <a:cubicBezTo>
                    <a:pt x="127230" y="49328"/>
                    <a:pt x="126980" y="49042"/>
                    <a:pt x="126778" y="48720"/>
                  </a:cubicBezTo>
                  <a:cubicBezTo>
                    <a:pt x="126647" y="48494"/>
                    <a:pt x="126504" y="48268"/>
                    <a:pt x="126361" y="48042"/>
                  </a:cubicBezTo>
                  <a:cubicBezTo>
                    <a:pt x="126313" y="47958"/>
                    <a:pt x="126492" y="47554"/>
                    <a:pt x="126528" y="47458"/>
                  </a:cubicBezTo>
                  <a:cubicBezTo>
                    <a:pt x="126623" y="47149"/>
                    <a:pt x="127195" y="46863"/>
                    <a:pt x="127421" y="46673"/>
                  </a:cubicBezTo>
                  <a:cubicBezTo>
                    <a:pt x="127522" y="46593"/>
                    <a:pt x="127642" y="46560"/>
                    <a:pt x="127767" y="46560"/>
                  </a:cubicBezTo>
                  <a:cubicBezTo>
                    <a:pt x="127994" y="46560"/>
                    <a:pt x="128235" y="46668"/>
                    <a:pt x="128397" y="46792"/>
                  </a:cubicBezTo>
                  <a:cubicBezTo>
                    <a:pt x="128314" y="46815"/>
                    <a:pt x="128254" y="46875"/>
                    <a:pt x="128171" y="46899"/>
                  </a:cubicBezTo>
                  <a:cubicBezTo>
                    <a:pt x="128195" y="46982"/>
                    <a:pt x="128278" y="47304"/>
                    <a:pt x="128338" y="47339"/>
                  </a:cubicBezTo>
                  <a:cubicBezTo>
                    <a:pt x="128382" y="47363"/>
                    <a:pt x="128419" y="47373"/>
                    <a:pt x="128449" y="47373"/>
                  </a:cubicBezTo>
                  <a:cubicBezTo>
                    <a:pt x="128586" y="47373"/>
                    <a:pt x="128581" y="47159"/>
                    <a:pt x="128552" y="47042"/>
                  </a:cubicBezTo>
                  <a:cubicBezTo>
                    <a:pt x="128516" y="46827"/>
                    <a:pt x="128469" y="46827"/>
                    <a:pt x="128659" y="46756"/>
                  </a:cubicBezTo>
                  <a:cubicBezTo>
                    <a:pt x="128873" y="46673"/>
                    <a:pt x="129100" y="46589"/>
                    <a:pt x="129314" y="46518"/>
                  </a:cubicBezTo>
                  <a:cubicBezTo>
                    <a:pt x="130040" y="46256"/>
                    <a:pt x="130743" y="45958"/>
                    <a:pt x="131457" y="45661"/>
                  </a:cubicBezTo>
                  <a:cubicBezTo>
                    <a:pt x="132112" y="45387"/>
                    <a:pt x="132457" y="44744"/>
                    <a:pt x="132921" y="44160"/>
                  </a:cubicBezTo>
                  <a:cubicBezTo>
                    <a:pt x="133350" y="43625"/>
                    <a:pt x="133636" y="42839"/>
                    <a:pt x="133969" y="42220"/>
                  </a:cubicBezTo>
                  <a:cubicBezTo>
                    <a:pt x="133695" y="42136"/>
                    <a:pt x="133422" y="42053"/>
                    <a:pt x="133160" y="41982"/>
                  </a:cubicBezTo>
                  <a:cubicBezTo>
                    <a:pt x="133374" y="41827"/>
                    <a:pt x="133600" y="41672"/>
                    <a:pt x="133814" y="41517"/>
                  </a:cubicBezTo>
                  <a:cubicBezTo>
                    <a:pt x="133517" y="41303"/>
                    <a:pt x="133219" y="41077"/>
                    <a:pt x="132921" y="40862"/>
                  </a:cubicBezTo>
                  <a:lnTo>
                    <a:pt x="132921" y="40862"/>
                  </a:lnTo>
                  <a:cubicBezTo>
                    <a:pt x="133207" y="40910"/>
                    <a:pt x="133481" y="40969"/>
                    <a:pt x="133767" y="41017"/>
                  </a:cubicBezTo>
                  <a:cubicBezTo>
                    <a:pt x="133588" y="40648"/>
                    <a:pt x="133422" y="40267"/>
                    <a:pt x="133255" y="39898"/>
                  </a:cubicBezTo>
                  <a:cubicBezTo>
                    <a:pt x="133112" y="39600"/>
                    <a:pt x="132826" y="39434"/>
                    <a:pt x="132600" y="39243"/>
                  </a:cubicBezTo>
                  <a:cubicBezTo>
                    <a:pt x="133136" y="38779"/>
                    <a:pt x="133672" y="38326"/>
                    <a:pt x="134219" y="37862"/>
                  </a:cubicBezTo>
                  <a:cubicBezTo>
                    <a:pt x="133883" y="37782"/>
                    <a:pt x="133612" y="37664"/>
                    <a:pt x="133329" y="37664"/>
                  </a:cubicBezTo>
                  <a:cubicBezTo>
                    <a:pt x="133191" y="37664"/>
                    <a:pt x="133050" y="37692"/>
                    <a:pt x="132898" y="37767"/>
                  </a:cubicBezTo>
                  <a:cubicBezTo>
                    <a:pt x="132743" y="37844"/>
                    <a:pt x="132668" y="37896"/>
                    <a:pt x="132610" y="37896"/>
                  </a:cubicBezTo>
                  <a:cubicBezTo>
                    <a:pt x="132544" y="37896"/>
                    <a:pt x="132501" y="37826"/>
                    <a:pt x="132386" y="37648"/>
                  </a:cubicBezTo>
                  <a:cubicBezTo>
                    <a:pt x="132243" y="37421"/>
                    <a:pt x="132064" y="37243"/>
                    <a:pt x="131886" y="37040"/>
                  </a:cubicBezTo>
                  <a:cubicBezTo>
                    <a:pt x="131755" y="36898"/>
                    <a:pt x="132231" y="36731"/>
                    <a:pt x="132279" y="36707"/>
                  </a:cubicBezTo>
                  <a:cubicBezTo>
                    <a:pt x="132552" y="36612"/>
                    <a:pt x="132683" y="36493"/>
                    <a:pt x="132921" y="36302"/>
                  </a:cubicBezTo>
                  <a:cubicBezTo>
                    <a:pt x="133100" y="36159"/>
                    <a:pt x="133255" y="36016"/>
                    <a:pt x="133457" y="35921"/>
                  </a:cubicBezTo>
                  <a:cubicBezTo>
                    <a:pt x="133566" y="35864"/>
                    <a:pt x="133637" y="35838"/>
                    <a:pt x="133697" y="35838"/>
                  </a:cubicBezTo>
                  <a:cubicBezTo>
                    <a:pt x="133799" y="35838"/>
                    <a:pt x="133867" y="35917"/>
                    <a:pt x="134041" y="36052"/>
                  </a:cubicBezTo>
                  <a:cubicBezTo>
                    <a:pt x="133791" y="36326"/>
                    <a:pt x="133374" y="36648"/>
                    <a:pt x="133541" y="37100"/>
                  </a:cubicBezTo>
                  <a:cubicBezTo>
                    <a:pt x="133767" y="36957"/>
                    <a:pt x="133993" y="36826"/>
                    <a:pt x="134219" y="36695"/>
                  </a:cubicBezTo>
                  <a:cubicBezTo>
                    <a:pt x="134374" y="36600"/>
                    <a:pt x="134707" y="36290"/>
                    <a:pt x="134886" y="36290"/>
                  </a:cubicBezTo>
                  <a:cubicBezTo>
                    <a:pt x="134957" y="36290"/>
                    <a:pt x="135446" y="36612"/>
                    <a:pt x="135434" y="36636"/>
                  </a:cubicBezTo>
                  <a:cubicBezTo>
                    <a:pt x="135386" y="36814"/>
                    <a:pt x="135160" y="37243"/>
                    <a:pt x="135196" y="37421"/>
                  </a:cubicBezTo>
                  <a:cubicBezTo>
                    <a:pt x="135232" y="37597"/>
                    <a:pt x="135342" y="37643"/>
                    <a:pt x="135470" y="37643"/>
                  </a:cubicBezTo>
                  <a:cubicBezTo>
                    <a:pt x="135593" y="37643"/>
                    <a:pt x="135733" y="37600"/>
                    <a:pt x="135838" y="37588"/>
                  </a:cubicBezTo>
                  <a:cubicBezTo>
                    <a:pt x="135848" y="37587"/>
                    <a:pt x="135858" y="37587"/>
                    <a:pt x="135867" y="37587"/>
                  </a:cubicBezTo>
                  <a:cubicBezTo>
                    <a:pt x="136083" y="37587"/>
                    <a:pt x="136154" y="37846"/>
                    <a:pt x="136005" y="38029"/>
                  </a:cubicBezTo>
                  <a:cubicBezTo>
                    <a:pt x="135743" y="38338"/>
                    <a:pt x="136053" y="38314"/>
                    <a:pt x="136005" y="38660"/>
                  </a:cubicBezTo>
                  <a:cubicBezTo>
                    <a:pt x="135958" y="38957"/>
                    <a:pt x="135922" y="39243"/>
                    <a:pt x="135874" y="39541"/>
                  </a:cubicBezTo>
                  <a:cubicBezTo>
                    <a:pt x="135975" y="39544"/>
                    <a:pt x="136063" y="39547"/>
                    <a:pt x="136144" y="39547"/>
                  </a:cubicBezTo>
                  <a:cubicBezTo>
                    <a:pt x="136385" y="39547"/>
                    <a:pt x="136559" y="39520"/>
                    <a:pt x="136827" y="39386"/>
                  </a:cubicBezTo>
                  <a:cubicBezTo>
                    <a:pt x="137255" y="39160"/>
                    <a:pt x="137196" y="39041"/>
                    <a:pt x="137267" y="38517"/>
                  </a:cubicBezTo>
                  <a:cubicBezTo>
                    <a:pt x="137374" y="37743"/>
                    <a:pt x="136898" y="37243"/>
                    <a:pt x="136374" y="36790"/>
                  </a:cubicBezTo>
                  <a:cubicBezTo>
                    <a:pt x="136851" y="36326"/>
                    <a:pt x="137374" y="35969"/>
                    <a:pt x="137589" y="35314"/>
                  </a:cubicBezTo>
                  <a:cubicBezTo>
                    <a:pt x="137732" y="34885"/>
                    <a:pt x="137743" y="34790"/>
                    <a:pt x="138089" y="34576"/>
                  </a:cubicBezTo>
                  <a:cubicBezTo>
                    <a:pt x="138158" y="34541"/>
                    <a:pt x="138408" y="34337"/>
                    <a:pt x="138498" y="34337"/>
                  </a:cubicBezTo>
                  <a:cubicBezTo>
                    <a:pt x="138501" y="34337"/>
                    <a:pt x="138503" y="34337"/>
                    <a:pt x="138505" y="34338"/>
                  </a:cubicBezTo>
                  <a:cubicBezTo>
                    <a:pt x="138609" y="34361"/>
                    <a:pt x="138701" y="34660"/>
                    <a:pt x="138814" y="34660"/>
                  </a:cubicBezTo>
                  <a:cubicBezTo>
                    <a:pt x="138818" y="34660"/>
                    <a:pt x="138823" y="34660"/>
                    <a:pt x="138827" y="34659"/>
                  </a:cubicBezTo>
                  <a:cubicBezTo>
                    <a:pt x="139041" y="34600"/>
                    <a:pt x="139398" y="34600"/>
                    <a:pt x="139577" y="34433"/>
                  </a:cubicBezTo>
                  <a:cubicBezTo>
                    <a:pt x="139887" y="34123"/>
                    <a:pt x="140208" y="33814"/>
                    <a:pt x="140518" y="33504"/>
                  </a:cubicBezTo>
                  <a:cubicBezTo>
                    <a:pt x="140982" y="33040"/>
                    <a:pt x="141280" y="32504"/>
                    <a:pt x="141637" y="31933"/>
                  </a:cubicBezTo>
                  <a:cubicBezTo>
                    <a:pt x="142018" y="31325"/>
                    <a:pt x="142268" y="30944"/>
                    <a:pt x="142423" y="30254"/>
                  </a:cubicBezTo>
                  <a:cubicBezTo>
                    <a:pt x="142589" y="29504"/>
                    <a:pt x="142756" y="28766"/>
                    <a:pt x="142887" y="28016"/>
                  </a:cubicBezTo>
                  <a:cubicBezTo>
                    <a:pt x="142936" y="27759"/>
                    <a:pt x="142165" y="27075"/>
                    <a:pt x="141786" y="27075"/>
                  </a:cubicBezTo>
                  <a:cubicBezTo>
                    <a:pt x="141709" y="27075"/>
                    <a:pt x="141647" y="27103"/>
                    <a:pt x="141613" y="27170"/>
                  </a:cubicBezTo>
                  <a:cubicBezTo>
                    <a:pt x="141451" y="27486"/>
                    <a:pt x="141383" y="27554"/>
                    <a:pt x="141206" y="27554"/>
                  </a:cubicBezTo>
                  <a:cubicBezTo>
                    <a:pt x="141123" y="27554"/>
                    <a:pt x="141015" y="27539"/>
                    <a:pt x="140863" y="27527"/>
                  </a:cubicBezTo>
                  <a:cubicBezTo>
                    <a:pt x="140791" y="27515"/>
                    <a:pt x="140708" y="27170"/>
                    <a:pt x="140684" y="27099"/>
                  </a:cubicBezTo>
                  <a:cubicBezTo>
                    <a:pt x="140589" y="26861"/>
                    <a:pt x="140565" y="26896"/>
                    <a:pt x="140327" y="26873"/>
                  </a:cubicBezTo>
                  <a:cubicBezTo>
                    <a:pt x="140149" y="26861"/>
                    <a:pt x="140006" y="26884"/>
                    <a:pt x="139922" y="26658"/>
                  </a:cubicBezTo>
                  <a:cubicBezTo>
                    <a:pt x="140553" y="26206"/>
                    <a:pt x="141172" y="25789"/>
                    <a:pt x="141720" y="25218"/>
                  </a:cubicBezTo>
                  <a:cubicBezTo>
                    <a:pt x="142315" y="24610"/>
                    <a:pt x="142923" y="24027"/>
                    <a:pt x="143542" y="23455"/>
                  </a:cubicBezTo>
                  <a:cubicBezTo>
                    <a:pt x="143625" y="23378"/>
                    <a:pt x="143815" y="23357"/>
                    <a:pt x="144016" y="23357"/>
                  </a:cubicBezTo>
                  <a:cubicBezTo>
                    <a:pt x="144247" y="23357"/>
                    <a:pt x="144493" y="23384"/>
                    <a:pt x="144613" y="23384"/>
                  </a:cubicBezTo>
                  <a:cubicBezTo>
                    <a:pt x="144734" y="23376"/>
                    <a:pt x="144849" y="23372"/>
                    <a:pt x="144961" y="23372"/>
                  </a:cubicBezTo>
                  <a:cubicBezTo>
                    <a:pt x="145203" y="23372"/>
                    <a:pt x="145433" y="23391"/>
                    <a:pt x="145685" y="23432"/>
                  </a:cubicBezTo>
                  <a:cubicBezTo>
                    <a:pt x="145783" y="23448"/>
                    <a:pt x="145886" y="23486"/>
                    <a:pt x="145983" y="23486"/>
                  </a:cubicBezTo>
                  <a:cubicBezTo>
                    <a:pt x="146028" y="23486"/>
                    <a:pt x="146072" y="23478"/>
                    <a:pt x="146114" y="23455"/>
                  </a:cubicBezTo>
                  <a:cubicBezTo>
                    <a:pt x="146216" y="23399"/>
                    <a:pt x="146470" y="23168"/>
                    <a:pt x="146586" y="23168"/>
                  </a:cubicBezTo>
                  <a:cubicBezTo>
                    <a:pt x="146592" y="23168"/>
                    <a:pt x="146597" y="23169"/>
                    <a:pt x="146602" y="23170"/>
                  </a:cubicBezTo>
                  <a:cubicBezTo>
                    <a:pt x="147007" y="23253"/>
                    <a:pt x="147399" y="23324"/>
                    <a:pt x="147804" y="23408"/>
                  </a:cubicBezTo>
                  <a:cubicBezTo>
                    <a:pt x="147649" y="23515"/>
                    <a:pt x="147507" y="23622"/>
                    <a:pt x="147352" y="23729"/>
                  </a:cubicBezTo>
                  <a:cubicBezTo>
                    <a:pt x="147769" y="23682"/>
                    <a:pt x="148197" y="23634"/>
                    <a:pt x="148614" y="23586"/>
                  </a:cubicBezTo>
                  <a:cubicBezTo>
                    <a:pt x="148697" y="23574"/>
                    <a:pt x="149102" y="23539"/>
                    <a:pt x="149138" y="23479"/>
                  </a:cubicBezTo>
                  <a:cubicBezTo>
                    <a:pt x="149233" y="23313"/>
                    <a:pt x="148935" y="23170"/>
                    <a:pt x="148816" y="23063"/>
                  </a:cubicBezTo>
                  <a:cubicBezTo>
                    <a:pt x="149209" y="22610"/>
                    <a:pt x="149566" y="22193"/>
                    <a:pt x="150031" y="21824"/>
                  </a:cubicBezTo>
                  <a:cubicBezTo>
                    <a:pt x="150234" y="21647"/>
                    <a:pt x="150339" y="21615"/>
                    <a:pt x="150531" y="21615"/>
                  </a:cubicBezTo>
                  <a:cubicBezTo>
                    <a:pt x="150598" y="21615"/>
                    <a:pt x="150674" y="21619"/>
                    <a:pt x="150769" y="21622"/>
                  </a:cubicBezTo>
                  <a:cubicBezTo>
                    <a:pt x="151114" y="21622"/>
                    <a:pt x="151245" y="21550"/>
                    <a:pt x="151567" y="21372"/>
                  </a:cubicBezTo>
                  <a:lnTo>
                    <a:pt x="151567" y="21372"/>
                  </a:lnTo>
                  <a:cubicBezTo>
                    <a:pt x="151471" y="21836"/>
                    <a:pt x="151436" y="22003"/>
                    <a:pt x="151590" y="22431"/>
                  </a:cubicBezTo>
                  <a:cubicBezTo>
                    <a:pt x="151924" y="22146"/>
                    <a:pt x="152436" y="21872"/>
                    <a:pt x="152674" y="21491"/>
                  </a:cubicBezTo>
                  <a:cubicBezTo>
                    <a:pt x="152781" y="21312"/>
                    <a:pt x="152900" y="20967"/>
                    <a:pt x="153114" y="20943"/>
                  </a:cubicBezTo>
                  <a:cubicBezTo>
                    <a:pt x="153190" y="20933"/>
                    <a:pt x="153259" y="20929"/>
                    <a:pt x="153325" y="20929"/>
                  </a:cubicBezTo>
                  <a:cubicBezTo>
                    <a:pt x="153499" y="20929"/>
                    <a:pt x="153654" y="20960"/>
                    <a:pt x="153853" y="21003"/>
                  </a:cubicBezTo>
                  <a:cubicBezTo>
                    <a:pt x="153769" y="21027"/>
                    <a:pt x="153376" y="21062"/>
                    <a:pt x="153364" y="21122"/>
                  </a:cubicBezTo>
                  <a:cubicBezTo>
                    <a:pt x="153293" y="21408"/>
                    <a:pt x="153222" y="21705"/>
                    <a:pt x="153150" y="21991"/>
                  </a:cubicBezTo>
                  <a:cubicBezTo>
                    <a:pt x="153067" y="22372"/>
                    <a:pt x="152674" y="22491"/>
                    <a:pt x="152388" y="22705"/>
                  </a:cubicBezTo>
                  <a:cubicBezTo>
                    <a:pt x="151960" y="23027"/>
                    <a:pt x="151650" y="23229"/>
                    <a:pt x="151376" y="23694"/>
                  </a:cubicBezTo>
                  <a:cubicBezTo>
                    <a:pt x="151090" y="24182"/>
                    <a:pt x="150805" y="24253"/>
                    <a:pt x="150305" y="24503"/>
                  </a:cubicBezTo>
                  <a:cubicBezTo>
                    <a:pt x="148578" y="25349"/>
                    <a:pt x="149626" y="28099"/>
                    <a:pt x="149935" y="29540"/>
                  </a:cubicBezTo>
                  <a:cubicBezTo>
                    <a:pt x="150174" y="29230"/>
                    <a:pt x="150697" y="28813"/>
                    <a:pt x="150757" y="28397"/>
                  </a:cubicBezTo>
                  <a:cubicBezTo>
                    <a:pt x="150828" y="27980"/>
                    <a:pt x="150840" y="28027"/>
                    <a:pt x="151221" y="27932"/>
                  </a:cubicBezTo>
                  <a:cubicBezTo>
                    <a:pt x="151519" y="27849"/>
                    <a:pt x="151436" y="27575"/>
                    <a:pt x="151459" y="27265"/>
                  </a:cubicBezTo>
                  <a:cubicBezTo>
                    <a:pt x="151483" y="26992"/>
                    <a:pt x="151686" y="27015"/>
                    <a:pt x="151912" y="26932"/>
                  </a:cubicBezTo>
                  <a:cubicBezTo>
                    <a:pt x="152007" y="26896"/>
                    <a:pt x="152412" y="26742"/>
                    <a:pt x="152376" y="26646"/>
                  </a:cubicBezTo>
                  <a:cubicBezTo>
                    <a:pt x="152126" y="26027"/>
                    <a:pt x="152543" y="25825"/>
                    <a:pt x="153007" y="25610"/>
                  </a:cubicBezTo>
                  <a:cubicBezTo>
                    <a:pt x="152733" y="25241"/>
                    <a:pt x="152757" y="25218"/>
                    <a:pt x="152876" y="24753"/>
                  </a:cubicBezTo>
                  <a:cubicBezTo>
                    <a:pt x="152924" y="24551"/>
                    <a:pt x="152364" y="24491"/>
                    <a:pt x="152198" y="24432"/>
                  </a:cubicBezTo>
                  <a:cubicBezTo>
                    <a:pt x="152507" y="23955"/>
                    <a:pt x="152805" y="23467"/>
                    <a:pt x="153103" y="22979"/>
                  </a:cubicBezTo>
                  <a:cubicBezTo>
                    <a:pt x="153159" y="22886"/>
                    <a:pt x="153229" y="22858"/>
                    <a:pt x="153309" y="22858"/>
                  </a:cubicBezTo>
                  <a:cubicBezTo>
                    <a:pt x="153413" y="22858"/>
                    <a:pt x="153534" y="22906"/>
                    <a:pt x="153662" y="22920"/>
                  </a:cubicBezTo>
                  <a:cubicBezTo>
                    <a:pt x="153671" y="22921"/>
                    <a:pt x="153680" y="22921"/>
                    <a:pt x="153690" y="22921"/>
                  </a:cubicBezTo>
                  <a:cubicBezTo>
                    <a:pt x="153870" y="22921"/>
                    <a:pt x="154146" y="22713"/>
                    <a:pt x="154293" y="22634"/>
                  </a:cubicBezTo>
                  <a:cubicBezTo>
                    <a:pt x="154305" y="22801"/>
                    <a:pt x="154305" y="22967"/>
                    <a:pt x="154317" y="23134"/>
                  </a:cubicBezTo>
                  <a:cubicBezTo>
                    <a:pt x="154638" y="22670"/>
                    <a:pt x="154662" y="22634"/>
                    <a:pt x="155186" y="22562"/>
                  </a:cubicBezTo>
                  <a:cubicBezTo>
                    <a:pt x="155312" y="22546"/>
                    <a:pt x="155410" y="22537"/>
                    <a:pt x="155492" y="22537"/>
                  </a:cubicBezTo>
                  <a:cubicBezTo>
                    <a:pt x="155765" y="22537"/>
                    <a:pt x="155853" y="22643"/>
                    <a:pt x="156174" y="22955"/>
                  </a:cubicBezTo>
                  <a:cubicBezTo>
                    <a:pt x="156401" y="22420"/>
                    <a:pt x="156913" y="22265"/>
                    <a:pt x="157377" y="21979"/>
                  </a:cubicBezTo>
                  <a:cubicBezTo>
                    <a:pt x="157984" y="21610"/>
                    <a:pt x="158579" y="21241"/>
                    <a:pt x="159187" y="20872"/>
                  </a:cubicBezTo>
                  <a:cubicBezTo>
                    <a:pt x="159216" y="20855"/>
                    <a:pt x="159256" y="20847"/>
                    <a:pt x="159301" y="20847"/>
                  </a:cubicBezTo>
                  <a:cubicBezTo>
                    <a:pt x="159473" y="20847"/>
                    <a:pt x="159731" y="20951"/>
                    <a:pt x="159853" y="20979"/>
                  </a:cubicBezTo>
                  <a:cubicBezTo>
                    <a:pt x="159935" y="20989"/>
                    <a:pt x="160122" y="21070"/>
                    <a:pt x="160226" y="21070"/>
                  </a:cubicBezTo>
                  <a:cubicBezTo>
                    <a:pt x="160243" y="21070"/>
                    <a:pt x="160258" y="21067"/>
                    <a:pt x="160270" y="21062"/>
                  </a:cubicBezTo>
                  <a:cubicBezTo>
                    <a:pt x="160306" y="21038"/>
                    <a:pt x="160496" y="20800"/>
                    <a:pt x="160473" y="20765"/>
                  </a:cubicBezTo>
                  <a:cubicBezTo>
                    <a:pt x="160246" y="20443"/>
                    <a:pt x="160092" y="20276"/>
                    <a:pt x="160068" y="19872"/>
                  </a:cubicBezTo>
                  <a:cubicBezTo>
                    <a:pt x="160044" y="19526"/>
                    <a:pt x="159746" y="19443"/>
                    <a:pt x="159496" y="19264"/>
                  </a:cubicBezTo>
                  <a:cubicBezTo>
                    <a:pt x="159782" y="19181"/>
                    <a:pt x="160877" y="19086"/>
                    <a:pt x="160901" y="18741"/>
                  </a:cubicBezTo>
                  <a:cubicBezTo>
                    <a:pt x="160913" y="18514"/>
                    <a:pt x="160830" y="17955"/>
                    <a:pt x="161044" y="17919"/>
                  </a:cubicBezTo>
                  <a:cubicBezTo>
                    <a:pt x="161068" y="17915"/>
                    <a:pt x="161090" y="17913"/>
                    <a:pt x="161110" y="17913"/>
                  </a:cubicBezTo>
                  <a:cubicBezTo>
                    <a:pt x="161437" y="17913"/>
                    <a:pt x="161151" y="18444"/>
                    <a:pt x="161342" y="18455"/>
                  </a:cubicBezTo>
                  <a:cubicBezTo>
                    <a:pt x="161663" y="18479"/>
                    <a:pt x="161997" y="18502"/>
                    <a:pt x="162318" y="18526"/>
                  </a:cubicBezTo>
                  <a:cubicBezTo>
                    <a:pt x="162628" y="18550"/>
                    <a:pt x="162580" y="18836"/>
                    <a:pt x="162651" y="19145"/>
                  </a:cubicBezTo>
                  <a:cubicBezTo>
                    <a:pt x="162672" y="19215"/>
                    <a:pt x="162731" y="19234"/>
                    <a:pt x="162806" y="19234"/>
                  </a:cubicBezTo>
                  <a:cubicBezTo>
                    <a:pt x="162893" y="19234"/>
                    <a:pt x="163002" y="19209"/>
                    <a:pt x="163098" y="19209"/>
                  </a:cubicBezTo>
                  <a:cubicBezTo>
                    <a:pt x="163160" y="19209"/>
                    <a:pt x="163216" y="19219"/>
                    <a:pt x="163259" y="19253"/>
                  </a:cubicBezTo>
                  <a:cubicBezTo>
                    <a:pt x="163532" y="19467"/>
                    <a:pt x="163663" y="19514"/>
                    <a:pt x="163997" y="19550"/>
                  </a:cubicBezTo>
                  <a:cubicBezTo>
                    <a:pt x="163949" y="19360"/>
                    <a:pt x="163794" y="19074"/>
                    <a:pt x="163973" y="18991"/>
                  </a:cubicBezTo>
                  <a:cubicBezTo>
                    <a:pt x="164235" y="18872"/>
                    <a:pt x="164175" y="18776"/>
                    <a:pt x="164187" y="18467"/>
                  </a:cubicBezTo>
                  <a:lnTo>
                    <a:pt x="164187" y="18467"/>
                  </a:lnTo>
                  <a:cubicBezTo>
                    <a:pt x="164337" y="18497"/>
                    <a:pt x="164570" y="18585"/>
                    <a:pt x="164740" y="18585"/>
                  </a:cubicBezTo>
                  <a:cubicBezTo>
                    <a:pt x="164772" y="18585"/>
                    <a:pt x="164803" y="18582"/>
                    <a:pt x="164830" y="18574"/>
                  </a:cubicBezTo>
                  <a:cubicBezTo>
                    <a:pt x="165033" y="18514"/>
                    <a:pt x="165271" y="18229"/>
                    <a:pt x="165426" y="18098"/>
                  </a:cubicBezTo>
                  <a:cubicBezTo>
                    <a:pt x="165164" y="17871"/>
                    <a:pt x="164866" y="17514"/>
                    <a:pt x="164544" y="17407"/>
                  </a:cubicBezTo>
                  <a:cubicBezTo>
                    <a:pt x="164116" y="17252"/>
                    <a:pt x="163806" y="17217"/>
                    <a:pt x="163342" y="17217"/>
                  </a:cubicBezTo>
                  <a:cubicBezTo>
                    <a:pt x="163401" y="17419"/>
                    <a:pt x="163461" y="17621"/>
                    <a:pt x="163509" y="17824"/>
                  </a:cubicBezTo>
                  <a:cubicBezTo>
                    <a:pt x="163032" y="17824"/>
                    <a:pt x="163080" y="17657"/>
                    <a:pt x="162901" y="17169"/>
                  </a:cubicBezTo>
                  <a:cubicBezTo>
                    <a:pt x="162735" y="16728"/>
                    <a:pt x="162675" y="16705"/>
                    <a:pt x="162294" y="16490"/>
                  </a:cubicBezTo>
                  <a:cubicBezTo>
                    <a:pt x="161663" y="16121"/>
                    <a:pt x="161044" y="15800"/>
                    <a:pt x="160401" y="15478"/>
                  </a:cubicBezTo>
                  <a:cubicBezTo>
                    <a:pt x="159841" y="15204"/>
                    <a:pt x="159258" y="14776"/>
                    <a:pt x="158639" y="14728"/>
                  </a:cubicBezTo>
                  <a:cubicBezTo>
                    <a:pt x="157853" y="14669"/>
                    <a:pt x="157067" y="14609"/>
                    <a:pt x="156293" y="14550"/>
                  </a:cubicBezTo>
                  <a:lnTo>
                    <a:pt x="156293" y="14550"/>
                  </a:lnTo>
                  <a:cubicBezTo>
                    <a:pt x="156341" y="14919"/>
                    <a:pt x="156389" y="15276"/>
                    <a:pt x="156436" y="15645"/>
                  </a:cubicBezTo>
                  <a:cubicBezTo>
                    <a:pt x="156305" y="15664"/>
                    <a:pt x="156078" y="15734"/>
                    <a:pt x="155911" y="15734"/>
                  </a:cubicBezTo>
                  <a:cubicBezTo>
                    <a:pt x="155867" y="15734"/>
                    <a:pt x="155826" y="15729"/>
                    <a:pt x="155793" y="15716"/>
                  </a:cubicBezTo>
                  <a:cubicBezTo>
                    <a:pt x="155579" y="15621"/>
                    <a:pt x="155329" y="15264"/>
                    <a:pt x="155150" y="15097"/>
                  </a:cubicBezTo>
                  <a:cubicBezTo>
                    <a:pt x="155033" y="14973"/>
                    <a:pt x="154983" y="14914"/>
                    <a:pt x="154925" y="14914"/>
                  </a:cubicBezTo>
                  <a:cubicBezTo>
                    <a:pt x="154872" y="14914"/>
                    <a:pt x="154812" y="14964"/>
                    <a:pt x="154686" y="15062"/>
                  </a:cubicBezTo>
                  <a:cubicBezTo>
                    <a:pt x="154626" y="15106"/>
                    <a:pt x="154554" y="15122"/>
                    <a:pt x="154479" y="15122"/>
                  </a:cubicBezTo>
                  <a:cubicBezTo>
                    <a:pt x="154330" y="15122"/>
                    <a:pt x="154165" y="15061"/>
                    <a:pt x="154031" y="15038"/>
                  </a:cubicBezTo>
                  <a:cubicBezTo>
                    <a:pt x="153791" y="14996"/>
                    <a:pt x="153588" y="14977"/>
                    <a:pt x="153389" y="14977"/>
                  </a:cubicBezTo>
                  <a:cubicBezTo>
                    <a:pt x="153134" y="14977"/>
                    <a:pt x="152886" y="15008"/>
                    <a:pt x="152579" y="15062"/>
                  </a:cubicBezTo>
                  <a:cubicBezTo>
                    <a:pt x="152491" y="15077"/>
                    <a:pt x="152407" y="15084"/>
                    <a:pt x="152326" y="15084"/>
                  </a:cubicBezTo>
                  <a:cubicBezTo>
                    <a:pt x="151967" y="15084"/>
                    <a:pt x="151660" y="14950"/>
                    <a:pt x="151281" y="14823"/>
                  </a:cubicBezTo>
                  <a:cubicBezTo>
                    <a:pt x="151376" y="14514"/>
                    <a:pt x="151388" y="14454"/>
                    <a:pt x="151293" y="14157"/>
                  </a:cubicBezTo>
                  <a:cubicBezTo>
                    <a:pt x="151209" y="13871"/>
                    <a:pt x="151090" y="13907"/>
                    <a:pt x="150817" y="13835"/>
                  </a:cubicBezTo>
                  <a:cubicBezTo>
                    <a:pt x="150447" y="13722"/>
                    <a:pt x="150068" y="13547"/>
                    <a:pt x="149680" y="13547"/>
                  </a:cubicBezTo>
                  <a:cubicBezTo>
                    <a:pt x="149619" y="13547"/>
                    <a:pt x="149557" y="13552"/>
                    <a:pt x="149495" y="13561"/>
                  </a:cubicBezTo>
                  <a:cubicBezTo>
                    <a:pt x="148947" y="13657"/>
                    <a:pt x="148400" y="13752"/>
                    <a:pt x="147852" y="13847"/>
                  </a:cubicBezTo>
                  <a:cubicBezTo>
                    <a:pt x="147847" y="13848"/>
                    <a:pt x="147842" y="13848"/>
                    <a:pt x="147838" y="13848"/>
                  </a:cubicBezTo>
                  <a:cubicBezTo>
                    <a:pt x="147592" y="13848"/>
                    <a:pt x="147061" y="12987"/>
                    <a:pt x="146816" y="12847"/>
                  </a:cubicBezTo>
                  <a:cubicBezTo>
                    <a:pt x="146423" y="12633"/>
                    <a:pt x="145816" y="12597"/>
                    <a:pt x="145387" y="12478"/>
                  </a:cubicBezTo>
                  <a:cubicBezTo>
                    <a:pt x="144982" y="12371"/>
                    <a:pt x="144554" y="12216"/>
                    <a:pt x="144137" y="12168"/>
                  </a:cubicBezTo>
                  <a:cubicBezTo>
                    <a:pt x="143589" y="12097"/>
                    <a:pt x="143042" y="12025"/>
                    <a:pt x="142494" y="11954"/>
                  </a:cubicBezTo>
                  <a:cubicBezTo>
                    <a:pt x="142491" y="11953"/>
                    <a:pt x="142488" y="11953"/>
                    <a:pt x="142485" y="11953"/>
                  </a:cubicBezTo>
                  <a:cubicBezTo>
                    <a:pt x="142351" y="11953"/>
                    <a:pt x="142099" y="12421"/>
                    <a:pt x="142018" y="12526"/>
                  </a:cubicBezTo>
                  <a:cubicBezTo>
                    <a:pt x="141911" y="12668"/>
                    <a:pt x="142185" y="12978"/>
                    <a:pt x="142268" y="13121"/>
                  </a:cubicBezTo>
                  <a:cubicBezTo>
                    <a:pt x="141982" y="13252"/>
                    <a:pt x="141696" y="13359"/>
                    <a:pt x="141411" y="13478"/>
                  </a:cubicBezTo>
                  <a:cubicBezTo>
                    <a:pt x="141392" y="13486"/>
                    <a:pt x="141371" y="13489"/>
                    <a:pt x="141348" y="13489"/>
                  </a:cubicBezTo>
                  <a:cubicBezTo>
                    <a:pt x="141156" y="13489"/>
                    <a:pt x="140845" y="13243"/>
                    <a:pt x="140696" y="13168"/>
                  </a:cubicBezTo>
                  <a:cubicBezTo>
                    <a:pt x="140641" y="13144"/>
                    <a:pt x="140584" y="13133"/>
                    <a:pt x="140526" y="13133"/>
                  </a:cubicBezTo>
                  <a:cubicBezTo>
                    <a:pt x="140333" y="13133"/>
                    <a:pt x="140129" y="13245"/>
                    <a:pt x="139946" y="13299"/>
                  </a:cubicBezTo>
                  <a:cubicBezTo>
                    <a:pt x="139837" y="13335"/>
                    <a:pt x="139755" y="13351"/>
                    <a:pt x="139686" y="13351"/>
                  </a:cubicBezTo>
                  <a:cubicBezTo>
                    <a:pt x="139518" y="13351"/>
                    <a:pt x="139419" y="13257"/>
                    <a:pt x="139184" y="13097"/>
                  </a:cubicBezTo>
                  <a:cubicBezTo>
                    <a:pt x="139053" y="13014"/>
                    <a:pt x="138981" y="12971"/>
                    <a:pt x="138926" y="12971"/>
                  </a:cubicBezTo>
                  <a:cubicBezTo>
                    <a:pt x="138846" y="12971"/>
                    <a:pt x="138801" y="13062"/>
                    <a:pt x="138660" y="13252"/>
                  </a:cubicBezTo>
                  <a:cubicBezTo>
                    <a:pt x="138581" y="13353"/>
                    <a:pt x="138246" y="13924"/>
                    <a:pt x="138100" y="13924"/>
                  </a:cubicBezTo>
                  <a:cubicBezTo>
                    <a:pt x="138091" y="13924"/>
                    <a:pt x="138084" y="13922"/>
                    <a:pt x="138077" y="13919"/>
                  </a:cubicBezTo>
                  <a:cubicBezTo>
                    <a:pt x="137803" y="13764"/>
                    <a:pt x="137517" y="13609"/>
                    <a:pt x="137243" y="13442"/>
                  </a:cubicBezTo>
                  <a:cubicBezTo>
                    <a:pt x="137160" y="13395"/>
                    <a:pt x="137136" y="12704"/>
                    <a:pt x="137136" y="12573"/>
                  </a:cubicBezTo>
                  <a:cubicBezTo>
                    <a:pt x="137136" y="12430"/>
                    <a:pt x="137339" y="11859"/>
                    <a:pt x="137243" y="11764"/>
                  </a:cubicBezTo>
                  <a:cubicBezTo>
                    <a:pt x="137101" y="11585"/>
                    <a:pt x="136827" y="11121"/>
                    <a:pt x="136624" y="11049"/>
                  </a:cubicBezTo>
                  <a:cubicBezTo>
                    <a:pt x="136597" y="11041"/>
                    <a:pt x="136566" y="11038"/>
                    <a:pt x="136532" y="11038"/>
                  </a:cubicBezTo>
                  <a:cubicBezTo>
                    <a:pt x="136308" y="11038"/>
                    <a:pt x="135953" y="11185"/>
                    <a:pt x="135767" y="11216"/>
                  </a:cubicBezTo>
                  <a:cubicBezTo>
                    <a:pt x="135624" y="11240"/>
                    <a:pt x="135478" y="11246"/>
                    <a:pt x="135332" y="11246"/>
                  </a:cubicBezTo>
                  <a:cubicBezTo>
                    <a:pt x="135187" y="11246"/>
                    <a:pt x="135041" y="11240"/>
                    <a:pt x="134898" y="11240"/>
                  </a:cubicBezTo>
                  <a:cubicBezTo>
                    <a:pt x="134878" y="11240"/>
                    <a:pt x="134858" y="11240"/>
                    <a:pt x="134840" y="11240"/>
                  </a:cubicBezTo>
                  <a:cubicBezTo>
                    <a:pt x="134486" y="11240"/>
                    <a:pt x="134525" y="11250"/>
                    <a:pt x="134457" y="11692"/>
                  </a:cubicBezTo>
                  <a:cubicBezTo>
                    <a:pt x="134444" y="11830"/>
                    <a:pt x="134271" y="11856"/>
                    <a:pt x="134093" y="11856"/>
                  </a:cubicBezTo>
                  <a:cubicBezTo>
                    <a:pt x="133983" y="11856"/>
                    <a:pt x="133871" y="11846"/>
                    <a:pt x="133793" y="11846"/>
                  </a:cubicBezTo>
                  <a:cubicBezTo>
                    <a:pt x="133779" y="11846"/>
                    <a:pt x="133766" y="11846"/>
                    <a:pt x="133755" y="11847"/>
                  </a:cubicBezTo>
                  <a:cubicBezTo>
                    <a:pt x="133445" y="11859"/>
                    <a:pt x="133148" y="11883"/>
                    <a:pt x="132838" y="11894"/>
                  </a:cubicBezTo>
                  <a:cubicBezTo>
                    <a:pt x="132834" y="11895"/>
                    <a:pt x="132830" y="11895"/>
                    <a:pt x="132825" y="11895"/>
                  </a:cubicBezTo>
                  <a:cubicBezTo>
                    <a:pt x="132632" y="11895"/>
                    <a:pt x="132298" y="11642"/>
                    <a:pt x="132112" y="11549"/>
                  </a:cubicBezTo>
                  <a:cubicBezTo>
                    <a:pt x="132267" y="11466"/>
                    <a:pt x="132409" y="11383"/>
                    <a:pt x="132552" y="11299"/>
                  </a:cubicBezTo>
                  <a:cubicBezTo>
                    <a:pt x="131919" y="11230"/>
                    <a:pt x="131278" y="11103"/>
                    <a:pt x="130643" y="11103"/>
                  </a:cubicBezTo>
                  <a:cubicBezTo>
                    <a:pt x="130513" y="11103"/>
                    <a:pt x="130383" y="11108"/>
                    <a:pt x="130254" y="11121"/>
                  </a:cubicBezTo>
                  <a:cubicBezTo>
                    <a:pt x="130075" y="11139"/>
                    <a:pt x="129941" y="11153"/>
                    <a:pt x="129827" y="11153"/>
                  </a:cubicBezTo>
                  <a:cubicBezTo>
                    <a:pt x="129569" y="11153"/>
                    <a:pt x="129414" y="11082"/>
                    <a:pt x="129076" y="10835"/>
                  </a:cubicBezTo>
                  <a:cubicBezTo>
                    <a:pt x="128979" y="10767"/>
                    <a:pt x="128874" y="10739"/>
                    <a:pt x="128766" y="10739"/>
                  </a:cubicBezTo>
                  <a:cubicBezTo>
                    <a:pt x="128517" y="10739"/>
                    <a:pt x="128255" y="10891"/>
                    <a:pt x="128064" y="11049"/>
                  </a:cubicBezTo>
                  <a:cubicBezTo>
                    <a:pt x="128290" y="11085"/>
                    <a:pt x="128516" y="11121"/>
                    <a:pt x="128742" y="11156"/>
                  </a:cubicBezTo>
                  <a:cubicBezTo>
                    <a:pt x="127861" y="11406"/>
                    <a:pt x="126968" y="11656"/>
                    <a:pt x="126087" y="11906"/>
                  </a:cubicBezTo>
                  <a:cubicBezTo>
                    <a:pt x="127361" y="11121"/>
                    <a:pt x="128635" y="10335"/>
                    <a:pt x="129921" y="9549"/>
                  </a:cubicBezTo>
                  <a:cubicBezTo>
                    <a:pt x="130004" y="9489"/>
                    <a:pt x="130088" y="9192"/>
                    <a:pt x="130123" y="9097"/>
                  </a:cubicBezTo>
                  <a:cubicBezTo>
                    <a:pt x="130171" y="9013"/>
                    <a:pt x="129897" y="8751"/>
                    <a:pt x="129850" y="8680"/>
                  </a:cubicBezTo>
                  <a:cubicBezTo>
                    <a:pt x="129647" y="8406"/>
                    <a:pt x="129195" y="8215"/>
                    <a:pt x="128921" y="8037"/>
                  </a:cubicBezTo>
                  <a:cubicBezTo>
                    <a:pt x="128763" y="7922"/>
                    <a:pt x="128574" y="7902"/>
                    <a:pt x="128381" y="7902"/>
                  </a:cubicBezTo>
                  <a:cubicBezTo>
                    <a:pt x="128282" y="7902"/>
                    <a:pt x="128183" y="7907"/>
                    <a:pt x="128086" y="7907"/>
                  </a:cubicBezTo>
                  <a:cubicBezTo>
                    <a:pt x="128058" y="7907"/>
                    <a:pt x="128031" y="7907"/>
                    <a:pt x="128004" y="7906"/>
                  </a:cubicBezTo>
                  <a:cubicBezTo>
                    <a:pt x="127802" y="7906"/>
                    <a:pt x="127587" y="7894"/>
                    <a:pt x="127385" y="7882"/>
                  </a:cubicBezTo>
                  <a:cubicBezTo>
                    <a:pt x="127290" y="7882"/>
                    <a:pt x="127326" y="8275"/>
                    <a:pt x="127326" y="8382"/>
                  </a:cubicBezTo>
                  <a:cubicBezTo>
                    <a:pt x="127064" y="8358"/>
                    <a:pt x="126802" y="8346"/>
                    <a:pt x="126540" y="8335"/>
                  </a:cubicBezTo>
                  <a:cubicBezTo>
                    <a:pt x="126730" y="8156"/>
                    <a:pt x="126933" y="7989"/>
                    <a:pt x="127123" y="7811"/>
                  </a:cubicBezTo>
                  <a:cubicBezTo>
                    <a:pt x="126647" y="7751"/>
                    <a:pt x="126171" y="7680"/>
                    <a:pt x="125694" y="7608"/>
                  </a:cubicBezTo>
                  <a:cubicBezTo>
                    <a:pt x="125992" y="7513"/>
                    <a:pt x="126302" y="7430"/>
                    <a:pt x="126599" y="7334"/>
                  </a:cubicBezTo>
                  <a:cubicBezTo>
                    <a:pt x="126431" y="7089"/>
                    <a:pt x="126122" y="6988"/>
                    <a:pt x="125819" y="6988"/>
                  </a:cubicBezTo>
                  <a:close/>
                  <a:moveTo>
                    <a:pt x="143375" y="63270"/>
                  </a:moveTo>
                  <a:cubicBezTo>
                    <a:pt x="143030" y="63353"/>
                    <a:pt x="143006" y="63984"/>
                    <a:pt x="142911" y="64294"/>
                  </a:cubicBezTo>
                  <a:cubicBezTo>
                    <a:pt x="142827" y="64627"/>
                    <a:pt x="142899" y="65032"/>
                    <a:pt x="142911" y="65389"/>
                  </a:cubicBezTo>
                  <a:cubicBezTo>
                    <a:pt x="142933" y="65775"/>
                    <a:pt x="142720" y="66948"/>
                    <a:pt x="142234" y="66948"/>
                  </a:cubicBezTo>
                  <a:cubicBezTo>
                    <a:pt x="142195" y="66948"/>
                    <a:pt x="142155" y="66941"/>
                    <a:pt x="142113" y="66925"/>
                  </a:cubicBezTo>
                  <a:cubicBezTo>
                    <a:pt x="141911" y="66854"/>
                    <a:pt x="141732" y="66496"/>
                    <a:pt x="141518" y="66365"/>
                  </a:cubicBezTo>
                  <a:cubicBezTo>
                    <a:pt x="141137" y="66139"/>
                    <a:pt x="140756" y="65913"/>
                    <a:pt x="140363" y="65675"/>
                  </a:cubicBezTo>
                  <a:cubicBezTo>
                    <a:pt x="140018" y="65472"/>
                    <a:pt x="140160" y="65342"/>
                    <a:pt x="140268" y="64913"/>
                  </a:cubicBezTo>
                  <a:cubicBezTo>
                    <a:pt x="140351" y="64556"/>
                    <a:pt x="140541" y="64377"/>
                    <a:pt x="140768" y="64115"/>
                  </a:cubicBezTo>
                  <a:cubicBezTo>
                    <a:pt x="140399" y="63770"/>
                    <a:pt x="140315" y="63746"/>
                    <a:pt x="139839" y="63698"/>
                  </a:cubicBezTo>
                  <a:cubicBezTo>
                    <a:pt x="139503" y="63666"/>
                    <a:pt x="139156" y="63614"/>
                    <a:pt x="138809" y="63614"/>
                  </a:cubicBezTo>
                  <a:cubicBezTo>
                    <a:pt x="138775" y="63614"/>
                    <a:pt x="138742" y="63614"/>
                    <a:pt x="138708" y="63615"/>
                  </a:cubicBezTo>
                  <a:cubicBezTo>
                    <a:pt x="138720" y="63794"/>
                    <a:pt x="138744" y="63960"/>
                    <a:pt x="138756" y="64139"/>
                  </a:cubicBezTo>
                  <a:cubicBezTo>
                    <a:pt x="138522" y="64106"/>
                    <a:pt x="138304" y="64020"/>
                    <a:pt x="138109" y="64020"/>
                  </a:cubicBezTo>
                  <a:cubicBezTo>
                    <a:pt x="137956" y="64020"/>
                    <a:pt x="137816" y="64073"/>
                    <a:pt x="137696" y="64246"/>
                  </a:cubicBezTo>
                  <a:cubicBezTo>
                    <a:pt x="137434" y="64627"/>
                    <a:pt x="137374" y="64972"/>
                    <a:pt x="137255" y="65437"/>
                  </a:cubicBezTo>
                  <a:cubicBezTo>
                    <a:pt x="136898" y="65246"/>
                    <a:pt x="136541" y="65056"/>
                    <a:pt x="136184" y="64865"/>
                  </a:cubicBezTo>
                  <a:cubicBezTo>
                    <a:pt x="136176" y="64862"/>
                    <a:pt x="136168" y="64860"/>
                    <a:pt x="136159" y="64860"/>
                  </a:cubicBezTo>
                  <a:cubicBezTo>
                    <a:pt x="136005" y="64860"/>
                    <a:pt x="135606" y="65310"/>
                    <a:pt x="135505" y="65389"/>
                  </a:cubicBezTo>
                  <a:cubicBezTo>
                    <a:pt x="134922" y="65889"/>
                    <a:pt x="134148" y="66318"/>
                    <a:pt x="133850" y="67080"/>
                  </a:cubicBezTo>
                  <a:cubicBezTo>
                    <a:pt x="133707" y="67473"/>
                    <a:pt x="133707" y="67782"/>
                    <a:pt x="133326" y="67878"/>
                  </a:cubicBezTo>
                  <a:cubicBezTo>
                    <a:pt x="132838" y="67985"/>
                    <a:pt x="132338" y="68104"/>
                    <a:pt x="131838" y="68223"/>
                  </a:cubicBezTo>
                  <a:cubicBezTo>
                    <a:pt x="131505" y="68306"/>
                    <a:pt x="131314" y="68449"/>
                    <a:pt x="131016" y="68663"/>
                  </a:cubicBezTo>
                  <a:cubicBezTo>
                    <a:pt x="130647" y="68925"/>
                    <a:pt x="130576" y="69032"/>
                    <a:pt x="130397" y="69485"/>
                  </a:cubicBezTo>
                  <a:cubicBezTo>
                    <a:pt x="130338" y="69330"/>
                    <a:pt x="130278" y="69175"/>
                    <a:pt x="130219" y="69032"/>
                  </a:cubicBezTo>
                  <a:cubicBezTo>
                    <a:pt x="129969" y="69640"/>
                    <a:pt x="129814" y="70152"/>
                    <a:pt x="130064" y="70771"/>
                  </a:cubicBezTo>
                  <a:cubicBezTo>
                    <a:pt x="130207" y="71140"/>
                    <a:pt x="130171" y="71199"/>
                    <a:pt x="130040" y="71580"/>
                  </a:cubicBezTo>
                  <a:cubicBezTo>
                    <a:pt x="129957" y="71854"/>
                    <a:pt x="130123" y="72045"/>
                    <a:pt x="130243" y="72295"/>
                  </a:cubicBezTo>
                  <a:cubicBezTo>
                    <a:pt x="130528" y="72902"/>
                    <a:pt x="130719" y="73497"/>
                    <a:pt x="130814" y="74188"/>
                  </a:cubicBezTo>
                  <a:cubicBezTo>
                    <a:pt x="130850" y="74438"/>
                    <a:pt x="131076" y="75105"/>
                    <a:pt x="130981" y="75331"/>
                  </a:cubicBezTo>
                  <a:cubicBezTo>
                    <a:pt x="130945" y="75414"/>
                    <a:pt x="130397" y="75724"/>
                    <a:pt x="130671" y="75938"/>
                  </a:cubicBezTo>
                  <a:cubicBezTo>
                    <a:pt x="130885" y="76117"/>
                    <a:pt x="131147" y="76426"/>
                    <a:pt x="131421" y="76426"/>
                  </a:cubicBezTo>
                  <a:cubicBezTo>
                    <a:pt x="131556" y="76426"/>
                    <a:pt x="131701" y="76447"/>
                    <a:pt x="131840" y="76447"/>
                  </a:cubicBezTo>
                  <a:cubicBezTo>
                    <a:pt x="131997" y="76447"/>
                    <a:pt x="132147" y="76421"/>
                    <a:pt x="132267" y="76307"/>
                  </a:cubicBezTo>
                  <a:cubicBezTo>
                    <a:pt x="132576" y="75998"/>
                    <a:pt x="132660" y="75890"/>
                    <a:pt x="133064" y="75843"/>
                  </a:cubicBezTo>
                  <a:cubicBezTo>
                    <a:pt x="133362" y="75819"/>
                    <a:pt x="133648" y="75771"/>
                    <a:pt x="133945" y="75759"/>
                  </a:cubicBezTo>
                  <a:cubicBezTo>
                    <a:pt x="134160" y="75759"/>
                    <a:pt x="134386" y="75748"/>
                    <a:pt x="134612" y="75748"/>
                  </a:cubicBezTo>
                  <a:cubicBezTo>
                    <a:pt x="134672" y="75748"/>
                    <a:pt x="134779" y="75426"/>
                    <a:pt x="134815" y="75355"/>
                  </a:cubicBezTo>
                  <a:cubicBezTo>
                    <a:pt x="134934" y="75117"/>
                    <a:pt x="135374" y="75021"/>
                    <a:pt x="135588" y="74902"/>
                  </a:cubicBezTo>
                  <a:cubicBezTo>
                    <a:pt x="135654" y="74871"/>
                    <a:pt x="135726" y="74861"/>
                    <a:pt x="135801" y="74861"/>
                  </a:cubicBezTo>
                  <a:cubicBezTo>
                    <a:pt x="135931" y="74861"/>
                    <a:pt x="136069" y="74891"/>
                    <a:pt x="136195" y="74891"/>
                  </a:cubicBezTo>
                  <a:cubicBezTo>
                    <a:pt x="136273" y="74891"/>
                    <a:pt x="136346" y="74880"/>
                    <a:pt x="136410" y="74843"/>
                  </a:cubicBezTo>
                  <a:cubicBezTo>
                    <a:pt x="136571" y="74739"/>
                    <a:pt x="136897" y="74448"/>
                    <a:pt x="137091" y="74448"/>
                  </a:cubicBezTo>
                  <a:cubicBezTo>
                    <a:pt x="137098" y="74448"/>
                    <a:pt x="137105" y="74449"/>
                    <a:pt x="137112" y="74450"/>
                  </a:cubicBezTo>
                  <a:cubicBezTo>
                    <a:pt x="137803" y="74533"/>
                    <a:pt x="138422" y="74616"/>
                    <a:pt x="139077" y="74855"/>
                  </a:cubicBezTo>
                  <a:cubicBezTo>
                    <a:pt x="139494" y="75021"/>
                    <a:pt x="139529" y="75093"/>
                    <a:pt x="139756" y="75521"/>
                  </a:cubicBezTo>
                  <a:cubicBezTo>
                    <a:pt x="139910" y="75795"/>
                    <a:pt x="140053" y="76045"/>
                    <a:pt x="140244" y="76295"/>
                  </a:cubicBezTo>
                  <a:cubicBezTo>
                    <a:pt x="140613" y="75867"/>
                    <a:pt x="140922" y="75509"/>
                    <a:pt x="141196" y="75009"/>
                  </a:cubicBezTo>
                  <a:lnTo>
                    <a:pt x="141196" y="75009"/>
                  </a:lnTo>
                  <a:cubicBezTo>
                    <a:pt x="141363" y="75533"/>
                    <a:pt x="141030" y="75950"/>
                    <a:pt x="140768" y="76379"/>
                  </a:cubicBezTo>
                  <a:cubicBezTo>
                    <a:pt x="140835" y="76395"/>
                    <a:pt x="140891" y="76403"/>
                    <a:pt x="140939" y="76403"/>
                  </a:cubicBezTo>
                  <a:cubicBezTo>
                    <a:pt x="141198" y="76403"/>
                    <a:pt x="141216" y="76169"/>
                    <a:pt x="141387" y="75807"/>
                  </a:cubicBezTo>
                  <a:lnTo>
                    <a:pt x="141387" y="75807"/>
                  </a:lnTo>
                  <a:cubicBezTo>
                    <a:pt x="141411" y="76081"/>
                    <a:pt x="141339" y="76724"/>
                    <a:pt x="141613" y="76724"/>
                  </a:cubicBezTo>
                  <a:cubicBezTo>
                    <a:pt x="141851" y="76724"/>
                    <a:pt x="142018" y="77224"/>
                    <a:pt x="142065" y="77450"/>
                  </a:cubicBezTo>
                  <a:cubicBezTo>
                    <a:pt x="142220" y="78188"/>
                    <a:pt x="142756" y="78391"/>
                    <a:pt x="143387" y="78498"/>
                  </a:cubicBezTo>
                  <a:cubicBezTo>
                    <a:pt x="143550" y="78522"/>
                    <a:pt x="143657" y="78544"/>
                    <a:pt x="143747" y="78544"/>
                  </a:cubicBezTo>
                  <a:cubicBezTo>
                    <a:pt x="143882" y="78544"/>
                    <a:pt x="143981" y="78495"/>
                    <a:pt x="144173" y="78331"/>
                  </a:cubicBezTo>
                  <a:cubicBezTo>
                    <a:pt x="144312" y="78214"/>
                    <a:pt x="144394" y="78162"/>
                    <a:pt x="144458" y="78162"/>
                  </a:cubicBezTo>
                  <a:cubicBezTo>
                    <a:pt x="144564" y="78162"/>
                    <a:pt x="144623" y="78304"/>
                    <a:pt x="144816" y="78534"/>
                  </a:cubicBezTo>
                  <a:cubicBezTo>
                    <a:pt x="144863" y="78593"/>
                    <a:pt x="144939" y="78617"/>
                    <a:pt x="145023" y="78617"/>
                  </a:cubicBezTo>
                  <a:cubicBezTo>
                    <a:pt x="145193" y="78617"/>
                    <a:pt x="145399" y="78522"/>
                    <a:pt x="145494" y="78426"/>
                  </a:cubicBezTo>
                  <a:cubicBezTo>
                    <a:pt x="145816" y="78105"/>
                    <a:pt x="145864" y="78069"/>
                    <a:pt x="146292" y="78057"/>
                  </a:cubicBezTo>
                  <a:cubicBezTo>
                    <a:pt x="147030" y="78034"/>
                    <a:pt x="146959" y="77033"/>
                    <a:pt x="147078" y="76414"/>
                  </a:cubicBezTo>
                  <a:cubicBezTo>
                    <a:pt x="147173" y="75867"/>
                    <a:pt x="147769" y="75474"/>
                    <a:pt x="147900" y="74926"/>
                  </a:cubicBezTo>
                  <a:cubicBezTo>
                    <a:pt x="148054" y="74295"/>
                    <a:pt x="148388" y="73521"/>
                    <a:pt x="148411" y="72866"/>
                  </a:cubicBezTo>
                  <a:cubicBezTo>
                    <a:pt x="148435" y="72235"/>
                    <a:pt x="148209" y="71521"/>
                    <a:pt x="148126" y="70902"/>
                  </a:cubicBezTo>
                  <a:cubicBezTo>
                    <a:pt x="147828" y="70640"/>
                    <a:pt x="147542" y="70366"/>
                    <a:pt x="147245" y="70104"/>
                  </a:cubicBezTo>
                  <a:cubicBezTo>
                    <a:pt x="146971" y="69854"/>
                    <a:pt x="147340" y="69533"/>
                    <a:pt x="146923" y="69390"/>
                  </a:cubicBezTo>
                  <a:cubicBezTo>
                    <a:pt x="146921" y="69389"/>
                    <a:pt x="146919" y="69388"/>
                    <a:pt x="146917" y="69388"/>
                  </a:cubicBezTo>
                  <a:cubicBezTo>
                    <a:pt x="146872" y="69388"/>
                    <a:pt x="146736" y="69548"/>
                    <a:pt x="146656" y="69548"/>
                  </a:cubicBezTo>
                  <a:cubicBezTo>
                    <a:pt x="146631" y="69548"/>
                    <a:pt x="146612" y="69534"/>
                    <a:pt x="146602" y="69497"/>
                  </a:cubicBezTo>
                  <a:cubicBezTo>
                    <a:pt x="146542" y="69294"/>
                    <a:pt x="146483" y="69092"/>
                    <a:pt x="146423" y="68890"/>
                  </a:cubicBezTo>
                  <a:cubicBezTo>
                    <a:pt x="146316" y="68520"/>
                    <a:pt x="146316" y="68318"/>
                    <a:pt x="146018" y="68139"/>
                  </a:cubicBezTo>
                  <a:cubicBezTo>
                    <a:pt x="145887" y="68080"/>
                    <a:pt x="145054" y="67699"/>
                    <a:pt x="145054" y="67568"/>
                  </a:cubicBezTo>
                  <a:cubicBezTo>
                    <a:pt x="145054" y="67223"/>
                    <a:pt x="145149" y="66830"/>
                    <a:pt x="144923" y="66568"/>
                  </a:cubicBezTo>
                  <a:cubicBezTo>
                    <a:pt x="144613" y="66199"/>
                    <a:pt x="144637" y="66056"/>
                    <a:pt x="144601" y="65544"/>
                  </a:cubicBezTo>
                  <a:cubicBezTo>
                    <a:pt x="144593" y="65313"/>
                    <a:pt x="144387" y="65161"/>
                    <a:pt x="144188" y="65161"/>
                  </a:cubicBezTo>
                  <a:cubicBezTo>
                    <a:pt x="144110" y="65161"/>
                    <a:pt x="144034" y="65184"/>
                    <a:pt x="143970" y="65234"/>
                  </a:cubicBezTo>
                  <a:cubicBezTo>
                    <a:pt x="143863" y="64508"/>
                    <a:pt x="143661" y="63948"/>
                    <a:pt x="143375" y="63270"/>
                  </a:cubicBezTo>
                  <a:close/>
                  <a:moveTo>
                    <a:pt x="157282" y="76069"/>
                  </a:moveTo>
                  <a:lnTo>
                    <a:pt x="157282" y="76069"/>
                  </a:lnTo>
                  <a:cubicBezTo>
                    <a:pt x="157377" y="76271"/>
                    <a:pt x="157472" y="76474"/>
                    <a:pt x="157567" y="76676"/>
                  </a:cubicBezTo>
                  <a:cubicBezTo>
                    <a:pt x="157615" y="76652"/>
                    <a:pt x="157651" y="76617"/>
                    <a:pt x="157686" y="76593"/>
                  </a:cubicBezTo>
                  <a:cubicBezTo>
                    <a:pt x="157777" y="76808"/>
                    <a:pt x="157986" y="77540"/>
                    <a:pt x="158211" y="77540"/>
                  </a:cubicBezTo>
                  <a:cubicBezTo>
                    <a:pt x="158223" y="77540"/>
                    <a:pt x="158234" y="77538"/>
                    <a:pt x="158246" y="77534"/>
                  </a:cubicBezTo>
                  <a:lnTo>
                    <a:pt x="158246" y="77534"/>
                  </a:lnTo>
                  <a:cubicBezTo>
                    <a:pt x="158163" y="77795"/>
                    <a:pt x="158341" y="78045"/>
                    <a:pt x="158246" y="78284"/>
                  </a:cubicBezTo>
                  <a:cubicBezTo>
                    <a:pt x="158115" y="78629"/>
                    <a:pt x="158067" y="78712"/>
                    <a:pt x="157794" y="78915"/>
                  </a:cubicBezTo>
                  <a:cubicBezTo>
                    <a:pt x="157901" y="79010"/>
                    <a:pt x="158008" y="79141"/>
                    <a:pt x="158127" y="79212"/>
                  </a:cubicBezTo>
                  <a:cubicBezTo>
                    <a:pt x="158198" y="79260"/>
                    <a:pt x="158437" y="79272"/>
                    <a:pt x="158472" y="79343"/>
                  </a:cubicBezTo>
                  <a:cubicBezTo>
                    <a:pt x="158615" y="79593"/>
                    <a:pt x="158294" y="79927"/>
                    <a:pt x="158175" y="80070"/>
                  </a:cubicBezTo>
                  <a:cubicBezTo>
                    <a:pt x="158298" y="80150"/>
                    <a:pt x="158427" y="80220"/>
                    <a:pt x="158548" y="80220"/>
                  </a:cubicBezTo>
                  <a:cubicBezTo>
                    <a:pt x="158661" y="80220"/>
                    <a:pt x="158767" y="80159"/>
                    <a:pt x="158853" y="79986"/>
                  </a:cubicBezTo>
                  <a:cubicBezTo>
                    <a:pt x="158996" y="79689"/>
                    <a:pt x="159282" y="79319"/>
                    <a:pt x="159270" y="78974"/>
                  </a:cubicBezTo>
                  <a:cubicBezTo>
                    <a:pt x="159262" y="78829"/>
                    <a:pt x="159374" y="78777"/>
                    <a:pt x="159488" y="78777"/>
                  </a:cubicBezTo>
                  <a:cubicBezTo>
                    <a:pt x="159542" y="78777"/>
                    <a:pt x="159597" y="78788"/>
                    <a:pt x="159639" y="78807"/>
                  </a:cubicBezTo>
                  <a:cubicBezTo>
                    <a:pt x="159660" y="78818"/>
                    <a:pt x="159676" y="78823"/>
                    <a:pt x="159687" y="78823"/>
                  </a:cubicBezTo>
                  <a:cubicBezTo>
                    <a:pt x="159750" y="78823"/>
                    <a:pt x="159670" y="78669"/>
                    <a:pt x="159711" y="78629"/>
                  </a:cubicBezTo>
                  <a:cubicBezTo>
                    <a:pt x="159877" y="78474"/>
                    <a:pt x="160163" y="77926"/>
                    <a:pt x="159794" y="77879"/>
                  </a:cubicBezTo>
                  <a:lnTo>
                    <a:pt x="159794" y="77879"/>
                  </a:lnTo>
                  <a:cubicBezTo>
                    <a:pt x="159586" y="78013"/>
                    <a:pt x="159473" y="78064"/>
                    <a:pt x="159339" y="78064"/>
                  </a:cubicBezTo>
                  <a:cubicBezTo>
                    <a:pt x="159235" y="78064"/>
                    <a:pt x="159119" y="78033"/>
                    <a:pt x="158937" y="77986"/>
                  </a:cubicBezTo>
                  <a:cubicBezTo>
                    <a:pt x="158675" y="77915"/>
                    <a:pt x="158841" y="77426"/>
                    <a:pt x="158579" y="77307"/>
                  </a:cubicBezTo>
                  <a:lnTo>
                    <a:pt x="158579" y="77307"/>
                  </a:lnTo>
                  <a:cubicBezTo>
                    <a:pt x="158595" y="77474"/>
                    <a:pt x="158528" y="77621"/>
                    <a:pt x="158435" y="77621"/>
                  </a:cubicBezTo>
                  <a:cubicBezTo>
                    <a:pt x="158381" y="77621"/>
                    <a:pt x="158319" y="77572"/>
                    <a:pt x="158258" y="77450"/>
                  </a:cubicBezTo>
                  <a:cubicBezTo>
                    <a:pt x="158210" y="77355"/>
                    <a:pt x="158306" y="77200"/>
                    <a:pt x="158234" y="77105"/>
                  </a:cubicBezTo>
                  <a:cubicBezTo>
                    <a:pt x="158187" y="77033"/>
                    <a:pt x="158079" y="76938"/>
                    <a:pt x="158056" y="76843"/>
                  </a:cubicBezTo>
                  <a:cubicBezTo>
                    <a:pt x="157948" y="76486"/>
                    <a:pt x="158139" y="76533"/>
                    <a:pt x="157758" y="76379"/>
                  </a:cubicBezTo>
                  <a:cubicBezTo>
                    <a:pt x="157555" y="76307"/>
                    <a:pt x="157460" y="76117"/>
                    <a:pt x="157282" y="76069"/>
                  </a:cubicBezTo>
                  <a:close/>
                  <a:moveTo>
                    <a:pt x="144375" y="79677"/>
                  </a:moveTo>
                  <a:lnTo>
                    <a:pt x="144375" y="79677"/>
                  </a:lnTo>
                  <a:cubicBezTo>
                    <a:pt x="144328" y="80058"/>
                    <a:pt x="144363" y="80534"/>
                    <a:pt x="144518" y="80879"/>
                  </a:cubicBezTo>
                  <a:cubicBezTo>
                    <a:pt x="144709" y="81343"/>
                    <a:pt x="144923" y="81439"/>
                    <a:pt x="145340" y="81522"/>
                  </a:cubicBezTo>
                  <a:cubicBezTo>
                    <a:pt x="145353" y="81525"/>
                    <a:pt x="145367" y="81526"/>
                    <a:pt x="145380" y="81526"/>
                  </a:cubicBezTo>
                  <a:cubicBezTo>
                    <a:pt x="145865" y="81526"/>
                    <a:pt x="146314" y="79899"/>
                    <a:pt x="145816" y="79748"/>
                  </a:cubicBezTo>
                  <a:lnTo>
                    <a:pt x="145816" y="79748"/>
                  </a:lnTo>
                  <a:cubicBezTo>
                    <a:pt x="145698" y="79791"/>
                    <a:pt x="145337" y="80018"/>
                    <a:pt x="145171" y="80018"/>
                  </a:cubicBezTo>
                  <a:cubicBezTo>
                    <a:pt x="145154" y="80018"/>
                    <a:pt x="145138" y="80016"/>
                    <a:pt x="145125" y="80010"/>
                  </a:cubicBezTo>
                  <a:cubicBezTo>
                    <a:pt x="144875" y="79891"/>
                    <a:pt x="144613" y="79784"/>
                    <a:pt x="144375" y="79677"/>
                  </a:cubicBezTo>
                  <a:close/>
                  <a:moveTo>
                    <a:pt x="157365" y="79629"/>
                  </a:moveTo>
                  <a:cubicBezTo>
                    <a:pt x="157151" y="79748"/>
                    <a:pt x="157067" y="79748"/>
                    <a:pt x="157008" y="80010"/>
                  </a:cubicBezTo>
                  <a:cubicBezTo>
                    <a:pt x="156948" y="80272"/>
                    <a:pt x="156877" y="80153"/>
                    <a:pt x="156734" y="80343"/>
                  </a:cubicBezTo>
                  <a:cubicBezTo>
                    <a:pt x="156639" y="80486"/>
                    <a:pt x="156651" y="80724"/>
                    <a:pt x="156555" y="80867"/>
                  </a:cubicBezTo>
                  <a:cubicBezTo>
                    <a:pt x="156460" y="81010"/>
                    <a:pt x="156258" y="81141"/>
                    <a:pt x="156139" y="81248"/>
                  </a:cubicBezTo>
                  <a:cubicBezTo>
                    <a:pt x="155996" y="81355"/>
                    <a:pt x="155877" y="81498"/>
                    <a:pt x="155710" y="81570"/>
                  </a:cubicBezTo>
                  <a:cubicBezTo>
                    <a:pt x="155603" y="81629"/>
                    <a:pt x="155329" y="81689"/>
                    <a:pt x="155246" y="81796"/>
                  </a:cubicBezTo>
                  <a:cubicBezTo>
                    <a:pt x="154984" y="82141"/>
                    <a:pt x="154722" y="82498"/>
                    <a:pt x="154472" y="82844"/>
                  </a:cubicBezTo>
                  <a:cubicBezTo>
                    <a:pt x="154198" y="83201"/>
                    <a:pt x="154984" y="83106"/>
                    <a:pt x="155091" y="83225"/>
                  </a:cubicBezTo>
                  <a:cubicBezTo>
                    <a:pt x="155191" y="83340"/>
                    <a:pt x="155461" y="83466"/>
                    <a:pt x="155681" y="83466"/>
                  </a:cubicBezTo>
                  <a:cubicBezTo>
                    <a:pt x="155800" y="83466"/>
                    <a:pt x="155905" y="83428"/>
                    <a:pt x="155960" y="83332"/>
                  </a:cubicBezTo>
                  <a:cubicBezTo>
                    <a:pt x="156139" y="83046"/>
                    <a:pt x="156472" y="82689"/>
                    <a:pt x="156555" y="82344"/>
                  </a:cubicBezTo>
                  <a:cubicBezTo>
                    <a:pt x="156674" y="81879"/>
                    <a:pt x="156853" y="81808"/>
                    <a:pt x="157222" y="81534"/>
                  </a:cubicBezTo>
                  <a:cubicBezTo>
                    <a:pt x="157246" y="81653"/>
                    <a:pt x="157317" y="81713"/>
                    <a:pt x="157425" y="81724"/>
                  </a:cubicBezTo>
                  <a:cubicBezTo>
                    <a:pt x="157282" y="81439"/>
                    <a:pt x="157270" y="81415"/>
                    <a:pt x="157460" y="81165"/>
                  </a:cubicBezTo>
                  <a:cubicBezTo>
                    <a:pt x="157651" y="80915"/>
                    <a:pt x="157841" y="80665"/>
                    <a:pt x="158032" y="80415"/>
                  </a:cubicBezTo>
                  <a:cubicBezTo>
                    <a:pt x="157972" y="80236"/>
                    <a:pt x="157925" y="80046"/>
                    <a:pt x="157865" y="79867"/>
                  </a:cubicBezTo>
                  <a:cubicBezTo>
                    <a:pt x="157746" y="79962"/>
                    <a:pt x="157627" y="80058"/>
                    <a:pt x="157508" y="80153"/>
                  </a:cubicBezTo>
                  <a:cubicBezTo>
                    <a:pt x="157520" y="79950"/>
                    <a:pt x="157448" y="79808"/>
                    <a:pt x="157365" y="79629"/>
                  </a:cubicBezTo>
                  <a:close/>
                  <a:moveTo>
                    <a:pt x="155067" y="83439"/>
                  </a:moveTo>
                  <a:lnTo>
                    <a:pt x="155067" y="83439"/>
                  </a:lnTo>
                  <a:cubicBezTo>
                    <a:pt x="154924" y="83487"/>
                    <a:pt x="155019" y="83677"/>
                    <a:pt x="154900" y="83820"/>
                  </a:cubicBezTo>
                  <a:cubicBezTo>
                    <a:pt x="155055" y="83677"/>
                    <a:pt x="155484" y="83760"/>
                    <a:pt x="155067" y="83439"/>
                  </a:cubicBezTo>
                  <a:close/>
                  <a:moveTo>
                    <a:pt x="34065" y="10741"/>
                  </a:moveTo>
                  <a:cubicBezTo>
                    <a:pt x="33756" y="10741"/>
                    <a:pt x="33514" y="10807"/>
                    <a:pt x="33838" y="11168"/>
                  </a:cubicBezTo>
                  <a:cubicBezTo>
                    <a:pt x="33762" y="11168"/>
                    <a:pt x="33643" y="11138"/>
                    <a:pt x="33546" y="11138"/>
                  </a:cubicBezTo>
                  <a:cubicBezTo>
                    <a:pt x="33460" y="11138"/>
                    <a:pt x="33391" y="11162"/>
                    <a:pt x="33385" y="11252"/>
                  </a:cubicBezTo>
                  <a:cubicBezTo>
                    <a:pt x="33373" y="11478"/>
                    <a:pt x="33302" y="11775"/>
                    <a:pt x="33397" y="11990"/>
                  </a:cubicBezTo>
                  <a:cubicBezTo>
                    <a:pt x="33540" y="12252"/>
                    <a:pt x="33552" y="12383"/>
                    <a:pt x="33564" y="12704"/>
                  </a:cubicBezTo>
                  <a:cubicBezTo>
                    <a:pt x="33576" y="13049"/>
                    <a:pt x="33528" y="13026"/>
                    <a:pt x="33254" y="13216"/>
                  </a:cubicBezTo>
                  <a:cubicBezTo>
                    <a:pt x="33272" y="13213"/>
                    <a:pt x="33289" y="13212"/>
                    <a:pt x="33307" y="13212"/>
                  </a:cubicBezTo>
                  <a:cubicBezTo>
                    <a:pt x="33427" y="13212"/>
                    <a:pt x="33522" y="13286"/>
                    <a:pt x="33480" y="13442"/>
                  </a:cubicBezTo>
                  <a:cubicBezTo>
                    <a:pt x="33388" y="13405"/>
                    <a:pt x="33309" y="13385"/>
                    <a:pt x="33243" y="13385"/>
                  </a:cubicBezTo>
                  <a:cubicBezTo>
                    <a:pt x="33094" y="13385"/>
                    <a:pt x="33012" y="13489"/>
                    <a:pt x="33004" y="13752"/>
                  </a:cubicBezTo>
                  <a:cubicBezTo>
                    <a:pt x="33004" y="14157"/>
                    <a:pt x="32992" y="14383"/>
                    <a:pt x="33135" y="14740"/>
                  </a:cubicBezTo>
                  <a:cubicBezTo>
                    <a:pt x="33207" y="14907"/>
                    <a:pt x="33754" y="15014"/>
                    <a:pt x="33921" y="15073"/>
                  </a:cubicBezTo>
                  <a:cubicBezTo>
                    <a:pt x="33950" y="15084"/>
                    <a:pt x="33983" y="15088"/>
                    <a:pt x="34016" y="15088"/>
                  </a:cubicBezTo>
                  <a:cubicBezTo>
                    <a:pt x="34100" y="15088"/>
                    <a:pt x="34193" y="15064"/>
                    <a:pt x="34270" y="15064"/>
                  </a:cubicBezTo>
                  <a:cubicBezTo>
                    <a:pt x="34363" y="15064"/>
                    <a:pt x="34434" y="15099"/>
                    <a:pt x="34445" y="15252"/>
                  </a:cubicBezTo>
                  <a:cubicBezTo>
                    <a:pt x="34147" y="15276"/>
                    <a:pt x="33838" y="15335"/>
                    <a:pt x="33897" y="15764"/>
                  </a:cubicBezTo>
                  <a:cubicBezTo>
                    <a:pt x="34028" y="15693"/>
                    <a:pt x="34159" y="15633"/>
                    <a:pt x="34290" y="15562"/>
                  </a:cubicBezTo>
                  <a:cubicBezTo>
                    <a:pt x="34326" y="15716"/>
                    <a:pt x="34397" y="15871"/>
                    <a:pt x="34290" y="15978"/>
                  </a:cubicBezTo>
                  <a:cubicBezTo>
                    <a:pt x="34135" y="16133"/>
                    <a:pt x="34004" y="16324"/>
                    <a:pt x="33790" y="16359"/>
                  </a:cubicBezTo>
                  <a:cubicBezTo>
                    <a:pt x="33266" y="16443"/>
                    <a:pt x="33421" y="16812"/>
                    <a:pt x="33564" y="17240"/>
                  </a:cubicBezTo>
                  <a:cubicBezTo>
                    <a:pt x="33457" y="17169"/>
                    <a:pt x="33088" y="17014"/>
                    <a:pt x="33052" y="16895"/>
                  </a:cubicBezTo>
                  <a:cubicBezTo>
                    <a:pt x="33004" y="16788"/>
                    <a:pt x="33171" y="16407"/>
                    <a:pt x="33207" y="16288"/>
                  </a:cubicBezTo>
                  <a:cubicBezTo>
                    <a:pt x="32957" y="16216"/>
                    <a:pt x="32659" y="16085"/>
                    <a:pt x="32397" y="16085"/>
                  </a:cubicBezTo>
                  <a:cubicBezTo>
                    <a:pt x="32385" y="16085"/>
                    <a:pt x="32373" y="16085"/>
                    <a:pt x="32361" y="16085"/>
                  </a:cubicBezTo>
                  <a:cubicBezTo>
                    <a:pt x="31979" y="16085"/>
                    <a:pt x="31965" y="16275"/>
                    <a:pt x="31861" y="16633"/>
                  </a:cubicBezTo>
                  <a:cubicBezTo>
                    <a:pt x="31841" y="16699"/>
                    <a:pt x="31670" y="16724"/>
                    <a:pt x="31446" y="16724"/>
                  </a:cubicBezTo>
                  <a:cubicBezTo>
                    <a:pt x="31024" y="16724"/>
                    <a:pt x="30410" y="16636"/>
                    <a:pt x="30254" y="16574"/>
                  </a:cubicBezTo>
                  <a:cubicBezTo>
                    <a:pt x="29968" y="16466"/>
                    <a:pt x="29694" y="16383"/>
                    <a:pt x="29397" y="16312"/>
                  </a:cubicBezTo>
                  <a:cubicBezTo>
                    <a:pt x="29254" y="16276"/>
                    <a:pt x="29147" y="16300"/>
                    <a:pt x="29075" y="16157"/>
                  </a:cubicBezTo>
                  <a:cubicBezTo>
                    <a:pt x="29028" y="16050"/>
                    <a:pt x="28956" y="15812"/>
                    <a:pt x="28861" y="15752"/>
                  </a:cubicBezTo>
                  <a:cubicBezTo>
                    <a:pt x="28682" y="15651"/>
                    <a:pt x="28578" y="15609"/>
                    <a:pt x="28469" y="15609"/>
                  </a:cubicBezTo>
                  <a:cubicBezTo>
                    <a:pt x="28361" y="15609"/>
                    <a:pt x="28248" y="15651"/>
                    <a:pt x="28051" y="15716"/>
                  </a:cubicBezTo>
                  <a:cubicBezTo>
                    <a:pt x="27682" y="15847"/>
                    <a:pt x="27515" y="15800"/>
                    <a:pt x="27408" y="16216"/>
                  </a:cubicBezTo>
                  <a:cubicBezTo>
                    <a:pt x="27427" y="16217"/>
                    <a:pt x="27445" y="16217"/>
                    <a:pt x="27463" y="16217"/>
                  </a:cubicBezTo>
                  <a:cubicBezTo>
                    <a:pt x="27911" y="16217"/>
                    <a:pt x="28236" y="16078"/>
                    <a:pt x="28682" y="15895"/>
                  </a:cubicBezTo>
                  <a:lnTo>
                    <a:pt x="28682" y="15895"/>
                  </a:lnTo>
                  <a:cubicBezTo>
                    <a:pt x="28885" y="16228"/>
                    <a:pt x="27944" y="16252"/>
                    <a:pt x="27825" y="16466"/>
                  </a:cubicBezTo>
                  <a:cubicBezTo>
                    <a:pt x="27646" y="16776"/>
                    <a:pt x="27789" y="16705"/>
                    <a:pt x="27837" y="17026"/>
                  </a:cubicBezTo>
                  <a:cubicBezTo>
                    <a:pt x="27849" y="17109"/>
                    <a:pt x="27765" y="17181"/>
                    <a:pt x="27789" y="17264"/>
                  </a:cubicBezTo>
                  <a:cubicBezTo>
                    <a:pt x="27813" y="17407"/>
                    <a:pt x="27849" y="17538"/>
                    <a:pt x="27885" y="17681"/>
                  </a:cubicBezTo>
                  <a:cubicBezTo>
                    <a:pt x="27670" y="17359"/>
                    <a:pt x="27456" y="17050"/>
                    <a:pt x="27242" y="16740"/>
                  </a:cubicBezTo>
                  <a:cubicBezTo>
                    <a:pt x="27156" y="16598"/>
                    <a:pt x="26986" y="16566"/>
                    <a:pt x="26817" y="16566"/>
                  </a:cubicBezTo>
                  <a:cubicBezTo>
                    <a:pt x="26703" y="16566"/>
                    <a:pt x="26590" y="16581"/>
                    <a:pt x="26503" y="16586"/>
                  </a:cubicBezTo>
                  <a:cubicBezTo>
                    <a:pt x="26051" y="16621"/>
                    <a:pt x="25587" y="16657"/>
                    <a:pt x="25122" y="16693"/>
                  </a:cubicBezTo>
                  <a:cubicBezTo>
                    <a:pt x="25102" y="16694"/>
                    <a:pt x="25081" y="16695"/>
                    <a:pt x="25060" y="16695"/>
                  </a:cubicBezTo>
                  <a:cubicBezTo>
                    <a:pt x="24805" y="16695"/>
                    <a:pt x="24542" y="16567"/>
                    <a:pt x="24289" y="16490"/>
                  </a:cubicBezTo>
                  <a:cubicBezTo>
                    <a:pt x="24348" y="16466"/>
                    <a:pt x="25146" y="16193"/>
                    <a:pt x="24884" y="16014"/>
                  </a:cubicBezTo>
                  <a:cubicBezTo>
                    <a:pt x="24539" y="15776"/>
                    <a:pt x="24325" y="15585"/>
                    <a:pt x="23920" y="15562"/>
                  </a:cubicBezTo>
                  <a:lnTo>
                    <a:pt x="23920" y="15562"/>
                  </a:lnTo>
                  <a:cubicBezTo>
                    <a:pt x="23932" y="15609"/>
                    <a:pt x="23944" y="15657"/>
                    <a:pt x="23967" y="15704"/>
                  </a:cubicBezTo>
                  <a:cubicBezTo>
                    <a:pt x="23324" y="15538"/>
                    <a:pt x="22634" y="15443"/>
                    <a:pt x="22027" y="15181"/>
                  </a:cubicBezTo>
                  <a:cubicBezTo>
                    <a:pt x="21757" y="15057"/>
                    <a:pt x="21360" y="14785"/>
                    <a:pt x="21056" y="14785"/>
                  </a:cubicBezTo>
                  <a:cubicBezTo>
                    <a:pt x="21038" y="14785"/>
                    <a:pt x="21020" y="14786"/>
                    <a:pt x="21003" y="14788"/>
                  </a:cubicBezTo>
                  <a:cubicBezTo>
                    <a:pt x="20907" y="14800"/>
                    <a:pt x="20812" y="14812"/>
                    <a:pt x="20729" y="14835"/>
                  </a:cubicBezTo>
                  <a:cubicBezTo>
                    <a:pt x="20634" y="14847"/>
                    <a:pt x="20741" y="15038"/>
                    <a:pt x="20693" y="15073"/>
                  </a:cubicBezTo>
                  <a:cubicBezTo>
                    <a:pt x="20574" y="15181"/>
                    <a:pt x="20276" y="15181"/>
                    <a:pt x="20122" y="15228"/>
                  </a:cubicBezTo>
                  <a:cubicBezTo>
                    <a:pt x="20157" y="15133"/>
                    <a:pt x="20312" y="14942"/>
                    <a:pt x="20217" y="14883"/>
                  </a:cubicBezTo>
                  <a:cubicBezTo>
                    <a:pt x="19967" y="14740"/>
                    <a:pt x="20288" y="14657"/>
                    <a:pt x="20110" y="14466"/>
                  </a:cubicBezTo>
                  <a:lnTo>
                    <a:pt x="20110" y="14466"/>
                  </a:lnTo>
                  <a:cubicBezTo>
                    <a:pt x="19812" y="14728"/>
                    <a:pt x="19753" y="14871"/>
                    <a:pt x="19633" y="15276"/>
                  </a:cubicBezTo>
                  <a:cubicBezTo>
                    <a:pt x="19229" y="14895"/>
                    <a:pt x="18860" y="14502"/>
                    <a:pt x="18502" y="14085"/>
                  </a:cubicBezTo>
                  <a:lnTo>
                    <a:pt x="18502" y="14085"/>
                  </a:lnTo>
                  <a:cubicBezTo>
                    <a:pt x="18288" y="14252"/>
                    <a:pt x="18574" y="14288"/>
                    <a:pt x="18467" y="14419"/>
                  </a:cubicBezTo>
                  <a:cubicBezTo>
                    <a:pt x="18324" y="14597"/>
                    <a:pt x="18181" y="14752"/>
                    <a:pt x="18038" y="14919"/>
                  </a:cubicBezTo>
                  <a:cubicBezTo>
                    <a:pt x="18019" y="14838"/>
                    <a:pt x="17965" y="14806"/>
                    <a:pt x="17886" y="14806"/>
                  </a:cubicBezTo>
                  <a:cubicBezTo>
                    <a:pt x="17574" y="14806"/>
                    <a:pt x="16879" y="15318"/>
                    <a:pt x="16500" y="15318"/>
                  </a:cubicBezTo>
                  <a:cubicBezTo>
                    <a:pt x="16440" y="15318"/>
                    <a:pt x="16389" y="15305"/>
                    <a:pt x="16347" y="15276"/>
                  </a:cubicBezTo>
                  <a:cubicBezTo>
                    <a:pt x="16824" y="15026"/>
                    <a:pt x="17300" y="14776"/>
                    <a:pt x="17776" y="14526"/>
                  </a:cubicBezTo>
                  <a:cubicBezTo>
                    <a:pt x="17746" y="14476"/>
                    <a:pt x="17686" y="14455"/>
                    <a:pt x="17607" y="14455"/>
                  </a:cubicBezTo>
                  <a:cubicBezTo>
                    <a:pt x="17192" y="14455"/>
                    <a:pt x="16228" y="15035"/>
                    <a:pt x="15978" y="15145"/>
                  </a:cubicBezTo>
                  <a:cubicBezTo>
                    <a:pt x="15966" y="15150"/>
                    <a:pt x="15953" y="15152"/>
                    <a:pt x="15940" y="15152"/>
                  </a:cubicBezTo>
                  <a:cubicBezTo>
                    <a:pt x="15798" y="15152"/>
                    <a:pt x="15589" y="14882"/>
                    <a:pt x="15440" y="14882"/>
                  </a:cubicBezTo>
                  <a:cubicBezTo>
                    <a:pt x="15410" y="14882"/>
                    <a:pt x="15383" y="14893"/>
                    <a:pt x="15359" y="14919"/>
                  </a:cubicBezTo>
                  <a:cubicBezTo>
                    <a:pt x="15266" y="15000"/>
                    <a:pt x="14720" y="15670"/>
                    <a:pt x="14616" y="15670"/>
                  </a:cubicBezTo>
                  <a:cubicBezTo>
                    <a:pt x="14613" y="15670"/>
                    <a:pt x="14611" y="15670"/>
                    <a:pt x="14609" y="15669"/>
                  </a:cubicBezTo>
                  <a:cubicBezTo>
                    <a:pt x="14097" y="15443"/>
                    <a:pt x="13585" y="15121"/>
                    <a:pt x="13049" y="15026"/>
                  </a:cubicBezTo>
                  <a:cubicBezTo>
                    <a:pt x="12228" y="14883"/>
                    <a:pt x="11406" y="14740"/>
                    <a:pt x="10585" y="14597"/>
                  </a:cubicBezTo>
                  <a:cubicBezTo>
                    <a:pt x="10025" y="14490"/>
                    <a:pt x="9466" y="14431"/>
                    <a:pt x="8906" y="14359"/>
                  </a:cubicBezTo>
                  <a:cubicBezTo>
                    <a:pt x="8537" y="14311"/>
                    <a:pt x="7418" y="14335"/>
                    <a:pt x="7299" y="14002"/>
                  </a:cubicBezTo>
                  <a:cubicBezTo>
                    <a:pt x="7132" y="13538"/>
                    <a:pt x="6060" y="13811"/>
                    <a:pt x="5679" y="13609"/>
                  </a:cubicBezTo>
                  <a:cubicBezTo>
                    <a:pt x="5487" y="13507"/>
                    <a:pt x="5385" y="13454"/>
                    <a:pt x="5298" y="13454"/>
                  </a:cubicBezTo>
                  <a:cubicBezTo>
                    <a:pt x="5190" y="13454"/>
                    <a:pt x="5103" y="13534"/>
                    <a:pt x="4894" y="13704"/>
                  </a:cubicBezTo>
                  <a:cubicBezTo>
                    <a:pt x="4608" y="13919"/>
                    <a:pt x="4322" y="13919"/>
                    <a:pt x="3977" y="13978"/>
                  </a:cubicBezTo>
                  <a:cubicBezTo>
                    <a:pt x="3453" y="14073"/>
                    <a:pt x="2881" y="14300"/>
                    <a:pt x="2477" y="14681"/>
                  </a:cubicBezTo>
                  <a:cubicBezTo>
                    <a:pt x="2238" y="14895"/>
                    <a:pt x="2072" y="15181"/>
                    <a:pt x="1881" y="15454"/>
                  </a:cubicBezTo>
                  <a:cubicBezTo>
                    <a:pt x="1762" y="15613"/>
                    <a:pt x="1548" y="15629"/>
                    <a:pt x="1344" y="15629"/>
                  </a:cubicBezTo>
                  <a:cubicBezTo>
                    <a:pt x="1293" y="15629"/>
                    <a:pt x="1243" y="15628"/>
                    <a:pt x="1195" y="15628"/>
                  </a:cubicBezTo>
                  <a:cubicBezTo>
                    <a:pt x="1147" y="15628"/>
                    <a:pt x="1101" y="15629"/>
                    <a:pt x="1060" y="15633"/>
                  </a:cubicBezTo>
                  <a:cubicBezTo>
                    <a:pt x="1039" y="15633"/>
                    <a:pt x="996" y="15628"/>
                    <a:pt x="954" y="15628"/>
                  </a:cubicBezTo>
                  <a:cubicBezTo>
                    <a:pt x="900" y="15628"/>
                    <a:pt x="847" y="15636"/>
                    <a:pt x="834" y="15669"/>
                  </a:cubicBezTo>
                  <a:cubicBezTo>
                    <a:pt x="810" y="15752"/>
                    <a:pt x="655" y="16085"/>
                    <a:pt x="691" y="16157"/>
                  </a:cubicBezTo>
                  <a:cubicBezTo>
                    <a:pt x="750" y="16324"/>
                    <a:pt x="1441" y="16514"/>
                    <a:pt x="1607" y="16586"/>
                  </a:cubicBezTo>
                  <a:cubicBezTo>
                    <a:pt x="1846" y="16705"/>
                    <a:pt x="1846" y="17086"/>
                    <a:pt x="2084" y="17169"/>
                  </a:cubicBezTo>
                  <a:cubicBezTo>
                    <a:pt x="2381" y="17276"/>
                    <a:pt x="2643" y="17312"/>
                    <a:pt x="2953" y="17336"/>
                  </a:cubicBezTo>
                  <a:cubicBezTo>
                    <a:pt x="2810" y="17443"/>
                    <a:pt x="2858" y="17562"/>
                    <a:pt x="2989" y="17669"/>
                  </a:cubicBezTo>
                  <a:cubicBezTo>
                    <a:pt x="2941" y="17681"/>
                    <a:pt x="2893" y="17705"/>
                    <a:pt x="2846" y="17717"/>
                  </a:cubicBezTo>
                  <a:cubicBezTo>
                    <a:pt x="2965" y="17764"/>
                    <a:pt x="3084" y="17824"/>
                    <a:pt x="3203" y="17871"/>
                  </a:cubicBezTo>
                  <a:cubicBezTo>
                    <a:pt x="3000" y="18016"/>
                    <a:pt x="2899" y="18129"/>
                    <a:pt x="2710" y="18129"/>
                  </a:cubicBezTo>
                  <a:cubicBezTo>
                    <a:pt x="2666" y="18129"/>
                    <a:pt x="2617" y="18123"/>
                    <a:pt x="2560" y="18110"/>
                  </a:cubicBezTo>
                  <a:cubicBezTo>
                    <a:pt x="2227" y="18014"/>
                    <a:pt x="1893" y="18086"/>
                    <a:pt x="1917" y="17645"/>
                  </a:cubicBezTo>
                  <a:lnTo>
                    <a:pt x="1917" y="17645"/>
                  </a:lnTo>
                  <a:cubicBezTo>
                    <a:pt x="1536" y="17669"/>
                    <a:pt x="1345" y="17717"/>
                    <a:pt x="1012" y="17907"/>
                  </a:cubicBezTo>
                  <a:cubicBezTo>
                    <a:pt x="1048" y="17943"/>
                    <a:pt x="1072" y="17990"/>
                    <a:pt x="1107" y="18026"/>
                  </a:cubicBezTo>
                  <a:cubicBezTo>
                    <a:pt x="667" y="18026"/>
                    <a:pt x="393" y="18217"/>
                    <a:pt x="0" y="18419"/>
                  </a:cubicBezTo>
                  <a:cubicBezTo>
                    <a:pt x="191" y="18681"/>
                    <a:pt x="548" y="18717"/>
                    <a:pt x="810" y="18812"/>
                  </a:cubicBezTo>
                  <a:cubicBezTo>
                    <a:pt x="738" y="18824"/>
                    <a:pt x="679" y="18895"/>
                    <a:pt x="607" y="18919"/>
                  </a:cubicBezTo>
                  <a:cubicBezTo>
                    <a:pt x="793" y="19291"/>
                    <a:pt x="1105" y="19384"/>
                    <a:pt x="1446" y="19384"/>
                  </a:cubicBezTo>
                  <a:cubicBezTo>
                    <a:pt x="1651" y="19384"/>
                    <a:pt x="1866" y="19351"/>
                    <a:pt x="2072" y="19324"/>
                  </a:cubicBezTo>
                  <a:cubicBezTo>
                    <a:pt x="2089" y="19322"/>
                    <a:pt x="2106" y="19322"/>
                    <a:pt x="2122" y="19322"/>
                  </a:cubicBezTo>
                  <a:cubicBezTo>
                    <a:pt x="2275" y="19322"/>
                    <a:pt x="2348" y="19388"/>
                    <a:pt x="2456" y="19388"/>
                  </a:cubicBezTo>
                  <a:cubicBezTo>
                    <a:pt x="2509" y="19388"/>
                    <a:pt x="2571" y="19372"/>
                    <a:pt x="2655" y="19324"/>
                  </a:cubicBezTo>
                  <a:cubicBezTo>
                    <a:pt x="2797" y="19245"/>
                    <a:pt x="2976" y="19072"/>
                    <a:pt x="3119" y="19072"/>
                  </a:cubicBezTo>
                  <a:cubicBezTo>
                    <a:pt x="3191" y="19072"/>
                    <a:pt x="3254" y="19116"/>
                    <a:pt x="3298" y="19241"/>
                  </a:cubicBezTo>
                  <a:cubicBezTo>
                    <a:pt x="3215" y="19300"/>
                    <a:pt x="3120" y="19348"/>
                    <a:pt x="3036" y="19395"/>
                  </a:cubicBezTo>
                  <a:cubicBezTo>
                    <a:pt x="3227" y="19610"/>
                    <a:pt x="3393" y="19669"/>
                    <a:pt x="3286" y="19955"/>
                  </a:cubicBezTo>
                  <a:cubicBezTo>
                    <a:pt x="3211" y="20144"/>
                    <a:pt x="3109" y="20170"/>
                    <a:pt x="2987" y="20170"/>
                  </a:cubicBezTo>
                  <a:cubicBezTo>
                    <a:pt x="2941" y="20170"/>
                    <a:pt x="2892" y="20166"/>
                    <a:pt x="2841" y="20166"/>
                  </a:cubicBezTo>
                  <a:cubicBezTo>
                    <a:pt x="2771" y="20166"/>
                    <a:pt x="2697" y="20173"/>
                    <a:pt x="2619" y="20205"/>
                  </a:cubicBezTo>
                  <a:cubicBezTo>
                    <a:pt x="2335" y="20319"/>
                    <a:pt x="2279" y="20564"/>
                    <a:pt x="1982" y="20564"/>
                  </a:cubicBezTo>
                  <a:cubicBezTo>
                    <a:pt x="1969" y="20564"/>
                    <a:pt x="1955" y="20563"/>
                    <a:pt x="1941" y="20562"/>
                  </a:cubicBezTo>
                  <a:cubicBezTo>
                    <a:pt x="1882" y="20555"/>
                    <a:pt x="1832" y="20552"/>
                    <a:pt x="1789" y="20552"/>
                  </a:cubicBezTo>
                  <a:cubicBezTo>
                    <a:pt x="1541" y="20552"/>
                    <a:pt x="1539" y="20676"/>
                    <a:pt x="1345" y="20991"/>
                  </a:cubicBezTo>
                  <a:cubicBezTo>
                    <a:pt x="1238" y="21181"/>
                    <a:pt x="1060" y="21360"/>
                    <a:pt x="1107" y="21586"/>
                  </a:cubicBezTo>
                  <a:cubicBezTo>
                    <a:pt x="1167" y="21848"/>
                    <a:pt x="1179" y="22312"/>
                    <a:pt x="1322" y="22539"/>
                  </a:cubicBezTo>
                  <a:cubicBezTo>
                    <a:pt x="1441" y="22753"/>
                    <a:pt x="1810" y="22943"/>
                    <a:pt x="1988" y="23098"/>
                  </a:cubicBezTo>
                  <a:cubicBezTo>
                    <a:pt x="1993" y="23101"/>
                    <a:pt x="1999" y="23102"/>
                    <a:pt x="2006" y="23102"/>
                  </a:cubicBezTo>
                  <a:cubicBezTo>
                    <a:pt x="2120" y="23102"/>
                    <a:pt x="2578" y="22774"/>
                    <a:pt x="2667" y="22729"/>
                  </a:cubicBezTo>
                  <a:cubicBezTo>
                    <a:pt x="2727" y="23122"/>
                    <a:pt x="2798" y="23515"/>
                    <a:pt x="2869" y="23908"/>
                  </a:cubicBezTo>
                  <a:cubicBezTo>
                    <a:pt x="3060" y="23813"/>
                    <a:pt x="3250" y="23729"/>
                    <a:pt x="3441" y="23646"/>
                  </a:cubicBezTo>
                  <a:cubicBezTo>
                    <a:pt x="3456" y="23640"/>
                    <a:pt x="3472" y="23638"/>
                    <a:pt x="3488" y="23638"/>
                  </a:cubicBezTo>
                  <a:cubicBezTo>
                    <a:pt x="3643" y="23638"/>
                    <a:pt x="3858" y="23869"/>
                    <a:pt x="3977" y="23955"/>
                  </a:cubicBezTo>
                  <a:cubicBezTo>
                    <a:pt x="4082" y="24035"/>
                    <a:pt x="4189" y="24066"/>
                    <a:pt x="4296" y="24066"/>
                  </a:cubicBezTo>
                  <a:cubicBezTo>
                    <a:pt x="4574" y="24066"/>
                    <a:pt x="4853" y="23852"/>
                    <a:pt x="5120" y="23705"/>
                  </a:cubicBezTo>
                  <a:lnTo>
                    <a:pt x="5120" y="23705"/>
                  </a:lnTo>
                  <a:cubicBezTo>
                    <a:pt x="5239" y="23884"/>
                    <a:pt x="5132" y="23932"/>
                    <a:pt x="5013" y="24051"/>
                  </a:cubicBezTo>
                  <a:cubicBezTo>
                    <a:pt x="4846" y="24217"/>
                    <a:pt x="4846" y="24289"/>
                    <a:pt x="4798" y="24539"/>
                  </a:cubicBezTo>
                  <a:cubicBezTo>
                    <a:pt x="4739" y="24860"/>
                    <a:pt x="4227" y="25039"/>
                    <a:pt x="4322" y="25313"/>
                  </a:cubicBezTo>
                  <a:cubicBezTo>
                    <a:pt x="4281" y="25285"/>
                    <a:pt x="4235" y="25272"/>
                    <a:pt x="4186" y="25272"/>
                  </a:cubicBezTo>
                  <a:cubicBezTo>
                    <a:pt x="3883" y="25272"/>
                    <a:pt x="3467" y="25754"/>
                    <a:pt x="3334" y="25980"/>
                  </a:cubicBezTo>
                  <a:cubicBezTo>
                    <a:pt x="3290" y="25900"/>
                    <a:pt x="3225" y="25868"/>
                    <a:pt x="3146" y="25868"/>
                  </a:cubicBezTo>
                  <a:cubicBezTo>
                    <a:pt x="2860" y="25868"/>
                    <a:pt x="2402" y="26296"/>
                    <a:pt x="2215" y="26408"/>
                  </a:cubicBezTo>
                  <a:cubicBezTo>
                    <a:pt x="1905" y="26599"/>
                    <a:pt x="1631" y="26670"/>
                    <a:pt x="1357" y="26932"/>
                  </a:cubicBezTo>
                  <a:cubicBezTo>
                    <a:pt x="1445" y="26953"/>
                    <a:pt x="1524" y="26964"/>
                    <a:pt x="1598" y="26964"/>
                  </a:cubicBezTo>
                  <a:cubicBezTo>
                    <a:pt x="1775" y="26964"/>
                    <a:pt x="1926" y="26903"/>
                    <a:pt x="2119" y="26777"/>
                  </a:cubicBezTo>
                  <a:cubicBezTo>
                    <a:pt x="2238" y="26694"/>
                    <a:pt x="2155" y="26599"/>
                    <a:pt x="2322" y="26575"/>
                  </a:cubicBezTo>
                  <a:cubicBezTo>
                    <a:pt x="2465" y="26563"/>
                    <a:pt x="2596" y="26563"/>
                    <a:pt x="2727" y="26515"/>
                  </a:cubicBezTo>
                  <a:cubicBezTo>
                    <a:pt x="3048" y="26420"/>
                    <a:pt x="4191" y="26218"/>
                    <a:pt x="4215" y="25849"/>
                  </a:cubicBezTo>
                  <a:cubicBezTo>
                    <a:pt x="4251" y="25432"/>
                    <a:pt x="5132" y="25206"/>
                    <a:pt x="5406" y="25015"/>
                  </a:cubicBezTo>
                  <a:cubicBezTo>
                    <a:pt x="5953" y="24598"/>
                    <a:pt x="6382" y="24289"/>
                    <a:pt x="6799" y="23717"/>
                  </a:cubicBezTo>
                  <a:cubicBezTo>
                    <a:pt x="6656" y="23694"/>
                    <a:pt x="6513" y="23658"/>
                    <a:pt x="6382" y="23622"/>
                  </a:cubicBezTo>
                  <a:cubicBezTo>
                    <a:pt x="6668" y="23110"/>
                    <a:pt x="6834" y="22741"/>
                    <a:pt x="7287" y="22408"/>
                  </a:cubicBezTo>
                  <a:cubicBezTo>
                    <a:pt x="7799" y="22015"/>
                    <a:pt x="8049" y="21884"/>
                    <a:pt x="8656" y="21765"/>
                  </a:cubicBezTo>
                  <a:lnTo>
                    <a:pt x="8656" y="21765"/>
                  </a:lnTo>
                  <a:cubicBezTo>
                    <a:pt x="8549" y="21848"/>
                    <a:pt x="8454" y="21920"/>
                    <a:pt x="8346" y="21991"/>
                  </a:cubicBezTo>
                  <a:cubicBezTo>
                    <a:pt x="8442" y="22074"/>
                    <a:pt x="8525" y="22158"/>
                    <a:pt x="8620" y="22229"/>
                  </a:cubicBezTo>
                  <a:cubicBezTo>
                    <a:pt x="8227" y="22229"/>
                    <a:pt x="8061" y="22241"/>
                    <a:pt x="7715" y="22420"/>
                  </a:cubicBezTo>
                  <a:cubicBezTo>
                    <a:pt x="7572" y="22503"/>
                    <a:pt x="7394" y="23170"/>
                    <a:pt x="7632" y="23241"/>
                  </a:cubicBezTo>
                  <a:cubicBezTo>
                    <a:pt x="7477" y="23289"/>
                    <a:pt x="7406" y="23396"/>
                    <a:pt x="7477" y="23551"/>
                  </a:cubicBezTo>
                  <a:cubicBezTo>
                    <a:pt x="7775" y="23455"/>
                    <a:pt x="9144" y="23074"/>
                    <a:pt x="9037" y="22717"/>
                  </a:cubicBezTo>
                  <a:cubicBezTo>
                    <a:pt x="8906" y="22301"/>
                    <a:pt x="9073" y="22205"/>
                    <a:pt x="9418" y="22170"/>
                  </a:cubicBezTo>
                  <a:cubicBezTo>
                    <a:pt x="9473" y="22164"/>
                    <a:pt x="9522" y="22162"/>
                    <a:pt x="9567" y="22162"/>
                  </a:cubicBezTo>
                  <a:cubicBezTo>
                    <a:pt x="9821" y="22162"/>
                    <a:pt x="9934" y="22248"/>
                    <a:pt x="10228" y="22420"/>
                  </a:cubicBezTo>
                  <a:cubicBezTo>
                    <a:pt x="10466" y="22574"/>
                    <a:pt x="10787" y="22872"/>
                    <a:pt x="11061" y="22932"/>
                  </a:cubicBezTo>
                  <a:cubicBezTo>
                    <a:pt x="11094" y="22939"/>
                    <a:pt x="11128" y="22942"/>
                    <a:pt x="11162" y="22942"/>
                  </a:cubicBezTo>
                  <a:cubicBezTo>
                    <a:pt x="11351" y="22942"/>
                    <a:pt x="11562" y="22847"/>
                    <a:pt x="11754" y="22847"/>
                  </a:cubicBezTo>
                  <a:cubicBezTo>
                    <a:pt x="11806" y="22847"/>
                    <a:pt x="11857" y="22854"/>
                    <a:pt x="11906" y="22872"/>
                  </a:cubicBezTo>
                  <a:cubicBezTo>
                    <a:pt x="12561" y="23110"/>
                    <a:pt x="13073" y="23324"/>
                    <a:pt x="13668" y="23729"/>
                  </a:cubicBezTo>
                  <a:cubicBezTo>
                    <a:pt x="13907" y="23896"/>
                    <a:pt x="14216" y="24051"/>
                    <a:pt x="14430" y="24253"/>
                  </a:cubicBezTo>
                  <a:cubicBezTo>
                    <a:pt x="14680" y="24515"/>
                    <a:pt x="14871" y="24932"/>
                    <a:pt x="15073" y="25241"/>
                  </a:cubicBezTo>
                  <a:cubicBezTo>
                    <a:pt x="15288" y="25551"/>
                    <a:pt x="15359" y="25634"/>
                    <a:pt x="15681" y="25789"/>
                  </a:cubicBezTo>
                  <a:cubicBezTo>
                    <a:pt x="15907" y="25896"/>
                    <a:pt x="16145" y="26480"/>
                    <a:pt x="16300" y="26706"/>
                  </a:cubicBezTo>
                  <a:cubicBezTo>
                    <a:pt x="16340" y="26768"/>
                    <a:pt x="16384" y="26793"/>
                    <a:pt x="16428" y="26793"/>
                  </a:cubicBezTo>
                  <a:cubicBezTo>
                    <a:pt x="16598" y="26793"/>
                    <a:pt x="16777" y="26430"/>
                    <a:pt x="16841" y="26430"/>
                  </a:cubicBezTo>
                  <a:cubicBezTo>
                    <a:pt x="16843" y="26430"/>
                    <a:pt x="16845" y="26431"/>
                    <a:pt x="16847" y="26432"/>
                  </a:cubicBezTo>
                  <a:cubicBezTo>
                    <a:pt x="17312" y="26730"/>
                    <a:pt x="17359" y="26682"/>
                    <a:pt x="17300" y="27265"/>
                  </a:cubicBezTo>
                  <a:cubicBezTo>
                    <a:pt x="17252" y="27908"/>
                    <a:pt x="18109" y="28206"/>
                    <a:pt x="18348" y="28789"/>
                  </a:cubicBezTo>
                  <a:cubicBezTo>
                    <a:pt x="18562" y="29289"/>
                    <a:pt x="18621" y="29301"/>
                    <a:pt x="19098" y="29504"/>
                  </a:cubicBezTo>
                  <a:cubicBezTo>
                    <a:pt x="19383" y="29635"/>
                    <a:pt x="19669" y="29635"/>
                    <a:pt x="19931" y="29825"/>
                  </a:cubicBezTo>
                  <a:cubicBezTo>
                    <a:pt x="20241" y="30040"/>
                    <a:pt x="20479" y="30218"/>
                    <a:pt x="20729" y="30504"/>
                  </a:cubicBezTo>
                  <a:cubicBezTo>
                    <a:pt x="21074" y="30861"/>
                    <a:pt x="21050" y="30933"/>
                    <a:pt x="21038" y="31456"/>
                  </a:cubicBezTo>
                  <a:cubicBezTo>
                    <a:pt x="20681" y="31325"/>
                    <a:pt x="20348" y="31218"/>
                    <a:pt x="19979" y="31135"/>
                  </a:cubicBezTo>
                  <a:lnTo>
                    <a:pt x="19979" y="31135"/>
                  </a:lnTo>
                  <a:cubicBezTo>
                    <a:pt x="20169" y="31730"/>
                    <a:pt x="20324" y="32123"/>
                    <a:pt x="20288" y="32754"/>
                  </a:cubicBezTo>
                  <a:cubicBezTo>
                    <a:pt x="20253" y="33397"/>
                    <a:pt x="20217" y="34040"/>
                    <a:pt x="20193" y="34695"/>
                  </a:cubicBezTo>
                  <a:cubicBezTo>
                    <a:pt x="20157" y="35469"/>
                    <a:pt x="20145" y="35945"/>
                    <a:pt x="20360" y="36683"/>
                  </a:cubicBezTo>
                  <a:cubicBezTo>
                    <a:pt x="20515" y="37243"/>
                    <a:pt x="20991" y="37564"/>
                    <a:pt x="21229" y="38088"/>
                  </a:cubicBezTo>
                  <a:cubicBezTo>
                    <a:pt x="21384" y="38433"/>
                    <a:pt x="21550" y="38779"/>
                    <a:pt x="21705" y="39136"/>
                  </a:cubicBezTo>
                  <a:cubicBezTo>
                    <a:pt x="21860" y="39457"/>
                    <a:pt x="21967" y="39434"/>
                    <a:pt x="22300" y="39517"/>
                  </a:cubicBezTo>
                  <a:cubicBezTo>
                    <a:pt x="22705" y="39636"/>
                    <a:pt x="23253" y="39993"/>
                    <a:pt x="23420" y="40422"/>
                  </a:cubicBezTo>
                  <a:cubicBezTo>
                    <a:pt x="23563" y="40803"/>
                    <a:pt x="23717" y="41196"/>
                    <a:pt x="23860" y="41577"/>
                  </a:cubicBezTo>
                  <a:cubicBezTo>
                    <a:pt x="23955" y="41803"/>
                    <a:pt x="24003" y="42160"/>
                    <a:pt x="24217" y="42267"/>
                  </a:cubicBezTo>
                  <a:cubicBezTo>
                    <a:pt x="24551" y="42434"/>
                    <a:pt x="24646" y="42589"/>
                    <a:pt x="24860" y="42910"/>
                  </a:cubicBezTo>
                  <a:cubicBezTo>
                    <a:pt x="25110" y="43267"/>
                    <a:pt x="24670" y="43303"/>
                    <a:pt x="24479" y="43327"/>
                  </a:cubicBezTo>
                  <a:cubicBezTo>
                    <a:pt x="24634" y="43470"/>
                    <a:pt x="24789" y="43613"/>
                    <a:pt x="24944" y="43744"/>
                  </a:cubicBezTo>
                  <a:cubicBezTo>
                    <a:pt x="25087" y="43863"/>
                    <a:pt x="25206" y="43815"/>
                    <a:pt x="25337" y="43922"/>
                  </a:cubicBezTo>
                  <a:cubicBezTo>
                    <a:pt x="25456" y="44029"/>
                    <a:pt x="25729" y="44160"/>
                    <a:pt x="25741" y="44339"/>
                  </a:cubicBezTo>
                  <a:cubicBezTo>
                    <a:pt x="25753" y="44458"/>
                    <a:pt x="25718" y="44887"/>
                    <a:pt x="25813" y="44958"/>
                  </a:cubicBezTo>
                  <a:cubicBezTo>
                    <a:pt x="26134" y="45196"/>
                    <a:pt x="26503" y="45422"/>
                    <a:pt x="26706" y="45803"/>
                  </a:cubicBezTo>
                  <a:cubicBezTo>
                    <a:pt x="26743" y="45874"/>
                    <a:pt x="26799" y="45907"/>
                    <a:pt x="26855" y="45907"/>
                  </a:cubicBezTo>
                  <a:cubicBezTo>
                    <a:pt x="26940" y="45907"/>
                    <a:pt x="27025" y="45829"/>
                    <a:pt x="27039" y="45684"/>
                  </a:cubicBezTo>
                  <a:cubicBezTo>
                    <a:pt x="27063" y="45506"/>
                    <a:pt x="26837" y="45303"/>
                    <a:pt x="26718" y="45208"/>
                  </a:cubicBezTo>
                  <a:cubicBezTo>
                    <a:pt x="26704" y="45198"/>
                    <a:pt x="26690" y="45194"/>
                    <a:pt x="26675" y="45194"/>
                  </a:cubicBezTo>
                  <a:cubicBezTo>
                    <a:pt x="26630" y="45194"/>
                    <a:pt x="26580" y="45227"/>
                    <a:pt x="26539" y="45227"/>
                  </a:cubicBezTo>
                  <a:cubicBezTo>
                    <a:pt x="26495" y="45227"/>
                    <a:pt x="26461" y="45189"/>
                    <a:pt x="26456" y="45030"/>
                  </a:cubicBezTo>
                  <a:cubicBezTo>
                    <a:pt x="26444" y="44803"/>
                    <a:pt x="26349" y="44625"/>
                    <a:pt x="26265" y="44410"/>
                  </a:cubicBezTo>
                  <a:cubicBezTo>
                    <a:pt x="26194" y="44208"/>
                    <a:pt x="26158" y="44006"/>
                    <a:pt x="26003" y="43863"/>
                  </a:cubicBezTo>
                  <a:cubicBezTo>
                    <a:pt x="25801" y="43684"/>
                    <a:pt x="25729" y="43613"/>
                    <a:pt x="25622" y="43351"/>
                  </a:cubicBezTo>
                  <a:cubicBezTo>
                    <a:pt x="25444" y="42898"/>
                    <a:pt x="25182" y="42613"/>
                    <a:pt x="24872" y="42243"/>
                  </a:cubicBezTo>
                  <a:cubicBezTo>
                    <a:pt x="24670" y="42005"/>
                    <a:pt x="24598" y="41386"/>
                    <a:pt x="24515" y="41065"/>
                  </a:cubicBezTo>
                  <a:lnTo>
                    <a:pt x="24515" y="41065"/>
                  </a:lnTo>
                  <a:cubicBezTo>
                    <a:pt x="24789" y="41184"/>
                    <a:pt x="25075" y="41315"/>
                    <a:pt x="25360" y="41446"/>
                  </a:cubicBezTo>
                  <a:cubicBezTo>
                    <a:pt x="25491" y="41517"/>
                    <a:pt x="25622" y="42303"/>
                    <a:pt x="25670" y="42470"/>
                  </a:cubicBezTo>
                  <a:cubicBezTo>
                    <a:pt x="25765" y="42767"/>
                    <a:pt x="26003" y="42874"/>
                    <a:pt x="26230" y="43053"/>
                  </a:cubicBezTo>
                  <a:cubicBezTo>
                    <a:pt x="26503" y="43267"/>
                    <a:pt x="26682" y="43517"/>
                    <a:pt x="26908" y="43803"/>
                  </a:cubicBezTo>
                  <a:cubicBezTo>
                    <a:pt x="26956" y="43863"/>
                    <a:pt x="27123" y="44017"/>
                    <a:pt x="27099" y="44101"/>
                  </a:cubicBezTo>
                  <a:cubicBezTo>
                    <a:pt x="27087" y="44196"/>
                    <a:pt x="27003" y="44387"/>
                    <a:pt x="27075" y="44458"/>
                  </a:cubicBezTo>
                  <a:cubicBezTo>
                    <a:pt x="27373" y="44744"/>
                    <a:pt x="27682" y="45018"/>
                    <a:pt x="27992" y="45303"/>
                  </a:cubicBezTo>
                  <a:cubicBezTo>
                    <a:pt x="28182" y="45482"/>
                    <a:pt x="28289" y="45625"/>
                    <a:pt x="28432" y="45851"/>
                  </a:cubicBezTo>
                  <a:cubicBezTo>
                    <a:pt x="28563" y="46042"/>
                    <a:pt x="29016" y="46518"/>
                    <a:pt x="28944" y="46756"/>
                  </a:cubicBezTo>
                  <a:cubicBezTo>
                    <a:pt x="28837" y="47125"/>
                    <a:pt x="28670" y="47292"/>
                    <a:pt x="28944" y="47554"/>
                  </a:cubicBezTo>
                  <a:cubicBezTo>
                    <a:pt x="29218" y="47839"/>
                    <a:pt x="29504" y="48125"/>
                    <a:pt x="29790" y="48423"/>
                  </a:cubicBezTo>
                  <a:cubicBezTo>
                    <a:pt x="29897" y="48530"/>
                    <a:pt x="30159" y="48566"/>
                    <a:pt x="30290" y="48625"/>
                  </a:cubicBezTo>
                  <a:cubicBezTo>
                    <a:pt x="30730" y="48804"/>
                    <a:pt x="31159" y="48970"/>
                    <a:pt x="31599" y="49149"/>
                  </a:cubicBezTo>
                  <a:cubicBezTo>
                    <a:pt x="32043" y="49336"/>
                    <a:pt x="32519" y="49646"/>
                    <a:pt x="32987" y="49646"/>
                  </a:cubicBezTo>
                  <a:cubicBezTo>
                    <a:pt x="33084" y="49646"/>
                    <a:pt x="33182" y="49632"/>
                    <a:pt x="33278" y="49601"/>
                  </a:cubicBezTo>
                  <a:cubicBezTo>
                    <a:pt x="33452" y="49552"/>
                    <a:pt x="33648" y="49433"/>
                    <a:pt x="33824" y="49433"/>
                  </a:cubicBezTo>
                  <a:cubicBezTo>
                    <a:pt x="33901" y="49433"/>
                    <a:pt x="33975" y="49456"/>
                    <a:pt x="34040" y="49518"/>
                  </a:cubicBezTo>
                  <a:cubicBezTo>
                    <a:pt x="34350" y="49828"/>
                    <a:pt x="34671" y="50149"/>
                    <a:pt x="34993" y="50459"/>
                  </a:cubicBezTo>
                  <a:cubicBezTo>
                    <a:pt x="35350" y="50816"/>
                    <a:pt x="36124" y="50852"/>
                    <a:pt x="36576" y="50983"/>
                  </a:cubicBezTo>
                  <a:cubicBezTo>
                    <a:pt x="37171" y="51149"/>
                    <a:pt x="37433" y="51578"/>
                    <a:pt x="37850" y="52066"/>
                  </a:cubicBezTo>
                  <a:cubicBezTo>
                    <a:pt x="38017" y="52268"/>
                    <a:pt x="37957" y="52578"/>
                    <a:pt x="38088" y="52792"/>
                  </a:cubicBezTo>
                  <a:cubicBezTo>
                    <a:pt x="38243" y="53030"/>
                    <a:pt x="38683" y="53245"/>
                    <a:pt x="38910" y="53411"/>
                  </a:cubicBezTo>
                  <a:cubicBezTo>
                    <a:pt x="39017" y="53495"/>
                    <a:pt x="39124" y="53578"/>
                    <a:pt x="39243" y="53662"/>
                  </a:cubicBezTo>
                  <a:cubicBezTo>
                    <a:pt x="39253" y="53670"/>
                    <a:pt x="39264" y="53673"/>
                    <a:pt x="39274" y="53673"/>
                  </a:cubicBezTo>
                  <a:cubicBezTo>
                    <a:pt x="39322" y="53673"/>
                    <a:pt x="39378" y="53611"/>
                    <a:pt x="39452" y="53611"/>
                  </a:cubicBezTo>
                  <a:cubicBezTo>
                    <a:pt x="39462" y="53611"/>
                    <a:pt x="39471" y="53612"/>
                    <a:pt x="39481" y="53614"/>
                  </a:cubicBezTo>
                  <a:cubicBezTo>
                    <a:pt x="39628" y="53641"/>
                    <a:pt x="39875" y="53861"/>
                    <a:pt x="40018" y="53861"/>
                  </a:cubicBezTo>
                  <a:cubicBezTo>
                    <a:pt x="40060" y="53861"/>
                    <a:pt x="40093" y="53841"/>
                    <a:pt x="40112" y="53792"/>
                  </a:cubicBezTo>
                  <a:cubicBezTo>
                    <a:pt x="40202" y="54020"/>
                    <a:pt x="40236" y="54104"/>
                    <a:pt x="40318" y="54104"/>
                  </a:cubicBezTo>
                  <a:cubicBezTo>
                    <a:pt x="40377" y="54104"/>
                    <a:pt x="40462" y="54060"/>
                    <a:pt x="40612" y="53995"/>
                  </a:cubicBezTo>
                  <a:cubicBezTo>
                    <a:pt x="40577" y="53923"/>
                    <a:pt x="40386" y="53709"/>
                    <a:pt x="40458" y="53650"/>
                  </a:cubicBezTo>
                  <a:cubicBezTo>
                    <a:pt x="40577" y="53531"/>
                    <a:pt x="40684" y="53423"/>
                    <a:pt x="40827" y="53340"/>
                  </a:cubicBezTo>
                  <a:cubicBezTo>
                    <a:pt x="40919" y="53291"/>
                    <a:pt x="40963" y="53264"/>
                    <a:pt x="41009" y="53264"/>
                  </a:cubicBezTo>
                  <a:cubicBezTo>
                    <a:pt x="41052" y="53264"/>
                    <a:pt x="41097" y="53288"/>
                    <a:pt x="41184" y="53340"/>
                  </a:cubicBezTo>
                  <a:cubicBezTo>
                    <a:pt x="41434" y="53483"/>
                    <a:pt x="41458" y="53447"/>
                    <a:pt x="41374" y="53745"/>
                  </a:cubicBezTo>
                  <a:cubicBezTo>
                    <a:pt x="41315" y="53995"/>
                    <a:pt x="41886" y="54233"/>
                    <a:pt x="41827" y="54483"/>
                  </a:cubicBezTo>
                  <a:cubicBezTo>
                    <a:pt x="41803" y="54578"/>
                    <a:pt x="41874" y="54852"/>
                    <a:pt x="41851" y="54876"/>
                  </a:cubicBezTo>
                  <a:cubicBezTo>
                    <a:pt x="41708" y="55007"/>
                    <a:pt x="41827" y="55114"/>
                    <a:pt x="41851" y="55305"/>
                  </a:cubicBezTo>
                  <a:cubicBezTo>
                    <a:pt x="41970" y="56138"/>
                    <a:pt x="41577" y="56495"/>
                    <a:pt x="41112" y="57079"/>
                  </a:cubicBezTo>
                  <a:cubicBezTo>
                    <a:pt x="40898" y="57352"/>
                    <a:pt x="40696" y="57614"/>
                    <a:pt x="40481" y="57888"/>
                  </a:cubicBezTo>
                  <a:cubicBezTo>
                    <a:pt x="40350" y="58055"/>
                    <a:pt x="40327" y="58543"/>
                    <a:pt x="40279" y="58757"/>
                  </a:cubicBezTo>
                  <a:cubicBezTo>
                    <a:pt x="40172" y="59198"/>
                    <a:pt x="39791" y="59972"/>
                    <a:pt x="40017" y="60400"/>
                  </a:cubicBezTo>
                  <a:cubicBezTo>
                    <a:pt x="40374" y="61079"/>
                    <a:pt x="40743" y="61758"/>
                    <a:pt x="41112" y="62448"/>
                  </a:cubicBezTo>
                  <a:cubicBezTo>
                    <a:pt x="41553" y="63270"/>
                    <a:pt x="41993" y="64103"/>
                    <a:pt x="42434" y="64925"/>
                  </a:cubicBezTo>
                  <a:cubicBezTo>
                    <a:pt x="42660" y="65342"/>
                    <a:pt x="42755" y="65603"/>
                    <a:pt x="43125" y="65853"/>
                  </a:cubicBezTo>
                  <a:cubicBezTo>
                    <a:pt x="43482" y="66104"/>
                    <a:pt x="43839" y="66354"/>
                    <a:pt x="44208" y="66604"/>
                  </a:cubicBezTo>
                  <a:cubicBezTo>
                    <a:pt x="44387" y="66735"/>
                    <a:pt x="44803" y="66913"/>
                    <a:pt x="44922" y="67104"/>
                  </a:cubicBezTo>
                  <a:cubicBezTo>
                    <a:pt x="45041" y="67294"/>
                    <a:pt x="45018" y="67842"/>
                    <a:pt x="45041" y="68056"/>
                  </a:cubicBezTo>
                  <a:cubicBezTo>
                    <a:pt x="45089" y="68401"/>
                    <a:pt x="45184" y="68794"/>
                    <a:pt x="45172" y="69128"/>
                  </a:cubicBezTo>
                  <a:cubicBezTo>
                    <a:pt x="45160" y="69533"/>
                    <a:pt x="45018" y="69973"/>
                    <a:pt x="44946" y="70378"/>
                  </a:cubicBezTo>
                  <a:cubicBezTo>
                    <a:pt x="44768" y="71307"/>
                    <a:pt x="44589" y="72235"/>
                    <a:pt x="44410" y="73176"/>
                  </a:cubicBezTo>
                  <a:cubicBezTo>
                    <a:pt x="44125" y="74712"/>
                    <a:pt x="43827" y="76248"/>
                    <a:pt x="43541" y="77772"/>
                  </a:cubicBezTo>
                  <a:cubicBezTo>
                    <a:pt x="43303" y="78998"/>
                    <a:pt x="43255" y="80284"/>
                    <a:pt x="43113" y="81510"/>
                  </a:cubicBezTo>
                  <a:cubicBezTo>
                    <a:pt x="42970" y="82796"/>
                    <a:pt x="42827" y="84070"/>
                    <a:pt x="42672" y="85356"/>
                  </a:cubicBezTo>
                  <a:cubicBezTo>
                    <a:pt x="42577" y="86213"/>
                    <a:pt x="43113" y="86963"/>
                    <a:pt x="43446" y="87737"/>
                  </a:cubicBezTo>
                  <a:cubicBezTo>
                    <a:pt x="43577" y="88059"/>
                    <a:pt x="43625" y="88404"/>
                    <a:pt x="43934" y="88547"/>
                  </a:cubicBezTo>
                  <a:cubicBezTo>
                    <a:pt x="44518" y="88821"/>
                    <a:pt x="45089" y="89106"/>
                    <a:pt x="45672" y="89392"/>
                  </a:cubicBezTo>
                  <a:cubicBezTo>
                    <a:pt x="45932" y="89514"/>
                    <a:pt x="46060" y="89602"/>
                    <a:pt x="46222" y="89602"/>
                  </a:cubicBezTo>
                  <a:cubicBezTo>
                    <a:pt x="46312" y="89602"/>
                    <a:pt x="46413" y="89575"/>
                    <a:pt x="46554" y="89511"/>
                  </a:cubicBezTo>
                  <a:cubicBezTo>
                    <a:pt x="47054" y="89285"/>
                    <a:pt x="47542" y="89059"/>
                    <a:pt x="48042" y="88833"/>
                  </a:cubicBezTo>
                  <a:cubicBezTo>
                    <a:pt x="47982" y="88831"/>
                    <a:pt x="47926" y="88831"/>
                    <a:pt x="47873" y="88831"/>
                  </a:cubicBezTo>
                  <a:cubicBezTo>
                    <a:pt x="47822" y="88831"/>
                    <a:pt x="47774" y="88831"/>
                    <a:pt x="47728" y="88831"/>
                  </a:cubicBezTo>
                  <a:cubicBezTo>
                    <a:pt x="47368" y="88831"/>
                    <a:pt x="47118" y="88815"/>
                    <a:pt x="46780" y="88523"/>
                  </a:cubicBezTo>
                  <a:cubicBezTo>
                    <a:pt x="46542" y="88321"/>
                    <a:pt x="46292" y="88106"/>
                    <a:pt x="46053" y="87904"/>
                  </a:cubicBezTo>
                  <a:cubicBezTo>
                    <a:pt x="45946" y="87809"/>
                    <a:pt x="45946" y="87499"/>
                    <a:pt x="45922" y="87368"/>
                  </a:cubicBezTo>
                  <a:cubicBezTo>
                    <a:pt x="45863" y="87011"/>
                    <a:pt x="45506" y="86023"/>
                    <a:pt x="45827" y="85832"/>
                  </a:cubicBezTo>
                  <a:cubicBezTo>
                    <a:pt x="46149" y="85642"/>
                    <a:pt x="46244" y="85630"/>
                    <a:pt x="46363" y="85249"/>
                  </a:cubicBezTo>
                  <a:cubicBezTo>
                    <a:pt x="46446" y="84999"/>
                    <a:pt x="46684" y="84796"/>
                    <a:pt x="46839" y="84606"/>
                  </a:cubicBezTo>
                  <a:cubicBezTo>
                    <a:pt x="47030" y="84380"/>
                    <a:pt x="47077" y="84272"/>
                    <a:pt x="47161" y="83987"/>
                  </a:cubicBezTo>
                  <a:cubicBezTo>
                    <a:pt x="47244" y="83701"/>
                    <a:pt x="46827" y="83856"/>
                    <a:pt x="46696" y="83677"/>
                  </a:cubicBezTo>
                  <a:cubicBezTo>
                    <a:pt x="46601" y="83534"/>
                    <a:pt x="46268" y="83213"/>
                    <a:pt x="46351" y="83058"/>
                  </a:cubicBezTo>
                  <a:cubicBezTo>
                    <a:pt x="46494" y="82796"/>
                    <a:pt x="46542" y="82546"/>
                    <a:pt x="46815" y="82486"/>
                  </a:cubicBezTo>
                  <a:cubicBezTo>
                    <a:pt x="47137" y="82403"/>
                    <a:pt x="47185" y="82439"/>
                    <a:pt x="47327" y="82129"/>
                  </a:cubicBezTo>
                  <a:cubicBezTo>
                    <a:pt x="47482" y="81820"/>
                    <a:pt x="47625" y="81498"/>
                    <a:pt x="47768" y="81189"/>
                  </a:cubicBezTo>
                  <a:cubicBezTo>
                    <a:pt x="47839" y="81022"/>
                    <a:pt x="47566" y="80748"/>
                    <a:pt x="47518" y="80570"/>
                  </a:cubicBezTo>
                  <a:cubicBezTo>
                    <a:pt x="47470" y="80343"/>
                    <a:pt x="47530" y="80022"/>
                    <a:pt x="47542" y="79784"/>
                  </a:cubicBezTo>
                  <a:cubicBezTo>
                    <a:pt x="47821" y="79923"/>
                    <a:pt x="48026" y="80030"/>
                    <a:pt x="48239" y="80030"/>
                  </a:cubicBezTo>
                  <a:cubicBezTo>
                    <a:pt x="48390" y="80030"/>
                    <a:pt x="48545" y="79977"/>
                    <a:pt x="48732" y="79843"/>
                  </a:cubicBezTo>
                  <a:cubicBezTo>
                    <a:pt x="48840" y="79772"/>
                    <a:pt x="48756" y="79498"/>
                    <a:pt x="48816" y="79319"/>
                  </a:cubicBezTo>
                  <a:cubicBezTo>
                    <a:pt x="48923" y="79046"/>
                    <a:pt x="48851" y="78927"/>
                    <a:pt x="48768" y="78641"/>
                  </a:cubicBezTo>
                  <a:lnTo>
                    <a:pt x="48768" y="78641"/>
                  </a:lnTo>
                  <a:cubicBezTo>
                    <a:pt x="48988" y="78681"/>
                    <a:pt x="49151" y="78705"/>
                    <a:pt x="49313" y="78705"/>
                  </a:cubicBezTo>
                  <a:cubicBezTo>
                    <a:pt x="49485" y="78705"/>
                    <a:pt x="49654" y="78678"/>
                    <a:pt x="49887" y="78617"/>
                  </a:cubicBezTo>
                  <a:cubicBezTo>
                    <a:pt x="50352" y="78498"/>
                    <a:pt x="50745" y="78498"/>
                    <a:pt x="51030" y="78081"/>
                  </a:cubicBezTo>
                  <a:cubicBezTo>
                    <a:pt x="51126" y="77926"/>
                    <a:pt x="51387" y="77676"/>
                    <a:pt x="51423" y="77498"/>
                  </a:cubicBezTo>
                  <a:cubicBezTo>
                    <a:pt x="51459" y="77295"/>
                    <a:pt x="51304" y="76914"/>
                    <a:pt x="51268" y="76712"/>
                  </a:cubicBezTo>
                  <a:cubicBezTo>
                    <a:pt x="51185" y="76307"/>
                    <a:pt x="50399" y="76248"/>
                    <a:pt x="50518" y="75783"/>
                  </a:cubicBezTo>
                  <a:lnTo>
                    <a:pt x="50518" y="75783"/>
                  </a:lnTo>
                  <a:cubicBezTo>
                    <a:pt x="50711" y="75837"/>
                    <a:pt x="51853" y="76326"/>
                    <a:pt x="52146" y="76326"/>
                  </a:cubicBezTo>
                  <a:cubicBezTo>
                    <a:pt x="52178" y="76326"/>
                    <a:pt x="52200" y="76320"/>
                    <a:pt x="52209" y="76307"/>
                  </a:cubicBezTo>
                  <a:cubicBezTo>
                    <a:pt x="52650" y="75748"/>
                    <a:pt x="53090" y="75188"/>
                    <a:pt x="53531" y="74628"/>
                  </a:cubicBezTo>
                  <a:cubicBezTo>
                    <a:pt x="54007" y="74009"/>
                    <a:pt x="54483" y="73390"/>
                    <a:pt x="54959" y="72783"/>
                  </a:cubicBezTo>
                  <a:cubicBezTo>
                    <a:pt x="55078" y="72640"/>
                    <a:pt x="55043" y="72319"/>
                    <a:pt x="55066" y="72140"/>
                  </a:cubicBezTo>
                  <a:cubicBezTo>
                    <a:pt x="55078" y="71985"/>
                    <a:pt x="55078" y="71128"/>
                    <a:pt x="55197" y="71045"/>
                  </a:cubicBezTo>
                  <a:cubicBezTo>
                    <a:pt x="55769" y="70652"/>
                    <a:pt x="56340" y="70259"/>
                    <a:pt x="56924" y="69854"/>
                  </a:cubicBezTo>
                  <a:cubicBezTo>
                    <a:pt x="57011" y="69794"/>
                    <a:pt x="57166" y="69779"/>
                    <a:pt x="57332" y="69779"/>
                  </a:cubicBezTo>
                  <a:cubicBezTo>
                    <a:pt x="57504" y="69779"/>
                    <a:pt x="57687" y="69796"/>
                    <a:pt x="57812" y="69796"/>
                  </a:cubicBezTo>
                  <a:cubicBezTo>
                    <a:pt x="57831" y="69796"/>
                    <a:pt x="57848" y="69795"/>
                    <a:pt x="57864" y="69794"/>
                  </a:cubicBezTo>
                  <a:cubicBezTo>
                    <a:pt x="58091" y="69783"/>
                    <a:pt x="58210" y="69449"/>
                    <a:pt x="58341" y="69247"/>
                  </a:cubicBezTo>
                  <a:cubicBezTo>
                    <a:pt x="58638" y="68782"/>
                    <a:pt x="59234" y="68187"/>
                    <a:pt x="59269" y="67616"/>
                  </a:cubicBezTo>
                  <a:cubicBezTo>
                    <a:pt x="59341" y="66746"/>
                    <a:pt x="59400" y="65865"/>
                    <a:pt x="59460" y="64996"/>
                  </a:cubicBezTo>
                  <a:cubicBezTo>
                    <a:pt x="59484" y="64639"/>
                    <a:pt x="59722" y="64425"/>
                    <a:pt x="59912" y="64151"/>
                  </a:cubicBezTo>
                  <a:cubicBezTo>
                    <a:pt x="60329" y="63556"/>
                    <a:pt x="60734" y="62960"/>
                    <a:pt x="61139" y="62365"/>
                  </a:cubicBezTo>
                  <a:cubicBezTo>
                    <a:pt x="61472" y="61889"/>
                    <a:pt x="61460" y="61901"/>
                    <a:pt x="61329" y="61282"/>
                  </a:cubicBezTo>
                  <a:cubicBezTo>
                    <a:pt x="61258" y="61008"/>
                    <a:pt x="61186" y="60722"/>
                    <a:pt x="61127" y="60448"/>
                  </a:cubicBezTo>
                  <a:cubicBezTo>
                    <a:pt x="61115" y="60377"/>
                    <a:pt x="60531" y="60365"/>
                    <a:pt x="60436" y="60365"/>
                  </a:cubicBezTo>
                  <a:cubicBezTo>
                    <a:pt x="59972" y="60031"/>
                    <a:pt x="59436" y="59448"/>
                    <a:pt x="58912" y="59257"/>
                  </a:cubicBezTo>
                  <a:cubicBezTo>
                    <a:pt x="58281" y="59031"/>
                    <a:pt x="57650" y="58805"/>
                    <a:pt x="57019" y="58579"/>
                  </a:cubicBezTo>
                  <a:cubicBezTo>
                    <a:pt x="56388" y="58353"/>
                    <a:pt x="55757" y="58126"/>
                    <a:pt x="55126" y="57900"/>
                  </a:cubicBezTo>
                  <a:cubicBezTo>
                    <a:pt x="55019" y="57853"/>
                    <a:pt x="54864" y="57543"/>
                    <a:pt x="54793" y="57448"/>
                  </a:cubicBezTo>
                  <a:cubicBezTo>
                    <a:pt x="54495" y="57067"/>
                    <a:pt x="54197" y="56686"/>
                    <a:pt x="53900" y="56293"/>
                  </a:cubicBezTo>
                  <a:cubicBezTo>
                    <a:pt x="53614" y="55912"/>
                    <a:pt x="53257" y="55150"/>
                    <a:pt x="52792" y="55031"/>
                  </a:cubicBezTo>
                  <a:cubicBezTo>
                    <a:pt x="52304" y="54912"/>
                    <a:pt x="51459" y="54912"/>
                    <a:pt x="51066" y="54543"/>
                  </a:cubicBezTo>
                  <a:cubicBezTo>
                    <a:pt x="50459" y="53947"/>
                    <a:pt x="49840" y="53364"/>
                    <a:pt x="49232" y="52769"/>
                  </a:cubicBezTo>
                  <a:cubicBezTo>
                    <a:pt x="48899" y="52459"/>
                    <a:pt x="48470" y="52447"/>
                    <a:pt x="48054" y="52352"/>
                  </a:cubicBezTo>
                  <a:cubicBezTo>
                    <a:pt x="47268" y="52173"/>
                    <a:pt x="46482" y="51995"/>
                    <a:pt x="45696" y="51804"/>
                  </a:cubicBezTo>
                  <a:cubicBezTo>
                    <a:pt x="45448" y="51745"/>
                    <a:pt x="45026" y="51553"/>
                    <a:pt x="44713" y="51553"/>
                  </a:cubicBezTo>
                  <a:cubicBezTo>
                    <a:pt x="44651" y="51553"/>
                    <a:pt x="44593" y="51560"/>
                    <a:pt x="44541" y="51578"/>
                  </a:cubicBezTo>
                  <a:cubicBezTo>
                    <a:pt x="44208" y="51697"/>
                    <a:pt x="43875" y="51816"/>
                    <a:pt x="43553" y="51935"/>
                  </a:cubicBezTo>
                  <a:cubicBezTo>
                    <a:pt x="43422" y="51983"/>
                    <a:pt x="42970" y="52054"/>
                    <a:pt x="42898" y="52185"/>
                  </a:cubicBezTo>
                  <a:cubicBezTo>
                    <a:pt x="42672" y="52578"/>
                    <a:pt x="42053" y="53245"/>
                    <a:pt x="42077" y="53733"/>
                  </a:cubicBezTo>
                  <a:cubicBezTo>
                    <a:pt x="41779" y="53411"/>
                    <a:pt x="41636" y="53197"/>
                    <a:pt x="41231" y="53078"/>
                  </a:cubicBezTo>
                  <a:cubicBezTo>
                    <a:pt x="41131" y="53049"/>
                    <a:pt x="41043" y="53036"/>
                    <a:pt x="40961" y="53036"/>
                  </a:cubicBezTo>
                  <a:cubicBezTo>
                    <a:pt x="40714" y="53036"/>
                    <a:pt x="40527" y="53152"/>
                    <a:pt x="40231" y="53269"/>
                  </a:cubicBezTo>
                  <a:cubicBezTo>
                    <a:pt x="40168" y="53295"/>
                    <a:pt x="40102" y="53307"/>
                    <a:pt x="40036" y="53307"/>
                  </a:cubicBezTo>
                  <a:cubicBezTo>
                    <a:pt x="39442" y="53307"/>
                    <a:pt x="38775" y="52330"/>
                    <a:pt x="38850" y="51709"/>
                  </a:cubicBezTo>
                  <a:cubicBezTo>
                    <a:pt x="38874" y="51566"/>
                    <a:pt x="38993" y="51435"/>
                    <a:pt x="39017" y="51292"/>
                  </a:cubicBezTo>
                  <a:cubicBezTo>
                    <a:pt x="39053" y="51030"/>
                    <a:pt x="39100" y="50780"/>
                    <a:pt x="39136" y="50518"/>
                  </a:cubicBezTo>
                  <a:cubicBezTo>
                    <a:pt x="39195" y="50125"/>
                    <a:pt x="38981" y="49887"/>
                    <a:pt x="38636" y="49732"/>
                  </a:cubicBezTo>
                  <a:cubicBezTo>
                    <a:pt x="38469" y="49661"/>
                    <a:pt x="38243" y="49673"/>
                    <a:pt x="38064" y="49649"/>
                  </a:cubicBezTo>
                  <a:cubicBezTo>
                    <a:pt x="38051" y="49647"/>
                    <a:pt x="38039" y="49646"/>
                    <a:pt x="38026" y="49646"/>
                  </a:cubicBezTo>
                  <a:cubicBezTo>
                    <a:pt x="37896" y="49646"/>
                    <a:pt x="37788" y="49745"/>
                    <a:pt x="37656" y="49745"/>
                  </a:cubicBezTo>
                  <a:cubicBezTo>
                    <a:pt x="37649" y="49745"/>
                    <a:pt x="37642" y="49745"/>
                    <a:pt x="37636" y="49744"/>
                  </a:cubicBezTo>
                  <a:cubicBezTo>
                    <a:pt x="37507" y="49722"/>
                    <a:pt x="37383" y="49717"/>
                    <a:pt x="37262" y="49717"/>
                  </a:cubicBezTo>
                  <a:cubicBezTo>
                    <a:pt x="37178" y="49717"/>
                    <a:pt x="37095" y="49719"/>
                    <a:pt x="37013" y="49719"/>
                  </a:cubicBezTo>
                  <a:cubicBezTo>
                    <a:pt x="36842" y="49719"/>
                    <a:pt x="36675" y="49709"/>
                    <a:pt x="36505" y="49649"/>
                  </a:cubicBezTo>
                  <a:cubicBezTo>
                    <a:pt x="36624" y="49542"/>
                    <a:pt x="36898" y="49232"/>
                    <a:pt x="36826" y="49066"/>
                  </a:cubicBezTo>
                  <a:cubicBezTo>
                    <a:pt x="36731" y="48887"/>
                    <a:pt x="37029" y="48387"/>
                    <a:pt x="36778" y="48375"/>
                  </a:cubicBezTo>
                  <a:cubicBezTo>
                    <a:pt x="36814" y="48304"/>
                    <a:pt x="36862" y="48197"/>
                    <a:pt x="36909" y="48137"/>
                  </a:cubicBezTo>
                  <a:lnTo>
                    <a:pt x="36909" y="48137"/>
                  </a:lnTo>
                  <a:cubicBezTo>
                    <a:pt x="36886" y="48268"/>
                    <a:pt x="36921" y="48399"/>
                    <a:pt x="37005" y="48494"/>
                  </a:cubicBezTo>
                  <a:cubicBezTo>
                    <a:pt x="37052" y="48292"/>
                    <a:pt x="37088" y="48089"/>
                    <a:pt x="37171" y="47887"/>
                  </a:cubicBezTo>
                  <a:lnTo>
                    <a:pt x="37171" y="47887"/>
                  </a:lnTo>
                  <a:cubicBezTo>
                    <a:pt x="37148" y="47911"/>
                    <a:pt x="37124" y="47923"/>
                    <a:pt x="37088" y="47947"/>
                  </a:cubicBezTo>
                  <a:lnTo>
                    <a:pt x="37064" y="47911"/>
                  </a:lnTo>
                  <a:cubicBezTo>
                    <a:pt x="37124" y="47863"/>
                    <a:pt x="37159" y="47804"/>
                    <a:pt x="37207" y="47756"/>
                  </a:cubicBezTo>
                  <a:lnTo>
                    <a:pt x="37207" y="47756"/>
                  </a:lnTo>
                  <a:cubicBezTo>
                    <a:pt x="37195" y="47757"/>
                    <a:pt x="37185" y="47758"/>
                    <a:pt x="37176" y="47758"/>
                  </a:cubicBezTo>
                  <a:cubicBezTo>
                    <a:pt x="37082" y="47758"/>
                    <a:pt x="37107" y="47705"/>
                    <a:pt x="37052" y="47673"/>
                  </a:cubicBezTo>
                  <a:cubicBezTo>
                    <a:pt x="37171" y="47661"/>
                    <a:pt x="37398" y="47173"/>
                    <a:pt x="37457" y="47006"/>
                  </a:cubicBezTo>
                  <a:cubicBezTo>
                    <a:pt x="37589" y="46698"/>
                    <a:pt x="37317" y="46676"/>
                    <a:pt x="37090" y="46676"/>
                  </a:cubicBezTo>
                  <a:cubicBezTo>
                    <a:pt x="37053" y="46676"/>
                    <a:pt x="37017" y="46677"/>
                    <a:pt x="36984" y="46677"/>
                  </a:cubicBezTo>
                  <a:cubicBezTo>
                    <a:pt x="36946" y="46677"/>
                    <a:pt x="36912" y="46676"/>
                    <a:pt x="36886" y="46673"/>
                  </a:cubicBezTo>
                  <a:cubicBezTo>
                    <a:pt x="36878" y="46672"/>
                    <a:pt x="36870" y="46672"/>
                    <a:pt x="36861" y="46672"/>
                  </a:cubicBezTo>
                  <a:cubicBezTo>
                    <a:pt x="36694" y="46672"/>
                    <a:pt x="36259" y="46771"/>
                    <a:pt x="36124" y="46827"/>
                  </a:cubicBezTo>
                  <a:cubicBezTo>
                    <a:pt x="35790" y="46958"/>
                    <a:pt x="35814" y="47339"/>
                    <a:pt x="35719" y="47673"/>
                  </a:cubicBezTo>
                  <a:cubicBezTo>
                    <a:pt x="35659" y="47863"/>
                    <a:pt x="35588" y="47911"/>
                    <a:pt x="35445" y="48042"/>
                  </a:cubicBezTo>
                  <a:cubicBezTo>
                    <a:pt x="35385" y="48089"/>
                    <a:pt x="35481" y="48197"/>
                    <a:pt x="35445" y="48232"/>
                  </a:cubicBezTo>
                  <a:cubicBezTo>
                    <a:pt x="35397" y="48280"/>
                    <a:pt x="35290" y="48304"/>
                    <a:pt x="35231" y="48328"/>
                  </a:cubicBezTo>
                  <a:cubicBezTo>
                    <a:pt x="35225" y="48331"/>
                    <a:pt x="35219" y="48333"/>
                    <a:pt x="35212" y="48333"/>
                  </a:cubicBezTo>
                  <a:cubicBezTo>
                    <a:pt x="35155" y="48333"/>
                    <a:pt x="35071" y="48208"/>
                    <a:pt x="34969" y="48208"/>
                  </a:cubicBezTo>
                  <a:cubicBezTo>
                    <a:pt x="34965" y="48208"/>
                    <a:pt x="34961" y="48208"/>
                    <a:pt x="34957" y="48208"/>
                  </a:cubicBezTo>
                  <a:cubicBezTo>
                    <a:pt x="34778" y="48232"/>
                    <a:pt x="34659" y="48256"/>
                    <a:pt x="34504" y="48316"/>
                  </a:cubicBezTo>
                  <a:cubicBezTo>
                    <a:pt x="34326" y="48375"/>
                    <a:pt x="34159" y="48435"/>
                    <a:pt x="33992" y="48506"/>
                  </a:cubicBezTo>
                  <a:cubicBezTo>
                    <a:pt x="33988" y="48507"/>
                    <a:pt x="33984" y="48508"/>
                    <a:pt x="33980" y="48508"/>
                  </a:cubicBezTo>
                  <a:cubicBezTo>
                    <a:pt x="33907" y="48508"/>
                    <a:pt x="33785" y="48326"/>
                    <a:pt x="33707" y="48292"/>
                  </a:cubicBezTo>
                  <a:cubicBezTo>
                    <a:pt x="33290" y="48173"/>
                    <a:pt x="33207" y="47911"/>
                    <a:pt x="32957" y="47542"/>
                  </a:cubicBezTo>
                  <a:cubicBezTo>
                    <a:pt x="32528" y="46899"/>
                    <a:pt x="32433" y="46339"/>
                    <a:pt x="32421" y="45577"/>
                  </a:cubicBezTo>
                  <a:cubicBezTo>
                    <a:pt x="32421" y="45268"/>
                    <a:pt x="32552" y="44970"/>
                    <a:pt x="32635" y="44672"/>
                  </a:cubicBezTo>
                  <a:cubicBezTo>
                    <a:pt x="32659" y="44577"/>
                    <a:pt x="32754" y="44387"/>
                    <a:pt x="32742" y="44279"/>
                  </a:cubicBezTo>
                  <a:cubicBezTo>
                    <a:pt x="32730" y="44113"/>
                    <a:pt x="32516" y="43946"/>
                    <a:pt x="32516" y="43779"/>
                  </a:cubicBezTo>
                  <a:cubicBezTo>
                    <a:pt x="32528" y="43255"/>
                    <a:pt x="33409" y="42589"/>
                    <a:pt x="33778" y="42446"/>
                  </a:cubicBezTo>
                  <a:cubicBezTo>
                    <a:pt x="33972" y="42364"/>
                    <a:pt x="34270" y="42152"/>
                    <a:pt x="34501" y="42152"/>
                  </a:cubicBezTo>
                  <a:cubicBezTo>
                    <a:pt x="34540" y="42152"/>
                    <a:pt x="34577" y="42158"/>
                    <a:pt x="34612" y="42172"/>
                  </a:cubicBezTo>
                  <a:cubicBezTo>
                    <a:pt x="34711" y="42212"/>
                    <a:pt x="34861" y="42302"/>
                    <a:pt x="34985" y="42302"/>
                  </a:cubicBezTo>
                  <a:cubicBezTo>
                    <a:pt x="35008" y="42302"/>
                    <a:pt x="35031" y="42299"/>
                    <a:pt x="35052" y="42291"/>
                  </a:cubicBezTo>
                  <a:cubicBezTo>
                    <a:pt x="35098" y="42274"/>
                    <a:pt x="35139" y="42266"/>
                    <a:pt x="35176" y="42266"/>
                  </a:cubicBezTo>
                  <a:cubicBezTo>
                    <a:pt x="35321" y="42266"/>
                    <a:pt x="35412" y="42382"/>
                    <a:pt x="35564" y="42505"/>
                  </a:cubicBezTo>
                  <a:cubicBezTo>
                    <a:pt x="35597" y="42531"/>
                    <a:pt x="35628" y="42540"/>
                    <a:pt x="35658" y="42540"/>
                  </a:cubicBezTo>
                  <a:cubicBezTo>
                    <a:pt x="35717" y="42540"/>
                    <a:pt x="35770" y="42505"/>
                    <a:pt x="35820" y="42505"/>
                  </a:cubicBezTo>
                  <a:cubicBezTo>
                    <a:pt x="35862" y="42505"/>
                    <a:pt x="35903" y="42528"/>
                    <a:pt x="35945" y="42613"/>
                  </a:cubicBezTo>
                  <a:cubicBezTo>
                    <a:pt x="35945" y="42517"/>
                    <a:pt x="36005" y="42482"/>
                    <a:pt x="35969" y="42351"/>
                  </a:cubicBezTo>
                  <a:lnTo>
                    <a:pt x="35969" y="42351"/>
                  </a:lnTo>
                  <a:cubicBezTo>
                    <a:pt x="36100" y="42434"/>
                    <a:pt x="36350" y="42493"/>
                    <a:pt x="36290" y="42672"/>
                  </a:cubicBezTo>
                  <a:cubicBezTo>
                    <a:pt x="36298" y="42673"/>
                    <a:pt x="36307" y="42674"/>
                    <a:pt x="36316" y="42674"/>
                  </a:cubicBezTo>
                  <a:cubicBezTo>
                    <a:pt x="36396" y="42674"/>
                    <a:pt x="36489" y="42624"/>
                    <a:pt x="36457" y="42505"/>
                  </a:cubicBezTo>
                  <a:cubicBezTo>
                    <a:pt x="36457" y="42458"/>
                    <a:pt x="36195" y="42363"/>
                    <a:pt x="36147" y="42339"/>
                  </a:cubicBezTo>
                  <a:cubicBezTo>
                    <a:pt x="36624" y="42112"/>
                    <a:pt x="35981" y="42029"/>
                    <a:pt x="35814" y="42017"/>
                  </a:cubicBezTo>
                  <a:cubicBezTo>
                    <a:pt x="36052" y="41815"/>
                    <a:pt x="36886" y="42089"/>
                    <a:pt x="36933" y="41708"/>
                  </a:cubicBezTo>
                  <a:cubicBezTo>
                    <a:pt x="36962" y="41887"/>
                    <a:pt x="37051" y="41936"/>
                    <a:pt x="37163" y="41936"/>
                  </a:cubicBezTo>
                  <a:cubicBezTo>
                    <a:pt x="37298" y="41936"/>
                    <a:pt x="37469" y="41864"/>
                    <a:pt x="37612" y="41864"/>
                  </a:cubicBezTo>
                  <a:cubicBezTo>
                    <a:pt x="37641" y="41864"/>
                    <a:pt x="37669" y="41867"/>
                    <a:pt x="37695" y="41874"/>
                  </a:cubicBezTo>
                  <a:cubicBezTo>
                    <a:pt x="37838" y="41922"/>
                    <a:pt x="38005" y="42077"/>
                    <a:pt x="38136" y="42160"/>
                  </a:cubicBezTo>
                  <a:cubicBezTo>
                    <a:pt x="38177" y="42187"/>
                    <a:pt x="38219" y="42198"/>
                    <a:pt x="38263" y="42198"/>
                  </a:cubicBezTo>
                  <a:cubicBezTo>
                    <a:pt x="38373" y="42198"/>
                    <a:pt x="38490" y="42131"/>
                    <a:pt x="38600" y="42089"/>
                  </a:cubicBezTo>
                  <a:cubicBezTo>
                    <a:pt x="38631" y="42080"/>
                    <a:pt x="38660" y="42076"/>
                    <a:pt x="38688" y="42076"/>
                  </a:cubicBezTo>
                  <a:cubicBezTo>
                    <a:pt x="38918" y="42076"/>
                    <a:pt x="39055" y="42357"/>
                    <a:pt x="39267" y="42505"/>
                  </a:cubicBezTo>
                  <a:cubicBezTo>
                    <a:pt x="39541" y="42696"/>
                    <a:pt x="39291" y="43101"/>
                    <a:pt x="39374" y="43375"/>
                  </a:cubicBezTo>
                  <a:cubicBezTo>
                    <a:pt x="39398" y="43351"/>
                    <a:pt x="39434" y="43315"/>
                    <a:pt x="39469" y="43291"/>
                  </a:cubicBezTo>
                  <a:lnTo>
                    <a:pt x="39469" y="43291"/>
                  </a:lnTo>
                  <a:cubicBezTo>
                    <a:pt x="39410" y="43506"/>
                    <a:pt x="39505" y="43613"/>
                    <a:pt x="39588" y="43791"/>
                  </a:cubicBezTo>
                  <a:cubicBezTo>
                    <a:pt x="39660" y="43958"/>
                    <a:pt x="39743" y="44089"/>
                    <a:pt x="39791" y="44303"/>
                  </a:cubicBezTo>
                  <a:cubicBezTo>
                    <a:pt x="39803" y="44315"/>
                    <a:pt x="40077" y="44565"/>
                    <a:pt x="40124" y="44637"/>
                  </a:cubicBezTo>
                  <a:cubicBezTo>
                    <a:pt x="40176" y="44709"/>
                    <a:pt x="40223" y="44736"/>
                    <a:pt x="40266" y="44736"/>
                  </a:cubicBezTo>
                  <a:cubicBezTo>
                    <a:pt x="40352" y="44736"/>
                    <a:pt x="40426" y="44628"/>
                    <a:pt x="40505" y="44541"/>
                  </a:cubicBezTo>
                  <a:cubicBezTo>
                    <a:pt x="40684" y="44375"/>
                    <a:pt x="40624" y="43767"/>
                    <a:pt x="40553" y="43529"/>
                  </a:cubicBezTo>
                  <a:cubicBezTo>
                    <a:pt x="40422" y="43077"/>
                    <a:pt x="40279" y="42696"/>
                    <a:pt x="40088" y="42279"/>
                  </a:cubicBezTo>
                  <a:cubicBezTo>
                    <a:pt x="39969" y="42029"/>
                    <a:pt x="39898" y="41601"/>
                    <a:pt x="40017" y="41362"/>
                  </a:cubicBezTo>
                  <a:cubicBezTo>
                    <a:pt x="40267" y="40839"/>
                    <a:pt x="40350" y="40719"/>
                    <a:pt x="40815" y="40446"/>
                  </a:cubicBezTo>
                  <a:cubicBezTo>
                    <a:pt x="40946" y="40362"/>
                    <a:pt x="41041" y="40207"/>
                    <a:pt x="41136" y="40077"/>
                  </a:cubicBezTo>
                  <a:cubicBezTo>
                    <a:pt x="41255" y="39934"/>
                    <a:pt x="41458" y="39969"/>
                    <a:pt x="41517" y="39886"/>
                  </a:cubicBezTo>
                  <a:cubicBezTo>
                    <a:pt x="41601" y="39767"/>
                    <a:pt x="41720" y="39481"/>
                    <a:pt x="41839" y="39422"/>
                  </a:cubicBezTo>
                  <a:cubicBezTo>
                    <a:pt x="41847" y="39417"/>
                    <a:pt x="41855" y="39415"/>
                    <a:pt x="41865" y="39415"/>
                  </a:cubicBezTo>
                  <a:cubicBezTo>
                    <a:pt x="41917" y="39415"/>
                    <a:pt x="41989" y="39476"/>
                    <a:pt x="42054" y="39476"/>
                  </a:cubicBezTo>
                  <a:cubicBezTo>
                    <a:pt x="42066" y="39476"/>
                    <a:pt x="42078" y="39474"/>
                    <a:pt x="42089" y="39469"/>
                  </a:cubicBezTo>
                  <a:cubicBezTo>
                    <a:pt x="42184" y="39410"/>
                    <a:pt x="42279" y="39362"/>
                    <a:pt x="42374" y="39303"/>
                  </a:cubicBezTo>
                  <a:cubicBezTo>
                    <a:pt x="42346" y="39286"/>
                    <a:pt x="42318" y="39280"/>
                    <a:pt x="42291" y="39280"/>
                  </a:cubicBezTo>
                  <a:cubicBezTo>
                    <a:pt x="42235" y="39280"/>
                    <a:pt x="42185" y="39304"/>
                    <a:pt x="42139" y="39304"/>
                  </a:cubicBezTo>
                  <a:cubicBezTo>
                    <a:pt x="42098" y="39304"/>
                    <a:pt x="42061" y="39284"/>
                    <a:pt x="42029" y="39207"/>
                  </a:cubicBezTo>
                  <a:cubicBezTo>
                    <a:pt x="42124" y="39207"/>
                    <a:pt x="42160" y="39148"/>
                    <a:pt x="42243" y="39124"/>
                  </a:cubicBezTo>
                  <a:cubicBezTo>
                    <a:pt x="42196" y="39100"/>
                    <a:pt x="42148" y="39041"/>
                    <a:pt x="42101" y="39017"/>
                  </a:cubicBezTo>
                  <a:cubicBezTo>
                    <a:pt x="42196" y="38993"/>
                    <a:pt x="42553" y="38993"/>
                    <a:pt x="42565" y="38886"/>
                  </a:cubicBezTo>
                  <a:cubicBezTo>
                    <a:pt x="42598" y="38706"/>
                    <a:pt x="42467" y="38678"/>
                    <a:pt x="42324" y="38678"/>
                  </a:cubicBezTo>
                  <a:cubicBezTo>
                    <a:pt x="42260" y="38678"/>
                    <a:pt x="42192" y="38683"/>
                    <a:pt x="42136" y="38683"/>
                  </a:cubicBezTo>
                  <a:cubicBezTo>
                    <a:pt x="42339" y="38624"/>
                    <a:pt x="42482" y="38636"/>
                    <a:pt x="42529" y="38410"/>
                  </a:cubicBezTo>
                  <a:cubicBezTo>
                    <a:pt x="42601" y="38124"/>
                    <a:pt x="42363" y="38219"/>
                    <a:pt x="42303" y="38041"/>
                  </a:cubicBezTo>
                  <a:cubicBezTo>
                    <a:pt x="42279" y="37957"/>
                    <a:pt x="42410" y="37671"/>
                    <a:pt x="42351" y="37564"/>
                  </a:cubicBezTo>
                  <a:cubicBezTo>
                    <a:pt x="42279" y="37445"/>
                    <a:pt x="42077" y="37398"/>
                    <a:pt x="41982" y="37279"/>
                  </a:cubicBezTo>
                  <a:lnTo>
                    <a:pt x="41982" y="37279"/>
                  </a:lnTo>
                  <a:cubicBezTo>
                    <a:pt x="42101" y="37302"/>
                    <a:pt x="42220" y="37374"/>
                    <a:pt x="42315" y="37445"/>
                  </a:cubicBezTo>
                  <a:cubicBezTo>
                    <a:pt x="42220" y="37017"/>
                    <a:pt x="42124" y="36850"/>
                    <a:pt x="42470" y="36600"/>
                  </a:cubicBezTo>
                  <a:cubicBezTo>
                    <a:pt x="42491" y="36584"/>
                    <a:pt x="42506" y="36577"/>
                    <a:pt x="42516" y="36577"/>
                  </a:cubicBezTo>
                  <a:cubicBezTo>
                    <a:pt x="42577" y="36577"/>
                    <a:pt x="42478" y="36808"/>
                    <a:pt x="42458" y="36838"/>
                  </a:cubicBezTo>
                  <a:cubicBezTo>
                    <a:pt x="42398" y="36981"/>
                    <a:pt x="42386" y="37148"/>
                    <a:pt x="42363" y="37314"/>
                  </a:cubicBezTo>
                  <a:cubicBezTo>
                    <a:pt x="42388" y="37307"/>
                    <a:pt x="42410" y="37304"/>
                    <a:pt x="42429" y="37304"/>
                  </a:cubicBezTo>
                  <a:cubicBezTo>
                    <a:pt x="42565" y="37304"/>
                    <a:pt x="42530" y="37476"/>
                    <a:pt x="42624" y="37529"/>
                  </a:cubicBezTo>
                  <a:cubicBezTo>
                    <a:pt x="42565" y="37683"/>
                    <a:pt x="42493" y="37814"/>
                    <a:pt x="42482" y="37981"/>
                  </a:cubicBezTo>
                  <a:lnTo>
                    <a:pt x="42529" y="37993"/>
                  </a:lnTo>
                  <a:cubicBezTo>
                    <a:pt x="42589" y="37779"/>
                    <a:pt x="42791" y="37517"/>
                    <a:pt x="42898" y="37290"/>
                  </a:cubicBezTo>
                  <a:cubicBezTo>
                    <a:pt x="43005" y="37064"/>
                    <a:pt x="42708" y="36743"/>
                    <a:pt x="42696" y="36505"/>
                  </a:cubicBezTo>
                  <a:lnTo>
                    <a:pt x="42696" y="36505"/>
                  </a:lnTo>
                  <a:cubicBezTo>
                    <a:pt x="42755" y="36707"/>
                    <a:pt x="43053" y="36814"/>
                    <a:pt x="42958" y="36981"/>
                  </a:cubicBezTo>
                  <a:cubicBezTo>
                    <a:pt x="43101" y="36850"/>
                    <a:pt x="43696" y="36076"/>
                    <a:pt x="43279" y="36028"/>
                  </a:cubicBezTo>
                  <a:cubicBezTo>
                    <a:pt x="43347" y="35924"/>
                    <a:pt x="43484" y="35908"/>
                    <a:pt x="43618" y="35908"/>
                  </a:cubicBezTo>
                  <a:cubicBezTo>
                    <a:pt x="43675" y="35908"/>
                    <a:pt x="43731" y="35911"/>
                    <a:pt x="43781" y="35911"/>
                  </a:cubicBezTo>
                  <a:cubicBezTo>
                    <a:pt x="43802" y="35911"/>
                    <a:pt x="43821" y="35911"/>
                    <a:pt x="43839" y="35909"/>
                  </a:cubicBezTo>
                  <a:cubicBezTo>
                    <a:pt x="44041" y="35886"/>
                    <a:pt x="44172" y="35802"/>
                    <a:pt x="44351" y="35707"/>
                  </a:cubicBezTo>
                  <a:cubicBezTo>
                    <a:pt x="44294" y="35707"/>
                    <a:pt x="44237" y="35692"/>
                    <a:pt x="44179" y="35692"/>
                  </a:cubicBezTo>
                  <a:cubicBezTo>
                    <a:pt x="44165" y="35692"/>
                    <a:pt x="44151" y="35693"/>
                    <a:pt x="44137" y="35695"/>
                  </a:cubicBezTo>
                  <a:cubicBezTo>
                    <a:pt x="44160" y="35671"/>
                    <a:pt x="44184" y="35647"/>
                    <a:pt x="44220" y="35624"/>
                  </a:cubicBezTo>
                  <a:lnTo>
                    <a:pt x="44220" y="35624"/>
                  </a:lnTo>
                  <a:cubicBezTo>
                    <a:pt x="43958" y="35671"/>
                    <a:pt x="43732" y="35802"/>
                    <a:pt x="43470" y="35838"/>
                  </a:cubicBezTo>
                  <a:cubicBezTo>
                    <a:pt x="43851" y="35576"/>
                    <a:pt x="44041" y="35552"/>
                    <a:pt x="44482" y="35528"/>
                  </a:cubicBezTo>
                  <a:cubicBezTo>
                    <a:pt x="44610" y="35517"/>
                    <a:pt x="44590" y="35254"/>
                    <a:pt x="44678" y="35254"/>
                  </a:cubicBezTo>
                  <a:cubicBezTo>
                    <a:pt x="44680" y="35254"/>
                    <a:pt x="44682" y="35254"/>
                    <a:pt x="44684" y="35254"/>
                  </a:cubicBezTo>
                  <a:cubicBezTo>
                    <a:pt x="44803" y="35286"/>
                    <a:pt x="44938" y="35344"/>
                    <a:pt x="45068" y="35344"/>
                  </a:cubicBezTo>
                  <a:cubicBezTo>
                    <a:pt x="45133" y="35344"/>
                    <a:pt x="45196" y="35330"/>
                    <a:pt x="45256" y="35290"/>
                  </a:cubicBezTo>
                  <a:cubicBezTo>
                    <a:pt x="45220" y="35243"/>
                    <a:pt x="45172" y="35171"/>
                    <a:pt x="45125" y="35147"/>
                  </a:cubicBezTo>
                  <a:lnTo>
                    <a:pt x="45125" y="35147"/>
                  </a:lnTo>
                  <a:cubicBezTo>
                    <a:pt x="45149" y="35183"/>
                    <a:pt x="45160" y="35219"/>
                    <a:pt x="45172" y="35254"/>
                  </a:cubicBezTo>
                  <a:cubicBezTo>
                    <a:pt x="45151" y="35257"/>
                    <a:pt x="45131" y="35258"/>
                    <a:pt x="45112" y="35258"/>
                  </a:cubicBezTo>
                  <a:cubicBezTo>
                    <a:pt x="44608" y="35258"/>
                    <a:pt x="45021" y="34508"/>
                    <a:pt x="45113" y="34278"/>
                  </a:cubicBezTo>
                  <a:cubicBezTo>
                    <a:pt x="45172" y="34112"/>
                    <a:pt x="45172" y="34004"/>
                    <a:pt x="45327" y="33945"/>
                  </a:cubicBezTo>
                  <a:cubicBezTo>
                    <a:pt x="45553" y="33861"/>
                    <a:pt x="45672" y="33838"/>
                    <a:pt x="45792" y="33588"/>
                  </a:cubicBezTo>
                  <a:cubicBezTo>
                    <a:pt x="45815" y="33623"/>
                    <a:pt x="45851" y="33659"/>
                    <a:pt x="45875" y="33683"/>
                  </a:cubicBezTo>
                  <a:cubicBezTo>
                    <a:pt x="45982" y="33480"/>
                    <a:pt x="46744" y="33647"/>
                    <a:pt x="46601" y="33195"/>
                  </a:cubicBezTo>
                  <a:cubicBezTo>
                    <a:pt x="46658" y="33195"/>
                    <a:pt x="46729" y="33208"/>
                    <a:pt x="46793" y="33208"/>
                  </a:cubicBezTo>
                  <a:cubicBezTo>
                    <a:pt x="46850" y="33208"/>
                    <a:pt x="46901" y="33198"/>
                    <a:pt x="46935" y="33159"/>
                  </a:cubicBezTo>
                  <a:cubicBezTo>
                    <a:pt x="46979" y="33106"/>
                    <a:pt x="47009" y="33091"/>
                    <a:pt x="47033" y="33091"/>
                  </a:cubicBezTo>
                  <a:cubicBezTo>
                    <a:pt x="47066" y="33091"/>
                    <a:pt x="47089" y="33118"/>
                    <a:pt x="47127" y="33118"/>
                  </a:cubicBezTo>
                  <a:cubicBezTo>
                    <a:pt x="47143" y="33118"/>
                    <a:pt x="47161" y="33113"/>
                    <a:pt x="47185" y="33099"/>
                  </a:cubicBezTo>
                  <a:cubicBezTo>
                    <a:pt x="47350" y="32989"/>
                    <a:pt x="47596" y="32737"/>
                    <a:pt x="47802" y="32737"/>
                  </a:cubicBezTo>
                  <a:cubicBezTo>
                    <a:pt x="47818" y="32737"/>
                    <a:pt x="47835" y="32739"/>
                    <a:pt x="47851" y="32742"/>
                  </a:cubicBezTo>
                  <a:cubicBezTo>
                    <a:pt x="47792" y="32849"/>
                    <a:pt x="47708" y="32945"/>
                    <a:pt x="47708" y="33052"/>
                  </a:cubicBezTo>
                  <a:cubicBezTo>
                    <a:pt x="47779" y="32998"/>
                    <a:pt x="47866" y="32983"/>
                    <a:pt x="47959" y="32983"/>
                  </a:cubicBezTo>
                  <a:cubicBezTo>
                    <a:pt x="48070" y="32983"/>
                    <a:pt x="48188" y="33004"/>
                    <a:pt x="48292" y="33004"/>
                  </a:cubicBezTo>
                  <a:cubicBezTo>
                    <a:pt x="48174" y="33104"/>
                    <a:pt x="48090" y="33239"/>
                    <a:pt x="47989" y="33239"/>
                  </a:cubicBezTo>
                  <a:cubicBezTo>
                    <a:pt x="47957" y="33239"/>
                    <a:pt x="47924" y="33226"/>
                    <a:pt x="47887" y="33195"/>
                  </a:cubicBezTo>
                  <a:cubicBezTo>
                    <a:pt x="47827" y="33143"/>
                    <a:pt x="47854" y="33054"/>
                    <a:pt x="47810" y="33054"/>
                  </a:cubicBezTo>
                  <a:cubicBezTo>
                    <a:pt x="47793" y="33054"/>
                    <a:pt x="47766" y="33067"/>
                    <a:pt x="47720" y="33099"/>
                  </a:cubicBezTo>
                  <a:cubicBezTo>
                    <a:pt x="47482" y="33278"/>
                    <a:pt x="46780" y="33635"/>
                    <a:pt x="47065" y="34052"/>
                  </a:cubicBezTo>
                  <a:cubicBezTo>
                    <a:pt x="47128" y="34079"/>
                    <a:pt x="47224" y="34193"/>
                    <a:pt x="47323" y="34193"/>
                  </a:cubicBezTo>
                  <a:cubicBezTo>
                    <a:pt x="47356" y="34193"/>
                    <a:pt x="47390" y="34180"/>
                    <a:pt x="47423" y="34147"/>
                  </a:cubicBezTo>
                  <a:cubicBezTo>
                    <a:pt x="47625" y="33945"/>
                    <a:pt x="47804" y="33647"/>
                    <a:pt x="47994" y="33504"/>
                  </a:cubicBezTo>
                  <a:cubicBezTo>
                    <a:pt x="48009" y="33491"/>
                    <a:pt x="48022" y="33486"/>
                    <a:pt x="48035" y="33486"/>
                  </a:cubicBezTo>
                  <a:cubicBezTo>
                    <a:pt x="48087" y="33486"/>
                    <a:pt x="48124" y="33580"/>
                    <a:pt x="48184" y="33580"/>
                  </a:cubicBezTo>
                  <a:cubicBezTo>
                    <a:pt x="48202" y="33580"/>
                    <a:pt x="48222" y="33572"/>
                    <a:pt x="48244" y="33552"/>
                  </a:cubicBezTo>
                  <a:cubicBezTo>
                    <a:pt x="48339" y="33480"/>
                    <a:pt x="48447" y="33445"/>
                    <a:pt x="48554" y="33409"/>
                  </a:cubicBezTo>
                  <a:cubicBezTo>
                    <a:pt x="48828" y="33290"/>
                    <a:pt x="49113" y="33183"/>
                    <a:pt x="49387" y="33064"/>
                  </a:cubicBezTo>
                  <a:cubicBezTo>
                    <a:pt x="49340" y="33016"/>
                    <a:pt x="49304" y="32933"/>
                    <a:pt x="49256" y="32897"/>
                  </a:cubicBezTo>
                  <a:lnTo>
                    <a:pt x="49256" y="32897"/>
                  </a:lnTo>
                  <a:cubicBezTo>
                    <a:pt x="49285" y="32901"/>
                    <a:pt x="49313" y="32903"/>
                    <a:pt x="49341" y="32903"/>
                  </a:cubicBezTo>
                  <a:cubicBezTo>
                    <a:pt x="49553" y="32903"/>
                    <a:pt x="49733" y="32791"/>
                    <a:pt x="49923" y="32707"/>
                  </a:cubicBezTo>
                  <a:cubicBezTo>
                    <a:pt x="50056" y="32650"/>
                    <a:pt x="49908" y="32448"/>
                    <a:pt x="49746" y="32448"/>
                  </a:cubicBezTo>
                  <a:cubicBezTo>
                    <a:pt x="49705" y="32448"/>
                    <a:pt x="49664" y="32461"/>
                    <a:pt x="49625" y="32492"/>
                  </a:cubicBezTo>
                  <a:cubicBezTo>
                    <a:pt x="49685" y="32278"/>
                    <a:pt x="49840" y="32040"/>
                    <a:pt x="49566" y="31945"/>
                  </a:cubicBezTo>
                  <a:cubicBezTo>
                    <a:pt x="49423" y="32159"/>
                    <a:pt x="49018" y="32540"/>
                    <a:pt x="49221" y="32802"/>
                  </a:cubicBezTo>
                  <a:cubicBezTo>
                    <a:pt x="49173" y="32826"/>
                    <a:pt x="49078" y="32861"/>
                    <a:pt x="49018" y="32861"/>
                  </a:cubicBezTo>
                  <a:cubicBezTo>
                    <a:pt x="49006" y="32802"/>
                    <a:pt x="48994" y="32754"/>
                    <a:pt x="48982" y="32695"/>
                  </a:cubicBezTo>
                  <a:cubicBezTo>
                    <a:pt x="48871" y="32775"/>
                    <a:pt x="48756" y="32806"/>
                    <a:pt x="48637" y="32806"/>
                  </a:cubicBezTo>
                  <a:cubicBezTo>
                    <a:pt x="48436" y="32806"/>
                    <a:pt x="48227" y="32716"/>
                    <a:pt x="48018" y="32611"/>
                  </a:cubicBezTo>
                  <a:cubicBezTo>
                    <a:pt x="48042" y="32588"/>
                    <a:pt x="48066" y="32564"/>
                    <a:pt x="48089" y="32552"/>
                  </a:cubicBezTo>
                  <a:cubicBezTo>
                    <a:pt x="47863" y="32492"/>
                    <a:pt x="47530" y="32242"/>
                    <a:pt x="47637" y="31933"/>
                  </a:cubicBezTo>
                  <a:lnTo>
                    <a:pt x="47637" y="31933"/>
                  </a:lnTo>
                  <a:cubicBezTo>
                    <a:pt x="47621" y="31935"/>
                    <a:pt x="47604" y="31936"/>
                    <a:pt x="47587" y="31936"/>
                  </a:cubicBezTo>
                  <a:cubicBezTo>
                    <a:pt x="47557" y="31936"/>
                    <a:pt x="47526" y="31933"/>
                    <a:pt x="47497" y="31933"/>
                  </a:cubicBezTo>
                  <a:cubicBezTo>
                    <a:pt x="47470" y="31933"/>
                    <a:pt x="47445" y="31936"/>
                    <a:pt x="47423" y="31945"/>
                  </a:cubicBezTo>
                  <a:cubicBezTo>
                    <a:pt x="47554" y="31837"/>
                    <a:pt x="47649" y="31695"/>
                    <a:pt x="47685" y="31528"/>
                  </a:cubicBezTo>
                  <a:cubicBezTo>
                    <a:pt x="47635" y="31511"/>
                    <a:pt x="47589" y="31505"/>
                    <a:pt x="47543" y="31505"/>
                  </a:cubicBezTo>
                  <a:cubicBezTo>
                    <a:pt x="47457" y="31505"/>
                    <a:pt x="47373" y="31528"/>
                    <a:pt x="47280" y="31552"/>
                  </a:cubicBezTo>
                  <a:cubicBezTo>
                    <a:pt x="47268" y="31552"/>
                    <a:pt x="47054" y="31314"/>
                    <a:pt x="46958" y="31290"/>
                  </a:cubicBezTo>
                  <a:cubicBezTo>
                    <a:pt x="47007" y="31259"/>
                    <a:pt x="47052" y="31248"/>
                    <a:pt x="47094" y="31248"/>
                  </a:cubicBezTo>
                  <a:cubicBezTo>
                    <a:pt x="47204" y="31248"/>
                    <a:pt x="47299" y="31320"/>
                    <a:pt x="47397" y="31320"/>
                  </a:cubicBezTo>
                  <a:cubicBezTo>
                    <a:pt x="47440" y="31320"/>
                    <a:pt x="47484" y="31306"/>
                    <a:pt x="47530" y="31266"/>
                  </a:cubicBezTo>
                  <a:cubicBezTo>
                    <a:pt x="47685" y="31135"/>
                    <a:pt x="48089" y="30992"/>
                    <a:pt x="47792" y="30790"/>
                  </a:cubicBezTo>
                  <a:lnTo>
                    <a:pt x="47792" y="30790"/>
                  </a:lnTo>
                  <a:cubicBezTo>
                    <a:pt x="47839" y="30813"/>
                    <a:pt x="47887" y="30813"/>
                    <a:pt x="47935" y="30837"/>
                  </a:cubicBezTo>
                  <a:cubicBezTo>
                    <a:pt x="47835" y="30589"/>
                    <a:pt x="47638" y="30502"/>
                    <a:pt x="47406" y="30502"/>
                  </a:cubicBezTo>
                  <a:cubicBezTo>
                    <a:pt x="46971" y="30502"/>
                    <a:pt x="46413" y="30808"/>
                    <a:pt x="46149" y="30933"/>
                  </a:cubicBezTo>
                  <a:cubicBezTo>
                    <a:pt x="45553" y="31218"/>
                    <a:pt x="45244" y="31837"/>
                    <a:pt x="44649" y="32123"/>
                  </a:cubicBezTo>
                  <a:cubicBezTo>
                    <a:pt x="44994" y="31873"/>
                    <a:pt x="45160" y="31504"/>
                    <a:pt x="45446" y="31183"/>
                  </a:cubicBezTo>
                  <a:cubicBezTo>
                    <a:pt x="45613" y="31016"/>
                    <a:pt x="45768" y="30766"/>
                    <a:pt x="45970" y="30635"/>
                  </a:cubicBezTo>
                  <a:cubicBezTo>
                    <a:pt x="46077" y="30552"/>
                    <a:pt x="46506" y="30504"/>
                    <a:pt x="46542" y="30349"/>
                  </a:cubicBezTo>
                  <a:cubicBezTo>
                    <a:pt x="46619" y="29927"/>
                    <a:pt x="46877" y="29885"/>
                    <a:pt x="47180" y="29885"/>
                  </a:cubicBezTo>
                  <a:cubicBezTo>
                    <a:pt x="47256" y="29885"/>
                    <a:pt x="47335" y="29888"/>
                    <a:pt x="47415" y="29888"/>
                  </a:cubicBezTo>
                  <a:cubicBezTo>
                    <a:pt x="47457" y="29888"/>
                    <a:pt x="47499" y="29887"/>
                    <a:pt x="47542" y="29885"/>
                  </a:cubicBezTo>
                  <a:cubicBezTo>
                    <a:pt x="47735" y="29876"/>
                    <a:pt x="47922" y="29870"/>
                    <a:pt x="48107" y="29870"/>
                  </a:cubicBezTo>
                  <a:cubicBezTo>
                    <a:pt x="48400" y="29870"/>
                    <a:pt x="48688" y="29884"/>
                    <a:pt x="48994" y="29921"/>
                  </a:cubicBezTo>
                  <a:cubicBezTo>
                    <a:pt x="49095" y="29930"/>
                    <a:pt x="49187" y="29936"/>
                    <a:pt x="49272" y="29936"/>
                  </a:cubicBezTo>
                  <a:cubicBezTo>
                    <a:pt x="49607" y="29936"/>
                    <a:pt x="49835" y="29846"/>
                    <a:pt x="50102" y="29551"/>
                  </a:cubicBezTo>
                  <a:cubicBezTo>
                    <a:pt x="50268" y="29373"/>
                    <a:pt x="50352" y="29230"/>
                    <a:pt x="50566" y="29159"/>
                  </a:cubicBezTo>
                  <a:cubicBezTo>
                    <a:pt x="50792" y="29099"/>
                    <a:pt x="50983" y="29135"/>
                    <a:pt x="51173" y="29087"/>
                  </a:cubicBezTo>
                  <a:cubicBezTo>
                    <a:pt x="51292" y="29051"/>
                    <a:pt x="51649" y="28861"/>
                    <a:pt x="51721" y="28754"/>
                  </a:cubicBezTo>
                  <a:cubicBezTo>
                    <a:pt x="51888" y="28492"/>
                    <a:pt x="51637" y="28420"/>
                    <a:pt x="51721" y="28194"/>
                  </a:cubicBezTo>
                  <a:cubicBezTo>
                    <a:pt x="51757" y="28087"/>
                    <a:pt x="51911" y="27706"/>
                    <a:pt x="51709" y="27635"/>
                  </a:cubicBezTo>
                  <a:cubicBezTo>
                    <a:pt x="51569" y="27588"/>
                    <a:pt x="51448" y="27519"/>
                    <a:pt x="51342" y="27519"/>
                  </a:cubicBezTo>
                  <a:cubicBezTo>
                    <a:pt x="51257" y="27519"/>
                    <a:pt x="51182" y="27562"/>
                    <a:pt x="51114" y="27694"/>
                  </a:cubicBezTo>
                  <a:cubicBezTo>
                    <a:pt x="50983" y="27527"/>
                    <a:pt x="51221" y="27539"/>
                    <a:pt x="51137" y="27325"/>
                  </a:cubicBezTo>
                  <a:cubicBezTo>
                    <a:pt x="51078" y="27158"/>
                    <a:pt x="50804" y="27146"/>
                    <a:pt x="50673" y="27146"/>
                  </a:cubicBezTo>
                  <a:cubicBezTo>
                    <a:pt x="50733" y="27206"/>
                    <a:pt x="50756" y="27242"/>
                    <a:pt x="50875" y="27265"/>
                  </a:cubicBezTo>
                  <a:cubicBezTo>
                    <a:pt x="50685" y="27277"/>
                    <a:pt x="50483" y="27325"/>
                    <a:pt x="50304" y="27420"/>
                  </a:cubicBezTo>
                  <a:cubicBezTo>
                    <a:pt x="50244" y="27456"/>
                    <a:pt x="50280" y="27527"/>
                    <a:pt x="50173" y="27563"/>
                  </a:cubicBezTo>
                  <a:cubicBezTo>
                    <a:pt x="50030" y="27623"/>
                    <a:pt x="49971" y="27635"/>
                    <a:pt x="49887" y="27754"/>
                  </a:cubicBezTo>
                  <a:cubicBezTo>
                    <a:pt x="49872" y="27773"/>
                    <a:pt x="49857" y="27781"/>
                    <a:pt x="49844" y="27781"/>
                  </a:cubicBezTo>
                  <a:cubicBezTo>
                    <a:pt x="49768" y="27781"/>
                    <a:pt x="49748" y="27495"/>
                    <a:pt x="49911" y="27444"/>
                  </a:cubicBezTo>
                  <a:cubicBezTo>
                    <a:pt x="50102" y="27384"/>
                    <a:pt x="50459" y="27361"/>
                    <a:pt x="50566" y="27170"/>
                  </a:cubicBezTo>
                  <a:lnTo>
                    <a:pt x="50566" y="27170"/>
                  </a:lnTo>
                  <a:cubicBezTo>
                    <a:pt x="50434" y="27208"/>
                    <a:pt x="50287" y="27283"/>
                    <a:pt x="50160" y="27283"/>
                  </a:cubicBezTo>
                  <a:cubicBezTo>
                    <a:pt x="50127" y="27283"/>
                    <a:pt x="50096" y="27278"/>
                    <a:pt x="50066" y="27265"/>
                  </a:cubicBezTo>
                  <a:cubicBezTo>
                    <a:pt x="50304" y="27194"/>
                    <a:pt x="50542" y="27099"/>
                    <a:pt x="50792" y="27051"/>
                  </a:cubicBezTo>
                  <a:cubicBezTo>
                    <a:pt x="51233" y="26992"/>
                    <a:pt x="50828" y="26801"/>
                    <a:pt x="50625" y="26658"/>
                  </a:cubicBezTo>
                  <a:cubicBezTo>
                    <a:pt x="50328" y="26456"/>
                    <a:pt x="50185" y="26456"/>
                    <a:pt x="49828" y="26432"/>
                  </a:cubicBezTo>
                  <a:cubicBezTo>
                    <a:pt x="49637" y="26420"/>
                    <a:pt x="49780" y="26265"/>
                    <a:pt x="49697" y="26134"/>
                  </a:cubicBezTo>
                  <a:cubicBezTo>
                    <a:pt x="49625" y="26015"/>
                    <a:pt x="49423" y="25908"/>
                    <a:pt x="49316" y="25825"/>
                  </a:cubicBezTo>
                  <a:cubicBezTo>
                    <a:pt x="49268" y="25789"/>
                    <a:pt x="49042" y="25658"/>
                    <a:pt x="49030" y="25599"/>
                  </a:cubicBezTo>
                  <a:cubicBezTo>
                    <a:pt x="49006" y="25468"/>
                    <a:pt x="49232" y="25277"/>
                    <a:pt x="49232" y="25146"/>
                  </a:cubicBezTo>
                  <a:cubicBezTo>
                    <a:pt x="49209" y="24908"/>
                    <a:pt x="48840" y="24479"/>
                    <a:pt x="48720" y="24277"/>
                  </a:cubicBezTo>
                  <a:cubicBezTo>
                    <a:pt x="48494" y="23884"/>
                    <a:pt x="48185" y="22943"/>
                    <a:pt x="47732" y="22920"/>
                  </a:cubicBezTo>
                  <a:cubicBezTo>
                    <a:pt x="47744" y="22812"/>
                    <a:pt x="47768" y="22705"/>
                    <a:pt x="47792" y="22598"/>
                  </a:cubicBezTo>
                  <a:cubicBezTo>
                    <a:pt x="47784" y="22597"/>
                    <a:pt x="47775" y="22596"/>
                    <a:pt x="47767" y="22596"/>
                  </a:cubicBezTo>
                  <a:cubicBezTo>
                    <a:pt x="47576" y="22596"/>
                    <a:pt x="47305" y="22964"/>
                    <a:pt x="47339" y="23146"/>
                  </a:cubicBezTo>
                  <a:cubicBezTo>
                    <a:pt x="47399" y="23432"/>
                    <a:pt x="47208" y="23682"/>
                    <a:pt x="47077" y="23932"/>
                  </a:cubicBezTo>
                  <a:cubicBezTo>
                    <a:pt x="47030" y="23884"/>
                    <a:pt x="46946" y="23872"/>
                    <a:pt x="46899" y="23825"/>
                  </a:cubicBezTo>
                  <a:cubicBezTo>
                    <a:pt x="46842" y="24123"/>
                    <a:pt x="46733" y="24225"/>
                    <a:pt x="46597" y="24225"/>
                  </a:cubicBezTo>
                  <a:cubicBezTo>
                    <a:pt x="46297" y="24225"/>
                    <a:pt x="45866" y="23728"/>
                    <a:pt x="45570" y="23728"/>
                  </a:cubicBezTo>
                  <a:cubicBezTo>
                    <a:pt x="45463" y="23728"/>
                    <a:pt x="45374" y="23793"/>
                    <a:pt x="45315" y="23967"/>
                  </a:cubicBezTo>
                  <a:cubicBezTo>
                    <a:pt x="45137" y="23813"/>
                    <a:pt x="45458" y="23586"/>
                    <a:pt x="45565" y="23444"/>
                  </a:cubicBezTo>
                  <a:lnTo>
                    <a:pt x="45565" y="23444"/>
                  </a:lnTo>
                  <a:cubicBezTo>
                    <a:pt x="45550" y="23450"/>
                    <a:pt x="45534" y="23452"/>
                    <a:pt x="45519" y="23452"/>
                  </a:cubicBezTo>
                  <a:cubicBezTo>
                    <a:pt x="45484" y="23452"/>
                    <a:pt x="45449" y="23441"/>
                    <a:pt x="45414" y="23441"/>
                  </a:cubicBezTo>
                  <a:cubicBezTo>
                    <a:pt x="45405" y="23441"/>
                    <a:pt x="45396" y="23442"/>
                    <a:pt x="45387" y="23444"/>
                  </a:cubicBezTo>
                  <a:cubicBezTo>
                    <a:pt x="45470" y="23229"/>
                    <a:pt x="45399" y="23027"/>
                    <a:pt x="45363" y="22801"/>
                  </a:cubicBezTo>
                  <a:cubicBezTo>
                    <a:pt x="45327" y="22574"/>
                    <a:pt x="45399" y="22515"/>
                    <a:pt x="45518" y="22301"/>
                  </a:cubicBezTo>
                  <a:cubicBezTo>
                    <a:pt x="45330" y="22217"/>
                    <a:pt x="45188" y="22115"/>
                    <a:pt x="45004" y="22115"/>
                  </a:cubicBezTo>
                  <a:cubicBezTo>
                    <a:pt x="44977" y="22115"/>
                    <a:pt x="44950" y="22117"/>
                    <a:pt x="44922" y="22122"/>
                  </a:cubicBezTo>
                  <a:cubicBezTo>
                    <a:pt x="44894" y="22127"/>
                    <a:pt x="44867" y="22129"/>
                    <a:pt x="44841" y="22129"/>
                  </a:cubicBezTo>
                  <a:cubicBezTo>
                    <a:pt x="44609" y="22129"/>
                    <a:pt x="44488" y="21942"/>
                    <a:pt x="44434" y="21717"/>
                  </a:cubicBezTo>
                  <a:cubicBezTo>
                    <a:pt x="44387" y="21539"/>
                    <a:pt x="44029" y="21384"/>
                    <a:pt x="43898" y="21300"/>
                  </a:cubicBezTo>
                  <a:cubicBezTo>
                    <a:pt x="43704" y="21159"/>
                    <a:pt x="43608" y="21037"/>
                    <a:pt x="43455" y="21037"/>
                  </a:cubicBezTo>
                  <a:cubicBezTo>
                    <a:pt x="43402" y="21037"/>
                    <a:pt x="43341" y="21052"/>
                    <a:pt x="43267" y="21086"/>
                  </a:cubicBezTo>
                  <a:cubicBezTo>
                    <a:pt x="43171" y="21132"/>
                    <a:pt x="43076" y="21149"/>
                    <a:pt x="42981" y="21149"/>
                  </a:cubicBezTo>
                  <a:cubicBezTo>
                    <a:pt x="42662" y="21149"/>
                    <a:pt x="42349" y="20949"/>
                    <a:pt x="42019" y="20949"/>
                  </a:cubicBezTo>
                  <a:cubicBezTo>
                    <a:pt x="41987" y="20949"/>
                    <a:pt x="41954" y="20951"/>
                    <a:pt x="41922" y="20955"/>
                  </a:cubicBezTo>
                  <a:cubicBezTo>
                    <a:pt x="41672" y="20991"/>
                    <a:pt x="41517" y="21074"/>
                    <a:pt x="41589" y="21324"/>
                  </a:cubicBezTo>
                  <a:cubicBezTo>
                    <a:pt x="41708" y="21717"/>
                    <a:pt x="41696" y="21789"/>
                    <a:pt x="41577" y="22181"/>
                  </a:cubicBezTo>
                  <a:cubicBezTo>
                    <a:pt x="41505" y="22408"/>
                    <a:pt x="41636" y="22658"/>
                    <a:pt x="41696" y="22872"/>
                  </a:cubicBezTo>
                  <a:cubicBezTo>
                    <a:pt x="41815" y="23277"/>
                    <a:pt x="41791" y="23241"/>
                    <a:pt x="41493" y="23503"/>
                  </a:cubicBezTo>
                  <a:cubicBezTo>
                    <a:pt x="41220" y="23753"/>
                    <a:pt x="41291" y="23729"/>
                    <a:pt x="41505" y="24039"/>
                  </a:cubicBezTo>
                  <a:cubicBezTo>
                    <a:pt x="41660" y="24253"/>
                    <a:pt x="41851" y="24420"/>
                    <a:pt x="42029" y="24598"/>
                  </a:cubicBezTo>
                  <a:cubicBezTo>
                    <a:pt x="42303" y="24860"/>
                    <a:pt x="42255" y="25706"/>
                    <a:pt x="42041" y="26015"/>
                  </a:cubicBezTo>
                  <a:cubicBezTo>
                    <a:pt x="41791" y="26349"/>
                    <a:pt x="41136" y="26599"/>
                    <a:pt x="40791" y="26825"/>
                  </a:cubicBezTo>
                  <a:cubicBezTo>
                    <a:pt x="40898" y="26980"/>
                    <a:pt x="41136" y="27230"/>
                    <a:pt x="41172" y="27408"/>
                  </a:cubicBezTo>
                  <a:cubicBezTo>
                    <a:pt x="41220" y="27765"/>
                    <a:pt x="41279" y="28111"/>
                    <a:pt x="41339" y="28456"/>
                  </a:cubicBezTo>
                  <a:cubicBezTo>
                    <a:pt x="41386" y="28722"/>
                    <a:pt x="40970" y="29232"/>
                    <a:pt x="40649" y="29232"/>
                  </a:cubicBezTo>
                  <a:cubicBezTo>
                    <a:pt x="40568" y="29232"/>
                    <a:pt x="40494" y="29199"/>
                    <a:pt x="40434" y="29123"/>
                  </a:cubicBezTo>
                  <a:cubicBezTo>
                    <a:pt x="40112" y="28718"/>
                    <a:pt x="39565" y="28313"/>
                    <a:pt x="39588" y="27765"/>
                  </a:cubicBezTo>
                  <a:cubicBezTo>
                    <a:pt x="39612" y="27373"/>
                    <a:pt x="39624" y="26980"/>
                    <a:pt x="39636" y="26587"/>
                  </a:cubicBezTo>
                  <a:cubicBezTo>
                    <a:pt x="39648" y="26480"/>
                    <a:pt x="39100" y="26480"/>
                    <a:pt x="39005" y="26468"/>
                  </a:cubicBezTo>
                  <a:cubicBezTo>
                    <a:pt x="38731" y="26444"/>
                    <a:pt x="38445" y="26408"/>
                    <a:pt x="38160" y="26384"/>
                  </a:cubicBezTo>
                  <a:cubicBezTo>
                    <a:pt x="37969" y="26361"/>
                    <a:pt x="37660" y="26039"/>
                    <a:pt x="37505" y="25920"/>
                  </a:cubicBezTo>
                  <a:cubicBezTo>
                    <a:pt x="37005" y="25563"/>
                    <a:pt x="36612" y="25372"/>
                    <a:pt x="36028" y="25170"/>
                  </a:cubicBezTo>
                  <a:cubicBezTo>
                    <a:pt x="35875" y="25119"/>
                    <a:pt x="35685" y="25006"/>
                    <a:pt x="35507" y="25006"/>
                  </a:cubicBezTo>
                  <a:cubicBezTo>
                    <a:pt x="35478" y="25006"/>
                    <a:pt x="35449" y="25009"/>
                    <a:pt x="35421" y="25015"/>
                  </a:cubicBezTo>
                  <a:cubicBezTo>
                    <a:pt x="35235" y="25056"/>
                    <a:pt x="35121" y="25111"/>
                    <a:pt x="35035" y="25111"/>
                  </a:cubicBezTo>
                  <a:cubicBezTo>
                    <a:pt x="34945" y="25111"/>
                    <a:pt x="34887" y="25050"/>
                    <a:pt x="34814" y="24848"/>
                  </a:cubicBezTo>
                  <a:cubicBezTo>
                    <a:pt x="34743" y="24634"/>
                    <a:pt x="34635" y="24063"/>
                    <a:pt x="34481" y="23920"/>
                  </a:cubicBezTo>
                  <a:cubicBezTo>
                    <a:pt x="34338" y="23777"/>
                    <a:pt x="33909" y="23777"/>
                    <a:pt x="33719" y="23729"/>
                  </a:cubicBezTo>
                  <a:cubicBezTo>
                    <a:pt x="33814" y="23241"/>
                    <a:pt x="33921" y="22765"/>
                    <a:pt x="34016" y="22277"/>
                  </a:cubicBezTo>
                  <a:cubicBezTo>
                    <a:pt x="34111" y="21848"/>
                    <a:pt x="34469" y="21467"/>
                    <a:pt x="34683" y="21110"/>
                  </a:cubicBezTo>
                  <a:cubicBezTo>
                    <a:pt x="34741" y="21040"/>
                    <a:pt x="34880" y="20729"/>
                    <a:pt x="34964" y="20729"/>
                  </a:cubicBezTo>
                  <a:cubicBezTo>
                    <a:pt x="34966" y="20729"/>
                    <a:pt x="34967" y="20729"/>
                    <a:pt x="34969" y="20729"/>
                  </a:cubicBezTo>
                  <a:cubicBezTo>
                    <a:pt x="35035" y="20732"/>
                    <a:pt x="35091" y="20734"/>
                    <a:pt x="35143" y="20734"/>
                  </a:cubicBezTo>
                  <a:cubicBezTo>
                    <a:pt x="35307" y="20734"/>
                    <a:pt x="35422" y="20712"/>
                    <a:pt x="35612" y="20622"/>
                  </a:cubicBezTo>
                  <a:cubicBezTo>
                    <a:pt x="35850" y="20515"/>
                    <a:pt x="35635" y="20300"/>
                    <a:pt x="35493" y="20229"/>
                  </a:cubicBezTo>
                  <a:cubicBezTo>
                    <a:pt x="35330" y="20137"/>
                    <a:pt x="35247" y="20099"/>
                    <a:pt x="35143" y="20099"/>
                  </a:cubicBezTo>
                  <a:cubicBezTo>
                    <a:pt x="35073" y="20099"/>
                    <a:pt x="34994" y="20117"/>
                    <a:pt x="34873" y="20145"/>
                  </a:cubicBezTo>
                  <a:cubicBezTo>
                    <a:pt x="34921" y="20110"/>
                    <a:pt x="34945" y="20062"/>
                    <a:pt x="34981" y="20026"/>
                  </a:cubicBezTo>
                  <a:cubicBezTo>
                    <a:pt x="34802" y="19931"/>
                    <a:pt x="34612" y="19848"/>
                    <a:pt x="34421" y="19764"/>
                  </a:cubicBezTo>
                  <a:lnTo>
                    <a:pt x="34421" y="19764"/>
                  </a:lnTo>
                  <a:cubicBezTo>
                    <a:pt x="34707" y="19848"/>
                    <a:pt x="34993" y="19907"/>
                    <a:pt x="35266" y="19991"/>
                  </a:cubicBezTo>
                  <a:cubicBezTo>
                    <a:pt x="35443" y="20047"/>
                    <a:pt x="35554" y="20077"/>
                    <a:pt x="35648" y="20077"/>
                  </a:cubicBezTo>
                  <a:cubicBezTo>
                    <a:pt x="35794" y="20077"/>
                    <a:pt x="35896" y="20003"/>
                    <a:pt x="36136" y="19836"/>
                  </a:cubicBezTo>
                  <a:cubicBezTo>
                    <a:pt x="36194" y="19799"/>
                    <a:pt x="36254" y="19788"/>
                    <a:pt x="36316" y="19788"/>
                  </a:cubicBezTo>
                  <a:cubicBezTo>
                    <a:pt x="36393" y="19788"/>
                    <a:pt x="36473" y="19805"/>
                    <a:pt x="36552" y="19812"/>
                  </a:cubicBezTo>
                  <a:cubicBezTo>
                    <a:pt x="36558" y="19813"/>
                    <a:pt x="36564" y="19813"/>
                    <a:pt x="36569" y="19813"/>
                  </a:cubicBezTo>
                  <a:cubicBezTo>
                    <a:pt x="36686" y="19813"/>
                    <a:pt x="36831" y="19703"/>
                    <a:pt x="36933" y="19657"/>
                  </a:cubicBezTo>
                  <a:cubicBezTo>
                    <a:pt x="37124" y="19574"/>
                    <a:pt x="37314" y="19038"/>
                    <a:pt x="37421" y="18848"/>
                  </a:cubicBezTo>
                  <a:cubicBezTo>
                    <a:pt x="37136" y="18812"/>
                    <a:pt x="36707" y="18860"/>
                    <a:pt x="36457" y="18729"/>
                  </a:cubicBezTo>
                  <a:cubicBezTo>
                    <a:pt x="36100" y="18550"/>
                    <a:pt x="35743" y="18371"/>
                    <a:pt x="35397" y="18193"/>
                  </a:cubicBezTo>
                  <a:lnTo>
                    <a:pt x="35397" y="18193"/>
                  </a:lnTo>
                  <a:cubicBezTo>
                    <a:pt x="35909" y="18217"/>
                    <a:pt x="36314" y="18193"/>
                    <a:pt x="36767" y="18431"/>
                  </a:cubicBezTo>
                  <a:cubicBezTo>
                    <a:pt x="36970" y="18537"/>
                    <a:pt x="37084" y="18637"/>
                    <a:pt x="37227" y="18637"/>
                  </a:cubicBezTo>
                  <a:cubicBezTo>
                    <a:pt x="37294" y="18637"/>
                    <a:pt x="37366" y="18615"/>
                    <a:pt x="37457" y="18562"/>
                  </a:cubicBezTo>
                  <a:cubicBezTo>
                    <a:pt x="37648" y="18455"/>
                    <a:pt x="37755" y="18217"/>
                    <a:pt x="37886" y="18026"/>
                  </a:cubicBezTo>
                  <a:cubicBezTo>
                    <a:pt x="37767" y="17955"/>
                    <a:pt x="37648" y="17883"/>
                    <a:pt x="37529" y="17812"/>
                  </a:cubicBezTo>
                  <a:cubicBezTo>
                    <a:pt x="37586" y="17675"/>
                    <a:pt x="37709" y="17652"/>
                    <a:pt x="37841" y="17652"/>
                  </a:cubicBezTo>
                  <a:cubicBezTo>
                    <a:pt x="37912" y="17652"/>
                    <a:pt x="37986" y="17658"/>
                    <a:pt x="38054" y="17658"/>
                  </a:cubicBezTo>
                  <a:cubicBezTo>
                    <a:pt x="38070" y="17658"/>
                    <a:pt x="38085" y="17658"/>
                    <a:pt x="38100" y="17657"/>
                  </a:cubicBezTo>
                  <a:cubicBezTo>
                    <a:pt x="38183" y="17657"/>
                    <a:pt x="38112" y="17871"/>
                    <a:pt x="38195" y="17895"/>
                  </a:cubicBezTo>
                  <a:cubicBezTo>
                    <a:pt x="38326" y="17931"/>
                    <a:pt x="38457" y="17955"/>
                    <a:pt x="38588" y="17990"/>
                  </a:cubicBezTo>
                  <a:cubicBezTo>
                    <a:pt x="38564" y="17931"/>
                    <a:pt x="38553" y="17883"/>
                    <a:pt x="38541" y="17836"/>
                  </a:cubicBezTo>
                  <a:lnTo>
                    <a:pt x="38541" y="17836"/>
                  </a:lnTo>
                  <a:cubicBezTo>
                    <a:pt x="38660" y="17895"/>
                    <a:pt x="38791" y="17967"/>
                    <a:pt x="38922" y="18026"/>
                  </a:cubicBezTo>
                  <a:cubicBezTo>
                    <a:pt x="38838" y="17848"/>
                    <a:pt x="38755" y="17669"/>
                    <a:pt x="38672" y="17479"/>
                  </a:cubicBezTo>
                  <a:lnTo>
                    <a:pt x="38672" y="17479"/>
                  </a:lnTo>
                  <a:cubicBezTo>
                    <a:pt x="38807" y="17604"/>
                    <a:pt x="38918" y="17800"/>
                    <a:pt x="39064" y="17800"/>
                  </a:cubicBezTo>
                  <a:cubicBezTo>
                    <a:pt x="39097" y="17800"/>
                    <a:pt x="39133" y="17789"/>
                    <a:pt x="39172" y="17764"/>
                  </a:cubicBezTo>
                  <a:cubicBezTo>
                    <a:pt x="39374" y="17645"/>
                    <a:pt x="39755" y="17514"/>
                    <a:pt x="39898" y="17324"/>
                  </a:cubicBezTo>
                  <a:cubicBezTo>
                    <a:pt x="40136" y="17026"/>
                    <a:pt x="40029" y="16871"/>
                    <a:pt x="39826" y="16669"/>
                  </a:cubicBezTo>
                  <a:cubicBezTo>
                    <a:pt x="39624" y="16490"/>
                    <a:pt x="39541" y="16264"/>
                    <a:pt x="39422" y="16002"/>
                  </a:cubicBezTo>
                  <a:cubicBezTo>
                    <a:pt x="39553" y="15990"/>
                    <a:pt x="39874" y="16026"/>
                    <a:pt x="39957" y="15919"/>
                  </a:cubicBezTo>
                  <a:cubicBezTo>
                    <a:pt x="40100" y="15752"/>
                    <a:pt x="39886" y="15585"/>
                    <a:pt x="40029" y="15335"/>
                  </a:cubicBezTo>
                  <a:cubicBezTo>
                    <a:pt x="39707" y="15264"/>
                    <a:pt x="39624" y="15216"/>
                    <a:pt x="39398" y="14966"/>
                  </a:cubicBezTo>
                  <a:cubicBezTo>
                    <a:pt x="39279" y="14823"/>
                    <a:pt x="38814" y="14835"/>
                    <a:pt x="38636" y="14812"/>
                  </a:cubicBezTo>
                  <a:cubicBezTo>
                    <a:pt x="38524" y="14791"/>
                    <a:pt x="38430" y="14764"/>
                    <a:pt x="38353" y="14764"/>
                  </a:cubicBezTo>
                  <a:cubicBezTo>
                    <a:pt x="38251" y="14764"/>
                    <a:pt x="38182" y="14813"/>
                    <a:pt x="38148" y="14990"/>
                  </a:cubicBezTo>
                  <a:cubicBezTo>
                    <a:pt x="38088" y="15288"/>
                    <a:pt x="38243" y="15407"/>
                    <a:pt x="38398" y="15657"/>
                  </a:cubicBezTo>
                  <a:cubicBezTo>
                    <a:pt x="38005" y="15835"/>
                    <a:pt x="37993" y="15812"/>
                    <a:pt x="37993" y="16288"/>
                  </a:cubicBezTo>
                  <a:cubicBezTo>
                    <a:pt x="37993" y="16383"/>
                    <a:pt x="37791" y="16502"/>
                    <a:pt x="37731" y="16562"/>
                  </a:cubicBezTo>
                  <a:cubicBezTo>
                    <a:pt x="37600" y="16669"/>
                    <a:pt x="37624" y="16776"/>
                    <a:pt x="37612" y="16955"/>
                  </a:cubicBezTo>
                  <a:cubicBezTo>
                    <a:pt x="37600" y="17088"/>
                    <a:pt x="37533" y="17143"/>
                    <a:pt x="37441" y="17143"/>
                  </a:cubicBezTo>
                  <a:cubicBezTo>
                    <a:pt x="37090" y="17143"/>
                    <a:pt x="36367" y="16349"/>
                    <a:pt x="36838" y="16085"/>
                  </a:cubicBezTo>
                  <a:lnTo>
                    <a:pt x="36838" y="16085"/>
                  </a:lnTo>
                  <a:cubicBezTo>
                    <a:pt x="36838" y="16145"/>
                    <a:pt x="36862" y="16205"/>
                    <a:pt x="36862" y="16264"/>
                  </a:cubicBezTo>
                  <a:cubicBezTo>
                    <a:pt x="37148" y="16169"/>
                    <a:pt x="37005" y="15907"/>
                    <a:pt x="36957" y="15669"/>
                  </a:cubicBezTo>
                  <a:cubicBezTo>
                    <a:pt x="36921" y="15526"/>
                    <a:pt x="36540" y="15383"/>
                    <a:pt x="36433" y="15312"/>
                  </a:cubicBezTo>
                  <a:cubicBezTo>
                    <a:pt x="36413" y="15299"/>
                    <a:pt x="36393" y="15294"/>
                    <a:pt x="36375" y="15294"/>
                  </a:cubicBezTo>
                  <a:cubicBezTo>
                    <a:pt x="36236" y="15294"/>
                    <a:pt x="36170" y="15620"/>
                    <a:pt x="36159" y="15704"/>
                  </a:cubicBezTo>
                  <a:cubicBezTo>
                    <a:pt x="36136" y="15955"/>
                    <a:pt x="36052" y="16062"/>
                    <a:pt x="35909" y="16276"/>
                  </a:cubicBezTo>
                  <a:cubicBezTo>
                    <a:pt x="35671" y="16121"/>
                    <a:pt x="35719" y="16050"/>
                    <a:pt x="35778" y="15788"/>
                  </a:cubicBezTo>
                  <a:cubicBezTo>
                    <a:pt x="35850" y="15514"/>
                    <a:pt x="35743" y="15514"/>
                    <a:pt x="35540" y="15335"/>
                  </a:cubicBezTo>
                  <a:cubicBezTo>
                    <a:pt x="35635" y="15264"/>
                    <a:pt x="35743" y="15204"/>
                    <a:pt x="35838" y="15133"/>
                  </a:cubicBezTo>
                  <a:cubicBezTo>
                    <a:pt x="35691" y="15055"/>
                    <a:pt x="35564" y="14947"/>
                    <a:pt x="35427" y="14947"/>
                  </a:cubicBezTo>
                  <a:cubicBezTo>
                    <a:pt x="35375" y="14947"/>
                    <a:pt x="35322" y="14963"/>
                    <a:pt x="35266" y="15002"/>
                  </a:cubicBezTo>
                  <a:cubicBezTo>
                    <a:pt x="35210" y="15040"/>
                    <a:pt x="35157" y="15055"/>
                    <a:pt x="35103" y="15055"/>
                  </a:cubicBezTo>
                  <a:cubicBezTo>
                    <a:pt x="34974" y="15055"/>
                    <a:pt x="34846" y="14969"/>
                    <a:pt x="34695" y="14919"/>
                  </a:cubicBezTo>
                  <a:cubicBezTo>
                    <a:pt x="34909" y="14776"/>
                    <a:pt x="35124" y="14633"/>
                    <a:pt x="35326" y="14490"/>
                  </a:cubicBezTo>
                  <a:cubicBezTo>
                    <a:pt x="35159" y="14288"/>
                    <a:pt x="34731" y="13966"/>
                    <a:pt x="34683" y="13704"/>
                  </a:cubicBezTo>
                  <a:cubicBezTo>
                    <a:pt x="34617" y="13333"/>
                    <a:pt x="34401" y="12981"/>
                    <a:pt x="34035" y="12981"/>
                  </a:cubicBezTo>
                  <a:cubicBezTo>
                    <a:pt x="34002" y="12981"/>
                    <a:pt x="33968" y="12984"/>
                    <a:pt x="33933" y="12990"/>
                  </a:cubicBezTo>
                  <a:cubicBezTo>
                    <a:pt x="33873" y="12728"/>
                    <a:pt x="34850" y="12168"/>
                    <a:pt x="34004" y="12049"/>
                  </a:cubicBezTo>
                  <a:cubicBezTo>
                    <a:pt x="34169" y="12049"/>
                    <a:pt x="34475" y="12101"/>
                    <a:pt x="34741" y="12101"/>
                  </a:cubicBezTo>
                  <a:cubicBezTo>
                    <a:pt x="34899" y="12101"/>
                    <a:pt x="35043" y="12083"/>
                    <a:pt x="35135" y="12025"/>
                  </a:cubicBezTo>
                  <a:cubicBezTo>
                    <a:pt x="35409" y="11859"/>
                    <a:pt x="35683" y="11240"/>
                    <a:pt x="35874" y="10954"/>
                  </a:cubicBezTo>
                  <a:cubicBezTo>
                    <a:pt x="35409" y="10799"/>
                    <a:pt x="35064" y="10763"/>
                    <a:pt x="34576" y="10763"/>
                  </a:cubicBezTo>
                  <a:cubicBezTo>
                    <a:pt x="34449" y="10763"/>
                    <a:pt x="34245" y="10741"/>
                    <a:pt x="34065" y="107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42"/>
            <p:cNvSpPr/>
            <p:nvPr/>
          </p:nvSpPr>
          <p:spPr>
            <a:xfrm>
              <a:off x="2335925" y="1910065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70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2018" name="Google Shape;12018;p42"/>
            <p:cNvSpPr/>
            <p:nvPr/>
          </p:nvSpPr>
          <p:spPr>
            <a:xfrm>
              <a:off x="764300" y="1854590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90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2019" name="Google Shape;12019;p42"/>
            <p:cNvSpPr/>
            <p:nvPr/>
          </p:nvSpPr>
          <p:spPr>
            <a:xfrm>
              <a:off x="2688350" y="3145215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10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2020" name="Google Shape;12020;p42"/>
            <p:cNvSpPr/>
            <p:nvPr/>
          </p:nvSpPr>
          <p:spPr>
            <a:xfrm>
              <a:off x="3798163" y="3426215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2021" name="Google Shape;12021;p42"/>
            <p:cNvSpPr/>
            <p:nvPr/>
          </p:nvSpPr>
          <p:spPr>
            <a:xfrm>
              <a:off x="1268588" y="3245240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30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12022" name="Google Shape;12022;p42"/>
            <p:cNvSpPr/>
            <p:nvPr/>
          </p:nvSpPr>
          <p:spPr>
            <a:xfrm>
              <a:off x="3387913" y="2235590"/>
              <a:ext cx="504300" cy="436800"/>
            </a:xfrm>
            <a:prstGeom prst="hexagon">
              <a:avLst>
                <a:gd name="adj" fmla="val 29435"/>
                <a:gd name="vf" fmla="val 11547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50</a:t>
              </a:r>
              <a:r>
                <a:rPr lang="en" sz="11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%</a:t>
              </a:r>
              <a:endParaRPr sz="8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7" name="Google Shape;12027;p43"/>
          <p:cNvGrpSpPr/>
          <p:nvPr/>
        </p:nvGrpSpPr>
        <p:grpSpPr>
          <a:xfrm>
            <a:off x="1670933" y="1318991"/>
            <a:ext cx="5767906" cy="3190766"/>
            <a:chOff x="2654821" y="2311071"/>
            <a:chExt cx="2279715" cy="1262120"/>
          </a:xfrm>
        </p:grpSpPr>
        <p:grpSp>
          <p:nvGrpSpPr>
            <p:cNvPr id="12028" name="Google Shape;12028;p43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2029" name="Google Shape;12029;p43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30" name="Google Shape;12030;p43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31" name="Google Shape;12031;p43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2032" name="Google Shape;12032;p43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grpSp>
            <p:nvGrpSpPr>
              <p:cNvPr id="12033" name="Google Shape;12033;p43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2034" name="Google Shape;12034;p43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</p:sp>
            <p:sp>
              <p:nvSpPr>
                <p:cNvPr id="12035" name="Google Shape;12035;p43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6" name="Google Shape;12036;p43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7" name="Google Shape;12037;p43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8" name="Google Shape;12038;p43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2039" name="Google Shape;12039;p43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040" name="Google Shape;12040;p43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2041" name="Google Shape;12041;p43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42" name="Google Shape;12042;p43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3" name="Google Shape;12043;p43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2044" name="Google Shape;12044;p43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45" name="Google Shape;12045;p43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43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43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43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43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50" name="Google Shape;12050;p43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2051" name="Google Shape;12051;p43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43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</p:grpSp>
        <p:grpSp>
          <p:nvGrpSpPr>
            <p:cNvPr id="12053" name="Google Shape;12053;p43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2054" name="Google Shape;12054;p43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43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56" name="Google Shape;12056;p43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</p:grpSp>
        <p:grpSp>
          <p:nvGrpSpPr>
            <p:cNvPr id="12057" name="Google Shape;12057;p43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2058" name="Google Shape;12058;p43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43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</p:grpSp>
        <p:grpSp>
          <p:nvGrpSpPr>
            <p:cNvPr id="12060" name="Google Shape;12060;p43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2061" name="Google Shape;12061;p43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62" name="Google Shape;12062;p43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63" name="Google Shape;12063;p43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2064" name="Google Shape;12064;p43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grpSp>
            <p:nvGrpSpPr>
              <p:cNvPr id="12065" name="Google Shape;12065;p43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2066" name="Google Shape;12066;p43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7" name="Google Shape;12067;p43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9ED1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068" name="Google Shape;12068;p43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2069" name="Google Shape;12069;p43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70" name="Google Shape;12070;p43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A5F1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2071" name="Google Shape;12071;p43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2072" name="Google Shape;12072;p43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73" name="Google Shape;12073;p43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4" name="Google Shape;12074;p43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2075" name="Google Shape;12075;p43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2076" name="Google Shape;12076;p43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077" name="Google Shape;12077;p43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43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43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2080" name="Google Shape;12080;p43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2081" name="Google Shape;12081;p43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43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43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43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43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43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43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43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43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43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43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43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43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43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43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43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2097" name="Google Shape;12097;p43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43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43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43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43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43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43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43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43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43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43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43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43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43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43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43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43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43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43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43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117" name="Google Shape;12117;p43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2118" name="Google Shape;12118;p43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19" name="Google Shape;12119;p43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2120" name="Google Shape;12120;p43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43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22" name="Google Shape;12122;p43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3" name="Google Shape;12123;p43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2124" name="Google Shape;12124;p43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43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43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43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28" name="Google Shape;12128;p43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43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43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43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43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43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43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35" name="Google Shape;12135;p43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2136" name="Google Shape;12136;p43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43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43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43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40" name="Google Shape;12140;p43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43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43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43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43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43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43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43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43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43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43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43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43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43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43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43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43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43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43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43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43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43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43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43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43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43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43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43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43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69" name="Google Shape;12169;p43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2170" name="Google Shape;12170;p43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43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72" name="Google Shape;12172;p43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73" name="Google Shape;12173;p43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2174" name="Google Shape;12174;p43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8080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2175" name="Google Shape;12175;p43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6" name="Google Shape;12176;p43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2177" name="Google Shape;12177;p43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43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79" name="Google Shape;12179;p43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43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F4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43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43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43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43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43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43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7" name="Google Shape;12187;p43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2188" name="Google Shape;12188;p43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43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43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43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92" name="Google Shape;12192;p43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43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43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43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43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43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43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43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00" name="Google Shape;12200;p43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2201" name="Google Shape;12201;p43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43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43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43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205" name="Google Shape;12205;p43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43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43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43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43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43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43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43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43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43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43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43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43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43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43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43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43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222" name="Google Shape;12222;p43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43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43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43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43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43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DD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43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43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43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43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43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43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234" name="Google Shape;12234;p43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43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43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43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43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43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43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43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43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43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43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43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43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47" name="Google Shape;12247;p43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2248" name="Google Shape;12248;p43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43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250" name="Google Shape;12250;p43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43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43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43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43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43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43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43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43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2259" name="Google Shape;12259;p43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43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43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43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43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43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43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43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43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43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2269" name="Google Shape;12269;p43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43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43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43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43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43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2275" name="Google Shape;12275;p43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43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43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4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4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43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43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lt2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43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43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43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5" name="Google Shape;12285;p43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2286" name="Google Shape;12286;p43"/>
          <p:cNvGrpSpPr/>
          <p:nvPr/>
        </p:nvGrpSpPr>
        <p:grpSpPr>
          <a:xfrm>
            <a:off x="6582925" y="2726238"/>
            <a:ext cx="1511225" cy="1333675"/>
            <a:chOff x="-1994350" y="1425400"/>
            <a:chExt cx="1511225" cy="1333675"/>
          </a:xfrm>
        </p:grpSpPr>
        <p:sp>
          <p:nvSpPr>
            <p:cNvPr id="12287" name="Google Shape;12287;p43"/>
            <p:cNvSpPr/>
            <p:nvPr/>
          </p:nvSpPr>
          <p:spPr>
            <a:xfrm>
              <a:off x="-1922300" y="1486850"/>
              <a:ext cx="1439175" cy="393825"/>
            </a:xfrm>
            <a:custGeom>
              <a:avLst/>
              <a:gdLst/>
              <a:ahLst/>
              <a:cxnLst/>
              <a:rect l="l" t="t" r="r" b="b"/>
              <a:pathLst>
                <a:path w="57567" h="15753" extrusionOk="0">
                  <a:moveTo>
                    <a:pt x="7906" y="1"/>
                  </a:moveTo>
                  <a:cubicBezTo>
                    <a:pt x="3644" y="1"/>
                    <a:pt x="119" y="3466"/>
                    <a:pt x="36" y="7728"/>
                  </a:cubicBezTo>
                  <a:cubicBezTo>
                    <a:pt x="0" y="9812"/>
                    <a:pt x="798" y="11800"/>
                    <a:pt x="2286" y="13312"/>
                  </a:cubicBezTo>
                  <a:cubicBezTo>
                    <a:pt x="3810" y="14860"/>
                    <a:pt x="5918" y="15753"/>
                    <a:pt x="8073" y="15753"/>
                  </a:cubicBezTo>
                  <a:lnTo>
                    <a:pt x="49697" y="15753"/>
                  </a:lnTo>
                  <a:cubicBezTo>
                    <a:pt x="54031" y="15753"/>
                    <a:pt x="57567" y="12217"/>
                    <a:pt x="57567" y="7871"/>
                  </a:cubicBezTo>
                  <a:cubicBezTo>
                    <a:pt x="57567" y="3537"/>
                    <a:pt x="54031" y="1"/>
                    <a:pt x="49697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43"/>
            <p:cNvSpPr/>
            <p:nvPr/>
          </p:nvSpPr>
          <p:spPr>
            <a:xfrm>
              <a:off x="-1994350" y="1425400"/>
              <a:ext cx="528375" cy="1333675"/>
            </a:xfrm>
            <a:custGeom>
              <a:avLst/>
              <a:gdLst/>
              <a:ahLst/>
              <a:cxnLst/>
              <a:rect l="l" t="t" r="r" b="b"/>
              <a:pathLst>
                <a:path w="21135" h="53347" extrusionOk="0">
                  <a:moveTo>
                    <a:pt x="10788" y="2754"/>
                  </a:moveTo>
                  <a:cubicBezTo>
                    <a:pt x="15224" y="2754"/>
                    <a:pt x="18787" y="6578"/>
                    <a:pt x="18337" y="11115"/>
                  </a:cubicBezTo>
                  <a:cubicBezTo>
                    <a:pt x="17979" y="14651"/>
                    <a:pt x="15110" y="17520"/>
                    <a:pt x="11574" y="17878"/>
                  </a:cubicBezTo>
                  <a:cubicBezTo>
                    <a:pt x="11314" y="17903"/>
                    <a:pt x="11057" y="17916"/>
                    <a:pt x="10802" y="17916"/>
                  </a:cubicBezTo>
                  <a:cubicBezTo>
                    <a:pt x="6365" y="17916"/>
                    <a:pt x="2801" y="14082"/>
                    <a:pt x="3251" y="9555"/>
                  </a:cubicBezTo>
                  <a:cubicBezTo>
                    <a:pt x="3609" y="6019"/>
                    <a:pt x="6478" y="3150"/>
                    <a:pt x="10014" y="2792"/>
                  </a:cubicBezTo>
                  <a:cubicBezTo>
                    <a:pt x="10275" y="2766"/>
                    <a:pt x="10533" y="2754"/>
                    <a:pt x="10788" y="2754"/>
                  </a:cubicBezTo>
                  <a:close/>
                  <a:moveTo>
                    <a:pt x="10791" y="0"/>
                  </a:moveTo>
                  <a:cubicBezTo>
                    <a:pt x="10402" y="0"/>
                    <a:pt x="10007" y="22"/>
                    <a:pt x="9609" y="66"/>
                  </a:cubicBezTo>
                  <a:cubicBezTo>
                    <a:pt x="4811" y="602"/>
                    <a:pt x="977" y="4495"/>
                    <a:pt x="513" y="9293"/>
                  </a:cubicBezTo>
                  <a:cubicBezTo>
                    <a:pt x="1" y="14496"/>
                    <a:pt x="3359" y="19021"/>
                    <a:pt x="8061" y="20295"/>
                  </a:cubicBezTo>
                  <a:cubicBezTo>
                    <a:pt x="8871" y="20521"/>
                    <a:pt x="9419" y="21283"/>
                    <a:pt x="9419" y="22116"/>
                  </a:cubicBezTo>
                  <a:lnTo>
                    <a:pt x="9419" y="51620"/>
                  </a:lnTo>
                  <a:lnTo>
                    <a:pt x="10836" y="53346"/>
                  </a:lnTo>
                  <a:lnTo>
                    <a:pt x="12169" y="51620"/>
                  </a:lnTo>
                  <a:lnTo>
                    <a:pt x="12169" y="22080"/>
                  </a:lnTo>
                  <a:cubicBezTo>
                    <a:pt x="12169" y="21235"/>
                    <a:pt x="12753" y="20521"/>
                    <a:pt x="13562" y="20295"/>
                  </a:cubicBezTo>
                  <a:cubicBezTo>
                    <a:pt x="17920" y="19080"/>
                    <a:pt x="21135" y="15080"/>
                    <a:pt x="21135" y="10329"/>
                  </a:cubicBezTo>
                  <a:cubicBezTo>
                    <a:pt x="21135" y="4622"/>
                    <a:pt x="16501" y="0"/>
                    <a:pt x="10791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43"/>
            <p:cNvSpPr/>
            <p:nvPr/>
          </p:nvSpPr>
          <p:spPr>
            <a:xfrm>
              <a:off x="-1894625" y="1514550"/>
              <a:ext cx="1383825" cy="338450"/>
            </a:xfrm>
            <a:custGeom>
              <a:avLst/>
              <a:gdLst/>
              <a:ahLst/>
              <a:cxnLst/>
              <a:rect l="l" t="t" r="r" b="b"/>
              <a:pathLst>
                <a:path w="55353" h="13538" extrusionOk="0">
                  <a:moveTo>
                    <a:pt x="6799" y="0"/>
                  </a:moveTo>
                  <a:cubicBezTo>
                    <a:pt x="3144" y="0"/>
                    <a:pt x="108" y="2977"/>
                    <a:pt x="36" y="6644"/>
                  </a:cubicBezTo>
                  <a:cubicBezTo>
                    <a:pt x="1" y="8418"/>
                    <a:pt x="691" y="10121"/>
                    <a:pt x="1977" y="11430"/>
                  </a:cubicBezTo>
                  <a:cubicBezTo>
                    <a:pt x="3287" y="12764"/>
                    <a:pt x="5108" y="13538"/>
                    <a:pt x="6966" y="13538"/>
                  </a:cubicBezTo>
                  <a:lnTo>
                    <a:pt x="48590" y="13538"/>
                  </a:lnTo>
                  <a:cubicBezTo>
                    <a:pt x="52317" y="13538"/>
                    <a:pt x="55353" y="10502"/>
                    <a:pt x="55353" y="6763"/>
                  </a:cubicBezTo>
                  <a:cubicBezTo>
                    <a:pt x="55353" y="3036"/>
                    <a:pt x="52317" y="0"/>
                    <a:pt x="485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/>
            </a:p>
          </p:txBody>
        </p:sp>
        <p:sp>
          <p:nvSpPr>
            <p:cNvPr id="12290" name="Google Shape;12290;p43"/>
            <p:cNvSpPr/>
            <p:nvPr/>
          </p:nvSpPr>
          <p:spPr>
            <a:xfrm>
              <a:off x="-1845225" y="1563050"/>
              <a:ext cx="241425" cy="241125"/>
            </a:xfrm>
            <a:custGeom>
              <a:avLst/>
              <a:gdLst/>
              <a:ahLst/>
              <a:cxnLst/>
              <a:rect l="l" t="t" r="r" b="b"/>
              <a:pathLst>
                <a:path w="9657" h="9645" extrusionOk="0">
                  <a:moveTo>
                    <a:pt x="4823" y="1"/>
                  </a:moveTo>
                  <a:cubicBezTo>
                    <a:pt x="2168" y="1"/>
                    <a:pt x="1" y="2168"/>
                    <a:pt x="1" y="4823"/>
                  </a:cubicBezTo>
                  <a:cubicBezTo>
                    <a:pt x="1" y="7490"/>
                    <a:pt x="2168" y="9645"/>
                    <a:pt x="4823" y="9645"/>
                  </a:cubicBezTo>
                  <a:cubicBezTo>
                    <a:pt x="7490" y="9645"/>
                    <a:pt x="9657" y="7490"/>
                    <a:pt x="9657" y="4823"/>
                  </a:cubicBezTo>
                  <a:cubicBezTo>
                    <a:pt x="9657" y="2168"/>
                    <a:pt x="7490" y="1"/>
                    <a:pt x="4823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1" name="Google Shape;12291;p43"/>
          <p:cNvGrpSpPr/>
          <p:nvPr/>
        </p:nvGrpSpPr>
        <p:grpSpPr>
          <a:xfrm>
            <a:off x="5686050" y="1123950"/>
            <a:ext cx="1511225" cy="1642650"/>
            <a:chOff x="-2959050" y="570225"/>
            <a:chExt cx="1511225" cy="1642650"/>
          </a:xfrm>
        </p:grpSpPr>
        <p:sp>
          <p:nvSpPr>
            <p:cNvPr id="12292" name="Google Shape;12292;p43"/>
            <p:cNvSpPr/>
            <p:nvPr/>
          </p:nvSpPr>
          <p:spPr>
            <a:xfrm>
              <a:off x="-2887000" y="631700"/>
              <a:ext cx="1439175" cy="393825"/>
            </a:xfrm>
            <a:custGeom>
              <a:avLst/>
              <a:gdLst/>
              <a:ahLst/>
              <a:cxnLst/>
              <a:rect l="l" t="t" r="r" b="b"/>
              <a:pathLst>
                <a:path w="57567" h="15753" extrusionOk="0">
                  <a:moveTo>
                    <a:pt x="7918" y="0"/>
                  </a:moveTo>
                  <a:cubicBezTo>
                    <a:pt x="3655" y="0"/>
                    <a:pt x="119" y="3465"/>
                    <a:pt x="36" y="7728"/>
                  </a:cubicBezTo>
                  <a:cubicBezTo>
                    <a:pt x="0" y="9811"/>
                    <a:pt x="798" y="11799"/>
                    <a:pt x="2286" y="13323"/>
                  </a:cubicBezTo>
                  <a:cubicBezTo>
                    <a:pt x="3810" y="14871"/>
                    <a:pt x="5918" y="15752"/>
                    <a:pt x="8073" y="15752"/>
                  </a:cubicBezTo>
                  <a:lnTo>
                    <a:pt x="49697" y="15752"/>
                  </a:lnTo>
                  <a:cubicBezTo>
                    <a:pt x="54043" y="15752"/>
                    <a:pt x="57567" y="12216"/>
                    <a:pt x="57567" y="7882"/>
                  </a:cubicBezTo>
                  <a:cubicBezTo>
                    <a:pt x="57567" y="3537"/>
                    <a:pt x="54043" y="0"/>
                    <a:pt x="49697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43"/>
            <p:cNvSpPr/>
            <p:nvPr/>
          </p:nvSpPr>
          <p:spPr>
            <a:xfrm>
              <a:off x="-2959050" y="570225"/>
              <a:ext cx="528375" cy="1642650"/>
            </a:xfrm>
            <a:custGeom>
              <a:avLst/>
              <a:gdLst/>
              <a:ahLst/>
              <a:cxnLst/>
              <a:rect l="l" t="t" r="r" b="b"/>
              <a:pathLst>
                <a:path w="21135" h="65706" extrusionOk="0">
                  <a:moveTo>
                    <a:pt x="10788" y="2754"/>
                  </a:moveTo>
                  <a:cubicBezTo>
                    <a:pt x="15233" y="2754"/>
                    <a:pt x="18787" y="6589"/>
                    <a:pt x="18336" y="11115"/>
                  </a:cubicBezTo>
                  <a:cubicBezTo>
                    <a:pt x="17979" y="14663"/>
                    <a:pt x="15110" y="17521"/>
                    <a:pt x="11574" y="17878"/>
                  </a:cubicBezTo>
                  <a:cubicBezTo>
                    <a:pt x="11313" y="17904"/>
                    <a:pt x="11055" y="17917"/>
                    <a:pt x="10800" y="17917"/>
                  </a:cubicBezTo>
                  <a:cubicBezTo>
                    <a:pt x="6364" y="17917"/>
                    <a:pt x="2801" y="14093"/>
                    <a:pt x="3251" y="9556"/>
                  </a:cubicBezTo>
                  <a:cubicBezTo>
                    <a:pt x="3608" y="6019"/>
                    <a:pt x="6478" y="3150"/>
                    <a:pt x="10014" y="2793"/>
                  </a:cubicBezTo>
                  <a:cubicBezTo>
                    <a:pt x="10274" y="2767"/>
                    <a:pt x="10532" y="2754"/>
                    <a:pt x="10788" y="2754"/>
                  </a:cubicBezTo>
                  <a:close/>
                  <a:moveTo>
                    <a:pt x="10791" y="1"/>
                  </a:moveTo>
                  <a:cubicBezTo>
                    <a:pt x="10401" y="1"/>
                    <a:pt x="10007" y="22"/>
                    <a:pt x="9609" y="66"/>
                  </a:cubicBezTo>
                  <a:cubicBezTo>
                    <a:pt x="4811" y="602"/>
                    <a:pt x="977" y="4495"/>
                    <a:pt x="513" y="9294"/>
                  </a:cubicBezTo>
                  <a:cubicBezTo>
                    <a:pt x="1" y="14509"/>
                    <a:pt x="3370" y="19021"/>
                    <a:pt x="8061" y="20307"/>
                  </a:cubicBezTo>
                  <a:cubicBezTo>
                    <a:pt x="8871" y="20521"/>
                    <a:pt x="9419" y="21283"/>
                    <a:pt x="9419" y="22117"/>
                  </a:cubicBezTo>
                  <a:lnTo>
                    <a:pt x="9419" y="63991"/>
                  </a:lnTo>
                  <a:lnTo>
                    <a:pt x="10835" y="65705"/>
                  </a:lnTo>
                  <a:lnTo>
                    <a:pt x="12169" y="63991"/>
                  </a:lnTo>
                  <a:lnTo>
                    <a:pt x="12169" y="22081"/>
                  </a:lnTo>
                  <a:cubicBezTo>
                    <a:pt x="12169" y="21236"/>
                    <a:pt x="12752" y="20521"/>
                    <a:pt x="13562" y="20295"/>
                  </a:cubicBezTo>
                  <a:cubicBezTo>
                    <a:pt x="17932" y="19080"/>
                    <a:pt x="21134" y="15092"/>
                    <a:pt x="21134" y="10341"/>
                  </a:cubicBezTo>
                  <a:cubicBezTo>
                    <a:pt x="21134" y="4623"/>
                    <a:pt x="16501" y="1"/>
                    <a:pt x="10791" y="1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43"/>
            <p:cNvSpPr/>
            <p:nvPr/>
          </p:nvSpPr>
          <p:spPr>
            <a:xfrm>
              <a:off x="-2859025" y="659375"/>
              <a:ext cx="1383525" cy="338475"/>
            </a:xfrm>
            <a:custGeom>
              <a:avLst/>
              <a:gdLst/>
              <a:ahLst/>
              <a:cxnLst/>
              <a:rect l="l" t="t" r="r" b="b"/>
              <a:pathLst>
                <a:path w="55341" h="13539" extrusionOk="0">
                  <a:moveTo>
                    <a:pt x="6799" y="1"/>
                  </a:moveTo>
                  <a:cubicBezTo>
                    <a:pt x="3132" y="1"/>
                    <a:pt x="96" y="2977"/>
                    <a:pt x="24" y="6644"/>
                  </a:cubicBezTo>
                  <a:cubicBezTo>
                    <a:pt x="0" y="8430"/>
                    <a:pt x="679" y="10133"/>
                    <a:pt x="1965" y="11431"/>
                  </a:cubicBezTo>
                  <a:cubicBezTo>
                    <a:pt x="3275" y="12776"/>
                    <a:pt x="5096" y="13538"/>
                    <a:pt x="6954" y="13538"/>
                  </a:cubicBezTo>
                  <a:lnTo>
                    <a:pt x="48578" y="13538"/>
                  </a:lnTo>
                  <a:cubicBezTo>
                    <a:pt x="52304" y="13538"/>
                    <a:pt x="55341" y="10502"/>
                    <a:pt x="55341" y="6775"/>
                  </a:cubicBezTo>
                  <a:cubicBezTo>
                    <a:pt x="55341" y="3037"/>
                    <a:pt x="52304" y="1"/>
                    <a:pt x="48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/>
            </a:p>
          </p:txBody>
        </p:sp>
        <p:sp>
          <p:nvSpPr>
            <p:cNvPr id="12295" name="Google Shape;12295;p43"/>
            <p:cNvSpPr/>
            <p:nvPr/>
          </p:nvSpPr>
          <p:spPr>
            <a:xfrm>
              <a:off x="-2809625" y="708200"/>
              <a:ext cx="241125" cy="241125"/>
            </a:xfrm>
            <a:custGeom>
              <a:avLst/>
              <a:gdLst/>
              <a:ahLst/>
              <a:cxnLst/>
              <a:rect l="l" t="t" r="r" b="b"/>
              <a:pathLst>
                <a:path w="9645" h="9645" extrusionOk="0">
                  <a:moveTo>
                    <a:pt x="4823" y="0"/>
                  </a:moveTo>
                  <a:cubicBezTo>
                    <a:pt x="2156" y="0"/>
                    <a:pt x="1" y="2155"/>
                    <a:pt x="1" y="4822"/>
                  </a:cubicBezTo>
                  <a:cubicBezTo>
                    <a:pt x="1" y="7477"/>
                    <a:pt x="2156" y="9644"/>
                    <a:pt x="4823" y="9644"/>
                  </a:cubicBezTo>
                  <a:cubicBezTo>
                    <a:pt x="7478" y="9644"/>
                    <a:pt x="9645" y="7477"/>
                    <a:pt x="9645" y="4822"/>
                  </a:cubicBezTo>
                  <a:cubicBezTo>
                    <a:pt x="9645" y="2155"/>
                    <a:pt x="7478" y="0"/>
                    <a:pt x="4823" y="0"/>
                  </a:cubicBezTo>
                  <a:close/>
                </a:path>
              </a:pathLst>
            </a:custGeom>
            <a:solidFill>
              <a:srgbClr val="EC3A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6" name="Google Shape;12296;p43"/>
          <p:cNvGrpSpPr/>
          <p:nvPr/>
        </p:nvGrpSpPr>
        <p:grpSpPr>
          <a:xfrm>
            <a:off x="4671375" y="2947800"/>
            <a:ext cx="1511525" cy="1659050"/>
            <a:chOff x="-1781825" y="1504125"/>
            <a:chExt cx="1511525" cy="1659050"/>
          </a:xfrm>
        </p:grpSpPr>
        <p:sp>
          <p:nvSpPr>
            <p:cNvPr id="12297" name="Google Shape;12297;p43"/>
            <p:cNvSpPr/>
            <p:nvPr/>
          </p:nvSpPr>
          <p:spPr>
            <a:xfrm>
              <a:off x="-1709800" y="2708675"/>
              <a:ext cx="1439500" cy="393825"/>
            </a:xfrm>
            <a:custGeom>
              <a:avLst/>
              <a:gdLst/>
              <a:ahLst/>
              <a:cxnLst/>
              <a:rect l="l" t="t" r="r" b="b"/>
              <a:pathLst>
                <a:path w="57580" h="15753" extrusionOk="0">
                  <a:moveTo>
                    <a:pt x="7918" y="0"/>
                  </a:moveTo>
                  <a:cubicBezTo>
                    <a:pt x="3656" y="0"/>
                    <a:pt x="120" y="3465"/>
                    <a:pt x="48" y="7727"/>
                  </a:cubicBezTo>
                  <a:cubicBezTo>
                    <a:pt x="1" y="9811"/>
                    <a:pt x="799" y="11787"/>
                    <a:pt x="2299" y="13311"/>
                  </a:cubicBezTo>
                  <a:cubicBezTo>
                    <a:pt x="3811" y="14859"/>
                    <a:pt x="5918" y="15752"/>
                    <a:pt x="8073" y="15752"/>
                  </a:cubicBezTo>
                  <a:lnTo>
                    <a:pt x="49698" y="15752"/>
                  </a:lnTo>
                  <a:cubicBezTo>
                    <a:pt x="54043" y="15752"/>
                    <a:pt x="57579" y="12216"/>
                    <a:pt x="57579" y="7870"/>
                  </a:cubicBezTo>
                  <a:cubicBezTo>
                    <a:pt x="57579" y="3524"/>
                    <a:pt x="54043" y="0"/>
                    <a:pt x="49698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43"/>
            <p:cNvSpPr/>
            <p:nvPr/>
          </p:nvSpPr>
          <p:spPr>
            <a:xfrm rot="10800000" flipH="1">
              <a:off x="-1781825" y="1504125"/>
              <a:ext cx="528375" cy="1659050"/>
            </a:xfrm>
            <a:custGeom>
              <a:avLst/>
              <a:gdLst/>
              <a:ahLst/>
              <a:cxnLst/>
              <a:rect l="l" t="t" r="r" b="b"/>
              <a:pathLst>
                <a:path w="21135" h="66362" extrusionOk="0">
                  <a:moveTo>
                    <a:pt x="10799" y="2756"/>
                  </a:moveTo>
                  <a:cubicBezTo>
                    <a:pt x="15234" y="2756"/>
                    <a:pt x="18786" y="6579"/>
                    <a:pt x="18336" y="11105"/>
                  </a:cubicBezTo>
                  <a:cubicBezTo>
                    <a:pt x="17979" y="14653"/>
                    <a:pt x="15121" y="17522"/>
                    <a:pt x="11573" y="17868"/>
                  </a:cubicBezTo>
                  <a:cubicBezTo>
                    <a:pt x="11308" y="17895"/>
                    <a:pt x="11044" y="17908"/>
                    <a:pt x="10784" y="17908"/>
                  </a:cubicBezTo>
                  <a:cubicBezTo>
                    <a:pt x="6356" y="17908"/>
                    <a:pt x="2802" y="14078"/>
                    <a:pt x="3263" y="9557"/>
                  </a:cubicBezTo>
                  <a:cubicBezTo>
                    <a:pt x="3608" y="6009"/>
                    <a:pt x="6478" y="3152"/>
                    <a:pt x="10026" y="2794"/>
                  </a:cubicBezTo>
                  <a:cubicBezTo>
                    <a:pt x="10286" y="2769"/>
                    <a:pt x="10544" y="2756"/>
                    <a:pt x="10799" y="2756"/>
                  </a:cubicBezTo>
                  <a:close/>
                  <a:moveTo>
                    <a:pt x="10806" y="0"/>
                  </a:moveTo>
                  <a:cubicBezTo>
                    <a:pt x="10412" y="0"/>
                    <a:pt x="10012" y="23"/>
                    <a:pt x="9609" y="68"/>
                  </a:cubicBezTo>
                  <a:cubicBezTo>
                    <a:pt x="4823" y="592"/>
                    <a:pt x="989" y="4485"/>
                    <a:pt x="512" y="9295"/>
                  </a:cubicBezTo>
                  <a:cubicBezTo>
                    <a:pt x="1" y="14498"/>
                    <a:pt x="3370" y="19011"/>
                    <a:pt x="8061" y="20297"/>
                  </a:cubicBezTo>
                  <a:cubicBezTo>
                    <a:pt x="8871" y="20523"/>
                    <a:pt x="9418" y="21273"/>
                    <a:pt x="9418" y="22118"/>
                  </a:cubicBezTo>
                  <a:lnTo>
                    <a:pt x="9418" y="64647"/>
                  </a:lnTo>
                  <a:lnTo>
                    <a:pt x="10835" y="66362"/>
                  </a:lnTo>
                  <a:lnTo>
                    <a:pt x="12181" y="64647"/>
                  </a:lnTo>
                  <a:lnTo>
                    <a:pt x="12181" y="22071"/>
                  </a:lnTo>
                  <a:cubicBezTo>
                    <a:pt x="12181" y="21237"/>
                    <a:pt x="12752" y="20511"/>
                    <a:pt x="13562" y="20285"/>
                  </a:cubicBezTo>
                  <a:cubicBezTo>
                    <a:pt x="17931" y="19082"/>
                    <a:pt x="21134" y="15082"/>
                    <a:pt x="21134" y="10331"/>
                  </a:cubicBezTo>
                  <a:cubicBezTo>
                    <a:pt x="21134" y="4629"/>
                    <a:pt x="16509" y="0"/>
                    <a:pt x="10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43"/>
            <p:cNvSpPr/>
            <p:nvPr/>
          </p:nvSpPr>
          <p:spPr>
            <a:xfrm>
              <a:off x="-1681800" y="2736350"/>
              <a:ext cx="1383825" cy="338450"/>
            </a:xfrm>
            <a:custGeom>
              <a:avLst/>
              <a:gdLst/>
              <a:ahLst/>
              <a:cxnLst/>
              <a:rect l="l" t="t" r="r" b="b"/>
              <a:pathLst>
                <a:path w="55353" h="13538" extrusionOk="0">
                  <a:moveTo>
                    <a:pt x="6798" y="0"/>
                  </a:moveTo>
                  <a:cubicBezTo>
                    <a:pt x="3131" y="0"/>
                    <a:pt x="95" y="2977"/>
                    <a:pt x="36" y="6632"/>
                  </a:cubicBezTo>
                  <a:cubicBezTo>
                    <a:pt x="0" y="8418"/>
                    <a:pt x="691" y="10121"/>
                    <a:pt x="1965" y="11430"/>
                  </a:cubicBezTo>
                  <a:cubicBezTo>
                    <a:pt x="3274" y="12764"/>
                    <a:pt x="5096" y="13538"/>
                    <a:pt x="6953" y="13538"/>
                  </a:cubicBezTo>
                  <a:lnTo>
                    <a:pt x="48578" y="13538"/>
                  </a:lnTo>
                  <a:cubicBezTo>
                    <a:pt x="52316" y="13538"/>
                    <a:pt x="55352" y="10502"/>
                    <a:pt x="55352" y="6763"/>
                  </a:cubicBezTo>
                  <a:cubicBezTo>
                    <a:pt x="55352" y="3036"/>
                    <a:pt x="52316" y="0"/>
                    <a:pt x="48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/>
            </a:p>
          </p:txBody>
        </p:sp>
        <p:sp>
          <p:nvSpPr>
            <p:cNvPr id="12300" name="Google Shape;12300;p43"/>
            <p:cNvSpPr/>
            <p:nvPr/>
          </p:nvSpPr>
          <p:spPr>
            <a:xfrm>
              <a:off x="-1632400" y="2784875"/>
              <a:ext cx="241125" cy="241125"/>
            </a:xfrm>
            <a:custGeom>
              <a:avLst/>
              <a:gdLst/>
              <a:ahLst/>
              <a:cxnLst/>
              <a:rect l="l" t="t" r="r" b="b"/>
              <a:pathLst>
                <a:path w="9645" h="9645" extrusionOk="0">
                  <a:moveTo>
                    <a:pt x="4822" y="0"/>
                  </a:moveTo>
                  <a:cubicBezTo>
                    <a:pt x="2167" y="0"/>
                    <a:pt x="0" y="2167"/>
                    <a:pt x="0" y="4822"/>
                  </a:cubicBezTo>
                  <a:cubicBezTo>
                    <a:pt x="0" y="7489"/>
                    <a:pt x="2167" y="9644"/>
                    <a:pt x="4822" y="9644"/>
                  </a:cubicBezTo>
                  <a:cubicBezTo>
                    <a:pt x="7478" y="9644"/>
                    <a:pt x="9645" y="7489"/>
                    <a:pt x="9645" y="4822"/>
                  </a:cubicBezTo>
                  <a:cubicBezTo>
                    <a:pt x="9645" y="2167"/>
                    <a:pt x="7478" y="0"/>
                    <a:pt x="48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1" name="Google Shape;12301;p43"/>
          <p:cNvGrpSpPr/>
          <p:nvPr/>
        </p:nvGrpSpPr>
        <p:grpSpPr>
          <a:xfrm>
            <a:off x="3465125" y="2208600"/>
            <a:ext cx="1511225" cy="1358375"/>
            <a:chOff x="-5060500" y="542850"/>
            <a:chExt cx="1511225" cy="1358375"/>
          </a:xfrm>
        </p:grpSpPr>
        <p:sp>
          <p:nvSpPr>
            <p:cNvPr id="12302" name="Google Shape;12302;p43"/>
            <p:cNvSpPr/>
            <p:nvPr/>
          </p:nvSpPr>
          <p:spPr>
            <a:xfrm>
              <a:off x="-4988475" y="604600"/>
              <a:ext cx="1439200" cy="393825"/>
            </a:xfrm>
            <a:custGeom>
              <a:avLst/>
              <a:gdLst/>
              <a:ahLst/>
              <a:cxnLst/>
              <a:rect l="l" t="t" r="r" b="b"/>
              <a:pathLst>
                <a:path w="57568" h="15753" extrusionOk="0">
                  <a:moveTo>
                    <a:pt x="7907" y="1"/>
                  </a:moveTo>
                  <a:cubicBezTo>
                    <a:pt x="3644" y="1"/>
                    <a:pt x="120" y="3466"/>
                    <a:pt x="37" y="7716"/>
                  </a:cubicBezTo>
                  <a:cubicBezTo>
                    <a:pt x="1" y="9800"/>
                    <a:pt x="799" y="11788"/>
                    <a:pt x="2287" y="13312"/>
                  </a:cubicBezTo>
                  <a:cubicBezTo>
                    <a:pt x="3811" y="14860"/>
                    <a:pt x="5918" y="15753"/>
                    <a:pt x="8073" y="15753"/>
                  </a:cubicBezTo>
                  <a:lnTo>
                    <a:pt x="49698" y="15753"/>
                  </a:lnTo>
                  <a:cubicBezTo>
                    <a:pt x="54032" y="15753"/>
                    <a:pt x="57568" y="12217"/>
                    <a:pt x="57568" y="7871"/>
                  </a:cubicBezTo>
                  <a:cubicBezTo>
                    <a:pt x="57568" y="3525"/>
                    <a:pt x="54032" y="1"/>
                    <a:pt x="49698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43"/>
            <p:cNvSpPr/>
            <p:nvPr/>
          </p:nvSpPr>
          <p:spPr>
            <a:xfrm>
              <a:off x="-5060500" y="542850"/>
              <a:ext cx="528075" cy="1358375"/>
            </a:xfrm>
            <a:custGeom>
              <a:avLst/>
              <a:gdLst/>
              <a:ahLst/>
              <a:cxnLst/>
              <a:rect l="l" t="t" r="r" b="b"/>
              <a:pathLst>
                <a:path w="21123" h="54335" extrusionOk="0">
                  <a:moveTo>
                    <a:pt x="10803" y="2764"/>
                  </a:moveTo>
                  <a:cubicBezTo>
                    <a:pt x="15232" y="2764"/>
                    <a:pt x="18786" y="6594"/>
                    <a:pt x="18336" y="11115"/>
                  </a:cubicBezTo>
                  <a:cubicBezTo>
                    <a:pt x="17979" y="14663"/>
                    <a:pt x="15110" y="17532"/>
                    <a:pt x="11574" y="17878"/>
                  </a:cubicBezTo>
                  <a:cubicBezTo>
                    <a:pt x="11307" y="17905"/>
                    <a:pt x="11043" y="17918"/>
                    <a:pt x="10783" y="17918"/>
                  </a:cubicBezTo>
                  <a:cubicBezTo>
                    <a:pt x="6345" y="17918"/>
                    <a:pt x="2801" y="14088"/>
                    <a:pt x="3251" y="9567"/>
                  </a:cubicBezTo>
                  <a:cubicBezTo>
                    <a:pt x="3608" y="6019"/>
                    <a:pt x="6478" y="3150"/>
                    <a:pt x="10014" y="2804"/>
                  </a:cubicBezTo>
                  <a:cubicBezTo>
                    <a:pt x="10280" y="2777"/>
                    <a:pt x="10543" y="2764"/>
                    <a:pt x="10803" y="2764"/>
                  </a:cubicBezTo>
                  <a:close/>
                  <a:moveTo>
                    <a:pt x="10788" y="0"/>
                  </a:moveTo>
                  <a:cubicBezTo>
                    <a:pt x="10400" y="0"/>
                    <a:pt x="10006" y="22"/>
                    <a:pt x="9609" y="66"/>
                  </a:cubicBezTo>
                  <a:cubicBezTo>
                    <a:pt x="4811" y="602"/>
                    <a:pt x="977" y="4495"/>
                    <a:pt x="513" y="9293"/>
                  </a:cubicBezTo>
                  <a:cubicBezTo>
                    <a:pt x="1" y="14508"/>
                    <a:pt x="3358" y="19021"/>
                    <a:pt x="8061" y="20306"/>
                  </a:cubicBezTo>
                  <a:cubicBezTo>
                    <a:pt x="8871" y="20533"/>
                    <a:pt x="9419" y="21283"/>
                    <a:pt x="9419" y="22128"/>
                  </a:cubicBezTo>
                  <a:lnTo>
                    <a:pt x="9419" y="52620"/>
                  </a:lnTo>
                  <a:lnTo>
                    <a:pt x="10835" y="54334"/>
                  </a:lnTo>
                  <a:lnTo>
                    <a:pt x="12169" y="52620"/>
                  </a:lnTo>
                  <a:lnTo>
                    <a:pt x="12169" y="22080"/>
                  </a:lnTo>
                  <a:cubicBezTo>
                    <a:pt x="12169" y="21235"/>
                    <a:pt x="12752" y="20521"/>
                    <a:pt x="13562" y="20295"/>
                  </a:cubicBezTo>
                  <a:cubicBezTo>
                    <a:pt x="17920" y="19092"/>
                    <a:pt x="21122" y="15092"/>
                    <a:pt x="21122" y="10341"/>
                  </a:cubicBezTo>
                  <a:cubicBezTo>
                    <a:pt x="21122" y="4633"/>
                    <a:pt x="16498" y="0"/>
                    <a:pt x="10788" y="0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43"/>
            <p:cNvSpPr/>
            <p:nvPr/>
          </p:nvSpPr>
          <p:spPr>
            <a:xfrm>
              <a:off x="-4960775" y="632300"/>
              <a:ext cx="1383825" cy="338150"/>
            </a:xfrm>
            <a:custGeom>
              <a:avLst/>
              <a:gdLst/>
              <a:ahLst/>
              <a:cxnLst/>
              <a:rect l="l" t="t" r="r" b="b"/>
              <a:pathLst>
                <a:path w="55353" h="13526" extrusionOk="0">
                  <a:moveTo>
                    <a:pt x="6799" y="0"/>
                  </a:moveTo>
                  <a:cubicBezTo>
                    <a:pt x="3144" y="0"/>
                    <a:pt x="107" y="2977"/>
                    <a:pt x="36" y="6632"/>
                  </a:cubicBezTo>
                  <a:cubicBezTo>
                    <a:pt x="0" y="8418"/>
                    <a:pt x="691" y="10121"/>
                    <a:pt x="1977" y="11430"/>
                  </a:cubicBezTo>
                  <a:cubicBezTo>
                    <a:pt x="3286" y="12764"/>
                    <a:pt x="5108" y="13526"/>
                    <a:pt x="6965" y="13526"/>
                  </a:cubicBezTo>
                  <a:lnTo>
                    <a:pt x="48590" y="13526"/>
                  </a:lnTo>
                  <a:cubicBezTo>
                    <a:pt x="52316" y="13526"/>
                    <a:pt x="55352" y="10490"/>
                    <a:pt x="55352" y="6763"/>
                  </a:cubicBezTo>
                  <a:cubicBezTo>
                    <a:pt x="55352" y="3036"/>
                    <a:pt x="52316" y="0"/>
                    <a:pt x="485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/>
            </a:p>
          </p:txBody>
        </p:sp>
        <p:sp>
          <p:nvSpPr>
            <p:cNvPr id="12305" name="Google Shape;12305;p43"/>
            <p:cNvSpPr/>
            <p:nvPr/>
          </p:nvSpPr>
          <p:spPr>
            <a:xfrm>
              <a:off x="-4911375" y="680800"/>
              <a:ext cx="241125" cy="241125"/>
            </a:xfrm>
            <a:custGeom>
              <a:avLst/>
              <a:gdLst/>
              <a:ahLst/>
              <a:cxnLst/>
              <a:rect l="l" t="t" r="r" b="b"/>
              <a:pathLst>
                <a:path w="9645" h="9645" extrusionOk="0">
                  <a:moveTo>
                    <a:pt x="4823" y="1"/>
                  </a:moveTo>
                  <a:cubicBezTo>
                    <a:pt x="2168" y="1"/>
                    <a:pt x="1" y="2168"/>
                    <a:pt x="1" y="4823"/>
                  </a:cubicBezTo>
                  <a:cubicBezTo>
                    <a:pt x="1" y="7478"/>
                    <a:pt x="2168" y="9645"/>
                    <a:pt x="4823" y="9645"/>
                  </a:cubicBezTo>
                  <a:cubicBezTo>
                    <a:pt x="7490" y="9645"/>
                    <a:pt x="9645" y="7478"/>
                    <a:pt x="9645" y="4823"/>
                  </a:cubicBezTo>
                  <a:cubicBezTo>
                    <a:pt x="9645" y="2168"/>
                    <a:pt x="7490" y="1"/>
                    <a:pt x="4823" y="1"/>
                  </a:cubicBezTo>
                  <a:close/>
                </a:path>
              </a:pathLst>
            </a:custGeom>
            <a:solidFill>
              <a:srgbClr val="69E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6" name="Google Shape;12306;p43"/>
          <p:cNvGrpSpPr/>
          <p:nvPr/>
        </p:nvGrpSpPr>
        <p:grpSpPr>
          <a:xfrm>
            <a:off x="1344200" y="1242875"/>
            <a:ext cx="1507650" cy="1471850"/>
            <a:chOff x="-8126650" y="2871650"/>
            <a:chExt cx="1507650" cy="1471850"/>
          </a:xfrm>
        </p:grpSpPr>
        <p:sp>
          <p:nvSpPr>
            <p:cNvPr id="12307" name="Google Shape;12307;p43"/>
            <p:cNvSpPr/>
            <p:nvPr/>
          </p:nvSpPr>
          <p:spPr>
            <a:xfrm>
              <a:off x="-8126650" y="2933175"/>
              <a:ext cx="1439200" cy="393825"/>
            </a:xfrm>
            <a:custGeom>
              <a:avLst/>
              <a:gdLst/>
              <a:ahLst/>
              <a:cxnLst/>
              <a:rect l="l" t="t" r="r" b="b"/>
              <a:pathLst>
                <a:path w="57568" h="15753" extrusionOk="0">
                  <a:moveTo>
                    <a:pt x="7918" y="0"/>
                  </a:moveTo>
                  <a:cubicBezTo>
                    <a:pt x="3656" y="0"/>
                    <a:pt x="120" y="3465"/>
                    <a:pt x="36" y="7727"/>
                  </a:cubicBezTo>
                  <a:cubicBezTo>
                    <a:pt x="1" y="9811"/>
                    <a:pt x="798" y="11787"/>
                    <a:pt x="2287" y="13311"/>
                  </a:cubicBezTo>
                  <a:cubicBezTo>
                    <a:pt x="3811" y="14859"/>
                    <a:pt x="5918" y="15752"/>
                    <a:pt x="8073" y="15752"/>
                  </a:cubicBezTo>
                  <a:lnTo>
                    <a:pt x="49697" y="15752"/>
                  </a:lnTo>
                  <a:cubicBezTo>
                    <a:pt x="54031" y="15752"/>
                    <a:pt x="57567" y="12216"/>
                    <a:pt x="57567" y="7870"/>
                  </a:cubicBezTo>
                  <a:cubicBezTo>
                    <a:pt x="57567" y="3536"/>
                    <a:pt x="54031" y="0"/>
                    <a:pt x="49697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43"/>
            <p:cNvSpPr/>
            <p:nvPr/>
          </p:nvSpPr>
          <p:spPr>
            <a:xfrm>
              <a:off x="-7147375" y="2871650"/>
              <a:ext cx="528375" cy="1471850"/>
            </a:xfrm>
            <a:custGeom>
              <a:avLst/>
              <a:gdLst/>
              <a:ahLst/>
              <a:cxnLst/>
              <a:rect l="l" t="t" r="r" b="b"/>
              <a:pathLst>
                <a:path w="21135" h="58874" extrusionOk="0">
                  <a:moveTo>
                    <a:pt x="10788" y="2756"/>
                  </a:moveTo>
                  <a:cubicBezTo>
                    <a:pt x="15224" y="2756"/>
                    <a:pt x="18787" y="6579"/>
                    <a:pt x="18337" y="11105"/>
                  </a:cubicBezTo>
                  <a:cubicBezTo>
                    <a:pt x="17979" y="14653"/>
                    <a:pt x="15110" y="17523"/>
                    <a:pt x="11574" y="17880"/>
                  </a:cubicBezTo>
                  <a:cubicBezTo>
                    <a:pt x="11314" y="17906"/>
                    <a:pt x="11057" y="17918"/>
                    <a:pt x="10802" y="17918"/>
                  </a:cubicBezTo>
                  <a:cubicBezTo>
                    <a:pt x="6365" y="17918"/>
                    <a:pt x="2801" y="14084"/>
                    <a:pt x="3251" y="9557"/>
                  </a:cubicBezTo>
                  <a:cubicBezTo>
                    <a:pt x="3609" y="6009"/>
                    <a:pt x="6478" y="3152"/>
                    <a:pt x="10014" y="2795"/>
                  </a:cubicBezTo>
                  <a:cubicBezTo>
                    <a:pt x="10275" y="2769"/>
                    <a:pt x="10533" y="2756"/>
                    <a:pt x="10788" y="2756"/>
                  </a:cubicBezTo>
                  <a:close/>
                  <a:moveTo>
                    <a:pt x="10806" y="1"/>
                  </a:moveTo>
                  <a:cubicBezTo>
                    <a:pt x="10412" y="1"/>
                    <a:pt x="10013" y="23"/>
                    <a:pt x="9609" y="68"/>
                  </a:cubicBezTo>
                  <a:cubicBezTo>
                    <a:pt x="4811" y="604"/>
                    <a:pt x="977" y="4497"/>
                    <a:pt x="513" y="9296"/>
                  </a:cubicBezTo>
                  <a:cubicBezTo>
                    <a:pt x="1" y="14499"/>
                    <a:pt x="3359" y="19023"/>
                    <a:pt x="8061" y="20297"/>
                  </a:cubicBezTo>
                  <a:cubicBezTo>
                    <a:pt x="8871" y="20523"/>
                    <a:pt x="9419" y="21285"/>
                    <a:pt x="9419" y="22119"/>
                  </a:cubicBezTo>
                  <a:lnTo>
                    <a:pt x="9419" y="57159"/>
                  </a:lnTo>
                  <a:lnTo>
                    <a:pt x="10836" y="58873"/>
                  </a:lnTo>
                  <a:lnTo>
                    <a:pt x="12169" y="57159"/>
                  </a:lnTo>
                  <a:lnTo>
                    <a:pt x="12169" y="22071"/>
                  </a:lnTo>
                  <a:cubicBezTo>
                    <a:pt x="12169" y="21237"/>
                    <a:pt x="12753" y="20523"/>
                    <a:pt x="13562" y="20297"/>
                  </a:cubicBezTo>
                  <a:cubicBezTo>
                    <a:pt x="17932" y="19082"/>
                    <a:pt x="21135" y="15082"/>
                    <a:pt x="21135" y="10331"/>
                  </a:cubicBezTo>
                  <a:cubicBezTo>
                    <a:pt x="21135" y="4630"/>
                    <a:pt x="16510" y="1"/>
                    <a:pt x="10806" y="1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43"/>
            <p:cNvSpPr/>
            <p:nvPr/>
          </p:nvSpPr>
          <p:spPr>
            <a:xfrm>
              <a:off x="-8097775" y="2960850"/>
              <a:ext cx="1383825" cy="338450"/>
            </a:xfrm>
            <a:custGeom>
              <a:avLst/>
              <a:gdLst/>
              <a:ahLst/>
              <a:cxnLst/>
              <a:rect l="l" t="t" r="r" b="b"/>
              <a:pathLst>
                <a:path w="55353" h="13538" extrusionOk="0">
                  <a:moveTo>
                    <a:pt x="6811" y="1"/>
                  </a:moveTo>
                  <a:cubicBezTo>
                    <a:pt x="3144" y="1"/>
                    <a:pt x="108" y="2977"/>
                    <a:pt x="36" y="6632"/>
                  </a:cubicBezTo>
                  <a:cubicBezTo>
                    <a:pt x="1" y="8418"/>
                    <a:pt x="691" y="10121"/>
                    <a:pt x="1977" y="11431"/>
                  </a:cubicBezTo>
                  <a:cubicBezTo>
                    <a:pt x="3287" y="12764"/>
                    <a:pt x="5108" y="13538"/>
                    <a:pt x="6966" y="13538"/>
                  </a:cubicBezTo>
                  <a:lnTo>
                    <a:pt x="48590" y="13538"/>
                  </a:lnTo>
                  <a:cubicBezTo>
                    <a:pt x="52317" y="13538"/>
                    <a:pt x="55353" y="10502"/>
                    <a:pt x="55353" y="6763"/>
                  </a:cubicBezTo>
                  <a:cubicBezTo>
                    <a:pt x="55353" y="3037"/>
                    <a:pt x="52317" y="1"/>
                    <a:pt x="485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/>
            </a:p>
          </p:txBody>
        </p:sp>
        <p:sp>
          <p:nvSpPr>
            <p:cNvPr id="12310" name="Google Shape;12310;p43"/>
            <p:cNvSpPr/>
            <p:nvPr/>
          </p:nvSpPr>
          <p:spPr>
            <a:xfrm>
              <a:off x="-6998250" y="3009375"/>
              <a:ext cx="241425" cy="241125"/>
            </a:xfrm>
            <a:custGeom>
              <a:avLst/>
              <a:gdLst/>
              <a:ahLst/>
              <a:cxnLst/>
              <a:rect l="l" t="t" r="r" b="b"/>
              <a:pathLst>
                <a:path w="9657" h="9645" extrusionOk="0">
                  <a:moveTo>
                    <a:pt x="4835" y="0"/>
                  </a:moveTo>
                  <a:cubicBezTo>
                    <a:pt x="2168" y="0"/>
                    <a:pt x="1" y="2167"/>
                    <a:pt x="1" y="4822"/>
                  </a:cubicBezTo>
                  <a:cubicBezTo>
                    <a:pt x="1" y="7489"/>
                    <a:pt x="2168" y="9644"/>
                    <a:pt x="4835" y="9644"/>
                  </a:cubicBezTo>
                  <a:cubicBezTo>
                    <a:pt x="7490" y="9644"/>
                    <a:pt x="9657" y="7489"/>
                    <a:pt x="9657" y="4822"/>
                  </a:cubicBezTo>
                  <a:cubicBezTo>
                    <a:pt x="9657" y="2167"/>
                    <a:pt x="7490" y="0"/>
                    <a:pt x="4835" y="0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1" name="Google Shape;12311;p43"/>
          <p:cNvSpPr/>
          <p:nvPr/>
        </p:nvSpPr>
        <p:spPr>
          <a:xfrm>
            <a:off x="-6928975" y="-113375"/>
            <a:ext cx="8375" cy="9250"/>
          </a:xfrm>
          <a:custGeom>
            <a:avLst/>
            <a:gdLst/>
            <a:ahLst/>
            <a:cxnLst/>
            <a:rect l="l" t="t" r="r" b="b"/>
            <a:pathLst>
              <a:path w="335" h="370" extrusionOk="0">
                <a:moveTo>
                  <a:pt x="1" y="1"/>
                </a:moveTo>
                <a:lnTo>
                  <a:pt x="1" y="370"/>
                </a:lnTo>
                <a:lnTo>
                  <a:pt x="156" y="370"/>
                </a:lnTo>
                <a:cubicBezTo>
                  <a:pt x="251" y="370"/>
                  <a:pt x="334" y="275"/>
                  <a:pt x="334" y="179"/>
                </a:cubicBezTo>
                <a:cubicBezTo>
                  <a:pt x="334" y="72"/>
                  <a:pt x="251" y="1"/>
                  <a:pt x="144" y="1"/>
                </a:cubicBezTo>
                <a:close/>
              </a:path>
            </a:pathLst>
          </a:custGeom>
          <a:solidFill>
            <a:srgbClr val="FCBD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6" name="Google Shape;12316;p4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12317" name="Google Shape;12317;p44"/>
          <p:cNvGrpSpPr/>
          <p:nvPr/>
        </p:nvGrpSpPr>
        <p:grpSpPr>
          <a:xfrm>
            <a:off x="783625" y="3968375"/>
            <a:ext cx="2481109" cy="636350"/>
            <a:chOff x="1062625" y="4044575"/>
            <a:chExt cx="2481109" cy="636350"/>
          </a:xfrm>
        </p:grpSpPr>
        <p:sp>
          <p:nvSpPr>
            <p:cNvPr id="12318" name="Google Shape;12318;p44"/>
            <p:cNvSpPr/>
            <p:nvPr/>
          </p:nvSpPr>
          <p:spPr>
            <a:xfrm>
              <a:off x="1062625" y="4200600"/>
              <a:ext cx="548700" cy="324300"/>
            </a:xfrm>
            <a:prstGeom prst="homePlat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19" name="Google Shape;12319;p44"/>
            <p:cNvGrpSpPr/>
            <p:nvPr/>
          </p:nvGrpSpPr>
          <p:grpSpPr>
            <a:xfrm>
              <a:off x="1687513" y="4044575"/>
              <a:ext cx="1856221" cy="636350"/>
              <a:chOff x="5222700" y="3658300"/>
              <a:chExt cx="3210900" cy="636350"/>
            </a:xfrm>
          </p:grpSpPr>
          <p:sp>
            <p:nvSpPr>
              <p:cNvPr id="12320" name="Google Shape;12320;p44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Mercury is small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321" name="Google Shape;12321;p44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6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</p:grpSp>
      <p:grpSp>
        <p:nvGrpSpPr>
          <p:cNvPr id="12322" name="Google Shape;12322;p44"/>
          <p:cNvGrpSpPr/>
          <p:nvPr/>
        </p:nvGrpSpPr>
        <p:grpSpPr>
          <a:xfrm>
            <a:off x="3508781" y="3968367"/>
            <a:ext cx="2481109" cy="636350"/>
            <a:chOff x="3736650" y="4044567"/>
            <a:chExt cx="2481109" cy="636350"/>
          </a:xfrm>
        </p:grpSpPr>
        <p:grpSp>
          <p:nvGrpSpPr>
            <p:cNvPr id="12323" name="Google Shape;12323;p44"/>
            <p:cNvGrpSpPr/>
            <p:nvPr/>
          </p:nvGrpSpPr>
          <p:grpSpPr>
            <a:xfrm>
              <a:off x="4361538" y="4044567"/>
              <a:ext cx="1856221" cy="636350"/>
              <a:chOff x="5222700" y="3658300"/>
              <a:chExt cx="3210900" cy="636350"/>
            </a:xfrm>
          </p:grpSpPr>
          <p:sp>
            <p:nvSpPr>
              <p:cNvPr id="12324" name="Google Shape;12324;p44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Mars is a very cold place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325" name="Google Shape;12325;p44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12326" name="Google Shape;12326;p44"/>
            <p:cNvSpPr/>
            <p:nvPr/>
          </p:nvSpPr>
          <p:spPr>
            <a:xfrm>
              <a:off x="3736650" y="4200600"/>
              <a:ext cx="548700" cy="3243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7" name="Google Shape;12327;p44"/>
          <p:cNvGrpSpPr/>
          <p:nvPr/>
        </p:nvGrpSpPr>
        <p:grpSpPr>
          <a:xfrm>
            <a:off x="6233938" y="3968383"/>
            <a:ext cx="2501096" cy="636350"/>
            <a:chOff x="6512938" y="4044583"/>
            <a:chExt cx="2501096" cy="636350"/>
          </a:xfrm>
        </p:grpSpPr>
        <p:grpSp>
          <p:nvGrpSpPr>
            <p:cNvPr id="12328" name="Google Shape;12328;p44"/>
            <p:cNvGrpSpPr/>
            <p:nvPr/>
          </p:nvGrpSpPr>
          <p:grpSpPr>
            <a:xfrm>
              <a:off x="7157813" y="4044583"/>
              <a:ext cx="1856221" cy="636350"/>
              <a:chOff x="5222700" y="3658300"/>
              <a:chExt cx="3210900" cy="636350"/>
            </a:xfrm>
          </p:grpSpPr>
          <p:sp>
            <p:nvSpPr>
              <p:cNvPr id="12329" name="Google Shape;12329;p44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Jupiter is a gas giant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2330" name="Google Shape;12330;p44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chemeClr val="accent5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chemeClr val="accent5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12331" name="Google Shape;12331;p44"/>
            <p:cNvSpPr/>
            <p:nvPr/>
          </p:nvSpPr>
          <p:spPr>
            <a:xfrm>
              <a:off x="6512938" y="4200600"/>
              <a:ext cx="548700" cy="324300"/>
            </a:xfrm>
            <a:prstGeom prst="homePlat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2" name="Google Shape;12332;p44"/>
          <p:cNvGrpSpPr/>
          <p:nvPr/>
        </p:nvGrpSpPr>
        <p:grpSpPr>
          <a:xfrm>
            <a:off x="2237547" y="1232281"/>
            <a:ext cx="4537846" cy="2446698"/>
            <a:chOff x="2237547" y="1232281"/>
            <a:chExt cx="4537846" cy="2446698"/>
          </a:xfrm>
        </p:grpSpPr>
        <p:grpSp>
          <p:nvGrpSpPr>
            <p:cNvPr id="12333" name="Google Shape;12333;p44"/>
            <p:cNvGrpSpPr/>
            <p:nvPr/>
          </p:nvGrpSpPr>
          <p:grpSpPr>
            <a:xfrm>
              <a:off x="2368607" y="1232281"/>
              <a:ext cx="4406786" cy="2446698"/>
              <a:chOff x="-8417125" y="1002925"/>
              <a:chExt cx="5998075" cy="3330200"/>
            </a:xfrm>
          </p:grpSpPr>
          <p:sp>
            <p:nvSpPr>
              <p:cNvPr id="12334" name="Google Shape;12334;p44"/>
              <p:cNvSpPr/>
              <p:nvPr/>
            </p:nvSpPr>
            <p:spPr>
              <a:xfrm>
                <a:off x="-6714250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44"/>
              <p:cNvSpPr/>
              <p:nvPr/>
            </p:nvSpPr>
            <p:spPr>
              <a:xfrm>
                <a:off x="-6657400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44"/>
              <p:cNvSpPr/>
              <p:nvPr/>
            </p:nvSpPr>
            <p:spPr>
              <a:xfrm>
                <a:off x="-660082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44"/>
              <p:cNvSpPr/>
              <p:nvPr/>
            </p:nvSpPr>
            <p:spPr>
              <a:xfrm>
                <a:off x="-654397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44"/>
              <p:cNvSpPr/>
              <p:nvPr/>
            </p:nvSpPr>
            <p:spPr>
              <a:xfrm>
                <a:off x="-6543975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44"/>
              <p:cNvSpPr/>
              <p:nvPr/>
            </p:nvSpPr>
            <p:spPr>
              <a:xfrm>
                <a:off x="-648712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44"/>
              <p:cNvSpPr/>
              <p:nvPr/>
            </p:nvSpPr>
            <p:spPr>
              <a:xfrm>
                <a:off x="-6487125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44"/>
              <p:cNvSpPr/>
              <p:nvPr/>
            </p:nvSpPr>
            <p:spPr>
              <a:xfrm>
                <a:off x="-6430575" y="1059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44"/>
              <p:cNvSpPr/>
              <p:nvPr/>
            </p:nvSpPr>
            <p:spPr>
              <a:xfrm>
                <a:off x="-637372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44"/>
              <p:cNvSpPr/>
              <p:nvPr/>
            </p:nvSpPr>
            <p:spPr>
              <a:xfrm>
                <a:off x="-631687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44"/>
              <p:cNvSpPr/>
              <p:nvPr/>
            </p:nvSpPr>
            <p:spPr>
              <a:xfrm>
                <a:off x="-6316875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44"/>
              <p:cNvSpPr/>
              <p:nvPr/>
            </p:nvSpPr>
            <p:spPr>
              <a:xfrm>
                <a:off x="-626002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44"/>
              <p:cNvSpPr/>
              <p:nvPr/>
            </p:nvSpPr>
            <p:spPr>
              <a:xfrm>
                <a:off x="-6260025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44"/>
              <p:cNvSpPr/>
              <p:nvPr/>
            </p:nvSpPr>
            <p:spPr>
              <a:xfrm>
                <a:off x="-6203475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44"/>
              <p:cNvSpPr/>
              <p:nvPr/>
            </p:nvSpPr>
            <p:spPr>
              <a:xfrm>
                <a:off x="-6203475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44"/>
              <p:cNvSpPr/>
              <p:nvPr/>
            </p:nvSpPr>
            <p:spPr>
              <a:xfrm>
                <a:off x="-6146625" y="1059475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44"/>
              <p:cNvSpPr/>
              <p:nvPr/>
            </p:nvSpPr>
            <p:spPr>
              <a:xfrm>
                <a:off x="-6146625" y="1002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44"/>
              <p:cNvSpPr/>
              <p:nvPr/>
            </p:nvSpPr>
            <p:spPr>
              <a:xfrm>
                <a:off x="-6089750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44"/>
              <p:cNvSpPr/>
              <p:nvPr/>
            </p:nvSpPr>
            <p:spPr>
              <a:xfrm>
                <a:off x="-6089750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44"/>
              <p:cNvSpPr/>
              <p:nvPr/>
            </p:nvSpPr>
            <p:spPr>
              <a:xfrm>
                <a:off x="-6033200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44"/>
              <p:cNvSpPr/>
              <p:nvPr/>
            </p:nvSpPr>
            <p:spPr>
              <a:xfrm>
                <a:off x="-6033200" y="100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44"/>
              <p:cNvSpPr/>
              <p:nvPr/>
            </p:nvSpPr>
            <p:spPr>
              <a:xfrm>
                <a:off x="-5976350" y="1059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44"/>
              <p:cNvSpPr/>
              <p:nvPr/>
            </p:nvSpPr>
            <p:spPr>
              <a:xfrm>
                <a:off x="-6714250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44"/>
              <p:cNvSpPr/>
              <p:nvPr/>
            </p:nvSpPr>
            <p:spPr>
              <a:xfrm>
                <a:off x="-6657400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44"/>
              <p:cNvSpPr/>
              <p:nvPr/>
            </p:nvSpPr>
            <p:spPr>
              <a:xfrm>
                <a:off x="-660082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44"/>
              <p:cNvSpPr/>
              <p:nvPr/>
            </p:nvSpPr>
            <p:spPr>
              <a:xfrm>
                <a:off x="-654397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44"/>
              <p:cNvSpPr/>
              <p:nvPr/>
            </p:nvSpPr>
            <p:spPr>
              <a:xfrm>
                <a:off x="-648712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44"/>
              <p:cNvSpPr/>
              <p:nvPr/>
            </p:nvSpPr>
            <p:spPr>
              <a:xfrm>
                <a:off x="-6430575" y="1116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44"/>
              <p:cNvSpPr/>
              <p:nvPr/>
            </p:nvSpPr>
            <p:spPr>
              <a:xfrm>
                <a:off x="-637372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44"/>
              <p:cNvSpPr/>
              <p:nvPr/>
            </p:nvSpPr>
            <p:spPr>
              <a:xfrm>
                <a:off x="-631687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44"/>
              <p:cNvSpPr/>
              <p:nvPr/>
            </p:nvSpPr>
            <p:spPr>
              <a:xfrm>
                <a:off x="-626002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44"/>
              <p:cNvSpPr/>
              <p:nvPr/>
            </p:nvSpPr>
            <p:spPr>
              <a:xfrm>
                <a:off x="-6203475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44"/>
              <p:cNvSpPr/>
              <p:nvPr/>
            </p:nvSpPr>
            <p:spPr>
              <a:xfrm>
                <a:off x="-6146625" y="1116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44"/>
              <p:cNvSpPr/>
              <p:nvPr/>
            </p:nvSpPr>
            <p:spPr>
              <a:xfrm>
                <a:off x="-6089750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44"/>
              <p:cNvSpPr/>
              <p:nvPr/>
            </p:nvSpPr>
            <p:spPr>
              <a:xfrm>
                <a:off x="-6033200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44"/>
              <p:cNvSpPr/>
              <p:nvPr/>
            </p:nvSpPr>
            <p:spPr>
              <a:xfrm>
                <a:off x="-5976350" y="111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44"/>
              <p:cNvSpPr/>
              <p:nvPr/>
            </p:nvSpPr>
            <p:spPr>
              <a:xfrm>
                <a:off x="-6714250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44"/>
              <p:cNvSpPr/>
              <p:nvPr/>
            </p:nvSpPr>
            <p:spPr>
              <a:xfrm>
                <a:off x="-6657400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44"/>
              <p:cNvSpPr/>
              <p:nvPr/>
            </p:nvSpPr>
            <p:spPr>
              <a:xfrm>
                <a:off x="-660082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44"/>
              <p:cNvSpPr/>
              <p:nvPr/>
            </p:nvSpPr>
            <p:spPr>
              <a:xfrm>
                <a:off x="-654397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44"/>
              <p:cNvSpPr/>
              <p:nvPr/>
            </p:nvSpPr>
            <p:spPr>
              <a:xfrm>
                <a:off x="-648712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44"/>
              <p:cNvSpPr/>
              <p:nvPr/>
            </p:nvSpPr>
            <p:spPr>
              <a:xfrm>
                <a:off x="-6430575" y="1173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44"/>
              <p:cNvSpPr/>
              <p:nvPr/>
            </p:nvSpPr>
            <p:spPr>
              <a:xfrm>
                <a:off x="-637372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44"/>
              <p:cNvSpPr/>
              <p:nvPr/>
            </p:nvSpPr>
            <p:spPr>
              <a:xfrm>
                <a:off x="-631687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44"/>
              <p:cNvSpPr/>
              <p:nvPr/>
            </p:nvSpPr>
            <p:spPr>
              <a:xfrm>
                <a:off x="-626002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44"/>
              <p:cNvSpPr/>
              <p:nvPr/>
            </p:nvSpPr>
            <p:spPr>
              <a:xfrm>
                <a:off x="-6203475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44"/>
              <p:cNvSpPr/>
              <p:nvPr/>
            </p:nvSpPr>
            <p:spPr>
              <a:xfrm>
                <a:off x="-6146625" y="11732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44"/>
              <p:cNvSpPr/>
              <p:nvPr/>
            </p:nvSpPr>
            <p:spPr>
              <a:xfrm>
                <a:off x="-6089750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44"/>
              <p:cNvSpPr/>
              <p:nvPr/>
            </p:nvSpPr>
            <p:spPr>
              <a:xfrm>
                <a:off x="-6033200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44"/>
              <p:cNvSpPr/>
              <p:nvPr/>
            </p:nvSpPr>
            <p:spPr>
              <a:xfrm>
                <a:off x="-5976350" y="117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44"/>
              <p:cNvSpPr/>
              <p:nvPr/>
            </p:nvSpPr>
            <p:spPr>
              <a:xfrm>
                <a:off x="-671425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44"/>
              <p:cNvSpPr/>
              <p:nvPr/>
            </p:nvSpPr>
            <p:spPr>
              <a:xfrm>
                <a:off x="-665740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44"/>
              <p:cNvSpPr/>
              <p:nvPr/>
            </p:nvSpPr>
            <p:spPr>
              <a:xfrm>
                <a:off x="-660082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44"/>
              <p:cNvSpPr/>
              <p:nvPr/>
            </p:nvSpPr>
            <p:spPr>
              <a:xfrm>
                <a:off x="-654397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44"/>
              <p:cNvSpPr/>
              <p:nvPr/>
            </p:nvSpPr>
            <p:spPr>
              <a:xfrm>
                <a:off x="-648712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44"/>
              <p:cNvSpPr/>
              <p:nvPr/>
            </p:nvSpPr>
            <p:spPr>
              <a:xfrm>
                <a:off x="-6430575" y="1229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44"/>
              <p:cNvSpPr/>
              <p:nvPr/>
            </p:nvSpPr>
            <p:spPr>
              <a:xfrm>
                <a:off x="-637372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44"/>
              <p:cNvSpPr/>
              <p:nvPr/>
            </p:nvSpPr>
            <p:spPr>
              <a:xfrm>
                <a:off x="-631687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44"/>
              <p:cNvSpPr/>
              <p:nvPr/>
            </p:nvSpPr>
            <p:spPr>
              <a:xfrm>
                <a:off x="-626002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44"/>
              <p:cNvSpPr/>
              <p:nvPr/>
            </p:nvSpPr>
            <p:spPr>
              <a:xfrm>
                <a:off x="-6203475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44"/>
              <p:cNvSpPr/>
              <p:nvPr/>
            </p:nvSpPr>
            <p:spPr>
              <a:xfrm>
                <a:off x="-6146625" y="12297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44"/>
              <p:cNvSpPr/>
              <p:nvPr/>
            </p:nvSpPr>
            <p:spPr>
              <a:xfrm>
                <a:off x="-608975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44"/>
              <p:cNvSpPr/>
              <p:nvPr/>
            </p:nvSpPr>
            <p:spPr>
              <a:xfrm>
                <a:off x="-603320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44"/>
              <p:cNvSpPr/>
              <p:nvPr/>
            </p:nvSpPr>
            <p:spPr>
              <a:xfrm>
                <a:off x="-393265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44"/>
              <p:cNvSpPr/>
              <p:nvPr/>
            </p:nvSpPr>
            <p:spPr>
              <a:xfrm>
                <a:off x="-3876100" y="1229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44"/>
              <p:cNvSpPr/>
              <p:nvPr/>
            </p:nvSpPr>
            <p:spPr>
              <a:xfrm>
                <a:off x="-671425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44"/>
              <p:cNvSpPr/>
              <p:nvPr/>
            </p:nvSpPr>
            <p:spPr>
              <a:xfrm>
                <a:off x="-665740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44"/>
              <p:cNvSpPr/>
              <p:nvPr/>
            </p:nvSpPr>
            <p:spPr>
              <a:xfrm>
                <a:off x="-660082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44"/>
              <p:cNvSpPr/>
              <p:nvPr/>
            </p:nvSpPr>
            <p:spPr>
              <a:xfrm>
                <a:off x="-654397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44"/>
              <p:cNvSpPr/>
              <p:nvPr/>
            </p:nvSpPr>
            <p:spPr>
              <a:xfrm>
                <a:off x="-648712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44"/>
              <p:cNvSpPr/>
              <p:nvPr/>
            </p:nvSpPr>
            <p:spPr>
              <a:xfrm>
                <a:off x="-6430575" y="1286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44"/>
              <p:cNvSpPr/>
              <p:nvPr/>
            </p:nvSpPr>
            <p:spPr>
              <a:xfrm>
                <a:off x="-637372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44"/>
              <p:cNvSpPr/>
              <p:nvPr/>
            </p:nvSpPr>
            <p:spPr>
              <a:xfrm>
                <a:off x="-631687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44"/>
              <p:cNvSpPr/>
              <p:nvPr/>
            </p:nvSpPr>
            <p:spPr>
              <a:xfrm>
                <a:off x="-626002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44"/>
              <p:cNvSpPr/>
              <p:nvPr/>
            </p:nvSpPr>
            <p:spPr>
              <a:xfrm>
                <a:off x="-620347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44"/>
              <p:cNvSpPr/>
              <p:nvPr/>
            </p:nvSpPr>
            <p:spPr>
              <a:xfrm>
                <a:off x="-6146625" y="1286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44"/>
              <p:cNvSpPr/>
              <p:nvPr/>
            </p:nvSpPr>
            <p:spPr>
              <a:xfrm>
                <a:off x="-608975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44"/>
              <p:cNvSpPr/>
              <p:nvPr/>
            </p:nvSpPr>
            <p:spPr>
              <a:xfrm>
                <a:off x="-404635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44"/>
              <p:cNvSpPr/>
              <p:nvPr/>
            </p:nvSpPr>
            <p:spPr>
              <a:xfrm>
                <a:off x="-398950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44"/>
              <p:cNvSpPr/>
              <p:nvPr/>
            </p:nvSpPr>
            <p:spPr>
              <a:xfrm>
                <a:off x="-393265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44"/>
              <p:cNvSpPr/>
              <p:nvPr/>
            </p:nvSpPr>
            <p:spPr>
              <a:xfrm>
                <a:off x="-387610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5" name="Google Shape;12415;p44"/>
              <p:cNvSpPr/>
              <p:nvPr/>
            </p:nvSpPr>
            <p:spPr>
              <a:xfrm>
                <a:off x="-3819250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6" name="Google Shape;12416;p44"/>
              <p:cNvSpPr/>
              <p:nvPr/>
            </p:nvSpPr>
            <p:spPr>
              <a:xfrm>
                <a:off x="-3762375" y="128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44"/>
              <p:cNvSpPr/>
              <p:nvPr/>
            </p:nvSpPr>
            <p:spPr>
              <a:xfrm>
                <a:off x="-660082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44"/>
              <p:cNvSpPr/>
              <p:nvPr/>
            </p:nvSpPr>
            <p:spPr>
              <a:xfrm>
                <a:off x="-654397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44"/>
              <p:cNvSpPr/>
              <p:nvPr/>
            </p:nvSpPr>
            <p:spPr>
              <a:xfrm>
                <a:off x="-648712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44"/>
              <p:cNvSpPr/>
              <p:nvPr/>
            </p:nvSpPr>
            <p:spPr>
              <a:xfrm>
                <a:off x="-6430575" y="1343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44"/>
              <p:cNvSpPr/>
              <p:nvPr/>
            </p:nvSpPr>
            <p:spPr>
              <a:xfrm>
                <a:off x="-637372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44"/>
              <p:cNvSpPr/>
              <p:nvPr/>
            </p:nvSpPr>
            <p:spPr>
              <a:xfrm>
                <a:off x="-631687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44"/>
              <p:cNvSpPr/>
              <p:nvPr/>
            </p:nvSpPr>
            <p:spPr>
              <a:xfrm>
                <a:off x="-626002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4" name="Google Shape;12424;p44"/>
              <p:cNvSpPr/>
              <p:nvPr/>
            </p:nvSpPr>
            <p:spPr>
              <a:xfrm>
                <a:off x="-620347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5" name="Google Shape;12425;p44"/>
              <p:cNvSpPr/>
              <p:nvPr/>
            </p:nvSpPr>
            <p:spPr>
              <a:xfrm>
                <a:off x="-6146625" y="13434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6" name="Google Shape;12426;p44"/>
              <p:cNvSpPr/>
              <p:nvPr/>
            </p:nvSpPr>
            <p:spPr>
              <a:xfrm>
                <a:off x="-608975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7" name="Google Shape;12427;p44"/>
              <p:cNvSpPr/>
              <p:nvPr/>
            </p:nvSpPr>
            <p:spPr>
              <a:xfrm>
                <a:off x="-415975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8" name="Google Shape;12428;p44"/>
              <p:cNvSpPr/>
              <p:nvPr/>
            </p:nvSpPr>
            <p:spPr>
              <a:xfrm>
                <a:off x="-4103200" y="1343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9" name="Google Shape;12429;p44"/>
              <p:cNvSpPr/>
              <p:nvPr/>
            </p:nvSpPr>
            <p:spPr>
              <a:xfrm>
                <a:off x="-404635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0" name="Google Shape;12430;p44"/>
              <p:cNvSpPr/>
              <p:nvPr/>
            </p:nvSpPr>
            <p:spPr>
              <a:xfrm>
                <a:off x="-398950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1" name="Google Shape;12431;p44"/>
              <p:cNvSpPr/>
              <p:nvPr/>
            </p:nvSpPr>
            <p:spPr>
              <a:xfrm>
                <a:off x="-393265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2" name="Google Shape;12432;p44"/>
              <p:cNvSpPr/>
              <p:nvPr/>
            </p:nvSpPr>
            <p:spPr>
              <a:xfrm>
                <a:off x="-387610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3" name="Google Shape;12433;p44"/>
              <p:cNvSpPr/>
              <p:nvPr/>
            </p:nvSpPr>
            <p:spPr>
              <a:xfrm>
                <a:off x="-3819250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4" name="Google Shape;12434;p44"/>
              <p:cNvSpPr/>
              <p:nvPr/>
            </p:nvSpPr>
            <p:spPr>
              <a:xfrm>
                <a:off x="-3762375" y="134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5" name="Google Shape;12435;p44"/>
              <p:cNvSpPr/>
              <p:nvPr/>
            </p:nvSpPr>
            <p:spPr>
              <a:xfrm>
                <a:off x="-660082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6" name="Google Shape;12436;p44"/>
              <p:cNvSpPr/>
              <p:nvPr/>
            </p:nvSpPr>
            <p:spPr>
              <a:xfrm>
                <a:off x="-654397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7" name="Google Shape;12437;p44"/>
              <p:cNvSpPr/>
              <p:nvPr/>
            </p:nvSpPr>
            <p:spPr>
              <a:xfrm>
                <a:off x="-648712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8" name="Google Shape;12438;p44"/>
              <p:cNvSpPr/>
              <p:nvPr/>
            </p:nvSpPr>
            <p:spPr>
              <a:xfrm>
                <a:off x="-6430575" y="140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9" name="Google Shape;12439;p44"/>
              <p:cNvSpPr/>
              <p:nvPr/>
            </p:nvSpPr>
            <p:spPr>
              <a:xfrm>
                <a:off x="-637372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0" name="Google Shape;12440;p44"/>
              <p:cNvSpPr/>
              <p:nvPr/>
            </p:nvSpPr>
            <p:spPr>
              <a:xfrm>
                <a:off x="-631687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1" name="Google Shape;12441;p44"/>
              <p:cNvSpPr/>
              <p:nvPr/>
            </p:nvSpPr>
            <p:spPr>
              <a:xfrm>
                <a:off x="-626002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2" name="Google Shape;12442;p44"/>
              <p:cNvSpPr/>
              <p:nvPr/>
            </p:nvSpPr>
            <p:spPr>
              <a:xfrm>
                <a:off x="-620347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3" name="Google Shape;12443;p44"/>
              <p:cNvSpPr/>
              <p:nvPr/>
            </p:nvSpPr>
            <p:spPr>
              <a:xfrm>
                <a:off x="-6146625" y="140000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4" name="Google Shape;12444;p44"/>
              <p:cNvSpPr/>
              <p:nvPr/>
            </p:nvSpPr>
            <p:spPr>
              <a:xfrm>
                <a:off x="-608975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44"/>
              <p:cNvSpPr/>
              <p:nvPr/>
            </p:nvSpPr>
            <p:spPr>
              <a:xfrm>
                <a:off x="-415975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44"/>
              <p:cNvSpPr/>
              <p:nvPr/>
            </p:nvSpPr>
            <p:spPr>
              <a:xfrm>
                <a:off x="-4103200" y="140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44"/>
              <p:cNvSpPr/>
              <p:nvPr/>
            </p:nvSpPr>
            <p:spPr>
              <a:xfrm>
                <a:off x="-404635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44"/>
              <p:cNvSpPr/>
              <p:nvPr/>
            </p:nvSpPr>
            <p:spPr>
              <a:xfrm>
                <a:off x="-398950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44"/>
              <p:cNvSpPr/>
              <p:nvPr/>
            </p:nvSpPr>
            <p:spPr>
              <a:xfrm>
                <a:off x="-393265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44"/>
              <p:cNvSpPr/>
              <p:nvPr/>
            </p:nvSpPr>
            <p:spPr>
              <a:xfrm>
                <a:off x="-387610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44"/>
              <p:cNvSpPr/>
              <p:nvPr/>
            </p:nvSpPr>
            <p:spPr>
              <a:xfrm>
                <a:off x="-3819250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44"/>
              <p:cNvSpPr/>
              <p:nvPr/>
            </p:nvSpPr>
            <p:spPr>
              <a:xfrm>
                <a:off x="-3762375" y="140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44"/>
              <p:cNvSpPr/>
              <p:nvPr/>
            </p:nvSpPr>
            <p:spPr>
              <a:xfrm>
                <a:off x="-660082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44"/>
              <p:cNvSpPr/>
              <p:nvPr/>
            </p:nvSpPr>
            <p:spPr>
              <a:xfrm>
                <a:off x="-654397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44"/>
              <p:cNvSpPr/>
              <p:nvPr/>
            </p:nvSpPr>
            <p:spPr>
              <a:xfrm>
                <a:off x="-648712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6" name="Google Shape;12456;p44"/>
              <p:cNvSpPr/>
              <p:nvPr/>
            </p:nvSpPr>
            <p:spPr>
              <a:xfrm>
                <a:off x="-6430575" y="145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7" name="Google Shape;12457;p44"/>
              <p:cNvSpPr/>
              <p:nvPr/>
            </p:nvSpPr>
            <p:spPr>
              <a:xfrm>
                <a:off x="-637372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44"/>
              <p:cNvSpPr/>
              <p:nvPr/>
            </p:nvSpPr>
            <p:spPr>
              <a:xfrm>
                <a:off x="-631687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44"/>
              <p:cNvSpPr/>
              <p:nvPr/>
            </p:nvSpPr>
            <p:spPr>
              <a:xfrm>
                <a:off x="-626002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44"/>
              <p:cNvSpPr/>
              <p:nvPr/>
            </p:nvSpPr>
            <p:spPr>
              <a:xfrm>
                <a:off x="-620347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44"/>
              <p:cNvSpPr/>
              <p:nvPr/>
            </p:nvSpPr>
            <p:spPr>
              <a:xfrm>
                <a:off x="-6146625" y="1456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2" name="Google Shape;12462;p44"/>
              <p:cNvSpPr/>
              <p:nvPr/>
            </p:nvSpPr>
            <p:spPr>
              <a:xfrm>
                <a:off x="-608975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3" name="Google Shape;12463;p44"/>
              <p:cNvSpPr/>
              <p:nvPr/>
            </p:nvSpPr>
            <p:spPr>
              <a:xfrm>
                <a:off x="-4273475" y="1456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4" name="Google Shape;12464;p44"/>
              <p:cNvSpPr/>
              <p:nvPr/>
            </p:nvSpPr>
            <p:spPr>
              <a:xfrm>
                <a:off x="-421660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44"/>
              <p:cNvSpPr/>
              <p:nvPr/>
            </p:nvSpPr>
            <p:spPr>
              <a:xfrm>
                <a:off x="-415975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44"/>
              <p:cNvSpPr/>
              <p:nvPr/>
            </p:nvSpPr>
            <p:spPr>
              <a:xfrm>
                <a:off x="-4103200" y="145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44"/>
              <p:cNvSpPr/>
              <p:nvPr/>
            </p:nvSpPr>
            <p:spPr>
              <a:xfrm>
                <a:off x="-404635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44"/>
              <p:cNvSpPr/>
              <p:nvPr/>
            </p:nvSpPr>
            <p:spPr>
              <a:xfrm>
                <a:off x="-398950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44"/>
              <p:cNvSpPr/>
              <p:nvPr/>
            </p:nvSpPr>
            <p:spPr>
              <a:xfrm>
                <a:off x="-393265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0" name="Google Shape;12470;p44"/>
              <p:cNvSpPr/>
              <p:nvPr/>
            </p:nvSpPr>
            <p:spPr>
              <a:xfrm>
                <a:off x="-387610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1" name="Google Shape;12471;p44"/>
              <p:cNvSpPr/>
              <p:nvPr/>
            </p:nvSpPr>
            <p:spPr>
              <a:xfrm>
                <a:off x="-3819250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2" name="Google Shape;12472;p44"/>
              <p:cNvSpPr/>
              <p:nvPr/>
            </p:nvSpPr>
            <p:spPr>
              <a:xfrm>
                <a:off x="-3762375" y="145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3" name="Google Shape;12473;p44"/>
              <p:cNvSpPr/>
              <p:nvPr/>
            </p:nvSpPr>
            <p:spPr>
              <a:xfrm>
                <a:off x="-66008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4" name="Google Shape;12474;p44"/>
              <p:cNvSpPr/>
              <p:nvPr/>
            </p:nvSpPr>
            <p:spPr>
              <a:xfrm>
                <a:off x="-654397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5" name="Google Shape;12475;p44"/>
              <p:cNvSpPr/>
              <p:nvPr/>
            </p:nvSpPr>
            <p:spPr>
              <a:xfrm>
                <a:off x="-64871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6" name="Google Shape;12476;p44"/>
              <p:cNvSpPr/>
              <p:nvPr/>
            </p:nvSpPr>
            <p:spPr>
              <a:xfrm>
                <a:off x="-6430575" y="151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44"/>
              <p:cNvSpPr/>
              <p:nvPr/>
            </p:nvSpPr>
            <p:spPr>
              <a:xfrm>
                <a:off x="-63737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44"/>
              <p:cNvSpPr/>
              <p:nvPr/>
            </p:nvSpPr>
            <p:spPr>
              <a:xfrm>
                <a:off x="-631687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9" name="Google Shape;12479;p44"/>
              <p:cNvSpPr/>
              <p:nvPr/>
            </p:nvSpPr>
            <p:spPr>
              <a:xfrm>
                <a:off x="-62600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0" name="Google Shape;12480;p44"/>
              <p:cNvSpPr/>
              <p:nvPr/>
            </p:nvSpPr>
            <p:spPr>
              <a:xfrm>
                <a:off x="-620347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1" name="Google Shape;12481;p44"/>
              <p:cNvSpPr/>
              <p:nvPr/>
            </p:nvSpPr>
            <p:spPr>
              <a:xfrm>
                <a:off x="-6146625" y="1513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44"/>
              <p:cNvSpPr/>
              <p:nvPr/>
            </p:nvSpPr>
            <p:spPr>
              <a:xfrm>
                <a:off x="-60897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3" name="Google Shape;12483;p44"/>
              <p:cNvSpPr/>
              <p:nvPr/>
            </p:nvSpPr>
            <p:spPr>
              <a:xfrm>
                <a:off x="-43300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4" name="Google Shape;12484;p44"/>
              <p:cNvSpPr/>
              <p:nvPr/>
            </p:nvSpPr>
            <p:spPr>
              <a:xfrm>
                <a:off x="-4273475" y="1513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44"/>
              <p:cNvSpPr/>
              <p:nvPr/>
            </p:nvSpPr>
            <p:spPr>
              <a:xfrm>
                <a:off x="-421660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6" name="Google Shape;12486;p44"/>
              <p:cNvSpPr/>
              <p:nvPr/>
            </p:nvSpPr>
            <p:spPr>
              <a:xfrm>
                <a:off x="-41597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7" name="Google Shape;12487;p44"/>
              <p:cNvSpPr/>
              <p:nvPr/>
            </p:nvSpPr>
            <p:spPr>
              <a:xfrm>
                <a:off x="-4103200" y="151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44"/>
              <p:cNvSpPr/>
              <p:nvPr/>
            </p:nvSpPr>
            <p:spPr>
              <a:xfrm>
                <a:off x="-40463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9" name="Google Shape;12489;p44"/>
              <p:cNvSpPr/>
              <p:nvPr/>
            </p:nvSpPr>
            <p:spPr>
              <a:xfrm>
                <a:off x="-398950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0" name="Google Shape;12490;p44"/>
              <p:cNvSpPr/>
              <p:nvPr/>
            </p:nvSpPr>
            <p:spPr>
              <a:xfrm>
                <a:off x="-39326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44"/>
              <p:cNvSpPr/>
              <p:nvPr/>
            </p:nvSpPr>
            <p:spPr>
              <a:xfrm>
                <a:off x="-387610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2" name="Google Shape;12492;p44"/>
              <p:cNvSpPr/>
              <p:nvPr/>
            </p:nvSpPr>
            <p:spPr>
              <a:xfrm>
                <a:off x="-38192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3" name="Google Shape;12493;p44"/>
              <p:cNvSpPr/>
              <p:nvPr/>
            </p:nvSpPr>
            <p:spPr>
              <a:xfrm>
                <a:off x="-376237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4" name="Google Shape;12494;p44"/>
              <p:cNvSpPr/>
              <p:nvPr/>
            </p:nvSpPr>
            <p:spPr>
              <a:xfrm>
                <a:off x="-37058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5" name="Google Shape;12495;p44"/>
              <p:cNvSpPr/>
              <p:nvPr/>
            </p:nvSpPr>
            <p:spPr>
              <a:xfrm>
                <a:off x="-364897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6" name="Google Shape;12496;p44"/>
              <p:cNvSpPr/>
              <p:nvPr/>
            </p:nvSpPr>
            <p:spPr>
              <a:xfrm>
                <a:off x="-35921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7" name="Google Shape;12497;p44"/>
              <p:cNvSpPr/>
              <p:nvPr/>
            </p:nvSpPr>
            <p:spPr>
              <a:xfrm>
                <a:off x="-3535575" y="151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8" name="Google Shape;12498;p44"/>
              <p:cNvSpPr/>
              <p:nvPr/>
            </p:nvSpPr>
            <p:spPr>
              <a:xfrm>
                <a:off x="-3478725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9" name="Google Shape;12499;p44"/>
              <p:cNvSpPr/>
              <p:nvPr/>
            </p:nvSpPr>
            <p:spPr>
              <a:xfrm>
                <a:off x="-325160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0" name="Google Shape;12500;p44"/>
              <p:cNvSpPr/>
              <p:nvPr/>
            </p:nvSpPr>
            <p:spPr>
              <a:xfrm>
                <a:off x="-3194750" y="151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1" name="Google Shape;12501;p44"/>
              <p:cNvSpPr/>
              <p:nvPr/>
            </p:nvSpPr>
            <p:spPr>
              <a:xfrm>
                <a:off x="-3138200" y="151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2" name="Google Shape;12502;p44"/>
              <p:cNvSpPr/>
              <p:nvPr/>
            </p:nvSpPr>
            <p:spPr>
              <a:xfrm>
                <a:off x="-66008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3" name="Google Shape;12503;p44"/>
              <p:cNvSpPr/>
              <p:nvPr/>
            </p:nvSpPr>
            <p:spPr>
              <a:xfrm>
                <a:off x="-65439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4" name="Google Shape;12504;p44"/>
              <p:cNvSpPr/>
              <p:nvPr/>
            </p:nvSpPr>
            <p:spPr>
              <a:xfrm>
                <a:off x="-64871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5" name="Google Shape;12505;p44"/>
              <p:cNvSpPr/>
              <p:nvPr/>
            </p:nvSpPr>
            <p:spPr>
              <a:xfrm>
                <a:off x="-6430575" y="1570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6" name="Google Shape;12506;p44"/>
              <p:cNvSpPr/>
              <p:nvPr/>
            </p:nvSpPr>
            <p:spPr>
              <a:xfrm>
                <a:off x="-63737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7" name="Google Shape;12507;p44"/>
              <p:cNvSpPr/>
              <p:nvPr/>
            </p:nvSpPr>
            <p:spPr>
              <a:xfrm>
                <a:off x="-63168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44"/>
              <p:cNvSpPr/>
              <p:nvPr/>
            </p:nvSpPr>
            <p:spPr>
              <a:xfrm>
                <a:off x="-62600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9" name="Google Shape;12509;p44"/>
              <p:cNvSpPr/>
              <p:nvPr/>
            </p:nvSpPr>
            <p:spPr>
              <a:xfrm>
                <a:off x="-62034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0" name="Google Shape;12510;p44"/>
              <p:cNvSpPr/>
              <p:nvPr/>
            </p:nvSpPr>
            <p:spPr>
              <a:xfrm>
                <a:off x="-6146625" y="1570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1" name="Google Shape;12511;p44"/>
              <p:cNvSpPr/>
              <p:nvPr/>
            </p:nvSpPr>
            <p:spPr>
              <a:xfrm>
                <a:off x="-60897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2" name="Google Shape;12512;p44"/>
              <p:cNvSpPr/>
              <p:nvPr/>
            </p:nvSpPr>
            <p:spPr>
              <a:xfrm>
                <a:off x="-4500575" y="1570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3" name="Google Shape;12513;p44"/>
              <p:cNvSpPr/>
              <p:nvPr/>
            </p:nvSpPr>
            <p:spPr>
              <a:xfrm>
                <a:off x="-44437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4" name="Google Shape;12514;p44"/>
              <p:cNvSpPr/>
              <p:nvPr/>
            </p:nvSpPr>
            <p:spPr>
              <a:xfrm>
                <a:off x="-43868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5" name="Google Shape;12515;p44"/>
              <p:cNvSpPr/>
              <p:nvPr/>
            </p:nvSpPr>
            <p:spPr>
              <a:xfrm>
                <a:off x="-43300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6" name="Google Shape;12516;p44"/>
              <p:cNvSpPr/>
              <p:nvPr/>
            </p:nvSpPr>
            <p:spPr>
              <a:xfrm>
                <a:off x="-4273475" y="1570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7" name="Google Shape;12517;p44"/>
              <p:cNvSpPr/>
              <p:nvPr/>
            </p:nvSpPr>
            <p:spPr>
              <a:xfrm>
                <a:off x="-421660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8" name="Google Shape;12518;p44"/>
              <p:cNvSpPr/>
              <p:nvPr/>
            </p:nvSpPr>
            <p:spPr>
              <a:xfrm>
                <a:off x="-41597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9" name="Google Shape;12519;p44"/>
              <p:cNvSpPr/>
              <p:nvPr/>
            </p:nvSpPr>
            <p:spPr>
              <a:xfrm>
                <a:off x="-4103200" y="1570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0" name="Google Shape;12520;p44"/>
              <p:cNvSpPr/>
              <p:nvPr/>
            </p:nvSpPr>
            <p:spPr>
              <a:xfrm>
                <a:off x="-40463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1" name="Google Shape;12521;p44"/>
              <p:cNvSpPr/>
              <p:nvPr/>
            </p:nvSpPr>
            <p:spPr>
              <a:xfrm>
                <a:off x="-398950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2" name="Google Shape;12522;p44"/>
              <p:cNvSpPr/>
              <p:nvPr/>
            </p:nvSpPr>
            <p:spPr>
              <a:xfrm>
                <a:off x="-39326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3" name="Google Shape;12523;p44"/>
              <p:cNvSpPr/>
              <p:nvPr/>
            </p:nvSpPr>
            <p:spPr>
              <a:xfrm>
                <a:off x="-387610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4" name="Google Shape;12524;p44"/>
              <p:cNvSpPr/>
              <p:nvPr/>
            </p:nvSpPr>
            <p:spPr>
              <a:xfrm>
                <a:off x="-38192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5" name="Google Shape;12525;p44"/>
              <p:cNvSpPr/>
              <p:nvPr/>
            </p:nvSpPr>
            <p:spPr>
              <a:xfrm>
                <a:off x="-37623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6" name="Google Shape;12526;p44"/>
              <p:cNvSpPr/>
              <p:nvPr/>
            </p:nvSpPr>
            <p:spPr>
              <a:xfrm>
                <a:off x="-37058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7" name="Google Shape;12527;p44"/>
              <p:cNvSpPr/>
              <p:nvPr/>
            </p:nvSpPr>
            <p:spPr>
              <a:xfrm>
                <a:off x="-364897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8" name="Google Shape;12528;p44"/>
              <p:cNvSpPr/>
              <p:nvPr/>
            </p:nvSpPr>
            <p:spPr>
              <a:xfrm>
                <a:off x="-35921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9" name="Google Shape;12529;p44"/>
              <p:cNvSpPr/>
              <p:nvPr/>
            </p:nvSpPr>
            <p:spPr>
              <a:xfrm>
                <a:off x="-3535575" y="1570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0" name="Google Shape;12530;p44"/>
              <p:cNvSpPr/>
              <p:nvPr/>
            </p:nvSpPr>
            <p:spPr>
              <a:xfrm>
                <a:off x="-34787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1" name="Google Shape;12531;p44"/>
              <p:cNvSpPr/>
              <p:nvPr/>
            </p:nvSpPr>
            <p:spPr>
              <a:xfrm>
                <a:off x="-3365025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2" name="Google Shape;12532;p44"/>
              <p:cNvSpPr/>
              <p:nvPr/>
            </p:nvSpPr>
            <p:spPr>
              <a:xfrm>
                <a:off x="-33084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3" name="Google Shape;12533;p44"/>
              <p:cNvSpPr/>
              <p:nvPr/>
            </p:nvSpPr>
            <p:spPr>
              <a:xfrm>
                <a:off x="-325160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4" name="Google Shape;12534;p44"/>
              <p:cNvSpPr/>
              <p:nvPr/>
            </p:nvSpPr>
            <p:spPr>
              <a:xfrm>
                <a:off x="-3194750" y="1570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5" name="Google Shape;12535;p44"/>
              <p:cNvSpPr/>
              <p:nvPr/>
            </p:nvSpPr>
            <p:spPr>
              <a:xfrm>
                <a:off x="-3138200" y="1570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6" name="Google Shape;12536;p44"/>
              <p:cNvSpPr/>
              <p:nvPr/>
            </p:nvSpPr>
            <p:spPr>
              <a:xfrm>
                <a:off x="-66008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7" name="Google Shape;12537;p44"/>
              <p:cNvSpPr/>
              <p:nvPr/>
            </p:nvSpPr>
            <p:spPr>
              <a:xfrm>
                <a:off x="-65439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8" name="Google Shape;12538;p44"/>
              <p:cNvSpPr/>
              <p:nvPr/>
            </p:nvSpPr>
            <p:spPr>
              <a:xfrm>
                <a:off x="-64871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9" name="Google Shape;12539;p44"/>
              <p:cNvSpPr/>
              <p:nvPr/>
            </p:nvSpPr>
            <p:spPr>
              <a:xfrm>
                <a:off x="-6430575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0" name="Google Shape;12540;p44"/>
              <p:cNvSpPr/>
              <p:nvPr/>
            </p:nvSpPr>
            <p:spPr>
              <a:xfrm>
                <a:off x="-63737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1" name="Google Shape;12541;p44"/>
              <p:cNvSpPr/>
              <p:nvPr/>
            </p:nvSpPr>
            <p:spPr>
              <a:xfrm>
                <a:off x="-63168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2" name="Google Shape;12542;p44"/>
              <p:cNvSpPr/>
              <p:nvPr/>
            </p:nvSpPr>
            <p:spPr>
              <a:xfrm>
                <a:off x="-62600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3" name="Google Shape;12543;p44"/>
              <p:cNvSpPr/>
              <p:nvPr/>
            </p:nvSpPr>
            <p:spPr>
              <a:xfrm>
                <a:off x="-62034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4" name="Google Shape;12544;p44"/>
              <p:cNvSpPr/>
              <p:nvPr/>
            </p:nvSpPr>
            <p:spPr>
              <a:xfrm>
                <a:off x="-6146625" y="1627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5" name="Google Shape;12545;p44"/>
              <p:cNvSpPr/>
              <p:nvPr/>
            </p:nvSpPr>
            <p:spPr>
              <a:xfrm>
                <a:off x="-52950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6" name="Google Shape;12546;p44"/>
              <p:cNvSpPr/>
              <p:nvPr/>
            </p:nvSpPr>
            <p:spPr>
              <a:xfrm>
                <a:off x="-52384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7" name="Google Shape;12547;p44"/>
              <p:cNvSpPr/>
              <p:nvPr/>
            </p:nvSpPr>
            <p:spPr>
              <a:xfrm>
                <a:off x="-51816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8" name="Google Shape;12548;p44"/>
              <p:cNvSpPr/>
              <p:nvPr/>
            </p:nvSpPr>
            <p:spPr>
              <a:xfrm>
                <a:off x="-4500575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9" name="Google Shape;12549;p44"/>
              <p:cNvSpPr/>
              <p:nvPr/>
            </p:nvSpPr>
            <p:spPr>
              <a:xfrm>
                <a:off x="-44437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0" name="Google Shape;12550;p44"/>
              <p:cNvSpPr/>
              <p:nvPr/>
            </p:nvSpPr>
            <p:spPr>
              <a:xfrm>
                <a:off x="-43868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1" name="Google Shape;12551;p44"/>
              <p:cNvSpPr/>
              <p:nvPr/>
            </p:nvSpPr>
            <p:spPr>
              <a:xfrm>
                <a:off x="-43300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2" name="Google Shape;12552;p44"/>
              <p:cNvSpPr/>
              <p:nvPr/>
            </p:nvSpPr>
            <p:spPr>
              <a:xfrm>
                <a:off x="-4273475" y="1627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3" name="Google Shape;12553;p44"/>
              <p:cNvSpPr/>
              <p:nvPr/>
            </p:nvSpPr>
            <p:spPr>
              <a:xfrm>
                <a:off x="-42166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4" name="Google Shape;12554;p44"/>
              <p:cNvSpPr/>
              <p:nvPr/>
            </p:nvSpPr>
            <p:spPr>
              <a:xfrm>
                <a:off x="-41597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5" name="Google Shape;12555;p44"/>
              <p:cNvSpPr/>
              <p:nvPr/>
            </p:nvSpPr>
            <p:spPr>
              <a:xfrm>
                <a:off x="-4103200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6" name="Google Shape;12556;p44"/>
              <p:cNvSpPr/>
              <p:nvPr/>
            </p:nvSpPr>
            <p:spPr>
              <a:xfrm>
                <a:off x="-40463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7" name="Google Shape;12557;p44"/>
              <p:cNvSpPr/>
              <p:nvPr/>
            </p:nvSpPr>
            <p:spPr>
              <a:xfrm>
                <a:off x="-39895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8" name="Google Shape;12558;p44"/>
              <p:cNvSpPr/>
              <p:nvPr/>
            </p:nvSpPr>
            <p:spPr>
              <a:xfrm>
                <a:off x="-39326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9" name="Google Shape;12559;p44"/>
              <p:cNvSpPr/>
              <p:nvPr/>
            </p:nvSpPr>
            <p:spPr>
              <a:xfrm>
                <a:off x="-38761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0" name="Google Shape;12560;p44"/>
              <p:cNvSpPr/>
              <p:nvPr/>
            </p:nvSpPr>
            <p:spPr>
              <a:xfrm>
                <a:off x="-38192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1" name="Google Shape;12561;p44"/>
              <p:cNvSpPr/>
              <p:nvPr/>
            </p:nvSpPr>
            <p:spPr>
              <a:xfrm>
                <a:off x="-37623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2" name="Google Shape;12562;p44"/>
              <p:cNvSpPr/>
              <p:nvPr/>
            </p:nvSpPr>
            <p:spPr>
              <a:xfrm>
                <a:off x="-37058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3" name="Google Shape;12563;p44"/>
              <p:cNvSpPr/>
              <p:nvPr/>
            </p:nvSpPr>
            <p:spPr>
              <a:xfrm>
                <a:off x="-36489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4" name="Google Shape;12564;p44"/>
              <p:cNvSpPr/>
              <p:nvPr/>
            </p:nvSpPr>
            <p:spPr>
              <a:xfrm>
                <a:off x="-35921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5" name="Google Shape;12565;p44"/>
              <p:cNvSpPr/>
              <p:nvPr/>
            </p:nvSpPr>
            <p:spPr>
              <a:xfrm>
                <a:off x="-3535575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6" name="Google Shape;12566;p44"/>
              <p:cNvSpPr/>
              <p:nvPr/>
            </p:nvSpPr>
            <p:spPr>
              <a:xfrm>
                <a:off x="-34787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7" name="Google Shape;12567;p44"/>
              <p:cNvSpPr/>
              <p:nvPr/>
            </p:nvSpPr>
            <p:spPr>
              <a:xfrm>
                <a:off x="-33650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8" name="Google Shape;12568;p44"/>
              <p:cNvSpPr/>
              <p:nvPr/>
            </p:nvSpPr>
            <p:spPr>
              <a:xfrm>
                <a:off x="-33084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9" name="Google Shape;12569;p44"/>
              <p:cNvSpPr/>
              <p:nvPr/>
            </p:nvSpPr>
            <p:spPr>
              <a:xfrm>
                <a:off x="-32516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0" name="Google Shape;12570;p44"/>
              <p:cNvSpPr/>
              <p:nvPr/>
            </p:nvSpPr>
            <p:spPr>
              <a:xfrm>
                <a:off x="-31947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1" name="Google Shape;12571;p44"/>
              <p:cNvSpPr/>
              <p:nvPr/>
            </p:nvSpPr>
            <p:spPr>
              <a:xfrm>
                <a:off x="-3138200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2" name="Google Shape;12572;p44"/>
              <p:cNvSpPr/>
              <p:nvPr/>
            </p:nvSpPr>
            <p:spPr>
              <a:xfrm>
                <a:off x="-30813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3" name="Google Shape;12573;p44"/>
              <p:cNvSpPr/>
              <p:nvPr/>
            </p:nvSpPr>
            <p:spPr>
              <a:xfrm>
                <a:off x="-30245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4" name="Google Shape;12574;p44"/>
              <p:cNvSpPr/>
              <p:nvPr/>
            </p:nvSpPr>
            <p:spPr>
              <a:xfrm>
                <a:off x="-296765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5" name="Google Shape;12575;p44"/>
              <p:cNvSpPr/>
              <p:nvPr/>
            </p:nvSpPr>
            <p:spPr>
              <a:xfrm>
                <a:off x="-2911100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6" name="Google Shape;12576;p44"/>
              <p:cNvSpPr/>
              <p:nvPr/>
            </p:nvSpPr>
            <p:spPr>
              <a:xfrm>
                <a:off x="-2854250" y="1627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7" name="Google Shape;12577;p44"/>
              <p:cNvSpPr/>
              <p:nvPr/>
            </p:nvSpPr>
            <p:spPr>
              <a:xfrm>
                <a:off x="-27973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8" name="Google Shape;12578;p44"/>
              <p:cNvSpPr/>
              <p:nvPr/>
            </p:nvSpPr>
            <p:spPr>
              <a:xfrm>
                <a:off x="-2740825" y="162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9" name="Google Shape;12579;p44"/>
              <p:cNvSpPr/>
              <p:nvPr/>
            </p:nvSpPr>
            <p:spPr>
              <a:xfrm>
                <a:off x="-268397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0" name="Google Shape;12580;p44"/>
              <p:cNvSpPr/>
              <p:nvPr/>
            </p:nvSpPr>
            <p:spPr>
              <a:xfrm>
                <a:off x="-2627125" y="162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1" name="Google Shape;12581;p44"/>
              <p:cNvSpPr/>
              <p:nvPr/>
            </p:nvSpPr>
            <p:spPr>
              <a:xfrm>
                <a:off x="-83037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2" name="Google Shape;12582;p44"/>
              <p:cNvSpPr/>
              <p:nvPr/>
            </p:nvSpPr>
            <p:spPr>
              <a:xfrm>
                <a:off x="-82468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3" name="Google Shape;12583;p44"/>
              <p:cNvSpPr/>
              <p:nvPr/>
            </p:nvSpPr>
            <p:spPr>
              <a:xfrm>
                <a:off x="-77361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4" name="Google Shape;12584;p44"/>
              <p:cNvSpPr/>
              <p:nvPr/>
            </p:nvSpPr>
            <p:spPr>
              <a:xfrm>
                <a:off x="-66008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5" name="Google Shape;12585;p44"/>
              <p:cNvSpPr/>
              <p:nvPr/>
            </p:nvSpPr>
            <p:spPr>
              <a:xfrm>
                <a:off x="-65439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6" name="Google Shape;12586;p44"/>
              <p:cNvSpPr/>
              <p:nvPr/>
            </p:nvSpPr>
            <p:spPr>
              <a:xfrm>
                <a:off x="-64871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7" name="Google Shape;12587;p44"/>
              <p:cNvSpPr/>
              <p:nvPr/>
            </p:nvSpPr>
            <p:spPr>
              <a:xfrm>
                <a:off x="-6430575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8" name="Google Shape;12588;p44"/>
              <p:cNvSpPr/>
              <p:nvPr/>
            </p:nvSpPr>
            <p:spPr>
              <a:xfrm>
                <a:off x="-63737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9" name="Google Shape;12589;p44"/>
              <p:cNvSpPr/>
              <p:nvPr/>
            </p:nvSpPr>
            <p:spPr>
              <a:xfrm>
                <a:off x="-63168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0" name="Google Shape;12590;p44"/>
              <p:cNvSpPr/>
              <p:nvPr/>
            </p:nvSpPr>
            <p:spPr>
              <a:xfrm>
                <a:off x="-62600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1" name="Google Shape;12591;p44"/>
              <p:cNvSpPr/>
              <p:nvPr/>
            </p:nvSpPr>
            <p:spPr>
              <a:xfrm>
                <a:off x="-62034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44"/>
              <p:cNvSpPr/>
              <p:nvPr/>
            </p:nvSpPr>
            <p:spPr>
              <a:xfrm>
                <a:off x="-53518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44"/>
              <p:cNvSpPr/>
              <p:nvPr/>
            </p:nvSpPr>
            <p:spPr>
              <a:xfrm>
                <a:off x="-52950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44"/>
              <p:cNvSpPr/>
              <p:nvPr/>
            </p:nvSpPr>
            <p:spPr>
              <a:xfrm>
                <a:off x="-52384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44"/>
              <p:cNvSpPr/>
              <p:nvPr/>
            </p:nvSpPr>
            <p:spPr>
              <a:xfrm>
                <a:off x="-51247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44"/>
              <p:cNvSpPr/>
              <p:nvPr/>
            </p:nvSpPr>
            <p:spPr>
              <a:xfrm>
                <a:off x="-46139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44"/>
              <p:cNvSpPr/>
              <p:nvPr/>
            </p:nvSpPr>
            <p:spPr>
              <a:xfrm>
                <a:off x="-45571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44"/>
              <p:cNvSpPr/>
              <p:nvPr/>
            </p:nvSpPr>
            <p:spPr>
              <a:xfrm>
                <a:off x="-4500575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44"/>
              <p:cNvSpPr/>
              <p:nvPr/>
            </p:nvSpPr>
            <p:spPr>
              <a:xfrm>
                <a:off x="-44437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44"/>
              <p:cNvSpPr/>
              <p:nvPr/>
            </p:nvSpPr>
            <p:spPr>
              <a:xfrm>
                <a:off x="-43868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44"/>
              <p:cNvSpPr/>
              <p:nvPr/>
            </p:nvSpPr>
            <p:spPr>
              <a:xfrm>
                <a:off x="-43300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44"/>
              <p:cNvSpPr/>
              <p:nvPr/>
            </p:nvSpPr>
            <p:spPr>
              <a:xfrm>
                <a:off x="-4273475" y="1683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44"/>
              <p:cNvSpPr/>
              <p:nvPr/>
            </p:nvSpPr>
            <p:spPr>
              <a:xfrm>
                <a:off x="-42166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44"/>
              <p:cNvSpPr/>
              <p:nvPr/>
            </p:nvSpPr>
            <p:spPr>
              <a:xfrm>
                <a:off x="-41597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44"/>
              <p:cNvSpPr/>
              <p:nvPr/>
            </p:nvSpPr>
            <p:spPr>
              <a:xfrm>
                <a:off x="-4103200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6" name="Google Shape;12606;p44"/>
              <p:cNvSpPr/>
              <p:nvPr/>
            </p:nvSpPr>
            <p:spPr>
              <a:xfrm>
                <a:off x="-40463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7" name="Google Shape;12607;p44"/>
              <p:cNvSpPr/>
              <p:nvPr/>
            </p:nvSpPr>
            <p:spPr>
              <a:xfrm>
                <a:off x="-39895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44"/>
              <p:cNvSpPr/>
              <p:nvPr/>
            </p:nvSpPr>
            <p:spPr>
              <a:xfrm>
                <a:off x="-39326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44"/>
              <p:cNvSpPr/>
              <p:nvPr/>
            </p:nvSpPr>
            <p:spPr>
              <a:xfrm>
                <a:off x="-38761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44"/>
              <p:cNvSpPr/>
              <p:nvPr/>
            </p:nvSpPr>
            <p:spPr>
              <a:xfrm>
                <a:off x="-38192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44"/>
              <p:cNvSpPr/>
              <p:nvPr/>
            </p:nvSpPr>
            <p:spPr>
              <a:xfrm>
                <a:off x="-37623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44"/>
              <p:cNvSpPr/>
              <p:nvPr/>
            </p:nvSpPr>
            <p:spPr>
              <a:xfrm>
                <a:off x="-37058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44"/>
              <p:cNvSpPr/>
              <p:nvPr/>
            </p:nvSpPr>
            <p:spPr>
              <a:xfrm>
                <a:off x="-36489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44"/>
              <p:cNvSpPr/>
              <p:nvPr/>
            </p:nvSpPr>
            <p:spPr>
              <a:xfrm>
                <a:off x="-35921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44"/>
              <p:cNvSpPr/>
              <p:nvPr/>
            </p:nvSpPr>
            <p:spPr>
              <a:xfrm>
                <a:off x="-3535575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44"/>
              <p:cNvSpPr/>
              <p:nvPr/>
            </p:nvSpPr>
            <p:spPr>
              <a:xfrm>
                <a:off x="-34787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7" name="Google Shape;12617;p44"/>
              <p:cNvSpPr/>
              <p:nvPr/>
            </p:nvSpPr>
            <p:spPr>
              <a:xfrm>
                <a:off x="-34218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8" name="Google Shape;12618;p44"/>
              <p:cNvSpPr/>
              <p:nvPr/>
            </p:nvSpPr>
            <p:spPr>
              <a:xfrm>
                <a:off x="-33650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9" name="Google Shape;12619;p44"/>
              <p:cNvSpPr/>
              <p:nvPr/>
            </p:nvSpPr>
            <p:spPr>
              <a:xfrm>
                <a:off x="-33084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0" name="Google Shape;12620;p44"/>
              <p:cNvSpPr/>
              <p:nvPr/>
            </p:nvSpPr>
            <p:spPr>
              <a:xfrm>
                <a:off x="-32516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1" name="Google Shape;12621;p44"/>
              <p:cNvSpPr/>
              <p:nvPr/>
            </p:nvSpPr>
            <p:spPr>
              <a:xfrm>
                <a:off x="-31947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2" name="Google Shape;12622;p44"/>
              <p:cNvSpPr/>
              <p:nvPr/>
            </p:nvSpPr>
            <p:spPr>
              <a:xfrm>
                <a:off x="-3138200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3" name="Google Shape;12623;p44"/>
              <p:cNvSpPr/>
              <p:nvPr/>
            </p:nvSpPr>
            <p:spPr>
              <a:xfrm>
                <a:off x="-30813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4" name="Google Shape;12624;p44"/>
              <p:cNvSpPr/>
              <p:nvPr/>
            </p:nvSpPr>
            <p:spPr>
              <a:xfrm>
                <a:off x="-30245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5" name="Google Shape;12625;p44"/>
              <p:cNvSpPr/>
              <p:nvPr/>
            </p:nvSpPr>
            <p:spPr>
              <a:xfrm>
                <a:off x="-296765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6" name="Google Shape;12626;p44"/>
              <p:cNvSpPr/>
              <p:nvPr/>
            </p:nvSpPr>
            <p:spPr>
              <a:xfrm>
                <a:off x="-2911100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7" name="Google Shape;12627;p44"/>
              <p:cNvSpPr/>
              <p:nvPr/>
            </p:nvSpPr>
            <p:spPr>
              <a:xfrm>
                <a:off x="-2854250" y="1683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8" name="Google Shape;12628;p44"/>
              <p:cNvSpPr/>
              <p:nvPr/>
            </p:nvSpPr>
            <p:spPr>
              <a:xfrm>
                <a:off x="-27973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9" name="Google Shape;12629;p44"/>
              <p:cNvSpPr/>
              <p:nvPr/>
            </p:nvSpPr>
            <p:spPr>
              <a:xfrm>
                <a:off x="-2740825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0" name="Google Shape;12630;p44"/>
              <p:cNvSpPr/>
              <p:nvPr/>
            </p:nvSpPr>
            <p:spPr>
              <a:xfrm>
                <a:off x="-268397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1" name="Google Shape;12631;p44"/>
              <p:cNvSpPr/>
              <p:nvPr/>
            </p:nvSpPr>
            <p:spPr>
              <a:xfrm>
                <a:off x="-2627125" y="168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2" name="Google Shape;12632;p44"/>
              <p:cNvSpPr/>
              <p:nvPr/>
            </p:nvSpPr>
            <p:spPr>
              <a:xfrm>
                <a:off x="-2570575" y="168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3" name="Google Shape;12633;p44"/>
              <p:cNvSpPr/>
              <p:nvPr/>
            </p:nvSpPr>
            <p:spPr>
              <a:xfrm>
                <a:off x="-836057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4" name="Google Shape;12634;p44"/>
              <p:cNvSpPr/>
              <p:nvPr/>
            </p:nvSpPr>
            <p:spPr>
              <a:xfrm>
                <a:off x="-83037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5" name="Google Shape;12635;p44"/>
              <p:cNvSpPr/>
              <p:nvPr/>
            </p:nvSpPr>
            <p:spPr>
              <a:xfrm>
                <a:off x="-8246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6" name="Google Shape;12636;p44"/>
              <p:cNvSpPr/>
              <p:nvPr/>
            </p:nvSpPr>
            <p:spPr>
              <a:xfrm>
                <a:off x="-819032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7" name="Google Shape;12637;p44"/>
              <p:cNvSpPr/>
              <p:nvPr/>
            </p:nvSpPr>
            <p:spPr>
              <a:xfrm>
                <a:off x="-81334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8" name="Google Shape;12638;p44"/>
              <p:cNvSpPr/>
              <p:nvPr/>
            </p:nvSpPr>
            <p:spPr>
              <a:xfrm>
                <a:off x="-80766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9" name="Google Shape;12639;p44"/>
              <p:cNvSpPr/>
              <p:nvPr/>
            </p:nvSpPr>
            <p:spPr>
              <a:xfrm>
                <a:off x="-78495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0" name="Google Shape;12640;p44"/>
              <p:cNvSpPr/>
              <p:nvPr/>
            </p:nvSpPr>
            <p:spPr>
              <a:xfrm>
                <a:off x="-7792950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1" name="Google Shape;12641;p44"/>
              <p:cNvSpPr/>
              <p:nvPr/>
            </p:nvSpPr>
            <p:spPr>
              <a:xfrm>
                <a:off x="-77361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2" name="Google Shape;12642;p44"/>
              <p:cNvSpPr/>
              <p:nvPr/>
            </p:nvSpPr>
            <p:spPr>
              <a:xfrm>
                <a:off x="-76792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3" name="Google Shape;12643;p44"/>
              <p:cNvSpPr/>
              <p:nvPr/>
            </p:nvSpPr>
            <p:spPr>
              <a:xfrm>
                <a:off x="-76224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4" name="Google Shape;12644;p44"/>
              <p:cNvSpPr/>
              <p:nvPr/>
            </p:nvSpPr>
            <p:spPr>
              <a:xfrm>
                <a:off x="-7281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5" name="Google Shape;12645;p44"/>
              <p:cNvSpPr/>
              <p:nvPr/>
            </p:nvSpPr>
            <p:spPr>
              <a:xfrm>
                <a:off x="-72250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6" name="Google Shape;12646;p44"/>
              <p:cNvSpPr/>
              <p:nvPr/>
            </p:nvSpPr>
            <p:spPr>
              <a:xfrm>
                <a:off x="-66008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7" name="Google Shape;12647;p44"/>
              <p:cNvSpPr/>
              <p:nvPr/>
            </p:nvSpPr>
            <p:spPr>
              <a:xfrm>
                <a:off x="-65439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8" name="Google Shape;12648;p44"/>
              <p:cNvSpPr/>
              <p:nvPr/>
            </p:nvSpPr>
            <p:spPr>
              <a:xfrm>
                <a:off x="-64871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9" name="Google Shape;12649;p44"/>
              <p:cNvSpPr/>
              <p:nvPr/>
            </p:nvSpPr>
            <p:spPr>
              <a:xfrm>
                <a:off x="-643057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0" name="Google Shape;12650;p44"/>
              <p:cNvSpPr/>
              <p:nvPr/>
            </p:nvSpPr>
            <p:spPr>
              <a:xfrm>
                <a:off x="-63737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1" name="Google Shape;12651;p44"/>
              <p:cNvSpPr/>
              <p:nvPr/>
            </p:nvSpPr>
            <p:spPr>
              <a:xfrm>
                <a:off x="-6316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2" name="Google Shape;12652;p44"/>
              <p:cNvSpPr/>
              <p:nvPr/>
            </p:nvSpPr>
            <p:spPr>
              <a:xfrm>
                <a:off x="-62600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3" name="Google Shape;12653;p44"/>
              <p:cNvSpPr/>
              <p:nvPr/>
            </p:nvSpPr>
            <p:spPr>
              <a:xfrm>
                <a:off x="-5351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4" name="Google Shape;12654;p44"/>
              <p:cNvSpPr/>
              <p:nvPr/>
            </p:nvSpPr>
            <p:spPr>
              <a:xfrm>
                <a:off x="-52950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5" name="Google Shape;12655;p44"/>
              <p:cNvSpPr/>
              <p:nvPr/>
            </p:nvSpPr>
            <p:spPr>
              <a:xfrm>
                <a:off x="-52384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6" name="Google Shape;12656;p44"/>
              <p:cNvSpPr/>
              <p:nvPr/>
            </p:nvSpPr>
            <p:spPr>
              <a:xfrm>
                <a:off x="-51816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7" name="Google Shape;12657;p44"/>
              <p:cNvSpPr/>
              <p:nvPr/>
            </p:nvSpPr>
            <p:spPr>
              <a:xfrm>
                <a:off x="-51247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8" name="Google Shape;12658;p44"/>
              <p:cNvSpPr/>
              <p:nvPr/>
            </p:nvSpPr>
            <p:spPr>
              <a:xfrm>
                <a:off x="-5068200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9" name="Google Shape;12659;p44"/>
              <p:cNvSpPr/>
              <p:nvPr/>
            </p:nvSpPr>
            <p:spPr>
              <a:xfrm>
                <a:off x="-48411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0" name="Google Shape;12660;p44"/>
              <p:cNvSpPr/>
              <p:nvPr/>
            </p:nvSpPr>
            <p:spPr>
              <a:xfrm>
                <a:off x="-47842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1" name="Google Shape;12661;p44"/>
              <p:cNvSpPr/>
              <p:nvPr/>
            </p:nvSpPr>
            <p:spPr>
              <a:xfrm>
                <a:off x="-4727400" y="1740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2" name="Google Shape;12662;p44"/>
              <p:cNvSpPr/>
              <p:nvPr/>
            </p:nvSpPr>
            <p:spPr>
              <a:xfrm>
                <a:off x="-46708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3" name="Google Shape;12663;p44"/>
              <p:cNvSpPr/>
              <p:nvPr/>
            </p:nvSpPr>
            <p:spPr>
              <a:xfrm>
                <a:off x="-46139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4" name="Google Shape;12664;p44"/>
              <p:cNvSpPr/>
              <p:nvPr/>
            </p:nvSpPr>
            <p:spPr>
              <a:xfrm>
                <a:off x="-45571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5" name="Google Shape;12665;p44"/>
              <p:cNvSpPr/>
              <p:nvPr/>
            </p:nvSpPr>
            <p:spPr>
              <a:xfrm>
                <a:off x="-450057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6" name="Google Shape;12666;p44"/>
              <p:cNvSpPr/>
              <p:nvPr/>
            </p:nvSpPr>
            <p:spPr>
              <a:xfrm>
                <a:off x="-44437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7" name="Google Shape;12667;p44"/>
              <p:cNvSpPr/>
              <p:nvPr/>
            </p:nvSpPr>
            <p:spPr>
              <a:xfrm>
                <a:off x="-4386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8" name="Google Shape;12668;p44"/>
              <p:cNvSpPr/>
              <p:nvPr/>
            </p:nvSpPr>
            <p:spPr>
              <a:xfrm>
                <a:off x="-43300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9" name="Google Shape;12669;p44"/>
              <p:cNvSpPr/>
              <p:nvPr/>
            </p:nvSpPr>
            <p:spPr>
              <a:xfrm>
                <a:off x="-4273475" y="1740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0" name="Google Shape;12670;p44"/>
              <p:cNvSpPr/>
              <p:nvPr/>
            </p:nvSpPr>
            <p:spPr>
              <a:xfrm>
                <a:off x="-42166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1" name="Google Shape;12671;p44"/>
              <p:cNvSpPr/>
              <p:nvPr/>
            </p:nvSpPr>
            <p:spPr>
              <a:xfrm>
                <a:off x="-41597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2" name="Google Shape;12672;p44"/>
              <p:cNvSpPr/>
              <p:nvPr/>
            </p:nvSpPr>
            <p:spPr>
              <a:xfrm>
                <a:off x="-4103200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3" name="Google Shape;12673;p44"/>
              <p:cNvSpPr/>
              <p:nvPr/>
            </p:nvSpPr>
            <p:spPr>
              <a:xfrm>
                <a:off x="-40463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4" name="Google Shape;12674;p44"/>
              <p:cNvSpPr/>
              <p:nvPr/>
            </p:nvSpPr>
            <p:spPr>
              <a:xfrm>
                <a:off x="-39895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5" name="Google Shape;12675;p44"/>
              <p:cNvSpPr/>
              <p:nvPr/>
            </p:nvSpPr>
            <p:spPr>
              <a:xfrm>
                <a:off x="-39326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44"/>
              <p:cNvSpPr/>
              <p:nvPr/>
            </p:nvSpPr>
            <p:spPr>
              <a:xfrm>
                <a:off x="-38761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44"/>
              <p:cNvSpPr/>
              <p:nvPr/>
            </p:nvSpPr>
            <p:spPr>
              <a:xfrm>
                <a:off x="-38192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8" name="Google Shape;12678;p44"/>
              <p:cNvSpPr/>
              <p:nvPr/>
            </p:nvSpPr>
            <p:spPr>
              <a:xfrm>
                <a:off x="-37623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9" name="Google Shape;12679;p44"/>
              <p:cNvSpPr/>
              <p:nvPr/>
            </p:nvSpPr>
            <p:spPr>
              <a:xfrm>
                <a:off x="-37058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0" name="Google Shape;12680;p44"/>
              <p:cNvSpPr/>
              <p:nvPr/>
            </p:nvSpPr>
            <p:spPr>
              <a:xfrm>
                <a:off x="-36489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1" name="Google Shape;12681;p44"/>
              <p:cNvSpPr/>
              <p:nvPr/>
            </p:nvSpPr>
            <p:spPr>
              <a:xfrm>
                <a:off x="-35921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2" name="Google Shape;12682;p44"/>
              <p:cNvSpPr/>
              <p:nvPr/>
            </p:nvSpPr>
            <p:spPr>
              <a:xfrm>
                <a:off x="-353557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3" name="Google Shape;12683;p44"/>
              <p:cNvSpPr/>
              <p:nvPr/>
            </p:nvSpPr>
            <p:spPr>
              <a:xfrm>
                <a:off x="-34787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4" name="Google Shape;12684;p44"/>
              <p:cNvSpPr/>
              <p:nvPr/>
            </p:nvSpPr>
            <p:spPr>
              <a:xfrm>
                <a:off x="-34218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5" name="Google Shape;12685;p44"/>
              <p:cNvSpPr/>
              <p:nvPr/>
            </p:nvSpPr>
            <p:spPr>
              <a:xfrm>
                <a:off x="-33650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6" name="Google Shape;12686;p44"/>
              <p:cNvSpPr/>
              <p:nvPr/>
            </p:nvSpPr>
            <p:spPr>
              <a:xfrm>
                <a:off x="-33084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7" name="Google Shape;12687;p44"/>
              <p:cNvSpPr/>
              <p:nvPr/>
            </p:nvSpPr>
            <p:spPr>
              <a:xfrm>
                <a:off x="-32516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8" name="Google Shape;12688;p44"/>
              <p:cNvSpPr/>
              <p:nvPr/>
            </p:nvSpPr>
            <p:spPr>
              <a:xfrm>
                <a:off x="-31947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9" name="Google Shape;12689;p44"/>
              <p:cNvSpPr/>
              <p:nvPr/>
            </p:nvSpPr>
            <p:spPr>
              <a:xfrm>
                <a:off x="-3138200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0" name="Google Shape;12690;p44"/>
              <p:cNvSpPr/>
              <p:nvPr/>
            </p:nvSpPr>
            <p:spPr>
              <a:xfrm>
                <a:off x="-30813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1" name="Google Shape;12691;p44"/>
              <p:cNvSpPr/>
              <p:nvPr/>
            </p:nvSpPr>
            <p:spPr>
              <a:xfrm>
                <a:off x="-30245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44"/>
              <p:cNvSpPr/>
              <p:nvPr/>
            </p:nvSpPr>
            <p:spPr>
              <a:xfrm>
                <a:off x="-296765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44"/>
              <p:cNvSpPr/>
              <p:nvPr/>
            </p:nvSpPr>
            <p:spPr>
              <a:xfrm>
                <a:off x="-2911100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44"/>
              <p:cNvSpPr/>
              <p:nvPr/>
            </p:nvSpPr>
            <p:spPr>
              <a:xfrm>
                <a:off x="-2854250" y="1740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44"/>
              <p:cNvSpPr/>
              <p:nvPr/>
            </p:nvSpPr>
            <p:spPr>
              <a:xfrm>
                <a:off x="-27973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6" name="Google Shape;12696;p44"/>
              <p:cNvSpPr/>
              <p:nvPr/>
            </p:nvSpPr>
            <p:spPr>
              <a:xfrm>
                <a:off x="-274082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7" name="Google Shape;12697;p44"/>
              <p:cNvSpPr/>
              <p:nvPr/>
            </p:nvSpPr>
            <p:spPr>
              <a:xfrm>
                <a:off x="-268397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8" name="Google Shape;12698;p44"/>
              <p:cNvSpPr/>
              <p:nvPr/>
            </p:nvSpPr>
            <p:spPr>
              <a:xfrm>
                <a:off x="-26271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9" name="Google Shape;12699;p44"/>
              <p:cNvSpPr/>
              <p:nvPr/>
            </p:nvSpPr>
            <p:spPr>
              <a:xfrm>
                <a:off x="-2570575" y="174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0" name="Google Shape;12700;p44"/>
              <p:cNvSpPr/>
              <p:nvPr/>
            </p:nvSpPr>
            <p:spPr>
              <a:xfrm>
                <a:off x="-2513725" y="174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1" name="Google Shape;12701;p44"/>
              <p:cNvSpPr/>
              <p:nvPr/>
            </p:nvSpPr>
            <p:spPr>
              <a:xfrm>
                <a:off x="-84171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2" name="Google Shape;12702;p44"/>
              <p:cNvSpPr/>
              <p:nvPr/>
            </p:nvSpPr>
            <p:spPr>
              <a:xfrm>
                <a:off x="-83605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3" name="Google Shape;12703;p44"/>
              <p:cNvSpPr/>
              <p:nvPr/>
            </p:nvSpPr>
            <p:spPr>
              <a:xfrm>
                <a:off x="-8303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4" name="Google Shape;12704;p44"/>
              <p:cNvSpPr/>
              <p:nvPr/>
            </p:nvSpPr>
            <p:spPr>
              <a:xfrm>
                <a:off x="-8246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5" name="Google Shape;12705;p44"/>
              <p:cNvSpPr/>
              <p:nvPr/>
            </p:nvSpPr>
            <p:spPr>
              <a:xfrm>
                <a:off x="-8190325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6" name="Google Shape;12706;p44"/>
              <p:cNvSpPr/>
              <p:nvPr/>
            </p:nvSpPr>
            <p:spPr>
              <a:xfrm>
                <a:off x="-81334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7" name="Google Shape;12707;p44"/>
              <p:cNvSpPr/>
              <p:nvPr/>
            </p:nvSpPr>
            <p:spPr>
              <a:xfrm>
                <a:off x="-80766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8" name="Google Shape;12708;p44"/>
              <p:cNvSpPr/>
              <p:nvPr/>
            </p:nvSpPr>
            <p:spPr>
              <a:xfrm>
                <a:off x="-80197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9" name="Google Shape;12709;p44"/>
              <p:cNvSpPr/>
              <p:nvPr/>
            </p:nvSpPr>
            <p:spPr>
              <a:xfrm>
                <a:off x="-79632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0" name="Google Shape;12710;p44"/>
              <p:cNvSpPr/>
              <p:nvPr/>
            </p:nvSpPr>
            <p:spPr>
              <a:xfrm>
                <a:off x="-79063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1" name="Google Shape;12711;p44"/>
              <p:cNvSpPr/>
              <p:nvPr/>
            </p:nvSpPr>
            <p:spPr>
              <a:xfrm>
                <a:off x="-78495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2" name="Google Shape;12712;p44"/>
              <p:cNvSpPr/>
              <p:nvPr/>
            </p:nvSpPr>
            <p:spPr>
              <a:xfrm>
                <a:off x="-7792950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3" name="Google Shape;12713;p44"/>
              <p:cNvSpPr/>
              <p:nvPr/>
            </p:nvSpPr>
            <p:spPr>
              <a:xfrm>
                <a:off x="-77361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4" name="Google Shape;12714;p44"/>
              <p:cNvSpPr/>
              <p:nvPr/>
            </p:nvSpPr>
            <p:spPr>
              <a:xfrm>
                <a:off x="-76792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5" name="Google Shape;12715;p44"/>
              <p:cNvSpPr/>
              <p:nvPr/>
            </p:nvSpPr>
            <p:spPr>
              <a:xfrm>
                <a:off x="-76224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6" name="Google Shape;12716;p44"/>
              <p:cNvSpPr/>
              <p:nvPr/>
            </p:nvSpPr>
            <p:spPr>
              <a:xfrm>
                <a:off x="-7281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7" name="Google Shape;12717;p44"/>
              <p:cNvSpPr/>
              <p:nvPr/>
            </p:nvSpPr>
            <p:spPr>
              <a:xfrm>
                <a:off x="-72250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8" name="Google Shape;12718;p44"/>
              <p:cNvSpPr/>
              <p:nvPr/>
            </p:nvSpPr>
            <p:spPr>
              <a:xfrm>
                <a:off x="-71684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9" name="Google Shape;12719;p44"/>
              <p:cNvSpPr/>
              <p:nvPr/>
            </p:nvSpPr>
            <p:spPr>
              <a:xfrm>
                <a:off x="-66008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0" name="Google Shape;12720;p44"/>
              <p:cNvSpPr/>
              <p:nvPr/>
            </p:nvSpPr>
            <p:spPr>
              <a:xfrm>
                <a:off x="-65439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1" name="Google Shape;12721;p44"/>
              <p:cNvSpPr/>
              <p:nvPr/>
            </p:nvSpPr>
            <p:spPr>
              <a:xfrm>
                <a:off x="-64871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2" name="Google Shape;12722;p44"/>
              <p:cNvSpPr/>
              <p:nvPr/>
            </p:nvSpPr>
            <p:spPr>
              <a:xfrm>
                <a:off x="-6430575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3" name="Google Shape;12723;p44"/>
              <p:cNvSpPr/>
              <p:nvPr/>
            </p:nvSpPr>
            <p:spPr>
              <a:xfrm>
                <a:off x="-6373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4" name="Google Shape;12724;p44"/>
              <p:cNvSpPr/>
              <p:nvPr/>
            </p:nvSpPr>
            <p:spPr>
              <a:xfrm>
                <a:off x="-6316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5" name="Google Shape;12725;p44"/>
              <p:cNvSpPr/>
              <p:nvPr/>
            </p:nvSpPr>
            <p:spPr>
              <a:xfrm>
                <a:off x="-5408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6" name="Google Shape;12726;p44"/>
              <p:cNvSpPr/>
              <p:nvPr/>
            </p:nvSpPr>
            <p:spPr>
              <a:xfrm>
                <a:off x="-5351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7" name="Google Shape;12727;p44"/>
              <p:cNvSpPr/>
              <p:nvPr/>
            </p:nvSpPr>
            <p:spPr>
              <a:xfrm>
                <a:off x="-52950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8" name="Google Shape;12728;p44"/>
              <p:cNvSpPr/>
              <p:nvPr/>
            </p:nvSpPr>
            <p:spPr>
              <a:xfrm>
                <a:off x="-52384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9" name="Google Shape;12729;p44"/>
              <p:cNvSpPr/>
              <p:nvPr/>
            </p:nvSpPr>
            <p:spPr>
              <a:xfrm>
                <a:off x="-51816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0" name="Google Shape;12730;p44"/>
              <p:cNvSpPr/>
              <p:nvPr/>
            </p:nvSpPr>
            <p:spPr>
              <a:xfrm>
                <a:off x="-51247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1" name="Google Shape;12731;p44"/>
              <p:cNvSpPr/>
              <p:nvPr/>
            </p:nvSpPr>
            <p:spPr>
              <a:xfrm>
                <a:off x="-5068200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2" name="Google Shape;12732;p44"/>
              <p:cNvSpPr/>
              <p:nvPr/>
            </p:nvSpPr>
            <p:spPr>
              <a:xfrm>
                <a:off x="-50113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3" name="Google Shape;12733;p44"/>
              <p:cNvSpPr/>
              <p:nvPr/>
            </p:nvSpPr>
            <p:spPr>
              <a:xfrm>
                <a:off x="-48976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4" name="Google Shape;12734;p44"/>
              <p:cNvSpPr/>
              <p:nvPr/>
            </p:nvSpPr>
            <p:spPr>
              <a:xfrm>
                <a:off x="-48411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5" name="Google Shape;12735;p44"/>
              <p:cNvSpPr/>
              <p:nvPr/>
            </p:nvSpPr>
            <p:spPr>
              <a:xfrm>
                <a:off x="-47842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6" name="Google Shape;12736;p44"/>
              <p:cNvSpPr/>
              <p:nvPr/>
            </p:nvSpPr>
            <p:spPr>
              <a:xfrm>
                <a:off x="-4727400" y="1797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7" name="Google Shape;12737;p44"/>
              <p:cNvSpPr/>
              <p:nvPr/>
            </p:nvSpPr>
            <p:spPr>
              <a:xfrm>
                <a:off x="-46708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8" name="Google Shape;12738;p44"/>
              <p:cNvSpPr/>
              <p:nvPr/>
            </p:nvSpPr>
            <p:spPr>
              <a:xfrm>
                <a:off x="-46139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9" name="Google Shape;12739;p44"/>
              <p:cNvSpPr/>
              <p:nvPr/>
            </p:nvSpPr>
            <p:spPr>
              <a:xfrm>
                <a:off x="-45571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0" name="Google Shape;12740;p44"/>
              <p:cNvSpPr/>
              <p:nvPr/>
            </p:nvSpPr>
            <p:spPr>
              <a:xfrm>
                <a:off x="-4500575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1" name="Google Shape;12741;p44"/>
              <p:cNvSpPr/>
              <p:nvPr/>
            </p:nvSpPr>
            <p:spPr>
              <a:xfrm>
                <a:off x="-4443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2" name="Google Shape;12742;p44"/>
              <p:cNvSpPr/>
              <p:nvPr/>
            </p:nvSpPr>
            <p:spPr>
              <a:xfrm>
                <a:off x="-4386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3" name="Google Shape;12743;p44"/>
              <p:cNvSpPr/>
              <p:nvPr/>
            </p:nvSpPr>
            <p:spPr>
              <a:xfrm>
                <a:off x="-43300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4" name="Google Shape;12744;p44"/>
              <p:cNvSpPr/>
              <p:nvPr/>
            </p:nvSpPr>
            <p:spPr>
              <a:xfrm>
                <a:off x="-4273475" y="1797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5" name="Google Shape;12745;p44"/>
              <p:cNvSpPr/>
              <p:nvPr/>
            </p:nvSpPr>
            <p:spPr>
              <a:xfrm>
                <a:off x="-42166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6" name="Google Shape;12746;p44"/>
              <p:cNvSpPr/>
              <p:nvPr/>
            </p:nvSpPr>
            <p:spPr>
              <a:xfrm>
                <a:off x="-41597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7" name="Google Shape;12747;p44"/>
              <p:cNvSpPr/>
              <p:nvPr/>
            </p:nvSpPr>
            <p:spPr>
              <a:xfrm>
                <a:off x="-4103200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8" name="Google Shape;12748;p44"/>
              <p:cNvSpPr/>
              <p:nvPr/>
            </p:nvSpPr>
            <p:spPr>
              <a:xfrm>
                <a:off x="-40463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9" name="Google Shape;12749;p44"/>
              <p:cNvSpPr/>
              <p:nvPr/>
            </p:nvSpPr>
            <p:spPr>
              <a:xfrm>
                <a:off x="-39895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0" name="Google Shape;12750;p44"/>
              <p:cNvSpPr/>
              <p:nvPr/>
            </p:nvSpPr>
            <p:spPr>
              <a:xfrm>
                <a:off x="-39326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1" name="Google Shape;12751;p44"/>
              <p:cNvSpPr/>
              <p:nvPr/>
            </p:nvSpPr>
            <p:spPr>
              <a:xfrm>
                <a:off x="-38761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2" name="Google Shape;12752;p44"/>
              <p:cNvSpPr/>
              <p:nvPr/>
            </p:nvSpPr>
            <p:spPr>
              <a:xfrm>
                <a:off x="-38192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3" name="Google Shape;12753;p44"/>
              <p:cNvSpPr/>
              <p:nvPr/>
            </p:nvSpPr>
            <p:spPr>
              <a:xfrm>
                <a:off x="-37623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4" name="Google Shape;12754;p44"/>
              <p:cNvSpPr/>
              <p:nvPr/>
            </p:nvSpPr>
            <p:spPr>
              <a:xfrm>
                <a:off x="-37058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5" name="Google Shape;12755;p44"/>
              <p:cNvSpPr/>
              <p:nvPr/>
            </p:nvSpPr>
            <p:spPr>
              <a:xfrm>
                <a:off x="-36489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6" name="Google Shape;12756;p44"/>
              <p:cNvSpPr/>
              <p:nvPr/>
            </p:nvSpPr>
            <p:spPr>
              <a:xfrm>
                <a:off x="-35921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7" name="Google Shape;12757;p44"/>
              <p:cNvSpPr/>
              <p:nvPr/>
            </p:nvSpPr>
            <p:spPr>
              <a:xfrm>
                <a:off x="-3535575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8" name="Google Shape;12758;p44"/>
              <p:cNvSpPr/>
              <p:nvPr/>
            </p:nvSpPr>
            <p:spPr>
              <a:xfrm>
                <a:off x="-3478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9" name="Google Shape;12759;p44"/>
              <p:cNvSpPr/>
              <p:nvPr/>
            </p:nvSpPr>
            <p:spPr>
              <a:xfrm>
                <a:off x="-3421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0" name="Google Shape;12760;p44"/>
              <p:cNvSpPr/>
              <p:nvPr/>
            </p:nvSpPr>
            <p:spPr>
              <a:xfrm>
                <a:off x="-33650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1" name="Google Shape;12761;p44"/>
              <p:cNvSpPr/>
              <p:nvPr/>
            </p:nvSpPr>
            <p:spPr>
              <a:xfrm>
                <a:off x="-33084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2" name="Google Shape;12762;p44"/>
              <p:cNvSpPr/>
              <p:nvPr/>
            </p:nvSpPr>
            <p:spPr>
              <a:xfrm>
                <a:off x="-32516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3" name="Google Shape;12763;p44"/>
              <p:cNvSpPr/>
              <p:nvPr/>
            </p:nvSpPr>
            <p:spPr>
              <a:xfrm>
                <a:off x="-31947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4" name="Google Shape;12764;p44"/>
              <p:cNvSpPr/>
              <p:nvPr/>
            </p:nvSpPr>
            <p:spPr>
              <a:xfrm>
                <a:off x="-3138200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5" name="Google Shape;12765;p44"/>
              <p:cNvSpPr/>
              <p:nvPr/>
            </p:nvSpPr>
            <p:spPr>
              <a:xfrm>
                <a:off x="-30813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6" name="Google Shape;12766;p44"/>
              <p:cNvSpPr/>
              <p:nvPr/>
            </p:nvSpPr>
            <p:spPr>
              <a:xfrm>
                <a:off x="-30245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7" name="Google Shape;12767;p44"/>
              <p:cNvSpPr/>
              <p:nvPr/>
            </p:nvSpPr>
            <p:spPr>
              <a:xfrm>
                <a:off x="-296765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8" name="Google Shape;12768;p44"/>
              <p:cNvSpPr/>
              <p:nvPr/>
            </p:nvSpPr>
            <p:spPr>
              <a:xfrm>
                <a:off x="-2911100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9" name="Google Shape;12769;p44"/>
              <p:cNvSpPr/>
              <p:nvPr/>
            </p:nvSpPr>
            <p:spPr>
              <a:xfrm>
                <a:off x="-2854250" y="1797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0" name="Google Shape;12770;p44"/>
              <p:cNvSpPr/>
              <p:nvPr/>
            </p:nvSpPr>
            <p:spPr>
              <a:xfrm>
                <a:off x="-27973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1" name="Google Shape;12771;p44"/>
              <p:cNvSpPr/>
              <p:nvPr/>
            </p:nvSpPr>
            <p:spPr>
              <a:xfrm>
                <a:off x="-27408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2" name="Google Shape;12772;p44"/>
              <p:cNvSpPr/>
              <p:nvPr/>
            </p:nvSpPr>
            <p:spPr>
              <a:xfrm>
                <a:off x="-26839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3" name="Google Shape;12773;p44"/>
              <p:cNvSpPr/>
              <p:nvPr/>
            </p:nvSpPr>
            <p:spPr>
              <a:xfrm>
                <a:off x="-26271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4" name="Google Shape;12774;p44"/>
              <p:cNvSpPr/>
              <p:nvPr/>
            </p:nvSpPr>
            <p:spPr>
              <a:xfrm>
                <a:off x="-2570575" y="179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5" name="Google Shape;12775;p44"/>
              <p:cNvSpPr/>
              <p:nvPr/>
            </p:nvSpPr>
            <p:spPr>
              <a:xfrm>
                <a:off x="-251372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6" name="Google Shape;12776;p44"/>
              <p:cNvSpPr/>
              <p:nvPr/>
            </p:nvSpPr>
            <p:spPr>
              <a:xfrm>
                <a:off x="-2456875" y="179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7" name="Google Shape;12777;p44"/>
              <p:cNvSpPr/>
              <p:nvPr/>
            </p:nvSpPr>
            <p:spPr>
              <a:xfrm>
                <a:off x="-83605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8" name="Google Shape;12778;p44"/>
              <p:cNvSpPr/>
              <p:nvPr/>
            </p:nvSpPr>
            <p:spPr>
              <a:xfrm>
                <a:off x="-8303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9" name="Google Shape;12779;p44"/>
              <p:cNvSpPr/>
              <p:nvPr/>
            </p:nvSpPr>
            <p:spPr>
              <a:xfrm>
                <a:off x="-8246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0" name="Google Shape;12780;p44"/>
              <p:cNvSpPr/>
              <p:nvPr/>
            </p:nvSpPr>
            <p:spPr>
              <a:xfrm>
                <a:off x="-8190325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1" name="Google Shape;12781;p44"/>
              <p:cNvSpPr/>
              <p:nvPr/>
            </p:nvSpPr>
            <p:spPr>
              <a:xfrm>
                <a:off x="-81334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2" name="Google Shape;12782;p44"/>
              <p:cNvSpPr/>
              <p:nvPr/>
            </p:nvSpPr>
            <p:spPr>
              <a:xfrm>
                <a:off x="-80766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3" name="Google Shape;12783;p44"/>
              <p:cNvSpPr/>
              <p:nvPr/>
            </p:nvSpPr>
            <p:spPr>
              <a:xfrm>
                <a:off x="-80197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4" name="Google Shape;12784;p44"/>
              <p:cNvSpPr/>
              <p:nvPr/>
            </p:nvSpPr>
            <p:spPr>
              <a:xfrm>
                <a:off x="-79632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5" name="Google Shape;12785;p44"/>
              <p:cNvSpPr/>
              <p:nvPr/>
            </p:nvSpPr>
            <p:spPr>
              <a:xfrm>
                <a:off x="-79063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6" name="Google Shape;12786;p44"/>
              <p:cNvSpPr/>
              <p:nvPr/>
            </p:nvSpPr>
            <p:spPr>
              <a:xfrm>
                <a:off x="-78495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7" name="Google Shape;12787;p44"/>
              <p:cNvSpPr/>
              <p:nvPr/>
            </p:nvSpPr>
            <p:spPr>
              <a:xfrm>
                <a:off x="-7792950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8" name="Google Shape;12788;p44"/>
              <p:cNvSpPr/>
              <p:nvPr/>
            </p:nvSpPr>
            <p:spPr>
              <a:xfrm>
                <a:off x="-77361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9" name="Google Shape;12789;p44"/>
              <p:cNvSpPr/>
              <p:nvPr/>
            </p:nvSpPr>
            <p:spPr>
              <a:xfrm>
                <a:off x="-76792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0" name="Google Shape;12790;p44"/>
              <p:cNvSpPr/>
              <p:nvPr/>
            </p:nvSpPr>
            <p:spPr>
              <a:xfrm>
                <a:off x="-76224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1" name="Google Shape;12791;p44"/>
              <p:cNvSpPr/>
              <p:nvPr/>
            </p:nvSpPr>
            <p:spPr>
              <a:xfrm>
                <a:off x="-7565850" y="1854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2" name="Google Shape;12792;p44"/>
              <p:cNvSpPr/>
              <p:nvPr/>
            </p:nvSpPr>
            <p:spPr>
              <a:xfrm>
                <a:off x="-75089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3" name="Google Shape;12793;p44"/>
              <p:cNvSpPr/>
              <p:nvPr/>
            </p:nvSpPr>
            <p:spPr>
              <a:xfrm>
                <a:off x="-74521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4" name="Google Shape;12794;p44"/>
              <p:cNvSpPr/>
              <p:nvPr/>
            </p:nvSpPr>
            <p:spPr>
              <a:xfrm>
                <a:off x="-7395575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5" name="Google Shape;12795;p44"/>
              <p:cNvSpPr/>
              <p:nvPr/>
            </p:nvSpPr>
            <p:spPr>
              <a:xfrm>
                <a:off x="-7338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6" name="Google Shape;12796;p44"/>
              <p:cNvSpPr/>
              <p:nvPr/>
            </p:nvSpPr>
            <p:spPr>
              <a:xfrm>
                <a:off x="-7281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7" name="Google Shape;12797;p44"/>
              <p:cNvSpPr/>
              <p:nvPr/>
            </p:nvSpPr>
            <p:spPr>
              <a:xfrm>
                <a:off x="-72250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8" name="Google Shape;12798;p44"/>
              <p:cNvSpPr/>
              <p:nvPr/>
            </p:nvSpPr>
            <p:spPr>
              <a:xfrm>
                <a:off x="-71684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9" name="Google Shape;12799;p44"/>
              <p:cNvSpPr/>
              <p:nvPr/>
            </p:nvSpPr>
            <p:spPr>
              <a:xfrm>
                <a:off x="-71116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0" name="Google Shape;12800;p44"/>
              <p:cNvSpPr/>
              <p:nvPr/>
            </p:nvSpPr>
            <p:spPr>
              <a:xfrm>
                <a:off x="-65439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1" name="Google Shape;12801;p44"/>
              <p:cNvSpPr/>
              <p:nvPr/>
            </p:nvSpPr>
            <p:spPr>
              <a:xfrm>
                <a:off x="-64871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2" name="Google Shape;12802;p44"/>
              <p:cNvSpPr/>
              <p:nvPr/>
            </p:nvSpPr>
            <p:spPr>
              <a:xfrm>
                <a:off x="-6430575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3" name="Google Shape;12803;p44"/>
              <p:cNvSpPr/>
              <p:nvPr/>
            </p:nvSpPr>
            <p:spPr>
              <a:xfrm>
                <a:off x="-6373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4" name="Google Shape;12804;p44"/>
              <p:cNvSpPr/>
              <p:nvPr/>
            </p:nvSpPr>
            <p:spPr>
              <a:xfrm>
                <a:off x="-6316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5" name="Google Shape;12805;p44"/>
              <p:cNvSpPr/>
              <p:nvPr/>
            </p:nvSpPr>
            <p:spPr>
              <a:xfrm>
                <a:off x="-60332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6" name="Google Shape;12806;p44"/>
              <p:cNvSpPr/>
              <p:nvPr/>
            </p:nvSpPr>
            <p:spPr>
              <a:xfrm>
                <a:off x="-59195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7" name="Google Shape;12807;p44"/>
              <p:cNvSpPr/>
              <p:nvPr/>
            </p:nvSpPr>
            <p:spPr>
              <a:xfrm>
                <a:off x="-5862950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8" name="Google Shape;12808;p44"/>
              <p:cNvSpPr/>
              <p:nvPr/>
            </p:nvSpPr>
            <p:spPr>
              <a:xfrm>
                <a:off x="-5408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9" name="Google Shape;12809;p44"/>
              <p:cNvSpPr/>
              <p:nvPr/>
            </p:nvSpPr>
            <p:spPr>
              <a:xfrm>
                <a:off x="-5351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0" name="Google Shape;12810;p44"/>
              <p:cNvSpPr/>
              <p:nvPr/>
            </p:nvSpPr>
            <p:spPr>
              <a:xfrm>
                <a:off x="-52950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1" name="Google Shape;12811;p44"/>
              <p:cNvSpPr/>
              <p:nvPr/>
            </p:nvSpPr>
            <p:spPr>
              <a:xfrm>
                <a:off x="-51816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2" name="Google Shape;12812;p44"/>
              <p:cNvSpPr/>
              <p:nvPr/>
            </p:nvSpPr>
            <p:spPr>
              <a:xfrm>
                <a:off x="-51247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3" name="Google Shape;12813;p44"/>
              <p:cNvSpPr/>
              <p:nvPr/>
            </p:nvSpPr>
            <p:spPr>
              <a:xfrm>
                <a:off x="-5068200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4" name="Google Shape;12814;p44"/>
              <p:cNvSpPr/>
              <p:nvPr/>
            </p:nvSpPr>
            <p:spPr>
              <a:xfrm>
                <a:off x="-49545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5" name="Google Shape;12815;p44"/>
              <p:cNvSpPr/>
              <p:nvPr/>
            </p:nvSpPr>
            <p:spPr>
              <a:xfrm>
                <a:off x="-48976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6" name="Google Shape;12816;p44"/>
              <p:cNvSpPr/>
              <p:nvPr/>
            </p:nvSpPr>
            <p:spPr>
              <a:xfrm>
                <a:off x="-48411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7" name="Google Shape;12817;p44"/>
              <p:cNvSpPr/>
              <p:nvPr/>
            </p:nvSpPr>
            <p:spPr>
              <a:xfrm>
                <a:off x="-47842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8" name="Google Shape;12818;p44"/>
              <p:cNvSpPr/>
              <p:nvPr/>
            </p:nvSpPr>
            <p:spPr>
              <a:xfrm>
                <a:off x="-4727400" y="1854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9" name="Google Shape;12819;p44"/>
              <p:cNvSpPr/>
              <p:nvPr/>
            </p:nvSpPr>
            <p:spPr>
              <a:xfrm>
                <a:off x="-46708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0" name="Google Shape;12820;p44"/>
              <p:cNvSpPr/>
              <p:nvPr/>
            </p:nvSpPr>
            <p:spPr>
              <a:xfrm>
                <a:off x="-46139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1" name="Google Shape;12821;p44"/>
              <p:cNvSpPr/>
              <p:nvPr/>
            </p:nvSpPr>
            <p:spPr>
              <a:xfrm>
                <a:off x="-45571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2" name="Google Shape;12822;p44"/>
              <p:cNvSpPr/>
              <p:nvPr/>
            </p:nvSpPr>
            <p:spPr>
              <a:xfrm>
                <a:off x="-4500575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3" name="Google Shape;12823;p44"/>
              <p:cNvSpPr/>
              <p:nvPr/>
            </p:nvSpPr>
            <p:spPr>
              <a:xfrm>
                <a:off x="-4443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4" name="Google Shape;12824;p44"/>
              <p:cNvSpPr/>
              <p:nvPr/>
            </p:nvSpPr>
            <p:spPr>
              <a:xfrm>
                <a:off x="-4386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5" name="Google Shape;12825;p44"/>
              <p:cNvSpPr/>
              <p:nvPr/>
            </p:nvSpPr>
            <p:spPr>
              <a:xfrm>
                <a:off x="-43300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6" name="Google Shape;12826;p44"/>
              <p:cNvSpPr/>
              <p:nvPr/>
            </p:nvSpPr>
            <p:spPr>
              <a:xfrm>
                <a:off x="-4273475" y="1854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7" name="Google Shape;12827;p44"/>
              <p:cNvSpPr/>
              <p:nvPr/>
            </p:nvSpPr>
            <p:spPr>
              <a:xfrm>
                <a:off x="-42166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8" name="Google Shape;12828;p44"/>
              <p:cNvSpPr/>
              <p:nvPr/>
            </p:nvSpPr>
            <p:spPr>
              <a:xfrm>
                <a:off x="-41597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9" name="Google Shape;12829;p44"/>
              <p:cNvSpPr/>
              <p:nvPr/>
            </p:nvSpPr>
            <p:spPr>
              <a:xfrm>
                <a:off x="-4103200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0" name="Google Shape;12830;p44"/>
              <p:cNvSpPr/>
              <p:nvPr/>
            </p:nvSpPr>
            <p:spPr>
              <a:xfrm>
                <a:off x="-40463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1" name="Google Shape;12831;p44"/>
              <p:cNvSpPr/>
              <p:nvPr/>
            </p:nvSpPr>
            <p:spPr>
              <a:xfrm>
                <a:off x="-39895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2" name="Google Shape;12832;p44"/>
              <p:cNvSpPr/>
              <p:nvPr/>
            </p:nvSpPr>
            <p:spPr>
              <a:xfrm>
                <a:off x="-39326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3" name="Google Shape;12833;p44"/>
              <p:cNvSpPr/>
              <p:nvPr/>
            </p:nvSpPr>
            <p:spPr>
              <a:xfrm>
                <a:off x="-38761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4" name="Google Shape;12834;p44"/>
              <p:cNvSpPr/>
              <p:nvPr/>
            </p:nvSpPr>
            <p:spPr>
              <a:xfrm>
                <a:off x="-38192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5" name="Google Shape;12835;p44"/>
              <p:cNvSpPr/>
              <p:nvPr/>
            </p:nvSpPr>
            <p:spPr>
              <a:xfrm>
                <a:off x="-37623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6" name="Google Shape;12836;p44"/>
              <p:cNvSpPr/>
              <p:nvPr/>
            </p:nvSpPr>
            <p:spPr>
              <a:xfrm>
                <a:off x="-37058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7" name="Google Shape;12837;p44"/>
              <p:cNvSpPr/>
              <p:nvPr/>
            </p:nvSpPr>
            <p:spPr>
              <a:xfrm>
                <a:off x="-36489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8" name="Google Shape;12838;p44"/>
              <p:cNvSpPr/>
              <p:nvPr/>
            </p:nvSpPr>
            <p:spPr>
              <a:xfrm>
                <a:off x="-35921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9" name="Google Shape;12839;p44"/>
              <p:cNvSpPr/>
              <p:nvPr/>
            </p:nvSpPr>
            <p:spPr>
              <a:xfrm>
                <a:off x="-3535575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0" name="Google Shape;12840;p44"/>
              <p:cNvSpPr/>
              <p:nvPr/>
            </p:nvSpPr>
            <p:spPr>
              <a:xfrm>
                <a:off x="-3478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1" name="Google Shape;12841;p44"/>
              <p:cNvSpPr/>
              <p:nvPr/>
            </p:nvSpPr>
            <p:spPr>
              <a:xfrm>
                <a:off x="-3421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2" name="Google Shape;12842;p44"/>
              <p:cNvSpPr/>
              <p:nvPr/>
            </p:nvSpPr>
            <p:spPr>
              <a:xfrm>
                <a:off x="-33650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3" name="Google Shape;12843;p44"/>
              <p:cNvSpPr/>
              <p:nvPr/>
            </p:nvSpPr>
            <p:spPr>
              <a:xfrm>
                <a:off x="-33084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4" name="Google Shape;12844;p44"/>
              <p:cNvSpPr/>
              <p:nvPr/>
            </p:nvSpPr>
            <p:spPr>
              <a:xfrm>
                <a:off x="-32516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5" name="Google Shape;12845;p44"/>
              <p:cNvSpPr/>
              <p:nvPr/>
            </p:nvSpPr>
            <p:spPr>
              <a:xfrm>
                <a:off x="-31947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6" name="Google Shape;12846;p44"/>
              <p:cNvSpPr/>
              <p:nvPr/>
            </p:nvSpPr>
            <p:spPr>
              <a:xfrm>
                <a:off x="-3138200" y="185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7" name="Google Shape;12847;p44"/>
              <p:cNvSpPr/>
              <p:nvPr/>
            </p:nvSpPr>
            <p:spPr>
              <a:xfrm>
                <a:off x="-30813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8" name="Google Shape;12848;p44"/>
              <p:cNvSpPr/>
              <p:nvPr/>
            </p:nvSpPr>
            <p:spPr>
              <a:xfrm>
                <a:off x="-30245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9" name="Google Shape;12849;p44"/>
              <p:cNvSpPr/>
              <p:nvPr/>
            </p:nvSpPr>
            <p:spPr>
              <a:xfrm>
                <a:off x="-296765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0" name="Google Shape;12850;p44"/>
              <p:cNvSpPr/>
              <p:nvPr/>
            </p:nvSpPr>
            <p:spPr>
              <a:xfrm>
                <a:off x="-2911100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1" name="Google Shape;12851;p44"/>
              <p:cNvSpPr/>
              <p:nvPr/>
            </p:nvSpPr>
            <p:spPr>
              <a:xfrm>
                <a:off x="-2854250" y="1854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2" name="Google Shape;12852;p44"/>
              <p:cNvSpPr/>
              <p:nvPr/>
            </p:nvSpPr>
            <p:spPr>
              <a:xfrm>
                <a:off x="-27973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3" name="Google Shape;12853;p44"/>
              <p:cNvSpPr/>
              <p:nvPr/>
            </p:nvSpPr>
            <p:spPr>
              <a:xfrm>
                <a:off x="-27408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4" name="Google Shape;12854;p44"/>
              <p:cNvSpPr/>
              <p:nvPr/>
            </p:nvSpPr>
            <p:spPr>
              <a:xfrm>
                <a:off x="-26839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5" name="Google Shape;12855;p44"/>
              <p:cNvSpPr/>
              <p:nvPr/>
            </p:nvSpPr>
            <p:spPr>
              <a:xfrm>
                <a:off x="-26271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6" name="Google Shape;12856;p44"/>
              <p:cNvSpPr/>
              <p:nvPr/>
            </p:nvSpPr>
            <p:spPr>
              <a:xfrm>
                <a:off x="-251372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7" name="Google Shape;12857;p44"/>
              <p:cNvSpPr/>
              <p:nvPr/>
            </p:nvSpPr>
            <p:spPr>
              <a:xfrm>
                <a:off x="-2456875" y="185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8" name="Google Shape;12858;p44"/>
              <p:cNvSpPr/>
              <p:nvPr/>
            </p:nvSpPr>
            <p:spPr>
              <a:xfrm>
                <a:off x="-84171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9" name="Google Shape;12859;p44"/>
              <p:cNvSpPr/>
              <p:nvPr/>
            </p:nvSpPr>
            <p:spPr>
              <a:xfrm>
                <a:off x="-83605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0" name="Google Shape;12860;p44"/>
              <p:cNvSpPr/>
              <p:nvPr/>
            </p:nvSpPr>
            <p:spPr>
              <a:xfrm>
                <a:off x="-8303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1" name="Google Shape;12861;p44"/>
              <p:cNvSpPr/>
              <p:nvPr/>
            </p:nvSpPr>
            <p:spPr>
              <a:xfrm>
                <a:off x="-8246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2" name="Google Shape;12862;p44"/>
              <p:cNvSpPr/>
              <p:nvPr/>
            </p:nvSpPr>
            <p:spPr>
              <a:xfrm>
                <a:off x="-819032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3" name="Google Shape;12863;p44"/>
              <p:cNvSpPr/>
              <p:nvPr/>
            </p:nvSpPr>
            <p:spPr>
              <a:xfrm>
                <a:off x="-81334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4" name="Google Shape;12864;p44"/>
              <p:cNvSpPr/>
              <p:nvPr/>
            </p:nvSpPr>
            <p:spPr>
              <a:xfrm>
                <a:off x="-80766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5" name="Google Shape;12865;p44"/>
              <p:cNvSpPr/>
              <p:nvPr/>
            </p:nvSpPr>
            <p:spPr>
              <a:xfrm>
                <a:off x="-80197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6" name="Google Shape;12866;p44"/>
              <p:cNvSpPr/>
              <p:nvPr/>
            </p:nvSpPr>
            <p:spPr>
              <a:xfrm>
                <a:off x="-79632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7" name="Google Shape;12867;p44"/>
              <p:cNvSpPr/>
              <p:nvPr/>
            </p:nvSpPr>
            <p:spPr>
              <a:xfrm>
                <a:off x="-79063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8" name="Google Shape;12868;p44"/>
              <p:cNvSpPr/>
              <p:nvPr/>
            </p:nvSpPr>
            <p:spPr>
              <a:xfrm>
                <a:off x="-78495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9" name="Google Shape;12869;p44"/>
              <p:cNvSpPr/>
              <p:nvPr/>
            </p:nvSpPr>
            <p:spPr>
              <a:xfrm>
                <a:off x="-7792950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0" name="Google Shape;12870;p44"/>
              <p:cNvSpPr/>
              <p:nvPr/>
            </p:nvSpPr>
            <p:spPr>
              <a:xfrm>
                <a:off x="-77361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1" name="Google Shape;12871;p44"/>
              <p:cNvSpPr/>
              <p:nvPr/>
            </p:nvSpPr>
            <p:spPr>
              <a:xfrm>
                <a:off x="-76792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2" name="Google Shape;12872;p44"/>
              <p:cNvSpPr/>
              <p:nvPr/>
            </p:nvSpPr>
            <p:spPr>
              <a:xfrm>
                <a:off x="-76224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3" name="Google Shape;12873;p44"/>
              <p:cNvSpPr/>
              <p:nvPr/>
            </p:nvSpPr>
            <p:spPr>
              <a:xfrm>
                <a:off x="-7565850" y="1911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4" name="Google Shape;12874;p44"/>
              <p:cNvSpPr/>
              <p:nvPr/>
            </p:nvSpPr>
            <p:spPr>
              <a:xfrm>
                <a:off x="-75089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5" name="Google Shape;12875;p44"/>
              <p:cNvSpPr/>
              <p:nvPr/>
            </p:nvSpPr>
            <p:spPr>
              <a:xfrm>
                <a:off x="-74521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6" name="Google Shape;12876;p44"/>
              <p:cNvSpPr/>
              <p:nvPr/>
            </p:nvSpPr>
            <p:spPr>
              <a:xfrm>
                <a:off x="-739557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7" name="Google Shape;12877;p44"/>
              <p:cNvSpPr/>
              <p:nvPr/>
            </p:nvSpPr>
            <p:spPr>
              <a:xfrm>
                <a:off x="-7338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8" name="Google Shape;12878;p44"/>
              <p:cNvSpPr/>
              <p:nvPr/>
            </p:nvSpPr>
            <p:spPr>
              <a:xfrm>
                <a:off x="-7281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9" name="Google Shape;12879;p44"/>
              <p:cNvSpPr/>
              <p:nvPr/>
            </p:nvSpPr>
            <p:spPr>
              <a:xfrm>
                <a:off x="-72250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0" name="Google Shape;12880;p44"/>
              <p:cNvSpPr/>
              <p:nvPr/>
            </p:nvSpPr>
            <p:spPr>
              <a:xfrm>
                <a:off x="-71684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1" name="Google Shape;12881;p44"/>
              <p:cNvSpPr/>
              <p:nvPr/>
            </p:nvSpPr>
            <p:spPr>
              <a:xfrm>
                <a:off x="-71116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2" name="Google Shape;12882;p44"/>
              <p:cNvSpPr/>
              <p:nvPr/>
            </p:nvSpPr>
            <p:spPr>
              <a:xfrm>
                <a:off x="-64871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3" name="Google Shape;12883;p44"/>
              <p:cNvSpPr/>
              <p:nvPr/>
            </p:nvSpPr>
            <p:spPr>
              <a:xfrm>
                <a:off x="-643057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4" name="Google Shape;12884;p44"/>
              <p:cNvSpPr/>
              <p:nvPr/>
            </p:nvSpPr>
            <p:spPr>
              <a:xfrm>
                <a:off x="-6373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5" name="Google Shape;12885;p44"/>
              <p:cNvSpPr/>
              <p:nvPr/>
            </p:nvSpPr>
            <p:spPr>
              <a:xfrm>
                <a:off x="-6316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6" name="Google Shape;12886;p44"/>
              <p:cNvSpPr/>
              <p:nvPr/>
            </p:nvSpPr>
            <p:spPr>
              <a:xfrm>
                <a:off x="-60332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7" name="Google Shape;12887;p44"/>
              <p:cNvSpPr/>
              <p:nvPr/>
            </p:nvSpPr>
            <p:spPr>
              <a:xfrm>
                <a:off x="-59763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8" name="Google Shape;12888;p44"/>
              <p:cNvSpPr/>
              <p:nvPr/>
            </p:nvSpPr>
            <p:spPr>
              <a:xfrm>
                <a:off x="-59195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9" name="Google Shape;12889;p44"/>
              <p:cNvSpPr/>
              <p:nvPr/>
            </p:nvSpPr>
            <p:spPr>
              <a:xfrm>
                <a:off x="-546557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0" name="Google Shape;12890;p44"/>
              <p:cNvSpPr/>
              <p:nvPr/>
            </p:nvSpPr>
            <p:spPr>
              <a:xfrm>
                <a:off x="-5408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1" name="Google Shape;12891;p44"/>
              <p:cNvSpPr/>
              <p:nvPr/>
            </p:nvSpPr>
            <p:spPr>
              <a:xfrm>
                <a:off x="-5351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2" name="Google Shape;12892;p44"/>
              <p:cNvSpPr/>
              <p:nvPr/>
            </p:nvSpPr>
            <p:spPr>
              <a:xfrm>
                <a:off x="-52384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3" name="Google Shape;12893;p44"/>
              <p:cNvSpPr/>
              <p:nvPr/>
            </p:nvSpPr>
            <p:spPr>
              <a:xfrm>
                <a:off x="-51816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4" name="Google Shape;12894;p44"/>
              <p:cNvSpPr/>
              <p:nvPr/>
            </p:nvSpPr>
            <p:spPr>
              <a:xfrm>
                <a:off x="-51247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5" name="Google Shape;12895;p44"/>
              <p:cNvSpPr/>
              <p:nvPr/>
            </p:nvSpPr>
            <p:spPr>
              <a:xfrm>
                <a:off x="-5068200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6" name="Google Shape;12896;p44"/>
              <p:cNvSpPr/>
              <p:nvPr/>
            </p:nvSpPr>
            <p:spPr>
              <a:xfrm>
                <a:off x="-50113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7" name="Google Shape;12897;p44"/>
              <p:cNvSpPr/>
              <p:nvPr/>
            </p:nvSpPr>
            <p:spPr>
              <a:xfrm>
                <a:off x="-49545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8" name="Google Shape;12898;p44"/>
              <p:cNvSpPr/>
              <p:nvPr/>
            </p:nvSpPr>
            <p:spPr>
              <a:xfrm>
                <a:off x="-48976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9" name="Google Shape;12899;p44"/>
              <p:cNvSpPr/>
              <p:nvPr/>
            </p:nvSpPr>
            <p:spPr>
              <a:xfrm>
                <a:off x="-48411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0" name="Google Shape;12900;p44"/>
              <p:cNvSpPr/>
              <p:nvPr/>
            </p:nvSpPr>
            <p:spPr>
              <a:xfrm>
                <a:off x="-47842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1" name="Google Shape;12901;p44"/>
              <p:cNvSpPr/>
              <p:nvPr/>
            </p:nvSpPr>
            <p:spPr>
              <a:xfrm>
                <a:off x="-4727400" y="1911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2" name="Google Shape;12902;p44"/>
              <p:cNvSpPr/>
              <p:nvPr/>
            </p:nvSpPr>
            <p:spPr>
              <a:xfrm>
                <a:off x="-46708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3" name="Google Shape;12903;p44"/>
              <p:cNvSpPr/>
              <p:nvPr/>
            </p:nvSpPr>
            <p:spPr>
              <a:xfrm>
                <a:off x="-46139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4" name="Google Shape;12904;p44"/>
              <p:cNvSpPr/>
              <p:nvPr/>
            </p:nvSpPr>
            <p:spPr>
              <a:xfrm>
                <a:off x="-45571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5" name="Google Shape;12905;p44"/>
              <p:cNvSpPr/>
              <p:nvPr/>
            </p:nvSpPr>
            <p:spPr>
              <a:xfrm>
                <a:off x="-450057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6" name="Google Shape;12906;p44"/>
              <p:cNvSpPr/>
              <p:nvPr/>
            </p:nvSpPr>
            <p:spPr>
              <a:xfrm>
                <a:off x="-4443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7" name="Google Shape;12907;p44"/>
              <p:cNvSpPr/>
              <p:nvPr/>
            </p:nvSpPr>
            <p:spPr>
              <a:xfrm>
                <a:off x="-4386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8" name="Google Shape;12908;p44"/>
              <p:cNvSpPr/>
              <p:nvPr/>
            </p:nvSpPr>
            <p:spPr>
              <a:xfrm>
                <a:off x="-43300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9" name="Google Shape;12909;p44"/>
              <p:cNvSpPr/>
              <p:nvPr/>
            </p:nvSpPr>
            <p:spPr>
              <a:xfrm>
                <a:off x="-4273475" y="1911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0" name="Google Shape;12910;p44"/>
              <p:cNvSpPr/>
              <p:nvPr/>
            </p:nvSpPr>
            <p:spPr>
              <a:xfrm>
                <a:off x="-42166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1" name="Google Shape;12911;p44"/>
              <p:cNvSpPr/>
              <p:nvPr/>
            </p:nvSpPr>
            <p:spPr>
              <a:xfrm>
                <a:off x="-41597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2" name="Google Shape;12912;p44"/>
              <p:cNvSpPr/>
              <p:nvPr/>
            </p:nvSpPr>
            <p:spPr>
              <a:xfrm>
                <a:off x="-4103200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3" name="Google Shape;12913;p44"/>
              <p:cNvSpPr/>
              <p:nvPr/>
            </p:nvSpPr>
            <p:spPr>
              <a:xfrm>
                <a:off x="-40463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4" name="Google Shape;12914;p44"/>
              <p:cNvSpPr/>
              <p:nvPr/>
            </p:nvSpPr>
            <p:spPr>
              <a:xfrm>
                <a:off x="-39895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5" name="Google Shape;12915;p44"/>
              <p:cNvSpPr/>
              <p:nvPr/>
            </p:nvSpPr>
            <p:spPr>
              <a:xfrm>
                <a:off x="-39326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6" name="Google Shape;12916;p44"/>
              <p:cNvSpPr/>
              <p:nvPr/>
            </p:nvSpPr>
            <p:spPr>
              <a:xfrm>
                <a:off x="-38761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7" name="Google Shape;12917;p44"/>
              <p:cNvSpPr/>
              <p:nvPr/>
            </p:nvSpPr>
            <p:spPr>
              <a:xfrm>
                <a:off x="-38192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8" name="Google Shape;12918;p44"/>
              <p:cNvSpPr/>
              <p:nvPr/>
            </p:nvSpPr>
            <p:spPr>
              <a:xfrm>
                <a:off x="-37623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9" name="Google Shape;12919;p44"/>
              <p:cNvSpPr/>
              <p:nvPr/>
            </p:nvSpPr>
            <p:spPr>
              <a:xfrm>
                <a:off x="-37058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0" name="Google Shape;12920;p44"/>
              <p:cNvSpPr/>
              <p:nvPr/>
            </p:nvSpPr>
            <p:spPr>
              <a:xfrm>
                <a:off x="-36489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1" name="Google Shape;12921;p44"/>
              <p:cNvSpPr/>
              <p:nvPr/>
            </p:nvSpPr>
            <p:spPr>
              <a:xfrm>
                <a:off x="-35921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2" name="Google Shape;12922;p44"/>
              <p:cNvSpPr/>
              <p:nvPr/>
            </p:nvSpPr>
            <p:spPr>
              <a:xfrm>
                <a:off x="-3535575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3" name="Google Shape;12923;p44"/>
              <p:cNvSpPr/>
              <p:nvPr/>
            </p:nvSpPr>
            <p:spPr>
              <a:xfrm>
                <a:off x="-34787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4" name="Google Shape;12924;p44"/>
              <p:cNvSpPr/>
              <p:nvPr/>
            </p:nvSpPr>
            <p:spPr>
              <a:xfrm>
                <a:off x="-34218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5" name="Google Shape;12925;p44"/>
              <p:cNvSpPr/>
              <p:nvPr/>
            </p:nvSpPr>
            <p:spPr>
              <a:xfrm>
                <a:off x="-33650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6" name="Google Shape;12926;p44"/>
              <p:cNvSpPr/>
              <p:nvPr/>
            </p:nvSpPr>
            <p:spPr>
              <a:xfrm>
                <a:off x="-33084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7" name="Google Shape;12927;p44"/>
              <p:cNvSpPr/>
              <p:nvPr/>
            </p:nvSpPr>
            <p:spPr>
              <a:xfrm>
                <a:off x="-32516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8" name="Google Shape;12928;p44"/>
              <p:cNvSpPr/>
              <p:nvPr/>
            </p:nvSpPr>
            <p:spPr>
              <a:xfrm>
                <a:off x="-31947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9" name="Google Shape;12929;p44"/>
              <p:cNvSpPr/>
              <p:nvPr/>
            </p:nvSpPr>
            <p:spPr>
              <a:xfrm>
                <a:off x="-3138200" y="191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0" name="Google Shape;12930;p44"/>
              <p:cNvSpPr/>
              <p:nvPr/>
            </p:nvSpPr>
            <p:spPr>
              <a:xfrm>
                <a:off x="-30813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1" name="Google Shape;12931;p44"/>
              <p:cNvSpPr/>
              <p:nvPr/>
            </p:nvSpPr>
            <p:spPr>
              <a:xfrm>
                <a:off x="-30245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2" name="Google Shape;12932;p44"/>
              <p:cNvSpPr/>
              <p:nvPr/>
            </p:nvSpPr>
            <p:spPr>
              <a:xfrm>
                <a:off x="-296765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3" name="Google Shape;12933;p44"/>
              <p:cNvSpPr/>
              <p:nvPr/>
            </p:nvSpPr>
            <p:spPr>
              <a:xfrm>
                <a:off x="-2911100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4" name="Google Shape;12934;p44"/>
              <p:cNvSpPr/>
              <p:nvPr/>
            </p:nvSpPr>
            <p:spPr>
              <a:xfrm>
                <a:off x="-2854250" y="1911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5" name="Google Shape;12935;p44"/>
              <p:cNvSpPr/>
              <p:nvPr/>
            </p:nvSpPr>
            <p:spPr>
              <a:xfrm>
                <a:off x="-27973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6" name="Google Shape;12936;p44"/>
              <p:cNvSpPr/>
              <p:nvPr/>
            </p:nvSpPr>
            <p:spPr>
              <a:xfrm>
                <a:off x="-274082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7" name="Google Shape;12937;p44"/>
              <p:cNvSpPr/>
              <p:nvPr/>
            </p:nvSpPr>
            <p:spPr>
              <a:xfrm>
                <a:off x="-2683975" y="191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8" name="Google Shape;12938;p44"/>
              <p:cNvSpPr/>
              <p:nvPr/>
            </p:nvSpPr>
            <p:spPr>
              <a:xfrm>
                <a:off x="-84171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9" name="Google Shape;12939;p44"/>
              <p:cNvSpPr/>
              <p:nvPr/>
            </p:nvSpPr>
            <p:spPr>
              <a:xfrm>
                <a:off x="-8360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0" name="Google Shape;12940;p44"/>
              <p:cNvSpPr/>
              <p:nvPr/>
            </p:nvSpPr>
            <p:spPr>
              <a:xfrm>
                <a:off x="-8303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1" name="Google Shape;12941;p44"/>
              <p:cNvSpPr/>
              <p:nvPr/>
            </p:nvSpPr>
            <p:spPr>
              <a:xfrm>
                <a:off x="-82468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2" name="Google Shape;12942;p44"/>
              <p:cNvSpPr/>
              <p:nvPr/>
            </p:nvSpPr>
            <p:spPr>
              <a:xfrm>
                <a:off x="-819032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3" name="Google Shape;12943;p44"/>
              <p:cNvSpPr/>
              <p:nvPr/>
            </p:nvSpPr>
            <p:spPr>
              <a:xfrm>
                <a:off x="-81334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4" name="Google Shape;12944;p44"/>
              <p:cNvSpPr/>
              <p:nvPr/>
            </p:nvSpPr>
            <p:spPr>
              <a:xfrm>
                <a:off x="-80766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5" name="Google Shape;12945;p44"/>
              <p:cNvSpPr/>
              <p:nvPr/>
            </p:nvSpPr>
            <p:spPr>
              <a:xfrm>
                <a:off x="-80197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6" name="Google Shape;12946;p44"/>
              <p:cNvSpPr/>
              <p:nvPr/>
            </p:nvSpPr>
            <p:spPr>
              <a:xfrm>
                <a:off x="-79632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7" name="Google Shape;12947;p44"/>
              <p:cNvSpPr/>
              <p:nvPr/>
            </p:nvSpPr>
            <p:spPr>
              <a:xfrm>
                <a:off x="-79063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8" name="Google Shape;12948;p44"/>
              <p:cNvSpPr/>
              <p:nvPr/>
            </p:nvSpPr>
            <p:spPr>
              <a:xfrm>
                <a:off x="-78495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9" name="Google Shape;12949;p44"/>
              <p:cNvSpPr/>
              <p:nvPr/>
            </p:nvSpPr>
            <p:spPr>
              <a:xfrm>
                <a:off x="-7792950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0" name="Google Shape;12950;p44"/>
              <p:cNvSpPr/>
              <p:nvPr/>
            </p:nvSpPr>
            <p:spPr>
              <a:xfrm>
                <a:off x="-77361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1" name="Google Shape;12951;p44"/>
              <p:cNvSpPr/>
              <p:nvPr/>
            </p:nvSpPr>
            <p:spPr>
              <a:xfrm>
                <a:off x="-76792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2" name="Google Shape;12952;p44"/>
              <p:cNvSpPr/>
              <p:nvPr/>
            </p:nvSpPr>
            <p:spPr>
              <a:xfrm>
                <a:off x="-76224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3" name="Google Shape;12953;p44"/>
              <p:cNvSpPr/>
              <p:nvPr/>
            </p:nvSpPr>
            <p:spPr>
              <a:xfrm>
                <a:off x="-7565850" y="1967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4" name="Google Shape;12954;p44"/>
              <p:cNvSpPr/>
              <p:nvPr/>
            </p:nvSpPr>
            <p:spPr>
              <a:xfrm>
                <a:off x="-75089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5" name="Google Shape;12955;p44"/>
              <p:cNvSpPr/>
              <p:nvPr/>
            </p:nvSpPr>
            <p:spPr>
              <a:xfrm>
                <a:off x="-74521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6" name="Google Shape;12956;p44"/>
              <p:cNvSpPr/>
              <p:nvPr/>
            </p:nvSpPr>
            <p:spPr>
              <a:xfrm>
                <a:off x="-7395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7" name="Google Shape;12957;p44"/>
              <p:cNvSpPr/>
              <p:nvPr/>
            </p:nvSpPr>
            <p:spPr>
              <a:xfrm>
                <a:off x="-7338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8" name="Google Shape;12958;p44"/>
              <p:cNvSpPr/>
              <p:nvPr/>
            </p:nvSpPr>
            <p:spPr>
              <a:xfrm>
                <a:off x="-72818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9" name="Google Shape;12959;p44"/>
              <p:cNvSpPr/>
              <p:nvPr/>
            </p:nvSpPr>
            <p:spPr>
              <a:xfrm>
                <a:off x="-72250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0" name="Google Shape;12960;p44"/>
              <p:cNvSpPr/>
              <p:nvPr/>
            </p:nvSpPr>
            <p:spPr>
              <a:xfrm>
                <a:off x="-71684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1" name="Google Shape;12961;p44"/>
              <p:cNvSpPr/>
              <p:nvPr/>
            </p:nvSpPr>
            <p:spPr>
              <a:xfrm>
                <a:off x="-69413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2" name="Google Shape;12962;p44"/>
              <p:cNvSpPr/>
              <p:nvPr/>
            </p:nvSpPr>
            <p:spPr>
              <a:xfrm>
                <a:off x="-68845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3" name="Google Shape;12963;p44"/>
              <p:cNvSpPr/>
              <p:nvPr/>
            </p:nvSpPr>
            <p:spPr>
              <a:xfrm>
                <a:off x="-6430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4" name="Google Shape;12964;p44"/>
              <p:cNvSpPr/>
              <p:nvPr/>
            </p:nvSpPr>
            <p:spPr>
              <a:xfrm>
                <a:off x="-6373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5" name="Google Shape;12965;p44"/>
              <p:cNvSpPr/>
              <p:nvPr/>
            </p:nvSpPr>
            <p:spPr>
              <a:xfrm>
                <a:off x="-63168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6" name="Google Shape;12966;p44"/>
              <p:cNvSpPr/>
              <p:nvPr/>
            </p:nvSpPr>
            <p:spPr>
              <a:xfrm>
                <a:off x="-55221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7" name="Google Shape;12967;p44"/>
              <p:cNvSpPr/>
              <p:nvPr/>
            </p:nvSpPr>
            <p:spPr>
              <a:xfrm>
                <a:off x="-5465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8" name="Google Shape;12968;p44"/>
              <p:cNvSpPr/>
              <p:nvPr/>
            </p:nvSpPr>
            <p:spPr>
              <a:xfrm>
                <a:off x="-5408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9" name="Google Shape;12969;p44"/>
              <p:cNvSpPr/>
              <p:nvPr/>
            </p:nvSpPr>
            <p:spPr>
              <a:xfrm>
                <a:off x="-52384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0" name="Google Shape;12970;p44"/>
              <p:cNvSpPr/>
              <p:nvPr/>
            </p:nvSpPr>
            <p:spPr>
              <a:xfrm>
                <a:off x="-51816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1" name="Google Shape;12971;p44"/>
              <p:cNvSpPr/>
              <p:nvPr/>
            </p:nvSpPr>
            <p:spPr>
              <a:xfrm>
                <a:off x="-51247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2" name="Google Shape;12972;p44"/>
              <p:cNvSpPr/>
              <p:nvPr/>
            </p:nvSpPr>
            <p:spPr>
              <a:xfrm>
                <a:off x="-5068200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3" name="Google Shape;12973;p44"/>
              <p:cNvSpPr/>
              <p:nvPr/>
            </p:nvSpPr>
            <p:spPr>
              <a:xfrm>
                <a:off x="-50113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4" name="Google Shape;12974;p44"/>
              <p:cNvSpPr/>
              <p:nvPr/>
            </p:nvSpPr>
            <p:spPr>
              <a:xfrm>
                <a:off x="-49545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5" name="Google Shape;12975;p44"/>
              <p:cNvSpPr/>
              <p:nvPr/>
            </p:nvSpPr>
            <p:spPr>
              <a:xfrm>
                <a:off x="-4897950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6" name="Google Shape;12976;p44"/>
              <p:cNvSpPr/>
              <p:nvPr/>
            </p:nvSpPr>
            <p:spPr>
              <a:xfrm>
                <a:off x="-48411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7" name="Google Shape;12977;p44"/>
              <p:cNvSpPr/>
              <p:nvPr/>
            </p:nvSpPr>
            <p:spPr>
              <a:xfrm>
                <a:off x="-47842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8" name="Google Shape;12978;p44"/>
              <p:cNvSpPr/>
              <p:nvPr/>
            </p:nvSpPr>
            <p:spPr>
              <a:xfrm>
                <a:off x="-4727400" y="1967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9" name="Google Shape;12979;p44"/>
              <p:cNvSpPr/>
              <p:nvPr/>
            </p:nvSpPr>
            <p:spPr>
              <a:xfrm>
                <a:off x="-46708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0" name="Google Shape;12980;p44"/>
              <p:cNvSpPr/>
              <p:nvPr/>
            </p:nvSpPr>
            <p:spPr>
              <a:xfrm>
                <a:off x="-46139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1" name="Google Shape;12981;p44"/>
              <p:cNvSpPr/>
              <p:nvPr/>
            </p:nvSpPr>
            <p:spPr>
              <a:xfrm>
                <a:off x="-45571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2" name="Google Shape;12982;p44"/>
              <p:cNvSpPr/>
              <p:nvPr/>
            </p:nvSpPr>
            <p:spPr>
              <a:xfrm>
                <a:off x="-4500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3" name="Google Shape;12983;p44"/>
              <p:cNvSpPr/>
              <p:nvPr/>
            </p:nvSpPr>
            <p:spPr>
              <a:xfrm>
                <a:off x="-4443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4" name="Google Shape;12984;p44"/>
              <p:cNvSpPr/>
              <p:nvPr/>
            </p:nvSpPr>
            <p:spPr>
              <a:xfrm>
                <a:off x="-43868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5" name="Google Shape;12985;p44"/>
              <p:cNvSpPr/>
              <p:nvPr/>
            </p:nvSpPr>
            <p:spPr>
              <a:xfrm>
                <a:off x="-43300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6" name="Google Shape;12986;p44"/>
              <p:cNvSpPr/>
              <p:nvPr/>
            </p:nvSpPr>
            <p:spPr>
              <a:xfrm>
                <a:off x="-4273475" y="1967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7" name="Google Shape;12987;p44"/>
              <p:cNvSpPr/>
              <p:nvPr/>
            </p:nvSpPr>
            <p:spPr>
              <a:xfrm>
                <a:off x="-42166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8" name="Google Shape;12988;p44"/>
              <p:cNvSpPr/>
              <p:nvPr/>
            </p:nvSpPr>
            <p:spPr>
              <a:xfrm>
                <a:off x="-41597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9" name="Google Shape;12989;p44"/>
              <p:cNvSpPr/>
              <p:nvPr/>
            </p:nvSpPr>
            <p:spPr>
              <a:xfrm>
                <a:off x="-4103200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0" name="Google Shape;12990;p44"/>
              <p:cNvSpPr/>
              <p:nvPr/>
            </p:nvSpPr>
            <p:spPr>
              <a:xfrm>
                <a:off x="-40463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1" name="Google Shape;12991;p44"/>
              <p:cNvSpPr/>
              <p:nvPr/>
            </p:nvSpPr>
            <p:spPr>
              <a:xfrm>
                <a:off x="-39895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2" name="Google Shape;12992;p44"/>
              <p:cNvSpPr/>
              <p:nvPr/>
            </p:nvSpPr>
            <p:spPr>
              <a:xfrm>
                <a:off x="-39326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3" name="Google Shape;12993;p44"/>
              <p:cNvSpPr/>
              <p:nvPr/>
            </p:nvSpPr>
            <p:spPr>
              <a:xfrm>
                <a:off x="-38761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4" name="Google Shape;12994;p44"/>
              <p:cNvSpPr/>
              <p:nvPr/>
            </p:nvSpPr>
            <p:spPr>
              <a:xfrm>
                <a:off x="-38192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5" name="Google Shape;12995;p44"/>
              <p:cNvSpPr/>
              <p:nvPr/>
            </p:nvSpPr>
            <p:spPr>
              <a:xfrm>
                <a:off x="-37623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6" name="Google Shape;12996;p44"/>
              <p:cNvSpPr/>
              <p:nvPr/>
            </p:nvSpPr>
            <p:spPr>
              <a:xfrm>
                <a:off x="-37058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7" name="Google Shape;12997;p44"/>
              <p:cNvSpPr/>
              <p:nvPr/>
            </p:nvSpPr>
            <p:spPr>
              <a:xfrm>
                <a:off x="-36489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8" name="Google Shape;12998;p44"/>
              <p:cNvSpPr/>
              <p:nvPr/>
            </p:nvSpPr>
            <p:spPr>
              <a:xfrm>
                <a:off x="-35921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9" name="Google Shape;12999;p44"/>
              <p:cNvSpPr/>
              <p:nvPr/>
            </p:nvSpPr>
            <p:spPr>
              <a:xfrm>
                <a:off x="-353557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0" name="Google Shape;13000;p44"/>
              <p:cNvSpPr/>
              <p:nvPr/>
            </p:nvSpPr>
            <p:spPr>
              <a:xfrm>
                <a:off x="-34787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1" name="Google Shape;13001;p44"/>
              <p:cNvSpPr/>
              <p:nvPr/>
            </p:nvSpPr>
            <p:spPr>
              <a:xfrm>
                <a:off x="-34218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2" name="Google Shape;13002;p44"/>
              <p:cNvSpPr/>
              <p:nvPr/>
            </p:nvSpPr>
            <p:spPr>
              <a:xfrm>
                <a:off x="-336502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3" name="Google Shape;13003;p44"/>
              <p:cNvSpPr/>
              <p:nvPr/>
            </p:nvSpPr>
            <p:spPr>
              <a:xfrm>
                <a:off x="-33084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4" name="Google Shape;13004;p44"/>
              <p:cNvSpPr/>
              <p:nvPr/>
            </p:nvSpPr>
            <p:spPr>
              <a:xfrm>
                <a:off x="-32516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5" name="Google Shape;13005;p44"/>
              <p:cNvSpPr/>
              <p:nvPr/>
            </p:nvSpPr>
            <p:spPr>
              <a:xfrm>
                <a:off x="-31947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6" name="Google Shape;13006;p44"/>
              <p:cNvSpPr/>
              <p:nvPr/>
            </p:nvSpPr>
            <p:spPr>
              <a:xfrm>
                <a:off x="-3138200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7" name="Google Shape;13007;p44"/>
              <p:cNvSpPr/>
              <p:nvPr/>
            </p:nvSpPr>
            <p:spPr>
              <a:xfrm>
                <a:off x="-30813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8" name="Google Shape;13008;p44"/>
              <p:cNvSpPr/>
              <p:nvPr/>
            </p:nvSpPr>
            <p:spPr>
              <a:xfrm>
                <a:off x="-30245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9" name="Google Shape;13009;p44"/>
              <p:cNvSpPr/>
              <p:nvPr/>
            </p:nvSpPr>
            <p:spPr>
              <a:xfrm>
                <a:off x="-296765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0" name="Google Shape;13010;p44"/>
              <p:cNvSpPr/>
              <p:nvPr/>
            </p:nvSpPr>
            <p:spPr>
              <a:xfrm>
                <a:off x="-2911100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1" name="Google Shape;13011;p44"/>
              <p:cNvSpPr/>
              <p:nvPr/>
            </p:nvSpPr>
            <p:spPr>
              <a:xfrm>
                <a:off x="-2854250" y="1967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2" name="Google Shape;13012;p44"/>
              <p:cNvSpPr/>
              <p:nvPr/>
            </p:nvSpPr>
            <p:spPr>
              <a:xfrm>
                <a:off x="-2797375" y="196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3" name="Google Shape;13013;p44"/>
              <p:cNvSpPr/>
              <p:nvPr/>
            </p:nvSpPr>
            <p:spPr>
              <a:xfrm>
                <a:off x="-2740825" y="196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4" name="Google Shape;13014;p44"/>
              <p:cNvSpPr/>
              <p:nvPr/>
            </p:nvSpPr>
            <p:spPr>
              <a:xfrm>
                <a:off x="-83037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5" name="Google Shape;13015;p44"/>
              <p:cNvSpPr/>
              <p:nvPr/>
            </p:nvSpPr>
            <p:spPr>
              <a:xfrm>
                <a:off x="-82468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6" name="Google Shape;13016;p44"/>
              <p:cNvSpPr/>
              <p:nvPr/>
            </p:nvSpPr>
            <p:spPr>
              <a:xfrm>
                <a:off x="-8190325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7" name="Google Shape;13017;p44"/>
              <p:cNvSpPr/>
              <p:nvPr/>
            </p:nvSpPr>
            <p:spPr>
              <a:xfrm>
                <a:off x="-81334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8" name="Google Shape;13018;p44"/>
              <p:cNvSpPr/>
              <p:nvPr/>
            </p:nvSpPr>
            <p:spPr>
              <a:xfrm>
                <a:off x="-80766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9" name="Google Shape;13019;p44"/>
              <p:cNvSpPr/>
              <p:nvPr/>
            </p:nvSpPr>
            <p:spPr>
              <a:xfrm>
                <a:off x="-80197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0" name="Google Shape;13020;p44"/>
              <p:cNvSpPr/>
              <p:nvPr/>
            </p:nvSpPr>
            <p:spPr>
              <a:xfrm>
                <a:off x="-79632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1" name="Google Shape;13021;p44"/>
              <p:cNvSpPr/>
              <p:nvPr/>
            </p:nvSpPr>
            <p:spPr>
              <a:xfrm>
                <a:off x="-79063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2" name="Google Shape;13022;p44"/>
              <p:cNvSpPr/>
              <p:nvPr/>
            </p:nvSpPr>
            <p:spPr>
              <a:xfrm>
                <a:off x="-78495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3" name="Google Shape;13023;p44"/>
              <p:cNvSpPr/>
              <p:nvPr/>
            </p:nvSpPr>
            <p:spPr>
              <a:xfrm>
                <a:off x="-779295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4" name="Google Shape;13024;p44"/>
              <p:cNvSpPr/>
              <p:nvPr/>
            </p:nvSpPr>
            <p:spPr>
              <a:xfrm>
                <a:off x="-77361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5" name="Google Shape;13025;p44"/>
              <p:cNvSpPr/>
              <p:nvPr/>
            </p:nvSpPr>
            <p:spPr>
              <a:xfrm>
                <a:off x="-76792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6" name="Google Shape;13026;p44"/>
              <p:cNvSpPr/>
              <p:nvPr/>
            </p:nvSpPr>
            <p:spPr>
              <a:xfrm>
                <a:off x="-76224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7" name="Google Shape;13027;p44"/>
              <p:cNvSpPr/>
              <p:nvPr/>
            </p:nvSpPr>
            <p:spPr>
              <a:xfrm>
                <a:off x="-7565850" y="2024475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8" name="Google Shape;13028;p44"/>
              <p:cNvSpPr/>
              <p:nvPr/>
            </p:nvSpPr>
            <p:spPr>
              <a:xfrm>
                <a:off x="-75089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9" name="Google Shape;13029;p44"/>
              <p:cNvSpPr/>
              <p:nvPr/>
            </p:nvSpPr>
            <p:spPr>
              <a:xfrm>
                <a:off x="-74521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0" name="Google Shape;13030;p44"/>
              <p:cNvSpPr/>
              <p:nvPr/>
            </p:nvSpPr>
            <p:spPr>
              <a:xfrm>
                <a:off x="-7395575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1" name="Google Shape;13031;p44"/>
              <p:cNvSpPr/>
              <p:nvPr/>
            </p:nvSpPr>
            <p:spPr>
              <a:xfrm>
                <a:off x="-73387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2" name="Google Shape;13032;p44"/>
              <p:cNvSpPr/>
              <p:nvPr/>
            </p:nvSpPr>
            <p:spPr>
              <a:xfrm>
                <a:off x="-72818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3" name="Google Shape;13033;p44"/>
              <p:cNvSpPr/>
              <p:nvPr/>
            </p:nvSpPr>
            <p:spPr>
              <a:xfrm>
                <a:off x="-72250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4" name="Google Shape;13034;p44"/>
              <p:cNvSpPr/>
              <p:nvPr/>
            </p:nvSpPr>
            <p:spPr>
              <a:xfrm>
                <a:off x="-69413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5" name="Google Shape;13035;p44"/>
              <p:cNvSpPr/>
              <p:nvPr/>
            </p:nvSpPr>
            <p:spPr>
              <a:xfrm>
                <a:off x="-68845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6" name="Google Shape;13036;p44"/>
              <p:cNvSpPr/>
              <p:nvPr/>
            </p:nvSpPr>
            <p:spPr>
              <a:xfrm>
                <a:off x="-682795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7" name="Google Shape;13037;p44"/>
              <p:cNvSpPr/>
              <p:nvPr/>
            </p:nvSpPr>
            <p:spPr>
              <a:xfrm>
                <a:off x="-55221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8" name="Google Shape;13038;p44"/>
              <p:cNvSpPr/>
              <p:nvPr/>
            </p:nvSpPr>
            <p:spPr>
              <a:xfrm>
                <a:off x="-5465575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9" name="Google Shape;13039;p44"/>
              <p:cNvSpPr/>
              <p:nvPr/>
            </p:nvSpPr>
            <p:spPr>
              <a:xfrm>
                <a:off x="-54087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0" name="Google Shape;13040;p44"/>
              <p:cNvSpPr/>
              <p:nvPr/>
            </p:nvSpPr>
            <p:spPr>
              <a:xfrm>
                <a:off x="-51247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1" name="Google Shape;13041;p44"/>
              <p:cNvSpPr/>
              <p:nvPr/>
            </p:nvSpPr>
            <p:spPr>
              <a:xfrm>
                <a:off x="-506820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2" name="Google Shape;13042;p44"/>
              <p:cNvSpPr/>
              <p:nvPr/>
            </p:nvSpPr>
            <p:spPr>
              <a:xfrm>
                <a:off x="-50113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3" name="Google Shape;13043;p44"/>
              <p:cNvSpPr/>
              <p:nvPr/>
            </p:nvSpPr>
            <p:spPr>
              <a:xfrm>
                <a:off x="-49545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4" name="Google Shape;13044;p44"/>
              <p:cNvSpPr/>
              <p:nvPr/>
            </p:nvSpPr>
            <p:spPr>
              <a:xfrm>
                <a:off x="-489795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5" name="Google Shape;13045;p44"/>
              <p:cNvSpPr/>
              <p:nvPr/>
            </p:nvSpPr>
            <p:spPr>
              <a:xfrm>
                <a:off x="-48411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6" name="Google Shape;13046;p44"/>
              <p:cNvSpPr/>
              <p:nvPr/>
            </p:nvSpPr>
            <p:spPr>
              <a:xfrm>
                <a:off x="-47842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7" name="Google Shape;13047;p44"/>
              <p:cNvSpPr/>
              <p:nvPr/>
            </p:nvSpPr>
            <p:spPr>
              <a:xfrm>
                <a:off x="-4727400" y="2024475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8" name="Google Shape;13048;p44"/>
              <p:cNvSpPr/>
              <p:nvPr/>
            </p:nvSpPr>
            <p:spPr>
              <a:xfrm>
                <a:off x="-46708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9" name="Google Shape;13049;p44"/>
              <p:cNvSpPr/>
              <p:nvPr/>
            </p:nvSpPr>
            <p:spPr>
              <a:xfrm>
                <a:off x="-46139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0" name="Google Shape;13050;p44"/>
              <p:cNvSpPr/>
              <p:nvPr/>
            </p:nvSpPr>
            <p:spPr>
              <a:xfrm>
                <a:off x="-45571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1" name="Google Shape;13051;p44"/>
              <p:cNvSpPr/>
              <p:nvPr/>
            </p:nvSpPr>
            <p:spPr>
              <a:xfrm>
                <a:off x="-4500575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2" name="Google Shape;13052;p44"/>
              <p:cNvSpPr/>
              <p:nvPr/>
            </p:nvSpPr>
            <p:spPr>
              <a:xfrm>
                <a:off x="-44437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3" name="Google Shape;13053;p44"/>
              <p:cNvSpPr/>
              <p:nvPr/>
            </p:nvSpPr>
            <p:spPr>
              <a:xfrm>
                <a:off x="-43868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4" name="Google Shape;13054;p44"/>
              <p:cNvSpPr/>
              <p:nvPr/>
            </p:nvSpPr>
            <p:spPr>
              <a:xfrm>
                <a:off x="-43300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5" name="Google Shape;13055;p44"/>
              <p:cNvSpPr/>
              <p:nvPr/>
            </p:nvSpPr>
            <p:spPr>
              <a:xfrm>
                <a:off x="-4273475" y="2024475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6" name="Google Shape;13056;p44"/>
              <p:cNvSpPr/>
              <p:nvPr/>
            </p:nvSpPr>
            <p:spPr>
              <a:xfrm>
                <a:off x="-42166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7" name="Google Shape;13057;p44"/>
              <p:cNvSpPr/>
              <p:nvPr/>
            </p:nvSpPr>
            <p:spPr>
              <a:xfrm>
                <a:off x="-41597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8" name="Google Shape;13058;p44"/>
              <p:cNvSpPr/>
              <p:nvPr/>
            </p:nvSpPr>
            <p:spPr>
              <a:xfrm>
                <a:off x="-410320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9" name="Google Shape;13059;p44"/>
              <p:cNvSpPr/>
              <p:nvPr/>
            </p:nvSpPr>
            <p:spPr>
              <a:xfrm>
                <a:off x="-40463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0" name="Google Shape;13060;p44"/>
              <p:cNvSpPr/>
              <p:nvPr/>
            </p:nvSpPr>
            <p:spPr>
              <a:xfrm>
                <a:off x="-39895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1" name="Google Shape;13061;p44"/>
              <p:cNvSpPr/>
              <p:nvPr/>
            </p:nvSpPr>
            <p:spPr>
              <a:xfrm>
                <a:off x="-39326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2" name="Google Shape;13062;p44"/>
              <p:cNvSpPr/>
              <p:nvPr/>
            </p:nvSpPr>
            <p:spPr>
              <a:xfrm>
                <a:off x="-38761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3" name="Google Shape;13063;p44"/>
              <p:cNvSpPr/>
              <p:nvPr/>
            </p:nvSpPr>
            <p:spPr>
              <a:xfrm>
                <a:off x="-38192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4" name="Google Shape;13064;p44"/>
              <p:cNvSpPr/>
              <p:nvPr/>
            </p:nvSpPr>
            <p:spPr>
              <a:xfrm>
                <a:off x="-37623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5" name="Google Shape;13065;p44"/>
              <p:cNvSpPr/>
              <p:nvPr/>
            </p:nvSpPr>
            <p:spPr>
              <a:xfrm>
                <a:off x="-37058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6" name="Google Shape;13066;p44"/>
              <p:cNvSpPr/>
              <p:nvPr/>
            </p:nvSpPr>
            <p:spPr>
              <a:xfrm>
                <a:off x="-36489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7" name="Google Shape;13067;p44"/>
              <p:cNvSpPr/>
              <p:nvPr/>
            </p:nvSpPr>
            <p:spPr>
              <a:xfrm>
                <a:off x="-35921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8" name="Google Shape;13068;p44"/>
              <p:cNvSpPr/>
              <p:nvPr/>
            </p:nvSpPr>
            <p:spPr>
              <a:xfrm>
                <a:off x="-3535575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9" name="Google Shape;13069;p44"/>
              <p:cNvSpPr/>
              <p:nvPr/>
            </p:nvSpPr>
            <p:spPr>
              <a:xfrm>
                <a:off x="-34787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0" name="Google Shape;13070;p44"/>
              <p:cNvSpPr/>
              <p:nvPr/>
            </p:nvSpPr>
            <p:spPr>
              <a:xfrm>
                <a:off x="-34218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1" name="Google Shape;13071;p44"/>
              <p:cNvSpPr/>
              <p:nvPr/>
            </p:nvSpPr>
            <p:spPr>
              <a:xfrm>
                <a:off x="-336502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2" name="Google Shape;13072;p44"/>
              <p:cNvSpPr/>
              <p:nvPr/>
            </p:nvSpPr>
            <p:spPr>
              <a:xfrm>
                <a:off x="-33084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3" name="Google Shape;13073;p44"/>
              <p:cNvSpPr/>
              <p:nvPr/>
            </p:nvSpPr>
            <p:spPr>
              <a:xfrm>
                <a:off x="-325160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4" name="Google Shape;13074;p44"/>
              <p:cNvSpPr/>
              <p:nvPr/>
            </p:nvSpPr>
            <p:spPr>
              <a:xfrm>
                <a:off x="-31947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5" name="Google Shape;13075;p44"/>
              <p:cNvSpPr/>
              <p:nvPr/>
            </p:nvSpPr>
            <p:spPr>
              <a:xfrm>
                <a:off x="-3138200" y="202447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6" name="Google Shape;13076;p44"/>
              <p:cNvSpPr/>
              <p:nvPr/>
            </p:nvSpPr>
            <p:spPr>
              <a:xfrm>
                <a:off x="-3081350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7" name="Google Shape;13077;p44"/>
              <p:cNvSpPr/>
              <p:nvPr/>
            </p:nvSpPr>
            <p:spPr>
              <a:xfrm>
                <a:off x="-2854250" y="2024475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8" name="Google Shape;13078;p44"/>
              <p:cNvSpPr/>
              <p:nvPr/>
            </p:nvSpPr>
            <p:spPr>
              <a:xfrm>
                <a:off x="-2797375" y="202447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9" name="Google Shape;13079;p44"/>
              <p:cNvSpPr/>
              <p:nvPr/>
            </p:nvSpPr>
            <p:spPr>
              <a:xfrm>
                <a:off x="-84171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0" name="Google Shape;13080;p44"/>
              <p:cNvSpPr/>
              <p:nvPr/>
            </p:nvSpPr>
            <p:spPr>
              <a:xfrm>
                <a:off x="-8360575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1" name="Google Shape;13081;p44"/>
              <p:cNvSpPr/>
              <p:nvPr/>
            </p:nvSpPr>
            <p:spPr>
              <a:xfrm>
                <a:off x="-83037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2" name="Google Shape;13082;p44"/>
              <p:cNvSpPr/>
              <p:nvPr/>
            </p:nvSpPr>
            <p:spPr>
              <a:xfrm>
                <a:off x="-82468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3" name="Google Shape;13083;p44"/>
              <p:cNvSpPr/>
              <p:nvPr/>
            </p:nvSpPr>
            <p:spPr>
              <a:xfrm>
                <a:off x="-8190325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4" name="Google Shape;13084;p44"/>
              <p:cNvSpPr/>
              <p:nvPr/>
            </p:nvSpPr>
            <p:spPr>
              <a:xfrm>
                <a:off x="-81334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5" name="Google Shape;13085;p44"/>
              <p:cNvSpPr/>
              <p:nvPr/>
            </p:nvSpPr>
            <p:spPr>
              <a:xfrm>
                <a:off x="-80766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6" name="Google Shape;13086;p44"/>
              <p:cNvSpPr/>
              <p:nvPr/>
            </p:nvSpPr>
            <p:spPr>
              <a:xfrm>
                <a:off x="-80197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7" name="Google Shape;13087;p44"/>
              <p:cNvSpPr/>
              <p:nvPr/>
            </p:nvSpPr>
            <p:spPr>
              <a:xfrm>
                <a:off x="-79632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8" name="Google Shape;13088;p44"/>
              <p:cNvSpPr/>
              <p:nvPr/>
            </p:nvSpPr>
            <p:spPr>
              <a:xfrm>
                <a:off x="-79063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9" name="Google Shape;13089;p44"/>
              <p:cNvSpPr/>
              <p:nvPr/>
            </p:nvSpPr>
            <p:spPr>
              <a:xfrm>
                <a:off x="-78495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0" name="Google Shape;13090;p44"/>
              <p:cNvSpPr/>
              <p:nvPr/>
            </p:nvSpPr>
            <p:spPr>
              <a:xfrm>
                <a:off x="-779295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1" name="Google Shape;13091;p44"/>
              <p:cNvSpPr/>
              <p:nvPr/>
            </p:nvSpPr>
            <p:spPr>
              <a:xfrm>
                <a:off x="-77361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2" name="Google Shape;13092;p44"/>
              <p:cNvSpPr/>
              <p:nvPr/>
            </p:nvSpPr>
            <p:spPr>
              <a:xfrm>
                <a:off x="-76792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3" name="Google Shape;13093;p44"/>
              <p:cNvSpPr/>
              <p:nvPr/>
            </p:nvSpPr>
            <p:spPr>
              <a:xfrm>
                <a:off x="-76224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4" name="Google Shape;13094;p44"/>
              <p:cNvSpPr/>
              <p:nvPr/>
            </p:nvSpPr>
            <p:spPr>
              <a:xfrm>
                <a:off x="-7565850" y="2081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5" name="Google Shape;13095;p44"/>
              <p:cNvSpPr/>
              <p:nvPr/>
            </p:nvSpPr>
            <p:spPr>
              <a:xfrm>
                <a:off x="-75089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6" name="Google Shape;13096;p44"/>
              <p:cNvSpPr/>
              <p:nvPr/>
            </p:nvSpPr>
            <p:spPr>
              <a:xfrm>
                <a:off x="-74521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7" name="Google Shape;13097;p44"/>
              <p:cNvSpPr/>
              <p:nvPr/>
            </p:nvSpPr>
            <p:spPr>
              <a:xfrm>
                <a:off x="-7395575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8" name="Google Shape;13098;p44"/>
              <p:cNvSpPr/>
              <p:nvPr/>
            </p:nvSpPr>
            <p:spPr>
              <a:xfrm>
                <a:off x="-73387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9" name="Google Shape;13099;p44"/>
              <p:cNvSpPr/>
              <p:nvPr/>
            </p:nvSpPr>
            <p:spPr>
              <a:xfrm>
                <a:off x="-72818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0" name="Google Shape;13100;p44"/>
              <p:cNvSpPr/>
              <p:nvPr/>
            </p:nvSpPr>
            <p:spPr>
              <a:xfrm>
                <a:off x="-69413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1" name="Google Shape;13101;p44"/>
              <p:cNvSpPr/>
              <p:nvPr/>
            </p:nvSpPr>
            <p:spPr>
              <a:xfrm>
                <a:off x="-68845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2" name="Google Shape;13102;p44"/>
              <p:cNvSpPr/>
              <p:nvPr/>
            </p:nvSpPr>
            <p:spPr>
              <a:xfrm>
                <a:off x="-682795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3" name="Google Shape;13103;p44"/>
              <p:cNvSpPr/>
              <p:nvPr/>
            </p:nvSpPr>
            <p:spPr>
              <a:xfrm>
                <a:off x="-67142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4" name="Google Shape;13104;p44"/>
              <p:cNvSpPr/>
              <p:nvPr/>
            </p:nvSpPr>
            <p:spPr>
              <a:xfrm>
                <a:off x="-55221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5" name="Google Shape;13105;p44"/>
              <p:cNvSpPr/>
              <p:nvPr/>
            </p:nvSpPr>
            <p:spPr>
              <a:xfrm>
                <a:off x="-54087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6" name="Google Shape;13106;p44"/>
              <p:cNvSpPr/>
              <p:nvPr/>
            </p:nvSpPr>
            <p:spPr>
              <a:xfrm>
                <a:off x="-53518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7" name="Google Shape;13107;p44"/>
              <p:cNvSpPr/>
              <p:nvPr/>
            </p:nvSpPr>
            <p:spPr>
              <a:xfrm>
                <a:off x="-52384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8" name="Google Shape;13108;p44"/>
              <p:cNvSpPr/>
              <p:nvPr/>
            </p:nvSpPr>
            <p:spPr>
              <a:xfrm>
                <a:off x="-51816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9" name="Google Shape;13109;p44"/>
              <p:cNvSpPr/>
              <p:nvPr/>
            </p:nvSpPr>
            <p:spPr>
              <a:xfrm>
                <a:off x="-51247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0" name="Google Shape;13110;p44"/>
              <p:cNvSpPr/>
              <p:nvPr/>
            </p:nvSpPr>
            <p:spPr>
              <a:xfrm>
                <a:off x="-506820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1" name="Google Shape;13111;p44"/>
              <p:cNvSpPr/>
              <p:nvPr/>
            </p:nvSpPr>
            <p:spPr>
              <a:xfrm>
                <a:off x="-50113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2" name="Google Shape;13112;p44"/>
              <p:cNvSpPr/>
              <p:nvPr/>
            </p:nvSpPr>
            <p:spPr>
              <a:xfrm>
                <a:off x="-49545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3" name="Google Shape;13113;p44"/>
              <p:cNvSpPr/>
              <p:nvPr/>
            </p:nvSpPr>
            <p:spPr>
              <a:xfrm>
                <a:off x="-489795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4" name="Google Shape;13114;p44"/>
              <p:cNvSpPr/>
              <p:nvPr/>
            </p:nvSpPr>
            <p:spPr>
              <a:xfrm>
                <a:off x="-48411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5" name="Google Shape;13115;p44"/>
              <p:cNvSpPr/>
              <p:nvPr/>
            </p:nvSpPr>
            <p:spPr>
              <a:xfrm>
                <a:off x="-47842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6" name="Google Shape;13116;p44"/>
              <p:cNvSpPr/>
              <p:nvPr/>
            </p:nvSpPr>
            <p:spPr>
              <a:xfrm>
                <a:off x="-4727400" y="2081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7" name="Google Shape;13117;p44"/>
              <p:cNvSpPr/>
              <p:nvPr/>
            </p:nvSpPr>
            <p:spPr>
              <a:xfrm>
                <a:off x="-46708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8" name="Google Shape;13118;p44"/>
              <p:cNvSpPr/>
              <p:nvPr/>
            </p:nvSpPr>
            <p:spPr>
              <a:xfrm>
                <a:off x="-46139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9" name="Google Shape;13119;p44"/>
              <p:cNvSpPr/>
              <p:nvPr/>
            </p:nvSpPr>
            <p:spPr>
              <a:xfrm>
                <a:off x="-45571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0" name="Google Shape;13120;p44"/>
              <p:cNvSpPr/>
              <p:nvPr/>
            </p:nvSpPr>
            <p:spPr>
              <a:xfrm>
                <a:off x="-4500575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1" name="Google Shape;13121;p44"/>
              <p:cNvSpPr/>
              <p:nvPr/>
            </p:nvSpPr>
            <p:spPr>
              <a:xfrm>
                <a:off x="-44437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2" name="Google Shape;13122;p44"/>
              <p:cNvSpPr/>
              <p:nvPr/>
            </p:nvSpPr>
            <p:spPr>
              <a:xfrm>
                <a:off x="-43868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3" name="Google Shape;13123;p44"/>
              <p:cNvSpPr/>
              <p:nvPr/>
            </p:nvSpPr>
            <p:spPr>
              <a:xfrm>
                <a:off x="-43300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4" name="Google Shape;13124;p44"/>
              <p:cNvSpPr/>
              <p:nvPr/>
            </p:nvSpPr>
            <p:spPr>
              <a:xfrm>
                <a:off x="-4273475" y="2081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5" name="Google Shape;13125;p44"/>
              <p:cNvSpPr/>
              <p:nvPr/>
            </p:nvSpPr>
            <p:spPr>
              <a:xfrm>
                <a:off x="-42166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6" name="Google Shape;13126;p44"/>
              <p:cNvSpPr/>
              <p:nvPr/>
            </p:nvSpPr>
            <p:spPr>
              <a:xfrm>
                <a:off x="-41597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7" name="Google Shape;13127;p44"/>
              <p:cNvSpPr/>
              <p:nvPr/>
            </p:nvSpPr>
            <p:spPr>
              <a:xfrm>
                <a:off x="-410320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8" name="Google Shape;13128;p44"/>
              <p:cNvSpPr/>
              <p:nvPr/>
            </p:nvSpPr>
            <p:spPr>
              <a:xfrm>
                <a:off x="-40463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9" name="Google Shape;13129;p44"/>
              <p:cNvSpPr/>
              <p:nvPr/>
            </p:nvSpPr>
            <p:spPr>
              <a:xfrm>
                <a:off x="-39895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0" name="Google Shape;13130;p44"/>
              <p:cNvSpPr/>
              <p:nvPr/>
            </p:nvSpPr>
            <p:spPr>
              <a:xfrm>
                <a:off x="-39326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1" name="Google Shape;13131;p44"/>
              <p:cNvSpPr/>
              <p:nvPr/>
            </p:nvSpPr>
            <p:spPr>
              <a:xfrm>
                <a:off x="-38761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2" name="Google Shape;13132;p44"/>
              <p:cNvSpPr/>
              <p:nvPr/>
            </p:nvSpPr>
            <p:spPr>
              <a:xfrm>
                <a:off x="-38192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3" name="Google Shape;13133;p44"/>
              <p:cNvSpPr/>
              <p:nvPr/>
            </p:nvSpPr>
            <p:spPr>
              <a:xfrm>
                <a:off x="-37623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4" name="Google Shape;13134;p44"/>
              <p:cNvSpPr/>
              <p:nvPr/>
            </p:nvSpPr>
            <p:spPr>
              <a:xfrm>
                <a:off x="-37058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5" name="Google Shape;13135;p44"/>
              <p:cNvSpPr/>
              <p:nvPr/>
            </p:nvSpPr>
            <p:spPr>
              <a:xfrm>
                <a:off x="-36489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6" name="Google Shape;13136;p44"/>
              <p:cNvSpPr/>
              <p:nvPr/>
            </p:nvSpPr>
            <p:spPr>
              <a:xfrm>
                <a:off x="-35921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7" name="Google Shape;13137;p44"/>
              <p:cNvSpPr/>
              <p:nvPr/>
            </p:nvSpPr>
            <p:spPr>
              <a:xfrm>
                <a:off x="-3535575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8" name="Google Shape;13138;p44"/>
              <p:cNvSpPr/>
              <p:nvPr/>
            </p:nvSpPr>
            <p:spPr>
              <a:xfrm>
                <a:off x="-34787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9" name="Google Shape;13139;p44"/>
              <p:cNvSpPr/>
              <p:nvPr/>
            </p:nvSpPr>
            <p:spPr>
              <a:xfrm>
                <a:off x="-342187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0" name="Google Shape;13140;p44"/>
              <p:cNvSpPr/>
              <p:nvPr/>
            </p:nvSpPr>
            <p:spPr>
              <a:xfrm>
                <a:off x="-3365025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1" name="Google Shape;13141;p44"/>
              <p:cNvSpPr/>
              <p:nvPr/>
            </p:nvSpPr>
            <p:spPr>
              <a:xfrm>
                <a:off x="-33084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2" name="Google Shape;13142;p44"/>
              <p:cNvSpPr/>
              <p:nvPr/>
            </p:nvSpPr>
            <p:spPr>
              <a:xfrm>
                <a:off x="-32516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3" name="Google Shape;13143;p44"/>
              <p:cNvSpPr/>
              <p:nvPr/>
            </p:nvSpPr>
            <p:spPr>
              <a:xfrm>
                <a:off x="-31947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4" name="Google Shape;13144;p44"/>
              <p:cNvSpPr/>
              <p:nvPr/>
            </p:nvSpPr>
            <p:spPr>
              <a:xfrm>
                <a:off x="-3138200" y="2081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5" name="Google Shape;13145;p44"/>
              <p:cNvSpPr/>
              <p:nvPr/>
            </p:nvSpPr>
            <p:spPr>
              <a:xfrm>
                <a:off x="-308135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6" name="Google Shape;13146;p44"/>
              <p:cNvSpPr/>
              <p:nvPr/>
            </p:nvSpPr>
            <p:spPr>
              <a:xfrm>
                <a:off x="-2911100" y="2081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7" name="Google Shape;13147;p44"/>
              <p:cNvSpPr/>
              <p:nvPr/>
            </p:nvSpPr>
            <p:spPr>
              <a:xfrm>
                <a:off x="-2854250" y="2081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8" name="Google Shape;13148;p44"/>
              <p:cNvSpPr/>
              <p:nvPr/>
            </p:nvSpPr>
            <p:spPr>
              <a:xfrm>
                <a:off x="-8360575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9" name="Google Shape;13149;p44"/>
              <p:cNvSpPr/>
              <p:nvPr/>
            </p:nvSpPr>
            <p:spPr>
              <a:xfrm>
                <a:off x="-83037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0" name="Google Shape;13150;p44"/>
              <p:cNvSpPr/>
              <p:nvPr/>
            </p:nvSpPr>
            <p:spPr>
              <a:xfrm>
                <a:off x="-82468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1" name="Google Shape;13151;p44"/>
              <p:cNvSpPr/>
              <p:nvPr/>
            </p:nvSpPr>
            <p:spPr>
              <a:xfrm>
                <a:off x="-79632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2" name="Google Shape;13152;p44"/>
              <p:cNvSpPr/>
              <p:nvPr/>
            </p:nvSpPr>
            <p:spPr>
              <a:xfrm>
                <a:off x="-79063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3" name="Google Shape;13153;p44"/>
              <p:cNvSpPr/>
              <p:nvPr/>
            </p:nvSpPr>
            <p:spPr>
              <a:xfrm>
                <a:off x="-7792950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4" name="Google Shape;13154;p44"/>
              <p:cNvSpPr/>
              <p:nvPr/>
            </p:nvSpPr>
            <p:spPr>
              <a:xfrm>
                <a:off x="-77361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5" name="Google Shape;13155;p44"/>
              <p:cNvSpPr/>
              <p:nvPr/>
            </p:nvSpPr>
            <p:spPr>
              <a:xfrm>
                <a:off x="-76792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6" name="Google Shape;13156;p44"/>
              <p:cNvSpPr/>
              <p:nvPr/>
            </p:nvSpPr>
            <p:spPr>
              <a:xfrm>
                <a:off x="-76224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7" name="Google Shape;13157;p44"/>
              <p:cNvSpPr/>
              <p:nvPr/>
            </p:nvSpPr>
            <p:spPr>
              <a:xfrm>
                <a:off x="-7565850" y="21382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8" name="Google Shape;13158;p44"/>
              <p:cNvSpPr/>
              <p:nvPr/>
            </p:nvSpPr>
            <p:spPr>
              <a:xfrm>
                <a:off x="-75089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9" name="Google Shape;13159;p44"/>
              <p:cNvSpPr/>
              <p:nvPr/>
            </p:nvSpPr>
            <p:spPr>
              <a:xfrm>
                <a:off x="-74521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0" name="Google Shape;13160;p44"/>
              <p:cNvSpPr/>
              <p:nvPr/>
            </p:nvSpPr>
            <p:spPr>
              <a:xfrm>
                <a:off x="-7395575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1" name="Google Shape;13161;p44"/>
              <p:cNvSpPr/>
              <p:nvPr/>
            </p:nvSpPr>
            <p:spPr>
              <a:xfrm>
                <a:off x="-73387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2" name="Google Shape;13162;p44"/>
              <p:cNvSpPr/>
              <p:nvPr/>
            </p:nvSpPr>
            <p:spPr>
              <a:xfrm>
                <a:off x="-72818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3" name="Google Shape;13163;p44"/>
              <p:cNvSpPr/>
              <p:nvPr/>
            </p:nvSpPr>
            <p:spPr>
              <a:xfrm>
                <a:off x="-72250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4" name="Google Shape;13164;p44"/>
              <p:cNvSpPr/>
              <p:nvPr/>
            </p:nvSpPr>
            <p:spPr>
              <a:xfrm>
                <a:off x="-68845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5" name="Google Shape;13165;p44"/>
              <p:cNvSpPr/>
              <p:nvPr/>
            </p:nvSpPr>
            <p:spPr>
              <a:xfrm>
                <a:off x="-6827950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6" name="Google Shape;13166;p44"/>
              <p:cNvSpPr/>
              <p:nvPr/>
            </p:nvSpPr>
            <p:spPr>
              <a:xfrm>
                <a:off x="-67711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7" name="Google Shape;13167;p44"/>
              <p:cNvSpPr/>
              <p:nvPr/>
            </p:nvSpPr>
            <p:spPr>
              <a:xfrm>
                <a:off x="-67142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8" name="Google Shape;13168;p44"/>
              <p:cNvSpPr/>
              <p:nvPr/>
            </p:nvSpPr>
            <p:spPr>
              <a:xfrm>
                <a:off x="-56924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9" name="Google Shape;13169;p44"/>
              <p:cNvSpPr/>
              <p:nvPr/>
            </p:nvSpPr>
            <p:spPr>
              <a:xfrm>
                <a:off x="-54087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0" name="Google Shape;13170;p44"/>
              <p:cNvSpPr/>
              <p:nvPr/>
            </p:nvSpPr>
            <p:spPr>
              <a:xfrm>
                <a:off x="-53518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1" name="Google Shape;13171;p44"/>
              <p:cNvSpPr/>
              <p:nvPr/>
            </p:nvSpPr>
            <p:spPr>
              <a:xfrm>
                <a:off x="-52384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2" name="Google Shape;13172;p44"/>
              <p:cNvSpPr/>
              <p:nvPr/>
            </p:nvSpPr>
            <p:spPr>
              <a:xfrm>
                <a:off x="-51816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3" name="Google Shape;13173;p44"/>
              <p:cNvSpPr/>
              <p:nvPr/>
            </p:nvSpPr>
            <p:spPr>
              <a:xfrm>
                <a:off x="-51247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4" name="Google Shape;13174;p44"/>
              <p:cNvSpPr/>
              <p:nvPr/>
            </p:nvSpPr>
            <p:spPr>
              <a:xfrm>
                <a:off x="-5068200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5" name="Google Shape;13175;p44"/>
              <p:cNvSpPr/>
              <p:nvPr/>
            </p:nvSpPr>
            <p:spPr>
              <a:xfrm>
                <a:off x="-50113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6" name="Google Shape;13176;p44"/>
              <p:cNvSpPr/>
              <p:nvPr/>
            </p:nvSpPr>
            <p:spPr>
              <a:xfrm>
                <a:off x="-49545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7" name="Google Shape;13177;p44"/>
              <p:cNvSpPr/>
              <p:nvPr/>
            </p:nvSpPr>
            <p:spPr>
              <a:xfrm>
                <a:off x="-4897950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8" name="Google Shape;13178;p44"/>
              <p:cNvSpPr/>
              <p:nvPr/>
            </p:nvSpPr>
            <p:spPr>
              <a:xfrm>
                <a:off x="-48411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9" name="Google Shape;13179;p44"/>
              <p:cNvSpPr/>
              <p:nvPr/>
            </p:nvSpPr>
            <p:spPr>
              <a:xfrm>
                <a:off x="-47842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0" name="Google Shape;13180;p44"/>
              <p:cNvSpPr/>
              <p:nvPr/>
            </p:nvSpPr>
            <p:spPr>
              <a:xfrm>
                <a:off x="-4727400" y="21382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1" name="Google Shape;13181;p44"/>
              <p:cNvSpPr/>
              <p:nvPr/>
            </p:nvSpPr>
            <p:spPr>
              <a:xfrm>
                <a:off x="-46708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2" name="Google Shape;13182;p44"/>
              <p:cNvSpPr/>
              <p:nvPr/>
            </p:nvSpPr>
            <p:spPr>
              <a:xfrm>
                <a:off x="-46139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3" name="Google Shape;13183;p44"/>
              <p:cNvSpPr/>
              <p:nvPr/>
            </p:nvSpPr>
            <p:spPr>
              <a:xfrm>
                <a:off x="-45571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4" name="Google Shape;13184;p44"/>
              <p:cNvSpPr/>
              <p:nvPr/>
            </p:nvSpPr>
            <p:spPr>
              <a:xfrm>
                <a:off x="-4500575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5" name="Google Shape;13185;p44"/>
              <p:cNvSpPr/>
              <p:nvPr/>
            </p:nvSpPr>
            <p:spPr>
              <a:xfrm>
                <a:off x="-44437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6" name="Google Shape;13186;p44"/>
              <p:cNvSpPr/>
              <p:nvPr/>
            </p:nvSpPr>
            <p:spPr>
              <a:xfrm>
                <a:off x="-43868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7" name="Google Shape;13187;p44"/>
              <p:cNvSpPr/>
              <p:nvPr/>
            </p:nvSpPr>
            <p:spPr>
              <a:xfrm>
                <a:off x="-43300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8" name="Google Shape;13188;p44"/>
              <p:cNvSpPr/>
              <p:nvPr/>
            </p:nvSpPr>
            <p:spPr>
              <a:xfrm>
                <a:off x="-4273475" y="21382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9" name="Google Shape;13189;p44"/>
              <p:cNvSpPr/>
              <p:nvPr/>
            </p:nvSpPr>
            <p:spPr>
              <a:xfrm>
                <a:off x="-42166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0" name="Google Shape;13190;p44"/>
              <p:cNvSpPr/>
              <p:nvPr/>
            </p:nvSpPr>
            <p:spPr>
              <a:xfrm>
                <a:off x="-41597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1" name="Google Shape;13191;p44"/>
              <p:cNvSpPr/>
              <p:nvPr/>
            </p:nvSpPr>
            <p:spPr>
              <a:xfrm>
                <a:off x="-4103200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2" name="Google Shape;13192;p44"/>
              <p:cNvSpPr/>
              <p:nvPr/>
            </p:nvSpPr>
            <p:spPr>
              <a:xfrm>
                <a:off x="-40463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3" name="Google Shape;13193;p44"/>
              <p:cNvSpPr/>
              <p:nvPr/>
            </p:nvSpPr>
            <p:spPr>
              <a:xfrm>
                <a:off x="-39895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4" name="Google Shape;13194;p44"/>
              <p:cNvSpPr/>
              <p:nvPr/>
            </p:nvSpPr>
            <p:spPr>
              <a:xfrm>
                <a:off x="-39326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5" name="Google Shape;13195;p44"/>
              <p:cNvSpPr/>
              <p:nvPr/>
            </p:nvSpPr>
            <p:spPr>
              <a:xfrm>
                <a:off x="-38761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6" name="Google Shape;13196;p44"/>
              <p:cNvSpPr/>
              <p:nvPr/>
            </p:nvSpPr>
            <p:spPr>
              <a:xfrm>
                <a:off x="-38192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7" name="Google Shape;13197;p44"/>
              <p:cNvSpPr/>
              <p:nvPr/>
            </p:nvSpPr>
            <p:spPr>
              <a:xfrm>
                <a:off x="-37623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8" name="Google Shape;13198;p44"/>
              <p:cNvSpPr/>
              <p:nvPr/>
            </p:nvSpPr>
            <p:spPr>
              <a:xfrm>
                <a:off x="-37058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9" name="Google Shape;13199;p44"/>
              <p:cNvSpPr/>
              <p:nvPr/>
            </p:nvSpPr>
            <p:spPr>
              <a:xfrm>
                <a:off x="-36489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0" name="Google Shape;13200;p44"/>
              <p:cNvSpPr/>
              <p:nvPr/>
            </p:nvSpPr>
            <p:spPr>
              <a:xfrm>
                <a:off x="-35921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1" name="Google Shape;13201;p44"/>
              <p:cNvSpPr/>
              <p:nvPr/>
            </p:nvSpPr>
            <p:spPr>
              <a:xfrm>
                <a:off x="-3535575" y="213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2" name="Google Shape;13202;p44"/>
              <p:cNvSpPr/>
              <p:nvPr/>
            </p:nvSpPr>
            <p:spPr>
              <a:xfrm>
                <a:off x="-34787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3" name="Google Shape;13203;p44"/>
              <p:cNvSpPr/>
              <p:nvPr/>
            </p:nvSpPr>
            <p:spPr>
              <a:xfrm>
                <a:off x="-342187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4" name="Google Shape;13204;p44"/>
              <p:cNvSpPr/>
              <p:nvPr/>
            </p:nvSpPr>
            <p:spPr>
              <a:xfrm>
                <a:off x="-3365025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5" name="Google Shape;13205;p44"/>
              <p:cNvSpPr/>
              <p:nvPr/>
            </p:nvSpPr>
            <p:spPr>
              <a:xfrm>
                <a:off x="-296765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6" name="Google Shape;13206;p44"/>
              <p:cNvSpPr/>
              <p:nvPr/>
            </p:nvSpPr>
            <p:spPr>
              <a:xfrm>
                <a:off x="-29111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7" name="Google Shape;13207;p44"/>
              <p:cNvSpPr/>
              <p:nvPr/>
            </p:nvSpPr>
            <p:spPr>
              <a:xfrm>
                <a:off x="-79063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8" name="Google Shape;13208;p44"/>
              <p:cNvSpPr/>
              <p:nvPr/>
            </p:nvSpPr>
            <p:spPr>
              <a:xfrm>
                <a:off x="-78495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9" name="Google Shape;13209;p44"/>
              <p:cNvSpPr/>
              <p:nvPr/>
            </p:nvSpPr>
            <p:spPr>
              <a:xfrm>
                <a:off x="-7792950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0" name="Google Shape;13210;p44"/>
              <p:cNvSpPr/>
              <p:nvPr/>
            </p:nvSpPr>
            <p:spPr>
              <a:xfrm>
                <a:off x="-77361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1" name="Google Shape;13211;p44"/>
              <p:cNvSpPr/>
              <p:nvPr/>
            </p:nvSpPr>
            <p:spPr>
              <a:xfrm>
                <a:off x="-76792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2" name="Google Shape;13212;p44"/>
              <p:cNvSpPr/>
              <p:nvPr/>
            </p:nvSpPr>
            <p:spPr>
              <a:xfrm>
                <a:off x="-76224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3" name="Google Shape;13213;p44"/>
              <p:cNvSpPr/>
              <p:nvPr/>
            </p:nvSpPr>
            <p:spPr>
              <a:xfrm>
                <a:off x="-7565850" y="21947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4" name="Google Shape;13214;p44"/>
              <p:cNvSpPr/>
              <p:nvPr/>
            </p:nvSpPr>
            <p:spPr>
              <a:xfrm>
                <a:off x="-75089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5" name="Google Shape;13215;p44"/>
              <p:cNvSpPr/>
              <p:nvPr/>
            </p:nvSpPr>
            <p:spPr>
              <a:xfrm>
                <a:off x="-74521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6" name="Google Shape;13216;p44"/>
              <p:cNvSpPr/>
              <p:nvPr/>
            </p:nvSpPr>
            <p:spPr>
              <a:xfrm>
                <a:off x="-7395575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7" name="Google Shape;13217;p44"/>
              <p:cNvSpPr/>
              <p:nvPr/>
            </p:nvSpPr>
            <p:spPr>
              <a:xfrm>
                <a:off x="-73387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8" name="Google Shape;13218;p44"/>
              <p:cNvSpPr/>
              <p:nvPr/>
            </p:nvSpPr>
            <p:spPr>
              <a:xfrm>
                <a:off x="-72818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9" name="Google Shape;13219;p44"/>
              <p:cNvSpPr/>
              <p:nvPr/>
            </p:nvSpPr>
            <p:spPr>
              <a:xfrm>
                <a:off x="-72250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0" name="Google Shape;13220;p44"/>
              <p:cNvSpPr/>
              <p:nvPr/>
            </p:nvSpPr>
            <p:spPr>
              <a:xfrm>
                <a:off x="-71684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1" name="Google Shape;13221;p44"/>
              <p:cNvSpPr/>
              <p:nvPr/>
            </p:nvSpPr>
            <p:spPr>
              <a:xfrm>
                <a:off x="-68845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2" name="Google Shape;13222;p44"/>
              <p:cNvSpPr/>
              <p:nvPr/>
            </p:nvSpPr>
            <p:spPr>
              <a:xfrm>
                <a:off x="-6827950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3" name="Google Shape;13223;p44"/>
              <p:cNvSpPr/>
              <p:nvPr/>
            </p:nvSpPr>
            <p:spPr>
              <a:xfrm>
                <a:off x="-67711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4" name="Google Shape;13224;p44"/>
              <p:cNvSpPr/>
              <p:nvPr/>
            </p:nvSpPr>
            <p:spPr>
              <a:xfrm>
                <a:off x="-67142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5" name="Google Shape;13225;p44"/>
              <p:cNvSpPr/>
              <p:nvPr/>
            </p:nvSpPr>
            <p:spPr>
              <a:xfrm>
                <a:off x="-66574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6" name="Google Shape;13226;p44"/>
              <p:cNvSpPr/>
              <p:nvPr/>
            </p:nvSpPr>
            <p:spPr>
              <a:xfrm>
                <a:off x="-57492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7" name="Google Shape;13227;p44"/>
              <p:cNvSpPr/>
              <p:nvPr/>
            </p:nvSpPr>
            <p:spPr>
              <a:xfrm>
                <a:off x="-56924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8" name="Google Shape;13228;p44"/>
              <p:cNvSpPr/>
              <p:nvPr/>
            </p:nvSpPr>
            <p:spPr>
              <a:xfrm>
                <a:off x="-52384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9" name="Google Shape;13229;p44"/>
              <p:cNvSpPr/>
              <p:nvPr/>
            </p:nvSpPr>
            <p:spPr>
              <a:xfrm>
                <a:off x="-51816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0" name="Google Shape;13230;p44"/>
              <p:cNvSpPr/>
              <p:nvPr/>
            </p:nvSpPr>
            <p:spPr>
              <a:xfrm>
                <a:off x="-51247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1" name="Google Shape;13231;p44"/>
              <p:cNvSpPr/>
              <p:nvPr/>
            </p:nvSpPr>
            <p:spPr>
              <a:xfrm>
                <a:off x="-5068200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2" name="Google Shape;13232;p44"/>
              <p:cNvSpPr/>
              <p:nvPr/>
            </p:nvSpPr>
            <p:spPr>
              <a:xfrm>
                <a:off x="-50113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3" name="Google Shape;13233;p44"/>
              <p:cNvSpPr/>
              <p:nvPr/>
            </p:nvSpPr>
            <p:spPr>
              <a:xfrm>
                <a:off x="-49545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4" name="Google Shape;13234;p44"/>
              <p:cNvSpPr/>
              <p:nvPr/>
            </p:nvSpPr>
            <p:spPr>
              <a:xfrm>
                <a:off x="-48976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5" name="Google Shape;13235;p44"/>
              <p:cNvSpPr/>
              <p:nvPr/>
            </p:nvSpPr>
            <p:spPr>
              <a:xfrm>
                <a:off x="-48411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6" name="Google Shape;13236;p44"/>
              <p:cNvSpPr/>
              <p:nvPr/>
            </p:nvSpPr>
            <p:spPr>
              <a:xfrm>
                <a:off x="-47842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7" name="Google Shape;13237;p44"/>
              <p:cNvSpPr/>
              <p:nvPr/>
            </p:nvSpPr>
            <p:spPr>
              <a:xfrm>
                <a:off x="-4727400" y="21947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8" name="Google Shape;13238;p44"/>
              <p:cNvSpPr/>
              <p:nvPr/>
            </p:nvSpPr>
            <p:spPr>
              <a:xfrm>
                <a:off x="-46708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9" name="Google Shape;13239;p44"/>
              <p:cNvSpPr/>
              <p:nvPr/>
            </p:nvSpPr>
            <p:spPr>
              <a:xfrm>
                <a:off x="-46139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0" name="Google Shape;13240;p44"/>
              <p:cNvSpPr/>
              <p:nvPr/>
            </p:nvSpPr>
            <p:spPr>
              <a:xfrm>
                <a:off x="-45571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1" name="Google Shape;13241;p44"/>
              <p:cNvSpPr/>
              <p:nvPr/>
            </p:nvSpPr>
            <p:spPr>
              <a:xfrm>
                <a:off x="-4500575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2" name="Google Shape;13242;p44"/>
              <p:cNvSpPr/>
              <p:nvPr/>
            </p:nvSpPr>
            <p:spPr>
              <a:xfrm>
                <a:off x="-44437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3" name="Google Shape;13243;p44"/>
              <p:cNvSpPr/>
              <p:nvPr/>
            </p:nvSpPr>
            <p:spPr>
              <a:xfrm>
                <a:off x="-43868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4" name="Google Shape;13244;p44"/>
              <p:cNvSpPr/>
              <p:nvPr/>
            </p:nvSpPr>
            <p:spPr>
              <a:xfrm>
                <a:off x="-43300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5" name="Google Shape;13245;p44"/>
              <p:cNvSpPr/>
              <p:nvPr/>
            </p:nvSpPr>
            <p:spPr>
              <a:xfrm>
                <a:off x="-4273475" y="21947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6" name="Google Shape;13246;p44"/>
              <p:cNvSpPr/>
              <p:nvPr/>
            </p:nvSpPr>
            <p:spPr>
              <a:xfrm>
                <a:off x="-42166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7" name="Google Shape;13247;p44"/>
              <p:cNvSpPr/>
              <p:nvPr/>
            </p:nvSpPr>
            <p:spPr>
              <a:xfrm>
                <a:off x="-41597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8" name="Google Shape;13248;p44"/>
              <p:cNvSpPr/>
              <p:nvPr/>
            </p:nvSpPr>
            <p:spPr>
              <a:xfrm>
                <a:off x="-4103200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9" name="Google Shape;13249;p44"/>
              <p:cNvSpPr/>
              <p:nvPr/>
            </p:nvSpPr>
            <p:spPr>
              <a:xfrm>
                <a:off x="-40463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0" name="Google Shape;13250;p44"/>
              <p:cNvSpPr/>
              <p:nvPr/>
            </p:nvSpPr>
            <p:spPr>
              <a:xfrm>
                <a:off x="-39895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1" name="Google Shape;13251;p44"/>
              <p:cNvSpPr/>
              <p:nvPr/>
            </p:nvSpPr>
            <p:spPr>
              <a:xfrm>
                <a:off x="-39326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2" name="Google Shape;13252;p44"/>
              <p:cNvSpPr/>
              <p:nvPr/>
            </p:nvSpPr>
            <p:spPr>
              <a:xfrm>
                <a:off x="-38761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3" name="Google Shape;13253;p44"/>
              <p:cNvSpPr/>
              <p:nvPr/>
            </p:nvSpPr>
            <p:spPr>
              <a:xfrm>
                <a:off x="-38192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4" name="Google Shape;13254;p44"/>
              <p:cNvSpPr/>
              <p:nvPr/>
            </p:nvSpPr>
            <p:spPr>
              <a:xfrm>
                <a:off x="-37623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5" name="Google Shape;13255;p44"/>
              <p:cNvSpPr/>
              <p:nvPr/>
            </p:nvSpPr>
            <p:spPr>
              <a:xfrm>
                <a:off x="-37058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6" name="Google Shape;13256;p44"/>
              <p:cNvSpPr/>
              <p:nvPr/>
            </p:nvSpPr>
            <p:spPr>
              <a:xfrm>
                <a:off x="-36489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7" name="Google Shape;13257;p44"/>
              <p:cNvSpPr/>
              <p:nvPr/>
            </p:nvSpPr>
            <p:spPr>
              <a:xfrm>
                <a:off x="-35921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8" name="Google Shape;13258;p44"/>
              <p:cNvSpPr/>
              <p:nvPr/>
            </p:nvSpPr>
            <p:spPr>
              <a:xfrm>
                <a:off x="-3535575" y="21947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9" name="Google Shape;13259;p44"/>
              <p:cNvSpPr/>
              <p:nvPr/>
            </p:nvSpPr>
            <p:spPr>
              <a:xfrm>
                <a:off x="-34787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44"/>
              <p:cNvSpPr/>
              <p:nvPr/>
            </p:nvSpPr>
            <p:spPr>
              <a:xfrm>
                <a:off x="-342187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44"/>
              <p:cNvSpPr/>
              <p:nvPr/>
            </p:nvSpPr>
            <p:spPr>
              <a:xfrm>
                <a:off x="-3365025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44"/>
              <p:cNvSpPr/>
              <p:nvPr/>
            </p:nvSpPr>
            <p:spPr>
              <a:xfrm>
                <a:off x="-296765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44"/>
              <p:cNvSpPr/>
              <p:nvPr/>
            </p:nvSpPr>
            <p:spPr>
              <a:xfrm>
                <a:off x="-2911100" y="21947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44"/>
              <p:cNvSpPr/>
              <p:nvPr/>
            </p:nvSpPr>
            <p:spPr>
              <a:xfrm>
                <a:off x="-78495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44"/>
              <p:cNvSpPr/>
              <p:nvPr/>
            </p:nvSpPr>
            <p:spPr>
              <a:xfrm>
                <a:off x="-7792950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6" name="Google Shape;13266;p44"/>
              <p:cNvSpPr/>
              <p:nvPr/>
            </p:nvSpPr>
            <p:spPr>
              <a:xfrm>
                <a:off x="-77361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7" name="Google Shape;13267;p44"/>
              <p:cNvSpPr/>
              <p:nvPr/>
            </p:nvSpPr>
            <p:spPr>
              <a:xfrm>
                <a:off x="-76792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44"/>
              <p:cNvSpPr/>
              <p:nvPr/>
            </p:nvSpPr>
            <p:spPr>
              <a:xfrm>
                <a:off x="-76224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44"/>
              <p:cNvSpPr/>
              <p:nvPr/>
            </p:nvSpPr>
            <p:spPr>
              <a:xfrm>
                <a:off x="-7565850" y="2251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44"/>
              <p:cNvSpPr/>
              <p:nvPr/>
            </p:nvSpPr>
            <p:spPr>
              <a:xfrm>
                <a:off x="-75089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1" name="Google Shape;13271;p44"/>
              <p:cNvSpPr/>
              <p:nvPr/>
            </p:nvSpPr>
            <p:spPr>
              <a:xfrm>
                <a:off x="-74521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2" name="Google Shape;13272;p44"/>
              <p:cNvSpPr/>
              <p:nvPr/>
            </p:nvSpPr>
            <p:spPr>
              <a:xfrm>
                <a:off x="-7395575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3" name="Google Shape;13273;p44"/>
              <p:cNvSpPr/>
              <p:nvPr/>
            </p:nvSpPr>
            <p:spPr>
              <a:xfrm>
                <a:off x="-73387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4" name="Google Shape;13274;p44"/>
              <p:cNvSpPr/>
              <p:nvPr/>
            </p:nvSpPr>
            <p:spPr>
              <a:xfrm>
                <a:off x="-72818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5" name="Google Shape;13275;p44"/>
              <p:cNvSpPr/>
              <p:nvPr/>
            </p:nvSpPr>
            <p:spPr>
              <a:xfrm>
                <a:off x="-72250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6" name="Google Shape;13276;p44"/>
              <p:cNvSpPr/>
              <p:nvPr/>
            </p:nvSpPr>
            <p:spPr>
              <a:xfrm>
                <a:off x="-71684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7" name="Google Shape;13277;p44"/>
              <p:cNvSpPr/>
              <p:nvPr/>
            </p:nvSpPr>
            <p:spPr>
              <a:xfrm>
                <a:off x="-71116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8" name="Google Shape;13278;p44"/>
              <p:cNvSpPr/>
              <p:nvPr/>
            </p:nvSpPr>
            <p:spPr>
              <a:xfrm>
                <a:off x="-7054775" y="2251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9" name="Google Shape;13279;p44"/>
              <p:cNvSpPr/>
              <p:nvPr/>
            </p:nvSpPr>
            <p:spPr>
              <a:xfrm>
                <a:off x="-69413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0" name="Google Shape;13280;p44"/>
              <p:cNvSpPr/>
              <p:nvPr/>
            </p:nvSpPr>
            <p:spPr>
              <a:xfrm>
                <a:off x="-68845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1" name="Google Shape;13281;p44"/>
              <p:cNvSpPr/>
              <p:nvPr/>
            </p:nvSpPr>
            <p:spPr>
              <a:xfrm>
                <a:off x="-6827950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2" name="Google Shape;13282;p44"/>
              <p:cNvSpPr/>
              <p:nvPr/>
            </p:nvSpPr>
            <p:spPr>
              <a:xfrm>
                <a:off x="-67711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3" name="Google Shape;13283;p44"/>
              <p:cNvSpPr/>
              <p:nvPr/>
            </p:nvSpPr>
            <p:spPr>
              <a:xfrm>
                <a:off x="-67142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4" name="Google Shape;13284;p44"/>
              <p:cNvSpPr/>
              <p:nvPr/>
            </p:nvSpPr>
            <p:spPr>
              <a:xfrm>
                <a:off x="-66574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5" name="Google Shape;13285;p44"/>
              <p:cNvSpPr/>
              <p:nvPr/>
            </p:nvSpPr>
            <p:spPr>
              <a:xfrm>
                <a:off x="-66008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6" name="Google Shape;13286;p44"/>
              <p:cNvSpPr/>
              <p:nvPr/>
            </p:nvSpPr>
            <p:spPr>
              <a:xfrm>
                <a:off x="-58061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7" name="Google Shape;13287;p44"/>
              <p:cNvSpPr/>
              <p:nvPr/>
            </p:nvSpPr>
            <p:spPr>
              <a:xfrm>
                <a:off x="-57492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8" name="Google Shape;13288;p44"/>
              <p:cNvSpPr/>
              <p:nvPr/>
            </p:nvSpPr>
            <p:spPr>
              <a:xfrm>
                <a:off x="-56924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9" name="Google Shape;13289;p44"/>
              <p:cNvSpPr/>
              <p:nvPr/>
            </p:nvSpPr>
            <p:spPr>
              <a:xfrm>
                <a:off x="-56358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0" name="Google Shape;13290;p44"/>
              <p:cNvSpPr/>
              <p:nvPr/>
            </p:nvSpPr>
            <p:spPr>
              <a:xfrm>
                <a:off x="-55221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1" name="Google Shape;13291;p44"/>
              <p:cNvSpPr/>
              <p:nvPr/>
            </p:nvSpPr>
            <p:spPr>
              <a:xfrm>
                <a:off x="-5465575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2" name="Google Shape;13292;p44"/>
              <p:cNvSpPr/>
              <p:nvPr/>
            </p:nvSpPr>
            <p:spPr>
              <a:xfrm>
                <a:off x="-54087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3" name="Google Shape;13293;p44"/>
              <p:cNvSpPr/>
              <p:nvPr/>
            </p:nvSpPr>
            <p:spPr>
              <a:xfrm>
                <a:off x="-53518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4" name="Google Shape;13294;p44"/>
              <p:cNvSpPr/>
              <p:nvPr/>
            </p:nvSpPr>
            <p:spPr>
              <a:xfrm>
                <a:off x="-52950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5" name="Google Shape;13295;p44"/>
              <p:cNvSpPr/>
              <p:nvPr/>
            </p:nvSpPr>
            <p:spPr>
              <a:xfrm>
                <a:off x="-52384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6" name="Google Shape;13296;p44"/>
              <p:cNvSpPr/>
              <p:nvPr/>
            </p:nvSpPr>
            <p:spPr>
              <a:xfrm>
                <a:off x="-51816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7" name="Google Shape;13297;p44"/>
              <p:cNvSpPr/>
              <p:nvPr/>
            </p:nvSpPr>
            <p:spPr>
              <a:xfrm>
                <a:off x="-51247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8" name="Google Shape;13298;p44"/>
              <p:cNvSpPr/>
              <p:nvPr/>
            </p:nvSpPr>
            <p:spPr>
              <a:xfrm>
                <a:off x="-5068200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9" name="Google Shape;13299;p44"/>
              <p:cNvSpPr/>
              <p:nvPr/>
            </p:nvSpPr>
            <p:spPr>
              <a:xfrm>
                <a:off x="-50113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0" name="Google Shape;13300;p44"/>
              <p:cNvSpPr/>
              <p:nvPr/>
            </p:nvSpPr>
            <p:spPr>
              <a:xfrm>
                <a:off x="-49545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1" name="Google Shape;13301;p44"/>
              <p:cNvSpPr/>
              <p:nvPr/>
            </p:nvSpPr>
            <p:spPr>
              <a:xfrm>
                <a:off x="-48976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2" name="Google Shape;13302;p44"/>
              <p:cNvSpPr/>
              <p:nvPr/>
            </p:nvSpPr>
            <p:spPr>
              <a:xfrm>
                <a:off x="-48411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3" name="Google Shape;13303;p44"/>
              <p:cNvSpPr/>
              <p:nvPr/>
            </p:nvSpPr>
            <p:spPr>
              <a:xfrm>
                <a:off x="-47842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4" name="Google Shape;13304;p44"/>
              <p:cNvSpPr/>
              <p:nvPr/>
            </p:nvSpPr>
            <p:spPr>
              <a:xfrm>
                <a:off x="-4727400" y="2251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5" name="Google Shape;13305;p44"/>
              <p:cNvSpPr/>
              <p:nvPr/>
            </p:nvSpPr>
            <p:spPr>
              <a:xfrm>
                <a:off x="-46708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6" name="Google Shape;13306;p44"/>
              <p:cNvSpPr/>
              <p:nvPr/>
            </p:nvSpPr>
            <p:spPr>
              <a:xfrm>
                <a:off x="-46139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7" name="Google Shape;13307;p44"/>
              <p:cNvSpPr/>
              <p:nvPr/>
            </p:nvSpPr>
            <p:spPr>
              <a:xfrm>
                <a:off x="-4500575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8" name="Google Shape;13308;p44"/>
              <p:cNvSpPr/>
              <p:nvPr/>
            </p:nvSpPr>
            <p:spPr>
              <a:xfrm>
                <a:off x="-44437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9" name="Google Shape;13309;p44"/>
              <p:cNvSpPr/>
              <p:nvPr/>
            </p:nvSpPr>
            <p:spPr>
              <a:xfrm>
                <a:off x="-43868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0" name="Google Shape;13310;p44"/>
              <p:cNvSpPr/>
              <p:nvPr/>
            </p:nvSpPr>
            <p:spPr>
              <a:xfrm>
                <a:off x="-43300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1" name="Google Shape;13311;p44"/>
              <p:cNvSpPr/>
              <p:nvPr/>
            </p:nvSpPr>
            <p:spPr>
              <a:xfrm>
                <a:off x="-4273475" y="2251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2" name="Google Shape;13312;p44"/>
              <p:cNvSpPr/>
              <p:nvPr/>
            </p:nvSpPr>
            <p:spPr>
              <a:xfrm>
                <a:off x="-42166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3" name="Google Shape;13313;p44"/>
              <p:cNvSpPr/>
              <p:nvPr/>
            </p:nvSpPr>
            <p:spPr>
              <a:xfrm>
                <a:off x="-41597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4" name="Google Shape;13314;p44"/>
              <p:cNvSpPr/>
              <p:nvPr/>
            </p:nvSpPr>
            <p:spPr>
              <a:xfrm>
                <a:off x="-4103200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5" name="Google Shape;13315;p44"/>
              <p:cNvSpPr/>
              <p:nvPr/>
            </p:nvSpPr>
            <p:spPr>
              <a:xfrm>
                <a:off x="-40463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6" name="Google Shape;13316;p44"/>
              <p:cNvSpPr/>
              <p:nvPr/>
            </p:nvSpPr>
            <p:spPr>
              <a:xfrm>
                <a:off x="-39895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7" name="Google Shape;13317;p44"/>
              <p:cNvSpPr/>
              <p:nvPr/>
            </p:nvSpPr>
            <p:spPr>
              <a:xfrm>
                <a:off x="-39326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8" name="Google Shape;13318;p44"/>
              <p:cNvSpPr/>
              <p:nvPr/>
            </p:nvSpPr>
            <p:spPr>
              <a:xfrm>
                <a:off x="-387610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9" name="Google Shape;13319;p44"/>
              <p:cNvSpPr/>
              <p:nvPr/>
            </p:nvSpPr>
            <p:spPr>
              <a:xfrm>
                <a:off x="-38192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0" name="Google Shape;13320;p44"/>
              <p:cNvSpPr/>
              <p:nvPr/>
            </p:nvSpPr>
            <p:spPr>
              <a:xfrm>
                <a:off x="-37623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1" name="Google Shape;13321;p44"/>
              <p:cNvSpPr/>
              <p:nvPr/>
            </p:nvSpPr>
            <p:spPr>
              <a:xfrm>
                <a:off x="-37058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2" name="Google Shape;13322;p44"/>
              <p:cNvSpPr/>
              <p:nvPr/>
            </p:nvSpPr>
            <p:spPr>
              <a:xfrm>
                <a:off x="-36489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3" name="Google Shape;13323;p44"/>
              <p:cNvSpPr/>
              <p:nvPr/>
            </p:nvSpPr>
            <p:spPr>
              <a:xfrm>
                <a:off x="-35921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4" name="Google Shape;13324;p44"/>
              <p:cNvSpPr/>
              <p:nvPr/>
            </p:nvSpPr>
            <p:spPr>
              <a:xfrm>
                <a:off x="-3535575" y="225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5" name="Google Shape;13325;p44"/>
              <p:cNvSpPr/>
              <p:nvPr/>
            </p:nvSpPr>
            <p:spPr>
              <a:xfrm>
                <a:off x="-34787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6" name="Google Shape;13326;p44"/>
              <p:cNvSpPr/>
              <p:nvPr/>
            </p:nvSpPr>
            <p:spPr>
              <a:xfrm>
                <a:off x="-342187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7" name="Google Shape;13327;p44"/>
              <p:cNvSpPr/>
              <p:nvPr/>
            </p:nvSpPr>
            <p:spPr>
              <a:xfrm>
                <a:off x="-33650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8" name="Google Shape;13328;p44"/>
              <p:cNvSpPr/>
              <p:nvPr/>
            </p:nvSpPr>
            <p:spPr>
              <a:xfrm>
                <a:off x="-33084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9" name="Google Shape;13329;p44"/>
              <p:cNvSpPr/>
              <p:nvPr/>
            </p:nvSpPr>
            <p:spPr>
              <a:xfrm>
                <a:off x="-31947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0" name="Google Shape;13330;p44"/>
              <p:cNvSpPr/>
              <p:nvPr/>
            </p:nvSpPr>
            <p:spPr>
              <a:xfrm>
                <a:off x="-2967650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1" name="Google Shape;13331;p44"/>
              <p:cNvSpPr/>
              <p:nvPr/>
            </p:nvSpPr>
            <p:spPr>
              <a:xfrm>
                <a:off x="-7792950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2" name="Google Shape;13332;p44"/>
              <p:cNvSpPr/>
              <p:nvPr/>
            </p:nvSpPr>
            <p:spPr>
              <a:xfrm>
                <a:off x="-77361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3" name="Google Shape;13333;p44"/>
              <p:cNvSpPr/>
              <p:nvPr/>
            </p:nvSpPr>
            <p:spPr>
              <a:xfrm>
                <a:off x="-76792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4" name="Google Shape;13334;p44"/>
              <p:cNvSpPr/>
              <p:nvPr/>
            </p:nvSpPr>
            <p:spPr>
              <a:xfrm>
                <a:off x="-76224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5" name="Google Shape;13335;p44"/>
              <p:cNvSpPr/>
              <p:nvPr/>
            </p:nvSpPr>
            <p:spPr>
              <a:xfrm>
                <a:off x="-7565850" y="23084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6" name="Google Shape;13336;p44"/>
              <p:cNvSpPr/>
              <p:nvPr/>
            </p:nvSpPr>
            <p:spPr>
              <a:xfrm>
                <a:off x="-75089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7" name="Google Shape;13337;p44"/>
              <p:cNvSpPr/>
              <p:nvPr/>
            </p:nvSpPr>
            <p:spPr>
              <a:xfrm>
                <a:off x="-74521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8" name="Google Shape;13338;p44"/>
              <p:cNvSpPr/>
              <p:nvPr/>
            </p:nvSpPr>
            <p:spPr>
              <a:xfrm>
                <a:off x="-7395575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9" name="Google Shape;13339;p44"/>
              <p:cNvSpPr/>
              <p:nvPr/>
            </p:nvSpPr>
            <p:spPr>
              <a:xfrm>
                <a:off x="-73387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0" name="Google Shape;13340;p44"/>
              <p:cNvSpPr/>
              <p:nvPr/>
            </p:nvSpPr>
            <p:spPr>
              <a:xfrm>
                <a:off x="-72818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1" name="Google Shape;13341;p44"/>
              <p:cNvSpPr/>
              <p:nvPr/>
            </p:nvSpPr>
            <p:spPr>
              <a:xfrm>
                <a:off x="-72250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2" name="Google Shape;13342;p44"/>
              <p:cNvSpPr/>
              <p:nvPr/>
            </p:nvSpPr>
            <p:spPr>
              <a:xfrm>
                <a:off x="-71684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3" name="Google Shape;13343;p44"/>
              <p:cNvSpPr/>
              <p:nvPr/>
            </p:nvSpPr>
            <p:spPr>
              <a:xfrm>
                <a:off x="-71116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4" name="Google Shape;13344;p44"/>
              <p:cNvSpPr/>
              <p:nvPr/>
            </p:nvSpPr>
            <p:spPr>
              <a:xfrm>
                <a:off x="-7054775" y="23084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5" name="Google Shape;13345;p44"/>
              <p:cNvSpPr/>
              <p:nvPr/>
            </p:nvSpPr>
            <p:spPr>
              <a:xfrm>
                <a:off x="-69413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6" name="Google Shape;13346;p44"/>
              <p:cNvSpPr/>
              <p:nvPr/>
            </p:nvSpPr>
            <p:spPr>
              <a:xfrm>
                <a:off x="-68845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7" name="Google Shape;13347;p44"/>
              <p:cNvSpPr/>
              <p:nvPr/>
            </p:nvSpPr>
            <p:spPr>
              <a:xfrm>
                <a:off x="-6827950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25" y="1167"/>
                      <a:pt x="1525" y="751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8" name="Google Shape;13348;p44"/>
              <p:cNvSpPr/>
              <p:nvPr/>
            </p:nvSpPr>
            <p:spPr>
              <a:xfrm>
                <a:off x="-67711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9" name="Google Shape;13349;p44"/>
              <p:cNvSpPr/>
              <p:nvPr/>
            </p:nvSpPr>
            <p:spPr>
              <a:xfrm>
                <a:off x="-67142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0" name="Google Shape;13350;p44"/>
              <p:cNvSpPr/>
              <p:nvPr/>
            </p:nvSpPr>
            <p:spPr>
              <a:xfrm>
                <a:off x="-66574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1" name="Google Shape;13351;p44"/>
              <p:cNvSpPr/>
              <p:nvPr/>
            </p:nvSpPr>
            <p:spPr>
              <a:xfrm>
                <a:off x="-66008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2" name="Google Shape;13352;p44"/>
              <p:cNvSpPr/>
              <p:nvPr/>
            </p:nvSpPr>
            <p:spPr>
              <a:xfrm>
                <a:off x="-58061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3" name="Google Shape;13353;p44"/>
              <p:cNvSpPr/>
              <p:nvPr/>
            </p:nvSpPr>
            <p:spPr>
              <a:xfrm>
                <a:off x="-56924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4" name="Google Shape;13354;p44"/>
              <p:cNvSpPr/>
              <p:nvPr/>
            </p:nvSpPr>
            <p:spPr>
              <a:xfrm>
                <a:off x="-55789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5" name="Google Shape;13355;p44"/>
              <p:cNvSpPr/>
              <p:nvPr/>
            </p:nvSpPr>
            <p:spPr>
              <a:xfrm>
                <a:off x="-55221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6" name="Google Shape;13356;p44"/>
              <p:cNvSpPr/>
              <p:nvPr/>
            </p:nvSpPr>
            <p:spPr>
              <a:xfrm>
                <a:off x="-5465575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7" name="Google Shape;13357;p44"/>
              <p:cNvSpPr/>
              <p:nvPr/>
            </p:nvSpPr>
            <p:spPr>
              <a:xfrm>
                <a:off x="-54087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8" name="Google Shape;13358;p44"/>
              <p:cNvSpPr/>
              <p:nvPr/>
            </p:nvSpPr>
            <p:spPr>
              <a:xfrm>
                <a:off x="-53518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9" name="Google Shape;13359;p44"/>
              <p:cNvSpPr/>
              <p:nvPr/>
            </p:nvSpPr>
            <p:spPr>
              <a:xfrm>
                <a:off x="-52950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0" name="Google Shape;13360;p44"/>
              <p:cNvSpPr/>
              <p:nvPr/>
            </p:nvSpPr>
            <p:spPr>
              <a:xfrm>
                <a:off x="-52384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1" name="Google Shape;13361;p44"/>
              <p:cNvSpPr/>
              <p:nvPr/>
            </p:nvSpPr>
            <p:spPr>
              <a:xfrm>
                <a:off x="-51816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2" name="Google Shape;13362;p44"/>
              <p:cNvSpPr/>
              <p:nvPr/>
            </p:nvSpPr>
            <p:spPr>
              <a:xfrm>
                <a:off x="-51247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3" name="Google Shape;13363;p44"/>
              <p:cNvSpPr/>
              <p:nvPr/>
            </p:nvSpPr>
            <p:spPr>
              <a:xfrm>
                <a:off x="-50113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4" name="Google Shape;13364;p44"/>
              <p:cNvSpPr/>
              <p:nvPr/>
            </p:nvSpPr>
            <p:spPr>
              <a:xfrm>
                <a:off x="-49545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5" name="Google Shape;13365;p44"/>
              <p:cNvSpPr/>
              <p:nvPr/>
            </p:nvSpPr>
            <p:spPr>
              <a:xfrm>
                <a:off x="-48976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6" name="Google Shape;13366;p44"/>
              <p:cNvSpPr/>
              <p:nvPr/>
            </p:nvSpPr>
            <p:spPr>
              <a:xfrm>
                <a:off x="-48411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7" name="Google Shape;13367;p44"/>
              <p:cNvSpPr/>
              <p:nvPr/>
            </p:nvSpPr>
            <p:spPr>
              <a:xfrm>
                <a:off x="-47842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8" name="Google Shape;13368;p44"/>
              <p:cNvSpPr/>
              <p:nvPr/>
            </p:nvSpPr>
            <p:spPr>
              <a:xfrm>
                <a:off x="-4727400" y="23084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9" name="Google Shape;13369;p44"/>
              <p:cNvSpPr/>
              <p:nvPr/>
            </p:nvSpPr>
            <p:spPr>
              <a:xfrm>
                <a:off x="-46708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0" name="Google Shape;13370;p44"/>
              <p:cNvSpPr/>
              <p:nvPr/>
            </p:nvSpPr>
            <p:spPr>
              <a:xfrm>
                <a:off x="-46139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1" name="Google Shape;13371;p44"/>
              <p:cNvSpPr/>
              <p:nvPr/>
            </p:nvSpPr>
            <p:spPr>
              <a:xfrm>
                <a:off x="-45571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2" name="Google Shape;13372;p44"/>
              <p:cNvSpPr/>
              <p:nvPr/>
            </p:nvSpPr>
            <p:spPr>
              <a:xfrm>
                <a:off x="-4500575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25" y="1167"/>
                      <a:pt x="1525" y="751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3" name="Google Shape;13373;p44"/>
              <p:cNvSpPr/>
              <p:nvPr/>
            </p:nvSpPr>
            <p:spPr>
              <a:xfrm>
                <a:off x="-44437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4" name="Google Shape;13374;p44"/>
              <p:cNvSpPr/>
              <p:nvPr/>
            </p:nvSpPr>
            <p:spPr>
              <a:xfrm>
                <a:off x="-43868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5" name="Google Shape;13375;p44"/>
              <p:cNvSpPr/>
              <p:nvPr/>
            </p:nvSpPr>
            <p:spPr>
              <a:xfrm>
                <a:off x="-43300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6" name="Google Shape;13376;p44"/>
              <p:cNvSpPr/>
              <p:nvPr/>
            </p:nvSpPr>
            <p:spPr>
              <a:xfrm>
                <a:off x="-4273475" y="23084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7" name="Google Shape;13377;p44"/>
              <p:cNvSpPr/>
              <p:nvPr/>
            </p:nvSpPr>
            <p:spPr>
              <a:xfrm>
                <a:off x="-42166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8" name="Google Shape;13378;p44"/>
              <p:cNvSpPr/>
              <p:nvPr/>
            </p:nvSpPr>
            <p:spPr>
              <a:xfrm>
                <a:off x="-41597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9" name="Google Shape;13379;p44"/>
              <p:cNvSpPr/>
              <p:nvPr/>
            </p:nvSpPr>
            <p:spPr>
              <a:xfrm>
                <a:off x="-4103200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0" name="Google Shape;13380;p44"/>
              <p:cNvSpPr/>
              <p:nvPr/>
            </p:nvSpPr>
            <p:spPr>
              <a:xfrm>
                <a:off x="-40463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1" name="Google Shape;13381;p44"/>
              <p:cNvSpPr/>
              <p:nvPr/>
            </p:nvSpPr>
            <p:spPr>
              <a:xfrm>
                <a:off x="-39895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2" name="Google Shape;13382;p44"/>
              <p:cNvSpPr/>
              <p:nvPr/>
            </p:nvSpPr>
            <p:spPr>
              <a:xfrm>
                <a:off x="-39326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3" name="Google Shape;13383;p44"/>
              <p:cNvSpPr/>
              <p:nvPr/>
            </p:nvSpPr>
            <p:spPr>
              <a:xfrm>
                <a:off x="-387610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4" name="Google Shape;13384;p44"/>
              <p:cNvSpPr/>
              <p:nvPr/>
            </p:nvSpPr>
            <p:spPr>
              <a:xfrm>
                <a:off x="-38192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5" name="Google Shape;13385;p44"/>
              <p:cNvSpPr/>
              <p:nvPr/>
            </p:nvSpPr>
            <p:spPr>
              <a:xfrm>
                <a:off x="-37623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6" name="Google Shape;13386;p44"/>
              <p:cNvSpPr/>
              <p:nvPr/>
            </p:nvSpPr>
            <p:spPr>
              <a:xfrm>
                <a:off x="-37058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7" name="Google Shape;13387;p44"/>
              <p:cNvSpPr/>
              <p:nvPr/>
            </p:nvSpPr>
            <p:spPr>
              <a:xfrm>
                <a:off x="-36489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8" name="Google Shape;13388;p44"/>
              <p:cNvSpPr/>
              <p:nvPr/>
            </p:nvSpPr>
            <p:spPr>
              <a:xfrm>
                <a:off x="-35921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9" name="Google Shape;13389;p44"/>
              <p:cNvSpPr/>
              <p:nvPr/>
            </p:nvSpPr>
            <p:spPr>
              <a:xfrm>
                <a:off x="-3535575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25" y="1167"/>
                      <a:pt x="1525" y="751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0" name="Google Shape;13390;p44"/>
              <p:cNvSpPr/>
              <p:nvPr/>
            </p:nvSpPr>
            <p:spPr>
              <a:xfrm>
                <a:off x="-34787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1" name="Google Shape;13391;p44"/>
              <p:cNvSpPr/>
              <p:nvPr/>
            </p:nvSpPr>
            <p:spPr>
              <a:xfrm>
                <a:off x="-342187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2" name="Google Shape;13392;p44"/>
              <p:cNvSpPr/>
              <p:nvPr/>
            </p:nvSpPr>
            <p:spPr>
              <a:xfrm>
                <a:off x="-3365025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3" name="Google Shape;13393;p44"/>
              <p:cNvSpPr/>
              <p:nvPr/>
            </p:nvSpPr>
            <p:spPr>
              <a:xfrm>
                <a:off x="-33084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4" name="Google Shape;13394;p44"/>
              <p:cNvSpPr/>
              <p:nvPr/>
            </p:nvSpPr>
            <p:spPr>
              <a:xfrm>
                <a:off x="-31947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5" name="Google Shape;13395;p44"/>
              <p:cNvSpPr/>
              <p:nvPr/>
            </p:nvSpPr>
            <p:spPr>
              <a:xfrm>
                <a:off x="-2967650" y="230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6" name="Google Shape;13396;p44"/>
              <p:cNvSpPr/>
              <p:nvPr/>
            </p:nvSpPr>
            <p:spPr>
              <a:xfrm>
                <a:off x="-77361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7" name="Google Shape;13397;p44"/>
              <p:cNvSpPr/>
              <p:nvPr/>
            </p:nvSpPr>
            <p:spPr>
              <a:xfrm>
                <a:off x="-76792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8" name="Google Shape;13398;p44"/>
              <p:cNvSpPr/>
              <p:nvPr/>
            </p:nvSpPr>
            <p:spPr>
              <a:xfrm>
                <a:off x="-76224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9" name="Google Shape;13399;p44"/>
              <p:cNvSpPr/>
              <p:nvPr/>
            </p:nvSpPr>
            <p:spPr>
              <a:xfrm>
                <a:off x="-7565850" y="236500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0" name="Google Shape;13400;p44"/>
              <p:cNvSpPr/>
              <p:nvPr/>
            </p:nvSpPr>
            <p:spPr>
              <a:xfrm>
                <a:off x="-75089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1" name="Google Shape;13401;p44"/>
              <p:cNvSpPr/>
              <p:nvPr/>
            </p:nvSpPr>
            <p:spPr>
              <a:xfrm>
                <a:off x="-74521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2" name="Google Shape;13402;p44"/>
              <p:cNvSpPr/>
              <p:nvPr/>
            </p:nvSpPr>
            <p:spPr>
              <a:xfrm>
                <a:off x="-7395575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3" name="Google Shape;13403;p44"/>
              <p:cNvSpPr/>
              <p:nvPr/>
            </p:nvSpPr>
            <p:spPr>
              <a:xfrm>
                <a:off x="-73387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4" name="Google Shape;13404;p44"/>
              <p:cNvSpPr/>
              <p:nvPr/>
            </p:nvSpPr>
            <p:spPr>
              <a:xfrm>
                <a:off x="-72818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5" name="Google Shape;13405;p44"/>
              <p:cNvSpPr/>
              <p:nvPr/>
            </p:nvSpPr>
            <p:spPr>
              <a:xfrm>
                <a:off x="-72250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6" name="Google Shape;13406;p44"/>
              <p:cNvSpPr/>
              <p:nvPr/>
            </p:nvSpPr>
            <p:spPr>
              <a:xfrm>
                <a:off x="-71684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7" name="Google Shape;13407;p44"/>
              <p:cNvSpPr/>
              <p:nvPr/>
            </p:nvSpPr>
            <p:spPr>
              <a:xfrm>
                <a:off x="-71116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8" name="Google Shape;13408;p44"/>
              <p:cNvSpPr/>
              <p:nvPr/>
            </p:nvSpPr>
            <p:spPr>
              <a:xfrm>
                <a:off x="-7054775" y="236500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9" name="Google Shape;13409;p44"/>
              <p:cNvSpPr/>
              <p:nvPr/>
            </p:nvSpPr>
            <p:spPr>
              <a:xfrm>
                <a:off x="-69982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0" name="Google Shape;13410;p44"/>
              <p:cNvSpPr/>
              <p:nvPr/>
            </p:nvSpPr>
            <p:spPr>
              <a:xfrm>
                <a:off x="-69413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1" name="Google Shape;13411;p44"/>
              <p:cNvSpPr/>
              <p:nvPr/>
            </p:nvSpPr>
            <p:spPr>
              <a:xfrm>
                <a:off x="-68845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2" name="Google Shape;13412;p44"/>
              <p:cNvSpPr/>
              <p:nvPr/>
            </p:nvSpPr>
            <p:spPr>
              <a:xfrm>
                <a:off x="-6827950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3" name="Google Shape;13413;p44"/>
              <p:cNvSpPr/>
              <p:nvPr/>
            </p:nvSpPr>
            <p:spPr>
              <a:xfrm>
                <a:off x="-67711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4" name="Google Shape;13414;p44"/>
              <p:cNvSpPr/>
              <p:nvPr/>
            </p:nvSpPr>
            <p:spPr>
              <a:xfrm>
                <a:off x="-67142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5" name="Google Shape;13415;p44"/>
              <p:cNvSpPr/>
              <p:nvPr/>
            </p:nvSpPr>
            <p:spPr>
              <a:xfrm>
                <a:off x="-56358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6" name="Google Shape;13416;p44"/>
              <p:cNvSpPr/>
              <p:nvPr/>
            </p:nvSpPr>
            <p:spPr>
              <a:xfrm>
                <a:off x="-55789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7" name="Google Shape;13417;p44"/>
              <p:cNvSpPr/>
              <p:nvPr/>
            </p:nvSpPr>
            <p:spPr>
              <a:xfrm>
                <a:off x="-55221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8" name="Google Shape;13418;p44"/>
              <p:cNvSpPr/>
              <p:nvPr/>
            </p:nvSpPr>
            <p:spPr>
              <a:xfrm>
                <a:off x="-5465575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44"/>
              <p:cNvSpPr/>
              <p:nvPr/>
            </p:nvSpPr>
            <p:spPr>
              <a:xfrm>
                <a:off x="-54087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44"/>
              <p:cNvSpPr/>
              <p:nvPr/>
            </p:nvSpPr>
            <p:spPr>
              <a:xfrm>
                <a:off x="-53518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44"/>
              <p:cNvSpPr/>
              <p:nvPr/>
            </p:nvSpPr>
            <p:spPr>
              <a:xfrm>
                <a:off x="-52950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44"/>
              <p:cNvSpPr/>
              <p:nvPr/>
            </p:nvSpPr>
            <p:spPr>
              <a:xfrm>
                <a:off x="-52384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44"/>
              <p:cNvSpPr/>
              <p:nvPr/>
            </p:nvSpPr>
            <p:spPr>
              <a:xfrm>
                <a:off x="-51816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44"/>
              <p:cNvSpPr/>
              <p:nvPr/>
            </p:nvSpPr>
            <p:spPr>
              <a:xfrm>
                <a:off x="-51247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44"/>
              <p:cNvSpPr/>
              <p:nvPr/>
            </p:nvSpPr>
            <p:spPr>
              <a:xfrm>
                <a:off x="-5068200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44"/>
              <p:cNvSpPr/>
              <p:nvPr/>
            </p:nvSpPr>
            <p:spPr>
              <a:xfrm>
                <a:off x="-50113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44"/>
              <p:cNvSpPr/>
              <p:nvPr/>
            </p:nvSpPr>
            <p:spPr>
              <a:xfrm>
                <a:off x="-49545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44"/>
              <p:cNvSpPr/>
              <p:nvPr/>
            </p:nvSpPr>
            <p:spPr>
              <a:xfrm>
                <a:off x="-4897950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44"/>
              <p:cNvSpPr/>
              <p:nvPr/>
            </p:nvSpPr>
            <p:spPr>
              <a:xfrm>
                <a:off x="-48411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44"/>
              <p:cNvSpPr/>
              <p:nvPr/>
            </p:nvSpPr>
            <p:spPr>
              <a:xfrm>
                <a:off x="-47842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44"/>
              <p:cNvSpPr/>
              <p:nvPr/>
            </p:nvSpPr>
            <p:spPr>
              <a:xfrm>
                <a:off x="-4727400" y="236500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44"/>
              <p:cNvSpPr/>
              <p:nvPr/>
            </p:nvSpPr>
            <p:spPr>
              <a:xfrm>
                <a:off x="-46708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44"/>
              <p:cNvSpPr/>
              <p:nvPr/>
            </p:nvSpPr>
            <p:spPr>
              <a:xfrm>
                <a:off x="-46139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44"/>
              <p:cNvSpPr/>
              <p:nvPr/>
            </p:nvSpPr>
            <p:spPr>
              <a:xfrm>
                <a:off x="-45571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44"/>
              <p:cNvSpPr/>
              <p:nvPr/>
            </p:nvSpPr>
            <p:spPr>
              <a:xfrm>
                <a:off x="-4500575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436;p44"/>
              <p:cNvSpPr/>
              <p:nvPr/>
            </p:nvSpPr>
            <p:spPr>
              <a:xfrm>
                <a:off x="-44437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437;p44"/>
              <p:cNvSpPr/>
              <p:nvPr/>
            </p:nvSpPr>
            <p:spPr>
              <a:xfrm>
                <a:off x="-43868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438;p44"/>
              <p:cNvSpPr/>
              <p:nvPr/>
            </p:nvSpPr>
            <p:spPr>
              <a:xfrm>
                <a:off x="-43300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439;p44"/>
              <p:cNvSpPr/>
              <p:nvPr/>
            </p:nvSpPr>
            <p:spPr>
              <a:xfrm>
                <a:off x="-4273475" y="236500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44"/>
              <p:cNvSpPr/>
              <p:nvPr/>
            </p:nvSpPr>
            <p:spPr>
              <a:xfrm>
                <a:off x="-42166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44"/>
              <p:cNvSpPr/>
              <p:nvPr/>
            </p:nvSpPr>
            <p:spPr>
              <a:xfrm>
                <a:off x="-41597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44"/>
              <p:cNvSpPr/>
              <p:nvPr/>
            </p:nvSpPr>
            <p:spPr>
              <a:xfrm>
                <a:off x="-4103200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44"/>
              <p:cNvSpPr/>
              <p:nvPr/>
            </p:nvSpPr>
            <p:spPr>
              <a:xfrm>
                <a:off x="-40463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44"/>
              <p:cNvSpPr/>
              <p:nvPr/>
            </p:nvSpPr>
            <p:spPr>
              <a:xfrm>
                <a:off x="-39895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44"/>
              <p:cNvSpPr/>
              <p:nvPr/>
            </p:nvSpPr>
            <p:spPr>
              <a:xfrm>
                <a:off x="-39326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44"/>
              <p:cNvSpPr/>
              <p:nvPr/>
            </p:nvSpPr>
            <p:spPr>
              <a:xfrm>
                <a:off x="-387610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44"/>
              <p:cNvSpPr/>
              <p:nvPr/>
            </p:nvSpPr>
            <p:spPr>
              <a:xfrm>
                <a:off x="-38192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44"/>
              <p:cNvSpPr/>
              <p:nvPr/>
            </p:nvSpPr>
            <p:spPr>
              <a:xfrm>
                <a:off x="-37623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44"/>
              <p:cNvSpPr/>
              <p:nvPr/>
            </p:nvSpPr>
            <p:spPr>
              <a:xfrm>
                <a:off x="-37058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44"/>
              <p:cNvSpPr/>
              <p:nvPr/>
            </p:nvSpPr>
            <p:spPr>
              <a:xfrm>
                <a:off x="-36489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44"/>
              <p:cNvSpPr/>
              <p:nvPr/>
            </p:nvSpPr>
            <p:spPr>
              <a:xfrm>
                <a:off x="-35921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44"/>
              <p:cNvSpPr/>
              <p:nvPr/>
            </p:nvSpPr>
            <p:spPr>
              <a:xfrm>
                <a:off x="-3535575" y="2365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44"/>
              <p:cNvSpPr/>
              <p:nvPr/>
            </p:nvSpPr>
            <p:spPr>
              <a:xfrm>
                <a:off x="-34787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44"/>
              <p:cNvSpPr/>
              <p:nvPr/>
            </p:nvSpPr>
            <p:spPr>
              <a:xfrm>
                <a:off x="-342187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44"/>
              <p:cNvSpPr/>
              <p:nvPr/>
            </p:nvSpPr>
            <p:spPr>
              <a:xfrm>
                <a:off x="-3365025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44"/>
              <p:cNvSpPr/>
              <p:nvPr/>
            </p:nvSpPr>
            <p:spPr>
              <a:xfrm>
                <a:off x="-33084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457;p44"/>
              <p:cNvSpPr/>
              <p:nvPr/>
            </p:nvSpPr>
            <p:spPr>
              <a:xfrm>
                <a:off x="-3194750" y="2365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458;p44"/>
              <p:cNvSpPr/>
              <p:nvPr/>
            </p:nvSpPr>
            <p:spPr>
              <a:xfrm>
                <a:off x="-77361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459;p44"/>
              <p:cNvSpPr/>
              <p:nvPr/>
            </p:nvSpPr>
            <p:spPr>
              <a:xfrm>
                <a:off x="-76792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460;p44"/>
              <p:cNvSpPr/>
              <p:nvPr/>
            </p:nvSpPr>
            <p:spPr>
              <a:xfrm>
                <a:off x="-76224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461;p44"/>
              <p:cNvSpPr/>
              <p:nvPr/>
            </p:nvSpPr>
            <p:spPr>
              <a:xfrm>
                <a:off x="-7565850" y="2421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462;p44"/>
              <p:cNvSpPr/>
              <p:nvPr/>
            </p:nvSpPr>
            <p:spPr>
              <a:xfrm>
                <a:off x="-75089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463;p44"/>
              <p:cNvSpPr/>
              <p:nvPr/>
            </p:nvSpPr>
            <p:spPr>
              <a:xfrm>
                <a:off x="-74521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464;p44"/>
              <p:cNvSpPr/>
              <p:nvPr/>
            </p:nvSpPr>
            <p:spPr>
              <a:xfrm>
                <a:off x="-7395575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465;p44"/>
              <p:cNvSpPr/>
              <p:nvPr/>
            </p:nvSpPr>
            <p:spPr>
              <a:xfrm>
                <a:off x="-73387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466;p44"/>
              <p:cNvSpPr/>
              <p:nvPr/>
            </p:nvSpPr>
            <p:spPr>
              <a:xfrm>
                <a:off x="-72818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7" name="Google Shape;13467;p44"/>
              <p:cNvSpPr/>
              <p:nvPr/>
            </p:nvSpPr>
            <p:spPr>
              <a:xfrm>
                <a:off x="-72250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8" name="Google Shape;13468;p44"/>
              <p:cNvSpPr/>
              <p:nvPr/>
            </p:nvSpPr>
            <p:spPr>
              <a:xfrm>
                <a:off x="-71684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9" name="Google Shape;13469;p44"/>
              <p:cNvSpPr/>
              <p:nvPr/>
            </p:nvSpPr>
            <p:spPr>
              <a:xfrm>
                <a:off x="-71116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470;p44"/>
              <p:cNvSpPr/>
              <p:nvPr/>
            </p:nvSpPr>
            <p:spPr>
              <a:xfrm>
                <a:off x="-7054775" y="2421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471;p44"/>
              <p:cNvSpPr/>
              <p:nvPr/>
            </p:nvSpPr>
            <p:spPr>
              <a:xfrm>
                <a:off x="-69982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472;p44"/>
              <p:cNvSpPr/>
              <p:nvPr/>
            </p:nvSpPr>
            <p:spPr>
              <a:xfrm>
                <a:off x="-69413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473;p44"/>
              <p:cNvSpPr/>
              <p:nvPr/>
            </p:nvSpPr>
            <p:spPr>
              <a:xfrm>
                <a:off x="-68845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474;p44"/>
              <p:cNvSpPr/>
              <p:nvPr/>
            </p:nvSpPr>
            <p:spPr>
              <a:xfrm>
                <a:off x="-6827950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475;p44"/>
              <p:cNvSpPr/>
              <p:nvPr/>
            </p:nvSpPr>
            <p:spPr>
              <a:xfrm>
                <a:off x="-67711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476;p44"/>
              <p:cNvSpPr/>
              <p:nvPr/>
            </p:nvSpPr>
            <p:spPr>
              <a:xfrm>
                <a:off x="-56358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477;p44"/>
              <p:cNvSpPr/>
              <p:nvPr/>
            </p:nvSpPr>
            <p:spPr>
              <a:xfrm>
                <a:off x="-55789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478;p44"/>
              <p:cNvSpPr/>
              <p:nvPr/>
            </p:nvSpPr>
            <p:spPr>
              <a:xfrm>
                <a:off x="-55221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479;p44"/>
              <p:cNvSpPr/>
              <p:nvPr/>
            </p:nvSpPr>
            <p:spPr>
              <a:xfrm>
                <a:off x="-5465575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0" name="Google Shape;13480;p44"/>
              <p:cNvSpPr/>
              <p:nvPr/>
            </p:nvSpPr>
            <p:spPr>
              <a:xfrm>
                <a:off x="-54087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1" name="Google Shape;13481;p44"/>
              <p:cNvSpPr/>
              <p:nvPr/>
            </p:nvSpPr>
            <p:spPr>
              <a:xfrm>
                <a:off x="-53518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482;p44"/>
              <p:cNvSpPr/>
              <p:nvPr/>
            </p:nvSpPr>
            <p:spPr>
              <a:xfrm>
                <a:off x="-52950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483;p44"/>
              <p:cNvSpPr/>
              <p:nvPr/>
            </p:nvSpPr>
            <p:spPr>
              <a:xfrm>
                <a:off x="-52384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484;p44"/>
              <p:cNvSpPr/>
              <p:nvPr/>
            </p:nvSpPr>
            <p:spPr>
              <a:xfrm>
                <a:off x="-51816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485;p44"/>
              <p:cNvSpPr/>
              <p:nvPr/>
            </p:nvSpPr>
            <p:spPr>
              <a:xfrm>
                <a:off x="-51247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486;p44"/>
              <p:cNvSpPr/>
              <p:nvPr/>
            </p:nvSpPr>
            <p:spPr>
              <a:xfrm>
                <a:off x="-5068200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487;p44"/>
              <p:cNvSpPr/>
              <p:nvPr/>
            </p:nvSpPr>
            <p:spPr>
              <a:xfrm>
                <a:off x="-50113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488;p44"/>
              <p:cNvSpPr/>
              <p:nvPr/>
            </p:nvSpPr>
            <p:spPr>
              <a:xfrm>
                <a:off x="-49545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489;p44"/>
              <p:cNvSpPr/>
              <p:nvPr/>
            </p:nvSpPr>
            <p:spPr>
              <a:xfrm>
                <a:off x="-48976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0" name="Google Shape;13490;p44"/>
              <p:cNvSpPr/>
              <p:nvPr/>
            </p:nvSpPr>
            <p:spPr>
              <a:xfrm>
                <a:off x="-48411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1" name="Google Shape;13491;p44"/>
              <p:cNvSpPr/>
              <p:nvPr/>
            </p:nvSpPr>
            <p:spPr>
              <a:xfrm>
                <a:off x="-47842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2" name="Google Shape;13492;p44"/>
              <p:cNvSpPr/>
              <p:nvPr/>
            </p:nvSpPr>
            <p:spPr>
              <a:xfrm>
                <a:off x="-4727400" y="2421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3" name="Google Shape;13493;p44"/>
              <p:cNvSpPr/>
              <p:nvPr/>
            </p:nvSpPr>
            <p:spPr>
              <a:xfrm>
                <a:off x="-46708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4" name="Google Shape;13494;p44"/>
              <p:cNvSpPr/>
              <p:nvPr/>
            </p:nvSpPr>
            <p:spPr>
              <a:xfrm>
                <a:off x="-46139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495;p44"/>
              <p:cNvSpPr/>
              <p:nvPr/>
            </p:nvSpPr>
            <p:spPr>
              <a:xfrm>
                <a:off x="-45571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496;p44"/>
              <p:cNvSpPr/>
              <p:nvPr/>
            </p:nvSpPr>
            <p:spPr>
              <a:xfrm>
                <a:off x="-4500575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497;p44"/>
              <p:cNvSpPr/>
              <p:nvPr/>
            </p:nvSpPr>
            <p:spPr>
              <a:xfrm>
                <a:off x="-44437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498;p44"/>
              <p:cNvSpPr/>
              <p:nvPr/>
            </p:nvSpPr>
            <p:spPr>
              <a:xfrm>
                <a:off x="-43868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499;p44"/>
              <p:cNvSpPr/>
              <p:nvPr/>
            </p:nvSpPr>
            <p:spPr>
              <a:xfrm>
                <a:off x="-43300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500;p44"/>
              <p:cNvSpPr/>
              <p:nvPr/>
            </p:nvSpPr>
            <p:spPr>
              <a:xfrm>
                <a:off x="-4273475" y="24218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501;p44"/>
              <p:cNvSpPr/>
              <p:nvPr/>
            </p:nvSpPr>
            <p:spPr>
              <a:xfrm>
                <a:off x="-42166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502;p44"/>
              <p:cNvSpPr/>
              <p:nvPr/>
            </p:nvSpPr>
            <p:spPr>
              <a:xfrm>
                <a:off x="-41597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503;p44"/>
              <p:cNvSpPr/>
              <p:nvPr/>
            </p:nvSpPr>
            <p:spPr>
              <a:xfrm>
                <a:off x="-4103200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504;p44"/>
              <p:cNvSpPr/>
              <p:nvPr/>
            </p:nvSpPr>
            <p:spPr>
              <a:xfrm>
                <a:off x="-40463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505;p44"/>
              <p:cNvSpPr/>
              <p:nvPr/>
            </p:nvSpPr>
            <p:spPr>
              <a:xfrm>
                <a:off x="-39895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506;p44"/>
              <p:cNvSpPr/>
              <p:nvPr/>
            </p:nvSpPr>
            <p:spPr>
              <a:xfrm>
                <a:off x="-39326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507;p44"/>
              <p:cNvSpPr/>
              <p:nvPr/>
            </p:nvSpPr>
            <p:spPr>
              <a:xfrm>
                <a:off x="-387610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508;p44"/>
              <p:cNvSpPr/>
              <p:nvPr/>
            </p:nvSpPr>
            <p:spPr>
              <a:xfrm>
                <a:off x="-38192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509;p44"/>
              <p:cNvSpPr/>
              <p:nvPr/>
            </p:nvSpPr>
            <p:spPr>
              <a:xfrm>
                <a:off x="-37623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510;p44"/>
              <p:cNvSpPr/>
              <p:nvPr/>
            </p:nvSpPr>
            <p:spPr>
              <a:xfrm>
                <a:off x="-37058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511;p44"/>
              <p:cNvSpPr/>
              <p:nvPr/>
            </p:nvSpPr>
            <p:spPr>
              <a:xfrm>
                <a:off x="-36489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512;p44"/>
              <p:cNvSpPr/>
              <p:nvPr/>
            </p:nvSpPr>
            <p:spPr>
              <a:xfrm>
                <a:off x="-35921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513;p44"/>
              <p:cNvSpPr/>
              <p:nvPr/>
            </p:nvSpPr>
            <p:spPr>
              <a:xfrm>
                <a:off x="-3535575" y="2421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514;p44"/>
              <p:cNvSpPr/>
              <p:nvPr/>
            </p:nvSpPr>
            <p:spPr>
              <a:xfrm>
                <a:off x="-34787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515;p44"/>
              <p:cNvSpPr/>
              <p:nvPr/>
            </p:nvSpPr>
            <p:spPr>
              <a:xfrm>
                <a:off x="-342187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516;p44"/>
              <p:cNvSpPr/>
              <p:nvPr/>
            </p:nvSpPr>
            <p:spPr>
              <a:xfrm>
                <a:off x="-3365025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517;p44"/>
              <p:cNvSpPr/>
              <p:nvPr/>
            </p:nvSpPr>
            <p:spPr>
              <a:xfrm>
                <a:off x="-3194750" y="2421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518;p44"/>
              <p:cNvSpPr/>
              <p:nvPr/>
            </p:nvSpPr>
            <p:spPr>
              <a:xfrm>
                <a:off x="-77361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519;p44"/>
              <p:cNvSpPr/>
              <p:nvPr/>
            </p:nvSpPr>
            <p:spPr>
              <a:xfrm>
                <a:off x="-76792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520;p44"/>
              <p:cNvSpPr/>
              <p:nvPr/>
            </p:nvSpPr>
            <p:spPr>
              <a:xfrm>
                <a:off x="-76224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521;p44"/>
              <p:cNvSpPr/>
              <p:nvPr/>
            </p:nvSpPr>
            <p:spPr>
              <a:xfrm>
                <a:off x="-7565850" y="2478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522;p44"/>
              <p:cNvSpPr/>
              <p:nvPr/>
            </p:nvSpPr>
            <p:spPr>
              <a:xfrm>
                <a:off x="-75089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3" name="Google Shape;13523;p44"/>
              <p:cNvSpPr/>
              <p:nvPr/>
            </p:nvSpPr>
            <p:spPr>
              <a:xfrm>
                <a:off x="-74521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4" name="Google Shape;13524;p44"/>
              <p:cNvSpPr/>
              <p:nvPr/>
            </p:nvSpPr>
            <p:spPr>
              <a:xfrm>
                <a:off x="-7395575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525;p44"/>
              <p:cNvSpPr/>
              <p:nvPr/>
            </p:nvSpPr>
            <p:spPr>
              <a:xfrm>
                <a:off x="-73387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526;p44"/>
              <p:cNvSpPr/>
              <p:nvPr/>
            </p:nvSpPr>
            <p:spPr>
              <a:xfrm>
                <a:off x="-72818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527;p44"/>
              <p:cNvSpPr/>
              <p:nvPr/>
            </p:nvSpPr>
            <p:spPr>
              <a:xfrm>
                <a:off x="-72250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528;p44"/>
              <p:cNvSpPr/>
              <p:nvPr/>
            </p:nvSpPr>
            <p:spPr>
              <a:xfrm>
                <a:off x="-71684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529;p44"/>
              <p:cNvSpPr/>
              <p:nvPr/>
            </p:nvSpPr>
            <p:spPr>
              <a:xfrm>
                <a:off x="-71116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530;p44"/>
              <p:cNvSpPr/>
              <p:nvPr/>
            </p:nvSpPr>
            <p:spPr>
              <a:xfrm>
                <a:off x="-7054775" y="2478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1" name="Google Shape;13531;p44"/>
              <p:cNvSpPr/>
              <p:nvPr/>
            </p:nvSpPr>
            <p:spPr>
              <a:xfrm>
                <a:off x="-69982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2" name="Google Shape;13532;p44"/>
              <p:cNvSpPr/>
              <p:nvPr/>
            </p:nvSpPr>
            <p:spPr>
              <a:xfrm>
                <a:off x="-69413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533;p44"/>
              <p:cNvSpPr/>
              <p:nvPr/>
            </p:nvSpPr>
            <p:spPr>
              <a:xfrm>
                <a:off x="-68845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534;p44"/>
              <p:cNvSpPr/>
              <p:nvPr/>
            </p:nvSpPr>
            <p:spPr>
              <a:xfrm>
                <a:off x="-6827950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535;p44"/>
              <p:cNvSpPr/>
              <p:nvPr/>
            </p:nvSpPr>
            <p:spPr>
              <a:xfrm>
                <a:off x="-67711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536;p44"/>
              <p:cNvSpPr/>
              <p:nvPr/>
            </p:nvSpPr>
            <p:spPr>
              <a:xfrm>
                <a:off x="-56358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537;p44"/>
              <p:cNvSpPr/>
              <p:nvPr/>
            </p:nvSpPr>
            <p:spPr>
              <a:xfrm>
                <a:off x="-55789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538;p44"/>
              <p:cNvSpPr/>
              <p:nvPr/>
            </p:nvSpPr>
            <p:spPr>
              <a:xfrm>
                <a:off x="-55221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539;p44"/>
              <p:cNvSpPr/>
              <p:nvPr/>
            </p:nvSpPr>
            <p:spPr>
              <a:xfrm>
                <a:off x="-5465575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540;p44"/>
              <p:cNvSpPr/>
              <p:nvPr/>
            </p:nvSpPr>
            <p:spPr>
              <a:xfrm>
                <a:off x="-53518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541;p44"/>
              <p:cNvSpPr/>
              <p:nvPr/>
            </p:nvSpPr>
            <p:spPr>
              <a:xfrm>
                <a:off x="-52950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2" name="Google Shape;13542;p44"/>
              <p:cNvSpPr/>
              <p:nvPr/>
            </p:nvSpPr>
            <p:spPr>
              <a:xfrm>
                <a:off x="-52384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3" name="Google Shape;13543;p44"/>
              <p:cNvSpPr/>
              <p:nvPr/>
            </p:nvSpPr>
            <p:spPr>
              <a:xfrm>
                <a:off x="-51816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4" name="Google Shape;13544;p44"/>
              <p:cNvSpPr/>
              <p:nvPr/>
            </p:nvSpPr>
            <p:spPr>
              <a:xfrm>
                <a:off x="-51247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5" name="Google Shape;13545;p44"/>
              <p:cNvSpPr/>
              <p:nvPr/>
            </p:nvSpPr>
            <p:spPr>
              <a:xfrm>
                <a:off x="-5068200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6" name="Google Shape;13546;p44"/>
              <p:cNvSpPr/>
              <p:nvPr/>
            </p:nvSpPr>
            <p:spPr>
              <a:xfrm>
                <a:off x="-50113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7" name="Google Shape;13547;p44"/>
              <p:cNvSpPr/>
              <p:nvPr/>
            </p:nvSpPr>
            <p:spPr>
              <a:xfrm>
                <a:off x="-49545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8" name="Google Shape;13548;p44"/>
              <p:cNvSpPr/>
              <p:nvPr/>
            </p:nvSpPr>
            <p:spPr>
              <a:xfrm>
                <a:off x="-48976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9" name="Google Shape;13549;p44"/>
              <p:cNvSpPr/>
              <p:nvPr/>
            </p:nvSpPr>
            <p:spPr>
              <a:xfrm>
                <a:off x="-48411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0" name="Google Shape;13550;p44"/>
              <p:cNvSpPr/>
              <p:nvPr/>
            </p:nvSpPr>
            <p:spPr>
              <a:xfrm>
                <a:off x="-47842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1" name="Google Shape;13551;p44"/>
              <p:cNvSpPr/>
              <p:nvPr/>
            </p:nvSpPr>
            <p:spPr>
              <a:xfrm>
                <a:off x="-4727400" y="2478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2" name="Google Shape;13552;p44"/>
              <p:cNvSpPr/>
              <p:nvPr/>
            </p:nvSpPr>
            <p:spPr>
              <a:xfrm>
                <a:off x="-46708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3" name="Google Shape;13553;p44"/>
              <p:cNvSpPr/>
              <p:nvPr/>
            </p:nvSpPr>
            <p:spPr>
              <a:xfrm>
                <a:off x="-46139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4" name="Google Shape;13554;p44"/>
              <p:cNvSpPr/>
              <p:nvPr/>
            </p:nvSpPr>
            <p:spPr>
              <a:xfrm>
                <a:off x="-45571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5" name="Google Shape;13555;p44"/>
              <p:cNvSpPr/>
              <p:nvPr/>
            </p:nvSpPr>
            <p:spPr>
              <a:xfrm>
                <a:off x="-4500575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6" name="Google Shape;13556;p44"/>
              <p:cNvSpPr/>
              <p:nvPr/>
            </p:nvSpPr>
            <p:spPr>
              <a:xfrm>
                <a:off x="-44437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7" name="Google Shape;13557;p44"/>
              <p:cNvSpPr/>
              <p:nvPr/>
            </p:nvSpPr>
            <p:spPr>
              <a:xfrm>
                <a:off x="-43868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8" name="Google Shape;13558;p44"/>
              <p:cNvSpPr/>
              <p:nvPr/>
            </p:nvSpPr>
            <p:spPr>
              <a:xfrm>
                <a:off x="-43300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9" name="Google Shape;13559;p44"/>
              <p:cNvSpPr/>
              <p:nvPr/>
            </p:nvSpPr>
            <p:spPr>
              <a:xfrm>
                <a:off x="-4273475" y="24787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0" name="Google Shape;13560;p44"/>
              <p:cNvSpPr/>
              <p:nvPr/>
            </p:nvSpPr>
            <p:spPr>
              <a:xfrm>
                <a:off x="-42166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1" name="Google Shape;13561;p44"/>
              <p:cNvSpPr/>
              <p:nvPr/>
            </p:nvSpPr>
            <p:spPr>
              <a:xfrm>
                <a:off x="-41597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2" name="Google Shape;13562;p44"/>
              <p:cNvSpPr/>
              <p:nvPr/>
            </p:nvSpPr>
            <p:spPr>
              <a:xfrm>
                <a:off x="-4103200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3" name="Google Shape;13563;p44"/>
              <p:cNvSpPr/>
              <p:nvPr/>
            </p:nvSpPr>
            <p:spPr>
              <a:xfrm>
                <a:off x="-40463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4" name="Google Shape;13564;p44"/>
              <p:cNvSpPr/>
              <p:nvPr/>
            </p:nvSpPr>
            <p:spPr>
              <a:xfrm>
                <a:off x="-39895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5" name="Google Shape;13565;p44"/>
              <p:cNvSpPr/>
              <p:nvPr/>
            </p:nvSpPr>
            <p:spPr>
              <a:xfrm>
                <a:off x="-39326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6" name="Google Shape;13566;p44"/>
              <p:cNvSpPr/>
              <p:nvPr/>
            </p:nvSpPr>
            <p:spPr>
              <a:xfrm>
                <a:off x="-387610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7" name="Google Shape;13567;p44"/>
              <p:cNvSpPr/>
              <p:nvPr/>
            </p:nvSpPr>
            <p:spPr>
              <a:xfrm>
                <a:off x="-3819250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8" name="Google Shape;13568;p44"/>
              <p:cNvSpPr/>
              <p:nvPr/>
            </p:nvSpPr>
            <p:spPr>
              <a:xfrm>
                <a:off x="-37623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9" name="Google Shape;13569;p44"/>
              <p:cNvSpPr/>
              <p:nvPr/>
            </p:nvSpPr>
            <p:spPr>
              <a:xfrm>
                <a:off x="-37058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0" name="Google Shape;13570;p44"/>
              <p:cNvSpPr/>
              <p:nvPr/>
            </p:nvSpPr>
            <p:spPr>
              <a:xfrm>
                <a:off x="-36489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1" name="Google Shape;13571;p44"/>
              <p:cNvSpPr/>
              <p:nvPr/>
            </p:nvSpPr>
            <p:spPr>
              <a:xfrm>
                <a:off x="-35921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2" name="Google Shape;13572;p44"/>
              <p:cNvSpPr/>
              <p:nvPr/>
            </p:nvSpPr>
            <p:spPr>
              <a:xfrm>
                <a:off x="-3535575" y="2478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3" name="Google Shape;13573;p44"/>
              <p:cNvSpPr/>
              <p:nvPr/>
            </p:nvSpPr>
            <p:spPr>
              <a:xfrm>
                <a:off x="-34787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4" name="Google Shape;13574;p44"/>
              <p:cNvSpPr/>
              <p:nvPr/>
            </p:nvSpPr>
            <p:spPr>
              <a:xfrm>
                <a:off x="-342187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5" name="Google Shape;13575;p44"/>
              <p:cNvSpPr/>
              <p:nvPr/>
            </p:nvSpPr>
            <p:spPr>
              <a:xfrm>
                <a:off x="-3365025" y="2478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6" name="Google Shape;13576;p44"/>
              <p:cNvSpPr/>
              <p:nvPr/>
            </p:nvSpPr>
            <p:spPr>
              <a:xfrm>
                <a:off x="-77361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7" name="Google Shape;13577;p44"/>
              <p:cNvSpPr/>
              <p:nvPr/>
            </p:nvSpPr>
            <p:spPr>
              <a:xfrm>
                <a:off x="-76792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8" name="Google Shape;13578;p44"/>
              <p:cNvSpPr/>
              <p:nvPr/>
            </p:nvSpPr>
            <p:spPr>
              <a:xfrm>
                <a:off x="-76224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579;p44"/>
              <p:cNvSpPr/>
              <p:nvPr/>
            </p:nvSpPr>
            <p:spPr>
              <a:xfrm>
                <a:off x="-7565850" y="2535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580;p44"/>
              <p:cNvSpPr/>
              <p:nvPr/>
            </p:nvSpPr>
            <p:spPr>
              <a:xfrm>
                <a:off x="-75089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581;p44"/>
              <p:cNvSpPr/>
              <p:nvPr/>
            </p:nvSpPr>
            <p:spPr>
              <a:xfrm>
                <a:off x="-74521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582;p44"/>
              <p:cNvSpPr/>
              <p:nvPr/>
            </p:nvSpPr>
            <p:spPr>
              <a:xfrm>
                <a:off x="-7395575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44"/>
              <p:cNvSpPr/>
              <p:nvPr/>
            </p:nvSpPr>
            <p:spPr>
              <a:xfrm>
                <a:off x="-73387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44"/>
              <p:cNvSpPr/>
              <p:nvPr/>
            </p:nvSpPr>
            <p:spPr>
              <a:xfrm>
                <a:off x="-72818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44"/>
              <p:cNvSpPr/>
              <p:nvPr/>
            </p:nvSpPr>
            <p:spPr>
              <a:xfrm>
                <a:off x="-72250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44"/>
              <p:cNvSpPr/>
              <p:nvPr/>
            </p:nvSpPr>
            <p:spPr>
              <a:xfrm>
                <a:off x="-71684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44"/>
              <p:cNvSpPr/>
              <p:nvPr/>
            </p:nvSpPr>
            <p:spPr>
              <a:xfrm>
                <a:off x="-71116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44"/>
              <p:cNvSpPr/>
              <p:nvPr/>
            </p:nvSpPr>
            <p:spPr>
              <a:xfrm>
                <a:off x="-7054775" y="2535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44"/>
              <p:cNvSpPr/>
              <p:nvPr/>
            </p:nvSpPr>
            <p:spPr>
              <a:xfrm>
                <a:off x="-69982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44"/>
              <p:cNvSpPr/>
              <p:nvPr/>
            </p:nvSpPr>
            <p:spPr>
              <a:xfrm>
                <a:off x="-69413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44"/>
              <p:cNvSpPr/>
              <p:nvPr/>
            </p:nvSpPr>
            <p:spPr>
              <a:xfrm>
                <a:off x="-68845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44"/>
              <p:cNvSpPr/>
              <p:nvPr/>
            </p:nvSpPr>
            <p:spPr>
              <a:xfrm>
                <a:off x="-58061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44"/>
              <p:cNvSpPr/>
              <p:nvPr/>
            </p:nvSpPr>
            <p:spPr>
              <a:xfrm>
                <a:off x="-56924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44"/>
              <p:cNvSpPr/>
              <p:nvPr/>
            </p:nvSpPr>
            <p:spPr>
              <a:xfrm>
                <a:off x="-56358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44"/>
              <p:cNvSpPr/>
              <p:nvPr/>
            </p:nvSpPr>
            <p:spPr>
              <a:xfrm>
                <a:off x="-54087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44"/>
              <p:cNvSpPr/>
              <p:nvPr/>
            </p:nvSpPr>
            <p:spPr>
              <a:xfrm>
                <a:off x="-52950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44"/>
              <p:cNvSpPr/>
              <p:nvPr/>
            </p:nvSpPr>
            <p:spPr>
              <a:xfrm>
                <a:off x="-52384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44"/>
              <p:cNvSpPr/>
              <p:nvPr/>
            </p:nvSpPr>
            <p:spPr>
              <a:xfrm>
                <a:off x="-51816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44"/>
              <p:cNvSpPr/>
              <p:nvPr/>
            </p:nvSpPr>
            <p:spPr>
              <a:xfrm>
                <a:off x="-51247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600;p44"/>
              <p:cNvSpPr/>
              <p:nvPr/>
            </p:nvSpPr>
            <p:spPr>
              <a:xfrm>
                <a:off x="-5068200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601;p44"/>
              <p:cNvSpPr/>
              <p:nvPr/>
            </p:nvSpPr>
            <p:spPr>
              <a:xfrm>
                <a:off x="-50113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602;p44"/>
              <p:cNvSpPr/>
              <p:nvPr/>
            </p:nvSpPr>
            <p:spPr>
              <a:xfrm>
                <a:off x="-49545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3" name="Google Shape;13603;p44"/>
              <p:cNvSpPr/>
              <p:nvPr/>
            </p:nvSpPr>
            <p:spPr>
              <a:xfrm>
                <a:off x="-4897950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44"/>
              <p:cNvSpPr/>
              <p:nvPr/>
            </p:nvSpPr>
            <p:spPr>
              <a:xfrm>
                <a:off x="-48411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44"/>
              <p:cNvSpPr/>
              <p:nvPr/>
            </p:nvSpPr>
            <p:spPr>
              <a:xfrm>
                <a:off x="-47842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44"/>
              <p:cNvSpPr/>
              <p:nvPr/>
            </p:nvSpPr>
            <p:spPr>
              <a:xfrm>
                <a:off x="-4727400" y="2535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44"/>
              <p:cNvSpPr/>
              <p:nvPr/>
            </p:nvSpPr>
            <p:spPr>
              <a:xfrm>
                <a:off x="-46708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44"/>
              <p:cNvSpPr/>
              <p:nvPr/>
            </p:nvSpPr>
            <p:spPr>
              <a:xfrm>
                <a:off x="-46139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44"/>
              <p:cNvSpPr/>
              <p:nvPr/>
            </p:nvSpPr>
            <p:spPr>
              <a:xfrm>
                <a:off x="-45571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44"/>
              <p:cNvSpPr/>
              <p:nvPr/>
            </p:nvSpPr>
            <p:spPr>
              <a:xfrm>
                <a:off x="-4500575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44"/>
              <p:cNvSpPr/>
              <p:nvPr/>
            </p:nvSpPr>
            <p:spPr>
              <a:xfrm>
                <a:off x="-44437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44"/>
              <p:cNvSpPr/>
              <p:nvPr/>
            </p:nvSpPr>
            <p:spPr>
              <a:xfrm>
                <a:off x="-43868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44"/>
              <p:cNvSpPr/>
              <p:nvPr/>
            </p:nvSpPr>
            <p:spPr>
              <a:xfrm>
                <a:off x="-43300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44"/>
              <p:cNvSpPr/>
              <p:nvPr/>
            </p:nvSpPr>
            <p:spPr>
              <a:xfrm>
                <a:off x="-4273475" y="2535550"/>
                <a:ext cx="37850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44"/>
              <p:cNvSpPr/>
              <p:nvPr/>
            </p:nvSpPr>
            <p:spPr>
              <a:xfrm>
                <a:off x="-42166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44"/>
              <p:cNvSpPr/>
              <p:nvPr/>
            </p:nvSpPr>
            <p:spPr>
              <a:xfrm>
                <a:off x="-41597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44"/>
              <p:cNvSpPr/>
              <p:nvPr/>
            </p:nvSpPr>
            <p:spPr>
              <a:xfrm>
                <a:off x="-4103200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44"/>
              <p:cNvSpPr/>
              <p:nvPr/>
            </p:nvSpPr>
            <p:spPr>
              <a:xfrm>
                <a:off x="-40463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44"/>
              <p:cNvSpPr/>
              <p:nvPr/>
            </p:nvSpPr>
            <p:spPr>
              <a:xfrm>
                <a:off x="-39895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44"/>
              <p:cNvSpPr/>
              <p:nvPr/>
            </p:nvSpPr>
            <p:spPr>
              <a:xfrm>
                <a:off x="-39326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621;p44"/>
              <p:cNvSpPr/>
              <p:nvPr/>
            </p:nvSpPr>
            <p:spPr>
              <a:xfrm>
                <a:off x="-38761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622;p44"/>
              <p:cNvSpPr/>
              <p:nvPr/>
            </p:nvSpPr>
            <p:spPr>
              <a:xfrm>
                <a:off x="-38192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623;p44"/>
              <p:cNvSpPr/>
              <p:nvPr/>
            </p:nvSpPr>
            <p:spPr>
              <a:xfrm>
                <a:off x="-37623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4" name="Google Shape;13624;p44"/>
              <p:cNvSpPr/>
              <p:nvPr/>
            </p:nvSpPr>
            <p:spPr>
              <a:xfrm>
                <a:off x="-37058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5" name="Google Shape;13625;p44"/>
              <p:cNvSpPr/>
              <p:nvPr/>
            </p:nvSpPr>
            <p:spPr>
              <a:xfrm>
                <a:off x="-364897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6" name="Google Shape;13626;p44"/>
              <p:cNvSpPr/>
              <p:nvPr/>
            </p:nvSpPr>
            <p:spPr>
              <a:xfrm>
                <a:off x="-35921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7" name="Google Shape;13627;p44"/>
              <p:cNvSpPr/>
              <p:nvPr/>
            </p:nvSpPr>
            <p:spPr>
              <a:xfrm>
                <a:off x="-3535575" y="2535550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628;p44"/>
              <p:cNvSpPr/>
              <p:nvPr/>
            </p:nvSpPr>
            <p:spPr>
              <a:xfrm>
                <a:off x="-3478725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629;p44"/>
              <p:cNvSpPr/>
              <p:nvPr/>
            </p:nvSpPr>
            <p:spPr>
              <a:xfrm>
                <a:off x="-33084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0" name="Google Shape;13630;p44"/>
              <p:cNvSpPr/>
              <p:nvPr/>
            </p:nvSpPr>
            <p:spPr>
              <a:xfrm>
                <a:off x="-325160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1" name="Google Shape;13631;p44"/>
              <p:cNvSpPr/>
              <p:nvPr/>
            </p:nvSpPr>
            <p:spPr>
              <a:xfrm>
                <a:off x="-77361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13632;p44"/>
              <p:cNvSpPr/>
              <p:nvPr/>
            </p:nvSpPr>
            <p:spPr>
              <a:xfrm>
                <a:off x="-76792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13633;p44"/>
              <p:cNvSpPr/>
              <p:nvPr/>
            </p:nvSpPr>
            <p:spPr>
              <a:xfrm>
                <a:off x="-76224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4" name="Google Shape;13634;p44"/>
              <p:cNvSpPr/>
              <p:nvPr/>
            </p:nvSpPr>
            <p:spPr>
              <a:xfrm>
                <a:off x="-7565850" y="2592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13635;p44"/>
              <p:cNvSpPr/>
              <p:nvPr/>
            </p:nvSpPr>
            <p:spPr>
              <a:xfrm>
                <a:off x="-75089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6" name="Google Shape;13636;p44"/>
              <p:cNvSpPr/>
              <p:nvPr/>
            </p:nvSpPr>
            <p:spPr>
              <a:xfrm>
                <a:off x="-74521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7" name="Google Shape;13637;p44"/>
              <p:cNvSpPr/>
              <p:nvPr/>
            </p:nvSpPr>
            <p:spPr>
              <a:xfrm>
                <a:off x="-7395575" y="2592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8" name="Google Shape;13638;p44"/>
              <p:cNvSpPr/>
              <p:nvPr/>
            </p:nvSpPr>
            <p:spPr>
              <a:xfrm>
                <a:off x="-73387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9" name="Google Shape;13639;p44"/>
              <p:cNvSpPr/>
              <p:nvPr/>
            </p:nvSpPr>
            <p:spPr>
              <a:xfrm>
                <a:off x="-72818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0" name="Google Shape;13640;p44"/>
              <p:cNvSpPr/>
              <p:nvPr/>
            </p:nvSpPr>
            <p:spPr>
              <a:xfrm>
                <a:off x="-72250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1" name="Google Shape;13641;p44"/>
              <p:cNvSpPr/>
              <p:nvPr/>
            </p:nvSpPr>
            <p:spPr>
              <a:xfrm>
                <a:off x="-71684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2" name="Google Shape;13642;p44"/>
              <p:cNvSpPr/>
              <p:nvPr/>
            </p:nvSpPr>
            <p:spPr>
              <a:xfrm>
                <a:off x="-71116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3" name="Google Shape;13643;p44"/>
              <p:cNvSpPr/>
              <p:nvPr/>
            </p:nvSpPr>
            <p:spPr>
              <a:xfrm>
                <a:off x="-7054775" y="2592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4" name="Google Shape;13644;p44"/>
              <p:cNvSpPr/>
              <p:nvPr/>
            </p:nvSpPr>
            <p:spPr>
              <a:xfrm>
                <a:off x="-69982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5" name="Google Shape;13645;p44"/>
              <p:cNvSpPr/>
              <p:nvPr/>
            </p:nvSpPr>
            <p:spPr>
              <a:xfrm>
                <a:off x="-69413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6" name="Google Shape;13646;p44"/>
              <p:cNvSpPr/>
              <p:nvPr/>
            </p:nvSpPr>
            <p:spPr>
              <a:xfrm>
                <a:off x="-58061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7" name="Google Shape;13647;p44"/>
              <p:cNvSpPr/>
              <p:nvPr/>
            </p:nvSpPr>
            <p:spPr>
              <a:xfrm>
                <a:off x="-57492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8" name="Google Shape;13648;p44"/>
              <p:cNvSpPr/>
              <p:nvPr/>
            </p:nvSpPr>
            <p:spPr>
              <a:xfrm>
                <a:off x="-56924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9" name="Google Shape;13649;p44"/>
              <p:cNvSpPr/>
              <p:nvPr/>
            </p:nvSpPr>
            <p:spPr>
              <a:xfrm>
                <a:off x="-53518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0" name="Google Shape;13650;p44"/>
              <p:cNvSpPr/>
              <p:nvPr/>
            </p:nvSpPr>
            <p:spPr>
              <a:xfrm>
                <a:off x="-52384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1" name="Google Shape;13651;p44"/>
              <p:cNvSpPr/>
              <p:nvPr/>
            </p:nvSpPr>
            <p:spPr>
              <a:xfrm>
                <a:off x="-51247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2" name="Google Shape;13652;p44"/>
              <p:cNvSpPr/>
              <p:nvPr/>
            </p:nvSpPr>
            <p:spPr>
              <a:xfrm>
                <a:off x="-5068200" y="2592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3" name="Google Shape;13653;p44"/>
              <p:cNvSpPr/>
              <p:nvPr/>
            </p:nvSpPr>
            <p:spPr>
              <a:xfrm>
                <a:off x="-50113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4" name="Google Shape;13654;p44"/>
              <p:cNvSpPr/>
              <p:nvPr/>
            </p:nvSpPr>
            <p:spPr>
              <a:xfrm>
                <a:off x="-49545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5" name="Google Shape;13655;p44"/>
              <p:cNvSpPr/>
              <p:nvPr/>
            </p:nvSpPr>
            <p:spPr>
              <a:xfrm>
                <a:off x="-48976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6" name="Google Shape;13656;p44"/>
              <p:cNvSpPr/>
              <p:nvPr/>
            </p:nvSpPr>
            <p:spPr>
              <a:xfrm>
                <a:off x="-48411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7" name="Google Shape;13657;p44"/>
              <p:cNvSpPr/>
              <p:nvPr/>
            </p:nvSpPr>
            <p:spPr>
              <a:xfrm>
                <a:off x="-47842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8" name="Google Shape;13658;p44"/>
              <p:cNvSpPr/>
              <p:nvPr/>
            </p:nvSpPr>
            <p:spPr>
              <a:xfrm>
                <a:off x="-4727400" y="2592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9" name="Google Shape;13659;p44"/>
              <p:cNvSpPr/>
              <p:nvPr/>
            </p:nvSpPr>
            <p:spPr>
              <a:xfrm>
                <a:off x="-46708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0" name="Google Shape;13660;p44"/>
              <p:cNvSpPr/>
              <p:nvPr/>
            </p:nvSpPr>
            <p:spPr>
              <a:xfrm>
                <a:off x="-46139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1" name="Google Shape;13661;p44"/>
              <p:cNvSpPr/>
              <p:nvPr/>
            </p:nvSpPr>
            <p:spPr>
              <a:xfrm>
                <a:off x="-45571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2" name="Google Shape;13662;p44"/>
              <p:cNvSpPr/>
              <p:nvPr/>
            </p:nvSpPr>
            <p:spPr>
              <a:xfrm>
                <a:off x="-4500575" y="2592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3" name="Google Shape;13663;p44"/>
              <p:cNvSpPr/>
              <p:nvPr/>
            </p:nvSpPr>
            <p:spPr>
              <a:xfrm>
                <a:off x="-44437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4" name="Google Shape;13664;p44"/>
              <p:cNvSpPr/>
              <p:nvPr/>
            </p:nvSpPr>
            <p:spPr>
              <a:xfrm>
                <a:off x="-43868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5" name="Google Shape;13665;p44"/>
              <p:cNvSpPr/>
              <p:nvPr/>
            </p:nvSpPr>
            <p:spPr>
              <a:xfrm>
                <a:off x="-43300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6" name="Google Shape;13666;p44"/>
              <p:cNvSpPr/>
              <p:nvPr/>
            </p:nvSpPr>
            <p:spPr>
              <a:xfrm>
                <a:off x="-4273475" y="25921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7" name="Google Shape;13667;p44"/>
              <p:cNvSpPr/>
              <p:nvPr/>
            </p:nvSpPr>
            <p:spPr>
              <a:xfrm>
                <a:off x="-42166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8" name="Google Shape;13668;p44"/>
              <p:cNvSpPr/>
              <p:nvPr/>
            </p:nvSpPr>
            <p:spPr>
              <a:xfrm>
                <a:off x="-41597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9" name="Google Shape;13669;p44"/>
              <p:cNvSpPr/>
              <p:nvPr/>
            </p:nvSpPr>
            <p:spPr>
              <a:xfrm>
                <a:off x="-4103200" y="2592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0" name="Google Shape;13670;p44"/>
              <p:cNvSpPr/>
              <p:nvPr/>
            </p:nvSpPr>
            <p:spPr>
              <a:xfrm>
                <a:off x="-40463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1" name="Google Shape;13671;p44"/>
              <p:cNvSpPr/>
              <p:nvPr/>
            </p:nvSpPr>
            <p:spPr>
              <a:xfrm>
                <a:off x="-39895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2" name="Google Shape;13672;p44"/>
              <p:cNvSpPr/>
              <p:nvPr/>
            </p:nvSpPr>
            <p:spPr>
              <a:xfrm>
                <a:off x="-39326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3" name="Google Shape;13673;p44"/>
              <p:cNvSpPr/>
              <p:nvPr/>
            </p:nvSpPr>
            <p:spPr>
              <a:xfrm>
                <a:off x="-38761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4" name="Google Shape;13674;p44"/>
              <p:cNvSpPr/>
              <p:nvPr/>
            </p:nvSpPr>
            <p:spPr>
              <a:xfrm>
                <a:off x="-38192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5" name="Google Shape;13675;p44"/>
              <p:cNvSpPr/>
              <p:nvPr/>
            </p:nvSpPr>
            <p:spPr>
              <a:xfrm>
                <a:off x="-37623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6" name="Google Shape;13676;p44"/>
              <p:cNvSpPr/>
              <p:nvPr/>
            </p:nvSpPr>
            <p:spPr>
              <a:xfrm>
                <a:off x="-370582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7" name="Google Shape;13677;p44"/>
              <p:cNvSpPr/>
              <p:nvPr/>
            </p:nvSpPr>
            <p:spPr>
              <a:xfrm>
                <a:off x="-3648975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8" name="Google Shape;13678;p44"/>
              <p:cNvSpPr/>
              <p:nvPr/>
            </p:nvSpPr>
            <p:spPr>
              <a:xfrm>
                <a:off x="-3535575" y="2592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9" name="Google Shape;13679;p44"/>
              <p:cNvSpPr/>
              <p:nvPr/>
            </p:nvSpPr>
            <p:spPr>
              <a:xfrm>
                <a:off x="-330845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0" name="Google Shape;13680;p44"/>
              <p:cNvSpPr/>
              <p:nvPr/>
            </p:nvSpPr>
            <p:spPr>
              <a:xfrm>
                <a:off x="-3251600" y="2592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1" name="Google Shape;13681;p44"/>
              <p:cNvSpPr/>
              <p:nvPr/>
            </p:nvSpPr>
            <p:spPr>
              <a:xfrm>
                <a:off x="-77361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2" name="Google Shape;13682;p44"/>
              <p:cNvSpPr/>
              <p:nvPr/>
            </p:nvSpPr>
            <p:spPr>
              <a:xfrm>
                <a:off x="-76792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3" name="Google Shape;13683;p44"/>
              <p:cNvSpPr/>
              <p:nvPr/>
            </p:nvSpPr>
            <p:spPr>
              <a:xfrm>
                <a:off x="-76224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4" name="Google Shape;13684;p44"/>
              <p:cNvSpPr/>
              <p:nvPr/>
            </p:nvSpPr>
            <p:spPr>
              <a:xfrm>
                <a:off x="-7565850" y="2648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5" name="Google Shape;13685;p44"/>
              <p:cNvSpPr/>
              <p:nvPr/>
            </p:nvSpPr>
            <p:spPr>
              <a:xfrm>
                <a:off x="-75089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686;p44"/>
              <p:cNvSpPr/>
              <p:nvPr/>
            </p:nvSpPr>
            <p:spPr>
              <a:xfrm>
                <a:off x="-74521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687;p44"/>
              <p:cNvSpPr/>
              <p:nvPr/>
            </p:nvSpPr>
            <p:spPr>
              <a:xfrm>
                <a:off x="-7395575" y="2648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688;p44"/>
              <p:cNvSpPr/>
              <p:nvPr/>
            </p:nvSpPr>
            <p:spPr>
              <a:xfrm>
                <a:off x="-73387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9" name="Google Shape;13689;p44"/>
              <p:cNvSpPr/>
              <p:nvPr/>
            </p:nvSpPr>
            <p:spPr>
              <a:xfrm>
                <a:off x="-72818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13690;p44"/>
              <p:cNvSpPr/>
              <p:nvPr/>
            </p:nvSpPr>
            <p:spPr>
              <a:xfrm>
                <a:off x="-72250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691;p44"/>
              <p:cNvSpPr/>
              <p:nvPr/>
            </p:nvSpPr>
            <p:spPr>
              <a:xfrm>
                <a:off x="-71684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692;p44"/>
              <p:cNvSpPr/>
              <p:nvPr/>
            </p:nvSpPr>
            <p:spPr>
              <a:xfrm>
                <a:off x="-71116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693;p44"/>
              <p:cNvSpPr/>
              <p:nvPr/>
            </p:nvSpPr>
            <p:spPr>
              <a:xfrm>
                <a:off x="-69982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694;p44"/>
              <p:cNvSpPr/>
              <p:nvPr/>
            </p:nvSpPr>
            <p:spPr>
              <a:xfrm>
                <a:off x="-69413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13695;p44"/>
              <p:cNvSpPr/>
              <p:nvPr/>
            </p:nvSpPr>
            <p:spPr>
              <a:xfrm>
                <a:off x="-58061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13696;p44"/>
              <p:cNvSpPr/>
              <p:nvPr/>
            </p:nvSpPr>
            <p:spPr>
              <a:xfrm>
                <a:off x="-57492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697;p44"/>
              <p:cNvSpPr/>
              <p:nvPr/>
            </p:nvSpPr>
            <p:spPr>
              <a:xfrm>
                <a:off x="-56924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698;p44"/>
              <p:cNvSpPr/>
              <p:nvPr/>
            </p:nvSpPr>
            <p:spPr>
              <a:xfrm>
                <a:off x="-52384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699;p44"/>
              <p:cNvSpPr/>
              <p:nvPr/>
            </p:nvSpPr>
            <p:spPr>
              <a:xfrm>
                <a:off x="-51247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700;p44"/>
              <p:cNvSpPr/>
              <p:nvPr/>
            </p:nvSpPr>
            <p:spPr>
              <a:xfrm>
                <a:off x="-5068200" y="2648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701;p44"/>
              <p:cNvSpPr/>
              <p:nvPr/>
            </p:nvSpPr>
            <p:spPr>
              <a:xfrm>
                <a:off x="-50113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702;p44"/>
              <p:cNvSpPr/>
              <p:nvPr/>
            </p:nvSpPr>
            <p:spPr>
              <a:xfrm>
                <a:off x="-49545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703;p44"/>
              <p:cNvSpPr/>
              <p:nvPr/>
            </p:nvSpPr>
            <p:spPr>
              <a:xfrm>
                <a:off x="-48976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13704;p44"/>
              <p:cNvSpPr/>
              <p:nvPr/>
            </p:nvSpPr>
            <p:spPr>
              <a:xfrm>
                <a:off x="-48411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13705;p44"/>
              <p:cNvSpPr/>
              <p:nvPr/>
            </p:nvSpPr>
            <p:spPr>
              <a:xfrm>
                <a:off x="-47842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13706;p44"/>
              <p:cNvSpPr/>
              <p:nvPr/>
            </p:nvSpPr>
            <p:spPr>
              <a:xfrm>
                <a:off x="-4727400" y="2648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13707;p44"/>
              <p:cNvSpPr/>
              <p:nvPr/>
            </p:nvSpPr>
            <p:spPr>
              <a:xfrm>
                <a:off x="-46708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13708;p44"/>
              <p:cNvSpPr/>
              <p:nvPr/>
            </p:nvSpPr>
            <p:spPr>
              <a:xfrm>
                <a:off x="-46139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9" name="Google Shape;13709;p44"/>
              <p:cNvSpPr/>
              <p:nvPr/>
            </p:nvSpPr>
            <p:spPr>
              <a:xfrm>
                <a:off x="-45571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0" name="Google Shape;13710;p44"/>
              <p:cNvSpPr/>
              <p:nvPr/>
            </p:nvSpPr>
            <p:spPr>
              <a:xfrm>
                <a:off x="-4500575" y="2648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1" name="Google Shape;13711;p44"/>
              <p:cNvSpPr/>
              <p:nvPr/>
            </p:nvSpPr>
            <p:spPr>
              <a:xfrm>
                <a:off x="-44437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2" name="Google Shape;13712;p44"/>
              <p:cNvSpPr/>
              <p:nvPr/>
            </p:nvSpPr>
            <p:spPr>
              <a:xfrm>
                <a:off x="-43868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3" name="Google Shape;13713;p44"/>
              <p:cNvSpPr/>
              <p:nvPr/>
            </p:nvSpPr>
            <p:spPr>
              <a:xfrm>
                <a:off x="-43300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4" name="Google Shape;13714;p44"/>
              <p:cNvSpPr/>
              <p:nvPr/>
            </p:nvSpPr>
            <p:spPr>
              <a:xfrm>
                <a:off x="-4273475" y="2648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5" name="Google Shape;13715;p44"/>
              <p:cNvSpPr/>
              <p:nvPr/>
            </p:nvSpPr>
            <p:spPr>
              <a:xfrm>
                <a:off x="-42166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6" name="Google Shape;13716;p44"/>
              <p:cNvSpPr/>
              <p:nvPr/>
            </p:nvSpPr>
            <p:spPr>
              <a:xfrm>
                <a:off x="-41597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7" name="Google Shape;13717;p44"/>
              <p:cNvSpPr/>
              <p:nvPr/>
            </p:nvSpPr>
            <p:spPr>
              <a:xfrm>
                <a:off x="-4103200" y="2648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8" name="Google Shape;13718;p44"/>
              <p:cNvSpPr/>
              <p:nvPr/>
            </p:nvSpPr>
            <p:spPr>
              <a:xfrm>
                <a:off x="-40463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9" name="Google Shape;13719;p44"/>
              <p:cNvSpPr/>
              <p:nvPr/>
            </p:nvSpPr>
            <p:spPr>
              <a:xfrm>
                <a:off x="-39895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0" name="Google Shape;13720;p44"/>
              <p:cNvSpPr/>
              <p:nvPr/>
            </p:nvSpPr>
            <p:spPr>
              <a:xfrm>
                <a:off x="-39326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1" name="Google Shape;13721;p44"/>
              <p:cNvSpPr/>
              <p:nvPr/>
            </p:nvSpPr>
            <p:spPr>
              <a:xfrm>
                <a:off x="-38761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2" name="Google Shape;13722;p44"/>
              <p:cNvSpPr/>
              <p:nvPr/>
            </p:nvSpPr>
            <p:spPr>
              <a:xfrm>
                <a:off x="-38192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3" name="Google Shape;13723;p44"/>
              <p:cNvSpPr/>
              <p:nvPr/>
            </p:nvSpPr>
            <p:spPr>
              <a:xfrm>
                <a:off x="-376237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4" name="Google Shape;13724;p44"/>
              <p:cNvSpPr/>
              <p:nvPr/>
            </p:nvSpPr>
            <p:spPr>
              <a:xfrm>
                <a:off x="-37058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5" name="Google Shape;13725;p44"/>
              <p:cNvSpPr/>
              <p:nvPr/>
            </p:nvSpPr>
            <p:spPr>
              <a:xfrm>
                <a:off x="-3478725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6" name="Google Shape;13726;p44"/>
              <p:cNvSpPr/>
              <p:nvPr/>
            </p:nvSpPr>
            <p:spPr>
              <a:xfrm>
                <a:off x="-330845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7" name="Google Shape;13727;p44"/>
              <p:cNvSpPr/>
              <p:nvPr/>
            </p:nvSpPr>
            <p:spPr>
              <a:xfrm>
                <a:off x="-3251600" y="2648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8" name="Google Shape;13728;p44"/>
              <p:cNvSpPr/>
              <p:nvPr/>
            </p:nvSpPr>
            <p:spPr>
              <a:xfrm>
                <a:off x="-76792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9" name="Google Shape;13729;p44"/>
              <p:cNvSpPr/>
              <p:nvPr/>
            </p:nvSpPr>
            <p:spPr>
              <a:xfrm>
                <a:off x="-76224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0" name="Google Shape;13730;p44"/>
              <p:cNvSpPr/>
              <p:nvPr/>
            </p:nvSpPr>
            <p:spPr>
              <a:xfrm>
                <a:off x="-7565850" y="2705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1" name="Google Shape;13731;p44"/>
              <p:cNvSpPr/>
              <p:nvPr/>
            </p:nvSpPr>
            <p:spPr>
              <a:xfrm>
                <a:off x="-75089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732;p44"/>
              <p:cNvSpPr/>
              <p:nvPr/>
            </p:nvSpPr>
            <p:spPr>
              <a:xfrm>
                <a:off x="-74521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733;p44"/>
              <p:cNvSpPr/>
              <p:nvPr/>
            </p:nvSpPr>
            <p:spPr>
              <a:xfrm>
                <a:off x="-7395575" y="2705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734;p44"/>
              <p:cNvSpPr/>
              <p:nvPr/>
            </p:nvSpPr>
            <p:spPr>
              <a:xfrm>
                <a:off x="-73387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735;p44"/>
              <p:cNvSpPr/>
              <p:nvPr/>
            </p:nvSpPr>
            <p:spPr>
              <a:xfrm>
                <a:off x="-72818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6" name="Google Shape;13736;p44"/>
              <p:cNvSpPr/>
              <p:nvPr/>
            </p:nvSpPr>
            <p:spPr>
              <a:xfrm>
                <a:off x="-72250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7" name="Google Shape;13737;p44"/>
              <p:cNvSpPr/>
              <p:nvPr/>
            </p:nvSpPr>
            <p:spPr>
              <a:xfrm>
                <a:off x="-71684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738;p44"/>
              <p:cNvSpPr/>
              <p:nvPr/>
            </p:nvSpPr>
            <p:spPr>
              <a:xfrm>
                <a:off x="-71116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739;p44"/>
              <p:cNvSpPr/>
              <p:nvPr/>
            </p:nvSpPr>
            <p:spPr>
              <a:xfrm>
                <a:off x="-7054775" y="2705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740;p44"/>
              <p:cNvSpPr/>
              <p:nvPr/>
            </p:nvSpPr>
            <p:spPr>
              <a:xfrm>
                <a:off x="-69982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741;p44"/>
              <p:cNvSpPr/>
              <p:nvPr/>
            </p:nvSpPr>
            <p:spPr>
              <a:xfrm>
                <a:off x="-57492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742;p44"/>
              <p:cNvSpPr/>
              <p:nvPr/>
            </p:nvSpPr>
            <p:spPr>
              <a:xfrm>
                <a:off x="-56924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743;p44"/>
              <p:cNvSpPr/>
              <p:nvPr/>
            </p:nvSpPr>
            <p:spPr>
              <a:xfrm>
                <a:off x="-56358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744;p44"/>
              <p:cNvSpPr/>
              <p:nvPr/>
            </p:nvSpPr>
            <p:spPr>
              <a:xfrm>
                <a:off x="-55789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745;p44"/>
              <p:cNvSpPr/>
              <p:nvPr/>
            </p:nvSpPr>
            <p:spPr>
              <a:xfrm>
                <a:off x="-55221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746;p44"/>
              <p:cNvSpPr/>
              <p:nvPr/>
            </p:nvSpPr>
            <p:spPr>
              <a:xfrm>
                <a:off x="-5465575" y="2705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747;p44"/>
              <p:cNvSpPr/>
              <p:nvPr/>
            </p:nvSpPr>
            <p:spPr>
              <a:xfrm>
                <a:off x="-50113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748;p44"/>
              <p:cNvSpPr/>
              <p:nvPr/>
            </p:nvSpPr>
            <p:spPr>
              <a:xfrm>
                <a:off x="-49545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9" name="Google Shape;13749;p44"/>
              <p:cNvSpPr/>
              <p:nvPr/>
            </p:nvSpPr>
            <p:spPr>
              <a:xfrm>
                <a:off x="-48976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0" name="Google Shape;13750;p44"/>
              <p:cNvSpPr/>
              <p:nvPr/>
            </p:nvSpPr>
            <p:spPr>
              <a:xfrm>
                <a:off x="-48411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1" name="Google Shape;13751;p44"/>
              <p:cNvSpPr/>
              <p:nvPr/>
            </p:nvSpPr>
            <p:spPr>
              <a:xfrm>
                <a:off x="-47842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2" name="Google Shape;13752;p44"/>
              <p:cNvSpPr/>
              <p:nvPr/>
            </p:nvSpPr>
            <p:spPr>
              <a:xfrm>
                <a:off x="-4727400" y="2705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3" name="Google Shape;13753;p44"/>
              <p:cNvSpPr/>
              <p:nvPr/>
            </p:nvSpPr>
            <p:spPr>
              <a:xfrm>
                <a:off x="-46708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4" name="Google Shape;13754;p44"/>
              <p:cNvSpPr/>
              <p:nvPr/>
            </p:nvSpPr>
            <p:spPr>
              <a:xfrm>
                <a:off x="-46139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5" name="Google Shape;13755;p44"/>
              <p:cNvSpPr/>
              <p:nvPr/>
            </p:nvSpPr>
            <p:spPr>
              <a:xfrm>
                <a:off x="-45571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6" name="Google Shape;13756;p44"/>
              <p:cNvSpPr/>
              <p:nvPr/>
            </p:nvSpPr>
            <p:spPr>
              <a:xfrm>
                <a:off x="-4500575" y="2705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7" name="Google Shape;13757;p44"/>
              <p:cNvSpPr/>
              <p:nvPr/>
            </p:nvSpPr>
            <p:spPr>
              <a:xfrm>
                <a:off x="-44437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8" name="Google Shape;13758;p44"/>
              <p:cNvSpPr/>
              <p:nvPr/>
            </p:nvSpPr>
            <p:spPr>
              <a:xfrm>
                <a:off x="-43868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759;p44"/>
              <p:cNvSpPr/>
              <p:nvPr/>
            </p:nvSpPr>
            <p:spPr>
              <a:xfrm>
                <a:off x="-43300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760;p44"/>
              <p:cNvSpPr/>
              <p:nvPr/>
            </p:nvSpPr>
            <p:spPr>
              <a:xfrm>
                <a:off x="-4273475" y="27058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761;p44"/>
              <p:cNvSpPr/>
              <p:nvPr/>
            </p:nvSpPr>
            <p:spPr>
              <a:xfrm>
                <a:off x="-42166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762;p44"/>
              <p:cNvSpPr/>
              <p:nvPr/>
            </p:nvSpPr>
            <p:spPr>
              <a:xfrm>
                <a:off x="-41597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3" name="Google Shape;13763;p44"/>
              <p:cNvSpPr/>
              <p:nvPr/>
            </p:nvSpPr>
            <p:spPr>
              <a:xfrm>
                <a:off x="-4103200" y="2705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764;p44"/>
              <p:cNvSpPr/>
              <p:nvPr/>
            </p:nvSpPr>
            <p:spPr>
              <a:xfrm>
                <a:off x="-40463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765;p44"/>
              <p:cNvSpPr/>
              <p:nvPr/>
            </p:nvSpPr>
            <p:spPr>
              <a:xfrm>
                <a:off x="-39895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766;p44"/>
              <p:cNvSpPr/>
              <p:nvPr/>
            </p:nvSpPr>
            <p:spPr>
              <a:xfrm>
                <a:off x="-39326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767;p44"/>
              <p:cNvSpPr/>
              <p:nvPr/>
            </p:nvSpPr>
            <p:spPr>
              <a:xfrm>
                <a:off x="-387610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768;p44"/>
              <p:cNvSpPr/>
              <p:nvPr/>
            </p:nvSpPr>
            <p:spPr>
              <a:xfrm>
                <a:off x="-38192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769;p44"/>
              <p:cNvSpPr/>
              <p:nvPr/>
            </p:nvSpPr>
            <p:spPr>
              <a:xfrm>
                <a:off x="-37623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770;p44"/>
              <p:cNvSpPr/>
              <p:nvPr/>
            </p:nvSpPr>
            <p:spPr>
              <a:xfrm>
                <a:off x="-37058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771;p44"/>
              <p:cNvSpPr/>
              <p:nvPr/>
            </p:nvSpPr>
            <p:spPr>
              <a:xfrm>
                <a:off x="-36489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772;p44"/>
              <p:cNvSpPr/>
              <p:nvPr/>
            </p:nvSpPr>
            <p:spPr>
              <a:xfrm>
                <a:off x="-342187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773;p44"/>
              <p:cNvSpPr/>
              <p:nvPr/>
            </p:nvSpPr>
            <p:spPr>
              <a:xfrm>
                <a:off x="-3365025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774;p44"/>
              <p:cNvSpPr/>
              <p:nvPr/>
            </p:nvSpPr>
            <p:spPr>
              <a:xfrm>
                <a:off x="-3308450" y="2705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775;p44"/>
              <p:cNvSpPr/>
              <p:nvPr/>
            </p:nvSpPr>
            <p:spPr>
              <a:xfrm>
                <a:off x="-76224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776;p44"/>
              <p:cNvSpPr/>
              <p:nvPr/>
            </p:nvSpPr>
            <p:spPr>
              <a:xfrm>
                <a:off x="-7565850" y="2762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777;p44"/>
              <p:cNvSpPr/>
              <p:nvPr/>
            </p:nvSpPr>
            <p:spPr>
              <a:xfrm>
                <a:off x="-75089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778;p44"/>
              <p:cNvSpPr/>
              <p:nvPr/>
            </p:nvSpPr>
            <p:spPr>
              <a:xfrm>
                <a:off x="-74521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779;p44"/>
              <p:cNvSpPr/>
              <p:nvPr/>
            </p:nvSpPr>
            <p:spPr>
              <a:xfrm>
                <a:off x="-7395575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780;p44"/>
              <p:cNvSpPr/>
              <p:nvPr/>
            </p:nvSpPr>
            <p:spPr>
              <a:xfrm>
                <a:off x="-73387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781;p44"/>
              <p:cNvSpPr/>
              <p:nvPr/>
            </p:nvSpPr>
            <p:spPr>
              <a:xfrm>
                <a:off x="-72818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782;p44"/>
              <p:cNvSpPr/>
              <p:nvPr/>
            </p:nvSpPr>
            <p:spPr>
              <a:xfrm>
                <a:off x="-72250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3" name="Google Shape;13783;p44"/>
              <p:cNvSpPr/>
              <p:nvPr/>
            </p:nvSpPr>
            <p:spPr>
              <a:xfrm>
                <a:off x="-71684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4" name="Google Shape;13784;p44"/>
              <p:cNvSpPr/>
              <p:nvPr/>
            </p:nvSpPr>
            <p:spPr>
              <a:xfrm>
                <a:off x="-71116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5" name="Google Shape;13785;p44"/>
              <p:cNvSpPr/>
              <p:nvPr/>
            </p:nvSpPr>
            <p:spPr>
              <a:xfrm>
                <a:off x="-7054775" y="2762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6" name="Google Shape;13786;p44"/>
              <p:cNvSpPr/>
              <p:nvPr/>
            </p:nvSpPr>
            <p:spPr>
              <a:xfrm>
                <a:off x="-58061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7" name="Google Shape;13787;p44"/>
              <p:cNvSpPr/>
              <p:nvPr/>
            </p:nvSpPr>
            <p:spPr>
              <a:xfrm>
                <a:off x="-57492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788;p44"/>
              <p:cNvSpPr/>
              <p:nvPr/>
            </p:nvSpPr>
            <p:spPr>
              <a:xfrm>
                <a:off x="-56924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9" name="Google Shape;13789;p44"/>
              <p:cNvSpPr/>
              <p:nvPr/>
            </p:nvSpPr>
            <p:spPr>
              <a:xfrm>
                <a:off x="-56358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0" name="Google Shape;13790;p44"/>
              <p:cNvSpPr/>
              <p:nvPr/>
            </p:nvSpPr>
            <p:spPr>
              <a:xfrm>
                <a:off x="-55789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1" name="Google Shape;13791;p44"/>
              <p:cNvSpPr/>
              <p:nvPr/>
            </p:nvSpPr>
            <p:spPr>
              <a:xfrm>
                <a:off x="-55221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792;p44"/>
              <p:cNvSpPr/>
              <p:nvPr/>
            </p:nvSpPr>
            <p:spPr>
              <a:xfrm>
                <a:off x="-5465575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793;p44"/>
              <p:cNvSpPr/>
              <p:nvPr/>
            </p:nvSpPr>
            <p:spPr>
              <a:xfrm>
                <a:off x="-52950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794;p44"/>
              <p:cNvSpPr/>
              <p:nvPr/>
            </p:nvSpPr>
            <p:spPr>
              <a:xfrm>
                <a:off x="-52384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795;p44"/>
              <p:cNvSpPr/>
              <p:nvPr/>
            </p:nvSpPr>
            <p:spPr>
              <a:xfrm>
                <a:off x="-51816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796;p44"/>
              <p:cNvSpPr/>
              <p:nvPr/>
            </p:nvSpPr>
            <p:spPr>
              <a:xfrm>
                <a:off x="-51247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797;p44"/>
              <p:cNvSpPr/>
              <p:nvPr/>
            </p:nvSpPr>
            <p:spPr>
              <a:xfrm>
                <a:off x="-5068200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798;p44"/>
              <p:cNvSpPr/>
              <p:nvPr/>
            </p:nvSpPr>
            <p:spPr>
              <a:xfrm>
                <a:off x="-50113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799;p44"/>
              <p:cNvSpPr/>
              <p:nvPr/>
            </p:nvSpPr>
            <p:spPr>
              <a:xfrm>
                <a:off x="-49545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800;p44"/>
              <p:cNvSpPr/>
              <p:nvPr/>
            </p:nvSpPr>
            <p:spPr>
              <a:xfrm>
                <a:off x="-4897950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801;p44"/>
              <p:cNvSpPr/>
              <p:nvPr/>
            </p:nvSpPr>
            <p:spPr>
              <a:xfrm>
                <a:off x="-48411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802;p44"/>
              <p:cNvSpPr/>
              <p:nvPr/>
            </p:nvSpPr>
            <p:spPr>
              <a:xfrm>
                <a:off x="-47842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803;p44"/>
              <p:cNvSpPr/>
              <p:nvPr/>
            </p:nvSpPr>
            <p:spPr>
              <a:xfrm>
                <a:off x="-4727400" y="2762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804;p44"/>
              <p:cNvSpPr/>
              <p:nvPr/>
            </p:nvSpPr>
            <p:spPr>
              <a:xfrm>
                <a:off x="-46708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805;p44"/>
              <p:cNvSpPr/>
              <p:nvPr/>
            </p:nvSpPr>
            <p:spPr>
              <a:xfrm>
                <a:off x="-46139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806;p44"/>
              <p:cNvSpPr/>
              <p:nvPr/>
            </p:nvSpPr>
            <p:spPr>
              <a:xfrm>
                <a:off x="-45571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807;p44"/>
              <p:cNvSpPr/>
              <p:nvPr/>
            </p:nvSpPr>
            <p:spPr>
              <a:xfrm>
                <a:off x="-4500575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808;p44"/>
              <p:cNvSpPr/>
              <p:nvPr/>
            </p:nvSpPr>
            <p:spPr>
              <a:xfrm>
                <a:off x="-44437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809;p44"/>
              <p:cNvSpPr/>
              <p:nvPr/>
            </p:nvSpPr>
            <p:spPr>
              <a:xfrm>
                <a:off x="-43868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810;p44"/>
              <p:cNvSpPr/>
              <p:nvPr/>
            </p:nvSpPr>
            <p:spPr>
              <a:xfrm>
                <a:off x="-43300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811;p44"/>
              <p:cNvSpPr/>
              <p:nvPr/>
            </p:nvSpPr>
            <p:spPr>
              <a:xfrm>
                <a:off x="-4273475" y="2762375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2" name="Google Shape;13812;p44"/>
              <p:cNvSpPr/>
              <p:nvPr/>
            </p:nvSpPr>
            <p:spPr>
              <a:xfrm>
                <a:off x="-42166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3" name="Google Shape;13813;p44"/>
              <p:cNvSpPr/>
              <p:nvPr/>
            </p:nvSpPr>
            <p:spPr>
              <a:xfrm>
                <a:off x="-41597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4" name="Google Shape;13814;p44"/>
              <p:cNvSpPr/>
              <p:nvPr/>
            </p:nvSpPr>
            <p:spPr>
              <a:xfrm>
                <a:off x="-4103200" y="2762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13815;p44"/>
              <p:cNvSpPr/>
              <p:nvPr/>
            </p:nvSpPr>
            <p:spPr>
              <a:xfrm>
                <a:off x="-40463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13816;p44"/>
              <p:cNvSpPr/>
              <p:nvPr/>
            </p:nvSpPr>
            <p:spPr>
              <a:xfrm>
                <a:off x="-39895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7" name="Google Shape;13817;p44"/>
              <p:cNvSpPr/>
              <p:nvPr/>
            </p:nvSpPr>
            <p:spPr>
              <a:xfrm>
                <a:off x="-39326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8" name="Google Shape;13818;p44"/>
              <p:cNvSpPr/>
              <p:nvPr/>
            </p:nvSpPr>
            <p:spPr>
              <a:xfrm>
                <a:off x="-387610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9" name="Google Shape;13819;p44"/>
              <p:cNvSpPr/>
              <p:nvPr/>
            </p:nvSpPr>
            <p:spPr>
              <a:xfrm>
                <a:off x="-3819250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0" name="Google Shape;13820;p44"/>
              <p:cNvSpPr/>
              <p:nvPr/>
            </p:nvSpPr>
            <p:spPr>
              <a:xfrm>
                <a:off x="-37623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1" name="Google Shape;13821;p44"/>
              <p:cNvSpPr/>
              <p:nvPr/>
            </p:nvSpPr>
            <p:spPr>
              <a:xfrm>
                <a:off x="-370582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2" name="Google Shape;13822;p44"/>
              <p:cNvSpPr/>
              <p:nvPr/>
            </p:nvSpPr>
            <p:spPr>
              <a:xfrm>
                <a:off x="-3648975" y="2762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3" name="Google Shape;13823;p44"/>
              <p:cNvSpPr/>
              <p:nvPr/>
            </p:nvSpPr>
            <p:spPr>
              <a:xfrm>
                <a:off x="-75089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4" name="Google Shape;13824;p44"/>
              <p:cNvSpPr/>
              <p:nvPr/>
            </p:nvSpPr>
            <p:spPr>
              <a:xfrm>
                <a:off x="-74521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5" name="Google Shape;13825;p44"/>
              <p:cNvSpPr/>
              <p:nvPr/>
            </p:nvSpPr>
            <p:spPr>
              <a:xfrm>
                <a:off x="-7395575" y="2819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6" name="Google Shape;13826;p44"/>
              <p:cNvSpPr/>
              <p:nvPr/>
            </p:nvSpPr>
            <p:spPr>
              <a:xfrm>
                <a:off x="-73387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7" name="Google Shape;13827;p44"/>
              <p:cNvSpPr/>
              <p:nvPr/>
            </p:nvSpPr>
            <p:spPr>
              <a:xfrm>
                <a:off x="-72818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8" name="Google Shape;13828;p44"/>
              <p:cNvSpPr/>
              <p:nvPr/>
            </p:nvSpPr>
            <p:spPr>
              <a:xfrm>
                <a:off x="-7054775" y="2819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9" name="Google Shape;13829;p44"/>
              <p:cNvSpPr/>
              <p:nvPr/>
            </p:nvSpPr>
            <p:spPr>
              <a:xfrm>
                <a:off x="-58061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0" name="Google Shape;13830;p44"/>
              <p:cNvSpPr/>
              <p:nvPr/>
            </p:nvSpPr>
            <p:spPr>
              <a:xfrm>
                <a:off x="-57492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1" name="Google Shape;13831;p44"/>
              <p:cNvSpPr/>
              <p:nvPr/>
            </p:nvSpPr>
            <p:spPr>
              <a:xfrm>
                <a:off x="-56924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2" name="Google Shape;13832;p44"/>
              <p:cNvSpPr/>
              <p:nvPr/>
            </p:nvSpPr>
            <p:spPr>
              <a:xfrm>
                <a:off x="-56358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3" name="Google Shape;13833;p44"/>
              <p:cNvSpPr/>
              <p:nvPr/>
            </p:nvSpPr>
            <p:spPr>
              <a:xfrm>
                <a:off x="-55789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4" name="Google Shape;13834;p44"/>
              <p:cNvSpPr/>
              <p:nvPr/>
            </p:nvSpPr>
            <p:spPr>
              <a:xfrm>
                <a:off x="-55221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5" name="Google Shape;13835;p44"/>
              <p:cNvSpPr/>
              <p:nvPr/>
            </p:nvSpPr>
            <p:spPr>
              <a:xfrm>
                <a:off x="-5465575" y="2819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6" name="Google Shape;13836;p44"/>
              <p:cNvSpPr/>
              <p:nvPr/>
            </p:nvSpPr>
            <p:spPr>
              <a:xfrm>
                <a:off x="-54087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7" name="Google Shape;13837;p44"/>
              <p:cNvSpPr/>
              <p:nvPr/>
            </p:nvSpPr>
            <p:spPr>
              <a:xfrm>
                <a:off x="-53518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8" name="Google Shape;13838;p44"/>
              <p:cNvSpPr/>
              <p:nvPr/>
            </p:nvSpPr>
            <p:spPr>
              <a:xfrm>
                <a:off x="-52950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9" name="Google Shape;13839;p44"/>
              <p:cNvSpPr/>
              <p:nvPr/>
            </p:nvSpPr>
            <p:spPr>
              <a:xfrm>
                <a:off x="-52384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0" name="Google Shape;13840;p44"/>
              <p:cNvSpPr/>
              <p:nvPr/>
            </p:nvSpPr>
            <p:spPr>
              <a:xfrm>
                <a:off x="-51816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1" name="Google Shape;13841;p44"/>
              <p:cNvSpPr/>
              <p:nvPr/>
            </p:nvSpPr>
            <p:spPr>
              <a:xfrm>
                <a:off x="-51247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2" name="Google Shape;13842;p44"/>
              <p:cNvSpPr/>
              <p:nvPr/>
            </p:nvSpPr>
            <p:spPr>
              <a:xfrm>
                <a:off x="-50113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3" name="Google Shape;13843;p44"/>
              <p:cNvSpPr/>
              <p:nvPr/>
            </p:nvSpPr>
            <p:spPr>
              <a:xfrm>
                <a:off x="-49545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4" name="Google Shape;13844;p44"/>
              <p:cNvSpPr/>
              <p:nvPr/>
            </p:nvSpPr>
            <p:spPr>
              <a:xfrm>
                <a:off x="-48976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5" name="Google Shape;13845;p44"/>
              <p:cNvSpPr/>
              <p:nvPr/>
            </p:nvSpPr>
            <p:spPr>
              <a:xfrm>
                <a:off x="-48411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6" name="Google Shape;13846;p44"/>
              <p:cNvSpPr/>
              <p:nvPr/>
            </p:nvSpPr>
            <p:spPr>
              <a:xfrm>
                <a:off x="-4727400" y="2819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7" name="Google Shape;13847;p44"/>
              <p:cNvSpPr/>
              <p:nvPr/>
            </p:nvSpPr>
            <p:spPr>
              <a:xfrm>
                <a:off x="-46708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8" name="Google Shape;13848;p44"/>
              <p:cNvSpPr/>
              <p:nvPr/>
            </p:nvSpPr>
            <p:spPr>
              <a:xfrm>
                <a:off x="-46139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9" name="Google Shape;13849;p44"/>
              <p:cNvSpPr/>
              <p:nvPr/>
            </p:nvSpPr>
            <p:spPr>
              <a:xfrm>
                <a:off x="-45571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0" name="Google Shape;13850;p44"/>
              <p:cNvSpPr/>
              <p:nvPr/>
            </p:nvSpPr>
            <p:spPr>
              <a:xfrm>
                <a:off x="-4500575" y="2819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1" name="Google Shape;13851;p44"/>
              <p:cNvSpPr/>
              <p:nvPr/>
            </p:nvSpPr>
            <p:spPr>
              <a:xfrm>
                <a:off x="-44437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2" name="Google Shape;13852;p44"/>
              <p:cNvSpPr/>
              <p:nvPr/>
            </p:nvSpPr>
            <p:spPr>
              <a:xfrm>
                <a:off x="-43868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3" name="Google Shape;13853;p44"/>
              <p:cNvSpPr/>
              <p:nvPr/>
            </p:nvSpPr>
            <p:spPr>
              <a:xfrm>
                <a:off x="-43300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4" name="Google Shape;13854;p44"/>
              <p:cNvSpPr/>
              <p:nvPr/>
            </p:nvSpPr>
            <p:spPr>
              <a:xfrm>
                <a:off x="-4273475" y="28192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5" name="Google Shape;13855;p44"/>
              <p:cNvSpPr/>
              <p:nvPr/>
            </p:nvSpPr>
            <p:spPr>
              <a:xfrm>
                <a:off x="-42166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6" name="Google Shape;13856;p44"/>
              <p:cNvSpPr/>
              <p:nvPr/>
            </p:nvSpPr>
            <p:spPr>
              <a:xfrm>
                <a:off x="-41597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7" name="Google Shape;13857;p44"/>
              <p:cNvSpPr/>
              <p:nvPr/>
            </p:nvSpPr>
            <p:spPr>
              <a:xfrm>
                <a:off x="-4103200" y="2819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8" name="Google Shape;13858;p44"/>
              <p:cNvSpPr/>
              <p:nvPr/>
            </p:nvSpPr>
            <p:spPr>
              <a:xfrm>
                <a:off x="-40463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9" name="Google Shape;13859;p44"/>
              <p:cNvSpPr/>
              <p:nvPr/>
            </p:nvSpPr>
            <p:spPr>
              <a:xfrm>
                <a:off x="-39895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0" name="Google Shape;13860;p44"/>
              <p:cNvSpPr/>
              <p:nvPr/>
            </p:nvSpPr>
            <p:spPr>
              <a:xfrm>
                <a:off x="-39326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1" name="Google Shape;13861;p44"/>
              <p:cNvSpPr/>
              <p:nvPr/>
            </p:nvSpPr>
            <p:spPr>
              <a:xfrm>
                <a:off x="-387610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2" name="Google Shape;13862;p44"/>
              <p:cNvSpPr/>
              <p:nvPr/>
            </p:nvSpPr>
            <p:spPr>
              <a:xfrm>
                <a:off x="-3819250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3" name="Google Shape;13863;p44"/>
              <p:cNvSpPr/>
              <p:nvPr/>
            </p:nvSpPr>
            <p:spPr>
              <a:xfrm>
                <a:off x="-37623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4" name="Google Shape;13864;p44"/>
              <p:cNvSpPr/>
              <p:nvPr/>
            </p:nvSpPr>
            <p:spPr>
              <a:xfrm>
                <a:off x="-370582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5" name="Google Shape;13865;p44"/>
              <p:cNvSpPr/>
              <p:nvPr/>
            </p:nvSpPr>
            <p:spPr>
              <a:xfrm>
                <a:off x="-3648975" y="2819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6" name="Google Shape;13866;p44"/>
              <p:cNvSpPr/>
              <p:nvPr/>
            </p:nvSpPr>
            <p:spPr>
              <a:xfrm>
                <a:off x="-74521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7" name="Google Shape;13867;p44"/>
              <p:cNvSpPr/>
              <p:nvPr/>
            </p:nvSpPr>
            <p:spPr>
              <a:xfrm>
                <a:off x="-7395575" y="2876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8" name="Google Shape;13868;p44"/>
              <p:cNvSpPr/>
              <p:nvPr/>
            </p:nvSpPr>
            <p:spPr>
              <a:xfrm>
                <a:off x="-73387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9" name="Google Shape;13869;p44"/>
              <p:cNvSpPr/>
              <p:nvPr/>
            </p:nvSpPr>
            <p:spPr>
              <a:xfrm>
                <a:off x="-72818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0" name="Google Shape;13870;p44"/>
              <p:cNvSpPr/>
              <p:nvPr/>
            </p:nvSpPr>
            <p:spPr>
              <a:xfrm>
                <a:off x="-7054775" y="2876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1" name="Google Shape;13871;p44"/>
              <p:cNvSpPr/>
              <p:nvPr/>
            </p:nvSpPr>
            <p:spPr>
              <a:xfrm>
                <a:off x="-5862950" y="2876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2" name="Google Shape;13872;p44"/>
              <p:cNvSpPr/>
              <p:nvPr/>
            </p:nvSpPr>
            <p:spPr>
              <a:xfrm>
                <a:off x="-58061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3" name="Google Shape;13873;p44"/>
              <p:cNvSpPr/>
              <p:nvPr/>
            </p:nvSpPr>
            <p:spPr>
              <a:xfrm>
                <a:off x="-57492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4" name="Google Shape;13874;p44"/>
              <p:cNvSpPr/>
              <p:nvPr/>
            </p:nvSpPr>
            <p:spPr>
              <a:xfrm>
                <a:off x="-56924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5" name="Google Shape;13875;p44"/>
              <p:cNvSpPr/>
              <p:nvPr/>
            </p:nvSpPr>
            <p:spPr>
              <a:xfrm>
                <a:off x="-56358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6" name="Google Shape;13876;p44"/>
              <p:cNvSpPr/>
              <p:nvPr/>
            </p:nvSpPr>
            <p:spPr>
              <a:xfrm>
                <a:off x="-55789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7" name="Google Shape;13877;p44"/>
              <p:cNvSpPr/>
              <p:nvPr/>
            </p:nvSpPr>
            <p:spPr>
              <a:xfrm>
                <a:off x="-55221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8" name="Google Shape;13878;p44"/>
              <p:cNvSpPr/>
              <p:nvPr/>
            </p:nvSpPr>
            <p:spPr>
              <a:xfrm>
                <a:off x="-5465575" y="2876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9" name="Google Shape;13879;p44"/>
              <p:cNvSpPr/>
              <p:nvPr/>
            </p:nvSpPr>
            <p:spPr>
              <a:xfrm>
                <a:off x="-54087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0" name="Google Shape;13880;p44"/>
              <p:cNvSpPr/>
              <p:nvPr/>
            </p:nvSpPr>
            <p:spPr>
              <a:xfrm>
                <a:off x="-53518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1" name="Google Shape;13881;p44"/>
              <p:cNvSpPr/>
              <p:nvPr/>
            </p:nvSpPr>
            <p:spPr>
              <a:xfrm>
                <a:off x="-52950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2" name="Google Shape;13882;p44"/>
              <p:cNvSpPr/>
              <p:nvPr/>
            </p:nvSpPr>
            <p:spPr>
              <a:xfrm>
                <a:off x="-52384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3" name="Google Shape;13883;p44"/>
              <p:cNvSpPr/>
              <p:nvPr/>
            </p:nvSpPr>
            <p:spPr>
              <a:xfrm>
                <a:off x="-51816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4" name="Google Shape;13884;p44"/>
              <p:cNvSpPr/>
              <p:nvPr/>
            </p:nvSpPr>
            <p:spPr>
              <a:xfrm>
                <a:off x="-51247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5" name="Google Shape;13885;p44"/>
              <p:cNvSpPr/>
              <p:nvPr/>
            </p:nvSpPr>
            <p:spPr>
              <a:xfrm>
                <a:off x="-49545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6" name="Google Shape;13886;p44"/>
              <p:cNvSpPr/>
              <p:nvPr/>
            </p:nvSpPr>
            <p:spPr>
              <a:xfrm>
                <a:off x="-48976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7" name="Google Shape;13887;p44"/>
              <p:cNvSpPr/>
              <p:nvPr/>
            </p:nvSpPr>
            <p:spPr>
              <a:xfrm>
                <a:off x="-48411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8" name="Google Shape;13888;p44"/>
              <p:cNvSpPr/>
              <p:nvPr/>
            </p:nvSpPr>
            <p:spPr>
              <a:xfrm>
                <a:off x="-47842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9" name="Google Shape;13889;p44"/>
              <p:cNvSpPr/>
              <p:nvPr/>
            </p:nvSpPr>
            <p:spPr>
              <a:xfrm>
                <a:off x="-4500575" y="2876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0" name="Google Shape;13890;p44"/>
              <p:cNvSpPr/>
              <p:nvPr/>
            </p:nvSpPr>
            <p:spPr>
              <a:xfrm>
                <a:off x="-44437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1" name="Google Shape;13891;p44"/>
              <p:cNvSpPr/>
              <p:nvPr/>
            </p:nvSpPr>
            <p:spPr>
              <a:xfrm>
                <a:off x="-43868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2" name="Google Shape;13892;p44"/>
              <p:cNvSpPr/>
              <p:nvPr/>
            </p:nvSpPr>
            <p:spPr>
              <a:xfrm>
                <a:off x="-43300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3" name="Google Shape;13893;p44"/>
              <p:cNvSpPr/>
              <p:nvPr/>
            </p:nvSpPr>
            <p:spPr>
              <a:xfrm>
                <a:off x="-4273475" y="28760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4" name="Google Shape;13894;p44"/>
              <p:cNvSpPr/>
              <p:nvPr/>
            </p:nvSpPr>
            <p:spPr>
              <a:xfrm>
                <a:off x="-42166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5" name="Google Shape;13895;p44"/>
              <p:cNvSpPr/>
              <p:nvPr/>
            </p:nvSpPr>
            <p:spPr>
              <a:xfrm>
                <a:off x="-41597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6" name="Google Shape;13896;p44"/>
              <p:cNvSpPr/>
              <p:nvPr/>
            </p:nvSpPr>
            <p:spPr>
              <a:xfrm>
                <a:off x="-4103200" y="2876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7" name="Google Shape;13897;p44"/>
              <p:cNvSpPr/>
              <p:nvPr/>
            </p:nvSpPr>
            <p:spPr>
              <a:xfrm>
                <a:off x="-40463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8" name="Google Shape;13898;p44"/>
              <p:cNvSpPr/>
              <p:nvPr/>
            </p:nvSpPr>
            <p:spPr>
              <a:xfrm>
                <a:off x="-39895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9" name="Google Shape;13899;p44"/>
              <p:cNvSpPr/>
              <p:nvPr/>
            </p:nvSpPr>
            <p:spPr>
              <a:xfrm>
                <a:off x="-39326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0" name="Google Shape;13900;p44"/>
              <p:cNvSpPr/>
              <p:nvPr/>
            </p:nvSpPr>
            <p:spPr>
              <a:xfrm>
                <a:off x="-387610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1" name="Google Shape;13901;p44"/>
              <p:cNvSpPr/>
              <p:nvPr/>
            </p:nvSpPr>
            <p:spPr>
              <a:xfrm>
                <a:off x="-3819250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2" name="Google Shape;13902;p44"/>
              <p:cNvSpPr/>
              <p:nvPr/>
            </p:nvSpPr>
            <p:spPr>
              <a:xfrm>
                <a:off x="-376237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3" name="Google Shape;13903;p44"/>
              <p:cNvSpPr/>
              <p:nvPr/>
            </p:nvSpPr>
            <p:spPr>
              <a:xfrm>
                <a:off x="-37058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4" name="Google Shape;13904;p44"/>
              <p:cNvSpPr/>
              <p:nvPr/>
            </p:nvSpPr>
            <p:spPr>
              <a:xfrm>
                <a:off x="-3592125" y="2876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5" name="Google Shape;13905;p44"/>
              <p:cNvSpPr/>
              <p:nvPr/>
            </p:nvSpPr>
            <p:spPr>
              <a:xfrm>
                <a:off x="-8360575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6" name="Google Shape;13906;p44"/>
              <p:cNvSpPr/>
              <p:nvPr/>
            </p:nvSpPr>
            <p:spPr>
              <a:xfrm>
                <a:off x="-82468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7" name="Google Shape;13907;p44"/>
              <p:cNvSpPr/>
              <p:nvPr/>
            </p:nvSpPr>
            <p:spPr>
              <a:xfrm>
                <a:off x="-7395575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8" name="Google Shape;13908;p44"/>
              <p:cNvSpPr/>
              <p:nvPr/>
            </p:nvSpPr>
            <p:spPr>
              <a:xfrm>
                <a:off x="-73387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9" name="Google Shape;13909;p44"/>
              <p:cNvSpPr/>
              <p:nvPr/>
            </p:nvSpPr>
            <p:spPr>
              <a:xfrm>
                <a:off x="-72818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0" name="Google Shape;13910;p44"/>
              <p:cNvSpPr/>
              <p:nvPr/>
            </p:nvSpPr>
            <p:spPr>
              <a:xfrm>
                <a:off x="-59195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1" name="Google Shape;13911;p44"/>
              <p:cNvSpPr/>
              <p:nvPr/>
            </p:nvSpPr>
            <p:spPr>
              <a:xfrm>
                <a:off x="-5862950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2" name="Google Shape;13912;p44"/>
              <p:cNvSpPr/>
              <p:nvPr/>
            </p:nvSpPr>
            <p:spPr>
              <a:xfrm>
                <a:off x="-58061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3" name="Google Shape;13913;p44"/>
              <p:cNvSpPr/>
              <p:nvPr/>
            </p:nvSpPr>
            <p:spPr>
              <a:xfrm>
                <a:off x="-57492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4" name="Google Shape;13914;p44"/>
              <p:cNvSpPr/>
              <p:nvPr/>
            </p:nvSpPr>
            <p:spPr>
              <a:xfrm>
                <a:off x="-56924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5" name="Google Shape;13915;p44"/>
              <p:cNvSpPr/>
              <p:nvPr/>
            </p:nvSpPr>
            <p:spPr>
              <a:xfrm>
                <a:off x="-56358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6" name="Google Shape;13916;p44"/>
              <p:cNvSpPr/>
              <p:nvPr/>
            </p:nvSpPr>
            <p:spPr>
              <a:xfrm>
                <a:off x="-55789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7" name="Google Shape;13917;p44"/>
              <p:cNvSpPr/>
              <p:nvPr/>
            </p:nvSpPr>
            <p:spPr>
              <a:xfrm>
                <a:off x="-55221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8" name="Google Shape;13918;p44"/>
              <p:cNvSpPr/>
              <p:nvPr/>
            </p:nvSpPr>
            <p:spPr>
              <a:xfrm>
                <a:off x="-5465575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9" name="Google Shape;13919;p44"/>
              <p:cNvSpPr/>
              <p:nvPr/>
            </p:nvSpPr>
            <p:spPr>
              <a:xfrm>
                <a:off x="-54087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0" name="Google Shape;13920;p44"/>
              <p:cNvSpPr/>
              <p:nvPr/>
            </p:nvSpPr>
            <p:spPr>
              <a:xfrm>
                <a:off x="-53518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1" name="Google Shape;13921;p44"/>
              <p:cNvSpPr/>
              <p:nvPr/>
            </p:nvSpPr>
            <p:spPr>
              <a:xfrm>
                <a:off x="-52950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2" name="Google Shape;13922;p44"/>
              <p:cNvSpPr/>
              <p:nvPr/>
            </p:nvSpPr>
            <p:spPr>
              <a:xfrm>
                <a:off x="-52384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3" name="Google Shape;13923;p44"/>
              <p:cNvSpPr/>
              <p:nvPr/>
            </p:nvSpPr>
            <p:spPr>
              <a:xfrm>
                <a:off x="-51816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4" name="Google Shape;13924;p44"/>
              <p:cNvSpPr/>
              <p:nvPr/>
            </p:nvSpPr>
            <p:spPr>
              <a:xfrm>
                <a:off x="-51247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5" name="Google Shape;13925;p44"/>
              <p:cNvSpPr/>
              <p:nvPr/>
            </p:nvSpPr>
            <p:spPr>
              <a:xfrm>
                <a:off x="-5068200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6" name="Google Shape;13926;p44"/>
              <p:cNvSpPr/>
              <p:nvPr/>
            </p:nvSpPr>
            <p:spPr>
              <a:xfrm>
                <a:off x="-49545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7" name="Google Shape;13927;p44"/>
              <p:cNvSpPr/>
              <p:nvPr/>
            </p:nvSpPr>
            <p:spPr>
              <a:xfrm>
                <a:off x="-4897950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8" name="Google Shape;13928;p44"/>
              <p:cNvSpPr/>
              <p:nvPr/>
            </p:nvSpPr>
            <p:spPr>
              <a:xfrm>
                <a:off x="-48411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9" name="Google Shape;13929;p44"/>
              <p:cNvSpPr/>
              <p:nvPr/>
            </p:nvSpPr>
            <p:spPr>
              <a:xfrm>
                <a:off x="-47842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0" name="Google Shape;13930;p44"/>
              <p:cNvSpPr/>
              <p:nvPr/>
            </p:nvSpPr>
            <p:spPr>
              <a:xfrm>
                <a:off x="-4727400" y="2932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1" name="Google Shape;13931;p44"/>
              <p:cNvSpPr/>
              <p:nvPr/>
            </p:nvSpPr>
            <p:spPr>
              <a:xfrm>
                <a:off x="-4500575" y="2932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2" name="Google Shape;13932;p44"/>
              <p:cNvSpPr/>
              <p:nvPr/>
            </p:nvSpPr>
            <p:spPr>
              <a:xfrm>
                <a:off x="-44437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3" name="Google Shape;13933;p44"/>
              <p:cNvSpPr/>
              <p:nvPr/>
            </p:nvSpPr>
            <p:spPr>
              <a:xfrm>
                <a:off x="-43868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4" name="Google Shape;13934;p44"/>
              <p:cNvSpPr/>
              <p:nvPr/>
            </p:nvSpPr>
            <p:spPr>
              <a:xfrm>
                <a:off x="-43300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5" name="Google Shape;13935;p44"/>
              <p:cNvSpPr/>
              <p:nvPr/>
            </p:nvSpPr>
            <p:spPr>
              <a:xfrm>
                <a:off x="-4273475" y="293292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6" name="Google Shape;13936;p44"/>
              <p:cNvSpPr/>
              <p:nvPr/>
            </p:nvSpPr>
            <p:spPr>
              <a:xfrm>
                <a:off x="-42166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7" name="Google Shape;13937;p44"/>
              <p:cNvSpPr/>
              <p:nvPr/>
            </p:nvSpPr>
            <p:spPr>
              <a:xfrm>
                <a:off x="-41597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8" name="Google Shape;13938;p44"/>
              <p:cNvSpPr/>
              <p:nvPr/>
            </p:nvSpPr>
            <p:spPr>
              <a:xfrm>
                <a:off x="-40463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9" name="Google Shape;13939;p44"/>
              <p:cNvSpPr/>
              <p:nvPr/>
            </p:nvSpPr>
            <p:spPr>
              <a:xfrm>
                <a:off x="-39895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0" name="Google Shape;13940;p44"/>
              <p:cNvSpPr/>
              <p:nvPr/>
            </p:nvSpPr>
            <p:spPr>
              <a:xfrm>
                <a:off x="-39326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1" name="Google Shape;13941;p44"/>
              <p:cNvSpPr/>
              <p:nvPr/>
            </p:nvSpPr>
            <p:spPr>
              <a:xfrm>
                <a:off x="-387610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2" name="Google Shape;13942;p44"/>
              <p:cNvSpPr/>
              <p:nvPr/>
            </p:nvSpPr>
            <p:spPr>
              <a:xfrm>
                <a:off x="-3819250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3" name="Google Shape;13943;p44"/>
              <p:cNvSpPr/>
              <p:nvPr/>
            </p:nvSpPr>
            <p:spPr>
              <a:xfrm>
                <a:off x="-376237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4" name="Google Shape;13944;p44"/>
              <p:cNvSpPr/>
              <p:nvPr/>
            </p:nvSpPr>
            <p:spPr>
              <a:xfrm>
                <a:off x="-3592125" y="2932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5" name="Google Shape;13945;p44"/>
              <p:cNvSpPr/>
              <p:nvPr/>
            </p:nvSpPr>
            <p:spPr>
              <a:xfrm>
                <a:off x="-83037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6" name="Google Shape;13946;p44"/>
              <p:cNvSpPr/>
              <p:nvPr/>
            </p:nvSpPr>
            <p:spPr>
              <a:xfrm>
                <a:off x="-82468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7" name="Google Shape;13947;p44"/>
              <p:cNvSpPr/>
              <p:nvPr/>
            </p:nvSpPr>
            <p:spPr>
              <a:xfrm>
                <a:off x="-7395575" y="2989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8" name="Google Shape;13948;p44"/>
              <p:cNvSpPr/>
              <p:nvPr/>
            </p:nvSpPr>
            <p:spPr>
              <a:xfrm>
                <a:off x="-73387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9" name="Google Shape;13949;p44"/>
              <p:cNvSpPr/>
              <p:nvPr/>
            </p:nvSpPr>
            <p:spPr>
              <a:xfrm>
                <a:off x="-72818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0" name="Google Shape;13950;p44"/>
              <p:cNvSpPr/>
              <p:nvPr/>
            </p:nvSpPr>
            <p:spPr>
              <a:xfrm>
                <a:off x="-71684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1" name="Google Shape;13951;p44"/>
              <p:cNvSpPr/>
              <p:nvPr/>
            </p:nvSpPr>
            <p:spPr>
              <a:xfrm>
                <a:off x="-59195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2" name="Google Shape;13952;p44"/>
              <p:cNvSpPr/>
              <p:nvPr/>
            </p:nvSpPr>
            <p:spPr>
              <a:xfrm>
                <a:off x="-5862950" y="2989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3" name="Google Shape;13953;p44"/>
              <p:cNvSpPr/>
              <p:nvPr/>
            </p:nvSpPr>
            <p:spPr>
              <a:xfrm>
                <a:off x="-58061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4" name="Google Shape;13954;p44"/>
              <p:cNvSpPr/>
              <p:nvPr/>
            </p:nvSpPr>
            <p:spPr>
              <a:xfrm>
                <a:off x="-57492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5" name="Google Shape;13955;p44"/>
              <p:cNvSpPr/>
              <p:nvPr/>
            </p:nvSpPr>
            <p:spPr>
              <a:xfrm>
                <a:off x="-56924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6" name="Google Shape;13956;p44"/>
              <p:cNvSpPr/>
              <p:nvPr/>
            </p:nvSpPr>
            <p:spPr>
              <a:xfrm>
                <a:off x="-56358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7" name="Google Shape;13957;p44"/>
              <p:cNvSpPr/>
              <p:nvPr/>
            </p:nvSpPr>
            <p:spPr>
              <a:xfrm>
                <a:off x="-55789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8" name="Google Shape;13958;p44"/>
              <p:cNvSpPr/>
              <p:nvPr/>
            </p:nvSpPr>
            <p:spPr>
              <a:xfrm>
                <a:off x="-55221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9" name="Google Shape;13959;p44"/>
              <p:cNvSpPr/>
              <p:nvPr/>
            </p:nvSpPr>
            <p:spPr>
              <a:xfrm>
                <a:off x="-5465575" y="2989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0" name="Google Shape;13960;p44"/>
              <p:cNvSpPr/>
              <p:nvPr/>
            </p:nvSpPr>
            <p:spPr>
              <a:xfrm>
                <a:off x="-54087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1" name="Google Shape;13961;p44"/>
              <p:cNvSpPr/>
              <p:nvPr/>
            </p:nvSpPr>
            <p:spPr>
              <a:xfrm>
                <a:off x="-53518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2" name="Google Shape;13962;p44"/>
              <p:cNvSpPr/>
              <p:nvPr/>
            </p:nvSpPr>
            <p:spPr>
              <a:xfrm>
                <a:off x="-52950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3" name="Google Shape;13963;p44"/>
              <p:cNvSpPr/>
              <p:nvPr/>
            </p:nvSpPr>
            <p:spPr>
              <a:xfrm>
                <a:off x="-52384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4" name="Google Shape;13964;p44"/>
              <p:cNvSpPr/>
              <p:nvPr/>
            </p:nvSpPr>
            <p:spPr>
              <a:xfrm>
                <a:off x="-51816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5" name="Google Shape;13965;p44"/>
              <p:cNvSpPr/>
              <p:nvPr/>
            </p:nvSpPr>
            <p:spPr>
              <a:xfrm>
                <a:off x="-51247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6" name="Google Shape;13966;p44"/>
              <p:cNvSpPr/>
              <p:nvPr/>
            </p:nvSpPr>
            <p:spPr>
              <a:xfrm>
                <a:off x="-5068200" y="2989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7" name="Google Shape;13967;p44"/>
              <p:cNvSpPr/>
              <p:nvPr/>
            </p:nvSpPr>
            <p:spPr>
              <a:xfrm>
                <a:off x="-48976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8" name="Google Shape;13968;p44"/>
              <p:cNvSpPr/>
              <p:nvPr/>
            </p:nvSpPr>
            <p:spPr>
              <a:xfrm>
                <a:off x="-48411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9" name="Google Shape;13969;p44"/>
              <p:cNvSpPr/>
              <p:nvPr/>
            </p:nvSpPr>
            <p:spPr>
              <a:xfrm>
                <a:off x="-47842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0" name="Google Shape;13970;p44"/>
              <p:cNvSpPr/>
              <p:nvPr/>
            </p:nvSpPr>
            <p:spPr>
              <a:xfrm>
                <a:off x="-4727400" y="29894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1" name="Google Shape;13971;p44"/>
              <p:cNvSpPr/>
              <p:nvPr/>
            </p:nvSpPr>
            <p:spPr>
              <a:xfrm>
                <a:off x="-438687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2" name="Google Shape;13972;p44"/>
              <p:cNvSpPr/>
              <p:nvPr/>
            </p:nvSpPr>
            <p:spPr>
              <a:xfrm>
                <a:off x="-4330025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3" name="Google Shape;13973;p44"/>
              <p:cNvSpPr/>
              <p:nvPr/>
            </p:nvSpPr>
            <p:spPr>
              <a:xfrm>
                <a:off x="-4273475" y="29894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4" name="Google Shape;13974;p44"/>
              <p:cNvSpPr/>
              <p:nvPr/>
            </p:nvSpPr>
            <p:spPr>
              <a:xfrm>
                <a:off x="-42166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5" name="Google Shape;13975;p44"/>
              <p:cNvSpPr/>
              <p:nvPr/>
            </p:nvSpPr>
            <p:spPr>
              <a:xfrm>
                <a:off x="-40463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6" name="Google Shape;13976;p44"/>
              <p:cNvSpPr/>
              <p:nvPr/>
            </p:nvSpPr>
            <p:spPr>
              <a:xfrm>
                <a:off x="-39895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7" name="Google Shape;13977;p44"/>
              <p:cNvSpPr/>
              <p:nvPr/>
            </p:nvSpPr>
            <p:spPr>
              <a:xfrm>
                <a:off x="-393265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8" name="Google Shape;13978;p44"/>
              <p:cNvSpPr/>
              <p:nvPr/>
            </p:nvSpPr>
            <p:spPr>
              <a:xfrm>
                <a:off x="-3876100" y="2989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9" name="Google Shape;13979;p44"/>
              <p:cNvSpPr/>
              <p:nvPr/>
            </p:nvSpPr>
            <p:spPr>
              <a:xfrm>
                <a:off x="-8190325" y="3046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0" name="Google Shape;13980;p44"/>
              <p:cNvSpPr/>
              <p:nvPr/>
            </p:nvSpPr>
            <p:spPr>
              <a:xfrm>
                <a:off x="-73387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1" name="Google Shape;13981;p44"/>
              <p:cNvSpPr/>
              <p:nvPr/>
            </p:nvSpPr>
            <p:spPr>
              <a:xfrm>
                <a:off x="-72818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2" name="Google Shape;13982;p44"/>
              <p:cNvSpPr/>
              <p:nvPr/>
            </p:nvSpPr>
            <p:spPr>
              <a:xfrm>
                <a:off x="-72250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3" name="Google Shape;13983;p44"/>
              <p:cNvSpPr/>
              <p:nvPr/>
            </p:nvSpPr>
            <p:spPr>
              <a:xfrm>
                <a:off x="-71684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4" name="Google Shape;13984;p44"/>
              <p:cNvSpPr/>
              <p:nvPr/>
            </p:nvSpPr>
            <p:spPr>
              <a:xfrm>
                <a:off x="-71116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5" name="Google Shape;13985;p44"/>
              <p:cNvSpPr/>
              <p:nvPr/>
            </p:nvSpPr>
            <p:spPr>
              <a:xfrm>
                <a:off x="-7054775" y="3046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6" name="Google Shape;13986;p44"/>
              <p:cNvSpPr/>
              <p:nvPr/>
            </p:nvSpPr>
            <p:spPr>
              <a:xfrm>
                <a:off x="-59195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7" name="Google Shape;13987;p44"/>
              <p:cNvSpPr/>
              <p:nvPr/>
            </p:nvSpPr>
            <p:spPr>
              <a:xfrm>
                <a:off x="-5862950" y="3046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8" name="Google Shape;13988;p44"/>
              <p:cNvSpPr/>
              <p:nvPr/>
            </p:nvSpPr>
            <p:spPr>
              <a:xfrm>
                <a:off x="-58061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9" name="Google Shape;13989;p44"/>
              <p:cNvSpPr/>
              <p:nvPr/>
            </p:nvSpPr>
            <p:spPr>
              <a:xfrm>
                <a:off x="-57492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0" name="Google Shape;13990;p44"/>
              <p:cNvSpPr/>
              <p:nvPr/>
            </p:nvSpPr>
            <p:spPr>
              <a:xfrm>
                <a:off x="-56924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1" name="Google Shape;13991;p44"/>
              <p:cNvSpPr/>
              <p:nvPr/>
            </p:nvSpPr>
            <p:spPr>
              <a:xfrm>
                <a:off x="-56358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2" name="Google Shape;13992;p44"/>
              <p:cNvSpPr/>
              <p:nvPr/>
            </p:nvSpPr>
            <p:spPr>
              <a:xfrm>
                <a:off x="-55789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3" name="Google Shape;13993;p44"/>
              <p:cNvSpPr/>
              <p:nvPr/>
            </p:nvSpPr>
            <p:spPr>
              <a:xfrm>
                <a:off x="-55221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4" name="Google Shape;13994;p44"/>
              <p:cNvSpPr/>
              <p:nvPr/>
            </p:nvSpPr>
            <p:spPr>
              <a:xfrm>
                <a:off x="-5465575" y="3046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5" name="Google Shape;13995;p44"/>
              <p:cNvSpPr/>
              <p:nvPr/>
            </p:nvSpPr>
            <p:spPr>
              <a:xfrm>
                <a:off x="-54087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6" name="Google Shape;13996;p44"/>
              <p:cNvSpPr/>
              <p:nvPr/>
            </p:nvSpPr>
            <p:spPr>
              <a:xfrm>
                <a:off x="-53518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7" name="Google Shape;13997;p44"/>
              <p:cNvSpPr/>
              <p:nvPr/>
            </p:nvSpPr>
            <p:spPr>
              <a:xfrm>
                <a:off x="-52950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8" name="Google Shape;13998;p44"/>
              <p:cNvSpPr/>
              <p:nvPr/>
            </p:nvSpPr>
            <p:spPr>
              <a:xfrm>
                <a:off x="-52384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9" name="Google Shape;13999;p44"/>
              <p:cNvSpPr/>
              <p:nvPr/>
            </p:nvSpPr>
            <p:spPr>
              <a:xfrm>
                <a:off x="-51816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0" name="Google Shape;14000;p44"/>
              <p:cNvSpPr/>
              <p:nvPr/>
            </p:nvSpPr>
            <p:spPr>
              <a:xfrm>
                <a:off x="-51247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1" name="Google Shape;14001;p44"/>
              <p:cNvSpPr/>
              <p:nvPr/>
            </p:nvSpPr>
            <p:spPr>
              <a:xfrm>
                <a:off x="-5068200" y="30463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2" name="Google Shape;14002;p44"/>
              <p:cNvSpPr/>
              <p:nvPr/>
            </p:nvSpPr>
            <p:spPr>
              <a:xfrm>
                <a:off x="-50113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3" name="Google Shape;14003;p44"/>
              <p:cNvSpPr/>
              <p:nvPr/>
            </p:nvSpPr>
            <p:spPr>
              <a:xfrm>
                <a:off x="-48976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4" name="Google Shape;14004;p44"/>
              <p:cNvSpPr/>
              <p:nvPr/>
            </p:nvSpPr>
            <p:spPr>
              <a:xfrm>
                <a:off x="-48411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5" name="Google Shape;14005;p44"/>
              <p:cNvSpPr/>
              <p:nvPr/>
            </p:nvSpPr>
            <p:spPr>
              <a:xfrm>
                <a:off x="-47842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6" name="Google Shape;14006;p44"/>
              <p:cNvSpPr/>
              <p:nvPr/>
            </p:nvSpPr>
            <p:spPr>
              <a:xfrm>
                <a:off x="-43868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7" name="Google Shape;14007;p44"/>
              <p:cNvSpPr/>
              <p:nvPr/>
            </p:nvSpPr>
            <p:spPr>
              <a:xfrm>
                <a:off x="-43300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8" name="Google Shape;14008;p44"/>
              <p:cNvSpPr/>
              <p:nvPr/>
            </p:nvSpPr>
            <p:spPr>
              <a:xfrm>
                <a:off x="-4273475" y="304635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9" name="Google Shape;14009;p44"/>
              <p:cNvSpPr/>
              <p:nvPr/>
            </p:nvSpPr>
            <p:spPr>
              <a:xfrm>
                <a:off x="-40463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0" name="Google Shape;14010;p44"/>
              <p:cNvSpPr/>
              <p:nvPr/>
            </p:nvSpPr>
            <p:spPr>
              <a:xfrm>
                <a:off x="-39895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1" name="Google Shape;14011;p44"/>
              <p:cNvSpPr/>
              <p:nvPr/>
            </p:nvSpPr>
            <p:spPr>
              <a:xfrm>
                <a:off x="-39326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2" name="Google Shape;14012;p44"/>
              <p:cNvSpPr/>
              <p:nvPr/>
            </p:nvSpPr>
            <p:spPr>
              <a:xfrm>
                <a:off x="-387610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3" name="Google Shape;14013;p44"/>
              <p:cNvSpPr/>
              <p:nvPr/>
            </p:nvSpPr>
            <p:spPr>
              <a:xfrm>
                <a:off x="-3819250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4" name="Google Shape;14014;p44"/>
              <p:cNvSpPr/>
              <p:nvPr/>
            </p:nvSpPr>
            <p:spPr>
              <a:xfrm>
                <a:off x="-364897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5" name="Google Shape;14015;p44"/>
              <p:cNvSpPr/>
              <p:nvPr/>
            </p:nvSpPr>
            <p:spPr>
              <a:xfrm>
                <a:off x="-3592125" y="30463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6" name="Google Shape;14016;p44"/>
              <p:cNvSpPr/>
              <p:nvPr/>
            </p:nvSpPr>
            <p:spPr>
              <a:xfrm>
                <a:off x="-7054775" y="31032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7" name="Google Shape;14017;p44"/>
              <p:cNvSpPr/>
              <p:nvPr/>
            </p:nvSpPr>
            <p:spPr>
              <a:xfrm>
                <a:off x="-59195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8" name="Google Shape;14018;p44"/>
              <p:cNvSpPr/>
              <p:nvPr/>
            </p:nvSpPr>
            <p:spPr>
              <a:xfrm>
                <a:off x="-5862950" y="3103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9" name="Google Shape;14019;p44"/>
              <p:cNvSpPr/>
              <p:nvPr/>
            </p:nvSpPr>
            <p:spPr>
              <a:xfrm>
                <a:off x="-58061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0" name="Google Shape;14020;p44"/>
              <p:cNvSpPr/>
              <p:nvPr/>
            </p:nvSpPr>
            <p:spPr>
              <a:xfrm>
                <a:off x="-574925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1" name="Google Shape;14021;p44"/>
              <p:cNvSpPr/>
              <p:nvPr/>
            </p:nvSpPr>
            <p:spPr>
              <a:xfrm>
                <a:off x="-56924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2" name="Google Shape;14022;p44"/>
              <p:cNvSpPr/>
              <p:nvPr/>
            </p:nvSpPr>
            <p:spPr>
              <a:xfrm>
                <a:off x="-56358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3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3" name="Google Shape;14023;p44"/>
              <p:cNvSpPr/>
              <p:nvPr/>
            </p:nvSpPr>
            <p:spPr>
              <a:xfrm>
                <a:off x="-557897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4" name="Google Shape;14024;p44"/>
              <p:cNvSpPr/>
              <p:nvPr/>
            </p:nvSpPr>
            <p:spPr>
              <a:xfrm>
                <a:off x="-55221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5" name="Google Shape;14025;p44"/>
              <p:cNvSpPr/>
              <p:nvPr/>
            </p:nvSpPr>
            <p:spPr>
              <a:xfrm>
                <a:off x="-5465575" y="3103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6" name="Google Shape;14026;p44"/>
              <p:cNvSpPr/>
              <p:nvPr/>
            </p:nvSpPr>
            <p:spPr>
              <a:xfrm>
                <a:off x="-54087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7" name="Google Shape;14027;p44"/>
              <p:cNvSpPr/>
              <p:nvPr/>
            </p:nvSpPr>
            <p:spPr>
              <a:xfrm>
                <a:off x="-535187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8" name="Google Shape;14028;p44"/>
              <p:cNvSpPr/>
              <p:nvPr/>
            </p:nvSpPr>
            <p:spPr>
              <a:xfrm>
                <a:off x="-52950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9" name="Google Shape;14029;p44"/>
              <p:cNvSpPr/>
              <p:nvPr/>
            </p:nvSpPr>
            <p:spPr>
              <a:xfrm>
                <a:off x="-523847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0" name="Google Shape;14030;p44"/>
              <p:cNvSpPr/>
              <p:nvPr/>
            </p:nvSpPr>
            <p:spPr>
              <a:xfrm>
                <a:off x="-51816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1" name="Google Shape;14031;p44"/>
              <p:cNvSpPr/>
              <p:nvPr/>
            </p:nvSpPr>
            <p:spPr>
              <a:xfrm>
                <a:off x="-512475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3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2" name="Google Shape;14032;p44"/>
              <p:cNvSpPr/>
              <p:nvPr/>
            </p:nvSpPr>
            <p:spPr>
              <a:xfrm>
                <a:off x="-5068200" y="3103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3" name="Google Shape;14033;p44"/>
              <p:cNvSpPr/>
              <p:nvPr/>
            </p:nvSpPr>
            <p:spPr>
              <a:xfrm>
                <a:off x="-501135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4" name="Google Shape;14034;p44"/>
              <p:cNvSpPr/>
              <p:nvPr/>
            </p:nvSpPr>
            <p:spPr>
              <a:xfrm>
                <a:off x="-49545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5" name="Google Shape;14035;p44"/>
              <p:cNvSpPr/>
              <p:nvPr/>
            </p:nvSpPr>
            <p:spPr>
              <a:xfrm>
                <a:off x="-438687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6" name="Google Shape;14036;p44"/>
              <p:cNvSpPr/>
              <p:nvPr/>
            </p:nvSpPr>
            <p:spPr>
              <a:xfrm>
                <a:off x="-43300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3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7" name="Google Shape;14037;p44"/>
              <p:cNvSpPr/>
              <p:nvPr/>
            </p:nvSpPr>
            <p:spPr>
              <a:xfrm>
                <a:off x="-393265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7" y="1512"/>
                      <a:pt x="1513" y="1167"/>
                      <a:pt x="1513" y="750"/>
                    </a:cubicBezTo>
                    <a:cubicBezTo>
                      <a:pt x="1513" y="333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8" name="Google Shape;14038;p44"/>
              <p:cNvSpPr/>
              <p:nvPr/>
            </p:nvSpPr>
            <p:spPr>
              <a:xfrm>
                <a:off x="-387610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9" name="Google Shape;14039;p44"/>
              <p:cNvSpPr/>
              <p:nvPr/>
            </p:nvSpPr>
            <p:spPr>
              <a:xfrm>
                <a:off x="-3819250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3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0" name="Google Shape;14040;p44"/>
              <p:cNvSpPr/>
              <p:nvPr/>
            </p:nvSpPr>
            <p:spPr>
              <a:xfrm>
                <a:off x="-3592125" y="3103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1" name="Google Shape;14041;p44"/>
              <p:cNvSpPr/>
              <p:nvPr/>
            </p:nvSpPr>
            <p:spPr>
              <a:xfrm>
                <a:off x="-3535575" y="3103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2" name="Google Shape;14042;p44"/>
              <p:cNvSpPr/>
              <p:nvPr/>
            </p:nvSpPr>
            <p:spPr>
              <a:xfrm>
                <a:off x="-7054775" y="3159750"/>
                <a:ext cx="37850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3" name="Google Shape;14043;p44"/>
              <p:cNvSpPr/>
              <p:nvPr/>
            </p:nvSpPr>
            <p:spPr>
              <a:xfrm>
                <a:off x="-69982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4" name="Google Shape;14044;p44"/>
              <p:cNvSpPr/>
              <p:nvPr/>
            </p:nvSpPr>
            <p:spPr>
              <a:xfrm>
                <a:off x="-69413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5" name="Google Shape;14045;p44"/>
              <p:cNvSpPr/>
              <p:nvPr/>
            </p:nvSpPr>
            <p:spPr>
              <a:xfrm>
                <a:off x="-68845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6" name="Google Shape;14046;p44"/>
              <p:cNvSpPr/>
              <p:nvPr/>
            </p:nvSpPr>
            <p:spPr>
              <a:xfrm>
                <a:off x="-6827950" y="3159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7" name="Google Shape;14047;p44"/>
              <p:cNvSpPr/>
              <p:nvPr/>
            </p:nvSpPr>
            <p:spPr>
              <a:xfrm>
                <a:off x="-67711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8" name="Google Shape;14048;p44"/>
              <p:cNvSpPr/>
              <p:nvPr/>
            </p:nvSpPr>
            <p:spPr>
              <a:xfrm>
                <a:off x="-67142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9" name="Google Shape;14049;p44"/>
              <p:cNvSpPr/>
              <p:nvPr/>
            </p:nvSpPr>
            <p:spPr>
              <a:xfrm>
                <a:off x="-66574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0" name="Google Shape;14050;p44"/>
              <p:cNvSpPr/>
              <p:nvPr/>
            </p:nvSpPr>
            <p:spPr>
              <a:xfrm>
                <a:off x="-5862950" y="3159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1" name="Google Shape;14051;p44"/>
              <p:cNvSpPr/>
              <p:nvPr/>
            </p:nvSpPr>
            <p:spPr>
              <a:xfrm>
                <a:off x="-58061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2" name="Google Shape;14052;p44"/>
              <p:cNvSpPr/>
              <p:nvPr/>
            </p:nvSpPr>
            <p:spPr>
              <a:xfrm>
                <a:off x="-57492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3" name="Google Shape;14053;p44"/>
              <p:cNvSpPr/>
              <p:nvPr/>
            </p:nvSpPr>
            <p:spPr>
              <a:xfrm>
                <a:off x="-56924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4" name="Google Shape;14054;p44"/>
              <p:cNvSpPr/>
              <p:nvPr/>
            </p:nvSpPr>
            <p:spPr>
              <a:xfrm>
                <a:off x="-56358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5" name="Google Shape;14055;p44"/>
              <p:cNvSpPr/>
              <p:nvPr/>
            </p:nvSpPr>
            <p:spPr>
              <a:xfrm>
                <a:off x="-557897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6" name="Google Shape;14056;p44"/>
              <p:cNvSpPr/>
              <p:nvPr/>
            </p:nvSpPr>
            <p:spPr>
              <a:xfrm>
                <a:off x="-55221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7" name="Google Shape;14057;p44"/>
              <p:cNvSpPr/>
              <p:nvPr/>
            </p:nvSpPr>
            <p:spPr>
              <a:xfrm>
                <a:off x="-5465575" y="3159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8" name="Google Shape;14058;p44"/>
              <p:cNvSpPr/>
              <p:nvPr/>
            </p:nvSpPr>
            <p:spPr>
              <a:xfrm>
                <a:off x="-54087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9" name="Google Shape;14059;p44"/>
              <p:cNvSpPr/>
              <p:nvPr/>
            </p:nvSpPr>
            <p:spPr>
              <a:xfrm>
                <a:off x="-535187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0" name="Google Shape;14060;p44"/>
              <p:cNvSpPr/>
              <p:nvPr/>
            </p:nvSpPr>
            <p:spPr>
              <a:xfrm>
                <a:off x="-52950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1" name="Google Shape;14061;p44"/>
              <p:cNvSpPr/>
              <p:nvPr/>
            </p:nvSpPr>
            <p:spPr>
              <a:xfrm>
                <a:off x="-523847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2" name="Google Shape;14062;p44"/>
              <p:cNvSpPr/>
              <p:nvPr/>
            </p:nvSpPr>
            <p:spPr>
              <a:xfrm>
                <a:off x="-51247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3" name="Google Shape;14063;p44"/>
              <p:cNvSpPr/>
              <p:nvPr/>
            </p:nvSpPr>
            <p:spPr>
              <a:xfrm>
                <a:off x="-5068200" y="3159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4" name="Google Shape;14064;p44"/>
              <p:cNvSpPr/>
              <p:nvPr/>
            </p:nvSpPr>
            <p:spPr>
              <a:xfrm>
                <a:off x="-50113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5" name="Google Shape;14065;p44"/>
              <p:cNvSpPr/>
              <p:nvPr/>
            </p:nvSpPr>
            <p:spPr>
              <a:xfrm>
                <a:off x="-49545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6" name="Google Shape;14066;p44"/>
              <p:cNvSpPr/>
              <p:nvPr/>
            </p:nvSpPr>
            <p:spPr>
              <a:xfrm>
                <a:off x="-48976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7" name="Google Shape;14067;p44"/>
              <p:cNvSpPr/>
              <p:nvPr/>
            </p:nvSpPr>
            <p:spPr>
              <a:xfrm>
                <a:off x="-48411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8" name="Google Shape;14068;p44"/>
              <p:cNvSpPr/>
              <p:nvPr/>
            </p:nvSpPr>
            <p:spPr>
              <a:xfrm>
                <a:off x="-47842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9" name="Google Shape;14069;p44"/>
              <p:cNvSpPr/>
              <p:nvPr/>
            </p:nvSpPr>
            <p:spPr>
              <a:xfrm>
                <a:off x="-43300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0" name="Google Shape;14070;p44"/>
              <p:cNvSpPr/>
              <p:nvPr/>
            </p:nvSpPr>
            <p:spPr>
              <a:xfrm>
                <a:off x="-393265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7" y="1524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1" name="Google Shape;14071;p44"/>
              <p:cNvSpPr/>
              <p:nvPr/>
            </p:nvSpPr>
            <p:spPr>
              <a:xfrm>
                <a:off x="-38761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2" name="Google Shape;14072;p44"/>
              <p:cNvSpPr/>
              <p:nvPr/>
            </p:nvSpPr>
            <p:spPr>
              <a:xfrm>
                <a:off x="-3535575" y="3159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3" name="Google Shape;14073;p44"/>
              <p:cNvSpPr/>
              <p:nvPr/>
            </p:nvSpPr>
            <p:spPr>
              <a:xfrm>
                <a:off x="-3478725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4" name="Google Shape;14074;p44"/>
              <p:cNvSpPr/>
              <p:nvPr/>
            </p:nvSpPr>
            <p:spPr>
              <a:xfrm>
                <a:off x="-69413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5" name="Google Shape;14075;p44"/>
              <p:cNvSpPr/>
              <p:nvPr/>
            </p:nvSpPr>
            <p:spPr>
              <a:xfrm>
                <a:off x="-68845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6" name="Google Shape;14076;p44"/>
              <p:cNvSpPr/>
              <p:nvPr/>
            </p:nvSpPr>
            <p:spPr>
              <a:xfrm>
                <a:off x="-6827950" y="3216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7" name="Google Shape;14077;p44"/>
              <p:cNvSpPr/>
              <p:nvPr/>
            </p:nvSpPr>
            <p:spPr>
              <a:xfrm>
                <a:off x="-67711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8" name="Google Shape;14078;p44"/>
              <p:cNvSpPr/>
              <p:nvPr/>
            </p:nvSpPr>
            <p:spPr>
              <a:xfrm>
                <a:off x="-67142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9" name="Google Shape;14079;p44"/>
              <p:cNvSpPr/>
              <p:nvPr/>
            </p:nvSpPr>
            <p:spPr>
              <a:xfrm>
                <a:off x="-66574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0" name="Google Shape;14080;p44"/>
              <p:cNvSpPr/>
              <p:nvPr/>
            </p:nvSpPr>
            <p:spPr>
              <a:xfrm>
                <a:off x="-58061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1" name="Google Shape;14081;p44"/>
              <p:cNvSpPr/>
              <p:nvPr/>
            </p:nvSpPr>
            <p:spPr>
              <a:xfrm>
                <a:off x="-57492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2" name="Google Shape;14082;p44"/>
              <p:cNvSpPr/>
              <p:nvPr/>
            </p:nvSpPr>
            <p:spPr>
              <a:xfrm>
                <a:off x="-56924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3" name="Google Shape;14083;p44"/>
              <p:cNvSpPr/>
              <p:nvPr/>
            </p:nvSpPr>
            <p:spPr>
              <a:xfrm>
                <a:off x="-5465575" y="3216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4" name="Google Shape;14084;p44"/>
              <p:cNvSpPr/>
              <p:nvPr/>
            </p:nvSpPr>
            <p:spPr>
              <a:xfrm>
                <a:off x="-540872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5" name="Google Shape;14085;p44"/>
              <p:cNvSpPr/>
              <p:nvPr/>
            </p:nvSpPr>
            <p:spPr>
              <a:xfrm>
                <a:off x="-535187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6" name="Google Shape;14086;p44"/>
              <p:cNvSpPr/>
              <p:nvPr/>
            </p:nvSpPr>
            <p:spPr>
              <a:xfrm>
                <a:off x="-529502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7" name="Google Shape;14087;p44"/>
              <p:cNvSpPr/>
              <p:nvPr/>
            </p:nvSpPr>
            <p:spPr>
              <a:xfrm>
                <a:off x="-523847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8" name="Google Shape;14088;p44"/>
              <p:cNvSpPr/>
              <p:nvPr/>
            </p:nvSpPr>
            <p:spPr>
              <a:xfrm>
                <a:off x="-51816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9" name="Google Shape;14089;p44"/>
              <p:cNvSpPr/>
              <p:nvPr/>
            </p:nvSpPr>
            <p:spPr>
              <a:xfrm>
                <a:off x="-51247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0" name="Google Shape;14090;p44"/>
              <p:cNvSpPr/>
              <p:nvPr/>
            </p:nvSpPr>
            <p:spPr>
              <a:xfrm>
                <a:off x="-5068200" y="3216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1" name="Google Shape;14091;p44"/>
              <p:cNvSpPr/>
              <p:nvPr/>
            </p:nvSpPr>
            <p:spPr>
              <a:xfrm>
                <a:off x="-50113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2" name="Google Shape;14092;p44"/>
              <p:cNvSpPr/>
              <p:nvPr/>
            </p:nvSpPr>
            <p:spPr>
              <a:xfrm>
                <a:off x="-49545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3" name="Google Shape;14093;p44"/>
              <p:cNvSpPr/>
              <p:nvPr/>
            </p:nvSpPr>
            <p:spPr>
              <a:xfrm>
                <a:off x="-48976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4" name="Google Shape;14094;p44"/>
              <p:cNvSpPr/>
              <p:nvPr/>
            </p:nvSpPr>
            <p:spPr>
              <a:xfrm>
                <a:off x="-484110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5" name="Google Shape;14095;p44"/>
              <p:cNvSpPr/>
              <p:nvPr/>
            </p:nvSpPr>
            <p:spPr>
              <a:xfrm>
                <a:off x="-3932650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6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6" name="Google Shape;14096;p44"/>
              <p:cNvSpPr/>
              <p:nvPr/>
            </p:nvSpPr>
            <p:spPr>
              <a:xfrm>
                <a:off x="-370582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7" name="Google Shape;14097;p44"/>
              <p:cNvSpPr/>
              <p:nvPr/>
            </p:nvSpPr>
            <p:spPr>
              <a:xfrm>
                <a:off x="-3648975" y="3216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8" name="Google Shape;14098;p44"/>
              <p:cNvSpPr/>
              <p:nvPr/>
            </p:nvSpPr>
            <p:spPr>
              <a:xfrm>
                <a:off x="-69413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9" name="Google Shape;14099;p44"/>
              <p:cNvSpPr/>
              <p:nvPr/>
            </p:nvSpPr>
            <p:spPr>
              <a:xfrm>
                <a:off x="-68845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0" name="Google Shape;14100;p44"/>
              <p:cNvSpPr/>
              <p:nvPr/>
            </p:nvSpPr>
            <p:spPr>
              <a:xfrm>
                <a:off x="-6827950" y="3273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25" y="1167"/>
                      <a:pt x="1525" y="751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1" name="Google Shape;14101;p44"/>
              <p:cNvSpPr/>
              <p:nvPr/>
            </p:nvSpPr>
            <p:spPr>
              <a:xfrm>
                <a:off x="-67711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2" name="Google Shape;14102;p44"/>
              <p:cNvSpPr/>
              <p:nvPr/>
            </p:nvSpPr>
            <p:spPr>
              <a:xfrm>
                <a:off x="-67142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3" name="Google Shape;14103;p44"/>
              <p:cNvSpPr/>
              <p:nvPr/>
            </p:nvSpPr>
            <p:spPr>
              <a:xfrm>
                <a:off x="-66574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4" name="Google Shape;14104;p44"/>
              <p:cNvSpPr/>
              <p:nvPr/>
            </p:nvSpPr>
            <p:spPr>
              <a:xfrm>
                <a:off x="-660082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5" name="Google Shape;14105;p44"/>
              <p:cNvSpPr/>
              <p:nvPr/>
            </p:nvSpPr>
            <p:spPr>
              <a:xfrm>
                <a:off x="-654397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6" name="Google Shape;14106;p44"/>
              <p:cNvSpPr/>
              <p:nvPr/>
            </p:nvSpPr>
            <p:spPr>
              <a:xfrm>
                <a:off x="-5465575" y="3273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7" name="Google Shape;14107;p44"/>
              <p:cNvSpPr/>
              <p:nvPr/>
            </p:nvSpPr>
            <p:spPr>
              <a:xfrm>
                <a:off x="-540872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8" name="Google Shape;14108;p44"/>
              <p:cNvSpPr/>
              <p:nvPr/>
            </p:nvSpPr>
            <p:spPr>
              <a:xfrm>
                <a:off x="-535187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9" name="Google Shape;14109;p44"/>
              <p:cNvSpPr/>
              <p:nvPr/>
            </p:nvSpPr>
            <p:spPr>
              <a:xfrm>
                <a:off x="-529502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8" y="1513"/>
                      <a:pt x="1513" y="1167"/>
                      <a:pt x="1513" y="751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0" name="Google Shape;14110;p44"/>
              <p:cNvSpPr/>
              <p:nvPr/>
            </p:nvSpPr>
            <p:spPr>
              <a:xfrm>
                <a:off x="-523847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80" y="1513"/>
                      <a:pt x="1513" y="1167"/>
                      <a:pt x="1513" y="751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1" name="Google Shape;14111;p44"/>
              <p:cNvSpPr/>
              <p:nvPr/>
            </p:nvSpPr>
            <p:spPr>
              <a:xfrm>
                <a:off x="-51816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2" name="Google Shape;14112;p44"/>
              <p:cNvSpPr/>
              <p:nvPr/>
            </p:nvSpPr>
            <p:spPr>
              <a:xfrm>
                <a:off x="-51247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3" name="Google Shape;14113;p44"/>
              <p:cNvSpPr/>
              <p:nvPr/>
            </p:nvSpPr>
            <p:spPr>
              <a:xfrm>
                <a:off x="-5068200" y="3273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4" name="Google Shape;14114;p44"/>
              <p:cNvSpPr/>
              <p:nvPr/>
            </p:nvSpPr>
            <p:spPr>
              <a:xfrm>
                <a:off x="-50113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5" name="Google Shape;14115;p44"/>
              <p:cNvSpPr/>
              <p:nvPr/>
            </p:nvSpPr>
            <p:spPr>
              <a:xfrm>
                <a:off x="-49545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0" y="334"/>
                      <a:pt x="0" y="751"/>
                    </a:cubicBezTo>
                    <a:cubicBezTo>
                      <a:pt x="0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6" name="Google Shape;14116;p44"/>
              <p:cNvSpPr/>
              <p:nvPr/>
            </p:nvSpPr>
            <p:spPr>
              <a:xfrm>
                <a:off x="-48976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7" name="Google Shape;14117;p44"/>
              <p:cNvSpPr/>
              <p:nvPr/>
            </p:nvSpPr>
            <p:spPr>
              <a:xfrm>
                <a:off x="-404635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8" name="Google Shape;14118;p44"/>
              <p:cNvSpPr/>
              <p:nvPr/>
            </p:nvSpPr>
            <p:spPr>
              <a:xfrm>
                <a:off x="-3989500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67" y="1513"/>
                      <a:pt x="1513" y="1167"/>
                      <a:pt x="1513" y="751"/>
                    </a:cubicBezTo>
                    <a:cubicBezTo>
                      <a:pt x="1513" y="334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9" name="Google Shape;14119;p44"/>
              <p:cNvSpPr/>
              <p:nvPr/>
            </p:nvSpPr>
            <p:spPr>
              <a:xfrm>
                <a:off x="-376237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0" name="Google Shape;14120;p44"/>
              <p:cNvSpPr/>
              <p:nvPr/>
            </p:nvSpPr>
            <p:spPr>
              <a:xfrm>
                <a:off x="-370582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1"/>
                    </a:cubicBezTo>
                    <a:cubicBezTo>
                      <a:pt x="0" y="1167"/>
                      <a:pt x="345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1" name="Google Shape;14121;p44"/>
              <p:cNvSpPr/>
              <p:nvPr/>
            </p:nvSpPr>
            <p:spPr>
              <a:xfrm>
                <a:off x="-3648975" y="3273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12" y="1167"/>
                      <a:pt x="1512" y="751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2" name="Google Shape;14122;p44"/>
              <p:cNvSpPr/>
              <p:nvPr/>
            </p:nvSpPr>
            <p:spPr>
              <a:xfrm>
                <a:off x="-69413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3" name="Google Shape;14123;p44"/>
              <p:cNvSpPr/>
              <p:nvPr/>
            </p:nvSpPr>
            <p:spPr>
              <a:xfrm>
                <a:off x="-68845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4" name="Google Shape;14124;p44"/>
              <p:cNvSpPr/>
              <p:nvPr/>
            </p:nvSpPr>
            <p:spPr>
              <a:xfrm>
                <a:off x="-6827950" y="333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5" name="Google Shape;14125;p44"/>
              <p:cNvSpPr/>
              <p:nvPr/>
            </p:nvSpPr>
            <p:spPr>
              <a:xfrm>
                <a:off x="-67711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6" name="Google Shape;14126;p44"/>
              <p:cNvSpPr/>
              <p:nvPr/>
            </p:nvSpPr>
            <p:spPr>
              <a:xfrm>
                <a:off x="-67142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7" name="Google Shape;14127;p44"/>
              <p:cNvSpPr/>
              <p:nvPr/>
            </p:nvSpPr>
            <p:spPr>
              <a:xfrm>
                <a:off x="-66574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8" name="Google Shape;14128;p44"/>
              <p:cNvSpPr/>
              <p:nvPr/>
            </p:nvSpPr>
            <p:spPr>
              <a:xfrm>
                <a:off x="-660082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9" name="Google Shape;14129;p44"/>
              <p:cNvSpPr/>
              <p:nvPr/>
            </p:nvSpPr>
            <p:spPr>
              <a:xfrm>
                <a:off x="-654397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0" name="Google Shape;14130;p44"/>
              <p:cNvSpPr/>
              <p:nvPr/>
            </p:nvSpPr>
            <p:spPr>
              <a:xfrm>
                <a:off x="-648712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1" name="Google Shape;14131;p44"/>
              <p:cNvSpPr/>
              <p:nvPr/>
            </p:nvSpPr>
            <p:spPr>
              <a:xfrm>
                <a:off x="-6430575" y="333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2" name="Google Shape;14132;p44"/>
              <p:cNvSpPr/>
              <p:nvPr/>
            </p:nvSpPr>
            <p:spPr>
              <a:xfrm>
                <a:off x="-5465575" y="333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3" name="Google Shape;14133;p44"/>
              <p:cNvSpPr/>
              <p:nvPr/>
            </p:nvSpPr>
            <p:spPr>
              <a:xfrm>
                <a:off x="-540872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4" name="Google Shape;14134;p44"/>
              <p:cNvSpPr/>
              <p:nvPr/>
            </p:nvSpPr>
            <p:spPr>
              <a:xfrm>
                <a:off x="-535187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79" y="1525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5" name="Google Shape;14135;p44"/>
              <p:cNvSpPr/>
              <p:nvPr/>
            </p:nvSpPr>
            <p:spPr>
              <a:xfrm>
                <a:off x="-529502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8" y="1525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6" name="Google Shape;14136;p44"/>
              <p:cNvSpPr/>
              <p:nvPr/>
            </p:nvSpPr>
            <p:spPr>
              <a:xfrm>
                <a:off x="-523847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25"/>
                      <a:pt x="763" y="1525"/>
                    </a:cubicBezTo>
                    <a:cubicBezTo>
                      <a:pt x="1180" y="1525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7" name="Google Shape;14137;p44"/>
              <p:cNvSpPr/>
              <p:nvPr/>
            </p:nvSpPr>
            <p:spPr>
              <a:xfrm>
                <a:off x="-51816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8" name="Google Shape;14138;p44"/>
              <p:cNvSpPr/>
              <p:nvPr/>
            </p:nvSpPr>
            <p:spPr>
              <a:xfrm>
                <a:off x="-51247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9" name="Google Shape;14139;p44"/>
              <p:cNvSpPr/>
              <p:nvPr/>
            </p:nvSpPr>
            <p:spPr>
              <a:xfrm>
                <a:off x="-5068200" y="333000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0" name="Google Shape;14140;p44"/>
              <p:cNvSpPr/>
              <p:nvPr/>
            </p:nvSpPr>
            <p:spPr>
              <a:xfrm>
                <a:off x="-50113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1" name="Google Shape;14141;p44"/>
              <p:cNvSpPr/>
              <p:nvPr/>
            </p:nvSpPr>
            <p:spPr>
              <a:xfrm>
                <a:off x="-49545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2" name="Google Shape;14142;p44"/>
              <p:cNvSpPr/>
              <p:nvPr/>
            </p:nvSpPr>
            <p:spPr>
              <a:xfrm>
                <a:off x="-39895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3" name="Google Shape;14143;p44"/>
              <p:cNvSpPr/>
              <p:nvPr/>
            </p:nvSpPr>
            <p:spPr>
              <a:xfrm>
                <a:off x="-39326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25"/>
                      <a:pt x="751" y="1525"/>
                    </a:cubicBezTo>
                    <a:cubicBezTo>
                      <a:pt x="1167" y="1525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4" name="Google Shape;14144;p44"/>
              <p:cNvSpPr/>
              <p:nvPr/>
            </p:nvSpPr>
            <p:spPr>
              <a:xfrm>
                <a:off x="-376237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25"/>
                      <a:pt x="750" y="1525"/>
                    </a:cubicBezTo>
                    <a:cubicBezTo>
                      <a:pt x="1167" y="1525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5" name="Google Shape;14145;p44"/>
              <p:cNvSpPr/>
              <p:nvPr/>
            </p:nvSpPr>
            <p:spPr>
              <a:xfrm>
                <a:off x="-370582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6" name="Google Shape;14146;p44"/>
              <p:cNvSpPr/>
              <p:nvPr/>
            </p:nvSpPr>
            <p:spPr>
              <a:xfrm>
                <a:off x="-3648975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7" name="Google Shape;14147;p44"/>
              <p:cNvSpPr/>
              <p:nvPr/>
            </p:nvSpPr>
            <p:spPr>
              <a:xfrm>
                <a:off x="-330845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8" name="Google Shape;14148;p44"/>
              <p:cNvSpPr/>
              <p:nvPr/>
            </p:nvSpPr>
            <p:spPr>
              <a:xfrm>
                <a:off x="-3251600" y="333000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25"/>
                      <a:pt x="762" y="1525"/>
                    </a:cubicBezTo>
                    <a:cubicBezTo>
                      <a:pt x="1179" y="1525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9" name="Google Shape;14149;p44"/>
              <p:cNvSpPr/>
              <p:nvPr/>
            </p:nvSpPr>
            <p:spPr>
              <a:xfrm>
                <a:off x="-69982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0" name="Google Shape;14150;p44"/>
              <p:cNvSpPr/>
              <p:nvPr/>
            </p:nvSpPr>
            <p:spPr>
              <a:xfrm>
                <a:off x="-69413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1" name="Google Shape;14151;p44"/>
              <p:cNvSpPr/>
              <p:nvPr/>
            </p:nvSpPr>
            <p:spPr>
              <a:xfrm>
                <a:off x="-68845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2" name="Google Shape;14152;p44"/>
              <p:cNvSpPr/>
              <p:nvPr/>
            </p:nvSpPr>
            <p:spPr>
              <a:xfrm>
                <a:off x="-6827950" y="338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3" name="Google Shape;14153;p44"/>
              <p:cNvSpPr/>
              <p:nvPr/>
            </p:nvSpPr>
            <p:spPr>
              <a:xfrm>
                <a:off x="-67711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4" name="Google Shape;14154;p44"/>
              <p:cNvSpPr/>
              <p:nvPr/>
            </p:nvSpPr>
            <p:spPr>
              <a:xfrm>
                <a:off x="-67142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5" name="Google Shape;14155;p44"/>
              <p:cNvSpPr/>
              <p:nvPr/>
            </p:nvSpPr>
            <p:spPr>
              <a:xfrm>
                <a:off x="-66574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6" name="Google Shape;14156;p44"/>
              <p:cNvSpPr/>
              <p:nvPr/>
            </p:nvSpPr>
            <p:spPr>
              <a:xfrm>
                <a:off x="-66008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7" name="Google Shape;14157;p44"/>
              <p:cNvSpPr/>
              <p:nvPr/>
            </p:nvSpPr>
            <p:spPr>
              <a:xfrm>
                <a:off x="-65439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8" name="Google Shape;14158;p44"/>
              <p:cNvSpPr/>
              <p:nvPr/>
            </p:nvSpPr>
            <p:spPr>
              <a:xfrm>
                <a:off x="-64871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9" name="Google Shape;14159;p44"/>
              <p:cNvSpPr/>
              <p:nvPr/>
            </p:nvSpPr>
            <p:spPr>
              <a:xfrm>
                <a:off x="-6430575" y="338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0" name="Google Shape;14160;p44"/>
              <p:cNvSpPr/>
              <p:nvPr/>
            </p:nvSpPr>
            <p:spPr>
              <a:xfrm>
                <a:off x="-63737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1" name="Google Shape;14161;p44"/>
              <p:cNvSpPr/>
              <p:nvPr/>
            </p:nvSpPr>
            <p:spPr>
              <a:xfrm>
                <a:off x="-63168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2" name="Google Shape;14162;p44"/>
              <p:cNvSpPr/>
              <p:nvPr/>
            </p:nvSpPr>
            <p:spPr>
              <a:xfrm>
                <a:off x="-5465575" y="338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3" name="Google Shape;14163;p44"/>
              <p:cNvSpPr/>
              <p:nvPr/>
            </p:nvSpPr>
            <p:spPr>
              <a:xfrm>
                <a:off x="-54087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4" name="Google Shape;14164;p44"/>
              <p:cNvSpPr/>
              <p:nvPr/>
            </p:nvSpPr>
            <p:spPr>
              <a:xfrm>
                <a:off x="-53518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5" name="Google Shape;14165;p44"/>
              <p:cNvSpPr/>
              <p:nvPr/>
            </p:nvSpPr>
            <p:spPr>
              <a:xfrm>
                <a:off x="-52950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6" name="Google Shape;14166;p44"/>
              <p:cNvSpPr/>
              <p:nvPr/>
            </p:nvSpPr>
            <p:spPr>
              <a:xfrm>
                <a:off x="-52384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7" name="Google Shape;14167;p44"/>
              <p:cNvSpPr/>
              <p:nvPr/>
            </p:nvSpPr>
            <p:spPr>
              <a:xfrm>
                <a:off x="-51816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8" name="Google Shape;14168;p44"/>
              <p:cNvSpPr/>
              <p:nvPr/>
            </p:nvSpPr>
            <p:spPr>
              <a:xfrm>
                <a:off x="-51247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9" name="Google Shape;14169;p44"/>
              <p:cNvSpPr/>
              <p:nvPr/>
            </p:nvSpPr>
            <p:spPr>
              <a:xfrm>
                <a:off x="-5068200" y="33868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0" name="Google Shape;14170;p44"/>
              <p:cNvSpPr/>
              <p:nvPr/>
            </p:nvSpPr>
            <p:spPr>
              <a:xfrm>
                <a:off x="-50113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1" name="Google Shape;14171;p44"/>
              <p:cNvSpPr/>
              <p:nvPr/>
            </p:nvSpPr>
            <p:spPr>
              <a:xfrm>
                <a:off x="-39326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2" name="Google Shape;14172;p44"/>
              <p:cNvSpPr/>
              <p:nvPr/>
            </p:nvSpPr>
            <p:spPr>
              <a:xfrm>
                <a:off x="-38761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3" name="Google Shape;14173;p44"/>
              <p:cNvSpPr/>
              <p:nvPr/>
            </p:nvSpPr>
            <p:spPr>
              <a:xfrm>
                <a:off x="-37623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4" name="Google Shape;14174;p44"/>
              <p:cNvSpPr/>
              <p:nvPr/>
            </p:nvSpPr>
            <p:spPr>
              <a:xfrm>
                <a:off x="-37058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5" name="Google Shape;14175;p44"/>
              <p:cNvSpPr/>
              <p:nvPr/>
            </p:nvSpPr>
            <p:spPr>
              <a:xfrm>
                <a:off x="-364897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6" name="Google Shape;14176;p44"/>
              <p:cNvSpPr/>
              <p:nvPr/>
            </p:nvSpPr>
            <p:spPr>
              <a:xfrm>
                <a:off x="-3365025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7" name="Google Shape;14177;p44"/>
              <p:cNvSpPr/>
              <p:nvPr/>
            </p:nvSpPr>
            <p:spPr>
              <a:xfrm>
                <a:off x="-33084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8" name="Google Shape;14178;p44"/>
              <p:cNvSpPr/>
              <p:nvPr/>
            </p:nvSpPr>
            <p:spPr>
              <a:xfrm>
                <a:off x="-325160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9" name="Google Shape;14179;p44"/>
              <p:cNvSpPr/>
              <p:nvPr/>
            </p:nvSpPr>
            <p:spPr>
              <a:xfrm>
                <a:off x="-3194750" y="33868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0" name="Google Shape;14180;p44"/>
              <p:cNvSpPr/>
              <p:nvPr/>
            </p:nvSpPr>
            <p:spPr>
              <a:xfrm>
                <a:off x="-69982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1" name="Google Shape;14181;p44"/>
              <p:cNvSpPr/>
              <p:nvPr/>
            </p:nvSpPr>
            <p:spPr>
              <a:xfrm>
                <a:off x="-69413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2" name="Google Shape;14182;p44"/>
              <p:cNvSpPr/>
              <p:nvPr/>
            </p:nvSpPr>
            <p:spPr>
              <a:xfrm>
                <a:off x="-68845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3" name="Google Shape;14183;p44"/>
              <p:cNvSpPr/>
              <p:nvPr/>
            </p:nvSpPr>
            <p:spPr>
              <a:xfrm>
                <a:off x="-6827950" y="344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4" name="Google Shape;14184;p44"/>
              <p:cNvSpPr/>
              <p:nvPr/>
            </p:nvSpPr>
            <p:spPr>
              <a:xfrm>
                <a:off x="-67711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5" name="Google Shape;14185;p44"/>
              <p:cNvSpPr/>
              <p:nvPr/>
            </p:nvSpPr>
            <p:spPr>
              <a:xfrm>
                <a:off x="-67142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6" name="Google Shape;14186;p44"/>
              <p:cNvSpPr/>
              <p:nvPr/>
            </p:nvSpPr>
            <p:spPr>
              <a:xfrm>
                <a:off x="-66574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7" name="Google Shape;14187;p44"/>
              <p:cNvSpPr/>
              <p:nvPr/>
            </p:nvSpPr>
            <p:spPr>
              <a:xfrm>
                <a:off x="-66008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8" name="Google Shape;14188;p44"/>
              <p:cNvSpPr/>
              <p:nvPr/>
            </p:nvSpPr>
            <p:spPr>
              <a:xfrm>
                <a:off x="-654397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9" name="Google Shape;14189;p44"/>
              <p:cNvSpPr/>
              <p:nvPr/>
            </p:nvSpPr>
            <p:spPr>
              <a:xfrm>
                <a:off x="-64871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0" name="Google Shape;14190;p44"/>
              <p:cNvSpPr/>
              <p:nvPr/>
            </p:nvSpPr>
            <p:spPr>
              <a:xfrm>
                <a:off x="-6430575" y="344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1" name="Google Shape;14191;p44"/>
              <p:cNvSpPr/>
              <p:nvPr/>
            </p:nvSpPr>
            <p:spPr>
              <a:xfrm>
                <a:off x="-63737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2" name="Google Shape;14192;p44"/>
              <p:cNvSpPr/>
              <p:nvPr/>
            </p:nvSpPr>
            <p:spPr>
              <a:xfrm>
                <a:off x="-631687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3" name="Google Shape;14193;p44"/>
              <p:cNvSpPr/>
              <p:nvPr/>
            </p:nvSpPr>
            <p:spPr>
              <a:xfrm>
                <a:off x="-62600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4" name="Google Shape;14194;p44"/>
              <p:cNvSpPr/>
              <p:nvPr/>
            </p:nvSpPr>
            <p:spPr>
              <a:xfrm>
                <a:off x="-54087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5" name="Google Shape;14195;p44"/>
              <p:cNvSpPr/>
              <p:nvPr/>
            </p:nvSpPr>
            <p:spPr>
              <a:xfrm>
                <a:off x="-535187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6" name="Google Shape;14196;p44"/>
              <p:cNvSpPr/>
              <p:nvPr/>
            </p:nvSpPr>
            <p:spPr>
              <a:xfrm>
                <a:off x="-52950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7" name="Google Shape;14197;p44"/>
              <p:cNvSpPr/>
              <p:nvPr/>
            </p:nvSpPr>
            <p:spPr>
              <a:xfrm>
                <a:off x="-523847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8" name="Google Shape;14198;p44"/>
              <p:cNvSpPr/>
              <p:nvPr/>
            </p:nvSpPr>
            <p:spPr>
              <a:xfrm>
                <a:off x="-51816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9" name="Google Shape;14199;p44"/>
              <p:cNvSpPr/>
              <p:nvPr/>
            </p:nvSpPr>
            <p:spPr>
              <a:xfrm>
                <a:off x="-51247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0" name="Google Shape;14200;p44"/>
              <p:cNvSpPr/>
              <p:nvPr/>
            </p:nvSpPr>
            <p:spPr>
              <a:xfrm>
                <a:off x="-5068200" y="344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1" name="Google Shape;14201;p44"/>
              <p:cNvSpPr/>
              <p:nvPr/>
            </p:nvSpPr>
            <p:spPr>
              <a:xfrm>
                <a:off x="-50113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2" name="Google Shape;14202;p44"/>
              <p:cNvSpPr/>
              <p:nvPr/>
            </p:nvSpPr>
            <p:spPr>
              <a:xfrm>
                <a:off x="-38192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80" y="1513"/>
                      <a:pt x="1513" y="1180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3" name="Google Shape;14203;p44"/>
              <p:cNvSpPr/>
              <p:nvPr/>
            </p:nvSpPr>
            <p:spPr>
              <a:xfrm>
                <a:off x="-376237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80"/>
                      <a:pt x="333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4" name="Google Shape;14204;p44"/>
              <p:cNvSpPr/>
              <p:nvPr/>
            </p:nvSpPr>
            <p:spPr>
              <a:xfrm>
                <a:off x="-3705825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5" name="Google Shape;14205;p44"/>
              <p:cNvSpPr/>
              <p:nvPr/>
            </p:nvSpPr>
            <p:spPr>
              <a:xfrm>
                <a:off x="-33084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6" name="Google Shape;14206;p44"/>
              <p:cNvSpPr/>
              <p:nvPr/>
            </p:nvSpPr>
            <p:spPr>
              <a:xfrm>
                <a:off x="-325160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7" name="Google Shape;14207;p44"/>
              <p:cNvSpPr/>
              <p:nvPr/>
            </p:nvSpPr>
            <p:spPr>
              <a:xfrm>
                <a:off x="-3194750" y="34437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8" name="Google Shape;14208;p44"/>
              <p:cNvSpPr/>
              <p:nvPr/>
            </p:nvSpPr>
            <p:spPr>
              <a:xfrm>
                <a:off x="-3138200" y="34437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9" name="Google Shape;14209;p44"/>
              <p:cNvSpPr/>
              <p:nvPr/>
            </p:nvSpPr>
            <p:spPr>
              <a:xfrm>
                <a:off x="-694135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0" name="Google Shape;14210;p44"/>
              <p:cNvSpPr/>
              <p:nvPr/>
            </p:nvSpPr>
            <p:spPr>
              <a:xfrm>
                <a:off x="-688450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1" name="Google Shape;14211;p44"/>
              <p:cNvSpPr/>
              <p:nvPr/>
            </p:nvSpPr>
            <p:spPr>
              <a:xfrm>
                <a:off x="-6827950" y="35005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2" name="Google Shape;14212;p44"/>
              <p:cNvSpPr/>
              <p:nvPr/>
            </p:nvSpPr>
            <p:spPr>
              <a:xfrm>
                <a:off x="-677110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3" name="Google Shape;14213;p44"/>
              <p:cNvSpPr/>
              <p:nvPr/>
            </p:nvSpPr>
            <p:spPr>
              <a:xfrm>
                <a:off x="-671425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4" name="Google Shape;14214;p44"/>
              <p:cNvSpPr/>
              <p:nvPr/>
            </p:nvSpPr>
            <p:spPr>
              <a:xfrm>
                <a:off x="-665740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5" name="Google Shape;14215;p44"/>
              <p:cNvSpPr/>
              <p:nvPr/>
            </p:nvSpPr>
            <p:spPr>
              <a:xfrm>
                <a:off x="-66008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6" name="Google Shape;14216;p44"/>
              <p:cNvSpPr/>
              <p:nvPr/>
            </p:nvSpPr>
            <p:spPr>
              <a:xfrm>
                <a:off x="-654397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7" name="Google Shape;14217;p44"/>
              <p:cNvSpPr/>
              <p:nvPr/>
            </p:nvSpPr>
            <p:spPr>
              <a:xfrm>
                <a:off x="-64871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8" name="Google Shape;14218;p44"/>
              <p:cNvSpPr/>
              <p:nvPr/>
            </p:nvSpPr>
            <p:spPr>
              <a:xfrm>
                <a:off x="-6430575" y="35005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9" name="Google Shape;14219;p44"/>
              <p:cNvSpPr/>
              <p:nvPr/>
            </p:nvSpPr>
            <p:spPr>
              <a:xfrm>
                <a:off x="-63737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0" name="Google Shape;14220;p44"/>
              <p:cNvSpPr/>
              <p:nvPr/>
            </p:nvSpPr>
            <p:spPr>
              <a:xfrm>
                <a:off x="-631687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1" name="Google Shape;14221;p44"/>
              <p:cNvSpPr/>
              <p:nvPr/>
            </p:nvSpPr>
            <p:spPr>
              <a:xfrm>
                <a:off x="-62600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7" y="1513"/>
                      <a:pt x="1513" y="1168"/>
                      <a:pt x="1513" y="751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2" name="Google Shape;14222;p44"/>
              <p:cNvSpPr/>
              <p:nvPr/>
            </p:nvSpPr>
            <p:spPr>
              <a:xfrm>
                <a:off x="-54087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3" name="Google Shape;14223;p44"/>
              <p:cNvSpPr/>
              <p:nvPr/>
            </p:nvSpPr>
            <p:spPr>
              <a:xfrm>
                <a:off x="-535187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4" name="Google Shape;14224;p44"/>
              <p:cNvSpPr/>
              <p:nvPr/>
            </p:nvSpPr>
            <p:spPr>
              <a:xfrm>
                <a:off x="-529502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5" name="Google Shape;14225;p44"/>
              <p:cNvSpPr/>
              <p:nvPr/>
            </p:nvSpPr>
            <p:spPr>
              <a:xfrm>
                <a:off x="-5238475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6" name="Google Shape;14226;p44"/>
              <p:cNvSpPr/>
              <p:nvPr/>
            </p:nvSpPr>
            <p:spPr>
              <a:xfrm>
                <a:off x="-518160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7" name="Google Shape;14227;p44"/>
              <p:cNvSpPr/>
              <p:nvPr/>
            </p:nvSpPr>
            <p:spPr>
              <a:xfrm>
                <a:off x="-512475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8" name="Google Shape;14228;p44"/>
              <p:cNvSpPr/>
              <p:nvPr/>
            </p:nvSpPr>
            <p:spPr>
              <a:xfrm>
                <a:off x="-5068200" y="35005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9" name="Google Shape;14229;p44"/>
              <p:cNvSpPr/>
              <p:nvPr/>
            </p:nvSpPr>
            <p:spPr>
              <a:xfrm>
                <a:off x="-5011350" y="35005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0" name="Google Shape;14230;p44"/>
              <p:cNvSpPr/>
              <p:nvPr/>
            </p:nvSpPr>
            <p:spPr>
              <a:xfrm>
                <a:off x="-694135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1" name="Google Shape;14231;p44"/>
              <p:cNvSpPr/>
              <p:nvPr/>
            </p:nvSpPr>
            <p:spPr>
              <a:xfrm>
                <a:off x="-68845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2" name="Google Shape;14232;p44"/>
              <p:cNvSpPr/>
              <p:nvPr/>
            </p:nvSpPr>
            <p:spPr>
              <a:xfrm>
                <a:off x="-6827950" y="355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3" name="Google Shape;14233;p44"/>
              <p:cNvSpPr/>
              <p:nvPr/>
            </p:nvSpPr>
            <p:spPr>
              <a:xfrm>
                <a:off x="-67711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4" name="Google Shape;14234;p44"/>
              <p:cNvSpPr/>
              <p:nvPr/>
            </p:nvSpPr>
            <p:spPr>
              <a:xfrm>
                <a:off x="-671425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5" name="Google Shape;14235;p44"/>
              <p:cNvSpPr/>
              <p:nvPr/>
            </p:nvSpPr>
            <p:spPr>
              <a:xfrm>
                <a:off x="-66574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6" name="Google Shape;14236;p44"/>
              <p:cNvSpPr/>
              <p:nvPr/>
            </p:nvSpPr>
            <p:spPr>
              <a:xfrm>
                <a:off x="-66008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7" name="Google Shape;14237;p44"/>
              <p:cNvSpPr/>
              <p:nvPr/>
            </p:nvSpPr>
            <p:spPr>
              <a:xfrm>
                <a:off x="-654397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8" name="Google Shape;14238;p44"/>
              <p:cNvSpPr/>
              <p:nvPr/>
            </p:nvSpPr>
            <p:spPr>
              <a:xfrm>
                <a:off x="-64871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9" name="Google Shape;14239;p44"/>
              <p:cNvSpPr/>
              <p:nvPr/>
            </p:nvSpPr>
            <p:spPr>
              <a:xfrm>
                <a:off x="-6430575" y="355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0" name="Google Shape;14240;p44"/>
              <p:cNvSpPr/>
              <p:nvPr/>
            </p:nvSpPr>
            <p:spPr>
              <a:xfrm>
                <a:off x="-63737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1" name="Google Shape;14241;p44"/>
              <p:cNvSpPr/>
              <p:nvPr/>
            </p:nvSpPr>
            <p:spPr>
              <a:xfrm>
                <a:off x="-631687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2" name="Google Shape;14242;p44"/>
              <p:cNvSpPr/>
              <p:nvPr/>
            </p:nvSpPr>
            <p:spPr>
              <a:xfrm>
                <a:off x="-54087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3" name="Google Shape;14243;p44"/>
              <p:cNvSpPr/>
              <p:nvPr/>
            </p:nvSpPr>
            <p:spPr>
              <a:xfrm>
                <a:off x="-535187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4" name="Google Shape;14244;p44"/>
              <p:cNvSpPr/>
              <p:nvPr/>
            </p:nvSpPr>
            <p:spPr>
              <a:xfrm>
                <a:off x="-52950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5" name="Google Shape;14245;p44"/>
              <p:cNvSpPr/>
              <p:nvPr/>
            </p:nvSpPr>
            <p:spPr>
              <a:xfrm>
                <a:off x="-523847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6" name="Google Shape;14246;p44"/>
              <p:cNvSpPr/>
              <p:nvPr/>
            </p:nvSpPr>
            <p:spPr>
              <a:xfrm>
                <a:off x="-51816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7" name="Google Shape;14247;p44"/>
              <p:cNvSpPr/>
              <p:nvPr/>
            </p:nvSpPr>
            <p:spPr>
              <a:xfrm>
                <a:off x="-512475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8" name="Google Shape;14248;p44"/>
              <p:cNvSpPr/>
              <p:nvPr/>
            </p:nvSpPr>
            <p:spPr>
              <a:xfrm>
                <a:off x="-5068200" y="35571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9" name="Google Shape;14249;p44"/>
              <p:cNvSpPr/>
              <p:nvPr/>
            </p:nvSpPr>
            <p:spPr>
              <a:xfrm>
                <a:off x="-501135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0" name="Google Shape;14250;p44"/>
              <p:cNvSpPr/>
              <p:nvPr/>
            </p:nvSpPr>
            <p:spPr>
              <a:xfrm>
                <a:off x="-48411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1" name="Google Shape;14251;p44"/>
              <p:cNvSpPr/>
              <p:nvPr/>
            </p:nvSpPr>
            <p:spPr>
              <a:xfrm>
                <a:off x="-342187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14252;p44"/>
              <p:cNvSpPr/>
              <p:nvPr/>
            </p:nvSpPr>
            <p:spPr>
              <a:xfrm>
                <a:off x="-3365025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3" name="Google Shape;14253;p44"/>
              <p:cNvSpPr/>
              <p:nvPr/>
            </p:nvSpPr>
            <p:spPr>
              <a:xfrm>
                <a:off x="-325160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4" name="Google Shape;14254;p44"/>
              <p:cNvSpPr/>
              <p:nvPr/>
            </p:nvSpPr>
            <p:spPr>
              <a:xfrm>
                <a:off x="-3194750" y="35571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5" name="Google Shape;14255;p44"/>
              <p:cNvSpPr/>
              <p:nvPr/>
            </p:nvSpPr>
            <p:spPr>
              <a:xfrm>
                <a:off x="-6827950" y="361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14256;p44"/>
              <p:cNvSpPr/>
              <p:nvPr/>
            </p:nvSpPr>
            <p:spPr>
              <a:xfrm>
                <a:off x="-677110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7" name="Google Shape;14257;p44"/>
              <p:cNvSpPr/>
              <p:nvPr/>
            </p:nvSpPr>
            <p:spPr>
              <a:xfrm>
                <a:off x="-671425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14258;p44"/>
              <p:cNvSpPr/>
              <p:nvPr/>
            </p:nvSpPr>
            <p:spPr>
              <a:xfrm>
                <a:off x="-665740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9" name="Google Shape;14259;p44"/>
              <p:cNvSpPr/>
              <p:nvPr/>
            </p:nvSpPr>
            <p:spPr>
              <a:xfrm>
                <a:off x="-66008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45"/>
                      <a:pt x="0" y="762"/>
                    </a:cubicBezTo>
                    <a:cubicBezTo>
                      <a:pt x="0" y="1179"/>
                      <a:pt x="345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0" name="Google Shape;14260;p44"/>
              <p:cNvSpPr/>
              <p:nvPr/>
            </p:nvSpPr>
            <p:spPr>
              <a:xfrm>
                <a:off x="-654397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1" name="Google Shape;14261;p44"/>
              <p:cNvSpPr/>
              <p:nvPr/>
            </p:nvSpPr>
            <p:spPr>
              <a:xfrm>
                <a:off x="-64871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2" name="Google Shape;14262;p44"/>
              <p:cNvSpPr/>
              <p:nvPr/>
            </p:nvSpPr>
            <p:spPr>
              <a:xfrm>
                <a:off x="-6430575" y="361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3" name="Google Shape;14263;p44"/>
              <p:cNvSpPr/>
              <p:nvPr/>
            </p:nvSpPr>
            <p:spPr>
              <a:xfrm>
                <a:off x="-63737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4" name="Google Shape;14264;p44"/>
              <p:cNvSpPr/>
              <p:nvPr/>
            </p:nvSpPr>
            <p:spPr>
              <a:xfrm>
                <a:off x="-631687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5" name="Google Shape;14265;p44"/>
              <p:cNvSpPr/>
              <p:nvPr/>
            </p:nvSpPr>
            <p:spPr>
              <a:xfrm>
                <a:off x="-54087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6" name="Google Shape;14266;p44"/>
              <p:cNvSpPr/>
              <p:nvPr/>
            </p:nvSpPr>
            <p:spPr>
              <a:xfrm>
                <a:off x="-535187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7" name="Google Shape;14267;p44"/>
              <p:cNvSpPr/>
              <p:nvPr/>
            </p:nvSpPr>
            <p:spPr>
              <a:xfrm>
                <a:off x="-52950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8" name="Google Shape;14268;p44"/>
              <p:cNvSpPr/>
              <p:nvPr/>
            </p:nvSpPr>
            <p:spPr>
              <a:xfrm>
                <a:off x="-523847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14269;p44"/>
              <p:cNvSpPr/>
              <p:nvPr/>
            </p:nvSpPr>
            <p:spPr>
              <a:xfrm>
                <a:off x="-518160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14270;p44"/>
              <p:cNvSpPr/>
              <p:nvPr/>
            </p:nvSpPr>
            <p:spPr>
              <a:xfrm>
                <a:off x="-512475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5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1" name="Google Shape;14271;p44"/>
              <p:cNvSpPr/>
              <p:nvPr/>
            </p:nvSpPr>
            <p:spPr>
              <a:xfrm>
                <a:off x="-5068200" y="361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45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24" y="1179"/>
                      <a:pt x="1524" y="762"/>
                    </a:cubicBezTo>
                    <a:cubicBezTo>
                      <a:pt x="1524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2" name="Google Shape;14272;p44"/>
              <p:cNvSpPr/>
              <p:nvPr/>
            </p:nvSpPr>
            <p:spPr>
              <a:xfrm>
                <a:off x="-489765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7" y="1512"/>
                      <a:pt x="1513" y="1179"/>
                      <a:pt x="1513" y="762"/>
                    </a:cubicBezTo>
                    <a:cubicBezTo>
                      <a:pt x="1513" y="345"/>
                      <a:pt x="1167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3" name="Google Shape;14273;p44"/>
              <p:cNvSpPr/>
              <p:nvPr/>
            </p:nvSpPr>
            <p:spPr>
              <a:xfrm>
                <a:off x="-484110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4" name="Google Shape;14274;p44"/>
              <p:cNvSpPr/>
              <p:nvPr/>
            </p:nvSpPr>
            <p:spPr>
              <a:xfrm>
                <a:off x="-478425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5"/>
                      <a:pt x="1180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5" name="Google Shape;14275;p44"/>
              <p:cNvSpPr/>
              <p:nvPr/>
            </p:nvSpPr>
            <p:spPr>
              <a:xfrm>
                <a:off x="-35921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6" name="Google Shape;14276;p44"/>
              <p:cNvSpPr/>
              <p:nvPr/>
            </p:nvSpPr>
            <p:spPr>
              <a:xfrm>
                <a:off x="-3535575" y="36139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7" name="Google Shape;14277;p44"/>
              <p:cNvSpPr/>
              <p:nvPr/>
            </p:nvSpPr>
            <p:spPr>
              <a:xfrm>
                <a:off x="-34787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5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8" name="Google Shape;14278;p44"/>
              <p:cNvSpPr/>
              <p:nvPr/>
            </p:nvSpPr>
            <p:spPr>
              <a:xfrm>
                <a:off x="-342187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5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9" name="Google Shape;14279;p44"/>
              <p:cNvSpPr/>
              <p:nvPr/>
            </p:nvSpPr>
            <p:spPr>
              <a:xfrm>
                <a:off x="-3365025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5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45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0" name="Google Shape;14280;p44"/>
              <p:cNvSpPr/>
              <p:nvPr/>
            </p:nvSpPr>
            <p:spPr>
              <a:xfrm>
                <a:off x="-325160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5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1" name="Google Shape;14281;p44"/>
              <p:cNvSpPr/>
              <p:nvPr/>
            </p:nvSpPr>
            <p:spPr>
              <a:xfrm>
                <a:off x="-3194750" y="36139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5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5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2" name="Google Shape;14282;p44"/>
              <p:cNvSpPr/>
              <p:nvPr/>
            </p:nvSpPr>
            <p:spPr>
              <a:xfrm>
                <a:off x="-6827950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3" name="Google Shape;14283;p44"/>
              <p:cNvSpPr/>
              <p:nvPr/>
            </p:nvSpPr>
            <p:spPr>
              <a:xfrm>
                <a:off x="-677110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4" name="Google Shape;14284;p44"/>
              <p:cNvSpPr/>
              <p:nvPr/>
            </p:nvSpPr>
            <p:spPr>
              <a:xfrm>
                <a:off x="-671425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5" name="Google Shape;14285;p44"/>
              <p:cNvSpPr/>
              <p:nvPr/>
            </p:nvSpPr>
            <p:spPr>
              <a:xfrm>
                <a:off x="-665740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6" name="Google Shape;14286;p44"/>
              <p:cNvSpPr/>
              <p:nvPr/>
            </p:nvSpPr>
            <p:spPr>
              <a:xfrm>
                <a:off x="-66008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7" name="Google Shape;14287;p44"/>
              <p:cNvSpPr/>
              <p:nvPr/>
            </p:nvSpPr>
            <p:spPr>
              <a:xfrm>
                <a:off x="-654397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8" name="Google Shape;14288;p44"/>
              <p:cNvSpPr/>
              <p:nvPr/>
            </p:nvSpPr>
            <p:spPr>
              <a:xfrm>
                <a:off x="-64871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9" name="Google Shape;14289;p44"/>
              <p:cNvSpPr/>
              <p:nvPr/>
            </p:nvSpPr>
            <p:spPr>
              <a:xfrm>
                <a:off x="-6430575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0" name="Google Shape;14290;p44"/>
              <p:cNvSpPr/>
              <p:nvPr/>
            </p:nvSpPr>
            <p:spPr>
              <a:xfrm>
                <a:off x="-63737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1" name="Google Shape;14291;p44"/>
              <p:cNvSpPr/>
              <p:nvPr/>
            </p:nvSpPr>
            <p:spPr>
              <a:xfrm>
                <a:off x="-54087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2" name="Google Shape;14292;p44"/>
              <p:cNvSpPr/>
              <p:nvPr/>
            </p:nvSpPr>
            <p:spPr>
              <a:xfrm>
                <a:off x="-535187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3" name="Google Shape;14293;p44"/>
              <p:cNvSpPr/>
              <p:nvPr/>
            </p:nvSpPr>
            <p:spPr>
              <a:xfrm>
                <a:off x="-52950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4" name="Google Shape;14294;p44"/>
              <p:cNvSpPr/>
              <p:nvPr/>
            </p:nvSpPr>
            <p:spPr>
              <a:xfrm>
                <a:off x="-523847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80" y="1512"/>
                      <a:pt x="1513" y="1167"/>
                      <a:pt x="1513" y="750"/>
                    </a:cubicBezTo>
                    <a:cubicBezTo>
                      <a:pt x="1513" y="334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5" name="Google Shape;14295;p44"/>
              <p:cNvSpPr/>
              <p:nvPr/>
            </p:nvSpPr>
            <p:spPr>
              <a:xfrm>
                <a:off x="-518160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6" name="Google Shape;14296;p44"/>
              <p:cNvSpPr/>
              <p:nvPr/>
            </p:nvSpPr>
            <p:spPr>
              <a:xfrm>
                <a:off x="-512475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0"/>
                    </a:cubicBezTo>
                    <a:cubicBezTo>
                      <a:pt x="0" y="1167"/>
                      <a:pt x="333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7" name="Google Shape;14297;p44"/>
              <p:cNvSpPr/>
              <p:nvPr/>
            </p:nvSpPr>
            <p:spPr>
              <a:xfrm>
                <a:off x="-5068200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8" name="Google Shape;14298;p44"/>
              <p:cNvSpPr/>
              <p:nvPr/>
            </p:nvSpPr>
            <p:spPr>
              <a:xfrm>
                <a:off x="-4897950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9" name="Google Shape;14299;p44"/>
              <p:cNvSpPr/>
              <p:nvPr/>
            </p:nvSpPr>
            <p:spPr>
              <a:xfrm>
                <a:off x="-484110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0" name="Google Shape;14300;p44"/>
              <p:cNvSpPr/>
              <p:nvPr/>
            </p:nvSpPr>
            <p:spPr>
              <a:xfrm>
                <a:off x="-35921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1" name="Google Shape;14301;p44"/>
              <p:cNvSpPr/>
              <p:nvPr/>
            </p:nvSpPr>
            <p:spPr>
              <a:xfrm>
                <a:off x="-3535575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2" name="Google Shape;14302;p44"/>
              <p:cNvSpPr/>
              <p:nvPr/>
            </p:nvSpPr>
            <p:spPr>
              <a:xfrm>
                <a:off x="-34787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3" name="Google Shape;14303;p44"/>
              <p:cNvSpPr/>
              <p:nvPr/>
            </p:nvSpPr>
            <p:spPr>
              <a:xfrm>
                <a:off x="-342187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4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4" name="Google Shape;14304;p44"/>
              <p:cNvSpPr/>
              <p:nvPr/>
            </p:nvSpPr>
            <p:spPr>
              <a:xfrm>
                <a:off x="-3365025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68" y="1512"/>
                      <a:pt x="1513" y="1167"/>
                      <a:pt x="1513" y="750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5" name="Google Shape;14305;p44"/>
              <p:cNvSpPr/>
              <p:nvPr/>
            </p:nvSpPr>
            <p:spPr>
              <a:xfrm>
                <a:off x="-330845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5" y="0"/>
                      <a:pt x="0" y="334"/>
                      <a:pt x="0" y="750"/>
                    </a:cubicBezTo>
                    <a:cubicBezTo>
                      <a:pt x="0" y="1167"/>
                      <a:pt x="345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6" name="Google Shape;14306;p44"/>
              <p:cNvSpPr/>
              <p:nvPr/>
            </p:nvSpPr>
            <p:spPr>
              <a:xfrm>
                <a:off x="-325160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62" y="1512"/>
                    </a:cubicBezTo>
                    <a:cubicBezTo>
                      <a:pt x="1179" y="1512"/>
                      <a:pt x="1512" y="1167"/>
                      <a:pt x="1512" y="750"/>
                    </a:cubicBezTo>
                    <a:cubicBezTo>
                      <a:pt x="1512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7" name="Google Shape;14307;p44"/>
              <p:cNvSpPr/>
              <p:nvPr/>
            </p:nvSpPr>
            <p:spPr>
              <a:xfrm>
                <a:off x="-3194750" y="36708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4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8" name="Google Shape;14308;p44"/>
              <p:cNvSpPr/>
              <p:nvPr/>
            </p:nvSpPr>
            <p:spPr>
              <a:xfrm>
                <a:off x="-3138200" y="36708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9" name="Google Shape;14309;p44"/>
              <p:cNvSpPr/>
              <p:nvPr/>
            </p:nvSpPr>
            <p:spPr>
              <a:xfrm>
                <a:off x="-6827950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0" name="Google Shape;14310;p44"/>
              <p:cNvSpPr/>
              <p:nvPr/>
            </p:nvSpPr>
            <p:spPr>
              <a:xfrm>
                <a:off x="-677110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1" name="Google Shape;14311;p44"/>
              <p:cNvSpPr/>
              <p:nvPr/>
            </p:nvSpPr>
            <p:spPr>
              <a:xfrm>
                <a:off x="-671425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2" name="Google Shape;14312;p44"/>
              <p:cNvSpPr/>
              <p:nvPr/>
            </p:nvSpPr>
            <p:spPr>
              <a:xfrm>
                <a:off x="-665740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3" name="Google Shape;14313;p44"/>
              <p:cNvSpPr/>
              <p:nvPr/>
            </p:nvSpPr>
            <p:spPr>
              <a:xfrm>
                <a:off x="-66008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4" name="Google Shape;14314;p44"/>
              <p:cNvSpPr/>
              <p:nvPr/>
            </p:nvSpPr>
            <p:spPr>
              <a:xfrm>
                <a:off x="-654397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5" name="Google Shape;14315;p44"/>
              <p:cNvSpPr/>
              <p:nvPr/>
            </p:nvSpPr>
            <p:spPr>
              <a:xfrm>
                <a:off x="-64871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6" name="Google Shape;14316;p44"/>
              <p:cNvSpPr/>
              <p:nvPr/>
            </p:nvSpPr>
            <p:spPr>
              <a:xfrm>
                <a:off x="-6430575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7" name="Google Shape;14317;p44"/>
              <p:cNvSpPr/>
              <p:nvPr/>
            </p:nvSpPr>
            <p:spPr>
              <a:xfrm>
                <a:off x="-535187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8" name="Google Shape;14318;p44"/>
              <p:cNvSpPr/>
              <p:nvPr/>
            </p:nvSpPr>
            <p:spPr>
              <a:xfrm>
                <a:off x="-52950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9" name="Google Shape;14319;p44"/>
              <p:cNvSpPr/>
              <p:nvPr/>
            </p:nvSpPr>
            <p:spPr>
              <a:xfrm>
                <a:off x="-523847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80" y="1524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0" name="Google Shape;14320;p44"/>
              <p:cNvSpPr/>
              <p:nvPr/>
            </p:nvSpPr>
            <p:spPr>
              <a:xfrm>
                <a:off x="-518160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1" name="Google Shape;14321;p44"/>
              <p:cNvSpPr/>
              <p:nvPr/>
            </p:nvSpPr>
            <p:spPr>
              <a:xfrm>
                <a:off x="-512475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2" name="Google Shape;14322;p44"/>
              <p:cNvSpPr/>
              <p:nvPr/>
            </p:nvSpPr>
            <p:spPr>
              <a:xfrm>
                <a:off x="-5068200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3" name="Google Shape;14323;p44"/>
              <p:cNvSpPr/>
              <p:nvPr/>
            </p:nvSpPr>
            <p:spPr>
              <a:xfrm>
                <a:off x="-4897950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4" name="Google Shape;14324;p44"/>
              <p:cNvSpPr/>
              <p:nvPr/>
            </p:nvSpPr>
            <p:spPr>
              <a:xfrm>
                <a:off x="-484110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5" name="Google Shape;14325;p44"/>
              <p:cNvSpPr/>
              <p:nvPr/>
            </p:nvSpPr>
            <p:spPr>
              <a:xfrm>
                <a:off x="-37058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6" name="Google Shape;14326;p44"/>
              <p:cNvSpPr/>
              <p:nvPr/>
            </p:nvSpPr>
            <p:spPr>
              <a:xfrm>
                <a:off x="-364897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7" name="Google Shape;14327;p44"/>
              <p:cNvSpPr/>
              <p:nvPr/>
            </p:nvSpPr>
            <p:spPr>
              <a:xfrm>
                <a:off x="-35921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8" name="Google Shape;14328;p44"/>
              <p:cNvSpPr/>
              <p:nvPr/>
            </p:nvSpPr>
            <p:spPr>
              <a:xfrm>
                <a:off x="-3535575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9" name="Google Shape;14329;p44"/>
              <p:cNvSpPr/>
              <p:nvPr/>
            </p:nvSpPr>
            <p:spPr>
              <a:xfrm>
                <a:off x="-34787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0" name="Google Shape;14330;p44"/>
              <p:cNvSpPr/>
              <p:nvPr/>
            </p:nvSpPr>
            <p:spPr>
              <a:xfrm>
                <a:off x="-342187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1" name="Google Shape;14331;p44"/>
              <p:cNvSpPr/>
              <p:nvPr/>
            </p:nvSpPr>
            <p:spPr>
              <a:xfrm>
                <a:off x="-3365025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68" y="1524"/>
                      <a:pt x="1513" y="1179"/>
                      <a:pt x="1513" y="762"/>
                    </a:cubicBezTo>
                    <a:cubicBezTo>
                      <a:pt x="1513" y="346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2" name="Google Shape;14332;p44"/>
              <p:cNvSpPr/>
              <p:nvPr/>
            </p:nvSpPr>
            <p:spPr>
              <a:xfrm>
                <a:off x="-330845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5" y="0"/>
                      <a:pt x="0" y="346"/>
                      <a:pt x="0" y="762"/>
                    </a:cubicBezTo>
                    <a:cubicBezTo>
                      <a:pt x="0" y="1179"/>
                      <a:pt x="345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3" name="Google Shape;14333;p44"/>
              <p:cNvSpPr/>
              <p:nvPr/>
            </p:nvSpPr>
            <p:spPr>
              <a:xfrm>
                <a:off x="-325160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4" name="Google Shape;14334;p44"/>
              <p:cNvSpPr/>
              <p:nvPr/>
            </p:nvSpPr>
            <p:spPr>
              <a:xfrm>
                <a:off x="-319475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5" name="Google Shape;14335;p44"/>
              <p:cNvSpPr/>
              <p:nvPr/>
            </p:nvSpPr>
            <p:spPr>
              <a:xfrm>
                <a:off x="-3138200" y="3727375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6" name="Google Shape;14336;p44"/>
              <p:cNvSpPr/>
              <p:nvPr/>
            </p:nvSpPr>
            <p:spPr>
              <a:xfrm>
                <a:off x="-3081350" y="3727375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7" name="Google Shape;14337;p44"/>
              <p:cNvSpPr/>
              <p:nvPr/>
            </p:nvSpPr>
            <p:spPr>
              <a:xfrm>
                <a:off x="-6827950" y="378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8" name="Google Shape;14338;p44"/>
              <p:cNvSpPr/>
              <p:nvPr/>
            </p:nvSpPr>
            <p:spPr>
              <a:xfrm>
                <a:off x="-677110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9" name="Google Shape;14339;p44"/>
              <p:cNvSpPr/>
              <p:nvPr/>
            </p:nvSpPr>
            <p:spPr>
              <a:xfrm>
                <a:off x="-67142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0" name="Google Shape;14340;p44"/>
              <p:cNvSpPr/>
              <p:nvPr/>
            </p:nvSpPr>
            <p:spPr>
              <a:xfrm>
                <a:off x="-665740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1" name="Google Shape;14341;p44"/>
              <p:cNvSpPr/>
              <p:nvPr/>
            </p:nvSpPr>
            <p:spPr>
              <a:xfrm>
                <a:off x="-66008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2" name="Google Shape;14342;p44"/>
              <p:cNvSpPr/>
              <p:nvPr/>
            </p:nvSpPr>
            <p:spPr>
              <a:xfrm>
                <a:off x="-654397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3" name="Google Shape;14343;p44"/>
              <p:cNvSpPr/>
              <p:nvPr/>
            </p:nvSpPr>
            <p:spPr>
              <a:xfrm>
                <a:off x="-64871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4" name="Google Shape;14344;p44"/>
              <p:cNvSpPr/>
              <p:nvPr/>
            </p:nvSpPr>
            <p:spPr>
              <a:xfrm>
                <a:off x="-535187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5" name="Google Shape;14345;p44"/>
              <p:cNvSpPr/>
              <p:nvPr/>
            </p:nvSpPr>
            <p:spPr>
              <a:xfrm>
                <a:off x="-52950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6" name="Google Shape;14346;p44"/>
              <p:cNvSpPr/>
              <p:nvPr/>
            </p:nvSpPr>
            <p:spPr>
              <a:xfrm>
                <a:off x="-523847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63"/>
                    </a:cubicBezTo>
                    <a:cubicBezTo>
                      <a:pt x="1513" y="346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7" name="Google Shape;14347;p44"/>
              <p:cNvSpPr/>
              <p:nvPr/>
            </p:nvSpPr>
            <p:spPr>
              <a:xfrm>
                <a:off x="-518160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8" name="Google Shape;14348;p44"/>
              <p:cNvSpPr/>
              <p:nvPr/>
            </p:nvSpPr>
            <p:spPr>
              <a:xfrm>
                <a:off x="-51247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46"/>
                      <a:pt x="0" y="763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9" name="Google Shape;14349;p44"/>
              <p:cNvSpPr/>
              <p:nvPr/>
            </p:nvSpPr>
            <p:spPr>
              <a:xfrm>
                <a:off x="-48976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7" y="1513"/>
                      <a:pt x="1513" y="1179"/>
                      <a:pt x="1513" y="763"/>
                    </a:cubicBezTo>
                    <a:cubicBezTo>
                      <a:pt x="1513" y="346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0" name="Google Shape;14350;p44"/>
              <p:cNvSpPr/>
              <p:nvPr/>
            </p:nvSpPr>
            <p:spPr>
              <a:xfrm>
                <a:off x="-37058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1" name="Google Shape;14351;p44"/>
              <p:cNvSpPr/>
              <p:nvPr/>
            </p:nvSpPr>
            <p:spPr>
              <a:xfrm>
                <a:off x="-364897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2" name="Google Shape;14352;p44"/>
              <p:cNvSpPr/>
              <p:nvPr/>
            </p:nvSpPr>
            <p:spPr>
              <a:xfrm>
                <a:off x="-35921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44"/>
              <p:cNvSpPr/>
              <p:nvPr/>
            </p:nvSpPr>
            <p:spPr>
              <a:xfrm>
                <a:off x="-3535575" y="378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44"/>
              <p:cNvSpPr/>
              <p:nvPr/>
            </p:nvSpPr>
            <p:spPr>
              <a:xfrm>
                <a:off x="-34787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44"/>
              <p:cNvSpPr/>
              <p:nvPr/>
            </p:nvSpPr>
            <p:spPr>
              <a:xfrm>
                <a:off x="-342187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44"/>
              <p:cNvSpPr/>
              <p:nvPr/>
            </p:nvSpPr>
            <p:spPr>
              <a:xfrm>
                <a:off x="-3365025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44"/>
              <p:cNvSpPr/>
              <p:nvPr/>
            </p:nvSpPr>
            <p:spPr>
              <a:xfrm>
                <a:off x="-33084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44"/>
              <p:cNvSpPr/>
              <p:nvPr/>
            </p:nvSpPr>
            <p:spPr>
              <a:xfrm>
                <a:off x="-325160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44"/>
              <p:cNvSpPr/>
              <p:nvPr/>
            </p:nvSpPr>
            <p:spPr>
              <a:xfrm>
                <a:off x="-31947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44"/>
              <p:cNvSpPr/>
              <p:nvPr/>
            </p:nvSpPr>
            <p:spPr>
              <a:xfrm>
                <a:off x="-3138200" y="37842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44"/>
              <p:cNvSpPr/>
              <p:nvPr/>
            </p:nvSpPr>
            <p:spPr>
              <a:xfrm>
                <a:off x="-3081350" y="37842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44"/>
              <p:cNvSpPr/>
              <p:nvPr/>
            </p:nvSpPr>
            <p:spPr>
              <a:xfrm>
                <a:off x="-6827950" y="384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44"/>
              <p:cNvSpPr/>
              <p:nvPr/>
            </p:nvSpPr>
            <p:spPr>
              <a:xfrm>
                <a:off x="-677110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44"/>
              <p:cNvSpPr/>
              <p:nvPr/>
            </p:nvSpPr>
            <p:spPr>
              <a:xfrm>
                <a:off x="-671425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44"/>
              <p:cNvSpPr/>
              <p:nvPr/>
            </p:nvSpPr>
            <p:spPr>
              <a:xfrm>
                <a:off x="-665740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44"/>
              <p:cNvSpPr/>
              <p:nvPr/>
            </p:nvSpPr>
            <p:spPr>
              <a:xfrm>
                <a:off x="-66008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44"/>
              <p:cNvSpPr/>
              <p:nvPr/>
            </p:nvSpPr>
            <p:spPr>
              <a:xfrm>
                <a:off x="-654397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44"/>
              <p:cNvSpPr/>
              <p:nvPr/>
            </p:nvSpPr>
            <p:spPr>
              <a:xfrm>
                <a:off x="-64871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44"/>
              <p:cNvSpPr/>
              <p:nvPr/>
            </p:nvSpPr>
            <p:spPr>
              <a:xfrm>
                <a:off x="-535187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44"/>
              <p:cNvSpPr/>
              <p:nvPr/>
            </p:nvSpPr>
            <p:spPr>
              <a:xfrm>
                <a:off x="-52950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44"/>
              <p:cNvSpPr/>
              <p:nvPr/>
            </p:nvSpPr>
            <p:spPr>
              <a:xfrm>
                <a:off x="-523847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80" y="1513"/>
                      <a:pt x="1513" y="1179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44"/>
              <p:cNvSpPr/>
              <p:nvPr/>
            </p:nvSpPr>
            <p:spPr>
              <a:xfrm>
                <a:off x="-518160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44"/>
              <p:cNvSpPr/>
              <p:nvPr/>
            </p:nvSpPr>
            <p:spPr>
              <a:xfrm>
                <a:off x="-512475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79"/>
                      <a:pt x="333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44"/>
              <p:cNvSpPr/>
              <p:nvPr/>
            </p:nvSpPr>
            <p:spPr>
              <a:xfrm>
                <a:off x="-37058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44"/>
              <p:cNvSpPr/>
              <p:nvPr/>
            </p:nvSpPr>
            <p:spPr>
              <a:xfrm>
                <a:off x="-364897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44"/>
              <p:cNvSpPr/>
              <p:nvPr/>
            </p:nvSpPr>
            <p:spPr>
              <a:xfrm>
                <a:off x="-35921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44"/>
              <p:cNvSpPr/>
              <p:nvPr/>
            </p:nvSpPr>
            <p:spPr>
              <a:xfrm>
                <a:off x="-3535575" y="384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25" y="1179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44"/>
              <p:cNvSpPr/>
              <p:nvPr/>
            </p:nvSpPr>
            <p:spPr>
              <a:xfrm>
                <a:off x="-34787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44"/>
              <p:cNvSpPr/>
              <p:nvPr/>
            </p:nvSpPr>
            <p:spPr>
              <a:xfrm>
                <a:off x="-342187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44"/>
              <p:cNvSpPr/>
              <p:nvPr/>
            </p:nvSpPr>
            <p:spPr>
              <a:xfrm>
                <a:off x="-3365025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68" y="1513"/>
                      <a:pt x="1513" y="1179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44"/>
              <p:cNvSpPr/>
              <p:nvPr/>
            </p:nvSpPr>
            <p:spPr>
              <a:xfrm>
                <a:off x="-330845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79"/>
                      <a:pt x="345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44"/>
              <p:cNvSpPr/>
              <p:nvPr/>
            </p:nvSpPr>
            <p:spPr>
              <a:xfrm>
                <a:off x="-325160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62" y="1513"/>
                    </a:cubicBezTo>
                    <a:cubicBezTo>
                      <a:pt x="1179" y="1513"/>
                      <a:pt x="1512" y="1179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44"/>
              <p:cNvSpPr/>
              <p:nvPr/>
            </p:nvSpPr>
            <p:spPr>
              <a:xfrm>
                <a:off x="-3138200" y="38410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79"/>
                      <a:pt x="346" y="1513"/>
                      <a:pt x="762" y="1513"/>
                    </a:cubicBezTo>
                    <a:cubicBezTo>
                      <a:pt x="1179" y="1513"/>
                      <a:pt x="1524" y="1179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44"/>
              <p:cNvSpPr/>
              <p:nvPr/>
            </p:nvSpPr>
            <p:spPr>
              <a:xfrm>
                <a:off x="-308135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79"/>
                      <a:pt x="346" y="1513"/>
                      <a:pt x="763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44"/>
              <p:cNvSpPr/>
              <p:nvPr/>
            </p:nvSpPr>
            <p:spPr>
              <a:xfrm>
                <a:off x="-302450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79"/>
                      <a:pt x="334" y="1513"/>
                      <a:pt x="751" y="1513"/>
                    </a:cubicBezTo>
                    <a:cubicBezTo>
                      <a:pt x="1179" y="1513"/>
                      <a:pt x="1513" y="1179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44"/>
              <p:cNvSpPr/>
              <p:nvPr/>
            </p:nvSpPr>
            <p:spPr>
              <a:xfrm>
                <a:off x="-6827950" y="389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25" y="1168"/>
                      <a:pt x="1525" y="751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44"/>
              <p:cNvSpPr/>
              <p:nvPr/>
            </p:nvSpPr>
            <p:spPr>
              <a:xfrm>
                <a:off x="-677110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44"/>
              <p:cNvSpPr/>
              <p:nvPr/>
            </p:nvSpPr>
            <p:spPr>
              <a:xfrm>
                <a:off x="-671425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44"/>
              <p:cNvSpPr/>
              <p:nvPr/>
            </p:nvSpPr>
            <p:spPr>
              <a:xfrm>
                <a:off x="-665740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44"/>
              <p:cNvSpPr/>
              <p:nvPr/>
            </p:nvSpPr>
            <p:spPr>
              <a:xfrm>
                <a:off x="-660082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44"/>
              <p:cNvSpPr/>
              <p:nvPr/>
            </p:nvSpPr>
            <p:spPr>
              <a:xfrm>
                <a:off x="-654397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44"/>
              <p:cNvSpPr/>
              <p:nvPr/>
            </p:nvSpPr>
            <p:spPr>
              <a:xfrm>
                <a:off x="-535187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44"/>
              <p:cNvSpPr/>
              <p:nvPr/>
            </p:nvSpPr>
            <p:spPr>
              <a:xfrm>
                <a:off x="-529502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44"/>
              <p:cNvSpPr/>
              <p:nvPr/>
            </p:nvSpPr>
            <p:spPr>
              <a:xfrm>
                <a:off x="-523847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44"/>
              <p:cNvSpPr/>
              <p:nvPr/>
            </p:nvSpPr>
            <p:spPr>
              <a:xfrm>
                <a:off x="-518160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3" y="1"/>
                      <a:pt x="0" y="334"/>
                      <a:pt x="0" y="751"/>
                    </a:cubicBezTo>
                    <a:cubicBezTo>
                      <a:pt x="0" y="1168"/>
                      <a:pt x="333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44"/>
              <p:cNvSpPr/>
              <p:nvPr/>
            </p:nvSpPr>
            <p:spPr>
              <a:xfrm>
                <a:off x="-364897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44"/>
              <p:cNvSpPr/>
              <p:nvPr/>
            </p:nvSpPr>
            <p:spPr>
              <a:xfrm>
                <a:off x="-359212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44"/>
              <p:cNvSpPr/>
              <p:nvPr/>
            </p:nvSpPr>
            <p:spPr>
              <a:xfrm>
                <a:off x="-3365025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68" y="1513"/>
                      <a:pt x="1513" y="1168"/>
                      <a:pt x="1513" y="751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44"/>
              <p:cNvSpPr/>
              <p:nvPr/>
            </p:nvSpPr>
            <p:spPr>
              <a:xfrm>
                <a:off x="-330845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34"/>
                      <a:pt x="0" y="751"/>
                    </a:cubicBezTo>
                    <a:cubicBezTo>
                      <a:pt x="0" y="1168"/>
                      <a:pt x="345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44"/>
              <p:cNvSpPr/>
              <p:nvPr/>
            </p:nvSpPr>
            <p:spPr>
              <a:xfrm>
                <a:off x="-325160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62" y="1513"/>
                    </a:cubicBezTo>
                    <a:cubicBezTo>
                      <a:pt x="1179" y="1513"/>
                      <a:pt x="1512" y="1168"/>
                      <a:pt x="1512" y="751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44"/>
              <p:cNvSpPr/>
              <p:nvPr/>
            </p:nvSpPr>
            <p:spPr>
              <a:xfrm>
                <a:off x="-319475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68"/>
                      <a:pt x="334" y="1513"/>
                      <a:pt x="750" y="1513"/>
                    </a:cubicBezTo>
                    <a:cubicBezTo>
                      <a:pt x="1167" y="1513"/>
                      <a:pt x="1512" y="1168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44"/>
              <p:cNvSpPr/>
              <p:nvPr/>
            </p:nvSpPr>
            <p:spPr>
              <a:xfrm>
                <a:off x="-3138200" y="389792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51"/>
                    </a:cubicBezTo>
                    <a:cubicBezTo>
                      <a:pt x="0" y="1168"/>
                      <a:pt x="346" y="1513"/>
                      <a:pt x="762" y="1513"/>
                    </a:cubicBezTo>
                    <a:cubicBezTo>
                      <a:pt x="1179" y="1513"/>
                      <a:pt x="1524" y="1168"/>
                      <a:pt x="1524" y="751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44"/>
              <p:cNvSpPr/>
              <p:nvPr/>
            </p:nvSpPr>
            <p:spPr>
              <a:xfrm>
                <a:off x="-3081350" y="389792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51"/>
                    </a:cubicBezTo>
                    <a:cubicBezTo>
                      <a:pt x="1" y="1168"/>
                      <a:pt x="346" y="1513"/>
                      <a:pt x="763" y="1513"/>
                    </a:cubicBezTo>
                    <a:cubicBezTo>
                      <a:pt x="1179" y="1513"/>
                      <a:pt x="1513" y="1168"/>
                      <a:pt x="1513" y="751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44"/>
              <p:cNvSpPr/>
              <p:nvPr/>
            </p:nvSpPr>
            <p:spPr>
              <a:xfrm>
                <a:off x="-6827950" y="3954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44"/>
              <p:cNvSpPr/>
              <p:nvPr/>
            </p:nvSpPr>
            <p:spPr>
              <a:xfrm>
                <a:off x="-677110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1"/>
                    </a:moveTo>
                    <a:cubicBezTo>
                      <a:pt x="346" y="1"/>
                      <a:pt x="1" y="346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44"/>
              <p:cNvSpPr/>
              <p:nvPr/>
            </p:nvSpPr>
            <p:spPr>
              <a:xfrm>
                <a:off x="-671425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46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44"/>
              <p:cNvSpPr/>
              <p:nvPr/>
            </p:nvSpPr>
            <p:spPr>
              <a:xfrm>
                <a:off x="-665740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44"/>
              <p:cNvSpPr/>
              <p:nvPr/>
            </p:nvSpPr>
            <p:spPr>
              <a:xfrm>
                <a:off x="-3365025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46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46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44"/>
              <p:cNvSpPr/>
              <p:nvPr/>
            </p:nvSpPr>
            <p:spPr>
              <a:xfrm>
                <a:off x="-330845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45" y="1"/>
                      <a:pt x="0" y="346"/>
                      <a:pt x="0" y="763"/>
                    </a:cubicBezTo>
                    <a:cubicBezTo>
                      <a:pt x="0" y="1180"/>
                      <a:pt x="345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44"/>
              <p:cNvSpPr/>
              <p:nvPr/>
            </p:nvSpPr>
            <p:spPr>
              <a:xfrm>
                <a:off x="-325160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44"/>
              <p:cNvSpPr/>
              <p:nvPr/>
            </p:nvSpPr>
            <p:spPr>
              <a:xfrm>
                <a:off x="-3194750" y="39544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46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46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44"/>
              <p:cNvSpPr/>
              <p:nvPr/>
            </p:nvSpPr>
            <p:spPr>
              <a:xfrm>
                <a:off x="-3138200" y="3954475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1"/>
                    </a:moveTo>
                    <a:cubicBezTo>
                      <a:pt x="346" y="1"/>
                      <a:pt x="0" y="346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46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44"/>
              <p:cNvSpPr/>
              <p:nvPr/>
            </p:nvSpPr>
            <p:spPr>
              <a:xfrm>
                <a:off x="-6827950" y="401132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25" y="1180"/>
                      <a:pt x="1525" y="763"/>
                    </a:cubicBezTo>
                    <a:cubicBezTo>
                      <a:pt x="1525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44"/>
              <p:cNvSpPr/>
              <p:nvPr/>
            </p:nvSpPr>
            <p:spPr>
              <a:xfrm>
                <a:off x="-6771100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3" y="1"/>
                    </a:moveTo>
                    <a:cubicBezTo>
                      <a:pt x="346" y="1"/>
                      <a:pt x="1" y="334"/>
                      <a:pt x="1" y="763"/>
                    </a:cubicBezTo>
                    <a:cubicBezTo>
                      <a:pt x="1" y="1180"/>
                      <a:pt x="346" y="1513"/>
                      <a:pt x="763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34"/>
                      <a:pt x="1179" y="1"/>
                      <a:pt x="763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44"/>
              <p:cNvSpPr/>
              <p:nvPr/>
            </p:nvSpPr>
            <p:spPr>
              <a:xfrm>
                <a:off x="-6714250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79" y="1513"/>
                      <a:pt x="1513" y="1180"/>
                      <a:pt x="1513" y="763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44"/>
              <p:cNvSpPr/>
              <p:nvPr/>
            </p:nvSpPr>
            <p:spPr>
              <a:xfrm>
                <a:off x="-6657400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63"/>
                    </a:cubicBezTo>
                    <a:cubicBezTo>
                      <a:pt x="1" y="1180"/>
                      <a:pt x="334" y="1513"/>
                      <a:pt x="751" y="1513"/>
                    </a:cubicBezTo>
                    <a:cubicBezTo>
                      <a:pt x="1168" y="1513"/>
                      <a:pt x="1513" y="1180"/>
                      <a:pt x="1513" y="763"/>
                    </a:cubicBezTo>
                    <a:cubicBezTo>
                      <a:pt x="1513" y="334"/>
                      <a:pt x="1168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44"/>
              <p:cNvSpPr/>
              <p:nvPr/>
            </p:nvSpPr>
            <p:spPr>
              <a:xfrm>
                <a:off x="-3251600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34" y="1"/>
                      <a:pt x="0" y="334"/>
                      <a:pt x="0" y="763"/>
                    </a:cubicBezTo>
                    <a:cubicBezTo>
                      <a:pt x="0" y="1180"/>
                      <a:pt x="334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44"/>
              <p:cNvSpPr/>
              <p:nvPr/>
            </p:nvSpPr>
            <p:spPr>
              <a:xfrm>
                <a:off x="-3194750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63"/>
                    </a:cubicBezTo>
                    <a:cubicBezTo>
                      <a:pt x="0" y="1180"/>
                      <a:pt x="334" y="1513"/>
                      <a:pt x="750" y="1513"/>
                    </a:cubicBezTo>
                    <a:cubicBezTo>
                      <a:pt x="1167" y="1513"/>
                      <a:pt x="1512" y="1180"/>
                      <a:pt x="1512" y="763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44"/>
              <p:cNvSpPr/>
              <p:nvPr/>
            </p:nvSpPr>
            <p:spPr>
              <a:xfrm>
                <a:off x="-3138200" y="4011325"/>
                <a:ext cx="381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24" y="1180"/>
                      <a:pt x="1524" y="763"/>
                    </a:cubicBezTo>
                    <a:cubicBezTo>
                      <a:pt x="1524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44"/>
              <p:cNvSpPr/>
              <p:nvPr/>
            </p:nvSpPr>
            <p:spPr>
              <a:xfrm>
                <a:off x="-2683975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62" y="1"/>
                    </a:moveTo>
                    <a:cubicBezTo>
                      <a:pt x="346" y="1"/>
                      <a:pt x="0" y="334"/>
                      <a:pt x="0" y="763"/>
                    </a:cubicBezTo>
                    <a:cubicBezTo>
                      <a:pt x="0" y="1180"/>
                      <a:pt x="346" y="1513"/>
                      <a:pt x="762" y="1513"/>
                    </a:cubicBezTo>
                    <a:cubicBezTo>
                      <a:pt x="1179" y="1513"/>
                      <a:pt x="1512" y="1180"/>
                      <a:pt x="1512" y="763"/>
                    </a:cubicBezTo>
                    <a:cubicBezTo>
                      <a:pt x="1512" y="334"/>
                      <a:pt x="1179" y="1"/>
                      <a:pt x="762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44"/>
              <p:cNvSpPr/>
              <p:nvPr/>
            </p:nvSpPr>
            <p:spPr>
              <a:xfrm>
                <a:off x="-2627125" y="4011325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0" y="334"/>
                      <a:pt x="0" y="763"/>
                    </a:cubicBezTo>
                    <a:cubicBezTo>
                      <a:pt x="0" y="1180"/>
                      <a:pt x="334" y="1513"/>
                      <a:pt x="751" y="1513"/>
                    </a:cubicBezTo>
                    <a:cubicBezTo>
                      <a:pt x="1167" y="1513"/>
                      <a:pt x="1513" y="1180"/>
                      <a:pt x="1513" y="763"/>
                    </a:cubicBezTo>
                    <a:cubicBezTo>
                      <a:pt x="1513" y="334"/>
                      <a:pt x="1167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44"/>
              <p:cNvSpPr/>
              <p:nvPr/>
            </p:nvSpPr>
            <p:spPr>
              <a:xfrm>
                <a:off x="-6827950" y="406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25" y="1167"/>
                      <a:pt x="1525" y="750"/>
                    </a:cubicBezTo>
                    <a:cubicBezTo>
                      <a:pt x="1525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44"/>
              <p:cNvSpPr/>
              <p:nvPr/>
            </p:nvSpPr>
            <p:spPr>
              <a:xfrm>
                <a:off x="-6771100" y="406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3"/>
                      <a:pt x="1" y="750"/>
                    </a:cubicBezTo>
                    <a:cubicBezTo>
                      <a:pt x="1" y="1167"/>
                      <a:pt x="346" y="1512"/>
                      <a:pt x="763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44"/>
              <p:cNvSpPr/>
              <p:nvPr/>
            </p:nvSpPr>
            <p:spPr>
              <a:xfrm>
                <a:off x="-6714250" y="406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33"/>
                      <a:pt x="1" y="750"/>
                    </a:cubicBezTo>
                    <a:cubicBezTo>
                      <a:pt x="1" y="1167"/>
                      <a:pt x="334" y="1512"/>
                      <a:pt x="751" y="1512"/>
                    </a:cubicBezTo>
                    <a:cubicBezTo>
                      <a:pt x="1179" y="1512"/>
                      <a:pt x="1513" y="1167"/>
                      <a:pt x="1513" y="750"/>
                    </a:cubicBezTo>
                    <a:cubicBezTo>
                      <a:pt x="1513" y="333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44"/>
              <p:cNvSpPr/>
              <p:nvPr/>
            </p:nvSpPr>
            <p:spPr>
              <a:xfrm>
                <a:off x="-2740825" y="40682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3"/>
                      <a:pt x="0" y="750"/>
                    </a:cubicBezTo>
                    <a:cubicBezTo>
                      <a:pt x="0" y="1167"/>
                      <a:pt x="346" y="1512"/>
                      <a:pt x="762" y="1512"/>
                    </a:cubicBezTo>
                    <a:cubicBezTo>
                      <a:pt x="1179" y="1512"/>
                      <a:pt x="1524" y="1167"/>
                      <a:pt x="1524" y="750"/>
                    </a:cubicBezTo>
                    <a:cubicBezTo>
                      <a:pt x="1524" y="333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44"/>
              <p:cNvSpPr/>
              <p:nvPr/>
            </p:nvSpPr>
            <p:spPr>
              <a:xfrm>
                <a:off x="-6827950" y="4124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44"/>
              <p:cNvSpPr/>
              <p:nvPr/>
            </p:nvSpPr>
            <p:spPr>
              <a:xfrm>
                <a:off x="-6771100" y="4124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24"/>
                      <a:pt x="763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44"/>
              <p:cNvSpPr/>
              <p:nvPr/>
            </p:nvSpPr>
            <p:spPr>
              <a:xfrm>
                <a:off x="-6714250" y="4124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24"/>
                      <a:pt x="751" y="1524"/>
                    </a:cubicBezTo>
                    <a:cubicBezTo>
                      <a:pt x="1179" y="1524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44"/>
              <p:cNvSpPr/>
              <p:nvPr/>
            </p:nvSpPr>
            <p:spPr>
              <a:xfrm>
                <a:off x="-2797375" y="4124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50" y="1524"/>
                    </a:cubicBezTo>
                    <a:cubicBezTo>
                      <a:pt x="1167" y="1524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44"/>
              <p:cNvSpPr/>
              <p:nvPr/>
            </p:nvSpPr>
            <p:spPr>
              <a:xfrm>
                <a:off x="-2740825" y="4124750"/>
                <a:ext cx="381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24" y="1179"/>
                      <a:pt x="1524" y="762"/>
                    </a:cubicBezTo>
                    <a:cubicBezTo>
                      <a:pt x="1524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44"/>
              <p:cNvSpPr/>
              <p:nvPr/>
            </p:nvSpPr>
            <p:spPr>
              <a:xfrm>
                <a:off x="-2683975" y="4124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44"/>
              <p:cNvSpPr/>
              <p:nvPr/>
            </p:nvSpPr>
            <p:spPr>
              <a:xfrm>
                <a:off x="-6827950" y="418160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25" y="1179"/>
                      <a:pt x="1525" y="762"/>
                    </a:cubicBezTo>
                    <a:cubicBezTo>
                      <a:pt x="1525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44"/>
              <p:cNvSpPr/>
              <p:nvPr/>
            </p:nvSpPr>
            <p:spPr>
              <a:xfrm>
                <a:off x="-6771100" y="418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46"/>
                      <a:pt x="1" y="762"/>
                    </a:cubicBezTo>
                    <a:cubicBezTo>
                      <a:pt x="1" y="1179"/>
                      <a:pt x="346" y="1512"/>
                      <a:pt x="763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44"/>
              <p:cNvSpPr/>
              <p:nvPr/>
            </p:nvSpPr>
            <p:spPr>
              <a:xfrm>
                <a:off x="-6714250" y="418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79" y="1512"/>
                      <a:pt x="1513" y="1179"/>
                      <a:pt x="1513" y="762"/>
                    </a:cubicBezTo>
                    <a:cubicBezTo>
                      <a:pt x="1513" y="346"/>
                      <a:pt x="1179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44"/>
              <p:cNvSpPr/>
              <p:nvPr/>
            </p:nvSpPr>
            <p:spPr>
              <a:xfrm>
                <a:off x="-2854250" y="4181600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63" y="0"/>
                    </a:moveTo>
                    <a:cubicBezTo>
                      <a:pt x="334" y="0"/>
                      <a:pt x="1" y="346"/>
                      <a:pt x="1" y="762"/>
                    </a:cubicBezTo>
                    <a:cubicBezTo>
                      <a:pt x="1" y="1179"/>
                      <a:pt x="334" y="1512"/>
                      <a:pt x="763" y="1512"/>
                    </a:cubicBezTo>
                    <a:cubicBezTo>
                      <a:pt x="1180" y="1512"/>
                      <a:pt x="1513" y="1179"/>
                      <a:pt x="1513" y="762"/>
                    </a:cubicBezTo>
                    <a:cubicBezTo>
                      <a:pt x="1513" y="346"/>
                      <a:pt x="1180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44"/>
              <p:cNvSpPr/>
              <p:nvPr/>
            </p:nvSpPr>
            <p:spPr>
              <a:xfrm>
                <a:off x="-2797375" y="418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44"/>
              <p:cNvSpPr/>
              <p:nvPr/>
            </p:nvSpPr>
            <p:spPr>
              <a:xfrm>
                <a:off x="-2740825" y="418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2" y="0"/>
                    </a:moveTo>
                    <a:cubicBezTo>
                      <a:pt x="346" y="0"/>
                      <a:pt x="0" y="346"/>
                      <a:pt x="0" y="762"/>
                    </a:cubicBezTo>
                    <a:cubicBezTo>
                      <a:pt x="0" y="1179"/>
                      <a:pt x="346" y="1512"/>
                      <a:pt x="762" y="1512"/>
                    </a:cubicBezTo>
                    <a:cubicBezTo>
                      <a:pt x="1179" y="1512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44"/>
              <p:cNvSpPr/>
              <p:nvPr/>
            </p:nvSpPr>
            <p:spPr>
              <a:xfrm>
                <a:off x="-6771100" y="423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63" y="0"/>
                    </a:moveTo>
                    <a:cubicBezTo>
                      <a:pt x="346" y="0"/>
                      <a:pt x="1" y="334"/>
                      <a:pt x="1" y="751"/>
                    </a:cubicBezTo>
                    <a:cubicBezTo>
                      <a:pt x="1" y="1167"/>
                      <a:pt x="346" y="1513"/>
                      <a:pt x="763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0"/>
                      <a:pt x="763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44"/>
              <p:cNvSpPr/>
              <p:nvPr/>
            </p:nvSpPr>
            <p:spPr>
              <a:xfrm>
                <a:off x="-2797375" y="423845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3" y="0"/>
                      <a:pt x="0" y="334"/>
                      <a:pt x="0" y="751"/>
                    </a:cubicBezTo>
                    <a:cubicBezTo>
                      <a:pt x="0" y="1167"/>
                      <a:pt x="333" y="1513"/>
                      <a:pt x="750" y="1513"/>
                    </a:cubicBezTo>
                    <a:cubicBezTo>
                      <a:pt x="1167" y="1513"/>
                      <a:pt x="1512" y="1167"/>
                      <a:pt x="1512" y="751"/>
                    </a:cubicBezTo>
                    <a:cubicBezTo>
                      <a:pt x="1512" y="334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44"/>
              <p:cNvSpPr/>
              <p:nvPr/>
            </p:nvSpPr>
            <p:spPr>
              <a:xfrm>
                <a:off x="-6714250" y="42953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7"/>
                      <a:pt x="334" y="1513"/>
                      <a:pt x="751" y="1513"/>
                    </a:cubicBezTo>
                    <a:cubicBezTo>
                      <a:pt x="1179" y="1513"/>
                      <a:pt x="1513" y="1167"/>
                      <a:pt x="1513" y="751"/>
                    </a:cubicBezTo>
                    <a:cubicBezTo>
                      <a:pt x="1513" y="334"/>
                      <a:pt x="1179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44"/>
              <p:cNvSpPr/>
              <p:nvPr/>
            </p:nvSpPr>
            <p:spPr>
              <a:xfrm>
                <a:off x="-7849500" y="21382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33"/>
                      <a:pt x="0" y="750"/>
                    </a:cubicBezTo>
                    <a:cubicBezTo>
                      <a:pt x="0" y="1167"/>
                      <a:pt x="334" y="1512"/>
                      <a:pt x="750" y="1512"/>
                    </a:cubicBezTo>
                    <a:cubicBezTo>
                      <a:pt x="1167" y="1512"/>
                      <a:pt x="1512" y="1167"/>
                      <a:pt x="1512" y="750"/>
                    </a:cubicBezTo>
                    <a:cubicBezTo>
                      <a:pt x="1512" y="333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44"/>
              <p:cNvSpPr/>
              <p:nvPr/>
            </p:nvSpPr>
            <p:spPr>
              <a:xfrm>
                <a:off x="-7054775" y="2648975"/>
                <a:ext cx="37850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513" extrusionOk="0">
                    <a:moveTo>
                      <a:pt x="751" y="0"/>
                    </a:moveTo>
                    <a:cubicBezTo>
                      <a:pt x="334" y="0"/>
                      <a:pt x="1" y="334"/>
                      <a:pt x="1" y="762"/>
                    </a:cubicBezTo>
                    <a:cubicBezTo>
                      <a:pt x="1" y="1179"/>
                      <a:pt x="334" y="1512"/>
                      <a:pt x="751" y="1512"/>
                    </a:cubicBezTo>
                    <a:cubicBezTo>
                      <a:pt x="1168" y="1512"/>
                      <a:pt x="1513" y="1179"/>
                      <a:pt x="1513" y="762"/>
                    </a:cubicBezTo>
                    <a:cubicBezTo>
                      <a:pt x="1513" y="334"/>
                      <a:pt x="1168" y="0"/>
                      <a:pt x="751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44"/>
              <p:cNvSpPr/>
              <p:nvPr/>
            </p:nvSpPr>
            <p:spPr>
              <a:xfrm>
                <a:off x="-5749250" y="2535550"/>
                <a:ext cx="378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4" extrusionOk="0">
                    <a:moveTo>
                      <a:pt x="751" y="1"/>
                    </a:moveTo>
                    <a:cubicBezTo>
                      <a:pt x="334" y="1"/>
                      <a:pt x="1" y="334"/>
                      <a:pt x="1" y="751"/>
                    </a:cubicBezTo>
                    <a:cubicBezTo>
                      <a:pt x="1" y="1168"/>
                      <a:pt x="334" y="1513"/>
                      <a:pt x="751" y="1513"/>
                    </a:cubicBezTo>
                    <a:cubicBezTo>
                      <a:pt x="1180" y="1513"/>
                      <a:pt x="1513" y="1168"/>
                      <a:pt x="1513" y="751"/>
                    </a:cubicBezTo>
                    <a:cubicBezTo>
                      <a:pt x="1513" y="334"/>
                      <a:pt x="1180" y="1"/>
                      <a:pt x="751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44"/>
              <p:cNvSpPr/>
              <p:nvPr/>
            </p:nvSpPr>
            <p:spPr>
              <a:xfrm>
                <a:off x="-5068200" y="2308450"/>
                <a:ext cx="381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513" extrusionOk="0">
                    <a:moveTo>
                      <a:pt x="762" y="0"/>
                    </a:moveTo>
                    <a:cubicBezTo>
                      <a:pt x="346" y="0"/>
                      <a:pt x="0" y="334"/>
                      <a:pt x="0" y="751"/>
                    </a:cubicBezTo>
                    <a:cubicBezTo>
                      <a:pt x="0" y="1167"/>
                      <a:pt x="346" y="1513"/>
                      <a:pt x="762" y="1513"/>
                    </a:cubicBezTo>
                    <a:cubicBezTo>
                      <a:pt x="1179" y="1513"/>
                      <a:pt x="1524" y="1167"/>
                      <a:pt x="1524" y="751"/>
                    </a:cubicBezTo>
                    <a:cubicBezTo>
                      <a:pt x="1524" y="334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44"/>
              <p:cNvSpPr/>
              <p:nvPr/>
            </p:nvSpPr>
            <p:spPr>
              <a:xfrm>
                <a:off x="-5181600" y="3159750"/>
                <a:ext cx="3782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25" extrusionOk="0">
                    <a:moveTo>
                      <a:pt x="762" y="0"/>
                    </a:moveTo>
                    <a:cubicBezTo>
                      <a:pt x="333" y="0"/>
                      <a:pt x="0" y="346"/>
                      <a:pt x="0" y="762"/>
                    </a:cubicBezTo>
                    <a:cubicBezTo>
                      <a:pt x="0" y="1179"/>
                      <a:pt x="333" y="1524"/>
                      <a:pt x="762" y="1524"/>
                    </a:cubicBezTo>
                    <a:cubicBezTo>
                      <a:pt x="1179" y="1524"/>
                      <a:pt x="1512" y="1179"/>
                      <a:pt x="1512" y="762"/>
                    </a:cubicBezTo>
                    <a:cubicBezTo>
                      <a:pt x="1512" y="346"/>
                      <a:pt x="1179" y="0"/>
                      <a:pt x="762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44"/>
              <p:cNvSpPr/>
              <p:nvPr/>
            </p:nvSpPr>
            <p:spPr>
              <a:xfrm>
                <a:off x="-4557125" y="2251600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0"/>
                    </a:moveTo>
                    <a:cubicBezTo>
                      <a:pt x="334" y="0"/>
                      <a:pt x="0" y="346"/>
                      <a:pt x="0" y="762"/>
                    </a:cubicBezTo>
                    <a:cubicBezTo>
                      <a:pt x="0" y="1179"/>
                      <a:pt x="334" y="1512"/>
                      <a:pt x="750" y="1512"/>
                    </a:cubicBezTo>
                    <a:cubicBezTo>
                      <a:pt x="1167" y="1512"/>
                      <a:pt x="1512" y="1179"/>
                      <a:pt x="1512" y="762"/>
                    </a:cubicBezTo>
                    <a:cubicBezTo>
                      <a:pt x="1512" y="346"/>
                      <a:pt x="1167" y="0"/>
                      <a:pt x="750" y="0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44"/>
              <p:cNvSpPr/>
              <p:nvPr/>
            </p:nvSpPr>
            <p:spPr>
              <a:xfrm>
                <a:off x="-3194750" y="3841075"/>
                <a:ext cx="37825" cy="3782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13" extrusionOk="0">
                    <a:moveTo>
                      <a:pt x="750" y="1"/>
                    </a:moveTo>
                    <a:cubicBezTo>
                      <a:pt x="334" y="1"/>
                      <a:pt x="0" y="334"/>
                      <a:pt x="0" y="751"/>
                    </a:cubicBezTo>
                    <a:cubicBezTo>
                      <a:pt x="0" y="1179"/>
                      <a:pt x="334" y="1513"/>
                      <a:pt x="750" y="1513"/>
                    </a:cubicBezTo>
                    <a:cubicBezTo>
                      <a:pt x="1167" y="1513"/>
                      <a:pt x="1512" y="1179"/>
                      <a:pt x="1512" y="751"/>
                    </a:cubicBezTo>
                    <a:cubicBezTo>
                      <a:pt x="1512" y="334"/>
                      <a:pt x="1167" y="1"/>
                      <a:pt x="750" y="1"/>
                    </a:cubicBezTo>
                    <a:close/>
                  </a:path>
                </a:pathLst>
              </a:custGeom>
              <a:solidFill>
                <a:srgbClr val="AFBD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448" name="Google Shape;14448;p44"/>
            <p:cNvSpPr/>
            <p:nvPr/>
          </p:nvSpPr>
          <p:spPr>
            <a:xfrm>
              <a:off x="2237547" y="1835875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44"/>
            <p:cNvSpPr/>
            <p:nvPr/>
          </p:nvSpPr>
          <p:spPr>
            <a:xfrm>
              <a:off x="5654922" y="3207825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44"/>
            <p:cNvSpPr/>
            <p:nvPr/>
          </p:nvSpPr>
          <p:spPr>
            <a:xfrm>
              <a:off x="4033522" y="2100300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44"/>
            <p:cNvSpPr/>
            <p:nvPr/>
          </p:nvSpPr>
          <p:spPr>
            <a:xfrm>
              <a:off x="5085647" y="1598575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44"/>
            <p:cNvSpPr/>
            <p:nvPr/>
          </p:nvSpPr>
          <p:spPr>
            <a:xfrm>
              <a:off x="2775797" y="2635650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44"/>
            <p:cNvSpPr/>
            <p:nvPr/>
          </p:nvSpPr>
          <p:spPr>
            <a:xfrm>
              <a:off x="5832247" y="2147375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44"/>
            <p:cNvSpPr/>
            <p:nvPr/>
          </p:nvSpPr>
          <p:spPr>
            <a:xfrm>
              <a:off x="4970897" y="2546450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44"/>
            <p:cNvSpPr/>
            <p:nvPr/>
          </p:nvSpPr>
          <p:spPr>
            <a:xfrm>
              <a:off x="4282422" y="3138000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44"/>
            <p:cNvSpPr/>
            <p:nvPr/>
          </p:nvSpPr>
          <p:spPr>
            <a:xfrm>
              <a:off x="3264722" y="1386925"/>
              <a:ext cx="401700" cy="2373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8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239" name="Google Shape;239;p18"/>
          <p:cNvGrpSpPr/>
          <p:nvPr/>
        </p:nvGrpSpPr>
        <p:grpSpPr>
          <a:xfrm>
            <a:off x="2371005" y="1306982"/>
            <a:ext cx="4402006" cy="2894643"/>
            <a:chOff x="235800" y="830650"/>
            <a:chExt cx="6978450" cy="4588844"/>
          </a:xfrm>
        </p:grpSpPr>
        <p:sp>
          <p:nvSpPr>
            <p:cNvPr id="240" name="Google Shape;240;p1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246;p18"/>
          <p:cNvGrpSpPr/>
          <p:nvPr/>
        </p:nvGrpSpPr>
        <p:grpSpPr>
          <a:xfrm>
            <a:off x="3542680" y="3013026"/>
            <a:ext cx="286284" cy="440348"/>
            <a:chOff x="2373500" y="2355225"/>
            <a:chExt cx="320300" cy="492725"/>
          </a:xfrm>
        </p:grpSpPr>
        <p:sp>
          <p:nvSpPr>
            <p:cNvPr id="247" name="Google Shape;247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18"/>
          <p:cNvGrpSpPr/>
          <p:nvPr/>
        </p:nvGrpSpPr>
        <p:grpSpPr>
          <a:xfrm>
            <a:off x="6464928" y="3105569"/>
            <a:ext cx="286284" cy="440348"/>
            <a:chOff x="2373500" y="2355225"/>
            <a:chExt cx="320300" cy="492725"/>
          </a:xfrm>
        </p:grpSpPr>
        <p:sp>
          <p:nvSpPr>
            <p:cNvPr id="250" name="Google Shape;250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18"/>
          <p:cNvGrpSpPr/>
          <p:nvPr/>
        </p:nvGrpSpPr>
        <p:grpSpPr>
          <a:xfrm>
            <a:off x="5958482" y="1769323"/>
            <a:ext cx="286284" cy="440348"/>
            <a:chOff x="2373500" y="2355225"/>
            <a:chExt cx="320300" cy="492725"/>
          </a:xfrm>
        </p:grpSpPr>
        <p:sp>
          <p:nvSpPr>
            <p:cNvPr id="253" name="Google Shape;253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" name="Google Shape;255;p18"/>
          <p:cNvGrpSpPr/>
          <p:nvPr/>
        </p:nvGrpSpPr>
        <p:grpSpPr>
          <a:xfrm>
            <a:off x="3912589" y="1409875"/>
            <a:ext cx="286284" cy="440348"/>
            <a:chOff x="2373500" y="2355225"/>
            <a:chExt cx="320300" cy="492725"/>
          </a:xfrm>
        </p:grpSpPr>
        <p:sp>
          <p:nvSpPr>
            <p:cNvPr id="256" name="Google Shape;256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258;p18"/>
          <p:cNvGrpSpPr/>
          <p:nvPr/>
        </p:nvGrpSpPr>
        <p:grpSpPr>
          <a:xfrm>
            <a:off x="4901462" y="1961425"/>
            <a:ext cx="286284" cy="440348"/>
            <a:chOff x="2373500" y="2355225"/>
            <a:chExt cx="320300" cy="492725"/>
          </a:xfrm>
        </p:grpSpPr>
        <p:sp>
          <p:nvSpPr>
            <p:cNvPr id="259" name="Google Shape;259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18"/>
          <p:cNvGrpSpPr/>
          <p:nvPr/>
        </p:nvGrpSpPr>
        <p:grpSpPr>
          <a:xfrm>
            <a:off x="2677608" y="1702564"/>
            <a:ext cx="286284" cy="440348"/>
            <a:chOff x="2373500" y="2355225"/>
            <a:chExt cx="320300" cy="492725"/>
          </a:xfrm>
        </p:grpSpPr>
        <p:sp>
          <p:nvSpPr>
            <p:cNvPr id="262" name="Google Shape;262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18"/>
          <p:cNvGrpSpPr/>
          <p:nvPr/>
        </p:nvGrpSpPr>
        <p:grpSpPr>
          <a:xfrm>
            <a:off x="4668918" y="2923767"/>
            <a:ext cx="286284" cy="440348"/>
            <a:chOff x="2373500" y="2355225"/>
            <a:chExt cx="320300" cy="492725"/>
          </a:xfrm>
        </p:grpSpPr>
        <p:sp>
          <p:nvSpPr>
            <p:cNvPr id="265" name="Google Shape;265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" name="Google Shape;267;p18"/>
          <p:cNvGrpSpPr/>
          <p:nvPr/>
        </p:nvGrpSpPr>
        <p:grpSpPr>
          <a:xfrm>
            <a:off x="5549312" y="2373675"/>
            <a:ext cx="286284" cy="440348"/>
            <a:chOff x="2373500" y="2355225"/>
            <a:chExt cx="320300" cy="492725"/>
          </a:xfrm>
        </p:grpSpPr>
        <p:sp>
          <p:nvSpPr>
            <p:cNvPr id="268" name="Google Shape;268;p18"/>
            <p:cNvSpPr/>
            <p:nvPr/>
          </p:nvSpPr>
          <p:spPr>
            <a:xfrm>
              <a:off x="2373500" y="2355225"/>
              <a:ext cx="320300" cy="492725"/>
            </a:xfrm>
            <a:custGeom>
              <a:avLst/>
              <a:gdLst/>
              <a:ahLst/>
              <a:cxnLst/>
              <a:rect l="l" t="t" r="r" b="b"/>
              <a:pathLst>
                <a:path w="12812" h="19709" extrusionOk="0">
                  <a:moveTo>
                    <a:pt x="6918" y="392"/>
                  </a:moveTo>
                  <a:cubicBezTo>
                    <a:pt x="7394" y="439"/>
                    <a:pt x="7870" y="523"/>
                    <a:pt x="8335" y="654"/>
                  </a:cubicBezTo>
                  <a:cubicBezTo>
                    <a:pt x="8275" y="701"/>
                    <a:pt x="8228" y="761"/>
                    <a:pt x="8192" y="832"/>
                  </a:cubicBezTo>
                  <a:cubicBezTo>
                    <a:pt x="7740" y="630"/>
                    <a:pt x="7251" y="475"/>
                    <a:pt x="6739" y="392"/>
                  </a:cubicBezTo>
                  <a:close/>
                  <a:moveTo>
                    <a:pt x="8430" y="689"/>
                  </a:moveTo>
                  <a:cubicBezTo>
                    <a:pt x="8680" y="761"/>
                    <a:pt x="8918" y="856"/>
                    <a:pt x="9156" y="963"/>
                  </a:cubicBezTo>
                  <a:cubicBezTo>
                    <a:pt x="9049" y="1035"/>
                    <a:pt x="8942" y="1118"/>
                    <a:pt x="8847" y="1213"/>
                  </a:cubicBezTo>
                  <a:cubicBezTo>
                    <a:pt x="8656" y="1082"/>
                    <a:pt x="8454" y="963"/>
                    <a:pt x="8240" y="868"/>
                  </a:cubicBezTo>
                  <a:cubicBezTo>
                    <a:pt x="8287" y="785"/>
                    <a:pt x="8347" y="725"/>
                    <a:pt x="8430" y="689"/>
                  </a:cubicBezTo>
                  <a:close/>
                  <a:moveTo>
                    <a:pt x="9264" y="1011"/>
                  </a:moveTo>
                  <a:cubicBezTo>
                    <a:pt x="9478" y="1106"/>
                    <a:pt x="9680" y="1225"/>
                    <a:pt x="9871" y="1344"/>
                  </a:cubicBezTo>
                  <a:cubicBezTo>
                    <a:pt x="9895" y="1356"/>
                    <a:pt x="9918" y="1380"/>
                    <a:pt x="9954" y="1392"/>
                  </a:cubicBezTo>
                  <a:cubicBezTo>
                    <a:pt x="9775" y="1475"/>
                    <a:pt x="9597" y="1594"/>
                    <a:pt x="9442" y="1701"/>
                  </a:cubicBezTo>
                  <a:cubicBezTo>
                    <a:pt x="9430" y="1701"/>
                    <a:pt x="9430" y="1713"/>
                    <a:pt x="9430" y="1713"/>
                  </a:cubicBezTo>
                  <a:cubicBezTo>
                    <a:pt x="9264" y="1547"/>
                    <a:pt x="9085" y="1392"/>
                    <a:pt x="8894" y="1261"/>
                  </a:cubicBezTo>
                  <a:cubicBezTo>
                    <a:pt x="8966" y="1201"/>
                    <a:pt x="9037" y="1154"/>
                    <a:pt x="9109" y="1106"/>
                  </a:cubicBezTo>
                  <a:cubicBezTo>
                    <a:pt x="9156" y="1070"/>
                    <a:pt x="9204" y="1035"/>
                    <a:pt x="9264" y="1011"/>
                  </a:cubicBezTo>
                  <a:close/>
                  <a:moveTo>
                    <a:pt x="10037" y="1451"/>
                  </a:moveTo>
                  <a:cubicBezTo>
                    <a:pt x="10192" y="1570"/>
                    <a:pt x="10347" y="1689"/>
                    <a:pt x="10502" y="1820"/>
                  </a:cubicBezTo>
                  <a:cubicBezTo>
                    <a:pt x="10276" y="1939"/>
                    <a:pt x="10061" y="2094"/>
                    <a:pt x="9871" y="2225"/>
                  </a:cubicBezTo>
                  <a:cubicBezTo>
                    <a:pt x="9859" y="2237"/>
                    <a:pt x="9859" y="2249"/>
                    <a:pt x="9859" y="2261"/>
                  </a:cubicBezTo>
                  <a:cubicBezTo>
                    <a:pt x="9787" y="2154"/>
                    <a:pt x="9704" y="2047"/>
                    <a:pt x="9633" y="1939"/>
                  </a:cubicBezTo>
                  <a:cubicBezTo>
                    <a:pt x="9585" y="1880"/>
                    <a:pt x="9525" y="1820"/>
                    <a:pt x="9466" y="1761"/>
                  </a:cubicBezTo>
                  <a:lnTo>
                    <a:pt x="9478" y="1761"/>
                  </a:lnTo>
                  <a:cubicBezTo>
                    <a:pt x="9656" y="1666"/>
                    <a:pt x="9871" y="1582"/>
                    <a:pt x="10037" y="1451"/>
                  </a:cubicBezTo>
                  <a:close/>
                  <a:moveTo>
                    <a:pt x="10585" y="1916"/>
                  </a:moveTo>
                  <a:cubicBezTo>
                    <a:pt x="10704" y="2023"/>
                    <a:pt x="10823" y="2154"/>
                    <a:pt x="10930" y="2285"/>
                  </a:cubicBezTo>
                  <a:cubicBezTo>
                    <a:pt x="10657" y="2428"/>
                    <a:pt x="10407" y="2606"/>
                    <a:pt x="10156" y="2773"/>
                  </a:cubicBezTo>
                  <a:cubicBezTo>
                    <a:pt x="10075" y="2609"/>
                    <a:pt x="9981" y="2457"/>
                    <a:pt x="9888" y="2293"/>
                  </a:cubicBezTo>
                  <a:lnTo>
                    <a:pt x="9888" y="2293"/>
                  </a:lnTo>
                  <a:cubicBezTo>
                    <a:pt x="9888" y="2294"/>
                    <a:pt x="9889" y="2294"/>
                    <a:pt x="9890" y="2294"/>
                  </a:cubicBezTo>
                  <a:cubicBezTo>
                    <a:pt x="9895" y="2294"/>
                    <a:pt x="9900" y="2291"/>
                    <a:pt x="9906" y="2285"/>
                  </a:cubicBezTo>
                  <a:cubicBezTo>
                    <a:pt x="10121" y="2154"/>
                    <a:pt x="10359" y="2047"/>
                    <a:pt x="10585" y="1916"/>
                  </a:cubicBezTo>
                  <a:close/>
                  <a:moveTo>
                    <a:pt x="11014" y="2392"/>
                  </a:moveTo>
                  <a:cubicBezTo>
                    <a:pt x="11145" y="2570"/>
                    <a:pt x="11276" y="2749"/>
                    <a:pt x="11383" y="2940"/>
                  </a:cubicBezTo>
                  <a:cubicBezTo>
                    <a:pt x="11240" y="3011"/>
                    <a:pt x="11121" y="3106"/>
                    <a:pt x="10990" y="3190"/>
                  </a:cubicBezTo>
                  <a:cubicBezTo>
                    <a:pt x="10823" y="3309"/>
                    <a:pt x="10645" y="3416"/>
                    <a:pt x="10478" y="3535"/>
                  </a:cubicBezTo>
                  <a:cubicBezTo>
                    <a:pt x="10395" y="3297"/>
                    <a:pt x="10299" y="3059"/>
                    <a:pt x="10192" y="2832"/>
                  </a:cubicBezTo>
                  <a:cubicBezTo>
                    <a:pt x="10454" y="2690"/>
                    <a:pt x="10752" y="2559"/>
                    <a:pt x="11014" y="2392"/>
                  </a:cubicBezTo>
                  <a:close/>
                  <a:moveTo>
                    <a:pt x="11442" y="3035"/>
                  </a:moveTo>
                  <a:cubicBezTo>
                    <a:pt x="11561" y="3261"/>
                    <a:pt x="11669" y="3487"/>
                    <a:pt x="11764" y="3725"/>
                  </a:cubicBezTo>
                  <a:cubicBezTo>
                    <a:pt x="11621" y="3809"/>
                    <a:pt x="11466" y="3892"/>
                    <a:pt x="11323" y="3975"/>
                  </a:cubicBezTo>
                  <a:cubicBezTo>
                    <a:pt x="11204" y="4047"/>
                    <a:pt x="10918" y="4261"/>
                    <a:pt x="10704" y="4333"/>
                  </a:cubicBezTo>
                  <a:cubicBezTo>
                    <a:pt x="10657" y="4094"/>
                    <a:pt x="10585" y="3856"/>
                    <a:pt x="10514" y="3618"/>
                  </a:cubicBezTo>
                  <a:cubicBezTo>
                    <a:pt x="10692" y="3511"/>
                    <a:pt x="10871" y="3404"/>
                    <a:pt x="11049" y="3285"/>
                  </a:cubicBezTo>
                  <a:cubicBezTo>
                    <a:pt x="11180" y="3213"/>
                    <a:pt x="11323" y="3130"/>
                    <a:pt x="11442" y="3035"/>
                  </a:cubicBezTo>
                  <a:close/>
                  <a:moveTo>
                    <a:pt x="11811" y="3833"/>
                  </a:moveTo>
                  <a:cubicBezTo>
                    <a:pt x="11871" y="4023"/>
                    <a:pt x="11931" y="4202"/>
                    <a:pt x="11990" y="4392"/>
                  </a:cubicBezTo>
                  <a:cubicBezTo>
                    <a:pt x="11597" y="4606"/>
                    <a:pt x="11228" y="4833"/>
                    <a:pt x="10835" y="5035"/>
                  </a:cubicBezTo>
                  <a:cubicBezTo>
                    <a:pt x="10835" y="5035"/>
                    <a:pt x="10835" y="5047"/>
                    <a:pt x="10823" y="5047"/>
                  </a:cubicBezTo>
                  <a:cubicBezTo>
                    <a:pt x="10799" y="4833"/>
                    <a:pt x="10764" y="4618"/>
                    <a:pt x="10716" y="4404"/>
                  </a:cubicBezTo>
                  <a:cubicBezTo>
                    <a:pt x="10811" y="4368"/>
                    <a:pt x="10895" y="4309"/>
                    <a:pt x="10966" y="4273"/>
                  </a:cubicBezTo>
                  <a:cubicBezTo>
                    <a:pt x="11240" y="4130"/>
                    <a:pt x="11538" y="3999"/>
                    <a:pt x="11811" y="3833"/>
                  </a:cubicBezTo>
                  <a:close/>
                  <a:moveTo>
                    <a:pt x="12026" y="4523"/>
                  </a:moveTo>
                  <a:cubicBezTo>
                    <a:pt x="12073" y="4714"/>
                    <a:pt x="12109" y="4904"/>
                    <a:pt x="12145" y="5095"/>
                  </a:cubicBezTo>
                  <a:cubicBezTo>
                    <a:pt x="11716" y="5333"/>
                    <a:pt x="11311" y="5618"/>
                    <a:pt x="10895" y="5880"/>
                  </a:cubicBezTo>
                  <a:cubicBezTo>
                    <a:pt x="10883" y="5607"/>
                    <a:pt x="10871" y="5345"/>
                    <a:pt x="10835" y="5083"/>
                  </a:cubicBezTo>
                  <a:lnTo>
                    <a:pt x="10835" y="5083"/>
                  </a:lnTo>
                  <a:cubicBezTo>
                    <a:pt x="10835" y="5083"/>
                    <a:pt x="10840" y="5088"/>
                    <a:pt x="10847" y="5088"/>
                  </a:cubicBezTo>
                  <a:cubicBezTo>
                    <a:pt x="10851" y="5088"/>
                    <a:pt x="10855" y="5087"/>
                    <a:pt x="10859" y="5083"/>
                  </a:cubicBezTo>
                  <a:cubicBezTo>
                    <a:pt x="11240" y="4928"/>
                    <a:pt x="11657" y="4749"/>
                    <a:pt x="12026" y="4523"/>
                  </a:cubicBezTo>
                  <a:close/>
                  <a:moveTo>
                    <a:pt x="12169" y="5237"/>
                  </a:moveTo>
                  <a:cubicBezTo>
                    <a:pt x="12192" y="5392"/>
                    <a:pt x="12216" y="5559"/>
                    <a:pt x="12228" y="5714"/>
                  </a:cubicBezTo>
                  <a:cubicBezTo>
                    <a:pt x="11764" y="5928"/>
                    <a:pt x="11335" y="6285"/>
                    <a:pt x="10907" y="6583"/>
                  </a:cubicBezTo>
                  <a:cubicBezTo>
                    <a:pt x="10918" y="6369"/>
                    <a:pt x="10907" y="6166"/>
                    <a:pt x="10907" y="5952"/>
                  </a:cubicBezTo>
                  <a:cubicBezTo>
                    <a:pt x="11323" y="5726"/>
                    <a:pt x="11752" y="5488"/>
                    <a:pt x="12169" y="5237"/>
                  </a:cubicBezTo>
                  <a:close/>
                  <a:moveTo>
                    <a:pt x="12240" y="5833"/>
                  </a:moveTo>
                  <a:cubicBezTo>
                    <a:pt x="12252" y="5988"/>
                    <a:pt x="12252" y="6154"/>
                    <a:pt x="12264" y="6321"/>
                  </a:cubicBezTo>
                  <a:cubicBezTo>
                    <a:pt x="12038" y="6476"/>
                    <a:pt x="11788" y="6595"/>
                    <a:pt x="11561" y="6714"/>
                  </a:cubicBezTo>
                  <a:cubicBezTo>
                    <a:pt x="11335" y="6857"/>
                    <a:pt x="11109" y="6988"/>
                    <a:pt x="10895" y="7142"/>
                  </a:cubicBezTo>
                  <a:cubicBezTo>
                    <a:pt x="10907" y="6976"/>
                    <a:pt x="10907" y="6821"/>
                    <a:pt x="10907" y="6666"/>
                  </a:cubicBezTo>
                  <a:cubicBezTo>
                    <a:pt x="11347" y="6404"/>
                    <a:pt x="11847" y="6166"/>
                    <a:pt x="12240" y="5833"/>
                  </a:cubicBezTo>
                  <a:close/>
                  <a:moveTo>
                    <a:pt x="12264" y="6488"/>
                  </a:moveTo>
                  <a:cubicBezTo>
                    <a:pt x="12264" y="6500"/>
                    <a:pt x="12264" y="6500"/>
                    <a:pt x="12264" y="6511"/>
                  </a:cubicBezTo>
                  <a:cubicBezTo>
                    <a:pt x="12264" y="6642"/>
                    <a:pt x="12252" y="6773"/>
                    <a:pt x="12252" y="6904"/>
                  </a:cubicBezTo>
                  <a:cubicBezTo>
                    <a:pt x="11764" y="7166"/>
                    <a:pt x="11228" y="7464"/>
                    <a:pt x="10835" y="7845"/>
                  </a:cubicBezTo>
                  <a:cubicBezTo>
                    <a:pt x="10859" y="7631"/>
                    <a:pt x="10871" y="7428"/>
                    <a:pt x="10883" y="7214"/>
                  </a:cubicBezTo>
                  <a:cubicBezTo>
                    <a:pt x="11204" y="7083"/>
                    <a:pt x="11502" y="6892"/>
                    <a:pt x="11811" y="6726"/>
                  </a:cubicBezTo>
                  <a:cubicBezTo>
                    <a:pt x="11942" y="6654"/>
                    <a:pt x="12109" y="6583"/>
                    <a:pt x="12264" y="6488"/>
                  </a:cubicBezTo>
                  <a:close/>
                  <a:moveTo>
                    <a:pt x="12240" y="7071"/>
                  </a:moveTo>
                  <a:cubicBezTo>
                    <a:pt x="12240" y="7238"/>
                    <a:pt x="12228" y="7404"/>
                    <a:pt x="12216" y="7571"/>
                  </a:cubicBezTo>
                  <a:cubicBezTo>
                    <a:pt x="11954" y="7714"/>
                    <a:pt x="11704" y="7904"/>
                    <a:pt x="11454" y="8071"/>
                  </a:cubicBezTo>
                  <a:cubicBezTo>
                    <a:pt x="11216" y="8226"/>
                    <a:pt x="10978" y="8381"/>
                    <a:pt x="10752" y="8547"/>
                  </a:cubicBezTo>
                  <a:cubicBezTo>
                    <a:pt x="10776" y="8357"/>
                    <a:pt x="10799" y="8155"/>
                    <a:pt x="10823" y="7952"/>
                  </a:cubicBezTo>
                  <a:cubicBezTo>
                    <a:pt x="11097" y="7809"/>
                    <a:pt x="11359" y="7607"/>
                    <a:pt x="11621" y="7440"/>
                  </a:cubicBezTo>
                  <a:cubicBezTo>
                    <a:pt x="11823" y="7309"/>
                    <a:pt x="12038" y="7190"/>
                    <a:pt x="12240" y="7071"/>
                  </a:cubicBezTo>
                  <a:close/>
                  <a:moveTo>
                    <a:pt x="12192" y="7750"/>
                  </a:moveTo>
                  <a:cubicBezTo>
                    <a:pt x="12181" y="7916"/>
                    <a:pt x="12157" y="8095"/>
                    <a:pt x="12133" y="8262"/>
                  </a:cubicBezTo>
                  <a:cubicBezTo>
                    <a:pt x="11621" y="8524"/>
                    <a:pt x="11073" y="8845"/>
                    <a:pt x="10645" y="9214"/>
                  </a:cubicBezTo>
                  <a:cubicBezTo>
                    <a:pt x="10680" y="9024"/>
                    <a:pt x="10704" y="8833"/>
                    <a:pt x="10740" y="8631"/>
                  </a:cubicBezTo>
                  <a:cubicBezTo>
                    <a:pt x="11049" y="8476"/>
                    <a:pt x="11335" y="8285"/>
                    <a:pt x="11633" y="8095"/>
                  </a:cubicBezTo>
                  <a:cubicBezTo>
                    <a:pt x="11811" y="7988"/>
                    <a:pt x="12014" y="7869"/>
                    <a:pt x="12192" y="7750"/>
                  </a:cubicBezTo>
                  <a:close/>
                  <a:moveTo>
                    <a:pt x="12109" y="8440"/>
                  </a:moveTo>
                  <a:lnTo>
                    <a:pt x="12109" y="8440"/>
                  </a:lnTo>
                  <a:cubicBezTo>
                    <a:pt x="12085" y="8607"/>
                    <a:pt x="12061" y="8762"/>
                    <a:pt x="12038" y="8917"/>
                  </a:cubicBezTo>
                  <a:cubicBezTo>
                    <a:pt x="11490" y="9286"/>
                    <a:pt x="10978" y="9714"/>
                    <a:pt x="10454" y="10107"/>
                  </a:cubicBezTo>
                  <a:cubicBezTo>
                    <a:pt x="10514" y="9857"/>
                    <a:pt x="10573" y="9595"/>
                    <a:pt x="10621" y="9333"/>
                  </a:cubicBezTo>
                  <a:cubicBezTo>
                    <a:pt x="10883" y="9178"/>
                    <a:pt x="11145" y="9000"/>
                    <a:pt x="11395" y="8845"/>
                  </a:cubicBezTo>
                  <a:cubicBezTo>
                    <a:pt x="11633" y="8702"/>
                    <a:pt x="11871" y="8583"/>
                    <a:pt x="12109" y="8440"/>
                  </a:cubicBezTo>
                  <a:close/>
                  <a:moveTo>
                    <a:pt x="12002" y="9119"/>
                  </a:moveTo>
                  <a:lnTo>
                    <a:pt x="12002" y="9119"/>
                  </a:lnTo>
                  <a:cubicBezTo>
                    <a:pt x="11954" y="9357"/>
                    <a:pt x="11907" y="9583"/>
                    <a:pt x="11859" y="9809"/>
                  </a:cubicBezTo>
                  <a:cubicBezTo>
                    <a:pt x="11311" y="10083"/>
                    <a:pt x="10788" y="10417"/>
                    <a:pt x="10299" y="10750"/>
                  </a:cubicBezTo>
                  <a:cubicBezTo>
                    <a:pt x="10323" y="10643"/>
                    <a:pt x="10347" y="10536"/>
                    <a:pt x="10383" y="10429"/>
                  </a:cubicBezTo>
                  <a:cubicBezTo>
                    <a:pt x="10395" y="10357"/>
                    <a:pt x="10407" y="10298"/>
                    <a:pt x="10430" y="10226"/>
                  </a:cubicBezTo>
                  <a:cubicBezTo>
                    <a:pt x="10954" y="9893"/>
                    <a:pt x="11514" y="9536"/>
                    <a:pt x="12002" y="9119"/>
                  </a:cubicBezTo>
                  <a:close/>
                  <a:moveTo>
                    <a:pt x="11800" y="10036"/>
                  </a:moveTo>
                  <a:cubicBezTo>
                    <a:pt x="11776" y="10143"/>
                    <a:pt x="11752" y="10250"/>
                    <a:pt x="11716" y="10357"/>
                  </a:cubicBezTo>
                  <a:cubicBezTo>
                    <a:pt x="11180" y="10667"/>
                    <a:pt x="10633" y="10988"/>
                    <a:pt x="10133" y="11345"/>
                  </a:cubicBezTo>
                  <a:cubicBezTo>
                    <a:pt x="10180" y="11179"/>
                    <a:pt x="10216" y="11024"/>
                    <a:pt x="10264" y="10869"/>
                  </a:cubicBezTo>
                  <a:cubicBezTo>
                    <a:pt x="10776" y="10595"/>
                    <a:pt x="11299" y="10321"/>
                    <a:pt x="11800" y="10036"/>
                  </a:cubicBezTo>
                  <a:close/>
                  <a:moveTo>
                    <a:pt x="11669" y="10536"/>
                  </a:moveTo>
                  <a:lnTo>
                    <a:pt x="11669" y="10536"/>
                  </a:lnTo>
                  <a:cubicBezTo>
                    <a:pt x="11633" y="10691"/>
                    <a:pt x="11585" y="10845"/>
                    <a:pt x="11538" y="11000"/>
                  </a:cubicBezTo>
                  <a:cubicBezTo>
                    <a:pt x="10990" y="11333"/>
                    <a:pt x="10478" y="11714"/>
                    <a:pt x="9918" y="12036"/>
                  </a:cubicBezTo>
                  <a:cubicBezTo>
                    <a:pt x="9978" y="11834"/>
                    <a:pt x="10037" y="11631"/>
                    <a:pt x="10097" y="11429"/>
                  </a:cubicBezTo>
                  <a:cubicBezTo>
                    <a:pt x="10645" y="11167"/>
                    <a:pt x="11157" y="10845"/>
                    <a:pt x="11669" y="10536"/>
                  </a:cubicBezTo>
                  <a:close/>
                  <a:moveTo>
                    <a:pt x="11466" y="11250"/>
                  </a:moveTo>
                  <a:lnTo>
                    <a:pt x="11466" y="11250"/>
                  </a:lnTo>
                  <a:cubicBezTo>
                    <a:pt x="11407" y="11441"/>
                    <a:pt x="11347" y="11643"/>
                    <a:pt x="11276" y="11834"/>
                  </a:cubicBezTo>
                  <a:cubicBezTo>
                    <a:pt x="10692" y="12167"/>
                    <a:pt x="10121" y="12572"/>
                    <a:pt x="9585" y="12988"/>
                  </a:cubicBezTo>
                  <a:cubicBezTo>
                    <a:pt x="9692" y="12703"/>
                    <a:pt x="9787" y="12429"/>
                    <a:pt x="9883" y="12143"/>
                  </a:cubicBezTo>
                  <a:cubicBezTo>
                    <a:pt x="10418" y="11881"/>
                    <a:pt x="10978" y="11595"/>
                    <a:pt x="11466" y="11250"/>
                  </a:cubicBezTo>
                  <a:close/>
                  <a:moveTo>
                    <a:pt x="11204" y="12060"/>
                  </a:moveTo>
                  <a:lnTo>
                    <a:pt x="11204" y="12060"/>
                  </a:lnTo>
                  <a:cubicBezTo>
                    <a:pt x="11121" y="12286"/>
                    <a:pt x="11038" y="12512"/>
                    <a:pt x="10954" y="12738"/>
                  </a:cubicBezTo>
                  <a:cubicBezTo>
                    <a:pt x="10383" y="13096"/>
                    <a:pt x="9823" y="13465"/>
                    <a:pt x="9252" y="13822"/>
                  </a:cubicBezTo>
                  <a:cubicBezTo>
                    <a:pt x="9359" y="13584"/>
                    <a:pt x="9454" y="13346"/>
                    <a:pt x="9537" y="13096"/>
                  </a:cubicBezTo>
                  <a:cubicBezTo>
                    <a:pt x="10085" y="12738"/>
                    <a:pt x="10645" y="12405"/>
                    <a:pt x="11204" y="12060"/>
                  </a:cubicBezTo>
                  <a:close/>
                  <a:moveTo>
                    <a:pt x="10883" y="12929"/>
                  </a:moveTo>
                  <a:lnTo>
                    <a:pt x="10883" y="12929"/>
                  </a:lnTo>
                  <a:cubicBezTo>
                    <a:pt x="10788" y="13155"/>
                    <a:pt x="10704" y="13381"/>
                    <a:pt x="10609" y="13608"/>
                  </a:cubicBezTo>
                  <a:cubicBezTo>
                    <a:pt x="10037" y="13917"/>
                    <a:pt x="9466" y="14262"/>
                    <a:pt x="8918" y="14608"/>
                  </a:cubicBezTo>
                  <a:cubicBezTo>
                    <a:pt x="9013" y="14393"/>
                    <a:pt x="9109" y="14179"/>
                    <a:pt x="9204" y="13965"/>
                  </a:cubicBezTo>
                  <a:cubicBezTo>
                    <a:pt x="9764" y="13619"/>
                    <a:pt x="10323" y="13286"/>
                    <a:pt x="10883" y="12929"/>
                  </a:cubicBezTo>
                  <a:close/>
                  <a:moveTo>
                    <a:pt x="10526" y="13810"/>
                  </a:moveTo>
                  <a:cubicBezTo>
                    <a:pt x="10454" y="13977"/>
                    <a:pt x="10383" y="14143"/>
                    <a:pt x="10311" y="14310"/>
                  </a:cubicBezTo>
                  <a:cubicBezTo>
                    <a:pt x="9716" y="14643"/>
                    <a:pt x="9133" y="15024"/>
                    <a:pt x="8561" y="15393"/>
                  </a:cubicBezTo>
                  <a:cubicBezTo>
                    <a:pt x="8668" y="15179"/>
                    <a:pt x="8763" y="14953"/>
                    <a:pt x="8871" y="14727"/>
                  </a:cubicBezTo>
                  <a:cubicBezTo>
                    <a:pt x="9430" y="14441"/>
                    <a:pt x="9978" y="14143"/>
                    <a:pt x="10526" y="13810"/>
                  </a:cubicBezTo>
                  <a:close/>
                  <a:moveTo>
                    <a:pt x="10192" y="14572"/>
                  </a:moveTo>
                  <a:lnTo>
                    <a:pt x="10192" y="14572"/>
                  </a:lnTo>
                  <a:cubicBezTo>
                    <a:pt x="10121" y="14739"/>
                    <a:pt x="10037" y="14905"/>
                    <a:pt x="9966" y="15072"/>
                  </a:cubicBezTo>
                  <a:cubicBezTo>
                    <a:pt x="9323" y="15489"/>
                    <a:pt x="8692" y="15917"/>
                    <a:pt x="8073" y="16370"/>
                  </a:cubicBezTo>
                  <a:cubicBezTo>
                    <a:pt x="8216" y="16096"/>
                    <a:pt x="8359" y="15822"/>
                    <a:pt x="8490" y="15536"/>
                  </a:cubicBezTo>
                  <a:cubicBezTo>
                    <a:pt x="9061" y="15227"/>
                    <a:pt x="9633" y="14905"/>
                    <a:pt x="10192" y="14572"/>
                  </a:cubicBezTo>
                  <a:close/>
                  <a:moveTo>
                    <a:pt x="9847" y="15322"/>
                  </a:moveTo>
                  <a:cubicBezTo>
                    <a:pt x="9692" y="15644"/>
                    <a:pt x="9537" y="15953"/>
                    <a:pt x="9383" y="16275"/>
                  </a:cubicBezTo>
                  <a:cubicBezTo>
                    <a:pt x="8716" y="16644"/>
                    <a:pt x="8073" y="17072"/>
                    <a:pt x="7430" y="17513"/>
                  </a:cubicBezTo>
                  <a:cubicBezTo>
                    <a:pt x="7620" y="17203"/>
                    <a:pt x="7799" y="16882"/>
                    <a:pt x="7966" y="16560"/>
                  </a:cubicBezTo>
                  <a:cubicBezTo>
                    <a:pt x="8609" y="16167"/>
                    <a:pt x="9228" y="15739"/>
                    <a:pt x="9847" y="15322"/>
                  </a:cubicBezTo>
                  <a:close/>
                  <a:moveTo>
                    <a:pt x="9264" y="16513"/>
                  </a:moveTo>
                  <a:lnTo>
                    <a:pt x="9264" y="16513"/>
                  </a:lnTo>
                  <a:cubicBezTo>
                    <a:pt x="9168" y="16703"/>
                    <a:pt x="9085" y="16882"/>
                    <a:pt x="8990" y="17060"/>
                  </a:cubicBezTo>
                  <a:cubicBezTo>
                    <a:pt x="8275" y="17477"/>
                    <a:pt x="7573" y="17953"/>
                    <a:pt x="6882" y="18418"/>
                  </a:cubicBezTo>
                  <a:cubicBezTo>
                    <a:pt x="7037" y="18180"/>
                    <a:pt x="7192" y="17930"/>
                    <a:pt x="7335" y="17679"/>
                  </a:cubicBezTo>
                  <a:cubicBezTo>
                    <a:pt x="7990" y="17310"/>
                    <a:pt x="8644" y="16929"/>
                    <a:pt x="9264" y="16513"/>
                  </a:cubicBezTo>
                  <a:close/>
                  <a:moveTo>
                    <a:pt x="8847" y="17334"/>
                  </a:moveTo>
                  <a:lnTo>
                    <a:pt x="8847" y="17334"/>
                  </a:lnTo>
                  <a:cubicBezTo>
                    <a:pt x="8728" y="17584"/>
                    <a:pt x="8597" y="17834"/>
                    <a:pt x="8466" y="18084"/>
                  </a:cubicBezTo>
                  <a:cubicBezTo>
                    <a:pt x="8442" y="18084"/>
                    <a:pt x="8418" y="18084"/>
                    <a:pt x="8394" y="18108"/>
                  </a:cubicBezTo>
                  <a:cubicBezTo>
                    <a:pt x="7751" y="18430"/>
                    <a:pt x="7037" y="18763"/>
                    <a:pt x="6406" y="19156"/>
                  </a:cubicBezTo>
                  <a:cubicBezTo>
                    <a:pt x="6525" y="18989"/>
                    <a:pt x="6632" y="18822"/>
                    <a:pt x="6739" y="18656"/>
                  </a:cubicBezTo>
                  <a:cubicBezTo>
                    <a:pt x="7454" y="18263"/>
                    <a:pt x="8192" y="17822"/>
                    <a:pt x="8847" y="17334"/>
                  </a:cubicBezTo>
                  <a:close/>
                  <a:moveTo>
                    <a:pt x="5427" y="743"/>
                  </a:moveTo>
                  <a:cubicBezTo>
                    <a:pt x="6715" y="743"/>
                    <a:pt x="8185" y="1059"/>
                    <a:pt x="9061" y="1987"/>
                  </a:cubicBezTo>
                  <a:cubicBezTo>
                    <a:pt x="11121" y="4190"/>
                    <a:pt x="10645" y="7833"/>
                    <a:pt x="9942" y="10464"/>
                  </a:cubicBezTo>
                  <a:cubicBezTo>
                    <a:pt x="9133" y="13572"/>
                    <a:pt x="7740" y="16513"/>
                    <a:pt x="5954" y="19168"/>
                  </a:cubicBezTo>
                  <a:cubicBezTo>
                    <a:pt x="5799" y="18870"/>
                    <a:pt x="5644" y="18572"/>
                    <a:pt x="5477" y="18275"/>
                  </a:cubicBezTo>
                  <a:cubicBezTo>
                    <a:pt x="5715" y="18251"/>
                    <a:pt x="5954" y="18227"/>
                    <a:pt x="6192" y="18180"/>
                  </a:cubicBezTo>
                  <a:cubicBezTo>
                    <a:pt x="6213" y="18180"/>
                    <a:pt x="6215" y="18142"/>
                    <a:pt x="6199" y="18142"/>
                  </a:cubicBezTo>
                  <a:cubicBezTo>
                    <a:pt x="6197" y="18142"/>
                    <a:pt x="6194" y="18143"/>
                    <a:pt x="6192" y="18144"/>
                  </a:cubicBezTo>
                  <a:cubicBezTo>
                    <a:pt x="5942" y="18156"/>
                    <a:pt x="5704" y="18191"/>
                    <a:pt x="5454" y="18227"/>
                  </a:cubicBezTo>
                  <a:cubicBezTo>
                    <a:pt x="5334" y="18001"/>
                    <a:pt x="5203" y="17763"/>
                    <a:pt x="5084" y="17537"/>
                  </a:cubicBezTo>
                  <a:lnTo>
                    <a:pt x="5084" y="17537"/>
                  </a:lnTo>
                  <a:cubicBezTo>
                    <a:pt x="5298" y="17543"/>
                    <a:pt x="5511" y="17550"/>
                    <a:pt x="5724" y="17550"/>
                  </a:cubicBezTo>
                  <a:cubicBezTo>
                    <a:pt x="5880" y="17550"/>
                    <a:pt x="6036" y="17547"/>
                    <a:pt x="6192" y="17537"/>
                  </a:cubicBezTo>
                  <a:cubicBezTo>
                    <a:pt x="6216" y="17537"/>
                    <a:pt x="6227" y="17477"/>
                    <a:pt x="6192" y="17477"/>
                  </a:cubicBezTo>
                  <a:cubicBezTo>
                    <a:pt x="6031" y="17467"/>
                    <a:pt x="5870" y="17463"/>
                    <a:pt x="5709" y="17463"/>
                  </a:cubicBezTo>
                  <a:cubicBezTo>
                    <a:pt x="5489" y="17463"/>
                    <a:pt x="5269" y="17470"/>
                    <a:pt x="5049" y="17477"/>
                  </a:cubicBezTo>
                  <a:cubicBezTo>
                    <a:pt x="4930" y="17263"/>
                    <a:pt x="4811" y="17048"/>
                    <a:pt x="4692" y="16834"/>
                  </a:cubicBezTo>
                  <a:cubicBezTo>
                    <a:pt x="5180" y="16775"/>
                    <a:pt x="5656" y="16763"/>
                    <a:pt x="6144" y="16751"/>
                  </a:cubicBezTo>
                  <a:cubicBezTo>
                    <a:pt x="6180" y="16751"/>
                    <a:pt x="6180" y="16691"/>
                    <a:pt x="6144" y="16691"/>
                  </a:cubicBezTo>
                  <a:cubicBezTo>
                    <a:pt x="6055" y="16687"/>
                    <a:pt x="5967" y="16685"/>
                    <a:pt x="5879" y="16685"/>
                  </a:cubicBezTo>
                  <a:cubicBezTo>
                    <a:pt x="5471" y="16685"/>
                    <a:pt x="5069" y="16728"/>
                    <a:pt x="4668" y="16787"/>
                  </a:cubicBezTo>
                  <a:cubicBezTo>
                    <a:pt x="4537" y="16536"/>
                    <a:pt x="4394" y="16298"/>
                    <a:pt x="4263" y="16060"/>
                  </a:cubicBezTo>
                  <a:lnTo>
                    <a:pt x="4263" y="16060"/>
                  </a:lnTo>
                  <a:cubicBezTo>
                    <a:pt x="4367" y="16063"/>
                    <a:pt x="4472" y="16065"/>
                    <a:pt x="4576" y="16065"/>
                  </a:cubicBezTo>
                  <a:cubicBezTo>
                    <a:pt x="4916" y="16065"/>
                    <a:pt x="5257" y="16049"/>
                    <a:pt x="5584" y="16013"/>
                  </a:cubicBezTo>
                  <a:cubicBezTo>
                    <a:pt x="5620" y="16001"/>
                    <a:pt x="5620" y="15965"/>
                    <a:pt x="5584" y="15965"/>
                  </a:cubicBezTo>
                  <a:cubicBezTo>
                    <a:pt x="5144" y="15989"/>
                    <a:pt x="4692" y="16013"/>
                    <a:pt x="4239" y="16013"/>
                  </a:cubicBezTo>
                  <a:cubicBezTo>
                    <a:pt x="4132" y="15822"/>
                    <a:pt x="4037" y="15632"/>
                    <a:pt x="3930" y="15429"/>
                  </a:cubicBezTo>
                  <a:cubicBezTo>
                    <a:pt x="4608" y="15405"/>
                    <a:pt x="5287" y="15382"/>
                    <a:pt x="5954" y="15322"/>
                  </a:cubicBezTo>
                  <a:cubicBezTo>
                    <a:pt x="6001" y="15322"/>
                    <a:pt x="6001" y="15263"/>
                    <a:pt x="5954" y="15263"/>
                  </a:cubicBezTo>
                  <a:cubicBezTo>
                    <a:pt x="5275" y="15286"/>
                    <a:pt x="4584" y="15334"/>
                    <a:pt x="3906" y="15382"/>
                  </a:cubicBezTo>
                  <a:cubicBezTo>
                    <a:pt x="3810" y="15203"/>
                    <a:pt x="3715" y="15024"/>
                    <a:pt x="3620" y="14846"/>
                  </a:cubicBezTo>
                  <a:cubicBezTo>
                    <a:pt x="4072" y="14822"/>
                    <a:pt x="4537" y="14786"/>
                    <a:pt x="4989" y="14739"/>
                  </a:cubicBezTo>
                  <a:cubicBezTo>
                    <a:pt x="5025" y="14739"/>
                    <a:pt x="5025" y="14679"/>
                    <a:pt x="4989" y="14679"/>
                  </a:cubicBezTo>
                  <a:cubicBezTo>
                    <a:pt x="4525" y="14703"/>
                    <a:pt x="4060" y="14751"/>
                    <a:pt x="3584" y="14786"/>
                  </a:cubicBezTo>
                  <a:cubicBezTo>
                    <a:pt x="3477" y="14572"/>
                    <a:pt x="3358" y="14346"/>
                    <a:pt x="3251" y="14131"/>
                  </a:cubicBezTo>
                  <a:cubicBezTo>
                    <a:pt x="3977" y="14131"/>
                    <a:pt x="4715" y="14108"/>
                    <a:pt x="5454" y="14036"/>
                  </a:cubicBezTo>
                  <a:cubicBezTo>
                    <a:pt x="5489" y="14036"/>
                    <a:pt x="5489" y="13965"/>
                    <a:pt x="5454" y="13965"/>
                  </a:cubicBezTo>
                  <a:cubicBezTo>
                    <a:pt x="4703" y="14024"/>
                    <a:pt x="3953" y="14048"/>
                    <a:pt x="3215" y="14060"/>
                  </a:cubicBezTo>
                  <a:cubicBezTo>
                    <a:pt x="3096" y="13834"/>
                    <a:pt x="2989" y="13619"/>
                    <a:pt x="2882" y="13393"/>
                  </a:cubicBezTo>
                  <a:lnTo>
                    <a:pt x="4025" y="13393"/>
                  </a:lnTo>
                  <a:cubicBezTo>
                    <a:pt x="4060" y="13393"/>
                    <a:pt x="4060" y="13322"/>
                    <a:pt x="4025" y="13322"/>
                  </a:cubicBezTo>
                  <a:lnTo>
                    <a:pt x="2846" y="13322"/>
                  </a:lnTo>
                  <a:cubicBezTo>
                    <a:pt x="2727" y="13084"/>
                    <a:pt x="2620" y="12846"/>
                    <a:pt x="2513" y="12607"/>
                  </a:cubicBezTo>
                  <a:lnTo>
                    <a:pt x="2513" y="12607"/>
                  </a:lnTo>
                  <a:cubicBezTo>
                    <a:pt x="2763" y="12611"/>
                    <a:pt x="3013" y="12614"/>
                    <a:pt x="3263" y="12614"/>
                  </a:cubicBezTo>
                  <a:cubicBezTo>
                    <a:pt x="3823" y="12614"/>
                    <a:pt x="4382" y="12601"/>
                    <a:pt x="4942" y="12560"/>
                  </a:cubicBezTo>
                  <a:cubicBezTo>
                    <a:pt x="4989" y="12560"/>
                    <a:pt x="4989" y="12500"/>
                    <a:pt x="4942" y="12500"/>
                  </a:cubicBezTo>
                  <a:cubicBezTo>
                    <a:pt x="4120" y="12512"/>
                    <a:pt x="3298" y="12536"/>
                    <a:pt x="2477" y="12536"/>
                  </a:cubicBezTo>
                  <a:cubicBezTo>
                    <a:pt x="2382" y="12334"/>
                    <a:pt x="2286" y="12119"/>
                    <a:pt x="2191" y="11905"/>
                  </a:cubicBezTo>
                  <a:lnTo>
                    <a:pt x="2191" y="11905"/>
                  </a:lnTo>
                  <a:cubicBezTo>
                    <a:pt x="2280" y="11908"/>
                    <a:pt x="2369" y="11909"/>
                    <a:pt x="2457" y="11909"/>
                  </a:cubicBezTo>
                  <a:cubicBezTo>
                    <a:pt x="2721" y="11909"/>
                    <a:pt x="2980" y="11896"/>
                    <a:pt x="3239" y="11869"/>
                  </a:cubicBezTo>
                  <a:cubicBezTo>
                    <a:pt x="3275" y="11869"/>
                    <a:pt x="3275" y="11810"/>
                    <a:pt x="3239" y="11810"/>
                  </a:cubicBezTo>
                  <a:cubicBezTo>
                    <a:pt x="2882" y="11845"/>
                    <a:pt x="2525" y="11869"/>
                    <a:pt x="2179" y="11869"/>
                  </a:cubicBezTo>
                  <a:cubicBezTo>
                    <a:pt x="2120" y="11738"/>
                    <a:pt x="2060" y="11607"/>
                    <a:pt x="2013" y="11476"/>
                  </a:cubicBezTo>
                  <a:cubicBezTo>
                    <a:pt x="1965" y="11381"/>
                    <a:pt x="1929" y="11274"/>
                    <a:pt x="1882" y="11167"/>
                  </a:cubicBezTo>
                  <a:lnTo>
                    <a:pt x="1882" y="11167"/>
                  </a:lnTo>
                  <a:cubicBezTo>
                    <a:pt x="2247" y="11194"/>
                    <a:pt x="2616" y="11204"/>
                    <a:pt x="2984" y="11204"/>
                  </a:cubicBezTo>
                  <a:cubicBezTo>
                    <a:pt x="3408" y="11204"/>
                    <a:pt x="3831" y="11191"/>
                    <a:pt x="4251" y="11179"/>
                  </a:cubicBezTo>
                  <a:cubicBezTo>
                    <a:pt x="4287" y="11179"/>
                    <a:pt x="4287" y="11119"/>
                    <a:pt x="4251" y="11107"/>
                  </a:cubicBezTo>
                  <a:cubicBezTo>
                    <a:pt x="3800" y="11100"/>
                    <a:pt x="3341" y="11086"/>
                    <a:pt x="2881" y="11086"/>
                  </a:cubicBezTo>
                  <a:cubicBezTo>
                    <a:pt x="2539" y="11086"/>
                    <a:pt x="2198" y="11094"/>
                    <a:pt x="1858" y="11119"/>
                  </a:cubicBezTo>
                  <a:cubicBezTo>
                    <a:pt x="1774" y="10905"/>
                    <a:pt x="1691" y="10691"/>
                    <a:pt x="1608" y="10476"/>
                  </a:cubicBezTo>
                  <a:lnTo>
                    <a:pt x="1620" y="10476"/>
                  </a:lnTo>
                  <a:cubicBezTo>
                    <a:pt x="1923" y="10449"/>
                    <a:pt x="2220" y="10436"/>
                    <a:pt x="2520" y="10436"/>
                  </a:cubicBezTo>
                  <a:cubicBezTo>
                    <a:pt x="2621" y="10436"/>
                    <a:pt x="2721" y="10438"/>
                    <a:pt x="2822" y="10441"/>
                  </a:cubicBezTo>
                  <a:cubicBezTo>
                    <a:pt x="2858" y="10441"/>
                    <a:pt x="2858" y="10381"/>
                    <a:pt x="2822" y="10381"/>
                  </a:cubicBezTo>
                  <a:cubicBezTo>
                    <a:pt x="2687" y="10369"/>
                    <a:pt x="2554" y="10364"/>
                    <a:pt x="2420" y="10364"/>
                  </a:cubicBezTo>
                  <a:cubicBezTo>
                    <a:pt x="2154" y="10364"/>
                    <a:pt x="1890" y="10385"/>
                    <a:pt x="1620" y="10417"/>
                  </a:cubicBezTo>
                  <a:cubicBezTo>
                    <a:pt x="1608" y="10417"/>
                    <a:pt x="1596" y="10429"/>
                    <a:pt x="1596" y="10441"/>
                  </a:cubicBezTo>
                  <a:cubicBezTo>
                    <a:pt x="1501" y="10202"/>
                    <a:pt x="1417" y="9952"/>
                    <a:pt x="1334" y="9702"/>
                  </a:cubicBezTo>
                  <a:lnTo>
                    <a:pt x="1334" y="9702"/>
                  </a:lnTo>
                  <a:cubicBezTo>
                    <a:pt x="1644" y="9708"/>
                    <a:pt x="1953" y="9711"/>
                    <a:pt x="2263" y="9711"/>
                  </a:cubicBezTo>
                  <a:cubicBezTo>
                    <a:pt x="2572" y="9711"/>
                    <a:pt x="2882" y="9708"/>
                    <a:pt x="3191" y="9702"/>
                  </a:cubicBezTo>
                  <a:cubicBezTo>
                    <a:pt x="3227" y="9702"/>
                    <a:pt x="3227" y="9643"/>
                    <a:pt x="3191" y="9643"/>
                  </a:cubicBezTo>
                  <a:cubicBezTo>
                    <a:pt x="2827" y="9636"/>
                    <a:pt x="2467" y="9629"/>
                    <a:pt x="2106" y="9629"/>
                  </a:cubicBezTo>
                  <a:cubicBezTo>
                    <a:pt x="1841" y="9629"/>
                    <a:pt x="1577" y="9633"/>
                    <a:pt x="1310" y="9643"/>
                  </a:cubicBezTo>
                  <a:cubicBezTo>
                    <a:pt x="1239" y="9428"/>
                    <a:pt x="1179" y="9226"/>
                    <a:pt x="1108" y="9012"/>
                  </a:cubicBezTo>
                  <a:lnTo>
                    <a:pt x="1108" y="9012"/>
                  </a:lnTo>
                  <a:cubicBezTo>
                    <a:pt x="1149" y="9013"/>
                    <a:pt x="1189" y="9014"/>
                    <a:pt x="1230" y="9014"/>
                  </a:cubicBezTo>
                  <a:cubicBezTo>
                    <a:pt x="1508" y="9014"/>
                    <a:pt x="1778" y="8979"/>
                    <a:pt x="2048" y="8917"/>
                  </a:cubicBezTo>
                  <a:cubicBezTo>
                    <a:pt x="2070" y="8906"/>
                    <a:pt x="2062" y="8867"/>
                    <a:pt x="2044" y="8867"/>
                  </a:cubicBezTo>
                  <a:cubicBezTo>
                    <a:pt x="2041" y="8867"/>
                    <a:pt x="2039" y="8868"/>
                    <a:pt x="2036" y="8869"/>
                  </a:cubicBezTo>
                  <a:cubicBezTo>
                    <a:pt x="1715" y="8928"/>
                    <a:pt x="1405" y="8952"/>
                    <a:pt x="1096" y="8952"/>
                  </a:cubicBezTo>
                  <a:cubicBezTo>
                    <a:pt x="1024" y="8702"/>
                    <a:pt x="953" y="8464"/>
                    <a:pt x="893" y="8214"/>
                  </a:cubicBezTo>
                  <a:cubicBezTo>
                    <a:pt x="1263" y="8214"/>
                    <a:pt x="1632" y="8238"/>
                    <a:pt x="1989" y="8274"/>
                  </a:cubicBezTo>
                  <a:cubicBezTo>
                    <a:pt x="2025" y="8274"/>
                    <a:pt x="2036" y="8214"/>
                    <a:pt x="2001" y="8202"/>
                  </a:cubicBezTo>
                  <a:cubicBezTo>
                    <a:pt x="1755" y="8170"/>
                    <a:pt x="1509" y="8155"/>
                    <a:pt x="1259" y="8155"/>
                  </a:cubicBezTo>
                  <a:cubicBezTo>
                    <a:pt x="1134" y="8155"/>
                    <a:pt x="1009" y="8158"/>
                    <a:pt x="882" y="8166"/>
                  </a:cubicBezTo>
                  <a:cubicBezTo>
                    <a:pt x="834" y="7952"/>
                    <a:pt x="798" y="7750"/>
                    <a:pt x="762" y="7535"/>
                  </a:cubicBezTo>
                  <a:lnTo>
                    <a:pt x="1715" y="7535"/>
                  </a:lnTo>
                  <a:cubicBezTo>
                    <a:pt x="1751" y="7523"/>
                    <a:pt x="1751" y="7476"/>
                    <a:pt x="1715" y="7476"/>
                  </a:cubicBezTo>
                  <a:cubicBezTo>
                    <a:pt x="1393" y="7464"/>
                    <a:pt x="1072" y="7464"/>
                    <a:pt x="751" y="7464"/>
                  </a:cubicBezTo>
                  <a:cubicBezTo>
                    <a:pt x="703" y="7178"/>
                    <a:pt x="667" y="6904"/>
                    <a:pt x="643" y="6619"/>
                  </a:cubicBezTo>
                  <a:lnTo>
                    <a:pt x="1346" y="6619"/>
                  </a:lnTo>
                  <a:cubicBezTo>
                    <a:pt x="1393" y="6619"/>
                    <a:pt x="1393" y="6547"/>
                    <a:pt x="1346" y="6547"/>
                  </a:cubicBezTo>
                  <a:cubicBezTo>
                    <a:pt x="1227" y="6541"/>
                    <a:pt x="1108" y="6538"/>
                    <a:pt x="990" y="6538"/>
                  </a:cubicBezTo>
                  <a:cubicBezTo>
                    <a:pt x="873" y="6538"/>
                    <a:pt x="756" y="6541"/>
                    <a:pt x="643" y="6547"/>
                  </a:cubicBezTo>
                  <a:cubicBezTo>
                    <a:pt x="620" y="6238"/>
                    <a:pt x="620" y="5940"/>
                    <a:pt x="631" y="5642"/>
                  </a:cubicBezTo>
                  <a:cubicBezTo>
                    <a:pt x="814" y="5642"/>
                    <a:pt x="991" y="5648"/>
                    <a:pt x="1170" y="5648"/>
                  </a:cubicBezTo>
                  <a:cubicBezTo>
                    <a:pt x="1260" y="5648"/>
                    <a:pt x="1350" y="5646"/>
                    <a:pt x="1441" y="5642"/>
                  </a:cubicBezTo>
                  <a:cubicBezTo>
                    <a:pt x="1477" y="5642"/>
                    <a:pt x="1477" y="5583"/>
                    <a:pt x="1441" y="5583"/>
                  </a:cubicBezTo>
                  <a:cubicBezTo>
                    <a:pt x="1304" y="5577"/>
                    <a:pt x="1170" y="5574"/>
                    <a:pt x="1036" y="5574"/>
                  </a:cubicBezTo>
                  <a:cubicBezTo>
                    <a:pt x="902" y="5574"/>
                    <a:pt x="768" y="5577"/>
                    <a:pt x="631" y="5583"/>
                  </a:cubicBezTo>
                  <a:cubicBezTo>
                    <a:pt x="655" y="5273"/>
                    <a:pt x="691" y="4976"/>
                    <a:pt x="751" y="4666"/>
                  </a:cubicBezTo>
                  <a:cubicBezTo>
                    <a:pt x="989" y="4678"/>
                    <a:pt x="1215" y="4678"/>
                    <a:pt x="1441" y="4678"/>
                  </a:cubicBezTo>
                  <a:cubicBezTo>
                    <a:pt x="1477" y="4678"/>
                    <a:pt x="1477" y="4618"/>
                    <a:pt x="1441" y="4618"/>
                  </a:cubicBezTo>
                  <a:cubicBezTo>
                    <a:pt x="1366" y="4614"/>
                    <a:pt x="1290" y="4613"/>
                    <a:pt x="1215" y="4613"/>
                  </a:cubicBezTo>
                  <a:cubicBezTo>
                    <a:pt x="1064" y="4613"/>
                    <a:pt x="913" y="4618"/>
                    <a:pt x="762" y="4618"/>
                  </a:cubicBezTo>
                  <a:cubicBezTo>
                    <a:pt x="822" y="4368"/>
                    <a:pt x="893" y="4130"/>
                    <a:pt x="977" y="3892"/>
                  </a:cubicBezTo>
                  <a:cubicBezTo>
                    <a:pt x="1151" y="3892"/>
                    <a:pt x="1326" y="3897"/>
                    <a:pt x="1501" y="3897"/>
                  </a:cubicBezTo>
                  <a:cubicBezTo>
                    <a:pt x="1588" y="3897"/>
                    <a:pt x="1675" y="3896"/>
                    <a:pt x="1763" y="3892"/>
                  </a:cubicBezTo>
                  <a:cubicBezTo>
                    <a:pt x="1810" y="3892"/>
                    <a:pt x="1810" y="3821"/>
                    <a:pt x="1763" y="3821"/>
                  </a:cubicBezTo>
                  <a:cubicBezTo>
                    <a:pt x="1513" y="3821"/>
                    <a:pt x="1251" y="3821"/>
                    <a:pt x="1001" y="3833"/>
                  </a:cubicBezTo>
                  <a:cubicBezTo>
                    <a:pt x="1096" y="3571"/>
                    <a:pt x="1203" y="3321"/>
                    <a:pt x="1346" y="3071"/>
                  </a:cubicBezTo>
                  <a:cubicBezTo>
                    <a:pt x="1655" y="3094"/>
                    <a:pt x="1965" y="3106"/>
                    <a:pt x="2263" y="3118"/>
                  </a:cubicBezTo>
                  <a:cubicBezTo>
                    <a:pt x="2310" y="3118"/>
                    <a:pt x="2310" y="3047"/>
                    <a:pt x="2263" y="3035"/>
                  </a:cubicBezTo>
                  <a:cubicBezTo>
                    <a:pt x="1977" y="3023"/>
                    <a:pt x="1679" y="3011"/>
                    <a:pt x="1393" y="2999"/>
                  </a:cubicBezTo>
                  <a:cubicBezTo>
                    <a:pt x="1548" y="2725"/>
                    <a:pt x="1739" y="2463"/>
                    <a:pt x="1953" y="2225"/>
                  </a:cubicBezTo>
                  <a:cubicBezTo>
                    <a:pt x="2370" y="2261"/>
                    <a:pt x="2798" y="2309"/>
                    <a:pt x="3227" y="2380"/>
                  </a:cubicBezTo>
                  <a:cubicBezTo>
                    <a:pt x="3230" y="2381"/>
                    <a:pt x="3233" y="2381"/>
                    <a:pt x="3236" y="2381"/>
                  </a:cubicBezTo>
                  <a:cubicBezTo>
                    <a:pt x="3278" y="2381"/>
                    <a:pt x="3295" y="2308"/>
                    <a:pt x="3251" y="2297"/>
                  </a:cubicBezTo>
                  <a:cubicBezTo>
                    <a:pt x="2834" y="2213"/>
                    <a:pt x="2417" y="2178"/>
                    <a:pt x="1989" y="2178"/>
                  </a:cubicBezTo>
                  <a:cubicBezTo>
                    <a:pt x="2155" y="1987"/>
                    <a:pt x="2346" y="1820"/>
                    <a:pt x="2536" y="1678"/>
                  </a:cubicBezTo>
                  <a:cubicBezTo>
                    <a:pt x="2780" y="1655"/>
                    <a:pt x="3023" y="1646"/>
                    <a:pt x="3267" y="1646"/>
                  </a:cubicBezTo>
                  <a:cubicBezTo>
                    <a:pt x="3547" y="1646"/>
                    <a:pt x="3828" y="1658"/>
                    <a:pt x="4108" y="1678"/>
                  </a:cubicBezTo>
                  <a:cubicBezTo>
                    <a:pt x="4112" y="1678"/>
                    <a:pt x="4115" y="1679"/>
                    <a:pt x="4118" y="1679"/>
                  </a:cubicBezTo>
                  <a:cubicBezTo>
                    <a:pt x="4155" y="1679"/>
                    <a:pt x="4152" y="1617"/>
                    <a:pt x="4108" y="1606"/>
                  </a:cubicBezTo>
                  <a:cubicBezTo>
                    <a:pt x="3850" y="1575"/>
                    <a:pt x="3593" y="1560"/>
                    <a:pt x="3333" y="1560"/>
                  </a:cubicBezTo>
                  <a:cubicBezTo>
                    <a:pt x="3101" y="1560"/>
                    <a:pt x="2868" y="1572"/>
                    <a:pt x="2632" y="1594"/>
                  </a:cubicBezTo>
                  <a:cubicBezTo>
                    <a:pt x="2941" y="1368"/>
                    <a:pt x="3263" y="1189"/>
                    <a:pt x="3620" y="1046"/>
                  </a:cubicBezTo>
                  <a:cubicBezTo>
                    <a:pt x="3620" y="1070"/>
                    <a:pt x="3620" y="1094"/>
                    <a:pt x="3656" y="1094"/>
                  </a:cubicBezTo>
                  <a:cubicBezTo>
                    <a:pt x="4001" y="1118"/>
                    <a:pt x="4358" y="1154"/>
                    <a:pt x="4715" y="1166"/>
                  </a:cubicBezTo>
                  <a:cubicBezTo>
                    <a:pt x="4718" y="1166"/>
                    <a:pt x="4721" y="1167"/>
                    <a:pt x="4724" y="1167"/>
                  </a:cubicBezTo>
                  <a:cubicBezTo>
                    <a:pt x="4763" y="1167"/>
                    <a:pt x="4760" y="1094"/>
                    <a:pt x="4715" y="1094"/>
                  </a:cubicBezTo>
                  <a:cubicBezTo>
                    <a:pt x="4453" y="1070"/>
                    <a:pt x="4180" y="1058"/>
                    <a:pt x="3918" y="1035"/>
                  </a:cubicBezTo>
                  <a:cubicBezTo>
                    <a:pt x="3941" y="1023"/>
                    <a:pt x="3953" y="987"/>
                    <a:pt x="3965" y="951"/>
                  </a:cubicBezTo>
                  <a:cubicBezTo>
                    <a:pt x="3965" y="939"/>
                    <a:pt x="3977" y="939"/>
                    <a:pt x="3977" y="927"/>
                  </a:cubicBezTo>
                  <a:cubicBezTo>
                    <a:pt x="4275" y="844"/>
                    <a:pt x="4572" y="785"/>
                    <a:pt x="4894" y="761"/>
                  </a:cubicBezTo>
                  <a:cubicBezTo>
                    <a:pt x="5066" y="749"/>
                    <a:pt x="5245" y="743"/>
                    <a:pt x="5427" y="743"/>
                  </a:cubicBezTo>
                  <a:close/>
                  <a:moveTo>
                    <a:pt x="6334" y="1"/>
                  </a:moveTo>
                  <a:cubicBezTo>
                    <a:pt x="6073" y="1"/>
                    <a:pt x="5810" y="16"/>
                    <a:pt x="5549" y="46"/>
                  </a:cubicBezTo>
                  <a:cubicBezTo>
                    <a:pt x="5096" y="94"/>
                    <a:pt x="4060" y="165"/>
                    <a:pt x="3715" y="594"/>
                  </a:cubicBezTo>
                  <a:cubicBezTo>
                    <a:pt x="3251" y="761"/>
                    <a:pt x="2810" y="975"/>
                    <a:pt x="2453" y="1249"/>
                  </a:cubicBezTo>
                  <a:cubicBezTo>
                    <a:pt x="0" y="3082"/>
                    <a:pt x="0" y="6452"/>
                    <a:pt x="774" y="9131"/>
                  </a:cubicBezTo>
                  <a:cubicBezTo>
                    <a:pt x="1298" y="10893"/>
                    <a:pt x="2060" y="12607"/>
                    <a:pt x="2870" y="14262"/>
                  </a:cubicBezTo>
                  <a:cubicBezTo>
                    <a:pt x="3727" y="16025"/>
                    <a:pt x="4632" y="17870"/>
                    <a:pt x="5823" y="19430"/>
                  </a:cubicBezTo>
                  <a:cubicBezTo>
                    <a:pt x="5858" y="19477"/>
                    <a:pt x="5906" y="19489"/>
                    <a:pt x="5942" y="19489"/>
                  </a:cubicBezTo>
                  <a:cubicBezTo>
                    <a:pt x="5918" y="19513"/>
                    <a:pt x="5918" y="19561"/>
                    <a:pt x="5942" y="19596"/>
                  </a:cubicBezTo>
                  <a:lnTo>
                    <a:pt x="6001" y="19668"/>
                  </a:lnTo>
                  <a:cubicBezTo>
                    <a:pt x="6019" y="19695"/>
                    <a:pt x="6064" y="19708"/>
                    <a:pt x="6105" y="19708"/>
                  </a:cubicBezTo>
                  <a:cubicBezTo>
                    <a:pt x="6119" y="19708"/>
                    <a:pt x="6132" y="19707"/>
                    <a:pt x="6144" y="19704"/>
                  </a:cubicBezTo>
                  <a:cubicBezTo>
                    <a:pt x="6989" y="19430"/>
                    <a:pt x="7823" y="18882"/>
                    <a:pt x="8585" y="18441"/>
                  </a:cubicBezTo>
                  <a:cubicBezTo>
                    <a:pt x="8680" y="18394"/>
                    <a:pt x="8692" y="18299"/>
                    <a:pt x="8668" y="18227"/>
                  </a:cubicBezTo>
                  <a:cubicBezTo>
                    <a:pt x="10014" y="16298"/>
                    <a:pt x="10954" y="14036"/>
                    <a:pt x="11633" y="11786"/>
                  </a:cubicBezTo>
                  <a:cubicBezTo>
                    <a:pt x="11645" y="11774"/>
                    <a:pt x="11657" y="11774"/>
                    <a:pt x="11669" y="11762"/>
                  </a:cubicBezTo>
                  <a:cubicBezTo>
                    <a:pt x="11704" y="11738"/>
                    <a:pt x="11704" y="11691"/>
                    <a:pt x="11669" y="11667"/>
                  </a:cubicBezTo>
                  <a:cubicBezTo>
                    <a:pt x="11692" y="11584"/>
                    <a:pt x="11716" y="11512"/>
                    <a:pt x="11740" y="11429"/>
                  </a:cubicBezTo>
                  <a:cubicBezTo>
                    <a:pt x="11800" y="11262"/>
                    <a:pt x="11847" y="11083"/>
                    <a:pt x="11895" y="10905"/>
                  </a:cubicBezTo>
                  <a:cubicBezTo>
                    <a:pt x="11907" y="10893"/>
                    <a:pt x="11907" y="10881"/>
                    <a:pt x="11907" y="10869"/>
                  </a:cubicBezTo>
                  <a:cubicBezTo>
                    <a:pt x="12002" y="10512"/>
                    <a:pt x="12097" y="10167"/>
                    <a:pt x="12181" y="9809"/>
                  </a:cubicBezTo>
                  <a:cubicBezTo>
                    <a:pt x="12192" y="9798"/>
                    <a:pt x="12204" y="9786"/>
                    <a:pt x="12216" y="9786"/>
                  </a:cubicBezTo>
                  <a:cubicBezTo>
                    <a:pt x="12276" y="9750"/>
                    <a:pt x="12252" y="9690"/>
                    <a:pt x="12216" y="9667"/>
                  </a:cubicBezTo>
                  <a:cubicBezTo>
                    <a:pt x="12609" y="7964"/>
                    <a:pt x="12812" y="6190"/>
                    <a:pt x="12395" y="4499"/>
                  </a:cubicBezTo>
                  <a:cubicBezTo>
                    <a:pt x="11931" y="2606"/>
                    <a:pt x="10680" y="1142"/>
                    <a:pt x="8859" y="463"/>
                  </a:cubicBezTo>
                  <a:cubicBezTo>
                    <a:pt x="8047" y="162"/>
                    <a:pt x="7193" y="1"/>
                    <a:pt x="6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8"/>
            <p:cNvSpPr/>
            <p:nvPr/>
          </p:nvSpPr>
          <p:spPr>
            <a:xfrm>
              <a:off x="2427075" y="2409050"/>
              <a:ext cx="167300" cy="162750"/>
            </a:xfrm>
            <a:custGeom>
              <a:avLst/>
              <a:gdLst/>
              <a:ahLst/>
              <a:cxnLst/>
              <a:rect l="l" t="t" r="r" b="b"/>
              <a:pathLst>
                <a:path w="6692" h="6510" extrusionOk="0">
                  <a:moveTo>
                    <a:pt x="3876" y="435"/>
                  </a:moveTo>
                  <a:cubicBezTo>
                    <a:pt x="4240" y="435"/>
                    <a:pt x="4566" y="540"/>
                    <a:pt x="4846" y="727"/>
                  </a:cubicBezTo>
                  <a:cubicBezTo>
                    <a:pt x="4715" y="727"/>
                    <a:pt x="4584" y="739"/>
                    <a:pt x="4454" y="751"/>
                  </a:cubicBezTo>
                  <a:cubicBezTo>
                    <a:pt x="4299" y="668"/>
                    <a:pt x="4132" y="608"/>
                    <a:pt x="3989" y="548"/>
                  </a:cubicBezTo>
                  <a:cubicBezTo>
                    <a:pt x="3894" y="513"/>
                    <a:pt x="3811" y="477"/>
                    <a:pt x="3715" y="441"/>
                  </a:cubicBezTo>
                  <a:cubicBezTo>
                    <a:pt x="3770" y="437"/>
                    <a:pt x="3823" y="435"/>
                    <a:pt x="3876" y="435"/>
                  </a:cubicBezTo>
                  <a:close/>
                  <a:moveTo>
                    <a:pt x="3513" y="465"/>
                  </a:moveTo>
                  <a:cubicBezTo>
                    <a:pt x="3668" y="537"/>
                    <a:pt x="3811" y="608"/>
                    <a:pt x="3965" y="679"/>
                  </a:cubicBezTo>
                  <a:cubicBezTo>
                    <a:pt x="4037" y="715"/>
                    <a:pt x="4108" y="763"/>
                    <a:pt x="4180" y="798"/>
                  </a:cubicBezTo>
                  <a:cubicBezTo>
                    <a:pt x="4049" y="822"/>
                    <a:pt x="3930" y="846"/>
                    <a:pt x="3811" y="894"/>
                  </a:cubicBezTo>
                  <a:cubicBezTo>
                    <a:pt x="3703" y="822"/>
                    <a:pt x="3584" y="763"/>
                    <a:pt x="3465" y="703"/>
                  </a:cubicBezTo>
                  <a:cubicBezTo>
                    <a:pt x="3370" y="656"/>
                    <a:pt x="3275" y="596"/>
                    <a:pt x="3180" y="548"/>
                  </a:cubicBezTo>
                  <a:cubicBezTo>
                    <a:pt x="3299" y="513"/>
                    <a:pt x="3406" y="489"/>
                    <a:pt x="3513" y="465"/>
                  </a:cubicBezTo>
                  <a:close/>
                  <a:moveTo>
                    <a:pt x="2810" y="537"/>
                  </a:moveTo>
                  <a:cubicBezTo>
                    <a:pt x="2842" y="579"/>
                    <a:pt x="2893" y="622"/>
                    <a:pt x="2946" y="622"/>
                  </a:cubicBezTo>
                  <a:cubicBezTo>
                    <a:pt x="2953" y="622"/>
                    <a:pt x="2959" y="621"/>
                    <a:pt x="2965" y="620"/>
                  </a:cubicBezTo>
                  <a:cubicBezTo>
                    <a:pt x="3108" y="703"/>
                    <a:pt x="3239" y="798"/>
                    <a:pt x="3370" y="882"/>
                  </a:cubicBezTo>
                  <a:cubicBezTo>
                    <a:pt x="3430" y="918"/>
                    <a:pt x="3477" y="965"/>
                    <a:pt x="3537" y="1001"/>
                  </a:cubicBezTo>
                  <a:cubicBezTo>
                    <a:pt x="3465" y="1037"/>
                    <a:pt x="3406" y="1072"/>
                    <a:pt x="3334" y="1108"/>
                  </a:cubicBezTo>
                  <a:cubicBezTo>
                    <a:pt x="3060" y="929"/>
                    <a:pt x="2775" y="775"/>
                    <a:pt x="2489" y="608"/>
                  </a:cubicBezTo>
                  <a:cubicBezTo>
                    <a:pt x="2596" y="584"/>
                    <a:pt x="2703" y="560"/>
                    <a:pt x="2810" y="537"/>
                  </a:cubicBezTo>
                  <a:close/>
                  <a:moveTo>
                    <a:pt x="2298" y="668"/>
                  </a:moveTo>
                  <a:cubicBezTo>
                    <a:pt x="2572" y="858"/>
                    <a:pt x="2870" y="1072"/>
                    <a:pt x="3180" y="1215"/>
                  </a:cubicBezTo>
                  <a:cubicBezTo>
                    <a:pt x="3084" y="1287"/>
                    <a:pt x="2989" y="1370"/>
                    <a:pt x="2906" y="1453"/>
                  </a:cubicBezTo>
                  <a:cubicBezTo>
                    <a:pt x="2525" y="1251"/>
                    <a:pt x="2096" y="1084"/>
                    <a:pt x="1691" y="918"/>
                  </a:cubicBezTo>
                  <a:cubicBezTo>
                    <a:pt x="1894" y="810"/>
                    <a:pt x="2096" y="727"/>
                    <a:pt x="2298" y="668"/>
                  </a:cubicBezTo>
                  <a:close/>
                  <a:moveTo>
                    <a:pt x="1620" y="965"/>
                  </a:moveTo>
                  <a:cubicBezTo>
                    <a:pt x="2013" y="1168"/>
                    <a:pt x="2418" y="1394"/>
                    <a:pt x="2822" y="1549"/>
                  </a:cubicBezTo>
                  <a:cubicBezTo>
                    <a:pt x="2727" y="1668"/>
                    <a:pt x="2632" y="1799"/>
                    <a:pt x="2560" y="1941"/>
                  </a:cubicBezTo>
                  <a:cubicBezTo>
                    <a:pt x="2120" y="1703"/>
                    <a:pt x="1667" y="1513"/>
                    <a:pt x="1215" y="1299"/>
                  </a:cubicBezTo>
                  <a:cubicBezTo>
                    <a:pt x="1346" y="1168"/>
                    <a:pt x="1477" y="1060"/>
                    <a:pt x="1620" y="965"/>
                  </a:cubicBezTo>
                  <a:close/>
                  <a:moveTo>
                    <a:pt x="1155" y="1370"/>
                  </a:moveTo>
                  <a:cubicBezTo>
                    <a:pt x="1596" y="1596"/>
                    <a:pt x="2048" y="1846"/>
                    <a:pt x="2501" y="2037"/>
                  </a:cubicBezTo>
                  <a:cubicBezTo>
                    <a:pt x="2441" y="2168"/>
                    <a:pt x="2394" y="2311"/>
                    <a:pt x="2346" y="2453"/>
                  </a:cubicBezTo>
                  <a:cubicBezTo>
                    <a:pt x="1846" y="2239"/>
                    <a:pt x="1334" y="2061"/>
                    <a:pt x="834" y="1846"/>
                  </a:cubicBezTo>
                  <a:cubicBezTo>
                    <a:pt x="929" y="1668"/>
                    <a:pt x="1025" y="1513"/>
                    <a:pt x="1155" y="1370"/>
                  </a:cubicBezTo>
                  <a:close/>
                  <a:moveTo>
                    <a:pt x="810" y="1894"/>
                  </a:moveTo>
                  <a:cubicBezTo>
                    <a:pt x="1286" y="2144"/>
                    <a:pt x="1798" y="2406"/>
                    <a:pt x="2322" y="2549"/>
                  </a:cubicBezTo>
                  <a:cubicBezTo>
                    <a:pt x="2287" y="2680"/>
                    <a:pt x="2263" y="2811"/>
                    <a:pt x="2251" y="2954"/>
                  </a:cubicBezTo>
                  <a:cubicBezTo>
                    <a:pt x="1727" y="2763"/>
                    <a:pt x="1203" y="2549"/>
                    <a:pt x="667" y="2382"/>
                  </a:cubicBezTo>
                  <a:cubicBezTo>
                    <a:pt x="665" y="2381"/>
                    <a:pt x="662" y="2380"/>
                    <a:pt x="660" y="2380"/>
                  </a:cubicBezTo>
                  <a:cubicBezTo>
                    <a:pt x="639" y="2380"/>
                    <a:pt x="622" y="2419"/>
                    <a:pt x="644" y="2430"/>
                  </a:cubicBezTo>
                  <a:cubicBezTo>
                    <a:pt x="1155" y="2680"/>
                    <a:pt x="1691" y="2906"/>
                    <a:pt x="2239" y="3096"/>
                  </a:cubicBezTo>
                  <a:cubicBezTo>
                    <a:pt x="2227" y="3275"/>
                    <a:pt x="2227" y="3454"/>
                    <a:pt x="2239" y="3656"/>
                  </a:cubicBezTo>
                  <a:cubicBezTo>
                    <a:pt x="1703" y="3406"/>
                    <a:pt x="1096" y="3239"/>
                    <a:pt x="536" y="3061"/>
                  </a:cubicBezTo>
                  <a:cubicBezTo>
                    <a:pt x="548" y="2656"/>
                    <a:pt x="632" y="2263"/>
                    <a:pt x="810" y="1894"/>
                  </a:cubicBezTo>
                  <a:close/>
                  <a:moveTo>
                    <a:pt x="524" y="3144"/>
                  </a:moveTo>
                  <a:lnTo>
                    <a:pt x="524" y="3144"/>
                  </a:lnTo>
                  <a:cubicBezTo>
                    <a:pt x="1084" y="3382"/>
                    <a:pt x="1667" y="3632"/>
                    <a:pt x="2239" y="3787"/>
                  </a:cubicBezTo>
                  <a:cubicBezTo>
                    <a:pt x="2263" y="3954"/>
                    <a:pt x="2287" y="4132"/>
                    <a:pt x="2310" y="4299"/>
                  </a:cubicBezTo>
                  <a:cubicBezTo>
                    <a:pt x="1739" y="4073"/>
                    <a:pt x="1144" y="3894"/>
                    <a:pt x="560" y="3680"/>
                  </a:cubicBezTo>
                  <a:cubicBezTo>
                    <a:pt x="536" y="3501"/>
                    <a:pt x="524" y="3323"/>
                    <a:pt x="524" y="3144"/>
                  </a:cubicBezTo>
                  <a:close/>
                  <a:moveTo>
                    <a:pt x="572" y="3775"/>
                  </a:moveTo>
                  <a:lnTo>
                    <a:pt x="572" y="3775"/>
                  </a:lnTo>
                  <a:cubicBezTo>
                    <a:pt x="786" y="3918"/>
                    <a:pt x="1132" y="3989"/>
                    <a:pt x="1322" y="4061"/>
                  </a:cubicBezTo>
                  <a:cubicBezTo>
                    <a:pt x="1525" y="4144"/>
                    <a:pt x="1715" y="4216"/>
                    <a:pt x="1917" y="4287"/>
                  </a:cubicBezTo>
                  <a:cubicBezTo>
                    <a:pt x="2013" y="4335"/>
                    <a:pt x="2120" y="4370"/>
                    <a:pt x="2215" y="4406"/>
                  </a:cubicBezTo>
                  <a:cubicBezTo>
                    <a:pt x="2263" y="4418"/>
                    <a:pt x="2298" y="4442"/>
                    <a:pt x="2346" y="4454"/>
                  </a:cubicBezTo>
                  <a:cubicBezTo>
                    <a:pt x="2394" y="4656"/>
                    <a:pt x="2453" y="4847"/>
                    <a:pt x="2537" y="5037"/>
                  </a:cubicBezTo>
                  <a:cubicBezTo>
                    <a:pt x="1953" y="4811"/>
                    <a:pt x="1346" y="4644"/>
                    <a:pt x="751" y="4418"/>
                  </a:cubicBezTo>
                  <a:cubicBezTo>
                    <a:pt x="691" y="4251"/>
                    <a:pt x="632" y="4085"/>
                    <a:pt x="596" y="3894"/>
                  </a:cubicBezTo>
                  <a:cubicBezTo>
                    <a:pt x="584" y="3858"/>
                    <a:pt x="584" y="3811"/>
                    <a:pt x="572" y="3775"/>
                  </a:cubicBezTo>
                  <a:close/>
                  <a:moveTo>
                    <a:pt x="810" y="4537"/>
                  </a:moveTo>
                  <a:lnTo>
                    <a:pt x="810" y="4537"/>
                  </a:lnTo>
                  <a:cubicBezTo>
                    <a:pt x="1370" y="4823"/>
                    <a:pt x="2001" y="5085"/>
                    <a:pt x="2608" y="5204"/>
                  </a:cubicBezTo>
                  <a:cubicBezTo>
                    <a:pt x="2656" y="5311"/>
                    <a:pt x="2715" y="5406"/>
                    <a:pt x="2775" y="5501"/>
                  </a:cubicBezTo>
                  <a:cubicBezTo>
                    <a:pt x="2263" y="5394"/>
                    <a:pt x="1763" y="5311"/>
                    <a:pt x="1251" y="5204"/>
                  </a:cubicBezTo>
                  <a:cubicBezTo>
                    <a:pt x="1072" y="5013"/>
                    <a:pt x="929" y="4787"/>
                    <a:pt x="810" y="4537"/>
                  </a:cubicBezTo>
                  <a:close/>
                  <a:moveTo>
                    <a:pt x="4629" y="1104"/>
                  </a:moveTo>
                  <a:cubicBezTo>
                    <a:pt x="4845" y="1104"/>
                    <a:pt x="5065" y="1123"/>
                    <a:pt x="5287" y="1144"/>
                  </a:cubicBezTo>
                  <a:cubicBezTo>
                    <a:pt x="6430" y="2561"/>
                    <a:pt x="6216" y="5621"/>
                    <a:pt x="3846" y="6025"/>
                  </a:cubicBezTo>
                  <a:cubicBezTo>
                    <a:pt x="3763" y="6037"/>
                    <a:pt x="3680" y="6049"/>
                    <a:pt x="3596" y="6061"/>
                  </a:cubicBezTo>
                  <a:cubicBezTo>
                    <a:pt x="3096" y="5132"/>
                    <a:pt x="2537" y="4418"/>
                    <a:pt x="2596" y="3275"/>
                  </a:cubicBezTo>
                  <a:cubicBezTo>
                    <a:pt x="2596" y="3251"/>
                    <a:pt x="2596" y="3215"/>
                    <a:pt x="2596" y="3192"/>
                  </a:cubicBezTo>
                  <a:cubicBezTo>
                    <a:pt x="2632" y="3168"/>
                    <a:pt x="2632" y="3120"/>
                    <a:pt x="2608" y="3096"/>
                  </a:cubicBezTo>
                  <a:cubicBezTo>
                    <a:pt x="2668" y="2442"/>
                    <a:pt x="2906" y="1822"/>
                    <a:pt x="3453" y="1430"/>
                  </a:cubicBezTo>
                  <a:cubicBezTo>
                    <a:pt x="3827" y="1173"/>
                    <a:pt x="4221" y="1104"/>
                    <a:pt x="4629" y="1104"/>
                  </a:cubicBezTo>
                  <a:close/>
                  <a:moveTo>
                    <a:pt x="1382" y="5335"/>
                  </a:moveTo>
                  <a:lnTo>
                    <a:pt x="1382" y="5335"/>
                  </a:lnTo>
                  <a:cubicBezTo>
                    <a:pt x="1882" y="5466"/>
                    <a:pt x="2382" y="5597"/>
                    <a:pt x="2894" y="5668"/>
                  </a:cubicBezTo>
                  <a:cubicBezTo>
                    <a:pt x="3013" y="5823"/>
                    <a:pt x="3144" y="5966"/>
                    <a:pt x="3299" y="6073"/>
                  </a:cubicBezTo>
                  <a:cubicBezTo>
                    <a:pt x="2560" y="6073"/>
                    <a:pt x="1882" y="5811"/>
                    <a:pt x="1382" y="5335"/>
                  </a:cubicBezTo>
                  <a:close/>
                  <a:moveTo>
                    <a:pt x="3270" y="1"/>
                  </a:moveTo>
                  <a:cubicBezTo>
                    <a:pt x="3153" y="1"/>
                    <a:pt x="3031" y="19"/>
                    <a:pt x="2918" y="36"/>
                  </a:cubicBezTo>
                  <a:cubicBezTo>
                    <a:pt x="2703" y="60"/>
                    <a:pt x="2501" y="120"/>
                    <a:pt x="2310" y="215"/>
                  </a:cubicBezTo>
                  <a:cubicBezTo>
                    <a:pt x="858" y="334"/>
                    <a:pt x="1" y="2370"/>
                    <a:pt x="155" y="3680"/>
                  </a:cubicBezTo>
                  <a:cubicBezTo>
                    <a:pt x="367" y="5372"/>
                    <a:pt x="1677" y="6509"/>
                    <a:pt x="3302" y="6509"/>
                  </a:cubicBezTo>
                  <a:cubicBezTo>
                    <a:pt x="3507" y="6509"/>
                    <a:pt x="3716" y="6491"/>
                    <a:pt x="3930" y="6454"/>
                  </a:cubicBezTo>
                  <a:cubicBezTo>
                    <a:pt x="5763" y="6144"/>
                    <a:pt x="6692" y="4311"/>
                    <a:pt x="6406" y="2573"/>
                  </a:cubicBezTo>
                  <a:cubicBezTo>
                    <a:pt x="6311" y="1941"/>
                    <a:pt x="6037" y="1370"/>
                    <a:pt x="5644" y="918"/>
                  </a:cubicBezTo>
                  <a:cubicBezTo>
                    <a:pt x="5632" y="846"/>
                    <a:pt x="5597" y="787"/>
                    <a:pt x="5501" y="775"/>
                  </a:cubicBezTo>
                  <a:cubicBezTo>
                    <a:pt x="5059" y="332"/>
                    <a:pt x="4487" y="58"/>
                    <a:pt x="3849" y="58"/>
                  </a:cubicBezTo>
                  <a:cubicBezTo>
                    <a:pt x="3766" y="58"/>
                    <a:pt x="3682" y="63"/>
                    <a:pt x="3596" y="72"/>
                  </a:cubicBezTo>
                  <a:cubicBezTo>
                    <a:pt x="3501" y="19"/>
                    <a:pt x="3388" y="1"/>
                    <a:pt x="3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" name="Google Shape;270;p18"/>
          <p:cNvGrpSpPr/>
          <p:nvPr/>
        </p:nvGrpSpPr>
        <p:grpSpPr>
          <a:xfrm>
            <a:off x="6989563" y="2898749"/>
            <a:ext cx="1444200" cy="1190574"/>
            <a:chOff x="6989563" y="2898749"/>
            <a:chExt cx="1444200" cy="1190574"/>
          </a:xfrm>
        </p:grpSpPr>
        <p:sp>
          <p:nvSpPr>
            <p:cNvPr id="271" name="Google Shape;271;p18"/>
            <p:cNvSpPr txBox="1"/>
            <p:nvPr/>
          </p:nvSpPr>
          <p:spPr>
            <a:xfrm>
              <a:off x="6989563" y="3575423"/>
              <a:ext cx="1444200" cy="51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72" name="Google Shape;272;p18"/>
            <p:cNvSpPr/>
            <p:nvPr/>
          </p:nvSpPr>
          <p:spPr>
            <a:xfrm>
              <a:off x="7265129" y="2898749"/>
              <a:ext cx="893067" cy="676687"/>
            </a:xfrm>
            <a:custGeom>
              <a:avLst/>
              <a:gdLst/>
              <a:ahLst/>
              <a:cxnLst/>
              <a:rect l="l" t="t" r="r" b="b"/>
              <a:pathLst>
                <a:path w="19670" h="14905" extrusionOk="0">
                  <a:moveTo>
                    <a:pt x="14657" y="1447"/>
                  </a:moveTo>
                  <a:cubicBezTo>
                    <a:pt x="15169" y="1697"/>
                    <a:pt x="15645" y="1995"/>
                    <a:pt x="16098" y="2340"/>
                  </a:cubicBezTo>
                  <a:cubicBezTo>
                    <a:pt x="15979" y="2292"/>
                    <a:pt x="15859" y="2269"/>
                    <a:pt x="15740" y="2233"/>
                  </a:cubicBezTo>
                  <a:cubicBezTo>
                    <a:pt x="15717" y="2233"/>
                    <a:pt x="15705" y="2233"/>
                    <a:pt x="15693" y="2257"/>
                  </a:cubicBezTo>
                  <a:cubicBezTo>
                    <a:pt x="15371" y="1959"/>
                    <a:pt x="15026" y="1685"/>
                    <a:pt x="14657" y="1447"/>
                  </a:cubicBezTo>
                  <a:close/>
                  <a:moveTo>
                    <a:pt x="15812" y="2364"/>
                  </a:moveTo>
                  <a:cubicBezTo>
                    <a:pt x="16038" y="2447"/>
                    <a:pt x="16252" y="2530"/>
                    <a:pt x="16467" y="2626"/>
                  </a:cubicBezTo>
                  <a:cubicBezTo>
                    <a:pt x="16812" y="2911"/>
                    <a:pt x="17122" y="3221"/>
                    <a:pt x="17419" y="3566"/>
                  </a:cubicBezTo>
                  <a:cubicBezTo>
                    <a:pt x="17133" y="3423"/>
                    <a:pt x="16836" y="3304"/>
                    <a:pt x="16550" y="3185"/>
                  </a:cubicBezTo>
                  <a:cubicBezTo>
                    <a:pt x="16324" y="2900"/>
                    <a:pt x="16074" y="2626"/>
                    <a:pt x="15812" y="2364"/>
                  </a:cubicBezTo>
                  <a:close/>
                  <a:moveTo>
                    <a:pt x="16645" y="3304"/>
                  </a:moveTo>
                  <a:cubicBezTo>
                    <a:pt x="16967" y="3459"/>
                    <a:pt x="17276" y="3626"/>
                    <a:pt x="17598" y="3781"/>
                  </a:cubicBezTo>
                  <a:cubicBezTo>
                    <a:pt x="17812" y="4043"/>
                    <a:pt x="18003" y="4316"/>
                    <a:pt x="18169" y="4602"/>
                  </a:cubicBezTo>
                  <a:cubicBezTo>
                    <a:pt x="17836" y="4388"/>
                    <a:pt x="17467" y="4209"/>
                    <a:pt x="17122" y="4019"/>
                  </a:cubicBezTo>
                  <a:cubicBezTo>
                    <a:pt x="16979" y="3769"/>
                    <a:pt x="16812" y="3531"/>
                    <a:pt x="16645" y="3304"/>
                  </a:cubicBezTo>
                  <a:close/>
                  <a:moveTo>
                    <a:pt x="17229" y="4209"/>
                  </a:moveTo>
                  <a:lnTo>
                    <a:pt x="17229" y="4209"/>
                  </a:lnTo>
                  <a:cubicBezTo>
                    <a:pt x="17586" y="4435"/>
                    <a:pt x="17943" y="4685"/>
                    <a:pt x="18324" y="4864"/>
                  </a:cubicBezTo>
                  <a:cubicBezTo>
                    <a:pt x="18622" y="5400"/>
                    <a:pt x="18848" y="5983"/>
                    <a:pt x="18991" y="6590"/>
                  </a:cubicBezTo>
                  <a:cubicBezTo>
                    <a:pt x="18634" y="6376"/>
                    <a:pt x="18276" y="6174"/>
                    <a:pt x="17919" y="5948"/>
                  </a:cubicBezTo>
                  <a:cubicBezTo>
                    <a:pt x="17860" y="5698"/>
                    <a:pt x="17776" y="5447"/>
                    <a:pt x="17693" y="5197"/>
                  </a:cubicBezTo>
                  <a:lnTo>
                    <a:pt x="17693" y="5197"/>
                  </a:lnTo>
                  <a:cubicBezTo>
                    <a:pt x="18003" y="5412"/>
                    <a:pt x="18324" y="5626"/>
                    <a:pt x="18657" y="5793"/>
                  </a:cubicBezTo>
                  <a:cubicBezTo>
                    <a:pt x="18663" y="5794"/>
                    <a:pt x="18668" y="5795"/>
                    <a:pt x="18673" y="5795"/>
                  </a:cubicBezTo>
                  <a:cubicBezTo>
                    <a:pt x="18714" y="5795"/>
                    <a:pt x="18748" y="5753"/>
                    <a:pt x="18705" y="5721"/>
                  </a:cubicBezTo>
                  <a:cubicBezTo>
                    <a:pt x="18372" y="5459"/>
                    <a:pt x="18003" y="5245"/>
                    <a:pt x="17622" y="5031"/>
                  </a:cubicBezTo>
                  <a:cubicBezTo>
                    <a:pt x="17514" y="4745"/>
                    <a:pt x="17383" y="4471"/>
                    <a:pt x="17229" y="4209"/>
                  </a:cubicBezTo>
                  <a:close/>
                  <a:moveTo>
                    <a:pt x="17955" y="6102"/>
                  </a:moveTo>
                  <a:cubicBezTo>
                    <a:pt x="18288" y="6352"/>
                    <a:pt x="18646" y="6579"/>
                    <a:pt x="19027" y="6733"/>
                  </a:cubicBezTo>
                  <a:cubicBezTo>
                    <a:pt x="19050" y="6841"/>
                    <a:pt x="19074" y="6960"/>
                    <a:pt x="19098" y="7067"/>
                  </a:cubicBezTo>
                  <a:cubicBezTo>
                    <a:pt x="19122" y="7210"/>
                    <a:pt x="19134" y="7352"/>
                    <a:pt x="19146" y="7495"/>
                  </a:cubicBezTo>
                  <a:cubicBezTo>
                    <a:pt x="19003" y="7400"/>
                    <a:pt x="18848" y="7317"/>
                    <a:pt x="18705" y="7222"/>
                  </a:cubicBezTo>
                  <a:cubicBezTo>
                    <a:pt x="18479" y="7091"/>
                    <a:pt x="18265" y="6948"/>
                    <a:pt x="18062" y="6805"/>
                  </a:cubicBezTo>
                  <a:cubicBezTo>
                    <a:pt x="18038" y="6567"/>
                    <a:pt x="18003" y="6340"/>
                    <a:pt x="17955" y="6102"/>
                  </a:cubicBezTo>
                  <a:close/>
                  <a:moveTo>
                    <a:pt x="18062" y="6924"/>
                  </a:moveTo>
                  <a:lnTo>
                    <a:pt x="18062" y="6924"/>
                  </a:lnTo>
                  <a:cubicBezTo>
                    <a:pt x="18407" y="7186"/>
                    <a:pt x="18777" y="7472"/>
                    <a:pt x="19158" y="7662"/>
                  </a:cubicBezTo>
                  <a:cubicBezTo>
                    <a:pt x="19181" y="7936"/>
                    <a:pt x="19181" y="8222"/>
                    <a:pt x="19158" y="8484"/>
                  </a:cubicBezTo>
                  <a:cubicBezTo>
                    <a:pt x="18967" y="8341"/>
                    <a:pt x="18753" y="8234"/>
                    <a:pt x="18550" y="8114"/>
                  </a:cubicBezTo>
                  <a:cubicBezTo>
                    <a:pt x="18384" y="8019"/>
                    <a:pt x="18217" y="7924"/>
                    <a:pt x="18050" y="7829"/>
                  </a:cubicBezTo>
                  <a:cubicBezTo>
                    <a:pt x="18074" y="7519"/>
                    <a:pt x="18086" y="7222"/>
                    <a:pt x="18062" y="6924"/>
                  </a:cubicBezTo>
                  <a:close/>
                  <a:moveTo>
                    <a:pt x="18038" y="7936"/>
                  </a:moveTo>
                  <a:cubicBezTo>
                    <a:pt x="18181" y="8031"/>
                    <a:pt x="18336" y="8126"/>
                    <a:pt x="18491" y="8222"/>
                  </a:cubicBezTo>
                  <a:cubicBezTo>
                    <a:pt x="18705" y="8353"/>
                    <a:pt x="18919" y="8495"/>
                    <a:pt x="19146" y="8591"/>
                  </a:cubicBezTo>
                  <a:cubicBezTo>
                    <a:pt x="19122" y="8853"/>
                    <a:pt x="19074" y="9103"/>
                    <a:pt x="19015" y="9353"/>
                  </a:cubicBezTo>
                  <a:cubicBezTo>
                    <a:pt x="18860" y="9222"/>
                    <a:pt x="18681" y="9115"/>
                    <a:pt x="18526" y="9007"/>
                  </a:cubicBezTo>
                  <a:cubicBezTo>
                    <a:pt x="18324" y="8865"/>
                    <a:pt x="18122" y="8710"/>
                    <a:pt x="17919" y="8579"/>
                  </a:cubicBezTo>
                  <a:cubicBezTo>
                    <a:pt x="17955" y="8388"/>
                    <a:pt x="17991" y="8210"/>
                    <a:pt x="18026" y="8007"/>
                  </a:cubicBezTo>
                  <a:cubicBezTo>
                    <a:pt x="18026" y="7984"/>
                    <a:pt x="18026" y="7960"/>
                    <a:pt x="18038" y="7936"/>
                  </a:cubicBezTo>
                  <a:close/>
                  <a:moveTo>
                    <a:pt x="17895" y="8674"/>
                  </a:moveTo>
                  <a:cubicBezTo>
                    <a:pt x="18062" y="8793"/>
                    <a:pt x="18217" y="8924"/>
                    <a:pt x="18384" y="9043"/>
                  </a:cubicBezTo>
                  <a:cubicBezTo>
                    <a:pt x="18574" y="9186"/>
                    <a:pt x="18765" y="9353"/>
                    <a:pt x="18967" y="9484"/>
                  </a:cubicBezTo>
                  <a:cubicBezTo>
                    <a:pt x="18907" y="9698"/>
                    <a:pt x="18836" y="9900"/>
                    <a:pt x="18753" y="10091"/>
                  </a:cubicBezTo>
                  <a:cubicBezTo>
                    <a:pt x="18396" y="9841"/>
                    <a:pt x="18038" y="9638"/>
                    <a:pt x="17693" y="9377"/>
                  </a:cubicBezTo>
                  <a:cubicBezTo>
                    <a:pt x="17776" y="9150"/>
                    <a:pt x="17848" y="8924"/>
                    <a:pt x="17895" y="8674"/>
                  </a:cubicBezTo>
                  <a:close/>
                  <a:moveTo>
                    <a:pt x="17657" y="9460"/>
                  </a:moveTo>
                  <a:cubicBezTo>
                    <a:pt x="17979" y="9734"/>
                    <a:pt x="18324" y="10008"/>
                    <a:pt x="18705" y="10174"/>
                  </a:cubicBezTo>
                  <a:cubicBezTo>
                    <a:pt x="18598" y="10412"/>
                    <a:pt x="18467" y="10627"/>
                    <a:pt x="18324" y="10841"/>
                  </a:cubicBezTo>
                  <a:cubicBezTo>
                    <a:pt x="18015" y="10579"/>
                    <a:pt x="17669" y="10341"/>
                    <a:pt x="17348" y="10091"/>
                  </a:cubicBezTo>
                  <a:cubicBezTo>
                    <a:pt x="17467" y="9900"/>
                    <a:pt x="17574" y="9686"/>
                    <a:pt x="17657" y="9460"/>
                  </a:cubicBezTo>
                  <a:close/>
                  <a:moveTo>
                    <a:pt x="17300" y="10174"/>
                  </a:moveTo>
                  <a:cubicBezTo>
                    <a:pt x="17610" y="10436"/>
                    <a:pt x="17919" y="10710"/>
                    <a:pt x="18253" y="10936"/>
                  </a:cubicBezTo>
                  <a:cubicBezTo>
                    <a:pt x="18145" y="11091"/>
                    <a:pt x="18015" y="11234"/>
                    <a:pt x="17884" y="11377"/>
                  </a:cubicBezTo>
                  <a:cubicBezTo>
                    <a:pt x="17562" y="11139"/>
                    <a:pt x="17217" y="10924"/>
                    <a:pt x="16883" y="10710"/>
                  </a:cubicBezTo>
                  <a:cubicBezTo>
                    <a:pt x="17050" y="10543"/>
                    <a:pt x="17181" y="10365"/>
                    <a:pt x="17300" y="10174"/>
                  </a:cubicBezTo>
                  <a:close/>
                  <a:moveTo>
                    <a:pt x="16812" y="10793"/>
                  </a:moveTo>
                  <a:cubicBezTo>
                    <a:pt x="17122" y="11032"/>
                    <a:pt x="17443" y="11282"/>
                    <a:pt x="17788" y="11460"/>
                  </a:cubicBezTo>
                  <a:cubicBezTo>
                    <a:pt x="17645" y="11591"/>
                    <a:pt x="17503" y="11722"/>
                    <a:pt x="17336" y="11841"/>
                  </a:cubicBezTo>
                  <a:cubicBezTo>
                    <a:pt x="17312" y="11865"/>
                    <a:pt x="17276" y="11889"/>
                    <a:pt x="17241" y="11913"/>
                  </a:cubicBezTo>
                  <a:cubicBezTo>
                    <a:pt x="17074" y="11782"/>
                    <a:pt x="16895" y="11686"/>
                    <a:pt x="16729" y="11555"/>
                  </a:cubicBezTo>
                  <a:cubicBezTo>
                    <a:pt x="16574" y="11460"/>
                    <a:pt x="16431" y="11341"/>
                    <a:pt x="16288" y="11234"/>
                  </a:cubicBezTo>
                  <a:cubicBezTo>
                    <a:pt x="16479" y="11091"/>
                    <a:pt x="16657" y="10948"/>
                    <a:pt x="16812" y="10793"/>
                  </a:cubicBezTo>
                  <a:close/>
                  <a:moveTo>
                    <a:pt x="2179" y="10222"/>
                  </a:moveTo>
                  <a:lnTo>
                    <a:pt x="2179" y="10222"/>
                  </a:lnTo>
                  <a:cubicBezTo>
                    <a:pt x="2536" y="10567"/>
                    <a:pt x="2917" y="10877"/>
                    <a:pt x="3334" y="11151"/>
                  </a:cubicBezTo>
                  <a:cubicBezTo>
                    <a:pt x="3537" y="11424"/>
                    <a:pt x="3751" y="11674"/>
                    <a:pt x="3989" y="11924"/>
                  </a:cubicBezTo>
                  <a:cubicBezTo>
                    <a:pt x="3953" y="11901"/>
                    <a:pt x="3918" y="11877"/>
                    <a:pt x="3894" y="11865"/>
                  </a:cubicBezTo>
                  <a:cubicBezTo>
                    <a:pt x="3227" y="11401"/>
                    <a:pt x="2655" y="10841"/>
                    <a:pt x="2179" y="10222"/>
                  </a:cubicBezTo>
                  <a:close/>
                  <a:moveTo>
                    <a:pt x="16205" y="11293"/>
                  </a:moveTo>
                  <a:cubicBezTo>
                    <a:pt x="16491" y="11555"/>
                    <a:pt x="16800" y="11817"/>
                    <a:pt x="17133" y="11996"/>
                  </a:cubicBezTo>
                  <a:cubicBezTo>
                    <a:pt x="16943" y="12115"/>
                    <a:pt x="16752" y="12234"/>
                    <a:pt x="16550" y="12329"/>
                  </a:cubicBezTo>
                  <a:cubicBezTo>
                    <a:pt x="16395" y="12210"/>
                    <a:pt x="16217" y="12115"/>
                    <a:pt x="16062" y="11996"/>
                  </a:cubicBezTo>
                  <a:cubicBezTo>
                    <a:pt x="15919" y="11877"/>
                    <a:pt x="15788" y="11746"/>
                    <a:pt x="15645" y="11615"/>
                  </a:cubicBezTo>
                  <a:cubicBezTo>
                    <a:pt x="15740" y="11567"/>
                    <a:pt x="15824" y="11532"/>
                    <a:pt x="15907" y="11484"/>
                  </a:cubicBezTo>
                  <a:cubicBezTo>
                    <a:pt x="16002" y="11424"/>
                    <a:pt x="16110" y="11353"/>
                    <a:pt x="16205" y="11293"/>
                  </a:cubicBezTo>
                  <a:close/>
                  <a:moveTo>
                    <a:pt x="3560" y="11293"/>
                  </a:moveTo>
                  <a:cubicBezTo>
                    <a:pt x="3810" y="11436"/>
                    <a:pt x="4072" y="11579"/>
                    <a:pt x="4334" y="11698"/>
                  </a:cubicBezTo>
                  <a:cubicBezTo>
                    <a:pt x="4537" y="11972"/>
                    <a:pt x="4763" y="12234"/>
                    <a:pt x="5001" y="12484"/>
                  </a:cubicBezTo>
                  <a:cubicBezTo>
                    <a:pt x="4763" y="12377"/>
                    <a:pt x="4537" y="12258"/>
                    <a:pt x="4310" y="12127"/>
                  </a:cubicBezTo>
                  <a:cubicBezTo>
                    <a:pt x="4060" y="11841"/>
                    <a:pt x="3810" y="11567"/>
                    <a:pt x="3560" y="11293"/>
                  </a:cubicBezTo>
                  <a:close/>
                  <a:moveTo>
                    <a:pt x="15538" y="11663"/>
                  </a:moveTo>
                  <a:cubicBezTo>
                    <a:pt x="15669" y="11829"/>
                    <a:pt x="15824" y="11972"/>
                    <a:pt x="15979" y="12091"/>
                  </a:cubicBezTo>
                  <a:cubicBezTo>
                    <a:pt x="16110" y="12198"/>
                    <a:pt x="16252" y="12317"/>
                    <a:pt x="16407" y="12401"/>
                  </a:cubicBezTo>
                  <a:cubicBezTo>
                    <a:pt x="16205" y="12484"/>
                    <a:pt x="16014" y="12567"/>
                    <a:pt x="15812" y="12639"/>
                  </a:cubicBezTo>
                  <a:cubicBezTo>
                    <a:pt x="15657" y="12496"/>
                    <a:pt x="15467" y="12389"/>
                    <a:pt x="15288" y="12270"/>
                  </a:cubicBezTo>
                  <a:cubicBezTo>
                    <a:pt x="15133" y="12163"/>
                    <a:pt x="14978" y="12055"/>
                    <a:pt x="14824" y="11960"/>
                  </a:cubicBezTo>
                  <a:cubicBezTo>
                    <a:pt x="15062" y="11877"/>
                    <a:pt x="15312" y="11782"/>
                    <a:pt x="15538" y="11663"/>
                  </a:cubicBezTo>
                  <a:close/>
                  <a:moveTo>
                    <a:pt x="4513" y="11782"/>
                  </a:moveTo>
                  <a:cubicBezTo>
                    <a:pt x="4751" y="11889"/>
                    <a:pt x="5001" y="11972"/>
                    <a:pt x="5251" y="12055"/>
                  </a:cubicBezTo>
                  <a:cubicBezTo>
                    <a:pt x="5465" y="12329"/>
                    <a:pt x="5692" y="12591"/>
                    <a:pt x="5942" y="12829"/>
                  </a:cubicBezTo>
                  <a:cubicBezTo>
                    <a:pt x="5715" y="12758"/>
                    <a:pt x="5489" y="12675"/>
                    <a:pt x="5263" y="12591"/>
                  </a:cubicBezTo>
                  <a:cubicBezTo>
                    <a:pt x="5001" y="12317"/>
                    <a:pt x="4751" y="12055"/>
                    <a:pt x="4513" y="11782"/>
                  </a:cubicBezTo>
                  <a:close/>
                  <a:moveTo>
                    <a:pt x="14705" y="11996"/>
                  </a:moveTo>
                  <a:cubicBezTo>
                    <a:pt x="14847" y="12115"/>
                    <a:pt x="15002" y="12222"/>
                    <a:pt x="15145" y="12329"/>
                  </a:cubicBezTo>
                  <a:cubicBezTo>
                    <a:pt x="15312" y="12448"/>
                    <a:pt x="15478" y="12579"/>
                    <a:pt x="15645" y="12686"/>
                  </a:cubicBezTo>
                  <a:cubicBezTo>
                    <a:pt x="15407" y="12770"/>
                    <a:pt x="15157" y="12829"/>
                    <a:pt x="14895" y="12889"/>
                  </a:cubicBezTo>
                  <a:cubicBezTo>
                    <a:pt x="14562" y="12639"/>
                    <a:pt x="14169" y="12425"/>
                    <a:pt x="13800" y="12210"/>
                  </a:cubicBezTo>
                  <a:cubicBezTo>
                    <a:pt x="14109" y="12163"/>
                    <a:pt x="14407" y="12091"/>
                    <a:pt x="14705" y="11996"/>
                  </a:cubicBezTo>
                  <a:close/>
                  <a:moveTo>
                    <a:pt x="8942" y="12353"/>
                  </a:moveTo>
                  <a:cubicBezTo>
                    <a:pt x="8966" y="12544"/>
                    <a:pt x="9109" y="12794"/>
                    <a:pt x="9240" y="12996"/>
                  </a:cubicBezTo>
                  <a:cubicBezTo>
                    <a:pt x="9013" y="12794"/>
                    <a:pt x="8775" y="12603"/>
                    <a:pt x="8549" y="12401"/>
                  </a:cubicBezTo>
                  <a:cubicBezTo>
                    <a:pt x="8680" y="12389"/>
                    <a:pt x="8811" y="12377"/>
                    <a:pt x="8942" y="12353"/>
                  </a:cubicBezTo>
                  <a:close/>
                  <a:moveTo>
                    <a:pt x="5418" y="12103"/>
                  </a:moveTo>
                  <a:lnTo>
                    <a:pt x="5418" y="12103"/>
                  </a:lnTo>
                  <a:cubicBezTo>
                    <a:pt x="5632" y="12175"/>
                    <a:pt x="5846" y="12222"/>
                    <a:pt x="6073" y="12270"/>
                  </a:cubicBezTo>
                  <a:cubicBezTo>
                    <a:pt x="6180" y="12413"/>
                    <a:pt x="6299" y="12556"/>
                    <a:pt x="6418" y="12686"/>
                  </a:cubicBezTo>
                  <a:cubicBezTo>
                    <a:pt x="6525" y="12806"/>
                    <a:pt x="6644" y="12937"/>
                    <a:pt x="6763" y="13044"/>
                  </a:cubicBezTo>
                  <a:cubicBezTo>
                    <a:pt x="6549" y="12996"/>
                    <a:pt x="6323" y="12948"/>
                    <a:pt x="6108" y="12877"/>
                  </a:cubicBezTo>
                  <a:cubicBezTo>
                    <a:pt x="5882" y="12615"/>
                    <a:pt x="5644" y="12365"/>
                    <a:pt x="5418" y="12103"/>
                  </a:cubicBezTo>
                  <a:close/>
                  <a:moveTo>
                    <a:pt x="13681" y="12234"/>
                  </a:moveTo>
                  <a:cubicBezTo>
                    <a:pt x="14014" y="12460"/>
                    <a:pt x="14347" y="12722"/>
                    <a:pt x="14705" y="12937"/>
                  </a:cubicBezTo>
                  <a:cubicBezTo>
                    <a:pt x="14502" y="12972"/>
                    <a:pt x="14300" y="13008"/>
                    <a:pt x="14085" y="13044"/>
                  </a:cubicBezTo>
                  <a:cubicBezTo>
                    <a:pt x="13645" y="12794"/>
                    <a:pt x="13204" y="12556"/>
                    <a:pt x="12776" y="12294"/>
                  </a:cubicBezTo>
                  <a:cubicBezTo>
                    <a:pt x="13073" y="12294"/>
                    <a:pt x="13383" y="12270"/>
                    <a:pt x="13681" y="12234"/>
                  </a:cubicBezTo>
                  <a:close/>
                  <a:moveTo>
                    <a:pt x="11895" y="12246"/>
                  </a:moveTo>
                  <a:lnTo>
                    <a:pt x="11895" y="12246"/>
                  </a:lnTo>
                  <a:cubicBezTo>
                    <a:pt x="12133" y="12270"/>
                    <a:pt x="12383" y="12294"/>
                    <a:pt x="12621" y="12294"/>
                  </a:cubicBezTo>
                  <a:cubicBezTo>
                    <a:pt x="13026" y="12579"/>
                    <a:pt x="13443" y="12853"/>
                    <a:pt x="13883" y="13067"/>
                  </a:cubicBezTo>
                  <a:cubicBezTo>
                    <a:pt x="13669" y="13103"/>
                    <a:pt x="13443" y="13127"/>
                    <a:pt x="13228" y="13163"/>
                  </a:cubicBezTo>
                  <a:cubicBezTo>
                    <a:pt x="12788" y="12853"/>
                    <a:pt x="12323" y="12579"/>
                    <a:pt x="11895" y="12246"/>
                  </a:cubicBezTo>
                  <a:close/>
                  <a:moveTo>
                    <a:pt x="6192" y="12305"/>
                  </a:moveTo>
                  <a:cubicBezTo>
                    <a:pt x="6382" y="12341"/>
                    <a:pt x="6573" y="12365"/>
                    <a:pt x="6751" y="12389"/>
                  </a:cubicBezTo>
                  <a:cubicBezTo>
                    <a:pt x="7013" y="12663"/>
                    <a:pt x="7287" y="12948"/>
                    <a:pt x="7561" y="13198"/>
                  </a:cubicBezTo>
                  <a:cubicBezTo>
                    <a:pt x="7370" y="13175"/>
                    <a:pt x="7168" y="13139"/>
                    <a:pt x="6977" y="13091"/>
                  </a:cubicBezTo>
                  <a:cubicBezTo>
                    <a:pt x="6823" y="12925"/>
                    <a:pt x="6644" y="12782"/>
                    <a:pt x="6489" y="12627"/>
                  </a:cubicBezTo>
                  <a:cubicBezTo>
                    <a:pt x="6382" y="12520"/>
                    <a:pt x="6287" y="12413"/>
                    <a:pt x="6192" y="12305"/>
                  </a:cubicBezTo>
                  <a:close/>
                  <a:moveTo>
                    <a:pt x="6906" y="12413"/>
                  </a:moveTo>
                  <a:lnTo>
                    <a:pt x="6906" y="12413"/>
                  </a:lnTo>
                  <a:cubicBezTo>
                    <a:pt x="7168" y="12436"/>
                    <a:pt x="7442" y="12448"/>
                    <a:pt x="7704" y="12448"/>
                  </a:cubicBezTo>
                  <a:cubicBezTo>
                    <a:pt x="7847" y="12603"/>
                    <a:pt x="7989" y="12758"/>
                    <a:pt x="8132" y="12913"/>
                  </a:cubicBezTo>
                  <a:cubicBezTo>
                    <a:pt x="8251" y="13044"/>
                    <a:pt x="8382" y="13198"/>
                    <a:pt x="8525" y="13329"/>
                  </a:cubicBezTo>
                  <a:cubicBezTo>
                    <a:pt x="8275" y="13306"/>
                    <a:pt x="8037" y="13270"/>
                    <a:pt x="7799" y="13234"/>
                  </a:cubicBezTo>
                  <a:cubicBezTo>
                    <a:pt x="7525" y="12948"/>
                    <a:pt x="7216" y="12675"/>
                    <a:pt x="6906" y="12413"/>
                  </a:cubicBezTo>
                  <a:close/>
                  <a:moveTo>
                    <a:pt x="11823" y="12294"/>
                  </a:moveTo>
                  <a:lnTo>
                    <a:pt x="11823" y="12294"/>
                  </a:lnTo>
                  <a:cubicBezTo>
                    <a:pt x="12180" y="12615"/>
                    <a:pt x="12585" y="12948"/>
                    <a:pt x="13026" y="13187"/>
                  </a:cubicBezTo>
                  <a:cubicBezTo>
                    <a:pt x="12954" y="13198"/>
                    <a:pt x="12895" y="13198"/>
                    <a:pt x="12835" y="13210"/>
                  </a:cubicBezTo>
                  <a:cubicBezTo>
                    <a:pt x="12776" y="13210"/>
                    <a:pt x="12752" y="13258"/>
                    <a:pt x="12764" y="13306"/>
                  </a:cubicBezTo>
                  <a:cubicBezTo>
                    <a:pt x="12740" y="13318"/>
                    <a:pt x="12728" y="13329"/>
                    <a:pt x="12728" y="13341"/>
                  </a:cubicBezTo>
                  <a:cubicBezTo>
                    <a:pt x="12621" y="13258"/>
                    <a:pt x="12502" y="13187"/>
                    <a:pt x="12395" y="13115"/>
                  </a:cubicBezTo>
                  <a:cubicBezTo>
                    <a:pt x="12240" y="13008"/>
                    <a:pt x="12073" y="12889"/>
                    <a:pt x="11919" y="12782"/>
                  </a:cubicBezTo>
                  <a:cubicBezTo>
                    <a:pt x="11871" y="12627"/>
                    <a:pt x="11847" y="12460"/>
                    <a:pt x="11823" y="12294"/>
                  </a:cubicBezTo>
                  <a:close/>
                  <a:moveTo>
                    <a:pt x="8430" y="12425"/>
                  </a:moveTo>
                  <a:cubicBezTo>
                    <a:pt x="8751" y="12758"/>
                    <a:pt x="9097" y="13103"/>
                    <a:pt x="9478" y="13365"/>
                  </a:cubicBezTo>
                  <a:cubicBezTo>
                    <a:pt x="9484" y="13371"/>
                    <a:pt x="9493" y="13374"/>
                    <a:pt x="9502" y="13374"/>
                  </a:cubicBezTo>
                  <a:cubicBezTo>
                    <a:pt x="9510" y="13374"/>
                    <a:pt x="9519" y="13371"/>
                    <a:pt x="9525" y="13365"/>
                  </a:cubicBezTo>
                  <a:cubicBezTo>
                    <a:pt x="9549" y="13389"/>
                    <a:pt x="9561" y="13401"/>
                    <a:pt x="9573" y="13413"/>
                  </a:cubicBezTo>
                  <a:cubicBezTo>
                    <a:pt x="9573" y="13413"/>
                    <a:pt x="9585" y="13425"/>
                    <a:pt x="9585" y="13425"/>
                  </a:cubicBezTo>
                  <a:cubicBezTo>
                    <a:pt x="9287" y="13401"/>
                    <a:pt x="8990" y="13377"/>
                    <a:pt x="8692" y="13353"/>
                  </a:cubicBezTo>
                  <a:cubicBezTo>
                    <a:pt x="8561" y="13151"/>
                    <a:pt x="8370" y="12996"/>
                    <a:pt x="8216" y="12829"/>
                  </a:cubicBezTo>
                  <a:cubicBezTo>
                    <a:pt x="8085" y="12698"/>
                    <a:pt x="7966" y="12579"/>
                    <a:pt x="7835" y="12448"/>
                  </a:cubicBezTo>
                  <a:cubicBezTo>
                    <a:pt x="8037" y="12448"/>
                    <a:pt x="8228" y="12436"/>
                    <a:pt x="8430" y="12425"/>
                  </a:cubicBezTo>
                  <a:close/>
                  <a:moveTo>
                    <a:pt x="11942" y="12889"/>
                  </a:moveTo>
                  <a:cubicBezTo>
                    <a:pt x="12049" y="12972"/>
                    <a:pt x="12169" y="13067"/>
                    <a:pt x="12276" y="13151"/>
                  </a:cubicBezTo>
                  <a:cubicBezTo>
                    <a:pt x="12430" y="13270"/>
                    <a:pt x="12585" y="13413"/>
                    <a:pt x="12764" y="13508"/>
                  </a:cubicBezTo>
                  <a:cubicBezTo>
                    <a:pt x="12835" y="13663"/>
                    <a:pt x="12954" y="13889"/>
                    <a:pt x="13062" y="14103"/>
                  </a:cubicBezTo>
                  <a:cubicBezTo>
                    <a:pt x="12954" y="14044"/>
                    <a:pt x="12847" y="13984"/>
                    <a:pt x="12740" y="13913"/>
                  </a:cubicBezTo>
                  <a:cubicBezTo>
                    <a:pt x="12526" y="13770"/>
                    <a:pt x="12335" y="13615"/>
                    <a:pt x="12133" y="13460"/>
                  </a:cubicBezTo>
                  <a:cubicBezTo>
                    <a:pt x="12133" y="13448"/>
                    <a:pt x="12121" y="13448"/>
                    <a:pt x="12109" y="13448"/>
                  </a:cubicBezTo>
                  <a:cubicBezTo>
                    <a:pt x="12049" y="13270"/>
                    <a:pt x="11990" y="13079"/>
                    <a:pt x="11942" y="12889"/>
                  </a:cubicBezTo>
                  <a:close/>
                  <a:moveTo>
                    <a:pt x="8798" y="420"/>
                  </a:moveTo>
                  <a:cubicBezTo>
                    <a:pt x="9693" y="420"/>
                    <a:pt x="10588" y="516"/>
                    <a:pt x="11454" y="697"/>
                  </a:cubicBezTo>
                  <a:cubicBezTo>
                    <a:pt x="12871" y="983"/>
                    <a:pt x="14228" y="1471"/>
                    <a:pt x="15300" y="2471"/>
                  </a:cubicBezTo>
                  <a:cubicBezTo>
                    <a:pt x="16276" y="3388"/>
                    <a:pt x="17157" y="4626"/>
                    <a:pt x="17574" y="5912"/>
                  </a:cubicBezTo>
                  <a:cubicBezTo>
                    <a:pt x="17741" y="6436"/>
                    <a:pt x="17800" y="7055"/>
                    <a:pt x="17753" y="7686"/>
                  </a:cubicBezTo>
                  <a:cubicBezTo>
                    <a:pt x="17729" y="7698"/>
                    <a:pt x="17729" y="7722"/>
                    <a:pt x="17741" y="7745"/>
                  </a:cubicBezTo>
                  <a:cubicBezTo>
                    <a:pt x="17645" y="8841"/>
                    <a:pt x="17229" y="9948"/>
                    <a:pt x="16491" y="10579"/>
                  </a:cubicBezTo>
                  <a:cubicBezTo>
                    <a:pt x="15428" y="11486"/>
                    <a:pt x="13997" y="11930"/>
                    <a:pt x="12598" y="11930"/>
                  </a:cubicBezTo>
                  <a:cubicBezTo>
                    <a:pt x="12289" y="11930"/>
                    <a:pt x="11982" y="11908"/>
                    <a:pt x="11680" y="11865"/>
                  </a:cubicBezTo>
                  <a:cubicBezTo>
                    <a:pt x="11670" y="11863"/>
                    <a:pt x="11659" y="11863"/>
                    <a:pt x="11649" y="11863"/>
                  </a:cubicBezTo>
                  <a:cubicBezTo>
                    <a:pt x="11579" y="11863"/>
                    <a:pt x="11521" y="11896"/>
                    <a:pt x="11490" y="11948"/>
                  </a:cubicBezTo>
                  <a:cubicBezTo>
                    <a:pt x="11454" y="11972"/>
                    <a:pt x="11430" y="12020"/>
                    <a:pt x="11442" y="12079"/>
                  </a:cubicBezTo>
                  <a:cubicBezTo>
                    <a:pt x="11514" y="12829"/>
                    <a:pt x="11716" y="13508"/>
                    <a:pt x="12061" y="14151"/>
                  </a:cubicBezTo>
                  <a:cubicBezTo>
                    <a:pt x="11442" y="14068"/>
                    <a:pt x="10835" y="13901"/>
                    <a:pt x="10311" y="13544"/>
                  </a:cubicBezTo>
                  <a:cubicBezTo>
                    <a:pt x="10061" y="13365"/>
                    <a:pt x="9835" y="13175"/>
                    <a:pt x="9644" y="12937"/>
                  </a:cubicBezTo>
                  <a:cubicBezTo>
                    <a:pt x="9609" y="12889"/>
                    <a:pt x="9132" y="12282"/>
                    <a:pt x="9192" y="12175"/>
                  </a:cubicBezTo>
                  <a:cubicBezTo>
                    <a:pt x="9234" y="12121"/>
                    <a:pt x="9182" y="12040"/>
                    <a:pt x="9120" y="12040"/>
                  </a:cubicBezTo>
                  <a:cubicBezTo>
                    <a:pt x="9112" y="12040"/>
                    <a:pt x="9104" y="12041"/>
                    <a:pt x="9097" y="12044"/>
                  </a:cubicBezTo>
                  <a:cubicBezTo>
                    <a:pt x="9073" y="12055"/>
                    <a:pt x="9049" y="12067"/>
                    <a:pt x="9037" y="12079"/>
                  </a:cubicBezTo>
                  <a:cubicBezTo>
                    <a:pt x="9025" y="12079"/>
                    <a:pt x="9013" y="12067"/>
                    <a:pt x="9001" y="12067"/>
                  </a:cubicBezTo>
                  <a:cubicBezTo>
                    <a:pt x="7454" y="12055"/>
                    <a:pt x="5953" y="12032"/>
                    <a:pt x="4513" y="11377"/>
                  </a:cubicBezTo>
                  <a:cubicBezTo>
                    <a:pt x="3322" y="10841"/>
                    <a:pt x="2251" y="9972"/>
                    <a:pt x="1572" y="8853"/>
                  </a:cubicBezTo>
                  <a:cubicBezTo>
                    <a:pt x="0" y="6281"/>
                    <a:pt x="905" y="3292"/>
                    <a:pt x="3429" y="1792"/>
                  </a:cubicBezTo>
                  <a:cubicBezTo>
                    <a:pt x="5049" y="842"/>
                    <a:pt x="6924" y="420"/>
                    <a:pt x="8798" y="420"/>
                  </a:cubicBezTo>
                  <a:close/>
                  <a:moveTo>
                    <a:pt x="12169" y="13603"/>
                  </a:moveTo>
                  <a:lnTo>
                    <a:pt x="12169" y="13603"/>
                  </a:lnTo>
                  <a:cubicBezTo>
                    <a:pt x="12442" y="13865"/>
                    <a:pt x="12800" y="14151"/>
                    <a:pt x="13145" y="14282"/>
                  </a:cubicBezTo>
                  <a:cubicBezTo>
                    <a:pt x="13204" y="14425"/>
                    <a:pt x="13240" y="14532"/>
                    <a:pt x="13216" y="14580"/>
                  </a:cubicBezTo>
                  <a:cubicBezTo>
                    <a:pt x="13204" y="14627"/>
                    <a:pt x="13169" y="14663"/>
                    <a:pt x="13133" y="14675"/>
                  </a:cubicBezTo>
                  <a:cubicBezTo>
                    <a:pt x="12931" y="14556"/>
                    <a:pt x="12716" y="14449"/>
                    <a:pt x="12502" y="14341"/>
                  </a:cubicBezTo>
                  <a:cubicBezTo>
                    <a:pt x="12502" y="14318"/>
                    <a:pt x="12502" y="14294"/>
                    <a:pt x="12490" y="14270"/>
                  </a:cubicBezTo>
                  <a:cubicBezTo>
                    <a:pt x="12359" y="14044"/>
                    <a:pt x="12264" y="13829"/>
                    <a:pt x="12169" y="13603"/>
                  </a:cubicBezTo>
                  <a:close/>
                  <a:moveTo>
                    <a:pt x="11807" y="14439"/>
                  </a:moveTo>
                  <a:lnTo>
                    <a:pt x="11807" y="14439"/>
                  </a:lnTo>
                  <a:cubicBezTo>
                    <a:pt x="11991" y="14462"/>
                    <a:pt x="12174" y="14485"/>
                    <a:pt x="12347" y="14496"/>
                  </a:cubicBezTo>
                  <a:cubicBezTo>
                    <a:pt x="12356" y="14498"/>
                    <a:pt x="12364" y="14499"/>
                    <a:pt x="12372" y="14499"/>
                  </a:cubicBezTo>
                  <a:cubicBezTo>
                    <a:pt x="12411" y="14499"/>
                    <a:pt x="12447" y="14478"/>
                    <a:pt x="12466" y="14449"/>
                  </a:cubicBezTo>
                  <a:cubicBezTo>
                    <a:pt x="12573" y="14508"/>
                    <a:pt x="12692" y="14580"/>
                    <a:pt x="12800" y="14639"/>
                  </a:cubicBezTo>
                  <a:cubicBezTo>
                    <a:pt x="12847" y="14663"/>
                    <a:pt x="12883" y="14687"/>
                    <a:pt x="12931" y="14711"/>
                  </a:cubicBezTo>
                  <a:cubicBezTo>
                    <a:pt x="12921" y="14711"/>
                    <a:pt x="12912" y="14711"/>
                    <a:pt x="12902" y="14711"/>
                  </a:cubicBezTo>
                  <a:cubicBezTo>
                    <a:pt x="12559" y="14711"/>
                    <a:pt x="12020" y="14511"/>
                    <a:pt x="11807" y="14439"/>
                  </a:cubicBezTo>
                  <a:close/>
                  <a:moveTo>
                    <a:pt x="8900" y="0"/>
                  </a:moveTo>
                  <a:cubicBezTo>
                    <a:pt x="7274" y="0"/>
                    <a:pt x="5652" y="314"/>
                    <a:pt x="4203" y="971"/>
                  </a:cubicBezTo>
                  <a:cubicBezTo>
                    <a:pt x="2870" y="1578"/>
                    <a:pt x="1560" y="2495"/>
                    <a:pt x="917" y="3852"/>
                  </a:cubicBezTo>
                  <a:cubicBezTo>
                    <a:pt x="334" y="5090"/>
                    <a:pt x="274" y="6579"/>
                    <a:pt x="703" y="7876"/>
                  </a:cubicBezTo>
                  <a:cubicBezTo>
                    <a:pt x="727" y="7924"/>
                    <a:pt x="750" y="7984"/>
                    <a:pt x="774" y="8031"/>
                  </a:cubicBezTo>
                  <a:cubicBezTo>
                    <a:pt x="1191" y="9627"/>
                    <a:pt x="2203" y="11020"/>
                    <a:pt x="3537" y="11996"/>
                  </a:cubicBezTo>
                  <a:cubicBezTo>
                    <a:pt x="5370" y="13365"/>
                    <a:pt x="7656" y="13627"/>
                    <a:pt x="9883" y="13758"/>
                  </a:cubicBezTo>
                  <a:cubicBezTo>
                    <a:pt x="9906" y="13758"/>
                    <a:pt x="9930" y="13746"/>
                    <a:pt x="9954" y="13746"/>
                  </a:cubicBezTo>
                  <a:cubicBezTo>
                    <a:pt x="10097" y="13841"/>
                    <a:pt x="10252" y="13937"/>
                    <a:pt x="10406" y="14020"/>
                  </a:cubicBezTo>
                  <a:cubicBezTo>
                    <a:pt x="10573" y="14139"/>
                    <a:pt x="10740" y="14246"/>
                    <a:pt x="10954" y="14330"/>
                  </a:cubicBezTo>
                  <a:cubicBezTo>
                    <a:pt x="11692" y="14654"/>
                    <a:pt x="12461" y="14904"/>
                    <a:pt x="13271" y="14904"/>
                  </a:cubicBezTo>
                  <a:cubicBezTo>
                    <a:pt x="13324" y="14904"/>
                    <a:pt x="13377" y="14903"/>
                    <a:pt x="13431" y="14901"/>
                  </a:cubicBezTo>
                  <a:cubicBezTo>
                    <a:pt x="13478" y="14901"/>
                    <a:pt x="13538" y="14853"/>
                    <a:pt x="13514" y="14794"/>
                  </a:cubicBezTo>
                  <a:cubicBezTo>
                    <a:pt x="13347" y="14318"/>
                    <a:pt x="13169" y="13841"/>
                    <a:pt x="12954" y="13377"/>
                  </a:cubicBezTo>
                  <a:lnTo>
                    <a:pt x="12954" y="13377"/>
                  </a:lnTo>
                  <a:cubicBezTo>
                    <a:pt x="13076" y="13384"/>
                    <a:pt x="13199" y="13387"/>
                    <a:pt x="13321" y="13387"/>
                  </a:cubicBezTo>
                  <a:cubicBezTo>
                    <a:pt x="16481" y="13387"/>
                    <a:pt x="19670" y="11185"/>
                    <a:pt x="19372" y="7757"/>
                  </a:cubicBezTo>
                  <a:lnTo>
                    <a:pt x="19372" y="7757"/>
                  </a:lnTo>
                  <a:cubicBezTo>
                    <a:pt x="19384" y="7769"/>
                    <a:pt x="19396" y="7769"/>
                    <a:pt x="19408" y="7781"/>
                  </a:cubicBezTo>
                  <a:cubicBezTo>
                    <a:pt x="19411" y="7782"/>
                    <a:pt x="19415" y="7782"/>
                    <a:pt x="19418" y="7782"/>
                  </a:cubicBezTo>
                  <a:cubicBezTo>
                    <a:pt x="19460" y="7782"/>
                    <a:pt x="19488" y="7720"/>
                    <a:pt x="19455" y="7698"/>
                  </a:cubicBezTo>
                  <a:cubicBezTo>
                    <a:pt x="19419" y="7674"/>
                    <a:pt x="19396" y="7650"/>
                    <a:pt x="19360" y="7626"/>
                  </a:cubicBezTo>
                  <a:cubicBezTo>
                    <a:pt x="19360" y="7614"/>
                    <a:pt x="19360" y="7603"/>
                    <a:pt x="19348" y="7591"/>
                  </a:cubicBezTo>
                  <a:cubicBezTo>
                    <a:pt x="19241" y="6626"/>
                    <a:pt x="18955" y="5721"/>
                    <a:pt x="18538" y="4900"/>
                  </a:cubicBezTo>
                  <a:cubicBezTo>
                    <a:pt x="18550" y="4888"/>
                    <a:pt x="18538" y="4864"/>
                    <a:pt x="18526" y="4852"/>
                  </a:cubicBezTo>
                  <a:cubicBezTo>
                    <a:pt x="18526" y="4852"/>
                    <a:pt x="18515" y="4840"/>
                    <a:pt x="18515" y="4840"/>
                  </a:cubicBezTo>
                  <a:cubicBezTo>
                    <a:pt x="18110" y="4043"/>
                    <a:pt x="17574" y="3328"/>
                    <a:pt x="16931" y="2721"/>
                  </a:cubicBezTo>
                  <a:cubicBezTo>
                    <a:pt x="16931" y="2709"/>
                    <a:pt x="16931" y="2697"/>
                    <a:pt x="16919" y="2697"/>
                  </a:cubicBezTo>
                  <a:cubicBezTo>
                    <a:pt x="16907" y="2685"/>
                    <a:pt x="16907" y="2685"/>
                    <a:pt x="16895" y="2685"/>
                  </a:cubicBezTo>
                  <a:cubicBezTo>
                    <a:pt x="15740" y="1578"/>
                    <a:pt x="14252" y="804"/>
                    <a:pt x="12585" y="530"/>
                  </a:cubicBezTo>
                  <a:lnTo>
                    <a:pt x="12538" y="530"/>
                  </a:lnTo>
                  <a:cubicBezTo>
                    <a:pt x="11372" y="181"/>
                    <a:pt x="10135" y="0"/>
                    <a:pt x="89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700">
                <a:solidFill>
                  <a:schemeClr val="accent1"/>
                </a:solidFill>
              </a:endParaRPr>
            </a:p>
          </p:txBody>
        </p:sp>
      </p:grpSp>
      <p:grpSp>
        <p:nvGrpSpPr>
          <p:cNvPr id="273" name="Google Shape;273;p18"/>
          <p:cNvGrpSpPr/>
          <p:nvPr/>
        </p:nvGrpSpPr>
        <p:grpSpPr>
          <a:xfrm>
            <a:off x="6989563" y="1419424"/>
            <a:ext cx="1444200" cy="1180876"/>
            <a:chOff x="6989563" y="1419424"/>
            <a:chExt cx="1444200" cy="1180876"/>
          </a:xfrm>
        </p:grpSpPr>
        <p:sp>
          <p:nvSpPr>
            <p:cNvPr id="274" name="Google Shape;274;p18"/>
            <p:cNvSpPr txBox="1"/>
            <p:nvPr/>
          </p:nvSpPr>
          <p:spPr>
            <a:xfrm>
              <a:off x="6989563" y="2086400"/>
              <a:ext cx="1444200" cy="51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The Moon is</a:t>
              </a:r>
              <a:b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</a:b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a satellite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75" name="Google Shape;275;p18"/>
            <p:cNvSpPr/>
            <p:nvPr/>
          </p:nvSpPr>
          <p:spPr>
            <a:xfrm>
              <a:off x="7265129" y="1419424"/>
              <a:ext cx="893067" cy="676687"/>
            </a:xfrm>
            <a:custGeom>
              <a:avLst/>
              <a:gdLst/>
              <a:ahLst/>
              <a:cxnLst/>
              <a:rect l="l" t="t" r="r" b="b"/>
              <a:pathLst>
                <a:path w="19670" h="14905" extrusionOk="0">
                  <a:moveTo>
                    <a:pt x="14657" y="1447"/>
                  </a:moveTo>
                  <a:cubicBezTo>
                    <a:pt x="15169" y="1697"/>
                    <a:pt x="15645" y="1995"/>
                    <a:pt x="16098" y="2340"/>
                  </a:cubicBezTo>
                  <a:cubicBezTo>
                    <a:pt x="15979" y="2292"/>
                    <a:pt x="15859" y="2269"/>
                    <a:pt x="15740" y="2233"/>
                  </a:cubicBezTo>
                  <a:cubicBezTo>
                    <a:pt x="15717" y="2233"/>
                    <a:pt x="15705" y="2233"/>
                    <a:pt x="15693" y="2257"/>
                  </a:cubicBezTo>
                  <a:cubicBezTo>
                    <a:pt x="15371" y="1959"/>
                    <a:pt x="15026" y="1685"/>
                    <a:pt x="14657" y="1447"/>
                  </a:cubicBezTo>
                  <a:close/>
                  <a:moveTo>
                    <a:pt x="15812" y="2364"/>
                  </a:moveTo>
                  <a:cubicBezTo>
                    <a:pt x="16038" y="2447"/>
                    <a:pt x="16252" y="2530"/>
                    <a:pt x="16467" y="2626"/>
                  </a:cubicBezTo>
                  <a:cubicBezTo>
                    <a:pt x="16812" y="2911"/>
                    <a:pt x="17122" y="3221"/>
                    <a:pt x="17419" y="3566"/>
                  </a:cubicBezTo>
                  <a:cubicBezTo>
                    <a:pt x="17133" y="3423"/>
                    <a:pt x="16836" y="3304"/>
                    <a:pt x="16550" y="3185"/>
                  </a:cubicBezTo>
                  <a:cubicBezTo>
                    <a:pt x="16324" y="2900"/>
                    <a:pt x="16074" y="2626"/>
                    <a:pt x="15812" y="2364"/>
                  </a:cubicBezTo>
                  <a:close/>
                  <a:moveTo>
                    <a:pt x="16645" y="3304"/>
                  </a:moveTo>
                  <a:cubicBezTo>
                    <a:pt x="16967" y="3459"/>
                    <a:pt x="17276" y="3626"/>
                    <a:pt x="17598" y="3781"/>
                  </a:cubicBezTo>
                  <a:cubicBezTo>
                    <a:pt x="17812" y="4043"/>
                    <a:pt x="18003" y="4316"/>
                    <a:pt x="18169" y="4602"/>
                  </a:cubicBezTo>
                  <a:cubicBezTo>
                    <a:pt x="17836" y="4388"/>
                    <a:pt x="17467" y="4209"/>
                    <a:pt x="17122" y="4019"/>
                  </a:cubicBezTo>
                  <a:cubicBezTo>
                    <a:pt x="16979" y="3769"/>
                    <a:pt x="16812" y="3531"/>
                    <a:pt x="16645" y="3304"/>
                  </a:cubicBezTo>
                  <a:close/>
                  <a:moveTo>
                    <a:pt x="17229" y="4209"/>
                  </a:moveTo>
                  <a:lnTo>
                    <a:pt x="17229" y="4209"/>
                  </a:lnTo>
                  <a:cubicBezTo>
                    <a:pt x="17586" y="4435"/>
                    <a:pt x="17943" y="4685"/>
                    <a:pt x="18324" y="4864"/>
                  </a:cubicBezTo>
                  <a:cubicBezTo>
                    <a:pt x="18622" y="5400"/>
                    <a:pt x="18848" y="5983"/>
                    <a:pt x="18991" y="6590"/>
                  </a:cubicBezTo>
                  <a:cubicBezTo>
                    <a:pt x="18634" y="6376"/>
                    <a:pt x="18276" y="6174"/>
                    <a:pt x="17919" y="5948"/>
                  </a:cubicBezTo>
                  <a:cubicBezTo>
                    <a:pt x="17860" y="5698"/>
                    <a:pt x="17776" y="5447"/>
                    <a:pt x="17693" y="5197"/>
                  </a:cubicBezTo>
                  <a:lnTo>
                    <a:pt x="17693" y="5197"/>
                  </a:lnTo>
                  <a:cubicBezTo>
                    <a:pt x="18003" y="5412"/>
                    <a:pt x="18324" y="5626"/>
                    <a:pt x="18657" y="5793"/>
                  </a:cubicBezTo>
                  <a:cubicBezTo>
                    <a:pt x="18663" y="5794"/>
                    <a:pt x="18668" y="5795"/>
                    <a:pt x="18673" y="5795"/>
                  </a:cubicBezTo>
                  <a:cubicBezTo>
                    <a:pt x="18714" y="5795"/>
                    <a:pt x="18748" y="5753"/>
                    <a:pt x="18705" y="5721"/>
                  </a:cubicBezTo>
                  <a:cubicBezTo>
                    <a:pt x="18372" y="5459"/>
                    <a:pt x="18003" y="5245"/>
                    <a:pt x="17622" y="5031"/>
                  </a:cubicBezTo>
                  <a:cubicBezTo>
                    <a:pt x="17514" y="4745"/>
                    <a:pt x="17383" y="4471"/>
                    <a:pt x="17229" y="4209"/>
                  </a:cubicBezTo>
                  <a:close/>
                  <a:moveTo>
                    <a:pt x="17955" y="6102"/>
                  </a:moveTo>
                  <a:cubicBezTo>
                    <a:pt x="18288" y="6352"/>
                    <a:pt x="18646" y="6579"/>
                    <a:pt x="19027" y="6733"/>
                  </a:cubicBezTo>
                  <a:cubicBezTo>
                    <a:pt x="19050" y="6841"/>
                    <a:pt x="19074" y="6960"/>
                    <a:pt x="19098" y="7067"/>
                  </a:cubicBezTo>
                  <a:cubicBezTo>
                    <a:pt x="19122" y="7210"/>
                    <a:pt x="19134" y="7352"/>
                    <a:pt x="19146" y="7495"/>
                  </a:cubicBezTo>
                  <a:cubicBezTo>
                    <a:pt x="19003" y="7400"/>
                    <a:pt x="18848" y="7317"/>
                    <a:pt x="18705" y="7222"/>
                  </a:cubicBezTo>
                  <a:cubicBezTo>
                    <a:pt x="18479" y="7091"/>
                    <a:pt x="18265" y="6948"/>
                    <a:pt x="18062" y="6805"/>
                  </a:cubicBezTo>
                  <a:cubicBezTo>
                    <a:pt x="18038" y="6567"/>
                    <a:pt x="18003" y="6340"/>
                    <a:pt x="17955" y="6102"/>
                  </a:cubicBezTo>
                  <a:close/>
                  <a:moveTo>
                    <a:pt x="18062" y="6924"/>
                  </a:moveTo>
                  <a:lnTo>
                    <a:pt x="18062" y="6924"/>
                  </a:lnTo>
                  <a:cubicBezTo>
                    <a:pt x="18407" y="7186"/>
                    <a:pt x="18777" y="7472"/>
                    <a:pt x="19158" y="7662"/>
                  </a:cubicBezTo>
                  <a:cubicBezTo>
                    <a:pt x="19181" y="7936"/>
                    <a:pt x="19181" y="8222"/>
                    <a:pt x="19158" y="8484"/>
                  </a:cubicBezTo>
                  <a:cubicBezTo>
                    <a:pt x="18967" y="8341"/>
                    <a:pt x="18753" y="8234"/>
                    <a:pt x="18550" y="8114"/>
                  </a:cubicBezTo>
                  <a:cubicBezTo>
                    <a:pt x="18384" y="8019"/>
                    <a:pt x="18217" y="7924"/>
                    <a:pt x="18050" y="7829"/>
                  </a:cubicBezTo>
                  <a:cubicBezTo>
                    <a:pt x="18074" y="7519"/>
                    <a:pt x="18086" y="7222"/>
                    <a:pt x="18062" y="6924"/>
                  </a:cubicBezTo>
                  <a:close/>
                  <a:moveTo>
                    <a:pt x="18038" y="7936"/>
                  </a:moveTo>
                  <a:cubicBezTo>
                    <a:pt x="18181" y="8031"/>
                    <a:pt x="18336" y="8126"/>
                    <a:pt x="18491" y="8222"/>
                  </a:cubicBezTo>
                  <a:cubicBezTo>
                    <a:pt x="18705" y="8353"/>
                    <a:pt x="18919" y="8495"/>
                    <a:pt x="19146" y="8591"/>
                  </a:cubicBezTo>
                  <a:cubicBezTo>
                    <a:pt x="19122" y="8853"/>
                    <a:pt x="19074" y="9103"/>
                    <a:pt x="19015" y="9353"/>
                  </a:cubicBezTo>
                  <a:cubicBezTo>
                    <a:pt x="18860" y="9222"/>
                    <a:pt x="18681" y="9115"/>
                    <a:pt x="18526" y="9007"/>
                  </a:cubicBezTo>
                  <a:cubicBezTo>
                    <a:pt x="18324" y="8865"/>
                    <a:pt x="18122" y="8710"/>
                    <a:pt x="17919" y="8579"/>
                  </a:cubicBezTo>
                  <a:cubicBezTo>
                    <a:pt x="17955" y="8388"/>
                    <a:pt x="17991" y="8210"/>
                    <a:pt x="18026" y="8007"/>
                  </a:cubicBezTo>
                  <a:cubicBezTo>
                    <a:pt x="18026" y="7984"/>
                    <a:pt x="18026" y="7960"/>
                    <a:pt x="18038" y="7936"/>
                  </a:cubicBezTo>
                  <a:close/>
                  <a:moveTo>
                    <a:pt x="17895" y="8674"/>
                  </a:moveTo>
                  <a:cubicBezTo>
                    <a:pt x="18062" y="8793"/>
                    <a:pt x="18217" y="8924"/>
                    <a:pt x="18384" y="9043"/>
                  </a:cubicBezTo>
                  <a:cubicBezTo>
                    <a:pt x="18574" y="9186"/>
                    <a:pt x="18765" y="9353"/>
                    <a:pt x="18967" y="9484"/>
                  </a:cubicBezTo>
                  <a:cubicBezTo>
                    <a:pt x="18907" y="9698"/>
                    <a:pt x="18836" y="9900"/>
                    <a:pt x="18753" y="10091"/>
                  </a:cubicBezTo>
                  <a:cubicBezTo>
                    <a:pt x="18396" y="9841"/>
                    <a:pt x="18038" y="9638"/>
                    <a:pt x="17693" y="9377"/>
                  </a:cubicBezTo>
                  <a:cubicBezTo>
                    <a:pt x="17776" y="9150"/>
                    <a:pt x="17848" y="8924"/>
                    <a:pt x="17895" y="8674"/>
                  </a:cubicBezTo>
                  <a:close/>
                  <a:moveTo>
                    <a:pt x="17657" y="9460"/>
                  </a:moveTo>
                  <a:cubicBezTo>
                    <a:pt x="17979" y="9734"/>
                    <a:pt x="18324" y="10008"/>
                    <a:pt x="18705" y="10174"/>
                  </a:cubicBezTo>
                  <a:cubicBezTo>
                    <a:pt x="18598" y="10412"/>
                    <a:pt x="18467" y="10627"/>
                    <a:pt x="18324" y="10841"/>
                  </a:cubicBezTo>
                  <a:cubicBezTo>
                    <a:pt x="18015" y="10579"/>
                    <a:pt x="17669" y="10341"/>
                    <a:pt x="17348" y="10091"/>
                  </a:cubicBezTo>
                  <a:cubicBezTo>
                    <a:pt x="17467" y="9900"/>
                    <a:pt x="17574" y="9686"/>
                    <a:pt x="17657" y="9460"/>
                  </a:cubicBezTo>
                  <a:close/>
                  <a:moveTo>
                    <a:pt x="17300" y="10174"/>
                  </a:moveTo>
                  <a:cubicBezTo>
                    <a:pt x="17610" y="10436"/>
                    <a:pt x="17919" y="10710"/>
                    <a:pt x="18253" y="10936"/>
                  </a:cubicBezTo>
                  <a:cubicBezTo>
                    <a:pt x="18145" y="11091"/>
                    <a:pt x="18015" y="11234"/>
                    <a:pt x="17884" y="11377"/>
                  </a:cubicBezTo>
                  <a:cubicBezTo>
                    <a:pt x="17562" y="11139"/>
                    <a:pt x="17217" y="10924"/>
                    <a:pt x="16883" y="10710"/>
                  </a:cubicBezTo>
                  <a:cubicBezTo>
                    <a:pt x="17050" y="10543"/>
                    <a:pt x="17181" y="10365"/>
                    <a:pt x="17300" y="10174"/>
                  </a:cubicBezTo>
                  <a:close/>
                  <a:moveTo>
                    <a:pt x="16812" y="10793"/>
                  </a:moveTo>
                  <a:cubicBezTo>
                    <a:pt x="17122" y="11032"/>
                    <a:pt x="17443" y="11282"/>
                    <a:pt x="17788" y="11460"/>
                  </a:cubicBezTo>
                  <a:cubicBezTo>
                    <a:pt x="17645" y="11591"/>
                    <a:pt x="17503" y="11722"/>
                    <a:pt x="17336" y="11841"/>
                  </a:cubicBezTo>
                  <a:cubicBezTo>
                    <a:pt x="17312" y="11865"/>
                    <a:pt x="17276" y="11889"/>
                    <a:pt x="17241" y="11913"/>
                  </a:cubicBezTo>
                  <a:cubicBezTo>
                    <a:pt x="17074" y="11782"/>
                    <a:pt x="16895" y="11686"/>
                    <a:pt x="16729" y="11555"/>
                  </a:cubicBezTo>
                  <a:cubicBezTo>
                    <a:pt x="16574" y="11460"/>
                    <a:pt x="16431" y="11341"/>
                    <a:pt x="16288" y="11234"/>
                  </a:cubicBezTo>
                  <a:cubicBezTo>
                    <a:pt x="16479" y="11091"/>
                    <a:pt x="16657" y="10948"/>
                    <a:pt x="16812" y="10793"/>
                  </a:cubicBezTo>
                  <a:close/>
                  <a:moveTo>
                    <a:pt x="2179" y="10222"/>
                  </a:moveTo>
                  <a:lnTo>
                    <a:pt x="2179" y="10222"/>
                  </a:lnTo>
                  <a:cubicBezTo>
                    <a:pt x="2536" y="10567"/>
                    <a:pt x="2917" y="10877"/>
                    <a:pt x="3334" y="11151"/>
                  </a:cubicBezTo>
                  <a:cubicBezTo>
                    <a:pt x="3537" y="11424"/>
                    <a:pt x="3751" y="11674"/>
                    <a:pt x="3989" y="11924"/>
                  </a:cubicBezTo>
                  <a:cubicBezTo>
                    <a:pt x="3953" y="11901"/>
                    <a:pt x="3918" y="11877"/>
                    <a:pt x="3894" y="11865"/>
                  </a:cubicBezTo>
                  <a:cubicBezTo>
                    <a:pt x="3227" y="11401"/>
                    <a:pt x="2655" y="10841"/>
                    <a:pt x="2179" y="10222"/>
                  </a:cubicBezTo>
                  <a:close/>
                  <a:moveTo>
                    <a:pt x="16205" y="11293"/>
                  </a:moveTo>
                  <a:cubicBezTo>
                    <a:pt x="16491" y="11555"/>
                    <a:pt x="16800" y="11817"/>
                    <a:pt x="17133" y="11996"/>
                  </a:cubicBezTo>
                  <a:cubicBezTo>
                    <a:pt x="16943" y="12115"/>
                    <a:pt x="16752" y="12234"/>
                    <a:pt x="16550" y="12329"/>
                  </a:cubicBezTo>
                  <a:cubicBezTo>
                    <a:pt x="16395" y="12210"/>
                    <a:pt x="16217" y="12115"/>
                    <a:pt x="16062" y="11996"/>
                  </a:cubicBezTo>
                  <a:cubicBezTo>
                    <a:pt x="15919" y="11877"/>
                    <a:pt x="15788" y="11746"/>
                    <a:pt x="15645" y="11615"/>
                  </a:cubicBezTo>
                  <a:cubicBezTo>
                    <a:pt x="15740" y="11567"/>
                    <a:pt x="15824" y="11532"/>
                    <a:pt x="15907" y="11484"/>
                  </a:cubicBezTo>
                  <a:cubicBezTo>
                    <a:pt x="16002" y="11424"/>
                    <a:pt x="16110" y="11353"/>
                    <a:pt x="16205" y="11293"/>
                  </a:cubicBezTo>
                  <a:close/>
                  <a:moveTo>
                    <a:pt x="3560" y="11293"/>
                  </a:moveTo>
                  <a:cubicBezTo>
                    <a:pt x="3810" y="11436"/>
                    <a:pt x="4072" y="11579"/>
                    <a:pt x="4334" y="11698"/>
                  </a:cubicBezTo>
                  <a:cubicBezTo>
                    <a:pt x="4537" y="11972"/>
                    <a:pt x="4763" y="12234"/>
                    <a:pt x="5001" y="12484"/>
                  </a:cubicBezTo>
                  <a:cubicBezTo>
                    <a:pt x="4763" y="12377"/>
                    <a:pt x="4537" y="12258"/>
                    <a:pt x="4310" y="12127"/>
                  </a:cubicBezTo>
                  <a:cubicBezTo>
                    <a:pt x="4060" y="11841"/>
                    <a:pt x="3810" y="11567"/>
                    <a:pt x="3560" y="11293"/>
                  </a:cubicBezTo>
                  <a:close/>
                  <a:moveTo>
                    <a:pt x="15538" y="11663"/>
                  </a:moveTo>
                  <a:cubicBezTo>
                    <a:pt x="15669" y="11829"/>
                    <a:pt x="15824" y="11972"/>
                    <a:pt x="15979" y="12091"/>
                  </a:cubicBezTo>
                  <a:cubicBezTo>
                    <a:pt x="16110" y="12198"/>
                    <a:pt x="16252" y="12317"/>
                    <a:pt x="16407" y="12401"/>
                  </a:cubicBezTo>
                  <a:cubicBezTo>
                    <a:pt x="16205" y="12484"/>
                    <a:pt x="16014" y="12567"/>
                    <a:pt x="15812" y="12639"/>
                  </a:cubicBezTo>
                  <a:cubicBezTo>
                    <a:pt x="15657" y="12496"/>
                    <a:pt x="15467" y="12389"/>
                    <a:pt x="15288" y="12270"/>
                  </a:cubicBezTo>
                  <a:cubicBezTo>
                    <a:pt x="15133" y="12163"/>
                    <a:pt x="14978" y="12055"/>
                    <a:pt x="14824" y="11960"/>
                  </a:cubicBezTo>
                  <a:cubicBezTo>
                    <a:pt x="15062" y="11877"/>
                    <a:pt x="15312" y="11782"/>
                    <a:pt x="15538" y="11663"/>
                  </a:cubicBezTo>
                  <a:close/>
                  <a:moveTo>
                    <a:pt x="4513" y="11782"/>
                  </a:moveTo>
                  <a:cubicBezTo>
                    <a:pt x="4751" y="11889"/>
                    <a:pt x="5001" y="11972"/>
                    <a:pt x="5251" y="12055"/>
                  </a:cubicBezTo>
                  <a:cubicBezTo>
                    <a:pt x="5465" y="12329"/>
                    <a:pt x="5692" y="12591"/>
                    <a:pt x="5942" y="12829"/>
                  </a:cubicBezTo>
                  <a:cubicBezTo>
                    <a:pt x="5715" y="12758"/>
                    <a:pt x="5489" y="12675"/>
                    <a:pt x="5263" y="12591"/>
                  </a:cubicBezTo>
                  <a:cubicBezTo>
                    <a:pt x="5001" y="12317"/>
                    <a:pt x="4751" y="12055"/>
                    <a:pt x="4513" y="11782"/>
                  </a:cubicBezTo>
                  <a:close/>
                  <a:moveTo>
                    <a:pt x="14705" y="11996"/>
                  </a:moveTo>
                  <a:cubicBezTo>
                    <a:pt x="14847" y="12115"/>
                    <a:pt x="15002" y="12222"/>
                    <a:pt x="15145" y="12329"/>
                  </a:cubicBezTo>
                  <a:cubicBezTo>
                    <a:pt x="15312" y="12448"/>
                    <a:pt x="15478" y="12579"/>
                    <a:pt x="15645" y="12686"/>
                  </a:cubicBezTo>
                  <a:cubicBezTo>
                    <a:pt x="15407" y="12770"/>
                    <a:pt x="15157" y="12829"/>
                    <a:pt x="14895" y="12889"/>
                  </a:cubicBezTo>
                  <a:cubicBezTo>
                    <a:pt x="14562" y="12639"/>
                    <a:pt x="14169" y="12425"/>
                    <a:pt x="13800" y="12210"/>
                  </a:cubicBezTo>
                  <a:cubicBezTo>
                    <a:pt x="14109" y="12163"/>
                    <a:pt x="14407" y="12091"/>
                    <a:pt x="14705" y="11996"/>
                  </a:cubicBezTo>
                  <a:close/>
                  <a:moveTo>
                    <a:pt x="8942" y="12353"/>
                  </a:moveTo>
                  <a:cubicBezTo>
                    <a:pt x="8966" y="12544"/>
                    <a:pt x="9109" y="12794"/>
                    <a:pt x="9240" y="12996"/>
                  </a:cubicBezTo>
                  <a:cubicBezTo>
                    <a:pt x="9013" y="12794"/>
                    <a:pt x="8775" y="12603"/>
                    <a:pt x="8549" y="12401"/>
                  </a:cubicBezTo>
                  <a:cubicBezTo>
                    <a:pt x="8680" y="12389"/>
                    <a:pt x="8811" y="12377"/>
                    <a:pt x="8942" y="12353"/>
                  </a:cubicBezTo>
                  <a:close/>
                  <a:moveTo>
                    <a:pt x="5418" y="12103"/>
                  </a:moveTo>
                  <a:lnTo>
                    <a:pt x="5418" y="12103"/>
                  </a:lnTo>
                  <a:cubicBezTo>
                    <a:pt x="5632" y="12175"/>
                    <a:pt x="5846" y="12222"/>
                    <a:pt x="6073" y="12270"/>
                  </a:cubicBezTo>
                  <a:cubicBezTo>
                    <a:pt x="6180" y="12413"/>
                    <a:pt x="6299" y="12556"/>
                    <a:pt x="6418" y="12686"/>
                  </a:cubicBezTo>
                  <a:cubicBezTo>
                    <a:pt x="6525" y="12806"/>
                    <a:pt x="6644" y="12937"/>
                    <a:pt x="6763" y="13044"/>
                  </a:cubicBezTo>
                  <a:cubicBezTo>
                    <a:pt x="6549" y="12996"/>
                    <a:pt x="6323" y="12948"/>
                    <a:pt x="6108" y="12877"/>
                  </a:cubicBezTo>
                  <a:cubicBezTo>
                    <a:pt x="5882" y="12615"/>
                    <a:pt x="5644" y="12365"/>
                    <a:pt x="5418" y="12103"/>
                  </a:cubicBezTo>
                  <a:close/>
                  <a:moveTo>
                    <a:pt x="13681" y="12234"/>
                  </a:moveTo>
                  <a:cubicBezTo>
                    <a:pt x="14014" y="12460"/>
                    <a:pt x="14347" y="12722"/>
                    <a:pt x="14705" y="12937"/>
                  </a:cubicBezTo>
                  <a:cubicBezTo>
                    <a:pt x="14502" y="12972"/>
                    <a:pt x="14300" y="13008"/>
                    <a:pt x="14085" y="13044"/>
                  </a:cubicBezTo>
                  <a:cubicBezTo>
                    <a:pt x="13645" y="12794"/>
                    <a:pt x="13204" y="12556"/>
                    <a:pt x="12776" y="12294"/>
                  </a:cubicBezTo>
                  <a:cubicBezTo>
                    <a:pt x="13073" y="12294"/>
                    <a:pt x="13383" y="12270"/>
                    <a:pt x="13681" y="12234"/>
                  </a:cubicBezTo>
                  <a:close/>
                  <a:moveTo>
                    <a:pt x="11895" y="12246"/>
                  </a:moveTo>
                  <a:lnTo>
                    <a:pt x="11895" y="12246"/>
                  </a:lnTo>
                  <a:cubicBezTo>
                    <a:pt x="12133" y="12270"/>
                    <a:pt x="12383" y="12294"/>
                    <a:pt x="12621" y="12294"/>
                  </a:cubicBezTo>
                  <a:cubicBezTo>
                    <a:pt x="13026" y="12579"/>
                    <a:pt x="13443" y="12853"/>
                    <a:pt x="13883" y="13067"/>
                  </a:cubicBezTo>
                  <a:cubicBezTo>
                    <a:pt x="13669" y="13103"/>
                    <a:pt x="13443" y="13127"/>
                    <a:pt x="13228" y="13163"/>
                  </a:cubicBezTo>
                  <a:cubicBezTo>
                    <a:pt x="12788" y="12853"/>
                    <a:pt x="12323" y="12579"/>
                    <a:pt x="11895" y="12246"/>
                  </a:cubicBezTo>
                  <a:close/>
                  <a:moveTo>
                    <a:pt x="6192" y="12305"/>
                  </a:moveTo>
                  <a:cubicBezTo>
                    <a:pt x="6382" y="12341"/>
                    <a:pt x="6573" y="12365"/>
                    <a:pt x="6751" y="12389"/>
                  </a:cubicBezTo>
                  <a:cubicBezTo>
                    <a:pt x="7013" y="12663"/>
                    <a:pt x="7287" y="12948"/>
                    <a:pt x="7561" y="13198"/>
                  </a:cubicBezTo>
                  <a:cubicBezTo>
                    <a:pt x="7370" y="13175"/>
                    <a:pt x="7168" y="13139"/>
                    <a:pt x="6977" y="13091"/>
                  </a:cubicBezTo>
                  <a:cubicBezTo>
                    <a:pt x="6823" y="12925"/>
                    <a:pt x="6644" y="12782"/>
                    <a:pt x="6489" y="12627"/>
                  </a:cubicBezTo>
                  <a:cubicBezTo>
                    <a:pt x="6382" y="12520"/>
                    <a:pt x="6287" y="12413"/>
                    <a:pt x="6192" y="12305"/>
                  </a:cubicBezTo>
                  <a:close/>
                  <a:moveTo>
                    <a:pt x="6906" y="12413"/>
                  </a:moveTo>
                  <a:lnTo>
                    <a:pt x="6906" y="12413"/>
                  </a:lnTo>
                  <a:cubicBezTo>
                    <a:pt x="7168" y="12436"/>
                    <a:pt x="7442" y="12448"/>
                    <a:pt x="7704" y="12448"/>
                  </a:cubicBezTo>
                  <a:cubicBezTo>
                    <a:pt x="7847" y="12603"/>
                    <a:pt x="7989" y="12758"/>
                    <a:pt x="8132" y="12913"/>
                  </a:cubicBezTo>
                  <a:cubicBezTo>
                    <a:pt x="8251" y="13044"/>
                    <a:pt x="8382" y="13198"/>
                    <a:pt x="8525" y="13329"/>
                  </a:cubicBezTo>
                  <a:cubicBezTo>
                    <a:pt x="8275" y="13306"/>
                    <a:pt x="8037" y="13270"/>
                    <a:pt x="7799" y="13234"/>
                  </a:cubicBezTo>
                  <a:cubicBezTo>
                    <a:pt x="7525" y="12948"/>
                    <a:pt x="7216" y="12675"/>
                    <a:pt x="6906" y="12413"/>
                  </a:cubicBezTo>
                  <a:close/>
                  <a:moveTo>
                    <a:pt x="11823" y="12294"/>
                  </a:moveTo>
                  <a:lnTo>
                    <a:pt x="11823" y="12294"/>
                  </a:lnTo>
                  <a:cubicBezTo>
                    <a:pt x="12180" y="12615"/>
                    <a:pt x="12585" y="12948"/>
                    <a:pt x="13026" y="13187"/>
                  </a:cubicBezTo>
                  <a:cubicBezTo>
                    <a:pt x="12954" y="13198"/>
                    <a:pt x="12895" y="13198"/>
                    <a:pt x="12835" y="13210"/>
                  </a:cubicBezTo>
                  <a:cubicBezTo>
                    <a:pt x="12776" y="13210"/>
                    <a:pt x="12752" y="13258"/>
                    <a:pt x="12764" y="13306"/>
                  </a:cubicBezTo>
                  <a:cubicBezTo>
                    <a:pt x="12740" y="13318"/>
                    <a:pt x="12728" y="13329"/>
                    <a:pt x="12728" y="13341"/>
                  </a:cubicBezTo>
                  <a:cubicBezTo>
                    <a:pt x="12621" y="13258"/>
                    <a:pt x="12502" y="13187"/>
                    <a:pt x="12395" y="13115"/>
                  </a:cubicBezTo>
                  <a:cubicBezTo>
                    <a:pt x="12240" y="13008"/>
                    <a:pt x="12073" y="12889"/>
                    <a:pt x="11919" y="12782"/>
                  </a:cubicBezTo>
                  <a:cubicBezTo>
                    <a:pt x="11871" y="12627"/>
                    <a:pt x="11847" y="12460"/>
                    <a:pt x="11823" y="12294"/>
                  </a:cubicBezTo>
                  <a:close/>
                  <a:moveTo>
                    <a:pt x="8430" y="12425"/>
                  </a:moveTo>
                  <a:cubicBezTo>
                    <a:pt x="8751" y="12758"/>
                    <a:pt x="9097" y="13103"/>
                    <a:pt x="9478" y="13365"/>
                  </a:cubicBezTo>
                  <a:cubicBezTo>
                    <a:pt x="9484" y="13371"/>
                    <a:pt x="9493" y="13374"/>
                    <a:pt x="9502" y="13374"/>
                  </a:cubicBezTo>
                  <a:cubicBezTo>
                    <a:pt x="9510" y="13374"/>
                    <a:pt x="9519" y="13371"/>
                    <a:pt x="9525" y="13365"/>
                  </a:cubicBezTo>
                  <a:cubicBezTo>
                    <a:pt x="9549" y="13389"/>
                    <a:pt x="9561" y="13401"/>
                    <a:pt x="9573" y="13413"/>
                  </a:cubicBezTo>
                  <a:cubicBezTo>
                    <a:pt x="9573" y="13413"/>
                    <a:pt x="9585" y="13425"/>
                    <a:pt x="9585" y="13425"/>
                  </a:cubicBezTo>
                  <a:cubicBezTo>
                    <a:pt x="9287" y="13401"/>
                    <a:pt x="8990" y="13377"/>
                    <a:pt x="8692" y="13353"/>
                  </a:cubicBezTo>
                  <a:cubicBezTo>
                    <a:pt x="8561" y="13151"/>
                    <a:pt x="8370" y="12996"/>
                    <a:pt x="8216" y="12829"/>
                  </a:cubicBezTo>
                  <a:cubicBezTo>
                    <a:pt x="8085" y="12698"/>
                    <a:pt x="7966" y="12579"/>
                    <a:pt x="7835" y="12448"/>
                  </a:cubicBezTo>
                  <a:cubicBezTo>
                    <a:pt x="8037" y="12448"/>
                    <a:pt x="8228" y="12436"/>
                    <a:pt x="8430" y="12425"/>
                  </a:cubicBezTo>
                  <a:close/>
                  <a:moveTo>
                    <a:pt x="11942" y="12889"/>
                  </a:moveTo>
                  <a:cubicBezTo>
                    <a:pt x="12049" y="12972"/>
                    <a:pt x="12169" y="13067"/>
                    <a:pt x="12276" y="13151"/>
                  </a:cubicBezTo>
                  <a:cubicBezTo>
                    <a:pt x="12430" y="13270"/>
                    <a:pt x="12585" y="13413"/>
                    <a:pt x="12764" y="13508"/>
                  </a:cubicBezTo>
                  <a:cubicBezTo>
                    <a:pt x="12835" y="13663"/>
                    <a:pt x="12954" y="13889"/>
                    <a:pt x="13062" y="14103"/>
                  </a:cubicBezTo>
                  <a:cubicBezTo>
                    <a:pt x="12954" y="14044"/>
                    <a:pt x="12847" y="13984"/>
                    <a:pt x="12740" y="13913"/>
                  </a:cubicBezTo>
                  <a:cubicBezTo>
                    <a:pt x="12526" y="13770"/>
                    <a:pt x="12335" y="13615"/>
                    <a:pt x="12133" y="13460"/>
                  </a:cubicBezTo>
                  <a:cubicBezTo>
                    <a:pt x="12133" y="13448"/>
                    <a:pt x="12121" y="13448"/>
                    <a:pt x="12109" y="13448"/>
                  </a:cubicBezTo>
                  <a:cubicBezTo>
                    <a:pt x="12049" y="13270"/>
                    <a:pt x="11990" y="13079"/>
                    <a:pt x="11942" y="12889"/>
                  </a:cubicBezTo>
                  <a:close/>
                  <a:moveTo>
                    <a:pt x="8798" y="420"/>
                  </a:moveTo>
                  <a:cubicBezTo>
                    <a:pt x="9693" y="420"/>
                    <a:pt x="10588" y="516"/>
                    <a:pt x="11454" y="697"/>
                  </a:cubicBezTo>
                  <a:cubicBezTo>
                    <a:pt x="12871" y="983"/>
                    <a:pt x="14228" y="1471"/>
                    <a:pt x="15300" y="2471"/>
                  </a:cubicBezTo>
                  <a:cubicBezTo>
                    <a:pt x="16276" y="3388"/>
                    <a:pt x="17157" y="4626"/>
                    <a:pt x="17574" y="5912"/>
                  </a:cubicBezTo>
                  <a:cubicBezTo>
                    <a:pt x="17741" y="6436"/>
                    <a:pt x="17800" y="7055"/>
                    <a:pt x="17753" y="7686"/>
                  </a:cubicBezTo>
                  <a:cubicBezTo>
                    <a:pt x="17729" y="7698"/>
                    <a:pt x="17729" y="7722"/>
                    <a:pt x="17741" y="7745"/>
                  </a:cubicBezTo>
                  <a:cubicBezTo>
                    <a:pt x="17645" y="8841"/>
                    <a:pt x="17229" y="9948"/>
                    <a:pt x="16491" y="10579"/>
                  </a:cubicBezTo>
                  <a:cubicBezTo>
                    <a:pt x="15428" y="11486"/>
                    <a:pt x="13997" y="11930"/>
                    <a:pt x="12598" y="11930"/>
                  </a:cubicBezTo>
                  <a:cubicBezTo>
                    <a:pt x="12289" y="11930"/>
                    <a:pt x="11982" y="11908"/>
                    <a:pt x="11680" y="11865"/>
                  </a:cubicBezTo>
                  <a:cubicBezTo>
                    <a:pt x="11670" y="11863"/>
                    <a:pt x="11659" y="11863"/>
                    <a:pt x="11649" y="11863"/>
                  </a:cubicBezTo>
                  <a:cubicBezTo>
                    <a:pt x="11579" y="11863"/>
                    <a:pt x="11521" y="11896"/>
                    <a:pt x="11490" y="11948"/>
                  </a:cubicBezTo>
                  <a:cubicBezTo>
                    <a:pt x="11454" y="11972"/>
                    <a:pt x="11430" y="12020"/>
                    <a:pt x="11442" y="12079"/>
                  </a:cubicBezTo>
                  <a:cubicBezTo>
                    <a:pt x="11514" y="12829"/>
                    <a:pt x="11716" y="13508"/>
                    <a:pt x="12061" y="14151"/>
                  </a:cubicBezTo>
                  <a:cubicBezTo>
                    <a:pt x="11442" y="14068"/>
                    <a:pt x="10835" y="13901"/>
                    <a:pt x="10311" y="13544"/>
                  </a:cubicBezTo>
                  <a:cubicBezTo>
                    <a:pt x="10061" y="13365"/>
                    <a:pt x="9835" y="13175"/>
                    <a:pt x="9644" y="12937"/>
                  </a:cubicBezTo>
                  <a:cubicBezTo>
                    <a:pt x="9609" y="12889"/>
                    <a:pt x="9132" y="12282"/>
                    <a:pt x="9192" y="12175"/>
                  </a:cubicBezTo>
                  <a:cubicBezTo>
                    <a:pt x="9234" y="12121"/>
                    <a:pt x="9182" y="12040"/>
                    <a:pt x="9120" y="12040"/>
                  </a:cubicBezTo>
                  <a:cubicBezTo>
                    <a:pt x="9112" y="12040"/>
                    <a:pt x="9104" y="12041"/>
                    <a:pt x="9097" y="12044"/>
                  </a:cubicBezTo>
                  <a:cubicBezTo>
                    <a:pt x="9073" y="12055"/>
                    <a:pt x="9049" y="12067"/>
                    <a:pt x="9037" y="12079"/>
                  </a:cubicBezTo>
                  <a:cubicBezTo>
                    <a:pt x="9025" y="12079"/>
                    <a:pt x="9013" y="12067"/>
                    <a:pt x="9001" y="12067"/>
                  </a:cubicBezTo>
                  <a:cubicBezTo>
                    <a:pt x="7454" y="12055"/>
                    <a:pt x="5953" y="12032"/>
                    <a:pt x="4513" y="11377"/>
                  </a:cubicBezTo>
                  <a:cubicBezTo>
                    <a:pt x="3322" y="10841"/>
                    <a:pt x="2251" y="9972"/>
                    <a:pt x="1572" y="8853"/>
                  </a:cubicBezTo>
                  <a:cubicBezTo>
                    <a:pt x="0" y="6281"/>
                    <a:pt x="905" y="3292"/>
                    <a:pt x="3429" y="1792"/>
                  </a:cubicBezTo>
                  <a:cubicBezTo>
                    <a:pt x="5049" y="842"/>
                    <a:pt x="6924" y="420"/>
                    <a:pt x="8798" y="420"/>
                  </a:cubicBezTo>
                  <a:close/>
                  <a:moveTo>
                    <a:pt x="12169" y="13603"/>
                  </a:moveTo>
                  <a:lnTo>
                    <a:pt x="12169" y="13603"/>
                  </a:lnTo>
                  <a:cubicBezTo>
                    <a:pt x="12442" y="13865"/>
                    <a:pt x="12800" y="14151"/>
                    <a:pt x="13145" y="14282"/>
                  </a:cubicBezTo>
                  <a:cubicBezTo>
                    <a:pt x="13204" y="14425"/>
                    <a:pt x="13240" y="14532"/>
                    <a:pt x="13216" y="14580"/>
                  </a:cubicBezTo>
                  <a:cubicBezTo>
                    <a:pt x="13204" y="14627"/>
                    <a:pt x="13169" y="14663"/>
                    <a:pt x="13133" y="14675"/>
                  </a:cubicBezTo>
                  <a:cubicBezTo>
                    <a:pt x="12931" y="14556"/>
                    <a:pt x="12716" y="14449"/>
                    <a:pt x="12502" y="14341"/>
                  </a:cubicBezTo>
                  <a:cubicBezTo>
                    <a:pt x="12502" y="14318"/>
                    <a:pt x="12502" y="14294"/>
                    <a:pt x="12490" y="14270"/>
                  </a:cubicBezTo>
                  <a:cubicBezTo>
                    <a:pt x="12359" y="14044"/>
                    <a:pt x="12264" y="13829"/>
                    <a:pt x="12169" y="13603"/>
                  </a:cubicBezTo>
                  <a:close/>
                  <a:moveTo>
                    <a:pt x="11807" y="14439"/>
                  </a:moveTo>
                  <a:lnTo>
                    <a:pt x="11807" y="14439"/>
                  </a:lnTo>
                  <a:cubicBezTo>
                    <a:pt x="11991" y="14462"/>
                    <a:pt x="12174" y="14485"/>
                    <a:pt x="12347" y="14496"/>
                  </a:cubicBezTo>
                  <a:cubicBezTo>
                    <a:pt x="12356" y="14498"/>
                    <a:pt x="12364" y="14499"/>
                    <a:pt x="12372" y="14499"/>
                  </a:cubicBezTo>
                  <a:cubicBezTo>
                    <a:pt x="12411" y="14499"/>
                    <a:pt x="12447" y="14478"/>
                    <a:pt x="12466" y="14449"/>
                  </a:cubicBezTo>
                  <a:cubicBezTo>
                    <a:pt x="12573" y="14508"/>
                    <a:pt x="12692" y="14580"/>
                    <a:pt x="12800" y="14639"/>
                  </a:cubicBezTo>
                  <a:cubicBezTo>
                    <a:pt x="12847" y="14663"/>
                    <a:pt x="12883" y="14687"/>
                    <a:pt x="12931" y="14711"/>
                  </a:cubicBezTo>
                  <a:cubicBezTo>
                    <a:pt x="12921" y="14711"/>
                    <a:pt x="12912" y="14711"/>
                    <a:pt x="12902" y="14711"/>
                  </a:cubicBezTo>
                  <a:cubicBezTo>
                    <a:pt x="12559" y="14711"/>
                    <a:pt x="12020" y="14511"/>
                    <a:pt x="11807" y="14439"/>
                  </a:cubicBezTo>
                  <a:close/>
                  <a:moveTo>
                    <a:pt x="8900" y="0"/>
                  </a:moveTo>
                  <a:cubicBezTo>
                    <a:pt x="7274" y="0"/>
                    <a:pt x="5652" y="314"/>
                    <a:pt x="4203" y="971"/>
                  </a:cubicBezTo>
                  <a:cubicBezTo>
                    <a:pt x="2870" y="1578"/>
                    <a:pt x="1560" y="2495"/>
                    <a:pt x="917" y="3852"/>
                  </a:cubicBezTo>
                  <a:cubicBezTo>
                    <a:pt x="334" y="5090"/>
                    <a:pt x="274" y="6579"/>
                    <a:pt x="703" y="7876"/>
                  </a:cubicBezTo>
                  <a:cubicBezTo>
                    <a:pt x="727" y="7924"/>
                    <a:pt x="750" y="7984"/>
                    <a:pt x="774" y="8031"/>
                  </a:cubicBezTo>
                  <a:cubicBezTo>
                    <a:pt x="1191" y="9627"/>
                    <a:pt x="2203" y="11020"/>
                    <a:pt x="3537" y="11996"/>
                  </a:cubicBezTo>
                  <a:cubicBezTo>
                    <a:pt x="5370" y="13365"/>
                    <a:pt x="7656" y="13627"/>
                    <a:pt x="9883" y="13758"/>
                  </a:cubicBezTo>
                  <a:cubicBezTo>
                    <a:pt x="9906" y="13758"/>
                    <a:pt x="9930" y="13746"/>
                    <a:pt x="9954" y="13746"/>
                  </a:cubicBezTo>
                  <a:cubicBezTo>
                    <a:pt x="10097" y="13841"/>
                    <a:pt x="10252" y="13937"/>
                    <a:pt x="10406" y="14020"/>
                  </a:cubicBezTo>
                  <a:cubicBezTo>
                    <a:pt x="10573" y="14139"/>
                    <a:pt x="10740" y="14246"/>
                    <a:pt x="10954" y="14330"/>
                  </a:cubicBezTo>
                  <a:cubicBezTo>
                    <a:pt x="11692" y="14654"/>
                    <a:pt x="12461" y="14904"/>
                    <a:pt x="13271" y="14904"/>
                  </a:cubicBezTo>
                  <a:cubicBezTo>
                    <a:pt x="13324" y="14904"/>
                    <a:pt x="13377" y="14903"/>
                    <a:pt x="13431" y="14901"/>
                  </a:cubicBezTo>
                  <a:cubicBezTo>
                    <a:pt x="13478" y="14901"/>
                    <a:pt x="13538" y="14853"/>
                    <a:pt x="13514" y="14794"/>
                  </a:cubicBezTo>
                  <a:cubicBezTo>
                    <a:pt x="13347" y="14318"/>
                    <a:pt x="13169" y="13841"/>
                    <a:pt x="12954" y="13377"/>
                  </a:cubicBezTo>
                  <a:lnTo>
                    <a:pt x="12954" y="13377"/>
                  </a:lnTo>
                  <a:cubicBezTo>
                    <a:pt x="13076" y="13384"/>
                    <a:pt x="13199" y="13387"/>
                    <a:pt x="13321" y="13387"/>
                  </a:cubicBezTo>
                  <a:cubicBezTo>
                    <a:pt x="16481" y="13387"/>
                    <a:pt x="19670" y="11185"/>
                    <a:pt x="19372" y="7757"/>
                  </a:cubicBezTo>
                  <a:lnTo>
                    <a:pt x="19372" y="7757"/>
                  </a:lnTo>
                  <a:cubicBezTo>
                    <a:pt x="19384" y="7769"/>
                    <a:pt x="19396" y="7769"/>
                    <a:pt x="19408" y="7781"/>
                  </a:cubicBezTo>
                  <a:cubicBezTo>
                    <a:pt x="19411" y="7782"/>
                    <a:pt x="19415" y="7782"/>
                    <a:pt x="19418" y="7782"/>
                  </a:cubicBezTo>
                  <a:cubicBezTo>
                    <a:pt x="19460" y="7782"/>
                    <a:pt x="19488" y="7720"/>
                    <a:pt x="19455" y="7698"/>
                  </a:cubicBezTo>
                  <a:cubicBezTo>
                    <a:pt x="19419" y="7674"/>
                    <a:pt x="19396" y="7650"/>
                    <a:pt x="19360" y="7626"/>
                  </a:cubicBezTo>
                  <a:cubicBezTo>
                    <a:pt x="19360" y="7614"/>
                    <a:pt x="19360" y="7603"/>
                    <a:pt x="19348" y="7591"/>
                  </a:cubicBezTo>
                  <a:cubicBezTo>
                    <a:pt x="19241" y="6626"/>
                    <a:pt x="18955" y="5721"/>
                    <a:pt x="18538" y="4900"/>
                  </a:cubicBezTo>
                  <a:cubicBezTo>
                    <a:pt x="18550" y="4888"/>
                    <a:pt x="18538" y="4864"/>
                    <a:pt x="18526" y="4852"/>
                  </a:cubicBezTo>
                  <a:cubicBezTo>
                    <a:pt x="18526" y="4852"/>
                    <a:pt x="18515" y="4840"/>
                    <a:pt x="18515" y="4840"/>
                  </a:cubicBezTo>
                  <a:cubicBezTo>
                    <a:pt x="18110" y="4043"/>
                    <a:pt x="17574" y="3328"/>
                    <a:pt x="16931" y="2721"/>
                  </a:cubicBezTo>
                  <a:cubicBezTo>
                    <a:pt x="16931" y="2709"/>
                    <a:pt x="16931" y="2697"/>
                    <a:pt x="16919" y="2697"/>
                  </a:cubicBezTo>
                  <a:cubicBezTo>
                    <a:pt x="16907" y="2685"/>
                    <a:pt x="16907" y="2685"/>
                    <a:pt x="16895" y="2685"/>
                  </a:cubicBezTo>
                  <a:cubicBezTo>
                    <a:pt x="15740" y="1578"/>
                    <a:pt x="14252" y="804"/>
                    <a:pt x="12585" y="530"/>
                  </a:cubicBezTo>
                  <a:lnTo>
                    <a:pt x="12538" y="530"/>
                  </a:lnTo>
                  <a:cubicBezTo>
                    <a:pt x="11372" y="181"/>
                    <a:pt x="10135" y="0"/>
                    <a:pt x="89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Moon</a:t>
              </a:r>
              <a:endParaRPr sz="1700">
                <a:solidFill>
                  <a:schemeClr val="accent4"/>
                </a:solidFill>
              </a:endParaRPr>
            </a:p>
          </p:txBody>
        </p:sp>
      </p:grpSp>
      <p:grpSp>
        <p:nvGrpSpPr>
          <p:cNvPr id="276" name="Google Shape;276;p18"/>
          <p:cNvGrpSpPr/>
          <p:nvPr/>
        </p:nvGrpSpPr>
        <p:grpSpPr>
          <a:xfrm>
            <a:off x="710213" y="2898749"/>
            <a:ext cx="1444200" cy="1190574"/>
            <a:chOff x="710213" y="2898749"/>
            <a:chExt cx="1444200" cy="1190574"/>
          </a:xfrm>
        </p:grpSpPr>
        <p:sp>
          <p:nvSpPr>
            <p:cNvPr id="277" name="Google Shape;277;p18"/>
            <p:cNvSpPr txBox="1"/>
            <p:nvPr/>
          </p:nvSpPr>
          <p:spPr>
            <a:xfrm>
              <a:off x="710213" y="3575423"/>
              <a:ext cx="1444200" cy="51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</a:t>
              </a:r>
              <a:b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</a:b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is a gas giant 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78" name="Google Shape;278;p18"/>
            <p:cNvSpPr/>
            <p:nvPr/>
          </p:nvSpPr>
          <p:spPr>
            <a:xfrm>
              <a:off x="985779" y="2898749"/>
              <a:ext cx="893067" cy="676687"/>
            </a:xfrm>
            <a:custGeom>
              <a:avLst/>
              <a:gdLst/>
              <a:ahLst/>
              <a:cxnLst/>
              <a:rect l="l" t="t" r="r" b="b"/>
              <a:pathLst>
                <a:path w="19670" h="14905" extrusionOk="0">
                  <a:moveTo>
                    <a:pt x="14657" y="1447"/>
                  </a:moveTo>
                  <a:cubicBezTo>
                    <a:pt x="15169" y="1697"/>
                    <a:pt x="15645" y="1995"/>
                    <a:pt x="16098" y="2340"/>
                  </a:cubicBezTo>
                  <a:cubicBezTo>
                    <a:pt x="15979" y="2292"/>
                    <a:pt x="15859" y="2269"/>
                    <a:pt x="15740" y="2233"/>
                  </a:cubicBezTo>
                  <a:cubicBezTo>
                    <a:pt x="15717" y="2233"/>
                    <a:pt x="15705" y="2233"/>
                    <a:pt x="15693" y="2257"/>
                  </a:cubicBezTo>
                  <a:cubicBezTo>
                    <a:pt x="15371" y="1959"/>
                    <a:pt x="15026" y="1685"/>
                    <a:pt x="14657" y="1447"/>
                  </a:cubicBezTo>
                  <a:close/>
                  <a:moveTo>
                    <a:pt x="15812" y="2364"/>
                  </a:moveTo>
                  <a:cubicBezTo>
                    <a:pt x="16038" y="2447"/>
                    <a:pt x="16252" y="2530"/>
                    <a:pt x="16467" y="2626"/>
                  </a:cubicBezTo>
                  <a:cubicBezTo>
                    <a:pt x="16812" y="2911"/>
                    <a:pt x="17122" y="3221"/>
                    <a:pt x="17419" y="3566"/>
                  </a:cubicBezTo>
                  <a:cubicBezTo>
                    <a:pt x="17133" y="3423"/>
                    <a:pt x="16836" y="3304"/>
                    <a:pt x="16550" y="3185"/>
                  </a:cubicBezTo>
                  <a:cubicBezTo>
                    <a:pt x="16324" y="2900"/>
                    <a:pt x="16074" y="2626"/>
                    <a:pt x="15812" y="2364"/>
                  </a:cubicBezTo>
                  <a:close/>
                  <a:moveTo>
                    <a:pt x="16645" y="3304"/>
                  </a:moveTo>
                  <a:cubicBezTo>
                    <a:pt x="16967" y="3459"/>
                    <a:pt x="17276" y="3626"/>
                    <a:pt x="17598" y="3781"/>
                  </a:cubicBezTo>
                  <a:cubicBezTo>
                    <a:pt x="17812" y="4043"/>
                    <a:pt x="18003" y="4316"/>
                    <a:pt x="18169" y="4602"/>
                  </a:cubicBezTo>
                  <a:cubicBezTo>
                    <a:pt x="17836" y="4388"/>
                    <a:pt x="17467" y="4209"/>
                    <a:pt x="17122" y="4019"/>
                  </a:cubicBezTo>
                  <a:cubicBezTo>
                    <a:pt x="16979" y="3769"/>
                    <a:pt x="16812" y="3531"/>
                    <a:pt x="16645" y="3304"/>
                  </a:cubicBezTo>
                  <a:close/>
                  <a:moveTo>
                    <a:pt x="17229" y="4209"/>
                  </a:moveTo>
                  <a:lnTo>
                    <a:pt x="17229" y="4209"/>
                  </a:lnTo>
                  <a:cubicBezTo>
                    <a:pt x="17586" y="4435"/>
                    <a:pt x="17943" y="4685"/>
                    <a:pt x="18324" y="4864"/>
                  </a:cubicBezTo>
                  <a:cubicBezTo>
                    <a:pt x="18622" y="5400"/>
                    <a:pt x="18848" y="5983"/>
                    <a:pt x="18991" y="6590"/>
                  </a:cubicBezTo>
                  <a:cubicBezTo>
                    <a:pt x="18634" y="6376"/>
                    <a:pt x="18276" y="6174"/>
                    <a:pt x="17919" y="5948"/>
                  </a:cubicBezTo>
                  <a:cubicBezTo>
                    <a:pt x="17860" y="5698"/>
                    <a:pt x="17776" y="5447"/>
                    <a:pt x="17693" y="5197"/>
                  </a:cubicBezTo>
                  <a:lnTo>
                    <a:pt x="17693" y="5197"/>
                  </a:lnTo>
                  <a:cubicBezTo>
                    <a:pt x="18003" y="5412"/>
                    <a:pt x="18324" y="5626"/>
                    <a:pt x="18657" y="5793"/>
                  </a:cubicBezTo>
                  <a:cubicBezTo>
                    <a:pt x="18663" y="5794"/>
                    <a:pt x="18668" y="5795"/>
                    <a:pt x="18673" y="5795"/>
                  </a:cubicBezTo>
                  <a:cubicBezTo>
                    <a:pt x="18714" y="5795"/>
                    <a:pt x="18748" y="5753"/>
                    <a:pt x="18705" y="5721"/>
                  </a:cubicBezTo>
                  <a:cubicBezTo>
                    <a:pt x="18372" y="5459"/>
                    <a:pt x="18003" y="5245"/>
                    <a:pt x="17622" y="5031"/>
                  </a:cubicBezTo>
                  <a:cubicBezTo>
                    <a:pt x="17514" y="4745"/>
                    <a:pt x="17383" y="4471"/>
                    <a:pt x="17229" y="4209"/>
                  </a:cubicBezTo>
                  <a:close/>
                  <a:moveTo>
                    <a:pt x="17955" y="6102"/>
                  </a:moveTo>
                  <a:cubicBezTo>
                    <a:pt x="18288" y="6352"/>
                    <a:pt x="18646" y="6579"/>
                    <a:pt x="19027" y="6733"/>
                  </a:cubicBezTo>
                  <a:cubicBezTo>
                    <a:pt x="19050" y="6841"/>
                    <a:pt x="19074" y="6960"/>
                    <a:pt x="19098" y="7067"/>
                  </a:cubicBezTo>
                  <a:cubicBezTo>
                    <a:pt x="19122" y="7210"/>
                    <a:pt x="19134" y="7352"/>
                    <a:pt x="19146" y="7495"/>
                  </a:cubicBezTo>
                  <a:cubicBezTo>
                    <a:pt x="19003" y="7400"/>
                    <a:pt x="18848" y="7317"/>
                    <a:pt x="18705" y="7222"/>
                  </a:cubicBezTo>
                  <a:cubicBezTo>
                    <a:pt x="18479" y="7091"/>
                    <a:pt x="18265" y="6948"/>
                    <a:pt x="18062" y="6805"/>
                  </a:cubicBezTo>
                  <a:cubicBezTo>
                    <a:pt x="18038" y="6567"/>
                    <a:pt x="18003" y="6340"/>
                    <a:pt x="17955" y="6102"/>
                  </a:cubicBezTo>
                  <a:close/>
                  <a:moveTo>
                    <a:pt x="18062" y="6924"/>
                  </a:moveTo>
                  <a:lnTo>
                    <a:pt x="18062" y="6924"/>
                  </a:lnTo>
                  <a:cubicBezTo>
                    <a:pt x="18407" y="7186"/>
                    <a:pt x="18777" y="7472"/>
                    <a:pt x="19158" y="7662"/>
                  </a:cubicBezTo>
                  <a:cubicBezTo>
                    <a:pt x="19181" y="7936"/>
                    <a:pt x="19181" y="8222"/>
                    <a:pt x="19158" y="8484"/>
                  </a:cubicBezTo>
                  <a:cubicBezTo>
                    <a:pt x="18967" y="8341"/>
                    <a:pt x="18753" y="8234"/>
                    <a:pt x="18550" y="8114"/>
                  </a:cubicBezTo>
                  <a:cubicBezTo>
                    <a:pt x="18384" y="8019"/>
                    <a:pt x="18217" y="7924"/>
                    <a:pt x="18050" y="7829"/>
                  </a:cubicBezTo>
                  <a:cubicBezTo>
                    <a:pt x="18074" y="7519"/>
                    <a:pt x="18086" y="7222"/>
                    <a:pt x="18062" y="6924"/>
                  </a:cubicBezTo>
                  <a:close/>
                  <a:moveTo>
                    <a:pt x="18038" y="7936"/>
                  </a:moveTo>
                  <a:cubicBezTo>
                    <a:pt x="18181" y="8031"/>
                    <a:pt x="18336" y="8126"/>
                    <a:pt x="18491" y="8222"/>
                  </a:cubicBezTo>
                  <a:cubicBezTo>
                    <a:pt x="18705" y="8353"/>
                    <a:pt x="18919" y="8495"/>
                    <a:pt x="19146" y="8591"/>
                  </a:cubicBezTo>
                  <a:cubicBezTo>
                    <a:pt x="19122" y="8853"/>
                    <a:pt x="19074" y="9103"/>
                    <a:pt x="19015" y="9353"/>
                  </a:cubicBezTo>
                  <a:cubicBezTo>
                    <a:pt x="18860" y="9222"/>
                    <a:pt x="18681" y="9115"/>
                    <a:pt x="18526" y="9007"/>
                  </a:cubicBezTo>
                  <a:cubicBezTo>
                    <a:pt x="18324" y="8865"/>
                    <a:pt x="18122" y="8710"/>
                    <a:pt x="17919" y="8579"/>
                  </a:cubicBezTo>
                  <a:cubicBezTo>
                    <a:pt x="17955" y="8388"/>
                    <a:pt x="17991" y="8210"/>
                    <a:pt x="18026" y="8007"/>
                  </a:cubicBezTo>
                  <a:cubicBezTo>
                    <a:pt x="18026" y="7984"/>
                    <a:pt x="18026" y="7960"/>
                    <a:pt x="18038" y="7936"/>
                  </a:cubicBezTo>
                  <a:close/>
                  <a:moveTo>
                    <a:pt x="17895" y="8674"/>
                  </a:moveTo>
                  <a:cubicBezTo>
                    <a:pt x="18062" y="8793"/>
                    <a:pt x="18217" y="8924"/>
                    <a:pt x="18384" y="9043"/>
                  </a:cubicBezTo>
                  <a:cubicBezTo>
                    <a:pt x="18574" y="9186"/>
                    <a:pt x="18765" y="9353"/>
                    <a:pt x="18967" y="9484"/>
                  </a:cubicBezTo>
                  <a:cubicBezTo>
                    <a:pt x="18907" y="9698"/>
                    <a:pt x="18836" y="9900"/>
                    <a:pt x="18753" y="10091"/>
                  </a:cubicBezTo>
                  <a:cubicBezTo>
                    <a:pt x="18396" y="9841"/>
                    <a:pt x="18038" y="9638"/>
                    <a:pt x="17693" y="9377"/>
                  </a:cubicBezTo>
                  <a:cubicBezTo>
                    <a:pt x="17776" y="9150"/>
                    <a:pt x="17848" y="8924"/>
                    <a:pt x="17895" y="8674"/>
                  </a:cubicBezTo>
                  <a:close/>
                  <a:moveTo>
                    <a:pt x="17657" y="9460"/>
                  </a:moveTo>
                  <a:cubicBezTo>
                    <a:pt x="17979" y="9734"/>
                    <a:pt x="18324" y="10008"/>
                    <a:pt x="18705" y="10174"/>
                  </a:cubicBezTo>
                  <a:cubicBezTo>
                    <a:pt x="18598" y="10412"/>
                    <a:pt x="18467" y="10627"/>
                    <a:pt x="18324" y="10841"/>
                  </a:cubicBezTo>
                  <a:cubicBezTo>
                    <a:pt x="18015" y="10579"/>
                    <a:pt x="17669" y="10341"/>
                    <a:pt x="17348" y="10091"/>
                  </a:cubicBezTo>
                  <a:cubicBezTo>
                    <a:pt x="17467" y="9900"/>
                    <a:pt x="17574" y="9686"/>
                    <a:pt x="17657" y="9460"/>
                  </a:cubicBezTo>
                  <a:close/>
                  <a:moveTo>
                    <a:pt x="17300" y="10174"/>
                  </a:moveTo>
                  <a:cubicBezTo>
                    <a:pt x="17610" y="10436"/>
                    <a:pt x="17919" y="10710"/>
                    <a:pt x="18253" y="10936"/>
                  </a:cubicBezTo>
                  <a:cubicBezTo>
                    <a:pt x="18145" y="11091"/>
                    <a:pt x="18015" y="11234"/>
                    <a:pt x="17884" y="11377"/>
                  </a:cubicBezTo>
                  <a:cubicBezTo>
                    <a:pt x="17562" y="11139"/>
                    <a:pt x="17217" y="10924"/>
                    <a:pt x="16883" y="10710"/>
                  </a:cubicBezTo>
                  <a:cubicBezTo>
                    <a:pt x="17050" y="10543"/>
                    <a:pt x="17181" y="10365"/>
                    <a:pt x="17300" y="10174"/>
                  </a:cubicBezTo>
                  <a:close/>
                  <a:moveTo>
                    <a:pt x="16812" y="10793"/>
                  </a:moveTo>
                  <a:cubicBezTo>
                    <a:pt x="17122" y="11032"/>
                    <a:pt x="17443" y="11282"/>
                    <a:pt x="17788" y="11460"/>
                  </a:cubicBezTo>
                  <a:cubicBezTo>
                    <a:pt x="17645" y="11591"/>
                    <a:pt x="17503" y="11722"/>
                    <a:pt x="17336" y="11841"/>
                  </a:cubicBezTo>
                  <a:cubicBezTo>
                    <a:pt x="17312" y="11865"/>
                    <a:pt x="17276" y="11889"/>
                    <a:pt x="17241" y="11913"/>
                  </a:cubicBezTo>
                  <a:cubicBezTo>
                    <a:pt x="17074" y="11782"/>
                    <a:pt x="16895" y="11686"/>
                    <a:pt x="16729" y="11555"/>
                  </a:cubicBezTo>
                  <a:cubicBezTo>
                    <a:pt x="16574" y="11460"/>
                    <a:pt x="16431" y="11341"/>
                    <a:pt x="16288" y="11234"/>
                  </a:cubicBezTo>
                  <a:cubicBezTo>
                    <a:pt x="16479" y="11091"/>
                    <a:pt x="16657" y="10948"/>
                    <a:pt x="16812" y="10793"/>
                  </a:cubicBezTo>
                  <a:close/>
                  <a:moveTo>
                    <a:pt x="2179" y="10222"/>
                  </a:moveTo>
                  <a:lnTo>
                    <a:pt x="2179" y="10222"/>
                  </a:lnTo>
                  <a:cubicBezTo>
                    <a:pt x="2536" y="10567"/>
                    <a:pt x="2917" y="10877"/>
                    <a:pt x="3334" y="11151"/>
                  </a:cubicBezTo>
                  <a:cubicBezTo>
                    <a:pt x="3537" y="11424"/>
                    <a:pt x="3751" y="11674"/>
                    <a:pt x="3989" y="11924"/>
                  </a:cubicBezTo>
                  <a:cubicBezTo>
                    <a:pt x="3953" y="11901"/>
                    <a:pt x="3918" y="11877"/>
                    <a:pt x="3894" y="11865"/>
                  </a:cubicBezTo>
                  <a:cubicBezTo>
                    <a:pt x="3227" y="11401"/>
                    <a:pt x="2655" y="10841"/>
                    <a:pt x="2179" y="10222"/>
                  </a:cubicBezTo>
                  <a:close/>
                  <a:moveTo>
                    <a:pt x="16205" y="11293"/>
                  </a:moveTo>
                  <a:cubicBezTo>
                    <a:pt x="16491" y="11555"/>
                    <a:pt x="16800" y="11817"/>
                    <a:pt x="17133" y="11996"/>
                  </a:cubicBezTo>
                  <a:cubicBezTo>
                    <a:pt x="16943" y="12115"/>
                    <a:pt x="16752" y="12234"/>
                    <a:pt x="16550" y="12329"/>
                  </a:cubicBezTo>
                  <a:cubicBezTo>
                    <a:pt x="16395" y="12210"/>
                    <a:pt x="16217" y="12115"/>
                    <a:pt x="16062" y="11996"/>
                  </a:cubicBezTo>
                  <a:cubicBezTo>
                    <a:pt x="15919" y="11877"/>
                    <a:pt x="15788" y="11746"/>
                    <a:pt x="15645" y="11615"/>
                  </a:cubicBezTo>
                  <a:cubicBezTo>
                    <a:pt x="15740" y="11567"/>
                    <a:pt x="15824" y="11532"/>
                    <a:pt x="15907" y="11484"/>
                  </a:cubicBezTo>
                  <a:cubicBezTo>
                    <a:pt x="16002" y="11424"/>
                    <a:pt x="16110" y="11353"/>
                    <a:pt x="16205" y="11293"/>
                  </a:cubicBezTo>
                  <a:close/>
                  <a:moveTo>
                    <a:pt x="3560" y="11293"/>
                  </a:moveTo>
                  <a:cubicBezTo>
                    <a:pt x="3810" y="11436"/>
                    <a:pt x="4072" y="11579"/>
                    <a:pt x="4334" y="11698"/>
                  </a:cubicBezTo>
                  <a:cubicBezTo>
                    <a:pt x="4537" y="11972"/>
                    <a:pt x="4763" y="12234"/>
                    <a:pt x="5001" y="12484"/>
                  </a:cubicBezTo>
                  <a:cubicBezTo>
                    <a:pt x="4763" y="12377"/>
                    <a:pt x="4537" y="12258"/>
                    <a:pt x="4310" y="12127"/>
                  </a:cubicBezTo>
                  <a:cubicBezTo>
                    <a:pt x="4060" y="11841"/>
                    <a:pt x="3810" y="11567"/>
                    <a:pt x="3560" y="11293"/>
                  </a:cubicBezTo>
                  <a:close/>
                  <a:moveTo>
                    <a:pt x="15538" y="11663"/>
                  </a:moveTo>
                  <a:cubicBezTo>
                    <a:pt x="15669" y="11829"/>
                    <a:pt x="15824" y="11972"/>
                    <a:pt x="15979" y="12091"/>
                  </a:cubicBezTo>
                  <a:cubicBezTo>
                    <a:pt x="16110" y="12198"/>
                    <a:pt x="16252" y="12317"/>
                    <a:pt x="16407" y="12401"/>
                  </a:cubicBezTo>
                  <a:cubicBezTo>
                    <a:pt x="16205" y="12484"/>
                    <a:pt x="16014" y="12567"/>
                    <a:pt x="15812" y="12639"/>
                  </a:cubicBezTo>
                  <a:cubicBezTo>
                    <a:pt x="15657" y="12496"/>
                    <a:pt x="15467" y="12389"/>
                    <a:pt x="15288" y="12270"/>
                  </a:cubicBezTo>
                  <a:cubicBezTo>
                    <a:pt x="15133" y="12163"/>
                    <a:pt x="14978" y="12055"/>
                    <a:pt x="14824" y="11960"/>
                  </a:cubicBezTo>
                  <a:cubicBezTo>
                    <a:pt x="15062" y="11877"/>
                    <a:pt x="15312" y="11782"/>
                    <a:pt x="15538" y="11663"/>
                  </a:cubicBezTo>
                  <a:close/>
                  <a:moveTo>
                    <a:pt x="4513" y="11782"/>
                  </a:moveTo>
                  <a:cubicBezTo>
                    <a:pt x="4751" y="11889"/>
                    <a:pt x="5001" y="11972"/>
                    <a:pt x="5251" y="12055"/>
                  </a:cubicBezTo>
                  <a:cubicBezTo>
                    <a:pt x="5465" y="12329"/>
                    <a:pt x="5692" y="12591"/>
                    <a:pt x="5942" y="12829"/>
                  </a:cubicBezTo>
                  <a:cubicBezTo>
                    <a:pt x="5715" y="12758"/>
                    <a:pt x="5489" y="12675"/>
                    <a:pt x="5263" y="12591"/>
                  </a:cubicBezTo>
                  <a:cubicBezTo>
                    <a:pt x="5001" y="12317"/>
                    <a:pt x="4751" y="12055"/>
                    <a:pt x="4513" y="11782"/>
                  </a:cubicBezTo>
                  <a:close/>
                  <a:moveTo>
                    <a:pt x="14705" y="11996"/>
                  </a:moveTo>
                  <a:cubicBezTo>
                    <a:pt x="14847" y="12115"/>
                    <a:pt x="15002" y="12222"/>
                    <a:pt x="15145" y="12329"/>
                  </a:cubicBezTo>
                  <a:cubicBezTo>
                    <a:pt x="15312" y="12448"/>
                    <a:pt x="15478" y="12579"/>
                    <a:pt x="15645" y="12686"/>
                  </a:cubicBezTo>
                  <a:cubicBezTo>
                    <a:pt x="15407" y="12770"/>
                    <a:pt x="15157" y="12829"/>
                    <a:pt x="14895" y="12889"/>
                  </a:cubicBezTo>
                  <a:cubicBezTo>
                    <a:pt x="14562" y="12639"/>
                    <a:pt x="14169" y="12425"/>
                    <a:pt x="13800" y="12210"/>
                  </a:cubicBezTo>
                  <a:cubicBezTo>
                    <a:pt x="14109" y="12163"/>
                    <a:pt x="14407" y="12091"/>
                    <a:pt x="14705" y="11996"/>
                  </a:cubicBezTo>
                  <a:close/>
                  <a:moveTo>
                    <a:pt x="8942" y="12353"/>
                  </a:moveTo>
                  <a:cubicBezTo>
                    <a:pt x="8966" y="12544"/>
                    <a:pt x="9109" y="12794"/>
                    <a:pt x="9240" y="12996"/>
                  </a:cubicBezTo>
                  <a:cubicBezTo>
                    <a:pt x="9013" y="12794"/>
                    <a:pt x="8775" y="12603"/>
                    <a:pt x="8549" y="12401"/>
                  </a:cubicBezTo>
                  <a:cubicBezTo>
                    <a:pt x="8680" y="12389"/>
                    <a:pt x="8811" y="12377"/>
                    <a:pt x="8942" y="12353"/>
                  </a:cubicBezTo>
                  <a:close/>
                  <a:moveTo>
                    <a:pt x="5418" y="12103"/>
                  </a:moveTo>
                  <a:lnTo>
                    <a:pt x="5418" y="12103"/>
                  </a:lnTo>
                  <a:cubicBezTo>
                    <a:pt x="5632" y="12175"/>
                    <a:pt x="5846" y="12222"/>
                    <a:pt x="6073" y="12270"/>
                  </a:cubicBezTo>
                  <a:cubicBezTo>
                    <a:pt x="6180" y="12413"/>
                    <a:pt x="6299" y="12556"/>
                    <a:pt x="6418" y="12686"/>
                  </a:cubicBezTo>
                  <a:cubicBezTo>
                    <a:pt x="6525" y="12806"/>
                    <a:pt x="6644" y="12937"/>
                    <a:pt x="6763" y="13044"/>
                  </a:cubicBezTo>
                  <a:cubicBezTo>
                    <a:pt x="6549" y="12996"/>
                    <a:pt x="6323" y="12948"/>
                    <a:pt x="6108" y="12877"/>
                  </a:cubicBezTo>
                  <a:cubicBezTo>
                    <a:pt x="5882" y="12615"/>
                    <a:pt x="5644" y="12365"/>
                    <a:pt x="5418" y="12103"/>
                  </a:cubicBezTo>
                  <a:close/>
                  <a:moveTo>
                    <a:pt x="13681" y="12234"/>
                  </a:moveTo>
                  <a:cubicBezTo>
                    <a:pt x="14014" y="12460"/>
                    <a:pt x="14347" y="12722"/>
                    <a:pt x="14705" y="12937"/>
                  </a:cubicBezTo>
                  <a:cubicBezTo>
                    <a:pt x="14502" y="12972"/>
                    <a:pt x="14300" y="13008"/>
                    <a:pt x="14085" y="13044"/>
                  </a:cubicBezTo>
                  <a:cubicBezTo>
                    <a:pt x="13645" y="12794"/>
                    <a:pt x="13204" y="12556"/>
                    <a:pt x="12776" y="12294"/>
                  </a:cubicBezTo>
                  <a:cubicBezTo>
                    <a:pt x="13073" y="12294"/>
                    <a:pt x="13383" y="12270"/>
                    <a:pt x="13681" y="12234"/>
                  </a:cubicBezTo>
                  <a:close/>
                  <a:moveTo>
                    <a:pt x="11895" y="12246"/>
                  </a:moveTo>
                  <a:lnTo>
                    <a:pt x="11895" y="12246"/>
                  </a:lnTo>
                  <a:cubicBezTo>
                    <a:pt x="12133" y="12270"/>
                    <a:pt x="12383" y="12294"/>
                    <a:pt x="12621" y="12294"/>
                  </a:cubicBezTo>
                  <a:cubicBezTo>
                    <a:pt x="13026" y="12579"/>
                    <a:pt x="13443" y="12853"/>
                    <a:pt x="13883" y="13067"/>
                  </a:cubicBezTo>
                  <a:cubicBezTo>
                    <a:pt x="13669" y="13103"/>
                    <a:pt x="13443" y="13127"/>
                    <a:pt x="13228" y="13163"/>
                  </a:cubicBezTo>
                  <a:cubicBezTo>
                    <a:pt x="12788" y="12853"/>
                    <a:pt x="12323" y="12579"/>
                    <a:pt x="11895" y="12246"/>
                  </a:cubicBezTo>
                  <a:close/>
                  <a:moveTo>
                    <a:pt x="6192" y="12305"/>
                  </a:moveTo>
                  <a:cubicBezTo>
                    <a:pt x="6382" y="12341"/>
                    <a:pt x="6573" y="12365"/>
                    <a:pt x="6751" y="12389"/>
                  </a:cubicBezTo>
                  <a:cubicBezTo>
                    <a:pt x="7013" y="12663"/>
                    <a:pt x="7287" y="12948"/>
                    <a:pt x="7561" y="13198"/>
                  </a:cubicBezTo>
                  <a:cubicBezTo>
                    <a:pt x="7370" y="13175"/>
                    <a:pt x="7168" y="13139"/>
                    <a:pt x="6977" y="13091"/>
                  </a:cubicBezTo>
                  <a:cubicBezTo>
                    <a:pt x="6823" y="12925"/>
                    <a:pt x="6644" y="12782"/>
                    <a:pt x="6489" y="12627"/>
                  </a:cubicBezTo>
                  <a:cubicBezTo>
                    <a:pt x="6382" y="12520"/>
                    <a:pt x="6287" y="12413"/>
                    <a:pt x="6192" y="12305"/>
                  </a:cubicBezTo>
                  <a:close/>
                  <a:moveTo>
                    <a:pt x="6906" y="12413"/>
                  </a:moveTo>
                  <a:lnTo>
                    <a:pt x="6906" y="12413"/>
                  </a:lnTo>
                  <a:cubicBezTo>
                    <a:pt x="7168" y="12436"/>
                    <a:pt x="7442" y="12448"/>
                    <a:pt x="7704" y="12448"/>
                  </a:cubicBezTo>
                  <a:cubicBezTo>
                    <a:pt x="7847" y="12603"/>
                    <a:pt x="7989" y="12758"/>
                    <a:pt x="8132" y="12913"/>
                  </a:cubicBezTo>
                  <a:cubicBezTo>
                    <a:pt x="8251" y="13044"/>
                    <a:pt x="8382" y="13198"/>
                    <a:pt x="8525" y="13329"/>
                  </a:cubicBezTo>
                  <a:cubicBezTo>
                    <a:pt x="8275" y="13306"/>
                    <a:pt x="8037" y="13270"/>
                    <a:pt x="7799" y="13234"/>
                  </a:cubicBezTo>
                  <a:cubicBezTo>
                    <a:pt x="7525" y="12948"/>
                    <a:pt x="7216" y="12675"/>
                    <a:pt x="6906" y="12413"/>
                  </a:cubicBezTo>
                  <a:close/>
                  <a:moveTo>
                    <a:pt x="11823" y="12294"/>
                  </a:moveTo>
                  <a:lnTo>
                    <a:pt x="11823" y="12294"/>
                  </a:lnTo>
                  <a:cubicBezTo>
                    <a:pt x="12180" y="12615"/>
                    <a:pt x="12585" y="12948"/>
                    <a:pt x="13026" y="13187"/>
                  </a:cubicBezTo>
                  <a:cubicBezTo>
                    <a:pt x="12954" y="13198"/>
                    <a:pt x="12895" y="13198"/>
                    <a:pt x="12835" y="13210"/>
                  </a:cubicBezTo>
                  <a:cubicBezTo>
                    <a:pt x="12776" y="13210"/>
                    <a:pt x="12752" y="13258"/>
                    <a:pt x="12764" y="13306"/>
                  </a:cubicBezTo>
                  <a:cubicBezTo>
                    <a:pt x="12740" y="13318"/>
                    <a:pt x="12728" y="13329"/>
                    <a:pt x="12728" y="13341"/>
                  </a:cubicBezTo>
                  <a:cubicBezTo>
                    <a:pt x="12621" y="13258"/>
                    <a:pt x="12502" y="13187"/>
                    <a:pt x="12395" y="13115"/>
                  </a:cubicBezTo>
                  <a:cubicBezTo>
                    <a:pt x="12240" y="13008"/>
                    <a:pt x="12073" y="12889"/>
                    <a:pt x="11919" y="12782"/>
                  </a:cubicBezTo>
                  <a:cubicBezTo>
                    <a:pt x="11871" y="12627"/>
                    <a:pt x="11847" y="12460"/>
                    <a:pt x="11823" y="12294"/>
                  </a:cubicBezTo>
                  <a:close/>
                  <a:moveTo>
                    <a:pt x="8430" y="12425"/>
                  </a:moveTo>
                  <a:cubicBezTo>
                    <a:pt x="8751" y="12758"/>
                    <a:pt x="9097" y="13103"/>
                    <a:pt x="9478" y="13365"/>
                  </a:cubicBezTo>
                  <a:cubicBezTo>
                    <a:pt x="9484" y="13371"/>
                    <a:pt x="9493" y="13374"/>
                    <a:pt x="9502" y="13374"/>
                  </a:cubicBezTo>
                  <a:cubicBezTo>
                    <a:pt x="9510" y="13374"/>
                    <a:pt x="9519" y="13371"/>
                    <a:pt x="9525" y="13365"/>
                  </a:cubicBezTo>
                  <a:cubicBezTo>
                    <a:pt x="9549" y="13389"/>
                    <a:pt x="9561" y="13401"/>
                    <a:pt x="9573" y="13413"/>
                  </a:cubicBezTo>
                  <a:cubicBezTo>
                    <a:pt x="9573" y="13413"/>
                    <a:pt x="9585" y="13425"/>
                    <a:pt x="9585" y="13425"/>
                  </a:cubicBezTo>
                  <a:cubicBezTo>
                    <a:pt x="9287" y="13401"/>
                    <a:pt x="8990" y="13377"/>
                    <a:pt x="8692" y="13353"/>
                  </a:cubicBezTo>
                  <a:cubicBezTo>
                    <a:pt x="8561" y="13151"/>
                    <a:pt x="8370" y="12996"/>
                    <a:pt x="8216" y="12829"/>
                  </a:cubicBezTo>
                  <a:cubicBezTo>
                    <a:pt x="8085" y="12698"/>
                    <a:pt x="7966" y="12579"/>
                    <a:pt x="7835" y="12448"/>
                  </a:cubicBezTo>
                  <a:cubicBezTo>
                    <a:pt x="8037" y="12448"/>
                    <a:pt x="8228" y="12436"/>
                    <a:pt x="8430" y="12425"/>
                  </a:cubicBezTo>
                  <a:close/>
                  <a:moveTo>
                    <a:pt x="11942" y="12889"/>
                  </a:moveTo>
                  <a:cubicBezTo>
                    <a:pt x="12049" y="12972"/>
                    <a:pt x="12169" y="13067"/>
                    <a:pt x="12276" y="13151"/>
                  </a:cubicBezTo>
                  <a:cubicBezTo>
                    <a:pt x="12430" y="13270"/>
                    <a:pt x="12585" y="13413"/>
                    <a:pt x="12764" y="13508"/>
                  </a:cubicBezTo>
                  <a:cubicBezTo>
                    <a:pt x="12835" y="13663"/>
                    <a:pt x="12954" y="13889"/>
                    <a:pt x="13062" y="14103"/>
                  </a:cubicBezTo>
                  <a:cubicBezTo>
                    <a:pt x="12954" y="14044"/>
                    <a:pt x="12847" y="13984"/>
                    <a:pt x="12740" y="13913"/>
                  </a:cubicBezTo>
                  <a:cubicBezTo>
                    <a:pt x="12526" y="13770"/>
                    <a:pt x="12335" y="13615"/>
                    <a:pt x="12133" y="13460"/>
                  </a:cubicBezTo>
                  <a:cubicBezTo>
                    <a:pt x="12133" y="13448"/>
                    <a:pt x="12121" y="13448"/>
                    <a:pt x="12109" y="13448"/>
                  </a:cubicBezTo>
                  <a:cubicBezTo>
                    <a:pt x="12049" y="13270"/>
                    <a:pt x="11990" y="13079"/>
                    <a:pt x="11942" y="12889"/>
                  </a:cubicBezTo>
                  <a:close/>
                  <a:moveTo>
                    <a:pt x="8798" y="420"/>
                  </a:moveTo>
                  <a:cubicBezTo>
                    <a:pt x="9693" y="420"/>
                    <a:pt x="10588" y="516"/>
                    <a:pt x="11454" y="697"/>
                  </a:cubicBezTo>
                  <a:cubicBezTo>
                    <a:pt x="12871" y="983"/>
                    <a:pt x="14228" y="1471"/>
                    <a:pt x="15300" y="2471"/>
                  </a:cubicBezTo>
                  <a:cubicBezTo>
                    <a:pt x="16276" y="3388"/>
                    <a:pt x="17157" y="4626"/>
                    <a:pt x="17574" y="5912"/>
                  </a:cubicBezTo>
                  <a:cubicBezTo>
                    <a:pt x="17741" y="6436"/>
                    <a:pt x="17800" y="7055"/>
                    <a:pt x="17753" y="7686"/>
                  </a:cubicBezTo>
                  <a:cubicBezTo>
                    <a:pt x="17729" y="7698"/>
                    <a:pt x="17729" y="7722"/>
                    <a:pt x="17741" y="7745"/>
                  </a:cubicBezTo>
                  <a:cubicBezTo>
                    <a:pt x="17645" y="8841"/>
                    <a:pt x="17229" y="9948"/>
                    <a:pt x="16491" y="10579"/>
                  </a:cubicBezTo>
                  <a:cubicBezTo>
                    <a:pt x="15428" y="11486"/>
                    <a:pt x="13997" y="11930"/>
                    <a:pt x="12598" y="11930"/>
                  </a:cubicBezTo>
                  <a:cubicBezTo>
                    <a:pt x="12289" y="11930"/>
                    <a:pt x="11982" y="11908"/>
                    <a:pt x="11680" y="11865"/>
                  </a:cubicBezTo>
                  <a:cubicBezTo>
                    <a:pt x="11670" y="11863"/>
                    <a:pt x="11659" y="11863"/>
                    <a:pt x="11649" y="11863"/>
                  </a:cubicBezTo>
                  <a:cubicBezTo>
                    <a:pt x="11579" y="11863"/>
                    <a:pt x="11521" y="11896"/>
                    <a:pt x="11490" y="11948"/>
                  </a:cubicBezTo>
                  <a:cubicBezTo>
                    <a:pt x="11454" y="11972"/>
                    <a:pt x="11430" y="12020"/>
                    <a:pt x="11442" y="12079"/>
                  </a:cubicBezTo>
                  <a:cubicBezTo>
                    <a:pt x="11514" y="12829"/>
                    <a:pt x="11716" y="13508"/>
                    <a:pt x="12061" y="14151"/>
                  </a:cubicBezTo>
                  <a:cubicBezTo>
                    <a:pt x="11442" y="14068"/>
                    <a:pt x="10835" y="13901"/>
                    <a:pt x="10311" y="13544"/>
                  </a:cubicBezTo>
                  <a:cubicBezTo>
                    <a:pt x="10061" y="13365"/>
                    <a:pt x="9835" y="13175"/>
                    <a:pt x="9644" y="12937"/>
                  </a:cubicBezTo>
                  <a:cubicBezTo>
                    <a:pt x="9609" y="12889"/>
                    <a:pt x="9132" y="12282"/>
                    <a:pt x="9192" y="12175"/>
                  </a:cubicBezTo>
                  <a:cubicBezTo>
                    <a:pt x="9234" y="12121"/>
                    <a:pt x="9182" y="12040"/>
                    <a:pt x="9120" y="12040"/>
                  </a:cubicBezTo>
                  <a:cubicBezTo>
                    <a:pt x="9112" y="12040"/>
                    <a:pt x="9104" y="12041"/>
                    <a:pt x="9097" y="12044"/>
                  </a:cubicBezTo>
                  <a:cubicBezTo>
                    <a:pt x="9073" y="12055"/>
                    <a:pt x="9049" y="12067"/>
                    <a:pt x="9037" y="12079"/>
                  </a:cubicBezTo>
                  <a:cubicBezTo>
                    <a:pt x="9025" y="12079"/>
                    <a:pt x="9013" y="12067"/>
                    <a:pt x="9001" y="12067"/>
                  </a:cubicBezTo>
                  <a:cubicBezTo>
                    <a:pt x="7454" y="12055"/>
                    <a:pt x="5953" y="12032"/>
                    <a:pt x="4513" y="11377"/>
                  </a:cubicBezTo>
                  <a:cubicBezTo>
                    <a:pt x="3322" y="10841"/>
                    <a:pt x="2251" y="9972"/>
                    <a:pt x="1572" y="8853"/>
                  </a:cubicBezTo>
                  <a:cubicBezTo>
                    <a:pt x="0" y="6281"/>
                    <a:pt x="905" y="3292"/>
                    <a:pt x="3429" y="1792"/>
                  </a:cubicBezTo>
                  <a:cubicBezTo>
                    <a:pt x="5049" y="842"/>
                    <a:pt x="6924" y="420"/>
                    <a:pt x="8798" y="420"/>
                  </a:cubicBezTo>
                  <a:close/>
                  <a:moveTo>
                    <a:pt x="12169" y="13603"/>
                  </a:moveTo>
                  <a:lnTo>
                    <a:pt x="12169" y="13603"/>
                  </a:lnTo>
                  <a:cubicBezTo>
                    <a:pt x="12442" y="13865"/>
                    <a:pt x="12800" y="14151"/>
                    <a:pt x="13145" y="14282"/>
                  </a:cubicBezTo>
                  <a:cubicBezTo>
                    <a:pt x="13204" y="14425"/>
                    <a:pt x="13240" y="14532"/>
                    <a:pt x="13216" y="14580"/>
                  </a:cubicBezTo>
                  <a:cubicBezTo>
                    <a:pt x="13204" y="14627"/>
                    <a:pt x="13169" y="14663"/>
                    <a:pt x="13133" y="14675"/>
                  </a:cubicBezTo>
                  <a:cubicBezTo>
                    <a:pt x="12931" y="14556"/>
                    <a:pt x="12716" y="14449"/>
                    <a:pt x="12502" y="14341"/>
                  </a:cubicBezTo>
                  <a:cubicBezTo>
                    <a:pt x="12502" y="14318"/>
                    <a:pt x="12502" y="14294"/>
                    <a:pt x="12490" y="14270"/>
                  </a:cubicBezTo>
                  <a:cubicBezTo>
                    <a:pt x="12359" y="14044"/>
                    <a:pt x="12264" y="13829"/>
                    <a:pt x="12169" y="13603"/>
                  </a:cubicBezTo>
                  <a:close/>
                  <a:moveTo>
                    <a:pt x="11807" y="14439"/>
                  </a:moveTo>
                  <a:lnTo>
                    <a:pt x="11807" y="14439"/>
                  </a:lnTo>
                  <a:cubicBezTo>
                    <a:pt x="11991" y="14462"/>
                    <a:pt x="12174" y="14485"/>
                    <a:pt x="12347" y="14496"/>
                  </a:cubicBezTo>
                  <a:cubicBezTo>
                    <a:pt x="12356" y="14498"/>
                    <a:pt x="12364" y="14499"/>
                    <a:pt x="12372" y="14499"/>
                  </a:cubicBezTo>
                  <a:cubicBezTo>
                    <a:pt x="12411" y="14499"/>
                    <a:pt x="12447" y="14478"/>
                    <a:pt x="12466" y="14449"/>
                  </a:cubicBezTo>
                  <a:cubicBezTo>
                    <a:pt x="12573" y="14508"/>
                    <a:pt x="12692" y="14580"/>
                    <a:pt x="12800" y="14639"/>
                  </a:cubicBezTo>
                  <a:cubicBezTo>
                    <a:pt x="12847" y="14663"/>
                    <a:pt x="12883" y="14687"/>
                    <a:pt x="12931" y="14711"/>
                  </a:cubicBezTo>
                  <a:cubicBezTo>
                    <a:pt x="12921" y="14711"/>
                    <a:pt x="12912" y="14711"/>
                    <a:pt x="12902" y="14711"/>
                  </a:cubicBezTo>
                  <a:cubicBezTo>
                    <a:pt x="12559" y="14711"/>
                    <a:pt x="12020" y="14511"/>
                    <a:pt x="11807" y="14439"/>
                  </a:cubicBezTo>
                  <a:close/>
                  <a:moveTo>
                    <a:pt x="8900" y="0"/>
                  </a:moveTo>
                  <a:cubicBezTo>
                    <a:pt x="7274" y="0"/>
                    <a:pt x="5652" y="314"/>
                    <a:pt x="4203" y="971"/>
                  </a:cubicBezTo>
                  <a:cubicBezTo>
                    <a:pt x="2870" y="1578"/>
                    <a:pt x="1560" y="2495"/>
                    <a:pt x="917" y="3852"/>
                  </a:cubicBezTo>
                  <a:cubicBezTo>
                    <a:pt x="334" y="5090"/>
                    <a:pt x="274" y="6579"/>
                    <a:pt x="703" y="7876"/>
                  </a:cubicBezTo>
                  <a:cubicBezTo>
                    <a:pt x="727" y="7924"/>
                    <a:pt x="750" y="7984"/>
                    <a:pt x="774" y="8031"/>
                  </a:cubicBezTo>
                  <a:cubicBezTo>
                    <a:pt x="1191" y="9627"/>
                    <a:pt x="2203" y="11020"/>
                    <a:pt x="3537" y="11996"/>
                  </a:cubicBezTo>
                  <a:cubicBezTo>
                    <a:pt x="5370" y="13365"/>
                    <a:pt x="7656" y="13627"/>
                    <a:pt x="9883" y="13758"/>
                  </a:cubicBezTo>
                  <a:cubicBezTo>
                    <a:pt x="9906" y="13758"/>
                    <a:pt x="9930" y="13746"/>
                    <a:pt x="9954" y="13746"/>
                  </a:cubicBezTo>
                  <a:cubicBezTo>
                    <a:pt x="10097" y="13841"/>
                    <a:pt x="10252" y="13937"/>
                    <a:pt x="10406" y="14020"/>
                  </a:cubicBezTo>
                  <a:cubicBezTo>
                    <a:pt x="10573" y="14139"/>
                    <a:pt x="10740" y="14246"/>
                    <a:pt x="10954" y="14330"/>
                  </a:cubicBezTo>
                  <a:cubicBezTo>
                    <a:pt x="11692" y="14654"/>
                    <a:pt x="12461" y="14904"/>
                    <a:pt x="13271" y="14904"/>
                  </a:cubicBezTo>
                  <a:cubicBezTo>
                    <a:pt x="13324" y="14904"/>
                    <a:pt x="13377" y="14903"/>
                    <a:pt x="13431" y="14901"/>
                  </a:cubicBezTo>
                  <a:cubicBezTo>
                    <a:pt x="13478" y="14901"/>
                    <a:pt x="13538" y="14853"/>
                    <a:pt x="13514" y="14794"/>
                  </a:cubicBezTo>
                  <a:cubicBezTo>
                    <a:pt x="13347" y="14318"/>
                    <a:pt x="13169" y="13841"/>
                    <a:pt x="12954" y="13377"/>
                  </a:cubicBezTo>
                  <a:lnTo>
                    <a:pt x="12954" y="13377"/>
                  </a:lnTo>
                  <a:cubicBezTo>
                    <a:pt x="13076" y="13384"/>
                    <a:pt x="13199" y="13387"/>
                    <a:pt x="13321" y="13387"/>
                  </a:cubicBezTo>
                  <a:cubicBezTo>
                    <a:pt x="16481" y="13387"/>
                    <a:pt x="19670" y="11185"/>
                    <a:pt x="19372" y="7757"/>
                  </a:cubicBezTo>
                  <a:lnTo>
                    <a:pt x="19372" y="7757"/>
                  </a:lnTo>
                  <a:cubicBezTo>
                    <a:pt x="19384" y="7769"/>
                    <a:pt x="19396" y="7769"/>
                    <a:pt x="19408" y="7781"/>
                  </a:cubicBezTo>
                  <a:cubicBezTo>
                    <a:pt x="19411" y="7782"/>
                    <a:pt x="19415" y="7782"/>
                    <a:pt x="19418" y="7782"/>
                  </a:cubicBezTo>
                  <a:cubicBezTo>
                    <a:pt x="19460" y="7782"/>
                    <a:pt x="19488" y="7720"/>
                    <a:pt x="19455" y="7698"/>
                  </a:cubicBezTo>
                  <a:cubicBezTo>
                    <a:pt x="19419" y="7674"/>
                    <a:pt x="19396" y="7650"/>
                    <a:pt x="19360" y="7626"/>
                  </a:cubicBezTo>
                  <a:cubicBezTo>
                    <a:pt x="19360" y="7614"/>
                    <a:pt x="19360" y="7603"/>
                    <a:pt x="19348" y="7591"/>
                  </a:cubicBezTo>
                  <a:cubicBezTo>
                    <a:pt x="19241" y="6626"/>
                    <a:pt x="18955" y="5721"/>
                    <a:pt x="18538" y="4900"/>
                  </a:cubicBezTo>
                  <a:cubicBezTo>
                    <a:pt x="18550" y="4888"/>
                    <a:pt x="18538" y="4864"/>
                    <a:pt x="18526" y="4852"/>
                  </a:cubicBezTo>
                  <a:cubicBezTo>
                    <a:pt x="18526" y="4852"/>
                    <a:pt x="18515" y="4840"/>
                    <a:pt x="18515" y="4840"/>
                  </a:cubicBezTo>
                  <a:cubicBezTo>
                    <a:pt x="18110" y="4043"/>
                    <a:pt x="17574" y="3328"/>
                    <a:pt x="16931" y="2721"/>
                  </a:cubicBezTo>
                  <a:cubicBezTo>
                    <a:pt x="16931" y="2709"/>
                    <a:pt x="16931" y="2697"/>
                    <a:pt x="16919" y="2697"/>
                  </a:cubicBezTo>
                  <a:cubicBezTo>
                    <a:pt x="16907" y="2685"/>
                    <a:pt x="16907" y="2685"/>
                    <a:pt x="16895" y="2685"/>
                  </a:cubicBezTo>
                  <a:cubicBezTo>
                    <a:pt x="15740" y="1578"/>
                    <a:pt x="14252" y="804"/>
                    <a:pt x="12585" y="530"/>
                  </a:cubicBezTo>
                  <a:lnTo>
                    <a:pt x="12538" y="530"/>
                  </a:lnTo>
                  <a:cubicBezTo>
                    <a:pt x="11372" y="181"/>
                    <a:pt x="10135" y="0"/>
                    <a:pt x="8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700">
                <a:solidFill>
                  <a:schemeClr val="accent2"/>
                </a:solidFill>
              </a:endParaRPr>
            </a:p>
          </p:txBody>
        </p:sp>
      </p:grpSp>
      <p:grpSp>
        <p:nvGrpSpPr>
          <p:cNvPr id="279" name="Google Shape;279;p18"/>
          <p:cNvGrpSpPr/>
          <p:nvPr/>
        </p:nvGrpSpPr>
        <p:grpSpPr>
          <a:xfrm>
            <a:off x="710213" y="1419424"/>
            <a:ext cx="1444200" cy="1180876"/>
            <a:chOff x="710213" y="1419424"/>
            <a:chExt cx="1444200" cy="1180876"/>
          </a:xfrm>
        </p:grpSpPr>
        <p:sp>
          <p:nvSpPr>
            <p:cNvPr id="280" name="Google Shape;280;p18"/>
            <p:cNvSpPr txBox="1"/>
            <p:nvPr/>
          </p:nvSpPr>
          <p:spPr>
            <a:xfrm>
              <a:off x="710213" y="2086400"/>
              <a:ext cx="1444200" cy="513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</a:t>
              </a:r>
              <a:b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</a:b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red, Mars is cold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81" name="Google Shape;281;p18"/>
            <p:cNvSpPr/>
            <p:nvPr/>
          </p:nvSpPr>
          <p:spPr>
            <a:xfrm>
              <a:off x="985779" y="1419424"/>
              <a:ext cx="893067" cy="676687"/>
            </a:xfrm>
            <a:custGeom>
              <a:avLst/>
              <a:gdLst/>
              <a:ahLst/>
              <a:cxnLst/>
              <a:rect l="l" t="t" r="r" b="b"/>
              <a:pathLst>
                <a:path w="19670" h="14905" extrusionOk="0">
                  <a:moveTo>
                    <a:pt x="14657" y="1447"/>
                  </a:moveTo>
                  <a:cubicBezTo>
                    <a:pt x="15169" y="1697"/>
                    <a:pt x="15645" y="1995"/>
                    <a:pt x="16098" y="2340"/>
                  </a:cubicBezTo>
                  <a:cubicBezTo>
                    <a:pt x="15979" y="2292"/>
                    <a:pt x="15859" y="2269"/>
                    <a:pt x="15740" y="2233"/>
                  </a:cubicBezTo>
                  <a:cubicBezTo>
                    <a:pt x="15717" y="2233"/>
                    <a:pt x="15705" y="2233"/>
                    <a:pt x="15693" y="2257"/>
                  </a:cubicBezTo>
                  <a:cubicBezTo>
                    <a:pt x="15371" y="1959"/>
                    <a:pt x="15026" y="1685"/>
                    <a:pt x="14657" y="1447"/>
                  </a:cubicBezTo>
                  <a:close/>
                  <a:moveTo>
                    <a:pt x="15812" y="2364"/>
                  </a:moveTo>
                  <a:cubicBezTo>
                    <a:pt x="16038" y="2447"/>
                    <a:pt x="16252" y="2530"/>
                    <a:pt x="16467" y="2626"/>
                  </a:cubicBezTo>
                  <a:cubicBezTo>
                    <a:pt x="16812" y="2911"/>
                    <a:pt x="17122" y="3221"/>
                    <a:pt x="17419" y="3566"/>
                  </a:cubicBezTo>
                  <a:cubicBezTo>
                    <a:pt x="17133" y="3423"/>
                    <a:pt x="16836" y="3304"/>
                    <a:pt x="16550" y="3185"/>
                  </a:cubicBezTo>
                  <a:cubicBezTo>
                    <a:pt x="16324" y="2900"/>
                    <a:pt x="16074" y="2626"/>
                    <a:pt x="15812" y="2364"/>
                  </a:cubicBezTo>
                  <a:close/>
                  <a:moveTo>
                    <a:pt x="16645" y="3304"/>
                  </a:moveTo>
                  <a:cubicBezTo>
                    <a:pt x="16967" y="3459"/>
                    <a:pt x="17276" y="3626"/>
                    <a:pt x="17598" y="3781"/>
                  </a:cubicBezTo>
                  <a:cubicBezTo>
                    <a:pt x="17812" y="4043"/>
                    <a:pt x="18003" y="4316"/>
                    <a:pt x="18169" y="4602"/>
                  </a:cubicBezTo>
                  <a:cubicBezTo>
                    <a:pt x="17836" y="4388"/>
                    <a:pt x="17467" y="4209"/>
                    <a:pt x="17122" y="4019"/>
                  </a:cubicBezTo>
                  <a:cubicBezTo>
                    <a:pt x="16979" y="3769"/>
                    <a:pt x="16812" y="3531"/>
                    <a:pt x="16645" y="3304"/>
                  </a:cubicBezTo>
                  <a:close/>
                  <a:moveTo>
                    <a:pt x="17229" y="4209"/>
                  </a:moveTo>
                  <a:lnTo>
                    <a:pt x="17229" y="4209"/>
                  </a:lnTo>
                  <a:cubicBezTo>
                    <a:pt x="17586" y="4435"/>
                    <a:pt x="17943" y="4685"/>
                    <a:pt x="18324" y="4864"/>
                  </a:cubicBezTo>
                  <a:cubicBezTo>
                    <a:pt x="18622" y="5400"/>
                    <a:pt x="18848" y="5983"/>
                    <a:pt x="18991" y="6590"/>
                  </a:cubicBezTo>
                  <a:cubicBezTo>
                    <a:pt x="18634" y="6376"/>
                    <a:pt x="18276" y="6174"/>
                    <a:pt x="17919" y="5948"/>
                  </a:cubicBezTo>
                  <a:cubicBezTo>
                    <a:pt x="17860" y="5698"/>
                    <a:pt x="17776" y="5447"/>
                    <a:pt x="17693" y="5197"/>
                  </a:cubicBezTo>
                  <a:lnTo>
                    <a:pt x="17693" y="5197"/>
                  </a:lnTo>
                  <a:cubicBezTo>
                    <a:pt x="18003" y="5412"/>
                    <a:pt x="18324" y="5626"/>
                    <a:pt x="18657" y="5793"/>
                  </a:cubicBezTo>
                  <a:cubicBezTo>
                    <a:pt x="18663" y="5794"/>
                    <a:pt x="18668" y="5795"/>
                    <a:pt x="18673" y="5795"/>
                  </a:cubicBezTo>
                  <a:cubicBezTo>
                    <a:pt x="18714" y="5795"/>
                    <a:pt x="18748" y="5753"/>
                    <a:pt x="18705" y="5721"/>
                  </a:cubicBezTo>
                  <a:cubicBezTo>
                    <a:pt x="18372" y="5459"/>
                    <a:pt x="18003" y="5245"/>
                    <a:pt x="17622" y="5031"/>
                  </a:cubicBezTo>
                  <a:cubicBezTo>
                    <a:pt x="17514" y="4745"/>
                    <a:pt x="17383" y="4471"/>
                    <a:pt x="17229" y="4209"/>
                  </a:cubicBezTo>
                  <a:close/>
                  <a:moveTo>
                    <a:pt x="17955" y="6102"/>
                  </a:moveTo>
                  <a:cubicBezTo>
                    <a:pt x="18288" y="6352"/>
                    <a:pt x="18646" y="6579"/>
                    <a:pt x="19027" y="6733"/>
                  </a:cubicBezTo>
                  <a:cubicBezTo>
                    <a:pt x="19050" y="6841"/>
                    <a:pt x="19074" y="6960"/>
                    <a:pt x="19098" y="7067"/>
                  </a:cubicBezTo>
                  <a:cubicBezTo>
                    <a:pt x="19122" y="7210"/>
                    <a:pt x="19134" y="7352"/>
                    <a:pt x="19146" y="7495"/>
                  </a:cubicBezTo>
                  <a:cubicBezTo>
                    <a:pt x="19003" y="7400"/>
                    <a:pt x="18848" y="7317"/>
                    <a:pt x="18705" y="7222"/>
                  </a:cubicBezTo>
                  <a:cubicBezTo>
                    <a:pt x="18479" y="7091"/>
                    <a:pt x="18265" y="6948"/>
                    <a:pt x="18062" y="6805"/>
                  </a:cubicBezTo>
                  <a:cubicBezTo>
                    <a:pt x="18038" y="6567"/>
                    <a:pt x="18003" y="6340"/>
                    <a:pt x="17955" y="6102"/>
                  </a:cubicBezTo>
                  <a:close/>
                  <a:moveTo>
                    <a:pt x="18062" y="6924"/>
                  </a:moveTo>
                  <a:lnTo>
                    <a:pt x="18062" y="6924"/>
                  </a:lnTo>
                  <a:cubicBezTo>
                    <a:pt x="18407" y="7186"/>
                    <a:pt x="18777" y="7472"/>
                    <a:pt x="19158" y="7662"/>
                  </a:cubicBezTo>
                  <a:cubicBezTo>
                    <a:pt x="19181" y="7936"/>
                    <a:pt x="19181" y="8222"/>
                    <a:pt x="19158" y="8484"/>
                  </a:cubicBezTo>
                  <a:cubicBezTo>
                    <a:pt x="18967" y="8341"/>
                    <a:pt x="18753" y="8234"/>
                    <a:pt x="18550" y="8114"/>
                  </a:cubicBezTo>
                  <a:cubicBezTo>
                    <a:pt x="18384" y="8019"/>
                    <a:pt x="18217" y="7924"/>
                    <a:pt x="18050" y="7829"/>
                  </a:cubicBezTo>
                  <a:cubicBezTo>
                    <a:pt x="18074" y="7519"/>
                    <a:pt x="18086" y="7222"/>
                    <a:pt x="18062" y="6924"/>
                  </a:cubicBezTo>
                  <a:close/>
                  <a:moveTo>
                    <a:pt x="18038" y="7936"/>
                  </a:moveTo>
                  <a:cubicBezTo>
                    <a:pt x="18181" y="8031"/>
                    <a:pt x="18336" y="8126"/>
                    <a:pt x="18491" y="8222"/>
                  </a:cubicBezTo>
                  <a:cubicBezTo>
                    <a:pt x="18705" y="8353"/>
                    <a:pt x="18919" y="8495"/>
                    <a:pt x="19146" y="8591"/>
                  </a:cubicBezTo>
                  <a:cubicBezTo>
                    <a:pt x="19122" y="8853"/>
                    <a:pt x="19074" y="9103"/>
                    <a:pt x="19015" y="9353"/>
                  </a:cubicBezTo>
                  <a:cubicBezTo>
                    <a:pt x="18860" y="9222"/>
                    <a:pt x="18681" y="9115"/>
                    <a:pt x="18526" y="9007"/>
                  </a:cubicBezTo>
                  <a:cubicBezTo>
                    <a:pt x="18324" y="8865"/>
                    <a:pt x="18122" y="8710"/>
                    <a:pt x="17919" y="8579"/>
                  </a:cubicBezTo>
                  <a:cubicBezTo>
                    <a:pt x="17955" y="8388"/>
                    <a:pt x="17991" y="8210"/>
                    <a:pt x="18026" y="8007"/>
                  </a:cubicBezTo>
                  <a:cubicBezTo>
                    <a:pt x="18026" y="7984"/>
                    <a:pt x="18026" y="7960"/>
                    <a:pt x="18038" y="7936"/>
                  </a:cubicBezTo>
                  <a:close/>
                  <a:moveTo>
                    <a:pt x="17895" y="8674"/>
                  </a:moveTo>
                  <a:cubicBezTo>
                    <a:pt x="18062" y="8793"/>
                    <a:pt x="18217" y="8924"/>
                    <a:pt x="18384" y="9043"/>
                  </a:cubicBezTo>
                  <a:cubicBezTo>
                    <a:pt x="18574" y="9186"/>
                    <a:pt x="18765" y="9353"/>
                    <a:pt x="18967" y="9484"/>
                  </a:cubicBezTo>
                  <a:cubicBezTo>
                    <a:pt x="18907" y="9698"/>
                    <a:pt x="18836" y="9900"/>
                    <a:pt x="18753" y="10091"/>
                  </a:cubicBezTo>
                  <a:cubicBezTo>
                    <a:pt x="18396" y="9841"/>
                    <a:pt x="18038" y="9638"/>
                    <a:pt x="17693" y="9377"/>
                  </a:cubicBezTo>
                  <a:cubicBezTo>
                    <a:pt x="17776" y="9150"/>
                    <a:pt x="17848" y="8924"/>
                    <a:pt x="17895" y="8674"/>
                  </a:cubicBezTo>
                  <a:close/>
                  <a:moveTo>
                    <a:pt x="17657" y="9460"/>
                  </a:moveTo>
                  <a:cubicBezTo>
                    <a:pt x="17979" y="9734"/>
                    <a:pt x="18324" y="10008"/>
                    <a:pt x="18705" y="10174"/>
                  </a:cubicBezTo>
                  <a:cubicBezTo>
                    <a:pt x="18598" y="10412"/>
                    <a:pt x="18467" y="10627"/>
                    <a:pt x="18324" y="10841"/>
                  </a:cubicBezTo>
                  <a:cubicBezTo>
                    <a:pt x="18015" y="10579"/>
                    <a:pt x="17669" y="10341"/>
                    <a:pt x="17348" y="10091"/>
                  </a:cubicBezTo>
                  <a:cubicBezTo>
                    <a:pt x="17467" y="9900"/>
                    <a:pt x="17574" y="9686"/>
                    <a:pt x="17657" y="9460"/>
                  </a:cubicBezTo>
                  <a:close/>
                  <a:moveTo>
                    <a:pt x="17300" y="10174"/>
                  </a:moveTo>
                  <a:cubicBezTo>
                    <a:pt x="17610" y="10436"/>
                    <a:pt x="17919" y="10710"/>
                    <a:pt x="18253" y="10936"/>
                  </a:cubicBezTo>
                  <a:cubicBezTo>
                    <a:pt x="18145" y="11091"/>
                    <a:pt x="18015" y="11234"/>
                    <a:pt x="17884" y="11377"/>
                  </a:cubicBezTo>
                  <a:cubicBezTo>
                    <a:pt x="17562" y="11139"/>
                    <a:pt x="17217" y="10924"/>
                    <a:pt x="16883" y="10710"/>
                  </a:cubicBezTo>
                  <a:cubicBezTo>
                    <a:pt x="17050" y="10543"/>
                    <a:pt x="17181" y="10365"/>
                    <a:pt x="17300" y="10174"/>
                  </a:cubicBezTo>
                  <a:close/>
                  <a:moveTo>
                    <a:pt x="16812" y="10793"/>
                  </a:moveTo>
                  <a:cubicBezTo>
                    <a:pt x="17122" y="11032"/>
                    <a:pt x="17443" y="11282"/>
                    <a:pt x="17788" y="11460"/>
                  </a:cubicBezTo>
                  <a:cubicBezTo>
                    <a:pt x="17645" y="11591"/>
                    <a:pt x="17503" y="11722"/>
                    <a:pt x="17336" y="11841"/>
                  </a:cubicBezTo>
                  <a:cubicBezTo>
                    <a:pt x="17312" y="11865"/>
                    <a:pt x="17276" y="11889"/>
                    <a:pt x="17241" y="11913"/>
                  </a:cubicBezTo>
                  <a:cubicBezTo>
                    <a:pt x="17074" y="11782"/>
                    <a:pt x="16895" y="11686"/>
                    <a:pt x="16729" y="11555"/>
                  </a:cubicBezTo>
                  <a:cubicBezTo>
                    <a:pt x="16574" y="11460"/>
                    <a:pt x="16431" y="11341"/>
                    <a:pt x="16288" y="11234"/>
                  </a:cubicBezTo>
                  <a:cubicBezTo>
                    <a:pt x="16479" y="11091"/>
                    <a:pt x="16657" y="10948"/>
                    <a:pt x="16812" y="10793"/>
                  </a:cubicBezTo>
                  <a:close/>
                  <a:moveTo>
                    <a:pt x="2179" y="10222"/>
                  </a:moveTo>
                  <a:lnTo>
                    <a:pt x="2179" y="10222"/>
                  </a:lnTo>
                  <a:cubicBezTo>
                    <a:pt x="2536" y="10567"/>
                    <a:pt x="2917" y="10877"/>
                    <a:pt x="3334" y="11151"/>
                  </a:cubicBezTo>
                  <a:cubicBezTo>
                    <a:pt x="3537" y="11424"/>
                    <a:pt x="3751" y="11674"/>
                    <a:pt x="3989" y="11924"/>
                  </a:cubicBezTo>
                  <a:cubicBezTo>
                    <a:pt x="3953" y="11901"/>
                    <a:pt x="3918" y="11877"/>
                    <a:pt x="3894" y="11865"/>
                  </a:cubicBezTo>
                  <a:cubicBezTo>
                    <a:pt x="3227" y="11401"/>
                    <a:pt x="2655" y="10841"/>
                    <a:pt x="2179" y="10222"/>
                  </a:cubicBezTo>
                  <a:close/>
                  <a:moveTo>
                    <a:pt x="16205" y="11293"/>
                  </a:moveTo>
                  <a:cubicBezTo>
                    <a:pt x="16491" y="11555"/>
                    <a:pt x="16800" y="11817"/>
                    <a:pt x="17133" y="11996"/>
                  </a:cubicBezTo>
                  <a:cubicBezTo>
                    <a:pt x="16943" y="12115"/>
                    <a:pt x="16752" y="12234"/>
                    <a:pt x="16550" y="12329"/>
                  </a:cubicBezTo>
                  <a:cubicBezTo>
                    <a:pt x="16395" y="12210"/>
                    <a:pt x="16217" y="12115"/>
                    <a:pt x="16062" y="11996"/>
                  </a:cubicBezTo>
                  <a:cubicBezTo>
                    <a:pt x="15919" y="11877"/>
                    <a:pt x="15788" y="11746"/>
                    <a:pt x="15645" y="11615"/>
                  </a:cubicBezTo>
                  <a:cubicBezTo>
                    <a:pt x="15740" y="11567"/>
                    <a:pt x="15824" y="11532"/>
                    <a:pt x="15907" y="11484"/>
                  </a:cubicBezTo>
                  <a:cubicBezTo>
                    <a:pt x="16002" y="11424"/>
                    <a:pt x="16110" y="11353"/>
                    <a:pt x="16205" y="11293"/>
                  </a:cubicBezTo>
                  <a:close/>
                  <a:moveTo>
                    <a:pt x="3560" y="11293"/>
                  </a:moveTo>
                  <a:cubicBezTo>
                    <a:pt x="3810" y="11436"/>
                    <a:pt x="4072" y="11579"/>
                    <a:pt x="4334" y="11698"/>
                  </a:cubicBezTo>
                  <a:cubicBezTo>
                    <a:pt x="4537" y="11972"/>
                    <a:pt x="4763" y="12234"/>
                    <a:pt x="5001" y="12484"/>
                  </a:cubicBezTo>
                  <a:cubicBezTo>
                    <a:pt x="4763" y="12377"/>
                    <a:pt x="4537" y="12258"/>
                    <a:pt x="4310" y="12127"/>
                  </a:cubicBezTo>
                  <a:cubicBezTo>
                    <a:pt x="4060" y="11841"/>
                    <a:pt x="3810" y="11567"/>
                    <a:pt x="3560" y="11293"/>
                  </a:cubicBezTo>
                  <a:close/>
                  <a:moveTo>
                    <a:pt x="15538" y="11663"/>
                  </a:moveTo>
                  <a:cubicBezTo>
                    <a:pt x="15669" y="11829"/>
                    <a:pt x="15824" y="11972"/>
                    <a:pt x="15979" y="12091"/>
                  </a:cubicBezTo>
                  <a:cubicBezTo>
                    <a:pt x="16110" y="12198"/>
                    <a:pt x="16252" y="12317"/>
                    <a:pt x="16407" y="12401"/>
                  </a:cubicBezTo>
                  <a:cubicBezTo>
                    <a:pt x="16205" y="12484"/>
                    <a:pt x="16014" y="12567"/>
                    <a:pt x="15812" y="12639"/>
                  </a:cubicBezTo>
                  <a:cubicBezTo>
                    <a:pt x="15657" y="12496"/>
                    <a:pt x="15467" y="12389"/>
                    <a:pt x="15288" y="12270"/>
                  </a:cubicBezTo>
                  <a:cubicBezTo>
                    <a:pt x="15133" y="12163"/>
                    <a:pt x="14978" y="12055"/>
                    <a:pt x="14824" y="11960"/>
                  </a:cubicBezTo>
                  <a:cubicBezTo>
                    <a:pt x="15062" y="11877"/>
                    <a:pt x="15312" y="11782"/>
                    <a:pt x="15538" y="11663"/>
                  </a:cubicBezTo>
                  <a:close/>
                  <a:moveTo>
                    <a:pt x="4513" y="11782"/>
                  </a:moveTo>
                  <a:cubicBezTo>
                    <a:pt x="4751" y="11889"/>
                    <a:pt x="5001" y="11972"/>
                    <a:pt x="5251" y="12055"/>
                  </a:cubicBezTo>
                  <a:cubicBezTo>
                    <a:pt x="5465" y="12329"/>
                    <a:pt x="5692" y="12591"/>
                    <a:pt x="5942" y="12829"/>
                  </a:cubicBezTo>
                  <a:cubicBezTo>
                    <a:pt x="5715" y="12758"/>
                    <a:pt x="5489" y="12675"/>
                    <a:pt x="5263" y="12591"/>
                  </a:cubicBezTo>
                  <a:cubicBezTo>
                    <a:pt x="5001" y="12317"/>
                    <a:pt x="4751" y="12055"/>
                    <a:pt x="4513" y="11782"/>
                  </a:cubicBezTo>
                  <a:close/>
                  <a:moveTo>
                    <a:pt x="14705" y="11996"/>
                  </a:moveTo>
                  <a:cubicBezTo>
                    <a:pt x="14847" y="12115"/>
                    <a:pt x="15002" y="12222"/>
                    <a:pt x="15145" y="12329"/>
                  </a:cubicBezTo>
                  <a:cubicBezTo>
                    <a:pt x="15312" y="12448"/>
                    <a:pt x="15478" y="12579"/>
                    <a:pt x="15645" y="12686"/>
                  </a:cubicBezTo>
                  <a:cubicBezTo>
                    <a:pt x="15407" y="12770"/>
                    <a:pt x="15157" y="12829"/>
                    <a:pt x="14895" y="12889"/>
                  </a:cubicBezTo>
                  <a:cubicBezTo>
                    <a:pt x="14562" y="12639"/>
                    <a:pt x="14169" y="12425"/>
                    <a:pt x="13800" y="12210"/>
                  </a:cubicBezTo>
                  <a:cubicBezTo>
                    <a:pt x="14109" y="12163"/>
                    <a:pt x="14407" y="12091"/>
                    <a:pt x="14705" y="11996"/>
                  </a:cubicBezTo>
                  <a:close/>
                  <a:moveTo>
                    <a:pt x="8942" y="12353"/>
                  </a:moveTo>
                  <a:cubicBezTo>
                    <a:pt x="8966" y="12544"/>
                    <a:pt x="9109" y="12794"/>
                    <a:pt x="9240" y="12996"/>
                  </a:cubicBezTo>
                  <a:cubicBezTo>
                    <a:pt x="9013" y="12794"/>
                    <a:pt x="8775" y="12603"/>
                    <a:pt x="8549" y="12401"/>
                  </a:cubicBezTo>
                  <a:cubicBezTo>
                    <a:pt x="8680" y="12389"/>
                    <a:pt x="8811" y="12377"/>
                    <a:pt x="8942" y="12353"/>
                  </a:cubicBezTo>
                  <a:close/>
                  <a:moveTo>
                    <a:pt x="5418" y="12103"/>
                  </a:moveTo>
                  <a:lnTo>
                    <a:pt x="5418" y="12103"/>
                  </a:lnTo>
                  <a:cubicBezTo>
                    <a:pt x="5632" y="12175"/>
                    <a:pt x="5846" y="12222"/>
                    <a:pt x="6073" y="12270"/>
                  </a:cubicBezTo>
                  <a:cubicBezTo>
                    <a:pt x="6180" y="12413"/>
                    <a:pt x="6299" y="12556"/>
                    <a:pt x="6418" y="12686"/>
                  </a:cubicBezTo>
                  <a:cubicBezTo>
                    <a:pt x="6525" y="12806"/>
                    <a:pt x="6644" y="12937"/>
                    <a:pt x="6763" y="13044"/>
                  </a:cubicBezTo>
                  <a:cubicBezTo>
                    <a:pt x="6549" y="12996"/>
                    <a:pt x="6323" y="12948"/>
                    <a:pt x="6108" y="12877"/>
                  </a:cubicBezTo>
                  <a:cubicBezTo>
                    <a:pt x="5882" y="12615"/>
                    <a:pt x="5644" y="12365"/>
                    <a:pt x="5418" y="12103"/>
                  </a:cubicBezTo>
                  <a:close/>
                  <a:moveTo>
                    <a:pt x="13681" y="12234"/>
                  </a:moveTo>
                  <a:cubicBezTo>
                    <a:pt x="14014" y="12460"/>
                    <a:pt x="14347" y="12722"/>
                    <a:pt x="14705" y="12937"/>
                  </a:cubicBezTo>
                  <a:cubicBezTo>
                    <a:pt x="14502" y="12972"/>
                    <a:pt x="14300" y="13008"/>
                    <a:pt x="14085" y="13044"/>
                  </a:cubicBezTo>
                  <a:cubicBezTo>
                    <a:pt x="13645" y="12794"/>
                    <a:pt x="13204" y="12556"/>
                    <a:pt x="12776" y="12294"/>
                  </a:cubicBezTo>
                  <a:cubicBezTo>
                    <a:pt x="13073" y="12294"/>
                    <a:pt x="13383" y="12270"/>
                    <a:pt x="13681" y="12234"/>
                  </a:cubicBezTo>
                  <a:close/>
                  <a:moveTo>
                    <a:pt x="11895" y="12246"/>
                  </a:moveTo>
                  <a:lnTo>
                    <a:pt x="11895" y="12246"/>
                  </a:lnTo>
                  <a:cubicBezTo>
                    <a:pt x="12133" y="12270"/>
                    <a:pt x="12383" y="12294"/>
                    <a:pt x="12621" y="12294"/>
                  </a:cubicBezTo>
                  <a:cubicBezTo>
                    <a:pt x="13026" y="12579"/>
                    <a:pt x="13443" y="12853"/>
                    <a:pt x="13883" y="13067"/>
                  </a:cubicBezTo>
                  <a:cubicBezTo>
                    <a:pt x="13669" y="13103"/>
                    <a:pt x="13443" y="13127"/>
                    <a:pt x="13228" y="13163"/>
                  </a:cubicBezTo>
                  <a:cubicBezTo>
                    <a:pt x="12788" y="12853"/>
                    <a:pt x="12323" y="12579"/>
                    <a:pt x="11895" y="12246"/>
                  </a:cubicBezTo>
                  <a:close/>
                  <a:moveTo>
                    <a:pt x="6192" y="12305"/>
                  </a:moveTo>
                  <a:cubicBezTo>
                    <a:pt x="6382" y="12341"/>
                    <a:pt x="6573" y="12365"/>
                    <a:pt x="6751" y="12389"/>
                  </a:cubicBezTo>
                  <a:cubicBezTo>
                    <a:pt x="7013" y="12663"/>
                    <a:pt x="7287" y="12948"/>
                    <a:pt x="7561" y="13198"/>
                  </a:cubicBezTo>
                  <a:cubicBezTo>
                    <a:pt x="7370" y="13175"/>
                    <a:pt x="7168" y="13139"/>
                    <a:pt x="6977" y="13091"/>
                  </a:cubicBezTo>
                  <a:cubicBezTo>
                    <a:pt x="6823" y="12925"/>
                    <a:pt x="6644" y="12782"/>
                    <a:pt x="6489" y="12627"/>
                  </a:cubicBezTo>
                  <a:cubicBezTo>
                    <a:pt x="6382" y="12520"/>
                    <a:pt x="6287" y="12413"/>
                    <a:pt x="6192" y="12305"/>
                  </a:cubicBezTo>
                  <a:close/>
                  <a:moveTo>
                    <a:pt x="6906" y="12413"/>
                  </a:moveTo>
                  <a:lnTo>
                    <a:pt x="6906" y="12413"/>
                  </a:lnTo>
                  <a:cubicBezTo>
                    <a:pt x="7168" y="12436"/>
                    <a:pt x="7442" y="12448"/>
                    <a:pt x="7704" y="12448"/>
                  </a:cubicBezTo>
                  <a:cubicBezTo>
                    <a:pt x="7847" y="12603"/>
                    <a:pt x="7989" y="12758"/>
                    <a:pt x="8132" y="12913"/>
                  </a:cubicBezTo>
                  <a:cubicBezTo>
                    <a:pt x="8251" y="13044"/>
                    <a:pt x="8382" y="13198"/>
                    <a:pt x="8525" y="13329"/>
                  </a:cubicBezTo>
                  <a:cubicBezTo>
                    <a:pt x="8275" y="13306"/>
                    <a:pt x="8037" y="13270"/>
                    <a:pt x="7799" y="13234"/>
                  </a:cubicBezTo>
                  <a:cubicBezTo>
                    <a:pt x="7525" y="12948"/>
                    <a:pt x="7216" y="12675"/>
                    <a:pt x="6906" y="12413"/>
                  </a:cubicBezTo>
                  <a:close/>
                  <a:moveTo>
                    <a:pt x="11823" y="12294"/>
                  </a:moveTo>
                  <a:lnTo>
                    <a:pt x="11823" y="12294"/>
                  </a:lnTo>
                  <a:cubicBezTo>
                    <a:pt x="12180" y="12615"/>
                    <a:pt x="12585" y="12948"/>
                    <a:pt x="13026" y="13187"/>
                  </a:cubicBezTo>
                  <a:cubicBezTo>
                    <a:pt x="12954" y="13198"/>
                    <a:pt x="12895" y="13198"/>
                    <a:pt x="12835" y="13210"/>
                  </a:cubicBezTo>
                  <a:cubicBezTo>
                    <a:pt x="12776" y="13210"/>
                    <a:pt x="12752" y="13258"/>
                    <a:pt x="12764" y="13306"/>
                  </a:cubicBezTo>
                  <a:cubicBezTo>
                    <a:pt x="12740" y="13318"/>
                    <a:pt x="12728" y="13329"/>
                    <a:pt x="12728" y="13341"/>
                  </a:cubicBezTo>
                  <a:cubicBezTo>
                    <a:pt x="12621" y="13258"/>
                    <a:pt x="12502" y="13187"/>
                    <a:pt x="12395" y="13115"/>
                  </a:cubicBezTo>
                  <a:cubicBezTo>
                    <a:pt x="12240" y="13008"/>
                    <a:pt x="12073" y="12889"/>
                    <a:pt x="11919" y="12782"/>
                  </a:cubicBezTo>
                  <a:cubicBezTo>
                    <a:pt x="11871" y="12627"/>
                    <a:pt x="11847" y="12460"/>
                    <a:pt x="11823" y="12294"/>
                  </a:cubicBezTo>
                  <a:close/>
                  <a:moveTo>
                    <a:pt x="8430" y="12425"/>
                  </a:moveTo>
                  <a:cubicBezTo>
                    <a:pt x="8751" y="12758"/>
                    <a:pt x="9097" y="13103"/>
                    <a:pt x="9478" y="13365"/>
                  </a:cubicBezTo>
                  <a:cubicBezTo>
                    <a:pt x="9484" y="13371"/>
                    <a:pt x="9493" y="13374"/>
                    <a:pt x="9502" y="13374"/>
                  </a:cubicBezTo>
                  <a:cubicBezTo>
                    <a:pt x="9510" y="13374"/>
                    <a:pt x="9519" y="13371"/>
                    <a:pt x="9525" y="13365"/>
                  </a:cubicBezTo>
                  <a:cubicBezTo>
                    <a:pt x="9549" y="13389"/>
                    <a:pt x="9561" y="13401"/>
                    <a:pt x="9573" y="13413"/>
                  </a:cubicBezTo>
                  <a:cubicBezTo>
                    <a:pt x="9573" y="13413"/>
                    <a:pt x="9585" y="13425"/>
                    <a:pt x="9585" y="13425"/>
                  </a:cubicBezTo>
                  <a:cubicBezTo>
                    <a:pt x="9287" y="13401"/>
                    <a:pt x="8990" y="13377"/>
                    <a:pt x="8692" y="13353"/>
                  </a:cubicBezTo>
                  <a:cubicBezTo>
                    <a:pt x="8561" y="13151"/>
                    <a:pt x="8370" y="12996"/>
                    <a:pt x="8216" y="12829"/>
                  </a:cubicBezTo>
                  <a:cubicBezTo>
                    <a:pt x="8085" y="12698"/>
                    <a:pt x="7966" y="12579"/>
                    <a:pt x="7835" y="12448"/>
                  </a:cubicBezTo>
                  <a:cubicBezTo>
                    <a:pt x="8037" y="12448"/>
                    <a:pt x="8228" y="12436"/>
                    <a:pt x="8430" y="12425"/>
                  </a:cubicBezTo>
                  <a:close/>
                  <a:moveTo>
                    <a:pt x="11942" y="12889"/>
                  </a:moveTo>
                  <a:cubicBezTo>
                    <a:pt x="12049" y="12972"/>
                    <a:pt x="12169" y="13067"/>
                    <a:pt x="12276" y="13151"/>
                  </a:cubicBezTo>
                  <a:cubicBezTo>
                    <a:pt x="12430" y="13270"/>
                    <a:pt x="12585" y="13413"/>
                    <a:pt x="12764" y="13508"/>
                  </a:cubicBezTo>
                  <a:cubicBezTo>
                    <a:pt x="12835" y="13663"/>
                    <a:pt x="12954" y="13889"/>
                    <a:pt x="13062" y="14103"/>
                  </a:cubicBezTo>
                  <a:cubicBezTo>
                    <a:pt x="12954" y="14044"/>
                    <a:pt x="12847" y="13984"/>
                    <a:pt x="12740" y="13913"/>
                  </a:cubicBezTo>
                  <a:cubicBezTo>
                    <a:pt x="12526" y="13770"/>
                    <a:pt x="12335" y="13615"/>
                    <a:pt x="12133" y="13460"/>
                  </a:cubicBezTo>
                  <a:cubicBezTo>
                    <a:pt x="12133" y="13448"/>
                    <a:pt x="12121" y="13448"/>
                    <a:pt x="12109" y="13448"/>
                  </a:cubicBezTo>
                  <a:cubicBezTo>
                    <a:pt x="12049" y="13270"/>
                    <a:pt x="11990" y="13079"/>
                    <a:pt x="11942" y="12889"/>
                  </a:cubicBezTo>
                  <a:close/>
                  <a:moveTo>
                    <a:pt x="8798" y="420"/>
                  </a:moveTo>
                  <a:cubicBezTo>
                    <a:pt x="9693" y="420"/>
                    <a:pt x="10588" y="516"/>
                    <a:pt x="11454" y="697"/>
                  </a:cubicBezTo>
                  <a:cubicBezTo>
                    <a:pt x="12871" y="983"/>
                    <a:pt x="14228" y="1471"/>
                    <a:pt x="15300" y="2471"/>
                  </a:cubicBezTo>
                  <a:cubicBezTo>
                    <a:pt x="16276" y="3388"/>
                    <a:pt x="17157" y="4626"/>
                    <a:pt x="17574" y="5912"/>
                  </a:cubicBezTo>
                  <a:cubicBezTo>
                    <a:pt x="17741" y="6436"/>
                    <a:pt x="17800" y="7055"/>
                    <a:pt x="17753" y="7686"/>
                  </a:cubicBezTo>
                  <a:cubicBezTo>
                    <a:pt x="17729" y="7698"/>
                    <a:pt x="17729" y="7722"/>
                    <a:pt x="17741" y="7745"/>
                  </a:cubicBezTo>
                  <a:cubicBezTo>
                    <a:pt x="17645" y="8841"/>
                    <a:pt x="17229" y="9948"/>
                    <a:pt x="16491" y="10579"/>
                  </a:cubicBezTo>
                  <a:cubicBezTo>
                    <a:pt x="15428" y="11486"/>
                    <a:pt x="13997" y="11930"/>
                    <a:pt x="12598" y="11930"/>
                  </a:cubicBezTo>
                  <a:cubicBezTo>
                    <a:pt x="12289" y="11930"/>
                    <a:pt x="11982" y="11908"/>
                    <a:pt x="11680" y="11865"/>
                  </a:cubicBezTo>
                  <a:cubicBezTo>
                    <a:pt x="11670" y="11863"/>
                    <a:pt x="11659" y="11863"/>
                    <a:pt x="11649" y="11863"/>
                  </a:cubicBezTo>
                  <a:cubicBezTo>
                    <a:pt x="11579" y="11863"/>
                    <a:pt x="11521" y="11896"/>
                    <a:pt x="11490" y="11948"/>
                  </a:cubicBezTo>
                  <a:cubicBezTo>
                    <a:pt x="11454" y="11972"/>
                    <a:pt x="11430" y="12020"/>
                    <a:pt x="11442" y="12079"/>
                  </a:cubicBezTo>
                  <a:cubicBezTo>
                    <a:pt x="11514" y="12829"/>
                    <a:pt x="11716" y="13508"/>
                    <a:pt x="12061" y="14151"/>
                  </a:cubicBezTo>
                  <a:cubicBezTo>
                    <a:pt x="11442" y="14068"/>
                    <a:pt x="10835" y="13901"/>
                    <a:pt x="10311" y="13544"/>
                  </a:cubicBezTo>
                  <a:cubicBezTo>
                    <a:pt x="10061" y="13365"/>
                    <a:pt x="9835" y="13175"/>
                    <a:pt x="9644" y="12937"/>
                  </a:cubicBezTo>
                  <a:cubicBezTo>
                    <a:pt x="9609" y="12889"/>
                    <a:pt x="9132" y="12282"/>
                    <a:pt x="9192" y="12175"/>
                  </a:cubicBezTo>
                  <a:cubicBezTo>
                    <a:pt x="9234" y="12121"/>
                    <a:pt x="9182" y="12040"/>
                    <a:pt x="9120" y="12040"/>
                  </a:cubicBezTo>
                  <a:cubicBezTo>
                    <a:pt x="9112" y="12040"/>
                    <a:pt x="9104" y="12041"/>
                    <a:pt x="9097" y="12044"/>
                  </a:cubicBezTo>
                  <a:cubicBezTo>
                    <a:pt x="9073" y="12055"/>
                    <a:pt x="9049" y="12067"/>
                    <a:pt x="9037" y="12079"/>
                  </a:cubicBezTo>
                  <a:cubicBezTo>
                    <a:pt x="9025" y="12079"/>
                    <a:pt x="9013" y="12067"/>
                    <a:pt x="9001" y="12067"/>
                  </a:cubicBezTo>
                  <a:cubicBezTo>
                    <a:pt x="7454" y="12055"/>
                    <a:pt x="5953" y="12032"/>
                    <a:pt x="4513" y="11377"/>
                  </a:cubicBezTo>
                  <a:cubicBezTo>
                    <a:pt x="3322" y="10841"/>
                    <a:pt x="2251" y="9972"/>
                    <a:pt x="1572" y="8853"/>
                  </a:cubicBezTo>
                  <a:cubicBezTo>
                    <a:pt x="0" y="6281"/>
                    <a:pt x="905" y="3292"/>
                    <a:pt x="3429" y="1792"/>
                  </a:cubicBezTo>
                  <a:cubicBezTo>
                    <a:pt x="5049" y="842"/>
                    <a:pt x="6924" y="420"/>
                    <a:pt x="8798" y="420"/>
                  </a:cubicBezTo>
                  <a:close/>
                  <a:moveTo>
                    <a:pt x="12169" y="13603"/>
                  </a:moveTo>
                  <a:lnTo>
                    <a:pt x="12169" y="13603"/>
                  </a:lnTo>
                  <a:cubicBezTo>
                    <a:pt x="12442" y="13865"/>
                    <a:pt x="12800" y="14151"/>
                    <a:pt x="13145" y="14282"/>
                  </a:cubicBezTo>
                  <a:cubicBezTo>
                    <a:pt x="13204" y="14425"/>
                    <a:pt x="13240" y="14532"/>
                    <a:pt x="13216" y="14580"/>
                  </a:cubicBezTo>
                  <a:cubicBezTo>
                    <a:pt x="13204" y="14627"/>
                    <a:pt x="13169" y="14663"/>
                    <a:pt x="13133" y="14675"/>
                  </a:cubicBezTo>
                  <a:cubicBezTo>
                    <a:pt x="12931" y="14556"/>
                    <a:pt x="12716" y="14449"/>
                    <a:pt x="12502" y="14341"/>
                  </a:cubicBezTo>
                  <a:cubicBezTo>
                    <a:pt x="12502" y="14318"/>
                    <a:pt x="12502" y="14294"/>
                    <a:pt x="12490" y="14270"/>
                  </a:cubicBezTo>
                  <a:cubicBezTo>
                    <a:pt x="12359" y="14044"/>
                    <a:pt x="12264" y="13829"/>
                    <a:pt x="12169" y="13603"/>
                  </a:cubicBezTo>
                  <a:close/>
                  <a:moveTo>
                    <a:pt x="11807" y="14439"/>
                  </a:moveTo>
                  <a:lnTo>
                    <a:pt x="11807" y="14439"/>
                  </a:lnTo>
                  <a:cubicBezTo>
                    <a:pt x="11991" y="14462"/>
                    <a:pt x="12174" y="14485"/>
                    <a:pt x="12347" y="14496"/>
                  </a:cubicBezTo>
                  <a:cubicBezTo>
                    <a:pt x="12356" y="14498"/>
                    <a:pt x="12364" y="14499"/>
                    <a:pt x="12372" y="14499"/>
                  </a:cubicBezTo>
                  <a:cubicBezTo>
                    <a:pt x="12411" y="14499"/>
                    <a:pt x="12447" y="14478"/>
                    <a:pt x="12466" y="14449"/>
                  </a:cubicBezTo>
                  <a:cubicBezTo>
                    <a:pt x="12573" y="14508"/>
                    <a:pt x="12692" y="14580"/>
                    <a:pt x="12800" y="14639"/>
                  </a:cubicBezTo>
                  <a:cubicBezTo>
                    <a:pt x="12847" y="14663"/>
                    <a:pt x="12883" y="14687"/>
                    <a:pt x="12931" y="14711"/>
                  </a:cubicBezTo>
                  <a:cubicBezTo>
                    <a:pt x="12921" y="14711"/>
                    <a:pt x="12912" y="14711"/>
                    <a:pt x="12902" y="14711"/>
                  </a:cubicBezTo>
                  <a:cubicBezTo>
                    <a:pt x="12559" y="14711"/>
                    <a:pt x="12020" y="14511"/>
                    <a:pt x="11807" y="14439"/>
                  </a:cubicBezTo>
                  <a:close/>
                  <a:moveTo>
                    <a:pt x="8900" y="0"/>
                  </a:moveTo>
                  <a:cubicBezTo>
                    <a:pt x="7274" y="0"/>
                    <a:pt x="5652" y="314"/>
                    <a:pt x="4203" y="971"/>
                  </a:cubicBezTo>
                  <a:cubicBezTo>
                    <a:pt x="2870" y="1578"/>
                    <a:pt x="1560" y="2495"/>
                    <a:pt x="917" y="3852"/>
                  </a:cubicBezTo>
                  <a:cubicBezTo>
                    <a:pt x="334" y="5090"/>
                    <a:pt x="274" y="6579"/>
                    <a:pt x="703" y="7876"/>
                  </a:cubicBezTo>
                  <a:cubicBezTo>
                    <a:pt x="727" y="7924"/>
                    <a:pt x="750" y="7984"/>
                    <a:pt x="774" y="8031"/>
                  </a:cubicBezTo>
                  <a:cubicBezTo>
                    <a:pt x="1191" y="9627"/>
                    <a:pt x="2203" y="11020"/>
                    <a:pt x="3537" y="11996"/>
                  </a:cubicBezTo>
                  <a:cubicBezTo>
                    <a:pt x="5370" y="13365"/>
                    <a:pt x="7656" y="13627"/>
                    <a:pt x="9883" y="13758"/>
                  </a:cubicBezTo>
                  <a:cubicBezTo>
                    <a:pt x="9906" y="13758"/>
                    <a:pt x="9930" y="13746"/>
                    <a:pt x="9954" y="13746"/>
                  </a:cubicBezTo>
                  <a:cubicBezTo>
                    <a:pt x="10097" y="13841"/>
                    <a:pt x="10252" y="13937"/>
                    <a:pt x="10406" y="14020"/>
                  </a:cubicBezTo>
                  <a:cubicBezTo>
                    <a:pt x="10573" y="14139"/>
                    <a:pt x="10740" y="14246"/>
                    <a:pt x="10954" y="14330"/>
                  </a:cubicBezTo>
                  <a:cubicBezTo>
                    <a:pt x="11692" y="14654"/>
                    <a:pt x="12461" y="14904"/>
                    <a:pt x="13271" y="14904"/>
                  </a:cubicBezTo>
                  <a:cubicBezTo>
                    <a:pt x="13324" y="14904"/>
                    <a:pt x="13377" y="14903"/>
                    <a:pt x="13431" y="14901"/>
                  </a:cubicBezTo>
                  <a:cubicBezTo>
                    <a:pt x="13478" y="14901"/>
                    <a:pt x="13538" y="14853"/>
                    <a:pt x="13514" y="14794"/>
                  </a:cubicBezTo>
                  <a:cubicBezTo>
                    <a:pt x="13347" y="14318"/>
                    <a:pt x="13169" y="13841"/>
                    <a:pt x="12954" y="13377"/>
                  </a:cubicBezTo>
                  <a:lnTo>
                    <a:pt x="12954" y="13377"/>
                  </a:lnTo>
                  <a:cubicBezTo>
                    <a:pt x="13076" y="13384"/>
                    <a:pt x="13199" y="13387"/>
                    <a:pt x="13321" y="13387"/>
                  </a:cubicBezTo>
                  <a:cubicBezTo>
                    <a:pt x="16481" y="13387"/>
                    <a:pt x="19670" y="11185"/>
                    <a:pt x="19372" y="7757"/>
                  </a:cubicBezTo>
                  <a:lnTo>
                    <a:pt x="19372" y="7757"/>
                  </a:lnTo>
                  <a:cubicBezTo>
                    <a:pt x="19384" y="7769"/>
                    <a:pt x="19396" y="7769"/>
                    <a:pt x="19408" y="7781"/>
                  </a:cubicBezTo>
                  <a:cubicBezTo>
                    <a:pt x="19411" y="7782"/>
                    <a:pt x="19415" y="7782"/>
                    <a:pt x="19418" y="7782"/>
                  </a:cubicBezTo>
                  <a:cubicBezTo>
                    <a:pt x="19460" y="7782"/>
                    <a:pt x="19488" y="7720"/>
                    <a:pt x="19455" y="7698"/>
                  </a:cubicBezTo>
                  <a:cubicBezTo>
                    <a:pt x="19419" y="7674"/>
                    <a:pt x="19396" y="7650"/>
                    <a:pt x="19360" y="7626"/>
                  </a:cubicBezTo>
                  <a:cubicBezTo>
                    <a:pt x="19360" y="7614"/>
                    <a:pt x="19360" y="7603"/>
                    <a:pt x="19348" y="7591"/>
                  </a:cubicBezTo>
                  <a:cubicBezTo>
                    <a:pt x="19241" y="6626"/>
                    <a:pt x="18955" y="5721"/>
                    <a:pt x="18538" y="4900"/>
                  </a:cubicBezTo>
                  <a:cubicBezTo>
                    <a:pt x="18550" y="4888"/>
                    <a:pt x="18538" y="4864"/>
                    <a:pt x="18526" y="4852"/>
                  </a:cubicBezTo>
                  <a:cubicBezTo>
                    <a:pt x="18526" y="4852"/>
                    <a:pt x="18515" y="4840"/>
                    <a:pt x="18515" y="4840"/>
                  </a:cubicBezTo>
                  <a:cubicBezTo>
                    <a:pt x="18110" y="4043"/>
                    <a:pt x="17574" y="3328"/>
                    <a:pt x="16931" y="2721"/>
                  </a:cubicBezTo>
                  <a:cubicBezTo>
                    <a:pt x="16931" y="2709"/>
                    <a:pt x="16931" y="2697"/>
                    <a:pt x="16919" y="2697"/>
                  </a:cubicBezTo>
                  <a:cubicBezTo>
                    <a:pt x="16907" y="2685"/>
                    <a:pt x="16907" y="2685"/>
                    <a:pt x="16895" y="2685"/>
                  </a:cubicBezTo>
                  <a:cubicBezTo>
                    <a:pt x="15740" y="1578"/>
                    <a:pt x="14252" y="804"/>
                    <a:pt x="12585" y="530"/>
                  </a:cubicBezTo>
                  <a:lnTo>
                    <a:pt x="12538" y="530"/>
                  </a:lnTo>
                  <a:cubicBezTo>
                    <a:pt x="11372" y="181"/>
                    <a:pt x="10135" y="0"/>
                    <a:pt x="89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chemeClr val="accent6"/>
                </a:solidFill>
              </a:endParaRPr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61" name="Google Shape;14461;p45"/>
          <p:cNvGrpSpPr/>
          <p:nvPr/>
        </p:nvGrpSpPr>
        <p:grpSpPr>
          <a:xfrm>
            <a:off x="3443498" y="759304"/>
            <a:ext cx="4838159" cy="3181445"/>
            <a:chOff x="235800" y="830650"/>
            <a:chExt cx="6978450" cy="4588844"/>
          </a:xfrm>
        </p:grpSpPr>
        <p:sp>
          <p:nvSpPr>
            <p:cNvPr id="14462" name="Google Shape;14462;p4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4463" name="Google Shape;14463;p4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4464" name="Google Shape;14464;p4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4465" name="Google Shape;14465;p4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4466" name="Google Shape;14466;p4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4467" name="Google Shape;14467;p4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</p:grpSp>
      <p:grpSp>
        <p:nvGrpSpPr>
          <p:cNvPr id="14468" name="Google Shape;14468;p45"/>
          <p:cNvGrpSpPr/>
          <p:nvPr/>
        </p:nvGrpSpPr>
        <p:grpSpPr>
          <a:xfrm>
            <a:off x="3866625" y="908088"/>
            <a:ext cx="567600" cy="1426800"/>
            <a:chOff x="4390175" y="898000"/>
            <a:chExt cx="567600" cy="1426800"/>
          </a:xfrm>
        </p:grpSpPr>
        <p:sp>
          <p:nvSpPr>
            <p:cNvPr id="14469" name="Google Shape;14469;p45"/>
            <p:cNvSpPr/>
            <p:nvPr/>
          </p:nvSpPr>
          <p:spPr>
            <a:xfrm>
              <a:off x="4390175" y="898000"/>
              <a:ext cx="567600" cy="567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100</a:t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14470" name="Google Shape;14470;p45"/>
            <p:cNvCxnSpPr>
              <a:stCxn id="14469" idx="4"/>
            </p:cNvCxnSpPr>
            <p:nvPr/>
          </p:nvCxnSpPr>
          <p:spPr>
            <a:xfrm>
              <a:off x="4673975" y="1465600"/>
              <a:ext cx="0" cy="859200"/>
            </a:xfrm>
            <a:prstGeom prst="straightConnector1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4471" name="Google Shape;14471;p45"/>
          <p:cNvGrpSpPr/>
          <p:nvPr/>
        </p:nvGrpSpPr>
        <p:grpSpPr>
          <a:xfrm>
            <a:off x="4818650" y="1454213"/>
            <a:ext cx="567600" cy="1563900"/>
            <a:chOff x="4340300" y="898000"/>
            <a:chExt cx="567600" cy="1563900"/>
          </a:xfrm>
        </p:grpSpPr>
        <p:sp>
          <p:nvSpPr>
            <p:cNvPr id="14472" name="Google Shape;14472;p45"/>
            <p:cNvSpPr/>
            <p:nvPr/>
          </p:nvSpPr>
          <p:spPr>
            <a:xfrm>
              <a:off x="4340300" y="898000"/>
              <a:ext cx="567600" cy="567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200</a:t>
              </a:r>
              <a:endParaRPr/>
            </a:p>
          </p:txBody>
        </p:sp>
        <p:cxnSp>
          <p:nvCxnSpPr>
            <p:cNvPr id="14473" name="Google Shape;14473;p45"/>
            <p:cNvCxnSpPr>
              <a:stCxn id="14472" idx="4"/>
            </p:cNvCxnSpPr>
            <p:nvPr/>
          </p:nvCxnSpPr>
          <p:spPr>
            <a:xfrm>
              <a:off x="4624100" y="1465600"/>
              <a:ext cx="0" cy="9963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4474" name="Google Shape;14474;p45"/>
          <p:cNvGrpSpPr/>
          <p:nvPr/>
        </p:nvGrpSpPr>
        <p:grpSpPr>
          <a:xfrm>
            <a:off x="6083550" y="908088"/>
            <a:ext cx="567600" cy="1800900"/>
            <a:chOff x="4390175" y="898000"/>
            <a:chExt cx="567600" cy="1800900"/>
          </a:xfrm>
        </p:grpSpPr>
        <p:sp>
          <p:nvSpPr>
            <p:cNvPr id="14475" name="Google Shape;14475;p45"/>
            <p:cNvSpPr/>
            <p:nvPr/>
          </p:nvSpPr>
          <p:spPr>
            <a:xfrm>
              <a:off x="4390175" y="898000"/>
              <a:ext cx="567600" cy="567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300</a:t>
              </a:r>
              <a:endParaRPr/>
            </a:p>
          </p:txBody>
        </p:sp>
        <p:cxnSp>
          <p:nvCxnSpPr>
            <p:cNvPr id="14476" name="Google Shape;14476;p45"/>
            <p:cNvCxnSpPr>
              <a:stCxn id="14475" idx="4"/>
            </p:cNvCxnSpPr>
            <p:nvPr/>
          </p:nvCxnSpPr>
          <p:spPr>
            <a:xfrm>
              <a:off x="4673975" y="1465600"/>
              <a:ext cx="0" cy="1233300"/>
            </a:xfrm>
            <a:prstGeom prst="straightConnector1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4477" name="Google Shape;14477;p45"/>
          <p:cNvGrpSpPr/>
          <p:nvPr/>
        </p:nvGrpSpPr>
        <p:grpSpPr>
          <a:xfrm>
            <a:off x="7594788" y="1454213"/>
            <a:ext cx="567600" cy="1748700"/>
            <a:chOff x="4390175" y="898000"/>
            <a:chExt cx="567600" cy="1748700"/>
          </a:xfrm>
        </p:grpSpPr>
        <p:sp>
          <p:nvSpPr>
            <p:cNvPr id="14478" name="Google Shape;14478;p45"/>
            <p:cNvSpPr/>
            <p:nvPr/>
          </p:nvSpPr>
          <p:spPr>
            <a:xfrm>
              <a:off x="4390175" y="898000"/>
              <a:ext cx="567600" cy="5676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400</a:t>
              </a:r>
              <a:endParaRPr/>
            </a:p>
          </p:txBody>
        </p:sp>
        <p:cxnSp>
          <p:nvCxnSpPr>
            <p:cNvPr id="14479" name="Google Shape;14479;p45"/>
            <p:cNvCxnSpPr>
              <a:stCxn id="14478" idx="4"/>
            </p:cNvCxnSpPr>
            <p:nvPr/>
          </p:nvCxnSpPr>
          <p:spPr>
            <a:xfrm>
              <a:off x="4673975" y="1465600"/>
              <a:ext cx="0" cy="1181100"/>
            </a:xfrm>
            <a:prstGeom prst="straightConnector1">
              <a:avLst/>
            </a:prstGeom>
            <a:noFill/>
            <a:ln w="1905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14480" name="Google Shape;14480;p45"/>
          <p:cNvGrpSpPr/>
          <p:nvPr/>
        </p:nvGrpSpPr>
        <p:grpSpPr>
          <a:xfrm>
            <a:off x="3604813" y="4071600"/>
            <a:ext cx="1222838" cy="312600"/>
            <a:chOff x="3604813" y="4045600"/>
            <a:chExt cx="1222838" cy="312600"/>
          </a:xfrm>
        </p:grpSpPr>
        <p:sp>
          <p:nvSpPr>
            <p:cNvPr id="14481" name="Google Shape;14481;p45"/>
            <p:cNvSpPr/>
            <p:nvPr/>
          </p:nvSpPr>
          <p:spPr>
            <a:xfrm>
              <a:off x="3604813" y="4068550"/>
              <a:ext cx="267025" cy="266700"/>
            </a:xfrm>
            <a:custGeom>
              <a:avLst/>
              <a:gdLst/>
              <a:ahLst/>
              <a:cxnLst/>
              <a:rect l="l" t="t" r="r" b="b"/>
              <a:pathLst>
                <a:path w="10681" h="10668" extrusionOk="0">
                  <a:moveTo>
                    <a:pt x="5335" y="0"/>
                  </a:moveTo>
                  <a:cubicBezTo>
                    <a:pt x="2394" y="0"/>
                    <a:pt x="1" y="2381"/>
                    <a:pt x="1" y="5334"/>
                  </a:cubicBezTo>
                  <a:cubicBezTo>
                    <a:pt x="1" y="8275"/>
                    <a:pt x="2394" y="10668"/>
                    <a:pt x="5335" y="10668"/>
                  </a:cubicBezTo>
                  <a:cubicBezTo>
                    <a:pt x="8288" y="10668"/>
                    <a:pt x="10681" y="8275"/>
                    <a:pt x="10681" y="5334"/>
                  </a:cubicBezTo>
                  <a:cubicBezTo>
                    <a:pt x="10681" y="2381"/>
                    <a:pt x="8288" y="0"/>
                    <a:pt x="5335" y="0"/>
                  </a:cubicBezTo>
                  <a:close/>
                </a:path>
              </a:pathLst>
            </a:custGeom>
            <a:solidFill>
              <a:srgbClr val="FCB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45"/>
            <p:cNvSpPr txBox="1"/>
            <p:nvPr/>
          </p:nvSpPr>
          <p:spPr>
            <a:xfrm>
              <a:off x="3871850" y="4045600"/>
              <a:ext cx="955800" cy="31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4483" name="Google Shape;14483;p45"/>
          <p:cNvGrpSpPr/>
          <p:nvPr/>
        </p:nvGrpSpPr>
        <p:grpSpPr>
          <a:xfrm>
            <a:off x="4827638" y="4071600"/>
            <a:ext cx="1222813" cy="312600"/>
            <a:chOff x="4827638" y="4045600"/>
            <a:chExt cx="1222813" cy="312600"/>
          </a:xfrm>
        </p:grpSpPr>
        <p:sp>
          <p:nvSpPr>
            <p:cNvPr id="14484" name="Google Shape;14484;p45"/>
            <p:cNvSpPr/>
            <p:nvPr/>
          </p:nvSpPr>
          <p:spPr>
            <a:xfrm>
              <a:off x="4827638" y="4068550"/>
              <a:ext cx="267000" cy="266700"/>
            </a:xfrm>
            <a:custGeom>
              <a:avLst/>
              <a:gdLst/>
              <a:ahLst/>
              <a:cxnLst/>
              <a:rect l="l" t="t" r="r" b="b"/>
              <a:pathLst>
                <a:path w="10680" h="10668" extrusionOk="0">
                  <a:moveTo>
                    <a:pt x="5346" y="0"/>
                  </a:moveTo>
                  <a:cubicBezTo>
                    <a:pt x="2393" y="0"/>
                    <a:pt x="0" y="2381"/>
                    <a:pt x="0" y="5334"/>
                  </a:cubicBezTo>
                  <a:cubicBezTo>
                    <a:pt x="0" y="8275"/>
                    <a:pt x="2393" y="10668"/>
                    <a:pt x="5346" y="10668"/>
                  </a:cubicBezTo>
                  <a:cubicBezTo>
                    <a:pt x="8287" y="10668"/>
                    <a:pt x="10680" y="8275"/>
                    <a:pt x="10680" y="5334"/>
                  </a:cubicBezTo>
                  <a:cubicBezTo>
                    <a:pt x="10680" y="2381"/>
                    <a:pt x="8287" y="0"/>
                    <a:pt x="5346" y="0"/>
                  </a:cubicBezTo>
                  <a:close/>
                </a:path>
              </a:pathLst>
            </a:custGeom>
            <a:solidFill>
              <a:srgbClr val="5E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45"/>
            <p:cNvSpPr txBox="1"/>
            <p:nvPr/>
          </p:nvSpPr>
          <p:spPr>
            <a:xfrm>
              <a:off x="5094650" y="4045600"/>
              <a:ext cx="955800" cy="31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4486" name="Google Shape;14486;p45"/>
          <p:cNvGrpSpPr/>
          <p:nvPr/>
        </p:nvGrpSpPr>
        <p:grpSpPr>
          <a:xfrm>
            <a:off x="6050438" y="4071600"/>
            <a:ext cx="1222813" cy="312600"/>
            <a:chOff x="6050438" y="4045600"/>
            <a:chExt cx="1222813" cy="312600"/>
          </a:xfrm>
        </p:grpSpPr>
        <p:sp>
          <p:nvSpPr>
            <p:cNvPr id="14487" name="Google Shape;14487;p45"/>
            <p:cNvSpPr/>
            <p:nvPr/>
          </p:nvSpPr>
          <p:spPr>
            <a:xfrm>
              <a:off x="6050438" y="4068550"/>
              <a:ext cx="267025" cy="266700"/>
            </a:xfrm>
            <a:custGeom>
              <a:avLst/>
              <a:gdLst/>
              <a:ahLst/>
              <a:cxnLst/>
              <a:rect l="l" t="t" r="r" b="b"/>
              <a:pathLst>
                <a:path w="10681" h="10668" extrusionOk="0">
                  <a:moveTo>
                    <a:pt x="5346" y="0"/>
                  </a:moveTo>
                  <a:cubicBezTo>
                    <a:pt x="2393" y="0"/>
                    <a:pt x="0" y="2381"/>
                    <a:pt x="0" y="5334"/>
                  </a:cubicBezTo>
                  <a:cubicBezTo>
                    <a:pt x="0" y="8275"/>
                    <a:pt x="2393" y="10668"/>
                    <a:pt x="5346" y="10668"/>
                  </a:cubicBezTo>
                  <a:cubicBezTo>
                    <a:pt x="8287" y="10668"/>
                    <a:pt x="10680" y="8275"/>
                    <a:pt x="10680" y="5334"/>
                  </a:cubicBezTo>
                  <a:cubicBezTo>
                    <a:pt x="10680" y="2381"/>
                    <a:pt x="8287" y="0"/>
                    <a:pt x="5346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45"/>
            <p:cNvSpPr txBox="1"/>
            <p:nvPr/>
          </p:nvSpPr>
          <p:spPr>
            <a:xfrm>
              <a:off x="6317450" y="4045600"/>
              <a:ext cx="955800" cy="31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14489" name="Google Shape;14489;p45"/>
          <p:cNvGrpSpPr/>
          <p:nvPr/>
        </p:nvGrpSpPr>
        <p:grpSpPr>
          <a:xfrm>
            <a:off x="7273275" y="4071600"/>
            <a:ext cx="1160450" cy="312600"/>
            <a:chOff x="7273275" y="4045600"/>
            <a:chExt cx="1160450" cy="312600"/>
          </a:xfrm>
        </p:grpSpPr>
        <p:sp>
          <p:nvSpPr>
            <p:cNvPr id="14490" name="Google Shape;14490;p45"/>
            <p:cNvSpPr/>
            <p:nvPr/>
          </p:nvSpPr>
          <p:spPr>
            <a:xfrm>
              <a:off x="7273275" y="4068550"/>
              <a:ext cx="267025" cy="266700"/>
            </a:xfrm>
            <a:custGeom>
              <a:avLst/>
              <a:gdLst/>
              <a:ahLst/>
              <a:cxnLst/>
              <a:rect l="l" t="t" r="r" b="b"/>
              <a:pathLst>
                <a:path w="10681" h="10668" extrusionOk="0">
                  <a:moveTo>
                    <a:pt x="5346" y="0"/>
                  </a:moveTo>
                  <a:cubicBezTo>
                    <a:pt x="2394" y="0"/>
                    <a:pt x="0" y="2381"/>
                    <a:pt x="0" y="5334"/>
                  </a:cubicBezTo>
                  <a:cubicBezTo>
                    <a:pt x="0" y="8275"/>
                    <a:pt x="2394" y="10668"/>
                    <a:pt x="5346" y="10668"/>
                  </a:cubicBezTo>
                  <a:cubicBezTo>
                    <a:pt x="8287" y="10668"/>
                    <a:pt x="10680" y="8275"/>
                    <a:pt x="10680" y="5334"/>
                  </a:cubicBezTo>
                  <a:cubicBezTo>
                    <a:pt x="10680" y="2381"/>
                    <a:pt x="8287" y="0"/>
                    <a:pt x="5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45"/>
            <p:cNvSpPr txBox="1"/>
            <p:nvPr/>
          </p:nvSpPr>
          <p:spPr>
            <a:xfrm>
              <a:off x="7540325" y="4045600"/>
              <a:ext cx="893400" cy="31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 sz="1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sp>
        <p:nvSpPr>
          <p:cNvPr id="14492" name="Google Shape;14492;p45"/>
          <p:cNvSpPr txBox="1"/>
          <p:nvPr/>
        </p:nvSpPr>
        <p:spPr>
          <a:xfrm>
            <a:off x="710275" y="1370588"/>
            <a:ext cx="2484300" cy="8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World Map Template</a:t>
            </a:r>
            <a:endParaRPr sz="2800">
              <a:solidFill>
                <a:srgbClr val="434343"/>
              </a:solidFill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sp>
        <p:nvSpPr>
          <p:cNvPr id="14493" name="Google Shape;14493;p45"/>
          <p:cNvSpPr txBox="1"/>
          <p:nvPr/>
        </p:nvSpPr>
        <p:spPr>
          <a:xfrm>
            <a:off x="710275" y="2327813"/>
            <a:ext cx="2631000" cy="14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Sun. It’s terribly hot—even hotter than Mercury—and its atmosphere is extremely poisonous</a:t>
            </a:r>
            <a:endParaRPr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5" name="Google Shape;14505;p47"/>
          <p:cNvSpPr txBox="1">
            <a:spLocks noGrp="1"/>
          </p:cNvSpPr>
          <p:nvPr>
            <p:ph type="title" idx="4294967295"/>
          </p:nvPr>
        </p:nvSpPr>
        <p:spPr>
          <a:xfrm>
            <a:off x="1068100" y="533189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Infographics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06" name="Google Shape;14506;p47"/>
          <p:cNvSpPr txBox="1">
            <a:spLocks noGrp="1"/>
          </p:cNvSpPr>
          <p:nvPr>
            <p:ph type="body" idx="4294967295"/>
          </p:nvPr>
        </p:nvSpPr>
        <p:spPr>
          <a:xfrm>
            <a:off x="814075" y="1275800"/>
            <a:ext cx="6980400" cy="31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add and edit some </a:t>
            </a:r>
            <a:r>
              <a:rPr lang="en" b="1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to your presentation to show your data in a visual way.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07" name="Google Shape;14507;p47"/>
          <p:cNvSpPr txBox="1"/>
          <p:nvPr/>
        </p:nvSpPr>
        <p:spPr>
          <a:xfrm>
            <a:off x="715075" y="1640334"/>
            <a:ext cx="5571300" cy="29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Char char="●"/>
            </a:pPr>
            <a:r>
              <a:rPr lang="en" sz="1100" dirty="0">
                <a:solidFill>
                  <a:srgbClr val="FFFFFF"/>
                </a:solidFill>
              </a:rPr>
              <a:t>Choose your favourite infographic and insert it in your presentation using Ctrl C + Ctrl V or Cmd C + Cmd V in Mac.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Proxima Nova"/>
              <a:buChar char="●"/>
            </a:pPr>
            <a:r>
              <a:rPr lang="en" sz="1100" dirty="0">
                <a:solidFill>
                  <a:srgbClr val="FFFFFF"/>
                </a:solidFill>
              </a:rPr>
              <a:t>Select one of the parts and </a:t>
            </a:r>
            <a:r>
              <a:rPr lang="en" sz="1100" b="1" dirty="0">
                <a:solidFill>
                  <a:srgbClr val="869FB2"/>
                </a:solidFill>
              </a:rPr>
              <a:t>ungroup</a:t>
            </a:r>
            <a:r>
              <a:rPr lang="en" sz="1100" dirty="0">
                <a:solidFill>
                  <a:srgbClr val="FFFFFF"/>
                </a:solidFill>
              </a:rPr>
              <a:t> it by right-clicking and choosing “Ungroup”. 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Proxima Nova"/>
              <a:buChar char="●"/>
            </a:pPr>
            <a:r>
              <a:rPr lang="en" sz="1100" b="1" dirty="0">
                <a:solidFill>
                  <a:srgbClr val="869FB2"/>
                </a:solidFill>
              </a:rPr>
              <a:t>Change the color</a:t>
            </a:r>
            <a:r>
              <a:rPr lang="en" sz="1100" dirty="0">
                <a:solidFill>
                  <a:srgbClr val="FFFFFF"/>
                </a:solidFill>
              </a:rPr>
              <a:t> by clicking on the paint bucket. 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Proxima Nova"/>
              <a:buChar char="●"/>
            </a:pPr>
            <a:r>
              <a:rPr lang="en" sz="1100" dirty="0">
                <a:solidFill>
                  <a:srgbClr val="FFFFFF"/>
                </a:solidFill>
              </a:rPr>
              <a:t>Then </a:t>
            </a:r>
            <a:r>
              <a:rPr lang="en" sz="1100" b="1" dirty="0">
                <a:solidFill>
                  <a:srgbClr val="869FB2"/>
                </a:solidFill>
              </a:rPr>
              <a:t>resize</a:t>
            </a:r>
            <a:r>
              <a:rPr lang="en" sz="1100" dirty="0">
                <a:solidFill>
                  <a:srgbClr val="FFFFFF"/>
                </a:solidFill>
              </a:rPr>
              <a:t> the element by clicking and dragging one of the square-shaped points of its bounding box (the cursor should look like a double-headed arrow). Remember to hold Shift while dragging to keep the proportions.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Proxima Nova"/>
              <a:buChar char="●"/>
            </a:pPr>
            <a:r>
              <a:rPr lang="en" sz="1100" b="1" dirty="0">
                <a:solidFill>
                  <a:srgbClr val="869FB2"/>
                </a:solidFill>
              </a:rPr>
              <a:t>Group</a:t>
            </a:r>
            <a:r>
              <a:rPr lang="en" sz="1100" dirty="0">
                <a:solidFill>
                  <a:srgbClr val="FFFFFF"/>
                </a:solidFill>
              </a:rPr>
              <a:t> the elements again by selecting them, right-clicking and choosing “Group”.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Char char="●"/>
            </a:pPr>
            <a:r>
              <a:rPr lang="en" sz="1100" dirty="0">
                <a:solidFill>
                  <a:srgbClr val="FFFFFF"/>
                </a:solidFill>
              </a:rPr>
              <a:t>Repeat the steps above with the other parts and when you’re done editing, copy the end result and paste it into your presentation.</a:t>
            </a:r>
            <a:endParaRPr sz="1100" dirty="0">
              <a:solidFill>
                <a:srgbClr val="FFFFFF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Proxima Nova"/>
              <a:buChar char="●"/>
            </a:pPr>
            <a:r>
              <a:rPr lang="en" sz="1100" dirty="0">
                <a:solidFill>
                  <a:srgbClr val="FFFFFF"/>
                </a:solidFill>
              </a:rPr>
              <a:t>Remember to choose the</a:t>
            </a:r>
            <a:r>
              <a:rPr lang="en" sz="1100" dirty="0">
                <a:solidFill>
                  <a:srgbClr val="78909C"/>
                </a:solidFill>
              </a:rPr>
              <a:t> </a:t>
            </a:r>
            <a:r>
              <a:rPr lang="en" sz="1100" dirty="0">
                <a:solidFill>
                  <a:srgbClr val="869FB2"/>
                </a:solidFill>
              </a:rPr>
              <a:t>“</a:t>
            </a:r>
            <a:r>
              <a:rPr lang="en" sz="1100" b="1" dirty="0">
                <a:solidFill>
                  <a:srgbClr val="869FB2"/>
                </a:solidFill>
              </a:rPr>
              <a:t>Keep source formatting</a:t>
            </a:r>
            <a:r>
              <a:rPr lang="en" sz="1100" dirty="0">
                <a:solidFill>
                  <a:srgbClr val="869FB2"/>
                </a:solidFill>
              </a:rPr>
              <a:t>”</a:t>
            </a:r>
            <a:r>
              <a:rPr lang="en" sz="1100" dirty="0">
                <a:solidFill>
                  <a:srgbClr val="FFFFFF"/>
                </a:solidFill>
              </a:rPr>
              <a:t> option so that it keeps the design. For more info, please visit </a:t>
            </a:r>
            <a:r>
              <a:rPr lang="en" sz="1100" b="1" dirty="0">
                <a:solidFill>
                  <a:srgbClr val="869FB2"/>
                </a:solidFill>
                <a:uFill>
                  <a:noFill/>
                </a:uFill>
              </a:rPr>
              <a:t>greatppt.com</a:t>
            </a:r>
            <a:r>
              <a:rPr lang="en" sz="1100" dirty="0">
                <a:solidFill>
                  <a:srgbClr val="FFFFFF"/>
                </a:solidFill>
              </a:rPr>
              <a:t>.</a:t>
            </a:r>
            <a:endParaRPr sz="1100" dirty="0"/>
          </a:p>
        </p:txBody>
      </p:sp>
      <p:grpSp>
        <p:nvGrpSpPr>
          <p:cNvPr id="14508" name="Google Shape;14508;p47"/>
          <p:cNvGrpSpPr/>
          <p:nvPr/>
        </p:nvGrpSpPr>
        <p:grpSpPr>
          <a:xfrm>
            <a:off x="6874322" y="1724357"/>
            <a:ext cx="1446116" cy="2863897"/>
            <a:chOff x="6529419" y="1724307"/>
            <a:chExt cx="1480463" cy="2931917"/>
          </a:xfrm>
        </p:grpSpPr>
        <p:grpSp>
          <p:nvGrpSpPr>
            <p:cNvPr id="14509" name="Google Shape;14509;p47"/>
            <p:cNvGrpSpPr/>
            <p:nvPr/>
          </p:nvGrpSpPr>
          <p:grpSpPr>
            <a:xfrm>
              <a:off x="6556827" y="1724307"/>
              <a:ext cx="956596" cy="944294"/>
              <a:chOff x="3800349" y="1238762"/>
              <a:chExt cx="1098904" cy="1084772"/>
            </a:xfrm>
          </p:grpSpPr>
          <p:grpSp>
            <p:nvGrpSpPr>
              <p:cNvPr id="14510" name="Google Shape;14510;p47"/>
              <p:cNvGrpSpPr/>
              <p:nvPr/>
            </p:nvGrpSpPr>
            <p:grpSpPr>
              <a:xfrm>
                <a:off x="3800349" y="1238762"/>
                <a:ext cx="1098904" cy="1084772"/>
                <a:chOff x="3800349" y="1238762"/>
                <a:chExt cx="1098904" cy="1084772"/>
              </a:xfrm>
            </p:grpSpPr>
            <p:sp>
              <p:nvSpPr>
                <p:cNvPr id="14511" name="Google Shape;14511;p47"/>
                <p:cNvSpPr/>
                <p:nvPr/>
              </p:nvSpPr>
              <p:spPr>
                <a:xfrm>
                  <a:off x="3800349" y="1238762"/>
                  <a:ext cx="1098904" cy="1084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1" h="45133" extrusionOk="0">
                      <a:moveTo>
                        <a:pt x="22825" y="1"/>
                      </a:moveTo>
                      <a:cubicBezTo>
                        <a:pt x="22054" y="1"/>
                        <a:pt x="21283" y="295"/>
                        <a:pt x="20693" y="885"/>
                      </a:cubicBezTo>
                      <a:lnTo>
                        <a:pt x="1179" y="20482"/>
                      </a:lnTo>
                      <a:cubicBezTo>
                        <a:pt x="0" y="21661"/>
                        <a:pt x="0" y="23566"/>
                        <a:pt x="1179" y="24733"/>
                      </a:cubicBezTo>
                      <a:lnTo>
                        <a:pt x="20777" y="44259"/>
                      </a:lnTo>
                      <a:cubicBezTo>
                        <a:pt x="21364" y="44841"/>
                        <a:pt x="22133" y="45133"/>
                        <a:pt x="22900" y="45133"/>
                      </a:cubicBezTo>
                      <a:cubicBezTo>
                        <a:pt x="23672" y="45133"/>
                        <a:pt x="24442" y="44838"/>
                        <a:pt x="25027" y="44247"/>
                      </a:cubicBezTo>
                      <a:lnTo>
                        <a:pt x="32873" y="36377"/>
                      </a:lnTo>
                      <a:cubicBezTo>
                        <a:pt x="33053" y="36197"/>
                        <a:pt x="33283" y="36110"/>
                        <a:pt x="33511" y="36110"/>
                      </a:cubicBezTo>
                      <a:cubicBezTo>
                        <a:pt x="33810" y="36110"/>
                        <a:pt x="34108" y="36260"/>
                        <a:pt x="34290" y="36544"/>
                      </a:cubicBezTo>
                      <a:cubicBezTo>
                        <a:pt x="34743" y="37246"/>
                        <a:pt x="35112" y="38020"/>
                        <a:pt x="35409" y="38806"/>
                      </a:cubicBezTo>
                      <a:cubicBezTo>
                        <a:pt x="35588" y="39294"/>
                        <a:pt x="35909" y="39735"/>
                        <a:pt x="36362" y="40080"/>
                      </a:cubicBezTo>
                      <a:cubicBezTo>
                        <a:pt x="36890" y="40489"/>
                        <a:pt x="37508" y="40695"/>
                        <a:pt x="38128" y="40695"/>
                      </a:cubicBezTo>
                      <a:cubicBezTo>
                        <a:pt x="38682" y="40695"/>
                        <a:pt x="39237" y="40530"/>
                        <a:pt x="39731" y="40199"/>
                      </a:cubicBezTo>
                      <a:cubicBezTo>
                        <a:pt x="41303" y="39127"/>
                        <a:pt x="41446" y="36984"/>
                        <a:pt x="40172" y="35710"/>
                      </a:cubicBezTo>
                      <a:cubicBezTo>
                        <a:pt x="39862" y="35401"/>
                        <a:pt x="39505" y="35186"/>
                        <a:pt x="39112" y="35044"/>
                      </a:cubicBezTo>
                      <a:cubicBezTo>
                        <a:pt x="38326" y="34758"/>
                        <a:pt x="37564" y="34401"/>
                        <a:pt x="36862" y="33948"/>
                      </a:cubicBezTo>
                      <a:cubicBezTo>
                        <a:pt x="36374" y="33639"/>
                        <a:pt x="36279" y="32960"/>
                        <a:pt x="36695" y="32543"/>
                      </a:cubicBezTo>
                      <a:lnTo>
                        <a:pt x="44553" y="24661"/>
                      </a:lnTo>
                      <a:cubicBezTo>
                        <a:pt x="45720" y="23483"/>
                        <a:pt x="45720" y="21578"/>
                        <a:pt x="44542" y="20399"/>
                      </a:cubicBezTo>
                      <a:lnTo>
                        <a:pt x="24956" y="885"/>
                      </a:lnTo>
                      <a:cubicBezTo>
                        <a:pt x="24366" y="295"/>
                        <a:pt x="23595" y="1"/>
                        <a:pt x="22825" y="1"/>
                      </a:cubicBezTo>
                      <a:close/>
                    </a:path>
                  </a:pathLst>
                </a:custGeom>
                <a:solidFill>
                  <a:srgbClr val="5EB2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2" name="Google Shape;14512;p47"/>
                <p:cNvSpPr/>
                <p:nvPr/>
              </p:nvSpPr>
              <p:spPr>
                <a:xfrm>
                  <a:off x="3884758" y="1311226"/>
                  <a:ext cx="287338" cy="28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5" h="11943" extrusionOk="0">
                      <a:moveTo>
                        <a:pt x="5978" y="1"/>
                      </a:moveTo>
                      <a:cubicBezTo>
                        <a:pt x="2679" y="1"/>
                        <a:pt x="1" y="2668"/>
                        <a:pt x="1" y="5966"/>
                      </a:cubicBezTo>
                      <a:cubicBezTo>
                        <a:pt x="1" y="9276"/>
                        <a:pt x="2679" y="11943"/>
                        <a:pt x="5978" y="11943"/>
                      </a:cubicBezTo>
                      <a:cubicBezTo>
                        <a:pt x="9276" y="11943"/>
                        <a:pt x="11954" y="9276"/>
                        <a:pt x="11954" y="5966"/>
                      </a:cubicBezTo>
                      <a:cubicBezTo>
                        <a:pt x="11954" y="2668"/>
                        <a:pt x="9276" y="1"/>
                        <a:pt x="5978" y="1"/>
                      </a:cubicBezTo>
                      <a:close/>
                    </a:path>
                  </a:pathLst>
                </a:custGeom>
                <a:solidFill>
                  <a:srgbClr val="5EB2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13" name="Google Shape;14513;p47"/>
              <p:cNvSpPr/>
              <p:nvPr/>
            </p:nvSpPr>
            <p:spPr>
              <a:xfrm>
                <a:off x="4162525" y="1593650"/>
                <a:ext cx="374561" cy="374975"/>
              </a:xfrm>
              <a:custGeom>
                <a:avLst/>
                <a:gdLst/>
                <a:ahLst/>
                <a:cxnLst/>
                <a:rect l="l" t="t" r="r" b="b"/>
                <a:pathLst>
                  <a:path w="10860" h="10872" extrusionOk="0">
                    <a:moveTo>
                      <a:pt x="5430" y="1"/>
                    </a:moveTo>
                    <a:cubicBezTo>
                      <a:pt x="3990" y="1"/>
                      <a:pt x="2608" y="560"/>
                      <a:pt x="1596" y="1584"/>
                    </a:cubicBezTo>
                    <a:cubicBezTo>
                      <a:pt x="561" y="2620"/>
                      <a:pt x="1" y="3989"/>
                      <a:pt x="1" y="5430"/>
                    </a:cubicBezTo>
                    <a:cubicBezTo>
                      <a:pt x="1" y="6561"/>
                      <a:pt x="346" y="7645"/>
                      <a:pt x="1001" y="8573"/>
                    </a:cubicBezTo>
                    <a:cubicBezTo>
                      <a:pt x="1632" y="9466"/>
                      <a:pt x="2513" y="10145"/>
                      <a:pt x="3537" y="10538"/>
                    </a:cubicBezTo>
                    <a:cubicBezTo>
                      <a:pt x="3559" y="10544"/>
                      <a:pt x="3579" y="10547"/>
                      <a:pt x="3599" y="10547"/>
                    </a:cubicBezTo>
                    <a:cubicBezTo>
                      <a:pt x="3656" y="10547"/>
                      <a:pt x="3704" y="10522"/>
                      <a:pt x="3740" y="10478"/>
                    </a:cubicBezTo>
                    <a:cubicBezTo>
                      <a:pt x="3763" y="10443"/>
                      <a:pt x="3763" y="10395"/>
                      <a:pt x="3763" y="10371"/>
                    </a:cubicBezTo>
                    <a:lnTo>
                      <a:pt x="3763" y="7275"/>
                    </a:lnTo>
                    <a:cubicBezTo>
                      <a:pt x="3763" y="7180"/>
                      <a:pt x="3692" y="7097"/>
                      <a:pt x="3585" y="7097"/>
                    </a:cubicBezTo>
                    <a:lnTo>
                      <a:pt x="2156" y="7097"/>
                    </a:lnTo>
                    <a:lnTo>
                      <a:pt x="2156" y="5835"/>
                    </a:lnTo>
                    <a:lnTo>
                      <a:pt x="3585" y="5835"/>
                    </a:lnTo>
                    <a:cubicBezTo>
                      <a:pt x="3680" y="5835"/>
                      <a:pt x="3763" y="5751"/>
                      <a:pt x="3763" y="5656"/>
                    </a:cubicBezTo>
                    <a:lnTo>
                      <a:pt x="3763" y="5430"/>
                    </a:lnTo>
                    <a:cubicBezTo>
                      <a:pt x="3763" y="3942"/>
                      <a:pt x="5180" y="2632"/>
                      <a:pt x="6799" y="2632"/>
                    </a:cubicBezTo>
                    <a:lnTo>
                      <a:pt x="7550" y="2632"/>
                    </a:lnTo>
                    <a:lnTo>
                      <a:pt x="7550" y="3894"/>
                    </a:lnTo>
                    <a:lnTo>
                      <a:pt x="6799" y="3894"/>
                    </a:lnTo>
                    <a:cubicBezTo>
                      <a:pt x="6311" y="3894"/>
                      <a:pt x="5883" y="4025"/>
                      <a:pt x="5561" y="4287"/>
                    </a:cubicBezTo>
                    <a:cubicBezTo>
                      <a:pt x="5228" y="4561"/>
                      <a:pt x="5025" y="4966"/>
                      <a:pt x="5025" y="5430"/>
                    </a:cubicBezTo>
                    <a:lnTo>
                      <a:pt x="5025" y="5656"/>
                    </a:lnTo>
                    <a:cubicBezTo>
                      <a:pt x="5025" y="5740"/>
                      <a:pt x="5109" y="5835"/>
                      <a:pt x="5204" y="5835"/>
                    </a:cubicBezTo>
                    <a:lnTo>
                      <a:pt x="5883" y="5835"/>
                    </a:lnTo>
                    <a:cubicBezTo>
                      <a:pt x="5966" y="5835"/>
                      <a:pt x="6061" y="5751"/>
                      <a:pt x="6061" y="5656"/>
                    </a:cubicBezTo>
                    <a:cubicBezTo>
                      <a:pt x="6061" y="5561"/>
                      <a:pt x="5978" y="5478"/>
                      <a:pt x="5883" y="5478"/>
                    </a:cubicBezTo>
                    <a:lnTo>
                      <a:pt x="5371" y="5478"/>
                    </a:lnTo>
                    <a:lnTo>
                      <a:pt x="5371" y="5418"/>
                    </a:lnTo>
                    <a:cubicBezTo>
                      <a:pt x="5371" y="4525"/>
                      <a:pt x="6145" y="4204"/>
                      <a:pt x="6799" y="4204"/>
                    </a:cubicBezTo>
                    <a:lnTo>
                      <a:pt x="7704" y="4204"/>
                    </a:lnTo>
                    <a:cubicBezTo>
                      <a:pt x="7800" y="4204"/>
                      <a:pt x="7883" y="4132"/>
                      <a:pt x="7883" y="4025"/>
                    </a:cubicBezTo>
                    <a:lnTo>
                      <a:pt x="7883" y="2418"/>
                    </a:lnTo>
                    <a:cubicBezTo>
                      <a:pt x="7883" y="2334"/>
                      <a:pt x="7811" y="2239"/>
                      <a:pt x="7704" y="2239"/>
                    </a:cubicBezTo>
                    <a:lnTo>
                      <a:pt x="6799" y="2239"/>
                    </a:lnTo>
                    <a:cubicBezTo>
                      <a:pt x="5966" y="2239"/>
                      <a:pt x="5121" y="2572"/>
                      <a:pt x="4466" y="3156"/>
                    </a:cubicBezTo>
                    <a:cubicBezTo>
                      <a:pt x="3799" y="3763"/>
                      <a:pt x="3418" y="4549"/>
                      <a:pt x="3418" y="5382"/>
                    </a:cubicBezTo>
                    <a:lnTo>
                      <a:pt x="3418" y="5442"/>
                    </a:lnTo>
                    <a:lnTo>
                      <a:pt x="1989" y="5442"/>
                    </a:lnTo>
                    <a:cubicBezTo>
                      <a:pt x="1906" y="5442"/>
                      <a:pt x="1811" y="5513"/>
                      <a:pt x="1811" y="5620"/>
                    </a:cubicBezTo>
                    <a:lnTo>
                      <a:pt x="1811" y="7228"/>
                    </a:lnTo>
                    <a:cubicBezTo>
                      <a:pt x="1811" y="7323"/>
                      <a:pt x="1894" y="7406"/>
                      <a:pt x="1989" y="7406"/>
                    </a:cubicBezTo>
                    <a:lnTo>
                      <a:pt x="3418" y="7406"/>
                    </a:lnTo>
                    <a:lnTo>
                      <a:pt x="3418" y="10085"/>
                    </a:lnTo>
                    <a:cubicBezTo>
                      <a:pt x="1561" y="9300"/>
                      <a:pt x="346" y="7442"/>
                      <a:pt x="346" y="5418"/>
                    </a:cubicBezTo>
                    <a:cubicBezTo>
                      <a:pt x="346" y="2596"/>
                      <a:pt x="2620" y="322"/>
                      <a:pt x="5430" y="322"/>
                    </a:cubicBezTo>
                    <a:cubicBezTo>
                      <a:pt x="8228" y="322"/>
                      <a:pt x="10526" y="2620"/>
                      <a:pt x="10526" y="5418"/>
                    </a:cubicBezTo>
                    <a:cubicBezTo>
                      <a:pt x="10526" y="8228"/>
                      <a:pt x="8240" y="10502"/>
                      <a:pt x="5430" y="10502"/>
                    </a:cubicBezTo>
                    <a:lnTo>
                      <a:pt x="5371" y="10502"/>
                    </a:lnTo>
                    <a:lnTo>
                      <a:pt x="5371" y="7418"/>
                    </a:lnTo>
                    <a:lnTo>
                      <a:pt x="7728" y="7418"/>
                    </a:lnTo>
                    <a:cubicBezTo>
                      <a:pt x="7811" y="7418"/>
                      <a:pt x="7907" y="7347"/>
                      <a:pt x="7907" y="7240"/>
                    </a:cubicBezTo>
                    <a:lnTo>
                      <a:pt x="7907" y="5656"/>
                    </a:lnTo>
                    <a:cubicBezTo>
                      <a:pt x="7907" y="5561"/>
                      <a:pt x="7823" y="5478"/>
                      <a:pt x="7728" y="5478"/>
                    </a:cubicBezTo>
                    <a:lnTo>
                      <a:pt x="6728" y="5478"/>
                    </a:lnTo>
                    <a:cubicBezTo>
                      <a:pt x="6633" y="5478"/>
                      <a:pt x="6549" y="5549"/>
                      <a:pt x="6549" y="5656"/>
                    </a:cubicBezTo>
                    <a:cubicBezTo>
                      <a:pt x="6549" y="5740"/>
                      <a:pt x="6621" y="5835"/>
                      <a:pt x="6728" y="5835"/>
                    </a:cubicBezTo>
                    <a:lnTo>
                      <a:pt x="7561" y="5835"/>
                    </a:lnTo>
                    <a:lnTo>
                      <a:pt x="7561" y="7097"/>
                    </a:lnTo>
                    <a:lnTo>
                      <a:pt x="5204" y="7097"/>
                    </a:lnTo>
                    <a:cubicBezTo>
                      <a:pt x="5121" y="7097"/>
                      <a:pt x="5025" y="7168"/>
                      <a:pt x="5025" y="7275"/>
                    </a:cubicBezTo>
                    <a:lnTo>
                      <a:pt x="5025" y="10693"/>
                    </a:lnTo>
                    <a:cubicBezTo>
                      <a:pt x="5025" y="10788"/>
                      <a:pt x="5109" y="10859"/>
                      <a:pt x="5192" y="10871"/>
                    </a:cubicBezTo>
                    <a:lnTo>
                      <a:pt x="5430" y="10871"/>
                    </a:lnTo>
                    <a:cubicBezTo>
                      <a:pt x="6871" y="10871"/>
                      <a:pt x="8240" y="10312"/>
                      <a:pt x="9276" y="9288"/>
                    </a:cubicBezTo>
                    <a:cubicBezTo>
                      <a:pt x="10300" y="8252"/>
                      <a:pt x="10859" y="6883"/>
                      <a:pt x="10859" y="5442"/>
                    </a:cubicBezTo>
                    <a:cubicBezTo>
                      <a:pt x="10859" y="3989"/>
                      <a:pt x="10300" y="2620"/>
                      <a:pt x="9276" y="1584"/>
                    </a:cubicBezTo>
                    <a:cubicBezTo>
                      <a:pt x="8240" y="560"/>
                      <a:pt x="6871" y="1"/>
                      <a:pt x="5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14" name="Google Shape;14514;p47"/>
            <p:cNvGrpSpPr/>
            <p:nvPr/>
          </p:nvGrpSpPr>
          <p:grpSpPr>
            <a:xfrm>
              <a:off x="7053286" y="2227254"/>
              <a:ext cx="956596" cy="944252"/>
              <a:chOff x="4370663" y="1816530"/>
              <a:chExt cx="1098904" cy="1084724"/>
            </a:xfrm>
          </p:grpSpPr>
          <p:grpSp>
            <p:nvGrpSpPr>
              <p:cNvPr id="14515" name="Google Shape;14515;p47"/>
              <p:cNvGrpSpPr/>
              <p:nvPr/>
            </p:nvGrpSpPr>
            <p:grpSpPr>
              <a:xfrm>
                <a:off x="4370663" y="1816530"/>
                <a:ext cx="1098904" cy="1084724"/>
                <a:chOff x="4370663" y="1816530"/>
                <a:chExt cx="1098904" cy="1084724"/>
              </a:xfrm>
            </p:grpSpPr>
            <p:sp>
              <p:nvSpPr>
                <p:cNvPr id="14516" name="Google Shape;14516;p47"/>
                <p:cNvSpPr/>
                <p:nvPr/>
              </p:nvSpPr>
              <p:spPr>
                <a:xfrm>
                  <a:off x="4370663" y="1816530"/>
                  <a:ext cx="1098904" cy="108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1" h="45131" extrusionOk="0">
                      <a:moveTo>
                        <a:pt x="22862" y="0"/>
                      </a:moveTo>
                      <a:cubicBezTo>
                        <a:pt x="22092" y="0"/>
                        <a:pt x="21324" y="295"/>
                        <a:pt x="20741" y="884"/>
                      </a:cubicBezTo>
                      <a:lnTo>
                        <a:pt x="12871" y="8742"/>
                      </a:lnTo>
                      <a:cubicBezTo>
                        <a:pt x="12698" y="8921"/>
                        <a:pt x="12472" y="9005"/>
                        <a:pt x="12246" y="9005"/>
                      </a:cubicBezTo>
                      <a:cubicBezTo>
                        <a:pt x="11945" y="9005"/>
                        <a:pt x="11643" y="8855"/>
                        <a:pt x="11466" y="8576"/>
                      </a:cubicBezTo>
                      <a:cubicBezTo>
                        <a:pt x="11014" y="7861"/>
                        <a:pt x="10645" y="7099"/>
                        <a:pt x="10347" y="6302"/>
                      </a:cubicBezTo>
                      <a:cubicBezTo>
                        <a:pt x="10168" y="5813"/>
                        <a:pt x="9847" y="5373"/>
                        <a:pt x="9394" y="5028"/>
                      </a:cubicBezTo>
                      <a:cubicBezTo>
                        <a:pt x="8866" y="4619"/>
                        <a:pt x="8248" y="4413"/>
                        <a:pt x="7630" y="4413"/>
                      </a:cubicBezTo>
                      <a:cubicBezTo>
                        <a:pt x="7078" y="4413"/>
                        <a:pt x="6526" y="4577"/>
                        <a:pt x="6037" y="4909"/>
                      </a:cubicBezTo>
                      <a:cubicBezTo>
                        <a:pt x="4465" y="5968"/>
                        <a:pt x="4310" y="8123"/>
                        <a:pt x="5584" y="9385"/>
                      </a:cubicBezTo>
                      <a:cubicBezTo>
                        <a:pt x="5894" y="9695"/>
                        <a:pt x="6251" y="9921"/>
                        <a:pt x="6632" y="10064"/>
                      </a:cubicBezTo>
                      <a:cubicBezTo>
                        <a:pt x="7418" y="10350"/>
                        <a:pt x="8180" y="10707"/>
                        <a:pt x="8882" y="11159"/>
                      </a:cubicBezTo>
                      <a:cubicBezTo>
                        <a:pt x="9383" y="11469"/>
                        <a:pt x="9466" y="12148"/>
                        <a:pt x="9049" y="12564"/>
                      </a:cubicBezTo>
                      <a:lnTo>
                        <a:pt x="1179" y="20434"/>
                      </a:lnTo>
                      <a:cubicBezTo>
                        <a:pt x="0" y="21613"/>
                        <a:pt x="0" y="23518"/>
                        <a:pt x="1179" y="24697"/>
                      </a:cubicBezTo>
                      <a:lnTo>
                        <a:pt x="20741" y="44247"/>
                      </a:lnTo>
                      <a:cubicBezTo>
                        <a:pt x="21324" y="44836"/>
                        <a:pt x="22092" y="45131"/>
                        <a:pt x="22862" y="45131"/>
                      </a:cubicBezTo>
                      <a:cubicBezTo>
                        <a:pt x="23631" y="45131"/>
                        <a:pt x="24402" y="44836"/>
                        <a:pt x="24992" y="44247"/>
                      </a:cubicBezTo>
                      <a:lnTo>
                        <a:pt x="44554" y="24697"/>
                      </a:lnTo>
                      <a:cubicBezTo>
                        <a:pt x="45720" y="23518"/>
                        <a:pt x="45720" y="21613"/>
                        <a:pt x="44554" y="20434"/>
                      </a:cubicBezTo>
                      <a:lnTo>
                        <a:pt x="24992" y="884"/>
                      </a:lnTo>
                      <a:cubicBezTo>
                        <a:pt x="24402" y="295"/>
                        <a:pt x="23631" y="0"/>
                        <a:pt x="22862" y="0"/>
                      </a:cubicBezTo>
                      <a:close/>
                    </a:path>
                  </a:pathLst>
                </a:custGeom>
                <a:solidFill>
                  <a:srgbClr val="69E7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7" name="Google Shape;14517;p47"/>
                <p:cNvSpPr/>
                <p:nvPr/>
              </p:nvSpPr>
              <p:spPr>
                <a:xfrm>
                  <a:off x="5055718" y="1904160"/>
                  <a:ext cx="287338" cy="28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5" h="11955" extrusionOk="0">
                      <a:moveTo>
                        <a:pt x="5978" y="0"/>
                      </a:moveTo>
                      <a:cubicBezTo>
                        <a:pt x="2680" y="0"/>
                        <a:pt x="1" y="2679"/>
                        <a:pt x="1" y="5977"/>
                      </a:cubicBezTo>
                      <a:cubicBezTo>
                        <a:pt x="1" y="9275"/>
                        <a:pt x="2680" y="11954"/>
                        <a:pt x="5978" y="11954"/>
                      </a:cubicBezTo>
                      <a:cubicBezTo>
                        <a:pt x="9276" y="11954"/>
                        <a:pt x="11955" y="9275"/>
                        <a:pt x="11955" y="5977"/>
                      </a:cubicBezTo>
                      <a:cubicBezTo>
                        <a:pt x="11955" y="2679"/>
                        <a:pt x="9276" y="0"/>
                        <a:pt x="5978" y="0"/>
                      </a:cubicBezTo>
                      <a:close/>
                    </a:path>
                  </a:pathLst>
                </a:custGeom>
                <a:solidFill>
                  <a:srgbClr val="69E78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18" name="Google Shape;14518;p47"/>
              <p:cNvGrpSpPr/>
              <p:nvPr/>
            </p:nvGrpSpPr>
            <p:grpSpPr>
              <a:xfrm>
                <a:off x="4732628" y="2171596"/>
                <a:ext cx="374986" cy="374572"/>
                <a:chOff x="3303268" y="3817349"/>
                <a:chExt cx="346056" cy="345674"/>
              </a:xfrm>
            </p:grpSpPr>
            <p:sp>
              <p:nvSpPr>
                <p:cNvPr id="14519" name="Google Shape;14519;p47"/>
                <p:cNvSpPr/>
                <p:nvPr/>
              </p:nvSpPr>
              <p:spPr>
                <a:xfrm>
                  <a:off x="3303268" y="3817349"/>
                  <a:ext cx="346056" cy="345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60" extrusionOk="0">
                      <a:moveTo>
                        <a:pt x="5418" y="334"/>
                      </a:moveTo>
                      <a:cubicBezTo>
                        <a:pt x="8228" y="334"/>
                        <a:pt x="10514" y="2608"/>
                        <a:pt x="10514" y="5430"/>
                      </a:cubicBezTo>
                      <a:cubicBezTo>
                        <a:pt x="10514" y="8240"/>
                        <a:pt x="8228" y="10514"/>
                        <a:pt x="5418" y="10514"/>
                      </a:cubicBezTo>
                      <a:cubicBezTo>
                        <a:pt x="2608" y="10514"/>
                        <a:pt x="334" y="8240"/>
                        <a:pt x="334" y="5430"/>
                      </a:cubicBezTo>
                      <a:cubicBezTo>
                        <a:pt x="334" y="2608"/>
                        <a:pt x="2608" y="334"/>
                        <a:pt x="5418" y="334"/>
                      </a:cubicBezTo>
                      <a:close/>
                      <a:moveTo>
                        <a:pt x="5430" y="1"/>
                      </a:moveTo>
                      <a:cubicBezTo>
                        <a:pt x="3989" y="1"/>
                        <a:pt x="2620" y="560"/>
                        <a:pt x="1596" y="1584"/>
                      </a:cubicBezTo>
                      <a:cubicBezTo>
                        <a:pt x="572" y="2620"/>
                        <a:pt x="1" y="3989"/>
                        <a:pt x="1" y="5430"/>
                      </a:cubicBezTo>
                      <a:cubicBezTo>
                        <a:pt x="1" y="6871"/>
                        <a:pt x="572" y="8240"/>
                        <a:pt x="1596" y="9264"/>
                      </a:cubicBezTo>
                      <a:cubicBezTo>
                        <a:pt x="2620" y="10300"/>
                        <a:pt x="3989" y="10859"/>
                        <a:pt x="5430" y="10859"/>
                      </a:cubicBezTo>
                      <a:cubicBezTo>
                        <a:pt x="6883" y="10859"/>
                        <a:pt x="8252" y="10300"/>
                        <a:pt x="9276" y="9264"/>
                      </a:cubicBezTo>
                      <a:cubicBezTo>
                        <a:pt x="10300" y="8240"/>
                        <a:pt x="10871" y="6871"/>
                        <a:pt x="10871" y="5430"/>
                      </a:cubicBezTo>
                      <a:cubicBezTo>
                        <a:pt x="10871" y="3989"/>
                        <a:pt x="10300" y="2620"/>
                        <a:pt x="9276" y="1584"/>
                      </a:cubicBezTo>
                      <a:cubicBezTo>
                        <a:pt x="8252" y="560"/>
                        <a:pt x="6883" y="1"/>
                        <a:pt x="543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0" name="Google Shape;14520;p47"/>
                <p:cNvSpPr/>
                <p:nvPr/>
              </p:nvSpPr>
              <p:spPr>
                <a:xfrm>
                  <a:off x="3368074" y="3882537"/>
                  <a:ext cx="215298" cy="215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4" h="6764" extrusionOk="0">
                      <a:moveTo>
                        <a:pt x="5335" y="346"/>
                      </a:moveTo>
                      <a:cubicBezTo>
                        <a:pt x="5930" y="346"/>
                        <a:pt x="6418" y="834"/>
                        <a:pt x="6418" y="1429"/>
                      </a:cubicBezTo>
                      <a:lnTo>
                        <a:pt x="6418" y="5335"/>
                      </a:lnTo>
                      <a:cubicBezTo>
                        <a:pt x="6418" y="5930"/>
                        <a:pt x="5930" y="6418"/>
                        <a:pt x="5335" y="6418"/>
                      </a:cubicBezTo>
                      <a:lnTo>
                        <a:pt x="1429" y="6418"/>
                      </a:lnTo>
                      <a:cubicBezTo>
                        <a:pt x="834" y="6418"/>
                        <a:pt x="346" y="5930"/>
                        <a:pt x="346" y="5335"/>
                      </a:cubicBezTo>
                      <a:lnTo>
                        <a:pt x="346" y="1429"/>
                      </a:lnTo>
                      <a:cubicBezTo>
                        <a:pt x="346" y="834"/>
                        <a:pt x="834" y="346"/>
                        <a:pt x="1429" y="346"/>
                      </a:cubicBezTo>
                      <a:close/>
                      <a:moveTo>
                        <a:pt x="1429" y="1"/>
                      </a:moveTo>
                      <a:cubicBezTo>
                        <a:pt x="644" y="1"/>
                        <a:pt x="1" y="644"/>
                        <a:pt x="1" y="1429"/>
                      </a:cubicBezTo>
                      <a:lnTo>
                        <a:pt x="1" y="5335"/>
                      </a:lnTo>
                      <a:cubicBezTo>
                        <a:pt x="1" y="6120"/>
                        <a:pt x="644" y="6763"/>
                        <a:pt x="1429" y="6763"/>
                      </a:cubicBezTo>
                      <a:lnTo>
                        <a:pt x="5335" y="6763"/>
                      </a:lnTo>
                      <a:cubicBezTo>
                        <a:pt x="6121" y="6763"/>
                        <a:pt x="6763" y="6120"/>
                        <a:pt x="6763" y="5335"/>
                      </a:cubicBezTo>
                      <a:lnTo>
                        <a:pt x="6763" y="1429"/>
                      </a:lnTo>
                      <a:cubicBezTo>
                        <a:pt x="6763" y="644"/>
                        <a:pt x="6121" y="1"/>
                        <a:pt x="533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1" name="Google Shape;14521;p47"/>
                <p:cNvSpPr/>
                <p:nvPr/>
              </p:nvSpPr>
              <p:spPr>
                <a:xfrm>
                  <a:off x="3418143" y="3933656"/>
                  <a:ext cx="114811" cy="112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3542" extrusionOk="0">
                      <a:moveTo>
                        <a:pt x="1822" y="0"/>
                      </a:moveTo>
                      <a:cubicBezTo>
                        <a:pt x="812" y="0"/>
                        <a:pt x="1" y="851"/>
                        <a:pt x="59" y="1859"/>
                      </a:cubicBezTo>
                      <a:cubicBezTo>
                        <a:pt x="95" y="2776"/>
                        <a:pt x="833" y="3502"/>
                        <a:pt x="1726" y="3538"/>
                      </a:cubicBezTo>
                      <a:cubicBezTo>
                        <a:pt x="1764" y="3541"/>
                        <a:pt x="1802" y="3542"/>
                        <a:pt x="1840" y="3542"/>
                      </a:cubicBezTo>
                      <a:cubicBezTo>
                        <a:pt x="2178" y="3542"/>
                        <a:pt x="2494" y="3447"/>
                        <a:pt x="2762" y="3276"/>
                      </a:cubicBezTo>
                      <a:cubicBezTo>
                        <a:pt x="2857" y="3217"/>
                        <a:pt x="2869" y="3086"/>
                        <a:pt x="2797" y="3014"/>
                      </a:cubicBezTo>
                      <a:cubicBezTo>
                        <a:pt x="2761" y="2978"/>
                        <a:pt x="2711" y="2964"/>
                        <a:pt x="2664" y="2964"/>
                      </a:cubicBezTo>
                      <a:cubicBezTo>
                        <a:pt x="2634" y="2964"/>
                        <a:pt x="2606" y="2969"/>
                        <a:pt x="2583" y="2979"/>
                      </a:cubicBezTo>
                      <a:cubicBezTo>
                        <a:pt x="2380" y="3096"/>
                        <a:pt x="2149" y="3185"/>
                        <a:pt x="1897" y="3185"/>
                      </a:cubicBezTo>
                      <a:cubicBezTo>
                        <a:pt x="1868" y="3185"/>
                        <a:pt x="1839" y="3183"/>
                        <a:pt x="1809" y="3181"/>
                      </a:cubicBezTo>
                      <a:cubicBezTo>
                        <a:pt x="1023" y="3169"/>
                        <a:pt x="380" y="2514"/>
                        <a:pt x="392" y="1716"/>
                      </a:cubicBezTo>
                      <a:cubicBezTo>
                        <a:pt x="426" y="948"/>
                        <a:pt x="1028" y="330"/>
                        <a:pt x="1792" y="330"/>
                      </a:cubicBezTo>
                      <a:cubicBezTo>
                        <a:pt x="1833" y="330"/>
                        <a:pt x="1874" y="332"/>
                        <a:pt x="1916" y="335"/>
                      </a:cubicBezTo>
                      <a:cubicBezTo>
                        <a:pt x="2619" y="371"/>
                        <a:pt x="3190" y="943"/>
                        <a:pt x="3250" y="1633"/>
                      </a:cubicBezTo>
                      <a:cubicBezTo>
                        <a:pt x="3285" y="1919"/>
                        <a:pt x="3214" y="2193"/>
                        <a:pt x="3095" y="2431"/>
                      </a:cubicBezTo>
                      <a:cubicBezTo>
                        <a:pt x="3059" y="2490"/>
                        <a:pt x="3059" y="2574"/>
                        <a:pt x="3119" y="2633"/>
                      </a:cubicBezTo>
                      <a:cubicBezTo>
                        <a:pt x="3149" y="2663"/>
                        <a:pt x="3191" y="2678"/>
                        <a:pt x="3234" y="2678"/>
                      </a:cubicBezTo>
                      <a:cubicBezTo>
                        <a:pt x="3295" y="2678"/>
                        <a:pt x="3358" y="2648"/>
                        <a:pt x="3393" y="2586"/>
                      </a:cubicBezTo>
                      <a:cubicBezTo>
                        <a:pt x="3536" y="2324"/>
                        <a:pt x="3607" y="2014"/>
                        <a:pt x="3583" y="1669"/>
                      </a:cubicBezTo>
                      <a:cubicBezTo>
                        <a:pt x="3536" y="764"/>
                        <a:pt x="2797" y="50"/>
                        <a:pt x="1904" y="2"/>
                      </a:cubicBezTo>
                      <a:cubicBezTo>
                        <a:pt x="1877" y="1"/>
                        <a:pt x="1849" y="0"/>
                        <a:pt x="182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2" name="Google Shape;14522;p47"/>
                <p:cNvSpPr/>
                <p:nvPr/>
              </p:nvSpPr>
              <p:spPr>
                <a:xfrm>
                  <a:off x="3519298" y="3910197"/>
                  <a:ext cx="29570" cy="29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918" extrusionOk="0">
                      <a:moveTo>
                        <a:pt x="465" y="1"/>
                      </a:moveTo>
                      <a:cubicBezTo>
                        <a:pt x="203" y="1"/>
                        <a:pt x="0" y="203"/>
                        <a:pt x="0" y="453"/>
                      </a:cubicBezTo>
                      <a:cubicBezTo>
                        <a:pt x="0" y="715"/>
                        <a:pt x="203" y="918"/>
                        <a:pt x="465" y="918"/>
                      </a:cubicBezTo>
                      <a:cubicBezTo>
                        <a:pt x="715" y="918"/>
                        <a:pt x="929" y="715"/>
                        <a:pt x="929" y="453"/>
                      </a:cubicBezTo>
                      <a:cubicBezTo>
                        <a:pt x="929" y="203"/>
                        <a:pt x="715" y="1"/>
                        <a:pt x="46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523" name="Google Shape;14523;p47"/>
            <p:cNvGrpSpPr/>
            <p:nvPr/>
          </p:nvGrpSpPr>
          <p:grpSpPr>
            <a:xfrm>
              <a:off x="6547098" y="2715744"/>
              <a:ext cx="956596" cy="944315"/>
              <a:chOff x="3789173" y="2377690"/>
              <a:chExt cx="1098904" cy="1084796"/>
            </a:xfrm>
          </p:grpSpPr>
          <p:grpSp>
            <p:nvGrpSpPr>
              <p:cNvPr id="14524" name="Google Shape;14524;p47"/>
              <p:cNvGrpSpPr/>
              <p:nvPr/>
            </p:nvGrpSpPr>
            <p:grpSpPr>
              <a:xfrm>
                <a:off x="3789173" y="2377690"/>
                <a:ext cx="1098904" cy="1084796"/>
                <a:chOff x="3789173" y="2377690"/>
                <a:chExt cx="1098904" cy="1084796"/>
              </a:xfrm>
            </p:grpSpPr>
            <p:sp>
              <p:nvSpPr>
                <p:cNvPr id="14525" name="Google Shape;14525;p47"/>
                <p:cNvSpPr/>
                <p:nvPr/>
              </p:nvSpPr>
              <p:spPr>
                <a:xfrm>
                  <a:off x="3789173" y="2377690"/>
                  <a:ext cx="1098904" cy="108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1" h="45134" extrusionOk="0">
                      <a:moveTo>
                        <a:pt x="22861" y="0"/>
                      </a:moveTo>
                      <a:cubicBezTo>
                        <a:pt x="22090" y="0"/>
                        <a:pt x="21319" y="295"/>
                        <a:pt x="20730" y="884"/>
                      </a:cubicBezTo>
                      <a:lnTo>
                        <a:pt x="1180" y="20446"/>
                      </a:lnTo>
                      <a:cubicBezTo>
                        <a:pt x="1" y="21613"/>
                        <a:pt x="1" y="23518"/>
                        <a:pt x="1180" y="24697"/>
                      </a:cubicBezTo>
                      <a:lnTo>
                        <a:pt x="20730" y="44259"/>
                      </a:lnTo>
                      <a:cubicBezTo>
                        <a:pt x="21319" y="44842"/>
                        <a:pt x="22090" y="45134"/>
                        <a:pt x="22861" y="45134"/>
                      </a:cubicBezTo>
                      <a:cubicBezTo>
                        <a:pt x="23632" y="45134"/>
                        <a:pt x="24403" y="44842"/>
                        <a:pt x="24992" y="44259"/>
                      </a:cubicBezTo>
                      <a:lnTo>
                        <a:pt x="44542" y="24697"/>
                      </a:lnTo>
                      <a:cubicBezTo>
                        <a:pt x="45721" y="23518"/>
                        <a:pt x="45721" y="21613"/>
                        <a:pt x="44542" y="20446"/>
                      </a:cubicBezTo>
                      <a:lnTo>
                        <a:pt x="36684" y="12576"/>
                      </a:lnTo>
                      <a:cubicBezTo>
                        <a:pt x="36267" y="12171"/>
                        <a:pt x="36363" y="11481"/>
                        <a:pt x="36851" y="11171"/>
                      </a:cubicBezTo>
                      <a:cubicBezTo>
                        <a:pt x="37565" y="10719"/>
                        <a:pt x="38327" y="10350"/>
                        <a:pt x="39125" y="10052"/>
                      </a:cubicBezTo>
                      <a:cubicBezTo>
                        <a:pt x="39613" y="9874"/>
                        <a:pt x="40054" y="9552"/>
                        <a:pt x="40399" y="9100"/>
                      </a:cubicBezTo>
                      <a:cubicBezTo>
                        <a:pt x="41173" y="8099"/>
                        <a:pt x="41220" y="6778"/>
                        <a:pt x="40518" y="5730"/>
                      </a:cubicBezTo>
                      <a:cubicBezTo>
                        <a:pt x="39932" y="4868"/>
                        <a:pt x="39013" y="4436"/>
                        <a:pt x="38094" y="4436"/>
                      </a:cubicBezTo>
                      <a:cubicBezTo>
                        <a:pt x="37349" y="4436"/>
                        <a:pt x="36606" y="4720"/>
                        <a:pt x="36041" y="5290"/>
                      </a:cubicBezTo>
                      <a:cubicBezTo>
                        <a:pt x="35732" y="5587"/>
                        <a:pt x="35505" y="5956"/>
                        <a:pt x="35362" y="6337"/>
                      </a:cubicBezTo>
                      <a:cubicBezTo>
                        <a:pt x="35077" y="7123"/>
                        <a:pt x="34720" y="7885"/>
                        <a:pt x="34267" y="8588"/>
                      </a:cubicBezTo>
                      <a:cubicBezTo>
                        <a:pt x="34091" y="8872"/>
                        <a:pt x="33797" y="9021"/>
                        <a:pt x="33498" y="9021"/>
                      </a:cubicBezTo>
                      <a:cubicBezTo>
                        <a:pt x="33271" y="9021"/>
                        <a:pt x="33042" y="8934"/>
                        <a:pt x="32862" y="8754"/>
                      </a:cubicBezTo>
                      <a:lnTo>
                        <a:pt x="24992" y="884"/>
                      </a:lnTo>
                      <a:cubicBezTo>
                        <a:pt x="24403" y="295"/>
                        <a:pt x="23632" y="0"/>
                        <a:pt x="22861" y="0"/>
                      </a:cubicBezTo>
                      <a:close/>
                    </a:path>
                  </a:pathLst>
                </a:custGeom>
                <a:solidFill>
                  <a:srgbClr val="4949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6" name="Google Shape;14526;p47"/>
                <p:cNvSpPr/>
                <p:nvPr/>
              </p:nvSpPr>
              <p:spPr>
                <a:xfrm>
                  <a:off x="3885623" y="2465897"/>
                  <a:ext cx="287050" cy="28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3" h="11955" extrusionOk="0">
                      <a:moveTo>
                        <a:pt x="5977" y="0"/>
                      </a:moveTo>
                      <a:cubicBezTo>
                        <a:pt x="2679" y="0"/>
                        <a:pt x="0" y="2679"/>
                        <a:pt x="0" y="5977"/>
                      </a:cubicBezTo>
                      <a:cubicBezTo>
                        <a:pt x="0" y="9275"/>
                        <a:pt x="2679" y="11954"/>
                        <a:pt x="5977" y="11954"/>
                      </a:cubicBezTo>
                      <a:cubicBezTo>
                        <a:pt x="9275" y="11954"/>
                        <a:pt x="11942" y="9275"/>
                        <a:pt x="11942" y="5977"/>
                      </a:cubicBezTo>
                      <a:cubicBezTo>
                        <a:pt x="11942" y="2679"/>
                        <a:pt x="9275" y="0"/>
                        <a:pt x="5977" y="0"/>
                      </a:cubicBezTo>
                      <a:close/>
                    </a:path>
                  </a:pathLst>
                </a:custGeom>
                <a:solidFill>
                  <a:srgbClr val="4949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27" name="Google Shape;14527;p47"/>
              <p:cNvGrpSpPr/>
              <p:nvPr/>
            </p:nvGrpSpPr>
            <p:grpSpPr>
              <a:xfrm>
                <a:off x="4151137" y="2732796"/>
                <a:ext cx="374986" cy="374572"/>
                <a:chOff x="3752358" y="3817349"/>
                <a:chExt cx="346056" cy="345674"/>
              </a:xfrm>
            </p:grpSpPr>
            <p:sp>
              <p:nvSpPr>
                <p:cNvPr id="14528" name="Google Shape;14528;p47"/>
                <p:cNvSpPr/>
                <p:nvPr/>
              </p:nvSpPr>
              <p:spPr>
                <a:xfrm>
                  <a:off x="3752358" y="3817349"/>
                  <a:ext cx="346056" cy="345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60" extrusionOk="0">
                      <a:moveTo>
                        <a:pt x="5430" y="334"/>
                      </a:moveTo>
                      <a:cubicBezTo>
                        <a:pt x="8252" y="334"/>
                        <a:pt x="10526" y="2608"/>
                        <a:pt x="10526" y="5430"/>
                      </a:cubicBezTo>
                      <a:cubicBezTo>
                        <a:pt x="10526" y="8240"/>
                        <a:pt x="8228" y="10514"/>
                        <a:pt x="5430" y="10514"/>
                      </a:cubicBezTo>
                      <a:cubicBezTo>
                        <a:pt x="2620" y="10514"/>
                        <a:pt x="346" y="8240"/>
                        <a:pt x="346" y="5430"/>
                      </a:cubicBezTo>
                      <a:cubicBezTo>
                        <a:pt x="346" y="2608"/>
                        <a:pt x="2620" y="334"/>
                        <a:pt x="5430" y="334"/>
                      </a:cubicBezTo>
                      <a:close/>
                      <a:moveTo>
                        <a:pt x="5430" y="1"/>
                      </a:moveTo>
                      <a:cubicBezTo>
                        <a:pt x="3989" y="1"/>
                        <a:pt x="2620" y="560"/>
                        <a:pt x="1596" y="1584"/>
                      </a:cubicBezTo>
                      <a:cubicBezTo>
                        <a:pt x="572" y="2620"/>
                        <a:pt x="1" y="3989"/>
                        <a:pt x="1" y="5430"/>
                      </a:cubicBezTo>
                      <a:cubicBezTo>
                        <a:pt x="1" y="6871"/>
                        <a:pt x="572" y="8240"/>
                        <a:pt x="1596" y="9264"/>
                      </a:cubicBezTo>
                      <a:cubicBezTo>
                        <a:pt x="2620" y="10300"/>
                        <a:pt x="3989" y="10859"/>
                        <a:pt x="5430" y="10859"/>
                      </a:cubicBezTo>
                      <a:cubicBezTo>
                        <a:pt x="6882" y="10859"/>
                        <a:pt x="8252" y="10300"/>
                        <a:pt x="9276" y="9264"/>
                      </a:cubicBezTo>
                      <a:cubicBezTo>
                        <a:pt x="10300" y="8240"/>
                        <a:pt x="10871" y="6871"/>
                        <a:pt x="10871" y="5430"/>
                      </a:cubicBezTo>
                      <a:cubicBezTo>
                        <a:pt x="10871" y="3989"/>
                        <a:pt x="10300" y="2620"/>
                        <a:pt x="9276" y="1584"/>
                      </a:cubicBezTo>
                      <a:cubicBezTo>
                        <a:pt x="8252" y="560"/>
                        <a:pt x="6882" y="1"/>
                        <a:pt x="543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9" name="Google Shape;14529;p47"/>
                <p:cNvSpPr/>
                <p:nvPr/>
              </p:nvSpPr>
              <p:spPr>
                <a:xfrm>
                  <a:off x="3831933" y="3955682"/>
                  <a:ext cx="47809" cy="120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" h="3787" extrusionOk="0">
                      <a:moveTo>
                        <a:pt x="1168" y="346"/>
                      </a:moveTo>
                      <a:lnTo>
                        <a:pt x="1168" y="3430"/>
                      </a:lnTo>
                      <a:lnTo>
                        <a:pt x="358" y="3430"/>
                      </a:lnTo>
                      <a:lnTo>
                        <a:pt x="358" y="346"/>
                      </a:lnTo>
                      <a:close/>
                      <a:moveTo>
                        <a:pt x="180" y="1"/>
                      </a:moveTo>
                      <a:cubicBezTo>
                        <a:pt x="96" y="1"/>
                        <a:pt x="1" y="72"/>
                        <a:pt x="1" y="179"/>
                      </a:cubicBezTo>
                      <a:lnTo>
                        <a:pt x="1" y="3608"/>
                      </a:lnTo>
                      <a:cubicBezTo>
                        <a:pt x="1" y="3703"/>
                        <a:pt x="72" y="3787"/>
                        <a:pt x="180" y="3787"/>
                      </a:cubicBezTo>
                      <a:lnTo>
                        <a:pt x="1323" y="3787"/>
                      </a:lnTo>
                      <a:cubicBezTo>
                        <a:pt x="1418" y="3787"/>
                        <a:pt x="1501" y="3715"/>
                        <a:pt x="1501" y="3608"/>
                      </a:cubicBezTo>
                      <a:lnTo>
                        <a:pt x="1501" y="179"/>
                      </a:lnTo>
                      <a:cubicBezTo>
                        <a:pt x="1501" y="72"/>
                        <a:pt x="1430" y="1"/>
                        <a:pt x="132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0" name="Google Shape;14530;p47"/>
                <p:cNvSpPr/>
                <p:nvPr/>
              </p:nvSpPr>
              <p:spPr>
                <a:xfrm>
                  <a:off x="3824739" y="3890112"/>
                  <a:ext cx="55002" cy="55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8" h="1728" extrusionOk="0">
                      <a:moveTo>
                        <a:pt x="870" y="334"/>
                      </a:moveTo>
                      <a:cubicBezTo>
                        <a:pt x="1156" y="334"/>
                        <a:pt x="1394" y="572"/>
                        <a:pt x="1394" y="846"/>
                      </a:cubicBezTo>
                      <a:cubicBezTo>
                        <a:pt x="1394" y="1132"/>
                        <a:pt x="1156" y="1370"/>
                        <a:pt x="870" y="1370"/>
                      </a:cubicBezTo>
                      <a:cubicBezTo>
                        <a:pt x="584" y="1370"/>
                        <a:pt x="346" y="1132"/>
                        <a:pt x="346" y="846"/>
                      </a:cubicBezTo>
                      <a:cubicBezTo>
                        <a:pt x="346" y="572"/>
                        <a:pt x="584" y="334"/>
                        <a:pt x="870" y="334"/>
                      </a:cubicBezTo>
                      <a:close/>
                      <a:moveTo>
                        <a:pt x="870" y="1"/>
                      </a:moveTo>
                      <a:cubicBezTo>
                        <a:pt x="394" y="1"/>
                        <a:pt x="1" y="394"/>
                        <a:pt x="1" y="870"/>
                      </a:cubicBezTo>
                      <a:cubicBezTo>
                        <a:pt x="1" y="1346"/>
                        <a:pt x="394" y="1727"/>
                        <a:pt x="870" y="1727"/>
                      </a:cubicBezTo>
                      <a:cubicBezTo>
                        <a:pt x="1346" y="1727"/>
                        <a:pt x="1727" y="1334"/>
                        <a:pt x="1727" y="870"/>
                      </a:cubicBezTo>
                      <a:cubicBezTo>
                        <a:pt x="1727" y="394"/>
                        <a:pt x="1346" y="1"/>
                        <a:pt x="87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1" name="Google Shape;14531;p47"/>
                <p:cNvSpPr/>
                <p:nvPr/>
              </p:nvSpPr>
              <p:spPr>
                <a:xfrm>
                  <a:off x="3904696" y="3955682"/>
                  <a:ext cx="128148" cy="120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6" h="3787" extrusionOk="0">
                      <a:moveTo>
                        <a:pt x="191" y="1"/>
                      </a:moveTo>
                      <a:cubicBezTo>
                        <a:pt x="96" y="1"/>
                        <a:pt x="1" y="72"/>
                        <a:pt x="1" y="179"/>
                      </a:cubicBezTo>
                      <a:lnTo>
                        <a:pt x="1" y="3608"/>
                      </a:lnTo>
                      <a:cubicBezTo>
                        <a:pt x="1" y="3703"/>
                        <a:pt x="84" y="3787"/>
                        <a:pt x="191" y="3787"/>
                      </a:cubicBezTo>
                      <a:lnTo>
                        <a:pt x="1334" y="3787"/>
                      </a:lnTo>
                      <a:cubicBezTo>
                        <a:pt x="1418" y="3787"/>
                        <a:pt x="1513" y="3715"/>
                        <a:pt x="1513" y="3608"/>
                      </a:cubicBezTo>
                      <a:lnTo>
                        <a:pt x="1513" y="2382"/>
                      </a:lnTo>
                      <a:cubicBezTo>
                        <a:pt x="1513" y="1977"/>
                        <a:pt x="1596" y="1501"/>
                        <a:pt x="2037" y="1501"/>
                      </a:cubicBezTo>
                      <a:cubicBezTo>
                        <a:pt x="2347" y="1501"/>
                        <a:pt x="2477" y="1763"/>
                        <a:pt x="2525" y="2060"/>
                      </a:cubicBezTo>
                      <a:cubicBezTo>
                        <a:pt x="2537" y="2156"/>
                        <a:pt x="2608" y="2215"/>
                        <a:pt x="2692" y="2215"/>
                      </a:cubicBezTo>
                      <a:cubicBezTo>
                        <a:pt x="2787" y="2215"/>
                        <a:pt x="2870" y="2120"/>
                        <a:pt x="2847" y="2025"/>
                      </a:cubicBezTo>
                      <a:cubicBezTo>
                        <a:pt x="2763" y="1465"/>
                        <a:pt x="2477" y="1155"/>
                        <a:pt x="2013" y="1155"/>
                      </a:cubicBezTo>
                      <a:cubicBezTo>
                        <a:pt x="1465" y="1155"/>
                        <a:pt x="1156" y="1608"/>
                        <a:pt x="1156" y="2382"/>
                      </a:cubicBezTo>
                      <a:lnTo>
                        <a:pt x="1156" y="3430"/>
                      </a:lnTo>
                      <a:lnTo>
                        <a:pt x="346" y="3430"/>
                      </a:lnTo>
                      <a:lnTo>
                        <a:pt x="346" y="358"/>
                      </a:lnTo>
                      <a:lnTo>
                        <a:pt x="918" y="358"/>
                      </a:lnTo>
                      <a:lnTo>
                        <a:pt x="918" y="572"/>
                      </a:lnTo>
                      <a:cubicBezTo>
                        <a:pt x="918" y="632"/>
                        <a:pt x="930" y="679"/>
                        <a:pt x="977" y="715"/>
                      </a:cubicBezTo>
                      <a:cubicBezTo>
                        <a:pt x="1007" y="733"/>
                        <a:pt x="1043" y="742"/>
                        <a:pt x="1078" y="742"/>
                      </a:cubicBezTo>
                      <a:cubicBezTo>
                        <a:pt x="1114" y="742"/>
                        <a:pt x="1150" y="733"/>
                        <a:pt x="1180" y="715"/>
                      </a:cubicBezTo>
                      <a:cubicBezTo>
                        <a:pt x="1477" y="477"/>
                        <a:pt x="1835" y="358"/>
                        <a:pt x="2227" y="358"/>
                      </a:cubicBezTo>
                      <a:cubicBezTo>
                        <a:pt x="3204" y="358"/>
                        <a:pt x="3656" y="1191"/>
                        <a:pt x="3656" y="2001"/>
                      </a:cubicBezTo>
                      <a:lnTo>
                        <a:pt x="3656" y="3430"/>
                      </a:lnTo>
                      <a:lnTo>
                        <a:pt x="2847" y="3430"/>
                      </a:lnTo>
                      <a:lnTo>
                        <a:pt x="2847" y="2870"/>
                      </a:lnTo>
                      <a:cubicBezTo>
                        <a:pt x="2847" y="2775"/>
                        <a:pt x="2775" y="2703"/>
                        <a:pt x="2692" y="2703"/>
                      </a:cubicBezTo>
                      <a:cubicBezTo>
                        <a:pt x="2597" y="2703"/>
                        <a:pt x="2525" y="2775"/>
                        <a:pt x="2525" y="2870"/>
                      </a:cubicBezTo>
                      <a:lnTo>
                        <a:pt x="2525" y="3596"/>
                      </a:lnTo>
                      <a:cubicBezTo>
                        <a:pt x="2525" y="3691"/>
                        <a:pt x="2597" y="3775"/>
                        <a:pt x="2704" y="3775"/>
                      </a:cubicBezTo>
                      <a:lnTo>
                        <a:pt x="3847" y="3775"/>
                      </a:lnTo>
                      <a:cubicBezTo>
                        <a:pt x="3942" y="3775"/>
                        <a:pt x="4025" y="3703"/>
                        <a:pt x="4025" y="3596"/>
                      </a:cubicBezTo>
                      <a:lnTo>
                        <a:pt x="4025" y="1989"/>
                      </a:lnTo>
                      <a:cubicBezTo>
                        <a:pt x="4025" y="810"/>
                        <a:pt x="3299" y="1"/>
                        <a:pt x="2239" y="1"/>
                      </a:cubicBezTo>
                      <a:cubicBezTo>
                        <a:pt x="1894" y="1"/>
                        <a:pt x="1573" y="84"/>
                        <a:pt x="1275" y="251"/>
                      </a:cubicBezTo>
                      <a:lnTo>
                        <a:pt x="1275" y="179"/>
                      </a:lnTo>
                      <a:cubicBezTo>
                        <a:pt x="1275" y="84"/>
                        <a:pt x="1204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532" name="Google Shape;14532;p47"/>
            <p:cNvGrpSpPr/>
            <p:nvPr/>
          </p:nvGrpSpPr>
          <p:grpSpPr>
            <a:xfrm>
              <a:off x="7034853" y="3222917"/>
              <a:ext cx="956596" cy="944252"/>
              <a:chOff x="4349489" y="2960313"/>
              <a:chExt cx="1098904" cy="1084724"/>
            </a:xfrm>
          </p:grpSpPr>
          <p:grpSp>
            <p:nvGrpSpPr>
              <p:cNvPr id="14533" name="Google Shape;14533;p47"/>
              <p:cNvGrpSpPr/>
              <p:nvPr/>
            </p:nvGrpSpPr>
            <p:grpSpPr>
              <a:xfrm>
                <a:off x="4349489" y="2960313"/>
                <a:ext cx="1098904" cy="1084724"/>
                <a:chOff x="4349489" y="2960313"/>
                <a:chExt cx="1098904" cy="1084724"/>
              </a:xfrm>
            </p:grpSpPr>
            <p:sp>
              <p:nvSpPr>
                <p:cNvPr id="14534" name="Google Shape;14534;p47"/>
                <p:cNvSpPr/>
                <p:nvPr/>
              </p:nvSpPr>
              <p:spPr>
                <a:xfrm>
                  <a:off x="4349489" y="2960313"/>
                  <a:ext cx="1098904" cy="1084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1" h="45131" extrusionOk="0">
                      <a:moveTo>
                        <a:pt x="22862" y="0"/>
                      </a:moveTo>
                      <a:cubicBezTo>
                        <a:pt x="22092" y="0"/>
                        <a:pt x="21324" y="295"/>
                        <a:pt x="20741" y="884"/>
                      </a:cubicBezTo>
                      <a:lnTo>
                        <a:pt x="12871" y="8743"/>
                      </a:lnTo>
                      <a:cubicBezTo>
                        <a:pt x="12697" y="8917"/>
                        <a:pt x="12470" y="9001"/>
                        <a:pt x="12243" y="9001"/>
                      </a:cubicBezTo>
                      <a:cubicBezTo>
                        <a:pt x="11942" y="9001"/>
                        <a:pt x="11642" y="8854"/>
                        <a:pt x="11466" y="8576"/>
                      </a:cubicBezTo>
                      <a:cubicBezTo>
                        <a:pt x="11014" y="7861"/>
                        <a:pt x="10645" y="7099"/>
                        <a:pt x="10347" y="6302"/>
                      </a:cubicBezTo>
                      <a:cubicBezTo>
                        <a:pt x="10168" y="5814"/>
                        <a:pt x="9847" y="5373"/>
                        <a:pt x="9394" y="5028"/>
                      </a:cubicBezTo>
                      <a:cubicBezTo>
                        <a:pt x="8866" y="4619"/>
                        <a:pt x="8248" y="4413"/>
                        <a:pt x="7630" y="4413"/>
                      </a:cubicBezTo>
                      <a:cubicBezTo>
                        <a:pt x="7078" y="4413"/>
                        <a:pt x="6525" y="4577"/>
                        <a:pt x="6037" y="4909"/>
                      </a:cubicBezTo>
                      <a:cubicBezTo>
                        <a:pt x="4465" y="5968"/>
                        <a:pt x="4310" y="8123"/>
                        <a:pt x="5584" y="9385"/>
                      </a:cubicBezTo>
                      <a:cubicBezTo>
                        <a:pt x="5894" y="9695"/>
                        <a:pt x="6251" y="9921"/>
                        <a:pt x="6632" y="10064"/>
                      </a:cubicBezTo>
                      <a:cubicBezTo>
                        <a:pt x="7418" y="10350"/>
                        <a:pt x="8180" y="10707"/>
                        <a:pt x="8882" y="11159"/>
                      </a:cubicBezTo>
                      <a:cubicBezTo>
                        <a:pt x="9382" y="11469"/>
                        <a:pt x="9466" y="12148"/>
                        <a:pt x="9049" y="12564"/>
                      </a:cubicBezTo>
                      <a:lnTo>
                        <a:pt x="1179" y="20434"/>
                      </a:lnTo>
                      <a:cubicBezTo>
                        <a:pt x="0" y="21613"/>
                        <a:pt x="0" y="23518"/>
                        <a:pt x="1179" y="24697"/>
                      </a:cubicBezTo>
                      <a:lnTo>
                        <a:pt x="20741" y="44247"/>
                      </a:lnTo>
                      <a:cubicBezTo>
                        <a:pt x="21324" y="44836"/>
                        <a:pt x="22092" y="45131"/>
                        <a:pt x="22862" y="45131"/>
                      </a:cubicBezTo>
                      <a:cubicBezTo>
                        <a:pt x="23631" y="45131"/>
                        <a:pt x="24402" y="44836"/>
                        <a:pt x="24992" y="44247"/>
                      </a:cubicBezTo>
                      <a:lnTo>
                        <a:pt x="44554" y="24697"/>
                      </a:lnTo>
                      <a:cubicBezTo>
                        <a:pt x="45720" y="23518"/>
                        <a:pt x="45720" y="21613"/>
                        <a:pt x="44554" y="20434"/>
                      </a:cubicBezTo>
                      <a:lnTo>
                        <a:pt x="24992" y="884"/>
                      </a:lnTo>
                      <a:cubicBezTo>
                        <a:pt x="24402" y="295"/>
                        <a:pt x="23631" y="0"/>
                        <a:pt x="22862" y="0"/>
                      </a:cubicBezTo>
                      <a:close/>
                    </a:path>
                  </a:pathLst>
                </a:custGeom>
                <a:solidFill>
                  <a:srgbClr val="FCBD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5" name="Google Shape;14535;p47"/>
                <p:cNvSpPr/>
                <p:nvPr/>
              </p:nvSpPr>
              <p:spPr>
                <a:xfrm>
                  <a:off x="5065741" y="3026769"/>
                  <a:ext cx="287338" cy="287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5" h="11955" extrusionOk="0">
                      <a:moveTo>
                        <a:pt x="5978" y="1"/>
                      </a:moveTo>
                      <a:cubicBezTo>
                        <a:pt x="2680" y="1"/>
                        <a:pt x="1" y="2679"/>
                        <a:pt x="1" y="5978"/>
                      </a:cubicBezTo>
                      <a:cubicBezTo>
                        <a:pt x="1" y="9276"/>
                        <a:pt x="2680" y="11954"/>
                        <a:pt x="5978" y="11954"/>
                      </a:cubicBezTo>
                      <a:cubicBezTo>
                        <a:pt x="9276" y="11954"/>
                        <a:pt x="11955" y="9276"/>
                        <a:pt x="11955" y="5978"/>
                      </a:cubicBezTo>
                      <a:cubicBezTo>
                        <a:pt x="11955" y="2679"/>
                        <a:pt x="9276" y="1"/>
                        <a:pt x="5978" y="1"/>
                      </a:cubicBezTo>
                      <a:close/>
                    </a:path>
                  </a:pathLst>
                </a:custGeom>
                <a:solidFill>
                  <a:srgbClr val="FCBD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36" name="Google Shape;14536;p47"/>
              <p:cNvGrpSpPr/>
              <p:nvPr/>
            </p:nvGrpSpPr>
            <p:grpSpPr>
              <a:xfrm>
                <a:off x="4732657" y="3315384"/>
                <a:ext cx="374952" cy="374572"/>
                <a:chOff x="4201447" y="3817349"/>
                <a:chExt cx="346024" cy="345674"/>
              </a:xfrm>
            </p:grpSpPr>
            <p:sp>
              <p:nvSpPr>
                <p:cNvPr id="14537" name="Google Shape;14537;p47"/>
                <p:cNvSpPr/>
                <p:nvPr/>
              </p:nvSpPr>
              <p:spPr>
                <a:xfrm>
                  <a:off x="4201447" y="3817349"/>
                  <a:ext cx="346024" cy="345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1" h="10860" extrusionOk="0">
                      <a:moveTo>
                        <a:pt x="5430" y="334"/>
                      </a:moveTo>
                      <a:cubicBezTo>
                        <a:pt x="8252" y="334"/>
                        <a:pt x="10526" y="2608"/>
                        <a:pt x="10526" y="5430"/>
                      </a:cubicBezTo>
                      <a:cubicBezTo>
                        <a:pt x="10526" y="8240"/>
                        <a:pt x="8252" y="10514"/>
                        <a:pt x="5430" y="10514"/>
                      </a:cubicBezTo>
                      <a:cubicBezTo>
                        <a:pt x="2620" y="10514"/>
                        <a:pt x="346" y="8240"/>
                        <a:pt x="346" y="5430"/>
                      </a:cubicBezTo>
                      <a:cubicBezTo>
                        <a:pt x="346" y="2608"/>
                        <a:pt x="2620" y="334"/>
                        <a:pt x="5430" y="334"/>
                      </a:cubicBezTo>
                      <a:close/>
                      <a:moveTo>
                        <a:pt x="5430" y="1"/>
                      </a:moveTo>
                      <a:cubicBezTo>
                        <a:pt x="3989" y="1"/>
                        <a:pt x="2620" y="560"/>
                        <a:pt x="1596" y="1584"/>
                      </a:cubicBezTo>
                      <a:cubicBezTo>
                        <a:pt x="572" y="2620"/>
                        <a:pt x="1" y="3989"/>
                        <a:pt x="1" y="5430"/>
                      </a:cubicBezTo>
                      <a:cubicBezTo>
                        <a:pt x="1" y="6871"/>
                        <a:pt x="572" y="8240"/>
                        <a:pt x="1596" y="9264"/>
                      </a:cubicBezTo>
                      <a:cubicBezTo>
                        <a:pt x="2620" y="10300"/>
                        <a:pt x="3989" y="10859"/>
                        <a:pt x="5430" y="10859"/>
                      </a:cubicBezTo>
                      <a:cubicBezTo>
                        <a:pt x="6882" y="10859"/>
                        <a:pt x="8252" y="10300"/>
                        <a:pt x="9276" y="9264"/>
                      </a:cubicBezTo>
                      <a:cubicBezTo>
                        <a:pt x="10299" y="8240"/>
                        <a:pt x="10871" y="6871"/>
                        <a:pt x="10871" y="5430"/>
                      </a:cubicBezTo>
                      <a:cubicBezTo>
                        <a:pt x="10871" y="3989"/>
                        <a:pt x="10299" y="2620"/>
                        <a:pt x="9276" y="1584"/>
                      </a:cubicBezTo>
                      <a:cubicBezTo>
                        <a:pt x="8252" y="560"/>
                        <a:pt x="6882" y="1"/>
                        <a:pt x="543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8" name="Google Shape;14538;p47"/>
                <p:cNvSpPr/>
                <p:nvPr/>
              </p:nvSpPr>
              <p:spPr>
                <a:xfrm>
                  <a:off x="4271569" y="3904531"/>
                  <a:ext cx="227394" cy="1857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4" h="5835" extrusionOk="0">
                      <a:moveTo>
                        <a:pt x="4620" y="0"/>
                      </a:moveTo>
                      <a:cubicBezTo>
                        <a:pt x="3727" y="0"/>
                        <a:pt x="2977" y="691"/>
                        <a:pt x="2905" y="1572"/>
                      </a:cubicBezTo>
                      <a:cubicBezTo>
                        <a:pt x="2727" y="1548"/>
                        <a:pt x="2358" y="1441"/>
                        <a:pt x="2262" y="1405"/>
                      </a:cubicBezTo>
                      <a:cubicBezTo>
                        <a:pt x="1643" y="1203"/>
                        <a:pt x="1072" y="810"/>
                        <a:pt x="631" y="322"/>
                      </a:cubicBezTo>
                      <a:cubicBezTo>
                        <a:pt x="596" y="298"/>
                        <a:pt x="572" y="274"/>
                        <a:pt x="524" y="262"/>
                      </a:cubicBezTo>
                      <a:cubicBezTo>
                        <a:pt x="517" y="261"/>
                        <a:pt x="509" y="260"/>
                        <a:pt x="501" y="260"/>
                      </a:cubicBezTo>
                      <a:cubicBezTo>
                        <a:pt x="436" y="260"/>
                        <a:pt x="367" y="304"/>
                        <a:pt x="346" y="357"/>
                      </a:cubicBezTo>
                      <a:cubicBezTo>
                        <a:pt x="238" y="572"/>
                        <a:pt x="179" y="810"/>
                        <a:pt x="179" y="1048"/>
                      </a:cubicBezTo>
                      <a:cubicBezTo>
                        <a:pt x="179" y="1393"/>
                        <a:pt x="286" y="1727"/>
                        <a:pt x="476" y="1977"/>
                      </a:cubicBezTo>
                      <a:cubicBezTo>
                        <a:pt x="466" y="1975"/>
                        <a:pt x="456" y="1974"/>
                        <a:pt x="446" y="1974"/>
                      </a:cubicBezTo>
                      <a:cubicBezTo>
                        <a:pt x="397" y="1974"/>
                        <a:pt x="349" y="1997"/>
                        <a:pt x="310" y="2036"/>
                      </a:cubicBezTo>
                      <a:cubicBezTo>
                        <a:pt x="286" y="2060"/>
                        <a:pt x="286" y="2108"/>
                        <a:pt x="274" y="2143"/>
                      </a:cubicBezTo>
                      <a:lnTo>
                        <a:pt x="274" y="2203"/>
                      </a:lnTo>
                      <a:cubicBezTo>
                        <a:pt x="274" y="2655"/>
                        <a:pt x="476" y="3072"/>
                        <a:pt x="822" y="3358"/>
                      </a:cubicBezTo>
                      <a:cubicBezTo>
                        <a:pt x="786" y="3370"/>
                        <a:pt x="774" y="3405"/>
                        <a:pt x="762" y="3417"/>
                      </a:cubicBezTo>
                      <a:cubicBezTo>
                        <a:pt x="750" y="3465"/>
                        <a:pt x="727" y="3513"/>
                        <a:pt x="750" y="3548"/>
                      </a:cubicBezTo>
                      <a:cubicBezTo>
                        <a:pt x="893" y="4024"/>
                        <a:pt x="1262" y="4405"/>
                        <a:pt x="1727" y="4548"/>
                      </a:cubicBezTo>
                      <a:cubicBezTo>
                        <a:pt x="1310" y="4798"/>
                        <a:pt x="834" y="4941"/>
                        <a:pt x="334" y="4941"/>
                      </a:cubicBezTo>
                      <a:lnTo>
                        <a:pt x="191" y="4941"/>
                      </a:lnTo>
                      <a:cubicBezTo>
                        <a:pt x="107" y="4941"/>
                        <a:pt x="36" y="5001"/>
                        <a:pt x="12" y="5084"/>
                      </a:cubicBezTo>
                      <a:cubicBezTo>
                        <a:pt x="0" y="5156"/>
                        <a:pt x="48" y="5239"/>
                        <a:pt x="107" y="5263"/>
                      </a:cubicBezTo>
                      <a:cubicBezTo>
                        <a:pt x="727" y="5632"/>
                        <a:pt x="1465" y="5834"/>
                        <a:pt x="2191" y="5834"/>
                      </a:cubicBezTo>
                      <a:cubicBezTo>
                        <a:pt x="3072" y="5834"/>
                        <a:pt x="3905" y="5560"/>
                        <a:pt x="4596" y="5060"/>
                      </a:cubicBezTo>
                      <a:cubicBezTo>
                        <a:pt x="4691" y="5001"/>
                        <a:pt x="4691" y="4858"/>
                        <a:pt x="4620" y="4786"/>
                      </a:cubicBezTo>
                      <a:cubicBezTo>
                        <a:pt x="4587" y="4754"/>
                        <a:pt x="4544" y="4735"/>
                        <a:pt x="4499" y="4735"/>
                      </a:cubicBezTo>
                      <a:cubicBezTo>
                        <a:pt x="4463" y="4735"/>
                        <a:pt x="4426" y="4748"/>
                        <a:pt x="4394" y="4775"/>
                      </a:cubicBezTo>
                      <a:cubicBezTo>
                        <a:pt x="3763" y="5215"/>
                        <a:pt x="3013" y="5489"/>
                        <a:pt x="2191" y="5489"/>
                      </a:cubicBezTo>
                      <a:cubicBezTo>
                        <a:pt x="1727" y="5489"/>
                        <a:pt x="1262" y="5394"/>
                        <a:pt x="846" y="5239"/>
                      </a:cubicBezTo>
                      <a:cubicBezTo>
                        <a:pt x="1369" y="5144"/>
                        <a:pt x="1846" y="4917"/>
                        <a:pt x="2262" y="4584"/>
                      </a:cubicBezTo>
                      <a:cubicBezTo>
                        <a:pt x="2310" y="4536"/>
                        <a:pt x="2334" y="4477"/>
                        <a:pt x="2322" y="4417"/>
                      </a:cubicBezTo>
                      <a:cubicBezTo>
                        <a:pt x="2310" y="4346"/>
                        <a:pt x="2239" y="4286"/>
                        <a:pt x="2155" y="4286"/>
                      </a:cubicBezTo>
                      <a:cubicBezTo>
                        <a:pt x="1739" y="4263"/>
                        <a:pt x="1369" y="4048"/>
                        <a:pt x="1167" y="3691"/>
                      </a:cubicBezTo>
                      <a:cubicBezTo>
                        <a:pt x="1250" y="3691"/>
                        <a:pt x="1358" y="3667"/>
                        <a:pt x="1441" y="3643"/>
                      </a:cubicBezTo>
                      <a:cubicBezTo>
                        <a:pt x="1524" y="3632"/>
                        <a:pt x="1584" y="3572"/>
                        <a:pt x="1584" y="3489"/>
                      </a:cubicBezTo>
                      <a:cubicBezTo>
                        <a:pt x="1596" y="3405"/>
                        <a:pt x="1536" y="3334"/>
                        <a:pt x="1441" y="3298"/>
                      </a:cubicBezTo>
                      <a:cubicBezTo>
                        <a:pt x="1000" y="3191"/>
                        <a:pt x="667" y="2822"/>
                        <a:pt x="596" y="2381"/>
                      </a:cubicBezTo>
                      <a:lnTo>
                        <a:pt x="596" y="2381"/>
                      </a:lnTo>
                      <a:cubicBezTo>
                        <a:pt x="727" y="2405"/>
                        <a:pt x="869" y="2417"/>
                        <a:pt x="1000" y="2417"/>
                      </a:cubicBezTo>
                      <a:cubicBezTo>
                        <a:pt x="1084" y="2417"/>
                        <a:pt x="1143" y="2358"/>
                        <a:pt x="1167" y="2274"/>
                      </a:cubicBezTo>
                      <a:cubicBezTo>
                        <a:pt x="1179" y="2203"/>
                        <a:pt x="1131" y="2143"/>
                        <a:pt x="1072" y="2108"/>
                      </a:cubicBezTo>
                      <a:cubicBezTo>
                        <a:pt x="703" y="1881"/>
                        <a:pt x="476" y="1488"/>
                        <a:pt x="476" y="1048"/>
                      </a:cubicBezTo>
                      <a:cubicBezTo>
                        <a:pt x="476" y="953"/>
                        <a:pt x="488" y="846"/>
                        <a:pt x="524" y="738"/>
                      </a:cubicBezTo>
                      <a:cubicBezTo>
                        <a:pt x="965" y="1191"/>
                        <a:pt x="1524" y="1524"/>
                        <a:pt x="2120" y="1727"/>
                      </a:cubicBezTo>
                      <a:cubicBezTo>
                        <a:pt x="2120" y="1727"/>
                        <a:pt x="2715" y="1905"/>
                        <a:pt x="2929" y="1917"/>
                      </a:cubicBezTo>
                      <a:lnTo>
                        <a:pt x="3024" y="1917"/>
                      </a:lnTo>
                      <a:cubicBezTo>
                        <a:pt x="3096" y="1917"/>
                        <a:pt x="3167" y="1869"/>
                        <a:pt x="3191" y="1798"/>
                      </a:cubicBezTo>
                      <a:cubicBezTo>
                        <a:pt x="3203" y="1786"/>
                        <a:pt x="3203" y="1750"/>
                        <a:pt x="3203" y="1738"/>
                      </a:cubicBezTo>
                      <a:lnTo>
                        <a:pt x="3203" y="1703"/>
                      </a:lnTo>
                      <a:cubicBezTo>
                        <a:pt x="3203" y="953"/>
                        <a:pt x="3810" y="334"/>
                        <a:pt x="4572" y="334"/>
                      </a:cubicBezTo>
                      <a:cubicBezTo>
                        <a:pt x="4941" y="334"/>
                        <a:pt x="5287" y="488"/>
                        <a:pt x="5549" y="750"/>
                      </a:cubicBezTo>
                      <a:cubicBezTo>
                        <a:pt x="5585" y="787"/>
                        <a:pt x="5621" y="802"/>
                        <a:pt x="5663" y="802"/>
                      </a:cubicBezTo>
                      <a:cubicBezTo>
                        <a:pt x="5676" y="802"/>
                        <a:pt x="5689" y="801"/>
                        <a:pt x="5703" y="798"/>
                      </a:cubicBezTo>
                      <a:cubicBezTo>
                        <a:pt x="5882" y="762"/>
                        <a:pt x="6049" y="738"/>
                        <a:pt x="6203" y="679"/>
                      </a:cubicBezTo>
                      <a:lnTo>
                        <a:pt x="6203" y="679"/>
                      </a:lnTo>
                      <a:cubicBezTo>
                        <a:pt x="6120" y="762"/>
                        <a:pt x="6013" y="857"/>
                        <a:pt x="5894" y="917"/>
                      </a:cubicBezTo>
                      <a:cubicBezTo>
                        <a:pt x="5822" y="965"/>
                        <a:pt x="5787" y="1048"/>
                        <a:pt x="5822" y="1143"/>
                      </a:cubicBezTo>
                      <a:cubicBezTo>
                        <a:pt x="5846" y="1203"/>
                        <a:pt x="5930" y="1250"/>
                        <a:pt x="6001" y="1250"/>
                      </a:cubicBezTo>
                      <a:cubicBezTo>
                        <a:pt x="6144" y="1227"/>
                        <a:pt x="6287" y="1215"/>
                        <a:pt x="6418" y="1167"/>
                      </a:cubicBezTo>
                      <a:lnTo>
                        <a:pt x="6418" y="1167"/>
                      </a:lnTo>
                      <a:cubicBezTo>
                        <a:pt x="6299" y="1286"/>
                        <a:pt x="6168" y="1405"/>
                        <a:pt x="6013" y="1512"/>
                      </a:cubicBezTo>
                      <a:cubicBezTo>
                        <a:pt x="5965" y="1548"/>
                        <a:pt x="5941" y="1608"/>
                        <a:pt x="5941" y="1655"/>
                      </a:cubicBezTo>
                      <a:lnTo>
                        <a:pt x="5941" y="1679"/>
                      </a:lnTo>
                      <a:lnTo>
                        <a:pt x="5941" y="1703"/>
                      </a:lnTo>
                      <a:lnTo>
                        <a:pt x="5941" y="1727"/>
                      </a:lnTo>
                      <a:cubicBezTo>
                        <a:pt x="5941" y="2691"/>
                        <a:pt x="5572" y="3572"/>
                        <a:pt x="4977" y="4227"/>
                      </a:cubicBezTo>
                      <a:cubicBezTo>
                        <a:pt x="4918" y="4298"/>
                        <a:pt x="4918" y="4405"/>
                        <a:pt x="4977" y="4465"/>
                      </a:cubicBezTo>
                      <a:cubicBezTo>
                        <a:pt x="5011" y="4499"/>
                        <a:pt x="5053" y="4514"/>
                        <a:pt x="5096" y="4514"/>
                      </a:cubicBezTo>
                      <a:cubicBezTo>
                        <a:pt x="5143" y="4514"/>
                        <a:pt x="5190" y="4496"/>
                        <a:pt x="5227" y="4465"/>
                      </a:cubicBezTo>
                      <a:cubicBezTo>
                        <a:pt x="5894" y="3715"/>
                        <a:pt x="6263" y="2762"/>
                        <a:pt x="6287" y="1750"/>
                      </a:cubicBezTo>
                      <a:cubicBezTo>
                        <a:pt x="6596" y="1524"/>
                        <a:pt x="6846" y="1250"/>
                        <a:pt x="7061" y="917"/>
                      </a:cubicBezTo>
                      <a:cubicBezTo>
                        <a:pt x="7144" y="857"/>
                        <a:pt x="7132" y="750"/>
                        <a:pt x="7061" y="715"/>
                      </a:cubicBezTo>
                      <a:cubicBezTo>
                        <a:pt x="7029" y="683"/>
                        <a:pt x="6987" y="667"/>
                        <a:pt x="6937" y="667"/>
                      </a:cubicBezTo>
                      <a:cubicBezTo>
                        <a:pt x="6912" y="667"/>
                        <a:pt x="6886" y="671"/>
                        <a:pt x="6858" y="679"/>
                      </a:cubicBezTo>
                      <a:cubicBezTo>
                        <a:pt x="6775" y="726"/>
                        <a:pt x="6680" y="750"/>
                        <a:pt x="6596" y="786"/>
                      </a:cubicBezTo>
                      <a:cubicBezTo>
                        <a:pt x="6680" y="667"/>
                        <a:pt x="6763" y="512"/>
                        <a:pt x="6823" y="369"/>
                      </a:cubicBezTo>
                      <a:cubicBezTo>
                        <a:pt x="6834" y="310"/>
                        <a:pt x="6834" y="238"/>
                        <a:pt x="6787" y="191"/>
                      </a:cubicBezTo>
                      <a:cubicBezTo>
                        <a:pt x="6750" y="153"/>
                        <a:pt x="6703" y="135"/>
                        <a:pt x="6659" y="135"/>
                      </a:cubicBezTo>
                      <a:cubicBezTo>
                        <a:pt x="6632" y="135"/>
                        <a:pt x="6607" y="142"/>
                        <a:pt x="6584" y="155"/>
                      </a:cubicBezTo>
                      <a:cubicBezTo>
                        <a:pt x="6322" y="310"/>
                        <a:pt x="6061" y="393"/>
                        <a:pt x="5775" y="441"/>
                      </a:cubicBezTo>
                      <a:cubicBezTo>
                        <a:pt x="5465" y="143"/>
                        <a:pt x="5048" y="0"/>
                        <a:pt x="462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539" name="Google Shape;14539;p47"/>
            <p:cNvGrpSpPr/>
            <p:nvPr/>
          </p:nvGrpSpPr>
          <p:grpSpPr>
            <a:xfrm>
              <a:off x="6529419" y="3711909"/>
              <a:ext cx="956596" cy="944315"/>
              <a:chOff x="3768864" y="3522050"/>
              <a:chExt cx="1098904" cy="1084796"/>
            </a:xfrm>
          </p:grpSpPr>
          <p:grpSp>
            <p:nvGrpSpPr>
              <p:cNvPr id="14540" name="Google Shape;14540;p47"/>
              <p:cNvGrpSpPr/>
              <p:nvPr/>
            </p:nvGrpSpPr>
            <p:grpSpPr>
              <a:xfrm>
                <a:off x="3768864" y="3522050"/>
                <a:ext cx="1098904" cy="1084796"/>
                <a:chOff x="3768864" y="3522050"/>
                <a:chExt cx="1098904" cy="1084796"/>
              </a:xfrm>
            </p:grpSpPr>
            <p:sp>
              <p:nvSpPr>
                <p:cNvPr id="14541" name="Google Shape;14541;p47"/>
                <p:cNvSpPr/>
                <p:nvPr/>
              </p:nvSpPr>
              <p:spPr>
                <a:xfrm>
                  <a:off x="3768864" y="3522050"/>
                  <a:ext cx="1098904" cy="108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1" h="45134" extrusionOk="0">
                      <a:moveTo>
                        <a:pt x="22862" y="0"/>
                      </a:moveTo>
                      <a:cubicBezTo>
                        <a:pt x="22093" y="0"/>
                        <a:pt x="21325" y="295"/>
                        <a:pt x="20741" y="884"/>
                      </a:cubicBezTo>
                      <a:lnTo>
                        <a:pt x="1179" y="20446"/>
                      </a:lnTo>
                      <a:cubicBezTo>
                        <a:pt x="1" y="21613"/>
                        <a:pt x="1" y="23518"/>
                        <a:pt x="1179" y="24697"/>
                      </a:cubicBezTo>
                      <a:lnTo>
                        <a:pt x="20741" y="44259"/>
                      </a:lnTo>
                      <a:cubicBezTo>
                        <a:pt x="21325" y="44842"/>
                        <a:pt x="22093" y="45134"/>
                        <a:pt x="22862" y="45134"/>
                      </a:cubicBezTo>
                      <a:cubicBezTo>
                        <a:pt x="23631" y="45134"/>
                        <a:pt x="24402" y="44842"/>
                        <a:pt x="24992" y="44259"/>
                      </a:cubicBezTo>
                      <a:lnTo>
                        <a:pt x="44554" y="24697"/>
                      </a:lnTo>
                      <a:cubicBezTo>
                        <a:pt x="45721" y="23518"/>
                        <a:pt x="45721" y="21613"/>
                        <a:pt x="44554" y="20446"/>
                      </a:cubicBezTo>
                      <a:lnTo>
                        <a:pt x="36684" y="12576"/>
                      </a:lnTo>
                      <a:cubicBezTo>
                        <a:pt x="36279" y="12171"/>
                        <a:pt x="36362" y="11481"/>
                        <a:pt x="36850" y="11171"/>
                      </a:cubicBezTo>
                      <a:cubicBezTo>
                        <a:pt x="37565" y="10719"/>
                        <a:pt x="38327" y="10362"/>
                        <a:pt x="39124" y="10052"/>
                      </a:cubicBezTo>
                      <a:cubicBezTo>
                        <a:pt x="39613" y="9874"/>
                        <a:pt x="40053" y="9552"/>
                        <a:pt x="40410" y="9100"/>
                      </a:cubicBezTo>
                      <a:cubicBezTo>
                        <a:pt x="41172" y="8111"/>
                        <a:pt x="41220" y="6778"/>
                        <a:pt x="40518" y="5742"/>
                      </a:cubicBezTo>
                      <a:cubicBezTo>
                        <a:pt x="39931" y="4872"/>
                        <a:pt x="39013" y="4437"/>
                        <a:pt x="38094" y="4437"/>
                      </a:cubicBezTo>
                      <a:cubicBezTo>
                        <a:pt x="37352" y="4437"/>
                        <a:pt x="36610" y="4721"/>
                        <a:pt x="36041" y="5290"/>
                      </a:cubicBezTo>
                      <a:cubicBezTo>
                        <a:pt x="35731" y="5599"/>
                        <a:pt x="35505" y="5956"/>
                        <a:pt x="35362" y="6337"/>
                      </a:cubicBezTo>
                      <a:cubicBezTo>
                        <a:pt x="35076" y="7135"/>
                        <a:pt x="34719" y="7885"/>
                        <a:pt x="34267" y="8588"/>
                      </a:cubicBezTo>
                      <a:cubicBezTo>
                        <a:pt x="34091" y="8872"/>
                        <a:pt x="33796" y="9021"/>
                        <a:pt x="33498" y="9021"/>
                      </a:cubicBezTo>
                      <a:cubicBezTo>
                        <a:pt x="33271" y="9021"/>
                        <a:pt x="33042" y="8934"/>
                        <a:pt x="32862" y="8754"/>
                      </a:cubicBezTo>
                      <a:lnTo>
                        <a:pt x="24992" y="884"/>
                      </a:lnTo>
                      <a:cubicBezTo>
                        <a:pt x="24402" y="295"/>
                        <a:pt x="23631" y="0"/>
                        <a:pt x="22862" y="0"/>
                      </a:cubicBezTo>
                      <a:close/>
                    </a:path>
                  </a:pathLst>
                </a:custGeom>
                <a:solidFill>
                  <a:srgbClr val="EC3A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2" name="Google Shape;14542;p47"/>
                <p:cNvSpPr/>
                <p:nvPr/>
              </p:nvSpPr>
              <p:spPr>
                <a:xfrm>
                  <a:off x="3887041" y="3641743"/>
                  <a:ext cx="287338" cy="28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5" h="11942" extrusionOk="0">
                      <a:moveTo>
                        <a:pt x="5978" y="0"/>
                      </a:moveTo>
                      <a:cubicBezTo>
                        <a:pt x="2680" y="0"/>
                        <a:pt x="1" y="2667"/>
                        <a:pt x="1" y="5977"/>
                      </a:cubicBezTo>
                      <a:cubicBezTo>
                        <a:pt x="1" y="9275"/>
                        <a:pt x="2680" y="11942"/>
                        <a:pt x="5978" y="11942"/>
                      </a:cubicBezTo>
                      <a:cubicBezTo>
                        <a:pt x="9276" y="11942"/>
                        <a:pt x="11955" y="9275"/>
                        <a:pt x="11955" y="5977"/>
                      </a:cubicBezTo>
                      <a:cubicBezTo>
                        <a:pt x="11955" y="2667"/>
                        <a:pt x="9276" y="0"/>
                        <a:pt x="5978" y="0"/>
                      </a:cubicBezTo>
                      <a:close/>
                    </a:path>
                  </a:pathLst>
                </a:custGeom>
                <a:solidFill>
                  <a:srgbClr val="EC3A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43" name="Google Shape;14543;p47"/>
              <p:cNvGrpSpPr/>
              <p:nvPr/>
            </p:nvGrpSpPr>
            <p:grpSpPr>
              <a:xfrm>
                <a:off x="4139616" y="3871555"/>
                <a:ext cx="357419" cy="357005"/>
                <a:chOff x="7482229" y="3351230"/>
                <a:chExt cx="357419" cy="357005"/>
              </a:xfrm>
            </p:grpSpPr>
            <p:sp>
              <p:nvSpPr>
                <p:cNvPr id="14544" name="Google Shape;14544;p47"/>
                <p:cNvSpPr/>
                <p:nvPr/>
              </p:nvSpPr>
              <p:spPr>
                <a:xfrm>
                  <a:off x="7482229" y="3351230"/>
                  <a:ext cx="357419" cy="357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9" h="11216" extrusionOk="0">
                      <a:moveTo>
                        <a:pt x="5633" y="357"/>
                      </a:moveTo>
                      <a:cubicBezTo>
                        <a:pt x="8538" y="357"/>
                        <a:pt x="10883" y="2703"/>
                        <a:pt x="10883" y="5608"/>
                      </a:cubicBezTo>
                      <a:cubicBezTo>
                        <a:pt x="10883" y="8513"/>
                        <a:pt x="8538" y="10859"/>
                        <a:pt x="5633" y="10859"/>
                      </a:cubicBezTo>
                      <a:cubicBezTo>
                        <a:pt x="2728" y="10859"/>
                        <a:pt x="382" y="8513"/>
                        <a:pt x="382" y="5608"/>
                      </a:cubicBezTo>
                      <a:cubicBezTo>
                        <a:pt x="382" y="2703"/>
                        <a:pt x="2728" y="357"/>
                        <a:pt x="5633" y="357"/>
                      </a:cubicBezTo>
                      <a:close/>
                      <a:moveTo>
                        <a:pt x="5621" y="0"/>
                      </a:moveTo>
                      <a:cubicBezTo>
                        <a:pt x="4109" y="0"/>
                        <a:pt x="2716" y="572"/>
                        <a:pt x="1644" y="1631"/>
                      </a:cubicBezTo>
                      <a:cubicBezTo>
                        <a:pt x="584" y="2691"/>
                        <a:pt x="1" y="4108"/>
                        <a:pt x="1" y="5608"/>
                      </a:cubicBezTo>
                      <a:cubicBezTo>
                        <a:pt x="1" y="7108"/>
                        <a:pt x="584" y="8513"/>
                        <a:pt x="1644" y="9585"/>
                      </a:cubicBezTo>
                      <a:cubicBezTo>
                        <a:pt x="2704" y="10632"/>
                        <a:pt x="4109" y="11216"/>
                        <a:pt x="5621" y="11216"/>
                      </a:cubicBezTo>
                      <a:cubicBezTo>
                        <a:pt x="7121" y="11216"/>
                        <a:pt x="8526" y="10632"/>
                        <a:pt x="9597" y="9585"/>
                      </a:cubicBezTo>
                      <a:cubicBezTo>
                        <a:pt x="10645" y="8525"/>
                        <a:pt x="11229" y="7108"/>
                        <a:pt x="11229" y="5608"/>
                      </a:cubicBezTo>
                      <a:cubicBezTo>
                        <a:pt x="11229" y="4108"/>
                        <a:pt x="10669" y="2703"/>
                        <a:pt x="9597" y="1631"/>
                      </a:cubicBezTo>
                      <a:cubicBezTo>
                        <a:pt x="8538" y="572"/>
                        <a:pt x="7121" y="0"/>
                        <a:pt x="562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5" name="Google Shape;14545;p47"/>
                <p:cNvSpPr/>
                <p:nvPr/>
              </p:nvSpPr>
              <p:spPr>
                <a:xfrm>
                  <a:off x="7592138" y="3605616"/>
                  <a:ext cx="137983" cy="32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5" h="1022" extrusionOk="0">
                      <a:moveTo>
                        <a:pt x="202" y="1"/>
                      </a:moveTo>
                      <a:cubicBezTo>
                        <a:pt x="147" y="1"/>
                        <a:pt x="94" y="21"/>
                        <a:pt x="60" y="69"/>
                      </a:cubicBezTo>
                      <a:cubicBezTo>
                        <a:pt x="1" y="140"/>
                        <a:pt x="1" y="259"/>
                        <a:pt x="96" y="319"/>
                      </a:cubicBezTo>
                      <a:cubicBezTo>
                        <a:pt x="644" y="783"/>
                        <a:pt x="1370" y="1021"/>
                        <a:pt x="2168" y="1021"/>
                      </a:cubicBezTo>
                      <a:cubicBezTo>
                        <a:pt x="2954" y="1021"/>
                        <a:pt x="3680" y="771"/>
                        <a:pt x="4239" y="319"/>
                      </a:cubicBezTo>
                      <a:cubicBezTo>
                        <a:pt x="4323" y="259"/>
                        <a:pt x="4335" y="140"/>
                        <a:pt x="4263" y="69"/>
                      </a:cubicBezTo>
                      <a:cubicBezTo>
                        <a:pt x="4228" y="26"/>
                        <a:pt x="4170" y="4"/>
                        <a:pt x="4115" y="4"/>
                      </a:cubicBezTo>
                      <a:cubicBezTo>
                        <a:pt x="4078" y="4"/>
                        <a:pt x="4042" y="14"/>
                        <a:pt x="4013" y="33"/>
                      </a:cubicBezTo>
                      <a:cubicBezTo>
                        <a:pt x="3537" y="438"/>
                        <a:pt x="2882" y="664"/>
                        <a:pt x="2168" y="664"/>
                      </a:cubicBezTo>
                      <a:cubicBezTo>
                        <a:pt x="1465" y="664"/>
                        <a:pt x="810" y="438"/>
                        <a:pt x="322" y="33"/>
                      </a:cubicBezTo>
                      <a:cubicBezTo>
                        <a:pt x="286" y="12"/>
                        <a:pt x="244" y="1"/>
                        <a:pt x="2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6" name="Google Shape;14546;p47"/>
                <p:cNvSpPr/>
                <p:nvPr/>
              </p:nvSpPr>
              <p:spPr>
                <a:xfrm>
                  <a:off x="7513709" y="3387962"/>
                  <a:ext cx="295987" cy="282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9" h="8860" extrusionOk="0">
                      <a:moveTo>
                        <a:pt x="6060" y="370"/>
                      </a:moveTo>
                      <a:cubicBezTo>
                        <a:pt x="6358" y="370"/>
                        <a:pt x="6596" y="608"/>
                        <a:pt x="6596" y="906"/>
                      </a:cubicBezTo>
                      <a:cubicBezTo>
                        <a:pt x="6596" y="1204"/>
                        <a:pt x="6358" y="1442"/>
                        <a:pt x="6060" y="1442"/>
                      </a:cubicBezTo>
                      <a:cubicBezTo>
                        <a:pt x="5763" y="1442"/>
                        <a:pt x="5525" y="1204"/>
                        <a:pt x="5525" y="906"/>
                      </a:cubicBezTo>
                      <a:cubicBezTo>
                        <a:pt x="5525" y="608"/>
                        <a:pt x="5763" y="370"/>
                        <a:pt x="6060" y="370"/>
                      </a:cubicBezTo>
                      <a:close/>
                      <a:moveTo>
                        <a:pt x="1322" y="2989"/>
                      </a:moveTo>
                      <a:cubicBezTo>
                        <a:pt x="1596" y="2989"/>
                        <a:pt x="1834" y="3097"/>
                        <a:pt x="2012" y="3263"/>
                      </a:cubicBezTo>
                      <a:cubicBezTo>
                        <a:pt x="1477" y="3680"/>
                        <a:pt x="1072" y="4240"/>
                        <a:pt x="881" y="4883"/>
                      </a:cubicBezTo>
                      <a:cubicBezTo>
                        <a:pt x="548" y="4716"/>
                        <a:pt x="334" y="4359"/>
                        <a:pt x="334" y="3990"/>
                      </a:cubicBezTo>
                      <a:cubicBezTo>
                        <a:pt x="334" y="3442"/>
                        <a:pt x="774" y="2989"/>
                        <a:pt x="1322" y="2989"/>
                      </a:cubicBezTo>
                      <a:close/>
                      <a:moveTo>
                        <a:pt x="7954" y="2989"/>
                      </a:moveTo>
                      <a:cubicBezTo>
                        <a:pt x="8501" y="2989"/>
                        <a:pt x="8942" y="3442"/>
                        <a:pt x="8942" y="3990"/>
                      </a:cubicBezTo>
                      <a:cubicBezTo>
                        <a:pt x="8966" y="4359"/>
                        <a:pt x="8739" y="4704"/>
                        <a:pt x="8394" y="4883"/>
                      </a:cubicBezTo>
                      <a:cubicBezTo>
                        <a:pt x="8216" y="4240"/>
                        <a:pt x="7811" y="3680"/>
                        <a:pt x="7263" y="3263"/>
                      </a:cubicBezTo>
                      <a:cubicBezTo>
                        <a:pt x="7442" y="3085"/>
                        <a:pt x="7692" y="2989"/>
                        <a:pt x="7954" y="2989"/>
                      </a:cubicBezTo>
                      <a:close/>
                      <a:moveTo>
                        <a:pt x="6072" y="1"/>
                      </a:moveTo>
                      <a:cubicBezTo>
                        <a:pt x="5632" y="1"/>
                        <a:pt x="5251" y="334"/>
                        <a:pt x="5191" y="763"/>
                      </a:cubicBezTo>
                      <a:lnTo>
                        <a:pt x="4596" y="953"/>
                      </a:lnTo>
                      <a:cubicBezTo>
                        <a:pt x="4525" y="989"/>
                        <a:pt x="4477" y="1049"/>
                        <a:pt x="4477" y="1120"/>
                      </a:cubicBezTo>
                      <a:lnTo>
                        <a:pt x="4477" y="2370"/>
                      </a:lnTo>
                      <a:cubicBezTo>
                        <a:pt x="3679" y="2394"/>
                        <a:pt x="2929" y="2632"/>
                        <a:pt x="2334" y="3025"/>
                      </a:cubicBezTo>
                      <a:cubicBezTo>
                        <a:pt x="2084" y="2751"/>
                        <a:pt x="1727" y="2608"/>
                        <a:pt x="1358" y="2608"/>
                      </a:cubicBezTo>
                      <a:cubicBezTo>
                        <a:pt x="607" y="2608"/>
                        <a:pt x="0" y="3216"/>
                        <a:pt x="0" y="3966"/>
                      </a:cubicBezTo>
                      <a:cubicBezTo>
                        <a:pt x="0" y="4513"/>
                        <a:pt x="345" y="5002"/>
                        <a:pt x="834" y="5216"/>
                      </a:cubicBezTo>
                      <a:cubicBezTo>
                        <a:pt x="822" y="5347"/>
                        <a:pt x="798" y="5478"/>
                        <a:pt x="798" y="5609"/>
                      </a:cubicBezTo>
                      <a:cubicBezTo>
                        <a:pt x="798" y="7395"/>
                        <a:pt x="2524" y="8859"/>
                        <a:pt x="4667" y="8859"/>
                      </a:cubicBezTo>
                      <a:cubicBezTo>
                        <a:pt x="5763" y="8859"/>
                        <a:pt x="6739" y="8490"/>
                        <a:pt x="7442" y="7871"/>
                      </a:cubicBezTo>
                      <a:cubicBezTo>
                        <a:pt x="7513" y="7811"/>
                        <a:pt x="7513" y="7692"/>
                        <a:pt x="7454" y="7621"/>
                      </a:cubicBezTo>
                      <a:cubicBezTo>
                        <a:pt x="7421" y="7588"/>
                        <a:pt x="7374" y="7570"/>
                        <a:pt x="7326" y="7570"/>
                      </a:cubicBezTo>
                      <a:cubicBezTo>
                        <a:pt x="7287" y="7570"/>
                        <a:pt x="7248" y="7582"/>
                        <a:pt x="7215" y="7609"/>
                      </a:cubicBezTo>
                      <a:cubicBezTo>
                        <a:pt x="6572" y="8157"/>
                        <a:pt x="5668" y="8514"/>
                        <a:pt x="4667" y="8514"/>
                      </a:cubicBezTo>
                      <a:cubicBezTo>
                        <a:pt x="2739" y="8514"/>
                        <a:pt x="1167" y="7216"/>
                        <a:pt x="1167" y="5633"/>
                      </a:cubicBezTo>
                      <a:cubicBezTo>
                        <a:pt x="1167" y="4037"/>
                        <a:pt x="2739" y="2739"/>
                        <a:pt x="4667" y="2739"/>
                      </a:cubicBezTo>
                      <a:cubicBezTo>
                        <a:pt x="6608" y="2739"/>
                        <a:pt x="8180" y="4037"/>
                        <a:pt x="8180" y="5633"/>
                      </a:cubicBezTo>
                      <a:cubicBezTo>
                        <a:pt x="8180" y="6133"/>
                        <a:pt x="8037" y="6597"/>
                        <a:pt x="7751" y="7014"/>
                      </a:cubicBezTo>
                      <a:cubicBezTo>
                        <a:pt x="7704" y="7085"/>
                        <a:pt x="7727" y="7169"/>
                        <a:pt x="7787" y="7228"/>
                      </a:cubicBezTo>
                      <a:cubicBezTo>
                        <a:pt x="7818" y="7264"/>
                        <a:pt x="7859" y="7280"/>
                        <a:pt x="7902" y="7280"/>
                      </a:cubicBezTo>
                      <a:cubicBezTo>
                        <a:pt x="7958" y="7280"/>
                        <a:pt x="8015" y="7252"/>
                        <a:pt x="8049" y="7204"/>
                      </a:cubicBezTo>
                      <a:cubicBezTo>
                        <a:pt x="8358" y="6740"/>
                        <a:pt x="8537" y="6192"/>
                        <a:pt x="8537" y="5621"/>
                      </a:cubicBezTo>
                      <a:cubicBezTo>
                        <a:pt x="8537" y="5490"/>
                        <a:pt x="8525" y="5359"/>
                        <a:pt x="8513" y="5228"/>
                      </a:cubicBezTo>
                      <a:cubicBezTo>
                        <a:pt x="8978" y="5014"/>
                        <a:pt x="9299" y="4525"/>
                        <a:pt x="9299" y="3978"/>
                      </a:cubicBezTo>
                      <a:cubicBezTo>
                        <a:pt x="9299" y="3228"/>
                        <a:pt x="8692" y="2620"/>
                        <a:pt x="7954" y="2620"/>
                      </a:cubicBezTo>
                      <a:cubicBezTo>
                        <a:pt x="7573" y="2620"/>
                        <a:pt x="7215" y="2775"/>
                        <a:pt x="6965" y="3037"/>
                      </a:cubicBezTo>
                      <a:cubicBezTo>
                        <a:pt x="6358" y="2656"/>
                        <a:pt x="5632" y="2406"/>
                        <a:pt x="4822" y="2382"/>
                      </a:cubicBezTo>
                      <a:lnTo>
                        <a:pt x="4822" y="1263"/>
                      </a:lnTo>
                      <a:lnTo>
                        <a:pt x="5215" y="1132"/>
                      </a:lnTo>
                      <a:cubicBezTo>
                        <a:pt x="5303" y="1507"/>
                        <a:pt x="5647" y="1780"/>
                        <a:pt x="6048" y="1780"/>
                      </a:cubicBezTo>
                      <a:cubicBezTo>
                        <a:pt x="6080" y="1780"/>
                        <a:pt x="6112" y="1779"/>
                        <a:pt x="6144" y="1775"/>
                      </a:cubicBezTo>
                      <a:cubicBezTo>
                        <a:pt x="6584" y="1727"/>
                        <a:pt x="6918" y="1382"/>
                        <a:pt x="6953" y="953"/>
                      </a:cubicBezTo>
                      <a:cubicBezTo>
                        <a:pt x="6977" y="430"/>
                        <a:pt x="6584" y="1"/>
                        <a:pt x="60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7" name="Google Shape;14547;p47"/>
                <p:cNvSpPr/>
                <p:nvPr/>
              </p:nvSpPr>
              <p:spPr>
                <a:xfrm>
                  <a:off x="7580393" y="3516460"/>
                  <a:ext cx="56880" cy="56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787" extrusionOk="0">
                      <a:moveTo>
                        <a:pt x="894" y="345"/>
                      </a:moveTo>
                      <a:cubicBezTo>
                        <a:pt x="1191" y="345"/>
                        <a:pt x="1429" y="584"/>
                        <a:pt x="1429" y="881"/>
                      </a:cubicBezTo>
                      <a:cubicBezTo>
                        <a:pt x="1418" y="1179"/>
                        <a:pt x="1179" y="1417"/>
                        <a:pt x="894" y="1417"/>
                      </a:cubicBezTo>
                      <a:cubicBezTo>
                        <a:pt x="596" y="1417"/>
                        <a:pt x="358" y="1179"/>
                        <a:pt x="358" y="881"/>
                      </a:cubicBezTo>
                      <a:cubicBezTo>
                        <a:pt x="358" y="584"/>
                        <a:pt x="596" y="345"/>
                        <a:pt x="894" y="345"/>
                      </a:cubicBezTo>
                      <a:close/>
                      <a:moveTo>
                        <a:pt x="894" y="0"/>
                      </a:moveTo>
                      <a:cubicBezTo>
                        <a:pt x="406" y="0"/>
                        <a:pt x="1" y="405"/>
                        <a:pt x="1" y="893"/>
                      </a:cubicBezTo>
                      <a:cubicBezTo>
                        <a:pt x="1" y="1381"/>
                        <a:pt x="406" y="1786"/>
                        <a:pt x="894" y="1786"/>
                      </a:cubicBezTo>
                      <a:cubicBezTo>
                        <a:pt x="1394" y="1786"/>
                        <a:pt x="1787" y="1381"/>
                        <a:pt x="1787" y="893"/>
                      </a:cubicBezTo>
                      <a:cubicBezTo>
                        <a:pt x="1775" y="405"/>
                        <a:pt x="1394" y="0"/>
                        <a:pt x="8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8" name="Google Shape;14548;p47"/>
                <p:cNvSpPr/>
                <p:nvPr/>
              </p:nvSpPr>
              <p:spPr>
                <a:xfrm>
                  <a:off x="7685750" y="3516460"/>
                  <a:ext cx="56880" cy="56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" h="1787" extrusionOk="0">
                      <a:moveTo>
                        <a:pt x="894" y="345"/>
                      </a:moveTo>
                      <a:cubicBezTo>
                        <a:pt x="1191" y="345"/>
                        <a:pt x="1429" y="584"/>
                        <a:pt x="1429" y="881"/>
                      </a:cubicBezTo>
                      <a:cubicBezTo>
                        <a:pt x="1429" y="1179"/>
                        <a:pt x="1191" y="1417"/>
                        <a:pt x="894" y="1417"/>
                      </a:cubicBezTo>
                      <a:cubicBezTo>
                        <a:pt x="596" y="1417"/>
                        <a:pt x="358" y="1179"/>
                        <a:pt x="358" y="881"/>
                      </a:cubicBezTo>
                      <a:cubicBezTo>
                        <a:pt x="358" y="584"/>
                        <a:pt x="596" y="345"/>
                        <a:pt x="894" y="345"/>
                      </a:cubicBezTo>
                      <a:close/>
                      <a:moveTo>
                        <a:pt x="894" y="0"/>
                      </a:moveTo>
                      <a:cubicBezTo>
                        <a:pt x="405" y="0"/>
                        <a:pt x="1" y="405"/>
                        <a:pt x="1" y="893"/>
                      </a:cubicBezTo>
                      <a:cubicBezTo>
                        <a:pt x="1" y="1381"/>
                        <a:pt x="405" y="1786"/>
                        <a:pt x="894" y="1786"/>
                      </a:cubicBezTo>
                      <a:cubicBezTo>
                        <a:pt x="1382" y="1786"/>
                        <a:pt x="1787" y="1381"/>
                        <a:pt x="1787" y="893"/>
                      </a:cubicBezTo>
                      <a:cubicBezTo>
                        <a:pt x="1775" y="405"/>
                        <a:pt x="1382" y="0"/>
                        <a:pt x="89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765" y="1655195"/>
            <a:ext cx="1359325" cy="333653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2771" y="2203006"/>
            <a:ext cx="6929312" cy="1384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599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599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399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399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399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19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287" name="Google Shape;287;p19"/>
          <p:cNvGrpSpPr/>
          <p:nvPr/>
        </p:nvGrpSpPr>
        <p:grpSpPr>
          <a:xfrm>
            <a:off x="2068776" y="1417588"/>
            <a:ext cx="5018236" cy="2673397"/>
            <a:chOff x="233350" y="949250"/>
            <a:chExt cx="7137300" cy="3802300"/>
          </a:xfrm>
        </p:grpSpPr>
        <p:sp>
          <p:nvSpPr>
            <p:cNvPr id="288" name="Google Shape;288;p1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" name="Google Shape;339;p19"/>
          <p:cNvGrpSpPr/>
          <p:nvPr/>
        </p:nvGrpSpPr>
        <p:grpSpPr>
          <a:xfrm>
            <a:off x="5197750" y="1686634"/>
            <a:ext cx="3007425" cy="881826"/>
            <a:chOff x="5197750" y="1686634"/>
            <a:chExt cx="3007425" cy="881826"/>
          </a:xfrm>
        </p:grpSpPr>
        <p:grpSp>
          <p:nvGrpSpPr>
            <p:cNvPr id="340" name="Google Shape;340;p19"/>
            <p:cNvGrpSpPr/>
            <p:nvPr/>
          </p:nvGrpSpPr>
          <p:grpSpPr>
            <a:xfrm>
              <a:off x="5197750" y="1686634"/>
              <a:ext cx="329400" cy="329400"/>
              <a:chOff x="1212525" y="2113609"/>
              <a:chExt cx="329400" cy="329400"/>
            </a:xfrm>
          </p:grpSpPr>
          <p:sp>
            <p:nvSpPr>
              <p:cNvPr id="341" name="Google Shape;341;p19"/>
              <p:cNvSpPr/>
              <p:nvPr/>
            </p:nvSpPr>
            <p:spPr>
              <a:xfrm>
                <a:off x="1212525" y="2113609"/>
                <a:ext cx="329400" cy="329400"/>
              </a:xfrm>
              <a:prstGeom prst="ellipse">
                <a:avLst/>
              </a:prstGeom>
              <a:gradFill>
                <a:gsLst>
                  <a:gs pos="0">
                    <a:schemeClr val="accent4"/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19"/>
              <p:cNvSpPr/>
              <p:nvPr/>
            </p:nvSpPr>
            <p:spPr>
              <a:xfrm>
                <a:off x="1317698" y="2218782"/>
                <a:ext cx="118949" cy="11894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3" name="Google Shape;343;p19"/>
            <p:cNvSpPr/>
            <p:nvPr/>
          </p:nvSpPr>
          <p:spPr>
            <a:xfrm>
              <a:off x="6538975" y="1786250"/>
              <a:ext cx="1666200" cy="2979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44" name="Google Shape;344;p19"/>
            <p:cNvSpPr txBox="1"/>
            <p:nvPr/>
          </p:nvSpPr>
          <p:spPr>
            <a:xfrm>
              <a:off x="6538975" y="2139460"/>
              <a:ext cx="1666200" cy="429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45" name="Google Shape;345;p19"/>
            <p:cNvCxnSpPr>
              <a:stCxn id="341" idx="6"/>
              <a:endCxn id="343" idx="1"/>
            </p:cNvCxnSpPr>
            <p:nvPr/>
          </p:nvCxnSpPr>
          <p:spPr>
            <a:xfrm>
              <a:off x="5527150" y="1851334"/>
              <a:ext cx="1011900" cy="8400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6" name="Google Shape;346;p19"/>
          <p:cNvGrpSpPr/>
          <p:nvPr/>
        </p:nvGrpSpPr>
        <p:grpSpPr>
          <a:xfrm>
            <a:off x="4533550" y="2791422"/>
            <a:ext cx="3671625" cy="930914"/>
            <a:chOff x="4533550" y="2791422"/>
            <a:chExt cx="3671625" cy="930914"/>
          </a:xfrm>
        </p:grpSpPr>
        <p:grpSp>
          <p:nvGrpSpPr>
            <p:cNvPr id="347" name="Google Shape;347;p19"/>
            <p:cNvGrpSpPr/>
            <p:nvPr/>
          </p:nvGrpSpPr>
          <p:grpSpPr>
            <a:xfrm>
              <a:off x="4533550" y="2791422"/>
              <a:ext cx="329400" cy="329400"/>
              <a:chOff x="710275" y="2953372"/>
              <a:chExt cx="329400" cy="329400"/>
            </a:xfrm>
          </p:grpSpPr>
          <p:sp>
            <p:nvSpPr>
              <p:cNvPr id="348" name="Google Shape;348;p19"/>
              <p:cNvSpPr/>
              <p:nvPr/>
            </p:nvSpPr>
            <p:spPr>
              <a:xfrm>
                <a:off x="710275" y="2953372"/>
                <a:ext cx="329400" cy="329400"/>
              </a:xfrm>
              <a:prstGeom prst="ellipse">
                <a:avLst/>
              </a:prstGeom>
              <a:gradFill>
                <a:gsLst>
                  <a:gs pos="0">
                    <a:schemeClr val="accent5"/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9"/>
              <p:cNvSpPr/>
              <p:nvPr/>
            </p:nvSpPr>
            <p:spPr>
              <a:xfrm>
                <a:off x="815448" y="3058544"/>
                <a:ext cx="118800" cy="1188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0" name="Google Shape;350;p19"/>
            <p:cNvSpPr/>
            <p:nvPr/>
          </p:nvSpPr>
          <p:spPr>
            <a:xfrm>
              <a:off x="6538975" y="2940125"/>
              <a:ext cx="1666200" cy="2979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51" name="Google Shape;351;p19"/>
            <p:cNvSpPr txBox="1"/>
            <p:nvPr/>
          </p:nvSpPr>
          <p:spPr>
            <a:xfrm>
              <a:off x="6538975" y="3293335"/>
              <a:ext cx="1666200" cy="429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Saturn is a gas giant and has several rings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52" name="Google Shape;352;p19"/>
            <p:cNvCxnSpPr>
              <a:stCxn id="348" idx="6"/>
              <a:endCxn id="350" idx="1"/>
            </p:cNvCxnSpPr>
            <p:nvPr/>
          </p:nvCxnSpPr>
          <p:spPr>
            <a:xfrm>
              <a:off x="4862950" y="2956122"/>
              <a:ext cx="1676100" cy="13290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53" name="Google Shape;353;p19"/>
          <p:cNvGrpSpPr/>
          <p:nvPr/>
        </p:nvGrpSpPr>
        <p:grpSpPr>
          <a:xfrm>
            <a:off x="938938" y="2940125"/>
            <a:ext cx="2815888" cy="782210"/>
            <a:chOff x="938938" y="2940125"/>
            <a:chExt cx="2815888" cy="782210"/>
          </a:xfrm>
        </p:grpSpPr>
        <p:grpSp>
          <p:nvGrpSpPr>
            <p:cNvPr id="354" name="Google Shape;354;p19"/>
            <p:cNvGrpSpPr/>
            <p:nvPr/>
          </p:nvGrpSpPr>
          <p:grpSpPr>
            <a:xfrm>
              <a:off x="3425425" y="3392922"/>
              <a:ext cx="329400" cy="329400"/>
              <a:chOff x="961650" y="3360722"/>
              <a:chExt cx="329400" cy="329400"/>
            </a:xfrm>
          </p:grpSpPr>
          <p:sp>
            <p:nvSpPr>
              <p:cNvPr id="355" name="Google Shape;355;p19"/>
              <p:cNvSpPr/>
              <p:nvPr/>
            </p:nvSpPr>
            <p:spPr>
              <a:xfrm>
                <a:off x="961650" y="3360722"/>
                <a:ext cx="329400" cy="329400"/>
              </a:xfrm>
              <a:prstGeom prst="ellipse">
                <a:avLst/>
              </a:prstGeom>
              <a:gradFill>
                <a:gsLst>
                  <a:gs pos="0">
                    <a:schemeClr val="accent6"/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19"/>
              <p:cNvSpPr/>
              <p:nvPr/>
            </p:nvSpPr>
            <p:spPr>
              <a:xfrm>
                <a:off x="1066823" y="3465894"/>
                <a:ext cx="118800" cy="1188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7" name="Google Shape;357;p19"/>
            <p:cNvSpPr/>
            <p:nvPr/>
          </p:nvSpPr>
          <p:spPr>
            <a:xfrm>
              <a:off x="938938" y="2940125"/>
              <a:ext cx="1666200" cy="297900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58" name="Google Shape;358;p19"/>
            <p:cNvSpPr txBox="1"/>
            <p:nvPr/>
          </p:nvSpPr>
          <p:spPr>
            <a:xfrm>
              <a:off x="938938" y="3293335"/>
              <a:ext cx="1666200" cy="429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a gas giant and the biggest one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59" name="Google Shape;359;p19"/>
            <p:cNvCxnSpPr>
              <a:stCxn id="355" idx="2"/>
              <a:endCxn id="357" idx="3"/>
            </p:cNvCxnSpPr>
            <p:nvPr/>
          </p:nvCxnSpPr>
          <p:spPr>
            <a:xfrm rot="10800000">
              <a:off x="2605225" y="3089022"/>
              <a:ext cx="820200" cy="46860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60" name="Google Shape;360;p19"/>
          <p:cNvGrpSpPr/>
          <p:nvPr/>
        </p:nvGrpSpPr>
        <p:grpSpPr>
          <a:xfrm>
            <a:off x="938938" y="1786250"/>
            <a:ext cx="2315513" cy="782210"/>
            <a:chOff x="938938" y="1786250"/>
            <a:chExt cx="2315513" cy="782210"/>
          </a:xfrm>
        </p:grpSpPr>
        <p:grpSp>
          <p:nvGrpSpPr>
            <p:cNvPr id="361" name="Google Shape;361;p19"/>
            <p:cNvGrpSpPr/>
            <p:nvPr/>
          </p:nvGrpSpPr>
          <p:grpSpPr>
            <a:xfrm>
              <a:off x="2925050" y="2037822"/>
              <a:ext cx="329400" cy="329400"/>
              <a:chOff x="1291050" y="2589622"/>
              <a:chExt cx="329400" cy="329400"/>
            </a:xfrm>
          </p:grpSpPr>
          <p:sp>
            <p:nvSpPr>
              <p:cNvPr id="362" name="Google Shape;362;p19"/>
              <p:cNvSpPr/>
              <p:nvPr/>
            </p:nvSpPr>
            <p:spPr>
              <a:xfrm>
                <a:off x="1291050" y="2589622"/>
                <a:ext cx="329400" cy="32940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19"/>
              <p:cNvSpPr/>
              <p:nvPr/>
            </p:nvSpPr>
            <p:spPr>
              <a:xfrm>
                <a:off x="1396223" y="2694794"/>
                <a:ext cx="118800" cy="1188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4" name="Google Shape;364;p19"/>
            <p:cNvSpPr/>
            <p:nvPr/>
          </p:nvSpPr>
          <p:spPr>
            <a:xfrm>
              <a:off x="938938" y="1786250"/>
              <a:ext cx="1666200" cy="2979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65" name="Google Shape;365;p19"/>
            <p:cNvSpPr txBox="1"/>
            <p:nvPr/>
          </p:nvSpPr>
          <p:spPr>
            <a:xfrm>
              <a:off x="938938" y="2139460"/>
              <a:ext cx="1666200" cy="429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name, but it’s hot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66" name="Google Shape;366;p19"/>
            <p:cNvCxnSpPr>
              <a:stCxn id="362" idx="2"/>
              <a:endCxn id="364" idx="3"/>
            </p:cNvCxnSpPr>
            <p:nvPr/>
          </p:nvCxnSpPr>
          <p:spPr>
            <a:xfrm rot="10800000">
              <a:off x="2605250" y="1935222"/>
              <a:ext cx="319800" cy="2673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20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372" name="Google Shape;372;p20"/>
          <p:cNvGrpSpPr/>
          <p:nvPr/>
        </p:nvGrpSpPr>
        <p:grpSpPr>
          <a:xfrm>
            <a:off x="740544" y="1387507"/>
            <a:ext cx="5096998" cy="3038385"/>
            <a:chOff x="657175" y="1410650"/>
            <a:chExt cx="5324348" cy="3173911"/>
          </a:xfrm>
        </p:grpSpPr>
        <p:sp>
          <p:nvSpPr>
            <p:cNvPr id="373" name="Google Shape;373;p20"/>
            <p:cNvSpPr/>
            <p:nvPr/>
          </p:nvSpPr>
          <p:spPr>
            <a:xfrm>
              <a:off x="657175" y="1410650"/>
              <a:ext cx="5324348" cy="3173911"/>
            </a:xfrm>
            <a:custGeom>
              <a:avLst/>
              <a:gdLst/>
              <a:ahLst/>
              <a:cxnLst/>
              <a:rect l="l" t="t" r="r" b="b"/>
              <a:pathLst>
                <a:path w="184393" h="109919" extrusionOk="0">
                  <a:moveTo>
                    <a:pt x="132708" y="3691"/>
                  </a:moveTo>
                  <a:cubicBezTo>
                    <a:pt x="132770" y="3856"/>
                    <a:pt x="132911" y="3902"/>
                    <a:pt x="133073" y="3902"/>
                  </a:cubicBezTo>
                  <a:cubicBezTo>
                    <a:pt x="133190" y="3902"/>
                    <a:pt x="133319" y="3878"/>
                    <a:pt x="133434" y="3858"/>
                  </a:cubicBezTo>
                  <a:lnTo>
                    <a:pt x="133374" y="3691"/>
                  </a:lnTo>
                  <a:close/>
                  <a:moveTo>
                    <a:pt x="119587" y="3370"/>
                  </a:moveTo>
                  <a:cubicBezTo>
                    <a:pt x="119313" y="3370"/>
                    <a:pt x="118575" y="3715"/>
                    <a:pt x="118575" y="4013"/>
                  </a:cubicBezTo>
                  <a:cubicBezTo>
                    <a:pt x="118575" y="4239"/>
                    <a:pt x="118658" y="4346"/>
                    <a:pt x="118885" y="4346"/>
                  </a:cubicBezTo>
                  <a:cubicBezTo>
                    <a:pt x="119004" y="4346"/>
                    <a:pt x="119718" y="4167"/>
                    <a:pt x="119837" y="4060"/>
                  </a:cubicBezTo>
                  <a:lnTo>
                    <a:pt x="119587" y="3370"/>
                  </a:lnTo>
                  <a:close/>
                  <a:moveTo>
                    <a:pt x="116337" y="2881"/>
                  </a:moveTo>
                  <a:cubicBezTo>
                    <a:pt x="116182" y="2881"/>
                    <a:pt x="116051" y="3060"/>
                    <a:pt x="116039" y="3251"/>
                  </a:cubicBezTo>
                  <a:cubicBezTo>
                    <a:pt x="115503" y="3251"/>
                    <a:pt x="115491" y="3691"/>
                    <a:pt x="114944" y="3691"/>
                  </a:cubicBezTo>
                  <a:lnTo>
                    <a:pt x="114944" y="3977"/>
                  </a:lnTo>
                  <a:cubicBezTo>
                    <a:pt x="115011" y="3928"/>
                    <a:pt x="115043" y="3909"/>
                    <a:pt x="115067" y="3909"/>
                  </a:cubicBezTo>
                  <a:cubicBezTo>
                    <a:pt x="115107" y="3909"/>
                    <a:pt x="115127" y="3961"/>
                    <a:pt x="115253" y="4013"/>
                  </a:cubicBezTo>
                  <a:lnTo>
                    <a:pt x="114491" y="4013"/>
                  </a:lnTo>
                  <a:cubicBezTo>
                    <a:pt x="114408" y="4108"/>
                    <a:pt x="114372" y="4144"/>
                    <a:pt x="114265" y="4263"/>
                  </a:cubicBezTo>
                  <a:cubicBezTo>
                    <a:pt x="114301" y="4275"/>
                    <a:pt x="115039" y="4667"/>
                    <a:pt x="115170" y="4667"/>
                  </a:cubicBezTo>
                  <a:cubicBezTo>
                    <a:pt x="115384" y="4667"/>
                    <a:pt x="115670" y="4405"/>
                    <a:pt x="115884" y="4405"/>
                  </a:cubicBezTo>
                  <a:cubicBezTo>
                    <a:pt x="115969" y="4405"/>
                    <a:pt x="116055" y="4414"/>
                    <a:pt x="116135" y="4414"/>
                  </a:cubicBezTo>
                  <a:cubicBezTo>
                    <a:pt x="116246" y="4414"/>
                    <a:pt x="116349" y="4398"/>
                    <a:pt x="116432" y="4322"/>
                  </a:cubicBezTo>
                  <a:cubicBezTo>
                    <a:pt x="116039" y="4132"/>
                    <a:pt x="115908" y="4084"/>
                    <a:pt x="115396" y="4001"/>
                  </a:cubicBezTo>
                  <a:cubicBezTo>
                    <a:pt x="115587" y="3774"/>
                    <a:pt x="115944" y="3643"/>
                    <a:pt x="116229" y="3429"/>
                  </a:cubicBezTo>
                  <a:cubicBezTo>
                    <a:pt x="116229" y="3322"/>
                    <a:pt x="116325" y="3215"/>
                    <a:pt x="116396" y="3143"/>
                  </a:cubicBezTo>
                  <a:cubicBezTo>
                    <a:pt x="116396" y="3084"/>
                    <a:pt x="116384" y="2881"/>
                    <a:pt x="116337" y="2881"/>
                  </a:cubicBezTo>
                  <a:close/>
                  <a:moveTo>
                    <a:pt x="117253" y="4013"/>
                  </a:moveTo>
                  <a:cubicBezTo>
                    <a:pt x="117253" y="4060"/>
                    <a:pt x="117230" y="4132"/>
                    <a:pt x="117253" y="4298"/>
                  </a:cubicBezTo>
                  <a:cubicBezTo>
                    <a:pt x="117027" y="4382"/>
                    <a:pt x="116884" y="4560"/>
                    <a:pt x="116884" y="4882"/>
                  </a:cubicBezTo>
                  <a:cubicBezTo>
                    <a:pt x="116884" y="4930"/>
                    <a:pt x="117066" y="4949"/>
                    <a:pt x="117276" y="4949"/>
                  </a:cubicBezTo>
                  <a:cubicBezTo>
                    <a:pt x="117530" y="4949"/>
                    <a:pt x="117826" y="4921"/>
                    <a:pt x="117884" y="4882"/>
                  </a:cubicBezTo>
                  <a:lnTo>
                    <a:pt x="117789" y="4620"/>
                  </a:lnTo>
                  <a:cubicBezTo>
                    <a:pt x="117870" y="4620"/>
                    <a:pt x="117954" y="4642"/>
                    <a:pt x="118031" y="4642"/>
                  </a:cubicBezTo>
                  <a:cubicBezTo>
                    <a:pt x="118112" y="4642"/>
                    <a:pt x="118186" y="4617"/>
                    <a:pt x="118242" y="4513"/>
                  </a:cubicBezTo>
                  <a:cubicBezTo>
                    <a:pt x="118242" y="4429"/>
                    <a:pt x="118265" y="4382"/>
                    <a:pt x="118242" y="4191"/>
                  </a:cubicBezTo>
                  <a:cubicBezTo>
                    <a:pt x="118176" y="4211"/>
                    <a:pt x="118083" y="4219"/>
                    <a:pt x="117989" y="4219"/>
                  </a:cubicBezTo>
                  <a:cubicBezTo>
                    <a:pt x="117861" y="4219"/>
                    <a:pt x="117732" y="4205"/>
                    <a:pt x="117670" y="4191"/>
                  </a:cubicBezTo>
                  <a:cubicBezTo>
                    <a:pt x="117706" y="4191"/>
                    <a:pt x="117813" y="4132"/>
                    <a:pt x="117849" y="4013"/>
                  </a:cubicBezTo>
                  <a:close/>
                  <a:moveTo>
                    <a:pt x="112169" y="4882"/>
                  </a:moveTo>
                  <a:cubicBezTo>
                    <a:pt x="112134" y="4929"/>
                    <a:pt x="112086" y="4953"/>
                    <a:pt x="112050" y="4977"/>
                  </a:cubicBezTo>
                  <a:lnTo>
                    <a:pt x="112050" y="5060"/>
                  </a:lnTo>
                  <a:lnTo>
                    <a:pt x="112169" y="4882"/>
                  </a:lnTo>
                  <a:close/>
                  <a:moveTo>
                    <a:pt x="115979" y="4846"/>
                  </a:moveTo>
                  <a:cubicBezTo>
                    <a:pt x="115801" y="4846"/>
                    <a:pt x="115075" y="4977"/>
                    <a:pt x="115075" y="5275"/>
                  </a:cubicBezTo>
                  <a:cubicBezTo>
                    <a:pt x="115075" y="5358"/>
                    <a:pt x="115170" y="5429"/>
                    <a:pt x="115253" y="5429"/>
                  </a:cubicBezTo>
                  <a:cubicBezTo>
                    <a:pt x="115420" y="5429"/>
                    <a:pt x="115491" y="5429"/>
                    <a:pt x="115527" y="5215"/>
                  </a:cubicBezTo>
                  <a:cubicBezTo>
                    <a:pt x="115634" y="5215"/>
                    <a:pt x="115777" y="5429"/>
                    <a:pt x="115884" y="5429"/>
                  </a:cubicBezTo>
                  <a:cubicBezTo>
                    <a:pt x="116146" y="5429"/>
                    <a:pt x="116122" y="5108"/>
                    <a:pt x="116491" y="5108"/>
                  </a:cubicBezTo>
                  <a:cubicBezTo>
                    <a:pt x="116396" y="4953"/>
                    <a:pt x="116218" y="4846"/>
                    <a:pt x="115979" y="4846"/>
                  </a:cubicBezTo>
                  <a:close/>
                  <a:moveTo>
                    <a:pt x="110455" y="4239"/>
                  </a:moveTo>
                  <a:cubicBezTo>
                    <a:pt x="110074" y="4239"/>
                    <a:pt x="109217" y="4298"/>
                    <a:pt x="109062" y="4644"/>
                  </a:cubicBezTo>
                  <a:cubicBezTo>
                    <a:pt x="109205" y="4667"/>
                    <a:pt x="109312" y="4727"/>
                    <a:pt x="109455" y="4727"/>
                  </a:cubicBezTo>
                  <a:cubicBezTo>
                    <a:pt x="109729" y="4727"/>
                    <a:pt x="110074" y="4453"/>
                    <a:pt x="110276" y="4453"/>
                  </a:cubicBezTo>
                  <a:cubicBezTo>
                    <a:pt x="110431" y="4453"/>
                    <a:pt x="110526" y="4584"/>
                    <a:pt x="110693" y="4644"/>
                  </a:cubicBezTo>
                  <a:cubicBezTo>
                    <a:pt x="110598" y="4727"/>
                    <a:pt x="110503" y="4775"/>
                    <a:pt x="110419" y="4846"/>
                  </a:cubicBezTo>
                  <a:cubicBezTo>
                    <a:pt x="110491" y="4858"/>
                    <a:pt x="110574" y="4882"/>
                    <a:pt x="110741" y="4882"/>
                  </a:cubicBezTo>
                  <a:cubicBezTo>
                    <a:pt x="110598" y="4929"/>
                    <a:pt x="110503" y="4977"/>
                    <a:pt x="110360" y="5060"/>
                  </a:cubicBezTo>
                  <a:cubicBezTo>
                    <a:pt x="110419" y="5251"/>
                    <a:pt x="110598" y="5322"/>
                    <a:pt x="110872" y="5322"/>
                  </a:cubicBezTo>
                  <a:lnTo>
                    <a:pt x="110848" y="5322"/>
                  </a:lnTo>
                  <a:cubicBezTo>
                    <a:pt x="110907" y="5406"/>
                    <a:pt x="110955" y="5513"/>
                    <a:pt x="111050" y="5537"/>
                  </a:cubicBezTo>
                  <a:cubicBezTo>
                    <a:pt x="111055" y="5537"/>
                    <a:pt x="111060" y="5538"/>
                    <a:pt x="111065" y="5538"/>
                  </a:cubicBezTo>
                  <a:cubicBezTo>
                    <a:pt x="111219" y="5538"/>
                    <a:pt x="111257" y="5164"/>
                    <a:pt x="111407" y="5060"/>
                  </a:cubicBezTo>
                  <a:cubicBezTo>
                    <a:pt x="111492" y="5004"/>
                    <a:pt x="111566" y="4988"/>
                    <a:pt x="111635" y="4988"/>
                  </a:cubicBezTo>
                  <a:cubicBezTo>
                    <a:pt x="111721" y="4988"/>
                    <a:pt x="111800" y="5012"/>
                    <a:pt x="111886" y="5012"/>
                  </a:cubicBezTo>
                  <a:cubicBezTo>
                    <a:pt x="111938" y="5012"/>
                    <a:pt x="111991" y="5003"/>
                    <a:pt x="112050" y="4977"/>
                  </a:cubicBezTo>
                  <a:lnTo>
                    <a:pt x="112050" y="4846"/>
                  </a:lnTo>
                  <a:cubicBezTo>
                    <a:pt x="112074" y="4852"/>
                    <a:pt x="112104" y="4855"/>
                    <a:pt x="112135" y="4855"/>
                  </a:cubicBezTo>
                  <a:cubicBezTo>
                    <a:pt x="112166" y="4855"/>
                    <a:pt x="112199" y="4852"/>
                    <a:pt x="112229" y="4846"/>
                  </a:cubicBezTo>
                  <a:cubicBezTo>
                    <a:pt x="112443" y="4644"/>
                    <a:pt x="112681" y="4846"/>
                    <a:pt x="112717" y="4453"/>
                  </a:cubicBezTo>
                  <a:cubicBezTo>
                    <a:pt x="112610" y="4405"/>
                    <a:pt x="112396" y="4239"/>
                    <a:pt x="112169" y="4239"/>
                  </a:cubicBezTo>
                  <a:cubicBezTo>
                    <a:pt x="111907" y="4239"/>
                    <a:pt x="111777" y="4513"/>
                    <a:pt x="111503" y="4513"/>
                  </a:cubicBezTo>
                  <a:cubicBezTo>
                    <a:pt x="111157" y="4513"/>
                    <a:pt x="110907" y="4239"/>
                    <a:pt x="110455" y="4239"/>
                  </a:cubicBezTo>
                  <a:close/>
                  <a:moveTo>
                    <a:pt x="133648" y="5215"/>
                  </a:moveTo>
                  <a:cubicBezTo>
                    <a:pt x="133541" y="5215"/>
                    <a:pt x="133160" y="5215"/>
                    <a:pt x="133160" y="5429"/>
                  </a:cubicBezTo>
                  <a:cubicBezTo>
                    <a:pt x="133160" y="5620"/>
                    <a:pt x="133410" y="5977"/>
                    <a:pt x="133517" y="5977"/>
                  </a:cubicBezTo>
                  <a:cubicBezTo>
                    <a:pt x="133744" y="5977"/>
                    <a:pt x="134339" y="5929"/>
                    <a:pt x="134375" y="5537"/>
                  </a:cubicBezTo>
                  <a:cubicBezTo>
                    <a:pt x="134244" y="5489"/>
                    <a:pt x="133744" y="5215"/>
                    <a:pt x="133648" y="5215"/>
                  </a:cubicBezTo>
                  <a:close/>
                  <a:moveTo>
                    <a:pt x="35213" y="5705"/>
                  </a:moveTo>
                  <a:cubicBezTo>
                    <a:pt x="35132" y="5705"/>
                    <a:pt x="35049" y="5707"/>
                    <a:pt x="34969" y="5715"/>
                  </a:cubicBezTo>
                  <a:cubicBezTo>
                    <a:pt x="34969" y="5977"/>
                    <a:pt x="35195" y="6013"/>
                    <a:pt x="35303" y="6144"/>
                  </a:cubicBezTo>
                  <a:lnTo>
                    <a:pt x="35612" y="6144"/>
                  </a:lnTo>
                  <a:lnTo>
                    <a:pt x="35612" y="5715"/>
                  </a:lnTo>
                  <a:cubicBezTo>
                    <a:pt x="35525" y="5715"/>
                    <a:pt x="35374" y="5705"/>
                    <a:pt x="35213" y="5705"/>
                  </a:cubicBezTo>
                  <a:close/>
                  <a:moveTo>
                    <a:pt x="98096" y="4775"/>
                  </a:moveTo>
                  <a:cubicBezTo>
                    <a:pt x="98001" y="4870"/>
                    <a:pt x="97858" y="5275"/>
                    <a:pt x="97644" y="5275"/>
                  </a:cubicBezTo>
                  <a:cubicBezTo>
                    <a:pt x="97549" y="5275"/>
                    <a:pt x="97025" y="4977"/>
                    <a:pt x="96918" y="4846"/>
                  </a:cubicBezTo>
                  <a:lnTo>
                    <a:pt x="96406" y="4846"/>
                  </a:lnTo>
                  <a:lnTo>
                    <a:pt x="96501" y="5060"/>
                  </a:lnTo>
                  <a:lnTo>
                    <a:pt x="96191" y="5060"/>
                  </a:lnTo>
                  <a:lnTo>
                    <a:pt x="96191" y="5167"/>
                  </a:lnTo>
                  <a:cubicBezTo>
                    <a:pt x="96155" y="5192"/>
                    <a:pt x="96114" y="5202"/>
                    <a:pt x="96072" y="5202"/>
                  </a:cubicBezTo>
                  <a:cubicBezTo>
                    <a:pt x="95991" y="5202"/>
                    <a:pt x="95905" y="5163"/>
                    <a:pt x="95834" y="5108"/>
                  </a:cubicBezTo>
                  <a:lnTo>
                    <a:pt x="95560" y="5108"/>
                  </a:lnTo>
                  <a:cubicBezTo>
                    <a:pt x="95572" y="5322"/>
                    <a:pt x="95679" y="5489"/>
                    <a:pt x="95834" y="5620"/>
                  </a:cubicBezTo>
                  <a:cubicBezTo>
                    <a:pt x="95811" y="5864"/>
                    <a:pt x="95887" y="5927"/>
                    <a:pt x="96007" y="5927"/>
                  </a:cubicBezTo>
                  <a:cubicBezTo>
                    <a:pt x="96133" y="5927"/>
                    <a:pt x="96307" y="5858"/>
                    <a:pt x="96465" y="5858"/>
                  </a:cubicBezTo>
                  <a:cubicBezTo>
                    <a:pt x="96501" y="5858"/>
                    <a:pt x="97239" y="5929"/>
                    <a:pt x="97310" y="5929"/>
                  </a:cubicBezTo>
                  <a:cubicBezTo>
                    <a:pt x="97227" y="5977"/>
                    <a:pt x="97025" y="5977"/>
                    <a:pt x="96858" y="6037"/>
                  </a:cubicBezTo>
                  <a:cubicBezTo>
                    <a:pt x="96822" y="6037"/>
                    <a:pt x="96620" y="6037"/>
                    <a:pt x="96501" y="6060"/>
                  </a:cubicBezTo>
                  <a:cubicBezTo>
                    <a:pt x="96513" y="6227"/>
                    <a:pt x="96572" y="6346"/>
                    <a:pt x="96739" y="6406"/>
                  </a:cubicBezTo>
                  <a:lnTo>
                    <a:pt x="97763" y="6406"/>
                  </a:lnTo>
                  <a:cubicBezTo>
                    <a:pt x="97894" y="6668"/>
                    <a:pt x="98072" y="6799"/>
                    <a:pt x="98406" y="6799"/>
                  </a:cubicBezTo>
                  <a:cubicBezTo>
                    <a:pt x="98930" y="6799"/>
                    <a:pt x="99835" y="6037"/>
                    <a:pt x="100263" y="5691"/>
                  </a:cubicBezTo>
                  <a:cubicBezTo>
                    <a:pt x="100156" y="5429"/>
                    <a:pt x="99811" y="5108"/>
                    <a:pt x="99454" y="5108"/>
                  </a:cubicBezTo>
                  <a:lnTo>
                    <a:pt x="98858" y="5108"/>
                  </a:lnTo>
                  <a:cubicBezTo>
                    <a:pt x="98584" y="5108"/>
                    <a:pt x="98477" y="5322"/>
                    <a:pt x="98311" y="5322"/>
                  </a:cubicBezTo>
                  <a:cubicBezTo>
                    <a:pt x="98275" y="5167"/>
                    <a:pt x="98311" y="5060"/>
                    <a:pt x="98311" y="4775"/>
                  </a:cubicBezTo>
                  <a:close/>
                  <a:moveTo>
                    <a:pt x="135458" y="3584"/>
                  </a:moveTo>
                  <a:cubicBezTo>
                    <a:pt x="134589" y="3584"/>
                    <a:pt x="134327" y="4608"/>
                    <a:pt x="133553" y="4858"/>
                  </a:cubicBezTo>
                  <a:cubicBezTo>
                    <a:pt x="134029" y="5144"/>
                    <a:pt x="134375" y="5322"/>
                    <a:pt x="134887" y="5322"/>
                  </a:cubicBezTo>
                  <a:cubicBezTo>
                    <a:pt x="134994" y="5322"/>
                    <a:pt x="135458" y="5358"/>
                    <a:pt x="135637" y="5358"/>
                  </a:cubicBezTo>
                  <a:cubicBezTo>
                    <a:pt x="135065" y="5584"/>
                    <a:pt x="134887" y="5822"/>
                    <a:pt x="134279" y="6060"/>
                  </a:cubicBezTo>
                  <a:cubicBezTo>
                    <a:pt x="134553" y="6227"/>
                    <a:pt x="135029" y="6834"/>
                    <a:pt x="135244" y="6834"/>
                  </a:cubicBezTo>
                  <a:cubicBezTo>
                    <a:pt x="135899" y="6834"/>
                    <a:pt x="136482" y="7227"/>
                    <a:pt x="137280" y="7227"/>
                  </a:cubicBezTo>
                  <a:cubicBezTo>
                    <a:pt x="137434" y="7227"/>
                    <a:pt x="137637" y="7096"/>
                    <a:pt x="137637" y="6906"/>
                  </a:cubicBezTo>
                  <a:cubicBezTo>
                    <a:pt x="137637" y="6751"/>
                    <a:pt x="137494" y="6691"/>
                    <a:pt x="137363" y="6644"/>
                  </a:cubicBezTo>
                  <a:cubicBezTo>
                    <a:pt x="137470" y="6596"/>
                    <a:pt x="137732" y="6584"/>
                    <a:pt x="137732" y="6358"/>
                  </a:cubicBezTo>
                  <a:cubicBezTo>
                    <a:pt x="137732" y="6144"/>
                    <a:pt x="137696" y="6096"/>
                    <a:pt x="137875" y="5929"/>
                  </a:cubicBezTo>
                  <a:cubicBezTo>
                    <a:pt x="137637" y="5644"/>
                    <a:pt x="137637" y="5501"/>
                    <a:pt x="137280" y="5501"/>
                  </a:cubicBezTo>
                  <a:lnTo>
                    <a:pt x="136911" y="5501"/>
                  </a:lnTo>
                  <a:cubicBezTo>
                    <a:pt x="136696" y="5501"/>
                    <a:pt x="136589" y="5275"/>
                    <a:pt x="136363" y="5275"/>
                  </a:cubicBezTo>
                  <a:cubicBezTo>
                    <a:pt x="136268" y="5275"/>
                    <a:pt x="136215" y="5248"/>
                    <a:pt x="136134" y="5248"/>
                  </a:cubicBezTo>
                  <a:cubicBezTo>
                    <a:pt x="136093" y="5248"/>
                    <a:pt x="136045" y="5255"/>
                    <a:pt x="135982" y="5275"/>
                  </a:cubicBezTo>
                  <a:cubicBezTo>
                    <a:pt x="136137" y="5191"/>
                    <a:pt x="136327" y="5013"/>
                    <a:pt x="136327" y="4882"/>
                  </a:cubicBezTo>
                  <a:cubicBezTo>
                    <a:pt x="136327" y="4775"/>
                    <a:pt x="136351" y="4715"/>
                    <a:pt x="136327" y="4453"/>
                  </a:cubicBezTo>
                  <a:lnTo>
                    <a:pt x="136327" y="4453"/>
                  </a:lnTo>
                  <a:cubicBezTo>
                    <a:pt x="136365" y="4466"/>
                    <a:pt x="136373" y="4481"/>
                    <a:pt x="136400" y="4481"/>
                  </a:cubicBezTo>
                  <a:cubicBezTo>
                    <a:pt x="136424" y="4481"/>
                    <a:pt x="136463" y="4469"/>
                    <a:pt x="136553" y="4429"/>
                  </a:cubicBezTo>
                  <a:cubicBezTo>
                    <a:pt x="136256" y="4167"/>
                    <a:pt x="135970" y="3584"/>
                    <a:pt x="135458" y="3584"/>
                  </a:cubicBezTo>
                  <a:close/>
                  <a:moveTo>
                    <a:pt x="91845" y="7061"/>
                  </a:moveTo>
                  <a:cubicBezTo>
                    <a:pt x="91834" y="7061"/>
                    <a:pt x="91822" y="7072"/>
                    <a:pt x="91810" y="7084"/>
                  </a:cubicBezTo>
                  <a:cubicBezTo>
                    <a:pt x="91810" y="7084"/>
                    <a:pt x="91810" y="7084"/>
                    <a:pt x="91810" y="7084"/>
                  </a:cubicBezTo>
                  <a:lnTo>
                    <a:pt x="91810" y="7084"/>
                  </a:lnTo>
                  <a:lnTo>
                    <a:pt x="91810" y="7084"/>
                  </a:lnTo>
                  <a:lnTo>
                    <a:pt x="91810" y="7084"/>
                  </a:lnTo>
                  <a:cubicBezTo>
                    <a:pt x="91536" y="7287"/>
                    <a:pt x="92060" y="7882"/>
                    <a:pt x="92405" y="7989"/>
                  </a:cubicBezTo>
                  <a:cubicBezTo>
                    <a:pt x="92286" y="7525"/>
                    <a:pt x="92036" y="7430"/>
                    <a:pt x="91810" y="7084"/>
                  </a:cubicBezTo>
                  <a:lnTo>
                    <a:pt x="91810" y="7084"/>
                  </a:lnTo>
                  <a:lnTo>
                    <a:pt x="91845" y="7120"/>
                  </a:lnTo>
                  <a:lnTo>
                    <a:pt x="91845" y="7061"/>
                  </a:lnTo>
                  <a:close/>
                  <a:moveTo>
                    <a:pt x="28957" y="7442"/>
                  </a:moveTo>
                  <a:cubicBezTo>
                    <a:pt x="28718" y="7442"/>
                    <a:pt x="27635" y="7930"/>
                    <a:pt x="27635" y="8204"/>
                  </a:cubicBezTo>
                  <a:cubicBezTo>
                    <a:pt x="27778" y="8180"/>
                    <a:pt x="27849" y="8037"/>
                    <a:pt x="27992" y="8037"/>
                  </a:cubicBezTo>
                  <a:cubicBezTo>
                    <a:pt x="28183" y="8037"/>
                    <a:pt x="28230" y="8204"/>
                    <a:pt x="28457" y="8204"/>
                  </a:cubicBezTo>
                  <a:lnTo>
                    <a:pt x="29230" y="8204"/>
                  </a:lnTo>
                  <a:cubicBezTo>
                    <a:pt x="29445" y="8204"/>
                    <a:pt x="29576" y="8073"/>
                    <a:pt x="29719" y="7989"/>
                  </a:cubicBezTo>
                  <a:cubicBezTo>
                    <a:pt x="29647" y="7703"/>
                    <a:pt x="29338" y="7442"/>
                    <a:pt x="28957" y="7442"/>
                  </a:cubicBezTo>
                  <a:close/>
                  <a:moveTo>
                    <a:pt x="141852" y="7882"/>
                  </a:moveTo>
                  <a:lnTo>
                    <a:pt x="141852" y="7882"/>
                  </a:lnTo>
                  <a:cubicBezTo>
                    <a:pt x="141802" y="7909"/>
                    <a:pt x="141762" y="7916"/>
                    <a:pt x="141717" y="7916"/>
                  </a:cubicBezTo>
                  <a:cubicBezTo>
                    <a:pt x="141669" y="7916"/>
                    <a:pt x="141616" y="7908"/>
                    <a:pt x="141539" y="7908"/>
                  </a:cubicBezTo>
                  <a:cubicBezTo>
                    <a:pt x="141469" y="7908"/>
                    <a:pt x="141380" y="7915"/>
                    <a:pt x="141256" y="7942"/>
                  </a:cubicBezTo>
                  <a:cubicBezTo>
                    <a:pt x="141316" y="8061"/>
                    <a:pt x="141399" y="8204"/>
                    <a:pt x="141625" y="8204"/>
                  </a:cubicBezTo>
                  <a:cubicBezTo>
                    <a:pt x="141745" y="8204"/>
                    <a:pt x="141840" y="8037"/>
                    <a:pt x="141852" y="7882"/>
                  </a:cubicBezTo>
                  <a:close/>
                  <a:moveTo>
                    <a:pt x="37779" y="3774"/>
                  </a:moveTo>
                  <a:cubicBezTo>
                    <a:pt x="37803" y="4084"/>
                    <a:pt x="38113" y="4108"/>
                    <a:pt x="38327" y="4239"/>
                  </a:cubicBezTo>
                  <a:lnTo>
                    <a:pt x="38017" y="4239"/>
                  </a:lnTo>
                  <a:cubicBezTo>
                    <a:pt x="37942" y="4216"/>
                    <a:pt x="37876" y="4206"/>
                    <a:pt x="37817" y="4206"/>
                  </a:cubicBezTo>
                  <a:cubicBezTo>
                    <a:pt x="37624" y="4206"/>
                    <a:pt x="37500" y="4311"/>
                    <a:pt x="37327" y="4429"/>
                  </a:cubicBezTo>
                  <a:cubicBezTo>
                    <a:pt x="37327" y="4453"/>
                    <a:pt x="37493" y="4775"/>
                    <a:pt x="37565" y="4775"/>
                  </a:cubicBezTo>
                  <a:cubicBezTo>
                    <a:pt x="37636" y="4775"/>
                    <a:pt x="37761" y="4716"/>
                    <a:pt x="37889" y="4716"/>
                  </a:cubicBezTo>
                  <a:cubicBezTo>
                    <a:pt x="37952" y="4716"/>
                    <a:pt x="38017" y="4731"/>
                    <a:pt x="38077" y="4775"/>
                  </a:cubicBezTo>
                  <a:cubicBezTo>
                    <a:pt x="38017" y="4846"/>
                    <a:pt x="37982" y="4989"/>
                    <a:pt x="37874" y="4989"/>
                  </a:cubicBezTo>
                  <a:cubicBezTo>
                    <a:pt x="37732" y="4989"/>
                    <a:pt x="37636" y="4846"/>
                    <a:pt x="37386" y="4846"/>
                  </a:cubicBezTo>
                  <a:cubicBezTo>
                    <a:pt x="37358" y="4846"/>
                    <a:pt x="37328" y="4845"/>
                    <a:pt x="37297" y="4845"/>
                  </a:cubicBezTo>
                  <a:cubicBezTo>
                    <a:pt x="37143" y="4845"/>
                    <a:pt x="36970" y="4862"/>
                    <a:pt x="36970" y="5060"/>
                  </a:cubicBezTo>
                  <a:cubicBezTo>
                    <a:pt x="36970" y="5298"/>
                    <a:pt x="37529" y="5453"/>
                    <a:pt x="37767" y="5537"/>
                  </a:cubicBezTo>
                  <a:cubicBezTo>
                    <a:pt x="37767" y="5537"/>
                    <a:pt x="37672" y="5715"/>
                    <a:pt x="37601" y="5715"/>
                  </a:cubicBezTo>
                  <a:cubicBezTo>
                    <a:pt x="37446" y="5715"/>
                    <a:pt x="37148" y="5584"/>
                    <a:pt x="37065" y="5489"/>
                  </a:cubicBezTo>
                  <a:lnTo>
                    <a:pt x="36791" y="5489"/>
                  </a:lnTo>
                  <a:cubicBezTo>
                    <a:pt x="36839" y="6120"/>
                    <a:pt x="37220" y="6191"/>
                    <a:pt x="37839" y="6191"/>
                  </a:cubicBezTo>
                  <a:cubicBezTo>
                    <a:pt x="37732" y="6358"/>
                    <a:pt x="37601" y="6382"/>
                    <a:pt x="37422" y="6465"/>
                  </a:cubicBezTo>
                  <a:cubicBezTo>
                    <a:pt x="37422" y="6596"/>
                    <a:pt x="37446" y="6691"/>
                    <a:pt x="37565" y="6691"/>
                  </a:cubicBezTo>
                  <a:cubicBezTo>
                    <a:pt x="37708" y="6691"/>
                    <a:pt x="37767" y="6596"/>
                    <a:pt x="37946" y="6513"/>
                  </a:cubicBezTo>
                  <a:cubicBezTo>
                    <a:pt x="38005" y="6644"/>
                    <a:pt x="38017" y="6799"/>
                    <a:pt x="38196" y="6799"/>
                  </a:cubicBezTo>
                  <a:cubicBezTo>
                    <a:pt x="38422" y="6799"/>
                    <a:pt x="38470" y="6620"/>
                    <a:pt x="38744" y="6620"/>
                  </a:cubicBezTo>
                  <a:cubicBezTo>
                    <a:pt x="39017" y="6620"/>
                    <a:pt x="39220" y="6703"/>
                    <a:pt x="39482" y="6799"/>
                  </a:cubicBezTo>
                  <a:cubicBezTo>
                    <a:pt x="39232" y="6858"/>
                    <a:pt x="38113" y="6822"/>
                    <a:pt x="38113" y="7227"/>
                  </a:cubicBezTo>
                  <a:cubicBezTo>
                    <a:pt x="38113" y="7561"/>
                    <a:pt x="38613" y="7775"/>
                    <a:pt x="38922" y="7775"/>
                  </a:cubicBezTo>
                  <a:cubicBezTo>
                    <a:pt x="38875" y="7834"/>
                    <a:pt x="38815" y="7906"/>
                    <a:pt x="38696" y="7930"/>
                  </a:cubicBezTo>
                  <a:cubicBezTo>
                    <a:pt x="38732" y="8227"/>
                    <a:pt x="39125" y="8311"/>
                    <a:pt x="39410" y="8311"/>
                  </a:cubicBezTo>
                  <a:cubicBezTo>
                    <a:pt x="39684" y="8311"/>
                    <a:pt x="39851" y="8204"/>
                    <a:pt x="39851" y="7811"/>
                  </a:cubicBezTo>
                  <a:cubicBezTo>
                    <a:pt x="40011" y="7936"/>
                    <a:pt x="40314" y="8205"/>
                    <a:pt x="40485" y="8205"/>
                  </a:cubicBezTo>
                  <a:cubicBezTo>
                    <a:pt x="40492" y="8205"/>
                    <a:pt x="40499" y="8204"/>
                    <a:pt x="40506" y="8204"/>
                  </a:cubicBezTo>
                  <a:lnTo>
                    <a:pt x="40506" y="7930"/>
                  </a:lnTo>
                  <a:lnTo>
                    <a:pt x="40827" y="7930"/>
                  </a:lnTo>
                  <a:cubicBezTo>
                    <a:pt x="40780" y="7751"/>
                    <a:pt x="40696" y="7703"/>
                    <a:pt x="40589" y="7489"/>
                  </a:cubicBezTo>
                  <a:cubicBezTo>
                    <a:pt x="40684" y="7382"/>
                    <a:pt x="40720" y="7275"/>
                    <a:pt x="40815" y="7168"/>
                  </a:cubicBezTo>
                  <a:cubicBezTo>
                    <a:pt x="40863" y="7406"/>
                    <a:pt x="40863" y="7596"/>
                    <a:pt x="41101" y="7596"/>
                  </a:cubicBezTo>
                  <a:cubicBezTo>
                    <a:pt x="41339" y="7596"/>
                    <a:pt x="41589" y="6953"/>
                    <a:pt x="41946" y="6906"/>
                  </a:cubicBezTo>
                  <a:cubicBezTo>
                    <a:pt x="42101" y="6882"/>
                    <a:pt x="42292" y="6930"/>
                    <a:pt x="42363" y="6799"/>
                  </a:cubicBezTo>
                  <a:cubicBezTo>
                    <a:pt x="42423" y="6703"/>
                    <a:pt x="42387" y="6620"/>
                    <a:pt x="42387" y="6465"/>
                  </a:cubicBezTo>
                  <a:cubicBezTo>
                    <a:pt x="42149" y="6453"/>
                    <a:pt x="41684" y="6191"/>
                    <a:pt x="41494" y="6191"/>
                  </a:cubicBezTo>
                  <a:cubicBezTo>
                    <a:pt x="41470" y="6191"/>
                    <a:pt x="41346" y="6276"/>
                    <a:pt x="41265" y="6276"/>
                  </a:cubicBezTo>
                  <a:cubicBezTo>
                    <a:pt x="41225" y="6276"/>
                    <a:pt x="41196" y="6255"/>
                    <a:pt x="41196" y="6191"/>
                  </a:cubicBezTo>
                  <a:cubicBezTo>
                    <a:pt x="41196" y="6060"/>
                    <a:pt x="41315" y="6013"/>
                    <a:pt x="41315" y="5858"/>
                  </a:cubicBezTo>
                  <a:cubicBezTo>
                    <a:pt x="41315" y="5715"/>
                    <a:pt x="41101" y="5691"/>
                    <a:pt x="41101" y="5537"/>
                  </a:cubicBezTo>
                  <a:cubicBezTo>
                    <a:pt x="41101" y="5275"/>
                    <a:pt x="41113" y="5167"/>
                    <a:pt x="40863" y="5167"/>
                  </a:cubicBezTo>
                  <a:lnTo>
                    <a:pt x="40684" y="5167"/>
                  </a:lnTo>
                  <a:lnTo>
                    <a:pt x="40780" y="5322"/>
                  </a:lnTo>
                  <a:lnTo>
                    <a:pt x="40780" y="5596"/>
                  </a:lnTo>
                  <a:lnTo>
                    <a:pt x="40553" y="5596"/>
                  </a:lnTo>
                  <a:cubicBezTo>
                    <a:pt x="40399" y="5406"/>
                    <a:pt x="40506" y="5120"/>
                    <a:pt x="40232" y="4989"/>
                  </a:cubicBezTo>
                  <a:cubicBezTo>
                    <a:pt x="40168" y="4961"/>
                    <a:pt x="40109" y="4951"/>
                    <a:pt x="40052" y="4951"/>
                  </a:cubicBezTo>
                  <a:cubicBezTo>
                    <a:pt x="39929" y="4951"/>
                    <a:pt x="39820" y="4997"/>
                    <a:pt x="39698" y="4997"/>
                  </a:cubicBezTo>
                  <a:cubicBezTo>
                    <a:pt x="39638" y="4997"/>
                    <a:pt x="39575" y="4986"/>
                    <a:pt x="39506" y="4953"/>
                  </a:cubicBezTo>
                  <a:cubicBezTo>
                    <a:pt x="39220" y="4822"/>
                    <a:pt x="39291" y="4191"/>
                    <a:pt x="38922" y="4013"/>
                  </a:cubicBezTo>
                  <a:cubicBezTo>
                    <a:pt x="38601" y="3858"/>
                    <a:pt x="38243" y="3822"/>
                    <a:pt x="37779" y="3774"/>
                  </a:cubicBezTo>
                  <a:close/>
                  <a:moveTo>
                    <a:pt x="139173" y="6251"/>
                  </a:moveTo>
                  <a:cubicBezTo>
                    <a:pt x="138447" y="6251"/>
                    <a:pt x="138292" y="7061"/>
                    <a:pt x="137875" y="7561"/>
                  </a:cubicBezTo>
                  <a:cubicBezTo>
                    <a:pt x="137768" y="7692"/>
                    <a:pt x="137542" y="7692"/>
                    <a:pt x="137542" y="8037"/>
                  </a:cubicBezTo>
                  <a:cubicBezTo>
                    <a:pt x="137542" y="8251"/>
                    <a:pt x="137601" y="8358"/>
                    <a:pt x="137815" y="8358"/>
                  </a:cubicBezTo>
                  <a:lnTo>
                    <a:pt x="138780" y="8037"/>
                  </a:lnTo>
                  <a:cubicBezTo>
                    <a:pt x="138780" y="8037"/>
                    <a:pt x="139339" y="7930"/>
                    <a:pt x="139411" y="7930"/>
                  </a:cubicBezTo>
                  <a:cubicBezTo>
                    <a:pt x="139468" y="7940"/>
                    <a:pt x="139544" y="7946"/>
                    <a:pt x="139631" y="7946"/>
                  </a:cubicBezTo>
                  <a:cubicBezTo>
                    <a:pt x="140038" y="7946"/>
                    <a:pt x="140685" y="7814"/>
                    <a:pt x="140685" y="7382"/>
                  </a:cubicBezTo>
                  <a:cubicBezTo>
                    <a:pt x="140685" y="7072"/>
                    <a:pt x="139935" y="6513"/>
                    <a:pt x="139685" y="6513"/>
                  </a:cubicBezTo>
                  <a:cubicBezTo>
                    <a:pt x="139554" y="6513"/>
                    <a:pt x="139482" y="6691"/>
                    <a:pt x="139351" y="6727"/>
                  </a:cubicBezTo>
                  <a:cubicBezTo>
                    <a:pt x="139506" y="6560"/>
                    <a:pt x="139411" y="6560"/>
                    <a:pt x="139411" y="6251"/>
                  </a:cubicBezTo>
                  <a:close/>
                  <a:moveTo>
                    <a:pt x="36029" y="7168"/>
                  </a:moveTo>
                  <a:cubicBezTo>
                    <a:pt x="35850" y="7192"/>
                    <a:pt x="35612" y="7275"/>
                    <a:pt x="35612" y="7489"/>
                  </a:cubicBezTo>
                  <a:cubicBezTo>
                    <a:pt x="35612" y="7930"/>
                    <a:pt x="35993" y="8061"/>
                    <a:pt x="36208" y="8311"/>
                  </a:cubicBezTo>
                  <a:cubicBezTo>
                    <a:pt x="36148" y="8335"/>
                    <a:pt x="36029" y="8430"/>
                    <a:pt x="36029" y="8537"/>
                  </a:cubicBezTo>
                  <a:cubicBezTo>
                    <a:pt x="36029" y="8654"/>
                    <a:pt x="36155" y="8700"/>
                    <a:pt x="36350" y="8700"/>
                  </a:cubicBezTo>
                  <a:cubicBezTo>
                    <a:pt x="36592" y="8700"/>
                    <a:pt x="36942" y="8629"/>
                    <a:pt x="37291" y="8537"/>
                  </a:cubicBezTo>
                  <a:cubicBezTo>
                    <a:pt x="37243" y="8299"/>
                    <a:pt x="37291" y="8144"/>
                    <a:pt x="37291" y="7989"/>
                  </a:cubicBezTo>
                  <a:cubicBezTo>
                    <a:pt x="37291" y="7537"/>
                    <a:pt x="36660" y="8013"/>
                    <a:pt x="36660" y="7489"/>
                  </a:cubicBezTo>
                  <a:cubicBezTo>
                    <a:pt x="36458" y="7489"/>
                    <a:pt x="36077" y="7334"/>
                    <a:pt x="36029" y="7168"/>
                  </a:cubicBezTo>
                  <a:close/>
                  <a:moveTo>
                    <a:pt x="32350" y="6620"/>
                  </a:moveTo>
                  <a:cubicBezTo>
                    <a:pt x="32136" y="6620"/>
                    <a:pt x="31981" y="6751"/>
                    <a:pt x="31766" y="6799"/>
                  </a:cubicBezTo>
                  <a:cubicBezTo>
                    <a:pt x="31766" y="7061"/>
                    <a:pt x="31826" y="7120"/>
                    <a:pt x="32076" y="7120"/>
                  </a:cubicBezTo>
                  <a:cubicBezTo>
                    <a:pt x="32052" y="7203"/>
                    <a:pt x="32005" y="7299"/>
                    <a:pt x="31945" y="7334"/>
                  </a:cubicBezTo>
                  <a:cubicBezTo>
                    <a:pt x="31993" y="7378"/>
                    <a:pt x="32035" y="7393"/>
                    <a:pt x="32085" y="7393"/>
                  </a:cubicBezTo>
                  <a:cubicBezTo>
                    <a:pt x="32186" y="7393"/>
                    <a:pt x="32318" y="7334"/>
                    <a:pt x="32588" y="7334"/>
                  </a:cubicBezTo>
                  <a:cubicBezTo>
                    <a:pt x="32552" y="7406"/>
                    <a:pt x="32552" y="7537"/>
                    <a:pt x="32588" y="7596"/>
                  </a:cubicBezTo>
                  <a:cubicBezTo>
                    <a:pt x="32362" y="7692"/>
                    <a:pt x="32207" y="7668"/>
                    <a:pt x="32040" y="7858"/>
                  </a:cubicBezTo>
                  <a:cubicBezTo>
                    <a:pt x="32175" y="8022"/>
                    <a:pt x="32248" y="8038"/>
                    <a:pt x="32403" y="8038"/>
                  </a:cubicBezTo>
                  <a:cubicBezTo>
                    <a:pt x="32440" y="8038"/>
                    <a:pt x="32481" y="8037"/>
                    <a:pt x="32528" y="8037"/>
                  </a:cubicBezTo>
                  <a:cubicBezTo>
                    <a:pt x="32673" y="8037"/>
                    <a:pt x="32808" y="8007"/>
                    <a:pt x="32916" y="8007"/>
                  </a:cubicBezTo>
                  <a:cubicBezTo>
                    <a:pt x="33011" y="8007"/>
                    <a:pt x="33085" y="8031"/>
                    <a:pt x="33124" y="8120"/>
                  </a:cubicBezTo>
                  <a:cubicBezTo>
                    <a:pt x="33175" y="8113"/>
                    <a:pt x="33223" y="8110"/>
                    <a:pt x="33269" y="8110"/>
                  </a:cubicBezTo>
                  <a:cubicBezTo>
                    <a:pt x="33519" y="8110"/>
                    <a:pt x="33699" y="8204"/>
                    <a:pt x="33981" y="8204"/>
                  </a:cubicBezTo>
                  <a:cubicBezTo>
                    <a:pt x="34398" y="8204"/>
                    <a:pt x="34362" y="8751"/>
                    <a:pt x="34791" y="8751"/>
                  </a:cubicBezTo>
                  <a:cubicBezTo>
                    <a:pt x="34934" y="8751"/>
                    <a:pt x="35124" y="8692"/>
                    <a:pt x="35124" y="8465"/>
                  </a:cubicBezTo>
                  <a:cubicBezTo>
                    <a:pt x="35124" y="8227"/>
                    <a:pt x="34755" y="8061"/>
                    <a:pt x="34612" y="7882"/>
                  </a:cubicBezTo>
                  <a:cubicBezTo>
                    <a:pt x="34648" y="7823"/>
                    <a:pt x="34719" y="7727"/>
                    <a:pt x="34755" y="7668"/>
                  </a:cubicBezTo>
                  <a:cubicBezTo>
                    <a:pt x="34672" y="7561"/>
                    <a:pt x="34469" y="7168"/>
                    <a:pt x="34219" y="7168"/>
                  </a:cubicBezTo>
                  <a:cubicBezTo>
                    <a:pt x="34100" y="7168"/>
                    <a:pt x="34052" y="7334"/>
                    <a:pt x="33945" y="7334"/>
                  </a:cubicBezTo>
                  <a:cubicBezTo>
                    <a:pt x="33743" y="7334"/>
                    <a:pt x="33767" y="6834"/>
                    <a:pt x="33398" y="6834"/>
                  </a:cubicBezTo>
                  <a:cubicBezTo>
                    <a:pt x="33255" y="6834"/>
                    <a:pt x="33183" y="7013"/>
                    <a:pt x="33040" y="7013"/>
                  </a:cubicBezTo>
                  <a:cubicBezTo>
                    <a:pt x="32814" y="7013"/>
                    <a:pt x="32731" y="6620"/>
                    <a:pt x="32350" y="6620"/>
                  </a:cubicBezTo>
                  <a:close/>
                  <a:moveTo>
                    <a:pt x="33576" y="8465"/>
                  </a:moveTo>
                  <a:cubicBezTo>
                    <a:pt x="33505" y="8465"/>
                    <a:pt x="33088" y="8799"/>
                    <a:pt x="33421" y="8799"/>
                  </a:cubicBezTo>
                  <a:cubicBezTo>
                    <a:pt x="33683" y="8799"/>
                    <a:pt x="33910" y="8799"/>
                    <a:pt x="33993" y="8644"/>
                  </a:cubicBezTo>
                  <a:cubicBezTo>
                    <a:pt x="33838" y="8573"/>
                    <a:pt x="33779" y="8465"/>
                    <a:pt x="33576" y="8465"/>
                  </a:cubicBezTo>
                  <a:close/>
                  <a:moveTo>
                    <a:pt x="26954" y="8444"/>
                  </a:moveTo>
                  <a:cubicBezTo>
                    <a:pt x="26879" y="8444"/>
                    <a:pt x="26825" y="8505"/>
                    <a:pt x="26825" y="8680"/>
                  </a:cubicBezTo>
                  <a:cubicBezTo>
                    <a:pt x="26825" y="8799"/>
                    <a:pt x="27016" y="9013"/>
                    <a:pt x="27183" y="9013"/>
                  </a:cubicBezTo>
                  <a:cubicBezTo>
                    <a:pt x="27314" y="9013"/>
                    <a:pt x="27361" y="8882"/>
                    <a:pt x="27433" y="8751"/>
                  </a:cubicBezTo>
                  <a:cubicBezTo>
                    <a:pt x="27360" y="8703"/>
                    <a:pt x="27110" y="8444"/>
                    <a:pt x="26954" y="8444"/>
                  </a:cubicBezTo>
                  <a:close/>
                  <a:moveTo>
                    <a:pt x="37874" y="8799"/>
                  </a:moveTo>
                  <a:cubicBezTo>
                    <a:pt x="37529" y="8799"/>
                    <a:pt x="36874" y="8835"/>
                    <a:pt x="36696" y="9049"/>
                  </a:cubicBezTo>
                  <a:cubicBezTo>
                    <a:pt x="36696" y="9049"/>
                    <a:pt x="37743" y="9287"/>
                    <a:pt x="37839" y="9287"/>
                  </a:cubicBezTo>
                  <a:cubicBezTo>
                    <a:pt x="38005" y="9287"/>
                    <a:pt x="38113" y="9180"/>
                    <a:pt x="38113" y="9073"/>
                  </a:cubicBezTo>
                  <a:lnTo>
                    <a:pt x="38113" y="8799"/>
                  </a:lnTo>
                  <a:cubicBezTo>
                    <a:pt x="38053" y="8811"/>
                    <a:pt x="38029" y="8815"/>
                    <a:pt x="38016" y="8815"/>
                  </a:cubicBezTo>
                  <a:cubicBezTo>
                    <a:pt x="37991" y="8815"/>
                    <a:pt x="38009" y="8799"/>
                    <a:pt x="37874" y="8799"/>
                  </a:cubicBezTo>
                  <a:close/>
                  <a:moveTo>
                    <a:pt x="29171" y="8311"/>
                  </a:moveTo>
                  <a:cubicBezTo>
                    <a:pt x="28802" y="8311"/>
                    <a:pt x="27695" y="8358"/>
                    <a:pt x="27695" y="8858"/>
                  </a:cubicBezTo>
                  <a:cubicBezTo>
                    <a:pt x="27695" y="9049"/>
                    <a:pt x="28004" y="9442"/>
                    <a:pt x="28266" y="9442"/>
                  </a:cubicBezTo>
                  <a:cubicBezTo>
                    <a:pt x="28671" y="9442"/>
                    <a:pt x="29266" y="9251"/>
                    <a:pt x="29230" y="8799"/>
                  </a:cubicBezTo>
                  <a:lnTo>
                    <a:pt x="28718" y="8799"/>
                  </a:lnTo>
                  <a:cubicBezTo>
                    <a:pt x="28992" y="8799"/>
                    <a:pt x="29302" y="8727"/>
                    <a:pt x="29504" y="8537"/>
                  </a:cubicBezTo>
                  <a:cubicBezTo>
                    <a:pt x="29445" y="8442"/>
                    <a:pt x="29373" y="8311"/>
                    <a:pt x="29171" y="8311"/>
                  </a:cubicBezTo>
                  <a:close/>
                  <a:moveTo>
                    <a:pt x="31528" y="8799"/>
                  </a:moveTo>
                  <a:cubicBezTo>
                    <a:pt x="31528" y="9073"/>
                    <a:pt x="31969" y="9656"/>
                    <a:pt x="32171" y="9656"/>
                  </a:cubicBezTo>
                  <a:cubicBezTo>
                    <a:pt x="32290" y="9656"/>
                    <a:pt x="32398" y="9549"/>
                    <a:pt x="32421" y="9406"/>
                  </a:cubicBezTo>
                  <a:cubicBezTo>
                    <a:pt x="32040" y="9251"/>
                    <a:pt x="32005" y="8799"/>
                    <a:pt x="31528" y="8799"/>
                  </a:cubicBezTo>
                  <a:close/>
                  <a:moveTo>
                    <a:pt x="135696" y="9335"/>
                  </a:moveTo>
                  <a:cubicBezTo>
                    <a:pt x="135625" y="9406"/>
                    <a:pt x="135529" y="9489"/>
                    <a:pt x="135422" y="9549"/>
                  </a:cubicBezTo>
                  <a:cubicBezTo>
                    <a:pt x="135446" y="9656"/>
                    <a:pt x="135518" y="9775"/>
                    <a:pt x="135601" y="9775"/>
                  </a:cubicBezTo>
                  <a:cubicBezTo>
                    <a:pt x="135827" y="9775"/>
                    <a:pt x="135934" y="9644"/>
                    <a:pt x="135970" y="9335"/>
                  </a:cubicBezTo>
                  <a:close/>
                  <a:moveTo>
                    <a:pt x="26909" y="9989"/>
                  </a:moveTo>
                  <a:cubicBezTo>
                    <a:pt x="26909" y="10180"/>
                    <a:pt x="27052" y="10275"/>
                    <a:pt x="27147" y="10275"/>
                  </a:cubicBezTo>
                  <a:lnTo>
                    <a:pt x="27540" y="10275"/>
                  </a:lnTo>
                  <a:lnTo>
                    <a:pt x="27540" y="9989"/>
                  </a:lnTo>
                  <a:close/>
                  <a:moveTo>
                    <a:pt x="94739" y="5501"/>
                  </a:moveTo>
                  <a:cubicBezTo>
                    <a:pt x="94512" y="5501"/>
                    <a:pt x="94381" y="5501"/>
                    <a:pt x="94381" y="5822"/>
                  </a:cubicBezTo>
                  <a:cubicBezTo>
                    <a:pt x="94381" y="6227"/>
                    <a:pt x="94489" y="6430"/>
                    <a:pt x="94596" y="6775"/>
                  </a:cubicBezTo>
                  <a:cubicBezTo>
                    <a:pt x="94143" y="6572"/>
                    <a:pt x="94274" y="5822"/>
                    <a:pt x="93774" y="5822"/>
                  </a:cubicBezTo>
                  <a:cubicBezTo>
                    <a:pt x="93619" y="5822"/>
                    <a:pt x="93477" y="5989"/>
                    <a:pt x="93477" y="6191"/>
                  </a:cubicBezTo>
                  <a:cubicBezTo>
                    <a:pt x="93477" y="6276"/>
                    <a:pt x="93497" y="6352"/>
                    <a:pt x="93530" y="6403"/>
                  </a:cubicBezTo>
                  <a:lnTo>
                    <a:pt x="93530" y="6403"/>
                  </a:lnTo>
                  <a:cubicBezTo>
                    <a:pt x="93416" y="6317"/>
                    <a:pt x="93266" y="6292"/>
                    <a:pt x="93108" y="6144"/>
                  </a:cubicBezTo>
                  <a:cubicBezTo>
                    <a:pt x="93167" y="6037"/>
                    <a:pt x="93238" y="5977"/>
                    <a:pt x="93334" y="5846"/>
                  </a:cubicBezTo>
                  <a:cubicBezTo>
                    <a:pt x="92917" y="5751"/>
                    <a:pt x="92715" y="5751"/>
                    <a:pt x="92417" y="5751"/>
                  </a:cubicBezTo>
                  <a:cubicBezTo>
                    <a:pt x="92238" y="5751"/>
                    <a:pt x="91857" y="6168"/>
                    <a:pt x="91786" y="6275"/>
                  </a:cubicBezTo>
                  <a:cubicBezTo>
                    <a:pt x="91917" y="6430"/>
                    <a:pt x="92107" y="6799"/>
                    <a:pt x="92238" y="6799"/>
                  </a:cubicBezTo>
                  <a:cubicBezTo>
                    <a:pt x="92298" y="6799"/>
                    <a:pt x="92334" y="6858"/>
                    <a:pt x="92381" y="6882"/>
                  </a:cubicBezTo>
                  <a:cubicBezTo>
                    <a:pt x="92310" y="7227"/>
                    <a:pt x="92584" y="7406"/>
                    <a:pt x="92893" y="7596"/>
                  </a:cubicBezTo>
                  <a:cubicBezTo>
                    <a:pt x="92834" y="7596"/>
                    <a:pt x="92798" y="7620"/>
                    <a:pt x="92750" y="7644"/>
                  </a:cubicBezTo>
                  <a:cubicBezTo>
                    <a:pt x="92834" y="7858"/>
                    <a:pt x="93036" y="7989"/>
                    <a:pt x="93322" y="7989"/>
                  </a:cubicBezTo>
                  <a:cubicBezTo>
                    <a:pt x="93703" y="7989"/>
                    <a:pt x="93703" y="7513"/>
                    <a:pt x="93870" y="7406"/>
                  </a:cubicBezTo>
                  <a:lnTo>
                    <a:pt x="94012" y="7406"/>
                  </a:lnTo>
                  <a:cubicBezTo>
                    <a:pt x="94096" y="7465"/>
                    <a:pt x="94251" y="7596"/>
                    <a:pt x="94286" y="7596"/>
                  </a:cubicBezTo>
                  <a:lnTo>
                    <a:pt x="94762" y="7596"/>
                  </a:lnTo>
                  <a:cubicBezTo>
                    <a:pt x="94560" y="7799"/>
                    <a:pt x="94072" y="8061"/>
                    <a:pt x="93834" y="8144"/>
                  </a:cubicBezTo>
                  <a:cubicBezTo>
                    <a:pt x="93739" y="8168"/>
                    <a:pt x="93334" y="8168"/>
                    <a:pt x="93334" y="8358"/>
                  </a:cubicBezTo>
                  <a:cubicBezTo>
                    <a:pt x="93334" y="8633"/>
                    <a:pt x="93461" y="8698"/>
                    <a:pt x="93613" y="8698"/>
                  </a:cubicBezTo>
                  <a:cubicBezTo>
                    <a:pt x="93752" y="8698"/>
                    <a:pt x="93910" y="8644"/>
                    <a:pt x="94012" y="8644"/>
                  </a:cubicBezTo>
                  <a:cubicBezTo>
                    <a:pt x="94143" y="8644"/>
                    <a:pt x="94727" y="8668"/>
                    <a:pt x="94834" y="8751"/>
                  </a:cubicBezTo>
                  <a:cubicBezTo>
                    <a:pt x="94608" y="8811"/>
                    <a:pt x="94417" y="8751"/>
                    <a:pt x="94239" y="8930"/>
                  </a:cubicBezTo>
                  <a:cubicBezTo>
                    <a:pt x="94239" y="8930"/>
                    <a:pt x="94004" y="8890"/>
                    <a:pt x="93776" y="8890"/>
                  </a:cubicBezTo>
                  <a:cubicBezTo>
                    <a:pt x="93701" y="8890"/>
                    <a:pt x="93625" y="8894"/>
                    <a:pt x="93560" y="8906"/>
                  </a:cubicBezTo>
                  <a:cubicBezTo>
                    <a:pt x="93560" y="9644"/>
                    <a:pt x="94548" y="9918"/>
                    <a:pt x="94977" y="10275"/>
                  </a:cubicBezTo>
                  <a:cubicBezTo>
                    <a:pt x="95227" y="9966"/>
                    <a:pt x="95191" y="9358"/>
                    <a:pt x="95501" y="9073"/>
                  </a:cubicBezTo>
                  <a:cubicBezTo>
                    <a:pt x="95596" y="8989"/>
                    <a:pt x="95739" y="9037"/>
                    <a:pt x="95775" y="8906"/>
                  </a:cubicBezTo>
                  <a:cubicBezTo>
                    <a:pt x="95953" y="8335"/>
                    <a:pt x="96156" y="7382"/>
                    <a:pt x="96775" y="7382"/>
                  </a:cubicBezTo>
                  <a:cubicBezTo>
                    <a:pt x="96775" y="7382"/>
                    <a:pt x="96918" y="7668"/>
                    <a:pt x="97203" y="7703"/>
                  </a:cubicBezTo>
                  <a:cubicBezTo>
                    <a:pt x="97120" y="7703"/>
                    <a:pt x="97048" y="7727"/>
                    <a:pt x="96953" y="7751"/>
                  </a:cubicBezTo>
                  <a:cubicBezTo>
                    <a:pt x="97025" y="7930"/>
                    <a:pt x="97191" y="8311"/>
                    <a:pt x="97310" y="8358"/>
                  </a:cubicBezTo>
                  <a:cubicBezTo>
                    <a:pt x="97275" y="8680"/>
                    <a:pt x="97084" y="8573"/>
                    <a:pt x="97048" y="8966"/>
                  </a:cubicBezTo>
                  <a:cubicBezTo>
                    <a:pt x="97275" y="8989"/>
                    <a:pt x="97656" y="8966"/>
                    <a:pt x="97870" y="9013"/>
                  </a:cubicBezTo>
                  <a:cubicBezTo>
                    <a:pt x="97822" y="9120"/>
                    <a:pt x="97822" y="9227"/>
                    <a:pt x="97858" y="9406"/>
                  </a:cubicBezTo>
                  <a:cubicBezTo>
                    <a:pt x="98311" y="9227"/>
                    <a:pt x="98513" y="8858"/>
                    <a:pt x="99001" y="8668"/>
                  </a:cubicBezTo>
                  <a:cubicBezTo>
                    <a:pt x="98834" y="8382"/>
                    <a:pt x="98311" y="8549"/>
                    <a:pt x="98311" y="7882"/>
                  </a:cubicBezTo>
                  <a:lnTo>
                    <a:pt x="97727" y="7882"/>
                  </a:lnTo>
                  <a:cubicBezTo>
                    <a:pt x="97787" y="7799"/>
                    <a:pt x="97763" y="7668"/>
                    <a:pt x="97727" y="7561"/>
                  </a:cubicBezTo>
                  <a:cubicBezTo>
                    <a:pt x="97655" y="7568"/>
                    <a:pt x="97604" y="7579"/>
                    <a:pt x="97544" y="7579"/>
                  </a:cubicBezTo>
                  <a:cubicBezTo>
                    <a:pt x="97505" y="7579"/>
                    <a:pt x="97462" y="7575"/>
                    <a:pt x="97406" y="7561"/>
                  </a:cubicBezTo>
                  <a:cubicBezTo>
                    <a:pt x="97465" y="7561"/>
                    <a:pt x="97537" y="7561"/>
                    <a:pt x="97584" y="7537"/>
                  </a:cubicBezTo>
                  <a:cubicBezTo>
                    <a:pt x="97406" y="7275"/>
                    <a:pt x="96441" y="6620"/>
                    <a:pt x="96132" y="6620"/>
                  </a:cubicBezTo>
                  <a:cubicBezTo>
                    <a:pt x="96084" y="6620"/>
                    <a:pt x="96013" y="6596"/>
                    <a:pt x="95953" y="6596"/>
                  </a:cubicBezTo>
                  <a:cubicBezTo>
                    <a:pt x="95989" y="6430"/>
                    <a:pt x="96025" y="6084"/>
                    <a:pt x="95739" y="6084"/>
                  </a:cubicBezTo>
                  <a:cubicBezTo>
                    <a:pt x="95596" y="6084"/>
                    <a:pt x="95560" y="6275"/>
                    <a:pt x="95417" y="6358"/>
                  </a:cubicBezTo>
                  <a:cubicBezTo>
                    <a:pt x="95417" y="6215"/>
                    <a:pt x="95465" y="6084"/>
                    <a:pt x="95465" y="5929"/>
                  </a:cubicBezTo>
                  <a:cubicBezTo>
                    <a:pt x="95465" y="5715"/>
                    <a:pt x="94977" y="5501"/>
                    <a:pt x="94739" y="5501"/>
                  </a:cubicBezTo>
                  <a:close/>
                  <a:moveTo>
                    <a:pt x="48471" y="929"/>
                  </a:moveTo>
                  <a:cubicBezTo>
                    <a:pt x="48221" y="929"/>
                    <a:pt x="48149" y="1298"/>
                    <a:pt x="47899" y="1298"/>
                  </a:cubicBezTo>
                  <a:cubicBezTo>
                    <a:pt x="47626" y="1298"/>
                    <a:pt x="47530" y="1048"/>
                    <a:pt x="47209" y="1048"/>
                  </a:cubicBezTo>
                  <a:cubicBezTo>
                    <a:pt x="47114" y="1048"/>
                    <a:pt x="47030" y="1107"/>
                    <a:pt x="46995" y="1191"/>
                  </a:cubicBezTo>
                  <a:lnTo>
                    <a:pt x="44911" y="1191"/>
                  </a:lnTo>
                  <a:cubicBezTo>
                    <a:pt x="44720" y="1191"/>
                    <a:pt x="44578" y="1262"/>
                    <a:pt x="44494" y="1477"/>
                  </a:cubicBezTo>
                  <a:cubicBezTo>
                    <a:pt x="44403" y="1568"/>
                    <a:pt x="44373" y="1596"/>
                    <a:pt x="44353" y="1596"/>
                  </a:cubicBezTo>
                  <a:cubicBezTo>
                    <a:pt x="44321" y="1596"/>
                    <a:pt x="44316" y="1524"/>
                    <a:pt x="44125" y="1524"/>
                  </a:cubicBezTo>
                  <a:cubicBezTo>
                    <a:pt x="43601" y="1524"/>
                    <a:pt x="43387" y="1977"/>
                    <a:pt x="43220" y="2500"/>
                  </a:cubicBezTo>
                  <a:cubicBezTo>
                    <a:pt x="43054" y="2429"/>
                    <a:pt x="42351" y="2024"/>
                    <a:pt x="42006" y="2024"/>
                  </a:cubicBezTo>
                  <a:cubicBezTo>
                    <a:pt x="41625" y="2024"/>
                    <a:pt x="41863" y="2500"/>
                    <a:pt x="41280" y="2500"/>
                  </a:cubicBezTo>
                  <a:cubicBezTo>
                    <a:pt x="41280" y="2584"/>
                    <a:pt x="41208" y="2667"/>
                    <a:pt x="41137" y="2667"/>
                  </a:cubicBezTo>
                  <a:lnTo>
                    <a:pt x="40744" y="2667"/>
                  </a:lnTo>
                  <a:cubicBezTo>
                    <a:pt x="40208" y="2667"/>
                    <a:pt x="39029" y="2929"/>
                    <a:pt x="38922" y="3477"/>
                  </a:cubicBezTo>
                  <a:lnTo>
                    <a:pt x="39327" y="3477"/>
                  </a:lnTo>
                  <a:cubicBezTo>
                    <a:pt x="39375" y="3429"/>
                    <a:pt x="39482" y="3370"/>
                    <a:pt x="39601" y="3322"/>
                  </a:cubicBezTo>
                  <a:lnTo>
                    <a:pt x="40137" y="3322"/>
                  </a:lnTo>
                  <a:cubicBezTo>
                    <a:pt x="39922" y="3405"/>
                    <a:pt x="39815" y="3477"/>
                    <a:pt x="39637" y="3691"/>
                  </a:cubicBezTo>
                  <a:cubicBezTo>
                    <a:pt x="39672" y="3715"/>
                    <a:pt x="39875" y="3858"/>
                    <a:pt x="39958" y="3858"/>
                  </a:cubicBezTo>
                  <a:cubicBezTo>
                    <a:pt x="40303" y="3858"/>
                    <a:pt x="40327" y="3477"/>
                    <a:pt x="40684" y="3477"/>
                  </a:cubicBezTo>
                  <a:cubicBezTo>
                    <a:pt x="40827" y="3477"/>
                    <a:pt x="40887" y="3477"/>
                    <a:pt x="41041" y="3524"/>
                  </a:cubicBezTo>
                  <a:cubicBezTo>
                    <a:pt x="40577" y="3691"/>
                    <a:pt x="40125" y="3632"/>
                    <a:pt x="39922" y="4191"/>
                  </a:cubicBezTo>
                  <a:cubicBezTo>
                    <a:pt x="39970" y="4183"/>
                    <a:pt x="40043" y="4181"/>
                    <a:pt x="40131" y="4181"/>
                  </a:cubicBezTo>
                  <a:cubicBezTo>
                    <a:pt x="40309" y="4181"/>
                    <a:pt x="40549" y="4191"/>
                    <a:pt x="40780" y="4191"/>
                  </a:cubicBezTo>
                  <a:cubicBezTo>
                    <a:pt x="40541" y="4215"/>
                    <a:pt x="40410" y="4322"/>
                    <a:pt x="40279" y="4429"/>
                  </a:cubicBezTo>
                  <a:cubicBezTo>
                    <a:pt x="40410" y="4620"/>
                    <a:pt x="40922" y="4882"/>
                    <a:pt x="41280" y="4882"/>
                  </a:cubicBezTo>
                  <a:cubicBezTo>
                    <a:pt x="41446" y="4882"/>
                    <a:pt x="41553" y="4775"/>
                    <a:pt x="41684" y="4667"/>
                  </a:cubicBezTo>
                  <a:lnTo>
                    <a:pt x="41911" y="4667"/>
                  </a:lnTo>
                  <a:cubicBezTo>
                    <a:pt x="41803" y="4953"/>
                    <a:pt x="42280" y="5108"/>
                    <a:pt x="42637" y="5108"/>
                  </a:cubicBezTo>
                  <a:cubicBezTo>
                    <a:pt x="42792" y="5108"/>
                    <a:pt x="42863" y="4882"/>
                    <a:pt x="43006" y="4882"/>
                  </a:cubicBezTo>
                  <a:cubicBezTo>
                    <a:pt x="43185" y="4882"/>
                    <a:pt x="43292" y="5060"/>
                    <a:pt x="43637" y="5060"/>
                  </a:cubicBezTo>
                  <a:cubicBezTo>
                    <a:pt x="44220" y="5060"/>
                    <a:pt x="44637" y="4906"/>
                    <a:pt x="44994" y="4560"/>
                  </a:cubicBezTo>
                  <a:lnTo>
                    <a:pt x="45268" y="4560"/>
                  </a:lnTo>
                  <a:cubicBezTo>
                    <a:pt x="45054" y="4882"/>
                    <a:pt x="44744" y="4989"/>
                    <a:pt x="44399" y="5167"/>
                  </a:cubicBezTo>
                  <a:lnTo>
                    <a:pt x="43494" y="5167"/>
                  </a:lnTo>
                  <a:cubicBezTo>
                    <a:pt x="43458" y="5227"/>
                    <a:pt x="43363" y="5298"/>
                    <a:pt x="43363" y="5382"/>
                  </a:cubicBezTo>
                  <a:cubicBezTo>
                    <a:pt x="43363" y="5513"/>
                    <a:pt x="43947" y="5953"/>
                    <a:pt x="44042" y="6060"/>
                  </a:cubicBezTo>
                  <a:cubicBezTo>
                    <a:pt x="44019" y="6063"/>
                    <a:pt x="43997" y="6064"/>
                    <a:pt x="43975" y="6064"/>
                  </a:cubicBezTo>
                  <a:cubicBezTo>
                    <a:pt x="43514" y="6064"/>
                    <a:pt x="43343" y="5481"/>
                    <a:pt x="42911" y="5322"/>
                  </a:cubicBezTo>
                  <a:cubicBezTo>
                    <a:pt x="42754" y="5265"/>
                    <a:pt x="42587" y="5248"/>
                    <a:pt x="42433" y="5248"/>
                  </a:cubicBezTo>
                  <a:cubicBezTo>
                    <a:pt x="42236" y="5248"/>
                    <a:pt x="42060" y="5275"/>
                    <a:pt x="41946" y="5275"/>
                  </a:cubicBezTo>
                  <a:cubicBezTo>
                    <a:pt x="41891" y="5275"/>
                    <a:pt x="41830" y="5253"/>
                    <a:pt x="41771" y="5253"/>
                  </a:cubicBezTo>
                  <a:cubicBezTo>
                    <a:pt x="41741" y="5253"/>
                    <a:pt x="41712" y="5259"/>
                    <a:pt x="41684" y="5275"/>
                  </a:cubicBezTo>
                  <a:cubicBezTo>
                    <a:pt x="41720" y="5453"/>
                    <a:pt x="41756" y="5537"/>
                    <a:pt x="41946" y="5537"/>
                  </a:cubicBezTo>
                  <a:cubicBezTo>
                    <a:pt x="41893" y="5537"/>
                    <a:pt x="41832" y="5532"/>
                    <a:pt x="41772" y="5532"/>
                  </a:cubicBezTo>
                  <a:cubicBezTo>
                    <a:pt x="41629" y="5532"/>
                    <a:pt x="41494" y="5556"/>
                    <a:pt x="41494" y="5715"/>
                  </a:cubicBezTo>
                  <a:cubicBezTo>
                    <a:pt x="41494" y="6096"/>
                    <a:pt x="42732" y="6096"/>
                    <a:pt x="42732" y="6799"/>
                  </a:cubicBezTo>
                  <a:cubicBezTo>
                    <a:pt x="42732" y="7406"/>
                    <a:pt x="42184" y="7203"/>
                    <a:pt x="41732" y="7382"/>
                  </a:cubicBezTo>
                  <a:cubicBezTo>
                    <a:pt x="41458" y="7489"/>
                    <a:pt x="41339" y="7727"/>
                    <a:pt x="41196" y="8096"/>
                  </a:cubicBezTo>
                  <a:lnTo>
                    <a:pt x="41196" y="8358"/>
                  </a:lnTo>
                  <a:lnTo>
                    <a:pt x="41458" y="8358"/>
                  </a:lnTo>
                  <a:cubicBezTo>
                    <a:pt x="41542" y="8275"/>
                    <a:pt x="41542" y="8275"/>
                    <a:pt x="41649" y="8204"/>
                  </a:cubicBezTo>
                  <a:lnTo>
                    <a:pt x="41911" y="8204"/>
                  </a:lnTo>
                  <a:cubicBezTo>
                    <a:pt x="41911" y="8727"/>
                    <a:pt x="42482" y="8989"/>
                    <a:pt x="42732" y="9287"/>
                  </a:cubicBezTo>
                  <a:lnTo>
                    <a:pt x="42411" y="9287"/>
                  </a:lnTo>
                  <a:cubicBezTo>
                    <a:pt x="42065" y="9049"/>
                    <a:pt x="41863" y="8680"/>
                    <a:pt x="41280" y="8680"/>
                  </a:cubicBezTo>
                  <a:cubicBezTo>
                    <a:pt x="41217" y="8680"/>
                    <a:pt x="41143" y="8670"/>
                    <a:pt x="41073" y="8670"/>
                  </a:cubicBezTo>
                  <a:cubicBezTo>
                    <a:pt x="40943" y="8670"/>
                    <a:pt x="40827" y="8705"/>
                    <a:pt x="40827" y="8906"/>
                  </a:cubicBezTo>
                  <a:cubicBezTo>
                    <a:pt x="40827" y="9287"/>
                    <a:pt x="41208" y="9358"/>
                    <a:pt x="41422" y="9549"/>
                  </a:cubicBezTo>
                  <a:cubicBezTo>
                    <a:pt x="41041" y="9882"/>
                    <a:pt x="40101" y="9549"/>
                    <a:pt x="40101" y="10418"/>
                  </a:cubicBezTo>
                  <a:cubicBezTo>
                    <a:pt x="40101" y="10490"/>
                    <a:pt x="40160" y="10597"/>
                    <a:pt x="40279" y="10597"/>
                  </a:cubicBezTo>
                  <a:cubicBezTo>
                    <a:pt x="40375" y="10597"/>
                    <a:pt x="40446" y="10490"/>
                    <a:pt x="40506" y="10382"/>
                  </a:cubicBezTo>
                  <a:cubicBezTo>
                    <a:pt x="41137" y="10621"/>
                    <a:pt x="41625" y="10811"/>
                    <a:pt x="42220" y="10811"/>
                  </a:cubicBezTo>
                  <a:cubicBezTo>
                    <a:pt x="42494" y="10811"/>
                    <a:pt x="42601" y="10597"/>
                    <a:pt x="42768" y="10597"/>
                  </a:cubicBezTo>
                  <a:lnTo>
                    <a:pt x="44125" y="10597"/>
                  </a:lnTo>
                  <a:cubicBezTo>
                    <a:pt x="44494" y="10597"/>
                    <a:pt x="44304" y="10918"/>
                    <a:pt x="44720" y="10918"/>
                  </a:cubicBezTo>
                  <a:cubicBezTo>
                    <a:pt x="45137" y="10918"/>
                    <a:pt x="46173" y="10525"/>
                    <a:pt x="46173" y="10156"/>
                  </a:cubicBezTo>
                  <a:cubicBezTo>
                    <a:pt x="46173" y="10004"/>
                    <a:pt x="46036" y="9989"/>
                    <a:pt x="45951" y="9989"/>
                  </a:cubicBezTo>
                  <a:cubicBezTo>
                    <a:pt x="45929" y="9989"/>
                    <a:pt x="45911" y="9989"/>
                    <a:pt x="45899" y="9989"/>
                  </a:cubicBezTo>
                  <a:lnTo>
                    <a:pt x="45447" y="9989"/>
                  </a:lnTo>
                  <a:cubicBezTo>
                    <a:pt x="45447" y="9251"/>
                    <a:pt x="46209" y="9656"/>
                    <a:pt x="46209" y="8966"/>
                  </a:cubicBezTo>
                  <a:cubicBezTo>
                    <a:pt x="46209" y="8835"/>
                    <a:pt x="46125" y="8799"/>
                    <a:pt x="46078" y="8644"/>
                  </a:cubicBezTo>
                  <a:lnTo>
                    <a:pt x="46995" y="8644"/>
                  </a:lnTo>
                  <a:cubicBezTo>
                    <a:pt x="47292" y="8382"/>
                    <a:pt x="47423" y="7858"/>
                    <a:pt x="47804" y="7644"/>
                  </a:cubicBezTo>
                  <a:cubicBezTo>
                    <a:pt x="47697" y="7334"/>
                    <a:pt x="47495" y="7251"/>
                    <a:pt x="47280" y="7120"/>
                  </a:cubicBezTo>
                  <a:lnTo>
                    <a:pt x="47280" y="7120"/>
                  </a:lnTo>
                  <a:cubicBezTo>
                    <a:pt x="47379" y="7134"/>
                    <a:pt x="47467" y="7146"/>
                    <a:pt x="47541" y="7146"/>
                  </a:cubicBezTo>
                  <a:cubicBezTo>
                    <a:pt x="47728" y="7146"/>
                    <a:pt x="47830" y="7067"/>
                    <a:pt x="47804" y="6727"/>
                  </a:cubicBezTo>
                  <a:lnTo>
                    <a:pt x="47292" y="6727"/>
                  </a:lnTo>
                  <a:cubicBezTo>
                    <a:pt x="47590" y="6453"/>
                    <a:pt x="48042" y="6406"/>
                    <a:pt x="48435" y="6251"/>
                  </a:cubicBezTo>
                  <a:cubicBezTo>
                    <a:pt x="48490" y="6231"/>
                    <a:pt x="48548" y="6224"/>
                    <a:pt x="48608" y="6224"/>
                  </a:cubicBezTo>
                  <a:cubicBezTo>
                    <a:pt x="48772" y="6224"/>
                    <a:pt x="48949" y="6279"/>
                    <a:pt x="49109" y="6279"/>
                  </a:cubicBezTo>
                  <a:cubicBezTo>
                    <a:pt x="49207" y="6279"/>
                    <a:pt x="49298" y="6258"/>
                    <a:pt x="49376" y="6191"/>
                  </a:cubicBezTo>
                  <a:cubicBezTo>
                    <a:pt x="49924" y="5715"/>
                    <a:pt x="50340" y="4846"/>
                    <a:pt x="51067" y="4560"/>
                  </a:cubicBezTo>
                  <a:cubicBezTo>
                    <a:pt x="51721" y="4298"/>
                    <a:pt x="52733" y="4001"/>
                    <a:pt x="53150" y="3501"/>
                  </a:cubicBezTo>
                  <a:cubicBezTo>
                    <a:pt x="53119" y="3499"/>
                    <a:pt x="53086" y="3498"/>
                    <a:pt x="53052" y="3498"/>
                  </a:cubicBezTo>
                  <a:cubicBezTo>
                    <a:pt x="52795" y="3498"/>
                    <a:pt x="52479" y="3540"/>
                    <a:pt x="52222" y="3540"/>
                  </a:cubicBezTo>
                  <a:cubicBezTo>
                    <a:pt x="52026" y="3540"/>
                    <a:pt x="51865" y="3516"/>
                    <a:pt x="51793" y="3429"/>
                  </a:cubicBezTo>
                  <a:cubicBezTo>
                    <a:pt x="52757" y="2870"/>
                    <a:pt x="53638" y="3251"/>
                    <a:pt x="54365" y="2608"/>
                  </a:cubicBezTo>
                  <a:cubicBezTo>
                    <a:pt x="54496" y="2500"/>
                    <a:pt x="54817" y="2560"/>
                    <a:pt x="54817" y="2286"/>
                  </a:cubicBezTo>
                  <a:cubicBezTo>
                    <a:pt x="54817" y="1893"/>
                    <a:pt x="53853" y="2000"/>
                    <a:pt x="53638" y="1738"/>
                  </a:cubicBezTo>
                  <a:cubicBezTo>
                    <a:pt x="53531" y="1608"/>
                    <a:pt x="53531" y="1429"/>
                    <a:pt x="53329" y="1369"/>
                  </a:cubicBezTo>
                  <a:cubicBezTo>
                    <a:pt x="53210" y="1322"/>
                    <a:pt x="53138" y="1286"/>
                    <a:pt x="53007" y="1191"/>
                  </a:cubicBezTo>
                  <a:lnTo>
                    <a:pt x="51665" y="1653"/>
                  </a:lnTo>
                  <a:lnTo>
                    <a:pt x="51665" y="1653"/>
                  </a:lnTo>
                  <a:cubicBezTo>
                    <a:pt x="51740" y="1617"/>
                    <a:pt x="51796" y="1561"/>
                    <a:pt x="51888" y="1453"/>
                  </a:cubicBezTo>
                  <a:cubicBezTo>
                    <a:pt x="51599" y="1117"/>
                    <a:pt x="50581" y="1081"/>
                    <a:pt x="49947" y="1081"/>
                  </a:cubicBezTo>
                  <a:cubicBezTo>
                    <a:pt x="49770" y="1081"/>
                    <a:pt x="49624" y="1084"/>
                    <a:pt x="49531" y="1084"/>
                  </a:cubicBezTo>
                  <a:lnTo>
                    <a:pt x="49019" y="1084"/>
                  </a:lnTo>
                  <a:cubicBezTo>
                    <a:pt x="48852" y="1084"/>
                    <a:pt x="48745" y="929"/>
                    <a:pt x="48471" y="929"/>
                  </a:cubicBezTo>
                  <a:close/>
                  <a:moveTo>
                    <a:pt x="26813" y="11180"/>
                  </a:moveTo>
                  <a:lnTo>
                    <a:pt x="26813" y="11180"/>
                  </a:lnTo>
                  <a:cubicBezTo>
                    <a:pt x="26897" y="11192"/>
                    <a:pt x="26992" y="11204"/>
                    <a:pt x="27087" y="11228"/>
                  </a:cubicBezTo>
                  <a:cubicBezTo>
                    <a:pt x="27028" y="11216"/>
                    <a:pt x="26921" y="11204"/>
                    <a:pt x="26813" y="11180"/>
                  </a:cubicBezTo>
                  <a:close/>
                  <a:moveTo>
                    <a:pt x="26096" y="9194"/>
                  </a:moveTo>
                  <a:cubicBezTo>
                    <a:pt x="25777" y="9194"/>
                    <a:pt x="25337" y="9335"/>
                    <a:pt x="25337" y="9335"/>
                  </a:cubicBezTo>
                  <a:cubicBezTo>
                    <a:pt x="25170" y="9311"/>
                    <a:pt x="25147" y="9299"/>
                    <a:pt x="25004" y="9299"/>
                  </a:cubicBezTo>
                  <a:cubicBezTo>
                    <a:pt x="24504" y="9299"/>
                    <a:pt x="24408" y="9859"/>
                    <a:pt x="24063" y="10097"/>
                  </a:cubicBezTo>
                  <a:cubicBezTo>
                    <a:pt x="23754" y="10311"/>
                    <a:pt x="23492" y="10359"/>
                    <a:pt x="23194" y="10525"/>
                  </a:cubicBezTo>
                  <a:cubicBezTo>
                    <a:pt x="23123" y="10573"/>
                    <a:pt x="22801" y="10882"/>
                    <a:pt x="22801" y="10918"/>
                  </a:cubicBezTo>
                  <a:cubicBezTo>
                    <a:pt x="22801" y="10990"/>
                    <a:pt x="22944" y="11097"/>
                    <a:pt x="22980" y="11252"/>
                  </a:cubicBezTo>
                  <a:cubicBezTo>
                    <a:pt x="23123" y="11228"/>
                    <a:pt x="23182" y="11073"/>
                    <a:pt x="23289" y="11073"/>
                  </a:cubicBezTo>
                  <a:cubicBezTo>
                    <a:pt x="23408" y="11073"/>
                    <a:pt x="23496" y="11131"/>
                    <a:pt x="23604" y="11131"/>
                  </a:cubicBezTo>
                  <a:cubicBezTo>
                    <a:pt x="23658" y="11131"/>
                    <a:pt x="23718" y="11117"/>
                    <a:pt x="23789" y="11073"/>
                  </a:cubicBezTo>
                  <a:cubicBezTo>
                    <a:pt x="23825" y="11156"/>
                    <a:pt x="23956" y="11394"/>
                    <a:pt x="24099" y="11394"/>
                  </a:cubicBezTo>
                  <a:cubicBezTo>
                    <a:pt x="24301" y="11394"/>
                    <a:pt x="24444" y="11156"/>
                    <a:pt x="24480" y="10918"/>
                  </a:cubicBezTo>
                  <a:cubicBezTo>
                    <a:pt x="24499" y="10921"/>
                    <a:pt x="24518" y="10923"/>
                    <a:pt x="24537" y="10923"/>
                  </a:cubicBezTo>
                  <a:cubicBezTo>
                    <a:pt x="24823" y="10923"/>
                    <a:pt x="25065" y="10597"/>
                    <a:pt x="25099" y="10251"/>
                  </a:cubicBezTo>
                  <a:cubicBezTo>
                    <a:pt x="25266" y="10359"/>
                    <a:pt x="25242" y="10859"/>
                    <a:pt x="25551" y="10859"/>
                  </a:cubicBezTo>
                  <a:lnTo>
                    <a:pt x="26325" y="10156"/>
                  </a:lnTo>
                  <a:cubicBezTo>
                    <a:pt x="26325" y="9989"/>
                    <a:pt x="26206" y="9942"/>
                    <a:pt x="26182" y="9728"/>
                  </a:cubicBezTo>
                  <a:cubicBezTo>
                    <a:pt x="26313" y="9680"/>
                    <a:pt x="26421" y="9537"/>
                    <a:pt x="26421" y="9382"/>
                  </a:cubicBezTo>
                  <a:cubicBezTo>
                    <a:pt x="26421" y="9240"/>
                    <a:pt x="26278" y="9194"/>
                    <a:pt x="26096" y="9194"/>
                  </a:cubicBezTo>
                  <a:close/>
                  <a:moveTo>
                    <a:pt x="156270" y="10966"/>
                  </a:moveTo>
                  <a:cubicBezTo>
                    <a:pt x="156187" y="11073"/>
                    <a:pt x="156115" y="11156"/>
                    <a:pt x="156115" y="11287"/>
                  </a:cubicBezTo>
                  <a:cubicBezTo>
                    <a:pt x="156115" y="11418"/>
                    <a:pt x="156175" y="11466"/>
                    <a:pt x="156270" y="11466"/>
                  </a:cubicBezTo>
                  <a:cubicBezTo>
                    <a:pt x="156401" y="11466"/>
                    <a:pt x="156425" y="11311"/>
                    <a:pt x="156437" y="11180"/>
                  </a:cubicBezTo>
                  <a:cubicBezTo>
                    <a:pt x="156449" y="11168"/>
                    <a:pt x="156449" y="11156"/>
                    <a:pt x="156449" y="11144"/>
                  </a:cubicBezTo>
                  <a:lnTo>
                    <a:pt x="156413" y="11144"/>
                  </a:lnTo>
                  <a:lnTo>
                    <a:pt x="156270" y="10966"/>
                  </a:lnTo>
                  <a:close/>
                  <a:moveTo>
                    <a:pt x="25420" y="11071"/>
                  </a:moveTo>
                  <a:cubicBezTo>
                    <a:pt x="25201" y="11071"/>
                    <a:pt x="24611" y="11248"/>
                    <a:pt x="24611" y="11573"/>
                  </a:cubicBezTo>
                  <a:cubicBezTo>
                    <a:pt x="24611" y="11728"/>
                    <a:pt x="24778" y="11835"/>
                    <a:pt x="24920" y="11835"/>
                  </a:cubicBezTo>
                  <a:cubicBezTo>
                    <a:pt x="25147" y="11835"/>
                    <a:pt x="25420" y="11383"/>
                    <a:pt x="25456" y="11073"/>
                  </a:cubicBezTo>
                  <a:cubicBezTo>
                    <a:pt x="25446" y="11072"/>
                    <a:pt x="25433" y="11071"/>
                    <a:pt x="25420" y="11071"/>
                  </a:cubicBezTo>
                  <a:close/>
                  <a:moveTo>
                    <a:pt x="161914" y="11287"/>
                  </a:moveTo>
                  <a:lnTo>
                    <a:pt x="162104" y="11466"/>
                  </a:lnTo>
                  <a:cubicBezTo>
                    <a:pt x="162104" y="12002"/>
                    <a:pt x="162950" y="12264"/>
                    <a:pt x="163426" y="12264"/>
                  </a:cubicBezTo>
                  <a:cubicBezTo>
                    <a:pt x="163712" y="12264"/>
                    <a:pt x="164235" y="12180"/>
                    <a:pt x="164235" y="11942"/>
                  </a:cubicBezTo>
                  <a:cubicBezTo>
                    <a:pt x="164235" y="11835"/>
                    <a:pt x="164164" y="11728"/>
                    <a:pt x="164057" y="11728"/>
                  </a:cubicBezTo>
                  <a:cubicBezTo>
                    <a:pt x="163985" y="11728"/>
                    <a:pt x="162080" y="11442"/>
                    <a:pt x="161914" y="11287"/>
                  </a:cubicBezTo>
                  <a:close/>
                  <a:moveTo>
                    <a:pt x="32588" y="11728"/>
                  </a:moveTo>
                  <a:cubicBezTo>
                    <a:pt x="32326" y="11835"/>
                    <a:pt x="32147" y="11942"/>
                    <a:pt x="32076" y="12311"/>
                  </a:cubicBezTo>
                  <a:cubicBezTo>
                    <a:pt x="32105" y="12306"/>
                    <a:pt x="32129" y="12305"/>
                    <a:pt x="32151" y="12305"/>
                  </a:cubicBezTo>
                  <a:cubicBezTo>
                    <a:pt x="32239" y="12305"/>
                    <a:pt x="32290" y="12335"/>
                    <a:pt x="32433" y="12335"/>
                  </a:cubicBezTo>
                  <a:cubicBezTo>
                    <a:pt x="32552" y="12335"/>
                    <a:pt x="32707" y="12311"/>
                    <a:pt x="32707" y="12049"/>
                  </a:cubicBezTo>
                  <a:cubicBezTo>
                    <a:pt x="32707" y="11894"/>
                    <a:pt x="32624" y="11835"/>
                    <a:pt x="32588" y="11728"/>
                  </a:cubicBezTo>
                  <a:close/>
                  <a:moveTo>
                    <a:pt x="157901" y="10490"/>
                  </a:moveTo>
                  <a:cubicBezTo>
                    <a:pt x="157520" y="10490"/>
                    <a:pt x="157080" y="10859"/>
                    <a:pt x="157080" y="11359"/>
                  </a:cubicBezTo>
                  <a:cubicBezTo>
                    <a:pt x="157080" y="11883"/>
                    <a:pt x="157520" y="12335"/>
                    <a:pt x="157985" y="12335"/>
                  </a:cubicBezTo>
                  <a:cubicBezTo>
                    <a:pt x="158163" y="12335"/>
                    <a:pt x="158259" y="12133"/>
                    <a:pt x="158389" y="12002"/>
                  </a:cubicBezTo>
                  <a:cubicBezTo>
                    <a:pt x="158473" y="12133"/>
                    <a:pt x="158544" y="12228"/>
                    <a:pt x="158711" y="12228"/>
                  </a:cubicBezTo>
                  <a:cubicBezTo>
                    <a:pt x="158890" y="12228"/>
                    <a:pt x="158997" y="12049"/>
                    <a:pt x="159104" y="12049"/>
                  </a:cubicBezTo>
                  <a:cubicBezTo>
                    <a:pt x="159259" y="12049"/>
                    <a:pt x="159330" y="11894"/>
                    <a:pt x="159473" y="11894"/>
                  </a:cubicBezTo>
                  <a:cubicBezTo>
                    <a:pt x="159604" y="11894"/>
                    <a:pt x="159675" y="12121"/>
                    <a:pt x="159794" y="12121"/>
                  </a:cubicBezTo>
                  <a:cubicBezTo>
                    <a:pt x="160021" y="12121"/>
                    <a:pt x="160104" y="11894"/>
                    <a:pt x="160247" y="11894"/>
                  </a:cubicBezTo>
                  <a:lnTo>
                    <a:pt x="160747" y="11894"/>
                  </a:lnTo>
                  <a:cubicBezTo>
                    <a:pt x="160747" y="11728"/>
                    <a:pt x="160997" y="11490"/>
                    <a:pt x="161068" y="11180"/>
                  </a:cubicBezTo>
                  <a:cubicBezTo>
                    <a:pt x="160687" y="11049"/>
                    <a:pt x="159616" y="10597"/>
                    <a:pt x="159294" y="10597"/>
                  </a:cubicBezTo>
                  <a:cubicBezTo>
                    <a:pt x="159080" y="10597"/>
                    <a:pt x="158985" y="10859"/>
                    <a:pt x="158985" y="11180"/>
                  </a:cubicBezTo>
                  <a:cubicBezTo>
                    <a:pt x="158497" y="11180"/>
                    <a:pt x="158461" y="10490"/>
                    <a:pt x="157901" y="10490"/>
                  </a:cubicBezTo>
                  <a:close/>
                  <a:moveTo>
                    <a:pt x="34107" y="10257"/>
                  </a:moveTo>
                  <a:cubicBezTo>
                    <a:pt x="34067" y="10257"/>
                    <a:pt x="34027" y="10264"/>
                    <a:pt x="33981" y="10287"/>
                  </a:cubicBezTo>
                  <a:cubicBezTo>
                    <a:pt x="34052" y="10597"/>
                    <a:pt x="34303" y="10597"/>
                    <a:pt x="34612" y="10597"/>
                  </a:cubicBezTo>
                  <a:lnTo>
                    <a:pt x="34612" y="11073"/>
                  </a:lnTo>
                  <a:cubicBezTo>
                    <a:pt x="34160" y="11073"/>
                    <a:pt x="34017" y="10597"/>
                    <a:pt x="33612" y="10597"/>
                  </a:cubicBezTo>
                  <a:lnTo>
                    <a:pt x="33612" y="10859"/>
                  </a:lnTo>
                  <a:cubicBezTo>
                    <a:pt x="33683" y="10966"/>
                    <a:pt x="33838" y="11121"/>
                    <a:pt x="33981" y="11228"/>
                  </a:cubicBezTo>
                  <a:cubicBezTo>
                    <a:pt x="33937" y="11243"/>
                    <a:pt x="33894" y="11250"/>
                    <a:pt x="33853" y="11250"/>
                  </a:cubicBezTo>
                  <a:cubicBezTo>
                    <a:pt x="33377" y="11250"/>
                    <a:pt x="33106" y="10311"/>
                    <a:pt x="32624" y="10311"/>
                  </a:cubicBezTo>
                  <a:lnTo>
                    <a:pt x="32398" y="10311"/>
                  </a:lnTo>
                  <a:cubicBezTo>
                    <a:pt x="32398" y="10418"/>
                    <a:pt x="32433" y="10501"/>
                    <a:pt x="32469" y="10573"/>
                  </a:cubicBezTo>
                  <a:lnTo>
                    <a:pt x="32433" y="10525"/>
                  </a:lnTo>
                  <a:lnTo>
                    <a:pt x="32433" y="10918"/>
                  </a:lnTo>
                  <a:cubicBezTo>
                    <a:pt x="32565" y="11029"/>
                    <a:pt x="32670" y="11158"/>
                    <a:pt x="32808" y="11158"/>
                  </a:cubicBezTo>
                  <a:cubicBezTo>
                    <a:pt x="32833" y="11158"/>
                    <a:pt x="32859" y="11153"/>
                    <a:pt x="32886" y="11144"/>
                  </a:cubicBezTo>
                  <a:lnTo>
                    <a:pt x="32945" y="11359"/>
                  </a:lnTo>
                  <a:lnTo>
                    <a:pt x="33219" y="11359"/>
                  </a:lnTo>
                  <a:cubicBezTo>
                    <a:pt x="33219" y="11490"/>
                    <a:pt x="33302" y="11621"/>
                    <a:pt x="33433" y="11621"/>
                  </a:cubicBezTo>
                  <a:cubicBezTo>
                    <a:pt x="33802" y="11621"/>
                    <a:pt x="34433" y="11394"/>
                    <a:pt x="34755" y="11394"/>
                  </a:cubicBezTo>
                  <a:cubicBezTo>
                    <a:pt x="34826" y="11394"/>
                    <a:pt x="34922" y="11418"/>
                    <a:pt x="34969" y="11466"/>
                  </a:cubicBezTo>
                  <a:cubicBezTo>
                    <a:pt x="34862" y="11597"/>
                    <a:pt x="34517" y="11597"/>
                    <a:pt x="34517" y="11787"/>
                  </a:cubicBezTo>
                  <a:cubicBezTo>
                    <a:pt x="34505" y="11859"/>
                    <a:pt x="34505" y="11942"/>
                    <a:pt x="34517" y="12002"/>
                  </a:cubicBezTo>
                  <a:cubicBezTo>
                    <a:pt x="34445" y="12049"/>
                    <a:pt x="34398" y="12133"/>
                    <a:pt x="34398" y="12228"/>
                  </a:cubicBezTo>
                  <a:cubicBezTo>
                    <a:pt x="34398" y="12329"/>
                    <a:pt x="34530" y="12353"/>
                    <a:pt x="34669" y="12353"/>
                  </a:cubicBezTo>
                  <a:cubicBezTo>
                    <a:pt x="34791" y="12353"/>
                    <a:pt x="34919" y="12335"/>
                    <a:pt x="34969" y="12335"/>
                  </a:cubicBezTo>
                  <a:cubicBezTo>
                    <a:pt x="35029" y="12335"/>
                    <a:pt x="35434" y="12335"/>
                    <a:pt x="35696" y="12228"/>
                  </a:cubicBezTo>
                  <a:cubicBezTo>
                    <a:pt x="35624" y="11621"/>
                    <a:pt x="35850" y="11359"/>
                    <a:pt x="35850" y="10859"/>
                  </a:cubicBezTo>
                  <a:cubicBezTo>
                    <a:pt x="35850" y="10525"/>
                    <a:pt x="35803" y="10311"/>
                    <a:pt x="35481" y="10311"/>
                  </a:cubicBezTo>
                  <a:cubicBezTo>
                    <a:pt x="35338" y="10311"/>
                    <a:pt x="35267" y="10490"/>
                    <a:pt x="35124" y="10490"/>
                  </a:cubicBezTo>
                  <a:cubicBezTo>
                    <a:pt x="34779" y="10490"/>
                    <a:pt x="34600" y="10275"/>
                    <a:pt x="34303" y="10275"/>
                  </a:cubicBezTo>
                  <a:cubicBezTo>
                    <a:pt x="34229" y="10275"/>
                    <a:pt x="34170" y="10257"/>
                    <a:pt x="34107" y="10257"/>
                  </a:cubicBezTo>
                  <a:close/>
                  <a:moveTo>
                    <a:pt x="37291" y="11513"/>
                  </a:moveTo>
                  <a:cubicBezTo>
                    <a:pt x="36874" y="11513"/>
                    <a:pt x="36946" y="12002"/>
                    <a:pt x="36755" y="12002"/>
                  </a:cubicBezTo>
                  <a:cubicBezTo>
                    <a:pt x="36719" y="12002"/>
                    <a:pt x="36517" y="12121"/>
                    <a:pt x="36517" y="12335"/>
                  </a:cubicBezTo>
                  <a:cubicBezTo>
                    <a:pt x="36517" y="12335"/>
                    <a:pt x="37565" y="12918"/>
                    <a:pt x="37696" y="12918"/>
                  </a:cubicBezTo>
                  <a:cubicBezTo>
                    <a:pt x="37946" y="12918"/>
                    <a:pt x="38053" y="12597"/>
                    <a:pt x="38053" y="12228"/>
                  </a:cubicBezTo>
                  <a:cubicBezTo>
                    <a:pt x="38053" y="11942"/>
                    <a:pt x="37624" y="11513"/>
                    <a:pt x="37291" y="11513"/>
                  </a:cubicBezTo>
                  <a:close/>
                  <a:moveTo>
                    <a:pt x="36934" y="9728"/>
                  </a:moveTo>
                  <a:cubicBezTo>
                    <a:pt x="36719" y="9728"/>
                    <a:pt x="36386" y="9728"/>
                    <a:pt x="36386" y="10049"/>
                  </a:cubicBezTo>
                  <a:cubicBezTo>
                    <a:pt x="36386" y="10251"/>
                    <a:pt x="37493" y="10811"/>
                    <a:pt x="37696" y="10811"/>
                  </a:cubicBezTo>
                  <a:cubicBezTo>
                    <a:pt x="37839" y="10811"/>
                    <a:pt x="37946" y="10728"/>
                    <a:pt x="38053" y="10597"/>
                  </a:cubicBezTo>
                  <a:cubicBezTo>
                    <a:pt x="38363" y="10966"/>
                    <a:pt x="38458" y="11311"/>
                    <a:pt x="38779" y="11704"/>
                  </a:cubicBezTo>
                  <a:cubicBezTo>
                    <a:pt x="38708" y="11752"/>
                    <a:pt x="38565" y="11894"/>
                    <a:pt x="38565" y="12049"/>
                  </a:cubicBezTo>
                  <a:cubicBezTo>
                    <a:pt x="38565" y="12478"/>
                    <a:pt x="39470" y="13026"/>
                    <a:pt x="39863" y="13026"/>
                  </a:cubicBezTo>
                  <a:cubicBezTo>
                    <a:pt x="40029" y="13026"/>
                    <a:pt x="40303" y="12764"/>
                    <a:pt x="40375" y="12656"/>
                  </a:cubicBezTo>
                  <a:lnTo>
                    <a:pt x="40589" y="12656"/>
                  </a:lnTo>
                  <a:cubicBezTo>
                    <a:pt x="40563" y="12924"/>
                    <a:pt x="40850" y="13035"/>
                    <a:pt x="41155" y="13035"/>
                  </a:cubicBezTo>
                  <a:cubicBezTo>
                    <a:pt x="41271" y="13035"/>
                    <a:pt x="41389" y="13019"/>
                    <a:pt x="41494" y="12990"/>
                  </a:cubicBezTo>
                  <a:lnTo>
                    <a:pt x="42946" y="12990"/>
                  </a:lnTo>
                  <a:cubicBezTo>
                    <a:pt x="43113" y="12847"/>
                    <a:pt x="43149" y="12752"/>
                    <a:pt x="43399" y="12704"/>
                  </a:cubicBezTo>
                  <a:cubicBezTo>
                    <a:pt x="43435" y="12859"/>
                    <a:pt x="43530" y="13026"/>
                    <a:pt x="43768" y="13026"/>
                  </a:cubicBezTo>
                  <a:cubicBezTo>
                    <a:pt x="44399" y="13026"/>
                    <a:pt x="45209" y="13026"/>
                    <a:pt x="45268" y="12264"/>
                  </a:cubicBezTo>
                  <a:lnTo>
                    <a:pt x="45268" y="12264"/>
                  </a:lnTo>
                  <a:cubicBezTo>
                    <a:pt x="45268" y="12264"/>
                    <a:pt x="45233" y="12271"/>
                    <a:pt x="45179" y="12271"/>
                  </a:cubicBezTo>
                  <a:cubicBezTo>
                    <a:pt x="45138" y="12271"/>
                    <a:pt x="45086" y="12267"/>
                    <a:pt x="45030" y="12252"/>
                  </a:cubicBezTo>
                  <a:cubicBezTo>
                    <a:pt x="45054" y="12156"/>
                    <a:pt x="45090" y="12097"/>
                    <a:pt x="45125" y="12049"/>
                  </a:cubicBezTo>
                  <a:cubicBezTo>
                    <a:pt x="45173" y="12037"/>
                    <a:pt x="45244" y="12025"/>
                    <a:pt x="45268" y="12002"/>
                  </a:cubicBezTo>
                  <a:cubicBezTo>
                    <a:pt x="45018" y="11442"/>
                    <a:pt x="44542" y="11394"/>
                    <a:pt x="43816" y="11394"/>
                  </a:cubicBezTo>
                  <a:cubicBezTo>
                    <a:pt x="42875" y="11394"/>
                    <a:pt x="42554" y="11942"/>
                    <a:pt x="41553" y="11942"/>
                  </a:cubicBezTo>
                  <a:cubicBezTo>
                    <a:pt x="41101" y="11942"/>
                    <a:pt x="40744" y="11811"/>
                    <a:pt x="40303" y="11680"/>
                  </a:cubicBezTo>
                  <a:cubicBezTo>
                    <a:pt x="40266" y="11717"/>
                    <a:pt x="40192" y="11770"/>
                    <a:pt x="40128" y="11770"/>
                  </a:cubicBezTo>
                  <a:cubicBezTo>
                    <a:pt x="40068" y="11770"/>
                    <a:pt x="40018" y="11723"/>
                    <a:pt x="40018" y="11573"/>
                  </a:cubicBezTo>
                  <a:cubicBezTo>
                    <a:pt x="40018" y="11513"/>
                    <a:pt x="40101" y="11513"/>
                    <a:pt x="40137" y="11466"/>
                  </a:cubicBezTo>
                  <a:cubicBezTo>
                    <a:pt x="39887" y="11228"/>
                    <a:pt x="39434" y="11549"/>
                    <a:pt x="39327" y="10966"/>
                  </a:cubicBezTo>
                  <a:lnTo>
                    <a:pt x="40053" y="10966"/>
                  </a:lnTo>
                  <a:cubicBezTo>
                    <a:pt x="39887" y="10680"/>
                    <a:pt x="39053" y="10811"/>
                    <a:pt x="39196" y="10311"/>
                  </a:cubicBezTo>
                  <a:lnTo>
                    <a:pt x="38875" y="10311"/>
                  </a:lnTo>
                  <a:cubicBezTo>
                    <a:pt x="38803" y="10442"/>
                    <a:pt x="38696" y="10490"/>
                    <a:pt x="38505" y="10490"/>
                  </a:cubicBezTo>
                  <a:cubicBezTo>
                    <a:pt x="37898" y="10490"/>
                    <a:pt x="37743" y="9728"/>
                    <a:pt x="36934" y="9728"/>
                  </a:cubicBezTo>
                  <a:close/>
                  <a:moveTo>
                    <a:pt x="29921" y="9942"/>
                  </a:moveTo>
                  <a:cubicBezTo>
                    <a:pt x="29742" y="10120"/>
                    <a:pt x="29266" y="10287"/>
                    <a:pt x="29266" y="10644"/>
                  </a:cubicBezTo>
                  <a:cubicBezTo>
                    <a:pt x="29266" y="10835"/>
                    <a:pt x="29588" y="10942"/>
                    <a:pt x="29719" y="10966"/>
                  </a:cubicBezTo>
                  <a:lnTo>
                    <a:pt x="29719" y="11252"/>
                  </a:lnTo>
                  <a:cubicBezTo>
                    <a:pt x="29671" y="11252"/>
                    <a:pt x="29552" y="11287"/>
                    <a:pt x="29540" y="11335"/>
                  </a:cubicBezTo>
                  <a:cubicBezTo>
                    <a:pt x="29611" y="11383"/>
                    <a:pt x="29707" y="11394"/>
                    <a:pt x="29897" y="11394"/>
                  </a:cubicBezTo>
                  <a:cubicBezTo>
                    <a:pt x="29826" y="11597"/>
                    <a:pt x="29742" y="11680"/>
                    <a:pt x="29504" y="11680"/>
                  </a:cubicBezTo>
                  <a:cubicBezTo>
                    <a:pt x="28707" y="11680"/>
                    <a:pt x="28326" y="10859"/>
                    <a:pt x="27778" y="10859"/>
                  </a:cubicBezTo>
                  <a:lnTo>
                    <a:pt x="27361" y="10859"/>
                  </a:lnTo>
                  <a:cubicBezTo>
                    <a:pt x="27349" y="10597"/>
                    <a:pt x="27123" y="10525"/>
                    <a:pt x="27052" y="10525"/>
                  </a:cubicBezTo>
                  <a:cubicBezTo>
                    <a:pt x="26948" y="10525"/>
                    <a:pt x="26866" y="10499"/>
                    <a:pt x="26724" y="10499"/>
                  </a:cubicBezTo>
                  <a:cubicBezTo>
                    <a:pt x="26653" y="10499"/>
                    <a:pt x="26567" y="10505"/>
                    <a:pt x="26456" y="10525"/>
                  </a:cubicBezTo>
                  <a:cubicBezTo>
                    <a:pt x="26456" y="10632"/>
                    <a:pt x="26516" y="10704"/>
                    <a:pt x="26599" y="10751"/>
                  </a:cubicBezTo>
                  <a:lnTo>
                    <a:pt x="26552" y="10751"/>
                  </a:lnTo>
                  <a:cubicBezTo>
                    <a:pt x="26409" y="10751"/>
                    <a:pt x="26254" y="10859"/>
                    <a:pt x="26182" y="10990"/>
                  </a:cubicBezTo>
                  <a:cubicBezTo>
                    <a:pt x="26242" y="11037"/>
                    <a:pt x="26313" y="11061"/>
                    <a:pt x="26373" y="11085"/>
                  </a:cubicBezTo>
                  <a:cubicBezTo>
                    <a:pt x="26325" y="11085"/>
                    <a:pt x="26290" y="11073"/>
                    <a:pt x="26278" y="11073"/>
                  </a:cubicBezTo>
                  <a:cubicBezTo>
                    <a:pt x="26278" y="11073"/>
                    <a:pt x="26204" y="11062"/>
                    <a:pt x="26112" y="11062"/>
                  </a:cubicBezTo>
                  <a:cubicBezTo>
                    <a:pt x="26066" y="11062"/>
                    <a:pt x="26016" y="11065"/>
                    <a:pt x="25968" y="11073"/>
                  </a:cubicBezTo>
                  <a:lnTo>
                    <a:pt x="25968" y="11394"/>
                  </a:lnTo>
                  <a:cubicBezTo>
                    <a:pt x="26028" y="11430"/>
                    <a:pt x="26099" y="11454"/>
                    <a:pt x="26171" y="11490"/>
                  </a:cubicBezTo>
                  <a:cubicBezTo>
                    <a:pt x="26111" y="11478"/>
                    <a:pt x="26040" y="11466"/>
                    <a:pt x="25968" y="11466"/>
                  </a:cubicBezTo>
                  <a:cubicBezTo>
                    <a:pt x="25790" y="11466"/>
                    <a:pt x="25694" y="11633"/>
                    <a:pt x="25516" y="11680"/>
                  </a:cubicBezTo>
                  <a:cubicBezTo>
                    <a:pt x="25587" y="11835"/>
                    <a:pt x="25516" y="11787"/>
                    <a:pt x="25516" y="12002"/>
                  </a:cubicBezTo>
                  <a:cubicBezTo>
                    <a:pt x="25516" y="12180"/>
                    <a:pt x="25647" y="12335"/>
                    <a:pt x="25790" y="12335"/>
                  </a:cubicBezTo>
                  <a:cubicBezTo>
                    <a:pt x="25921" y="12335"/>
                    <a:pt x="26182" y="12490"/>
                    <a:pt x="26421" y="12490"/>
                  </a:cubicBezTo>
                  <a:cubicBezTo>
                    <a:pt x="26635" y="12490"/>
                    <a:pt x="26873" y="12383"/>
                    <a:pt x="27183" y="12335"/>
                  </a:cubicBezTo>
                  <a:cubicBezTo>
                    <a:pt x="27183" y="12204"/>
                    <a:pt x="27278" y="12073"/>
                    <a:pt x="27385" y="12049"/>
                  </a:cubicBezTo>
                  <a:cubicBezTo>
                    <a:pt x="27421" y="12264"/>
                    <a:pt x="27587" y="12383"/>
                    <a:pt x="27695" y="12549"/>
                  </a:cubicBezTo>
                  <a:cubicBezTo>
                    <a:pt x="27630" y="12549"/>
                    <a:pt x="27563" y="12545"/>
                    <a:pt x="27500" y="12545"/>
                  </a:cubicBezTo>
                  <a:cubicBezTo>
                    <a:pt x="27328" y="12545"/>
                    <a:pt x="27183" y="12577"/>
                    <a:pt x="27183" y="12811"/>
                  </a:cubicBezTo>
                  <a:cubicBezTo>
                    <a:pt x="27183" y="12942"/>
                    <a:pt x="27468" y="13133"/>
                    <a:pt x="27695" y="13133"/>
                  </a:cubicBezTo>
                  <a:cubicBezTo>
                    <a:pt x="28147" y="13133"/>
                    <a:pt x="28504" y="12990"/>
                    <a:pt x="28873" y="12811"/>
                  </a:cubicBezTo>
                  <a:cubicBezTo>
                    <a:pt x="28921" y="12787"/>
                    <a:pt x="30088" y="12490"/>
                    <a:pt x="30088" y="12442"/>
                  </a:cubicBezTo>
                  <a:cubicBezTo>
                    <a:pt x="30088" y="12432"/>
                    <a:pt x="30121" y="12427"/>
                    <a:pt x="30176" y="12427"/>
                  </a:cubicBezTo>
                  <a:cubicBezTo>
                    <a:pt x="30397" y="12427"/>
                    <a:pt x="30974" y="12496"/>
                    <a:pt x="31192" y="12496"/>
                  </a:cubicBezTo>
                  <a:cubicBezTo>
                    <a:pt x="31227" y="12496"/>
                    <a:pt x="31253" y="12494"/>
                    <a:pt x="31266" y="12490"/>
                  </a:cubicBezTo>
                  <a:cubicBezTo>
                    <a:pt x="31421" y="12418"/>
                    <a:pt x="31862" y="11764"/>
                    <a:pt x="31862" y="11466"/>
                  </a:cubicBezTo>
                  <a:cubicBezTo>
                    <a:pt x="31862" y="11204"/>
                    <a:pt x="31659" y="10918"/>
                    <a:pt x="31445" y="10918"/>
                  </a:cubicBezTo>
                  <a:cubicBezTo>
                    <a:pt x="31207" y="10918"/>
                    <a:pt x="31112" y="11180"/>
                    <a:pt x="30957" y="11180"/>
                  </a:cubicBezTo>
                  <a:cubicBezTo>
                    <a:pt x="30612" y="11180"/>
                    <a:pt x="30266" y="10704"/>
                    <a:pt x="30266" y="10382"/>
                  </a:cubicBezTo>
                  <a:cubicBezTo>
                    <a:pt x="30266" y="10335"/>
                    <a:pt x="30242" y="10275"/>
                    <a:pt x="30266" y="10097"/>
                  </a:cubicBezTo>
                  <a:cubicBezTo>
                    <a:pt x="30135" y="10097"/>
                    <a:pt x="30028" y="10025"/>
                    <a:pt x="29921" y="9942"/>
                  </a:cubicBezTo>
                  <a:close/>
                  <a:moveTo>
                    <a:pt x="144340" y="12549"/>
                  </a:moveTo>
                  <a:cubicBezTo>
                    <a:pt x="144162" y="12549"/>
                    <a:pt x="143947" y="12656"/>
                    <a:pt x="143947" y="12871"/>
                  </a:cubicBezTo>
                  <a:cubicBezTo>
                    <a:pt x="143947" y="13073"/>
                    <a:pt x="144138" y="13133"/>
                    <a:pt x="144340" y="13133"/>
                  </a:cubicBezTo>
                  <a:cubicBezTo>
                    <a:pt x="144483" y="13133"/>
                    <a:pt x="144602" y="13085"/>
                    <a:pt x="144721" y="13002"/>
                  </a:cubicBezTo>
                  <a:lnTo>
                    <a:pt x="144721" y="13002"/>
                  </a:lnTo>
                  <a:cubicBezTo>
                    <a:pt x="144685" y="13061"/>
                    <a:pt x="144650" y="13097"/>
                    <a:pt x="144614" y="13133"/>
                  </a:cubicBezTo>
                  <a:lnTo>
                    <a:pt x="144757" y="12990"/>
                  </a:lnTo>
                  <a:lnTo>
                    <a:pt x="144757" y="12990"/>
                  </a:lnTo>
                  <a:cubicBezTo>
                    <a:pt x="144745" y="12990"/>
                    <a:pt x="144733" y="13002"/>
                    <a:pt x="144721" y="13002"/>
                  </a:cubicBezTo>
                  <a:cubicBezTo>
                    <a:pt x="144745" y="12966"/>
                    <a:pt x="144757" y="12930"/>
                    <a:pt x="144757" y="12871"/>
                  </a:cubicBezTo>
                  <a:cubicBezTo>
                    <a:pt x="144757" y="12621"/>
                    <a:pt x="144590" y="12549"/>
                    <a:pt x="144340" y="12549"/>
                  </a:cubicBezTo>
                  <a:close/>
                  <a:moveTo>
                    <a:pt x="158853" y="12784"/>
                  </a:moveTo>
                  <a:cubicBezTo>
                    <a:pt x="158738" y="12784"/>
                    <a:pt x="158628" y="12859"/>
                    <a:pt x="158628" y="13026"/>
                  </a:cubicBezTo>
                  <a:cubicBezTo>
                    <a:pt x="158628" y="13228"/>
                    <a:pt x="158640" y="13311"/>
                    <a:pt x="158842" y="13311"/>
                  </a:cubicBezTo>
                  <a:cubicBezTo>
                    <a:pt x="158961" y="13311"/>
                    <a:pt x="159104" y="13204"/>
                    <a:pt x="159104" y="13026"/>
                  </a:cubicBezTo>
                  <a:cubicBezTo>
                    <a:pt x="159104" y="12871"/>
                    <a:pt x="158976" y="12784"/>
                    <a:pt x="158853" y="12784"/>
                  </a:cubicBezTo>
                  <a:close/>
                  <a:moveTo>
                    <a:pt x="159532" y="13311"/>
                  </a:moveTo>
                  <a:cubicBezTo>
                    <a:pt x="159104" y="13311"/>
                    <a:pt x="158878" y="13621"/>
                    <a:pt x="158651" y="13966"/>
                  </a:cubicBezTo>
                  <a:lnTo>
                    <a:pt x="158747" y="13859"/>
                  </a:lnTo>
                  <a:cubicBezTo>
                    <a:pt x="159092" y="14002"/>
                    <a:pt x="159509" y="13954"/>
                    <a:pt x="159830" y="14180"/>
                  </a:cubicBezTo>
                  <a:lnTo>
                    <a:pt x="160378" y="14180"/>
                  </a:lnTo>
                  <a:cubicBezTo>
                    <a:pt x="160354" y="13680"/>
                    <a:pt x="159997" y="13311"/>
                    <a:pt x="159532" y="13311"/>
                  </a:cubicBezTo>
                  <a:close/>
                  <a:moveTo>
                    <a:pt x="122647" y="13954"/>
                  </a:moveTo>
                  <a:cubicBezTo>
                    <a:pt x="122480" y="13954"/>
                    <a:pt x="122373" y="14204"/>
                    <a:pt x="122373" y="14395"/>
                  </a:cubicBezTo>
                  <a:cubicBezTo>
                    <a:pt x="122373" y="14466"/>
                    <a:pt x="122325" y="14609"/>
                    <a:pt x="122373" y="14609"/>
                  </a:cubicBezTo>
                  <a:cubicBezTo>
                    <a:pt x="122599" y="14609"/>
                    <a:pt x="123016" y="14466"/>
                    <a:pt x="123099" y="14371"/>
                  </a:cubicBezTo>
                  <a:cubicBezTo>
                    <a:pt x="122921" y="14204"/>
                    <a:pt x="122861" y="13954"/>
                    <a:pt x="122647" y="13954"/>
                  </a:cubicBezTo>
                  <a:close/>
                  <a:moveTo>
                    <a:pt x="44947" y="13895"/>
                  </a:moveTo>
                  <a:cubicBezTo>
                    <a:pt x="44792" y="13895"/>
                    <a:pt x="44637" y="14002"/>
                    <a:pt x="44637" y="14228"/>
                  </a:cubicBezTo>
                  <a:cubicBezTo>
                    <a:pt x="44637" y="14466"/>
                    <a:pt x="44840" y="14573"/>
                    <a:pt x="44994" y="14681"/>
                  </a:cubicBezTo>
                  <a:cubicBezTo>
                    <a:pt x="44863" y="15050"/>
                    <a:pt x="45173" y="15157"/>
                    <a:pt x="45542" y="15157"/>
                  </a:cubicBezTo>
                  <a:cubicBezTo>
                    <a:pt x="45852" y="15157"/>
                    <a:pt x="46006" y="14942"/>
                    <a:pt x="46209" y="14942"/>
                  </a:cubicBezTo>
                  <a:cubicBezTo>
                    <a:pt x="46411" y="14942"/>
                    <a:pt x="46518" y="15085"/>
                    <a:pt x="46756" y="15085"/>
                  </a:cubicBezTo>
                  <a:cubicBezTo>
                    <a:pt x="46923" y="15085"/>
                    <a:pt x="47030" y="14942"/>
                    <a:pt x="47078" y="14740"/>
                  </a:cubicBezTo>
                  <a:cubicBezTo>
                    <a:pt x="46756" y="14550"/>
                    <a:pt x="46340" y="14073"/>
                    <a:pt x="45852" y="14073"/>
                  </a:cubicBezTo>
                  <a:cubicBezTo>
                    <a:pt x="45471" y="14073"/>
                    <a:pt x="45340" y="13895"/>
                    <a:pt x="44947" y="13895"/>
                  </a:cubicBezTo>
                  <a:close/>
                  <a:moveTo>
                    <a:pt x="37874" y="13418"/>
                  </a:moveTo>
                  <a:cubicBezTo>
                    <a:pt x="37493" y="13418"/>
                    <a:pt x="37386" y="13728"/>
                    <a:pt x="37386" y="13740"/>
                  </a:cubicBezTo>
                  <a:cubicBezTo>
                    <a:pt x="37386" y="13811"/>
                    <a:pt x="37351" y="13942"/>
                    <a:pt x="37386" y="13954"/>
                  </a:cubicBezTo>
                  <a:lnTo>
                    <a:pt x="36970" y="13954"/>
                  </a:lnTo>
                  <a:lnTo>
                    <a:pt x="36970" y="14335"/>
                  </a:lnTo>
                  <a:cubicBezTo>
                    <a:pt x="37100" y="14764"/>
                    <a:pt x="36970" y="15026"/>
                    <a:pt x="37255" y="15371"/>
                  </a:cubicBezTo>
                  <a:cubicBezTo>
                    <a:pt x="37243" y="15478"/>
                    <a:pt x="37243" y="15740"/>
                    <a:pt x="37243" y="16026"/>
                  </a:cubicBezTo>
                  <a:lnTo>
                    <a:pt x="37601" y="16026"/>
                  </a:lnTo>
                  <a:cubicBezTo>
                    <a:pt x="37815" y="15764"/>
                    <a:pt x="37970" y="15693"/>
                    <a:pt x="38017" y="15312"/>
                  </a:cubicBezTo>
                  <a:lnTo>
                    <a:pt x="37779" y="15312"/>
                  </a:lnTo>
                  <a:cubicBezTo>
                    <a:pt x="37831" y="15120"/>
                    <a:pt x="37860" y="15066"/>
                    <a:pt x="37909" y="15066"/>
                  </a:cubicBezTo>
                  <a:cubicBezTo>
                    <a:pt x="37973" y="15066"/>
                    <a:pt x="38069" y="15157"/>
                    <a:pt x="38291" y="15157"/>
                  </a:cubicBezTo>
                  <a:cubicBezTo>
                    <a:pt x="38839" y="15157"/>
                    <a:pt x="39089" y="14681"/>
                    <a:pt x="39327" y="14288"/>
                  </a:cubicBezTo>
                  <a:cubicBezTo>
                    <a:pt x="39327" y="14288"/>
                    <a:pt x="39648" y="14002"/>
                    <a:pt x="39648" y="13966"/>
                  </a:cubicBezTo>
                  <a:cubicBezTo>
                    <a:pt x="39648" y="13859"/>
                    <a:pt x="39637" y="13788"/>
                    <a:pt x="39648" y="13680"/>
                  </a:cubicBezTo>
                  <a:cubicBezTo>
                    <a:pt x="38994" y="13680"/>
                    <a:pt x="38494" y="13418"/>
                    <a:pt x="37874" y="13418"/>
                  </a:cubicBezTo>
                  <a:close/>
                  <a:moveTo>
                    <a:pt x="34860" y="13886"/>
                  </a:moveTo>
                  <a:cubicBezTo>
                    <a:pt x="34599" y="13886"/>
                    <a:pt x="34352" y="13924"/>
                    <a:pt x="34160" y="14157"/>
                  </a:cubicBezTo>
                  <a:cubicBezTo>
                    <a:pt x="34136" y="14228"/>
                    <a:pt x="34029" y="14264"/>
                    <a:pt x="34029" y="14335"/>
                  </a:cubicBezTo>
                  <a:cubicBezTo>
                    <a:pt x="34029" y="14609"/>
                    <a:pt x="34374" y="14573"/>
                    <a:pt x="34612" y="14609"/>
                  </a:cubicBezTo>
                  <a:lnTo>
                    <a:pt x="34612" y="15204"/>
                  </a:lnTo>
                  <a:lnTo>
                    <a:pt x="34338" y="15204"/>
                  </a:lnTo>
                  <a:cubicBezTo>
                    <a:pt x="34029" y="15204"/>
                    <a:pt x="33767" y="14942"/>
                    <a:pt x="33529" y="14942"/>
                  </a:cubicBezTo>
                  <a:lnTo>
                    <a:pt x="33529" y="15312"/>
                  </a:lnTo>
                  <a:cubicBezTo>
                    <a:pt x="34052" y="15943"/>
                    <a:pt x="34612" y="15847"/>
                    <a:pt x="35124" y="16455"/>
                  </a:cubicBezTo>
                  <a:cubicBezTo>
                    <a:pt x="35231" y="16586"/>
                    <a:pt x="35267" y="16824"/>
                    <a:pt x="35517" y="16824"/>
                  </a:cubicBezTo>
                  <a:cubicBezTo>
                    <a:pt x="35684" y="16824"/>
                    <a:pt x="35719" y="16562"/>
                    <a:pt x="35886" y="16502"/>
                  </a:cubicBezTo>
                  <a:cubicBezTo>
                    <a:pt x="36458" y="16240"/>
                    <a:pt x="36517" y="16562"/>
                    <a:pt x="36600" y="15371"/>
                  </a:cubicBezTo>
                  <a:cubicBezTo>
                    <a:pt x="36493" y="15323"/>
                    <a:pt x="36267" y="15288"/>
                    <a:pt x="36196" y="15264"/>
                  </a:cubicBezTo>
                  <a:cubicBezTo>
                    <a:pt x="36196" y="15050"/>
                    <a:pt x="36243" y="15240"/>
                    <a:pt x="36243" y="14942"/>
                  </a:cubicBezTo>
                  <a:cubicBezTo>
                    <a:pt x="36243" y="14853"/>
                    <a:pt x="36169" y="14824"/>
                    <a:pt x="36069" y="14824"/>
                  </a:cubicBezTo>
                  <a:cubicBezTo>
                    <a:pt x="35903" y="14824"/>
                    <a:pt x="35666" y="14904"/>
                    <a:pt x="35576" y="14919"/>
                  </a:cubicBezTo>
                  <a:cubicBezTo>
                    <a:pt x="35696" y="14728"/>
                    <a:pt x="36148" y="14550"/>
                    <a:pt x="36148" y="14109"/>
                  </a:cubicBezTo>
                  <a:cubicBezTo>
                    <a:pt x="36148" y="14002"/>
                    <a:pt x="36029" y="13895"/>
                    <a:pt x="35969" y="13895"/>
                  </a:cubicBezTo>
                  <a:lnTo>
                    <a:pt x="35243" y="13895"/>
                  </a:lnTo>
                  <a:cubicBezTo>
                    <a:pt x="35115" y="13895"/>
                    <a:pt x="34986" y="13886"/>
                    <a:pt x="34860" y="13886"/>
                  </a:cubicBezTo>
                  <a:close/>
                  <a:moveTo>
                    <a:pt x="179321" y="16074"/>
                  </a:moveTo>
                  <a:cubicBezTo>
                    <a:pt x="179011" y="16074"/>
                    <a:pt x="178463" y="16455"/>
                    <a:pt x="178463" y="16788"/>
                  </a:cubicBezTo>
                  <a:cubicBezTo>
                    <a:pt x="178463" y="16895"/>
                    <a:pt x="178535" y="17002"/>
                    <a:pt x="178642" y="17002"/>
                  </a:cubicBezTo>
                  <a:cubicBezTo>
                    <a:pt x="178844" y="17002"/>
                    <a:pt x="180273" y="16895"/>
                    <a:pt x="180273" y="16609"/>
                  </a:cubicBezTo>
                  <a:cubicBezTo>
                    <a:pt x="180273" y="16288"/>
                    <a:pt x="179595" y="16074"/>
                    <a:pt x="179321" y="16074"/>
                  </a:cubicBezTo>
                  <a:close/>
                  <a:moveTo>
                    <a:pt x="23571" y="12959"/>
                  </a:moveTo>
                  <a:cubicBezTo>
                    <a:pt x="23341" y="12959"/>
                    <a:pt x="23190" y="13133"/>
                    <a:pt x="23015" y="13133"/>
                  </a:cubicBezTo>
                  <a:cubicBezTo>
                    <a:pt x="22722" y="13133"/>
                    <a:pt x="22539" y="13037"/>
                    <a:pt x="22316" y="13037"/>
                  </a:cubicBezTo>
                  <a:cubicBezTo>
                    <a:pt x="22204" y="13037"/>
                    <a:pt x="22083" y="13061"/>
                    <a:pt x="21932" y="13133"/>
                  </a:cubicBezTo>
                  <a:cubicBezTo>
                    <a:pt x="21944" y="13371"/>
                    <a:pt x="22194" y="13728"/>
                    <a:pt x="22194" y="13895"/>
                  </a:cubicBezTo>
                  <a:cubicBezTo>
                    <a:pt x="22194" y="14681"/>
                    <a:pt x="21289" y="15288"/>
                    <a:pt x="21289" y="16026"/>
                  </a:cubicBezTo>
                  <a:cubicBezTo>
                    <a:pt x="21289" y="16288"/>
                    <a:pt x="22015" y="16216"/>
                    <a:pt x="22158" y="16455"/>
                  </a:cubicBezTo>
                  <a:cubicBezTo>
                    <a:pt x="22218" y="16562"/>
                    <a:pt x="22349" y="16895"/>
                    <a:pt x="22432" y="16895"/>
                  </a:cubicBezTo>
                  <a:cubicBezTo>
                    <a:pt x="22527" y="16895"/>
                    <a:pt x="22575" y="17109"/>
                    <a:pt x="22706" y="17109"/>
                  </a:cubicBezTo>
                  <a:cubicBezTo>
                    <a:pt x="22849" y="17109"/>
                    <a:pt x="24099" y="16562"/>
                    <a:pt x="24099" y="16395"/>
                  </a:cubicBezTo>
                  <a:cubicBezTo>
                    <a:pt x="24099" y="15895"/>
                    <a:pt x="24897" y="14978"/>
                    <a:pt x="25456" y="14764"/>
                  </a:cubicBezTo>
                  <a:cubicBezTo>
                    <a:pt x="25647" y="14704"/>
                    <a:pt x="26599" y="14526"/>
                    <a:pt x="26599" y="14288"/>
                  </a:cubicBezTo>
                  <a:cubicBezTo>
                    <a:pt x="26599" y="13788"/>
                    <a:pt x="25718" y="13359"/>
                    <a:pt x="25337" y="13359"/>
                  </a:cubicBezTo>
                  <a:cubicBezTo>
                    <a:pt x="25165" y="13359"/>
                    <a:pt x="25005" y="13490"/>
                    <a:pt x="24866" y="13490"/>
                  </a:cubicBezTo>
                  <a:cubicBezTo>
                    <a:pt x="24814" y="13490"/>
                    <a:pt x="24764" y="13471"/>
                    <a:pt x="24718" y="13418"/>
                  </a:cubicBezTo>
                  <a:cubicBezTo>
                    <a:pt x="24313" y="13371"/>
                    <a:pt x="24135" y="13121"/>
                    <a:pt x="23742" y="12990"/>
                  </a:cubicBezTo>
                  <a:cubicBezTo>
                    <a:pt x="23680" y="12968"/>
                    <a:pt x="23624" y="12959"/>
                    <a:pt x="23571" y="12959"/>
                  </a:cubicBezTo>
                  <a:close/>
                  <a:moveTo>
                    <a:pt x="121147" y="9513"/>
                  </a:moveTo>
                  <a:cubicBezTo>
                    <a:pt x="120242" y="9513"/>
                    <a:pt x="119385" y="10751"/>
                    <a:pt x="118420" y="10751"/>
                  </a:cubicBezTo>
                  <a:cubicBezTo>
                    <a:pt x="118206" y="10751"/>
                    <a:pt x="118099" y="10490"/>
                    <a:pt x="117884" y="10490"/>
                  </a:cubicBezTo>
                  <a:cubicBezTo>
                    <a:pt x="117539" y="10490"/>
                    <a:pt x="117539" y="10751"/>
                    <a:pt x="117301" y="10751"/>
                  </a:cubicBezTo>
                  <a:cubicBezTo>
                    <a:pt x="116634" y="10751"/>
                    <a:pt x="116122" y="11787"/>
                    <a:pt x="115670" y="11787"/>
                  </a:cubicBezTo>
                  <a:cubicBezTo>
                    <a:pt x="115396" y="11787"/>
                    <a:pt x="115217" y="11942"/>
                    <a:pt x="114944" y="11942"/>
                  </a:cubicBezTo>
                  <a:cubicBezTo>
                    <a:pt x="114825" y="11942"/>
                    <a:pt x="114765" y="12073"/>
                    <a:pt x="114765" y="12156"/>
                  </a:cubicBezTo>
                  <a:cubicBezTo>
                    <a:pt x="114765" y="12287"/>
                    <a:pt x="114896" y="12371"/>
                    <a:pt x="114896" y="12549"/>
                  </a:cubicBezTo>
                  <a:cubicBezTo>
                    <a:pt x="114896" y="13157"/>
                    <a:pt x="113955" y="13478"/>
                    <a:pt x="113955" y="13847"/>
                  </a:cubicBezTo>
                  <a:cubicBezTo>
                    <a:pt x="113955" y="14026"/>
                    <a:pt x="114205" y="14073"/>
                    <a:pt x="114217" y="14335"/>
                  </a:cubicBezTo>
                  <a:cubicBezTo>
                    <a:pt x="113932" y="14419"/>
                    <a:pt x="113348" y="14573"/>
                    <a:pt x="113348" y="14942"/>
                  </a:cubicBezTo>
                  <a:lnTo>
                    <a:pt x="113348" y="15264"/>
                  </a:lnTo>
                  <a:cubicBezTo>
                    <a:pt x="113348" y="15657"/>
                    <a:pt x="112812" y="15609"/>
                    <a:pt x="112812" y="16133"/>
                  </a:cubicBezTo>
                  <a:cubicBezTo>
                    <a:pt x="112812" y="16395"/>
                    <a:pt x="113134" y="16562"/>
                    <a:pt x="113134" y="16562"/>
                  </a:cubicBezTo>
                  <a:cubicBezTo>
                    <a:pt x="113134" y="16562"/>
                    <a:pt x="113351" y="16556"/>
                    <a:pt x="113513" y="16556"/>
                  </a:cubicBezTo>
                  <a:cubicBezTo>
                    <a:pt x="113594" y="16556"/>
                    <a:pt x="113662" y="16558"/>
                    <a:pt x="113682" y="16562"/>
                  </a:cubicBezTo>
                  <a:cubicBezTo>
                    <a:pt x="113991" y="16681"/>
                    <a:pt x="113824" y="17026"/>
                    <a:pt x="113955" y="17324"/>
                  </a:cubicBezTo>
                  <a:cubicBezTo>
                    <a:pt x="113967" y="17359"/>
                    <a:pt x="114007" y="17371"/>
                    <a:pt x="114059" y="17371"/>
                  </a:cubicBezTo>
                  <a:cubicBezTo>
                    <a:pt x="114164" y="17371"/>
                    <a:pt x="114320" y="17324"/>
                    <a:pt x="114408" y="17324"/>
                  </a:cubicBezTo>
                  <a:cubicBezTo>
                    <a:pt x="114455" y="17324"/>
                    <a:pt x="114491" y="17455"/>
                    <a:pt x="114527" y="17479"/>
                  </a:cubicBezTo>
                  <a:lnTo>
                    <a:pt x="115944" y="17479"/>
                  </a:lnTo>
                  <a:cubicBezTo>
                    <a:pt x="115932" y="17443"/>
                    <a:pt x="115908" y="17407"/>
                    <a:pt x="115884" y="17371"/>
                  </a:cubicBezTo>
                  <a:lnTo>
                    <a:pt x="115884" y="17371"/>
                  </a:lnTo>
                  <a:cubicBezTo>
                    <a:pt x="115908" y="17395"/>
                    <a:pt x="115932" y="17419"/>
                    <a:pt x="115944" y="17431"/>
                  </a:cubicBezTo>
                  <a:lnTo>
                    <a:pt x="115872" y="17348"/>
                  </a:lnTo>
                  <a:lnTo>
                    <a:pt x="115872" y="17348"/>
                  </a:lnTo>
                  <a:cubicBezTo>
                    <a:pt x="115872" y="17358"/>
                    <a:pt x="115881" y="17368"/>
                    <a:pt x="115883" y="17371"/>
                  </a:cubicBezTo>
                  <a:lnTo>
                    <a:pt x="115883" y="17371"/>
                  </a:lnTo>
                  <a:cubicBezTo>
                    <a:pt x="115479" y="16942"/>
                    <a:pt x="114896" y="16752"/>
                    <a:pt x="114896" y="15955"/>
                  </a:cubicBezTo>
                  <a:cubicBezTo>
                    <a:pt x="114896" y="14573"/>
                    <a:pt x="116146" y="13121"/>
                    <a:pt x="117063" y="12811"/>
                  </a:cubicBezTo>
                  <a:cubicBezTo>
                    <a:pt x="117396" y="12704"/>
                    <a:pt x="117480" y="12228"/>
                    <a:pt x="117932" y="12228"/>
                  </a:cubicBezTo>
                  <a:cubicBezTo>
                    <a:pt x="118158" y="12228"/>
                    <a:pt x="118230" y="11787"/>
                    <a:pt x="118337" y="11728"/>
                  </a:cubicBezTo>
                  <a:cubicBezTo>
                    <a:pt x="118932" y="11383"/>
                    <a:pt x="119385" y="11549"/>
                    <a:pt x="120028" y="11180"/>
                  </a:cubicBezTo>
                  <a:cubicBezTo>
                    <a:pt x="120480" y="10918"/>
                    <a:pt x="121873" y="10787"/>
                    <a:pt x="121873" y="10049"/>
                  </a:cubicBezTo>
                  <a:cubicBezTo>
                    <a:pt x="121873" y="9811"/>
                    <a:pt x="121361" y="9513"/>
                    <a:pt x="121147" y="9513"/>
                  </a:cubicBezTo>
                  <a:close/>
                  <a:moveTo>
                    <a:pt x="172975" y="17871"/>
                  </a:moveTo>
                  <a:cubicBezTo>
                    <a:pt x="173082" y="18133"/>
                    <a:pt x="173260" y="18348"/>
                    <a:pt x="173522" y="18348"/>
                  </a:cubicBezTo>
                  <a:cubicBezTo>
                    <a:pt x="173606" y="18348"/>
                    <a:pt x="173701" y="18241"/>
                    <a:pt x="173701" y="18133"/>
                  </a:cubicBezTo>
                  <a:cubicBezTo>
                    <a:pt x="173701" y="18002"/>
                    <a:pt x="173594" y="17955"/>
                    <a:pt x="173570" y="17871"/>
                  </a:cubicBezTo>
                  <a:close/>
                  <a:moveTo>
                    <a:pt x="116613" y="17689"/>
                  </a:moveTo>
                  <a:cubicBezTo>
                    <a:pt x="116507" y="17689"/>
                    <a:pt x="116432" y="17742"/>
                    <a:pt x="116432" y="17871"/>
                  </a:cubicBezTo>
                  <a:cubicBezTo>
                    <a:pt x="116432" y="18133"/>
                    <a:pt x="116837" y="18419"/>
                    <a:pt x="117063" y="18419"/>
                  </a:cubicBezTo>
                  <a:cubicBezTo>
                    <a:pt x="117063" y="18419"/>
                    <a:pt x="117087" y="18423"/>
                    <a:pt x="117119" y="18423"/>
                  </a:cubicBezTo>
                  <a:cubicBezTo>
                    <a:pt x="117190" y="18423"/>
                    <a:pt x="117301" y="18406"/>
                    <a:pt x="117301" y="18300"/>
                  </a:cubicBezTo>
                  <a:cubicBezTo>
                    <a:pt x="117301" y="17997"/>
                    <a:pt x="116867" y="17689"/>
                    <a:pt x="116613" y="17689"/>
                  </a:cubicBezTo>
                  <a:close/>
                  <a:moveTo>
                    <a:pt x="58532" y="17800"/>
                  </a:moveTo>
                  <a:cubicBezTo>
                    <a:pt x="58365" y="17800"/>
                    <a:pt x="58139" y="17907"/>
                    <a:pt x="58139" y="18241"/>
                  </a:cubicBezTo>
                  <a:cubicBezTo>
                    <a:pt x="58139" y="18502"/>
                    <a:pt x="58329" y="18979"/>
                    <a:pt x="58496" y="19003"/>
                  </a:cubicBezTo>
                  <a:lnTo>
                    <a:pt x="58901" y="19003"/>
                  </a:lnTo>
                  <a:cubicBezTo>
                    <a:pt x="59210" y="19003"/>
                    <a:pt x="59579" y="18931"/>
                    <a:pt x="59615" y="18562"/>
                  </a:cubicBezTo>
                  <a:cubicBezTo>
                    <a:pt x="59151" y="18395"/>
                    <a:pt x="59008" y="17800"/>
                    <a:pt x="58532" y="17800"/>
                  </a:cubicBezTo>
                  <a:close/>
                  <a:moveTo>
                    <a:pt x="45899" y="19038"/>
                  </a:moveTo>
                  <a:cubicBezTo>
                    <a:pt x="45685" y="19038"/>
                    <a:pt x="45268" y="19538"/>
                    <a:pt x="45482" y="19538"/>
                  </a:cubicBezTo>
                  <a:cubicBezTo>
                    <a:pt x="45709" y="19538"/>
                    <a:pt x="45852" y="19300"/>
                    <a:pt x="45899" y="19038"/>
                  </a:cubicBezTo>
                  <a:close/>
                  <a:moveTo>
                    <a:pt x="111443" y="18562"/>
                  </a:moveTo>
                  <a:cubicBezTo>
                    <a:pt x="111360" y="18562"/>
                    <a:pt x="111324" y="18788"/>
                    <a:pt x="111229" y="18788"/>
                  </a:cubicBezTo>
                  <a:cubicBezTo>
                    <a:pt x="111193" y="18788"/>
                    <a:pt x="111003" y="19193"/>
                    <a:pt x="111003" y="19276"/>
                  </a:cubicBezTo>
                  <a:cubicBezTo>
                    <a:pt x="111003" y="19503"/>
                    <a:pt x="111098" y="19538"/>
                    <a:pt x="111324" y="19538"/>
                  </a:cubicBezTo>
                  <a:cubicBezTo>
                    <a:pt x="111634" y="19538"/>
                    <a:pt x="111848" y="19324"/>
                    <a:pt x="112086" y="19169"/>
                  </a:cubicBezTo>
                  <a:lnTo>
                    <a:pt x="112086" y="18895"/>
                  </a:lnTo>
                  <a:cubicBezTo>
                    <a:pt x="111824" y="18848"/>
                    <a:pt x="111705" y="18562"/>
                    <a:pt x="111443" y="18562"/>
                  </a:cubicBezTo>
                  <a:close/>
                  <a:moveTo>
                    <a:pt x="31719" y="13847"/>
                  </a:moveTo>
                  <a:cubicBezTo>
                    <a:pt x="31421" y="13847"/>
                    <a:pt x="31171" y="14002"/>
                    <a:pt x="31171" y="14228"/>
                  </a:cubicBezTo>
                  <a:cubicBezTo>
                    <a:pt x="31171" y="14288"/>
                    <a:pt x="31171" y="14371"/>
                    <a:pt x="31183" y="14442"/>
                  </a:cubicBezTo>
                  <a:cubicBezTo>
                    <a:pt x="31088" y="14498"/>
                    <a:pt x="31036" y="14516"/>
                    <a:pt x="30998" y="14516"/>
                  </a:cubicBezTo>
                  <a:cubicBezTo>
                    <a:pt x="30921" y="14516"/>
                    <a:pt x="30897" y="14442"/>
                    <a:pt x="30683" y="14442"/>
                  </a:cubicBezTo>
                  <a:cubicBezTo>
                    <a:pt x="30540" y="14442"/>
                    <a:pt x="30350" y="14550"/>
                    <a:pt x="30350" y="14728"/>
                  </a:cubicBezTo>
                  <a:cubicBezTo>
                    <a:pt x="30350" y="14919"/>
                    <a:pt x="30623" y="15943"/>
                    <a:pt x="30766" y="16216"/>
                  </a:cubicBezTo>
                  <a:cubicBezTo>
                    <a:pt x="30683" y="16300"/>
                    <a:pt x="30683" y="16395"/>
                    <a:pt x="30540" y="16395"/>
                  </a:cubicBezTo>
                  <a:cubicBezTo>
                    <a:pt x="30207" y="16395"/>
                    <a:pt x="30338" y="15847"/>
                    <a:pt x="30231" y="15585"/>
                  </a:cubicBezTo>
                  <a:cubicBezTo>
                    <a:pt x="30135" y="15347"/>
                    <a:pt x="29885" y="15073"/>
                    <a:pt x="29623" y="14978"/>
                  </a:cubicBezTo>
                  <a:lnTo>
                    <a:pt x="29230" y="14978"/>
                  </a:lnTo>
                  <a:cubicBezTo>
                    <a:pt x="29266" y="15109"/>
                    <a:pt x="29302" y="15181"/>
                    <a:pt x="29326" y="15371"/>
                  </a:cubicBezTo>
                  <a:cubicBezTo>
                    <a:pt x="29123" y="15443"/>
                    <a:pt x="28980" y="15478"/>
                    <a:pt x="28778" y="15526"/>
                  </a:cubicBezTo>
                  <a:cubicBezTo>
                    <a:pt x="28647" y="15133"/>
                    <a:pt x="28468" y="14871"/>
                    <a:pt x="27956" y="14871"/>
                  </a:cubicBezTo>
                  <a:cubicBezTo>
                    <a:pt x="27671" y="14871"/>
                    <a:pt x="27540" y="15157"/>
                    <a:pt x="27397" y="15264"/>
                  </a:cubicBezTo>
                  <a:cubicBezTo>
                    <a:pt x="27325" y="15133"/>
                    <a:pt x="27349" y="14502"/>
                    <a:pt x="27087" y="14502"/>
                  </a:cubicBezTo>
                  <a:cubicBezTo>
                    <a:pt x="26444" y="14502"/>
                    <a:pt x="24789" y="15288"/>
                    <a:pt x="24789" y="16347"/>
                  </a:cubicBezTo>
                  <a:cubicBezTo>
                    <a:pt x="24789" y="16455"/>
                    <a:pt x="25135" y="16788"/>
                    <a:pt x="25337" y="16788"/>
                  </a:cubicBezTo>
                  <a:cubicBezTo>
                    <a:pt x="25480" y="16788"/>
                    <a:pt x="25576" y="16762"/>
                    <a:pt x="25691" y="16762"/>
                  </a:cubicBezTo>
                  <a:cubicBezTo>
                    <a:pt x="25768" y="16762"/>
                    <a:pt x="25854" y="16774"/>
                    <a:pt x="25968" y="16812"/>
                  </a:cubicBezTo>
                  <a:cubicBezTo>
                    <a:pt x="25766" y="16955"/>
                    <a:pt x="25242" y="16788"/>
                    <a:pt x="25242" y="17264"/>
                  </a:cubicBezTo>
                  <a:cubicBezTo>
                    <a:pt x="25242" y="17620"/>
                    <a:pt x="25586" y="17694"/>
                    <a:pt x="25949" y="17694"/>
                  </a:cubicBezTo>
                  <a:cubicBezTo>
                    <a:pt x="26206" y="17694"/>
                    <a:pt x="26472" y="17657"/>
                    <a:pt x="26635" y="17657"/>
                  </a:cubicBezTo>
                  <a:lnTo>
                    <a:pt x="27599" y="17657"/>
                  </a:lnTo>
                  <a:cubicBezTo>
                    <a:pt x="27778" y="17657"/>
                    <a:pt x="27921" y="17788"/>
                    <a:pt x="28052" y="17871"/>
                  </a:cubicBezTo>
                  <a:cubicBezTo>
                    <a:pt x="27837" y="17895"/>
                    <a:pt x="27730" y="17919"/>
                    <a:pt x="27456" y="17919"/>
                  </a:cubicBezTo>
                  <a:cubicBezTo>
                    <a:pt x="26694" y="17919"/>
                    <a:pt x="26135" y="18026"/>
                    <a:pt x="25694" y="18407"/>
                  </a:cubicBezTo>
                  <a:cubicBezTo>
                    <a:pt x="25825" y="18669"/>
                    <a:pt x="26147" y="19169"/>
                    <a:pt x="26552" y="19169"/>
                  </a:cubicBezTo>
                  <a:cubicBezTo>
                    <a:pt x="26656" y="19169"/>
                    <a:pt x="26812" y="19159"/>
                    <a:pt x="26972" y="19159"/>
                  </a:cubicBezTo>
                  <a:cubicBezTo>
                    <a:pt x="27196" y="19159"/>
                    <a:pt x="27429" y="19179"/>
                    <a:pt x="27540" y="19276"/>
                  </a:cubicBezTo>
                  <a:cubicBezTo>
                    <a:pt x="27766" y="19479"/>
                    <a:pt x="27564" y="19824"/>
                    <a:pt x="27873" y="19824"/>
                  </a:cubicBezTo>
                  <a:lnTo>
                    <a:pt x="29504" y="19824"/>
                  </a:lnTo>
                  <a:cubicBezTo>
                    <a:pt x="29885" y="19503"/>
                    <a:pt x="30338" y="19669"/>
                    <a:pt x="30802" y="19395"/>
                  </a:cubicBezTo>
                  <a:cubicBezTo>
                    <a:pt x="31076" y="19241"/>
                    <a:pt x="30957" y="19003"/>
                    <a:pt x="31278" y="19003"/>
                  </a:cubicBezTo>
                  <a:cubicBezTo>
                    <a:pt x="31802" y="19003"/>
                    <a:pt x="32052" y="19645"/>
                    <a:pt x="32767" y="19645"/>
                  </a:cubicBezTo>
                  <a:cubicBezTo>
                    <a:pt x="32814" y="19645"/>
                    <a:pt x="32861" y="19646"/>
                    <a:pt x="32908" y="19646"/>
                  </a:cubicBezTo>
                  <a:cubicBezTo>
                    <a:pt x="33304" y="19646"/>
                    <a:pt x="33653" y="19627"/>
                    <a:pt x="33802" y="19264"/>
                  </a:cubicBezTo>
                  <a:cubicBezTo>
                    <a:pt x="33731" y="19193"/>
                    <a:pt x="33636" y="19133"/>
                    <a:pt x="33612" y="18955"/>
                  </a:cubicBezTo>
                  <a:cubicBezTo>
                    <a:pt x="33541" y="18955"/>
                    <a:pt x="33338" y="18955"/>
                    <a:pt x="33338" y="18788"/>
                  </a:cubicBezTo>
                  <a:cubicBezTo>
                    <a:pt x="33338" y="18633"/>
                    <a:pt x="33433" y="18562"/>
                    <a:pt x="33576" y="18562"/>
                  </a:cubicBezTo>
                  <a:cubicBezTo>
                    <a:pt x="33710" y="18562"/>
                    <a:pt x="33801" y="18575"/>
                    <a:pt x="33883" y="18575"/>
                  </a:cubicBezTo>
                  <a:cubicBezTo>
                    <a:pt x="34007" y="18575"/>
                    <a:pt x="34110" y="18545"/>
                    <a:pt x="34303" y="18395"/>
                  </a:cubicBezTo>
                  <a:cubicBezTo>
                    <a:pt x="33957" y="18062"/>
                    <a:pt x="32433" y="17586"/>
                    <a:pt x="32433" y="16895"/>
                  </a:cubicBezTo>
                  <a:cubicBezTo>
                    <a:pt x="32433" y="16324"/>
                    <a:pt x="31945" y="15824"/>
                    <a:pt x="31945" y="15050"/>
                  </a:cubicBezTo>
                  <a:cubicBezTo>
                    <a:pt x="31945" y="14847"/>
                    <a:pt x="32350" y="14657"/>
                    <a:pt x="32350" y="14335"/>
                  </a:cubicBezTo>
                  <a:cubicBezTo>
                    <a:pt x="32350" y="14002"/>
                    <a:pt x="32040" y="13847"/>
                    <a:pt x="31719" y="13847"/>
                  </a:cubicBezTo>
                  <a:close/>
                  <a:moveTo>
                    <a:pt x="35934" y="18514"/>
                  </a:moveTo>
                  <a:cubicBezTo>
                    <a:pt x="35576" y="18514"/>
                    <a:pt x="35648" y="19133"/>
                    <a:pt x="35434" y="19217"/>
                  </a:cubicBezTo>
                  <a:cubicBezTo>
                    <a:pt x="35423" y="19220"/>
                    <a:pt x="35409" y="19221"/>
                    <a:pt x="35392" y="19221"/>
                  </a:cubicBezTo>
                  <a:cubicBezTo>
                    <a:pt x="35344" y="19221"/>
                    <a:pt x="35276" y="19212"/>
                    <a:pt x="35211" y="19212"/>
                  </a:cubicBezTo>
                  <a:cubicBezTo>
                    <a:pt x="35116" y="19212"/>
                    <a:pt x="35029" y="19231"/>
                    <a:pt x="35029" y="19324"/>
                  </a:cubicBezTo>
                  <a:cubicBezTo>
                    <a:pt x="35029" y="19395"/>
                    <a:pt x="36374" y="19979"/>
                    <a:pt x="36600" y="19979"/>
                  </a:cubicBezTo>
                  <a:cubicBezTo>
                    <a:pt x="36803" y="19979"/>
                    <a:pt x="36874" y="19764"/>
                    <a:pt x="37065" y="19634"/>
                  </a:cubicBezTo>
                  <a:cubicBezTo>
                    <a:pt x="36946" y="19324"/>
                    <a:pt x="36208" y="18514"/>
                    <a:pt x="35934" y="18514"/>
                  </a:cubicBezTo>
                  <a:close/>
                  <a:moveTo>
                    <a:pt x="48078" y="20300"/>
                  </a:moveTo>
                  <a:cubicBezTo>
                    <a:pt x="48042" y="20300"/>
                    <a:pt x="47840" y="20455"/>
                    <a:pt x="47840" y="20526"/>
                  </a:cubicBezTo>
                  <a:cubicBezTo>
                    <a:pt x="47840" y="20646"/>
                    <a:pt x="47947" y="20693"/>
                    <a:pt x="48078" y="20693"/>
                  </a:cubicBezTo>
                  <a:cubicBezTo>
                    <a:pt x="48149" y="20693"/>
                    <a:pt x="48185" y="20697"/>
                    <a:pt x="48216" y="20697"/>
                  </a:cubicBezTo>
                  <a:cubicBezTo>
                    <a:pt x="48262" y="20697"/>
                    <a:pt x="48300" y="20688"/>
                    <a:pt x="48435" y="20646"/>
                  </a:cubicBezTo>
                  <a:cubicBezTo>
                    <a:pt x="48388" y="20562"/>
                    <a:pt x="48245" y="20300"/>
                    <a:pt x="48078" y="20300"/>
                  </a:cubicBezTo>
                  <a:close/>
                  <a:moveTo>
                    <a:pt x="47061" y="20205"/>
                  </a:moveTo>
                  <a:cubicBezTo>
                    <a:pt x="46795" y="20205"/>
                    <a:pt x="46542" y="20387"/>
                    <a:pt x="46542" y="20800"/>
                  </a:cubicBezTo>
                  <a:cubicBezTo>
                    <a:pt x="46542" y="21062"/>
                    <a:pt x="46721" y="21277"/>
                    <a:pt x="46995" y="21277"/>
                  </a:cubicBezTo>
                  <a:cubicBezTo>
                    <a:pt x="47209" y="21277"/>
                    <a:pt x="47661" y="21086"/>
                    <a:pt x="47661" y="20800"/>
                  </a:cubicBezTo>
                  <a:cubicBezTo>
                    <a:pt x="47661" y="20426"/>
                    <a:pt x="47354" y="20205"/>
                    <a:pt x="47061" y="20205"/>
                  </a:cubicBezTo>
                  <a:close/>
                  <a:moveTo>
                    <a:pt x="43019" y="22552"/>
                  </a:moveTo>
                  <a:cubicBezTo>
                    <a:pt x="42989" y="22552"/>
                    <a:pt x="42954" y="22563"/>
                    <a:pt x="42911" y="22586"/>
                  </a:cubicBezTo>
                  <a:cubicBezTo>
                    <a:pt x="42899" y="22729"/>
                    <a:pt x="43042" y="22908"/>
                    <a:pt x="43280" y="22932"/>
                  </a:cubicBezTo>
                  <a:cubicBezTo>
                    <a:pt x="43173" y="22766"/>
                    <a:pt x="43153" y="22552"/>
                    <a:pt x="43019" y="22552"/>
                  </a:cubicBezTo>
                  <a:close/>
                  <a:moveTo>
                    <a:pt x="74867" y="21908"/>
                  </a:moveTo>
                  <a:cubicBezTo>
                    <a:pt x="74712" y="21908"/>
                    <a:pt x="74677" y="22146"/>
                    <a:pt x="74534" y="22146"/>
                  </a:cubicBezTo>
                  <a:lnTo>
                    <a:pt x="74534" y="22324"/>
                  </a:lnTo>
                  <a:cubicBezTo>
                    <a:pt x="74464" y="22278"/>
                    <a:pt x="74400" y="22247"/>
                    <a:pt x="74321" y="22247"/>
                  </a:cubicBezTo>
                  <a:cubicBezTo>
                    <a:pt x="74278" y="22247"/>
                    <a:pt x="74231" y="22256"/>
                    <a:pt x="74177" y="22277"/>
                  </a:cubicBezTo>
                  <a:cubicBezTo>
                    <a:pt x="74212" y="22515"/>
                    <a:pt x="74879" y="22753"/>
                    <a:pt x="75093" y="22753"/>
                  </a:cubicBezTo>
                  <a:cubicBezTo>
                    <a:pt x="75093" y="22824"/>
                    <a:pt x="75117" y="22884"/>
                    <a:pt x="75165" y="22932"/>
                  </a:cubicBezTo>
                  <a:cubicBezTo>
                    <a:pt x="74974" y="23015"/>
                    <a:pt x="74498" y="23122"/>
                    <a:pt x="74224" y="23122"/>
                  </a:cubicBezTo>
                  <a:cubicBezTo>
                    <a:pt x="74289" y="23200"/>
                    <a:pt x="74372" y="23221"/>
                    <a:pt x="74465" y="23221"/>
                  </a:cubicBezTo>
                  <a:cubicBezTo>
                    <a:pt x="74575" y="23221"/>
                    <a:pt x="74700" y="23191"/>
                    <a:pt x="74828" y="23191"/>
                  </a:cubicBezTo>
                  <a:cubicBezTo>
                    <a:pt x="74889" y="23191"/>
                    <a:pt x="74950" y="23198"/>
                    <a:pt x="75010" y="23217"/>
                  </a:cubicBezTo>
                  <a:cubicBezTo>
                    <a:pt x="74974" y="23455"/>
                    <a:pt x="74915" y="23586"/>
                    <a:pt x="74915" y="23860"/>
                  </a:cubicBezTo>
                  <a:cubicBezTo>
                    <a:pt x="74867" y="23860"/>
                    <a:pt x="74808" y="23932"/>
                    <a:pt x="74748" y="23967"/>
                  </a:cubicBezTo>
                  <a:cubicBezTo>
                    <a:pt x="75153" y="23967"/>
                    <a:pt x="75296" y="24277"/>
                    <a:pt x="75546" y="24360"/>
                  </a:cubicBezTo>
                  <a:cubicBezTo>
                    <a:pt x="76034" y="24563"/>
                    <a:pt x="76510" y="24753"/>
                    <a:pt x="77177" y="24753"/>
                  </a:cubicBezTo>
                  <a:cubicBezTo>
                    <a:pt x="77796" y="24753"/>
                    <a:pt x="78141" y="24384"/>
                    <a:pt x="78582" y="24206"/>
                  </a:cubicBezTo>
                  <a:cubicBezTo>
                    <a:pt x="78808" y="24122"/>
                    <a:pt x="79249" y="23729"/>
                    <a:pt x="79392" y="23432"/>
                  </a:cubicBezTo>
                  <a:lnTo>
                    <a:pt x="79427" y="23384"/>
                  </a:lnTo>
                  <a:cubicBezTo>
                    <a:pt x="79427" y="22777"/>
                    <a:pt x="78760" y="22932"/>
                    <a:pt x="78760" y="22301"/>
                  </a:cubicBezTo>
                  <a:cubicBezTo>
                    <a:pt x="78760" y="22229"/>
                    <a:pt x="78808" y="22146"/>
                    <a:pt x="78868" y="22098"/>
                  </a:cubicBezTo>
                  <a:cubicBezTo>
                    <a:pt x="78701" y="22098"/>
                    <a:pt x="78594" y="22217"/>
                    <a:pt x="78427" y="22217"/>
                  </a:cubicBezTo>
                  <a:cubicBezTo>
                    <a:pt x="78248" y="22217"/>
                    <a:pt x="78106" y="22193"/>
                    <a:pt x="78106" y="21931"/>
                  </a:cubicBezTo>
                  <a:cubicBezTo>
                    <a:pt x="78072" y="21960"/>
                    <a:pt x="78054" y="21972"/>
                    <a:pt x="78031" y="21972"/>
                  </a:cubicBezTo>
                  <a:cubicBezTo>
                    <a:pt x="78005" y="21972"/>
                    <a:pt x="77972" y="21957"/>
                    <a:pt x="77903" y="21931"/>
                  </a:cubicBezTo>
                  <a:cubicBezTo>
                    <a:pt x="77867" y="22015"/>
                    <a:pt x="77832" y="22086"/>
                    <a:pt x="77832" y="22253"/>
                  </a:cubicBezTo>
                  <a:cubicBezTo>
                    <a:pt x="77787" y="22202"/>
                    <a:pt x="77739" y="22183"/>
                    <a:pt x="77689" y="22183"/>
                  </a:cubicBezTo>
                  <a:cubicBezTo>
                    <a:pt x="77549" y="22183"/>
                    <a:pt x="77387" y="22324"/>
                    <a:pt x="77213" y="22324"/>
                  </a:cubicBezTo>
                  <a:cubicBezTo>
                    <a:pt x="77058" y="22324"/>
                    <a:pt x="76915" y="22253"/>
                    <a:pt x="76641" y="22253"/>
                  </a:cubicBezTo>
                  <a:cubicBezTo>
                    <a:pt x="76641" y="22324"/>
                    <a:pt x="76617" y="22408"/>
                    <a:pt x="76641" y="22467"/>
                  </a:cubicBezTo>
                  <a:cubicBezTo>
                    <a:pt x="76570" y="22431"/>
                    <a:pt x="76534" y="22360"/>
                    <a:pt x="76379" y="22324"/>
                  </a:cubicBezTo>
                  <a:lnTo>
                    <a:pt x="75951" y="22455"/>
                  </a:lnTo>
                  <a:cubicBezTo>
                    <a:pt x="75843" y="22455"/>
                    <a:pt x="75784" y="22348"/>
                    <a:pt x="75712" y="22253"/>
                  </a:cubicBezTo>
                  <a:cubicBezTo>
                    <a:pt x="75665" y="22348"/>
                    <a:pt x="75677" y="22384"/>
                    <a:pt x="75712" y="22539"/>
                  </a:cubicBezTo>
                  <a:cubicBezTo>
                    <a:pt x="75617" y="22562"/>
                    <a:pt x="75510" y="22670"/>
                    <a:pt x="75391" y="22670"/>
                  </a:cubicBezTo>
                  <a:cubicBezTo>
                    <a:pt x="75260" y="22670"/>
                    <a:pt x="75093" y="22384"/>
                    <a:pt x="75117" y="22229"/>
                  </a:cubicBezTo>
                  <a:cubicBezTo>
                    <a:pt x="75093" y="22098"/>
                    <a:pt x="75022" y="22039"/>
                    <a:pt x="75010" y="21908"/>
                  </a:cubicBezTo>
                  <a:close/>
                  <a:moveTo>
                    <a:pt x="46107" y="25068"/>
                  </a:moveTo>
                  <a:cubicBezTo>
                    <a:pt x="46062" y="25068"/>
                    <a:pt x="46014" y="25111"/>
                    <a:pt x="45935" y="25229"/>
                  </a:cubicBezTo>
                  <a:cubicBezTo>
                    <a:pt x="46030" y="25319"/>
                    <a:pt x="46090" y="25363"/>
                    <a:pt x="46148" y="25363"/>
                  </a:cubicBezTo>
                  <a:cubicBezTo>
                    <a:pt x="46206" y="25363"/>
                    <a:pt x="46262" y="25319"/>
                    <a:pt x="46352" y="25229"/>
                  </a:cubicBezTo>
                  <a:cubicBezTo>
                    <a:pt x="46226" y="25153"/>
                    <a:pt x="46170" y="25068"/>
                    <a:pt x="46107" y="25068"/>
                  </a:cubicBezTo>
                  <a:close/>
                  <a:moveTo>
                    <a:pt x="42363" y="22693"/>
                  </a:moveTo>
                  <a:cubicBezTo>
                    <a:pt x="41863" y="22753"/>
                    <a:pt x="41768" y="23622"/>
                    <a:pt x="41768" y="23991"/>
                  </a:cubicBezTo>
                  <a:lnTo>
                    <a:pt x="41768" y="24325"/>
                  </a:lnTo>
                  <a:cubicBezTo>
                    <a:pt x="41768" y="24444"/>
                    <a:pt x="41684" y="24515"/>
                    <a:pt x="41589" y="24598"/>
                  </a:cubicBezTo>
                  <a:cubicBezTo>
                    <a:pt x="41553" y="24706"/>
                    <a:pt x="41339" y="24670"/>
                    <a:pt x="41315" y="25039"/>
                  </a:cubicBezTo>
                  <a:cubicBezTo>
                    <a:pt x="41404" y="25024"/>
                    <a:pt x="41572" y="24991"/>
                    <a:pt x="41757" y="24991"/>
                  </a:cubicBezTo>
                  <a:cubicBezTo>
                    <a:pt x="41870" y="24991"/>
                    <a:pt x="41989" y="25003"/>
                    <a:pt x="42101" y="25039"/>
                  </a:cubicBezTo>
                  <a:cubicBezTo>
                    <a:pt x="42065" y="25253"/>
                    <a:pt x="42006" y="25468"/>
                    <a:pt x="42220" y="25468"/>
                  </a:cubicBezTo>
                  <a:cubicBezTo>
                    <a:pt x="42315" y="25468"/>
                    <a:pt x="42315" y="25408"/>
                    <a:pt x="42363" y="25301"/>
                  </a:cubicBezTo>
                  <a:cubicBezTo>
                    <a:pt x="42392" y="25314"/>
                    <a:pt x="42425" y="25320"/>
                    <a:pt x="42460" y="25320"/>
                  </a:cubicBezTo>
                  <a:cubicBezTo>
                    <a:pt x="42749" y="25320"/>
                    <a:pt x="43220" y="24915"/>
                    <a:pt x="43220" y="24491"/>
                  </a:cubicBezTo>
                  <a:cubicBezTo>
                    <a:pt x="43327" y="24539"/>
                    <a:pt x="43911" y="25039"/>
                    <a:pt x="43911" y="25039"/>
                  </a:cubicBezTo>
                  <a:lnTo>
                    <a:pt x="44399" y="25039"/>
                  </a:lnTo>
                  <a:cubicBezTo>
                    <a:pt x="44637" y="25039"/>
                    <a:pt x="44792" y="24944"/>
                    <a:pt x="44994" y="24801"/>
                  </a:cubicBezTo>
                  <a:cubicBezTo>
                    <a:pt x="44840" y="24539"/>
                    <a:pt x="44506" y="24646"/>
                    <a:pt x="44220" y="24384"/>
                  </a:cubicBezTo>
                  <a:cubicBezTo>
                    <a:pt x="44125" y="24301"/>
                    <a:pt x="44185" y="24146"/>
                    <a:pt x="44089" y="23991"/>
                  </a:cubicBezTo>
                  <a:cubicBezTo>
                    <a:pt x="43768" y="23467"/>
                    <a:pt x="43185" y="23694"/>
                    <a:pt x="42804" y="23122"/>
                  </a:cubicBezTo>
                  <a:cubicBezTo>
                    <a:pt x="42744" y="23170"/>
                    <a:pt x="42696" y="23217"/>
                    <a:pt x="42637" y="23301"/>
                  </a:cubicBezTo>
                  <a:cubicBezTo>
                    <a:pt x="42554" y="23086"/>
                    <a:pt x="42458" y="23015"/>
                    <a:pt x="42363" y="22693"/>
                  </a:cubicBezTo>
                  <a:close/>
                  <a:moveTo>
                    <a:pt x="43824" y="25610"/>
                  </a:moveTo>
                  <a:cubicBezTo>
                    <a:pt x="43774" y="25610"/>
                    <a:pt x="43704" y="25615"/>
                    <a:pt x="43589" y="25622"/>
                  </a:cubicBezTo>
                  <a:cubicBezTo>
                    <a:pt x="43566" y="25753"/>
                    <a:pt x="43327" y="25944"/>
                    <a:pt x="43185" y="26170"/>
                  </a:cubicBezTo>
                  <a:lnTo>
                    <a:pt x="43185" y="26444"/>
                  </a:lnTo>
                  <a:cubicBezTo>
                    <a:pt x="43470" y="26408"/>
                    <a:pt x="43923" y="25968"/>
                    <a:pt x="44089" y="25706"/>
                  </a:cubicBezTo>
                  <a:cubicBezTo>
                    <a:pt x="43944" y="25633"/>
                    <a:pt x="43930" y="25610"/>
                    <a:pt x="43824" y="25610"/>
                  </a:cubicBezTo>
                  <a:close/>
                  <a:moveTo>
                    <a:pt x="41768" y="13859"/>
                  </a:moveTo>
                  <a:cubicBezTo>
                    <a:pt x="41161" y="13859"/>
                    <a:pt x="40684" y="14228"/>
                    <a:pt x="40315" y="14657"/>
                  </a:cubicBezTo>
                  <a:cubicBezTo>
                    <a:pt x="40244" y="14740"/>
                    <a:pt x="40339" y="15133"/>
                    <a:pt x="40196" y="15264"/>
                  </a:cubicBezTo>
                  <a:cubicBezTo>
                    <a:pt x="39922" y="15502"/>
                    <a:pt x="39827" y="15633"/>
                    <a:pt x="39827" y="16240"/>
                  </a:cubicBezTo>
                  <a:cubicBezTo>
                    <a:pt x="39827" y="16443"/>
                    <a:pt x="40101" y="16824"/>
                    <a:pt x="40101" y="16824"/>
                  </a:cubicBezTo>
                  <a:cubicBezTo>
                    <a:pt x="40101" y="16824"/>
                    <a:pt x="40934" y="16919"/>
                    <a:pt x="41101" y="17050"/>
                  </a:cubicBezTo>
                  <a:lnTo>
                    <a:pt x="41101" y="17324"/>
                  </a:lnTo>
                  <a:cubicBezTo>
                    <a:pt x="40878" y="17298"/>
                    <a:pt x="40674" y="17223"/>
                    <a:pt x="40488" y="17223"/>
                  </a:cubicBezTo>
                  <a:cubicBezTo>
                    <a:pt x="40416" y="17223"/>
                    <a:pt x="40346" y="17234"/>
                    <a:pt x="40279" y="17264"/>
                  </a:cubicBezTo>
                  <a:cubicBezTo>
                    <a:pt x="40315" y="17562"/>
                    <a:pt x="40589" y="17609"/>
                    <a:pt x="40684" y="17919"/>
                  </a:cubicBezTo>
                  <a:lnTo>
                    <a:pt x="41553" y="17919"/>
                  </a:lnTo>
                  <a:cubicBezTo>
                    <a:pt x="41661" y="18086"/>
                    <a:pt x="41946" y="18348"/>
                    <a:pt x="42101" y="18348"/>
                  </a:cubicBezTo>
                  <a:cubicBezTo>
                    <a:pt x="42641" y="18348"/>
                    <a:pt x="43435" y="18321"/>
                    <a:pt x="44070" y="18321"/>
                  </a:cubicBezTo>
                  <a:cubicBezTo>
                    <a:pt x="44387" y="18321"/>
                    <a:pt x="44665" y="18328"/>
                    <a:pt x="44851" y="18348"/>
                  </a:cubicBezTo>
                  <a:cubicBezTo>
                    <a:pt x="44840" y="18502"/>
                    <a:pt x="44756" y="18848"/>
                    <a:pt x="44994" y="18848"/>
                  </a:cubicBezTo>
                  <a:cubicBezTo>
                    <a:pt x="45328" y="18848"/>
                    <a:pt x="45613" y="18026"/>
                    <a:pt x="45852" y="18026"/>
                  </a:cubicBezTo>
                  <a:cubicBezTo>
                    <a:pt x="46054" y="18026"/>
                    <a:pt x="47030" y="19026"/>
                    <a:pt x="47185" y="19217"/>
                  </a:cubicBezTo>
                  <a:cubicBezTo>
                    <a:pt x="47078" y="19241"/>
                    <a:pt x="46756" y="19276"/>
                    <a:pt x="46756" y="19503"/>
                  </a:cubicBezTo>
                  <a:cubicBezTo>
                    <a:pt x="46756" y="19538"/>
                    <a:pt x="46828" y="19764"/>
                    <a:pt x="46899" y="19764"/>
                  </a:cubicBezTo>
                  <a:cubicBezTo>
                    <a:pt x="47137" y="19764"/>
                    <a:pt x="47245" y="19503"/>
                    <a:pt x="47483" y="19503"/>
                  </a:cubicBezTo>
                  <a:cubicBezTo>
                    <a:pt x="47864" y="19503"/>
                    <a:pt x="49019" y="20562"/>
                    <a:pt x="49019" y="21134"/>
                  </a:cubicBezTo>
                  <a:cubicBezTo>
                    <a:pt x="49019" y="21431"/>
                    <a:pt x="48638" y="21908"/>
                    <a:pt x="48471" y="22110"/>
                  </a:cubicBezTo>
                  <a:cubicBezTo>
                    <a:pt x="48352" y="22253"/>
                    <a:pt x="48019" y="22062"/>
                    <a:pt x="48019" y="22431"/>
                  </a:cubicBezTo>
                  <a:cubicBezTo>
                    <a:pt x="48019" y="22610"/>
                    <a:pt x="48257" y="22824"/>
                    <a:pt x="48352" y="22884"/>
                  </a:cubicBezTo>
                  <a:cubicBezTo>
                    <a:pt x="48138" y="23063"/>
                    <a:pt x="47697" y="23193"/>
                    <a:pt x="47530" y="23193"/>
                  </a:cubicBezTo>
                  <a:lnTo>
                    <a:pt x="46756" y="23193"/>
                  </a:lnTo>
                  <a:cubicBezTo>
                    <a:pt x="46506" y="23193"/>
                    <a:pt x="46030" y="23563"/>
                    <a:pt x="46030" y="23777"/>
                  </a:cubicBezTo>
                  <a:cubicBezTo>
                    <a:pt x="46030" y="24075"/>
                    <a:pt x="46614" y="24384"/>
                    <a:pt x="46804" y="24384"/>
                  </a:cubicBezTo>
                  <a:cubicBezTo>
                    <a:pt x="47030" y="24384"/>
                    <a:pt x="47137" y="24063"/>
                    <a:pt x="47352" y="24063"/>
                  </a:cubicBezTo>
                  <a:cubicBezTo>
                    <a:pt x="47518" y="24063"/>
                    <a:pt x="47483" y="24206"/>
                    <a:pt x="47661" y="24206"/>
                  </a:cubicBezTo>
                  <a:cubicBezTo>
                    <a:pt x="47828" y="24206"/>
                    <a:pt x="47935" y="24039"/>
                    <a:pt x="48019" y="23884"/>
                  </a:cubicBezTo>
                  <a:cubicBezTo>
                    <a:pt x="48542" y="24253"/>
                    <a:pt x="48840" y="24670"/>
                    <a:pt x="49435" y="24968"/>
                  </a:cubicBezTo>
                  <a:cubicBezTo>
                    <a:pt x="49126" y="25670"/>
                    <a:pt x="50221" y="25646"/>
                    <a:pt x="50650" y="25944"/>
                  </a:cubicBezTo>
                  <a:cubicBezTo>
                    <a:pt x="51102" y="26277"/>
                    <a:pt x="51448" y="26146"/>
                    <a:pt x="51971" y="26444"/>
                  </a:cubicBezTo>
                  <a:cubicBezTo>
                    <a:pt x="52031" y="26468"/>
                    <a:pt x="52067" y="26706"/>
                    <a:pt x="52150" y="26706"/>
                  </a:cubicBezTo>
                  <a:cubicBezTo>
                    <a:pt x="52221" y="26706"/>
                    <a:pt x="52340" y="26599"/>
                    <a:pt x="52340" y="26444"/>
                  </a:cubicBezTo>
                  <a:cubicBezTo>
                    <a:pt x="52340" y="25837"/>
                    <a:pt x="51317" y="25384"/>
                    <a:pt x="51019" y="24932"/>
                  </a:cubicBezTo>
                  <a:lnTo>
                    <a:pt x="51281" y="24932"/>
                  </a:lnTo>
                  <a:cubicBezTo>
                    <a:pt x="51483" y="25229"/>
                    <a:pt x="52650" y="25753"/>
                    <a:pt x="52972" y="25801"/>
                  </a:cubicBezTo>
                  <a:cubicBezTo>
                    <a:pt x="53043" y="25551"/>
                    <a:pt x="53245" y="25146"/>
                    <a:pt x="53245" y="24932"/>
                  </a:cubicBezTo>
                  <a:cubicBezTo>
                    <a:pt x="53245" y="24694"/>
                    <a:pt x="52912" y="24587"/>
                    <a:pt x="52912" y="24432"/>
                  </a:cubicBezTo>
                  <a:cubicBezTo>
                    <a:pt x="52900" y="24348"/>
                    <a:pt x="52900" y="24348"/>
                    <a:pt x="52912" y="23991"/>
                  </a:cubicBezTo>
                  <a:lnTo>
                    <a:pt x="52602" y="23991"/>
                  </a:lnTo>
                  <a:cubicBezTo>
                    <a:pt x="52585" y="23807"/>
                    <a:pt x="52546" y="23780"/>
                    <a:pt x="52468" y="23780"/>
                  </a:cubicBezTo>
                  <a:cubicBezTo>
                    <a:pt x="52437" y="23780"/>
                    <a:pt x="52399" y="23784"/>
                    <a:pt x="52353" y="23784"/>
                  </a:cubicBezTo>
                  <a:cubicBezTo>
                    <a:pt x="52287" y="23784"/>
                    <a:pt x="52204" y="23775"/>
                    <a:pt x="52102" y="23729"/>
                  </a:cubicBezTo>
                  <a:cubicBezTo>
                    <a:pt x="51959" y="23670"/>
                    <a:pt x="51733" y="23193"/>
                    <a:pt x="51698" y="22908"/>
                  </a:cubicBezTo>
                  <a:lnTo>
                    <a:pt x="51471" y="22908"/>
                  </a:lnTo>
                  <a:lnTo>
                    <a:pt x="51471" y="22586"/>
                  </a:lnTo>
                  <a:cubicBezTo>
                    <a:pt x="51503" y="22612"/>
                    <a:pt x="51537" y="22623"/>
                    <a:pt x="51574" y="22623"/>
                  </a:cubicBezTo>
                  <a:cubicBezTo>
                    <a:pt x="51621" y="22623"/>
                    <a:pt x="51673" y="22606"/>
                    <a:pt x="51733" y="22586"/>
                  </a:cubicBezTo>
                  <a:lnTo>
                    <a:pt x="51733" y="22324"/>
                  </a:lnTo>
                  <a:cubicBezTo>
                    <a:pt x="51663" y="22341"/>
                    <a:pt x="51617" y="22354"/>
                    <a:pt x="51572" y="22354"/>
                  </a:cubicBezTo>
                  <a:cubicBezTo>
                    <a:pt x="51519" y="22354"/>
                    <a:pt x="51467" y="22335"/>
                    <a:pt x="51376" y="22277"/>
                  </a:cubicBezTo>
                  <a:cubicBezTo>
                    <a:pt x="51388" y="22277"/>
                    <a:pt x="51626" y="22039"/>
                    <a:pt x="51733" y="22039"/>
                  </a:cubicBezTo>
                  <a:cubicBezTo>
                    <a:pt x="52602" y="22039"/>
                    <a:pt x="52650" y="23515"/>
                    <a:pt x="53555" y="23515"/>
                  </a:cubicBezTo>
                  <a:cubicBezTo>
                    <a:pt x="53745" y="23515"/>
                    <a:pt x="53781" y="23146"/>
                    <a:pt x="53781" y="22908"/>
                  </a:cubicBezTo>
                  <a:cubicBezTo>
                    <a:pt x="54126" y="22908"/>
                    <a:pt x="54186" y="22717"/>
                    <a:pt x="54186" y="22646"/>
                  </a:cubicBezTo>
                  <a:cubicBezTo>
                    <a:pt x="54186" y="22539"/>
                    <a:pt x="54198" y="22610"/>
                    <a:pt x="54186" y="22360"/>
                  </a:cubicBezTo>
                  <a:cubicBezTo>
                    <a:pt x="54424" y="22360"/>
                    <a:pt x="54734" y="22277"/>
                    <a:pt x="54734" y="21991"/>
                  </a:cubicBezTo>
                  <a:cubicBezTo>
                    <a:pt x="54734" y="21646"/>
                    <a:pt x="54579" y="21491"/>
                    <a:pt x="54234" y="21491"/>
                  </a:cubicBezTo>
                  <a:cubicBezTo>
                    <a:pt x="54150" y="21491"/>
                    <a:pt x="54007" y="21491"/>
                    <a:pt x="53912" y="21384"/>
                  </a:cubicBezTo>
                  <a:cubicBezTo>
                    <a:pt x="53854" y="21220"/>
                    <a:pt x="53804" y="21171"/>
                    <a:pt x="53739" y="21171"/>
                  </a:cubicBezTo>
                  <a:cubicBezTo>
                    <a:pt x="53643" y="21171"/>
                    <a:pt x="53515" y="21277"/>
                    <a:pt x="53281" y="21277"/>
                  </a:cubicBezTo>
                  <a:cubicBezTo>
                    <a:pt x="53007" y="21277"/>
                    <a:pt x="52912" y="20907"/>
                    <a:pt x="52876" y="20515"/>
                  </a:cubicBezTo>
                  <a:cubicBezTo>
                    <a:pt x="52495" y="20479"/>
                    <a:pt x="52007" y="20265"/>
                    <a:pt x="51971" y="19764"/>
                  </a:cubicBezTo>
                  <a:cubicBezTo>
                    <a:pt x="51733" y="19764"/>
                    <a:pt x="51626" y="19693"/>
                    <a:pt x="51471" y="19586"/>
                  </a:cubicBezTo>
                  <a:cubicBezTo>
                    <a:pt x="51626" y="19264"/>
                    <a:pt x="51769" y="19264"/>
                    <a:pt x="52067" y="19086"/>
                  </a:cubicBezTo>
                  <a:cubicBezTo>
                    <a:pt x="52007" y="18955"/>
                    <a:pt x="51888" y="18895"/>
                    <a:pt x="51793" y="18895"/>
                  </a:cubicBezTo>
                  <a:cubicBezTo>
                    <a:pt x="51626" y="18895"/>
                    <a:pt x="51555" y="18895"/>
                    <a:pt x="51245" y="18848"/>
                  </a:cubicBezTo>
                  <a:cubicBezTo>
                    <a:pt x="51400" y="18586"/>
                    <a:pt x="51626" y="18610"/>
                    <a:pt x="51888" y="18550"/>
                  </a:cubicBezTo>
                  <a:cubicBezTo>
                    <a:pt x="51769" y="18241"/>
                    <a:pt x="51626" y="18026"/>
                    <a:pt x="51376" y="18026"/>
                  </a:cubicBezTo>
                  <a:lnTo>
                    <a:pt x="51067" y="18026"/>
                  </a:lnTo>
                  <a:lnTo>
                    <a:pt x="51067" y="17657"/>
                  </a:lnTo>
                  <a:cubicBezTo>
                    <a:pt x="50566" y="17586"/>
                    <a:pt x="50293" y="17240"/>
                    <a:pt x="49793" y="17050"/>
                  </a:cubicBezTo>
                  <a:cubicBezTo>
                    <a:pt x="49852" y="16681"/>
                    <a:pt x="49400" y="16609"/>
                    <a:pt x="49197" y="16609"/>
                  </a:cubicBezTo>
                  <a:lnTo>
                    <a:pt x="48745" y="16609"/>
                  </a:lnTo>
                  <a:cubicBezTo>
                    <a:pt x="48149" y="16609"/>
                    <a:pt x="48019" y="15871"/>
                    <a:pt x="47626" y="15526"/>
                  </a:cubicBezTo>
                  <a:cubicBezTo>
                    <a:pt x="47387" y="15323"/>
                    <a:pt x="46614" y="15204"/>
                    <a:pt x="46268" y="15204"/>
                  </a:cubicBezTo>
                  <a:cubicBezTo>
                    <a:pt x="45935" y="15204"/>
                    <a:pt x="45852" y="15740"/>
                    <a:pt x="45542" y="15740"/>
                  </a:cubicBezTo>
                  <a:cubicBezTo>
                    <a:pt x="45375" y="15740"/>
                    <a:pt x="45328" y="15526"/>
                    <a:pt x="45125" y="15526"/>
                  </a:cubicBezTo>
                  <a:cubicBezTo>
                    <a:pt x="44947" y="15526"/>
                    <a:pt x="44863" y="15740"/>
                    <a:pt x="44756" y="15740"/>
                  </a:cubicBezTo>
                  <a:cubicBezTo>
                    <a:pt x="44673" y="15740"/>
                    <a:pt x="44756" y="15395"/>
                    <a:pt x="44756" y="15312"/>
                  </a:cubicBezTo>
                  <a:cubicBezTo>
                    <a:pt x="44756" y="14835"/>
                    <a:pt x="44506" y="14073"/>
                    <a:pt x="44042" y="14073"/>
                  </a:cubicBezTo>
                  <a:cubicBezTo>
                    <a:pt x="43316" y="14073"/>
                    <a:pt x="42101" y="14335"/>
                    <a:pt x="42101" y="15157"/>
                  </a:cubicBezTo>
                  <a:cubicBezTo>
                    <a:pt x="42101" y="15371"/>
                    <a:pt x="42280" y="15526"/>
                    <a:pt x="42280" y="15740"/>
                  </a:cubicBezTo>
                  <a:cubicBezTo>
                    <a:pt x="42280" y="15919"/>
                    <a:pt x="42030" y="16181"/>
                    <a:pt x="41911" y="16181"/>
                  </a:cubicBezTo>
                  <a:cubicBezTo>
                    <a:pt x="41696" y="16181"/>
                    <a:pt x="41732" y="15978"/>
                    <a:pt x="41732" y="15812"/>
                  </a:cubicBezTo>
                  <a:cubicBezTo>
                    <a:pt x="41732" y="15812"/>
                    <a:pt x="41696" y="15574"/>
                    <a:pt x="41732" y="15419"/>
                  </a:cubicBezTo>
                  <a:cubicBezTo>
                    <a:pt x="41649" y="15419"/>
                    <a:pt x="41589" y="15335"/>
                    <a:pt x="41589" y="15204"/>
                  </a:cubicBezTo>
                  <a:cubicBezTo>
                    <a:pt x="41589" y="14573"/>
                    <a:pt x="42184" y="14526"/>
                    <a:pt x="42363" y="14073"/>
                  </a:cubicBezTo>
                  <a:cubicBezTo>
                    <a:pt x="42351" y="14073"/>
                    <a:pt x="41768" y="13859"/>
                    <a:pt x="41768" y="13859"/>
                  </a:cubicBezTo>
                  <a:close/>
                  <a:moveTo>
                    <a:pt x="45133" y="26234"/>
                  </a:moveTo>
                  <a:cubicBezTo>
                    <a:pt x="44985" y="26234"/>
                    <a:pt x="44851" y="26336"/>
                    <a:pt x="44851" y="26551"/>
                  </a:cubicBezTo>
                  <a:cubicBezTo>
                    <a:pt x="44851" y="26551"/>
                    <a:pt x="45090" y="26884"/>
                    <a:pt x="45125" y="26884"/>
                  </a:cubicBezTo>
                  <a:cubicBezTo>
                    <a:pt x="45304" y="26884"/>
                    <a:pt x="45340" y="26575"/>
                    <a:pt x="45447" y="26408"/>
                  </a:cubicBezTo>
                  <a:cubicBezTo>
                    <a:pt x="45369" y="26294"/>
                    <a:pt x="45246" y="26234"/>
                    <a:pt x="45133" y="26234"/>
                  </a:cubicBezTo>
                  <a:close/>
                  <a:moveTo>
                    <a:pt x="68188" y="0"/>
                  </a:moveTo>
                  <a:cubicBezTo>
                    <a:pt x="67271" y="0"/>
                    <a:pt x="66557" y="607"/>
                    <a:pt x="65687" y="607"/>
                  </a:cubicBezTo>
                  <a:cubicBezTo>
                    <a:pt x="65505" y="607"/>
                    <a:pt x="65365" y="586"/>
                    <a:pt x="65210" y="586"/>
                  </a:cubicBezTo>
                  <a:cubicBezTo>
                    <a:pt x="65133" y="586"/>
                    <a:pt x="65052" y="592"/>
                    <a:pt x="64961" y="607"/>
                  </a:cubicBezTo>
                  <a:lnTo>
                    <a:pt x="64961" y="869"/>
                  </a:lnTo>
                  <a:lnTo>
                    <a:pt x="64604" y="869"/>
                  </a:lnTo>
                  <a:cubicBezTo>
                    <a:pt x="64284" y="728"/>
                    <a:pt x="64039" y="713"/>
                    <a:pt x="63739" y="713"/>
                  </a:cubicBezTo>
                  <a:cubicBezTo>
                    <a:pt x="63659" y="713"/>
                    <a:pt x="63575" y="715"/>
                    <a:pt x="63485" y="715"/>
                  </a:cubicBezTo>
                  <a:cubicBezTo>
                    <a:pt x="62878" y="715"/>
                    <a:pt x="62425" y="869"/>
                    <a:pt x="61937" y="1155"/>
                  </a:cubicBezTo>
                  <a:cubicBezTo>
                    <a:pt x="62032" y="1298"/>
                    <a:pt x="62175" y="1322"/>
                    <a:pt x="62306" y="1477"/>
                  </a:cubicBezTo>
                  <a:cubicBezTo>
                    <a:pt x="62139" y="1524"/>
                    <a:pt x="61580" y="1417"/>
                    <a:pt x="61580" y="1738"/>
                  </a:cubicBezTo>
                  <a:cubicBezTo>
                    <a:pt x="61580" y="2143"/>
                    <a:pt x="62318" y="2429"/>
                    <a:pt x="62616" y="2608"/>
                  </a:cubicBezTo>
                  <a:lnTo>
                    <a:pt x="61794" y="2608"/>
                  </a:lnTo>
                  <a:cubicBezTo>
                    <a:pt x="61342" y="2346"/>
                    <a:pt x="60901" y="1846"/>
                    <a:pt x="60163" y="1846"/>
                  </a:cubicBezTo>
                  <a:cubicBezTo>
                    <a:pt x="59984" y="1846"/>
                    <a:pt x="59710" y="1869"/>
                    <a:pt x="59710" y="2131"/>
                  </a:cubicBezTo>
                  <a:cubicBezTo>
                    <a:pt x="59710" y="2298"/>
                    <a:pt x="59806" y="2429"/>
                    <a:pt x="59853" y="2608"/>
                  </a:cubicBezTo>
                  <a:lnTo>
                    <a:pt x="59579" y="2608"/>
                  </a:lnTo>
                  <a:cubicBezTo>
                    <a:pt x="59222" y="2429"/>
                    <a:pt x="58913" y="2477"/>
                    <a:pt x="58710" y="2060"/>
                  </a:cubicBezTo>
                  <a:lnTo>
                    <a:pt x="58532" y="2286"/>
                  </a:lnTo>
                  <a:cubicBezTo>
                    <a:pt x="58532" y="2429"/>
                    <a:pt x="58627" y="2560"/>
                    <a:pt x="58627" y="2715"/>
                  </a:cubicBezTo>
                  <a:cubicBezTo>
                    <a:pt x="58282" y="2715"/>
                    <a:pt x="58186" y="2060"/>
                    <a:pt x="57865" y="2060"/>
                  </a:cubicBezTo>
                  <a:cubicBezTo>
                    <a:pt x="57377" y="2060"/>
                    <a:pt x="57008" y="2405"/>
                    <a:pt x="56508" y="2560"/>
                  </a:cubicBezTo>
                  <a:cubicBezTo>
                    <a:pt x="55817" y="2560"/>
                    <a:pt x="55543" y="2774"/>
                    <a:pt x="54817" y="2881"/>
                  </a:cubicBezTo>
                  <a:cubicBezTo>
                    <a:pt x="54234" y="2977"/>
                    <a:pt x="54734" y="3977"/>
                    <a:pt x="54091" y="3977"/>
                  </a:cubicBezTo>
                  <a:cubicBezTo>
                    <a:pt x="53912" y="3977"/>
                    <a:pt x="53769" y="3929"/>
                    <a:pt x="53626" y="3798"/>
                  </a:cubicBezTo>
                  <a:cubicBezTo>
                    <a:pt x="53257" y="4239"/>
                    <a:pt x="52448" y="4751"/>
                    <a:pt x="51829" y="4989"/>
                  </a:cubicBezTo>
                  <a:cubicBezTo>
                    <a:pt x="51733" y="5013"/>
                    <a:pt x="51471" y="5120"/>
                    <a:pt x="51471" y="5322"/>
                  </a:cubicBezTo>
                  <a:cubicBezTo>
                    <a:pt x="51471" y="5727"/>
                    <a:pt x="52495" y="5715"/>
                    <a:pt x="52829" y="5751"/>
                  </a:cubicBezTo>
                  <a:cubicBezTo>
                    <a:pt x="52829" y="6299"/>
                    <a:pt x="52626" y="6691"/>
                    <a:pt x="52340" y="6906"/>
                  </a:cubicBezTo>
                  <a:cubicBezTo>
                    <a:pt x="52204" y="7002"/>
                    <a:pt x="52040" y="7028"/>
                    <a:pt x="51863" y="7028"/>
                  </a:cubicBezTo>
                  <a:cubicBezTo>
                    <a:pt x="51653" y="7028"/>
                    <a:pt x="51425" y="6991"/>
                    <a:pt x="51206" y="6991"/>
                  </a:cubicBezTo>
                  <a:cubicBezTo>
                    <a:pt x="51062" y="6991"/>
                    <a:pt x="50922" y="7007"/>
                    <a:pt x="50793" y="7061"/>
                  </a:cubicBezTo>
                  <a:cubicBezTo>
                    <a:pt x="50447" y="7192"/>
                    <a:pt x="50257" y="7430"/>
                    <a:pt x="49924" y="7561"/>
                  </a:cubicBezTo>
                  <a:cubicBezTo>
                    <a:pt x="49531" y="7703"/>
                    <a:pt x="48888" y="7465"/>
                    <a:pt x="48888" y="8144"/>
                  </a:cubicBezTo>
                  <a:cubicBezTo>
                    <a:pt x="48888" y="8489"/>
                    <a:pt x="50626" y="9073"/>
                    <a:pt x="50709" y="9073"/>
                  </a:cubicBezTo>
                  <a:lnTo>
                    <a:pt x="51340" y="9073"/>
                  </a:lnTo>
                  <a:cubicBezTo>
                    <a:pt x="51436" y="9073"/>
                    <a:pt x="51483" y="8966"/>
                    <a:pt x="51519" y="8858"/>
                  </a:cubicBezTo>
                  <a:lnTo>
                    <a:pt x="52245" y="8858"/>
                  </a:lnTo>
                  <a:cubicBezTo>
                    <a:pt x="52186" y="9097"/>
                    <a:pt x="52186" y="9180"/>
                    <a:pt x="52007" y="9335"/>
                  </a:cubicBezTo>
                  <a:lnTo>
                    <a:pt x="50971" y="9335"/>
                  </a:lnTo>
                  <a:cubicBezTo>
                    <a:pt x="50888" y="9489"/>
                    <a:pt x="50828" y="9513"/>
                    <a:pt x="50650" y="9513"/>
                  </a:cubicBezTo>
                  <a:lnTo>
                    <a:pt x="50197" y="9513"/>
                  </a:lnTo>
                  <a:cubicBezTo>
                    <a:pt x="50054" y="9513"/>
                    <a:pt x="49685" y="9644"/>
                    <a:pt x="49650" y="9942"/>
                  </a:cubicBezTo>
                  <a:cubicBezTo>
                    <a:pt x="49765" y="9993"/>
                    <a:pt x="49830" y="10011"/>
                    <a:pt x="49880" y="10011"/>
                  </a:cubicBezTo>
                  <a:cubicBezTo>
                    <a:pt x="49980" y="10011"/>
                    <a:pt x="50023" y="9942"/>
                    <a:pt x="50293" y="9942"/>
                  </a:cubicBezTo>
                  <a:cubicBezTo>
                    <a:pt x="50507" y="9942"/>
                    <a:pt x="50721" y="10180"/>
                    <a:pt x="51019" y="10311"/>
                  </a:cubicBezTo>
                  <a:cubicBezTo>
                    <a:pt x="50936" y="10513"/>
                    <a:pt x="50816" y="10525"/>
                    <a:pt x="50650" y="10656"/>
                  </a:cubicBezTo>
                  <a:cubicBezTo>
                    <a:pt x="50864" y="10990"/>
                    <a:pt x="51448" y="11180"/>
                    <a:pt x="51829" y="11180"/>
                  </a:cubicBezTo>
                  <a:cubicBezTo>
                    <a:pt x="51903" y="11180"/>
                    <a:pt x="51935" y="11200"/>
                    <a:pt x="51965" y="11200"/>
                  </a:cubicBezTo>
                  <a:cubicBezTo>
                    <a:pt x="51991" y="11200"/>
                    <a:pt x="52015" y="11183"/>
                    <a:pt x="52067" y="11121"/>
                  </a:cubicBezTo>
                  <a:cubicBezTo>
                    <a:pt x="52007" y="11097"/>
                    <a:pt x="51936" y="11013"/>
                    <a:pt x="51888" y="10942"/>
                  </a:cubicBezTo>
                  <a:cubicBezTo>
                    <a:pt x="51971" y="10894"/>
                    <a:pt x="52043" y="10859"/>
                    <a:pt x="52245" y="10859"/>
                  </a:cubicBezTo>
                  <a:cubicBezTo>
                    <a:pt x="52460" y="10859"/>
                    <a:pt x="52626" y="11037"/>
                    <a:pt x="52793" y="11037"/>
                  </a:cubicBezTo>
                  <a:cubicBezTo>
                    <a:pt x="53019" y="11037"/>
                    <a:pt x="53138" y="10751"/>
                    <a:pt x="53364" y="10751"/>
                  </a:cubicBezTo>
                  <a:lnTo>
                    <a:pt x="53912" y="10751"/>
                  </a:lnTo>
                  <a:cubicBezTo>
                    <a:pt x="55948" y="10751"/>
                    <a:pt x="57210" y="12633"/>
                    <a:pt x="57722" y="14502"/>
                  </a:cubicBezTo>
                  <a:lnTo>
                    <a:pt x="57722" y="14835"/>
                  </a:lnTo>
                  <a:cubicBezTo>
                    <a:pt x="57877" y="14847"/>
                    <a:pt x="58175" y="14871"/>
                    <a:pt x="58175" y="15204"/>
                  </a:cubicBezTo>
                  <a:cubicBezTo>
                    <a:pt x="58175" y="15693"/>
                    <a:pt x="57770" y="15657"/>
                    <a:pt x="57770" y="16133"/>
                  </a:cubicBezTo>
                  <a:cubicBezTo>
                    <a:pt x="57770" y="16455"/>
                    <a:pt x="57936" y="16502"/>
                    <a:pt x="58258" y="16502"/>
                  </a:cubicBezTo>
                  <a:cubicBezTo>
                    <a:pt x="58496" y="16502"/>
                    <a:pt x="58556" y="16133"/>
                    <a:pt x="58710" y="16133"/>
                  </a:cubicBezTo>
                  <a:cubicBezTo>
                    <a:pt x="59318" y="16133"/>
                    <a:pt x="59472" y="17157"/>
                    <a:pt x="60032" y="17371"/>
                  </a:cubicBezTo>
                  <a:cubicBezTo>
                    <a:pt x="60020" y="17502"/>
                    <a:pt x="60032" y="17693"/>
                    <a:pt x="59853" y="17693"/>
                  </a:cubicBezTo>
                  <a:cubicBezTo>
                    <a:pt x="59425" y="17693"/>
                    <a:pt x="59151" y="17371"/>
                    <a:pt x="58770" y="17371"/>
                  </a:cubicBezTo>
                  <a:cubicBezTo>
                    <a:pt x="58659" y="17371"/>
                    <a:pt x="58632" y="17334"/>
                    <a:pt x="58574" y="17334"/>
                  </a:cubicBezTo>
                  <a:cubicBezTo>
                    <a:pt x="58545" y="17334"/>
                    <a:pt x="58508" y="17344"/>
                    <a:pt x="58448" y="17371"/>
                  </a:cubicBezTo>
                  <a:cubicBezTo>
                    <a:pt x="58520" y="17979"/>
                    <a:pt x="59841" y="18086"/>
                    <a:pt x="60401" y="18300"/>
                  </a:cubicBezTo>
                  <a:cubicBezTo>
                    <a:pt x="60234" y="18907"/>
                    <a:pt x="59960" y="19133"/>
                    <a:pt x="59853" y="19776"/>
                  </a:cubicBezTo>
                  <a:cubicBezTo>
                    <a:pt x="59744" y="19719"/>
                    <a:pt x="59682" y="19691"/>
                    <a:pt x="59627" y="19691"/>
                  </a:cubicBezTo>
                  <a:cubicBezTo>
                    <a:pt x="59555" y="19691"/>
                    <a:pt x="59494" y="19737"/>
                    <a:pt x="59353" y="19824"/>
                  </a:cubicBezTo>
                  <a:lnTo>
                    <a:pt x="59353" y="19872"/>
                  </a:lnTo>
                  <a:cubicBezTo>
                    <a:pt x="58984" y="20217"/>
                    <a:pt x="58877" y="20646"/>
                    <a:pt x="58627" y="21062"/>
                  </a:cubicBezTo>
                  <a:lnTo>
                    <a:pt x="58627" y="21562"/>
                  </a:lnTo>
                  <a:cubicBezTo>
                    <a:pt x="58677" y="21512"/>
                    <a:pt x="58733" y="21491"/>
                    <a:pt x="58790" y="21491"/>
                  </a:cubicBezTo>
                  <a:cubicBezTo>
                    <a:pt x="58854" y="21491"/>
                    <a:pt x="58921" y="21518"/>
                    <a:pt x="58984" y="21562"/>
                  </a:cubicBezTo>
                  <a:cubicBezTo>
                    <a:pt x="58937" y="21777"/>
                    <a:pt x="58806" y="21884"/>
                    <a:pt x="58806" y="22110"/>
                  </a:cubicBezTo>
                  <a:cubicBezTo>
                    <a:pt x="58806" y="22693"/>
                    <a:pt x="59294" y="22932"/>
                    <a:pt x="59401" y="23348"/>
                  </a:cubicBezTo>
                  <a:cubicBezTo>
                    <a:pt x="59460" y="23563"/>
                    <a:pt x="59508" y="23967"/>
                    <a:pt x="59591" y="24063"/>
                  </a:cubicBezTo>
                  <a:cubicBezTo>
                    <a:pt x="59639" y="24093"/>
                    <a:pt x="59682" y="24105"/>
                    <a:pt x="59721" y="24105"/>
                  </a:cubicBezTo>
                  <a:cubicBezTo>
                    <a:pt x="59854" y="24105"/>
                    <a:pt x="59945" y="23967"/>
                    <a:pt x="60056" y="23967"/>
                  </a:cubicBezTo>
                  <a:cubicBezTo>
                    <a:pt x="60115" y="23967"/>
                    <a:pt x="60179" y="24005"/>
                    <a:pt x="60258" y="24122"/>
                  </a:cubicBezTo>
                  <a:cubicBezTo>
                    <a:pt x="60127" y="24277"/>
                    <a:pt x="59984" y="24253"/>
                    <a:pt x="59984" y="24539"/>
                  </a:cubicBezTo>
                  <a:cubicBezTo>
                    <a:pt x="59984" y="25170"/>
                    <a:pt x="60675" y="26146"/>
                    <a:pt x="61032" y="26492"/>
                  </a:cubicBezTo>
                  <a:cubicBezTo>
                    <a:pt x="61092" y="26539"/>
                    <a:pt x="61056" y="26837"/>
                    <a:pt x="61163" y="26920"/>
                  </a:cubicBezTo>
                  <a:cubicBezTo>
                    <a:pt x="61449" y="27182"/>
                    <a:pt x="61627" y="27039"/>
                    <a:pt x="61758" y="27527"/>
                  </a:cubicBezTo>
                  <a:cubicBezTo>
                    <a:pt x="61973" y="27515"/>
                    <a:pt x="62270" y="27254"/>
                    <a:pt x="62520" y="27254"/>
                  </a:cubicBezTo>
                  <a:cubicBezTo>
                    <a:pt x="62973" y="27254"/>
                    <a:pt x="62937" y="28230"/>
                    <a:pt x="63389" y="28230"/>
                  </a:cubicBezTo>
                  <a:cubicBezTo>
                    <a:pt x="63497" y="28230"/>
                    <a:pt x="63532" y="28099"/>
                    <a:pt x="63759" y="28075"/>
                  </a:cubicBezTo>
                  <a:cubicBezTo>
                    <a:pt x="63794" y="28206"/>
                    <a:pt x="63842" y="28289"/>
                    <a:pt x="63973" y="28289"/>
                  </a:cubicBezTo>
                  <a:cubicBezTo>
                    <a:pt x="64461" y="28289"/>
                    <a:pt x="64247" y="27170"/>
                    <a:pt x="64663" y="26920"/>
                  </a:cubicBezTo>
                  <a:cubicBezTo>
                    <a:pt x="64628" y="26682"/>
                    <a:pt x="64663" y="26122"/>
                    <a:pt x="64663" y="25730"/>
                  </a:cubicBezTo>
                  <a:cubicBezTo>
                    <a:pt x="64663" y="25098"/>
                    <a:pt x="65509" y="25337"/>
                    <a:pt x="65509" y="24598"/>
                  </a:cubicBezTo>
                  <a:cubicBezTo>
                    <a:pt x="65509" y="24360"/>
                    <a:pt x="65294" y="24253"/>
                    <a:pt x="65294" y="24098"/>
                  </a:cubicBezTo>
                  <a:cubicBezTo>
                    <a:pt x="65294" y="23991"/>
                    <a:pt x="65366" y="23932"/>
                    <a:pt x="65414" y="23836"/>
                  </a:cubicBezTo>
                  <a:cubicBezTo>
                    <a:pt x="65414" y="23777"/>
                    <a:pt x="65390" y="23694"/>
                    <a:pt x="65390" y="23622"/>
                  </a:cubicBezTo>
                  <a:cubicBezTo>
                    <a:pt x="65390" y="22908"/>
                    <a:pt x="66366" y="23098"/>
                    <a:pt x="66747" y="22646"/>
                  </a:cubicBezTo>
                  <a:cubicBezTo>
                    <a:pt x="66902" y="22455"/>
                    <a:pt x="66830" y="22229"/>
                    <a:pt x="67104" y="22110"/>
                  </a:cubicBezTo>
                  <a:lnTo>
                    <a:pt x="67104" y="22539"/>
                  </a:lnTo>
                  <a:lnTo>
                    <a:pt x="67378" y="22539"/>
                  </a:lnTo>
                  <a:cubicBezTo>
                    <a:pt x="67759" y="22217"/>
                    <a:pt x="68378" y="22324"/>
                    <a:pt x="68735" y="21884"/>
                  </a:cubicBezTo>
                  <a:cubicBezTo>
                    <a:pt x="69009" y="21562"/>
                    <a:pt x="69033" y="21134"/>
                    <a:pt x="69366" y="20800"/>
                  </a:cubicBezTo>
                  <a:lnTo>
                    <a:pt x="69819" y="20407"/>
                  </a:lnTo>
                  <a:cubicBezTo>
                    <a:pt x="69819" y="20241"/>
                    <a:pt x="70009" y="20169"/>
                    <a:pt x="70188" y="20038"/>
                  </a:cubicBezTo>
                  <a:lnTo>
                    <a:pt x="71033" y="20038"/>
                  </a:lnTo>
                  <a:cubicBezTo>
                    <a:pt x="71724" y="19693"/>
                    <a:pt x="72248" y="19764"/>
                    <a:pt x="72903" y="19503"/>
                  </a:cubicBezTo>
                  <a:cubicBezTo>
                    <a:pt x="73426" y="19300"/>
                    <a:pt x="73617" y="18693"/>
                    <a:pt x="74212" y="18455"/>
                  </a:cubicBezTo>
                  <a:cubicBezTo>
                    <a:pt x="74534" y="18324"/>
                    <a:pt x="74712" y="18300"/>
                    <a:pt x="74986" y="18038"/>
                  </a:cubicBezTo>
                  <a:cubicBezTo>
                    <a:pt x="74605" y="17895"/>
                    <a:pt x="72998" y="17979"/>
                    <a:pt x="72998" y="17324"/>
                  </a:cubicBezTo>
                  <a:cubicBezTo>
                    <a:pt x="73081" y="17300"/>
                    <a:pt x="73391" y="17240"/>
                    <a:pt x="73391" y="17050"/>
                  </a:cubicBezTo>
                  <a:cubicBezTo>
                    <a:pt x="73391" y="16871"/>
                    <a:pt x="73212" y="16812"/>
                    <a:pt x="73212" y="16502"/>
                  </a:cubicBezTo>
                  <a:lnTo>
                    <a:pt x="73212" y="16502"/>
                  </a:lnTo>
                  <a:cubicBezTo>
                    <a:pt x="73244" y="16522"/>
                    <a:pt x="73274" y="16529"/>
                    <a:pt x="73304" y="16529"/>
                  </a:cubicBezTo>
                  <a:cubicBezTo>
                    <a:pt x="73364" y="16529"/>
                    <a:pt x="73422" y="16502"/>
                    <a:pt x="73486" y="16502"/>
                  </a:cubicBezTo>
                  <a:cubicBezTo>
                    <a:pt x="74224" y="16502"/>
                    <a:pt x="74046" y="17586"/>
                    <a:pt x="74903" y="17586"/>
                  </a:cubicBezTo>
                  <a:cubicBezTo>
                    <a:pt x="75093" y="17586"/>
                    <a:pt x="75391" y="17562"/>
                    <a:pt x="75391" y="17324"/>
                  </a:cubicBezTo>
                  <a:cubicBezTo>
                    <a:pt x="75391" y="16085"/>
                    <a:pt x="74224" y="15716"/>
                    <a:pt x="73569" y="14942"/>
                  </a:cubicBezTo>
                  <a:lnTo>
                    <a:pt x="73569" y="14609"/>
                  </a:lnTo>
                  <a:cubicBezTo>
                    <a:pt x="73601" y="14609"/>
                    <a:pt x="73633" y="14620"/>
                    <a:pt x="73693" y="14620"/>
                  </a:cubicBezTo>
                  <a:cubicBezTo>
                    <a:pt x="73723" y="14620"/>
                    <a:pt x="73760" y="14617"/>
                    <a:pt x="73807" y="14609"/>
                  </a:cubicBezTo>
                  <a:cubicBezTo>
                    <a:pt x="73915" y="15026"/>
                    <a:pt x="74474" y="15585"/>
                    <a:pt x="74808" y="15585"/>
                  </a:cubicBezTo>
                  <a:cubicBezTo>
                    <a:pt x="75022" y="15585"/>
                    <a:pt x="75081" y="15240"/>
                    <a:pt x="75081" y="14978"/>
                  </a:cubicBezTo>
                  <a:cubicBezTo>
                    <a:pt x="75081" y="14395"/>
                    <a:pt x="74260" y="14585"/>
                    <a:pt x="74081" y="14002"/>
                  </a:cubicBezTo>
                  <a:lnTo>
                    <a:pt x="74355" y="14002"/>
                  </a:lnTo>
                  <a:cubicBezTo>
                    <a:pt x="74498" y="14240"/>
                    <a:pt x="74700" y="14359"/>
                    <a:pt x="74903" y="14502"/>
                  </a:cubicBezTo>
                  <a:cubicBezTo>
                    <a:pt x="75046" y="14050"/>
                    <a:pt x="75772" y="14335"/>
                    <a:pt x="75891" y="13680"/>
                  </a:cubicBezTo>
                  <a:cubicBezTo>
                    <a:pt x="75808" y="13633"/>
                    <a:pt x="75712" y="13502"/>
                    <a:pt x="75712" y="13359"/>
                  </a:cubicBezTo>
                  <a:cubicBezTo>
                    <a:pt x="76058" y="13311"/>
                    <a:pt x="76415" y="13121"/>
                    <a:pt x="76522" y="12764"/>
                  </a:cubicBezTo>
                  <a:cubicBezTo>
                    <a:pt x="76308" y="12680"/>
                    <a:pt x="75808" y="12704"/>
                    <a:pt x="75808" y="12335"/>
                  </a:cubicBezTo>
                  <a:cubicBezTo>
                    <a:pt x="75808" y="12049"/>
                    <a:pt x="76093" y="12049"/>
                    <a:pt x="76379" y="12049"/>
                  </a:cubicBezTo>
                  <a:cubicBezTo>
                    <a:pt x="76296" y="11918"/>
                    <a:pt x="76379" y="11752"/>
                    <a:pt x="76379" y="11573"/>
                  </a:cubicBezTo>
                  <a:cubicBezTo>
                    <a:pt x="76379" y="11252"/>
                    <a:pt x="76117" y="11121"/>
                    <a:pt x="76117" y="10644"/>
                  </a:cubicBezTo>
                  <a:cubicBezTo>
                    <a:pt x="75855" y="10644"/>
                    <a:pt x="75534" y="10644"/>
                    <a:pt x="75534" y="10275"/>
                  </a:cubicBezTo>
                  <a:cubicBezTo>
                    <a:pt x="75534" y="10120"/>
                    <a:pt x="75701" y="9942"/>
                    <a:pt x="75891" y="9942"/>
                  </a:cubicBezTo>
                  <a:cubicBezTo>
                    <a:pt x="76036" y="9942"/>
                    <a:pt x="76297" y="9980"/>
                    <a:pt x="76545" y="9980"/>
                  </a:cubicBezTo>
                  <a:cubicBezTo>
                    <a:pt x="76866" y="9980"/>
                    <a:pt x="77165" y="9916"/>
                    <a:pt x="77165" y="9620"/>
                  </a:cubicBezTo>
                  <a:cubicBezTo>
                    <a:pt x="77165" y="9097"/>
                    <a:pt x="76451" y="9204"/>
                    <a:pt x="76379" y="8858"/>
                  </a:cubicBezTo>
                  <a:cubicBezTo>
                    <a:pt x="76498" y="8858"/>
                    <a:pt x="76617" y="8799"/>
                    <a:pt x="76713" y="8727"/>
                  </a:cubicBezTo>
                  <a:cubicBezTo>
                    <a:pt x="76522" y="8561"/>
                    <a:pt x="76272" y="8311"/>
                    <a:pt x="75986" y="8311"/>
                  </a:cubicBezTo>
                  <a:cubicBezTo>
                    <a:pt x="75851" y="8311"/>
                    <a:pt x="75743" y="8364"/>
                    <a:pt x="75626" y="8364"/>
                  </a:cubicBezTo>
                  <a:cubicBezTo>
                    <a:pt x="75567" y="8364"/>
                    <a:pt x="75506" y="8350"/>
                    <a:pt x="75439" y="8311"/>
                  </a:cubicBezTo>
                  <a:cubicBezTo>
                    <a:pt x="75546" y="8096"/>
                    <a:pt x="75534" y="7584"/>
                    <a:pt x="75748" y="7382"/>
                  </a:cubicBezTo>
                  <a:cubicBezTo>
                    <a:pt x="76093" y="7084"/>
                    <a:pt x="76474" y="6930"/>
                    <a:pt x="76474" y="6465"/>
                  </a:cubicBezTo>
                  <a:cubicBezTo>
                    <a:pt x="76474" y="6382"/>
                    <a:pt x="76498" y="6382"/>
                    <a:pt x="76474" y="6144"/>
                  </a:cubicBezTo>
                  <a:cubicBezTo>
                    <a:pt x="76820" y="6037"/>
                    <a:pt x="77284" y="5953"/>
                    <a:pt x="77284" y="5596"/>
                  </a:cubicBezTo>
                  <a:cubicBezTo>
                    <a:pt x="77284" y="5382"/>
                    <a:pt x="77415" y="5620"/>
                    <a:pt x="77284" y="5322"/>
                  </a:cubicBezTo>
                  <a:cubicBezTo>
                    <a:pt x="77617" y="5239"/>
                    <a:pt x="78106" y="5239"/>
                    <a:pt x="78106" y="4620"/>
                  </a:cubicBezTo>
                  <a:lnTo>
                    <a:pt x="78106" y="4620"/>
                  </a:lnTo>
                  <a:cubicBezTo>
                    <a:pt x="78034" y="4685"/>
                    <a:pt x="77992" y="4718"/>
                    <a:pt x="77942" y="4718"/>
                  </a:cubicBezTo>
                  <a:cubicBezTo>
                    <a:pt x="77891" y="4718"/>
                    <a:pt x="77832" y="4685"/>
                    <a:pt x="77725" y="4620"/>
                  </a:cubicBezTo>
                  <a:cubicBezTo>
                    <a:pt x="78534" y="4620"/>
                    <a:pt x="78915" y="4001"/>
                    <a:pt x="79522" y="3763"/>
                  </a:cubicBezTo>
                  <a:cubicBezTo>
                    <a:pt x="79630" y="3715"/>
                    <a:pt x="79975" y="3524"/>
                    <a:pt x="79975" y="3251"/>
                  </a:cubicBezTo>
                  <a:cubicBezTo>
                    <a:pt x="79975" y="2977"/>
                    <a:pt x="79118" y="2500"/>
                    <a:pt x="78880" y="2500"/>
                  </a:cubicBezTo>
                  <a:cubicBezTo>
                    <a:pt x="78701" y="2500"/>
                    <a:pt x="78582" y="2512"/>
                    <a:pt x="78522" y="2774"/>
                  </a:cubicBezTo>
                  <a:lnTo>
                    <a:pt x="77653" y="2774"/>
                  </a:lnTo>
                  <a:cubicBezTo>
                    <a:pt x="77356" y="2953"/>
                    <a:pt x="77308" y="3060"/>
                    <a:pt x="76986" y="3215"/>
                  </a:cubicBezTo>
                  <a:cubicBezTo>
                    <a:pt x="76978" y="3217"/>
                    <a:pt x="76967" y="3219"/>
                    <a:pt x="76953" y="3219"/>
                  </a:cubicBezTo>
                  <a:cubicBezTo>
                    <a:pt x="76843" y="3219"/>
                    <a:pt x="76570" y="3143"/>
                    <a:pt x="76570" y="3143"/>
                  </a:cubicBezTo>
                  <a:lnTo>
                    <a:pt x="75355" y="3143"/>
                  </a:lnTo>
                  <a:cubicBezTo>
                    <a:pt x="75058" y="3405"/>
                    <a:pt x="74141" y="4846"/>
                    <a:pt x="73676" y="4989"/>
                  </a:cubicBezTo>
                  <a:cubicBezTo>
                    <a:pt x="73724" y="4775"/>
                    <a:pt x="74903" y="3298"/>
                    <a:pt x="74903" y="3108"/>
                  </a:cubicBezTo>
                  <a:cubicBezTo>
                    <a:pt x="74903" y="2774"/>
                    <a:pt x="74772" y="2453"/>
                    <a:pt x="74450" y="2453"/>
                  </a:cubicBezTo>
                  <a:cubicBezTo>
                    <a:pt x="73843" y="2453"/>
                    <a:pt x="72772" y="3691"/>
                    <a:pt x="72319" y="3691"/>
                  </a:cubicBezTo>
                  <a:cubicBezTo>
                    <a:pt x="72164" y="3691"/>
                    <a:pt x="72962" y="2774"/>
                    <a:pt x="72998" y="2608"/>
                  </a:cubicBezTo>
                  <a:cubicBezTo>
                    <a:pt x="72944" y="2583"/>
                    <a:pt x="72820" y="2573"/>
                    <a:pt x="72648" y="2573"/>
                  </a:cubicBezTo>
                  <a:cubicBezTo>
                    <a:pt x="72026" y="2573"/>
                    <a:pt x="70779" y="2701"/>
                    <a:pt x="69993" y="2701"/>
                  </a:cubicBezTo>
                  <a:cubicBezTo>
                    <a:pt x="69652" y="2701"/>
                    <a:pt x="69397" y="2677"/>
                    <a:pt x="69319" y="2608"/>
                  </a:cubicBezTo>
                  <a:lnTo>
                    <a:pt x="73307" y="2346"/>
                  </a:lnTo>
                  <a:cubicBezTo>
                    <a:pt x="73796" y="2131"/>
                    <a:pt x="75022" y="2239"/>
                    <a:pt x="75117" y="1477"/>
                  </a:cubicBezTo>
                  <a:cubicBezTo>
                    <a:pt x="74665" y="1346"/>
                    <a:pt x="74022" y="1500"/>
                    <a:pt x="73534" y="1262"/>
                  </a:cubicBezTo>
                  <a:cubicBezTo>
                    <a:pt x="72688" y="822"/>
                    <a:pt x="71891" y="0"/>
                    <a:pt x="70819" y="0"/>
                  </a:cubicBezTo>
                  <a:close/>
                  <a:moveTo>
                    <a:pt x="676" y="28287"/>
                  </a:moveTo>
                  <a:cubicBezTo>
                    <a:pt x="604" y="28287"/>
                    <a:pt x="565" y="28306"/>
                    <a:pt x="513" y="28444"/>
                  </a:cubicBezTo>
                  <a:lnTo>
                    <a:pt x="239" y="28444"/>
                  </a:lnTo>
                  <a:cubicBezTo>
                    <a:pt x="274" y="28527"/>
                    <a:pt x="382" y="28599"/>
                    <a:pt x="453" y="28658"/>
                  </a:cubicBezTo>
                  <a:lnTo>
                    <a:pt x="1048" y="28658"/>
                  </a:lnTo>
                  <a:cubicBezTo>
                    <a:pt x="1013" y="28444"/>
                    <a:pt x="1001" y="28289"/>
                    <a:pt x="775" y="28289"/>
                  </a:cubicBezTo>
                  <a:cubicBezTo>
                    <a:pt x="736" y="28289"/>
                    <a:pt x="704" y="28287"/>
                    <a:pt x="676" y="28287"/>
                  </a:cubicBezTo>
                  <a:close/>
                  <a:moveTo>
                    <a:pt x="97989" y="28992"/>
                  </a:moveTo>
                  <a:cubicBezTo>
                    <a:pt x="97989" y="28992"/>
                    <a:pt x="97822" y="29099"/>
                    <a:pt x="97822" y="29206"/>
                  </a:cubicBezTo>
                  <a:cubicBezTo>
                    <a:pt x="97822" y="29313"/>
                    <a:pt x="97894" y="29385"/>
                    <a:pt x="97953" y="29468"/>
                  </a:cubicBezTo>
                  <a:cubicBezTo>
                    <a:pt x="97799" y="29492"/>
                    <a:pt x="97691" y="29611"/>
                    <a:pt x="97549" y="29635"/>
                  </a:cubicBezTo>
                  <a:cubicBezTo>
                    <a:pt x="97549" y="29766"/>
                    <a:pt x="97572" y="29968"/>
                    <a:pt x="97727" y="29968"/>
                  </a:cubicBezTo>
                  <a:cubicBezTo>
                    <a:pt x="97799" y="29968"/>
                    <a:pt x="98037" y="29813"/>
                    <a:pt x="98037" y="29754"/>
                  </a:cubicBezTo>
                  <a:lnTo>
                    <a:pt x="98037" y="29492"/>
                  </a:lnTo>
                  <a:cubicBezTo>
                    <a:pt x="98072" y="29468"/>
                    <a:pt x="98168" y="29313"/>
                    <a:pt x="98180" y="29206"/>
                  </a:cubicBezTo>
                  <a:cubicBezTo>
                    <a:pt x="98108" y="29159"/>
                    <a:pt x="98072" y="29123"/>
                    <a:pt x="97989" y="28992"/>
                  </a:cubicBezTo>
                  <a:close/>
                  <a:moveTo>
                    <a:pt x="83237" y="29790"/>
                  </a:moveTo>
                  <a:cubicBezTo>
                    <a:pt x="83094" y="29790"/>
                    <a:pt x="82785" y="29897"/>
                    <a:pt x="82785" y="30028"/>
                  </a:cubicBezTo>
                  <a:cubicBezTo>
                    <a:pt x="82785" y="30123"/>
                    <a:pt x="82832" y="30290"/>
                    <a:pt x="82892" y="30290"/>
                  </a:cubicBezTo>
                  <a:cubicBezTo>
                    <a:pt x="83094" y="30290"/>
                    <a:pt x="83237" y="30028"/>
                    <a:pt x="83237" y="29790"/>
                  </a:cubicBezTo>
                  <a:close/>
                  <a:moveTo>
                    <a:pt x="96096" y="30075"/>
                  </a:moveTo>
                  <a:lnTo>
                    <a:pt x="96096" y="30075"/>
                  </a:lnTo>
                  <a:cubicBezTo>
                    <a:pt x="95774" y="30099"/>
                    <a:pt x="95679" y="30480"/>
                    <a:pt x="95679" y="30611"/>
                  </a:cubicBezTo>
                  <a:cubicBezTo>
                    <a:pt x="95679" y="30718"/>
                    <a:pt x="95632" y="30813"/>
                    <a:pt x="95679" y="30897"/>
                  </a:cubicBezTo>
                  <a:cubicBezTo>
                    <a:pt x="95810" y="30706"/>
                    <a:pt x="95953" y="30599"/>
                    <a:pt x="95953" y="30361"/>
                  </a:cubicBezTo>
                  <a:cubicBezTo>
                    <a:pt x="95953" y="30242"/>
                    <a:pt x="96060" y="30159"/>
                    <a:pt x="96096" y="30075"/>
                  </a:cubicBezTo>
                  <a:close/>
                  <a:moveTo>
                    <a:pt x="7573" y="30575"/>
                  </a:moveTo>
                  <a:cubicBezTo>
                    <a:pt x="7252" y="30575"/>
                    <a:pt x="7013" y="30790"/>
                    <a:pt x="6704" y="30897"/>
                  </a:cubicBezTo>
                  <a:lnTo>
                    <a:pt x="6704" y="31159"/>
                  </a:lnTo>
                  <a:cubicBezTo>
                    <a:pt x="6835" y="31266"/>
                    <a:pt x="6918" y="31290"/>
                    <a:pt x="7085" y="31445"/>
                  </a:cubicBezTo>
                  <a:cubicBezTo>
                    <a:pt x="7359" y="31183"/>
                    <a:pt x="7466" y="31028"/>
                    <a:pt x="7787" y="30837"/>
                  </a:cubicBezTo>
                  <a:lnTo>
                    <a:pt x="7787" y="30575"/>
                  </a:lnTo>
                  <a:close/>
                  <a:moveTo>
                    <a:pt x="16217" y="30135"/>
                  </a:moveTo>
                  <a:cubicBezTo>
                    <a:pt x="16145" y="30135"/>
                    <a:pt x="16003" y="30182"/>
                    <a:pt x="16003" y="30361"/>
                  </a:cubicBezTo>
                  <a:cubicBezTo>
                    <a:pt x="16003" y="30683"/>
                    <a:pt x="16217" y="30968"/>
                    <a:pt x="16491" y="31004"/>
                  </a:cubicBezTo>
                  <a:cubicBezTo>
                    <a:pt x="16491" y="31349"/>
                    <a:pt x="16562" y="31611"/>
                    <a:pt x="16777" y="31873"/>
                  </a:cubicBezTo>
                  <a:cubicBezTo>
                    <a:pt x="16967" y="31659"/>
                    <a:pt x="16777" y="31349"/>
                    <a:pt x="16812" y="31052"/>
                  </a:cubicBezTo>
                  <a:lnTo>
                    <a:pt x="16812" y="31052"/>
                  </a:lnTo>
                  <a:cubicBezTo>
                    <a:pt x="16791" y="31066"/>
                    <a:pt x="16732" y="31084"/>
                    <a:pt x="16687" y="31084"/>
                  </a:cubicBezTo>
                  <a:cubicBezTo>
                    <a:pt x="16657" y="31084"/>
                    <a:pt x="16634" y="31076"/>
                    <a:pt x="16634" y="31052"/>
                  </a:cubicBezTo>
                  <a:cubicBezTo>
                    <a:pt x="16550" y="30706"/>
                    <a:pt x="16634" y="30706"/>
                    <a:pt x="16634" y="30135"/>
                  </a:cubicBezTo>
                  <a:lnTo>
                    <a:pt x="16634" y="30135"/>
                  </a:lnTo>
                  <a:cubicBezTo>
                    <a:pt x="16550" y="30194"/>
                    <a:pt x="16513" y="30214"/>
                    <a:pt x="16489" y="30214"/>
                  </a:cubicBezTo>
                  <a:cubicBezTo>
                    <a:pt x="16439" y="30214"/>
                    <a:pt x="16439" y="30135"/>
                    <a:pt x="16217" y="30135"/>
                  </a:cubicBezTo>
                  <a:close/>
                  <a:moveTo>
                    <a:pt x="91512" y="32290"/>
                  </a:moveTo>
                  <a:lnTo>
                    <a:pt x="91512" y="32504"/>
                  </a:lnTo>
                  <a:cubicBezTo>
                    <a:pt x="91512" y="32718"/>
                    <a:pt x="91714" y="32790"/>
                    <a:pt x="91929" y="32790"/>
                  </a:cubicBezTo>
                  <a:lnTo>
                    <a:pt x="91929" y="32957"/>
                  </a:lnTo>
                  <a:cubicBezTo>
                    <a:pt x="91953" y="32849"/>
                    <a:pt x="91988" y="32897"/>
                    <a:pt x="91988" y="32718"/>
                  </a:cubicBezTo>
                  <a:cubicBezTo>
                    <a:pt x="91988" y="32504"/>
                    <a:pt x="91857" y="32552"/>
                    <a:pt x="91857" y="32290"/>
                  </a:cubicBezTo>
                  <a:close/>
                  <a:moveTo>
                    <a:pt x="92417" y="31659"/>
                  </a:moveTo>
                  <a:cubicBezTo>
                    <a:pt x="92298" y="31659"/>
                    <a:pt x="92072" y="32218"/>
                    <a:pt x="92072" y="32314"/>
                  </a:cubicBezTo>
                  <a:cubicBezTo>
                    <a:pt x="92072" y="32445"/>
                    <a:pt x="92274" y="32611"/>
                    <a:pt x="92453" y="32659"/>
                  </a:cubicBezTo>
                  <a:cubicBezTo>
                    <a:pt x="92453" y="32766"/>
                    <a:pt x="92334" y="32921"/>
                    <a:pt x="92203" y="32945"/>
                  </a:cubicBezTo>
                  <a:lnTo>
                    <a:pt x="92167" y="32849"/>
                  </a:lnTo>
                  <a:cubicBezTo>
                    <a:pt x="92143" y="32873"/>
                    <a:pt x="92095" y="32921"/>
                    <a:pt x="92072" y="32957"/>
                  </a:cubicBezTo>
                  <a:cubicBezTo>
                    <a:pt x="92095" y="32980"/>
                    <a:pt x="92203" y="33088"/>
                    <a:pt x="92334" y="33088"/>
                  </a:cubicBezTo>
                  <a:cubicBezTo>
                    <a:pt x="92727" y="33088"/>
                    <a:pt x="92584" y="32326"/>
                    <a:pt x="92893" y="32218"/>
                  </a:cubicBezTo>
                  <a:cubicBezTo>
                    <a:pt x="92798" y="31849"/>
                    <a:pt x="92786" y="31659"/>
                    <a:pt x="92417" y="31659"/>
                  </a:cubicBezTo>
                  <a:close/>
                  <a:moveTo>
                    <a:pt x="17576" y="31832"/>
                  </a:moveTo>
                  <a:cubicBezTo>
                    <a:pt x="17409" y="31832"/>
                    <a:pt x="17360" y="31939"/>
                    <a:pt x="17360" y="32314"/>
                  </a:cubicBezTo>
                  <a:cubicBezTo>
                    <a:pt x="17447" y="32241"/>
                    <a:pt x="17481" y="32216"/>
                    <a:pt x="17509" y="32216"/>
                  </a:cubicBezTo>
                  <a:cubicBezTo>
                    <a:pt x="17552" y="32216"/>
                    <a:pt x="17583" y="32271"/>
                    <a:pt x="17753" y="32314"/>
                  </a:cubicBezTo>
                  <a:cubicBezTo>
                    <a:pt x="17705" y="32421"/>
                    <a:pt x="17753" y="32588"/>
                    <a:pt x="17753" y="32742"/>
                  </a:cubicBezTo>
                  <a:cubicBezTo>
                    <a:pt x="17753" y="32766"/>
                    <a:pt x="17955" y="33219"/>
                    <a:pt x="18122" y="33219"/>
                  </a:cubicBezTo>
                  <a:cubicBezTo>
                    <a:pt x="18217" y="33219"/>
                    <a:pt x="18265" y="33159"/>
                    <a:pt x="18265" y="33004"/>
                  </a:cubicBezTo>
                  <a:cubicBezTo>
                    <a:pt x="18265" y="32528"/>
                    <a:pt x="17777" y="32457"/>
                    <a:pt x="17836" y="31873"/>
                  </a:cubicBezTo>
                  <a:cubicBezTo>
                    <a:pt x="17728" y="31849"/>
                    <a:pt x="17642" y="31832"/>
                    <a:pt x="17576" y="31832"/>
                  </a:cubicBezTo>
                  <a:close/>
                  <a:moveTo>
                    <a:pt x="84083" y="33373"/>
                  </a:moveTo>
                  <a:cubicBezTo>
                    <a:pt x="83975" y="33445"/>
                    <a:pt x="83964" y="33528"/>
                    <a:pt x="83964" y="33635"/>
                  </a:cubicBezTo>
                  <a:lnTo>
                    <a:pt x="84154" y="33635"/>
                  </a:lnTo>
                  <a:cubicBezTo>
                    <a:pt x="84154" y="33528"/>
                    <a:pt x="84178" y="33433"/>
                    <a:pt x="84178" y="33373"/>
                  </a:cubicBezTo>
                  <a:close/>
                  <a:moveTo>
                    <a:pt x="44149" y="34528"/>
                  </a:moveTo>
                  <a:cubicBezTo>
                    <a:pt x="44161" y="34564"/>
                    <a:pt x="44161" y="34635"/>
                    <a:pt x="44149" y="34671"/>
                  </a:cubicBezTo>
                  <a:cubicBezTo>
                    <a:pt x="44256" y="34802"/>
                    <a:pt x="44506" y="34897"/>
                    <a:pt x="44673" y="34897"/>
                  </a:cubicBezTo>
                  <a:cubicBezTo>
                    <a:pt x="44681" y="34897"/>
                    <a:pt x="44715" y="34903"/>
                    <a:pt x="44737" y="34903"/>
                  </a:cubicBezTo>
                  <a:cubicBezTo>
                    <a:pt x="44748" y="34903"/>
                    <a:pt x="44756" y="34901"/>
                    <a:pt x="44756" y="34897"/>
                  </a:cubicBezTo>
                  <a:cubicBezTo>
                    <a:pt x="44756" y="34588"/>
                    <a:pt x="44459" y="34528"/>
                    <a:pt x="44149" y="34528"/>
                  </a:cubicBezTo>
                  <a:close/>
                  <a:moveTo>
                    <a:pt x="17777" y="33850"/>
                  </a:moveTo>
                  <a:lnTo>
                    <a:pt x="17777" y="34028"/>
                  </a:lnTo>
                  <a:cubicBezTo>
                    <a:pt x="17848" y="34159"/>
                    <a:pt x="17920" y="34409"/>
                    <a:pt x="17991" y="34409"/>
                  </a:cubicBezTo>
                  <a:cubicBezTo>
                    <a:pt x="18098" y="34409"/>
                    <a:pt x="18146" y="34659"/>
                    <a:pt x="18289" y="34695"/>
                  </a:cubicBezTo>
                  <a:cubicBezTo>
                    <a:pt x="18289" y="34743"/>
                    <a:pt x="18217" y="34802"/>
                    <a:pt x="18217" y="34933"/>
                  </a:cubicBezTo>
                  <a:cubicBezTo>
                    <a:pt x="18217" y="35112"/>
                    <a:pt x="18324" y="35350"/>
                    <a:pt x="18467" y="35350"/>
                  </a:cubicBezTo>
                  <a:cubicBezTo>
                    <a:pt x="18646" y="35350"/>
                    <a:pt x="18324" y="35028"/>
                    <a:pt x="18324" y="34933"/>
                  </a:cubicBezTo>
                  <a:cubicBezTo>
                    <a:pt x="18324" y="34850"/>
                    <a:pt x="18408" y="34802"/>
                    <a:pt x="18408" y="34719"/>
                  </a:cubicBezTo>
                  <a:cubicBezTo>
                    <a:pt x="18408" y="34612"/>
                    <a:pt x="18324" y="34564"/>
                    <a:pt x="18324" y="34457"/>
                  </a:cubicBezTo>
                  <a:cubicBezTo>
                    <a:pt x="18324" y="34242"/>
                    <a:pt x="18360" y="34111"/>
                    <a:pt x="18324" y="33981"/>
                  </a:cubicBezTo>
                  <a:cubicBezTo>
                    <a:pt x="18289" y="34088"/>
                    <a:pt x="18217" y="34266"/>
                    <a:pt x="18086" y="34266"/>
                  </a:cubicBezTo>
                  <a:cubicBezTo>
                    <a:pt x="17979" y="34266"/>
                    <a:pt x="18193" y="34028"/>
                    <a:pt x="18193" y="34004"/>
                  </a:cubicBezTo>
                  <a:cubicBezTo>
                    <a:pt x="18027" y="33981"/>
                    <a:pt x="17943" y="33850"/>
                    <a:pt x="17777" y="33850"/>
                  </a:cubicBezTo>
                  <a:close/>
                  <a:moveTo>
                    <a:pt x="82594" y="32552"/>
                  </a:moveTo>
                  <a:cubicBezTo>
                    <a:pt x="82416" y="32552"/>
                    <a:pt x="82059" y="32814"/>
                    <a:pt x="82059" y="32957"/>
                  </a:cubicBezTo>
                  <a:cubicBezTo>
                    <a:pt x="82059" y="33064"/>
                    <a:pt x="82094" y="33111"/>
                    <a:pt x="82166" y="33242"/>
                  </a:cubicBezTo>
                  <a:cubicBezTo>
                    <a:pt x="82059" y="33373"/>
                    <a:pt x="81749" y="33480"/>
                    <a:pt x="81642" y="33480"/>
                  </a:cubicBezTo>
                  <a:cubicBezTo>
                    <a:pt x="81627" y="33480"/>
                    <a:pt x="81607" y="33477"/>
                    <a:pt x="81585" y="33477"/>
                  </a:cubicBezTo>
                  <a:cubicBezTo>
                    <a:pt x="81520" y="33477"/>
                    <a:pt x="81439" y="33504"/>
                    <a:pt x="81439" y="33719"/>
                  </a:cubicBezTo>
                  <a:cubicBezTo>
                    <a:pt x="81439" y="33933"/>
                    <a:pt x="81606" y="34064"/>
                    <a:pt x="81785" y="34171"/>
                  </a:cubicBezTo>
                  <a:cubicBezTo>
                    <a:pt x="81713" y="34695"/>
                    <a:pt x="81261" y="34743"/>
                    <a:pt x="81261" y="35278"/>
                  </a:cubicBezTo>
                  <a:cubicBezTo>
                    <a:pt x="81261" y="35540"/>
                    <a:pt x="81499" y="35778"/>
                    <a:pt x="81713" y="35778"/>
                  </a:cubicBezTo>
                  <a:cubicBezTo>
                    <a:pt x="81820" y="35778"/>
                    <a:pt x="81963" y="35766"/>
                    <a:pt x="82059" y="35695"/>
                  </a:cubicBezTo>
                  <a:cubicBezTo>
                    <a:pt x="82201" y="35588"/>
                    <a:pt x="82416" y="35219"/>
                    <a:pt x="82713" y="35219"/>
                  </a:cubicBezTo>
                  <a:cubicBezTo>
                    <a:pt x="82761" y="35219"/>
                    <a:pt x="82809" y="35220"/>
                    <a:pt x="82855" y="35220"/>
                  </a:cubicBezTo>
                  <a:cubicBezTo>
                    <a:pt x="82982" y="35220"/>
                    <a:pt x="83099" y="35208"/>
                    <a:pt x="83178" y="35112"/>
                  </a:cubicBezTo>
                  <a:cubicBezTo>
                    <a:pt x="83321" y="34933"/>
                    <a:pt x="83202" y="34671"/>
                    <a:pt x="83202" y="34504"/>
                  </a:cubicBezTo>
                  <a:lnTo>
                    <a:pt x="83202" y="33766"/>
                  </a:lnTo>
                  <a:cubicBezTo>
                    <a:pt x="83202" y="33588"/>
                    <a:pt x="83523" y="33611"/>
                    <a:pt x="83523" y="33433"/>
                  </a:cubicBezTo>
                  <a:cubicBezTo>
                    <a:pt x="83523" y="33064"/>
                    <a:pt x="83321" y="32552"/>
                    <a:pt x="82904" y="32552"/>
                  </a:cubicBezTo>
                  <a:close/>
                  <a:moveTo>
                    <a:pt x="84071" y="29528"/>
                  </a:moveTo>
                  <a:cubicBezTo>
                    <a:pt x="83964" y="29528"/>
                    <a:pt x="83773" y="29706"/>
                    <a:pt x="83773" y="29813"/>
                  </a:cubicBezTo>
                  <a:cubicBezTo>
                    <a:pt x="83773" y="29921"/>
                    <a:pt x="83702" y="30004"/>
                    <a:pt x="83702" y="30182"/>
                  </a:cubicBezTo>
                  <a:cubicBezTo>
                    <a:pt x="83583" y="30182"/>
                    <a:pt x="83452" y="30266"/>
                    <a:pt x="83452" y="30444"/>
                  </a:cubicBezTo>
                  <a:cubicBezTo>
                    <a:pt x="83452" y="30480"/>
                    <a:pt x="83511" y="30552"/>
                    <a:pt x="83547" y="30575"/>
                  </a:cubicBezTo>
                  <a:cubicBezTo>
                    <a:pt x="83547" y="30611"/>
                    <a:pt x="83511" y="30706"/>
                    <a:pt x="83475" y="30706"/>
                  </a:cubicBezTo>
                  <a:cubicBezTo>
                    <a:pt x="83440" y="30706"/>
                    <a:pt x="83344" y="30635"/>
                    <a:pt x="83344" y="30504"/>
                  </a:cubicBezTo>
                  <a:lnTo>
                    <a:pt x="83059" y="30504"/>
                  </a:lnTo>
                  <a:cubicBezTo>
                    <a:pt x="83059" y="30790"/>
                    <a:pt x="83202" y="30849"/>
                    <a:pt x="83463" y="30921"/>
                  </a:cubicBezTo>
                  <a:lnTo>
                    <a:pt x="83463" y="31099"/>
                  </a:lnTo>
                  <a:cubicBezTo>
                    <a:pt x="83463" y="31111"/>
                    <a:pt x="83344" y="31266"/>
                    <a:pt x="83344" y="31373"/>
                  </a:cubicBezTo>
                  <a:cubicBezTo>
                    <a:pt x="83344" y="31468"/>
                    <a:pt x="83511" y="31528"/>
                    <a:pt x="83618" y="31552"/>
                  </a:cubicBezTo>
                  <a:lnTo>
                    <a:pt x="83618" y="31742"/>
                  </a:lnTo>
                  <a:cubicBezTo>
                    <a:pt x="83559" y="31790"/>
                    <a:pt x="83547" y="31826"/>
                    <a:pt x="83547" y="31897"/>
                  </a:cubicBezTo>
                  <a:lnTo>
                    <a:pt x="83547" y="32242"/>
                  </a:lnTo>
                  <a:lnTo>
                    <a:pt x="83690" y="32242"/>
                  </a:lnTo>
                  <a:cubicBezTo>
                    <a:pt x="83654" y="32159"/>
                    <a:pt x="83594" y="32099"/>
                    <a:pt x="83690" y="31921"/>
                  </a:cubicBezTo>
                  <a:cubicBezTo>
                    <a:pt x="83737" y="31956"/>
                    <a:pt x="83856" y="32028"/>
                    <a:pt x="83999" y="32028"/>
                  </a:cubicBezTo>
                  <a:cubicBezTo>
                    <a:pt x="83940" y="32195"/>
                    <a:pt x="83999" y="32242"/>
                    <a:pt x="83999" y="32445"/>
                  </a:cubicBezTo>
                  <a:cubicBezTo>
                    <a:pt x="83999" y="32611"/>
                    <a:pt x="83809" y="32718"/>
                    <a:pt x="83809" y="32897"/>
                  </a:cubicBezTo>
                  <a:cubicBezTo>
                    <a:pt x="83809" y="33064"/>
                    <a:pt x="83940" y="33064"/>
                    <a:pt x="84106" y="33064"/>
                  </a:cubicBezTo>
                  <a:cubicBezTo>
                    <a:pt x="84249" y="33064"/>
                    <a:pt x="84345" y="32957"/>
                    <a:pt x="84523" y="32957"/>
                  </a:cubicBezTo>
                  <a:cubicBezTo>
                    <a:pt x="84571" y="32957"/>
                    <a:pt x="84630" y="32980"/>
                    <a:pt x="84678" y="32980"/>
                  </a:cubicBezTo>
                  <a:cubicBezTo>
                    <a:pt x="84642" y="33064"/>
                    <a:pt x="84559" y="33111"/>
                    <a:pt x="84559" y="33290"/>
                  </a:cubicBezTo>
                  <a:cubicBezTo>
                    <a:pt x="84559" y="33472"/>
                    <a:pt x="84739" y="33534"/>
                    <a:pt x="84903" y="33534"/>
                  </a:cubicBezTo>
                  <a:cubicBezTo>
                    <a:pt x="84932" y="33534"/>
                    <a:pt x="84960" y="33532"/>
                    <a:pt x="84987" y="33528"/>
                  </a:cubicBezTo>
                  <a:lnTo>
                    <a:pt x="84987" y="33850"/>
                  </a:lnTo>
                  <a:cubicBezTo>
                    <a:pt x="84904" y="34064"/>
                    <a:pt x="84499" y="34266"/>
                    <a:pt x="84178" y="34266"/>
                  </a:cubicBezTo>
                  <a:cubicBezTo>
                    <a:pt x="84178" y="34504"/>
                    <a:pt x="84321" y="34612"/>
                    <a:pt x="84321" y="34897"/>
                  </a:cubicBezTo>
                  <a:cubicBezTo>
                    <a:pt x="84321" y="35219"/>
                    <a:pt x="83809" y="35243"/>
                    <a:pt x="83809" y="35564"/>
                  </a:cubicBezTo>
                  <a:cubicBezTo>
                    <a:pt x="83809" y="35612"/>
                    <a:pt x="83868" y="35671"/>
                    <a:pt x="83904" y="35671"/>
                  </a:cubicBezTo>
                  <a:cubicBezTo>
                    <a:pt x="83999" y="35671"/>
                    <a:pt x="83975" y="35564"/>
                    <a:pt x="84083" y="35564"/>
                  </a:cubicBezTo>
                  <a:cubicBezTo>
                    <a:pt x="84285" y="35564"/>
                    <a:pt x="84356" y="35826"/>
                    <a:pt x="84595" y="35826"/>
                  </a:cubicBezTo>
                  <a:cubicBezTo>
                    <a:pt x="84726" y="35826"/>
                    <a:pt x="84845" y="35743"/>
                    <a:pt x="84916" y="35612"/>
                  </a:cubicBezTo>
                  <a:cubicBezTo>
                    <a:pt x="84916" y="35647"/>
                    <a:pt x="84952" y="35719"/>
                    <a:pt x="84952" y="35766"/>
                  </a:cubicBezTo>
                  <a:cubicBezTo>
                    <a:pt x="84952" y="36064"/>
                    <a:pt x="84595" y="35957"/>
                    <a:pt x="84345" y="36040"/>
                  </a:cubicBezTo>
                  <a:cubicBezTo>
                    <a:pt x="84285" y="36064"/>
                    <a:pt x="83737" y="36755"/>
                    <a:pt x="83702" y="36850"/>
                  </a:cubicBezTo>
                  <a:lnTo>
                    <a:pt x="83702" y="36981"/>
                  </a:lnTo>
                  <a:lnTo>
                    <a:pt x="83833" y="36981"/>
                  </a:lnTo>
                  <a:cubicBezTo>
                    <a:pt x="83904" y="36886"/>
                    <a:pt x="83964" y="36802"/>
                    <a:pt x="84083" y="36802"/>
                  </a:cubicBezTo>
                  <a:lnTo>
                    <a:pt x="84345" y="36802"/>
                  </a:lnTo>
                  <a:cubicBezTo>
                    <a:pt x="84345" y="36636"/>
                    <a:pt x="84452" y="36433"/>
                    <a:pt x="84630" y="36433"/>
                  </a:cubicBezTo>
                  <a:cubicBezTo>
                    <a:pt x="84761" y="36433"/>
                    <a:pt x="84833" y="36564"/>
                    <a:pt x="84952" y="36564"/>
                  </a:cubicBezTo>
                  <a:cubicBezTo>
                    <a:pt x="85226" y="36564"/>
                    <a:pt x="85714" y="36374"/>
                    <a:pt x="85892" y="36374"/>
                  </a:cubicBezTo>
                  <a:lnTo>
                    <a:pt x="86619" y="36374"/>
                  </a:lnTo>
                  <a:cubicBezTo>
                    <a:pt x="86845" y="36374"/>
                    <a:pt x="86964" y="36243"/>
                    <a:pt x="87131" y="36040"/>
                  </a:cubicBezTo>
                  <a:lnTo>
                    <a:pt x="87131" y="35897"/>
                  </a:lnTo>
                  <a:cubicBezTo>
                    <a:pt x="87023" y="35897"/>
                    <a:pt x="86952" y="35874"/>
                    <a:pt x="86761" y="35802"/>
                  </a:cubicBezTo>
                  <a:cubicBezTo>
                    <a:pt x="86916" y="35528"/>
                    <a:pt x="87345" y="35326"/>
                    <a:pt x="87345" y="34933"/>
                  </a:cubicBezTo>
                  <a:cubicBezTo>
                    <a:pt x="87345" y="34719"/>
                    <a:pt x="87178" y="34528"/>
                    <a:pt x="86964" y="34528"/>
                  </a:cubicBezTo>
                  <a:cubicBezTo>
                    <a:pt x="86920" y="34528"/>
                    <a:pt x="86893" y="34526"/>
                    <a:pt x="86873" y="34526"/>
                  </a:cubicBezTo>
                  <a:cubicBezTo>
                    <a:pt x="86827" y="34526"/>
                    <a:pt x="86816" y="34537"/>
                    <a:pt x="86726" y="34612"/>
                  </a:cubicBezTo>
                  <a:lnTo>
                    <a:pt x="86821" y="34528"/>
                  </a:lnTo>
                  <a:lnTo>
                    <a:pt x="86821" y="34528"/>
                  </a:lnTo>
                  <a:cubicBezTo>
                    <a:pt x="86750" y="34564"/>
                    <a:pt x="86726" y="34635"/>
                    <a:pt x="86607" y="34671"/>
                  </a:cubicBezTo>
                  <a:lnTo>
                    <a:pt x="86607" y="34528"/>
                  </a:lnTo>
                  <a:cubicBezTo>
                    <a:pt x="86654" y="34504"/>
                    <a:pt x="86690" y="34433"/>
                    <a:pt x="86690" y="34373"/>
                  </a:cubicBezTo>
                  <a:cubicBezTo>
                    <a:pt x="86690" y="34195"/>
                    <a:pt x="86500" y="34088"/>
                    <a:pt x="86500" y="33921"/>
                  </a:cubicBezTo>
                  <a:cubicBezTo>
                    <a:pt x="86500" y="33397"/>
                    <a:pt x="86023" y="33242"/>
                    <a:pt x="85738" y="32897"/>
                  </a:cubicBezTo>
                  <a:cubicBezTo>
                    <a:pt x="85511" y="32635"/>
                    <a:pt x="85571" y="32111"/>
                    <a:pt x="85226" y="31980"/>
                  </a:cubicBezTo>
                  <a:cubicBezTo>
                    <a:pt x="85198" y="31973"/>
                    <a:pt x="85172" y="31971"/>
                    <a:pt x="85147" y="31971"/>
                  </a:cubicBezTo>
                  <a:cubicBezTo>
                    <a:pt x="85085" y="31971"/>
                    <a:pt x="85027" y="31986"/>
                    <a:pt x="84960" y="31986"/>
                  </a:cubicBezTo>
                  <a:cubicBezTo>
                    <a:pt x="84916" y="31986"/>
                    <a:pt x="84867" y="31980"/>
                    <a:pt x="84809" y="31956"/>
                  </a:cubicBezTo>
                  <a:cubicBezTo>
                    <a:pt x="84833" y="31873"/>
                    <a:pt x="84880" y="31814"/>
                    <a:pt x="84952" y="31790"/>
                  </a:cubicBezTo>
                  <a:cubicBezTo>
                    <a:pt x="84952" y="31325"/>
                    <a:pt x="85511" y="31075"/>
                    <a:pt x="85440" y="30468"/>
                  </a:cubicBezTo>
                  <a:lnTo>
                    <a:pt x="84380" y="30468"/>
                  </a:lnTo>
                  <a:cubicBezTo>
                    <a:pt x="84345" y="30397"/>
                    <a:pt x="84321" y="30361"/>
                    <a:pt x="84321" y="30290"/>
                  </a:cubicBezTo>
                  <a:cubicBezTo>
                    <a:pt x="84380" y="29992"/>
                    <a:pt x="84773" y="30028"/>
                    <a:pt x="84773" y="29730"/>
                  </a:cubicBezTo>
                  <a:cubicBezTo>
                    <a:pt x="84773" y="29682"/>
                    <a:pt x="84666" y="29528"/>
                    <a:pt x="84595" y="29528"/>
                  </a:cubicBezTo>
                  <a:close/>
                  <a:moveTo>
                    <a:pt x="53495" y="37185"/>
                  </a:moveTo>
                  <a:cubicBezTo>
                    <a:pt x="53420" y="37185"/>
                    <a:pt x="53341" y="37196"/>
                    <a:pt x="53257" y="37219"/>
                  </a:cubicBezTo>
                  <a:cubicBezTo>
                    <a:pt x="53483" y="37410"/>
                    <a:pt x="54007" y="37862"/>
                    <a:pt x="54293" y="37862"/>
                  </a:cubicBezTo>
                  <a:cubicBezTo>
                    <a:pt x="54436" y="37862"/>
                    <a:pt x="54496" y="37850"/>
                    <a:pt x="54543" y="37743"/>
                  </a:cubicBezTo>
                  <a:cubicBezTo>
                    <a:pt x="54219" y="37520"/>
                    <a:pt x="53921" y="37185"/>
                    <a:pt x="53495" y="37185"/>
                  </a:cubicBezTo>
                  <a:close/>
                  <a:moveTo>
                    <a:pt x="20456" y="36588"/>
                  </a:moveTo>
                  <a:cubicBezTo>
                    <a:pt x="20372" y="36588"/>
                    <a:pt x="20277" y="36648"/>
                    <a:pt x="20206" y="36695"/>
                  </a:cubicBezTo>
                  <a:lnTo>
                    <a:pt x="20277" y="36695"/>
                  </a:lnTo>
                  <a:cubicBezTo>
                    <a:pt x="20277" y="36695"/>
                    <a:pt x="20456" y="36755"/>
                    <a:pt x="20551" y="36778"/>
                  </a:cubicBezTo>
                  <a:cubicBezTo>
                    <a:pt x="20527" y="36850"/>
                    <a:pt x="20456" y="36933"/>
                    <a:pt x="20372" y="36981"/>
                  </a:cubicBezTo>
                  <a:cubicBezTo>
                    <a:pt x="20444" y="37243"/>
                    <a:pt x="20944" y="37457"/>
                    <a:pt x="21313" y="37457"/>
                  </a:cubicBezTo>
                  <a:cubicBezTo>
                    <a:pt x="21253" y="37529"/>
                    <a:pt x="21170" y="37529"/>
                    <a:pt x="21134" y="37671"/>
                  </a:cubicBezTo>
                  <a:cubicBezTo>
                    <a:pt x="21420" y="37886"/>
                    <a:pt x="22051" y="38481"/>
                    <a:pt x="22468" y="38481"/>
                  </a:cubicBezTo>
                  <a:lnTo>
                    <a:pt x="22634" y="38481"/>
                  </a:lnTo>
                  <a:lnTo>
                    <a:pt x="22634" y="38279"/>
                  </a:lnTo>
                  <a:cubicBezTo>
                    <a:pt x="22158" y="37719"/>
                    <a:pt x="21730" y="37195"/>
                    <a:pt x="20944" y="36886"/>
                  </a:cubicBezTo>
                  <a:cubicBezTo>
                    <a:pt x="20825" y="36850"/>
                    <a:pt x="20658" y="36588"/>
                    <a:pt x="20456" y="36588"/>
                  </a:cubicBezTo>
                  <a:close/>
                  <a:moveTo>
                    <a:pt x="57615" y="35766"/>
                  </a:moveTo>
                  <a:cubicBezTo>
                    <a:pt x="57317" y="35766"/>
                    <a:pt x="57210" y="36136"/>
                    <a:pt x="57067" y="36409"/>
                  </a:cubicBezTo>
                  <a:cubicBezTo>
                    <a:pt x="56793" y="36909"/>
                    <a:pt x="56591" y="37886"/>
                    <a:pt x="56091" y="38195"/>
                  </a:cubicBezTo>
                  <a:cubicBezTo>
                    <a:pt x="56103" y="38255"/>
                    <a:pt x="56174" y="38302"/>
                    <a:pt x="56234" y="38302"/>
                  </a:cubicBezTo>
                  <a:lnTo>
                    <a:pt x="56234" y="38433"/>
                  </a:lnTo>
                  <a:cubicBezTo>
                    <a:pt x="56234" y="38457"/>
                    <a:pt x="55900" y="38755"/>
                    <a:pt x="55900" y="38850"/>
                  </a:cubicBezTo>
                  <a:cubicBezTo>
                    <a:pt x="55900" y="38910"/>
                    <a:pt x="55996" y="39064"/>
                    <a:pt x="56091" y="39064"/>
                  </a:cubicBezTo>
                  <a:cubicBezTo>
                    <a:pt x="56305" y="39064"/>
                    <a:pt x="56377" y="38934"/>
                    <a:pt x="56651" y="38934"/>
                  </a:cubicBezTo>
                  <a:cubicBezTo>
                    <a:pt x="56853" y="38934"/>
                    <a:pt x="56960" y="39088"/>
                    <a:pt x="57198" y="39088"/>
                  </a:cubicBezTo>
                  <a:cubicBezTo>
                    <a:pt x="57317" y="39088"/>
                    <a:pt x="57424" y="39041"/>
                    <a:pt x="57555" y="38981"/>
                  </a:cubicBezTo>
                  <a:cubicBezTo>
                    <a:pt x="57598" y="39078"/>
                    <a:pt x="57668" y="39104"/>
                    <a:pt x="57748" y="39104"/>
                  </a:cubicBezTo>
                  <a:cubicBezTo>
                    <a:pt x="57847" y="39104"/>
                    <a:pt x="57963" y="39064"/>
                    <a:pt x="58067" y="39064"/>
                  </a:cubicBezTo>
                  <a:cubicBezTo>
                    <a:pt x="58008" y="39195"/>
                    <a:pt x="57865" y="39195"/>
                    <a:pt x="57865" y="39410"/>
                  </a:cubicBezTo>
                  <a:cubicBezTo>
                    <a:pt x="57865" y="39426"/>
                    <a:pt x="57873" y="39431"/>
                    <a:pt x="57885" y="39431"/>
                  </a:cubicBezTo>
                  <a:cubicBezTo>
                    <a:pt x="57909" y="39431"/>
                    <a:pt x="57948" y="39410"/>
                    <a:pt x="57972" y="39410"/>
                  </a:cubicBezTo>
                  <a:cubicBezTo>
                    <a:pt x="58186" y="39410"/>
                    <a:pt x="58353" y="39088"/>
                    <a:pt x="58496" y="38826"/>
                  </a:cubicBezTo>
                  <a:cubicBezTo>
                    <a:pt x="58639" y="38993"/>
                    <a:pt x="58532" y="39410"/>
                    <a:pt x="58675" y="39410"/>
                  </a:cubicBezTo>
                  <a:cubicBezTo>
                    <a:pt x="58734" y="39410"/>
                    <a:pt x="58770" y="39457"/>
                    <a:pt x="58817" y="39457"/>
                  </a:cubicBezTo>
                  <a:cubicBezTo>
                    <a:pt x="58817" y="39541"/>
                    <a:pt x="58865" y="39707"/>
                    <a:pt x="58984" y="39707"/>
                  </a:cubicBezTo>
                  <a:cubicBezTo>
                    <a:pt x="59163" y="39707"/>
                    <a:pt x="59282" y="39457"/>
                    <a:pt x="59282" y="39195"/>
                  </a:cubicBezTo>
                  <a:cubicBezTo>
                    <a:pt x="59282" y="38981"/>
                    <a:pt x="59151" y="38993"/>
                    <a:pt x="59151" y="38731"/>
                  </a:cubicBezTo>
                  <a:cubicBezTo>
                    <a:pt x="59044" y="38826"/>
                    <a:pt x="59091" y="38862"/>
                    <a:pt x="58913" y="38862"/>
                  </a:cubicBezTo>
                  <a:cubicBezTo>
                    <a:pt x="58913" y="38719"/>
                    <a:pt x="58782" y="38624"/>
                    <a:pt x="58782" y="38517"/>
                  </a:cubicBezTo>
                  <a:cubicBezTo>
                    <a:pt x="58782" y="38433"/>
                    <a:pt x="58948" y="38386"/>
                    <a:pt x="58972" y="38195"/>
                  </a:cubicBezTo>
                  <a:cubicBezTo>
                    <a:pt x="58901" y="38195"/>
                    <a:pt x="58806" y="38219"/>
                    <a:pt x="58770" y="38255"/>
                  </a:cubicBezTo>
                  <a:cubicBezTo>
                    <a:pt x="58770" y="37933"/>
                    <a:pt x="58782" y="37743"/>
                    <a:pt x="58782" y="37540"/>
                  </a:cubicBezTo>
                  <a:lnTo>
                    <a:pt x="58782" y="37540"/>
                  </a:lnTo>
                  <a:cubicBezTo>
                    <a:pt x="58740" y="37576"/>
                    <a:pt x="58660" y="37594"/>
                    <a:pt x="58564" y="37594"/>
                  </a:cubicBezTo>
                  <a:cubicBezTo>
                    <a:pt x="58469" y="37594"/>
                    <a:pt x="58359" y="37576"/>
                    <a:pt x="58258" y="37540"/>
                  </a:cubicBezTo>
                  <a:lnTo>
                    <a:pt x="58044" y="37624"/>
                  </a:lnTo>
                  <a:lnTo>
                    <a:pt x="58044" y="37517"/>
                  </a:lnTo>
                  <a:lnTo>
                    <a:pt x="57722" y="37517"/>
                  </a:lnTo>
                  <a:lnTo>
                    <a:pt x="57722" y="37326"/>
                  </a:lnTo>
                  <a:lnTo>
                    <a:pt x="57805" y="37219"/>
                  </a:lnTo>
                  <a:cubicBezTo>
                    <a:pt x="57734" y="37124"/>
                    <a:pt x="57627" y="37112"/>
                    <a:pt x="57520" y="37112"/>
                  </a:cubicBezTo>
                  <a:cubicBezTo>
                    <a:pt x="57389" y="37112"/>
                    <a:pt x="57389" y="37243"/>
                    <a:pt x="57246" y="37279"/>
                  </a:cubicBezTo>
                  <a:lnTo>
                    <a:pt x="57246" y="37088"/>
                  </a:lnTo>
                  <a:cubicBezTo>
                    <a:pt x="57353" y="36695"/>
                    <a:pt x="57734" y="36457"/>
                    <a:pt x="57734" y="35981"/>
                  </a:cubicBezTo>
                  <a:cubicBezTo>
                    <a:pt x="57734" y="35897"/>
                    <a:pt x="57686" y="35766"/>
                    <a:pt x="57615" y="35766"/>
                  </a:cubicBezTo>
                  <a:close/>
                  <a:moveTo>
                    <a:pt x="159913" y="33088"/>
                  </a:moveTo>
                  <a:lnTo>
                    <a:pt x="159913" y="33552"/>
                  </a:lnTo>
                  <a:cubicBezTo>
                    <a:pt x="159913" y="33659"/>
                    <a:pt x="159830" y="33695"/>
                    <a:pt x="159830" y="33826"/>
                  </a:cubicBezTo>
                  <a:cubicBezTo>
                    <a:pt x="159568" y="33897"/>
                    <a:pt x="159449" y="34481"/>
                    <a:pt x="159449" y="34933"/>
                  </a:cubicBezTo>
                  <a:cubicBezTo>
                    <a:pt x="159449" y="35266"/>
                    <a:pt x="159723" y="35397"/>
                    <a:pt x="159723" y="35719"/>
                  </a:cubicBezTo>
                  <a:lnTo>
                    <a:pt x="159723" y="37005"/>
                  </a:lnTo>
                  <a:cubicBezTo>
                    <a:pt x="159723" y="37267"/>
                    <a:pt x="159640" y="37350"/>
                    <a:pt x="159640" y="37671"/>
                  </a:cubicBezTo>
                  <a:cubicBezTo>
                    <a:pt x="159640" y="37933"/>
                    <a:pt x="159747" y="37981"/>
                    <a:pt x="159747" y="38279"/>
                  </a:cubicBezTo>
                  <a:cubicBezTo>
                    <a:pt x="159747" y="38612"/>
                    <a:pt x="159675" y="38862"/>
                    <a:pt x="159675" y="39255"/>
                  </a:cubicBezTo>
                  <a:cubicBezTo>
                    <a:pt x="159675" y="39362"/>
                    <a:pt x="159616" y="39886"/>
                    <a:pt x="159675" y="39886"/>
                  </a:cubicBezTo>
                  <a:cubicBezTo>
                    <a:pt x="159890" y="39886"/>
                    <a:pt x="159890" y="39410"/>
                    <a:pt x="160104" y="39410"/>
                  </a:cubicBezTo>
                  <a:lnTo>
                    <a:pt x="160283" y="39410"/>
                  </a:lnTo>
                  <a:cubicBezTo>
                    <a:pt x="160305" y="39487"/>
                    <a:pt x="160389" y="39627"/>
                    <a:pt x="160458" y="39627"/>
                  </a:cubicBezTo>
                  <a:cubicBezTo>
                    <a:pt x="160463" y="39627"/>
                    <a:pt x="160468" y="39626"/>
                    <a:pt x="160473" y="39624"/>
                  </a:cubicBezTo>
                  <a:cubicBezTo>
                    <a:pt x="160485" y="39624"/>
                    <a:pt x="160521" y="39600"/>
                    <a:pt x="160521" y="39600"/>
                  </a:cubicBezTo>
                  <a:cubicBezTo>
                    <a:pt x="160378" y="39231"/>
                    <a:pt x="159997" y="38993"/>
                    <a:pt x="159997" y="38493"/>
                  </a:cubicBezTo>
                  <a:cubicBezTo>
                    <a:pt x="159997" y="37933"/>
                    <a:pt x="160056" y="37243"/>
                    <a:pt x="160545" y="37243"/>
                  </a:cubicBezTo>
                  <a:cubicBezTo>
                    <a:pt x="160699" y="37243"/>
                    <a:pt x="160830" y="37374"/>
                    <a:pt x="160926" y="37529"/>
                  </a:cubicBezTo>
                  <a:cubicBezTo>
                    <a:pt x="160818" y="37005"/>
                    <a:pt x="160580" y="36564"/>
                    <a:pt x="160437" y="36028"/>
                  </a:cubicBezTo>
                  <a:cubicBezTo>
                    <a:pt x="160402" y="35897"/>
                    <a:pt x="160271" y="35647"/>
                    <a:pt x="160306" y="35433"/>
                  </a:cubicBezTo>
                  <a:lnTo>
                    <a:pt x="160306" y="34921"/>
                  </a:lnTo>
                  <a:cubicBezTo>
                    <a:pt x="160175" y="34612"/>
                    <a:pt x="160318" y="34397"/>
                    <a:pt x="160247" y="34088"/>
                  </a:cubicBezTo>
                  <a:cubicBezTo>
                    <a:pt x="160175" y="33814"/>
                    <a:pt x="160033" y="33528"/>
                    <a:pt x="160033" y="33088"/>
                  </a:cubicBezTo>
                  <a:close/>
                  <a:moveTo>
                    <a:pt x="164009" y="39719"/>
                  </a:moveTo>
                  <a:cubicBezTo>
                    <a:pt x="163962" y="39719"/>
                    <a:pt x="163747" y="39719"/>
                    <a:pt x="163712" y="39850"/>
                  </a:cubicBezTo>
                  <a:cubicBezTo>
                    <a:pt x="163700" y="39910"/>
                    <a:pt x="163747" y="40017"/>
                    <a:pt x="163700" y="40017"/>
                  </a:cubicBezTo>
                  <a:cubicBezTo>
                    <a:pt x="163664" y="40017"/>
                    <a:pt x="163664" y="40148"/>
                    <a:pt x="163700" y="40148"/>
                  </a:cubicBezTo>
                  <a:cubicBezTo>
                    <a:pt x="163843" y="40148"/>
                    <a:pt x="163985" y="39850"/>
                    <a:pt x="164009" y="39719"/>
                  </a:cubicBezTo>
                  <a:close/>
                  <a:moveTo>
                    <a:pt x="53424" y="39565"/>
                  </a:moveTo>
                  <a:cubicBezTo>
                    <a:pt x="53388" y="39588"/>
                    <a:pt x="53353" y="39648"/>
                    <a:pt x="53353" y="39719"/>
                  </a:cubicBezTo>
                  <a:cubicBezTo>
                    <a:pt x="53353" y="39862"/>
                    <a:pt x="54019" y="40279"/>
                    <a:pt x="54150" y="40279"/>
                  </a:cubicBezTo>
                  <a:cubicBezTo>
                    <a:pt x="54186" y="40279"/>
                    <a:pt x="54365" y="40172"/>
                    <a:pt x="54365" y="40041"/>
                  </a:cubicBezTo>
                  <a:lnTo>
                    <a:pt x="54365" y="39910"/>
                  </a:lnTo>
                  <a:lnTo>
                    <a:pt x="53817" y="39910"/>
                  </a:lnTo>
                  <a:cubicBezTo>
                    <a:pt x="53638" y="39862"/>
                    <a:pt x="53519" y="39779"/>
                    <a:pt x="53424" y="39565"/>
                  </a:cubicBezTo>
                  <a:close/>
                  <a:moveTo>
                    <a:pt x="55234" y="39588"/>
                  </a:moveTo>
                  <a:cubicBezTo>
                    <a:pt x="55067" y="39648"/>
                    <a:pt x="54817" y="40196"/>
                    <a:pt x="54817" y="40327"/>
                  </a:cubicBezTo>
                  <a:cubicBezTo>
                    <a:pt x="54817" y="40458"/>
                    <a:pt x="54924" y="40565"/>
                    <a:pt x="55115" y="40565"/>
                  </a:cubicBezTo>
                  <a:cubicBezTo>
                    <a:pt x="55305" y="40565"/>
                    <a:pt x="55508" y="40434"/>
                    <a:pt x="55508" y="40279"/>
                  </a:cubicBezTo>
                  <a:lnTo>
                    <a:pt x="55508" y="40124"/>
                  </a:lnTo>
                  <a:cubicBezTo>
                    <a:pt x="55091" y="40124"/>
                    <a:pt x="55365" y="39993"/>
                    <a:pt x="55365" y="39803"/>
                  </a:cubicBezTo>
                  <a:cubicBezTo>
                    <a:pt x="55365" y="39719"/>
                    <a:pt x="55269" y="39672"/>
                    <a:pt x="55234" y="39588"/>
                  </a:cubicBezTo>
                  <a:close/>
                  <a:moveTo>
                    <a:pt x="162842" y="40338"/>
                  </a:moveTo>
                  <a:cubicBezTo>
                    <a:pt x="162628" y="40338"/>
                    <a:pt x="162450" y="40827"/>
                    <a:pt x="162450" y="40827"/>
                  </a:cubicBezTo>
                  <a:cubicBezTo>
                    <a:pt x="162450" y="40839"/>
                    <a:pt x="162426" y="40934"/>
                    <a:pt x="162450" y="40934"/>
                  </a:cubicBezTo>
                  <a:cubicBezTo>
                    <a:pt x="162700" y="40934"/>
                    <a:pt x="162700" y="40493"/>
                    <a:pt x="163116" y="40493"/>
                  </a:cubicBezTo>
                  <a:lnTo>
                    <a:pt x="163116" y="40338"/>
                  </a:lnTo>
                  <a:cubicBezTo>
                    <a:pt x="163092" y="40346"/>
                    <a:pt x="163066" y="40349"/>
                    <a:pt x="163037" y="40349"/>
                  </a:cubicBezTo>
                  <a:cubicBezTo>
                    <a:pt x="162980" y="40349"/>
                    <a:pt x="162914" y="40338"/>
                    <a:pt x="162842" y="40338"/>
                  </a:cubicBezTo>
                  <a:close/>
                  <a:moveTo>
                    <a:pt x="161830" y="41124"/>
                  </a:moveTo>
                  <a:lnTo>
                    <a:pt x="161854" y="41160"/>
                  </a:lnTo>
                  <a:cubicBezTo>
                    <a:pt x="161866" y="41148"/>
                    <a:pt x="161878" y="41148"/>
                    <a:pt x="161878" y="41148"/>
                  </a:cubicBezTo>
                  <a:lnTo>
                    <a:pt x="161830" y="41124"/>
                  </a:lnTo>
                  <a:close/>
                  <a:moveTo>
                    <a:pt x="161854" y="41160"/>
                  </a:moveTo>
                  <a:cubicBezTo>
                    <a:pt x="161711" y="41172"/>
                    <a:pt x="161533" y="41350"/>
                    <a:pt x="161461" y="41470"/>
                  </a:cubicBezTo>
                  <a:cubicBezTo>
                    <a:pt x="161426" y="41541"/>
                    <a:pt x="161414" y="41672"/>
                    <a:pt x="161461" y="41672"/>
                  </a:cubicBezTo>
                  <a:cubicBezTo>
                    <a:pt x="161628" y="41672"/>
                    <a:pt x="161842" y="41339"/>
                    <a:pt x="161914" y="41208"/>
                  </a:cubicBezTo>
                  <a:lnTo>
                    <a:pt x="161854" y="41160"/>
                  </a:lnTo>
                  <a:close/>
                  <a:moveTo>
                    <a:pt x="47173" y="41803"/>
                  </a:moveTo>
                  <a:cubicBezTo>
                    <a:pt x="47165" y="42343"/>
                    <a:pt x="46649" y="42433"/>
                    <a:pt x="46151" y="42433"/>
                  </a:cubicBezTo>
                  <a:cubicBezTo>
                    <a:pt x="45902" y="42433"/>
                    <a:pt x="45657" y="42410"/>
                    <a:pt x="45482" y="42410"/>
                  </a:cubicBezTo>
                  <a:cubicBezTo>
                    <a:pt x="45399" y="42410"/>
                    <a:pt x="45399" y="42434"/>
                    <a:pt x="45268" y="42434"/>
                  </a:cubicBezTo>
                  <a:cubicBezTo>
                    <a:pt x="45289" y="42466"/>
                    <a:pt x="45301" y="42507"/>
                    <a:pt x="45320" y="42549"/>
                  </a:cubicBezTo>
                  <a:lnTo>
                    <a:pt x="45320" y="42549"/>
                  </a:lnTo>
                  <a:cubicBezTo>
                    <a:pt x="45292" y="42497"/>
                    <a:pt x="45232" y="42451"/>
                    <a:pt x="45232" y="42386"/>
                  </a:cubicBezTo>
                  <a:cubicBezTo>
                    <a:pt x="45232" y="42279"/>
                    <a:pt x="45411" y="42232"/>
                    <a:pt x="45471" y="42208"/>
                  </a:cubicBezTo>
                  <a:cubicBezTo>
                    <a:pt x="45863" y="42065"/>
                    <a:pt x="46721" y="41803"/>
                    <a:pt x="47173" y="41803"/>
                  </a:cubicBezTo>
                  <a:close/>
                  <a:moveTo>
                    <a:pt x="159580" y="40386"/>
                  </a:moveTo>
                  <a:cubicBezTo>
                    <a:pt x="159544" y="40458"/>
                    <a:pt x="159473" y="40517"/>
                    <a:pt x="159473" y="40672"/>
                  </a:cubicBezTo>
                  <a:cubicBezTo>
                    <a:pt x="159473" y="40755"/>
                    <a:pt x="159568" y="40803"/>
                    <a:pt x="159568" y="40886"/>
                  </a:cubicBezTo>
                  <a:cubicBezTo>
                    <a:pt x="159568" y="41172"/>
                    <a:pt x="159437" y="42017"/>
                    <a:pt x="159128" y="42017"/>
                  </a:cubicBezTo>
                  <a:cubicBezTo>
                    <a:pt x="159096" y="42017"/>
                    <a:pt x="159048" y="42028"/>
                    <a:pt x="159006" y="42028"/>
                  </a:cubicBezTo>
                  <a:cubicBezTo>
                    <a:pt x="158985" y="42028"/>
                    <a:pt x="158965" y="42025"/>
                    <a:pt x="158949" y="42017"/>
                  </a:cubicBezTo>
                  <a:lnTo>
                    <a:pt x="158949" y="42017"/>
                  </a:lnTo>
                  <a:lnTo>
                    <a:pt x="158985" y="42053"/>
                  </a:lnTo>
                  <a:cubicBezTo>
                    <a:pt x="158925" y="42017"/>
                    <a:pt x="158890" y="41993"/>
                    <a:pt x="158854" y="41946"/>
                  </a:cubicBezTo>
                  <a:lnTo>
                    <a:pt x="158854" y="42124"/>
                  </a:lnTo>
                  <a:cubicBezTo>
                    <a:pt x="158818" y="42279"/>
                    <a:pt x="158532" y="42434"/>
                    <a:pt x="158532" y="42672"/>
                  </a:cubicBezTo>
                  <a:cubicBezTo>
                    <a:pt x="158532" y="42755"/>
                    <a:pt x="158628" y="42803"/>
                    <a:pt x="158628" y="42886"/>
                  </a:cubicBezTo>
                  <a:lnTo>
                    <a:pt x="158628" y="43386"/>
                  </a:lnTo>
                  <a:lnTo>
                    <a:pt x="158723" y="43386"/>
                  </a:lnTo>
                  <a:cubicBezTo>
                    <a:pt x="158878" y="43208"/>
                    <a:pt x="159021" y="43291"/>
                    <a:pt x="159163" y="43053"/>
                  </a:cubicBezTo>
                  <a:cubicBezTo>
                    <a:pt x="159092" y="42970"/>
                    <a:pt x="158818" y="42970"/>
                    <a:pt x="158818" y="42755"/>
                  </a:cubicBezTo>
                  <a:cubicBezTo>
                    <a:pt x="158818" y="42585"/>
                    <a:pt x="158884" y="42539"/>
                    <a:pt x="158979" y="42539"/>
                  </a:cubicBezTo>
                  <a:cubicBezTo>
                    <a:pt x="159089" y="42539"/>
                    <a:pt x="159238" y="42601"/>
                    <a:pt x="159366" y="42601"/>
                  </a:cubicBezTo>
                  <a:cubicBezTo>
                    <a:pt x="159366" y="42541"/>
                    <a:pt x="159437" y="42446"/>
                    <a:pt x="159485" y="42434"/>
                  </a:cubicBezTo>
                  <a:cubicBezTo>
                    <a:pt x="159794" y="42672"/>
                    <a:pt x="159985" y="42708"/>
                    <a:pt x="160271" y="42922"/>
                  </a:cubicBezTo>
                  <a:cubicBezTo>
                    <a:pt x="160414" y="42672"/>
                    <a:pt x="160545" y="42172"/>
                    <a:pt x="160926" y="42172"/>
                  </a:cubicBezTo>
                  <a:cubicBezTo>
                    <a:pt x="161187" y="42172"/>
                    <a:pt x="161318" y="42101"/>
                    <a:pt x="161485" y="41970"/>
                  </a:cubicBezTo>
                  <a:cubicBezTo>
                    <a:pt x="161414" y="41946"/>
                    <a:pt x="161271" y="41827"/>
                    <a:pt x="161271" y="41696"/>
                  </a:cubicBezTo>
                  <a:cubicBezTo>
                    <a:pt x="161271" y="41577"/>
                    <a:pt x="161342" y="41541"/>
                    <a:pt x="161378" y="41434"/>
                  </a:cubicBezTo>
                  <a:cubicBezTo>
                    <a:pt x="161349" y="41408"/>
                    <a:pt x="161319" y="41399"/>
                    <a:pt x="161287" y="41399"/>
                  </a:cubicBezTo>
                  <a:cubicBezTo>
                    <a:pt x="161200" y="41399"/>
                    <a:pt x="161102" y="41470"/>
                    <a:pt x="160997" y="41470"/>
                  </a:cubicBezTo>
                  <a:cubicBezTo>
                    <a:pt x="160294" y="41470"/>
                    <a:pt x="160068" y="40779"/>
                    <a:pt x="159580" y="40386"/>
                  </a:cubicBezTo>
                  <a:close/>
                  <a:moveTo>
                    <a:pt x="41041" y="38041"/>
                  </a:moveTo>
                  <a:cubicBezTo>
                    <a:pt x="41268" y="38041"/>
                    <a:pt x="41411" y="38433"/>
                    <a:pt x="41482" y="38517"/>
                  </a:cubicBezTo>
                  <a:cubicBezTo>
                    <a:pt x="41518" y="38433"/>
                    <a:pt x="41494" y="38255"/>
                    <a:pt x="41494" y="38219"/>
                  </a:cubicBezTo>
                  <a:lnTo>
                    <a:pt x="41649" y="38219"/>
                  </a:lnTo>
                  <a:cubicBezTo>
                    <a:pt x="41756" y="38219"/>
                    <a:pt x="42518" y="38957"/>
                    <a:pt x="42554" y="39041"/>
                  </a:cubicBezTo>
                  <a:cubicBezTo>
                    <a:pt x="42661" y="39303"/>
                    <a:pt x="42554" y="39517"/>
                    <a:pt x="42696" y="39696"/>
                  </a:cubicBezTo>
                  <a:cubicBezTo>
                    <a:pt x="43113" y="40196"/>
                    <a:pt x="43673" y="40088"/>
                    <a:pt x="44125" y="40434"/>
                  </a:cubicBezTo>
                  <a:lnTo>
                    <a:pt x="44601" y="40434"/>
                  </a:lnTo>
                  <a:cubicBezTo>
                    <a:pt x="44816" y="40600"/>
                    <a:pt x="45090" y="40827"/>
                    <a:pt x="45090" y="41148"/>
                  </a:cubicBezTo>
                  <a:cubicBezTo>
                    <a:pt x="45090" y="41303"/>
                    <a:pt x="45018" y="41410"/>
                    <a:pt x="44911" y="41410"/>
                  </a:cubicBezTo>
                  <a:cubicBezTo>
                    <a:pt x="44685" y="41410"/>
                    <a:pt x="44470" y="41124"/>
                    <a:pt x="44399" y="41041"/>
                  </a:cubicBezTo>
                  <a:cubicBezTo>
                    <a:pt x="44328" y="41386"/>
                    <a:pt x="44161" y="42434"/>
                    <a:pt x="43911" y="42434"/>
                  </a:cubicBezTo>
                  <a:cubicBezTo>
                    <a:pt x="43732" y="42255"/>
                    <a:pt x="43732" y="42101"/>
                    <a:pt x="43661" y="41755"/>
                  </a:cubicBezTo>
                  <a:cubicBezTo>
                    <a:pt x="43470" y="41827"/>
                    <a:pt x="43506" y="41910"/>
                    <a:pt x="43292" y="41910"/>
                  </a:cubicBezTo>
                  <a:cubicBezTo>
                    <a:pt x="43351" y="41601"/>
                    <a:pt x="43494" y="41410"/>
                    <a:pt x="43494" y="41100"/>
                  </a:cubicBezTo>
                  <a:cubicBezTo>
                    <a:pt x="43494" y="40839"/>
                    <a:pt x="42827" y="40458"/>
                    <a:pt x="42673" y="40458"/>
                  </a:cubicBezTo>
                  <a:cubicBezTo>
                    <a:pt x="42375" y="40458"/>
                    <a:pt x="42685" y="40981"/>
                    <a:pt x="42018" y="41029"/>
                  </a:cubicBezTo>
                  <a:cubicBezTo>
                    <a:pt x="41815" y="41041"/>
                    <a:pt x="41827" y="41696"/>
                    <a:pt x="41827" y="41970"/>
                  </a:cubicBezTo>
                  <a:lnTo>
                    <a:pt x="41827" y="42672"/>
                  </a:lnTo>
                  <a:cubicBezTo>
                    <a:pt x="41827" y="42946"/>
                    <a:pt x="41732" y="43601"/>
                    <a:pt x="41458" y="43601"/>
                  </a:cubicBezTo>
                  <a:cubicBezTo>
                    <a:pt x="41268" y="43601"/>
                    <a:pt x="41041" y="43410"/>
                    <a:pt x="41041" y="43160"/>
                  </a:cubicBezTo>
                  <a:cubicBezTo>
                    <a:pt x="41041" y="42601"/>
                    <a:pt x="41184" y="41493"/>
                    <a:pt x="41494" y="41017"/>
                  </a:cubicBezTo>
                  <a:cubicBezTo>
                    <a:pt x="41315" y="41017"/>
                    <a:pt x="41244" y="41196"/>
                    <a:pt x="41065" y="41327"/>
                  </a:cubicBezTo>
                  <a:cubicBezTo>
                    <a:pt x="41101" y="40886"/>
                    <a:pt x="41827" y="40279"/>
                    <a:pt x="42220" y="40279"/>
                  </a:cubicBezTo>
                  <a:cubicBezTo>
                    <a:pt x="42315" y="40279"/>
                    <a:pt x="42527" y="40327"/>
                    <a:pt x="42739" y="40327"/>
                  </a:cubicBezTo>
                  <a:cubicBezTo>
                    <a:pt x="42845" y="40327"/>
                    <a:pt x="42950" y="40315"/>
                    <a:pt x="43042" y="40279"/>
                  </a:cubicBezTo>
                  <a:lnTo>
                    <a:pt x="43042" y="40017"/>
                  </a:lnTo>
                  <a:cubicBezTo>
                    <a:pt x="42661" y="40017"/>
                    <a:pt x="42446" y="39731"/>
                    <a:pt x="42006" y="39731"/>
                  </a:cubicBezTo>
                  <a:cubicBezTo>
                    <a:pt x="41803" y="39731"/>
                    <a:pt x="41732" y="39957"/>
                    <a:pt x="41494" y="39957"/>
                  </a:cubicBezTo>
                  <a:cubicBezTo>
                    <a:pt x="41375" y="39957"/>
                    <a:pt x="41208" y="39850"/>
                    <a:pt x="41184" y="39696"/>
                  </a:cubicBezTo>
                  <a:lnTo>
                    <a:pt x="40827" y="39696"/>
                  </a:lnTo>
                  <a:cubicBezTo>
                    <a:pt x="40899" y="39517"/>
                    <a:pt x="41030" y="39457"/>
                    <a:pt x="41030" y="39148"/>
                  </a:cubicBezTo>
                  <a:lnTo>
                    <a:pt x="41030" y="39148"/>
                  </a:lnTo>
                  <a:cubicBezTo>
                    <a:pt x="40756" y="39219"/>
                    <a:pt x="40434" y="39624"/>
                    <a:pt x="40232" y="39624"/>
                  </a:cubicBezTo>
                  <a:cubicBezTo>
                    <a:pt x="40065" y="39624"/>
                    <a:pt x="40053" y="39910"/>
                    <a:pt x="39744" y="39910"/>
                  </a:cubicBezTo>
                  <a:cubicBezTo>
                    <a:pt x="39601" y="39910"/>
                    <a:pt x="39541" y="39886"/>
                    <a:pt x="39470" y="39696"/>
                  </a:cubicBezTo>
                  <a:cubicBezTo>
                    <a:pt x="39339" y="39707"/>
                    <a:pt x="39267" y="39779"/>
                    <a:pt x="39148" y="39850"/>
                  </a:cubicBezTo>
                  <a:lnTo>
                    <a:pt x="38875" y="39850"/>
                  </a:lnTo>
                  <a:cubicBezTo>
                    <a:pt x="39291" y="39219"/>
                    <a:pt x="40065" y="38588"/>
                    <a:pt x="40232" y="38588"/>
                  </a:cubicBezTo>
                  <a:cubicBezTo>
                    <a:pt x="40289" y="38592"/>
                    <a:pt x="40341" y="38595"/>
                    <a:pt x="40391" y="38595"/>
                  </a:cubicBezTo>
                  <a:cubicBezTo>
                    <a:pt x="40508" y="38595"/>
                    <a:pt x="40614" y="38576"/>
                    <a:pt x="40756" y="38493"/>
                  </a:cubicBezTo>
                  <a:cubicBezTo>
                    <a:pt x="40934" y="38386"/>
                    <a:pt x="40863" y="38041"/>
                    <a:pt x="41041" y="38041"/>
                  </a:cubicBezTo>
                  <a:close/>
                  <a:moveTo>
                    <a:pt x="91226" y="42541"/>
                  </a:moveTo>
                  <a:cubicBezTo>
                    <a:pt x="91131" y="42553"/>
                    <a:pt x="91060" y="42755"/>
                    <a:pt x="90941" y="42755"/>
                  </a:cubicBezTo>
                  <a:cubicBezTo>
                    <a:pt x="90905" y="42755"/>
                    <a:pt x="90845" y="42803"/>
                    <a:pt x="90810" y="42803"/>
                  </a:cubicBezTo>
                  <a:cubicBezTo>
                    <a:pt x="90905" y="42970"/>
                    <a:pt x="90952" y="43601"/>
                    <a:pt x="91131" y="43648"/>
                  </a:cubicBezTo>
                  <a:cubicBezTo>
                    <a:pt x="91191" y="43517"/>
                    <a:pt x="91238" y="43041"/>
                    <a:pt x="91298" y="42779"/>
                  </a:cubicBezTo>
                  <a:cubicBezTo>
                    <a:pt x="91238" y="42755"/>
                    <a:pt x="91226" y="42648"/>
                    <a:pt x="91226" y="42541"/>
                  </a:cubicBezTo>
                  <a:close/>
                  <a:moveTo>
                    <a:pt x="44569" y="43040"/>
                  </a:moveTo>
                  <a:cubicBezTo>
                    <a:pt x="44620" y="43040"/>
                    <a:pt x="44670" y="43041"/>
                    <a:pt x="44720" y="43041"/>
                  </a:cubicBezTo>
                  <a:cubicBezTo>
                    <a:pt x="44918" y="43041"/>
                    <a:pt x="45025" y="43139"/>
                    <a:pt x="45110" y="43139"/>
                  </a:cubicBezTo>
                  <a:cubicBezTo>
                    <a:pt x="45127" y="43139"/>
                    <a:pt x="45142" y="43135"/>
                    <a:pt x="45158" y="43126"/>
                  </a:cubicBezTo>
                  <a:lnTo>
                    <a:pt x="45158" y="43126"/>
                  </a:lnTo>
                  <a:cubicBezTo>
                    <a:pt x="44741" y="43376"/>
                    <a:pt x="44136" y="43708"/>
                    <a:pt x="43768" y="43708"/>
                  </a:cubicBezTo>
                  <a:cubicBezTo>
                    <a:pt x="43589" y="43708"/>
                    <a:pt x="43506" y="43386"/>
                    <a:pt x="43506" y="43160"/>
                  </a:cubicBezTo>
                  <a:lnTo>
                    <a:pt x="43506" y="43160"/>
                  </a:lnTo>
                  <a:cubicBezTo>
                    <a:pt x="43566" y="43279"/>
                    <a:pt x="43673" y="43422"/>
                    <a:pt x="43780" y="43422"/>
                  </a:cubicBezTo>
                  <a:cubicBezTo>
                    <a:pt x="43947" y="43422"/>
                    <a:pt x="43958" y="43291"/>
                    <a:pt x="44042" y="43208"/>
                  </a:cubicBezTo>
                  <a:cubicBezTo>
                    <a:pt x="44166" y="43055"/>
                    <a:pt x="44366" y="43040"/>
                    <a:pt x="44569" y="43040"/>
                  </a:cubicBezTo>
                  <a:close/>
                  <a:moveTo>
                    <a:pt x="88059" y="44779"/>
                  </a:moveTo>
                  <a:cubicBezTo>
                    <a:pt x="87940" y="44791"/>
                    <a:pt x="87869" y="44863"/>
                    <a:pt x="87762" y="44922"/>
                  </a:cubicBezTo>
                  <a:cubicBezTo>
                    <a:pt x="87785" y="44946"/>
                    <a:pt x="87928" y="45125"/>
                    <a:pt x="88000" y="45125"/>
                  </a:cubicBezTo>
                  <a:cubicBezTo>
                    <a:pt x="88059" y="45125"/>
                    <a:pt x="88143" y="45077"/>
                    <a:pt x="88143" y="45018"/>
                  </a:cubicBezTo>
                  <a:cubicBezTo>
                    <a:pt x="88143" y="44946"/>
                    <a:pt x="88059" y="44815"/>
                    <a:pt x="88059" y="44779"/>
                  </a:cubicBezTo>
                  <a:close/>
                  <a:moveTo>
                    <a:pt x="91060" y="43803"/>
                  </a:moveTo>
                  <a:cubicBezTo>
                    <a:pt x="90905" y="43803"/>
                    <a:pt x="90881" y="44017"/>
                    <a:pt x="90679" y="44077"/>
                  </a:cubicBezTo>
                  <a:cubicBezTo>
                    <a:pt x="90702" y="44256"/>
                    <a:pt x="90857" y="44363"/>
                    <a:pt x="90857" y="44541"/>
                  </a:cubicBezTo>
                  <a:cubicBezTo>
                    <a:pt x="90857" y="44684"/>
                    <a:pt x="90774" y="44791"/>
                    <a:pt x="90750" y="44970"/>
                  </a:cubicBezTo>
                  <a:cubicBezTo>
                    <a:pt x="90750" y="45149"/>
                    <a:pt x="90750" y="45422"/>
                    <a:pt x="90941" y="45422"/>
                  </a:cubicBezTo>
                  <a:cubicBezTo>
                    <a:pt x="91083" y="45422"/>
                    <a:pt x="91405" y="45113"/>
                    <a:pt x="91405" y="44815"/>
                  </a:cubicBezTo>
                  <a:cubicBezTo>
                    <a:pt x="91405" y="44470"/>
                    <a:pt x="91453" y="44268"/>
                    <a:pt x="91298" y="43922"/>
                  </a:cubicBezTo>
                  <a:cubicBezTo>
                    <a:pt x="91238" y="43922"/>
                    <a:pt x="91191" y="43803"/>
                    <a:pt x="91060" y="43803"/>
                  </a:cubicBezTo>
                  <a:close/>
                  <a:moveTo>
                    <a:pt x="112896" y="39255"/>
                  </a:moveTo>
                  <a:cubicBezTo>
                    <a:pt x="113884" y="39255"/>
                    <a:pt x="114039" y="39826"/>
                    <a:pt x="114408" y="40469"/>
                  </a:cubicBezTo>
                  <a:cubicBezTo>
                    <a:pt x="114311" y="40562"/>
                    <a:pt x="114201" y="40592"/>
                    <a:pt x="114087" y="40592"/>
                  </a:cubicBezTo>
                  <a:cubicBezTo>
                    <a:pt x="113878" y="40592"/>
                    <a:pt x="113651" y="40493"/>
                    <a:pt x="113443" y="40493"/>
                  </a:cubicBezTo>
                  <a:cubicBezTo>
                    <a:pt x="112965" y="40493"/>
                    <a:pt x="112258" y="41042"/>
                    <a:pt x="112174" y="41042"/>
                  </a:cubicBezTo>
                  <a:cubicBezTo>
                    <a:pt x="112172" y="41042"/>
                    <a:pt x="112171" y="41041"/>
                    <a:pt x="112169" y="41041"/>
                  </a:cubicBezTo>
                  <a:lnTo>
                    <a:pt x="112169" y="41041"/>
                  </a:lnTo>
                  <a:cubicBezTo>
                    <a:pt x="112193" y="41470"/>
                    <a:pt x="112479" y="41446"/>
                    <a:pt x="112586" y="41684"/>
                  </a:cubicBezTo>
                  <a:cubicBezTo>
                    <a:pt x="112931" y="42410"/>
                    <a:pt x="113420" y="42684"/>
                    <a:pt x="113420" y="43541"/>
                  </a:cubicBezTo>
                  <a:cubicBezTo>
                    <a:pt x="113574" y="43446"/>
                    <a:pt x="113920" y="43232"/>
                    <a:pt x="114039" y="43208"/>
                  </a:cubicBezTo>
                  <a:cubicBezTo>
                    <a:pt x="114063" y="43541"/>
                    <a:pt x="114348" y="43708"/>
                    <a:pt x="114348" y="44041"/>
                  </a:cubicBezTo>
                  <a:lnTo>
                    <a:pt x="113801" y="44041"/>
                  </a:lnTo>
                  <a:cubicBezTo>
                    <a:pt x="113646" y="44041"/>
                    <a:pt x="113479" y="44256"/>
                    <a:pt x="113443" y="44577"/>
                  </a:cubicBezTo>
                  <a:cubicBezTo>
                    <a:pt x="113824" y="44637"/>
                    <a:pt x="114074" y="45077"/>
                    <a:pt x="114074" y="45494"/>
                  </a:cubicBezTo>
                  <a:cubicBezTo>
                    <a:pt x="114074" y="45732"/>
                    <a:pt x="113955" y="45792"/>
                    <a:pt x="113955" y="45994"/>
                  </a:cubicBezTo>
                  <a:cubicBezTo>
                    <a:pt x="113955" y="46184"/>
                    <a:pt x="114110" y="46423"/>
                    <a:pt x="114134" y="46446"/>
                  </a:cubicBezTo>
                  <a:lnTo>
                    <a:pt x="114134" y="46839"/>
                  </a:lnTo>
                  <a:cubicBezTo>
                    <a:pt x="113920" y="46899"/>
                    <a:pt x="113586" y="46970"/>
                    <a:pt x="113277" y="46970"/>
                  </a:cubicBezTo>
                  <a:cubicBezTo>
                    <a:pt x="113209" y="46970"/>
                    <a:pt x="113120" y="46973"/>
                    <a:pt x="113024" y="46973"/>
                  </a:cubicBezTo>
                  <a:cubicBezTo>
                    <a:pt x="112801" y="46973"/>
                    <a:pt x="112543" y="46956"/>
                    <a:pt x="112443" y="46839"/>
                  </a:cubicBezTo>
                  <a:cubicBezTo>
                    <a:pt x="112336" y="46708"/>
                    <a:pt x="112300" y="46494"/>
                    <a:pt x="112134" y="46446"/>
                  </a:cubicBezTo>
                  <a:cubicBezTo>
                    <a:pt x="112098" y="46437"/>
                    <a:pt x="112061" y="46435"/>
                    <a:pt x="112023" y="46435"/>
                  </a:cubicBezTo>
                  <a:cubicBezTo>
                    <a:pt x="111967" y="46435"/>
                    <a:pt x="111910" y="46441"/>
                    <a:pt x="111856" y="46441"/>
                  </a:cubicBezTo>
                  <a:cubicBezTo>
                    <a:pt x="111753" y="46441"/>
                    <a:pt x="111661" y="46419"/>
                    <a:pt x="111610" y="46292"/>
                  </a:cubicBezTo>
                  <a:cubicBezTo>
                    <a:pt x="111503" y="46030"/>
                    <a:pt x="111669" y="45863"/>
                    <a:pt x="111526" y="45601"/>
                  </a:cubicBezTo>
                  <a:cubicBezTo>
                    <a:pt x="111431" y="45422"/>
                    <a:pt x="111217" y="45411"/>
                    <a:pt x="111276" y="45280"/>
                  </a:cubicBezTo>
                  <a:cubicBezTo>
                    <a:pt x="111302" y="45233"/>
                    <a:pt x="111342" y="45218"/>
                    <a:pt x="111384" y="45218"/>
                  </a:cubicBezTo>
                  <a:cubicBezTo>
                    <a:pt x="111459" y="45218"/>
                    <a:pt x="111538" y="45268"/>
                    <a:pt x="111538" y="45268"/>
                  </a:cubicBezTo>
                  <a:cubicBezTo>
                    <a:pt x="111753" y="44922"/>
                    <a:pt x="111753" y="44410"/>
                    <a:pt x="112050" y="44232"/>
                  </a:cubicBezTo>
                  <a:cubicBezTo>
                    <a:pt x="111562" y="43910"/>
                    <a:pt x="110812" y="42601"/>
                    <a:pt x="110812" y="41862"/>
                  </a:cubicBezTo>
                  <a:cubicBezTo>
                    <a:pt x="110812" y="41648"/>
                    <a:pt x="110419" y="41315"/>
                    <a:pt x="110419" y="40993"/>
                  </a:cubicBezTo>
                  <a:cubicBezTo>
                    <a:pt x="110419" y="40886"/>
                    <a:pt x="110764" y="40088"/>
                    <a:pt x="110848" y="39957"/>
                  </a:cubicBezTo>
                  <a:cubicBezTo>
                    <a:pt x="110855" y="39962"/>
                    <a:pt x="110865" y="39964"/>
                    <a:pt x="110876" y="39964"/>
                  </a:cubicBezTo>
                  <a:cubicBezTo>
                    <a:pt x="111022" y="39964"/>
                    <a:pt x="111494" y="39646"/>
                    <a:pt x="111538" y="39624"/>
                  </a:cubicBezTo>
                  <a:cubicBezTo>
                    <a:pt x="112015" y="39410"/>
                    <a:pt x="112300" y="39255"/>
                    <a:pt x="112896" y="39255"/>
                  </a:cubicBezTo>
                  <a:close/>
                  <a:moveTo>
                    <a:pt x="94095" y="46051"/>
                  </a:moveTo>
                  <a:cubicBezTo>
                    <a:pt x="93896" y="46051"/>
                    <a:pt x="93788" y="46208"/>
                    <a:pt x="93584" y="46208"/>
                  </a:cubicBezTo>
                  <a:cubicBezTo>
                    <a:pt x="93393" y="46208"/>
                    <a:pt x="93259" y="46057"/>
                    <a:pt x="93054" y="46057"/>
                  </a:cubicBezTo>
                  <a:cubicBezTo>
                    <a:pt x="92977" y="46057"/>
                    <a:pt x="92890" y="46078"/>
                    <a:pt x="92786" y="46137"/>
                  </a:cubicBezTo>
                  <a:lnTo>
                    <a:pt x="92786" y="46292"/>
                  </a:lnTo>
                  <a:cubicBezTo>
                    <a:pt x="92834" y="46399"/>
                    <a:pt x="92988" y="46375"/>
                    <a:pt x="93036" y="46399"/>
                  </a:cubicBezTo>
                  <a:cubicBezTo>
                    <a:pt x="93322" y="46506"/>
                    <a:pt x="93560" y="46875"/>
                    <a:pt x="93870" y="46970"/>
                  </a:cubicBezTo>
                  <a:cubicBezTo>
                    <a:pt x="93870" y="47030"/>
                    <a:pt x="93965" y="47054"/>
                    <a:pt x="94012" y="47054"/>
                  </a:cubicBezTo>
                  <a:cubicBezTo>
                    <a:pt x="94072" y="47054"/>
                    <a:pt x="94120" y="46970"/>
                    <a:pt x="94120" y="46899"/>
                  </a:cubicBezTo>
                  <a:cubicBezTo>
                    <a:pt x="94120" y="46732"/>
                    <a:pt x="94036" y="46708"/>
                    <a:pt x="94036" y="46554"/>
                  </a:cubicBezTo>
                  <a:cubicBezTo>
                    <a:pt x="94036" y="46470"/>
                    <a:pt x="94120" y="46315"/>
                    <a:pt x="94120" y="46315"/>
                  </a:cubicBezTo>
                  <a:lnTo>
                    <a:pt x="94203" y="46065"/>
                  </a:lnTo>
                  <a:cubicBezTo>
                    <a:pt x="94164" y="46055"/>
                    <a:pt x="94128" y="46051"/>
                    <a:pt x="94095" y="46051"/>
                  </a:cubicBezTo>
                  <a:close/>
                  <a:moveTo>
                    <a:pt x="98974" y="48000"/>
                  </a:moveTo>
                  <a:cubicBezTo>
                    <a:pt x="98872" y="48000"/>
                    <a:pt x="98769" y="48009"/>
                    <a:pt x="98668" y="48030"/>
                  </a:cubicBezTo>
                  <a:cubicBezTo>
                    <a:pt x="98870" y="48161"/>
                    <a:pt x="99215" y="48208"/>
                    <a:pt x="99358" y="48208"/>
                  </a:cubicBezTo>
                  <a:cubicBezTo>
                    <a:pt x="99434" y="48208"/>
                    <a:pt x="99498" y="48245"/>
                    <a:pt x="99583" y="48245"/>
                  </a:cubicBezTo>
                  <a:cubicBezTo>
                    <a:pt x="99644" y="48245"/>
                    <a:pt x="99716" y="48226"/>
                    <a:pt x="99811" y="48161"/>
                  </a:cubicBezTo>
                  <a:cubicBezTo>
                    <a:pt x="99579" y="48080"/>
                    <a:pt x="99279" y="48000"/>
                    <a:pt x="98974" y="48000"/>
                  </a:cubicBezTo>
                  <a:close/>
                  <a:moveTo>
                    <a:pt x="104097" y="47768"/>
                  </a:moveTo>
                  <a:lnTo>
                    <a:pt x="104097" y="47768"/>
                  </a:lnTo>
                  <a:cubicBezTo>
                    <a:pt x="103787" y="47839"/>
                    <a:pt x="103311" y="48054"/>
                    <a:pt x="103037" y="48208"/>
                  </a:cubicBezTo>
                  <a:cubicBezTo>
                    <a:pt x="103037" y="48244"/>
                    <a:pt x="103097" y="48316"/>
                    <a:pt x="103133" y="48316"/>
                  </a:cubicBezTo>
                  <a:cubicBezTo>
                    <a:pt x="103133" y="48375"/>
                    <a:pt x="103204" y="48423"/>
                    <a:pt x="103264" y="48423"/>
                  </a:cubicBezTo>
                  <a:cubicBezTo>
                    <a:pt x="103418" y="48423"/>
                    <a:pt x="103764" y="48316"/>
                    <a:pt x="103823" y="48185"/>
                  </a:cubicBezTo>
                  <a:cubicBezTo>
                    <a:pt x="103835" y="48113"/>
                    <a:pt x="103799" y="47994"/>
                    <a:pt x="103859" y="47970"/>
                  </a:cubicBezTo>
                  <a:cubicBezTo>
                    <a:pt x="103966" y="47899"/>
                    <a:pt x="104061" y="47994"/>
                    <a:pt x="104097" y="47768"/>
                  </a:cubicBezTo>
                  <a:close/>
                  <a:moveTo>
                    <a:pt x="159128" y="43494"/>
                  </a:moveTo>
                  <a:cubicBezTo>
                    <a:pt x="159080" y="43494"/>
                    <a:pt x="159104" y="43684"/>
                    <a:pt x="159163" y="43684"/>
                  </a:cubicBezTo>
                  <a:cubicBezTo>
                    <a:pt x="159187" y="43684"/>
                    <a:pt x="159199" y="43708"/>
                    <a:pt x="159223" y="43708"/>
                  </a:cubicBezTo>
                  <a:cubicBezTo>
                    <a:pt x="159159" y="43768"/>
                    <a:pt x="159115" y="43790"/>
                    <a:pt x="159084" y="43790"/>
                  </a:cubicBezTo>
                  <a:cubicBezTo>
                    <a:pt x="159005" y="43790"/>
                    <a:pt x="159010" y="43648"/>
                    <a:pt x="158985" y="43648"/>
                  </a:cubicBezTo>
                  <a:cubicBezTo>
                    <a:pt x="158747" y="43648"/>
                    <a:pt x="158568" y="44184"/>
                    <a:pt x="158568" y="44446"/>
                  </a:cubicBezTo>
                  <a:cubicBezTo>
                    <a:pt x="158568" y="44553"/>
                    <a:pt x="158640" y="44553"/>
                    <a:pt x="158640" y="44708"/>
                  </a:cubicBezTo>
                  <a:cubicBezTo>
                    <a:pt x="158640" y="45399"/>
                    <a:pt x="158020" y="46315"/>
                    <a:pt x="157639" y="46470"/>
                  </a:cubicBezTo>
                  <a:cubicBezTo>
                    <a:pt x="157425" y="46554"/>
                    <a:pt x="157389" y="46768"/>
                    <a:pt x="157116" y="46768"/>
                  </a:cubicBezTo>
                  <a:cubicBezTo>
                    <a:pt x="157080" y="46768"/>
                    <a:pt x="157020" y="46708"/>
                    <a:pt x="157020" y="46661"/>
                  </a:cubicBezTo>
                  <a:cubicBezTo>
                    <a:pt x="157020" y="46577"/>
                    <a:pt x="157068" y="46494"/>
                    <a:pt x="157115" y="46423"/>
                  </a:cubicBezTo>
                  <a:lnTo>
                    <a:pt x="157115" y="46423"/>
                  </a:lnTo>
                  <a:cubicBezTo>
                    <a:pt x="157068" y="46446"/>
                    <a:pt x="156830" y="46970"/>
                    <a:pt x="156806" y="46970"/>
                  </a:cubicBezTo>
                  <a:cubicBezTo>
                    <a:pt x="156639" y="46970"/>
                    <a:pt x="156532" y="47637"/>
                    <a:pt x="156234" y="47637"/>
                  </a:cubicBezTo>
                  <a:lnTo>
                    <a:pt x="155103" y="47637"/>
                  </a:lnTo>
                  <a:cubicBezTo>
                    <a:pt x="154627" y="47637"/>
                    <a:pt x="154472" y="48185"/>
                    <a:pt x="154091" y="48482"/>
                  </a:cubicBezTo>
                  <a:cubicBezTo>
                    <a:pt x="154020" y="48530"/>
                    <a:pt x="153853" y="48578"/>
                    <a:pt x="153853" y="48637"/>
                  </a:cubicBezTo>
                  <a:cubicBezTo>
                    <a:pt x="153853" y="48720"/>
                    <a:pt x="153984" y="48720"/>
                    <a:pt x="154103" y="48720"/>
                  </a:cubicBezTo>
                  <a:cubicBezTo>
                    <a:pt x="154484" y="48720"/>
                    <a:pt x="154818" y="48554"/>
                    <a:pt x="155056" y="48423"/>
                  </a:cubicBezTo>
                  <a:cubicBezTo>
                    <a:pt x="155103" y="48391"/>
                    <a:pt x="155147" y="48383"/>
                    <a:pt x="155189" y="48383"/>
                  </a:cubicBezTo>
                  <a:cubicBezTo>
                    <a:pt x="155232" y="48383"/>
                    <a:pt x="155273" y="48391"/>
                    <a:pt x="155315" y="48391"/>
                  </a:cubicBezTo>
                  <a:cubicBezTo>
                    <a:pt x="155357" y="48391"/>
                    <a:pt x="155401" y="48383"/>
                    <a:pt x="155449" y="48351"/>
                  </a:cubicBezTo>
                  <a:cubicBezTo>
                    <a:pt x="155496" y="48328"/>
                    <a:pt x="155520" y="48185"/>
                    <a:pt x="155627" y="48185"/>
                  </a:cubicBezTo>
                  <a:cubicBezTo>
                    <a:pt x="155853" y="48185"/>
                    <a:pt x="155961" y="48316"/>
                    <a:pt x="156175" y="48375"/>
                  </a:cubicBezTo>
                  <a:cubicBezTo>
                    <a:pt x="156175" y="48470"/>
                    <a:pt x="156115" y="48613"/>
                    <a:pt x="156115" y="48744"/>
                  </a:cubicBezTo>
                  <a:cubicBezTo>
                    <a:pt x="156115" y="48816"/>
                    <a:pt x="156068" y="48923"/>
                    <a:pt x="156115" y="48923"/>
                  </a:cubicBezTo>
                  <a:cubicBezTo>
                    <a:pt x="156246" y="48923"/>
                    <a:pt x="156234" y="49090"/>
                    <a:pt x="156377" y="49137"/>
                  </a:cubicBezTo>
                  <a:cubicBezTo>
                    <a:pt x="156461" y="48923"/>
                    <a:pt x="156687" y="48578"/>
                    <a:pt x="156806" y="48578"/>
                  </a:cubicBezTo>
                  <a:cubicBezTo>
                    <a:pt x="156865" y="48578"/>
                    <a:pt x="156937" y="48578"/>
                    <a:pt x="156985" y="48554"/>
                  </a:cubicBezTo>
                  <a:cubicBezTo>
                    <a:pt x="156973" y="48554"/>
                    <a:pt x="156806" y="48292"/>
                    <a:pt x="156806" y="48208"/>
                  </a:cubicBezTo>
                  <a:cubicBezTo>
                    <a:pt x="156806" y="48137"/>
                    <a:pt x="156865" y="48030"/>
                    <a:pt x="156913" y="48030"/>
                  </a:cubicBezTo>
                  <a:cubicBezTo>
                    <a:pt x="157080" y="48030"/>
                    <a:pt x="157068" y="48399"/>
                    <a:pt x="157437" y="48399"/>
                  </a:cubicBezTo>
                  <a:cubicBezTo>
                    <a:pt x="157592" y="48399"/>
                    <a:pt x="157699" y="48268"/>
                    <a:pt x="157806" y="48137"/>
                  </a:cubicBezTo>
                  <a:lnTo>
                    <a:pt x="157985" y="48137"/>
                  </a:lnTo>
                  <a:cubicBezTo>
                    <a:pt x="157985" y="48185"/>
                    <a:pt x="158044" y="48244"/>
                    <a:pt x="158080" y="48244"/>
                  </a:cubicBezTo>
                  <a:cubicBezTo>
                    <a:pt x="158151" y="47947"/>
                    <a:pt x="158318" y="47923"/>
                    <a:pt x="158568" y="47732"/>
                  </a:cubicBezTo>
                  <a:lnTo>
                    <a:pt x="158568" y="47732"/>
                  </a:lnTo>
                  <a:cubicBezTo>
                    <a:pt x="158544" y="47875"/>
                    <a:pt x="158473" y="47899"/>
                    <a:pt x="158544" y="48078"/>
                  </a:cubicBezTo>
                  <a:cubicBezTo>
                    <a:pt x="158770" y="47994"/>
                    <a:pt x="158770" y="47768"/>
                    <a:pt x="158985" y="47637"/>
                  </a:cubicBezTo>
                  <a:cubicBezTo>
                    <a:pt x="158949" y="47506"/>
                    <a:pt x="158890" y="47423"/>
                    <a:pt x="158890" y="47220"/>
                  </a:cubicBezTo>
                  <a:cubicBezTo>
                    <a:pt x="158890" y="46946"/>
                    <a:pt x="159092" y="46815"/>
                    <a:pt x="159092" y="46613"/>
                  </a:cubicBezTo>
                  <a:cubicBezTo>
                    <a:pt x="159092" y="46375"/>
                    <a:pt x="159032" y="45708"/>
                    <a:pt x="159223" y="45637"/>
                  </a:cubicBezTo>
                  <a:cubicBezTo>
                    <a:pt x="159231" y="45635"/>
                    <a:pt x="159239" y="45634"/>
                    <a:pt x="159248" y="45634"/>
                  </a:cubicBezTo>
                  <a:cubicBezTo>
                    <a:pt x="159265" y="45634"/>
                    <a:pt x="159282" y="45637"/>
                    <a:pt x="159300" y="45637"/>
                  </a:cubicBezTo>
                  <a:cubicBezTo>
                    <a:pt x="159327" y="45637"/>
                    <a:pt x="159354" y="45631"/>
                    <a:pt x="159378" y="45601"/>
                  </a:cubicBezTo>
                  <a:lnTo>
                    <a:pt x="159378" y="45470"/>
                  </a:lnTo>
                  <a:cubicBezTo>
                    <a:pt x="159378" y="45184"/>
                    <a:pt x="159640" y="45137"/>
                    <a:pt x="159640" y="44791"/>
                  </a:cubicBezTo>
                  <a:cubicBezTo>
                    <a:pt x="159640" y="44494"/>
                    <a:pt x="159378" y="44339"/>
                    <a:pt x="159378" y="44029"/>
                  </a:cubicBezTo>
                  <a:cubicBezTo>
                    <a:pt x="159378" y="43887"/>
                    <a:pt x="159402" y="43756"/>
                    <a:pt x="159342" y="43601"/>
                  </a:cubicBezTo>
                  <a:cubicBezTo>
                    <a:pt x="159330" y="43541"/>
                    <a:pt x="159259" y="43494"/>
                    <a:pt x="159128" y="43494"/>
                  </a:cubicBezTo>
                  <a:close/>
                  <a:moveTo>
                    <a:pt x="155556" y="48470"/>
                  </a:moveTo>
                  <a:cubicBezTo>
                    <a:pt x="155340" y="48470"/>
                    <a:pt x="155266" y="48744"/>
                    <a:pt x="155052" y="48744"/>
                  </a:cubicBezTo>
                  <a:cubicBezTo>
                    <a:pt x="155018" y="48744"/>
                    <a:pt x="154980" y="48737"/>
                    <a:pt x="154937" y="48720"/>
                  </a:cubicBezTo>
                  <a:cubicBezTo>
                    <a:pt x="154937" y="48744"/>
                    <a:pt x="154603" y="49054"/>
                    <a:pt x="154603" y="49054"/>
                  </a:cubicBezTo>
                  <a:cubicBezTo>
                    <a:pt x="154603" y="49161"/>
                    <a:pt x="154639" y="49197"/>
                    <a:pt x="154746" y="49292"/>
                  </a:cubicBezTo>
                  <a:cubicBezTo>
                    <a:pt x="154722" y="49399"/>
                    <a:pt x="154758" y="49613"/>
                    <a:pt x="154853" y="49613"/>
                  </a:cubicBezTo>
                  <a:cubicBezTo>
                    <a:pt x="155091" y="49613"/>
                    <a:pt x="155127" y="49268"/>
                    <a:pt x="155282" y="49078"/>
                  </a:cubicBezTo>
                  <a:cubicBezTo>
                    <a:pt x="155341" y="49090"/>
                    <a:pt x="155413" y="49220"/>
                    <a:pt x="155556" y="49220"/>
                  </a:cubicBezTo>
                  <a:cubicBezTo>
                    <a:pt x="155734" y="49220"/>
                    <a:pt x="155961" y="48470"/>
                    <a:pt x="155556" y="48470"/>
                  </a:cubicBezTo>
                  <a:close/>
                  <a:moveTo>
                    <a:pt x="153746" y="48899"/>
                  </a:moveTo>
                  <a:cubicBezTo>
                    <a:pt x="153687" y="48899"/>
                    <a:pt x="153186" y="49316"/>
                    <a:pt x="153186" y="49447"/>
                  </a:cubicBezTo>
                  <a:cubicBezTo>
                    <a:pt x="153186" y="49554"/>
                    <a:pt x="153270" y="49685"/>
                    <a:pt x="153365" y="49685"/>
                  </a:cubicBezTo>
                  <a:cubicBezTo>
                    <a:pt x="153425" y="49685"/>
                    <a:pt x="153496" y="49590"/>
                    <a:pt x="153579" y="49590"/>
                  </a:cubicBezTo>
                  <a:cubicBezTo>
                    <a:pt x="153544" y="49530"/>
                    <a:pt x="153579" y="49459"/>
                    <a:pt x="153579" y="49399"/>
                  </a:cubicBezTo>
                  <a:cubicBezTo>
                    <a:pt x="153603" y="49506"/>
                    <a:pt x="153615" y="49637"/>
                    <a:pt x="153722" y="49685"/>
                  </a:cubicBezTo>
                  <a:lnTo>
                    <a:pt x="153651" y="49982"/>
                  </a:lnTo>
                  <a:cubicBezTo>
                    <a:pt x="153651" y="49982"/>
                    <a:pt x="153472" y="50292"/>
                    <a:pt x="153472" y="50340"/>
                  </a:cubicBezTo>
                  <a:cubicBezTo>
                    <a:pt x="153472" y="50423"/>
                    <a:pt x="153579" y="50685"/>
                    <a:pt x="153722" y="50685"/>
                  </a:cubicBezTo>
                  <a:lnTo>
                    <a:pt x="153722" y="50554"/>
                  </a:lnTo>
                  <a:cubicBezTo>
                    <a:pt x="153722" y="50614"/>
                    <a:pt x="153722" y="50744"/>
                    <a:pt x="153782" y="50744"/>
                  </a:cubicBezTo>
                  <a:cubicBezTo>
                    <a:pt x="154032" y="50744"/>
                    <a:pt x="154187" y="50066"/>
                    <a:pt x="154234" y="49685"/>
                  </a:cubicBezTo>
                  <a:cubicBezTo>
                    <a:pt x="154254" y="49697"/>
                    <a:pt x="154273" y="49701"/>
                    <a:pt x="154291" y="49701"/>
                  </a:cubicBezTo>
                  <a:cubicBezTo>
                    <a:pt x="154327" y="49701"/>
                    <a:pt x="154361" y="49685"/>
                    <a:pt x="154401" y="49685"/>
                  </a:cubicBezTo>
                  <a:cubicBezTo>
                    <a:pt x="154365" y="49613"/>
                    <a:pt x="154401" y="49530"/>
                    <a:pt x="154401" y="49459"/>
                  </a:cubicBezTo>
                  <a:lnTo>
                    <a:pt x="154234" y="49292"/>
                  </a:lnTo>
                  <a:cubicBezTo>
                    <a:pt x="154187" y="49292"/>
                    <a:pt x="154222" y="49137"/>
                    <a:pt x="154222" y="49078"/>
                  </a:cubicBezTo>
                  <a:cubicBezTo>
                    <a:pt x="153996" y="49078"/>
                    <a:pt x="153889" y="48899"/>
                    <a:pt x="153746" y="48899"/>
                  </a:cubicBezTo>
                  <a:close/>
                  <a:moveTo>
                    <a:pt x="46006" y="54019"/>
                  </a:moveTo>
                  <a:cubicBezTo>
                    <a:pt x="45923" y="54019"/>
                    <a:pt x="45792" y="54114"/>
                    <a:pt x="45756" y="54197"/>
                  </a:cubicBezTo>
                  <a:cubicBezTo>
                    <a:pt x="45828" y="54197"/>
                    <a:pt x="45936" y="54208"/>
                    <a:pt x="46054" y="54208"/>
                  </a:cubicBezTo>
                  <a:cubicBezTo>
                    <a:pt x="46112" y="54208"/>
                    <a:pt x="46173" y="54205"/>
                    <a:pt x="46233" y="54197"/>
                  </a:cubicBezTo>
                  <a:cubicBezTo>
                    <a:pt x="46197" y="54126"/>
                    <a:pt x="46137" y="54019"/>
                    <a:pt x="46006" y="54019"/>
                  </a:cubicBezTo>
                  <a:close/>
                  <a:moveTo>
                    <a:pt x="46578" y="54281"/>
                  </a:moveTo>
                  <a:cubicBezTo>
                    <a:pt x="46556" y="54346"/>
                    <a:pt x="46604" y="54462"/>
                    <a:pt x="46649" y="54462"/>
                  </a:cubicBezTo>
                  <a:cubicBezTo>
                    <a:pt x="46653" y="54462"/>
                    <a:pt x="46657" y="54461"/>
                    <a:pt x="46661" y="54459"/>
                  </a:cubicBezTo>
                  <a:lnTo>
                    <a:pt x="46578" y="54281"/>
                  </a:lnTo>
                  <a:close/>
                  <a:moveTo>
                    <a:pt x="46043" y="55252"/>
                  </a:moveTo>
                  <a:cubicBezTo>
                    <a:pt x="46035" y="55252"/>
                    <a:pt x="46030" y="55253"/>
                    <a:pt x="46030" y="55257"/>
                  </a:cubicBezTo>
                  <a:cubicBezTo>
                    <a:pt x="46030" y="55436"/>
                    <a:pt x="46030" y="55674"/>
                    <a:pt x="46209" y="55674"/>
                  </a:cubicBezTo>
                  <a:cubicBezTo>
                    <a:pt x="46244" y="55674"/>
                    <a:pt x="46304" y="55614"/>
                    <a:pt x="46304" y="55567"/>
                  </a:cubicBezTo>
                  <a:cubicBezTo>
                    <a:pt x="46304" y="55412"/>
                    <a:pt x="46244" y="55281"/>
                    <a:pt x="46102" y="55257"/>
                  </a:cubicBezTo>
                  <a:cubicBezTo>
                    <a:pt x="46086" y="55257"/>
                    <a:pt x="46059" y="55252"/>
                    <a:pt x="46043" y="55252"/>
                  </a:cubicBezTo>
                  <a:close/>
                  <a:moveTo>
                    <a:pt x="148876" y="54721"/>
                  </a:moveTo>
                  <a:cubicBezTo>
                    <a:pt x="148614" y="54721"/>
                    <a:pt x="148233" y="55567"/>
                    <a:pt x="148233" y="56019"/>
                  </a:cubicBezTo>
                  <a:cubicBezTo>
                    <a:pt x="148233" y="56340"/>
                    <a:pt x="148186" y="56626"/>
                    <a:pt x="148507" y="56626"/>
                  </a:cubicBezTo>
                  <a:cubicBezTo>
                    <a:pt x="148924" y="56626"/>
                    <a:pt x="149329" y="54721"/>
                    <a:pt x="148876" y="54721"/>
                  </a:cubicBezTo>
                  <a:close/>
                  <a:moveTo>
                    <a:pt x="43661" y="57281"/>
                  </a:moveTo>
                  <a:lnTo>
                    <a:pt x="43661" y="57436"/>
                  </a:lnTo>
                  <a:cubicBezTo>
                    <a:pt x="43601" y="57436"/>
                    <a:pt x="43494" y="57472"/>
                    <a:pt x="43494" y="57626"/>
                  </a:cubicBezTo>
                  <a:cubicBezTo>
                    <a:pt x="43494" y="57642"/>
                    <a:pt x="43521" y="57647"/>
                    <a:pt x="43556" y="57647"/>
                  </a:cubicBezTo>
                  <a:cubicBezTo>
                    <a:pt x="43628" y="57647"/>
                    <a:pt x="43736" y="57626"/>
                    <a:pt x="43744" y="57626"/>
                  </a:cubicBezTo>
                  <a:cubicBezTo>
                    <a:pt x="43780" y="57519"/>
                    <a:pt x="43768" y="57412"/>
                    <a:pt x="43744" y="57305"/>
                  </a:cubicBezTo>
                  <a:lnTo>
                    <a:pt x="43697" y="57281"/>
                  </a:lnTo>
                  <a:close/>
                  <a:moveTo>
                    <a:pt x="48769" y="57543"/>
                  </a:moveTo>
                  <a:cubicBezTo>
                    <a:pt x="48709" y="57652"/>
                    <a:pt x="48591" y="57745"/>
                    <a:pt x="48471" y="57745"/>
                  </a:cubicBezTo>
                  <a:cubicBezTo>
                    <a:pt x="48447" y="57745"/>
                    <a:pt x="48423" y="57741"/>
                    <a:pt x="48400" y="57733"/>
                  </a:cubicBezTo>
                  <a:lnTo>
                    <a:pt x="48400" y="57864"/>
                  </a:lnTo>
                  <a:cubicBezTo>
                    <a:pt x="48400" y="57872"/>
                    <a:pt x="48406" y="57875"/>
                    <a:pt x="48415" y="57875"/>
                  </a:cubicBezTo>
                  <a:cubicBezTo>
                    <a:pt x="48434" y="57875"/>
                    <a:pt x="48463" y="57864"/>
                    <a:pt x="48471" y="57864"/>
                  </a:cubicBezTo>
                  <a:cubicBezTo>
                    <a:pt x="48566" y="57864"/>
                    <a:pt x="48697" y="57829"/>
                    <a:pt x="48769" y="57733"/>
                  </a:cubicBezTo>
                  <a:lnTo>
                    <a:pt x="48769" y="57543"/>
                  </a:lnTo>
                  <a:close/>
                  <a:moveTo>
                    <a:pt x="44232" y="56459"/>
                  </a:moveTo>
                  <a:cubicBezTo>
                    <a:pt x="43423" y="56459"/>
                    <a:pt x="43042" y="56829"/>
                    <a:pt x="42744" y="57412"/>
                  </a:cubicBezTo>
                  <a:lnTo>
                    <a:pt x="42911" y="57412"/>
                  </a:lnTo>
                  <a:cubicBezTo>
                    <a:pt x="43089" y="57198"/>
                    <a:pt x="43589" y="56888"/>
                    <a:pt x="43923" y="56888"/>
                  </a:cubicBezTo>
                  <a:cubicBezTo>
                    <a:pt x="43955" y="56888"/>
                    <a:pt x="43986" y="56885"/>
                    <a:pt x="44017" y="56885"/>
                  </a:cubicBezTo>
                  <a:cubicBezTo>
                    <a:pt x="44079" y="56885"/>
                    <a:pt x="44137" y="56896"/>
                    <a:pt x="44185" y="56960"/>
                  </a:cubicBezTo>
                  <a:cubicBezTo>
                    <a:pt x="44125" y="57019"/>
                    <a:pt x="44113" y="57102"/>
                    <a:pt x="44220" y="57198"/>
                  </a:cubicBezTo>
                  <a:lnTo>
                    <a:pt x="44744" y="57198"/>
                  </a:lnTo>
                  <a:cubicBezTo>
                    <a:pt x="44994" y="57198"/>
                    <a:pt x="45125" y="57519"/>
                    <a:pt x="45375" y="57519"/>
                  </a:cubicBezTo>
                  <a:cubicBezTo>
                    <a:pt x="45459" y="57519"/>
                    <a:pt x="45527" y="57499"/>
                    <a:pt x="45597" y="57499"/>
                  </a:cubicBezTo>
                  <a:cubicBezTo>
                    <a:pt x="45647" y="57499"/>
                    <a:pt x="45697" y="57509"/>
                    <a:pt x="45756" y="57543"/>
                  </a:cubicBezTo>
                  <a:cubicBezTo>
                    <a:pt x="45828" y="57579"/>
                    <a:pt x="45816" y="57733"/>
                    <a:pt x="45959" y="57733"/>
                  </a:cubicBezTo>
                  <a:cubicBezTo>
                    <a:pt x="46006" y="58067"/>
                    <a:pt x="46304" y="58043"/>
                    <a:pt x="46578" y="58198"/>
                  </a:cubicBezTo>
                  <a:cubicBezTo>
                    <a:pt x="46554" y="58305"/>
                    <a:pt x="46483" y="58388"/>
                    <a:pt x="46387" y="58388"/>
                  </a:cubicBezTo>
                  <a:lnTo>
                    <a:pt x="46387" y="58519"/>
                  </a:lnTo>
                  <a:cubicBezTo>
                    <a:pt x="46733" y="58519"/>
                    <a:pt x="47030" y="58674"/>
                    <a:pt x="47447" y="58674"/>
                  </a:cubicBezTo>
                  <a:cubicBezTo>
                    <a:pt x="47661" y="58674"/>
                    <a:pt x="48007" y="58674"/>
                    <a:pt x="48126" y="58412"/>
                  </a:cubicBezTo>
                  <a:cubicBezTo>
                    <a:pt x="48007" y="58341"/>
                    <a:pt x="47911" y="58043"/>
                    <a:pt x="47709" y="57972"/>
                  </a:cubicBezTo>
                  <a:lnTo>
                    <a:pt x="47447" y="57948"/>
                  </a:lnTo>
                  <a:cubicBezTo>
                    <a:pt x="47423" y="57912"/>
                    <a:pt x="47447" y="57841"/>
                    <a:pt x="47447" y="57805"/>
                  </a:cubicBezTo>
                  <a:cubicBezTo>
                    <a:pt x="47030" y="57805"/>
                    <a:pt x="46578" y="57567"/>
                    <a:pt x="46316" y="57257"/>
                  </a:cubicBezTo>
                  <a:cubicBezTo>
                    <a:pt x="46280" y="57210"/>
                    <a:pt x="46137" y="56995"/>
                    <a:pt x="46006" y="56995"/>
                  </a:cubicBezTo>
                  <a:cubicBezTo>
                    <a:pt x="45411" y="56995"/>
                    <a:pt x="45030" y="56459"/>
                    <a:pt x="44232" y="56459"/>
                  </a:cubicBezTo>
                  <a:close/>
                  <a:moveTo>
                    <a:pt x="143304" y="58079"/>
                  </a:moveTo>
                  <a:cubicBezTo>
                    <a:pt x="143078" y="58079"/>
                    <a:pt x="142459" y="58626"/>
                    <a:pt x="142316" y="58626"/>
                  </a:cubicBezTo>
                  <a:cubicBezTo>
                    <a:pt x="142221" y="58626"/>
                    <a:pt x="142316" y="58817"/>
                    <a:pt x="142316" y="58948"/>
                  </a:cubicBezTo>
                  <a:cubicBezTo>
                    <a:pt x="142316" y="59234"/>
                    <a:pt x="142435" y="59388"/>
                    <a:pt x="142709" y="59388"/>
                  </a:cubicBezTo>
                  <a:cubicBezTo>
                    <a:pt x="142983" y="59388"/>
                    <a:pt x="143530" y="58710"/>
                    <a:pt x="143530" y="58412"/>
                  </a:cubicBezTo>
                  <a:cubicBezTo>
                    <a:pt x="143530" y="58281"/>
                    <a:pt x="143400" y="58079"/>
                    <a:pt x="143304" y="58079"/>
                  </a:cubicBezTo>
                  <a:close/>
                  <a:moveTo>
                    <a:pt x="52102" y="59424"/>
                  </a:moveTo>
                  <a:cubicBezTo>
                    <a:pt x="52043" y="59424"/>
                    <a:pt x="51900" y="59448"/>
                    <a:pt x="51900" y="59567"/>
                  </a:cubicBezTo>
                  <a:cubicBezTo>
                    <a:pt x="51900" y="59781"/>
                    <a:pt x="52138" y="59805"/>
                    <a:pt x="52352" y="59805"/>
                  </a:cubicBezTo>
                  <a:cubicBezTo>
                    <a:pt x="52460" y="59805"/>
                    <a:pt x="52591" y="59805"/>
                    <a:pt x="52650" y="59674"/>
                  </a:cubicBezTo>
                  <a:cubicBezTo>
                    <a:pt x="52591" y="59543"/>
                    <a:pt x="52150" y="59424"/>
                    <a:pt x="52102" y="59424"/>
                  </a:cubicBezTo>
                  <a:close/>
                  <a:moveTo>
                    <a:pt x="46375" y="59472"/>
                  </a:moveTo>
                  <a:cubicBezTo>
                    <a:pt x="46304" y="59472"/>
                    <a:pt x="46197" y="59519"/>
                    <a:pt x="46197" y="59603"/>
                  </a:cubicBezTo>
                  <a:cubicBezTo>
                    <a:pt x="46197" y="59781"/>
                    <a:pt x="46340" y="59924"/>
                    <a:pt x="46483" y="59924"/>
                  </a:cubicBezTo>
                  <a:cubicBezTo>
                    <a:pt x="46697" y="59924"/>
                    <a:pt x="46864" y="59841"/>
                    <a:pt x="47078" y="59805"/>
                  </a:cubicBezTo>
                  <a:cubicBezTo>
                    <a:pt x="47066" y="59710"/>
                    <a:pt x="47030" y="59650"/>
                    <a:pt x="46923" y="59603"/>
                  </a:cubicBezTo>
                  <a:lnTo>
                    <a:pt x="46923" y="59603"/>
                  </a:lnTo>
                  <a:lnTo>
                    <a:pt x="46959" y="59650"/>
                  </a:lnTo>
                  <a:cubicBezTo>
                    <a:pt x="46852" y="59603"/>
                    <a:pt x="46590" y="59472"/>
                    <a:pt x="46375" y="59472"/>
                  </a:cubicBezTo>
                  <a:close/>
                  <a:moveTo>
                    <a:pt x="48852" y="58519"/>
                  </a:moveTo>
                  <a:cubicBezTo>
                    <a:pt x="48804" y="58519"/>
                    <a:pt x="48709" y="58603"/>
                    <a:pt x="48709" y="58674"/>
                  </a:cubicBezTo>
                  <a:cubicBezTo>
                    <a:pt x="48709" y="58805"/>
                    <a:pt x="48840" y="58912"/>
                    <a:pt x="48947" y="58912"/>
                  </a:cubicBezTo>
                  <a:cubicBezTo>
                    <a:pt x="48947" y="59079"/>
                    <a:pt x="48971" y="59234"/>
                    <a:pt x="49078" y="59365"/>
                  </a:cubicBezTo>
                  <a:cubicBezTo>
                    <a:pt x="48992" y="59414"/>
                    <a:pt x="48913" y="59430"/>
                    <a:pt x="48826" y="59430"/>
                  </a:cubicBezTo>
                  <a:cubicBezTo>
                    <a:pt x="48682" y="59430"/>
                    <a:pt x="48515" y="59388"/>
                    <a:pt x="48257" y="59388"/>
                  </a:cubicBezTo>
                  <a:cubicBezTo>
                    <a:pt x="48245" y="59412"/>
                    <a:pt x="48209" y="59472"/>
                    <a:pt x="48173" y="59472"/>
                  </a:cubicBezTo>
                  <a:cubicBezTo>
                    <a:pt x="48173" y="59603"/>
                    <a:pt x="48280" y="59805"/>
                    <a:pt x="48388" y="59817"/>
                  </a:cubicBezTo>
                  <a:cubicBezTo>
                    <a:pt x="48388" y="59758"/>
                    <a:pt x="48400" y="59710"/>
                    <a:pt x="48400" y="59650"/>
                  </a:cubicBezTo>
                  <a:cubicBezTo>
                    <a:pt x="48431" y="59670"/>
                    <a:pt x="48452" y="59677"/>
                    <a:pt x="48471" y="59677"/>
                  </a:cubicBezTo>
                  <a:cubicBezTo>
                    <a:pt x="48509" y="59677"/>
                    <a:pt x="48538" y="59650"/>
                    <a:pt x="48626" y="59650"/>
                  </a:cubicBezTo>
                  <a:cubicBezTo>
                    <a:pt x="48738" y="59650"/>
                    <a:pt x="48908" y="59631"/>
                    <a:pt x="49069" y="59631"/>
                  </a:cubicBezTo>
                  <a:cubicBezTo>
                    <a:pt x="49216" y="59631"/>
                    <a:pt x="49356" y="59647"/>
                    <a:pt x="49435" y="59710"/>
                  </a:cubicBezTo>
                  <a:cubicBezTo>
                    <a:pt x="49531" y="59781"/>
                    <a:pt x="49495" y="59996"/>
                    <a:pt x="49650" y="59996"/>
                  </a:cubicBezTo>
                  <a:cubicBezTo>
                    <a:pt x="49852" y="59996"/>
                    <a:pt x="49840" y="59603"/>
                    <a:pt x="50066" y="59603"/>
                  </a:cubicBezTo>
                  <a:cubicBezTo>
                    <a:pt x="50162" y="59603"/>
                    <a:pt x="50138" y="59710"/>
                    <a:pt x="50257" y="59710"/>
                  </a:cubicBezTo>
                  <a:cubicBezTo>
                    <a:pt x="50376" y="59710"/>
                    <a:pt x="50447" y="59627"/>
                    <a:pt x="50578" y="59543"/>
                  </a:cubicBezTo>
                  <a:lnTo>
                    <a:pt x="51245" y="59543"/>
                  </a:lnTo>
                  <a:cubicBezTo>
                    <a:pt x="51126" y="59317"/>
                    <a:pt x="50936" y="59234"/>
                    <a:pt x="50757" y="59055"/>
                  </a:cubicBezTo>
                  <a:lnTo>
                    <a:pt x="50757" y="59055"/>
                  </a:lnTo>
                  <a:lnTo>
                    <a:pt x="50852" y="59150"/>
                  </a:lnTo>
                  <a:cubicBezTo>
                    <a:pt x="50519" y="58948"/>
                    <a:pt x="50412" y="58579"/>
                    <a:pt x="49840" y="58579"/>
                  </a:cubicBezTo>
                  <a:cubicBezTo>
                    <a:pt x="49638" y="58579"/>
                    <a:pt x="49531" y="58674"/>
                    <a:pt x="49292" y="58674"/>
                  </a:cubicBezTo>
                  <a:cubicBezTo>
                    <a:pt x="49126" y="58674"/>
                    <a:pt x="49019" y="58519"/>
                    <a:pt x="48852" y="58519"/>
                  </a:cubicBezTo>
                  <a:close/>
                  <a:moveTo>
                    <a:pt x="149192" y="62555"/>
                  </a:moveTo>
                  <a:cubicBezTo>
                    <a:pt x="149159" y="62555"/>
                    <a:pt x="149126" y="62561"/>
                    <a:pt x="149115" y="62567"/>
                  </a:cubicBezTo>
                  <a:cubicBezTo>
                    <a:pt x="149125" y="62589"/>
                    <a:pt x="149153" y="62596"/>
                    <a:pt x="149183" y="62596"/>
                  </a:cubicBezTo>
                  <a:cubicBezTo>
                    <a:pt x="149218" y="62596"/>
                    <a:pt x="149256" y="62586"/>
                    <a:pt x="149269" y="62579"/>
                  </a:cubicBezTo>
                  <a:cubicBezTo>
                    <a:pt x="149257" y="62561"/>
                    <a:pt x="149225" y="62555"/>
                    <a:pt x="149192" y="62555"/>
                  </a:cubicBezTo>
                  <a:close/>
                  <a:moveTo>
                    <a:pt x="148400" y="59234"/>
                  </a:moveTo>
                  <a:cubicBezTo>
                    <a:pt x="148257" y="59234"/>
                    <a:pt x="148233" y="59412"/>
                    <a:pt x="148222" y="59603"/>
                  </a:cubicBezTo>
                  <a:cubicBezTo>
                    <a:pt x="148222" y="59829"/>
                    <a:pt x="148305" y="59984"/>
                    <a:pt x="148293" y="60210"/>
                  </a:cubicBezTo>
                  <a:cubicBezTo>
                    <a:pt x="148293" y="60389"/>
                    <a:pt x="148257" y="60650"/>
                    <a:pt x="148186" y="60781"/>
                  </a:cubicBezTo>
                  <a:cubicBezTo>
                    <a:pt x="148177" y="60779"/>
                    <a:pt x="148170" y="60778"/>
                    <a:pt x="148162" y="60778"/>
                  </a:cubicBezTo>
                  <a:cubicBezTo>
                    <a:pt x="148037" y="60778"/>
                    <a:pt x="148090" y="61155"/>
                    <a:pt x="148079" y="61436"/>
                  </a:cubicBezTo>
                  <a:cubicBezTo>
                    <a:pt x="148079" y="61555"/>
                    <a:pt x="148376" y="61782"/>
                    <a:pt x="148448" y="61782"/>
                  </a:cubicBezTo>
                  <a:cubicBezTo>
                    <a:pt x="148495" y="61782"/>
                    <a:pt x="148531" y="61710"/>
                    <a:pt x="148567" y="61651"/>
                  </a:cubicBezTo>
                  <a:lnTo>
                    <a:pt x="148662" y="61651"/>
                  </a:lnTo>
                  <a:lnTo>
                    <a:pt x="148662" y="61841"/>
                  </a:lnTo>
                  <a:cubicBezTo>
                    <a:pt x="148626" y="61889"/>
                    <a:pt x="148555" y="61936"/>
                    <a:pt x="148555" y="62055"/>
                  </a:cubicBezTo>
                  <a:cubicBezTo>
                    <a:pt x="148555" y="62151"/>
                    <a:pt x="148686" y="62317"/>
                    <a:pt x="148793" y="62317"/>
                  </a:cubicBezTo>
                  <a:cubicBezTo>
                    <a:pt x="148798" y="62318"/>
                    <a:pt x="148803" y="62318"/>
                    <a:pt x="148808" y="62318"/>
                  </a:cubicBezTo>
                  <a:cubicBezTo>
                    <a:pt x="148906" y="62318"/>
                    <a:pt x="148965" y="62210"/>
                    <a:pt x="149067" y="62210"/>
                  </a:cubicBezTo>
                  <a:cubicBezTo>
                    <a:pt x="149293" y="62222"/>
                    <a:pt x="149305" y="62627"/>
                    <a:pt x="149543" y="62639"/>
                  </a:cubicBezTo>
                  <a:cubicBezTo>
                    <a:pt x="149496" y="62484"/>
                    <a:pt x="149436" y="62413"/>
                    <a:pt x="149531" y="62282"/>
                  </a:cubicBezTo>
                  <a:lnTo>
                    <a:pt x="149531" y="62282"/>
                  </a:lnTo>
                  <a:cubicBezTo>
                    <a:pt x="149626" y="62448"/>
                    <a:pt x="150019" y="62627"/>
                    <a:pt x="150115" y="62853"/>
                  </a:cubicBezTo>
                  <a:cubicBezTo>
                    <a:pt x="150127" y="62913"/>
                    <a:pt x="150138" y="63008"/>
                    <a:pt x="150198" y="63008"/>
                  </a:cubicBezTo>
                  <a:cubicBezTo>
                    <a:pt x="150222" y="63008"/>
                    <a:pt x="150258" y="62936"/>
                    <a:pt x="150258" y="62901"/>
                  </a:cubicBezTo>
                  <a:cubicBezTo>
                    <a:pt x="150258" y="62841"/>
                    <a:pt x="150258" y="62805"/>
                    <a:pt x="150258" y="62746"/>
                  </a:cubicBezTo>
                  <a:cubicBezTo>
                    <a:pt x="150150" y="62746"/>
                    <a:pt x="150043" y="62663"/>
                    <a:pt x="150055" y="62520"/>
                  </a:cubicBezTo>
                  <a:lnTo>
                    <a:pt x="150055" y="62520"/>
                  </a:lnTo>
                  <a:cubicBezTo>
                    <a:pt x="150033" y="62527"/>
                    <a:pt x="149994" y="62539"/>
                    <a:pt x="149967" y="62539"/>
                  </a:cubicBezTo>
                  <a:cubicBezTo>
                    <a:pt x="149949" y="62539"/>
                    <a:pt x="149936" y="62534"/>
                    <a:pt x="149936" y="62520"/>
                  </a:cubicBezTo>
                  <a:cubicBezTo>
                    <a:pt x="149936" y="62413"/>
                    <a:pt x="150019" y="62401"/>
                    <a:pt x="150043" y="62294"/>
                  </a:cubicBezTo>
                  <a:cubicBezTo>
                    <a:pt x="150007" y="62294"/>
                    <a:pt x="149972" y="62246"/>
                    <a:pt x="149936" y="62246"/>
                  </a:cubicBezTo>
                  <a:cubicBezTo>
                    <a:pt x="149877" y="62246"/>
                    <a:pt x="149853" y="62377"/>
                    <a:pt x="149793" y="62377"/>
                  </a:cubicBezTo>
                  <a:cubicBezTo>
                    <a:pt x="149686" y="62377"/>
                    <a:pt x="149650" y="61948"/>
                    <a:pt x="149448" y="61936"/>
                  </a:cubicBezTo>
                  <a:cubicBezTo>
                    <a:pt x="149353" y="61936"/>
                    <a:pt x="149269" y="62008"/>
                    <a:pt x="149269" y="62079"/>
                  </a:cubicBezTo>
                  <a:cubicBezTo>
                    <a:pt x="149269" y="62103"/>
                    <a:pt x="149269" y="62163"/>
                    <a:pt x="149257" y="62174"/>
                  </a:cubicBezTo>
                  <a:cubicBezTo>
                    <a:pt x="149079" y="62079"/>
                    <a:pt x="148853" y="61603"/>
                    <a:pt x="148864" y="61317"/>
                  </a:cubicBezTo>
                  <a:cubicBezTo>
                    <a:pt x="148864" y="60924"/>
                    <a:pt x="149162" y="60889"/>
                    <a:pt x="149174" y="60472"/>
                  </a:cubicBezTo>
                  <a:cubicBezTo>
                    <a:pt x="149174" y="60150"/>
                    <a:pt x="148960" y="59865"/>
                    <a:pt x="148972" y="59627"/>
                  </a:cubicBezTo>
                  <a:cubicBezTo>
                    <a:pt x="148972" y="59591"/>
                    <a:pt x="148936" y="59531"/>
                    <a:pt x="148936" y="59484"/>
                  </a:cubicBezTo>
                  <a:cubicBezTo>
                    <a:pt x="148936" y="59472"/>
                    <a:pt x="148912" y="59412"/>
                    <a:pt x="148912" y="59400"/>
                  </a:cubicBezTo>
                  <a:cubicBezTo>
                    <a:pt x="148841" y="59424"/>
                    <a:pt x="148793" y="59579"/>
                    <a:pt x="148686" y="59579"/>
                  </a:cubicBezTo>
                  <a:cubicBezTo>
                    <a:pt x="148543" y="59579"/>
                    <a:pt x="148579" y="59234"/>
                    <a:pt x="148400" y="59234"/>
                  </a:cubicBezTo>
                  <a:close/>
                  <a:moveTo>
                    <a:pt x="148472" y="62448"/>
                  </a:moveTo>
                  <a:cubicBezTo>
                    <a:pt x="148460" y="62448"/>
                    <a:pt x="148841" y="63175"/>
                    <a:pt x="148936" y="63175"/>
                  </a:cubicBezTo>
                  <a:cubicBezTo>
                    <a:pt x="149007" y="63175"/>
                    <a:pt x="149091" y="62948"/>
                    <a:pt x="149055" y="62794"/>
                  </a:cubicBezTo>
                  <a:cubicBezTo>
                    <a:pt x="149007" y="62567"/>
                    <a:pt x="148829" y="62603"/>
                    <a:pt x="148626" y="62448"/>
                  </a:cubicBezTo>
                  <a:close/>
                  <a:moveTo>
                    <a:pt x="114313" y="63079"/>
                  </a:moveTo>
                  <a:cubicBezTo>
                    <a:pt x="114074" y="63079"/>
                    <a:pt x="113955" y="63115"/>
                    <a:pt x="113789" y="63186"/>
                  </a:cubicBezTo>
                  <a:cubicBezTo>
                    <a:pt x="113801" y="63294"/>
                    <a:pt x="113932" y="63341"/>
                    <a:pt x="113991" y="63341"/>
                  </a:cubicBezTo>
                  <a:cubicBezTo>
                    <a:pt x="114134" y="63341"/>
                    <a:pt x="114277" y="63163"/>
                    <a:pt x="114313" y="63079"/>
                  </a:cubicBezTo>
                  <a:close/>
                  <a:moveTo>
                    <a:pt x="149841" y="63044"/>
                  </a:moveTo>
                  <a:cubicBezTo>
                    <a:pt x="149841" y="63115"/>
                    <a:pt x="149841" y="63186"/>
                    <a:pt x="149841" y="63329"/>
                  </a:cubicBezTo>
                  <a:cubicBezTo>
                    <a:pt x="149896" y="63329"/>
                    <a:pt x="149947" y="63319"/>
                    <a:pt x="149999" y="63319"/>
                  </a:cubicBezTo>
                  <a:cubicBezTo>
                    <a:pt x="150025" y="63319"/>
                    <a:pt x="150051" y="63321"/>
                    <a:pt x="150079" y="63329"/>
                  </a:cubicBezTo>
                  <a:cubicBezTo>
                    <a:pt x="150069" y="63406"/>
                    <a:pt x="150192" y="63546"/>
                    <a:pt x="150239" y="63546"/>
                  </a:cubicBezTo>
                  <a:cubicBezTo>
                    <a:pt x="150251" y="63546"/>
                    <a:pt x="150258" y="63538"/>
                    <a:pt x="150258" y="63520"/>
                  </a:cubicBezTo>
                  <a:cubicBezTo>
                    <a:pt x="150258" y="63282"/>
                    <a:pt x="150043" y="63210"/>
                    <a:pt x="149996" y="63044"/>
                  </a:cubicBezTo>
                  <a:close/>
                  <a:moveTo>
                    <a:pt x="137565" y="63474"/>
                  </a:moveTo>
                  <a:lnTo>
                    <a:pt x="137565" y="63474"/>
                  </a:lnTo>
                  <a:cubicBezTo>
                    <a:pt x="137458" y="63735"/>
                    <a:pt x="137399" y="63937"/>
                    <a:pt x="137327" y="64139"/>
                  </a:cubicBezTo>
                  <a:cubicBezTo>
                    <a:pt x="137399" y="63925"/>
                    <a:pt x="137458" y="63735"/>
                    <a:pt x="137565" y="63474"/>
                  </a:cubicBezTo>
                  <a:close/>
                  <a:moveTo>
                    <a:pt x="149365" y="63448"/>
                  </a:moveTo>
                  <a:cubicBezTo>
                    <a:pt x="149329" y="63448"/>
                    <a:pt x="149257" y="63496"/>
                    <a:pt x="149257" y="63532"/>
                  </a:cubicBezTo>
                  <a:cubicBezTo>
                    <a:pt x="149257" y="63710"/>
                    <a:pt x="149317" y="64068"/>
                    <a:pt x="149317" y="64389"/>
                  </a:cubicBezTo>
                  <a:cubicBezTo>
                    <a:pt x="149460" y="64282"/>
                    <a:pt x="149853" y="64115"/>
                    <a:pt x="149853" y="63794"/>
                  </a:cubicBezTo>
                  <a:cubicBezTo>
                    <a:pt x="149853" y="63651"/>
                    <a:pt x="149567" y="63579"/>
                    <a:pt x="149436" y="63508"/>
                  </a:cubicBezTo>
                  <a:cubicBezTo>
                    <a:pt x="149412" y="63484"/>
                    <a:pt x="149388" y="63448"/>
                    <a:pt x="149365" y="63448"/>
                  </a:cubicBezTo>
                  <a:close/>
                  <a:moveTo>
                    <a:pt x="150496" y="63056"/>
                  </a:moveTo>
                  <a:cubicBezTo>
                    <a:pt x="150436" y="63056"/>
                    <a:pt x="150388" y="63115"/>
                    <a:pt x="150341" y="63127"/>
                  </a:cubicBezTo>
                  <a:cubicBezTo>
                    <a:pt x="150365" y="63282"/>
                    <a:pt x="150734" y="63413"/>
                    <a:pt x="150734" y="63687"/>
                  </a:cubicBezTo>
                  <a:cubicBezTo>
                    <a:pt x="150734" y="63722"/>
                    <a:pt x="150674" y="63794"/>
                    <a:pt x="150650" y="63794"/>
                  </a:cubicBezTo>
                  <a:lnTo>
                    <a:pt x="150424" y="63794"/>
                  </a:lnTo>
                  <a:lnTo>
                    <a:pt x="150424" y="63901"/>
                  </a:lnTo>
                  <a:cubicBezTo>
                    <a:pt x="150448" y="63960"/>
                    <a:pt x="150555" y="64151"/>
                    <a:pt x="150674" y="64151"/>
                  </a:cubicBezTo>
                  <a:lnTo>
                    <a:pt x="150674" y="64270"/>
                  </a:lnTo>
                  <a:cubicBezTo>
                    <a:pt x="150603" y="64377"/>
                    <a:pt x="150639" y="64532"/>
                    <a:pt x="150746" y="64532"/>
                  </a:cubicBezTo>
                  <a:lnTo>
                    <a:pt x="150900" y="64532"/>
                  </a:lnTo>
                  <a:lnTo>
                    <a:pt x="150900" y="64425"/>
                  </a:lnTo>
                  <a:cubicBezTo>
                    <a:pt x="150841" y="64389"/>
                    <a:pt x="150769" y="64199"/>
                    <a:pt x="150758" y="64044"/>
                  </a:cubicBezTo>
                  <a:lnTo>
                    <a:pt x="151008" y="64044"/>
                  </a:lnTo>
                  <a:cubicBezTo>
                    <a:pt x="151020" y="63972"/>
                    <a:pt x="151055" y="63913"/>
                    <a:pt x="151079" y="63806"/>
                  </a:cubicBezTo>
                  <a:cubicBezTo>
                    <a:pt x="151055" y="63806"/>
                    <a:pt x="150948" y="63627"/>
                    <a:pt x="150948" y="63627"/>
                  </a:cubicBezTo>
                  <a:cubicBezTo>
                    <a:pt x="150948" y="63627"/>
                    <a:pt x="150960" y="63437"/>
                    <a:pt x="150948" y="63329"/>
                  </a:cubicBezTo>
                  <a:lnTo>
                    <a:pt x="150853" y="63329"/>
                  </a:lnTo>
                  <a:cubicBezTo>
                    <a:pt x="150865" y="63270"/>
                    <a:pt x="150853" y="63198"/>
                    <a:pt x="150853" y="63139"/>
                  </a:cubicBezTo>
                  <a:cubicBezTo>
                    <a:pt x="150722" y="63139"/>
                    <a:pt x="150627" y="63056"/>
                    <a:pt x="150496" y="63056"/>
                  </a:cubicBezTo>
                  <a:close/>
                  <a:moveTo>
                    <a:pt x="150246" y="64091"/>
                  </a:moveTo>
                  <a:cubicBezTo>
                    <a:pt x="150234" y="64425"/>
                    <a:pt x="150138" y="64580"/>
                    <a:pt x="150091" y="64806"/>
                  </a:cubicBezTo>
                  <a:lnTo>
                    <a:pt x="150162" y="64806"/>
                  </a:lnTo>
                  <a:cubicBezTo>
                    <a:pt x="150174" y="64520"/>
                    <a:pt x="150388" y="64437"/>
                    <a:pt x="150388" y="64091"/>
                  </a:cubicBezTo>
                  <a:close/>
                  <a:moveTo>
                    <a:pt x="54924" y="64449"/>
                  </a:moveTo>
                  <a:cubicBezTo>
                    <a:pt x="54817" y="64449"/>
                    <a:pt x="54710" y="64663"/>
                    <a:pt x="54710" y="64877"/>
                  </a:cubicBezTo>
                  <a:cubicBezTo>
                    <a:pt x="54710" y="64901"/>
                    <a:pt x="54722" y="64909"/>
                    <a:pt x="54740" y="64909"/>
                  </a:cubicBezTo>
                  <a:cubicBezTo>
                    <a:pt x="54776" y="64909"/>
                    <a:pt x="54837" y="64877"/>
                    <a:pt x="54877" y="64877"/>
                  </a:cubicBezTo>
                  <a:cubicBezTo>
                    <a:pt x="54984" y="64877"/>
                    <a:pt x="55055" y="64687"/>
                    <a:pt x="55091" y="64603"/>
                  </a:cubicBezTo>
                  <a:lnTo>
                    <a:pt x="55091" y="64449"/>
                  </a:lnTo>
                  <a:close/>
                  <a:moveTo>
                    <a:pt x="150388" y="64568"/>
                  </a:moveTo>
                  <a:cubicBezTo>
                    <a:pt x="150329" y="64675"/>
                    <a:pt x="150234" y="64734"/>
                    <a:pt x="150234" y="64841"/>
                  </a:cubicBezTo>
                  <a:cubicBezTo>
                    <a:pt x="150234" y="64877"/>
                    <a:pt x="150293" y="64937"/>
                    <a:pt x="150329" y="64937"/>
                  </a:cubicBezTo>
                  <a:cubicBezTo>
                    <a:pt x="150334" y="64937"/>
                    <a:pt x="150339" y="64937"/>
                    <a:pt x="150344" y="64937"/>
                  </a:cubicBezTo>
                  <a:cubicBezTo>
                    <a:pt x="150492" y="64937"/>
                    <a:pt x="150603" y="64775"/>
                    <a:pt x="150603" y="64568"/>
                  </a:cubicBezTo>
                  <a:lnTo>
                    <a:pt x="150603" y="64568"/>
                  </a:lnTo>
                  <a:cubicBezTo>
                    <a:pt x="150583" y="64598"/>
                    <a:pt x="150556" y="64609"/>
                    <a:pt x="150526" y="64609"/>
                  </a:cubicBezTo>
                  <a:cubicBezTo>
                    <a:pt x="150485" y="64609"/>
                    <a:pt x="150437" y="64588"/>
                    <a:pt x="150388" y="64568"/>
                  </a:cubicBezTo>
                  <a:close/>
                  <a:moveTo>
                    <a:pt x="150006" y="64054"/>
                  </a:moveTo>
                  <a:cubicBezTo>
                    <a:pt x="149985" y="64054"/>
                    <a:pt x="149961" y="64058"/>
                    <a:pt x="149936" y="64068"/>
                  </a:cubicBezTo>
                  <a:cubicBezTo>
                    <a:pt x="149853" y="64079"/>
                    <a:pt x="149757" y="64556"/>
                    <a:pt x="149757" y="64603"/>
                  </a:cubicBezTo>
                  <a:cubicBezTo>
                    <a:pt x="149710" y="64603"/>
                    <a:pt x="149603" y="64663"/>
                    <a:pt x="149603" y="64722"/>
                  </a:cubicBezTo>
                  <a:cubicBezTo>
                    <a:pt x="149603" y="64853"/>
                    <a:pt x="149900" y="65211"/>
                    <a:pt x="149960" y="65222"/>
                  </a:cubicBezTo>
                  <a:cubicBezTo>
                    <a:pt x="149996" y="65222"/>
                    <a:pt x="150067" y="65163"/>
                    <a:pt x="150067" y="65127"/>
                  </a:cubicBezTo>
                  <a:cubicBezTo>
                    <a:pt x="150067" y="65008"/>
                    <a:pt x="149984" y="65044"/>
                    <a:pt x="149984" y="64877"/>
                  </a:cubicBezTo>
                  <a:cubicBezTo>
                    <a:pt x="149984" y="64651"/>
                    <a:pt x="150174" y="64508"/>
                    <a:pt x="150174" y="64282"/>
                  </a:cubicBezTo>
                  <a:cubicBezTo>
                    <a:pt x="150174" y="64181"/>
                    <a:pt x="150123" y="64054"/>
                    <a:pt x="150006" y="64054"/>
                  </a:cubicBezTo>
                  <a:close/>
                  <a:moveTo>
                    <a:pt x="148174" y="63984"/>
                  </a:moveTo>
                  <a:cubicBezTo>
                    <a:pt x="148126" y="64044"/>
                    <a:pt x="148126" y="64139"/>
                    <a:pt x="148091" y="64234"/>
                  </a:cubicBezTo>
                  <a:cubicBezTo>
                    <a:pt x="147900" y="64639"/>
                    <a:pt x="147340" y="64865"/>
                    <a:pt x="147162" y="65425"/>
                  </a:cubicBezTo>
                  <a:lnTo>
                    <a:pt x="147281" y="65425"/>
                  </a:lnTo>
                  <a:cubicBezTo>
                    <a:pt x="147483" y="65282"/>
                    <a:pt x="147793" y="65044"/>
                    <a:pt x="147876" y="64603"/>
                  </a:cubicBezTo>
                  <a:cubicBezTo>
                    <a:pt x="148007" y="64603"/>
                    <a:pt x="148126" y="64568"/>
                    <a:pt x="148162" y="64401"/>
                  </a:cubicBezTo>
                  <a:cubicBezTo>
                    <a:pt x="148233" y="64401"/>
                    <a:pt x="148257" y="64353"/>
                    <a:pt x="148329" y="64294"/>
                  </a:cubicBezTo>
                  <a:cubicBezTo>
                    <a:pt x="148257" y="64222"/>
                    <a:pt x="148174" y="64175"/>
                    <a:pt x="148174" y="63984"/>
                  </a:cubicBezTo>
                  <a:close/>
                  <a:moveTo>
                    <a:pt x="151278" y="66519"/>
                  </a:moveTo>
                  <a:lnTo>
                    <a:pt x="151281" y="66532"/>
                  </a:lnTo>
                  <a:cubicBezTo>
                    <a:pt x="151281" y="66528"/>
                    <a:pt x="151279" y="66523"/>
                    <a:pt x="151278" y="66519"/>
                  </a:cubicBezTo>
                  <a:close/>
                  <a:moveTo>
                    <a:pt x="127636" y="64794"/>
                  </a:moveTo>
                  <a:cubicBezTo>
                    <a:pt x="127636" y="65449"/>
                    <a:pt x="127374" y="65925"/>
                    <a:pt x="127374" y="66556"/>
                  </a:cubicBezTo>
                  <a:cubicBezTo>
                    <a:pt x="127374" y="66854"/>
                    <a:pt x="127576" y="67163"/>
                    <a:pt x="127838" y="67163"/>
                  </a:cubicBezTo>
                  <a:cubicBezTo>
                    <a:pt x="128171" y="67163"/>
                    <a:pt x="128410" y="66663"/>
                    <a:pt x="128410" y="66270"/>
                  </a:cubicBezTo>
                  <a:cubicBezTo>
                    <a:pt x="128410" y="65580"/>
                    <a:pt x="127886" y="65318"/>
                    <a:pt x="127636" y="64794"/>
                  </a:cubicBezTo>
                  <a:close/>
                  <a:moveTo>
                    <a:pt x="151031" y="64675"/>
                  </a:moveTo>
                  <a:cubicBezTo>
                    <a:pt x="151008" y="64722"/>
                    <a:pt x="151020" y="64996"/>
                    <a:pt x="150972" y="65127"/>
                  </a:cubicBezTo>
                  <a:cubicBezTo>
                    <a:pt x="150924" y="65234"/>
                    <a:pt x="150627" y="65151"/>
                    <a:pt x="150627" y="65413"/>
                  </a:cubicBezTo>
                  <a:cubicBezTo>
                    <a:pt x="150519" y="65437"/>
                    <a:pt x="150472" y="65532"/>
                    <a:pt x="150472" y="65663"/>
                  </a:cubicBezTo>
                  <a:lnTo>
                    <a:pt x="150365" y="65663"/>
                  </a:lnTo>
                  <a:cubicBezTo>
                    <a:pt x="150258" y="65651"/>
                    <a:pt x="150293" y="65353"/>
                    <a:pt x="150079" y="65353"/>
                  </a:cubicBezTo>
                  <a:cubicBezTo>
                    <a:pt x="150075" y="65353"/>
                    <a:pt x="150071" y="65353"/>
                    <a:pt x="150067" y="65353"/>
                  </a:cubicBezTo>
                  <a:cubicBezTo>
                    <a:pt x="149783" y="65353"/>
                    <a:pt x="149848" y="65758"/>
                    <a:pt x="149507" y="65758"/>
                  </a:cubicBezTo>
                  <a:cubicBezTo>
                    <a:pt x="149472" y="65949"/>
                    <a:pt x="149400" y="66056"/>
                    <a:pt x="149400" y="66246"/>
                  </a:cubicBezTo>
                  <a:cubicBezTo>
                    <a:pt x="149400" y="66306"/>
                    <a:pt x="149472" y="66377"/>
                    <a:pt x="149460" y="66437"/>
                  </a:cubicBezTo>
                  <a:cubicBezTo>
                    <a:pt x="149460" y="66508"/>
                    <a:pt x="149329" y="66866"/>
                    <a:pt x="149460" y="66866"/>
                  </a:cubicBezTo>
                  <a:cubicBezTo>
                    <a:pt x="149638" y="66866"/>
                    <a:pt x="149615" y="66246"/>
                    <a:pt x="149781" y="66068"/>
                  </a:cubicBezTo>
                  <a:cubicBezTo>
                    <a:pt x="149781" y="66068"/>
                    <a:pt x="149900" y="66211"/>
                    <a:pt x="149948" y="66234"/>
                  </a:cubicBezTo>
                  <a:cubicBezTo>
                    <a:pt x="149960" y="66223"/>
                    <a:pt x="149996" y="66139"/>
                    <a:pt x="149996" y="66139"/>
                  </a:cubicBezTo>
                  <a:cubicBezTo>
                    <a:pt x="150031" y="66175"/>
                    <a:pt x="150067" y="66234"/>
                    <a:pt x="150162" y="66234"/>
                  </a:cubicBezTo>
                  <a:cubicBezTo>
                    <a:pt x="150150" y="66187"/>
                    <a:pt x="150162" y="66127"/>
                    <a:pt x="150162" y="66068"/>
                  </a:cubicBezTo>
                  <a:lnTo>
                    <a:pt x="150400" y="66080"/>
                  </a:lnTo>
                  <a:cubicBezTo>
                    <a:pt x="150412" y="66127"/>
                    <a:pt x="150448" y="66211"/>
                    <a:pt x="150460" y="66270"/>
                  </a:cubicBezTo>
                  <a:cubicBezTo>
                    <a:pt x="150412" y="66306"/>
                    <a:pt x="150377" y="66365"/>
                    <a:pt x="150377" y="66485"/>
                  </a:cubicBezTo>
                  <a:cubicBezTo>
                    <a:pt x="150365" y="66854"/>
                    <a:pt x="150567" y="67151"/>
                    <a:pt x="150793" y="67163"/>
                  </a:cubicBezTo>
                  <a:cubicBezTo>
                    <a:pt x="150817" y="67163"/>
                    <a:pt x="150847" y="67166"/>
                    <a:pt x="150877" y="67166"/>
                  </a:cubicBezTo>
                  <a:cubicBezTo>
                    <a:pt x="150906" y="67166"/>
                    <a:pt x="150936" y="67163"/>
                    <a:pt x="150960" y="67151"/>
                  </a:cubicBezTo>
                  <a:cubicBezTo>
                    <a:pt x="150960" y="67199"/>
                    <a:pt x="150996" y="67294"/>
                    <a:pt x="151043" y="67294"/>
                  </a:cubicBezTo>
                  <a:cubicBezTo>
                    <a:pt x="151049" y="67295"/>
                    <a:pt x="151054" y="67295"/>
                    <a:pt x="151059" y="67295"/>
                  </a:cubicBezTo>
                  <a:cubicBezTo>
                    <a:pt x="151168" y="67295"/>
                    <a:pt x="151222" y="67180"/>
                    <a:pt x="151222" y="67032"/>
                  </a:cubicBezTo>
                  <a:cubicBezTo>
                    <a:pt x="151234" y="66830"/>
                    <a:pt x="151031" y="66770"/>
                    <a:pt x="151031" y="66639"/>
                  </a:cubicBezTo>
                  <a:cubicBezTo>
                    <a:pt x="151031" y="66520"/>
                    <a:pt x="151115" y="66485"/>
                    <a:pt x="151186" y="66377"/>
                  </a:cubicBezTo>
                  <a:cubicBezTo>
                    <a:pt x="151219" y="66432"/>
                    <a:pt x="151263" y="66467"/>
                    <a:pt x="151278" y="66519"/>
                  </a:cubicBezTo>
                  <a:lnTo>
                    <a:pt x="151278" y="66519"/>
                  </a:lnTo>
                  <a:lnTo>
                    <a:pt x="151270" y="66485"/>
                  </a:lnTo>
                  <a:lnTo>
                    <a:pt x="151270" y="66485"/>
                  </a:lnTo>
                  <a:cubicBezTo>
                    <a:pt x="151305" y="66592"/>
                    <a:pt x="151412" y="66913"/>
                    <a:pt x="151472" y="66925"/>
                  </a:cubicBezTo>
                  <a:cubicBezTo>
                    <a:pt x="151484" y="66604"/>
                    <a:pt x="151686" y="66496"/>
                    <a:pt x="151686" y="66294"/>
                  </a:cubicBezTo>
                  <a:cubicBezTo>
                    <a:pt x="151686" y="66127"/>
                    <a:pt x="151424" y="64996"/>
                    <a:pt x="151293" y="64841"/>
                  </a:cubicBezTo>
                  <a:cubicBezTo>
                    <a:pt x="151222" y="64770"/>
                    <a:pt x="151150" y="64675"/>
                    <a:pt x="151031" y="64675"/>
                  </a:cubicBezTo>
                  <a:close/>
                  <a:moveTo>
                    <a:pt x="136732" y="70092"/>
                  </a:moveTo>
                  <a:lnTo>
                    <a:pt x="136637" y="70140"/>
                  </a:lnTo>
                  <a:lnTo>
                    <a:pt x="136661" y="70140"/>
                  </a:lnTo>
                  <a:cubicBezTo>
                    <a:pt x="136672" y="70271"/>
                    <a:pt x="136911" y="70616"/>
                    <a:pt x="136982" y="70616"/>
                  </a:cubicBezTo>
                  <a:cubicBezTo>
                    <a:pt x="137125" y="70616"/>
                    <a:pt x="136839" y="70175"/>
                    <a:pt x="136732" y="70092"/>
                  </a:cubicBezTo>
                  <a:close/>
                  <a:moveTo>
                    <a:pt x="152210" y="69354"/>
                  </a:moveTo>
                  <a:cubicBezTo>
                    <a:pt x="152055" y="69437"/>
                    <a:pt x="152043" y="69616"/>
                    <a:pt x="152043" y="69794"/>
                  </a:cubicBezTo>
                  <a:cubicBezTo>
                    <a:pt x="152043" y="70068"/>
                    <a:pt x="152186" y="70152"/>
                    <a:pt x="152186" y="70390"/>
                  </a:cubicBezTo>
                  <a:lnTo>
                    <a:pt x="152186" y="70676"/>
                  </a:lnTo>
                  <a:cubicBezTo>
                    <a:pt x="152186" y="70806"/>
                    <a:pt x="152246" y="71092"/>
                    <a:pt x="152424" y="71092"/>
                  </a:cubicBezTo>
                  <a:cubicBezTo>
                    <a:pt x="152329" y="70937"/>
                    <a:pt x="152293" y="70854"/>
                    <a:pt x="152222" y="70723"/>
                  </a:cubicBezTo>
                  <a:lnTo>
                    <a:pt x="152222" y="70568"/>
                  </a:lnTo>
                  <a:cubicBezTo>
                    <a:pt x="152365" y="70568"/>
                    <a:pt x="152567" y="70545"/>
                    <a:pt x="152639" y="70521"/>
                  </a:cubicBezTo>
                  <a:cubicBezTo>
                    <a:pt x="152627" y="70354"/>
                    <a:pt x="152496" y="70306"/>
                    <a:pt x="152496" y="70199"/>
                  </a:cubicBezTo>
                  <a:cubicBezTo>
                    <a:pt x="152496" y="70068"/>
                    <a:pt x="152674" y="70044"/>
                    <a:pt x="152674" y="69914"/>
                  </a:cubicBezTo>
                  <a:cubicBezTo>
                    <a:pt x="152365" y="69830"/>
                    <a:pt x="152246" y="69663"/>
                    <a:pt x="152210" y="69354"/>
                  </a:cubicBezTo>
                  <a:close/>
                  <a:moveTo>
                    <a:pt x="137292" y="71414"/>
                  </a:moveTo>
                  <a:lnTo>
                    <a:pt x="137292" y="71497"/>
                  </a:lnTo>
                  <a:cubicBezTo>
                    <a:pt x="137292" y="71652"/>
                    <a:pt x="137530" y="71997"/>
                    <a:pt x="137613" y="72021"/>
                  </a:cubicBezTo>
                  <a:cubicBezTo>
                    <a:pt x="137637" y="71807"/>
                    <a:pt x="137554" y="71676"/>
                    <a:pt x="137434" y="71521"/>
                  </a:cubicBezTo>
                  <a:lnTo>
                    <a:pt x="137434" y="71414"/>
                  </a:lnTo>
                  <a:close/>
                  <a:moveTo>
                    <a:pt x="60711" y="71009"/>
                  </a:moveTo>
                  <a:cubicBezTo>
                    <a:pt x="60496" y="71009"/>
                    <a:pt x="60341" y="71223"/>
                    <a:pt x="60341" y="71545"/>
                  </a:cubicBezTo>
                  <a:cubicBezTo>
                    <a:pt x="60341" y="71747"/>
                    <a:pt x="60818" y="72128"/>
                    <a:pt x="61092" y="72128"/>
                  </a:cubicBezTo>
                  <a:cubicBezTo>
                    <a:pt x="61306" y="72128"/>
                    <a:pt x="61580" y="71628"/>
                    <a:pt x="61580" y="71438"/>
                  </a:cubicBezTo>
                  <a:cubicBezTo>
                    <a:pt x="61580" y="71390"/>
                    <a:pt x="61520" y="71247"/>
                    <a:pt x="61449" y="71247"/>
                  </a:cubicBezTo>
                  <a:cubicBezTo>
                    <a:pt x="61397" y="71247"/>
                    <a:pt x="61312" y="71340"/>
                    <a:pt x="61247" y="71340"/>
                  </a:cubicBezTo>
                  <a:cubicBezTo>
                    <a:pt x="61208" y="71340"/>
                    <a:pt x="61176" y="71307"/>
                    <a:pt x="61163" y="71199"/>
                  </a:cubicBezTo>
                  <a:cubicBezTo>
                    <a:pt x="61020" y="71199"/>
                    <a:pt x="60889" y="71092"/>
                    <a:pt x="60782" y="71009"/>
                  </a:cubicBezTo>
                  <a:cubicBezTo>
                    <a:pt x="60782" y="71013"/>
                    <a:pt x="60775" y="71014"/>
                    <a:pt x="60766" y="71014"/>
                  </a:cubicBezTo>
                  <a:cubicBezTo>
                    <a:pt x="60748" y="71014"/>
                    <a:pt x="60719" y="71009"/>
                    <a:pt x="60711" y="71009"/>
                  </a:cubicBezTo>
                  <a:close/>
                  <a:moveTo>
                    <a:pt x="158985" y="72283"/>
                  </a:moveTo>
                  <a:lnTo>
                    <a:pt x="158985" y="72283"/>
                  </a:lnTo>
                  <a:cubicBezTo>
                    <a:pt x="158989" y="72291"/>
                    <a:pt x="158995" y="72298"/>
                    <a:pt x="159001" y="72304"/>
                  </a:cubicBezTo>
                  <a:lnTo>
                    <a:pt x="159001" y="72304"/>
                  </a:lnTo>
                  <a:lnTo>
                    <a:pt x="158985" y="72283"/>
                  </a:lnTo>
                  <a:close/>
                  <a:moveTo>
                    <a:pt x="140971" y="71652"/>
                  </a:moveTo>
                  <a:cubicBezTo>
                    <a:pt x="140840" y="71676"/>
                    <a:pt x="140590" y="71830"/>
                    <a:pt x="140590" y="71938"/>
                  </a:cubicBezTo>
                  <a:cubicBezTo>
                    <a:pt x="140590" y="72116"/>
                    <a:pt x="140875" y="71997"/>
                    <a:pt x="140947" y="72176"/>
                  </a:cubicBezTo>
                  <a:cubicBezTo>
                    <a:pt x="140971" y="72247"/>
                    <a:pt x="141042" y="72485"/>
                    <a:pt x="141078" y="72485"/>
                  </a:cubicBezTo>
                  <a:cubicBezTo>
                    <a:pt x="141149" y="72485"/>
                    <a:pt x="141209" y="72604"/>
                    <a:pt x="141316" y="72604"/>
                  </a:cubicBezTo>
                  <a:lnTo>
                    <a:pt x="141435" y="72604"/>
                  </a:lnTo>
                  <a:cubicBezTo>
                    <a:pt x="141423" y="72545"/>
                    <a:pt x="141423" y="72461"/>
                    <a:pt x="141423" y="72390"/>
                  </a:cubicBezTo>
                  <a:cubicBezTo>
                    <a:pt x="141173" y="72390"/>
                    <a:pt x="141066" y="71985"/>
                    <a:pt x="140971" y="71652"/>
                  </a:cubicBezTo>
                  <a:close/>
                  <a:moveTo>
                    <a:pt x="141899" y="72366"/>
                  </a:moveTo>
                  <a:cubicBezTo>
                    <a:pt x="141876" y="72366"/>
                    <a:pt x="141899" y="72461"/>
                    <a:pt x="141899" y="72485"/>
                  </a:cubicBezTo>
                  <a:cubicBezTo>
                    <a:pt x="141899" y="72592"/>
                    <a:pt x="141935" y="72735"/>
                    <a:pt x="142042" y="72735"/>
                  </a:cubicBezTo>
                  <a:cubicBezTo>
                    <a:pt x="142149" y="72735"/>
                    <a:pt x="142221" y="72616"/>
                    <a:pt x="142245" y="72485"/>
                  </a:cubicBezTo>
                  <a:cubicBezTo>
                    <a:pt x="142185" y="72461"/>
                    <a:pt x="142126" y="72366"/>
                    <a:pt x="142078" y="72366"/>
                  </a:cubicBezTo>
                  <a:close/>
                  <a:moveTo>
                    <a:pt x="152401" y="72604"/>
                  </a:moveTo>
                  <a:cubicBezTo>
                    <a:pt x="152365" y="72652"/>
                    <a:pt x="152282" y="72700"/>
                    <a:pt x="152282" y="72807"/>
                  </a:cubicBezTo>
                  <a:cubicBezTo>
                    <a:pt x="152282" y="72807"/>
                    <a:pt x="152532" y="72890"/>
                    <a:pt x="152603" y="72890"/>
                  </a:cubicBezTo>
                  <a:lnTo>
                    <a:pt x="153020" y="72890"/>
                  </a:lnTo>
                  <a:cubicBezTo>
                    <a:pt x="153270" y="72890"/>
                    <a:pt x="153401" y="73104"/>
                    <a:pt x="153651" y="73104"/>
                  </a:cubicBezTo>
                  <a:cubicBezTo>
                    <a:pt x="153687" y="73104"/>
                    <a:pt x="153758" y="73104"/>
                    <a:pt x="153758" y="73069"/>
                  </a:cubicBezTo>
                  <a:cubicBezTo>
                    <a:pt x="153758" y="72890"/>
                    <a:pt x="153567" y="72854"/>
                    <a:pt x="153544" y="72676"/>
                  </a:cubicBezTo>
                  <a:lnTo>
                    <a:pt x="153496" y="72700"/>
                  </a:lnTo>
                  <a:cubicBezTo>
                    <a:pt x="153449" y="72700"/>
                    <a:pt x="153398" y="72711"/>
                    <a:pt x="153353" y="72711"/>
                  </a:cubicBezTo>
                  <a:cubicBezTo>
                    <a:pt x="153293" y="72711"/>
                    <a:pt x="153242" y="72692"/>
                    <a:pt x="153222" y="72604"/>
                  </a:cubicBezTo>
                  <a:close/>
                  <a:moveTo>
                    <a:pt x="151485" y="72676"/>
                  </a:moveTo>
                  <a:cubicBezTo>
                    <a:pt x="151404" y="72676"/>
                    <a:pt x="151341" y="72714"/>
                    <a:pt x="151341" y="72807"/>
                  </a:cubicBezTo>
                  <a:cubicBezTo>
                    <a:pt x="151341" y="72973"/>
                    <a:pt x="151555" y="73212"/>
                    <a:pt x="151662" y="73212"/>
                  </a:cubicBezTo>
                  <a:cubicBezTo>
                    <a:pt x="151722" y="73212"/>
                    <a:pt x="151841" y="72973"/>
                    <a:pt x="151841" y="72938"/>
                  </a:cubicBezTo>
                  <a:cubicBezTo>
                    <a:pt x="151841" y="72800"/>
                    <a:pt x="151633" y="72676"/>
                    <a:pt x="151485" y="72676"/>
                  </a:cubicBezTo>
                  <a:close/>
                  <a:moveTo>
                    <a:pt x="146709" y="66425"/>
                  </a:moveTo>
                  <a:cubicBezTo>
                    <a:pt x="146424" y="66425"/>
                    <a:pt x="146031" y="67247"/>
                    <a:pt x="145876" y="67592"/>
                  </a:cubicBezTo>
                  <a:cubicBezTo>
                    <a:pt x="145805" y="67770"/>
                    <a:pt x="145388" y="67663"/>
                    <a:pt x="145233" y="67854"/>
                  </a:cubicBezTo>
                  <a:cubicBezTo>
                    <a:pt x="145197" y="67901"/>
                    <a:pt x="145174" y="68009"/>
                    <a:pt x="145114" y="68032"/>
                  </a:cubicBezTo>
                  <a:cubicBezTo>
                    <a:pt x="145031" y="68068"/>
                    <a:pt x="145043" y="68116"/>
                    <a:pt x="144935" y="68175"/>
                  </a:cubicBezTo>
                  <a:cubicBezTo>
                    <a:pt x="144935" y="68175"/>
                    <a:pt x="144745" y="68354"/>
                    <a:pt x="144816" y="68437"/>
                  </a:cubicBezTo>
                  <a:cubicBezTo>
                    <a:pt x="144662" y="68616"/>
                    <a:pt x="144662" y="68830"/>
                    <a:pt x="144400" y="68901"/>
                  </a:cubicBezTo>
                  <a:cubicBezTo>
                    <a:pt x="144197" y="68937"/>
                    <a:pt x="144019" y="68937"/>
                    <a:pt x="143888" y="69092"/>
                  </a:cubicBezTo>
                  <a:cubicBezTo>
                    <a:pt x="143638" y="69402"/>
                    <a:pt x="143709" y="70068"/>
                    <a:pt x="143149" y="70068"/>
                  </a:cubicBezTo>
                  <a:cubicBezTo>
                    <a:pt x="143030" y="70068"/>
                    <a:pt x="142886" y="70036"/>
                    <a:pt x="142764" y="70036"/>
                  </a:cubicBezTo>
                  <a:cubicBezTo>
                    <a:pt x="142619" y="70036"/>
                    <a:pt x="142507" y="70082"/>
                    <a:pt x="142507" y="70283"/>
                  </a:cubicBezTo>
                  <a:cubicBezTo>
                    <a:pt x="142507" y="70390"/>
                    <a:pt x="142697" y="71176"/>
                    <a:pt x="142780" y="71199"/>
                  </a:cubicBezTo>
                  <a:cubicBezTo>
                    <a:pt x="142876" y="71223"/>
                    <a:pt x="142983" y="71223"/>
                    <a:pt x="143019" y="71330"/>
                  </a:cubicBezTo>
                  <a:cubicBezTo>
                    <a:pt x="143019" y="71354"/>
                    <a:pt x="142995" y="71414"/>
                    <a:pt x="142995" y="71438"/>
                  </a:cubicBezTo>
                  <a:cubicBezTo>
                    <a:pt x="143233" y="71878"/>
                    <a:pt x="142947" y="72628"/>
                    <a:pt x="143614" y="72628"/>
                  </a:cubicBezTo>
                  <a:cubicBezTo>
                    <a:pt x="143745" y="72628"/>
                    <a:pt x="143836" y="72518"/>
                    <a:pt x="143960" y="72518"/>
                  </a:cubicBezTo>
                  <a:cubicBezTo>
                    <a:pt x="143971" y="72518"/>
                    <a:pt x="143983" y="72519"/>
                    <a:pt x="143995" y="72521"/>
                  </a:cubicBezTo>
                  <a:cubicBezTo>
                    <a:pt x="144019" y="72604"/>
                    <a:pt x="143995" y="72854"/>
                    <a:pt x="144031" y="72854"/>
                  </a:cubicBezTo>
                  <a:cubicBezTo>
                    <a:pt x="144090" y="72854"/>
                    <a:pt x="144126" y="72962"/>
                    <a:pt x="144173" y="72962"/>
                  </a:cubicBezTo>
                  <a:cubicBezTo>
                    <a:pt x="144400" y="72962"/>
                    <a:pt x="144483" y="72723"/>
                    <a:pt x="144626" y="72723"/>
                  </a:cubicBezTo>
                  <a:cubicBezTo>
                    <a:pt x="144935" y="72723"/>
                    <a:pt x="145138" y="72973"/>
                    <a:pt x="145424" y="73069"/>
                  </a:cubicBezTo>
                  <a:cubicBezTo>
                    <a:pt x="145424" y="73200"/>
                    <a:pt x="145483" y="73366"/>
                    <a:pt x="145662" y="73366"/>
                  </a:cubicBezTo>
                  <a:cubicBezTo>
                    <a:pt x="145900" y="73366"/>
                    <a:pt x="145936" y="73104"/>
                    <a:pt x="146221" y="73021"/>
                  </a:cubicBezTo>
                  <a:cubicBezTo>
                    <a:pt x="146221" y="72783"/>
                    <a:pt x="146448" y="72461"/>
                    <a:pt x="146448" y="72283"/>
                  </a:cubicBezTo>
                  <a:cubicBezTo>
                    <a:pt x="146448" y="72176"/>
                    <a:pt x="146352" y="72128"/>
                    <a:pt x="146352" y="71985"/>
                  </a:cubicBezTo>
                  <a:cubicBezTo>
                    <a:pt x="146352" y="71854"/>
                    <a:pt x="146531" y="71521"/>
                    <a:pt x="146745" y="71485"/>
                  </a:cubicBezTo>
                  <a:cubicBezTo>
                    <a:pt x="146745" y="71116"/>
                    <a:pt x="146900" y="70985"/>
                    <a:pt x="146983" y="70509"/>
                  </a:cubicBezTo>
                  <a:lnTo>
                    <a:pt x="147079" y="70283"/>
                  </a:lnTo>
                  <a:cubicBezTo>
                    <a:pt x="147126" y="70271"/>
                    <a:pt x="147210" y="70247"/>
                    <a:pt x="147257" y="70247"/>
                  </a:cubicBezTo>
                  <a:cubicBezTo>
                    <a:pt x="147336" y="70247"/>
                    <a:pt x="147406" y="70263"/>
                    <a:pt x="147466" y="70263"/>
                  </a:cubicBezTo>
                  <a:cubicBezTo>
                    <a:pt x="147559" y="70263"/>
                    <a:pt x="147626" y="70224"/>
                    <a:pt x="147662" y="70021"/>
                  </a:cubicBezTo>
                  <a:cubicBezTo>
                    <a:pt x="147329" y="70021"/>
                    <a:pt x="146840" y="68937"/>
                    <a:pt x="146840" y="68616"/>
                  </a:cubicBezTo>
                  <a:cubicBezTo>
                    <a:pt x="146840" y="68544"/>
                    <a:pt x="146912" y="68485"/>
                    <a:pt x="146971" y="68461"/>
                  </a:cubicBezTo>
                  <a:cubicBezTo>
                    <a:pt x="146948" y="68401"/>
                    <a:pt x="146912" y="68330"/>
                    <a:pt x="146900" y="68270"/>
                  </a:cubicBezTo>
                  <a:cubicBezTo>
                    <a:pt x="146900" y="68270"/>
                    <a:pt x="147388" y="68032"/>
                    <a:pt x="147424" y="67961"/>
                  </a:cubicBezTo>
                  <a:cubicBezTo>
                    <a:pt x="147388" y="67961"/>
                    <a:pt x="147352" y="67901"/>
                    <a:pt x="147352" y="67854"/>
                  </a:cubicBezTo>
                  <a:cubicBezTo>
                    <a:pt x="147352" y="67663"/>
                    <a:pt x="147745" y="67794"/>
                    <a:pt x="147745" y="67592"/>
                  </a:cubicBezTo>
                  <a:cubicBezTo>
                    <a:pt x="147745" y="67163"/>
                    <a:pt x="146983" y="67425"/>
                    <a:pt x="146983" y="66961"/>
                  </a:cubicBezTo>
                  <a:cubicBezTo>
                    <a:pt x="146983" y="66639"/>
                    <a:pt x="147019" y="66425"/>
                    <a:pt x="146709" y="66425"/>
                  </a:cubicBezTo>
                  <a:close/>
                  <a:moveTo>
                    <a:pt x="164402" y="72366"/>
                  </a:moveTo>
                  <a:cubicBezTo>
                    <a:pt x="164450" y="72545"/>
                    <a:pt x="164581" y="72521"/>
                    <a:pt x="164724" y="72628"/>
                  </a:cubicBezTo>
                  <a:cubicBezTo>
                    <a:pt x="164962" y="72807"/>
                    <a:pt x="164926" y="73045"/>
                    <a:pt x="165164" y="73176"/>
                  </a:cubicBezTo>
                  <a:cubicBezTo>
                    <a:pt x="165128" y="73390"/>
                    <a:pt x="165128" y="73545"/>
                    <a:pt x="165343" y="73593"/>
                  </a:cubicBezTo>
                  <a:cubicBezTo>
                    <a:pt x="165355" y="73604"/>
                    <a:pt x="165367" y="73608"/>
                    <a:pt x="165378" y="73608"/>
                  </a:cubicBezTo>
                  <a:cubicBezTo>
                    <a:pt x="165402" y="73608"/>
                    <a:pt x="165426" y="73593"/>
                    <a:pt x="165450" y="73593"/>
                  </a:cubicBezTo>
                  <a:cubicBezTo>
                    <a:pt x="165438" y="73545"/>
                    <a:pt x="165450" y="73473"/>
                    <a:pt x="165450" y="73438"/>
                  </a:cubicBezTo>
                  <a:cubicBezTo>
                    <a:pt x="165450" y="73128"/>
                    <a:pt x="165259" y="73176"/>
                    <a:pt x="165105" y="72997"/>
                  </a:cubicBezTo>
                  <a:cubicBezTo>
                    <a:pt x="164914" y="72759"/>
                    <a:pt x="164747" y="72497"/>
                    <a:pt x="164402" y="72366"/>
                  </a:cubicBezTo>
                  <a:close/>
                  <a:moveTo>
                    <a:pt x="150734" y="69747"/>
                  </a:moveTo>
                  <a:cubicBezTo>
                    <a:pt x="150519" y="69914"/>
                    <a:pt x="150269" y="70116"/>
                    <a:pt x="150162" y="70247"/>
                  </a:cubicBezTo>
                  <a:lnTo>
                    <a:pt x="150007" y="70247"/>
                  </a:lnTo>
                  <a:lnTo>
                    <a:pt x="148745" y="69985"/>
                  </a:lnTo>
                  <a:cubicBezTo>
                    <a:pt x="148269" y="69985"/>
                    <a:pt x="148055" y="70699"/>
                    <a:pt x="148055" y="71223"/>
                  </a:cubicBezTo>
                  <a:cubicBezTo>
                    <a:pt x="148055" y="71354"/>
                    <a:pt x="147912" y="71461"/>
                    <a:pt x="147888" y="71545"/>
                  </a:cubicBezTo>
                  <a:cubicBezTo>
                    <a:pt x="147769" y="72045"/>
                    <a:pt x="147567" y="72247"/>
                    <a:pt x="147567" y="72723"/>
                  </a:cubicBezTo>
                  <a:cubicBezTo>
                    <a:pt x="147567" y="72985"/>
                    <a:pt x="147817" y="72985"/>
                    <a:pt x="147924" y="72997"/>
                  </a:cubicBezTo>
                  <a:lnTo>
                    <a:pt x="147924" y="74045"/>
                  </a:lnTo>
                  <a:cubicBezTo>
                    <a:pt x="147924" y="74176"/>
                    <a:pt x="148079" y="74319"/>
                    <a:pt x="148222" y="74319"/>
                  </a:cubicBezTo>
                  <a:cubicBezTo>
                    <a:pt x="148424" y="74319"/>
                    <a:pt x="148495" y="73569"/>
                    <a:pt x="148495" y="73462"/>
                  </a:cubicBezTo>
                  <a:cubicBezTo>
                    <a:pt x="148495" y="73176"/>
                    <a:pt x="148329" y="73021"/>
                    <a:pt x="148329" y="72735"/>
                  </a:cubicBezTo>
                  <a:cubicBezTo>
                    <a:pt x="148329" y="72592"/>
                    <a:pt x="148472" y="72485"/>
                    <a:pt x="148603" y="72485"/>
                  </a:cubicBezTo>
                  <a:cubicBezTo>
                    <a:pt x="148634" y="72485"/>
                    <a:pt x="148661" y="72491"/>
                    <a:pt x="148692" y="72491"/>
                  </a:cubicBezTo>
                  <a:cubicBezTo>
                    <a:pt x="148708" y="72491"/>
                    <a:pt x="148726" y="72489"/>
                    <a:pt x="148745" y="72485"/>
                  </a:cubicBezTo>
                  <a:lnTo>
                    <a:pt x="148745" y="72485"/>
                  </a:lnTo>
                  <a:lnTo>
                    <a:pt x="148674" y="72938"/>
                  </a:lnTo>
                  <a:cubicBezTo>
                    <a:pt x="148674" y="73212"/>
                    <a:pt x="148960" y="73331"/>
                    <a:pt x="148960" y="73604"/>
                  </a:cubicBezTo>
                  <a:cubicBezTo>
                    <a:pt x="148960" y="73676"/>
                    <a:pt x="148984" y="73735"/>
                    <a:pt x="148960" y="73807"/>
                  </a:cubicBezTo>
                  <a:lnTo>
                    <a:pt x="149198" y="73807"/>
                  </a:lnTo>
                  <a:cubicBezTo>
                    <a:pt x="149198" y="73569"/>
                    <a:pt x="149591" y="73593"/>
                    <a:pt x="149591" y="73354"/>
                  </a:cubicBezTo>
                  <a:cubicBezTo>
                    <a:pt x="149519" y="73331"/>
                    <a:pt x="149341" y="73092"/>
                    <a:pt x="149341" y="72962"/>
                  </a:cubicBezTo>
                  <a:cubicBezTo>
                    <a:pt x="149341" y="72914"/>
                    <a:pt x="149400" y="72866"/>
                    <a:pt x="149412" y="72831"/>
                  </a:cubicBezTo>
                  <a:cubicBezTo>
                    <a:pt x="149305" y="72759"/>
                    <a:pt x="148960" y="71985"/>
                    <a:pt x="148960" y="71914"/>
                  </a:cubicBezTo>
                  <a:cubicBezTo>
                    <a:pt x="149472" y="71914"/>
                    <a:pt x="149507" y="71438"/>
                    <a:pt x="149924" y="71283"/>
                  </a:cubicBezTo>
                  <a:lnTo>
                    <a:pt x="149924" y="71116"/>
                  </a:lnTo>
                  <a:cubicBezTo>
                    <a:pt x="149921" y="71115"/>
                    <a:pt x="149916" y="71115"/>
                    <a:pt x="149911" y="71115"/>
                  </a:cubicBezTo>
                  <a:cubicBezTo>
                    <a:pt x="149756" y="71115"/>
                    <a:pt x="148876" y="71431"/>
                    <a:pt x="148830" y="71495"/>
                  </a:cubicBezTo>
                  <a:lnTo>
                    <a:pt x="148830" y="71495"/>
                  </a:lnTo>
                  <a:lnTo>
                    <a:pt x="148876" y="71414"/>
                  </a:lnTo>
                  <a:lnTo>
                    <a:pt x="148876" y="71414"/>
                  </a:lnTo>
                  <a:cubicBezTo>
                    <a:pt x="148805" y="71521"/>
                    <a:pt x="148781" y="71628"/>
                    <a:pt x="148674" y="71628"/>
                  </a:cubicBezTo>
                  <a:cubicBezTo>
                    <a:pt x="148400" y="71628"/>
                    <a:pt x="148293" y="71223"/>
                    <a:pt x="148293" y="70890"/>
                  </a:cubicBezTo>
                  <a:cubicBezTo>
                    <a:pt x="148293" y="70581"/>
                    <a:pt x="148441" y="70538"/>
                    <a:pt x="148640" y="70538"/>
                  </a:cubicBezTo>
                  <a:cubicBezTo>
                    <a:pt x="148717" y="70538"/>
                    <a:pt x="148802" y="70545"/>
                    <a:pt x="148888" y="70545"/>
                  </a:cubicBezTo>
                  <a:cubicBezTo>
                    <a:pt x="149198" y="70545"/>
                    <a:pt x="149329" y="70461"/>
                    <a:pt x="149579" y="70461"/>
                  </a:cubicBezTo>
                  <a:cubicBezTo>
                    <a:pt x="149817" y="70461"/>
                    <a:pt x="149972" y="70616"/>
                    <a:pt x="150210" y="70616"/>
                  </a:cubicBezTo>
                  <a:cubicBezTo>
                    <a:pt x="150579" y="70616"/>
                    <a:pt x="150698" y="70247"/>
                    <a:pt x="150758" y="69914"/>
                  </a:cubicBezTo>
                  <a:cubicBezTo>
                    <a:pt x="150805" y="69914"/>
                    <a:pt x="150829" y="69806"/>
                    <a:pt x="150841" y="69747"/>
                  </a:cubicBezTo>
                  <a:close/>
                  <a:moveTo>
                    <a:pt x="135446" y="67306"/>
                  </a:moveTo>
                  <a:lnTo>
                    <a:pt x="135446" y="67485"/>
                  </a:lnTo>
                  <a:cubicBezTo>
                    <a:pt x="135494" y="67699"/>
                    <a:pt x="135791" y="68306"/>
                    <a:pt x="135934" y="68354"/>
                  </a:cubicBezTo>
                  <a:cubicBezTo>
                    <a:pt x="136101" y="68401"/>
                    <a:pt x="136280" y="68354"/>
                    <a:pt x="136351" y="68544"/>
                  </a:cubicBezTo>
                  <a:cubicBezTo>
                    <a:pt x="136458" y="68806"/>
                    <a:pt x="136518" y="68937"/>
                    <a:pt x="136625" y="69199"/>
                  </a:cubicBezTo>
                  <a:cubicBezTo>
                    <a:pt x="136744" y="69509"/>
                    <a:pt x="137161" y="69413"/>
                    <a:pt x="137292" y="69914"/>
                  </a:cubicBezTo>
                  <a:cubicBezTo>
                    <a:pt x="137327" y="70092"/>
                    <a:pt x="137458" y="70616"/>
                    <a:pt x="137542" y="70676"/>
                  </a:cubicBezTo>
                  <a:cubicBezTo>
                    <a:pt x="137601" y="70723"/>
                    <a:pt x="137815" y="70747"/>
                    <a:pt x="137839" y="70783"/>
                  </a:cubicBezTo>
                  <a:cubicBezTo>
                    <a:pt x="137875" y="70854"/>
                    <a:pt x="137839" y="70985"/>
                    <a:pt x="137887" y="70985"/>
                  </a:cubicBezTo>
                  <a:cubicBezTo>
                    <a:pt x="137946" y="70985"/>
                    <a:pt x="138161" y="71414"/>
                    <a:pt x="138196" y="71521"/>
                  </a:cubicBezTo>
                  <a:cubicBezTo>
                    <a:pt x="138399" y="72021"/>
                    <a:pt x="138542" y="72414"/>
                    <a:pt x="138899" y="72854"/>
                  </a:cubicBezTo>
                  <a:cubicBezTo>
                    <a:pt x="139232" y="73235"/>
                    <a:pt x="139554" y="73414"/>
                    <a:pt x="139899" y="73831"/>
                  </a:cubicBezTo>
                  <a:cubicBezTo>
                    <a:pt x="139923" y="73843"/>
                    <a:pt x="140244" y="74414"/>
                    <a:pt x="140340" y="74414"/>
                  </a:cubicBezTo>
                  <a:cubicBezTo>
                    <a:pt x="140459" y="74414"/>
                    <a:pt x="140828" y="74343"/>
                    <a:pt x="140828" y="74105"/>
                  </a:cubicBezTo>
                  <a:cubicBezTo>
                    <a:pt x="140828" y="73890"/>
                    <a:pt x="140733" y="73593"/>
                    <a:pt x="140923" y="73497"/>
                  </a:cubicBezTo>
                  <a:lnTo>
                    <a:pt x="140923" y="72569"/>
                  </a:lnTo>
                  <a:cubicBezTo>
                    <a:pt x="140923" y="72354"/>
                    <a:pt x="140661" y="72283"/>
                    <a:pt x="140554" y="72152"/>
                  </a:cubicBezTo>
                  <a:cubicBezTo>
                    <a:pt x="140352" y="71914"/>
                    <a:pt x="140137" y="71783"/>
                    <a:pt x="140137" y="71330"/>
                  </a:cubicBezTo>
                  <a:cubicBezTo>
                    <a:pt x="139935" y="71330"/>
                    <a:pt x="139792" y="71271"/>
                    <a:pt x="139792" y="70985"/>
                  </a:cubicBezTo>
                  <a:lnTo>
                    <a:pt x="139863" y="70771"/>
                  </a:lnTo>
                  <a:cubicBezTo>
                    <a:pt x="139828" y="70676"/>
                    <a:pt x="139768" y="70568"/>
                    <a:pt x="139697" y="70568"/>
                  </a:cubicBezTo>
                  <a:lnTo>
                    <a:pt x="139554" y="70568"/>
                  </a:lnTo>
                  <a:cubicBezTo>
                    <a:pt x="139554" y="70545"/>
                    <a:pt x="139590" y="70485"/>
                    <a:pt x="139590" y="70461"/>
                  </a:cubicBezTo>
                  <a:cubicBezTo>
                    <a:pt x="139590" y="70140"/>
                    <a:pt x="139280" y="70033"/>
                    <a:pt x="139018" y="69914"/>
                  </a:cubicBezTo>
                  <a:cubicBezTo>
                    <a:pt x="138506" y="69723"/>
                    <a:pt x="138304" y="69437"/>
                    <a:pt x="137958" y="69032"/>
                  </a:cubicBezTo>
                  <a:cubicBezTo>
                    <a:pt x="137780" y="68806"/>
                    <a:pt x="137649" y="68544"/>
                    <a:pt x="137387" y="68437"/>
                  </a:cubicBezTo>
                  <a:cubicBezTo>
                    <a:pt x="137315" y="68425"/>
                    <a:pt x="137220" y="68437"/>
                    <a:pt x="137184" y="68330"/>
                  </a:cubicBezTo>
                  <a:cubicBezTo>
                    <a:pt x="137042" y="67985"/>
                    <a:pt x="136911" y="67663"/>
                    <a:pt x="136518" y="67508"/>
                  </a:cubicBezTo>
                  <a:lnTo>
                    <a:pt x="135910" y="67508"/>
                  </a:lnTo>
                  <a:cubicBezTo>
                    <a:pt x="135768" y="67425"/>
                    <a:pt x="135732" y="67306"/>
                    <a:pt x="135553" y="67306"/>
                  </a:cubicBezTo>
                  <a:close/>
                  <a:moveTo>
                    <a:pt x="164843" y="73354"/>
                  </a:moveTo>
                  <a:cubicBezTo>
                    <a:pt x="164581" y="73354"/>
                    <a:pt x="164688" y="73831"/>
                    <a:pt x="164438" y="73974"/>
                  </a:cubicBezTo>
                  <a:cubicBezTo>
                    <a:pt x="164271" y="74057"/>
                    <a:pt x="164009" y="74045"/>
                    <a:pt x="163735" y="74152"/>
                  </a:cubicBezTo>
                  <a:cubicBezTo>
                    <a:pt x="163735" y="74152"/>
                    <a:pt x="163590" y="74225"/>
                    <a:pt x="163542" y="74225"/>
                  </a:cubicBezTo>
                  <a:cubicBezTo>
                    <a:pt x="163538" y="74225"/>
                    <a:pt x="163535" y="74224"/>
                    <a:pt x="163533" y="74224"/>
                  </a:cubicBezTo>
                  <a:lnTo>
                    <a:pt x="162985" y="74224"/>
                  </a:lnTo>
                  <a:cubicBezTo>
                    <a:pt x="163033" y="74474"/>
                    <a:pt x="163307" y="74450"/>
                    <a:pt x="163462" y="74593"/>
                  </a:cubicBezTo>
                  <a:cubicBezTo>
                    <a:pt x="163473" y="74605"/>
                    <a:pt x="163473" y="74605"/>
                    <a:pt x="163473" y="74605"/>
                  </a:cubicBezTo>
                  <a:cubicBezTo>
                    <a:pt x="163485" y="74616"/>
                    <a:pt x="163497" y="74640"/>
                    <a:pt x="163509" y="74652"/>
                  </a:cubicBezTo>
                  <a:lnTo>
                    <a:pt x="163485" y="74616"/>
                  </a:lnTo>
                  <a:lnTo>
                    <a:pt x="163485" y="74616"/>
                  </a:lnTo>
                  <a:cubicBezTo>
                    <a:pt x="163557" y="74676"/>
                    <a:pt x="163700" y="74759"/>
                    <a:pt x="163747" y="74759"/>
                  </a:cubicBezTo>
                  <a:cubicBezTo>
                    <a:pt x="164128" y="74759"/>
                    <a:pt x="164295" y="74521"/>
                    <a:pt x="164616" y="74438"/>
                  </a:cubicBezTo>
                  <a:cubicBezTo>
                    <a:pt x="164616" y="74045"/>
                    <a:pt x="164997" y="74128"/>
                    <a:pt x="164997" y="73676"/>
                  </a:cubicBezTo>
                  <a:cubicBezTo>
                    <a:pt x="164997" y="73545"/>
                    <a:pt x="164950" y="73354"/>
                    <a:pt x="164843" y="73354"/>
                  </a:cubicBezTo>
                  <a:close/>
                  <a:moveTo>
                    <a:pt x="167152" y="74807"/>
                  </a:moveTo>
                  <a:cubicBezTo>
                    <a:pt x="167185" y="74834"/>
                    <a:pt x="167217" y="74855"/>
                    <a:pt x="167246" y="74873"/>
                  </a:cubicBezTo>
                  <a:lnTo>
                    <a:pt x="167246" y="74873"/>
                  </a:lnTo>
                  <a:cubicBezTo>
                    <a:pt x="167247" y="74871"/>
                    <a:pt x="167248" y="74869"/>
                    <a:pt x="167248" y="74867"/>
                  </a:cubicBezTo>
                  <a:lnTo>
                    <a:pt x="167152" y="74807"/>
                  </a:lnTo>
                  <a:close/>
                  <a:moveTo>
                    <a:pt x="166283" y="74152"/>
                  </a:moveTo>
                  <a:cubicBezTo>
                    <a:pt x="166248" y="74366"/>
                    <a:pt x="166319" y="74593"/>
                    <a:pt x="166545" y="74628"/>
                  </a:cubicBezTo>
                  <a:lnTo>
                    <a:pt x="166545" y="74807"/>
                  </a:lnTo>
                  <a:cubicBezTo>
                    <a:pt x="166545" y="74867"/>
                    <a:pt x="166593" y="74950"/>
                    <a:pt x="166652" y="74950"/>
                  </a:cubicBezTo>
                  <a:cubicBezTo>
                    <a:pt x="166700" y="74950"/>
                    <a:pt x="166771" y="74843"/>
                    <a:pt x="166771" y="74783"/>
                  </a:cubicBezTo>
                  <a:cubicBezTo>
                    <a:pt x="166771" y="74712"/>
                    <a:pt x="166390" y="74235"/>
                    <a:pt x="166283" y="74152"/>
                  </a:cubicBezTo>
                  <a:close/>
                  <a:moveTo>
                    <a:pt x="167246" y="74873"/>
                  </a:moveTo>
                  <a:cubicBezTo>
                    <a:pt x="167235" y="74890"/>
                    <a:pt x="167174" y="74890"/>
                    <a:pt x="167152" y="74890"/>
                  </a:cubicBezTo>
                  <a:lnTo>
                    <a:pt x="167426" y="75105"/>
                  </a:lnTo>
                  <a:lnTo>
                    <a:pt x="167593" y="75105"/>
                  </a:lnTo>
                  <a:cubicBezTo>
                    <a:pt x="167503" y="74945"/>
                    <a:pt x="167397" y="74961"/>
                    <a:pt x="167246" y="74873"/>
                  </a:cubicBezTo>
                  <a:close/>
                  <a:moveTo>
                    <a:pt x="155734" y="74224"/>
                  </a:moveTo>
                  <a:cubicBezTo>
                    <a:pt x="155615" y="74235"/>
                    <a:pt x="155627" y="74438"/>
                    <a:pt x="155627" y="74593"/>
                  </a:cubicBezTo>
                  <a:cubicBezTo>
                    <a:pt x="155627" y="74712"/>
                    <a:pt x="155449" y="74736"/>
                    <a:pt x="155449" y="74950"/>
                  </a:cubicBezTo>
                  <a:cubicBezTo>
                    <a:pt x="155449" y="75021"/>
                    <a:pt x="155496" y="75128"/>
                    <a:pt x="155556" y="75128"/>
                  </a:cubicBezTo>
                  <a:cubicBezTo>
                    <a:pt x="155699" y="75128"/>
                    <a:pt x="155663" y="74890"/>
                    <a:pt x="155663" y="74676"/>
                  </a:cubicBezTo>
                  <a:cubicBezTo>
                    <a:pt x="155758" y="74676"/>
                    <a:pt x="155818" y="74593"/>
                    <a:pt x="155818" y="74450"/>
                  </a:cubicBezTo>
                  <a:cubicBezTo>
                    <a:pt x="155818" y="74307"/>
                    <a:pt x="155782" y="74390"/>
                    <a:pt x="155734" y="74224"/>
                  </a:cubicBezTo>
                  <a:close/>
                  <a:moveTo>
                    <a:pt x="168045" y="75343"/>
                  </a:moveTo>
                  <a:lnTo>
                    <a:pt x="168010" y="75414"/>
                  </a:lnTo>
                  <a:lnTo>
                    <a:pt x="167974" y="75414"/>
                  </a:lnTo>
                  <a:cubicBezTo>
                    <a:pt x="167974" y="75652"/>
                    <a:pt x="168391" y="75819"/>
                    <a:pt x="168534" y="75819"/>
                  </a:cubicBezTo>
                  <a:cubicBezTo>
                    <a:pt x="168593" y="75819"/>
                    <a:pt x="168641" y="75807"/>
                    <a:pt x="168676" y="75783"/>
                  </a:cubicBezTo>
                  <a:cubicBezTo>
                    <a:pt x="168569" y="75581"/>
                    <a:pt x="168212" y="75450"/>
                    <a:pt x="168045" y="75343"/>
                  </a:cubicBezTo>
                  <a:close/>
                  <a:moveTo>
                    <a:pt x="141602" y="74414"/>
                  </a:moveTo>
                  <a:cubicBezTo>
                    <a:pt x="141495" y="74414"/>
                    <a:pt x="141423" y="74545"/>
                    <a:pt x="141316" y="74545"/>
                  </a:cubicBezTo>
                  <a:cubicBezTo>
                    <a:pt x="141256" y="74545"/>
                    <a:pt x="141221" y="74450"/>
                    <a:pt x="141173" y="74450"/>
                  </a:cubicBezTo>
                  <a:cubicBezTo>
                    <a:pt x="141054" y="74450"/>
                    <a:pt x="140733" y="74843"/>
                    <a:pt x="140721" y="74914"/>
                  </a:cubicBezTo>
                  <a:cubicBezTo>
                    <a:pt x="140983" y="74914"/>
                    <a:pt x="141137" y="75176"/>
                    <a:pt x="141316" y="75390"/>
                  </a:cubicBezTo>
                  <a:cubicBezTo>
                    <a:pt x="141382" y="75470"/>
                    <a:pt x="141461" y="75490"/>
                    <a:pt x="141548" y="75490"/>
                  </a:cubicBezTo>
                  <a:cubicBezTo>
                    <a:pt x="141643" y="75490"/>
                    <a:pt x="141749" y="75465"/>
                    <a:pt x="141857" y="75465"/>
                  </a:cubicBezTo>
                  <a:cubicBezTo>
                    <a:pt x="141918" y="75465"/>
                    <a:pt x="141980" y="75473"/>
                    <a:pt x="142042" y="75498"/>
                  </a:cubicBezTo>
                  <a:cubicBezTo>
                    <a:pt x="142399" y="75629"/>
                    <a:pt x="142697" y="75652"/>
                    <a:pt x="143030" y="75652"/>
                  </a:cubicBezTo>
                  <a:cubicBezTo>
                    <a:pt x="143221" y="75652"/>
                    <a:pt x="143269" y="75938"/>
                    <a:pt x="143495" y="75938"/>
                  </a:cubicBezTo>
                  <a:cubicBezTo>
                    <a:pt x="144197" y="75938"/>
                    <a:pt x="144816" y="75974"/>
                    <a:pt x="145412" y="76260"/>
                  </a:cubicBezTo>
                  <a:cubicBezTo>
                    <a:pt x="145388" y="76188"/>
                    <a:pt x="145352" y="76045"/>
                    <a:pt x="145412" y="76045"/>
                  </a:cubicBezTo>
                  <a:cubicBezTo>
                    <a:pt x="145626" y="76045"/>
                    <a:pt x="145614" y="76188"/>
                    <a:pt x="145793" y="76188"/>
                  </a:cubicBezTo>
                  <a:cubicBezTo>
                    <a:pt x="145828" y="76188"/>
                    <a:pt x="145959" y="76045"/>
                    <a:pt x="145983" y="75950"/>
                  </a:cubicBezTo>
                  <a:cubicBezTo>
                    <a:pt x="145864" y="75890"/>
                    <a:pt x="145864" y="75819"/>
                    <a:pt x="145697" y="75759"/>
                  </a:cubicBezTo>
                  <a:cubicBezTo>
                    <a:pt x="145669" y="75747"/>
                    <a:pt x="145641" y="75742"/>
                    <a:pt x="145614" y="75742"/>
                  </a:cubicBezTo>
                  <a:cubicBezTo>
                    <a:pt x="145537" y="75742"/>
                    <a:pt x="145463" y="75777"/>
                    <a:pt x="145395" y="75777"/>
                  </a:cubicBezTo>
                  <a:cubicBezTo>
                    <a:pt x="145350" y="75777"/>
                    <a:pt x="145307" y="75762"/>
                    <a:pt x="145269" y="75712"/>
                  </a:cubicBezTo>
                  <a:cubicBezTo>
                    <a:pt x="145233" y="75676"/>
                    <a:pt x="145233" y="75521"/>
                    <a:pt x="145114" y="75521"/>
                  </a:cubicBezTo>
                  <a:cubicBezTo>
                    <a:pt x="144793" y="75521"/>
                    <a:pt x="144554" y="75474"/>
                    <a:pt x="144364" y="75236"/>
                  </a:cubicBezTo>
                  <a:lnTo>
                    <a:pt x="144364" y="75236"/>
                  </a:lnTo>
                  <a:cubicBezTo>
                    <a:pt x="144369" y="75239"/>
                    <a:pt x="144386" y="75241"/>
                    <a:pt x="144412" y="75241"/>
                  </a:cubicBezTo>
                  <a:cubicBezTo>
                    <a:pt x="144564" y="75241"/>
                    <a:pt x="145010" y="75183"/>
                    <a:pt x="145031" y="75081"/>
                  </a:cubicBezTo>
                  <a:lnTo>
                    <a:pt x="144888" y="75081"/>
                  </a:lnTo>
                  <a:lnTo>
                    <a:pt x="144340" y="75176"/>
                  </a:lnTo>
                  <a:cubicBezTo>
                    <a:pt x="144019" y="75176"/>
                    <a:pt x="143888" y="74783"/>
                    <a:pt x="143530" y="74783"/>
                  </a:cubicBezTo>
                  <a:cubicBezTo>
                    <a:pt x="143304" y="74783"/>
                    <a:pt x="143257" y="75105"/>
                    <a:pt x="142983" y="75105"/>
                  </a:cubicBezTo>
                  <a:cubicBezTo>
                    <a:pt x="142387" y="75105"/>
                    <a:pt x="142149" y="74414"/>
                    <a:pt x="141602" y="74414"/>
                  </a:cubicBezTo>
                  <a:close/>
                  <a:moveTo>
                    <a:pt x="146174" y="75950"/>
                  </a:moveTo>
                  <a:lnTo>
                    <a:pt x="146174" y="76176"/>
                  </a:lnTo>
                  <a:cubicBezTo>
                    <a:pt x="146174" y="76236"/>
                    <a:pt x="146257" y="76319"/>
                    <a:pt x="146317" y="76319"/>
                  </a:cubicBezTo>
                  <a:cubicBezTo>
                    <a:pt x="146400" y="76319"/>
                    <a:pt x="146483" y="76236"/>
                    <a:pt x="146495" y="76105"/>
                  </a:cubicBezTo>
                  <a:cubicBezTo>
                    <a:pt x="146424" y="76069"/>
                    <a:pt x="146424" y="75950"/>
                    <a:pt x="146328" y="75950"/>
                  </a:cubicBezTo>
                  <a:close/>
                  <a:moveTo>
                    <a:pt x="149746" y="75890"/>
                  </a:moveTo>
                  <a:lnTo>
                    <a:pt x="149746" y="75890"/>
                  </a:lnTo>
                  <a:cubicBezTo>
                    <a:pt x="149579" y="75974"/>
                    <a:pt x="149484" y="76105"/>
                    <a:pt x="149222" y="76105"/>
                  </a:cubicBezTo>
                  <a:cubicBezTo>
                    <a:pt x="148948" y="76105"/>
                    <a:pt x="148817" y="75950"/>
                    <a:pt x="148495" y="75950"/>
                  </a:cubicBezTo>
                  <a:cubicBezTo>
                    <a:pt x="148468" y="75950"/>
                    <a:pt x="148437" y="75949"/>
                    <a:pt x="148406" y="75949"/>
                  </a:cubicBezTo>
                  <a:cubicBezTo>
                    <a:pt x="148288" y="75949"/>
                    <a:pt x="148162" y="75964"/>
                    <a:pt x="148162" y="76105"/>
                  </a:cubicBezTo>
                  <a:cubicBezTo>
                    <a:pt x="148162" y="76303"/>
                    <a:pt x="148352" y="76320"/>
                    <a:pt x="148491" y="76320"/>
                  </a:cubicBezTo>
                  <a:cubicBezTo>
                    <a:pt x="148519" y="76320"/>
                    <a:pt x="148545" y="76319"/>
                    <a:pt x="148567" y="76319"/>
                  </a:cubicBezTo>
                  <a:lnTo>
                    <a:pt x="149222" y="76319"/>
                  </a:lnTo>
                  <a:cubicBezTo>
                    <a:pt x="149448" y="76236"/>
                    <a:pt x="149615" y="76176"/>
                    <a:pt x="149746" y="75890"/>
                  </a:cubicBezTo>
                  <a:close/>
                  <a:moveTo>
                    <a:pt x="147257" y="75974"/>
                  </a:moveTo>
                  <a:cubicBezTo>
                    <a:pt x="147257" y="76045"/>
                    <a:pt x="147245" y="76081"/>
                    <a:pt x="147245" y="76152"/>
                  </a:cubicBezTo>
                  <a:cubicBezTo>
                    <a:pt x="147150" y="76105"/>
                    <a:pt x="147055" y="76069"/>
                    <a:pt x="146900" y="76069"/>
                  </a:cubicBezTo>
                  <a:cubicBezTo>
                    <a:pt x="146872" y="76069"/>
                    <a:pt x="146845" y="76068"/>
                    <a:pt x="146819" y="76068"/>
                  </a:cubicBezTo>
                  <a:cubicBezTo>
                    <a:pt x="146690" y="76068"/>
                    <a:pt x="146590" y="76085"/>
                    <a:pt x="146590" y="76283"/>
                  </a:cubicBezTo>
                  <a:cubicBezTo>
                    <a:pt x="146590" y="76367"/>
                    <a:pt x="146805" y="76438"/>
                    <a:pt x="146948" y="76438"/>
                  </a:cubicBezTo>
                  <a:cubicBezTo>
                    <a:pt x="147126" y="76438"/>
                    <a:pt x="147210" y="76307"/>
                    <a:pt x="147388" y="76212"/>
                  </a:cubicBezTo>
                  <a:lnTo>
                    <a:pt x="147531" y="76307"/>
                  </a:lnTo>
                  <a:lnTo>
                    <a:pt x="147698" y="76307"/>
                  </a:lnTo>
                  <a:cubicBezTo>
                    <a:pt x="147662" y="76260"/>
                    <a:pt x="147698" y="76152"/>
                    <a:pt x="147698" y="75974"/>
                  </a:cubicBezTo>
                  <a:close/>
                  <a:moveTo>
                    <a:pt x="169081" y="75867"/>
                  </a:moveTo>
                  <a:lnTo>
                    <a:pt x="169081" y="75867"/>
                  </a:lnTo>
                  <a:cubicBezTo>
                    <a:pt x="169093" y="76045"/>
                    <a:pt x="169427" y="76557"/>
                    <a:pt x="169605" y="76557"/>
                  </a:cubicBezTo>
                  <a:cubicBezTo>
                    <a:pt x="169510" y="76236"/>
                    <a:pt x="169331" y="76045"/>
                    <a:pt x="169081" y="75867"/>
                  </a:cubicBezTo>
                  <a:close/>
                  <a:moveTo>
                    <a:pt x="168986" y="76712"/>
                  </a:moveTo>
                  <a:cubicBezTo>
                    <a:pt x="168986" y="76974"/>
                    <a:pt x="169272" y="77057"/>
                    <a:pt x="169498" y="77057"/>
                  </a:cubicBezTo>
                  <a:cubicBezTo>
                    <a:pt x="169510" y="77057"/>
                    <a:pt x="169569" y="77022"/>
                    <a:pt x="169581" y="77022"/>
                  </a:cubicBezTo>
                  <a:cubicBezTo>
                    <a:pt x="169462" y="76795"/>
                    <a:pt x="169272" y="76712"/>
                    <a:pt x="168986" y="76712"/>
                  </a:cubicBezTo>
                  <a:close/>
                  <a:moveTo>
                    <a:pt x="147982" y="76578"/>
                  </a:moveTo>
                  <a:cubicBezTo>
                    <a:pt x="147874" y="76578"/>
                    <a:pt x="147769" y="76595"/>
                    <a:pt x="147769" y="76712"/>
                  </a:cubicBezTo>
                  <a:cubicBezTo>
                    <a:pt x="147769" y="76926"/>
                    <a:pt x="148055" y="76950"/>
                    <a:pt x="148233" y="76950"/>
                  </a:cubicBezTo>
                  <a:cubicBezTo>
                    <a:pt x="148233" y="77022"/>
                    <a:pt x="148257" y="77236"/>
                    <a:pt x="148341" y="77236"/>
                  </a:cubicBezTo>
                  <a:lnTo>
                    <a:pt x="148424" y="77236"/>
                  </a:lnTo>
                  <a:cubicBezTo>
                    <a:pt x="148472" y="77236"/>
                    <a:pt x="148567" y="77152"/>
                    <a:pt x="148567" y="77081"/>
                  </a:cubicBezTo>
                  <a:cubicBezTo>
                    <a:pt x="148567" y="76819"/>
                    <a:pt x="148293" y="76891"/>
                    <a:pt x="148293" y="76581"/>
                  </a:cubicBezTo>
                  <a:lnTo>
                    <a:pt x="148114" y="76581"/>
                  </a:lnTo>
                  <a:cubicBezTo>
                    <a:pt x="148075" y="76581"/>
                    <a:pt x="148028" y="76578"/>
                    <a:pt x="147982" y="76578"/>
                  </a:cubicBezTo>
                  <a:close/>
                  <a:moveTo>
                    <a:pt x="151568" y="76066"/>
                  </a:moveTo>
                  <a:cubicBezTo>
                    <a:pt x="151270" y="76066"/>
                    <a:pt x="150863" y="76154"/>
                    <a:pt x="150734" y="76307"/>
                  </a:cubicBezTo>
                  <a:cubicBezTo>
                    <a:pt x="150698" y="76343"/>
                    <a:pt x="150698" y="76474"/>
                    <a:pt x="150650" y="76498"/>
                  </a:cubicBezTo>
                  <a:cubicBezTo>
                    <a:pt x="150377" y="76605"/>
                    <a:pt x="150031" y="76605"/>
                    <a:pt x="150031" y="77081"/>
                  </a:cubicBezTo>
                  <a:cubicBezTo>
                    <a:pt x="150031" y="77176"/>
                    <a:pt x="150091" y="77283"/>
                    <a:pt x="150162" y="77283"/>
                  </a:cubicBezTo>
                  <a:cubicBezTo>
                    <a:pt x="150353" y="77283"/>
                    <a:pt x="150662" y="77022"/>
                    <a:pt x="150758" y="76914"/>
                  </a:cubicBezTo>
                  <a:cubicBezTo>
                    <a:pt x="150805" y="76843"/>
                    <a:pt x="150722" y="76629"/>
                    <a:pt x="150805" y="76629"/>
                  </a:cubicBezTo>
                  <a:cubicBezTo>
                    <a:pt x="151103" y="76629"/>
                    <a:pt x="151698" y="76450"/>
                    <a:pt x="151877" y="76129"/>
                  </a:cubicBezTo>
                  <a:cubicBezTo>
                    <a:pt x="151827" y="76086"/>
                    <a:pt x="151710" y="76066"/>
                    <a:pt x="151568" y="76066"/>
                  </a:cubicBezTo>
                  <a:close/>
                  <a:moveTo>
                    <a:pt x="154675" y="70937"/>
                  </a:moveTo>
                  <a:cubicBezTo>
                    <a:pt x="154341" y="70937"/>
                    <a:pt x="154222" y="71307"/>
                    <a:pt x="153996" y="71307"/>
                  </a:cubicBezTo>
                  <a:cubicBezTo>
                    <a:pt x="153889" y="71307"/>
                    <a:pt x="153746" y="71378"/>
                    <a:pt x="153746" y="71497"/>
                  </a:cubicBezTo>
                  <a:cubicBezTo>
                    <a:pt x="153746" y="71807"/>
                    <a:pt x="154187" y="71676"/>
                    <a:pt x="154306" y="71985"/>
                  </a:cubicBezTo>
                  <a:cubicBezTo>
                    <a:pt x="154329" y="72045"/>
                    <a:pt x="154365" y="72152"/>
                    <a:pt x="154413" y="72176"/>
                  </a:cubicBezTo>
                  <a:cubicBezTo>
                    <a:pt x="154508" y="72200"/>
                    <a:pt x="154579" y="72247"/>
                    <a:pt x="154675" y="72247"/>
                  </a:cubicBezTo>
                  <a:cubicBezTo>
                    <a:pt x="154865" y="72247"/>
                    <a:pt x="154996" y="72223"/>
                    <a:pt x="155199" y="72152"/>
                  </a:cubicBezTo>
                  <a:lnTo>
                    <a:pt x="155318" y="72152"/>
                  </a:lnTo>
                  <a:cubicBezTo>
                    <a:pt x="155199" y="72414"/>
                    <a:pt x="154651" y="72366"/>
                    <a:pt x="154401" y="72521"/>
                  </a:cubicBezTo>
                  <a:cubicBezTo>
                    <a:pt x="154437" y="72700"/>
                    <a:pt x="154639" y="72604"/>
                    <a:pt x="154722" y="72783"/>
                  </a:cubicBezTo>
                  <a:cubicBezTo>
                    <a:pt x="154818" y="72962"/>
                    <a:pt x="154722" y="73045"/>
                    <a:pt x="154818" y="73259"/>
                  </a:cubicBezTo>
                  <a:cubicBezTo>
                    <a:pt x="154830" y="73331"/>
                    <a:pt x="154937" y="73331"/>
                    <a:pt x="154996" y="73331"/>
                  </a:cubicBezTo>
                  <a:cubicBezTo>
                    <a:pt x="155139" y="73331"/>
                    <a:pt x="155211" y="73104"/>
                    <a:pt x="155270" y="72938"/>
                  </a:cubicBezTo>
                  <a:lnTo>
                    <a:pt x="155270" y="73128"/>
                  </a:lnTo>
                  <a:cubicBezTo>
                    <a:pt x="155295" y="73119"/>
                    <a:pt x="155318" y="73115"/>
                    <a:pt x="155340" y="73115"/>
                  </a:cubicBezTo>
                  <a:cubicBezTo>
                    <a:pt x="155575" y="73115"/>
                    <a:pt x="155686" y="73593"/>
                    <a:pt x="155937" y="73593"/>
                  </a:cubicBezTo>
                  <a:cubicBezTo>
                    <a:pt x="156234" y="73593"/>
                    <a:pt x="156723" y="73700"/>
                    <a:pt x="156913" y="73807"/>
                  </a:cubicBezTo>
                  <a:cubicBezTo>
                    <a:pt x="157104" y="73914"/>
                    <a:pt x="157604" y="74152"/>
                    <a:pt x="157675" y="74414"/>
                  </a:cubicBezTo>
                  <a:cubicBezTo>
                    <a:pt x="157770" y="74736"/>
                    <a:pt x="157663" y="75045"/>
                    <a:pt x="157913" y="75343"/>
                  </a:cubicBezTo>
                  <a:cubicBezTo>
                    <a:pt x="157806" y="75414"/>
                    <a:pt x="157461" y="75521"/>
                    <a:pt x="157461" y="75783"/>
                  </a:cubicBezTo>
                  <a:cubicBezTo>
                    <a:pt x="157461" y="75950"/>
                    <a:pt x="157627" y="75950"/>
                    <a:pt x="157747" y="75950"/>
                  </a:cubicBezTo>
                  <a:lnTo>
                    <a:pt x="158128" y="75950"/>
                  </a:lnTo>
                  <a:cubicBezTo>
                    <a:pt x="158128" y="75843"/>
                    <a:pt x="158330" y="75819"/>
                    <a:pt x="158401" y="75819"/>
                  </a:cubicBezTo>
                  <a:cubicBezTo>
                    <a:pt x="158878" y="75819"/>
                    <a:pt x="158997" y="76498"/>
                    <a:pt x="159473" y="76498"/>
                  </a:cubicBezTo>
                  <a:lnTo>
                    <a:pt x="160164" y="76498"/>
                  </a:lnTo>
                  <a:cubicBezTo>
                    <a:pt x="160164" y="76343"/>
                    <a:pt x="160318" y="76260"/>
                    <a:pt x="160247" y="75974"/>
                  </a:cubicBezTo>
                  <a:cubicBezTo>
                    <a:pt x="160509" y="75819"/>
                    <a:pt x="160473" y="75438"/>
                    <a:pt x="160926" y="75438"/>
                  </a:cubicBezTo>
                  <a:cubicBezTo>
                    <a:pt x="161521" y="75438"/>
                    <a:pt x="161842" y="76045"/>
                    <a:pt x="162211" y="76474"/>
                  </a:cubicBezTo>
                  <a:cubicBezTo>
                    <a:pt x="162247" y="76521"/>
                    <a:pt x="162390" y="76557"/>
                    <a:pt x="162390" y="76652"/>
                  </a:cubicBezTo>
                  <a:cubicBezTo>
                    <a:pt x="162390" y="76891"/>
                    <a:pt x="162807" y="77129"/>
                    <a:pt x="163081" y="77188"/>
                  </a:cubicBezTo>
                  <a:lnTo>
                    <a:pt x="163545" y="77188"/>
                  </a:lnTo>
                  <a:cubicBezTo>
                    <a:pt x="163593" y="77236"/>
                    <a:pt x="163854" y="77450"/>
                    <a:pt x="163890" y="77450"/>
                  </a:cubicBezTo>
                  <a:lnTo>
                    <a:pt x="163997" y="77450"/>
                  </a:lnTo>
                  <a:cubicBezTo>
                    <a:pt x="163997" y="77295"/>
                    <a:pt x="164128" y="77188"/>
                    <a:pt x="164235" y="77105"/>
                  </a:cubicBezTo>
                  <a:cubicBezTo>
                    <a:pt x="164188" y="77081"/>
                    <a:pt x="163914" y="77129"/>
                    <a:pt x="163878" y="77022"/>
                  </a:cubicBezTo>
                  <a:cubicBezTo>
                    <a:pt x="163843" y="76926"/>
                    <a:pt x="163807" y="76795"/>
                    <a:pt x="163700" y="76760"/>
                  </a:cubicBezTo>
                  <a:cubicBezTo>
                    <a:pt x="163690" y="76756"/>
                    <a:pt x="163679" y="76755"/>
                    <a:pt x="163668" y="76755"/>
                  </a:cubicBezTo>
                  <a:cubicBezTo>
                    <a:pt x="163633" y="76755"/>
                    <a:pt x="163593" y="76768"/>
                    <a:pt x="163557" y="76768"/>
                  </a:cubicBezTo>
                  <a:cubicBezTo>
                    <a:pt x="163524" y="76768"/>
                    <a:pt x="163493" y="76757"/>
                    <a:pt x="163473" y="76712"/>
                  </a:cubicBezTo>
                  <a:cubicBezTo>
                    <a:pt x="163438" y="76629"/>
                    <a:pt x="163390" y="76474"/>
                    <a:pt x="163331" y="76474"/>
                  </a:cubicBezTo>
                  <a:cubicBezTo>
                    <a:pt x="163200" y="76474"/>
                    <a:pt x="162985" y="76367"/>
                    <a:pt x="162938" y="76260"/>
                  </a:cubicBezTo>
                  <a:cubicBezTo>
                    <a:pt x="162795" y="75998"/>
                    <a:pt x="162831" y="75843"/>
                    <a:pt x="162640" y="75629"/>
                  </a:cubicBezTo>
                  <a:cubicBezTo>
                    <a:pt x="162604" y="75581"/>
                    <a:pt x="162295" y="75212"/>
                    <a:pt x="162295" y="75105"/>
                  </a:cubicBezTo>
                  <a:cubicBezTo>
                    <a:pt x="162295" y="74914"/>
                    <a:pt x="162640" y="74997"/>
                    <a:pt x="162640" y="74759"/>
                  </a:cubicBezTo>
                  <a:cubicBezTo>
                    <a:pt x="162640" y="74472"/>
                    <a:pt x="162501" y="74445"/>
                    <a:pt x="162352" y="74445"/>
                  </a:cubicBezTo>
                  <a:cubicBezTo>
                    <a:pt x="162317" y="74445"/>
                    <a:pt x="162281" y="74446"/>
                    <a:pt x="162247" y="74446"/>
                  </a:cubicBezTo>
                  <a:cubicBezTo>
                    <a:pt x="162185" y="74446"/>
                    <a:pt x="162126" y="74441"/>
                    <a:pt x="162080" y="74414"/>
                  </a:cubicBezTo>
                  <a:cubicBezTo>
                    <a:pt x="161652" y="74152"/>
                    <a:pt x="161664" y="73569"/>
                    <a:pt x="161080" y="73354"/>
                  </a:cubicBezTo>
                  <a:cubicBezTo>
                    <a:pt x="160997" y="73331"/>
                    <a:pt x="160854" y="73307"/>
                    <a:pt x="160854" y="73128"/>
                  </a:cubicBezTo>
                  <a:cubicBezTo>
                    <a:pt x="160628" y="73128"/>
                    <a:pt x="160521" y="72831"/>
                    <a:pt x="160306" y="72831"/>
                  </a:cubicBezTo>
                  <a:cubicBezTo>
                    <a:pt x="159902" y="72831"/>
                    <a:pt x="159342" y="72604"/>
                    <a:pt x="159080" y="72366"/>
                  </a:cubicBezTo>
                  <a:lnTo>
                    <a:pt x="159080" y="72342"/>
                  </a:lnTo>
                  <a:cubicBezTo>
                    <a:pt x="159068" y="72342"/>
                    <a:pt x="159056" y="72342"/>
                    <a:pt x="159032" y="72330"/>
                  </a:cubicBezTo>
                  <a:cubicBezTo>
                    <a:pt x="159025" y="72323"/>
                    <a:pt x="159012" y="72315"/>
                    <a:pt x="159001" y="72304"/>
                  </a:cubicBezTo>
                  <a:lnTo>
                    <a:pt x="159001" y="72304"/>
                  </a:lnTo>
                  <a:lnTo>
                    <a:pt x="159021" y="72330"/>
                  </a:lnTo>
                  <a:cubicBezTo>
                    <a:pt x="158937" y="72307"/>
                    <a:pt x="158782" y="72247"/>
                    <a:pt x="158711" y="72152"/>
                  </a:cubicBezTo>
                  <a:lnTo>
                    <a:pt x="158223" y="72152"/>
                  </a:lnTo>
                  <a:cubicBezTo>
                    <a:pt x="158116" y="72092"/>
                    <a:pt x="157973" y="71830"/>
                    <a:pt x="157747" y="71747"/>
                  </a:cubicBezTo>
                  <a:cubicBezTo>
                    <a:pt x="157699" y="71723"/>
                    <a:pt x="157556" y="71747"/>
                    <a:pt x="157532" y="71628"/>
                  </a:cubicBezTo>
                  <a:cubicBezTo>
                    <a:pt x="157318" y="71676"/>
                    <a:pt x="157104" y="72069"/>
                    <a:pt x="156937" y="72128"/>
                  </a:cubicBezTo>
                  <a:cubicBezTo>
                    <a:pt x="156687" y="72223"/>
                    <a:pt x="156639" y="72247"/>
                    <a:pt x="156496" y="72414"/>
                  </a:cubicBezTo>
                  <a:cubicBezTo>
                    <a:pt x="156461" y="72461"/>
                    <a:pt x="156306" y="72783"/>
                    <a:pt x="156175" y="72783"/>
                  </a:cubicBezTo>
                  <a:cubicBezTo>
                    <a:pt x="156068" y="72783"/>
                    <a:pt x="155818" y="72438"/>
                    <a:pt x="155818" y="72342"/>
                  </a:cubicBezTo>
                  <a:cubicBezTo>
                    <a:pt x="155651" y="72342"/>
                    <a:pt x="155544" y="72259"/>
                    <a:pt x="155544" y="72152"/>
                  </a:cubicBezTo>
                  <a:lnTo>
                    <a:pt x="155544" y="71378"/>
                  </a:lnTo>
                  <a:cubicBezTo>
                    <a:pt x="155211" y="71283"/>
                    <a:pt x="154972" y="70937"/>
                    <a:pt x="154675" y="70937"/>
                  </a:cubicBezTo>
                  <a:close/>
                  <a:moveTo>
                    <a:pt x="169784" y="77057"/>
                  </a:moveTo>
                  <a:cubicBezTo>
                    <a:pt x="169772" y="77188"/>
                    <a:pt x="169891" y="77522"/>
                    <a:pt x="170070" y="77522"/>
                  </a:cubicBezTo>
                  <a:cubicBezTo>
                    <a:pt x="170058" y="77474"/>
                    <a:pt x="170070" y="77426"/>
                    <a:pt x="170070" y="77391"/>
                  </a:cubicBezTo>
                  <a:cubicBezTo>
                    <a:pt x="170070" y="77212"/>
                    <a:pt x="169927" y="77176"/>
                    <a:pt x="169784" y="77057"/>
                  </a:cubicBezTo>
                  <a:close/>
                  <a:moveTo>
                    <a:pt x="153959" y="77837"/>
                  </a:moveTo>
                  <a:cubicBezTo>
                    <a:pt x="153766" y="77837"/>
                    <a:pt x="153630" y="77881"/>
                    <a:pt x="153365" y="77950"/>
                  </a:cubicBezTo>
                  <a:cubicBezTo>
                    <a:pt x="153436" y="78045"/>
                    <a:pt x="153687" y="78165"/>
                    <a:pt x="153913" y="78165"/>
                  </a:cubicBezTo>
                  <a:lnTo>
                    <a:pt x="154091" y="78165"/>
                  </a:lnTo>
                  <a:lnTo>
                    <a:pt x="154091" y="77843"/>
                  </a:lnTo>
                  <a:cubicBezTo>
                    <a:pt x="154044" y="77839"/>
                    <a:pt x="154000" y="77837"/>
                    <a:pt x="153959" y="77837"/>
                  </a:cubicBezTo>
                  <a:close/>
                  <a:moveTo>
                    <a:pt x="178940" y="80986"/>
                  </a:moveTo>
                  <a:cubicBezTo>
                    <a:pt x="178821" y="80986"/>
                    <a:pt x="178368" y="81010"/>
                    <a:pt x="178368" y="81272"/>
                  </a:cubicBezTo>
                  <a:cubicBezTo>
                    <a:pt x="178368" y="81332"/>
                    <a:pt x="178428" y="81474"/>
                    <a:pt x="178487" y="81474"/>
                  </a:cubicBezTo>
                  <a:cubicBezTo>
                    <a:pt x="178666" y="81474"/>
                    <a:pt x="178713" y="81248"/>
                    <a:pt x="178940" y="81189"/>
                  </a:cubicBezTo>
                  <a:lnTo>
                    <a:pt x="178940" y="80986"/>
                  </a:lnTo>
                  <a:close/>
                  <a:moveTo>
                    <a:pt x="178071" y="81617"/>
                  </a:moveTo>
                  <a:cubicBezTo>
                    <a:pt x="177904" y="81689"/>
                    <a:pt x="177654" y="81748"/>
                    <a:pt x="177654" y="82034"/>
                  </a:cubicBezTo>
                  <a:cubicBezTo>
                    <a:pt x="177654" y="82117"/>
                    <a:pt x="177880" y="82165"/>
                    <a:pt x="178035" y="82165"/>
                  </a:cubicBezTo>
                  <a:cubicBezTo>
                    <a:pt x="178085" y="82165"/>
                    <a:pt x="178118" y="82169"/>
                    <a:pt x="178144" y="82169"/>
                  </a:cubicBezTo>
                  <a:cubicBezTo>
                    <a:pt x="178191" y="82169"/>
                    <a:pt x="178215" y="82155"/>
                    <a:pt x="178285" y="82070"/>
                  </a:cubicBezTo>
                  <a:lnTo>
                    <a:pt x="178285" y="81820"/>
                  </a:lnTo>
                  <a:cubicBezTo>
                    <a:pt x="178190" y="81796"/>
                    <a:pt x="178118" y="81724"/>
                    <a:pt x="178071" y="81617"/>
                  </a:cubicBezTo>
                  <a:close/>
                  <a:moveTo>
                    <a:pt x="111526" y="78557"/>
                  </a:moveTo>
                  <a:cubicBezTo>
                    <a:pt x="111443" y="78736"/>
                    <a:pt x="111503" y="79105"/>
                    <a:pt x="111419" y="79212"/>
                  </a:cubicBezTo>
                  <a:cubicBezTo>
                    <a:pt x="111122" y="79558"/>
                    <a:pt x="110562" y="80379"/>
                    <a:pt x="110145" y="80665"/>
                  </a:cubicBezTo>
                  <a:cubicBezTo>
                    <a:pt x="109621" y="81034"/>
                    <a:pt x="108967" y="80974"/>
                    <a:pt x="108967" y="82034"/>
                  </a:cubicBezTo>
                  <a:cubicBezTo>
                    <a:pt x="108967" y="82379"/>
                    <a:pt x="109240" y="82927"/>
                    <a:pt x="109240" y="83165"/>
                  </a:cubicBezTo>
                  <a:cubicBezTo>
                    <a:pt x="109240" y="83201"/>
                    <a:pt x="108883" y="84141"/>
                    <a:pt x="108883" y="84141"/>
                  </a:cubicBezTo>
                  <a:cubicBezTo>
                    <a:pt x="108836" y="84141"/>
                    <a:pt x="108514" y="84487"/>
                    <a:pt x="108514" y="84570"/>
                  </a:cubicBezTo>
                  <a:cubicBezTo>
                    <a:pt x="108514" y="84903"/>
                    <a:pt x="108514" y="85249"/>
                    <a:pt x="108729" y="85439"/>
                  </a:cubicBezTo>
                  <a:cubicBezTo>
                    <a:pt x="108752" y="85594"/>
                    <a:pt x="108693" y="85701"/>
                    <a:pt x="108693" y="85987"/>
                  </a:cubicBezTo>
                  <a:cubicBezTo>
                    <a:pt x="108693" y="86547"/>
                    <a:pt x="109098" y="87178"/>
                    <a:pt x="109550" y="87178"/>
                  </a:cubicBezTo>
                  <a:cubicBezTo>
                    <a:pt x="110657" y="87178"/>
                    <a:pt x="110812" y="85725"/>
                    <a:pt x="111145" y="84749"/>
                  </a:cubicBezTo>
                  <a:cubicBezTo>
                    <a:pt x="111538" y="83510"/>
                    <a:pt x="111955" y="82427"/>
                    <a:pt x="111955" y="80843"/>
                  </a:cubicBezTo>
                  <a:cubicBezTo>
                    <a:pt x="111991" y="80843"/>
                    <a:pt x="112169" y="80903"/>
                    <a:pt x="112265" y="80951"/>
                  </a:cubicBezTo>
                  <a:lnTo>
                    <a:pt x="112265" y="80617"/>
                  </a:lnTo>
                  <a:cubicBezTo>
                    <a:pt x="112086" y="80058"/>
                    <a:pt x="112134" y="78653"/>
                    <a:pt x="111526" y="78557"/>
                  </a:cubicBezTo>
                  <a:close/>
                  <a:moveTo>
                    <a:pt x="140078" y="8751"/>
                  </a:moveTo>
                  <a:cubicBezTo>
                    <a:pt x="139137" y="8751"/>
                    <a:pt x="138756" y="9597"/>
                    <a:pt x="138268" y="10049"/>
                  </a:cubicBezTo>
                  <a:cubicBezTo>
                    <a:pt x="138017" y="10283"/>
                    <a:pt x="136789" y="10909"/>
                    <a:pt x="136147" y="10909"/>
                  </a:cubicBezTo>
                  <a:cubicBezTo>
                    <a:pt x="135874" y="10909"/>
                    <a:pt x="135707" y="10795"/>
                    <a:pt x="135768" y="10490"/>
                  </a:cubicBezTo>
                  <a:lnTo>
                    <a:pt x="135768" y="10490"/>
                  </a:lnTo>
                  <a:cubicBezTo>
                    <a:pt x="135172" y="10704"/>
                    <a:pt x="132624" y="10906"/>
                    <a:pt x="131291" y="12335"/>
                  </a:cubicBezTo>
                  <a:cubicBezTo>
                    <a:pt x="131017" y="12633"/>
                    <a:pt x="130934" y="13526"/>
                    <a:pt x="130517" y="13526"/>
                  </a:cubicBezTo>
                  <a:cubicBezTo>
                    <a:pt x="130336" y="13526"/>
                    <a:pt x="130012" y="13502"/>
                    <a:pt x="129645" y="13502"/>
                  </a:cubicBezTo>
                  <a:cubicBezTo>
                    <a:pt x="128777" y="13502"/>
                    <a:pt x="127671" y="13632"/>
                    <a:pt x="127671" y="14502"/>
                  </a:cubicBezTo>
                  <a:cubicBezTo>
                    <a:pt x="127671" y="14764"/>
                    <a:pt x="127874" y="15026"/>
                    <a:pt x="127933" y="15371"/>
                  </a:cubicBezTo>
                  <a:cubicBezTo>
                    <a:pt x="127802" y="15474"/>
                    <a:pt x="127699" y="15509"/>
                    <a:pt x="127573" y="15509"/>
                  </a:cubicBezTo>
                  <a:cubicBezTo>
                    <a:pt x="127319" y="15509"/>
                    <a:pt x="126973" y="15371"/>
                    <a:pt x="126124" y="15371"/>
                  </a:cubicBezTo>
                  <a:cubicBezTo>
                    <a:pt x="125808" y="15879"/>
                    <a:pt x="125594" y="16065"/>
                    <a:pt x="125442" y="16065"/>
                  </a:cubicBezTo>
                  <a:cubicBezTo>
                    <a:pt x="125078" y="16065"/>
                    <a:pt x="125074" y="14994"/>
                    <a:pt x="124897" y="14716"/>
                  </a:cubicBezTo>
                  <a:cubicBezTo>
                    <a:pt x="124802" y="15419"/>
                    <a:pt x="124421" y="15716"/>
                    <a:pt x="123957" y="16026"/>
                  </a:cubicBezTo>
                  <a:cubicBezTo>
                    <a:pt x="124099" y="16633"/>
                    <a:pt x="124873" y="17264"/>
                    <a:pt x="124314" y="17979"/>
                  </a:cubicBezTo>
                  <a:cubicBezTo>
                    <a:pt x="123933" y="18467"/>
                    <a:pt x="125052" y="20086"/>
                    <a:pt x="124469" y="20086"/>
                  </a:cubicBezTo>
                  <a:cubicBezTo>
                    <a:pt x="123707" y="20086"/>
                    <a:pt x="123504" y="16800"/>
                    <a:pt x="123504" y="16133"/>
                  </a:cubicBezTo>
                  <a:cubicBezTo>
                    <a:pt x="123504" y="15395"/>
                    <a:pt x="124504" y="15097"/>
                    <a:pt x="122956" y="14716"/>
                  </a:cubicBezTo>
                  <a:cubicBezTo>
                    <a:pt x="122914" y="14707"/>
                    <a:pt x="122869" y="14702"/>
                    <a:pt x="122823" y="14702"/>
                  </a:cubicBezTo>
                  <a:cubicBezTo>
                    <a:pt x="122015" y="14702"/>
                    <a:pt x="120694" y="16118"/>
                    <a:pt x="120694" y="16895"/>
                  </a:cubicBezTo>
                  <a:cubicBezTo>
                    <a:pt x="120694" y="17895"/>
                    <a:pt x="121075" y="18538"/>
                    <a:pt x="121504" y="19062"/>
                  </a:cubicBezTo>
                  <a:cubicBezTo>
                    <a:pt x="121811" y="19637"/>
                    <a:pt x="121803" y="19843"/>
                    <a:pt x="121618" y="19843"/>
                  </a:cubicBezTo>
                  <a:cubicBezTo>
                    <a:pt x="121193" y="19843"/>
                    <a:pt x="119836" y="18761"/>
                    <a:pt x="119206" y="18562"/>
                  </a:cubicBezTo>
                  <a:cubicBezTo>
                    <a:pt x="118537" y="18356"/>
                    <a:pt x="118107" y="18279"/>
                    <a:pt x="117835" y="18279"/>
                  </a:cubicBezTo>
                  <a:cubicBezTo>
                    <a:pt x="117102" y="18279"/>
                    <a:pt x="117524" y="18842"/>
                    <a:pt x="117515" y="18955"/>
                  </a:cubicBezTo>
                  <a:cubicBezTo>
                    <a:pt x="117488" y="19596"/>
                    <a:pt x="117384" y="19795"/>
                    <a:pt x="117248" y="19795"/>
                  </a:cubicBezTo>
                  <a:cubicBezTo>
                    <a:pt x="117029" y="19795"/>
                    <a:pt x="116726" y="19276"/>
                    <a:pt x="116527" y="19276"/>
                  </a:cubicBezTo>
                  <a:cubicBezTo>
                    <a:pt x="116073" y="19276"/>
                    <a:pt x="115260" y="19854"/>
                    <a:pt x="114532" y="19854"/>
                  </a:cubicBezTo>
                  <a:cubicBezTo>
                    <a:pt x="114344" y="19854"/>
                    <a:pt x="114160" y="19815"/>
                    <a:pt x="113991" y="19717"/>
                  </a:cubicBezTo>
                  <a:cubicBezTo>
                    <a:pt x="113916" y="19485"/>
                    <a:pt x="113765" y="19389"/>
                    <a:pt x="113565" y="19389"/>
                  </a:cubicBezTo>
                  <a:cubicBezTo>
                    <a:pt x="112657" y="19389"/>
                    <a:pt x="110727" y="21348"/>
                    <a:pt x="110181" y="21348"/>
                  </a:cubicBezTo>
                  <a:cubicBezTo>
                    <a:pt x="109967" y="21348"/>
                    <a:pt x="109645" y="21158"/>
                    <a:pt x="109729" y="20907"/>
                  </a:cubicBezTo>
                  <a:cubicBezTo>
                    <a:pt x="109901" y="20377"/>
                    <a:pt x="109818" y="19478"/>
                    <a:pt x="109556" y="19478"/>
                  </a:cubicBezTo>
                  <a:cubicBezTo>
                    <a:pt x="109383" y="19478"/>
                    <a:pt x="109131" y="19869"/>
                    <a:pt x="108824" y="21015"/>
                  </a:cubicBezTo>
                  <a:cubicBezTo>
                    <a:pt x="108776" y="21205"/>
                    <a:pt x="109098" y="21277"/>
                    <a:pt x="109098" y="21669"/>
                  </a:cubicBezTo>
                  <a:cubicBezTo>
                    <a:pt x="109098" y="22022"/>
                    <a:pt x="108896" y="22099"/>
                    <a:pt x="108628" y="22099"/>
                  </a:cubicBezTo>
                  <a:cubicBezTo>
                    <a:pt x="108421" y="22099"/>
                    <a:pt x="108174" y="22053"/>
                    <a:pt x="107950" y="22053"/>
                  </a:cubicBezTo>
                  <a:cubicBezTo>
                    <a:pt x="107840" y="22053"/>
                    <a:pt x="107736" y="22064"/>
                    <a:pt x="107645" y="22098"/>
                  </a:cubicBezTo>
                  <a:cubicBezTo>
                    <a:pt x="107237" y="22259"/>
                    <a:pt x="107313" y="23607"/>
                    <a:pt x="106302" y="23607"/>
                  </a:cubicBezTo>
                  <a:cubicBezTo>
                    <a:pt x="106043" y="23607"/>
                    <a:pt x="105714" y="23519"/>
                    <a:pt x="105288" y="23301"/>
                  </a:cubicBezTo>
                  <a:lnTo>
                    <a:pt x="105288" y="24170"/>
                  </a:lnTo>
                  <a:cubicBezTo>
                    <a:pt x="104252" y="24063"/>
                    <a:pt x="104383" y="22729"/>
                    <a:pt x="104026" y="22098"/>
                  </a:cubicBezTo>
                  <a:cubicBezTo>
                    <a:pt x="104155" y="22098"/>
                    <a:pt x="104274" y="22097"/>
                    <a:pt x="104387" y="22097"/>
                  </a:cubicBezTo>
                  <a:cubicBezTo>
                    <a:pt x="104951" y="22097"/>
                    <a:pt x="105353" y="22114"/>
                    <a:pt x="105978" y="22312"/>
                  </a:cubicBezTo>
                  <a:cubicBezTo>
                    <a:pt x="106070" y="22340"/>
                    <a:pt x="106169" y="22354"/>
                    <a:pt x="106273" y="22354"/>
                  </a:cubicBezTo>
                  <a:cubicBezTo>
                    <a:pt x="107314" y="22354"/>
                    <a:pt x="108735" y="21014"/>
                    <a:pt x="105919" y="19931"/>
                  </a:cubicBezTo>
                  <a:cubicBezTo>
                    <a:pt x="105038" y="19598"/>
                    <a:pt x="103073" y="18407"/>
                    <a:pt x="102478" y="18407"/>
                  </a:cubicBezTo>
                  <a:cubicBezTo>
                    <a:pt x="102444" y="18407"/>
                    <a:pt x="102423" y="18366"/>
                    <a:pt x="102270" y="18366"/>
                  </a:cubicBezTo>
                  <a:cubicBezTo>
                    <a:pt x="102204" y="18366"/>
                    <a:pt x="102115" y="18374"/>
                    <a:pt x="101990" y="18395"/>
                  </a:cubicBezTo>
                  <a:cubicBezTo>
                    <a:pt x="101930" y="18395"/>
                    <a:pt x="101549" y="18324"/>
                    <a:pt x="101394" y="18300"/>
                  </a:cubicBezTo>
                  <a:cubicBezTo>
                    <a:pt x="101394" y="18169"/>
                    <a:pt x="101263" y="18157"/>
                    <a:pt x="101085" y="17979"/>
                  </a:cubicBezTo>
                  <a:cubicBezTo>
                    <a:pt x="101501" y="17800"/>
                    <a:pt x="101644" y="17979"/>
                    <a:pt x="101811" y="17455"/>
                  </a:cubicBezTo>
                  <a:cubicBezTo>
                    <a:pt x="101668" y="17371"/>
                    <a:pt x="101263" y="17109"/>
                    <a:pt x="101180" y="17109"/>
                  </a:cubicBezTo>
                  <a:cubicBezTo>
                    <a:pt x="101025" y="17109"/>
                    <a:pt x="100954" y="17264"/>
                    <a:pt x="100906" y="17431"/>
                  </a:cubicBezTo>
                  <a:cubicBezTo>
                    <a:pt x="100704" y="17407"/>
                    <a:pt x="100739" y="17217"/>
                    <a:pt x="100716" y="16931"/>
                  </a:cubicBezTo>
                  <a:lnTo>
                    <a:pt x="100716" y="16931"/>
                  </a:lnTo>
                  <a:cubicBezTo>
                    <a:pt x="100430" y="17157"/>
                    <a:pt x="100287" y="17240"/>
                    <a:pt x="100037" y="17538"/>
                  </a:cubicBezTo>
                  <a:cubicBezTo>
                    <a:pt x="100013" y="17407"/>
                    <a:pt x="100013" y="17300"/>
                    <a:pt x="99942" y="17157"/>
                  </a:cubicBezTo>
                  <a:cubicBezTo>
                    <a:pt x="99646" y="17339"/>
                    <a:pt x="99535" y="17803"/>
                    <a:pt x="99215" y="17803"/>
                  </a:cubicBezTo>
                  <a:cubicBezTo>
                    <a:pt x="99199" y="17803"/>
                    <a:pt x="99184" y="17802"/>
                    <a:pt x="99168" y="17800"/>
                  </a:cubicBezTo>
                  <a:cubicBezTo>
                    <a:pt x="99239" y="17502"/>
                    <a:pt x="99549" y="17407"/>
                    <a:pt x="99549" y="17109"/>
                  </a:cubicBezTo>
                  <a:cubicBezTo>
                    <a:pt x="99549" y="17050"/>
                    <a:pt x="99519" y="17027"/>
                    <a:pt x="99470" y="17027"/>
                  </a:cubicBezTo>
                  <a:cubicBezTo>
                    <a:pt x="99281" y="17027"/>
                    <a:pt x="98802" y="17371"/>
                    <a:pt x="98584" y="17371"/>
                  </a:cubicBezTo>
                  <a:cubicBezTo>
                    <a:pt x="98418" y="17371"/>
                    <a:pt x="98311" y="17193"/>
                    <a:pt x="98203" y="17038"/>
                  </a:cubicBezTo>
                  <a:cubicBezTo>
                    <a:pt x="98144" y="17169"/>
                    <a:pt x="97822" y="17264"/>
                    <a:pt x="97822" y="17371"/>
                  </a:cubicBezTo>
                  <a:cubicBezTo>
                    <a:pt x="97822" y="17526"/>
                    <a:pt x="97953" y="17562"/>
                    <a:pt x="98096" y="17633"/>
                  </a:cubicBezTo>
                  <a:cubicBezTo>
                    <a:pt x="97763" y="17848"/>
                    <a:pt x="97465" y="17717"/>
                    <a:pt x="97227" y="18241"/>
                  </a:cubicBezTo>
                  <a:lnTo>
                    <a:pt x="97227" y="17871"/>
                  </a:lnTo>
                  <a:cubicBezTo>
                    <a:pt x="96846" y="17895"/>
                    <a:pt x="96787" y="18395"/>
                    <a:pt x="96548" y="18455"/>
                  </a:cubicBezTo>
                  <a:lnTo>
                    <a:pt x="96548" y="18193"/>
                  </a:lnTo>
                  <a:cubicBezTo>
                    <a:pt x="96286" y="18264"/>
                    <a:pt x="95953" y="18241"/>
                    <a:pt x="95775" y="18455"/>
                  </a:cubicBezTo>
                  <a:cubicBezTo>
                    <a:pt x="95846" y="18538"/>
                    <a:pt x="95834" y="18514"/>
                    <a:pt x="95917" y="18633"/>
                  </a:cubicBezTo>
                  <a:cubicBezTo>
                    <a:pt x="95856" y="18672"/>
                    <a:pt x="95800" y="18683"/>
                    <a:pt x="95746" y="18683"/>
                  </a:cubicBezTo>
                  <a:cubicBezTo>
                    <a:pt x="95684" y="18683"/>
                    <a:pt x="95624" y="18669"/>
                    <a:pt x="95560" y="18669"/>
                  </a:cubicBezTo>
                  <a:cubicBezTo>
                    <a:pt x="95370" y="18669"/>
                    <a:pt x="95227" y="18848"/>
                    <a:pt x="95143" y="19014"/>
                  </a:cubicBezTo>
                  <a:cubicBezTo>
                    <a:pt x="95180" y="19012"/>
                    <a:pt x="95208" y="19010"/>
                    <a:pt x="95231" y="19010"/>
                  </a:cubicBezTo>
                  <a:cubicBezTo>
                    <a:pt x="95306" y="19010"/>
                    <a:pt x="95329" y="19026"/>
                    <a:pt x="95429" y="19062"/>
                  </a:cubicBezTo>
                  <a:cubicBezTo>
                    <a:pt x="95394" y="19086"/>
                    <a:pt x="95191" y="19610"/>
                    <a:pt x="95108" y="19610"/>
                  </a:cubicBezTo>
                  <a:cubicBezTo>
                    <a:pt x="94870" y="19610"/>
                    <a:pt x="94798" y="19383"/>
                    <a:pt x="94501" y="19383"/>
                  </a:cubicBezTo>
                  <a:cubicBezTo>
                    <a:pt x="94560" y="19241"/>
                    <a:pt x="94536" y="19133"/>
                    <a:pt x="94453" y="19003"/>
                  </a:cubicBezTo>
                  <a:cubicBezTo>
                    <a:pt x="94393" y="19062"/>
                    <a:pt x="94346" y="19145"/>
                    <a:pt x="94286" y="19276"/>
                  </a:cubicBezTo>
                  <a:cubicBezTo>
                    <a:pt x="94239" y="19276"/>
                    <a:pt x="94203" y="19217"/>
                    <a:pt x="94143" y="19217"/>
                  </a:cubicBezTo>
                  <a:cubicBezTo>
                    <a:pt x="94000" y="19217"/>
                    <a:pt x="93905" y="19348"/>
                    <a:pt x="93870" y="19562"/>
                  </a:cubicBezTo>
                  <a:cubicBezTo>
                    <a:pt x="93870" y="19562"/>
                    <a:pt x="94048" y="19634"/>
                    <a:pt x="94143" y="19634"/>
                  </a:cubicBezTo>
                  <a:cubicBezTo>
                    <a:pt x="94072" y="19669"/>
                    <a:pt x="93870" y="19776"/>
                    <a:pt x="93774" y="19931"/>
                  </a:cubicBezTo>
                  <a:cubicBezTo>
                    <a:pt x="94215" y="19931"/>
                    <a:pt x="94393" y="19645"/>
                    <a:pt x="94846" y="19538"/>
                  </a:cubicBezTo>
                  <a:lnTo>
                    <a:pt x="94846" y="19538"/>
                  </a:lnTo>
                  <a:cubicBezTo>
                    <a:pt x="94762" y="20003"/>
                    <a:pt x="94250" y="20741"/>
                    <a:pt x="93870" y="20907"/>
                  </a:cubicBezTo>
                  <a:cubicBezTo>
                    <a:pt x="93489" y="21086"/>
                    <a:pt x="93238" y="21384"/>
                    <a:pt x="93024" y="21824"/>
                  </a:cubicBezTo>
                  <a:cubicBezTo>
                    <a:pt x="93024" y="21848"/>
                    <a:pt x="92834" y="22324"/>
                    <a:pt x="92834" y="22324"/>
                  </a:cubicBezTo>
                  <a:cubicBezTo>
                    <a:pt x="92691" y="22324"/>
                    <a:pt x="92727" y="22991"/>
                    <a:pt x="92512" y="23193"/>
                  </a:cubicBezTo>
                  <a:cubicBezTo>
                    <a:pt x="91965" y="23705"/>
                    <a:pt x="91655" y="24467"/>
                    <a:pt x="90857" y="24706"/>
                  </a:cubicBezTo>
                  <a:cubicBezTo>
                    <a:pt x="91024" y="24753"/>
                    <a:pt x="91095" y="24801"/>
                    <a:pt x="91298" y="24860"/>
                  </a:cubicBezTo>
                  <a:cubicBezTo>
                    <a:pt x="91250" y="24854"/>
                    <a:pt x="91205" y="24851"/>
                    <a:pt x="91163" y="24851"/>
                  </a:cubicBezTo>
                  <a:cubicBezTo>
                    <a:pt x="90631" y="24851"/>
                    <a:pt x="90548" y="25309"/>
                    <a:pt x="90250" y="25408"/>
                  </a:cubicBezTo>
                  <a:cubicBezTo>
                    <a:pt x="89845" y="25527"/>
                    <a:pt x="89643" y="25801"/>
                    <a:pt x="89428" y="26158"/>
                  </a:cubicBezTo>
                  <a:cubicBezTo>
                    <a:pt x="89321" y="26361"/>
                    <a:pt x="89036" y="26337"/>
                    <a:pt x="89036" y="26658"/>
                  </a:cubicBezTo>
                  <a:cubicBezTo>
                    <a:pt x="89036" y="27277"/>
                    <a:pt x="89071" y="27813"/>
                    <a:pt x="89345" y="28206"/>
                  </a:cubicBezTo>
                  <a:cubicBezTo>
                    <a:pt x="89250" y="28361"/>
                    <a:pt x="89047" y="28623"/>
                    <a:pt x="89047" y="28766"/>
                  </a:cubicBezTo>
                  <a:cubicBezTo>
                    <a:pt x="89274" y="28658"/>
                    <a:pt x="89274" y="28658"/>
                    <a:pt x="89524" y="28658"/>
                  </a:cubicBezTo>
                  <a:lnTo>
                    <a:pt x="89524" y="28992"/>
                  </a:lnTo>
                  <a:cubicBezTo>
                    <a:pt x="89452" y="29028"/>
                    <a:pt x="89214" y="29135"/>
                    <a:pt x="89214" y="29313"/>
                  </a:cubicBezTo>
                  <a:cubicBezTo>
                    <a:pt x="89214" y="29397"/>
                    <a:pt x="89917" y="29921"/>
                    <a:pt x="90024" y="29921"/>
                  </a:cubicBezTo>
                  <a:cubicBezTo>
                    <a:pt x="90786" y="29921"/>
                    <a:pt x="91369" y="29099"/>
                    <a:pt x="91750" y="28444"/>
                  </a:cubicBezTo>
                  <a:cubicBezTo>
                    <a:pt x="91869" y="28647"/>
                    <a:pt x="91917" y="28825"/>
                    <a:pt x="92107" y="28956"/>
                  </a:cubicBezTo>
                  <a:cubicBezTo>
                    <a:pt x="92072" y="29039"/>
                    <a:pt x="92024" y="29159"/>
                    <a:pt x="92024" y="29266"/>
                  </a:cubicBezTo>
                  <a:cubicBezTo>
                    <a:pt x="92024" y="29659"/>
                    <a:pt x="92298" y="29742"/>
                    <a:pt x="92381" y="30075"/>
                  </a:cubicBezTo>
                  <a:cubicBezTo>
                    <a:pt x="92512" y="30552"/>
                    <a:pt x="92476" y="30849"/>
                    <a:pt x="92786" y="31218"/>
                  </a:cubicBezTo>
                  <a:cubicBezTo>
                    <a:pt x="92786" y="31290"/>
                    <a:pt x="92750" y="31373"/>
                    <a:pt x="92750" y="31445"/>
                  </a:cubicBezTo>
                  <a:cubicBezTo>
                    <a:pt x="92750" y="31552"/>
                    <a:pt x="93000" y="32457"/>
                    <a:pt x="93143" y="32457"/>
                  </a:cubicBezTo>
                  <a:cubicBezTo>
                    <a:pt x="93596" y="32457"/>
                    <a:pt x="93703" y="31766"/>
                    <a:pt x="94012" y="31766"/>
                  </a:cubicBezTo>
                  <a:lnTo>
                    <a:pt x="94501" y="31766"/>
                  </a:lnTo>
                  <a:cubicBezTo>
                    <a:pt x="94560" y="31349"/>
                    <a:pt x="94989" y="31314"/>
                    <a:pt x="95048" y="30718"/>
                  </a:cubicBezTo>
                  <a:cubicBezTo>
                    <a:pt x="94941" y="30706"/>
                    <a:pt x="94774" y="30611"/>
                    <a:pt x="94774" y="30361"/>
                  </a:cubicBezTo>
                  <a:cubicBezTo>
                    <a:pt x="94774" y="29897"/>
                    <a:pt x="94917" y="29266"/>
                    <a:pt x="95286" y="29266"/>
                  </a:cubicBezTo>
                  <a:cubicBezTo>
                    <a:pt x="95465" y="29266"/>
                    <a:pt x="96013" y="28730"/>
                    <a:pt x="96013" y="28397"/>
                  </a:cubicBezTo>
                  <a:cubicBezTo>
                    <a:pt x="96013" y="27992"/>
                    <a:pt x="95524" y="27599"/>
                    <a:pt x="95191" y="27527"/>
                  </a:cubicBezTo>
                  <a:cubicBezTo>
                    <a:pt x="95191" y="27384"/>
                    <a:pt x="95143" y="27230"/>
                    <a:pt x="95048" y="27146"/>
                  </a:cubicBezTo>
                  <a:lnTo>
                    <a:pt x="95048" y="26706"/>
                  </a:lnTo>
                  <a:cubicBezTo>
                    <a:pt x="95322" y="26551"/>
                    <a:pt x="95143" y="26146"/>
                    <a:pt x="95286" y="25837"/>
                  </a:cubicBezTo>
                  <a:cubicBezTo>
                    <a:pt x="95465" y="25444"/>
                    <a:pt x="95786" y="25360"/>
                    <a:pt x="96096" y="25146"/>
                  </a:cubicBezTo>
                  <a:cubicBezTo>
                    <a:pt x="96477" y="24884"/>
                    <a:pt x="97310" y="24444"/>
                    <a:pt x="97310" y="23955"/>
                  </a:cubicBezTo>
                  <a:cubicBezTo>
                    <a:pt x="97370" y="23813"/>
                    <a:pt x="97310" y="23705"/>
                    <a:pt x="97310" y="23444"/>
                  </a:cubicBezTo>
                  <a:cubicBezTo>
                    <a:pt x="97310" y="22836"/>
                    <a:pt x="97799" y="22586"/>
                    <a:pt x="98406" y="22586"/>
                  </a:cubicBezTo>
                  <a:cubicBezTo>
                    <a:pt x="98858" y="22586"/>
                    <a:pt x="99454" y="22693"/>
                    <a:pt x="99454" y="23229"/>
                  </a:cubicBezTo>
                  <a:cubicBezTo>
                    <a:pt x="99454" y="23598"/>
                    <a:pt x="99013" y="23705"/>
                    <a:pt x="98763" y="23884"/>
                  </a:cubicBezTo>
                  <a:cubicBezTo>
                    <a:pt x="98299" y="24206"/>
                    <a:pt x="97894" y="25408"/>
                    <a:pt x="97132" y="25408"/>
                  </a:cubicBezTo>
                  <a:cubicBezTo>
                    <a:pt x="97168" y="25551"/>
                    <a:pt x="97132" y="25682"/>
                    <a:pt x="97132" y="25837"/>
                  </a:cubicBezTo>
                  <a:cubicBezTo>
                    <a:pt x="97132" y="26075"/>
                    <a:pt x="97299" y="26575"/>
                    <a:pt x="97477" y="26658"/>
                  </a:cubicBezTo>
                  <a:cubicBezTo>
                    <a:pt x="97418" y="26765"/>
                    <a:pt x="97227" y="26920"/>
                    <a:pt x="97227" y="27146"/>
                  </a:cubicBezTo>
                  <a:cubicBezTo>
                    <a:pt x="97227" y="27599"/>
                    <a:pt x="97620" y="27896"/>
                    <a:pt x="98001" y="27896"/>
                  </a:cubicBezTo>
                  <a:cubicBezTo>
                    <a:pt x="98001" y="28135"/>
                    <a:pt x="98168" y="28182"/>
                    <a:pt x="98406" y="28182"/>
                  </a:cubicBezTo>
                  <a:cubicBezTo>
                    <a:pt x="98703" y="28182"/>
                    <a:pt x="99120" y="27992"/>
                    <a:pt x="99489" y="27861"/>
                  </a:cubicBezTo>
                  <a:cubicBezTo>
                    <a:pt x="99560" y="27873"/>
                    <a:pt x="99651" y="27880"/>
                    <a:pt x="99752" y="27880"/>
                  </a:cubicBezTo>
                  <a:cubicBezTo>
                    <a:pt x="100148" y="27880"/>
                    <a:pt x="100704" y="27771"/>
                    <a:pt x="100847" y="27420"/>
                  </a:cubicBezTo>
                  <a:cubicBezTo>
                    <a:pt x="100989" y="27658"/>
                    <a:pt x="101180" y="27777"/>
                    <a:pt x="101299" y="28182"/>
                  </a:cubicBezTo>
                  <a:cubicBezTo>
                    <a:pt x="101085" y="28361"/>
                    <a:pt x="100537" y="28658"/>
                    <a:pt x="100311" y="28658"/>
                  </a:cubicBezTo>
                  <a:cubicBezTo>
                    <a:pt x="100001" y="28658"/>
                    <a:pt x="99799" y="28504"/>
                    <a:pt x="99394" y="28504"/>
                  </a:cubicBezTo>
                  <a:cubicBezTo>
                    <a:pt x="99001" y="28504"/>
                    <a:pt x="98084" y="28944"/>
                    <a:pt x="98370" y="29254"/>
                  </a:cubicBezTo>
                  <a:cubicBezTo>
                    <a:pt x="99275" y="30290"/>
                    <a:pt x="98799" y="30683"/>
                    <a:pt x="98584" y="30683"/>
                  </a:cubicBezTo>
                  <a:cubicBezTo>
                    <a:pt x="98215" y="30683"/>
                    <a:pt x="98168" y="30135"/>
                    <a:pt x="97858" y="30135"/>
                  </a:cubicBezTo>
                  <a:cubicBezTo>
                    <a:pt x="97537" y="30135"/>
                    <a:pt x="97132" y="31135"/>
                    <a:pt x="97132" y="31659"/>
                  </a:cubicBezTo>
                  <a:cubicBezTo>
                    <a:pt x="97132" y="32504"/>
                    <a:pt x="96548" y="32385"/>
                    <a:pt x="96513" y="33147"/>
                  </a:cubicBezTo>
                  <a:cubicBezTo>
                    <a:pt x="96310" y="33171"/>
                    <a:pt x="96084" y="33195"/>
                    <a:pt x="95870" y="33195"/>
                  </a:cubicBezTo>
                  <a:cubicBezTo>
                    <a:pt x="95870" y="33159"/>
                    <a:pt x="95905" y="33040"/>
                    <a:pt x="95941" y="32957"/>
                  </a:cubicBezTo>
                  <a:cubicBezTo>
                    <a:pt x="95810" y="32897"/>
                    <a:pt x="95560" y="32873"/>
                    <a:pt x="95322" y="32873"/>
                  </a:cubicBezTo>
                  <a:cubicBezTo>
                    <a:pt x="95096" y="32873"/>
                    <a:pt x="94810" y="33195"/>
                    <a:pt x="94643" y="33290"/>
                  </a:cubicBezTo>
                  <a:cubicBezTo>
                    <a:pt x="94381" y="33433"/>
                    <a:pt x="94143" y="33373"/>
                    <a:pt x="93834" y="33552"/>
                  </a:cubicBezTo>
                  <a:cubicBezTo>
                    <a:pt x="93739" y="33588"/>
                    <a:pt x="93727" y="33742"/>
                    <a:pt x="93524" y="33742"/>
                  </a:cubicBezTo>
                  <a:cubicBezTo>
                    <a:pt x="93524" y="33742"/>
                    <a:pt x="93215" y="33480"/>
                    <a:pt x="93215" y="33433"/>
                  </a:cubicBezTo>
                  <a:cubicBezTo>
                    <a:pt x="93215" y="33373"/>
                    <a:pt x="93310" y="33302"/>
                    <a:pt x="93322" y="33195"/>
                  </a:cubicBezTo>
                  <a:cubicBezTo>
                    <a:pt x="93298" y="33191"/>
                    <a:pt x="93275" y="33190"/>
                    <a:pt x="93252" y="33190"/>
                  </a:cubicBezTo>
                  <a:cubicBezTo>
                    <a:pt x="92866" y="33190"/>
                    <a:pt x="92532" y="33635"/>
                    <a:pt x="92072" y="33635"/>
                  </a:cubicBezTo>
                  <a:cubicBezTo>
                    <a:pt x="92024" y="33635"/>
                    <a:pt x="91988" y="33480"/>
                    <a:pt x="91953" y="33373"/>
                  </a:cubicBezTo>
                  <a:cubicBezTo>
                    <a:pt x="91786" y="33373"/>
                    <a:pt x="91714" y="33290"/>
                    <a:pt x="91512" y="33290"/>
                  </a:cubicBezTo>
                  <a:cubicBezTo>
                    <a:pt x="91536" y="33219"/>
                    <a:pt x="91512" y="33183"/>
                    <a:pt x="91512" y="33040"/>
                  </a:cubicBezTo>
                  <a:cubicBezTo>
                    <a:pt x="91405" y="33028"/>
                    <a:pt x="91310" y="32873"/>
                    <a:pt x="91310" y="32659"/>
                  </a:cubicBezTo>
                  <a:cubicBezTo>
                    <a:pt x="91310" y="32266"/>
                    <a:pt x="91536" y="32076"/>
                    <a:pt x="91714" y="31849"/>
                  </a:cubicBezTo>
                  <a:cubicBezTo>
                    <a:pt x="91774" y="31790"/>
                    <a:pt x="91929" y="31742"/>
                    <a:pt x="91929" y="31635"/>
                  </a:cubicBezTo>
                  <a:lnTo>
                    <a:pt x="91929" y="31468"/>
                  </a:lnTo>
                  <a:cubicBezTo>
                    <a:pt x="91786" y="31468"/>
                    <a:pt x="91584" y="31445"/>
                    <a:pt x="91584" y="31218"/>
                  </a:cubicBezTo>
                  <a:cubicBezTo>
                    <a:pt x="91584" y="31004"/>
                    <a:pt x="91607" y="30873"/>
                    <a:pt x="91691" y="30659"/>
                  </a:cubicBezTo>
                  <a:lnTo>
                    <a:pt x="91691" y="30397"/>
                  </a:lnTo>
                  <a:cubicBezTo>
                    <a:pt x="91238" y="30790"/>
                    <a:pt x="90536" y="30849"/>
                    <a:pt x="90536" y="31766"/>
                  </a:cubicBezTo>
                  <a:cubicBezTo>
                    <a:pt x="90536" y="32290"/>
                    <a:pt x="90822" y="32457"/>
                    <a:pt x="90905" y="33040"/>
                  </a:cubicBezTo>
                  <a:cubicBezTo>
                    <a:pt x="90905" y="33064"/>
                    <a:pt x="91024" y="33480"/>
                    <a:pt x="91024" y="33588"/>
                  </a:cubicBezTo>
                  <a:cubicBezTo>
                    <a:pt x="91024" y="33766"/>
                    <a:pt x="90738" y="33957"/>
                    <a:pt x="90631" y="33957"/>
                  </a:cubicBezTo>
                  <a:cubicBezTo>
                    <a:pt x="90526" y="33957"/>
                    <a:pt x="90421" y="33905"/>
                    <a:pt x="90329" y="33905"/>
                  </a:cubicBezTo>
                  <a:cubicBezTo>
                    <a:pt x="90274" y="33905"/>
                    <a:pt x="90223" y="33923"/>
                    <a:pt x="90179" y="33981"/>
                  </a:cubicBezTo>
                  <a:cubicBezTo>
                    <a:pt x="90148" y="34021"/>
                    <a:pt x="90100" y="34148"/>
                    <a:pt x="90050" y="34148"/>
                  </a:cubicBezTo>
                  <a:cubicBezTo>
                    <a:pt x="90041" y="34148"/>
                    <a:pt x="90033" y="34144"/>
                    <a:pt x="90024" y="34135"/>
                  </a:cubicBezTo>
                  <a:cubicBezTo>
                    <a:pt x="89984" y="34155"/>
                    <a:pt x="89970" y="34162"/>
                    <a:pt x="89959" y="34162"/>
                  </a:cubicBezTo>
                  <a:cubicBezTo>
                    <a:pt x="89938" y="34162"/>
                    <a:pt x="89933" y="34135"/>
                    <a:pt x="89774" y="34135"/>
                  </a:cubicBezTo>
                  <a:cubicBezTo>
                    <a:pt x="89357" y="34135"/>
                    <a:pt x="89107" y="34481"/>
                    <a:pt x="88857" y="34778"/>
                  </a:cubicBezTo>
                  <a:cubicBezTo>
                    <a:pt x="88833" y="34802"/>
                    <a:pt x="88666" y="34933"/>
                    <a:pt x="88666" y="35028"/>
                  </a:cubicBezTo>
                  <a:cubicBezTo>
                    <a:pt x="88666" y="35278"/>
                    <a:pt x="88726" y="35540"/>
                    <a:pt x="88583" y="35719"/>
                  </a:cubicBezTo>
                  <a:cubicBezTo>
                    <a:pt x="88512" y="35802"/>
                    <a:pt x="87785" y="36147"/>
                    <a:pt x="87678" y="36195"/>
                  </a:cubicBezTo>
                  <a:cubicBezTo>
                    <a:pt x="87583" y="36219"/>
                    <a:pt x="87523" y="36243"/>
                    <a:pt x="87416" y="36243"/>
                  </a:cubicBezTo>
                  <a:cubicBezTo>
                    <a:pt x="87309" y="36755"/>
                    <a:pt x="87166" y="37243"/>
                    <a:pt x="86619" y="37243"/>
                  </a:cubicBezTo>
                  <a:cubicBezTo>
                    <a:pt x="86583" y="37410"/>
                    <a:pt x="86464" y="37564"/>
                    <a:pt x="86309" y="37564"/>
                  </a:cubicBezTo>
                  <a:cubicBezTo>
                    <a:pt x="86095" y="37564"/>
                    <a:pt x="85916" y="37457"/>
                    <a:pt x="85773" y="37279"/>
                  </a:cubicBezTo>
                  <a:lnTo>
                    <a:pt x="85583" y="37279"/>
                  </a:lnTo>
                  <a:lnTo>
                    <a:pt x="85583" y="37457"/>
                  </a:lnTo>
                  <a:cubicBezTo>
                    <a:pt x="85607" y="37517"/>
                    <a:pt x="85559" y="37850"/>
                    <a:pt x="85678" y="37886"/>
                  </a:cubicBezTo>
                  <a:lnTo>
                    <a:pt x="85678" y="38041"/>
                  </a:lnTo>
                  <a:cubicBezTo>
                    <a:pt x="85607" y="38064"/>
                    <a:pt x="85404" y="38148"/>
                    <a:pt x="85261" y="38148"/>
                  </a:cubicBezTo>
                  <a:cubicBezTo>
                    <a:pt x="85118" y="38148"/>
                    <a:pt x="84833" y="38064"/>
                    <a:pt x="84773" y="37933"/>
                  </a:cubicBezTo>
                  <a:cubicBezTo>
                    <a:pt x="84595" y="37993"/>
                    <a:pt x="84083" y="38124"/>
                    <a:pt x="84083" y="38326"/>
                  </a:cubicBezTo>
                  <a:cubicBezTo>
                    <a:pt x="84083" y="38350"/>
                    <a:pt x="84083" y="38410"/>
                    <a:pt x="84106" y="38410"/>
                  </a:cubicBezTo>
                  <a:cubicBezTo>
                    <a:pt x="84106" y="38731"/>
                    <a:pt x="84904" y="38910"/>
                    <a:pt x="85190" y="39017"/>
                  </a:cubicBezTo>
                  <a:cubicBezTo>
                    <a:pt x="85285" y="39041"/>
                    <a:pt x="85297" y="39148"/>
                    <a:pt x="85404" y="39172"/>
                  </a:cubicBezTo>
                  <a:cubicBezTo>
                    <a:pt x="85404" y="39517"/>
                    <a:pt x="85511" y="39910"/>
                    <a:pt x="85880" y="39910"/>
                  </a:cubicBezTo>
                  <a:cubicBezTo>
                    <a:pt x="85880" y="40077"/>
                    <a:pt x="85988" y="40041"/>
                    <a:pt x="85988" y="40231"/>
                  </a:cubicBezTo>
                  <a:cubicBezTo>
                    <a:pt x="85988" y="40327"/>
                    <a:pt x="85952" y="40469"/>
                    <a:pt x="85916" y="40565"/>
                  </a:cubicBezTo>
                  <a:lnTo>
                    <a:pt x="85952" y="40529"/>
                  </a:lnTo>
                  <a:cubicBezTo>
                    <a:pt x="85952" y="40660"/>
                    <a:pt x="85964" y="41041"/>
                    <a:pt x="85964" y="41124"/>
                  </a:cubicBezTo>
                  <a:cubicBezTo>
                    <a:pt x="85964" y="41541"/>
                    <a:pt x="85738" y="41660"/>
                    <a:pt x="85738" y="42101"/>
                  </a:cubicBezTo>
                  <a:cubicBezTo>
                    <a:pt x="85678" y="42101"/>
                    <a:pt x="85404" y="42208"/>
                    <a:pt x="85285" y="42208"/>
                  </a:cubicBezTo>
                  <a:cubicBezTo>
                    <a:pt x="85140" y="42208"/>
                    <a:pt x="85034" y="42106"/>
                    <a:pt x="84885" y="42106"/>
                  </a:cubicBezTo>
                  <a:cubicBezTo>
                    <a:pt x="84850" y="42106"/>
                    <a:pt x="84813" y="42111"/>
                    <a:pt x="84773" y="42124"/>
                  </a:cubicBezTo>
                  <a:lnTo>
                    <a:pt x="83904" y="42124"/>
                  </a:lnTo>
                  <a:cubicBezTo>
                    <a:pt x="83809" y="42101"/>
                    <a:pt x="83666" y="42077"/>
                    <a:pt x="83594" y="41993"/>
                  </a:cubicBezTo>
                  <a:lnTo>
                    <a:pt x="82785" y="41993"/>
                  </a:lnTo>
                  <a:cubicBezTo>
                    <a:pt x="82768" y="42001"/>
                    <a:pt x="82752" y="42004"/>
                    <a:pt x="82736" y="42004"/>
                  </a:cubicBezTo>
                  <a:cubicBezTo>
                    <a:pt x="82649" y="42004"/>
                    <a:pt x="82571" y="41910"/>
                    <a:pt x="82511" y="41910"/>
                  </a:cubicBezTo>
                  <a:cubicBezTo>
                    <a:pt x="82404" y="41910"/>
                    <a:pt x="81785" y="42363"/>
                    <a:pt x="81785" y="42493"/>
                  </a:cubicBezTo>
                  <a:cubicBezTo>
                    <a:pt x="81785" y="42684"/>
                    <a:pt x="81987" y="42994"/>
                    <a:pt x="81987" y="43315"/>
                  </a:cubicBezTo>
                  <a:cubicBezTo>
                    <a:pt x="81987" y="43887"/>
                    <a:pt x="81820" y="44446"/>
                    <a:pt x="81820" y="44994"/>
                  </a:cubicBezTo>
                  <a:cubicBezTo>
                    <a:pt x="81820" y="45137"/>
                    <a:pt x="81618" y="45208"/>
                    <a:pt x="81618" y="45494"/>
                  </a:cubicBezTo>
                  <a:cubicBezTo>
                    <a:pt x="81618" y="45661"/>
                    <a:pt x="81761" y="45792"/>
                    <a:pt x="81916" y="45792"/>
                  </a:cubicBezTo>
                  <a:lnTo>
                    <a:pt x="81916" y="46661"/>
                  </a:lnTo>
                  <a:cubicBezTo>
                    <a:pt x="81916" y="46732"/>
                    <a:pt x="81951" y="46839"/>
                    <a:pt x="82059" y="46839"/>
                  </a:cubicBezTo>
                  <a:cubicBezTo>
                    <a:pt x="82332" y="46839"/>
                    <a:pt x="82523" y="46684"/>
                    <a:pt x="82832" y="46684"/>
                  </a:cubicBezTo>
                  <a:cubicBezTo>
                    <a:pt x="83249" y="46684"/>
                    <a:pt x="83273" y="47482"/>
                    <a:pt x="83535" y="47482"/>
                  </a:cubicBezTo>
                  <a:cubicBezTo>
                    <a:pt x="83940" y="47482"/>
                    <a:pt x="84178" y="47054"/>
                    <a:pt x="84606" y="47054"/>
                  </a:cubicBezTo>
                  <a:cubicBezTo>
                    <a:pt x="84681" y="47054"/>
                    <a:pt x="84887" y="46988"/>
                    <a:pt x="85053" y="46988"/>
                  </a:cubicBezTo>
                  <a:cubicBezTo>
                    <a:pt x="85099" y="46988"/>
                    <a:pt x="85142" y="46993"/>
                    <a:pt x="85178" y="47006"/>
                  </a:cubicBezTo>
                  <a:lnTo>
                    <a:pt x="85178" y="46994"/>
                  </a:lnTo>
                  <a:cubicBezTo>
                    <a:pt x="85213" y="47006"/>
                    <a:pt x="85245" y="47011"/>
                    <a:pt x="85275" y="47011"/>
                  </a:cubicBezTo>
                  <a:cubicBezTo>
                    <a:pt x="85544" y="47011"/>
                    <a:pt x="85592" y="46564"/>
                    <a:pt x="85785" y="46446"/>
                  </a:cubicBezTo>
                  <a:cubicBezTo>
                    <a:pt x="86166" y="46232"/>
                    <a:pt x="86273" y="45970"/>
                    <a:pt x="86511" y="45530"/>
                  </a:cubicBezTo>
                  <a:cubicBezTo>
                    <a:pt x="86428" y="45494"/>
                    <a:pt x="86333" y="45422"/>
                    <a:pt x="86333" y="45256"/>
                  </a:cubicBezTo>
                  <a:cubicBezTo>
                    <a:pt x="86333" y="44779"/>
                    <a:pt x="86857" y="43887"/>
                    <a:pt x="87178" y="43791"/>
                  </a:cubicBezTo>
                  <a:cubicBezTo>
                    <a:pt x="87559" y="43684"/>
                    <a:pt x="87964" y="43541"/>
                    <a:pt x="88071" y="43101"/>
                  </a:cubicBezTo>
                  <a:lnTo>
                    <a:pt x="87964" y="42624"/>
                  </a:lnTo>
                  <a:cubicBezTo>
                    <a:pt x="87964" y="42291"/>
                    <a:pt x="88250" y="42077"/>
                    <a:pt x="88524" y="42077"/>
                  </a:cubicBezTo>
                  <a:cubicBezTo>
                    <a:pt x="88893" y="42077"/>
                    <a:pt x="89143" y="42315"/>
                    <a:pt x="89536" y="42315"/>
                  </a:cubicBezTo>
                  <a:cubicBezTo>
                    <a:pt x="89940" y="42315"/>
                    <a:pt x="90179" y="41934"/>
                    <a:pt x="90524" y="41731"/>
                  </a:cubicBezTo>
                  <a:cubicBezTo>
                    <a:pt x="90679" y="41648"/>
                    <a:pt x="90702" y="41362"/>
                    <a:pt x="91024" y="41362"/>
                  </a:cubicBezTo>
                  <a:cubicBezTo>
                    <a:pt x="91714" y="41362"/>
                    <a:pt x="91822" y="42255"/>
                    <a:pt x="92143" y="42755"/>
                  </a:cubicBezTo>
                  <a:cubicBezTo>
                    <a:pt x="92179" y="42910"/>
                    <a:pt x="92453" y="42994"/>
                    <a:pt x="92584" y="43148"/>
                  </a:cubicBezTo>
                  <a:cubicBezTo>
                    <a:pt x="92893" y="43517"/>
                    <a:pt x="93024" y="43708"/>
                    <a:pt x="93584" y="43863"/>
                  </a:cubicBezTo>
                  <a:cubicBezTo>
                    <a:pt x="93584" y="43994"/>
                    <a:pt x="93858" y="44077"/>
                    <a:pt x="93929" y="44077"/>
                  </a:cubicBezTo>
                  <a:cubicBezTo>
                    <a:pt x="93941" y="44208"/>
                    <a:pt x="94381" y="44732"/>
                    <a:pt x="94429" y="44732"/>
                  </a:cubicBezTo>
                  <a:cubicBezTo>
                    <a:pt x="94465" y="44922"/>
                    <a:pt x="94608" y="45018"/>
                    <a:pt x="94608" y="45339"/>
                  </a:cubicBezTo>
                  <a:cubicBezTo>
                    <a:pt x="94608" y="45601"/>
                    <a:pt x="94524" y="45922"/>
                    <a:pt x="94310" y="45922"/>
                  </a:cubicBezTo>
                  <a:cubicBezTo>
                    <a:pt x="94310" y="46006"/>
                    <a:pt x="94381" y="46077"/>
                    <a:pt x="94501" y="46077"/>
                  </a:cubicBezTo>
                  <a:cubicBezTo>
                    <a:pt x="94762" y="46077"/>
                    <a:pt x="94727" y="45625"/>
                    <a:pt x="94882" y="45422"/>
                  </a:cubicBezTo>
                  <a:cubicBezTo>
                    <a:pt x="94882" y="45422"/>
                    <a:pt x="95120" y="45422"/>
                    <a:pt x="95120" y="45315"/>
                  </a:cubicBezTo>
                  <a:cubicBezTo>
                    <a:pt x="95120" y="45030"/>
                    <a:pt x="94798" y="44970"/>
                    <a:pt x="94798" y="44684"/>
                  </a:cubicBezTo>
                  <a:cubicBezTo>
                    <a:pt x="94798" y="44470"/>
                    <a:pt x="94977" y="44339"/>
                    <a:pt x="95191" y="44339"/>
                  </a:cubicBezTo>
                  <a:cubicBezTo>
                    <a:pt x="95489" y="44339"/>
                    <a:pt x="95596" y="44625"/>
                    <a:pt x="95775" y="44660"/>
                  </a:cubicBezTo>
                  <a:cubicBezTo>
                    <a:pt x="95822" y="44208"/>
                    <a:pt x="95394" y="44029"/>
                    <a:pt x="95036" y="43815"/>
                  </a:cubicBezTo>
                  <a:cubicBezTo>
                    <a:pt x="94917" y="43756"/>
                    <a:pt x="94489" y="43648"/>
                    <a:pt x="94560" y="43386"/>
                  </a:cubicBezTo>
                  <a:cubicBezTo>
                    <a:pt x="94596" y="43339"/>
                    <a:pt x="94596" y="43279"/>
                    <a:pt x="94596" y="43208"/>
                  </a:cubicBezTo>
                  <a:cubicBezTo>
                    <a:pt x="94437" y="43208"/>
                    <a:pt x="94310" y="43244"/>
                    <a:pt x="94178" y="43244"/>
                  </a:cubicBezTo>
                  <a:cubicBezTo>
                    <a:pt x="94082" y="43244"/>
                    <a:pt x="93984" y="43225"/>
                    <a:pt x="93870" y="43160"/>
                  </a:cubicBezTo>
                  <a:cubicBezTo>
                    <a:pt x="93727" y="43077"/>
                    <a:pt x="93596" y="42732"/>
                    <a:pt x="93524" y="42422"/>
                  </a:cubicBezTo>
                  <a:cubicBezTo>
                    <a:pt x="93477" y="42232"/>
                    <a:pt x="93322" y="41862"/>
                    <a:pt x="93060" y="41755"/>
                  </a:cubicBezTo>
                  <a:cubicBezTo>
                    <a:pt x="92834" y="41672"/>
                    <a:pt x="92679" y="41541"/>
                    <a:pt x="92679" y="41208"/>
                  </a:cubicBezTo>
                  <a:cubicBezTo>
                    <a:pt x="92679" y="41089"/>
                    <a:pt x="92715" y="40946"/>
                    <a:pt x="92750" y="40827"/>
                  </a:cubicBezTo>
                  <a:cubicBezTo>
                    <a:pt x="92715" y="40827"/>
                    <a:pt x="92655" y="40731"/>
                    <a:pt x="92655" y="40696"/>
                  </a:cubicBezTo>
                  <a:cubicBezTo>
                    <a:pt x="92655" y="40458"/>
                    <a:pt x="93060" y="40458"/>
                    <a:pt x="93250" y="40303"/>
                  </a:cubicBezTo>
                  <a:cubicBezTo>
                    <a:pt x="93358" y="40434"/>
                    <a:pt x="93250" y="40886"/>
                    <a:pt x="93489" y="40886"/>
                  </a:cubicBezTo>
                  <a:lnTo>
                    <a:pt x="94036" y="40886"/>
                  </a:lnTo>
                  <a:cubicBezTo>
                    <a:pt x="94036" y="41386"/>
                    <a:pt x="94489" y="42124"/>
                    <a:pt x="94882" y="42124"/>
                  </a:cubicBezTo>
                  <a:lnTo>
                    <a:pt x="95143" y="42124"/>
                  </a:lnTo>
                  <a:cubicBezTo>
                    <a:pt x="95143" y="42422"/>
                    <a:pt x="95429" y="42446"/>
                    <a:pt x="95679" y="42601"/>
                  </a:cubicBezTo>
                  <a:cubicBezTo>
                    <a:pt x="95941" y="42755"/>
                    <a:pt x="96334" y="43208"/>
                    <a:pt x="96334" y="43517"/>
                  </a:cubicBezTo>
                  <a:lnTo>
                    <a:pt x="96334" y="44077"/>
                  </a:lnTo>
                  <a:cubicBezTo>
                    <a:pt x="96334" y="44529"/>
                    <a:pt x="96620" y="44732"/>
                    <a:pt x="96846" y="44994"/>
                  </a:cubicBezTo>
                  <a:cubicBezTo>
                    <a:pt x="97013" y="45184"/>
                    <a:pt x="97156" y="45387"/>
                    <a:pt x="97227" y="45684"/>
                  </a:cubicBezTo>
                  <a:cubicBezTo>
                    <a:pt x="97227" y="45732"/>
                    <a:pt x="97263" y="45922"/>
                    <a:pt x="97334" y="45922"/>
                  </a:cubicBezTo>
                  <a:lnTo>
                    <a:pt x="97644" y="45922"/>
                  </a:lnTo>
                  <a:cubicBezTo>
                    <a:pt x="97584" y="46030"/>
                    <a:pt x="97406" y="46101"/>
                    <a:pt x="97406" y="46256"/>
                  </a:cubicBezTo>
                  <a:cubicBezTo>
                    <a:pt x="97406" y="46613"/>
                    <a:pt x="97656" y="46970"/>
                    <a:pt x="97953" y="46970"/>
                  </a:cubicBezTo>
                  <a:lnTo>
                    <a:pt x="98203" y="46970"/>
                  </a:lnTo>
                  <a:cubicBezTo>
                    <a:pt x="98025" y="46863"/>
                    <a:pt x="98203" y="46601"/>
                    <a:pt x="98203" y="46470"/>
                  </a:cubicBezTo>
                  <a:cubicBezTo>
                    <a:pt x="98203" y="46292"/>
                    <a:pt x="98144" y="46232"/>
                    <a:pt x="98096" y="46101"/>
                  </a:cubicBezTo>
                  <a:lnTo>
                    <a:pt x="98096" y="45922"/>
                  </a:lnTo>
                  <a:cubicBezTo>
                    <a:pt x="98180" y="46030"/>
                    <a:pt x="98370" y="46208"/>
                    <a:pt x="98561" y="46256"/>
                  </a:cubicBezTo>
                  <a:lnTo>
                    <a:pt x="98596" y="46256"/>
                  </a:lnTo>
                  <a:cubicBezTo>
                    <a:pt x="98632" y="46101"/>
                    <a:pt x="98823" y="46184"/>
                    <a:pt x="98906" y="46125"/>
                  </a:cubicBezTo>
                  <a:cubicBezTo>
                    <a:pt x="98870" y="46077"/>
                    <a:pt x="98834" y="45994"/>
                    <a:pt x="98834" y="45922"/>
                  </a:cubicBezTo>
                  <a:cubicBezTo>
                    <a:pt x="98692" y="45922"/>
                    <a:pt x="98203" y="45387"/>
                    <a:pt x="98203" y="45315"/>
                  </a:cubicBezTo>
                  <a:cubicBezTo>
                    <a:pt x="98203" y="45256"/>
                    <a:pt x="98263" y="45184"/>
                    <a:pt x="98275" y="45053"/>
                  </a:cubicBezTo>
                  <a:lnTo>
                    <a:pt x="97930" y="44577"/>
                  </a:lnTo>
                  <a:cubicBezTo>
                    <a:pt x="97930" y="44470"/>
                    <a:pt x="98037" y="44339"/>
                    <a:pt x="98132" y="44339"/>
                  </a:cubicBezTo>
                  <a:cubicBezTo>
                    <a:pt x="98299" y="44339"/>
                    <a:pt x="98334" y="44660"/>
                    <a:pt x="98596" y="44660"/>
                  </a:cubicBezTo>
                  <a:cubicBezTo>
                    <a:pt x="98632" y="44494"/>
                    <a:pt x="98632" y="44363"/>
                    <a:pt x="98596" y="44184"/>
                  </a:cubicBezTo>
                  <a:cubicBezTo>
                    <a:pt x="98834" y="44101"/>
                    <a:pt x="98906" y="43910"/>
                    <a:pt x="99204" y="43910"/>
                  </a:cubicBezTo>
                  <a:cubicBezTo>
                    <a:pt x="99525" y="43910"/>
                    <a:pt x="99692" y="44339"/>
                    <a:pt x="99966" y="44339"/>
                  </a:cubicBezTo>
                  <a:cubicBezTo>
                    <a:pt x="100192" y="44339"/>
                    <a:pt x="100251" y="44053"/>
                    <a:pt x="100489" y="43922"/>
                  </a:cubicBezTo>
                  <a:cubicBezTo>
                    <a:pt x="100550" y="43889"/>
                    <a:pt x="100608" y="43882"/>
                    <a:pt x="100665" y="43882"/>
                  </a:cubicBezTo>
                  <a:cubicBezTo>
                    <a:pt x="100707" y="43882"/>
                    <a:pt x="100749" y="43886"/>
                    <a:pt x="100792" y="43886"/>
                  </a:cubicBezTo>
                  <a:cubicBezTo>
                    <a:pt x="100840" y="43886"/>
                    <a:pt x="100889" y="43882"/>
                    <a:pt x="100942" y="43863"/>
                  </a:cubicBezTo>
                  <a:cubicBezTo>
                    <a:pt x="101025" y="43839"/>
                    <a:pt x="101097" y="43863"/>
                    <a:pt x="101180" y="43767"/>
                  </a:cubicBezTo>
                  <a:cubicBezTo>
                    <a:pt x="101061" y="43577"/>
                    <a:pt x="100573" y="43279"/>
                    <a:pt x="100573" y="42839"/>
                  </a:cubicBezTo>
                  <a:cubicBezTo>
                    <a:pt x="100573" y="42541"/>
                    <a:pt x="100906" y="42101"/>
                    <a:pt x="101085" y="41886"/>
                  </a:cubicBezTo>
                  <a:lnTo>
                    <a:pt x="101085" y="41315"/>
                  </a:lnTo>
                  <a:cubicBezTo>
                    <a:pt x="101132" y="41196"/>
                    <a:pt x="101132" y="41362"/>
                    <a:pt x="101204" y="41017"/>
                  </a:cubicBezTo>
                  <a:cubicBezTo>
                    <a:pt x="101204" y="40791"/>
                    <a:pt x="101394" y="40696"/>
                    <a:pt x="101573" y="40648"/>
                  </a:cubicBezTo>
                  <a:cubicBezTo>
                    <a:pt x="101549" y="40541"/>
                    <a:pt x="101573" y="40434"/>
                    <a:pt x="101549" y="40327"/>
                  </a:cubicBezTo>
                  <a:cubicBezTo>
                    <a:pt x="101954" y="40196"/>
                    <a:pt x="101990" y="39624"/>
                    <a:pt x="102394" y="39624"/>
                  </a:cubicBezTo>
                  <a:cubicBezTo>
                    <a:pt x="102716" y="39624"/>
                    <a:pt x="103549" y="41255"/>
                    <a:pt x="103799" y="41255"/>
                  </a:cubicBezTo>
                  <a:cubicBezTo>
                    <a:pt x="104061" y="41255"/>
                    <a:pt x="104930" y="40803"/>
                    <a:pt x="105073" y="40577"/>
                  </a:cubicBezTo>
                  <a:cubicBezTo>
                    <a:pt x="105038" y="40577"/>
                    <a:pt x="104561" y="40493"/>
                    <a:pt x="104561" y="40493"/>
                  </a:cubicBezTo>
                  <a:cubicBezTo>
                    <a:pt x="104490" y="40493"/>
                    <a:pt x="104252" y="40434"/>
                    <a:pt x="104252" y="40172"/>
                  </a:cubicBezTo>
                  <a:cubicBezTo>
                    <a:pt x="104252" y="39993"/>
                    <a:pt x="105573" y="39410"/>
                    <a:pt x="106061" y="39195"/>
                  </a:cubicBezTo>
                  <a:lnTo>
                    <a:pt x="106061" y="39195"/>
                  </a:lnTo>
                  <a:cubicBezTo>
                    <a:pt x="106061" y="39196"/>
                    <a:pt x="105835" y="39517"/>
                    <a:pt x="105740" y="39565"/>
                  </a:cubicBezTo>
                  <a:cubicBezTo>
                    <a:pt x="105776" y="39696"/>
                    <a:pt x="106252" y="40279"/>
                    <a:pt x="105192" y="40600"/>
                  </a:cubicBezTo>
                  <a:cubicBezTo>
                    <a:pt x="105657" y="41886"/>
                    <a:pt x="107740" y="41672"/>
                    <a:pt x="107740" y="43386"/>
                  </a:cubicBezTo>
                  <a:lnTo>
                    <a:pt x="107812" y="43363"/>
                  </a:lnTo>
                  <a:lnTo>
                    <a:pt x="107824" y="43363"/>
                  </a:lnTo>
                  <a:cubicBezTo>
                    <a:pt x="107502" y="43517"/>
                    <a:pt x="107288" y="43863"/>
                    <a:pt x="106919" y="43863"/>
                  </a:cubicBezTo>
                  <a:lnTo>
                    <a:pt x="105883" y="43863"/>
                  </a:lnTo>
                  <a:cubicBezTo>
                    <a:pt x="105681" y="43839"/>
                    <a:pt x="104978" y="43684"/>
                    <a:pt x="104978" y="43434"/>
                  </a:cubicBezTo>
                  <a:cubicBezTo>
                    <a:pt x="104561" y="43434"/>
                    <a:pt x="104585" y="43101"/>
                    <a:pt x="104097" y="43101"/>
                  </a:cubicBezTo>
                  <a:cubicBezTo>
                    <a:pt x="103787" y="43101"/>
                    <a:pt x="103275" y="43125"/>
                    <a:pt x="103037" y="43291"/>
                  </a:cubicBezTo>
                  <a:cubicBezTo>
                    <a:pt x="102847" y="43446"/>
                    <a:pt x="102513" y="43732"/>
                    <a:pt x="102299" y="43732"/>
                  </a:cubicBezTo>
                  <a:lnTo>
                    <a:pt x="101740" y="43732"/>
                  </a:lnTo>
                  <a:cubicBezTo>
                    <a:pt x="101695" y="43732"/>
                    <a:pt x="101596" y="43714"/>
                    <a:pt x="101503" y="43714"/>
                  </a:cubicBezTo>
                  <a:cubicBezTo>
                    <a:pt x="101397" y="43714"/>
                    <a:pt x="101299" y="43737"/>
                    <a:pt x="101299" y="43839"/>
                  </a:cubicBezTo>
                  <a:cubicBezTo>
                    <a:pt x="101299" y="43994"/>
                    <a:pt x="101406" y="43922"/>
                    <a:pt x="101442" y="44101"/>
                  </a:cubicBezTo>
                  <a:cubicBezTo>
                    <a:pt x="101120" y="44291"/>
                    <a:pt x="99811" y="44160"/>
                    <a:pt x="99811" y="44839"/>
                  </a:cubicBezTo>
                  <a:cubicBezTo>
                    <a:pt x="99811" y="44935"/>
                    <a:pt x="99913" y="44948"/>
                    <a:pt x="100015" y="44948"/>
                  </a:cubicBezTo>
                  <a:cubicBezTo>
                    <a:pt x="100052" y="44948"/>
                    <a:pt x="100089" y="44946"/>
                    <a:pt x="100120" y="44946"/>
                  </a:cubicBezTo>
                  <a:cubicBezTo>
                    <a:pt x="100085" y="45053"/>
                    <a:pt x="100120" y="45053"/>
                    <a:pt x="100120" y="45208"/>
                  </a:cubicBezTo>
                  <a:cubicBezTo>
                    <a:pt x="100120" y="45625"/>
                    <a:pt x="99930" y="45577"/>
                    <a:pt x="99739" y="45792"/>
                  </a:cubicBezTo>
                  <a:cubicBezTo>
                    <a:pt x="100001" y="45946"/>
                    <a:pt x="100192" y="45922"/>
                    <a:pt x="100358" y="46208"/>
                  </a:cubicBezTo>
                  <a:cubicBezTo>
                    <a:pt x="100180" y="46423"/>
                    <a:pt x="100704" y="46756"/>
                    <a:pt x="100811" y="46875"/>
                  </a:cubicBezTo>
                  <a:cubicBezTo>
                    <a:pt x="100799" y="46923"/>
                    <a:pt x="100716" y="46994"/>
                    <a:pt x="100668" y="47006"/>
                  </a:cubicBezTo>
                  <a:lnTo>
                    <a:pt x="100870" y="47006"/>
                  </a:lnTo>
                  <a:cubicBezTo>
                    <a:pt x="100919" y="46979"/>
                    <a:pt x="100964" y="46968"/>
                    <a:pt x="101007" y="46968"/>
                  </a:cubicBezTo>
                  <a:cubicBezTo>
                    <a:pt x="101269" y="46968"/>
                    <a:pt x="101443" y="47399"/>
                    <a:pt x="101740" y="47399"/>
                  </a:cubicBezTo>
                  <a:cubicBezTo>
                    <a:pt x="102061" y="47399"/>
                    <a:pt x="101990" y="46899"/>
                    <a:pt x="102371" y="46899"/>
                  </a:cubicBezTo>
                  <a:cubicBezTo>
                    <a:pt x="102752" y="46899"/>
                    <a:pt x="102894" y="47446"/>
                    <a:pt x="103275" y="47446"/>
                  </a:cubicBezTo>
                  <a:cubicBezTo>
                    <a:pt x="103799" y="47446"/>
                    <a:pt x="103895" y="47161"/>
                    <a:pt x="104180" y="46899"/>
                  </a:cubicBezTo>
                  <a:cubicBezTo>
                    <a:pt x="104252" y="46994"/>
                    <a:pt x="104359" y="47077"/>
                    <a:pt x="104549" y="47077"/>
                  </a:cubicBezTo>
                  <a:cubicBezTo>
                    <a:pt x="104692" y="47077"/>
                    <a:pt x="104740" y="46946"/>
                    <a:pt x="104895" y="46875"/>
                  </a:cubicBezTo>
                  <a:lnTo>
                    <a:pt x="104895" y="47101"/>
                  </a:lnTo>
                  <a:cubicBezTo>
                    <a:pt x="104847" y="47137"/>
                    <a:pt x="104764" y="47185"/>
                    <a:pt x="104764" y="47316"/>
                  </a:cubicBezTo>
                  <a:cubicBezTo>
                    <a:pt x="104764" y="47577"/>
                    <a:pt x="104847" y="47875"/>
                    <a:pt x="104847" y="48244"/>
                  </a:cubicBezTo>
                  <a:cubicBezTo>
                    <a:pt x="104847" y="48744"/>
                    <a:pt x="104490" y="48851"/>
                    <a:pt x="104383" y="49292"/>
                  </a:cubicBezTo>
                  <a:cubicBezTo>
                    <a:pt x="104276" y="49721"/>
                    <a:pt x="104216" y="49959"/>
                    <a:pt x="104097" y="50447"/>
                  </a:cubicBezTo>
                  <a:cubicBezTo>
                    <a:pt x="104073" y="50530"/>
                    <a:pt x="103942" y="50530"/>
                    <a:pt x="103942" y="50685"/>
                  </a:cubicBezTo>
                  <a:lnTo>
                    <a:pt x="104049" y="50971"/>
                  </a:lnTo>
                  <a:cubicBezTo>
                    <a:pt x="104026" y="50911"/>
                    <a:pt x="104002" y="50864"/>
                    <a:pt x="103990" y="50816"/>
                  </a:cubicBezTo>
                  <a:cubicBezTo>
                    <a:pt x="103740" y="50875"/>
                    <a:pt x="103740" y="50983"/>
                    <a:pt x="103478" y="50983"/>
                  </a:cubicBezTo>
                  <a:cubicBezTo>
                    <a:pt x="103073" y="50983"/>
                    <a:pt x="102883" y="50697"/>
                    <a:pt x="102537" y="50697"/>
                  </a:cubicBezTo>
                  <a:cubicBezTo>
                    <a:pt x="101966" y="50697"/>
                    <a:pt x="101787" y="51030"/>
                    <a:pt x="101216" y="51030"/>
                  </a:cubicBezTo>
                  <a:cubicBezTo>
                    <a:pt x="100573" y="51030"/>
                    <a:pt x="99763" y="50709"/>
                    <a:pt x="99180" y="50447"/>
                  </a:cubicBezTo>
                  <a:cubicBezTo>
                    <a:pt x="98894" y="50316"/>
                    <a:pt x="98477" y="50483"/>
                    <a:pt x="98311" y="50221"/>
                  </a:cubicBezTo>
                  <a:cubicBezTo>
                    <a:pt x="98239" y="50090"/>
                    <a:pt x="98037" y="50030"/>
                    <a:pt x="98037" y="49721"/>
                  </a:cubicBezTo>
                  <a:lnTo>
                    <a:pt x="97644" y="49721"/>
                  </a:lnTo>
                  <a:lnTo>
                    <a:pt x="97584" y="49685"/>
                  </a:lnTo>
                  <a:cubicBezTo>
                    <a:pt x="97025" y="49899"/>
                    <a:pt x="96584" y="49899"/>
                    <a:pt x="96584" y="50590"/>
                  </a:cubicBezTo>
                  <a:lnTo>
                    <a:pt x="96584" y="51030"/>
                  </a:lnTo>
                  <a:cubicBezTo>
                    <a:pt x="96584" y="51137"/>
                    <a:pt x="96394" y="51352"/>
                    <a:pt x="96227" y="51352"/>
                  </a:cubicBezTo>
                  <a:cubicBezTo>
                    <a:pt x="94882" y="51352"/>
                    <a:pt x="94465" y="49613"/>
                    <a:pt x="93298" y="49613"/>
                  </a:cubicBezTo>
                  <a:lnTo>
                    <a:pt x="92786" y="49613"/>
                  </a:lnTo>
                  <a:cubicBezTo>
                    <a:pt x="92441" y="49613"/>
                    <a:pt x="91965" y="49137"/>
                    <a:pt x="91965" y="48601"/>
                  </a:cubicBezTo>
                  <a:cubicBezTo>
                    <a:pt x="91965" y="48268"/>
                    <a:pt x="92203" y="48101"/>
                    <a:pt x="92203" y="47768"/>
                  </a:cubicBezTo>
                  <a:cubicBezTo>
                    <a:pt x="92203" y="47577"/>
                    <a:pt x="91965" y="47482"/>
                    <a:pt x="91965" y="47292"/>
                  </a:cubicBezTo>
                  <a:cubicBezTo>
                    <a:pt x="91965" y="47006"/>
                    <a:pt x="92226" y="47054"/>
                    <a:pt x="92238" y="46732"/>
                  </a:cubicBezTo>
                  <a:lnTo>
                    <a:pt x="92238" y="46732"/>
                  </a:lnTo>
                  <a:cubicBezTo>
                    <a:pt x="92131" y="46756"/>
                    <a:pt x="92072" y="46863"/>
                    <a:pt x="91965" y="46863"/>
                  </a:cubicBezTo>
                  <a:cubicBezTo>
                    <a:pt x="91679" y="46863"/>
                    <a:pt x="91774" y="46470"/>
                    <a:pt x="91429" y="46470"/>
                  </a:cubicBezTo>
                  <a:cubicBezTo>
                    <a:pt x="91083" y="46470"/>
                    <a:pt x="91060" y="46792"/>
                    <a:pt x="90702" y="46792"/>
                  </a:cubicBezTo>
                  <a:cubicBezTo>
                    <a:pt x="90500" y="46792"/>
                    <a:pt x="90393" y="46637"/>
                    <a:pt x="90155" y="46637"/>
                  </a:cubicBezTo>
                  <a:cubicBezTo>
                    <a:pt x="89881" y="46637"/>
                    <a:pt x="89595" y="46970"/>
                    <a:pt x="89393" y="46970"/>
                  </a:cubicBezTo>
                  <a:cubicBezTo>
                    <a:pt x="89250" y="46970"/>
                    <a:pt x="89012" y="46756"/>
                    <a:pt x="88762" y="46756"/>
                  </a:cubicBezTo>
                  <a:cubicBezTo>
                    <a:pt x="87940" y="46756"/>
                    <a:pt x="86607" y="47363"/>
                    <a:pt x="85892" y="47768"/>
                  </a:cubicBezTo>
                  <a:cubicBezTo>
                    <a:pt x="85678" y="47899"/>
                    <a:pt x="85607" y="48161"/>
                    <a:pt x="85226" y="48161"/>
                  </a:cubicBezTo>
                  <a:cubicBezTo>
                    <a:pt x="84606" y="48161"/>
                    <a:pt x="84142" y="48006"/>
                    <a:pt x="83690" y="47613"/>
                  </a:cubicBezTo>
                  <a:cubicBezTo>
                    <a:pt x="83499" y="47792"/>
                    <a:pt x="83463" y="47994"/>
                    <a:pt x="83321" y="48208"/>
                  </a:cubicBezTo>
                  <a:lnTo>
                    <a:pt x="83356" y="48208"/>
                  </a:lnTo>
                  <a:cubicBezTo>
                    <a:pt x="82904" y="48875"/>
                    <a:pt x="82297" y="49554"/>
                    <a:pt x="81820" y="50268"/>
                  </a:cubicBezTo>
                  <a:cubicBezTo>
                    <a:pt x="81463" y="50816"/>
                    <a:pt x="81725" y="51161"/>
                    <a:pt x="81511" y="51959"/>
                  </a:cubicBezTo>
                  <a:cubicBezTo>
                    <a:pt x="81427" y="52304"/>
                    <a:pt x="80963" y="52745"/>
                    <a:pt x="80701" y="52935"/>
                  </a:cubicBezTo>
                  <a:cubicBezTo>
                    <a:pt x="80368" y="53161"/>
                    <a:pt x="79903" y="53114"/>
                    <a:pt x="79642" y="53519"/>
                  </a:cubicBezTo>
                  <a:cubicBezTo>
                    <a:pt x="79213" y="54245"/>
                    <a:pt x="78665" y="55388"/>
                    <a:pt x="78427" y="56233"/>
                  </a:cubicBezTo>
                  <a:cubicBezTo>
                    <a:pt x="78344" y="56590"/>
                    <a:pt x="77927" y="56852"/>
                    <a:pt x="77927" y="57281"/>
                  </a:cubicBezTo>
                  <a:cubicBezTo>
                    <a:pt x="77927" y="58150"/>
                    <a:pt x="78284" y="58757"/>
                    <a:pt x="78284" y="59710"/>
                  </a:cubicBezTo>
                  <a:cubicBezTo>
                    <a:pt x="78284" y="60258"/>
                    <a:pt x="77927" y="61424"/>
                    <a:pt x="77522" y="61674"/>
                  </a:cubicBezTo>
                  <a:cubicBezTo>
                    <a:pt x="77653" y="61972"/>
                    <a:pt x="77796" y="62079"/>
                    <a:pt x="77796" y="62389"/>
                  </a:cubicBezTo>
                  <a:cubicBezTo>
                    <a:pt x="77796" y="62579"/>
                    <a:pt x="77891" y="62746"/>
                    <a:pt x="77891" y="63079"/>
                  </a:cubicBezTo>
                  <a:lnTo>
                    <a:pt x="77832" y="63079"/>
                  </a:lnTo>
                  <a:cubicBezTo>
                    <a:pt x="77927" y="63210"/>
                    <a:pt x="77975" y="63258"/>
                    <a:pt x="78070" y="63377"/>
                  </a:cubicBezTo>
                  <a:cubicBezTo>
                    <a:pt x="78070" y="63472"/>
                    <a:pt x="79034" y="64484"/>
                    <a:pt x="79153" y="64603"/>
                  </a:cubicBezTo>
                  <a:cubicBezTo>
                    <a:pt x="79606" y="65032"/>
                    <a:pt x="79713" y="65556"/>
                    <a:pt x="80058" y="66187"/>
                  </a:cubicBezTo>
                  <a:cubicBezTo>
                    <a:pt x="80439" y="66877"/>
                    <a:pt x="81499" y="67616"/>
                    <a:pt x="81999" y="68068"/>
                  </a:cubicBezTo>
                  <a:cubicBezTo>
                    <a:pt x="82070" y="68139"/>
                    <a:pt x="82332" y="68247"/>
                    <a:pt x="82547" y="68247"/>
                  </a:cubicBezTo>
                  <a:cubicBezTo>
                    <a:pt x="83249" y="68247"/>
                    <a:pt x="83559" y="67806"/>
                    <a:pt x="84261" y="67806"/>
                  </a:cubicBezTo>
                  <a:cubicBezTo>
                    <a:pt x="84630" y="67806"/>
                    <a:pt x="85083" y="68139"/>
                    <a:pt x="85357" y="68139"/>
                  </a:cubicBezTo>
                  <a:cubicBezTo>
                    <a:pt x="85630" y="68139"/>
                    <a:pt x="85714" y="67854"/>
                    <a:pt x="85988" y="67747"/>
                  </a:cubicBezTo>
                  <a:cubicBezTo>
                    <a:pt x="86678" y="67485"/>
                    <a:pt x="87345" y="66985"/>
                    <a:pt x="88250" y="66985"/>
                  </a:cubicBezTo>
                  <a:cubicBezTo>
                    <a:pt x="89000" y="66985"/>
                    <a:pt x="89119" y="68247"/>
                    <a:pt x="89667" y="68247"/>
                  </a:cubicBezTo>
                  <a:lnTo>
                    <a:pt x="90429" y="68247"/>
                  </a:lnTo>
                  <a:cubicBezTo>
                    <a:pt x="91048" y="68247"/>
                    <a:pt x="91369" y="68675"/>
                    <a:pt x="91572" y="69163"/>
                  </a:cubicBezTo>
                  <a:cubicBezTo>
                    <a:pt x="91393" y="69330"/>
                    <a:pt x="91393" y="69985"/>
                    <a:pt x="91393" y="70247"/>
                  </a:cubicBezTo>
                  <a:cubicBezTo>
                    <a:pt x="91393" y="70330"/>
                    <a:pt x="91322" y="70378"/>
                    <a:pt x="91393" y="70568"/>
                  </a:cubicBezTo>
                  <a:cubicBezTo>
                    <a:pt x="91262" y="70652"/>
                    <a:pt x="90976" y="71199"/>
                    <a:pt x="90976" y="71438"/>
                  </a:cubicBezTo>
                  <a:cubicBezTo>
                    <a:pt x="90976" y="72461"/>
                    <a:pt x="92000" y="73223"/>
                    <a:pt x="92476" y="73938"/>
                  </a:cubicBezTo>
                  <a:cubicBezTo>
                    <a:pt x="92715" y="74307"/>
                    <a:pt x="92643" y="74807"/>
                    <a:pt x="92786" y="75236"/>
                  </a:cubicBezTo>
                  <a:cubicBezTo>
                    <a:pt x="92965" y="75783"/>
                    <a:pt x="93108" y="76105"/>
                    <a:pt x="93238" y="77045"/>
                  </a:cubicBezTo>
                  <a:cubicBezTo>
                    <a:pt x="93298" y="77522"/>
                    <a:pt x="93477" y="77736"/>
                    <a:pt x="93477" y="78272"/>
                  </a:cubicBezTo>
                  <a:cubicBezTo>
                    <a:pt x="93477" y="79427"/>
                    <a:pt x="92334" y="79796"/>
                    <a:pt x="92334" y="81320"/>
                  </a:cubicBezTo>
                  <a:cubicBezTo>
                    <a:pt x="92334" y="82725"/>
                    <a:pt x="92869" y="83558"/>
                    <a:pt x="93381" y="84570"/>
                  </a:cubicBezTo>
                  <a:cubicBezTo>
                    <a:pt x="93524" y="84880"/>
                    <a:pt x="93739" y="84987"/>
                    <a:pt x="93739" y="85296"/>
                  </a:cubicBezTo>
                  <a:lnTo>
                    <a:pt x="93739" y="85880"/>
                  </a:lnTo>
                  <a:cubicBezTo>
                    <a:pt x="93739" y="87785"/>
                    <a:pt x="94572" y="89071"/>
                    <a:pt x="95227" y="90392"/>
                  </a:cubicBezTo>
                  <a:cubicBezTo>
                    <a:pt x="95322" y="90583"/>
                    <a:pt x="95834" y="91238"/>
                    <a:pt x="95834" y="91583"/>
                  </a:cubicBezTo>
                  <a:cubicBezTo>
                    <a:pt x="95834" y="91833"/>
                    <a:pt x="95739" y="92000"/>
                    <a:pt x="95596" y="92178"/>
                  </a:cubicBezTo>
                  <a:cubicBezTo>
                    <a:pt x="95739" y="92345"/>
                    <a:pt x="95917" y="92833"/>
                    <a:pt x="95917" y="93262"/>
                  </a:cubicBezTo>
                  <a:cubicBezTo>
                    <a:pt x="95953" y="93238"/>
                    <a:pt x="95989" y="93178"/>
                    <a:pt x="96096" y="93154"/>
                  </a:cubicBezTo>
                  <a:cubicBezTo>
                    <a:pt x="96215" y="93393"/>
                    <a:pt x="96370" y="93583"/>
                    <a:pt x="96679" y="93583"/>
                  </a:cubicBezTo>
                  <a:cubicBezTo>
                    <a:pt x="97370" y="93583"/>
                    <a:pt x="97822" y="92940"/>
                    <a:pt x="98584" y="92940"/>
                  </a:cubicBezTo>
                  <a:cubicBezTo>
                    <a:pt x="98787" y="92940"/>
                    <a:pt x="98894" y="93154"/>
                    <a:pt x="99084" y="93154"/>
                  </a:cubicBezTo>
                  <a:cubicBezTo>
                    <a:pt x="99251" y="93154"/>
                    <a:pt x="99394" y="93023"/>
                    <a:pt x="99632" y="93000"/>
                  </a:cubicBezTo>
                  <a:cubicBezTo>
                    <a:pt x="99692" y="92607"/>
                    <a:pt x="100144" y="92785"/>
                    <a:pt x="100454" y="92607"/>
                  </a:cubicBezTo>
                  <a:cubicBezTo>
                    <a:pt x="101192" y="92178"/>
                    <a:pt x="101394" y="91571"/>
                    <a:pt x="101847" y="90868"/>
                  </a:cubicBezTo>
                  <a:cubicBezTo>
                    <a:pt x="102132" y="90440"/>
                    <a:pt x="102168" y="89940"/>
                    <a:pt x="102573" y="89464"/>
                  </a:cubicBezTo>
                  <a:cubicBezTo>
                    <a:pt x="102787" y="89202"/>
                    <a:pt x="103299" y="88725"/>
                    <a:pt x="103299" y="88118"/>
                  </a:cubicBezTo>
                  <a:cubicBezTo>
                    <a:pt x="103299" y="87916"/>
                    <a:pt x="103180" y="87761"/>
                    <a:pt x="103025" y="87654"/>
                  </a:cubicBezTo>
                  <a:cubicBezTo>
                    <a:pt x="103240" y="87118"/>
                    <a:pt x="103490" y="86904"/>
                    <a:pt x="103930" y="86642"/>
                  </a:cubicBezTo>
                  <a:cubicBezTo>
                    <a:pt x="104049" y="86570"/>
                    <a:pt x="104359" y="86654"/>
                    <a:pt x="104478" y="86487"/>
                  </a:cubicBezTo>
                  <a:cubicBezTo>
                    <a:pt x="104585" y="86285"/>
                    <a:pt x="104621" y="85570"/>
                    <a:pt x="104621" y="85225"/>
                  </a:cubicBezTo>
                  <a:cubicBezTo>
                    <a:pt x="104621" y="84570"/>
                    <a:pt x="104109" y="84249"/>
                    <a:pt x="104109" y="83772"/>
                  </a:cubicBezTo>
                  <a:cubicBezTo>
                    <a:pt x="104109" y="83534"/>
                    <a:pt x="104407" y="83165"/>
                    <a:pt x="104657" y="83118"/>
                  </a:cubicBezTo>
                  <a:cubicBezTo>
                    <a:pt x="104847" y="81689"/>
                    <a:pt x="107240" y="81879"/>
                    <a:pt x="107240" y="80189"/>
                  </a:cubicBezTo>
                  <a:cubicBezTo>
                    <a:pt x="107240" y="80010"/>
                    <a:pt x="107205" y="79879"/>
                    <a:pt x="107097" y="79760"/>
                  </a:cubicBezTo>
                  <a:cubicBezTo>
                    <a:pt x="107097" y="79141"/>
                    <a:pt x="107157" y="78736"/>
                    <a:pt x="107157" y="78391"/>
                  </a:cubicBezTo>
                  <a:lnTo>
                    <a:pt x="107157" y="77843"/>
                  </a:lnTo>
                  <a:cubicBezTo>
                    <a:pt x="107169" y="77795"/>
                    <a:pt x="107288" y="77653"/>
                    <a:pt x="107288" y="77522"/>
                  </a:cubicBezTo>
                  <a:cubicBezTo>
                    <a:pt x="107288" y="77105"/>
                    <a:pt x="106609" y="76736"/>
                    <a:pt x="106609" y="75998"/>
                  </a:cubicBezTo>
                  <a:cubicBezTo>
                    <a:pt x="106609" y="75343"/>
                    <a:pt x="106466" y="75045"/>
                    <a:pt x="106466" y="74366"/>
                  </a:cubicBezTo>
                  <a:cubicBezTo>
                    <a:pt x="106466" y="73759"/>
                    <a:pt x="106943" y="73604"/>
                    <a:pt x="107062" y="73069"/>
                  </a:cubicBezTo>
                  <a:cubicBezTo>
                    <a:pt x="107514" y="71128"/>
                    <a:pt x="108800" y="70783"/>
                    <a:pt x="110002" y="69652"/>
                  </a:cubicBezTo>
                  <a:cubicBezTo>
                    <a:pt x="110669" y="69032"/>
                    <a:pt x="110907" y="68247"/>
                    <a:pt x="111443" y="67377"/>
                  </a:cubicBezTo>
                  <a:cubicBezTo>
                    <a:pt x="111907" y="66639"/>
                    <a:pt x="112717" y="65032"/>
                    <a:pt x="112717" y="63794"/>
                  </a:cubicBezTo>
                  <a:cubicBezTo>
                    <a:pt x="112717" y="63663"/>
                    <a:pt x="112646" y="63603"/>
                    <a:pt x="112586" y="63472"/>
                  </a:cubicBezTo>
                  <a:cubicBezTo>
                    <a:pt x="111943" y="63663"/>
                    <a:pt x="111288" y="63984"/>
                    <a:pt x="110598" y="64115"/>
                  </a:cubicBezTo>
                  <a:cubicBezTo>
                    <a:pt x="110559" y="64122"/>
                    <a:pt x="110523" y="64125"/>
                    <a:pt x="110488" y="64125"/>
                  </a:cubicBezTo>
                  <a:cubicBezTo>
                    <a:pt x="110339" y="64125"/>
                    <a:pt x="110215" y="64077"/>
                    <a:pt x="110075" y="64077"/>
                  </a:cubicBezTo>
                  <a:cubicBezTo>
                    <a:pt x="110012" y="64077"/>
                    <a:pt x="109945" y="64086"/>
                    <a:pt x="109872" y="64115"/>
                  </a:cubicBezTo>
                  <a:cubicBezTo>
                    <a:pt x="109633" y="64210"/>
                    <a:pt x="109621" y="64484"/>
                    <a:pt x="109324" y="64484"/>
                  </a:cubicBezTo>
                  <a:cubicBezTo>
                    <a:pt x="109026" y="64484"/>
                    <a:pt x="108788" y="63794"/>
                    <a:pt x="108550" y="63579"/>
                  </a:cubicBezTo>
                  <a:cubicBezTo>
                    <a:pt x="108729" y="63317"/>
                    <a:pt x="108562" y="63258"/>
                    <a:pt x="108562" y="62889"/>
                  </a:cubicBezTo>
                  <a:cubicBezTo>
                    <a:pt x="107967" y="62889"/>
                    <a:pt x="107812" y="61996"/>
                    <a:pt x="107514" y="61734"/>
                  </a:cubicBezTo>
                  <a:cubicBezTo>
                    <a:pt x="107193" y="61448"/>
                    <a:pt x="106990" y="61424"/>
                    <a:pt x="106704" y="61079"/>
                  </a:cubicBezTo>
                  <a:cubicBezTo>
                    <a:pt x="106371" y="60686"/>
                    <a:pt x="106573" y="60127"/>
                    <a:pt x="106252" y="59603"/>
                  </a:cubicBezTo>
                  <a:cubicBezTo>
                    <a:pt x="105978" y="59174"/>
                    <a:pt x="105609" y="59174"/>
                    <a:pt x="105430" y="58579"/>
                  </a:cubicBezTo>
                  <a:lnTo>
                    <a:pt x="105430" y="57436"/>
                  </a:lnTo>
                  <a:cubicBezTo>
                    <a:pt x="105157" y="57174"/>
                    <a:pt x="104621" y="56221"/>
                    <a:pt x="104704" y="55757"/>
                  </a:cubicBezTo>
                  <a:lnTo>
                    <a:pt x="102990" y="52114"/>
                  </a:lnTo>
                  <a:lnTo>
                    <a:pt x="102990" y="51745"/>
                  </a:lnTo>
                  <a:cubicBezTo>
                    <a:pt x="103299" y="52114"/>
                    <a:pt x="103609" y="53090"/>
                    <a:pt x="103990" y="53161"/>
                  </a:cubicBezTo>
                  <a:cubicBezTo>
                    <a:pt x="104037" y="52947"/>
                    <a:pt x="104240" y="52388"/>
                    <a:pt x="104311" y="52078"/>
                  </a:cubicBezTo>
                  <a:lnTo>
                    <a:pt x="104311" y="52078"/>
                  </a:lnTo>
                  <a:cubicBezTo>
                    <a:pt x="104276" y="52340"/>
                    <a:pt x="104216" y="52614"/>
                    <a:pt x="104216" y="52769"/>
                  </a:cubicBezTo>
                  <a:cubicBezTo>
                    <a:pt x="104216" y="52828"/>
                    <a:pt x="104478" y="53173"/>
                    <a:pt x="104526" y="53281"/>
                  </a:cubicBezTo>
                  <a:cubicBezTo>
                    <a:pt x="104728" y="53650"/>
                    <a:pt x="104907" y="53983"/>
                    <a:pt x="105121" y="54376"/>
                  </a:cubicBezTo>
                  <a:cubicBezTo>
                    <a:pt x="105192" y="54495"/>
                    <a:pt x="105323" y="54674"/>
                    <a:pt x="105383" y="54888"/>
                  </a:cubicBezTo>
                  <a:cubicBezTo>
                    <a:pt x="105419" y="55019"/>
                    <a:pt x="105383" y="55352"/>
                    <a:pt x="105490" y="55483"/>
                  </a:cubicBezTo>
                  <a:cubicBezTo>
                    <a:pt x="105538" y="55543"/>
                    <a:pt x="105776" y="55495"/>
                    <a:pt x="105847" y="55590"/>
                  </a:cubicBezTo>
                  <a:cubicBezTo>
                    <a:pt x="105907" y="55650"/>
                    <a:pt x="105990" y="55781"/>
                    <a:pt x="106085" y="55864"/>
                  </a:cubicBezTo>
                  <a:cubicBezTo>
                    <a:pt x="106157" y="56281"/>
                    <a:pt x="106395" y="56388"/>
                    <a:pt x="106395" y="56888"/>
                  </a:cubicBezTo>
                  <a:cubicBezTo>
                    <a:pt x="106395" y="57710"/>
                    <a:pt x="106550" y="58162"/>
                    <a:pt x="107181" y="58329"/>
                  </a:cubicBezTo>
                  <a:cubicBezTo>
                    <a:pt x="107181" y="58853"/>
                    <a:pt x="107681" y="59603"/>
                    <a:pt x="107895" y="59865"/>
                  </a:cubicBezTo>
                  <a:cubicBezTo>
                    <a:pt x="108097" y="60103"/>
                    <a:pt x="108407" y="60293"/>
                    <a:pt x="108312" y="60781"/>
                  </a:cubicBezTo>
                  <a:cubicBezTo>
                    <a:pt x="108276" y="60972"/>
                    <a:pt x="108133" y="61389"/>
                    <a:pt x="108336" y="61401"/>
                  </a:cubicBezTo>
                  <a:cubicBezTo>
                    <a:pt x="108336" y="61817"/>
                    <a:pt x="108467" y="62174"/>
                    <a:pt x="108657" y="62520"/>
                  </a:cubicBezTo>
                  <a:cubicBezTo>
                    <a:pt x="108776" y="62734"/>
                    <a:pt x="108633" y="62734"/>
                    <a:pt x="108669" y="62758"/>
                  </a:cubicBezTo>
                  <a:cubicBezTo>
                    <a:pt x="108729" y="62782"/>
                    <a:pt x="109181" y="63056"/>
                    <a:pt x="109240" y="63056"/>
                  </a:cubicBezTo>
                  <a:lnTo>
                    <a:pt x="109348" y="62972"/>
                  </a:lnTo>
                  <a:cubicBezTo>
                    <a:pt x="109729" y="62972"/>
                    <a:pt x="109776" y="62794"/>
                    <a:pt x="110086" y="62532"/>
                  </a:cubicBezTo>
                  <a:lnTo>
                    <a:pt x="110657" y="62532"/>
                  </a:lnTo>
                  <a:cubicBezTo>
                    <a:pt x="110884" y="62401"/>
                    <a:pt x="111610" y="61793"/>
                    <a:pt x="111836" y="61734"/>
                  </a:cubicBezTo>
                  <a:cubicBezTo>
                    <a:pt x="112265" y="61603"/>
                    <a:pt x="112824" y="61448"/>
                    <a:pt x="113241" y="61210"/>
                  </a:cubicBezTo>
                  <a:cubicBezTo>
                    <a:pt x="113205" y="61162"/>
                    <a:pt x="113170" y="61079"/>
                    <a:pt x="113170" y="61020"/>
                  </a:cubicBezTo>
                  <a:cubicBezTo>
                    <a:pt x="113170" y="60543"/>
                    <a:pt x="114277" y="60293"/>
                    <a:pt x="114765" y="60186"/>
                  </a:cubicBezTo>
                  <a:cubicBezTo>
                    <a:pt x="114765" y="59924"/>
                    <a:pt x="115110" y="59567"/>
                    <a:pt x="115277" y="59567"/>
                  </a:cubicBezTo>
                  <a:cubicBezTo>
                    <a:pt x="115551" y="59567"/>
                    <a:pt x="115527" y="58936"/>
                    <a:pt x="115801" y="58936"/>
                  </a:cubicBezTo>
                  <a:cubicBezTo>
                    <a:pt x="116015" y="58936"/>
                    <a:pt x="116003" y="58567"/>
                    <a:pt x="116075" y="58305"/>
                  </a:cubicBezTo>
                  <a:cubicBezTo>
                    <a:pt x="116146" y="58043"/>
                    <a:pt x="116325" y="57960"/>
                    <a:pt x="116599" y="57960"/>
                  </a:cubicBezTo>
                  <a:cubicBezTo>
                    <a:pt x="116599" y="57436"/>
                    <a:pt x="117122" y="57257"/>
                    <a:pt x="117122" y="56757"/>
                  </a:cubicBezTo>
                  <a:cubicBezTo>
                    <a:pt x="117122" y="56567"/>
                    <a:pt x="116872" y="56602"/>
                    <a:pt x="116777" y="56412"/>
                  </a:cubicBezTo>
                  <a:lnTo>
                    <a:pt x="116777" y="56436"/>
                  </a:lnTo>
                  <a:cubicBezTo>
                    <a:pt x="116646" y="56340"/>
                    <a:pt x="116634" y="55971"/>
                    <a:pt x="116432" y="55912"/>
                  </a:cubicBezTo>
                  <a:cubicBezTo>
                    <a:pt x="115908" y="55721"/>
                    <a:pt x="115563" y="55602"/>
                    <a:pt x="115313" y="54983"/>
                  </a:cubicBezTo>
                  <a:lnTo>
                    <a:pt x="115313" y="54173"/>
                  </a:lnTo>
                  <a:cubicBezTo>
                    <a:pt x="114658" y="54757"/>
                    <a:pt x="114563" y="55650"/>
                    <a:pt x="113348" y="55650"/>
                  </a:cubicBezTo>
                  <a:cubicBezTo>
                    <a:pt x="113074" y="55650"/>
                    <a:pt x="112610" y="55495"/>
                    <a:pt x="112610" y="55197"/>
                  </a:cubicBezTo>
                  <a:cubicBezTo>
                    <a:pt x="112610" y="54935"/>
                    <a:pt x="112741" y="54757"/>
                    <a:pt x="112741" y="54495"/>
                  </a:cubicBezTo>
                  <a:cubicBezTo>
                    <a:pt x="112741" y="54412"/>
                    <a:pt x="112741" y="54352"/>
                    <a:pt x="112717" y="54269"/>
                  </a:cubicBezTo>
                  <a:cubicBezTo>
                    <a:pt x="112539" y="54304"/>
                    <a:pt x="112574" y="54590"/>
                    <a:pt x="112360" y="54650"/>
                  </a:cubicBezTo>
                  <a:cubicBezTo>
                    <a:pt x="112336" y="54459"/>
                    <a:pt x="112229" y="54388"/>
                    <a:pt x="112229" y="54150"/>
                  </a:cubicBezTo>
                  <a:cubicBezTo>
                    <a:pt x="111812" y="54043"/>
                    <a:pt x="111300" y="53114"/>
                    <a:pt x="111193" y="52590"/>
                  </a:cubicBezTo>
                  <a:cubicBezTo>
                    <a:pt x="111157" y="52411"/>
                    <a:pt x="111157" y="52304"/>
                    <a:pt x="111157" y="52090"/>
                  </a:cubicBezTo>
                  <a:cubicBezTo>
                    <a:pt x="111157" y="51792"/>
                    <a:pt x="111265" y="51399"/>
                    <a:pt x="111526" y="51399"/>
                  </a:cubicBezTo>
                  <a:cubicBezTo>
                    <a:pt x="112027" y="51399"/>
                    <a:pt x="112431" y="52066"/>
                    <a:pt x="112634" y="52542"/>
                  </a:cubicBezTo>
                  <a:cubicBezTo>
                    <a:pt x="112669" y="52638"/>
                    <a:pt x="112610" y="52804"/>
                    <a:pt x="112717" y="52935"/>
                  </a:cubicBezTo>
                  <a:cubicBezTo>
                    <a:pt x="112920" y="53173"/>
                    <a:pt x="113205" y="53042"/>
                    <a:pt x="113420" y="53304"/>
                  </a:cubicBezTo>
                  <a:cubicBezTo>
                    <a:pt x="113610" y="53519"/>
                    <a:pt x="113753" y="53804"/>
                    <a:pt x="114039" y="53912"/>
                  </a:cubicBezTo>
                  <a:lnTo>
                    <a:pt x="114944" y="53912"/>
                  </a:lnTo>
                  <a:cubicBezTo>
                    <a:pt x="115051" y="53781"/>
                    <a:pt x="115134" y="53590"/>
                    <a:pt x="115325" y="53590"/>
                  </a:cubicBezTo>
                  <a:cubicBezTo>
                    <a:pt x="115706" y="53590"/>
                    <a:pt x="115706" y="54245"/>
                    <a:pt x="115884" y="54459"/>
                  </a:cubicBezTo>
                  <a:cubicBezTo>
                    <a:pt x="115908" y="54483"/>
                    <a:pt x="116432" y="54650"/>
                    <a:pt x="116527" y="54650"/>
                  </a:cubicBezTo>
                  <a:cubicBezTo>
                    <a:pt x="117015" y="54650"/>
                    <a:pt x="117813" y="54912"/>
                    <a:pt x="118158" y="54912"/>
                  </a:cubicBezTo>
                  <a:cubicBezTo>
                    <a:pt x="118166" y="54912"/>
                    <a:pt x="118201" y="54922"/>
                    <a:pt x="118223" y="54922"/>
                  </a:cubicBezTo>
                  <a:cubicBezTo>
                    <a:pt x="118234" y="54922"/>
                    <a:pt x="118242" y="54920"/>
                    <a:pt x="118242" y="54912"/>
                  </a:cubicBezTo>
                  <a:lnTo>
                    <a:pt x="118885" y="54876"/>
                  </a:lnTo>
                  <a:cubicBezTo>
                    <a:pt x="118920" y="54828"/>
                    <a:pt x="118968" y="54769"/>
                    <a:pt x="119039" y="54721"/>
                  </a:cubicBezTo>
                  <a:lnTo>
                    <a:pt x="119516" y="54876"/>
                  </a:lnTo>
                  <a:cubicBezTo>
                    <a:pt x="119694" y="54876"/>
                    <a:pt x="119754" y="54697"/>
                    <a:pt x="119968" y="54697"/>
                  </a:cubicBezTo>
                  <a:cubicBezTo>
                    <a:pt x="120084" y="54697"/>
                    <a:pt x="120180" y="54682"/>
                    <a:pt x="120279" y="54682"/>
                  </a:cubicBezTo>
                  <a:cubicBezTo>
                    <a:pt x="120353" y="54682"/>
                    <a:pt x="120429" y="54691"/>
                    <a:pt x="120516" y="54721"/>
                  </a:cubicBezTo>
                  <a:cubicBezTo>
                    <a:pt x="120730" y="54805"/>
                    <a:pt x="120837" y="55305"/>
                    <a:pt x="120980" y="55590"/>
                  </a:cubicBezTo>
                  <a:cubicBezTo>
                    <a:pt x="121159" y="55912"/>
                    <a:pt x="121694" y="56340"/>
                    <a:pt x="122052" y="56340"/>
                  </a:cubicBezTo>
                  <a:cubicBezTo>
                    <a:pt x="122194" y="56340"/>
                    <a:pt x="122325" y="56340"/>
                    <a:pt x="122468" y="56388"/>
                  </a:cubicBezTo>
                  <a:cubicBezTo>
                    <a:pt x="122397" y="56483"/>
                    <a:pt x="122373" y="56674"/>
                    <a:pt x="122230" y="56721"/>
                  </a:cubicBezTo>
                  <a:cubicBezTo>
                    <a:pt x="122187" y="56737"/>
                    <a:pt x="122146" y="56741"/>
                    <a:pt x="122107" y="56741"/>
                  </a:cubicBezTo>
                  <a:cubicBezTo>
                    <a:pt x="122063" y="56741"/>
                    <a:pt x="122020" y="56736"/>
                    <a:pt x="121977" y="56736"/>
                  </a:cubicBezTo>
                  <a:cubicBezTo>
                    <a:pt x="121915" y="56736"/>
                    <a:pt x="121851" y="56747"/>
                    <a:pt x="121778" y="56805"/>
                  </a:cubicBezTo>
                  <a:cubicBezTo>
                    <a:pt x="122052" y="57126"/>
                    <a:pt x="122266" y="57805"/>
                    <a:pt x="122826" y="57805"/>
                  </a:cubicBezTo>
                  <a:cubicBezTo>
                    <a:pt x="123302" y="57805"/>
                    <a:pt x="123314" y="57067"/>
                    <a:pt x="123552" y="56781"/>
                  </a:cubicBezTo>
                  <a:lnTo>
                    <a:pt x="123695" y="56781"/>
                  </a:lnTo>
                  <a:cubicBezTo>
                    <a:pt x="123695" y="56864"/>
                    <a:pt x="123588" y="57019"/>
                    <a:pt x="123588" y="57079"/>
                  </a:cubicBezTo>
                  <a:cubicBezTo>
                    <a:pt x="123588" y="57364"/>
                    <a:pt x="123766" y="57626"/>
                    <a:pt x="123766" y="57972"/>
                  </a:cubicBezTo>
                  <a:cubicBezTo>
                    <a:pt x="123766" y="58245"/>
                    <a:pt x="123695" y="58305"/>
                    <a:pt x="123683" y="58591"/>
                  </a:cubicBezTo>
                  <a:lnTo>
                    <a:pt x="123671" y="58579"/>
                  </a:lnTo>
                  <a:lnTo>
                    <a:pt x="123671" y="58579"/>
                  </a:lnTo>
                  <a:cubicBezTo>
                    <a:pt x="123671" y="58638"/>
                    <a:pt x="123695" y="58829"/>
                    <a:pt x="123695" y="58888"/>
                  </a:cubicBezTo>
                  <a:cubicBezTo>
                    <a:pt x="123695" y="59305"/>
                    <a:pt x="123897" y="59710"/>
                    <a:pt x="124004" y="60150"/>
                  </a:cubicBezTo>
                  <a:cubicBezTo>
                    <a:pt x="124135" y="60627"/>
                    <a:pt x="124457" y="61341"/>
                    <a:pt x="124552" y="61674"/>
                  </a:cubicBezTo>
                  <a:cubicBezTo>
                    <a:pt x="124623" y="61948"/>
                    <a:pt x="124623" y="62079"/>
                    <a:pt x="124766" y="62365"/>
                  </a:cubicBezTo>
                  <a:cubicBezTo>
                    <a:pt x="124909" y="62615"/>
                    <a:pt x="124826" y="62901"/>
                    <a:pt x="124969" y="63258"/>
                  </a:cubicBezTo>
                  <a:cubicBezTo>
                    <a:pt x="125040" y="63425"/>
                    <a:pt x="125290" y="63651"/>
                    <a:pt x="125373" y="63948"/>
                  </a:cubicBezTo>
                  <a:cubicBezTo>
                    <a:pt x="125493" y="64401"/>
                    <a:pt x="125695" y="64841"/>
                    <a:pt x="125838" y="65365"/>
                  </a:cubicBezTo>
                  <a:cubicBezTo>
                    <a:pt x="125862" y="65425"/>
                    <a:pt x="125909" y="65580"/>
                    <a:pt x="126004" y="65580"/>
                  </a:cubicBezTo>
                  <a:cubicBezTo>
                    <a:pt x="126015" y="65708"/>
                    <a:pt x="126102" y="65798"/>
                    <a:pt x="126232" y="65798"/>
                  </a:cubicBezTo>
                  <a:cubicBezTo>
                    <a:pt x="126247" y="65798"/>
                    <a:pt x="126262" y="65796"/>
                    <a:pt x="126278" y="65794"/>
                  </a:cubicBezTo>
                  <a:cubicBezTo>
                    <a:pt x="126421" y="65794"/>
                    <a:pt x="126433" y="65532"/>
                    <a:pt x="126505" y="65365"/>
                  </a:cubicBezTo>
                  <a:cubicBezTo>
                    <a:pt x="126600" y="65139"/>
                    <a:pt x="126636" y="65222"/>
                    <a:pt x="126850" y="65091"/>
                  </a:cubicBezTo>
                  <a:cubicBezTo>
                    <a:pt x="126993" y="65008"/>
                    <a:pt x="126945" y="64449"/>
                    <a:pt x="127195" y="64365"/>
                  </a:cubicBezTo>
                  <a:cubicBezTo>
                    <a:pt x="127255" y="64341"/>
                    <a:pt x="127374" y="64341"/>
                    <a:pt x="127374" y="64270"/>
                  </a:cubicBezTo>
                  <a:lnTo>
                    <a:pt x="127469" y="64246"/>
                  </a:lnTo>
                  <a:lnTo>
                    <a:pt x="127374" y="63687"/>
                  </a:lnTo>
                  <a:cubicBezTo>
                    <a:pt x="127374" y="63270"/>
                    <a:pt x="127600" y="62925"/>
                    <a:pt x="127600" y="62389"/>
                  </a:cubicBezTo>
                  <a:cubicBezTo>
                    <a:pt x="127600" y="62032"/>
                    <a:pt x="127469" y="61817"/>
                    <a:pt x="127469" y="61424"/>
                  </a:cubicBezTo>
                  <a:cubicBezTo>
                    <a:pt x="127469" y="60972"/>
                    <a:pt x="127850" y="60912"/>
                    <a:pt x="128171" y="60781"/>
                  </a:cubicBezTo>
                  <a:cubicBezTo>
                    <a:pt x="128302" y="60734"/>
                    <a:pt x="128505" y="60472"/>
                    <a:pt x="128648" y="60293"/>
                  </a:cubicBezTo>
                  <a:cubicBezTo>
                    <a:pt x="128993" y="59888"/>
                    <a:pt x="129314" y="59448"/>
                    <a:pt x="129684" y="59019"/>
                  </a:cubicBezTo>
                  <a:cubicBezTo>
                    <a:pt x="129969" y="58674"/>
                    <a:pt x="130493" y="58567"/>
                    <a:pt x="130827" y="58174"/>
                  </a:cubicBezTo>
                  <a:cubicBezTo>
                    <a:pt x="130981" y="57972"/>
                    <a:pt x="130969" y="57733"/>
                    <a:pt x="131041" y="57436"/>
                  </a:cubicBezTo>
                  <a:cubicBezTo>
                    <a:pt x="131088" y="57233"/>
                    <a:pt x="131469" y="57221"/>
                    <a:pt x="131600" y="56888"/>
                  </a:cubicBezTo>
                  <a:cubicBezTo>
                    <a:pt x="131743" y="56995"/>
                    <a:pt x="131743" y="57102"/>
                    <a:pt x="132041" y="57102"/>
                  </a:cubicBezTo>
                  <a:cubicBezTo>
                    <a:pt x="132505" y="57102"/>
                    <a:pt x="133017" y="56971"/>
                    <a:pt x="133017" y="56329"/>
                  </a:cubicBezTo>
                  <a:cubicBezTo>
                    <a:pt x="133291" y="56388"/>
                    <a:pt x="133589" y="56519"/>
                    <a:pt x="133672" y="56829"/>
                  </a:cubicBezTo>
                  <a:cubicBezTo>
                    <a:pt x="133744" y="57079"/>
                    <a:pt x="133708" y="57436"/>
                    <a:pt x="133851" y="57698"/>
                  </a:cubicBezTo>
                  <a:cubicBezTo>
                    <a:pt x="133994" y="57972"/>
                    <a:pt x="134196" y="58150"/>
                    <a:pt x="134446" y="58388"/>
                  </a:cubicBezTo>
                  <a:cubicBezTo>
                    <a:pt x="134625" y="58734"/>
                    <a:pt x="134851" y="59079"/>
                    <a:pt x="134970" y="59543"/>
                  </a:cubicBezTo>
                  <a:cubicBezTo>
                    <a:pt x="134994" y="59650"/>
                    <a:pt x="135077" y="59710"/>
                    <a:pt x="135077" y="59817"/>
                  </a:cubicBezTo>
                  <a:cubicBezTo>
                    <a:pt x="135077" y="60055"/>
                    <a:pt x="134994" y="60186"/>
                    <a:pt x="134994" y="60472"/>
                  </a:cubicBezTo>
                  <a:cubicBezTo>
                    <a:pt x="134994" y="60758"/>
                    <a:pt x="135006" y="61020"/>
                    <a:pt x="135279" y="61020"/>
                  </a:cubicBezTo>
                  <a:cubicBezTo>
                    <a:pt x="135791" y="61020"/>
                    <a:pt x="135910" y="60389"/>
                    <a:pt x="136220" y="60019"/>
                  </a:cubicBezTo>
                  <a:cubicBezTo>
                    <a:pt x="136327" y="60150"/>
                    <a:pt x="136280" y="60234"/>
                    <a:pt x="136387" y="60365"/>
                  </a:cubicBezTo>
                  <a:cubicBezTo>
                    <a:pt x="136422" y="60412"/>
                    <a:pt x="136565" y="60365"/>
                    <a:pt x="136625" y="60472"/>
                  </a:cubicBezTo>
                  <a:cubicBezTo>
                    <a:pt x="136803" y="60793"/>
                    <a:pt x="136494" y="61448"/>
                    <a:pt x="136732" y="61448"/>
                  </a:cubicBezTo>
                  <a:cubicBezTo>
                    <a:pt x="136732" y="62151"/>
                    <a:pt x="137196" y="62710"/>
                    <a:pt x="137196" y="63663"/>
                  </a:cubicBezTo>
                  <a:cubicBezTo>
                    <a:pt x="137196" y="63901"/>
                    <a:pt x="137053" y="64401"/>
                    <a:pt x="137196" y="64496"/>
                  </a:cubicBezTo>
                  <a:lnTo>
                    <a:pt x="137113" y="64496"/>
                  </a:lnTo>
                  <a:cubicBezTo>
                    <a:pt x="137053" y="64794"/>
                    <a:pt x="137018" y="65008"/>
                    <a:pt x="137018" y="65318"/>
                  </a:cubicBezTo>
                  <a:cubicBezTo>
                    <a:pt x="137018" y="65353"/>
                    <a:pt x="136982" y="65449"/>
                    <a:pt x="137018" y="65449"/>
                  </a:cubicBezTo>
                  <a:cubicBezTo>
                    <a:pt x="137073" y="65492"/>
                    <a:pt x="137098" y="65507"/>
                    <a:pt x="137114" y="65507"/>
                  </a:cubicBezTo>
                  <a:cubicBezTo>
                    <a:pt x="137145" y="65507"/>
                    <a:pt x="137137" y="65449"/>
                    <a:pt x="137256" y="65449"/>
                  </a:cubicBezTo>
                  <a:cubicBezTo>
                    <a:pt x="137542" y="65449"/>
                    <a:pt x="137673" y="66223"/>
                    <a:pt x="137804" y="66532"/>
                  </a:cubicBezTo>
                  <a:cubicBezTo>
                    <a:pt x="137994" y="67032"/>
                    <a:pt x="138030" y="67485"/>
                    <a:pt x="138196" y="68116"/>
                  </a:cubicBezTo>
                  <a:cubicBezTo>
                    <a:pt x="138399" y="68830"/>
                    <a:pt x="138899" y="69485"/>
                    <a:pt x="139470" y="69699"/>
                  </a:cubicBezTo>
                  <a:cubicBezTo>
                    <a:pt x="139578" y="69747"/>
                    <a:pt x="139590" y="69902"/>
                    <a:pt x="139768" y="69902"/>
                  </a:cubicBezTo>
                  <a:cubicBezTo>
                    <a:pt x="139828" y="69902"/>
                    <a:pt x="139851" y="69806"/>
                    <a:pt x="139899" y="69806"/>
                  </a:cubicBezTo>
                  <a:cubicBezTo>
                    <a:pt x="139971" y="69806"/>
                    <a:pt x="139994" y="69806"/>
                    <a:pt x="140137" y="69794"/>
                  </a:cubicBezTo>
                  <a:cubicBezTo>
                    <a:pt x="140042" y="69544"/>
                    <a:pt x="140042" y="69437"/>
                    <a:pt x="139971" y="69163"/>
                  </a:cubicBezTo>
                  <a:cubicBezTo>
                    <a:pt x="139899" y="68901"/>
                    <a:pt x="139625" y="68771"/>
                    <a:pt x="139625" y="68378"/>
                  </a:cubicBezTo>
                  <a:cubicBezTo>
                    <a:pt x="139625" y="68175"/>
                    <a:pt x="139697" y="68175"/>
                    <a:pt x="139697" y="67961"/>
                  </a:cubicBezTo>
                  <a:cubicBezTo>
                    <a:pt x="139697" y="66877"/>
                    <a:pt x="138637" y="66746"/>
                    <a:pt x="138137" y="66163"/>
                  </a:cubicBezTo>
                  <a:cubicBezTo>
                    <a:pt x="138018" y="66008"/>
                    <a:pt x="137994" y="65615"/>
                    <a:pt x="137923" y="65472"/>
                  </a:cubicBezTo>
                  <a:lnTo>
                    <a:pt x="137958" y="65472"/>
                  </a:lnTo>
                  <a:cubicBezTo>
                    <a:pt x="137958" y="64841"/>
                    <a:pt x="137339" y="65091"/>
                    <a:pt x="137339" y="64425"/>
                  </a:cubicBezTo>
                  <a:cubicBezTo>
                    <a:pt x="137339" y="63841"/>
                    <a:pt x="137875" y="63663"/>
                    <a:pt x="137875" y="63008"/>
                  </a:cubicBezTo>
                  <a:cubicBezTo>
                    <a:pt x="137875" y="62841"/>
                    <a:pt x="137804" y="62794"/>
                    <a:pt x="137804" y="62603"/>
                  </a:cubicBezTo>
                  <a:cubicBezTo>
                    <a:pt x="137804" y="62496"/>
                    <a:pt x="137768" y="62365"/>
                    <a:pt x="137911" y="62365"/>
                  </a:cubicBezTo>
                  <a:cubicBezTo>
                    <a:pt x="138101" y="62365"/>
                    <a:pt x="138327" y="62401"/>
                    <a:pt x="138375" y="62639"/>
                  </a:cubicBezTo>
                  <a:cubicBezTo>
                    <a:pt x="138375" y="62639"/>
                    <a:pt x="138435" y="62925"/>
                    <a:pt x="138470" y="62925"/>
                  </a:cubicBezTo>
                  <a:cubicBezTo>
                    <a:pt x="138756" y="63032"/>
                    <a:pt x="139018" y="63056"/>
                    <a:pt x="139268" y="63353"/>
                  </a:cubicBezTo>
                  <a:cubicBezTo>
                    <a:pt x="139482" y="63627"/>
                    <a:pt x="139280" y="63948"/>
                    <a:pt x="139685" y="63948"/>
                  </a:cubicBezTo>
                  <a:cubicBezTo>
                    <a:pt x="139685" y="64270"/>
                    <a:pt x="140042" y="64377"/>
                    <a:pt x="140316" y="64377"/>
                  </a:cubicBezTo>
                  <a:cubicBezTo>
                    <a:pt x="140340" y="64496"/>
                    <a:pt x="140375" y="64663"/>
                    <a:pt x="140447" y="64710"/>
                  </a:cubicBezTo>
                  <a:cubicBezTo>
                    <a:pt x="140375" y="64746"/>
                    <a:pt x="140375" y="64830"/>
                    <a:pt x="140375" y="65008"/>
                  </a:cubicBezTo>
                  <a:cubicBezTo>
                    <a:pt x="140375" y="65139"/>
                    <a:pt x="140447" y="65449"/>
                    <a:pt x="140518" y="65449"/>
                  </a:cubicBezTo>
                  <a:cubicBezTo>
                    <a:pt x="140590" y="65449"/>
                    <a:pt x="140947" y="65115"/>
                    <a:pt x="140947" y="64901"/>
                  </a:cubicBezTo>
                  <a:lnTo>
                    <a:pt x="140947" y="64663"/>
                  </a:lnTo>
                  <a:cubicBezTo>
                    <a:pt x="140947" y="64734"/>
                    <a:pt x="140947" y="64865"/>
                    <a:pt x="141006" y="64865"/>
                  </a:cubicBezTo>
                  <a:cubicBezTo>
                    <a:pt x="141221" y="64865"/>
                    <a:pt x="141185" y="64508"/>
                    <a:pt x="141399" y="64377"/>
                  </a:cubicBezTo>
                  <a:cubicBezTo>
                    <a:pt x="141876" y="64103"/>
                    <a:pt x="141935" y="63865"/>
                    <a:pt x="142507" y="63687"/>
                  </a:cubicBezTo>
                  <a:cubicBezTo>
                    <a:pt x="142507" y="63294"/>
                    <a:pt x="142733" y="63103"/>
                    <a:pt x="142733" y="62603"/>
                  </a:cubicBezTo>
                  <a:cubicBezTo>
                    <a:pt x="142733" y="61889"/>
                    <a:pt x="142435" y="60924"/>
                    <a:pt x="142006" y="60579"/>
                  </a:cubicBezTo>
                  <a:cubicBezTo>
                    <a:pt x="141554" y="60234"/>
                    <a:pt x="141364" y="59674"/>
                    <a:pt x="140947" y="59174"/>
                  </a:cubicBezTo>
                  <a:cubicBezTo>
                    <a:pt x="140875" y="59079"/>
                    <a:pt x="140792" y="59043"/>
                    <a:pt x="140792" y="58841"/>
                  </a:cubicBezTo>
                  <a:cubicBezTo>
                    <a:pt x="140792" y="57912"/>
                    <a:pt x="141673" y="57757"/>
                    <a:pt x="142042" y="57079"/>
                  </a:cubicBezTo>
                  <a:cubicBezTo>
                    <a:pt x="142352" y="57257"/>
                    <a:pt x="142566" y="57126"/>
                    <a:pt x="142911" y="57329"/>
                  </a:cubicBezTo>
                  <a:cubicBezTo>
                    <a:pt x="142888" y="57436"/>
                    <a:pt x="142840" y="57864"/>
                    <a:pt x="142995" y="57864"/>
                  </a:cubicBezTo>
                  <a:cubicBezTo>
                    <a:pt x="143197" y="57864"/>
                    <a:pt x="143090" y="57579"/>
                    <a:pt x="143233" y="57412"/>
                  </a:cubicBezTo>
                  <a:cubicBezTo>
                    <a:pt x="143364" y="57257"/>
                    <a:pt x="143721" y="57198"/>
                    <a:pt x="143864" y="57102"/>
                  </a:cubicBezTo>
                  <a:cubicBezTo>
                    <a:pt x="144209" y="56912"/>
                    <a:pt x="144554" y="56995"/>
                    <a:pt x="144781" y="56733"/>
                  </a:cubicBezTo>
                  <a:cubicBezTo>
                    <a:pt x="144781" y="56733"/>
                    <a:pt x="144959" y="56329"/>
                    <a:pt x="144995" y="56329"/>
                  </a:cubicBezTo>
                  <a:cubicBezTo>
                    <a:pt x="145174" y="56329"/>
                    <a:pt x="145269" y="56495"/>
                    <a:pt x="145447" y="56495"/>
                  </a:cubicBezTo>
                  <a:cubicBezTo>
                    <a:pt x="146281" y="56495"/>
                    <a:pt x="146483" y="55888"/>
                    <a:pt x="146983" y="55543"/>
                  </a:cubicBezTo>
                  <a:cubicBezTo>
                    <a:pt x="147126" y="55459"/>
                    <a:pt x="147221" y="55376"/>
                    <a:pt x="147257" y="55150"/>
                  </a:cubicBezTo>
                  <a:cubicBezTo>
                    <a:pt x="147698" y="55150"/>
                    <a:pt x="147817" y="54352"/>
                    <a:pt x="147983" y="53935"/>
                  </a:cubicBezTo>
                  <a:cubicBezTo>
                    <a:pt x="148091" y="53673"/>
                    <a:pt x="148579" y="52804"/>
                    <a:pt x="148853" y="52745"/>
                  </a:cubicBezTo>
                  <a:cubicBezTo>
                    <a:pt x="148853" y="52268"/>
                    <a:pt x="149126" y="52042"/>
                    <a:pt x="149126" y="51423"/>
                  </a:cubicBezTo>
                  <a:cubicBezTo>
                    <a:pt x="149126" y="50483"/>
                    <a:pt x="148948" y="50137"/>
                    <a:pt x="148614" y="49554"/>
                  </a:cubicBezTo>
                  <a:cubicBezTo>
                    <a:pt x="148567" y="49447"/>
                    <a:pt x="148567" y="49185"/>
                    <a:pt x="148400" y="49078"/>
                  </a:cubicBezTo>
                  <a:lnTo>
                    <a:pt x="148424" y="49054"/>
                  </a:lnTo>
                  <a:lnTo>
                    <a:pt x="148376" y="49054"/>
                  </a:lnTo>
                  <a:cubicBezTo>
                    <a:pt x="148376" y="49054"/>
                    <a:pt x="148364" y="48709"/>
                    <a:pt x="148364" y="48637"/>
                  </a:cubicBezTo>
                  <a:cubicBezTo>
                    <a:pt x="148222" y="48613"/>
                    <a:pt x="147876" y="48399"/>
                    <a:pt x="147876" y="48089"/>
                  </a:cubicBezTo>
                  <a:cubicBezTo>
                    <a:pt x="147876" y="47839"/>
                    <a:pt x="148186" y="47816"/>
                    <a:pt x="148257" y="47554"/>
                  </a:cubicBezTo>
                  <a:cubicBezTo>
                    <a:pt x="148424" y="46970"/>
                    <a:pt x="149198" y="46970"/>
                    <a:pt x="149555" y="46530"/>
                  </a:cubicBezTo>
                  <a:cubicBezTo>
                    <a:pt x="149497" y="46432"/>
                    <a:pt x="149416" y="46415"/>
                    <a:pt x="149325" y="46415"/>
                  </a:cubicBezTo>
                  <a:cubicBezTo>
                    <a:pt x="149272" y="46415"/>
                    <a:pt x="149216" y="46421"/>
                    <a:pt x="149157" y="46421"/>
                  </a:cubicBezTo>
                  <a:cubicBezTo>
                    <a:pt x="149069" y="46421"/>
                    <a:pt x="148977" y="46407"/>
                    <a:pt x="148888" y="46339"/>
                  </a:cubicBezTo>
                  <a:cubicBezTo>
                    <a:pt x="148757" y="46256"/>
                    <a:pt x="148686" y="46077"/>
                    <a:pt x="148483" y="46077"/>
                  </a:cubicBezTo>
                  <a:cubicBezTo>
                    <a:pt x="148341" y="46077"/>
                    <a:pt x="148341" y="46554"/>
                    <a:pt x="148233" y="46554"/>
                  </a:cubicBezTo>
                  <a:cubicBezTo>
                    <a:pt x="148156" y="46554"/>
                    <a:pt x="148067" y="46575"/>
                    <a:pt x="147979" y="46575"/>
                  </a:cubicBezTo>
                  <a:cubicBezTo>
                    <a:pt x="147906" y="46575"/>
                    <a:pt x="147834" y="46560"/>
                    <a:pt x="147769" y="46506"/>
                  </a:cubicBezTo>
                  <a:cubicBezTo>
                    <a:pt x="147543" y="46339"/>
                    <a:pt x="147614" y="46125"/>
                    <a:pt x="147400" y="45922"/>
                  </a:cubicBezTo>
                  <a:cubicBezTo>
                    <a:pt x="147329" y="45851"/>
                    <a:pt x="147019" y="45768"/>
                    <a:pt x="147019" y="45553"/>
                  </a:cubicBezTo>
                  <a:cubicBezTo>
                    <a:pt x="147019" y="45101"/>
                    <a:pt x="147543" y="45256"/>
                    <a:pt x="147805" y="45030"/>
                  </a:cubicBezTo>
                  <a:cubicBezTo>
                    <a:pt x="148019" y="44839"/>
                    <a:pt x="148436" y="44518"/>
                    <a:pt x="148579" y="44232"/>
                  </a:cubicBezTo>
                  <a:cubicBezTo>
                    <a:pt x="148614" y="44160"/>
                    <a:pt x="148686" y="43946"/>
                    <a:pt x="148876" y="43946"/>
                  </a:cubicBezTo>
                  <a:cubicBezTo>
                    <a:pt x="149019" y="43946"/>
                    <a:pt x="149222" y="44232"/>
                    <a:pt x="149222" y="44363"/>
                  </a:cubicBezTo>
                  <a:cubicBezTo>
                    <a:pt x="149222" y="44708"/>
                    <a:pt x="148876" y="44863"/>
                    <a:pt x="148876" y="45256"/>
                  </a:cubicBezTo>
                  <a:cubicBezTo>
                    <a:pt x="149376" y="45256"/>
                    <a:pt x="149793" y="44601"/>
                    <a:pt x="150377" y="44601"/>
                  </a:cubicBezTo>
                  <a:cubicBezTo>
                    <a:pt x="150591" y="44601"/>
                    <a:pt x="150686" y="44839"/>
                    <a:pt x="150960" y="44839"/>
                  </a:cubicBezTo>
                  <a:cubicBezTo>
                    <a:pt x="150865" y="45053"/>
                    <a:pt x="150960" y="45053"/>
                    <a:pt x="150960" y="45315"/>
                  </a:cubicBezTo>
                  <a:cubicBezTo>
                    <a:pt x="150960" y="45530"/>
                    <a:pt x="150758" y="45506"/>
                    <a:pt x="150758" y="45768"/>
                  </a:cubicBezTo>
                  <a:cubicBezTo>
                    <a:pt x="150758" y="45875"/>
                    <a:pt x="150805" y="46137"/>
                    <a:pt x="150936" y="46137"/>
                  </a:cubicBezTo>
                  <a:cubicBezTo>
                    <a:pt x="150996" y="46137"/>
                    <a:pt x="151067" y="46030"/>
                    <a:pt x="151186" y="46030"/>
                  </a:cubicBezTo>
                  <a:cubicBezTo>
                    <a:pt x="151412" y="46030"/>
                    <a:pt x="151674" y="46208"/>
                    <a:pt x="151674" y="46470"/>
                  </a:cubicBezTo>
                  <a:cubicBezTo>
                    <a:pt x="151674" y="46625"/>
                    <a:pt x="151531" y="46744"/>
                    <a:pt x="151389" y="46744"/>
                  </a:cubicBezTo>
                  <a:lnTo>
                    <a:pt x="151389" y="46970"/>
                  </a:lnTo>
                  <a:cubicBezTo>
                    <a:pt x="151424" y="47006"/>
                    <a:pt x="151460" y="47101"/>
                    <a:pt x="151567" y="47113"/>
                  </a:cubicBezTo>
                  <a:cubicBezTo>
                    <a:pt x="151567" y="47256"/>
                    <a:pt x="151662" y="47363"/>
                    <a:pt x="151662" y="47482"/>
                  </a:cubicBezTo>
                  <a:cubicBezTo>
                    <a:pt x="151662" y="47554"/>
                    <a:pt x="151496" y="47839"/>
                    <a:pt x="151496" y="47994"/>
                  </a:cubicBezTo>
                  <a:cubicBezTo>
                    <a:pt x="151496" y="48078"/>
                    <a:pt x="151496" y="48185"/>
                    <a:pt x="151591" y="48208"/>
                  </a:cubicBezTo>
                  <a:cubicBezTo>
                    <a:pt x="151567" y="48316"/>
                    <a:pt x="151484" y="48375"/>
                    <a:pt x="151484" y="48482"/>
                  </a:cubicBezTo>
                  <a:lnTo>
                    <a:pt x="151758" y="48482"/>
                  </a:lnTo>
                  <a:cubicBezTo>
                    <a:pt x="151865" y="48351"/>
                    <a:pt x="151901" y="48351"/>
                    <a:pt x="152115" y="48292"/>
                  </a:cubicBezTo>
                  <a:cubicBezTo>
                    <a:pt x="152115" y="48089"/>
                    <a:pt x="152567" y="48078"/>
                    <a:pt x="152674" y="48030"/>
                  </a:cubicBezTo>
                  <a:cubicBezTo>
                    <a:pt x="152936" y="47947"/>
                    <a:pt x="153044" y="47708"/>
                    <a:pt x="153044" y="47208"/>
                  </a:cubicBezTo>
                  <a:cubicBezTo>
                    <a:pt x="153044" y="46363"/>
                    <a:pt x="152770" y="45851"/>
                    <a:pt x="152365" y="45387"/>
                  </a:cubicBezTo>
                  <a:cubicBezTo>
                    <a:pt x="152210" y="45184"/>
                    <a:pt x="152020" y="44994"/>
                    <a:pt x="152055" y="44625"/>
                  </a:cubicBezTo>
                  <a:cubicBezTo>
                    <a:pt x="152282" y="44625"/>
                    <a:pt x="152460" y="44470"/>
                    <a:pt x="152603" y="44291"/>
                  </a:cubicBezTo>
                  <a:cubicBezTo>
                    <a:pt x="152734" y="44148"/>
                    <a:pt x="153055" y="43922"/>
                    <a:pt x="153127" y="43756"/>
                  </a:cubicBezTo>
                  <a:cubicBezTo>
                    <a:pt x="153365" y="43160"/>
                    <a:pt x="153508" y="42815"/>
                    <a:pt x="153948" y="42410"/>
                  </a:cubicBezTo>
                  <a:cubicBezTo>
                    <a:pt x="153948" y="42410"/>
                    <a:pt x="154651" y="42624"/>
                    <a:pt x="155211" y="42624"/>
                  </a:cubicBezTo>
                  <a:cubicBezTo>
                    <a:pt x="156246" y="42624"/>
                    <a:pt x="157223" y="40005"/>
                    <a:pt x="157949" y="39136"/>
                  </a:cubicBezTo>
                  <a:cubicBezTo>
                    <a:pt x="158235" y="38791"/>
                    <a:pt x="158640" y="38088"/>
                    <a:pt x="158747" y="37517"/>
                  </a:cubicBezTo>
                  <a:cubicBezTo>
                    <a:pt x="158878" y="36886"/>
                    <a:pt x="158663" y="36493"/>
                    <a:pt x="158949" y="35886"/>
                  </a:cubicBezTo>
                  <a:cubicBezTo>
                    <a:pt x="159044" y="35659"/>
                    <a:pt x="159259" y="35171"/>
                    <a:pt x="159259" y="34695"/>
                  </a:cubicBezTo>
                  <a:cubicBezTo>
                    <a:pt x="159259" y="34173"/>
                    <a:pt x="158655" y="33230"/>
                    <a:pt x="158265" y="33230"/>
                  </a:cubicBezTo>
                  <a:cubicBezTo>
                    <a:pt x="158210" y="33230"/>
                    <a:pt x="158160" y="33249"/>
                    <a:pt x="158116" y="33290"/>
                  </a:cubicBezTo>
                  <a:cubicBezTo>
                    <a:pt x="157856" y="33523"/>
                    <a:pt x="157627" y="33613"/>
                    <a:pt x="157428" y="33613"/>
                  </a:cubicBezTo>
                  <a:cubicBezTo>
                    <a:pt x="156806" y="33613"/>
                    <a:pt x="156484" y="32734"/>
                    <a:pt x="156484" y="32635"/>
                  </a:cubicBezTo>
                  <a:cubicBezTo>
                    <a:pt x="156484" y="32028"/>
                    <a:pt x="157461" y="31349"/>
                    <a:pt x="157842" y="30897"/>
                  </a:cubicBezTo>
                  <a:cubicBezTo>
                    <a:pt x="158401" y="30230"/>
                    <a:pt x="159140" y="29099"/>
                    <a:pt x="159925" y="28837"/>
                  </a:cubicBezTo>
                  <a:cubicBezTo>
                    <a:pt x="160616" y="28623"/>
                    <a:pt x="162771" y="28397"/>
                    <a:pt x="163366" y="28397"/>
                  </a:cubicBezTo>
                  <a:cubicBezTo>
                    <a:pt x="164104" y="28397"/>
                    <a:pt x="164450" y="28837"/>
                    <a:pt x="164902" y="28837"/>
                  </a:cubicBezTo>
                  <a:lnTo>
                    <a:pt x="165902" y="28837"/>
                  </a:lnTo>
                  <a:cubicBezTo>
                    <a:pt x="166200" y="27408"/>
                    <a:pt x="166736" y="26551"/>
                    <a:pt x="167986" y="26551"/>
                  </a:cubicBezTo>
                  <a:cubicBezTo>
                    <a:pt x="168208" y="26551"/>
                    <a:pt x="168346" y="26503"/>
                    <a:pt x="168596" y="26503"/>
                  </a:cubicBezTo>
                  <a:cubicBezTo>
                    <a:pt x="168721" y="26503"/>
                    <a:pt x="168875" y="26515"/>
                    <a:pt x="169081" y="26551"/>
                  </a:cubicBezTo>
                  <a:cubicBezTo>
                    <a:pt x="168903" y="26716"/>
                    <a:pt x="168784" y="27411"/>
                    <a:pt x="169094" y="27411"/>
                  </a:cubicBezTo>
                  <a:cubicBezTo>
                    <a:pt x="169321" y="27411"/>
                    <a:pt x="169780" y="27036"/>
                    <a:pt x="170617" y="25801"/>
                  </a:cubicBezTo>
                  <a:cubicBezTo>
                    <a:pt x="170627" y="25799"/>
                    <a:pt x="170637" y="25798"/>
                    <a:pt x="170650" y="25798"/>
                  </a:cubicBezTo>
                  <a:cubicBezTo>
                    <a:pt x="170902" y="25798"/>
                    <a:pt x="171695" y="26268"/>
                    <a:pt x="170343" y="27313"/>
                  </a:cubicBezTo>
                  <a:cubicBezTo>
                    <a:pt x="169855" y="27694"/>
                    <a:pt x="169403" y="27515"/>
                    <a:pt x="169081" y="28075"/>
                  </a:cubicBezTo>
                  <a:cubicBezTo>
                    <a:pt x="168700" y="28730"/>
                    <a:pt x="168355" y="29551"/>
                    <a:pt x="167807" y="29921"/>
                  </a:cubicBezTo>
                  <a:cubicBezTo>
                    <a:pt x="167355" y="30230"/>
                    <a:pt x="166724" y="30730"/>
                    <a:pt x="166724" y="31659"/>
                  </a:cubicBezTo>
                  <a:cubicBezTo>
                    <a:pt x="166724" y="32457"/>
                    <a:pt x="166938" y="35088"/>
                    <a:pt x="167450" y="35564"/>
                  </a:cubicBezTo>
                  <a:cubicBezTo>
                    <a:pt x="167807" y="34909"/>
                    <a:pt x="168057" y="33719"/>
                    <a:pt x="168807" y="33504"/>
                  </a:cubicBezTo>
                  <a:cubicBezTo>
                    <a:pt x="168712" y="32897"/>
                    <a:pt x="169534" y="32766"/>
                    <a:pt x="169534" y="32314"/>
                  </a:cubicBezTo>
                  <a:cubicBezTo>
                    <a:pt x="169534" y="31587"/>
                    <a:pt x="170165" y="31397"/>
                    <a:pt x="170165" y="31004"/>
                  </a:cubicBezTo>
                  <a:cubicBezTo>
                    <a:pt x="170165" y="30742"/>
                    <a:pt x="169986" y="30480"/>
                    <a:pt x="170165" y="30028"/>
                  </a:cubicBezTo>
                  <a:cubicBezTo>
                    <a:pt x="170871" y="28218"/>
                    <a:pt x="171550" y="27750"/>
                    <a:pt x="172125" y="27750"/>
                  </a:cubicBezTo>
                  <a:cubicBezTo>
                    <a:pt x="172742" y="27750"/>
                    <a:pt x="173239" y="28289"/>
                    <a:pt x="173522" y="28289"/>
                  </a:cubicBezTo>
                  <a:cubicBezTo>
                    <a:pt x="175130" y="28289"/>
                    <a:pt x="176273" y="25825"/>
                    <a:pt x="177690" y="25801"/>
                  </a:cubicBezTo>
                  <a:cubicBezTo>
                    <a:pt x="180380" y="25730"/>
                    <a:pt x="178225" y="24515"/>
                    <a:pt x="178225" y="24170"/>
                  </a:cubicBezTo>
                  <a:cubicBezTo>
                    <a:pt x="178225" y="23229"/>
                    <a:pt x="179285" y="23384"/>
                    <a:pt x="179499" y="22860"/>
                  </a:cubicBezTo>
                  <a:cubicBezTo>
                    <a:pt x="179595" y="22646"/>
                    <a:pt x="179404" y="22098"/>
                    <a:pt x="179773" y="22098"/>
                  </a:cubicBezTo>
                  <a:cubicBezTo>
                    <a:pt x="180904" y="22098"/>
                    <a:pt x="181857" y="23955"/>
                    <a:pt x="182666" y="23955"/>
                  </a:cubicBezTo>
                  <a:cubicBezTo>
                    <a:pt x="183035" y="23955"/>
                    <a:pt x="183107" y="23146"/>
                    <a:pt x="183297" y="22860"/>
                  </a:cubicBezTo>
                  <a:cubicBezTo>
                    <a:pt x="183607" y="22431"/>
                    <a:pt x="183905" y="22467"/>
                    <a:pt x="184393" y="22277"/>
                  </a:cubicBezTo>
                  <a:cubicBezTo>
                    <a:pt x="183738" y="21229"/>
                    <a:pt x="181619" y="20646"/>
                    <a:pt x="180583" y="19931"/>
                  </a:cubicBezTo>
                  <a:cubicBezTo>
                    <a:pt x="179154" y="18931"/>
                    <a:pt x="177249" y="17871"/>
                    <a:pt x="175153" y="17871"/>
                  </a:cubicBezTo>
                  <a:cubicBezTo>
                    <a:pt x="174570" y="17871"/>
                    <a:pt x="174165" y="18014"/>
                    <a:pt x="174237" y="18300"/>
                  </a:cubicBezTo>
                  <a:cubicBezTo>
                    <a:pt x="174426" y="18999"/>
                    <a:pt x="174398" y="19231"/>
                    <a:pt x="174264" y="19231"/>
                  </a:cubicBezTo>
                  <a:cubicBezTo>
                    <a:pt x="173996" y="19231"/>
                    <a:pt x="173301" y="18300"/>
                    <a:pt x="173064" y="18300"/>
                  </a:cubicBezTo>
                  <a:cubicBezTo>
                    <a:pt x="173062" y="18300"/>
                    <a:pt x="173060" y="18300"/>
                    <a:pt x="173058" y="18300"/>
                  </a:cubicBezTo>
                  <a:lnTo>
                    <a:pt x="168891" y="18193"/>
                  </a:lnTo>
                  <a:cubicBezTo>
                    <a:pt x="168665" y="17062"/>
                    <a:pt x="168045" y="16669"/>
                    <a:pt x="166807" y="16669"/>
                  </a:cubicBezTo>
                  <a:cubicBezTo>
                    <a:pt x="166409" y="16669"/>
                    <a:pt x="165887" y="16779"/>
                    <a:pt x="165445" y="16779"/>
                  </a:cubicBezTo>
                  <a:cubicBezTo>
                    <a:pt x="165148" y="16779"/>
                    <a:pt x="164886" y="16729"/>
                    <a:pt x="164724" y="16562"/>
                  </a:cubicBezTo>
                  <a:cubicBezTo>
                    <a:pt x="164366" y="16193"/>
                    <a:pt x="164343" y="15681"/>
                    <a:pt x="163819" y="15478"/>
                  </a:cubicBezTo>
                  <a:cubicBezTo>
                    <a:pt x="162711" y="15050"/>
                    <a:pt x="161521" y="14716"/>
                    <a:pt x="160104" y="14716"/>
                  </a:cubicBezTo>
                  <a:cubicBezTo>
                    <a:pt x="158687" y="14716"/>
                    <a:pt x="158497" y="15609"/>
                    <a:pt x="158378" y="16455"/>
                  </a:cubicBezTo>
                  <a:lnTo>
                    <a:pt x="155484" y="16455"/>
                  </a:lnTo>
                  <a:cubicBezTo>
                    <a:pt x="154972" y="16455"/>
                    <a:pt x="154901" y="15955"/>
                    <a:pt x="154306" y="15919"/>
                  </a:cubicBezTo>
                  <a:cubicBezTo>
                    <a:pt x="154246" y="16216"/>
                    <a:pt x="154139" y="16895"/>
                    <a:pt x="153853" y="16895"/>
                  </a:cubicBezTo>
                  <a:cubicBezTo>
                    <a:pt x="153091" y="16895"/>
                    <a:pt x="152770" y="15764"/>
                    <a:pt x="152770" y="15157"/>
                  </a:cubicBezTo>
                  <a:cubicBezTo>
                    <a:pt x="152770" y="15002"/>
                    <a:pt x="154234" y="13895"/>
                    <a:pt x="150508" y="13526"/>
                  </a:cubicBezTo>
                  <a:cubicBezTo>
                    <a:pt x="150469" y="13522"/>
                    <a:pt x="150431" y="13520"/>
                    <a:pt x="150396" y="13520"/>
                  </a:cubicBezTo>
                  <a:cubicBezTo>
                    <a:pt x="149992" y="13520"/>
                    <a:pt x="149781" y="13771"/>
                    <a:pt x="149781" y="14395"/>
                  </a:cubicBezTo>
                  <a:lnTo>
                    <a:pt x="147781" y="14395"/>
                  </a:lnTo>
                  <a:cubicBezTo>
                    <a:pt x="147186" y="14204"/>
                    <a:pt x="144054" y="13764"/>
                    <a:pt x="143650" y="12978"/>
                  </a:cubicBezTo>
                  <a:cubicBezTo>
                    <a:pt x="142594" y="14013"/>
                    <a:pt x="142111" y="14301"/>
                    <a:pt x="141901" y="14301"/>
                  </a:cubicBezTo>
                  <a:cubicBezTo>
                    <a:pt x="141638" y="14301"/>
                    <a:pt x="141804" y="13847"/>
                    <a:pt x="141804" y="13847"/>
                  </a:cubicBezTo>
                  <a:cubicBezTo>
                    <a:pt x="142364" y="13002"/>
                    <a:pt x="147841" y="11240"/>
                    <a:pt x="143340" y="9942"/>
                  </a:cubicBezTo>
                  <a:lnTo>
                    <a:pt x="141435" y="9942"/>
                  </a:lnTo>
                  <a:cubicBezTo>
                    <a:pt x="141256" y="9335"/>
                    <a:pt x="140863" y="8751"/>
                    <a:pt x="140078" y="8751"/>
                  </a:cubicBezTo>
                  <a:close/>
                  <a:moveTo>
                    <a:pt x="157097" y="93953"/>
                  </a:moveTo>
                  <a:cubicBezTo>
                    <a:pt x="157016" y="93953"/>
                    <a:pt x="156922" y="93993"/>
                    <a:pt x="156758" y="94083"/>
                  </a:cubicBezTo>
                  <a:cubicBezTo>
                    <a:pt x="156831" y="94178"/>
                    <a:pt x="156929" y="94218"/>
                    <a:pt x="157034" y="94218"/>
                  </a:cubicBezTo>
                  <a:cubicBezTo>
                    <a:pt x="157153" y="94218"/>
                    <a:pt x="157281" y="94166"/>
                    <a:pt x="157389" y="94083"/>
                  </a:cubicBezTo>
                  <a:cubicBezTo>
                    <a:pt x="157258" y="94002"/>
                    <a:pt x="157186" y="93953"/>
                    <a:pt x="157097" y="93953"/>
                  </a:cubicBezTo>
                  <a:close/>
                  <a:moveTo>
                    <a:pt x="159985" y="77498"/>
                  </a:moveTo>
                  <a:cubicBezTo>
                    <a:pt x="159675" y="77688"/>
                    <a:pt x="159759" y="77974"/>
                    <a:pt x="159473" y="78236"/>
                  </a:cubicBezTo>
                  <a:lnTo>
                    <a:pt x="159473" y="80189"/>
                  </a:lnTo>
                  <a:cubicBezTo>
                    <a:pt x="159378" y="80689"/>
                    <a:pt x="159271" y="81975"/>
                    <a:pt x="158711" y="81975"/>
                  </a:cubicBezTo>
                  <a:cubicBezTo>
                    <a:pt x="158366" y="81975"/>
                    <a:pt x="158282" y="81486"/>
                    <a:pt x="158020" y="81379"/>
                  </a:cubicBezTo>
                  <a:cubicBezTo>
                    <a:pt x="157568" y="81165"/>
                    <a:pt x="157294" y="81058"/>
                    <a:pt x="156806" y="80843"/>
                  </a:cubicBezTo>
                  <a:cubicBezTo>
                    <a:pt x="156735" y="80820"/>
                    <a:pt x="156735" y="80486"/>
                    <a:pt x="156627" y="80403"/>
                  </a:cubicBezTo>
                  <a:cubicBezTo>
                    <a:pt x="156520" y="80320"/>
                    <a:pt x="156258" y="80367"/>
                    <a:pt x="156258" y="80189"/>
                  </a:cubicBezTo>
                  <a:lnTo>
                    <a:pt x="156484" y="79105"/>
                  </a:lnTo>
                  <a:cubicBezTo>
                    <a:pt x="156627" y="78974"/>
                    <a:pt x="156901" y="78950"/>
                    <a:pt x="156901" y="78665"/>
                  </a:cubicBezTo>
                  <a:cubicBezTo>
                    <a:pt x="156901" y="78498"/>
                    <a:pt x="156639" y="78272"/>
                    <a:pt x="156532" y="78272"/>
                  </a:cubicBezTo>
                  <a:cubicBezTo>
                    <a:pt x="156342" y="78272"/>
                    <a:pt x="156258" y="78450"/>
                    <a:pt x="156032" y="78450"/>
                  </a:cubicBezTo>
                  <a:cubicBezTo>
                    <a:pt x="155377" y="78450"/>
                    <a:pt x="155008" y="78141"/>
                    <a:pt x="154401" y="77843"/>
                  </a:cubicBezTo>
                  <a:lnTo>
                    <a:pt x="154401" y="77843"/>
                  </a:lnTo>
                  <a:cubicBezTo>
                    <a:pt x="154437" y="78081"/>
                    <a:pt x="154615" y="78141"/>
                    <a:pt x="154722" y="78343"/>
                  </a:cubicBezTo>
                  <a:cubicBezTo>
                    <a:pt x="154675" y="78367"/>
                    <a:pt x="154520" y="78498"/>
                    <a:pt x="154401" y="78498"/>
                  </a:cubicBezTo>
                  <a:cubicBezTo>
                    <a:pt x="154091" y="78498"/>
                    <a:pt x="153365" y="78688"/>
                    <a:pt x="153365" y="78998"/>
                  </a:cubicBezTo>
                  <a:cubicBezTo>
                    <a:pt x="153365" y="79296"/>
                    <a:pt x="153091" y="79450"/>
                    <a:pt x="153091" y="79760"/>
                  </a:cubicBezTo>
                  <a:cubicBezTo>
                    <a:pt x="153091" y="79950"/>
                    <a:pt x="153151" y="80105"/>
                    <a:pt x="153044" y="80296"/>
                  </a:cubicBezTo>
                  <a:cubicBezTo>
                    <a:pt x="153008" y="80272"/>
                    <a:pt x="152853" y="80129"/>
                    <a:pt x="152770" y="80129"/>
                  </a:cubicBezTo>
                  <a:cubicBezTo>
                    <a:pt x="152603" y="80129"/>
                    <a:pt x="152460" y="80212"/>
                    <a:pt x="152365" y="80367"/>
                  </a:cubicBezTo>
                  <a:cubicBezTo>
                    <a:pt x="152329" y="79974"/>
                    <a:pt x="152151" y="79534"/>
                    <a:pt x="151829" y="79534"/>
                  </a:cubicBezTo>
                  <a:cubicBezTo>
                    <a:pt x="151448" y="79534"/>
                    <a:pt x="151353" y="79974"/>
                    <a:pt x="150865" y="79974"/>
                  </a:cubicBezTo>
                  <a:cubicBezTo>
                    <a:pt x="150829" y="80474"/>
                    <a:pt x="150472" y="80558"/>
                    <a:pt x="150472" y="81165"/>
                  </a:cubicBezTo>
                  <a:cubicBezTo>
                    <a:pt x="150317" y="81165"/>
                    <a:pt x="150234" y="81082"/>
                    <a:pt x="150091" y="80998"/>
                  </a:cubicBezTo>
                  <a:cubicBezTo>
                    <a:pt x="149996" y="81236"/>
                    <a:pt x="150091" y="81558"/>
                    <a:pt x="149888" y="81713"/>
                  </a:cubicBezTo>
                  <a:cubicBezTo>
                    <a:pt x="149817" y="81558"/>
                    <a:pt x="149710" y="81474"/>
                    <a:pt x="149615" y="81272"/>
                  </a:cubicBezTo>
                  <a:cubicBezTo>
                    <a:pt x="149436" y="81379"/>
                    <a:pt x="149376" y="81594"/>
                    <a:pt x="149376" y="81820"/>
                  </a:cubicBezTo>
                  <a:lnTo>
                    <a:pt x="149376" y="82189"/>
                  </a:lnTo>
                  <a:cubicBezTo>
                    <a:pt x="149376" y="82927"/>
                    <a:pt x="147888" y="83534"/>
                    <a:pt x="147245" y="83665"/>
                  </a:cubicBezTo>
                  <a:cubicBezTo>
                    <a:pt x="146900" y="83725"/>
                    <a:pt x="146245" y="83772"/>
                    <a:pt x="146031" y="84034"/>
                  </a:cubicBezTo>
                  <a:cubicBezTo>
                    <a:pt x="145828" y="84272"/>
                    <a:pt x="145412" y="84808"/>
                    <a:pt x="145066" y="84856"/>
                  </a:cubicBezTo>
                  <a:cubicBezTo>
                    <a:pt x="145066" y="84796"/>
                    <a:pt x="145066" y="84701"/>
                    <a:pt x="145043" y="84642"/>
                  </a:cubicBezTo>
                  <a:cubicBezTo>
                    <a:pt x="144971" y="84689"/>
                    <a:pt x="144852" y="84725"/>
                    <a:pt x="144852" y="84903"/>
                  </a:cubicBezTo>
                  <a:lnTo>
                    <a:pt x="144852" y="86154"/>
                  </a:lnTo>
                  <a:cubicBezTo>
                    <a:pt x="144852" y="86701"/>
                    <a:pt x="145066" y="86963"/>
                    <a:pt x="145066" y="87285"/>
                  </a:cubicBezTo>
                  <a:cubicBezTo>
                    <a:pt x="145066" y="87392"/>
                    <a:pt x="145114" y="87487"/>
                    <a:pt x="145066" y="87570"/>
                  </a:cubicBezTo>
                  <a:cubicBezTo>
                    <a:pt x="145007" y="87511"/>
                    <a:pt x="144935" y="87392"/>
                    <a:pt x="144900" y="87285"/>
                  </a:cubicBezTo>
                  <a:cubicBezTo>
                    <a:pt x="144852" y="87392"/>
                    <a:pt x="144828" y="87487"/>
                    <a:pt x="144793" y="87570"/>
                  </a:cubicBezTo>
                  <a:cubicBezTo>
                    <a:pt x="144709" y="87892"/>
                    <a:pt x="145066" y="88011"/>
                    <a:pt x="145150" y="88332"/>
                  </a:cubicBezTo>
                  <a:cubicBezTo>
                    <a:pt x="145388" y="89178"/>
                    <a:pt x="145447" y="89487"/>
                    <a:pt x="145662" y="90440"/>
                  </a:cubicBezTo>
                  <a:cubicBezTo>
                    <a:pt x="145757" y="90833"/>
                    <a:pt x="146031" y="91178"/>
                    <a:pt x="146031" y="91809"/>
                  </a:cubicBezTo>
                  <a:cubicBezTo>
                    <a:pt x="146031" y="92309"/>
                    <a:pt x="145614" y="92452"/>
                    <a:pt x="145614" y="92785"/>
                  </a:cubicBezTo>
                  <a:cubicBezTo>
                    <a:pt x="145614" y="93083"/>
                    <a:pt x="146483" y="93547"/>
                    <a:pt x="146793" y="93547"/>
                  </a:cubicBezTo>
                  <a:cubicBezTo>
                    <a:pt x="147602" y="93547"/>
                    <a:pt x="147876" y="92833"/>
                    <a:pt x="148507" y="92833"/>
                  </a:cubicBezTo>
                  <a:cubicBezTo>
                    <a:pt x="148650" y="92833"/>
                    <a:pt x="148698" y="92754"/>
                    <a:pt x="148802" y="92754"/>
                  </a:cubicBezTo>
                  <a:cubicBezTo>
                    <a:pt x="148854" y="92754"/>
                    <a:pt x="148920" y="92773"/>
                    <a:pt x="149019" y="92833"/>
                  </a:cubicBezTo>
                  <a:cubicBezTo>
                    <a:pt x="149412" y="92833"/>
                    <a:pt x="149722" y="92714"/>
                    <a:pt x="150103" y="92678"/>
                  </a:cubicBezTo>
                  <a:cubicBezTo>
                    <a:pt x="150246" y="91571"/>
                    <a:pt x="151389" y="91952"/>
                    <a:pt x="152317" y="91583"/>
                  </a:cubicBezTo>
                  <a:cubicBezTo>
                    <a:pt x="152710" y="91440"/>
                    <a:pt x="152841" y="91095"/>
                    <a:pt x="153496" y="91095"/>
                  </a:cubicBezTo>
                  <a:cubicBezTo>
                    <a:pt x="154091" y="91095"/>
                    <a:pt x="155163" y="91309"/>
                    <a:pt x="155449" y="91738"/>
                  </a:cubicBezTo>
                  <a:cubicBezTo>
                    <a:pt x="155592" y="91976"/>
                    <a:pt x="155996" y="93047"/>
                    <a:pt x="156115" y="93047"/>
                  </a:cubicBezTo>
                  <a:cubicBezTo>
                    <a:pt x="156115" y="93047"/>
                    <a:pt x="156044" y="93440"/>
                    <a:pt x="156258" y="93440"/>
                  </a:cubicBezTo>
                  <a:cubicBezTo>
                    <a:pt x="156639" y="93440"/>
                    <a:pt x="157104" y="92309"/>
                    <a:pt x="157425" y="91916"/>
                  </a:cubicBezTo>
                  <a:lnTo>
                    <a:pt x="157425" y="91916"/>
                  </a:lnTo>
                  <a:cubicBezTo>
                    <a:pt x="157437" y="92238"/>
                    <a:pt x="157354" y="93369"/>
                    <a:pt x="156901" y="93476"/>
                  </a:cubicBezTo>
                  <a:cubicBezTo>
                    <a:pt x="156901" y="93583"/>
                    <a:pt x="156985" y="93690"/>
                    <a:pt x="157080" y="93690"/>
                  </a:cubicBezTo>
                  <a:cubicBezTo>
                    <a:pt x="157354" y="93690"/>
                    <a:pt x="157366" y="93309"/>
                    <a:pt x="157532" y="93214"/>
                  </a:cubicBezTo>
                  <a:cubicBezTo>
                    <a:pt x="157532" y="93154"/>
                    <a:pt x="157568" y="93071"/>
                    <a:pt x="157568" y="93000"/>
                  </a:cubicBezTo>
                  <a:cubicBezTo>
                    <a:pt x="157639" y="93083"/>
                    <a:pt x="157747" y="93178"/>
                    <a:pt x="157747" y="93440"/>
                  </a:cubicBezTo>
                  <a:cubicBezTo>
                    <a:pt x="157747" y="93655"/>
                    <a:pt x="157675" y="93785"/>
                    <a:pt x="157627" y="93916"/>
                  </a:cubicBezTo>
                  <a:lnTo>
                    <a:pt x="157842" y="93916"/>
                  </a:lnTo>
                  <a:cubicBezTo>
                    <a:pt x="157985" y="93869"/>
                    <a:pt x="158080" y="93845"/>
                    <a:pt x="158199" y="93762"/>
                  </a:cubicBezTo>
                  <a:cubicBezTo>
                    <a:pt x="158199" y="93785"/>
                    <a:pt x="158223" y="93869"/>
                    <a:pt x="158223" y="93869"/>
                  </a:cubicBezTo>
                  <a:cubicBezTo>
                    <a:pt x="158235" y="94155"/>
                    <a:pt x="158473" y="94417"/>
                    <a:pt x="158473" y="94738"/>
                  </a:cubicBezTo>
                  <a:cubicBezTo>
                    <a:pt x="158473" y="95631"/>
                    <a:pt x="159640" y="96191"/>
                    <a:pt x="160342" y="96191"/>
                  </a:cubicBezTo>
                  <a:cubicBezTo>
                    <a:pt x="160795" y="96191"/>
                    <a:pt x="160652" y="95762"/>
                    <a:pt x="161068" y="95714"/>
                  </a:cubicBezTo>
                  <a:cubicBezTo>
                    <a:pt x="161080" y="95845"/>
                    <a:pt x="161830" y="96345"/>
                    <a:pt x="161973" y="96369"/>
                  </a:cubicBezTo>
                  <a:cubicBezTo>
                    <a:pt x="162116" y="95321"/>
                    <a:pt x="163604" y="95786"/>
                    <a:pt x="163807" y="94786"/>
                  </a:cubicBezTo>
                  <a:lnTo>
                    <a:pt x="163807" y="94821"/>
                  </a:lnTo>
                  <a:cubicBezTo>
                    <a:pt x="163807" y="94059"/>
                    <a:pt x="164188" y="93393"/>
                    <a:pt x="164331" y="92869"/>
                  </a:cubicBezTo>
                  <a:cubicBezTo>
                    <a:pt x="164509" y="92178"/>
                    <a:pt x="164843" y="91952"/>
                    <a:pt x="165164" y="91345"/>
                  </a:cubicBezTo>
                  <a:cubicBezTo>
                    <a:pt x="165259" y="91178"/>
                    <a:pt x="165200" y="91095"/>
                    <a:pt x="165295" y="90916"/>
                  </a:cubicBezTo>
                  <a:lnTo>
                    <a:pt x="165295" y="90309"/>
                  </a:lnTo>
                  <a:cubicBezTo>
                    <a:pt x="165450" y="90106"/>
                    <a:pt x="165557" y="89440"/>
                    <a:pt x="165557" y="88963"/>
                  </a:cubicBezTo>
                  <a:cubicBezTo>
                    <a:pt x="165557" y="88309"/>
                    <a:pt x="165378" y="87130"/>
                    <a:pt x="165093" y="86677"/>
                  </a:cubicBezTo>
                  <a:lnTo>
                    <a:pt x="165105" y="86618"/>
                  </a:lnTo>
                  <a:cubicBezTo>
                    <a:pt x="164759" y="86201"/>
                    <a:pt x="164081" y="85832"/>
                    <a:pt x="164081" y="84963"/>
                  </a:cubicBezTo>
                  <a:cubicBezTo>
                    <a:pt x="163843" y="84963"/>
                    <a:pt x="163545" y="84963"/>
                    <a:pt x="163473" y="84689"/>
                  </a:cubicBezTo>
                  <a:cubicBezTo>
                    <a:pt x="163402" y="84380"/>
                    <a:pt x="163366" y="83963"/>
                    <a:pt x="163152" y="83701"/>
                  </a:cubicBezTo>
                  <a:cubicBezTo>
                    <a:pt x="162842" y="83332"/>
                    <a:pt x="162069" y="83141"/>
                    <a:pt x="161914" y="82617"/>
                  </a:cubicBezTo>
                  <a:cubicBezTo>
                    <a:pt x="161771" y="82070"/>
                    <a:pt x="161628" y="81796"/>
                    <a:pt x="161461" y="81213"/>
                  </a:cubicBezTo>
                  <a:cubicBezTo>
                    <a:pt x="161378" y="80855"/>
                    <a:pt x="161378" y="80165"/>
                    <a:pt x="161152" y="79998"/>
                  </a:cubicBezTo>
                  <a:cubicBezTo>
                    <a:pt x="161080" y="79950"/>
                    <a:pt x="160735" y="79819"/>
                    <a:pt x="160556" y="79760"/>
                  </a:cubicBezTo>
                  <a:cubicBezTo>
                    <a:pt x="160354" y="79581"/>
                    <a:pt x="160449" y="79188"/>
                    <a:pt x="160378" y="78891"/>
                  </a:cubicBezTo>
                  <a:cubicBezTo>
                    <a:pt x="160271" y="78474"/>
                    <a:pt x="160033" y="78081"/>
                    <a:pt x="159985" y="77498"/>
                  </a:cubicBezTo>
                  <a:close/>
                  <a:moveTo>
                    <a:pt x="162640" y="96905"/>
                  </a:moveTo>
                  <a:cubicBezTo>
                    <a:pt x="162640" y="97084"/>
                    <a:pt x="162664" y="97214"/>
                    <a:pt x="162831" y="97274"/>
                  </a:cubicBezTo>
                  <a:cubicBezTo>
                    <a:pt x="162842" y="97167"/>
                    <a:pt x="162878" y="97131"/>
                    <a:pt x="162878" y="96905"/>
                  </a:cubicBezTo>
                  <a:lnTo>
                    <a:pt x="162878" y="96905"/>
                  </a:lnTo>
                  <a:cubicBezTo>
                    <a:pt x="162854" y="96917"/>
                    <a:pt x="162819" y="96923"/>
                    <a:pt x="162777" y="96923"/>
                  </a:cubicBezTo>
                  <a:cubicBezTo>
                    <a:pt x="162735" y="96923"/>
                    <a:pt x="162688" y="96917"/>
                    <a:pt x="162640" y="96905"/>
                  </a:cubicBezTo>
                  <a:close/>
                  <a:moveTo>
                    <a:pt x="175415" y="93023"/>
                  </a:moveTo>
                  <a:lnTo>
                    <a:pt x="175415" y="93023"/>
                  </a:lnTo>
                  <a:cubicBezTo>
                    <a:pt x="175534" y="93547"/>
                    <a:pt x="175785" y="94262"/>
                    <a:pt x="176201" y="94345"/>
                  </a:cubicBezTo>
                  <a:cubicBezTo>
                    <a:pt x="176177" y="94417"/>
                    <a:pt x="176142" y="94500"/>
                    <a:pt x="176142" y="94559"/>
                  </a:cubicBezTo>
                  <a:cubicBezTo>
                    <a:pt x="176142" y="94738"/>
                    <a:pt x="176285" y="94798"/>
                    <a:pt x="176344" y="94976"/>
                  </a:cubicBezTo>
                  <a:lnTo>
                    <a:pt x="176344" y="94964"/>
                  </a:lnTo>
                  <a:cubicBezTo>
                    <a:pt x="176368" y="95071"/>
                    <a:pt x="176416" y="95250"/>
                    <a:pt x="176416" y="95381"/>
                  </a:cubicBezTo>
                  <a:cubicBezTo>
                    <a:pt x="176416" y="95714"/>
                    <a:pt x="176380" y="96012"/>
                    <a:pt x="176201" y="96238"/>
                  </a:cubicBezTo>
                  <a:cubicBezTo>
                    <a:pt x="176106" y="96345"/>
                    <a:pt x="175939" y="96369"/>
                    <a:pt x="175939" y="96583"/>
                  </a:cubicBezTo>
                  <a:cubicBezTo>
                    <a:pt x="175939" y="96976"/>
                    <a:pt x="176618" y="96798"/>
                    <a:pt x="176618" y="97238"/>
                  </a:cubicBezTo>
                  <a:cubicBezTo>
                    <a:pt x="176618" y="97500"/>
                    <a:pt x="176404" y="97607"/>
                    <a:pt x="176404" y="97869"/>
                  </a:cubicBezTo>
                  <a:cubicBezTo>
                    <a:pt x="176404" y="98036"/>
                    <a:pt x="176511" y="98143"/>
                    <a:pt x="176666" y="98143"/>
                  </a:cubicBezTo>
                  <a:cubicBezTo>
                    <a:pt x="177047" y="98143"/>
                    <a:pt x="177154" y="97715"/>
                    <a:pt x="177344" y="97381"/>
                  </a:cubicBezTo>
                  <a:cubicBezTo>
                    <a:pt x="177380" y="97322"/>
                    <a:pt x="177594" y="97107"/>
                    <a:pt x="177594" y="96953"/>
                  </a:cubicBezTo>
                  <a:cubicBezTo>
                    <a:pt x="177594" y="96881"/>
                    <a:pt x="177523" y="96798"/>
                    <a:pt x="177523" y="96738"/>
                  </a:cubicBezTo>
                  <a:cubicBezTo>
                    <a:pt x="177523" y="96560"/>
                    <a:pt x="177701" y="96500"/>
                    <a:pt x="177880" y="96452"/>
                  </a:cubicBezTo>
                  <a:cubicBezTo>
                    <a:pt x="177904" y="96452"/>
                    <a:pt x="177916" y="96393"/>
                    <a:pt x="177940" y="96393"/>
                  </a:cubicBezTo>
                  <a:lnTo>
                    <a:pt x="178011" y="96500"/>
                  </a:lnTo>
                  <a:cubicBezTo>
                    <a:pt x="178190" y="96167"/>
                    <a:pt x="178118" y="95714"/>
                    <a:pt x="178380" y="95417"/>
                  </a:cubicBezTo>
                  <a:cubicBezTo>
                    <a:pt x="178344" y="95345"/>
                    <a:pt x="178285" y="95286"/>
                    <a:pt x="178225" y="95286"/>
                  </a:cubicBezTo>
                  <a:cubicBezTo>
                    <a:pt x="177940" y="95286"/>
                    <a:pt x="177963" y="95500"/>
                    <a:pt x="177618" y="95500"/>
                  </a:cubicBezTo>
                  <a:cubicBezTo>
                    <a:pt x="177178" y="95500"/>
                    <a:pt x="176939" y="95167"/>
                    <a:pt x="176939" y="94607"/>
                  </a:cubicBezTo>
                  <a:lnTo>
                    <a:pt x="176832" y="94607"/>
                  </a:lnTo>
                  <a:cubicBezTo>
                    <a:pt x="176737" y="94607"/>
                    <a:pt x="176666" y="94690"/>
                    <a:pt x="176666" y="94821"/>
                  </a:cubicBezTo>
                  <a:lnTo>
                    <a:pt x="176558" y="94821"/>
                  </a:lnTo>
                  <a:cubicBezTo>
                    <a:pt x="176475" y="94714"/>
                    <a:pt x="176249" y="94238"/>
                    <a:pt x="176249" y="94131"/>
                  </a:cubicBezTo>
                  <a:cubicBezTo>
                    <a:pt x="176249" y="94059"/>
                    <a:pt x="176308" y="94047"/>
                    <a:pt x="176332" y="93976"/>
                  </a:cubicBezTo>
                  <a:cubicBezTo>
                    <a:pt x="176213" y="93916"/>
                    <a:pt x="176213" y="93762"/>
                    <a:pt x="176106" y="93631"/>
                  </a:cubicBezTo>
                  <a:cubicBezTo>
                    <a:pt x="175927" y="93416"/>
                    <a:pt x="175618" y="93393"/>
                    <a:pt x="175415" y="93023"/>
                  </a:cubicBezTo>
                  <a:close/>
                  <a:moveTo>
                    <a:pt x="162711" y="97500"/>
                  </a:moveTo>
                  <a:cubicBezTo>
                    <a:pt x="162461" y="97584"/>
                    <a:pt x="162152" y="97715"/>
                    <a:pt x="161914" y="97715"/>
                  </a:cubicBezTo>
                  <a:cubicBezTo>
                    <a:pt x="161906" y="97715"/>
                    <a:pt x="161469" y="97556"/>
                    <a:pt x="161179" y="97556"/>
                  </a:cubicBezTo>
                  <a:cubicBezTo>
                    <a:pt x="161034" y="97556"/>
                    <a:pt x="160926" y="97595"/>
                    <a:pt x="160926" y="97715"/>
                  </a:cubicBezTo>
                  <a:cubicBezTo>
                    <a:pt x="160926" y="98167"/>
                    <a:pt x="161521" y="99774"/>
                    <a:pt x="162069" y="99774"/>
                  </a:cubicBezTo>
                  <a:cubicBezTo>
                    <a:pt x="162426" y="99774"/>
                    <a:pt x="162914" y="98619"/>
                    <a:pt x="162914" y="98143"/>
                  </a:cubicBezTo>
                  <a:cubicBezTo>
                    <a:pt x="162914" y="97881"/>
                    <a:pt x="162771" y="97762"/>
                    <a:pt x="162711" y="97500"/>
                  </a:cubicBezTo>
                  <a:close/>
                  <a:moveTo>
                    <a:pt x="48495" y="98953"/>
                  </a:moveTo>
                  <a:cubicBezTo>
                    <a:pt x="48388" y="98953"/>
                    <a:pt x="48280" y="99596"/>
                    <a:pt x="48280" y="99596"/>
                  </a:cubicBezTo>
                  <a:lnTo>
                    <a:pt x="48280" y="99881"/>
                  </a:lnTo>
                  <a:cubicBezTo>
                    <a:pt x="48280" y="99977"/>
                    <a:pt x="48364" y="100167"/>
                    <a:pt x="48471" y="100191"/>
                  </a:cubicBezTo>
                  <a:lnTo>
                    <a:pt x="48638" y="100191"/>
                  </a:lnTo>
                  <a:lnTo>
                    <a:pt x="48638" y="99536"/>
                  </a:lnTo>
                  <a:cubicBezTo>
                    <a:pt x="48661" y="99465"/>
                    <a:pt x="48709" y="99429"/>
                    <a:pt x="48709" y="99298"/>
                  </a:cubicBezTo>
                  <a:cubicBezTo>
                    <a:pt x="48709" y="99119"/>
                    <a:pt x="48661" y="98953"/>
                    <a:pt x="48495" y="98953"/>
                  </a:cubicBezTo>
                  <a:close/>
                  <a:moveTo>
                    <a:pt x="175380" y="97500"/>
                  </a:moveTo>
                  <a:cubicBezTo>
                    <a:pt x="175225" y="97584"/>
                    <a:pt x="174951" y="97881"/>
                    <a:pt x="174951" y="98215"/>
                  </a:cubicBezTo>
                  <a:cubicBezTo>
                    <a:pt x="174951" y="98250"/>
                    <a:pt x="174927" y="98298"/>
                    <a:pt x="174927" y="98346"/>
                  </a:cubicBezTo>
                  <a:cubicBezTo>
                    <a:pt x="174784" y="98357"/>
                    <a:pt x="174677" y="98405"/>
                    <a:pt x="174606" y="98584"/>
                  </a:cubicBezTo>
                  <a:cubicBezTo>
                    <a:pt x="174582" y="98643"/>
                    <a:pt x="174582" y="98798"/>
                    <a:pt x="174582" y="98798"/>
                  </a:cubicBezTo>
                  <a:cubicBezTo>
                    <a:pt x="174582" y="98798"/>
                    <a:pt x="174332" y="99274"/>
                    <a:pt x="174249" y="99322"/>
                  </a:cubicBezTo>
                  <a:cubicBezTo>
                    <a:pt x="173939" y="99489"/>
                    <a:pt x="173665" y="100036"/>
                    <a:pt x="173225" y="100036"/>
                  </a:cubicBezTo>
                  <a:cubicBezTo>
                    <a:pt x="173106" y="100036"/>
                    <a:pt x="173010" y="100167"/>
                    <a:pt x="172939" y="100322"/>
                  </a:cubicBezTo>
                  <a:cubicBezTo>
                    <a:pt x="172760" y="100643"/>
                    <a:pt x="172213" y="100941"/>
                    <a:pt x="172213" y="101513"/>
                  </a:cubicBezTo>
                  <a:cubicBezTo>
                    <a:pt x="172213" y="101560"/>
                    <a:pt x="172272" y="101596"/>
                    <a:pt x="172308" y="101596"/>
                  </a:cubicBezTo>
                  <a:cubicBezTo>
                    <a:pt x="172308" y="101703"/>
                    <a:pt x="173010" y="102037"/>
                    <a:pt x="173118" y="102037"/>
                  </a:cubicBezTo>
                  <a:cubicBezTo>
                    <a:pt x="173225" y="102037"/>
                    <a:pt x="173439" y="102144"/>
                    <a:pt x="173522" y="102144"/>
                  </a:cubicBezTo>
                  <a:cubicBezTo>
                    <a:pt x="173713" y="102144"/>
                    <a:pt x="174046" y="101810"/>
                    <a:pt x="174213" y="101620"/>
                  </a:cubicBezTo>
                  <a:cubicBezTo>
                    <a:pt x="174213" y="101620"/>
                    <a:pt x="174713" y="100358"/>
                    <a:pt x="174772" y="100096"/>
                  </a:cubicBezTo>
                  <a:cubicBezTo>
                    <a:pt x="174915" y="100096"/>
                    <a:pt x="175344" y="99989"/>
                    <a:pt x="175439" y="99989"/>
                  </a:cubicBezTo>
                  <a:cubicBezTo>
                    <a:pt x="175475" y="99727"/>
                    <a:pt x="175380" y="99643"/>
                    <a:pt x="175439" y="99322"/>
                  </a:cubicBezTo>
                  <a:cubicBezTo>
                    <a:pt x="175725" y="99322"/>
                    <a:pt x="176094" y="98512"/>
                    <a:pt x="176142" y="98227"/>
                  </a:cubicBezTo>
                  <a:cubicBezTo>
                    <a:pt x="176070" y="98191"/>
                    <a:pt x="176035" y="98084"/>
                    <a:pt x="176035" y="97905"/>
                  </a:cubicBezTo>
                  <a:cubicBezTo>
                    <a:pt x="175975" y="97905"/>
                    <a:pt x="175927" y="97881"/>
                    <a:pt x="175904" y="97822"/>
                  </a:cubicBezTo>
                  <a:cubicBezTo>
                    <a:pt x="175820" y="97869"/>
                    <a:pt x="175725" y="98012"/>
                    <a:pt x="175606" y="98012"/>
                  </a:cubicBezTo>
                  <a:cubicBezTo>
                    <a:pt x="175487" y="98012"/>
                    <a:pt x="175511" y="97869"/>
                    <a:pt x="175511" y="97715"/>
                  </a:cubicBezTo>
                  <a:cubicBezTo>
                    <a:pt x="175451" y="97715"/>
                    <a:pt x="175380" y="97643"/>
                    <a:pt x="175380" y="97500"/>
                  </a:cubicBezTo>
                  <a:close/>
                  <a:moveTo>
                    <a:pt x="37270" y="16240"/>
                  </a:moveTo>
                  <a:cubicBezTo>
                    <a:pt x="36952" y="16240"/>
                    <a:pt x="37101" y="16507"/>
                    <a:pt x="37112" y="16717"/>
                  </a:cubicBezTo>
                  <a:cubicBezTo>
                    <a:pt x="36898" y="16788"/>
                    <a:pt x="36612" y="16717"/>
                    <a:pt x="36612" y="17050"/>
                  </a:cubicBezTo>
                  <a:cubicBezTo>
                    <a:pt x="36612" y="17264"/>
                    <a:pt x="36755" y="17371"/>
                    <a:pt x="36755" y="17586"/>
                  </a:cubicBezTo>
                  <a:cubicBezTo>
                    <a:pt x="36755" y="17800"/>
                    <a:pt x="36517" y="17788"/>
                    <a:pt x="36517" y="18086"/>
                  </a:cubicBezTo>
                  <a:cubicBezTo>
                    <a:pt x="36517" y="18800"/>
                    <a:pt x="37743" y="18371"/>
                    <a:pt x="37743" y="19110"/>
                  </a:cubicBezTo>
                  <a:cubicBezTo>
                    <a:pt x="37743" y="19241"/>
                    <a:pt x="37601" y="19753"/>
                    <a:pt x="37601" y="19753"/>
                  </a:cubicBezTo>
                  <a:cubicBezTo>
                    <a:pt x="37732" y="19669"/>
                    <a:pt x="37839" y="19634"/>
                    <a:pt x="37982" y="19538"/>
                  </a:cubicBezTo>
                  <a:lnTo>
                    <a:pt x="37982" y="19538"/>
                  </a:lnTo>
                  <a:cubicBezTo>
                    <a:pt x="38220" y="20431"/>
                    <a:pt x="37029" y="20003"/>
                    <a:pt x="37029" y="21062"/>
                  </a:cubicBezTo>
                  <a:cubicBezTo>
                    <a:pt x="36960" y="21084"/>
                    <a:pt x="36906" y="21094"/>
                    <a:pt x="36863" y="21094"/>
                  </a:cubicBezTo>
                  <a:cubicBezTo>
                    <a:pt x="36533" y="21094"/>
                    <a:pt x="36882" y="20511"/>
                    <a:pt x="36755" y="20300"/>
                  </a:cubicBezTo>
                  <a:cubicBezTo>
                    <a:pt x="36696" y="20193"/>
                    <a:pt x="36208" y="20038"/>
                    <a:pt x="35934" y="20038"/>
                  </a:cubicBezTo>
                  <a:cubicBezTo>
                    <a:pt x="35612" y="20038"/>
                    <a:pt x="35481" y="20276"/>
                    <a:pt x="35481" y="20741"/>
                  </a:cubicBezTo>
                  <a:cubicBezTo>
                    <a:pt x="35378" y="20725"/>
                    <a:pt x="35288" y="20720"/>
                    <a:pt x="35176" y="20720"/>
                  </a:cubicBezTo>
                  <a:cubicBezTo>
                    <a:pt x="34951" y="20720"/>
                    <a:pt x="34636" y="20741"/>
                    <a:pt x="33945" y="20741"/>
                  </a:cubicBezTo>
                  <a:cubicBezTo>
                    <a:pt x="32969" y="20741"/>
                    <a:pt x="31826" y="20324"/>
                    <a:pt x="31588" y="19431"/>
                  </a:cubicBezTo>
                  <a:cubicBezTo>
                    <a:pt x="31266" y="19538"/>
                    <a:pt x="30171" y="19562"/>
                    <a:pt x="30171" y="20038"/>
                  </a:cubicBezTo>
                  <a:cubicBezTo>
                    <a:pt x="30171" y="20193"/>
                    <a:pt x="30254" y="20276"/>
                    <a:pt x="30409" y="20276"/>
                  </a:cubicBezTo>
                  <a:cubicBezTo>
                    <a:pt x="30695" y="20276"/>
                    <a:pt x="31171" y="20110"/>
                    <a:pt x="31385" y="19931"/>
                  </a:cubicBezTo>
                  <a:lnTo>
                    <a:pt x="31385" y="19931"/>
                  </a:lnTo>
                  <a:cubicBezTo>
                    <a:pt x="31457" y="20646"/>
                    <a:pt x="30540" y="20062"/>
                    <a:pt x="30540" y="20800"/>
                  </a:cubicBezTo>
                  <a:cubicBezTo>
                    <a:pt x="30540" y="20955"/>
                    <a:pt x="30731" y="21455"/>
                    <a:pt x="30647" y="21455"/>
                  </a:cubicBezTo>
                  <a:cubicBezTo>
                    <a:pt x="30278" y="21455"/>
                    <a:pt x="30207" y="20907"/>
                    <a:pt x="29897" y="20741"/>
                  </a:cubicBezTo>
                  <a:lnTo>
                    <a:pt x="29623" y="20586"/>
                  </a:lnTo>
                  <a:lnTo>
                    <a:pt x="28468" y="20586"/>
                  </a:lnTo>
                  <a:cubicBezTo>
                    <a:pt x="28111" y="20586"/>
                    <a:pt x="27873" y="20765"/>
                    <a:pt x="27468" y="20777"/>
                  </a:cubicBezTo>
                  <a:cubicBezTo>
                    <a:pt x="27419" y="20780"/>
                    <a:pt x="27374" y="20781"/>
                    <a:pt x="27331" y="20781"/>
                  </a:cubicBezTo>
                  <a:cubicBezTo>
                    <a:pt x="26754" y="20781"/>
                    <a:pt x="26754" y="20499"/>
                    <a:pt x="26754" y="20443"/>
                  </a:cubicBezTo>
                  <a:cubicBezTo>
                    <a:pt x="26754" y="20241"/>
                    <a:pt x="27314" y="20324"/>
                    <a:pt x="27421" y="20193"/>
                  </a:cubicBezTo>
                  <a:cubicBezTo>
                    <a:pt x="27089" y="19646"/>
                    <a:pt x="27012" y="19513"/>
                    <a:pt x="26718" y="19513"/>
                  </a:cubicBezTo>
                  <a:cubicBezTo>
                    <a:pt x="26558" y="19513"/>
                    <a:pt x="26333" y="19552"/>
                    <a:pt x="25968" y="19586"/>
                  </a:cubicBezTo>
                  <a:cubicBezTo>
                    <a:pt x="25917" y="19591"/>
                    <a:pt x="25866" y="19593"/>
                    <a:pt x="25817" y="19593"/>
                  </a:cubicBezTo>
                  <a:cubicBezTo>
                    <a:pt x="24820" y="19593"/>
                    <a:pt x="24273" y="18610"/>
                    <a:pt x="23218" y="18610"/>
                  </a:cubicBezTo>
                  <a:cubicBezTo>
                    <a:pt x="22873" y="18610"/>
                    <a:pt x="22730" y="18895"/>
                    <a:pt x="22432" y="18895"/>
                  </a:cubicBezTo>
                  <a:cubicBezTo>
                    <a:pt x="22241" y="18895"/>
                    <a:pt x="22039" y="18479"/>
                    <a:pt x="22003" y="18300"/>
                  </a:cubicBezTo>
                  <a:cubicBezTo>
                    <a:pt x="21658" y="18395"/>
                    <a:pt x="21658" y="18872"/>
                    <a:pt x="21289" y="18872"/>
                  </a:cubicBezTo>
                  <a:cubicBezTo>
                    <a:pt x="20944" y="18872"/>
                    <a:pt x="20456" y="17895"/>
                    <a:pt x="20348" y="17895"/>
                  </a:cubicBezTo>
                  <a:cubicBezTo>
                    <a:pt x="19991" y="17895"/>
                    <a:pt x="20110" y="18514"/>
                    <a:pt x="19729" y="18514"/>
                  </a:cubicBezTo>
                  <a:cubicBezTo>
                    <a:pt x="19586" y="18514"/>
                    <a:pt x="19467" y="18395"/>
                    <a:pt x="19408" y="18217"/>
                  </a:cubicBezTo>
                  <a:cubicBezTo>
                    <a:pt x="18848" y="18371"/>
                    <a:pt x="18646" y="18419"/>
                    <a:pt x="18146" y="18645"/>
                  </a:cubicBezTo>
                  <a:cubicBezTo>
                    <a:pt x="17979" y="18685"/>
                    <a:pt x="17625" y="18975"/>
                    <a:pt x="17420" y="18975"/>
                  </a:cubicBezTo>
                  <a:cubicBezTo>
                    <a:pt x="17376" y="18975"/>
                    <a:pt x="17339" y="18962"/>
                    <a:pt x="17312" y="18931"/>
                  </a:cubicBezTo>
                  <a:cubicBezTo>
                    <a:pt x="17178" y="18784"/>
                    <a:pt x="17089" y="18731"/>
                    <a:pt x="17025" y="18731"/>
                  </a:cubicBezTo>
                  <a:cubicBezTo>
                    <a:pt x="16862" y="18731"/>
                    <a:pt x="16869" y="19077"/>
                    <a:pt x="16741" y="19086"/>
                  </a:cubicBezTo>
                  <a:cubicBezTo>
                    <a:pt x="15562" y="19133"/>
                    <a:pt x="16384" y="19645"/>
                    <a:pt x="16217" y="19645"/>
                  </a:cubicBezTo>
                  <a:cubicBezTo>
                    <a:pt x="15764" y="19645"/>
                    <a:pt x="14955" y="19538"/>
                    <a:pt x="14205" y="19003"/>
                  </a:cubicBezTo>
                  <a:cubicBezTo>
                    <a:pt x="14181" y="18979"/>
                    <a:pt x="13955" y="18788"/>
                    <a:pt x="13955" y="18717"/>
                  </a:cubicBezTo>
                  <a:cubicBezTo>
                    <a:pt x="13898" y="18753"/>
                    <a:pt x="13884" y="18767"/>
                    <a:pt x="13871" y="18767"/>
                  </a:cubicBezTo>
                  <a:cubicBezTo>
                    <a:pt x="13855" y="18767"/>
                    <a:pt x="13841" y="18744"/>
                    <a:pt x="13740" y="18717"/>
                  </a:cubicBezTo>
                  <a:lnTo>
                    <a:pt x="13740" y="18741"/>
                  </a:lnTo>
                  <a:cubicBezTo>
                    <a:pt x="13288" y="18562"/>
                    <a:pt x="13121" y="18300"/>
                    <a:pt x="12597" y="18300"/>
                  </a:cubicBezTo>
                  <a:cubicBezTo>
                    <a:pt x="12264" y="18300"/>
                    <a:pt x="12074" y="18455"/>
                    <a:pt x="11740" y="18455"/>
                  </a:cubicBezTo>
                  <a:cubicBezTo>
                    <a:pt x="11181" y="18455"/>
                    <a:pt x="10061" y="18348"/>
                    <a:pt x="9692" y="17907"/>
                  </a:cubicBezTo>
                  <a:lnTo>
                    <a:pt x="8299" y="17907"/>
                  </a:lnTo>
                  <a:cubicBezTo>
                    <a:pt x="8049" y="17764"/>
                    <a:pt x="7978" y="17657"/>
                    <a:pt x="7752" y="17479"/>
                  </a:cubicBezTo>
                  <a:lnTo>
                    <a:pt x="6847" y="17479"/>
                  </a:lnTo>
                  <a:cubicBezTo>
                    <a:pt x="6692" y="17407"/>
                    <a:pt x="6632" y="17348"/>
                    <a:pt x="6430" y="17264"/>
                  </a:cubicBezTo>
                  <a:cubicBezTo>
                    <a:pt x="6357" y="17410"/>
                    <a:pt x="6202" y="17547"/>
                    <a:pt x="6045" y="17547"/>
                  </a:cubicBezTo>
                  <a:cubicBezTo>
                    <a:pt x="6022" y="17547"/>
                    <a:pt x="6000" y="17544"/>
                    <a:pt x="5978" y="17538"/>
                  </a:cubicBezTo>
                  <a:cubicBezTo>
                    <a:pt x="6037" y="17431"/>
                    <a:pt x="6049" y="17395"/>
                    <a:pt x="6144" y="17264"/>
                  </a:cubicBezTo>
                  <a:cubicBezTo>
                    <a:pt x="5906" y="17169"/>
                    <a:pt x="5823" y="16931"/>
                    <a:pt x="5585" y="16931"/>
                  </a:cubicBezTo>
                  <a:cubicBezTo>
                    <a:pt x="5275" y="16931"/>
                    <a:pt x="5096" y="17407"/>
                    <a:pt x="4799" y="17538"/>
                  </a:cubicBezTo>
                  <a:cubicBezTo>
                    <a:pt x="4723" y="17574"/>
                    <a:pt x="4655" y="17585"/>
                    <a:pt x="4590" y="17585"/>
                  </a:cubicBezTo>
                  <a:cubicBezTo>
                    <a:pt x="4490" y="17585"/>
                    <a:pt x="4398" y="17560"/>
                    <a:pt x="4296" y="17560"/>
                  </a:cubicBezTo>
                  <a:cubicBezTo>
                    <a:pt x="4244" y="17560"/>
                    <a:pt x="4191" y="17566"/>
                    <a:pt x="4132" y="17586"/>
                  </a:cubicBezTo>
                  <a:cubicBezTo>
                    <a:pt x="3168" y="17955"/>
                    <a:pt x="2358" y="18788"/>
                    <a:pt x="1810" y="19645"/>
                  </a:cubicBezTo>
                  <a:lnTo>
                    <a:pt x="810" y="19645"/>
                  </a:lnTo>
                  <a:cubicBezTo>
                    <a:pt x="798" y="19717"/>
                    <a:pt x="548" y="20253"/>
                    <a:pt x="548" y="20253"/>
                  </a:cubicBezTo>
                  <a:cubicBezTo>
                    <a:pt x="548" y="20407"/>
                    <a:pt x="1286" y="20586"/>
                    <a:pt x="1501" y="20741"/>
                  </a:cubicBezTo>
                  <a:cubicBezTo>
                    <a:pt x="1679" y="20872"/>
                    <a:pt x="1906" y="21515"/>
                    <a:pt x="2048" y="21598"/>
                  </a:cubicBezTo>
                  <a:cubicBezTo>
                    <a:pt x="2572" y="21908"/>
                    <a:pt x="2953" y="21955"/>
                    <a:pt x="3132" y="22646"/>
                  </a:cubicBezTo>
                  <a:cubicBezTo>
                    <a:pt x="3061" y="22670"/>
                    <a:pt x="3009" y="22678"/>
                    <a:pt x="2963" y="22678"/>
                  </a:cubicBezTo>
                  <a:cubicBezTo>
                    <a:pt x="2870" y="22678"/>
                    <a:pt x="2799" y="22646"/>
                    <a:pt x="2632" y="22646"/>
                  </a:cubicBezTo>
                  <a:cubicBezTo>
                    <a:pt x="2493" y="22646"/>
                    <a:pt x="2364" y="22673"/>
                    <a:pt x="2258" y="22673"/>
                  </a:cubicBezTo>
                  <a:cubicBezTo>
                    <a:pt x="2073" y="22673"/>
                    <a:pt x="1953" y="22591"/>
                    <a:pt x="1953" y="22146"/>
                  </a:cubicBezTo>
                  <a:lnTo>
                    <a:pt x="1632" y="22146"/>
                  </a:lnTo>
                  <a:cubicBezTo>
                    <a:pt x="1191" y="22491"/>
                    <a:pt x="453" y="22777"/>
                    <a:pt x="1" y="23098"/>
                  </a:cubicBezTo>
                  <a:cubicBezTo>
                    <a:pt x="96" y="23324"/>
                    <a:pt x="251" y="23455"/>
                    <a:pt x="548" y="23455"/>
                  </a:cubicBezTo>
                  <a:cubicBezTo>
                    <a:pt x="524" y="23515"/>
                    <a:pt x="489" y="23598"/>
                    <a:pt x="489" y="23670"/>
                  </a:cubicBezTo>
                  <a:cubicBezTo>
                    <a:pt x="489" y="23860"/>
                    <a:pt x="703" y="23955"/>
                    <a:pt x="727" y="24277"/>
                  </a:cubicBezTo>
                  <a:lnTo>
                    <a:pt x="1679" y="24277"/>
                  </a:lnTo>
                  <a:cubicBezTo>
                    <a:pt x="1717" y="24267"/>
                    <a:pt x="1751" y="24263"/>
                    <a:pt x="1784" y="24263"/>
                  </a:cubicBezTo>
                  <a:cubicBezTo>
                    <a:pt x="1993" y="24263"/>
                    <a:pt x="2133" y="24432"/>
                    <a:pt x="2441" y="24432"/>
                  </a:cubicBezTo>
                  <a:cubicBezTo>
                    <a:pt x="2822" y="24432"/>
                    <a:pt x="2930" y="24063"/>
                    <a:pt x="3227" y="24063"/>
                  </a:cubicBezTo>
                  <a:cubicBezTo>
                    <a:pt x="3299" y="24063"/>
                    <a:pt x="3322" y="24052"/>
                    <a:pt x="3380" y="24052"/>
                  </a:cubicBezTo>
                  <a:cubicBezTo>
                    <a:pt x="3408" y="24052"/>
                    <a:pt x="3445" y="24055"/>
                    <a:pt x="3501" y="24063"/>
                  </a:cubicBezTo>
                  <a:lnTo>
                    <a:pt x="3501" y="24384"/>
                  </a:lnTo>
                  <a:cubicBezTo>
                    <a:pt x="3436" y="24342"/>
                    <a:pt x="3412" y="24316"/>
                    <a:pt x="3382" y="24316"/>
                  </a:cubicBezTo>
                  <a:cubicBezTo>
                    <a:pt x="3352" y="24316"/>
                    <a:pt x="3317" y="24342"/>
                    <a:pt x="3227" y="24408"/>
                  </a:cubicBezTo>
                  <a:cubicBezTo>
                    <a:pt x="3239" y="24467"/>
                    <a:pt x="3537" y="24777"/>
                    <a:pt x="3537" y="24932"/>
                  </a:cubicBezTo>
                  <a:cubicBezTo>
                    <a:pt x="3537" y="25206"/>
                    <a:pt x="2299" y="25801"/>
                    <a:pt x="2144" y="25801"/>
                  </a:cubicBezTo>
                  <a:cubicBezTo>
                    <a:pt x="1763" y="25801"/>
                    <a:pt x="775" y="26337"/>
                    <a:pt x="775" y="26992"/>
                  </a:cubicBezTo>
                  <a:cubicBezTo>
                    <a:pt x="775" y="27337"/>
                    <a:pt x="1358" y="27444"/>
                    <a:pt x="1501" y="27920"/>
                  </a:cubicBezTo>
                  <a:cubicBezTo>
                    <a:pt x="1417" y="27920"/>
                    <a:pt x="1322" y="27992"/>
                    <a:pt x="1227" y="27992"/>
                  </a:cubicBezTo>
                  <a:cubicBezTo>
                    <a:pt x="1358" y="28182"/>
                    <a:pt x="2215" y="28992"/>
                    <a:pt x="2441" y="28992"/>
                  </a:cubicBezTo>
                  <a:cubicBezTo>
                    <a:pt x="2513" y="28992"/>
                    <a:pt x="2668" y="28623"/>
                    <a:pt x="2810" y="28623"/>
                  </a:cubicBezTo>
                  <a:cubicBezTo>
                    <a:pt x="2977" y="28623"/>
                    <a:pt x="2953" y="28885"/>
                    <a:pt x="2953" y="28944"/>
                  </a:cubicBezTo>
                  <a:lnTo>
                    <a:pt x="2953" y="29385"/>
                  </a:lnTo>
                  <a:cubicBezTo>
                    <a:pt x="2953" y="29551"/>
                    <a:pt x="3025" y="29921"/>
                    <a:pt x="3132" y="29921"/>
                  </a:cubicBezTo>
                  <a:cubicBezTo>
                    <a:pt x="3203" y="29921"/>
                    <a:pt x="3299" y="29754"/>
                    <a:pt x="3406" y="29754"/>
                  </a:cubicBezTo>
                  <a:lnTo>
                    <a:pt x="3620" y="29754"/>
                  </a:lnTo>
                  <a:cubicBezTo>
                    <a:pt x="3620" y="29659"/>
                    <a:pt x="3608" y="29551"/>
                    <a:pt x="3644" y="29420"/>
                  </a:cubicBezTo>
                  <a:cubicBezTo>
                    <a:pt x="3953" y="29706"/>
                    <a:pt x="4073" y="29837"/>
                    <a:pt x="4513" y="30028"/>
                  </a:cubicBezTo>
                  <a:cubicBezTo>
                    <a:pt x="4525" y="29873"/>
                    <a:pt x="4585" y="29813"/>
                    <a:pt x="4644" y="29635"/>
                  </a:cubicBezTo>
                  <a:cubicBezTo>
                    <a:pt x="4823" y="29706"/>
                    <a:pt x="4906" y="29813"/>
                    <a:pt x="5132" y="29813"/>
                  </a:cubicBezTo>
                  <a:cubicBezTo>
                    <a:pt x="5394" y="29813"/>
                    <a:pt x="5525" y="29659"/>
                    <a:pt x="5799" y="29528"/>
                  </a:cubicBezTo>
                  <a:lnTo>
                    <a:pt x="6073" y="29528"/>
                  </a:lnTo>
                  <a:cubicBezTo>
                    <a:pt x="5632" y="29861"/>
                    <a:pt x="5632" y="30504"/>
                    <a:pt x="5216" y="30837"/>
                  </a:cubicBezTo>
                  <a:cubicBezTo>
                    <a:pt x="4787" y="31183"/>
                    <a:pt x="4073" y="31552"/>
                    <a:pt x="3775" y="32028"/>
                  </a:cubicBezTo>
                  <a:cubicBezTo>
                    <a:pt x="3549" y="32349"/>
                    <a:pt x="3203" y="32135"/>
                    <a:pt x="2894" y="32349"/>
                  </a:cubicBezTo>
                  <a:cubicBezTo>
                    <a:pt x="2703" y="32480"/>
                    <a:pt x="2537" y="32921"/>
                    <a:pt x="2322" y="33064"/>
                  </a:cubicBezTo>
                  <a:cubicBezTo>
                    <a:pt x="2013" y="33290"/>
                    <a:pt x="1667" y="33111"/>
                    <a:pt x="1453" y="33528"/>
                  </a:cubicBezTo>
                  <a:cubicBezTo>
                    <a:pt x="1548" y="33561"/>
                    <a:pt x="1636" y="33575"/>
                    <a:pt x="1719" y="33575"/>
                  </a:cubicBezTo>
                  <a:cubicBezTo>
                    <a:pt x="2308" y="33575"/>
                    <a:pt x="2653" y="32857"/>
                    <a:pt x="3227" y="32742"/>
                  </a:cubicBezTo>
                  <a:cubicBezTo>
                    <a:pt x="3751" y="32659"/>
                    <a:pt x="4406" y="32421"/>
                    <a:pt x="4680" y="32099"/>
                  </a:cubicBezTo>
                  <a:cubicBezTo>
                    <a:pt x="4966" y="31742"/>
                    <a:pt x="5585" y="31528"/>
                    <a:pt x="5858" y="31111"/>
                  </a:cubicBezTo>
                  <a:cubicBezTo>
                    <a:pt x="6001" y="30897"/>
                    <a:pt x="6073" y="30683"/>
                    <a:pt x="6311" y="30575"/>
                  </a:cubicBezTo>
                  <a:cubicBezTo>
                    <a:pt x="6728" y="30373"/>
                    <a:pt x="7121" y="30206"/>
                    <a:pt x="7121" y="29706"/>
                  </a:cubicBezTo>
                  <a:lnTo>
                    <a:pt x="7121" y="29385"/>
                  </a:lnTo>
                  <a:cubicBezTo>
                    <a:pt x="7121" y="28658"/>
                    <a:pt x="8323" y="27468"/>
                    <a:pt x="8752" y="27468"/>
                  </a:cubicBezTo>
                  <a:lnTo>
                    <a:pt x="8966" y="27468"/>
                  </a:lnTo>
                  <a:cubicBezTo>
                    <a:pt x="8966" y="27527"/>
                    <a:pt x="8954" y="27623"/>
                    <a:pt x="8954" y="27682"/>
                  </a:cubicBezTo>
                  <a:cubicBezTo>
                    <a:pt x="8430" y="27885"/>
                    <a:pt x="8156" y="28254"/>
                    <a:pt x="8156" y="28730"/>
                  </a:cubicBezTo>
                  <a:cubicBezTo>
                    <a:pt x="8156" y="28837"/>
                    <a:pt x="8085" y="28837"/>
                    <a:pt x="8168" y="28992"/>
                  </a:cubicBezTo>
                  <a:cubicBezTo>
                    <a:pt x="8133" y="29004"/>
                    <a:pt x="8025" y="29028"/>
                    <a:pt x="8025" y="29159"/>
                  </a:cubicBezTo>
                  <a:cubicBezTo>
                    <a:pt x="8025" y="29254"/>
                    <a:pt x="8133" y="29313"/>
                    <a:pt x="8204" y="29313"/>
                  </a:cubicBezTo>
                  <a:cubicBezTo>
                    <a:pt x="8633" y="29313"/>
                    <a:pt x="9788" y="28527"/>
                    <a:pt x="10026" y="28099"/>
                  </a:cubicBezTo>
                  <a:cubicBezTo>
                    <a:pt x="9930" y="28016"/>
                    <a:pt x="9895" y="27944"/>
                    <a:pt x="9835" y="27789"/>
                  </a:cubicBezTo>
                  <a:cubicBezTo>
                    <a:pt x="10002" y="27682"/>
                    <a:pt x="10371" y="27575"/>
                    <a:pt x="10585" y="27468"/>
                  </a:cubicBezTo>
                  <a:cubicBezTo>
                    <a:pt x="10895" y="28230"/>
                    <a:pt x="11693" y="28313"/>
                    <a:pt x="12288" y="28551"/>
                  </a:cubicBezTo>
                  <a:lnTo>
                    <a:pt x="13288" y="28551"/>
                  </a:lnTo>
                  <a:cubicBezTo>
                    <a:pt x="13824" y="28920"/>
                    <a:pt x="14443" y="28897"/>
                    <a:pt x="14919" y="29313"/>
                  </a:cubicBezTo>
                  <a:cubicBezTo>
                    <a:pt x="15133" y="29504"/>
                    <a:pt x="15383" y="30135"/>
                    <a:pt x="15764" y="30135"/>
                  </a:cubicBezTo>
                  <a:cubicBezTo>
                    <a:pt x="15907" y="30135"/>
                    <a:pt x="15979" y="29921"/>
                    <a:pt x="16038" y="29754"/>
                  </a:cubicBezTo>
                  <a:cubicBezTo>
                    <a:pt x="16181" y="29921"/>
                    <a:pt x="16312" y="30075"/>
                    <a:pt x="16586" y="30075"/>
                  </a:cubicBezTo>
                  <a:cubicBezTo>
                    <a:pt x="16605" y="30035"/>
                    <a:pt x="16629" y="30019"/>
                    <a:pt x="16656" y="30019"/>
                  </a:cubicBezTo>
                  <a:cubicBezTo>
                    <a:pt x="16734" y="30019"/>
                    <a:pt x="16837" y="30151"/>
                    <a:pt x="16907" y="30230"/>
                  </a:cubicBezTo>
                  <a:cubicBezTo>
                    <a:pt x="16848" y="30337"/>
                    <a:pt x="16729" y="30421"/>
                    <a:pt x="16729" y="30683"/>
                  </a:cubicBezTo>
                  <a:cubicBezTo>
                    <a:pt x="16729" y="30813"/>
                    <a:pt x="16931" y="31004"/>
                    <a:pt x="17003" y="31004"/>
                  </a:cubicBezTo>
                  <a:cubicBezTo>
                    <a:pt x="17229" y="31004"/>
                    <a:pt x="17146" y="30742"/>
                    <a:pt x="17491" y="30730"/>
                  </a:cubicBezTo>
                  <a:lnTo>
                    <a:pt x="17491" y="31004"/>
                  </a:lnTo>
                  <a:cubicBezTo>
                    <a:pt x="17491" y="31183"/>
                    <a:pt x="17217" y="31206"/>
                    <a:pt x="17217" y="31373"/>
                  </a:cubicBezTo>
                  <a:cubicBezTo>
                    <a:pt x="17217" y="31504"/>
                    <a:pt x="17288" y="31706"/>
                    <a:pt x="17539" y="31706"/>
                  </a:cubicBezTo>
                  <a:cubicBezTo>
                    <a:pt x="17872" y="31706"/>
                    <a:pt x="18086" y="31706"/>
                    <a:pt x="18086" y="32028"/>
                  </a:cubicBezTo>
                  <a:lnTo>
                    <a:pt x="18086" y="32349"/>
                  </a:lnTo>
                  <a:cubicBezTo>
                    <a:pt x="18086" y="32588"/>
                    <a:pt x="18539" y="33004"/>
                    <a:pt x="18848" y="33004"/>
                  </a:cubicBezTo>
                  <a:cubicBezTo>
                    <a:pt x="18943" y="33004"/>
                    <a:pt x="18943" y="32980"/>
                    <a:pt x="19027" y="32980"/>
                  </a:cubicBezTo>
                  <a:cubicBezTo>
                    <a:pt x="19027" y="33088"/>
                    <a:pt x="19134" y="33159"/>
                    <a:pt x="19134" y="33290"/>
                  </a:cubicBezTo>
                  <a:cubicBezTo>
                    <a:pt x="19134" y="33576"/>
                    <a:pt x="19063" y="34159"/>
                    <a:pt x="19313" y="34242"/>
                  </a:cubicBezTo>
                  <a:cubicBezTo>
                    <a:pt x="19467" y="34290"/>
                    <a:pt x="19610" y="34290"/>
                    <a:pt x="19717" y="34409"/>
                  </a:cubicBezTo>
                  <a:cubicBezTo>
                    <a:pt x="19884" y="34612"/>
                    <a:pt x="19682" y="34897"/>
                    <a:pt x="19896" y="35064"/>
                  </a:cubicBezTo>
                  <a:cubicBezTo>
                    <a:pt x="19896" y="35064"/>
                    <a:pt x="20372" y="35409"/>
                    <a:pt x="20384" y="35481"/>
                  </a:cubicBezTo>
                  <a:cubicBezTo>
                    <a:pt x="20515" y="35981"/>
                    <a:pt x="20551" y="36564"/>
                    <a:pt x="21170" y="36564"/>
                  </a:cubicBezTo>
                  <a:cubicBezTo>
                    <a:pt x="21253" y="37005"/>
                    <a:pt x="21896" y="36719"/>
                    <a:pt x="22039" y="37279"/>
                  </a:cubicBezTo>
                  <a:cubicBezTo>
                    <a:pt x="22087" y="37505"/>
                    <a:pt x="22539" y="37540"/>
                    <a:pt x="22730" y="37755"/>
                  </a:cubicBezTo>
                  <a:cubicBezTo>
                    <a:pt x="22765" y="37802"/>
                    <a:pt x="22849" y="37850"/>
                    <a:pt x="22920" y="37886"/>
                  </a:cubicBezTo>
                  <a:cubicBezTo>
                    <a:pt x="23003" y="38112"/>
                    <a:pt x="23158" y="38172"/>
                    <a:pt x="23158" y="38386"/>
                  </a:cubicBezTo>
                  <a:cubicBezTo>
                    <a:pt x="23158" y="38588"/>
                    <a:pt x="22992" y="38850"/>
                    <a:pt x="22908" y="38981"/>
                  </a:cubicBezTo>
                  <a:cubicBezTo>
                    <a:pt x="22813" y="38779"/>
                    <a:pt x="22658" y="38612"/>
                    <a:pt x="22384" y="38612"/>
                  </a:cubicBezTo>
                  <a:cubicBezTo>
                    <a:pt x="22313" y="38612"/>
                    <a:pt x="22111" y="38624"/>
                    <a:pt x="22111" y="38755"/>
                  </a:cubicBezTo>
                  <a:cubicBezTo>
                    <a:pt x="22111" y="39231"/>
                    <a:pt x="22563" y="39434"/>
                    <a:pt x="22563" y="39910"/>
                  </a:cubicBezTo>
                  <a:cubicBezTo>
                    <a:pt x="22563" y="40577"/>
                    <a:pt x="22087" y="41815"/>
                    <a:pt x="22253" y="42339"/>
                  </a:cubicBezTo>
                  <a:cubicBezTo>
                    <a:pt x="22432" y="42886"/>
                    <a:pt x="22241" y="43684"/>
                    <a:pt x="22432" y="44172"/>
                  </a:cubicBezTo>
                  <a:cubicBezTo>
                    <a:pt x="22325" y="44256"/>
                    <a:pt x="22158" y="44387"/>
                    <a:pt x="22253" y="44577"/>
                  </a:cubicBezTo>
                  <a:cubicBezTo>
                    <a:pt x="22563" y="45220"/>
                    <a:pt x="22956" y="46184"/>
                    <a:pt x="23337" y="46256"/>
                  </a:cubicBezTo>
                  <a:cubicBezTo>
                    <a:pt x="23254" y="47137"/>
                    <a:pt x="23754" y="47399"/>
                    <a:pt x="24016" y="48161"/>
                  </a:cubicBezTo>
                  <a:cubicBezTo>
                    <a:pt x="24063" y="48328"/>
                    <a:pt x="24016" y="48578"/>
                    <a:pt x="24158" y="48637"/>
                  </a:cubicBezTo>
                  <a:cubicBezTo>
                    <a:pt x="24813" y="48947"/>
                    <a:pt x="25730" y="49399"/>
                    <a:pt x="26004" y="50054"/>
                  </a:cubicBezTo>
                  <a:lnTo>
                    <a:pt x="25968" y="50054"/>
                  </a:lnTo>
                  <a:lnTo>
                    <a:pt x="25968" y="50197"/>
                  </a:lnTo>
                  <a:cubicBezTo>
                    <a:pt x="26099" y="50697"/>
                    <a:pt x="26254" y="50828"/>
                    <a:pt x="26421" y="51221"/>
                  </a:cubicBezTo>
                  <a:cubicBezTo>
                    <a:pt x="26528" y="51483"/>
                    <a:pt x="26516" y="52090"/>
                    <a:pt x="26730" y="52257"/>
                  </a:cubicBezTo>
                  <a:cubicBezTo>
                    <a:pt x="27052" y="52495"/>
                    <a:pt x="27349" y="52959"/>
                    <a:pt x="27611" y="53423"/>
                  </a:cubicBezTo>
                  <a:cubicBezTo>
                    <a:pt x="27719" y="53593"/>
                    <a:pt x="27578" y="53623"/>
                    <a:pt x="27439" y="53623"/>
                  </a:cubicBezTo>
                  <a:cubicBezTo>
                    <a:pt x="27363" y="53623"/>
                    <a:pt x="27288" y="53614"/>
                    <a:pt x="27254" y="53614"/>
                  </a:cubicBezTo>
                  <a:cubicBezTo>
                    <a:pt x="27433" y="53935"/>
                    <a:pt x="27837" y="53876"/>
                    <a:pt x="28087" y="54173"/>
                  </a:cubicBezTo>
                  <a:cubicBezTo>
                    <a:pt x="28266" y="54388"/>
                    <a:pt x="28421" y="54626"/>
                    <a:pt x="28611" y="54876"/>
                  </a:cubicBezTo>
                  <a:lnTo>
                    <a:pt x="28611" y="55436"/>
                  </a:lnTo>
                  <a:cubicBezTo>
                    <a:pt x="28671" y="55543"/>
                    <a:pt x="28683" y="55543"/>
                    <a:pt x="28802" y="55626"/>
                  </a:cubicBezTo>
                  <a:cubicBezTo>
                    <a:pt x="28992" y="55781"/>
                    <a:pt x="29171" y="56293"/>
                    <a:pt x="29492" y="56293"/>
                  </a:cubicBezTo>
                  <a:cubicBezTo>
                    <a:pt x="29516" y="56388"/>
                    <a:pt x="29754" y="56757"/>
                    <a:pt x="29790" y="56757"/>
                  </a:cubicBezTo>
                  <a:cubicBezTo>
                    <a:pt x="29850" y="56757"/>
                    <a:pt x="29921" y="56543"/>
                    <a:pt x="29921" y="56436"/>
                  </a:cubicBezTo>
                  <a:cubicBezTo>
                    <a:pt x="29921" y="56290"/>
                    <a:pt x="29779" y="56019"/>
                    <a:pt x="29643" y="56019"/>
                  </a:cubicBezTo>
                  <a:cubicBezTo>
                    <a:pt x="29612" y="56019"/>
                    <a:pt x="29581" y="56033"/>
                    <a:pt x="29552" y="56067"/>
                  </a:cubicBezTo>
                  <a:cubicBezTo>
                    <a:pt x="29230" y="55805"/>
                    <a:pt x="29123" y="55245"/>
                    <a:pt x="28980" y="54721"/>
                  </a:cubicBezTo>
                  <a:cubicBezTo>
                    <a:pt x="28849" y="54257"/>
                    <a:pt x="28492" y="54019"/>
                    <a:pt x="28361" y="53519"/>
                  </a:cubicBezTo>
                  <a:cubicBezTo>
                    <a:pt x="28266" y="53161"/>
                    <a:pt x="28230" y="52935"/>
                    <a:pt x="27980" y="52638"/>
                  </a:cubicBezTo>
                  <a:cubicBezTo>
                    <a:pt x="27802" y="52411"/>
                    <a:pt x="27564" y="52411"/>
                    <a:pt x="27433" y="52090"/>
                  </a:cubicBezTo>
                  <a:cubicBezTo>
                    <a:pt x="27290" y="51721"/>
                    <a:pt x="27111" y="51435"/>
                    <a:pt x="27111" y="50983"/>
                  </a:cubicBezTo>
                  <a:cubicBezTo>
                    <a:pt x="27111" y="50923"/>
                    <a:pt x="27087" y="50792"/>
                    <a:pt x="27147" y="50709"/>
                  </a:cubicBezTo>
                  <a:cubicBezTo>
                    <a:pt x="27385" y="50983"/>
                    <a:pt x="27671" y="50959"/>
                    <a:pt x="27980" y="51137"/>
                  </a:cubicBezTo>
                  <a:cubicBezTo>
                    <a:pt x="28123" y="51221"/>
                    <a:pt x="28087" y="51697"/>
                    <a:pt x="28254" y="51899"/>
                  </a:cubicBezTo>
                  <a:cubicBezTo>
                    <a:pt x="28421" y="52090"/>
                    <a:pt x="28361" y="52459"/>
                    <a:pt x="28528" y="52661"/>
                  </a:cubicBezTo>
                  <a:cubicBezTo>
                    <a:pt x="28718" y="52900"/>
                    <a:pt x="28909" y="53138"/>
                    <a:pt x="29135" y="53411"/>
                  </a:cubicBezTo>
                  <a:cubicBezTo>
                    <a:pt x="29161" y="53385"/>
                    <a:pt x="29171" y="53375"/>
                    <a:pt x="29189" y="53375"/>
                  </a:cubicBezTo>
                  <a:cubicBezTo>
                    <a:pt x="29211" y="53375"/>
                    <a:pt x="29244" y="53391"/>
                    <a:pt x="29338" y="53411"/>
                  </a:cubicBezTo>
                  <a:cubicBezTo>
                    <a:pt x="29338" y="53935"/>
                    <a:pt x="29897" y="53983"/>
                    <a:pt x="30064" y="54376"/>
                  </a:cubicBezTo>
                  <a:cubicBezTo>
                    <a:pt x="30159" y="54614"/>
                    <a:pt x="30028" y="54828"/>
                    <a:pt x="30171" y="54995"/>
                  </a:cubicBezTo>
                  <a:cubicBezTo>
                    <a:pt x="30350" y="55221"/>
                    <a:pt x="30647" y="55305"/>
                    <a:pt x="30826" y="55519"/>
                  </a:cubicBezTo>
                  <a:cubicBezTo>
                    <a:pt x="31231" y="55995"/>
                    <a:pt x="31838" y="56626"/>
                    <a:pt x="32052" y="57412"/>
                  </a:cubicBezTo>
                  <a:cubicBezTo>
                    <a:pt x="32088" y="57567"/>
                    <a:pt x="32243" y="57626"/>
                    <a:pt x="32243" y="57912"/>
                  </a:cubicBezTo>
                  <a:cubicBezTo>
                    <a:pt x="32243" y="58150"/>
                    <a:pt x="32052" y="58281"/>
                    <a:pt x="32052" y="58519"/>
                  </a:cubicBezTo>
                  <a:cubicBezTo>
                    <a:pt x="32052" y="58710"/>
                    <a:pt x="32171" y="58948"/>
                    <a:pt x="32326" y="58948"/>
                  </a:cubicBezTo>
                  <a:cubicBezTo>
                    <a:pt x="32386" y="59234"/>
                    <a:pt x="32945" y="59388"/>
                    <a:pt x="33160" y="59650"/>
                  </a:cubicBezTo>
                  <a:cubicBezTo>
                    <a:pt x="33219" y="59710"/>
                    <a:pt x="33255" y="59734"/>
                    <a:pt x="33362" y="59805"/>
                  </a:cubicBezTo>
                  <a:cubicBezTo>
                    <a:pt x="33600" y="59924"/>
                    <a:pt x="33731" y="59888"/>
                    <a:pt x="33957" y="60019"/>
                  </a:cubicBezTo>
                  <a:cubicBezTo>
                    <a:pt x="34219" y="60174"/>
                    <a:pt x="34267" y="60436"/>
                    <a:pt x="34517" y="60520"/>
                  </a:cubicBezTo>
                  <a:cubicBezTo>
                    <a:pt x="34558" y="60532"/>
                    <a:pt x="34596" y="60536"/>
                    <a:pt x="34632" y="60536"/>
                  </a:cubicBezTo>
                  <a:cubicBezTo>
                    <a:pt x="34719" y="60536"/>
                    <a:pt x="34796" y="60511"/>
                    <a:pt x="34879" y="60511"/>
                  </a:cubicBezTo>
                  <a:cubicBezTo>
                    <a:pt x="34933" y="60511"/>
                    <a:pt x="34989" y="60522"/>
                    <a:pt x="35053" y="60555"/>
                  </a:cubicBezTo>
                  <a:cubicBezTo>
                    <a:pt x="35231" y="60662"/>
                    <a:pt x="35850" y="61186"/>
                    <a:pt x="36065" y="61186"/>
                  </a:cubicBezTo>
                  <a:cubicBezTo>
                    <a:pt x="36131" y="61186"/>
                    <a:pt x="36194" y="61179"/>
                    <a:pt x="36257" y="61179"/>
                  </a:cubicBezTo>
                  <a:cubicBezTo>
                    <a:pt x="36331" y="61179"/>
                    <a:pt x="36404" y="61189"/>
                    <a:pt x="36481" y="61234"/>
                  </a:cubicBezTo>
                  <a:cubicBezTo>
                    <a:pt x="36553" y="61282"/>
                    <a:pt x="36696" y="61424"/>
                    <a:pt x="36839" y="61424"/>
                  </a:cubicBezTo>
                  <a:cubicBezTo>
                    <a:pt x="37148" y="61424"/>
                    <a:pt x="37208" y="60996"/>
                    <a:pt x="37529" y="60996"/>
                  </a:cubicBezTo>
                  <a:cubicBezTo>
                    <a:pt x="37672" y="60996"/>
                    <a:pt x="37779" y="61055"/>
                    <a:pt x="37934" y="61162"/>
                  </a:cubicBezTo>
                  <a:lnTo>
                    <a:pt x="38041" y="61162"/>
                  </a:lnTo>
                  <a:cubicBezTo>
                    <a:pt x="38529" y="61448"/>
                    <a:pt x="38601" y="61948"/>
                    <a:pt x="39160" y="62282"/>
                  </a:cubicBezTo>
                  <a:cubicBezTo>
                    <a:pt x="39529" y="62496"/>
                    <a:pt x="39779" y="62389"/>
                    <a:pt x="40125" y="62579"/>
                  </a:cubicBezTo>
                  <a:cubicBezTo>
                    <a:pt x="40363" y="62710"/>
                    <a:pt x="40541" y="62948"/>
                    <a:pt x="40887" y="62948"/>
                  </a:cubicBezTo>
                  <a:cubicBezTo>
                    <a:pt x="41006" y="62948"/>
                    <a:pt x="41101" y="62841"/>
                    <a:pt x="41232" y="62841"/>
                  </a:cubicBezTo>
                  <a:lnTo>
                    <a:pt x="41339" y="62841"/>
                  </a:lnTo>
                  <a:cubicBezTo>
                    <a:pt x="41446" y="63353"/>
                    <a:pt x="41756" y="63556"/>
                    <a:pt x="42042" y="63901"/>
                  </a:cubicBezTo>
                  <a:cubicBezTo>
                    <a:pt x="42137" y="64008"/>
                    <a:pt x="42220" y="64056"/>
                    <a:pt x="42280" y="64270"/>
                  </a:cubicBezTo>
                  <a:cubicBezTo>
                    <a:pt x="42375" y="64603"/>
                    <a:pt x="42184" y="64901"/>
                    <a:pt x="42458" y="65115"/>
                  </a:cubicBezTo>
                  <a:lnTo>
                    <a:pt x="42637" y="65115"/>
                  </a:lnTo>
                  <a:cubicBezTo>
                    <a:pt x="42601" y="65080"/>
                    <a:pt x="42601" y="64984"/>
                    <a:pt x="42637" y="64925"/>
                  </a:cubicBezTo>
                  <a:cubicBezTo>
                    <a:pt x="42661" y="64925"/>
                    <a:pt x="43280" y="65377"/>
                    <a:pt x="43327" y="65508"/>
                  </a:cubicBezTo>
                  <a:cubicBezTo>
                    <a:pt x="43399" y="65687"/>
                    <a:pt x="43399" y="65901"/>
                    <a:pt x="43661" y="65973"/>
                  </a:cubicBezTo>
                  <a:cubicBezTo>
                    <a:pt x="43661" y="66008"/>
                    <a:pt x="43708" y="66092"/>
                    <a:pt x="43744" y="66092"/>
                  </a:cubicBezTo>
                  <a:cubicBezTo>
                    <a:pt x="43826" y="66092"/>
                    <a:pt x="43968" y="66045"/>
                    <a:pt x="44096" y="66045"/>
                  </a:cubicBezTo>
                  <a:cubicBezTo>
                    <a:pt x="44172" y="66045"/>
                    <a:pt x="44243" y="66062"/>
                    <a:pt x="44292" y="66115"/>
                  </a:cubicBezTo>
                  <a:cubicBezTo>
                    <a:pt x="44435" y="66294"/>
                    <a:pt x="44613" y="66711"/>
                    <a:pt x="44911" y="66711"/>
                  </a:cubicBezTo>
                  <a:cubicBezTo>
                    <a:pt x="45054" y="66711"/>
                    <a:pt x="45137" y="66592"/>
                    <a:pt x="45185" y="66377"/>
                  </a:cubicBezTo>
                  <a:cubicBezTo>
                    <a:pt x="45137" y="66354"/>
                    <a:pt x="45030" y="66270"/>
                    <a:pt x="45030" y="66187"/>
                  </a:cubicBezTo>
                  <a:cubicBezTo>
                    <a:pt x="45030" y="66056"/>
                    <a:pt x="45542" y="65615"/>
                    <a:pt x="45673" y="65615"/>
                  </a:cubicBezTo>
                  <a:cubicBezTo>
                    <a:pt x="45863" y="65615"/>
                    <a:pt x="45923" y="65901"/>
                    <a:pt x="46125" y="66008"/>
                  </a:cubicBezTo>
                  <a:cubicBezTo>
                    <a:pt x="46090" y="66092"/>
                    <a:pt x="46006" y="66139"/>
                    <a:pt x="46006" y="66223"/>
                  </a:cubicBezTo>
                  <a:cubicBezTo>
                    <a:pt x="46006" y="66294"/>
                    <a:pt x="46185" y="66354"/>
                    <a:pt x="46221" y="66401"/>
                  </a:cubicBezTo>
                  <a:cubicBezTo>
                    <a:pt x="46221" y="66401"/>
                    <a:pt x="46244" y="66389"/>
                    <a:pt x="46256" y="66377"/>
                  </a:cubicBezTo>
                  <a:lnTo>
                    <a:pt x="46256" y="66377"/>
                  </a:lnTo>
                  <a:cubicBezTo>
                    <a:pt x="46244" y="66413"/>
                    <a:pt x="46233" y="66461"/>
                    <a:pt x="46233" y="66508"/>
                  </a:cubicBezTo>
                  <a:cubicBezTo>
                    <a:pt x="46233" y="66901"/>
                    <a:pt x="46554" y="66830"/>
                    <a:pt x="46554" y="67294"/>
                  </a:cubicBezTo>
                  <a:cubicBezTo>
                    <a:pt x="46554" y="67508"/>
                    <a:pt x="46471" y="67592"/>
                    <a:pt x="46471" y="67854"/>
                  </a:cubicBezTo>
                  <a:cubicBezTo>
                    <a:pt x="46471" y="68032"/>
                    <a:pt x="46578" y="68163"/>
                    <a:pt x="46578" y="68330"/>
                  </a:cubicBezTo>
                  <a:lnTo>
                    <a:pt x="46578" y="68437"/>
                  </a:lnTo>
                  <a:lnTo>
                    <a:pt x="46506" y="68616"/>
                  </a:lnTo>
                  <a:cubicBezTo>
                    <a:pt x="46506" y="68675"/>
                    <a:pt x="46590" y="68794"/>
                    <a:pt x="46685" y="68830"/>
                  </a:cubicBezTo>
                  <a:cubicBezTo>
                    <a:pt x="46578" y="69413"/>
                    <a:pt x="46102" y="69271"/>
                    <a:pt x="45899" y="69747"/>
                  </a:cubicBezTo>
                  <a:cubicBezTo>
                    <a:pt x="45756" y="70092"/>
                    <a:pt x="45625" y="70676"/>
                    <a:pt x="45137" y="70676"/>
                  </a:cubicBezTo>
                  <a:cubicBezTo>
                    <a:pt x="45221" y="71640"/>
                    <a:pt x="44756" y="71545"/>
                    <a:pt x="44756" y="72045"/>
                  </a:cubicBezTo>
                  <a:cubicBezTo>
                    <a:pt x="44756" y="72354"/>
                    <a:pt x="44792" y="72783"/>
                    <a:pt x="45054" y="72783"/>
                  </a:cubicBezTo>
                  <a:cubicBezTo>
                    <a:pt x="45135" y="72783"/>
                    <a:pt x="45157" y="72742"/>
                    <a:pt x="45201" y="72742"/>
                  </a:cubicBezTo>
                  <a:cubicBezTo>
                    <a:pt x="45229" y="72742"/>
                    <a:pt x="45264" y="72757"/>
                    <a:pt x="45328" y="72807"/>
                  </a:cubicBezTo>
                  <a:cubicBezTo>
                    <a:pt x="45256" y="73152"/>
                    <a:pt x="44923" y="73235"/>
                    <a:pt x="44756" y="73569"/>
                  </a:cubicBezTo>
                  <a:cubicBezTo>
                    <a:pt x="44685" y="73652"/>
                    <a:pt x="44566" y="73962"/>
                    <a:pt x="44566" y="74224"/>
                  </a:cubicBezTo>
                  <a:cubicBezTo>
                    <a:pt x="44566" y="74605"/>
                    <a:pt x="44816" y="75045"/>
                    <a:pt x="45018" y="75283"/>
                  </a:cubicBezTo>
                  <a:cubicBezTo>
                    <a:pt x="45090" y="75367"/>
                    <a:pt x="45232" y="75331"/>
                    <a:pt x="45292" y="75450"/>
                  </a:cubicBezTo>
                  <a:cubicBezTo>
                    <a:pt x="45340" y="75605"/>
                    <a:pt x="45375" y="75914"/>
                    <a:pt x="45506" y="76069"/>
                  </a:cubicBezTo>
                  <a:cubicBezTo>
                    <a:pt x="45554" y="76129"/>
                    <a:pt x="45685" y="76093"/>
                    <a:pt x="45744" y="76212"/>
                  </a:cubicBezTo>
                  <a:cubicBezTo>
                    <a:pt x="45899" y="76629"/>
                    <a:pt x="46006" y="76914"/>
                    <a:pt x="46137" y="77403"/>
                  </a:cubicBezTo>
                  <a:cubicBezTo>
                    <a:pt x="46268" y="77891"/>
                    <a:pt x="46625" y="78272"/>
                    <a:pt x="46768" y="78796"/>
                  </a:cubicBezTo>
                  <a:cubicBezTo>
                    <a:pt x="46852" y="79105"/>
                    <a:pt x="47114" y="79272"/>
                    <a:pt x="47114" y="79629"/>
                  </a:cubicBezTo>
                  <a:cubicBezTo>
                    <a:pt x="47114" y="79879"/>
                    <a:pt x="47042" y="80129"/>
                    <a:pt x="47185" y="80296"/>
                  </a:cubicBezTo>
                  <a:cubicBezTo>
                    <a:pt x="47518" y="80689"/>
                    <a:pt x="47768" y="80998"/>
                    <a:pt x="48280" y="81189"/>
                  </a:cubicBezTo>
                  <a:cubicBezTo>
                    <a:pt x="48530" y="81272"/>
                    <a:pt x="48638" y="81367"/>
                    <a:pt x="48852" y="81617"/>
                  </a:cubicBezTo>
                  <a:cubicBezTo>
                    <a:pt x="49054" y="81855"/>
                    <a:pt x="49257" y="81820"/>
                    <a:pt x="49531" y="81975"/>
                  </a:cubicBezTo>
                  <a:cubicBezTo>
                    <a:pt x="49852" y="82165"/>
                    <a:pt x="50138" y="82486"/>
                    <a:pt x="50305" y="83010"/>
                  </a:cubicBezTo>
                  <a:cubicBezTo>
                    <a:pt x="50364" y="83248"/>
                    <a:pt x="50447" y="84534"/>
                    <a:pt x="50447" y="84749"/>
                  </a:cubicBezTo>
                  <a:cubicBezTo>
                    <a:pt x="50447" y="85094"/>
                    <a:pt x="50293" y="85677"/>
                    <a:pt x="50293" y="85987"/>
                  </a:cubicBezTo>
                  <a:lnTo>
                    <a:pt x="50293" y="86939"/>
                  </a:lnTo>
                  <a:cubicBezTo>
                    <a:pt x="50257" y="87154"/>
                    <a:pt x="50162" y="87547"/>
                    <a:pt x="50162" y="87701"/>
                  </a:cubicBezTo>
                  <a:lnTo>
                    <a:pt x="50162" y="87892"/>
                  </a:lnTo>
                  <a:cubicBezTo>
                    <a:pt x="50162" y="88630"/>
                    <a:pt x="49745" y="89178"/>
                    <a:pt x="49745" y="89999"/>
                  </a:cubicBezTo>
                  <a:cubicBezTo>
                    <a:pt x="49745" y="90357"/>
                    <a:pt x="49543" y="90654"/>
                    <a:pt x="49650" y="91047"/>
                  </a:cubicBezTo>
                  <a:lnTo>
                    <a:pt x="49673" y="92678"/>
                  </a:lnTo>
                  <a:cubicBezTo>
                    <a:pt x="49566" y="93202"/>
                    <a:pt x="49566" y="93559"/>
                    <a:pt x="49435" y="94059"/>
                  </a:cubicBezTo>
                  <a:cubicBezTo>
                    <a:pt x="49423" y="94155"/>
                    <a:pt x="49328" y="94131"/>
                    <a:pt x="49269" y="94214"/>
                  </a:cubicBezTo>
                  <a:cubicBezTo>
                    <a:pt x="49185" y="94369"/>
                    <a:pt x="49150" y="94678"/>
                    <a:pt x="49078" y="94821"/>
                  </a:cubicBezTo>
                  <a:cubicBezTo>
                    <a:pt x="48911" y="95131"/>
                    <a:pt x="48661" y="95631"/>
                    <a:pt x="48661" y="96131"/>
                  </a:cubicBezTo>
                  <a:cubicBezTo>
                    <a:pt x="48661" y="96286"/>
                    <a:pt x="48673" y="96893"/>
                    <a:pt x="48745" y="96893"/>
                  </a:cubicBezTo>
                  <a:cubicBezTo>
                    <a:pt x="48745" y="96893"/>
                    <a:pt x="48852" y="97000"/>
                    <a:pt x="48852" y="97131"/>
                  </a:cubicBezTo>
                  <a:cubicBezTo>
                    <a:pt x="48852" y="97191"/>
                    <a:pt x="48804" y="97250"/>
                    <a:pt x="48673" y="97250"/>
                  </a:cubicBezTo>
                  <a:cubicBezTo>
                    <a:pt x="48626" y="97643"/>
                    <a:pt x="48495" y="97822"/>
                    <a:pt x="48495" y="98238"/>
                  </a:cubicBezTo>
                  <a:cubicBezTo>
                    <a:pt x="48495" y="98477"/>
                    <a:pt x="48602" y="98977"/>
                    <a:pt x="48745" y="98977"/>
                  </a:cubicBezTo>
                  <a:cubicBezTo>
                    <a:pt x="48876" y="98977"/>
                    <a:pt x="48888" y="98798"/>
                    <a:pt x="49019" y="98727"/>
                  </a:cubicBezTo>
                  <a:cubicBezTo>
                    <a:pt x="49038" y="98723"/>
                    <a:pt x="49057" y="98721"/>
                    <a:pt x="49075" y="98721"/>
                  </a:cubicBezTo>
                  <a:cubicBezTo>
                    <a:pt x="49111" y="98721"/>
                    <a:pt x="49146" y="98727"/>
                    <a:pt x="49185" y="98727"/>
                  </a:cubicBezTo>
                  <a:lnTo>
                    <a:pt x="49185" y="99060"/>
                  </a:lnTo>
                  <a:lnTo>
                    <a:pt x="48590" y="102275"/>
                  </a:lnTo>
                  <a:cubicBezTo>
                    <a:pt x="48316" y="102275"/>
                    <a:pt x="48435" y="101882"/>
                    <a:pt x="48114" y="101882"/>
                  </a:cubicBezTo>
                  <a:cubicBezTo>
                    <a:pt x="48019" y="101882"/>
                    <a:pt x="47947" y="101989"/>
                    <a:pt x="47947" y="102120"/>
                  </a:cubicBezTo>
                  <a:lnTo>
                    <a:pt x="47935" y="102120"/>
                  </a:lnTo>
                  <a:lnTo>
                    <a:pt x="47935" y="102334"/>
                  </a:lnTo>
                  <a:cubicBezTo>
                    <a:pt x="47971" y="102572"/>
                    <a:pt x="48185" y="102929"/>
                    <a:pt x="48185" y="103096"/>
                  </a:cubicBezTo>
                  <a:cubicBezTo>
                    <a:pt x="48185" y="103441"/>
                    <a:pt x="47768" y="103596"/>
                    <a:pt x="47768" y="103989"/>
                  </a:cubicBezTo>
                  <a:cubicBezTo>
                    <a:pt x="47768" y="104358"/>
                    <a:pt x="48042" y="105120"/>
                    <a:pt x="48042" y="105596"/>
                  </a:cubicBezTo>
                  <a:lnTo>
                    <a:pt x="48042" y="105894"/>
                  </a:lnTo>
                  <a:cubicBezTo>
                    <a:pt x="48042" y="106358"/>
                    <a:pt x="48530" y="106263"/>
                    <a:pt x="48530" y="106787"/>
                  </a:cubicBezTo>
                  <a:cubicBezTo>
                    <a:pt x="48530" y="106918"/>
                    <a:pt x="48459" y="107049"/>
                    <a:pt x="48400" y="107156"/>
                  </a:cubicBezTo>
                  <a:cubicBezTo>
                    <a:pt x="48459" y="107204"/>
                    <a:pt x="48495" y="107240"/>
                    <a:pt x="48542" y="107263"/>
                  </a:cubicBezTo>
                  <a:cubicBezTo>
                    <a:pt x="48530" y="107466"/>
                    <a:pt x="48209" y="107442"/>
                    <a:pt x="48209" y="107632"/>
                  </a:cubicBezTo>
                  <a:cubicBezTo>
                    <a:pt x="48209" y="107680"/>
                    <a:pt x="48316" y="107787"/>
                    <a:pt x="48364" y="107859"/>
                  </a:cubicBezTo>
                  <a:cubicBezTo>
                    <a:pt x="48602" y="108132"/>
                    <a:pt x="48745" y="108442"/>
                    <a:pt x="49257" y="108442"/>
                  </a:cubicBezTo>
                  <a:cubicBezTo>
                    <a:pt x="49269" y="108549"/>
                    <a:pt x="49316" y="108728"/>
                    <a:pt x="49459" y="108728"/>
                  </a:cubicBezTo>
                  <a:lnTo>
                    <a:pt x="49804" y="108728"/>
                  </a:lnTo>
                  <a:cubicBezTo>
                    <a:pt x="49804" y="109109"/>
                    <a:pt x="50197" y="109109"/>
                    <a:pt x="50471" y="109216"/>
                  </a:cubicBezTo>
                  <a:cubicBezTo>
                    <a:pt x="50757" y="109323"/>
                    <a:pt x="50614" y="109918"/>
                    <a:pt x="51031" y="109918"/>
                  </a:cubicBezTo>
                  <a:lnTo>
                    <a:pt x="51543" y="109918"/>
                  </a:lnTo>
                  <a:cubicBezTo>
                    <a:pt x="51590" y="109918"/>
                    <a:pt x="51662" y="109823"/>
                    <a:pt x="51721" y="109823"/>
                  </a:cubicBezTo>
                  <a:lnTo>
                    <a:pt x="51924" y="109823"/>
                  </a:lnTo>
                  <a:cubicBezTo>
                    <a:pt x="52079" y="109823"/>
                    <a:pt x="52531" y="109418"/>
                    <a:pt x="52805" y="109418"/>
                  </a:cubicBezTo>
                  <a:cubicBezTo>
                    <a:pt x="52856" y="109418"/>
                    <a:pt x="52910" y="109432"/>
                    <a:pt x="52960" y="109432"/>
                  </a:cubicBezTo>
                  <a:cubicBezTo>
                    <a:pt x="53015" y="109432"/>
                    <a:pt x="53065" y="109416"/>
                    <a:pt x="53102" y="109347"/>
                  </a:cubicBezTo>
                  <a:cubicBezTo>
                    <a:pt x="52602" y="109073"/>
                    <a:pt x="52114" y="108871"/>
                    <a:pt x="51721" y="108394"/>
                  </a:cubicBezTo>
                  <a:cubicBezTo>
                    <a:pt x="51483" y="108109"/>
                    <a:pt x="51507" y="107109"/>
                    <a:pt x="51174" y="106894"/>
                  </a:cubicBezTo>
                  <a:cubicBezTo>
                    <a:pt x="51067" y="106870"/>
                    <a:pt x="50900" y="106608"/>
                    <a:pt x="50900" y="106394"/>
                  </a:cubicBezTo>
                  <a:cubicBezTo>
                    <a:pt x="50900" y="105989"/>
                    <a:pt x="50995" y="105680"/>
                    <a:pt x="51209" y="105418"/>
                  </a:cubicBezTo>
                  <a:cubicBezTo>
                    <a:pt x="51376" y="105227"/>
                    <a:pt x="51662" y="105358"/>
                    <a:pt x="51793" y="105049"/>
                  </a:cubicBezTo>
                  <a:cubicBezTo>
                    <a:pt x="51900" y="104763"/>
                    <a:pt x="51852" y="104489"/>
                    <a:pt x="51995" y="104311"/>
                  </a:cubicBezTo>
                  <a:cubicBezTo>
                    <a:pt x="52245" y="104013"/>
                    <a:pt x="52698" y="103942"/>
                    <a:pt x="52698" y="103334"/>
                  </a:cubicBezTo>
                  <a:cubicBezTo>
                    <a:pt x="52698" y="102668"/>
                    <a:pt x="51888" y="102965"/>
                    <a:pt x="51888" y="102120"/>
                  </a:cubicBezTo>
                  <a:cubicBezTo>
                    <a:pt x="51888" y="101751"/>
                    <a:pt x="52138" y="101441"/>
                    <a:pt x="52424" y="101358"/>
                  </a:cubicBezTo>
                  <a:cubicBezTo>
                    <a:pt x="52555" y="101334"/>
                    <a:pt x="52876" y="101322"/>
                    <a:pt x="52912" y="101072"/>
                  </a:cubicBezTo>
                  <a:cubicBezTo>
                    <a:pt x="53019" y="100536"/>
                    <a:pt x="53019" y="100143"/>
                    <a:pt x="53353" y="99751"/>
                  </a:cubicBezTo>
                  <a:cubicBezTo>
                    <a:pt x="53257" y="99715"/>
                    <a:pt x="53150" y="99667"/>
                    <a:pt x="53150" y="99429"/>
                  </a:cubicBezTo>
                  <a:cubicBezTo>
                    <a:pt x="53329" y="99429"/>
                    <a:pt x="53412" y="99620"/>
                    <a:pt x="53626" y="99620"/>
                  </a:cubicBezTo>
                  <a:cubicBezTo>
                    <a:pt x="53662" y="99620"/>
                    <a:pt x="53805" y="99465"/>
                    <a:pt x="53805" y="99346"/>
                  </a:cubicBezTo>
                  <a:cubicBezTo>
                    <a:pt x="53805" y="99239"/>
                    <a:pt x="53710" y="99215"/>
                    <a:pt x="53638" y="99119"/>
                  </a:cubicBezTo>
                  <a:cubicBezTo>
                    <a:pt x="53591" y="99143"/>
                    <a:pt x="53483" y="99274"/>
                    <a:pt x="53388" y="99274"/>
                  </a:cubicBezTo>
                  <a:cubicBezTo>
                    <a:pt x="53222" y="99274"/>
                    <a:pt x="53007" y="98715"/>
                    <a:pt x="53007" y="98405"/>
                  </a:cubicBezTo>
                  <a:cubicBezTo>
                    <a:pt x="53007" y="98298"/>
                    <a:pt x="53067" y="98143"/>
                    <a:pt x="53186" y="98143"/>
                  </a:cubicBezTo>
                  <a:cubicBezTo>
                    <a:pt x="53555" y="98143"/>
                    <a:pt x="53626" y="98453"/>
                    <a:pt x="54007" y="98453"/>
                  </a:cubicBezTo>
                  <a:cubicBezTo>
                    <a:pt x="54126" y="98453"/>
                    <a:pt x="54424" y="98298"/>
                    <a:pt x="54424" y="98191"/>
                  </a:cubicBezTo>
                  <a:lnTo>
                    <a:pt x="54424" y="97976"/>
                  </a:lnTo>
                  <a:cubicBezTo>
                    <a:pt x="54543" y="97667"/>
                    <a:pt x="54365" y="97012"/>
                    <a:pt x="54603" y="96738"/>
                  </a:cubicBezTo>
                  <a:cubicBezTo>
                    <a:pt x="54656" y="96673"/>
                    <a:pt x="54755" y="96654"/>
                    <a:pt x="54873" y="96654"/>
                  </a:cubicBezTo>
                  <a:cubicBezTo>
                    <a:pt x="55047" y="96654"/>
                    <a:pt x="55265" y="96696"/>
                    <a:pt x="55446" y="96696"/>
                  </a:cubicBezTo>
                  <a:cubicBezTo>
                    <a:pt x="55523" y="96696"/>
                    <a:pt x="55593" y="96688"/>
                    <a:pt x="55650" y="96667"/>
                  </a:cubicBezTo>
                  <a:cubicBezTo>
                    <a:pt x="56091" y="96500"/>
                    <a:pt x="56472" y="96607"/>
                    <a:pt x="56782" y="96238"/>
                  </a:cubicBezTo>
                  <a:cubicBezTo>
                    <a:pt x="56960" y="96012"/>
                    <a:pt x="57079" y="95881"/>
                    <a:pt x="57246" y="95571"/>
                  </a:cubicBezTo>
                  <a:cubicBezTo>
                    <a:pt x="57341" y="95405"/>
                    <a:pt x="57341" y="95262"/>
                    <a:pt x="57341" y="95000"/>
                  </a:cubicBezTo>
                  <a:cubicBezTo>
                    <a:pt x="57341" y="94762"/>
                    <a:pt x="57043" y="94762"/>
                    <a:pt x="56996" y="94524"/>
                  </a:cubicBezTo>
                  <a:cubicBezTo>
                    <a:pt x="56924" y="94262"/>
                    <a:pt x="56924" y="94024"/>
                    <a:pt x="56782" y="93845"/>
                  </a:cubicBezTo>
                  <a:cubicBezTo>
                    <a:pt x="56722" y="93785"/>
                    <a:pt x="56448" y="93678"/>
                    <a:pt x="56448" y="93476"/>
                  </a:cubicBezTo>
                  <a:cubicBezTo>
                    <a:pt x="56448" y="93416"/>
                    <a:pt x="56543" y="93369"/>
                    <a:pt x="56591" y="93369"/>
                  </a:cubicBezTo>
                  <a:cubicBezTo>
                    <a:pt x="56865" y="93369"/>
                    <a:pt x="57103" y="93631"/>
                    <a:pt x="57353" y="93631"/>
                  </a:cubicBezTo>
                  <a:cubicBezTo>
                    <a:pt x="57484" y="93631"/>
                    <a:pt x="57889" y="93869"/>
                    <a:pt x="58175" y="93869"/>
                  </a:cubicBezTo>
                  <a:cubicBezTo>
                    <a:pt x="59008" y="93869"/>
                    <a:pt x="59151" y="92785"/>
                    <a:pt x="59508" y="92131"/>
                  </a:cubicBezTo>
                  <a:cubicBezTo>
                    <a:pt x="59818" y="91571"/>
                    <a:pt x="60187" y="91499"/>
                    <a:pt x="60508" y="90916"/>
                  </a:cubicBezTo>
                  <a:cubicBezTo>
                    <a:pt x="60651" y="90630"/>
                    <a:pt x="60639" y="90487"/>
                    <a:pt x="60758" y="90202"/>
                  </a:cubicBezTo>
                  <a:lnTo>
                    <a:pt x="60758" y="90226"/>
                  </a:lnTo>
                  <a:cubicBezTo>
                    <a:pt x="60949" y="89761"/>
                    <a:pt x="61127" y="89392"/>
                    <a:pt x="61484" y="89178"/>
                  </a:cubicBezTo>
                  <a:lnTo>
                    <a:pt x="61484" y="88166"/>
                  </a:lnTo>
                  <a:cubicBezTo>
                    <a:pt x="61484" y="87749"/>
                    <a:pt x="61449" y="87439"/>
                    <a:pt x="61687" y="87154"/>
                  </a:cubicBezTo>
                  <a:cubicBezTo>
                    <a:pt x="61830" y="86987"/>
                    <a:pt x="62068" y="86987"/>
                    <a:pt x="62211" y="86701"/>
                  </a:cubicBezTo>
                  <a:cubicBezTo>
                    <a:pt x="62544" y="86094"/>
                    <a:pt x="62997" y="86404"/>
                    <a:pt x="63425" y="85880"/>
                  </a:cubicBezTo>
                  <a:cubicBezTo>
                    <a:pt x="63485" y="85808"/>
                    <a:pt x="63497" y="85701"/>
                    <a:pt x="63604" y="85642"/>
                  </a:cubicBezTo>
                  <a:cubicBezTo>
                    <a:pt x="63813" y="85523"/>
                    <a:pt x="64023" y="85509"/>
                    <a:pt x="64264" y="85509"/>
                  </a:cubicBezTo>
                  <a:cubicBezTo>
                    <a:pt x="64338" y="85509"/>
                    <a:pt x="64416" y="85511"/>
                    <a:pt x="64497" y="85511"/>
                  </a:cubicBezTo>
                  <a:cubicBezTo>
                    <a:pt x="64806" y="85511"/>
                    <a:pt x="65187" y="85201"/>
                    <a:pt x="65294" y="84939"/>
                  </a:cubicBezTo>
                  <a:cubicBezTo>
                    <a:pt x="65330" y="84856"/>
                    <a:pt x="65306" y="84594"/>
                    <a:pt x="65390" y="84463"/>
                  </a:cubicBezTo>
                  <a:cubicBezTo>
                    <a:pt x="65652" y="84034"/>
                    <a:pt x="65747" y="83820"/>
                    <a:pt x="66021" y="83320"/>
                  </a:cubicBezTo>
                  <a:cubicBezTo>
                    <a:pt x="66056" y="83225"/>
                    <a:pt x="66104" y="82796"/>
                    <a:pt x="66104" y="82582"/>
                  </a:cubicBezTo>
                  <a:cubicBezTo>
                    <a:pt x="66104" y="82403"/>
                    <a:pt x="66271" y="82189"/>
                    <a:pt x="66342" y="82070"/>
                  </a:cubicBezTo>
                  <a:cubicBezTo>
                    <a:pt x="66366" y="82010"/>
                    <a:pt x="66437" y="81927"/>
                    <a:pt x="66437" y="81820"/>
                  </a:cubicBezTo>
                  <a:cubicBezTo>
                    <a:pt x="66437" y="81534"/>
                    <a:pt x="66557" y="81177"/>
                    <a:pt x="66557" y="80784"/>
                  </a:cubicBezTo>
                  <a:cubicBezTo>
                    <a:pt x="66557" y="80260"/>
                    <a:pt x="66295" y="79558"/>
                    <a:pt x="66557" y="79236"/>
                  </a:cubicBezTo>
                  <a:cubicBezTo>
                    <a:pt x="66747" y="79022"/>
                    <a:pt x="66938" y="78974"/>
                    <a:pt x="67128" y="78653"/>
                  </a:cubicBezTo>
                  <a:cubicBezTo>
                    <a:pt x="67235" y="78450"/>
                    <a:pt x="67307" y="78403"/>
                    <a:pt x="67426" y="78200"/>
                  </a:cubicBezTo>
                  <a:cubicBezTo>
                    <a:pt x="67914" y="77319"/>
                    <a:pt x="68640" y="76891"/>
                    <a:pt x="68640" y="75283"/>
                  </a:cubicBezTo>
                  <a:cubicBezTo>
                    <a:pt x="68640" y="74831"/>
                    <a:pt x="68557" y="74366"/>
                    <a:pt x="68188" y="74235"/>
                  </a:cubicBezTo>
                  <a:cubicBezTo>
                    <a:pt x="68122" y="74213"/>
                    <a:pt x="68061" y="74206"/>
                    <a:pt x="68004" y="74206"/>
                  </a:cubicBezTo>
                  <a:cubicBezTo>
                    <a:pt x="67901" y="74206"/>
                    <a:pt x="67807" y="74229"/>
                    <a:pt x="67705" y="74229"/>
                  </a:cubicBezTo>
                  <a:cubicBezTo>
                    <a:pt x="67647" y="74229"/>
                    <a:pt x="67587" y="74222"/>
                    <a:pt x="67521" y="74200"/>
                  </a:cubicBezTo>
                  <a:cubicBezTo>
                    <a:pt x="67235" y="74081"/>
                    <a:pt x="66676" y="73473"/>
                    <a:pt x="66509" y="73152"/>
                  </a:cubicBezTo>
                  <a:cubicBezTo>
                    <a:pt x="66307" y="73045"/>
                    <a:pt x="65997" y="72890"/>
                    <a:pt x="65652" y="72807"/>
                  </a:cubicBezTo>
                  <a:lnTo>
                    <a:pt x="64973" y="72914"/>
                  </a:lnTo>
                  <a:cubicBezTo>
                    <a:pt x="64604" y="72914"/>
                    <a:pt x="64532" y="72569"/>
                    <a:pt x="64151" y="72569"/>
                  </a:cubicBezTo>
                  <a:cubicBezTo>
                    <a:pt x="63985" y="72569"/>
                    <a:pt x="63913" y="72723"/>
                    <a:pt x="63759" y="72807"/>
                  </a:cubicBezTo>
                  <a:lnTo>
                    <a:pt x="63628" y="72807"/>
                  </a:lnTo>
                  <a:cubicBezTo>
                    <a:pt x="63628" y="72616"/>
                    <a:pt x="63640" y="72461"/>
                    <a:pt x="63592" y="72259"/>
                  </a:cubicBezTo>
                  <a:cubicBezTo>
                    <a:pt x="63556" y="72092"/>
                    <a:pt x="63389" y="72128"/>
                    <a:pt x="63247" y="72021"/>
                  </a:cubicBezTo>
                  <a:cubicBezTo>
                    <a:pt x="63008" y="71854"/>
                    <a:pt x="62354" y="71438"/>
                    <a:pt x="62032" y="71438"/>
                  </a:cubicBezTo>
                  <a:cubicBezTo>
                    <a:pt x="61746" y="71438"/>
                    <a:pt x="61520" y="71890"/>
                    <a:pt x="61342" y="72247"/>
                  </a:cubicBezTo>
                  <a:cubicBezTo>
                    <a:pt x="61294" y="72342"/>
                    <a:pt x="61211" y="72497"/>
                    <a:pt x="61139" y="72497"/>
                  </a:cubicBezTo>
                  <a:cubicBezTo>
                    <a:pt x="61092" y="72497"/>
                    <a:pt x="61056" y="72330"/>
                    <a:pt x="61056" y="72259"/>
                  </a:cubicBezTo>
                  <a:lnTo>
                    <a:pt x="60615" y="72259"/>
                  </a:lnTo>
                  <a:cubicBezTo>
                    <a:pt x="60580" y="72045"/>
                    <a:pt x="60484" y="71878"/>
                    <a:pt x="60306" y="71759"/>
                  </a:cubicBezTo>
                  <a:cubicBezTo>
                    <a:pt x="60222" y="71723"/>
                    <a:pt x="60056" y="71747"/>
                    <a:pt x="60056" y="71521"/>
                  </a:cubicBezTo>
                  <a:cubicBezTo>
                    <a:pt x="60056" y="70878"/>
                    <a:pt x="60580" y="70652"/>
                    <a:pt x="60865" y="70223"/>
                  </a:cubicBezTo>
                  <a:cubicBezTo>
                    <a:pt x="60865" y="70009"/>
                    <a:pt x="60639" y="70009"/>
                    <a:pt x="60544" y="69783"/>
                  </a:cubicBezTo>
                  <a:cubicBezTo>
                    <a:pt x="60449" y="69544"/>
                    <a:pt x="60222" y="68854"/>
                    <a:pt x="60222" y="68592"/>
                  </a:cubicBezTo>
                  <a:cubicBezTo>
                    <a:pt x="59913" y="68509"/>
                    <a:pt x="59532" y="67794"/>
                    <a:pt x="59234" y="67794"/>
                  </a:cubicBezTo>
                  <a:lnTo>
                    <a:pt x="59127" y="67794"/>
                  </a:lnTo>
                  <a:lnTo>
                    <a:pt x="59127" y="67747"/>
                  </a:lnTo>
                  <a:cubicBezTo>
                    <a:pt x="58948" y="67747"/>
                    <a:pt x="58663" y="67568"/>
                    <a:pt x="58532" y="67508"/>
                  </a:cubicBezTo>
                  <a:lnTo>
                    <a:pt x="58067" y="67508"/>
                  </a:lnTo>
                  <a:cubicBezTo>
                    <a:pt x="57567" y="67401"/>
                    <a:pt x="56817" y="67461"/>
                    <a:pt x="56686" y="66854"/>
                  </a:cubicBezTo>
                  <a:cubicBezTo>
                    <a:pt x="56591" y="66854"/>
                    <a:pt x="56448" y="66806"/>
                    <a:pt x="56412" y="66723"/>
                  </a:cubicBezTo>
                  <a:cubicBezTo>
                    <a:pt x="56198" y="66187"/>
                    <a:pt x="56031" y="66246"/>
                    <a:pt x="55686" y="65830"/>
                  </a:cubicBezTo>
                  <a:lnTo>
                    <a:pt x="55186" y="65830"/>
                  </a:lnTo>
                  <a:cubicBezTo>
                    <a:pt x="55103" y="65556"/>
                    <a:pt x="55162" y="65222"/>
                    <a:pt x="54924" y="65139"/>
                  </a:cubicBezTo>
                  <a:cubicBezTo>
                    <a:pt x="54650" y="65032"/>
                    <a:pt x="54269" y="64972"/>
                    <a:pt x="54150" y="64663"/>
                  </a:cubicBezTo>
                  <a:lnTo>
                    <a:pt x="54150" y="64484"/>
                  </a:lnTo>
                  <a:cubicBezTo>
                    <a:pt x="54168" y="64502"/>
                    <a:pt x="54200" y="64510"/>
                    <a:pt x="54237" y="64510"/>
                  </a:cubicBezTo>
                  <a:cubicBezTo>
                    <a:pt x="54300" y="64510"/>
                    <a:pt x="54379" y="64486"/>
                    <a:pt x="54424" y="64449"/>
                  </a:cubicBezTo>
                  <a:cubicBezTo>
                    <a:pt x="54424" y="64449"/>
                    <a:pt x="54091" y="64377"/>
                    <a:pt x="53912" y="64377"/>
                  </a:cubicBezTo>
                  <a:cubicBezTo>
                    <a:pt x="53853" y="64425"/>
                    <a:pt x="53472" y="64425"/>
                    <a:pt x="53460" y="64484"/>
                  </a:cubicBezTo>
                  <a:cubicBezTo>
                    <a:pt x="53353" y="64746"/>
                    <a:pt x="53174" y="64746"/>
                    <a:pt x="52900" y="64794"/>
                  </a:cubicBezTo>
                  <a:cubicBezTo>
                    <a:pt x="52757" y="64794"/>
                    <a:pt x="52531" y="64746"/>
                    <a:pt x="52531" y="64556"/>
                  </a:cubicBezTo>
                  <a:lnTo>
                    <a:pt x="51555" y="64556"/>
                  </a:lnTo>
                  <a:cubicBezTo>
                    <a:pt x="51448" y="64532"/>
                    <a:pt x="51340" y="64377"/>
                    <a:pt x="51340" y="64163"/>
                  </a:cubicBezTo>
                  <a:cubicBezTo>
                    <a:pt x="51067" y="64091"/>
                    <a:pt x="50662" y="63972"/>
                    <a:pt x="50590" y="63627"/>
                  </a:cubicBezTo>
                  <a:lnTo>
                    <a:pt x="50269" y="63615"/>
                  </a:lnTo>
                  <a:lnTo>
                    <a:pt x="50269" y="63615"/>
                  </a:lnTo>
                  <a:cubicBezTo>
                    <a:pt x="50269" y="63877"/>
                    <a:pt x="50543" y="63770"/>
                    <a:pt x="50614" y="64032"/>
                  </a:cubicBezTo>
                  <a:lnTo>
                    <a:pt x="50185" y="64032"/>
                  </a:lnTo>
                  <a:cubicBezTo>
                    <a:pt x="50019" y="64163"/>
                    <a:pt x="49721" y="64127"/>
                    <a:pt x="49721" y="64449"/>
                  </a:cubicBezTo>
                  <a:cubicBezTo>
                    <a:pt x="49721" y="64710"/>
                    <a:pt x="49947" y="64865"/>
                    <a:pt x="49947" y="65115"/>
                  </a:cubicBezTo>
                  <a:cubicBezTo>
                    <a:pt x="49947" y="65211"/>
                    <a:pt x="49840" y="65472"/>
                    <a:pt x="49769" y="65472"/>
                  </a:cubicBezTo>
                  <a:cubicBezTo>
                    <a:pt x="49578" y="65472"/>
                    <a:pt x="49471" y="65056"/>
                    <a:pt x="49471" y="64818"/>
                  </a:cubicBezTo>
                  <a:cubicBezTo>
                    <a:pt x="49471" y="64615"/>
                    <a:pt x="49578" y="64246"/>
                    <a:pt x="49638" y="63925"/>
                  </a:cubicBezTo>
                  <a:cubicBezTo>
                    <a:pt x="49709" y="63925"/>
                    <a:pt x="49816" y="63841"/>
                    <a:pt x="49816" y="63663"/>
                  </a:cubicBezTo>
                  <a:cubicBezTo>
                    <a:pt x="49816" y="63639"/>
                    <a:pt x="49745" y="63401"/>
                    <a:pt x="49650" y="63401"/>
                  </a:cubicBezTo>
                  <a:cubicBezTo>
                    <a:pt x="49423" y="63401"/>
                    <a:pt x="49364" y="63722"/>
                    <a:pt x="49126" y="63818"/>
                  </a:cubicBezTo>
                  <a:cubicBezTo>
                    <a:pt x="48673" y="63984"/>
                    <a:pt x="48388" y="64079"/>
                    <a:pt x="47947" y="64246"/>
                  </a:cubicBezTo>
                  <a:cubicBezTo>
                    <a:pt x="47709" y="64341"/>
                    <a:pt x="47554" y="64401"/>
                    <a:pt x="47459" y="64746"/>
                  </a:cubicBezTo>
                  <a:cubicBezTo>
                    <a:pt x="47423" y="64925"/>
                    <a:pt x="47411" y="65211"/>
                    <a:pt x="47292" y="65294"/>
                  </a:cubicBezTo>
                  <a:cubicBezTo>
                    <a:pt x="47185" y="65377"/>
                    <a:pt x="47006" y="65449"/>
                    <a:pt x="47006" y="65663"/>
                  </a:cubicBezTo>
                  <a:cubicBezTo>
                    <a:pt x="46971" y="65663"/>
                    <a:pt x="46899" y="65723"/>
                    <a:pt x="46899" y="65770"/>
                  </a:cubicBezTo>
                  <a:lnTo>
                    <a:pt x="46899" y="65901"/>
                  </a:lnTo>
                  <a:cubicBezTo>
                    <a:pt x="46834" y="65925"/>
                    <a:pt x="46816" y="65937"/>
                    <a:pt x="46797" y="65937"/>
                  </a:cubicBezTo>
                  <a:cubicBezTo>
                    <a:pt x="46777" y="65937"/>
                    <a:pt x="46756" y="65925"/>
                    <a:pt x="46685" y="65901"/>
                  </a:cubicBezTo>
                  <a:cubicBezTo>
                    <a:pt x="46661" y="65949"/>
                    <a:pt x="46602" y="65996"/>
                    <a:pt x="46554" y="66044"/>
                  </a:cubicBezTo>
                  <a:cubicBezTo>
                    <a:pt x="46614" y="65961"/>
                    <a:pt x="46661" y="65901"/>
                    <a:pt x="46673" y="65877"/>
                  </a:cubicBezTo>
                  <a:cubicBezTo>
                    <a:pt x="46375" y="65615"/>
                    <a:pt x="46149" y="65187"/>
                    <a:pt x="45649" y="65187"/>
                  </a:cubicBezTo>
                  <a:cubicBezTo>
                    <a:pt x="45209" y="65187"/>
                    <a:pt x="44982" y="65615"/>
                    <a:pt x="44506" y="65615"/>
                  </a:cubicBezTo>
                  <a:cubicBezTo>
                    <a:pt x="44197" y="65615"/>
                    <a:pt x="44197" y="65211"/>
                    <a:pt x="43994" y="65091"/>
                  </a:cubicBezTo>
                  <a:cubicBezTo>
                    <a:pt x="43708" y="64925"/>
                    <a:pt x="43327" y="64734"/>
                    <a:pt x="43327" y="64246"/>
                  </a:cubicBezTo>
                  <a:lnTo>
                    <a:pt x="43327" y="62925"/>
                  </a:lnTo>
                  <a:cubicBezTo>
                    <a:pt x="43435" y="62710"/>
                    <a:pt x="43458" y="62163"/>
                    <a:pt x="43458" y="61972"/>
                  </a:cubicBezTo>
                  <a:lnTo>
                    <a:pt x="43458" y="61639"/>
                  </a:lnTo>
                  <a:cubicBezTo>
                    <a:pt x="43137" y="61555"/>
                    <a:pt x="43018" y="61186"/>
                    <a:pt x="42589" y="61186"/>
                  </a:cubicBezTo>
                  <a:cubicBezTo>
                    <a:pt x="41946" y="61186"/>
                    <a:pt x="41458" y="61317"/>
                    <a:pt x="40863" y="61317"/>
                  </a:cubicBezTo>
                  <a:cubicBezTo>
                    <a:pt x="40756" y="61317"/>
                    <a:pt x="40649" y="61234"/>
                    <a:pt x="40649" y="61079"/>
                  </a:cubicBezTo>
                  <a:lnTo>
                    <a:pt x="40649" y="60972"/>
                  </a:lnTo>
                  <a:cubicBezTo>
                    <a:pt x="40756" y="60841"/>
                    <a:pt x="40970" y="60758"/>
                    <a:pt x="40970" y="60543"/>
                  </a:cubicBezTo>
                  <a:lnTo>
                    <a:pt x="40970" y="59496"/>
                  </a:lnTo>
                  <a:lnTo>
                    <a:pt x="41113" y="59496"/>
                  </a:lnTo>
                  <a:lnTo>
                    <a:pt x="41113" y="59650"/>
                  </a:lnTo>
                  <a:cubicBezTo>
                    <a:pt x="41232" y="59424"/>
                    <a:pt x="41339" y="59281"/>
                    <a:pt x="41339" y="58936"/>
                  </a:cubicBezTo>
                  <a:cubicBezTo>
                    <a:pt x="41339" y="58519"/>
                    <a:pt x="41649" y="58126"/>
                    <a:pt x="41649" y="57829"/>
                  </a:cubicBezTo>
                  <a:lnTo>
                    <a:pt x="41649" y="57626"/>
                  </a:lnTo>
                  <a:cubicBezTo>
                    <a:pt x="41542" y="57626"/>
                    <a:pt x="41303" y="57602"/>
                    <a:pt x="41232" y="57579"/>
                  </a:cubicBezTo>
                  <a:cubicBezTo>
                    <a:pt x="41161" y="57543"/>
                    <a:pt x="41030" y="57519"/>
                    <a:pt x="40863" y="57519"/>
                  </a:cubicBezTo>
                  <a:cubicBezTo>
                    <a:pt x="40375" y="57519"/>
                    <a:pt x="39779" y="57733"/>
                    <a:pt x="39779" y="58364"/>
                  </a:cubicBezTo>
                  <a:cubicBezTo>
                    <a:pt x="39779" y="58686"/>
                    <a:pt x="39470" y="58972"/>
                    <a:pt x="39398" y="59234"/>
                  </a:cubicBezTo>
                  <a:cubicBezTo>
                    <a:pt x="39375" y="59317"/>
                    <a:pt x="39291" y="59579"/>
                    <a:pt x="39148" y="59579"/>
                  </a:cubicBezTo>
                  <a:cubicBezTo>
                    <a:pt x="39065" y="59579"/>
                    <a:pt x="38994" y="59448"/>
                    <a:pt x="38803" y="59448"/>
                  </a:cubicBezTo>
                  <a:cubicBezTo>
                    <a:pt x="38434" y="59448"/>
                    <a:pt x="38148" y="59758"/>
                    <a:pt x="37803" y="59758"/>
                  </a:cubicBezTo>
                  <a:cubicBezTo>
                    <a:pt x="37660" y="59758"/>
                    <a:pt x="37660" y="59555"/>
                    <a:pt x="37493" y="59496"/>
                  </a:cubicBezTo>
                  <a:cubicBezTo>
                    <a:pt x="37017" y="59317"/>
                    <a:pt x="37017" y="58948"/>
                    <a:pt x="36696" y="58567"/>
                  </a:cubicBezTo>
                  <a:cubicBezTo>
                    <a:pt x="36565" y="58412"/>
                    <a:pt x="36338" y="58103"/>
                    <a:pt x="36267" y="57924"/>
                  </a:cubicBezTo>
                  <a:cubicBezTo>
                    <a:pt x="36196" y="57733"/>
                    <a:pt x="36279" y="57602"/>
                    <a:pt x="36208" y="57412"/>
                  </a:cubicBezTo>
                  <a:cubicBezTo>
                    <a:pt x="36172" y="57329"/>
                    <a:pt x="36029" y="57150"/>
                    <a:pt x="36065" y="56971"/>
                  </a:cubicBezTo>
                  <a:lnTo>
                    <a:pt x="36065" y="55757"/>
                  </a:lnTo>
                  <a:cubicBezTo>
                    <a:pt x="36112" y="55436"/>
                    <a:pt x="36243" y="55281"/>
                    <a:pt x="36243" y="54888"/>
                  </a:cubicBezTo>
                  <a:cubicBezTo>
                    <a:pt x="36243" y="54757"/>
                    <a:pt x="36208" y="54674"/>
                    <a:pt x="36172" y="54543"/>
                  </a:cubicBezTo>
                  <a:lnTo>
                    <a:pt x="36160" y="54495"/>
                  </a:lnTo>
                  <a:lnTo>
                    <a:pt x="36208" y="54495"/>
                  </a:lnTo>
                  <a:cubicBezTo>
                    <a:pt x="36208" y="54435"/>
                    <a:pt x="36112" y="54352"/>
                    <a:pt x="36112" y="54281"/>
                  </a:cubicBezTo>
                  <a:cubicBezTo>
                    <a:pt x="36112" y="53626"/>
                    <a:pt x="36350" y="53042"/>
                    <a:pt x="36755" y="52876"/>
                  </a:cubicBezTo>
                  <a:cubicBezTo>
                    <a:pt x="36805" y="52849"/>
                    <a:pt x="36853" y="52842"/>
                    <a:pt x="36900" y="52842"/>
                  </a:cubicBezTo>
                  <a:cubicBezTo>
                    <a:pt x="36953" y="52842"/>
                    <a:pt x="37004" y="52851"/>
                    <a:pt x="37054" y="52851"/>
                  </a:cubicBezTo>
                  <a:cubicBezTo>
                    <a:pt x="37118" y="52851"/>
                    <a:pt x="37181" y="52836"/>
                    <a:pt x="37243" y="52769"/>
                  </a:cubicBezTo>
                  <a:cubicBezTo>
                    <a:pt x="37458" y="52507"/>
                    <a:pt x="37708" y="51959"/>
                    <a:pt x="38232" y="51959"/>
                  </a:cubicBezTo>
                  <a:cubicBezTo>
                    <a:pt x="38434" y="51959"/>
                    <a:pt x="38541" y="52173"/>
                    <a:pt x="38744" y="52173"/>
                  </a:cubicBezTo>
                  <a:cubicBezTo>
                    <a:pt x="38851" y="52173"/>
                    <a:pt x="38910" y="52007"/>
                    <a:pt x="39017" y="52007"/>
                  </a:cubicBezTo>
                  <a:cubicBezTo>
                    <a:pt x="39313" y="52007"/>
                    <a:pt x="39665" y="52511"/>
                    <a:pt x="40067" y="52511"/>
                  </a:cubicBezTo>
                  <a:cubicBezTo>
                    <a:pt x="40152" y="52511"/>
                    <a:pt x="40238" y="52489"/>
                    <a:pt x="40327" y="52435"/>
                  </a:cubicBezTo>
                  <a:cubicBezTo>
                    <a:pt x="40101" y="52268"/>
                    <a:pt x="40268" y="52066"/>
                    <a:pt x="40279" y="51745"/>
                  </a:cubicBezTo>
                  <a:lnTo>
                    <a:pt x="40279" y="51745"/>
                  </a:lnTo>
                  <a:cubicBezTo>
                    <a:pt x="40226" y="51774"/>
                    <a:pt x="40208" y="51789"/>
                    <a:pt x="40181" y="51789"/>
                  </a:cubicBezTo>
                  <a:cubicBezTo>
                    <a:pt x="40154" y="51789"/>
                    <a:pt x="40119" y="51774"/>
                    <a:pt x="40029" y="51745"/>
                  </a:cubicBezTo>
                  <a:cubicBezTo>
                    <a:pt x="40339" y="51614"/>
                    <a:pt x="40720" y="51661"/>
                    <a:pt x="41006" y="51566"/>
                  </a:cubicBezTo>
                  <a:cubicBezTo>
                    <a:pt x="41006" y="51637"/>
                    <a:pt x="41077" y="51745"/>
                    <a:pt x="41137" y="51745"/>
                  </a:cubicBezTo>
                  <a:cubicBezTo>
                    <a:pt x="41280" y="51745"/>
                    <a:pt x="41339" y="51566"/>
                    <a:pt x="41589" y="51566"/>
                  </a:cubicBezTo>
                  <a:cubicBezTo>
                    <a:pt x="42030" y="51566"/>
                    <a:pt x="42220" y="52066"/>
                    <a:pt x="42554" y="52066"/>
                  </a:cubicBezTo>
                  <a:cubicBezTo>
                    <a:pt x="42708" y="52066"/>
                    <a:pt x="42792" y="51780"/>
                    <a:pt x="42946" y="51780"/>
                  </a:cubicBezTo>
                  <a:cubicBezTo>
                    <a:pt x="43744" y="51780"/>
                    <a:pt x="43530" y="53114"/>
                    <a:pt x="43816" y="53804"/>
                  </a:cubicBezTo>
                  <a:cubicBezTo>
                    <a:pt x="43958" y="54150"/>
                    <a:pt x="44149" y="54257"/>
                    <a:pt x="44363" y="54614"/>
                  </a:cubicBezTo>
                  <a:cubicBezTo>
                    <a:pt x="44470" y="54805"/>
                    <a:pt x="44459" y="55150"/>
                    <a:pt x="44720" y="55150"/>
                  </a:cubicBezTo>
                  <a:cubicBezTo>
                    <a:pt x="45030" y="55150"/>
                    <a:pt x="45125" y="54745"/>
                    <a:pt x="45125" y="54281"/>
                  </a:cubicBezTo>
                  <a:cubicBezTo>
                    <a:pt x="45125" y="53888"/>
                    <a:pt x="44959" y="53673"/>
                    <a:pt x="44911" y="53411"/>
                  </a:cubicBezTo>
                  <a:lnTo>
                    <a:pt x="44911" y="53304"/>
                  </a:lnTo>
                  <a:cubicBezTo>
                    <a:pt x="44911" y="52614"/>
                    <a:pt x="44399" y="52399"/>
                    <a:pt x="44399" y="51673"/>
                  </a:cubicBezTo>
                  <a:cubicBezTo>
                    <a:pt x="44399" y="50102"/>
                    <a:pt x="45482" y="49685"/>
                    <a:pt x="46328" y="49113"/>
                  </a:cubicBezTo>
                  <a:lnTo>
                    <a:pt x="46280" y="49078"/>
                  </a:lnTo>
                  <a:cubicBezTo>
                    <a:pt x="46387" y="48935"/>
                    <a:pt x="46375" y="48875"/>
                    <a:pt x="46590" y="48792"/>
                  </a:cubicBezTo>
                  <a:cubicBezTo>
                    <a:pt x="46733" y="48744"/>
                    <a:pt x="46828" y="48578"/>
                    <a:pt x="47042" y="48530"/>
                  </a:cubicBezTo>
                  <a:cubicBezTo>
                    <a:pt x="47149" y="48506"/>
                    <a:pt x="47197" y="48375"/>
                    <a:pt x="47257" y="48292"/>
                  </a:cubicBezTo>
                  <a:lnTo>
                    <a:pt x="47042" y="48137"/>
                  </a:lnTo>
                  <a:lnTo>
                    <a:pt x="47042" y="47970"/>
                  </a:lnTo>
                  <a:cubicBezTo>
                    <a:pt x="47057" y="47970"/>
                    <a:pt x="47072" y="47970"/>
                    <a:pt x="47086" y="47970"/>
                  </a:cubicBezTo>
                  <a:cubicBezTo>
                    <a:pt x="47224" y="47970"/>
                    <a:pt x="47295" y="47961"/>
                    <a:pt x="47328" y="47744"/>
                  </a:cubicBezTo>
                  <a:cubicBezTo>
                    <a:pt x="47233" y="47720"/>
                    <a:pt x="47149" y="47708"/>
                    <a:pt x="47078" y="47554"/>
                  </a:cubicBezTo>
                  <a:cubicBezTo>
                    <a:pt x="47161" y="47554"/>
                    <a:pt x="47316" y="47470"/>
                    <a:pt x="47316" y="47292"/>
                  </a:cubicBezTo>
                  <a:lnTo>
                    <a:pt x="47316" y="47077"/>
                  </a:lnTo>
                  <a:lnTo>
                    <a:pt x="47185" y="47077"/>
                  </a:lnTo>
                  <a:cubicBezTo>
                    <a:pt x="47078" y="46946"/>
                    <a:pt x="47185" y="46970"/>
                    <a:pt x="47185" y="46756"/>
                  </a:cubicBezTo>
                  <a:cubicBezTo>
                    <a:pt x="47185" y="46530"/>
                    <a:pt x="47102" y="46137"/>
                    <a:pt x="47102" y="45994"/>
                  </a:cubicBezTo>
                  <a:cubicBezTo>
                    <a:pt x="47102" y="45994"/>
                    <a:pt x="47078" y="45815"/>
                    <a:pt x="47114" y="45708"/>
                  </a:cubicBezTo>
                  <a:cubicBezTo>
                    <a:pt x="47149" y="45922"/>
                    <a:pt x="47316" y="46268"/>
                    <a:pt x="47316" y="46423"/>
                  </a:cubicBezTo>
                  <a:lnTo>
                    <a:pt x="47316" y="46661"/>
                  </a:lnTo>
                  <a:cubicBezTo>
                    <a:pt x="47316" y="46708"/>
                    <a:pt x="47352" y="46792"/>
                    <a:pt x="47387" y="46792"/>
                  </a:cubicBezTo>
                  <a:cubicBezTo>
                    <a:pt x="47447" y="46792"/>
                    <a:pt x="47804" y="46030"/>
                    <a:pt x="47804" y="45899"/>
                  </a:cubicBezTo>
                  <a:cubicBezTo>
                    <a:pt x="47804" y="45732"/>
                    <a:pt x="47685" y="45661"/>
                    <a:pt x="47638" y="45482"/>
                  </a:cubicBezTo>
                  <a:lnTo>
                    <a:pt x="47733" y="45387"/>
                  </a:lnTo>
                  <a:cubicBezTo>
                    <a:pt x="47768" y="45422"/>
                    <a:pt x="47804" y="45553"/>
                    <a:pt x="47864" y="45553"/>
                  </a:cubicBezTo>
                  <a:cubicBezTo>
                    <a:pt x="47983" y="45553"/>
                    <a:pt x="48328" y="44791"/>
                    <a:pt x="48364" y="44625"/>
                  </a:cubicBezTo>
                  <a:cubicBezTo>
                    <a:pt x="48364" y="44625"/>
                    <a:pt x="48209" y="44470"/>
                    <a:pt x="48209" y="44363"/>
                  </a:cubicBezTo>
                  <a:cubicBezTo>
                    <a:pt x="48209" y="44291"/>
                    <a:pt x="48257" y="44232"/>
                    <a:pt x="48316" y="44208"/>
                  </a:cubicBezTo>
                  <a:cubicBezTo>
                    <a:pt x="48364" y="44208"/>
                    <a:pt x="48423" y="44232"/>
                    <a:pt x="48471" y="44232"/>
                  </a:cubicBezTo>
                  <a:cubicBezTo>
                    <a:pt x="48733" y="44232"/>
                    <a:pt x="48911" y="44232"/>
                    <a:pt x="49162" y="44125"/>
                  </a:cubicBezTo>
                  <a:cubicBezTo>
                    <a:pt x="49122" y="44089"/>
                    <a:pt x="49077" y="44077"/>
                    <a:pt x="49028" y="44077"/>
                  </a:cubicBezTo>
                  <a:cubicBezTo>
                    <a:pt x="48931" y="44077"/>
                    <a:pt x="48820" y="44125"/>
                    <a:pt x="48709" y="44125"/>
                  </a:cubicBezTo>
                  <a:lnTo>
                    <a:pt x="48530" y="44125"/>
                  </a:lnTo>
                  <a:cubicBezTo>
                    <a:pt x="48888" y="43839"/>
                    <a:pt x="49507" y="43970"/>
                    <a:pt x="49876" y="43648"/>
                  </a:cubicBezTo>
                  <a:cubicBezTo>
                    <a:pt x="49897" y="43673"/>
                    <a:pt x="49939" y="43683"/>
                    <a:pt x="49994" y="43683"/>
                  </a:cubicBezTo>
                  <a:cubicBezTo>
                    <a:pt x="50123" y="43683"/>
                    <a:pt x="50321" y="43627"/>
                    <a:pt x="50471" y="43577"/>
                  </a:cubicBezTo>
                  <a:lnTo>
                    <a:pt x="50471" y="43434"/>
                  </a:lnTo>
                  <a:cubicBezTo>
                    <a:pt x="50471" y="43434"/>
                    <a:pt x="50305" y="43577"/>
                    <a:pt x="50269" y="43577"/>
                  </a:cubicBezTo>
                  <a:cubicBezTo>
                    <a:pt x="50162" y="43577"/>
                    <a:pt x="50090" y="43291"/>
                    <a:pt x="50090" y="43184"/>
                  </a:cubicBezTo>
                  <a:cubicBezTo>
                    <a:pt x="50031" y="43160"/>
                    <a:pt x="50019" y="43053"/>
                    <a:pt x="50019" y="42994"/>
                  </a:cubicBezTo>
                  <a:cubicBezTo>
                    <a:pt x="50019" y="42172"/>
                    <a:pt x="50638" y="41934"/>
                    <a:pt x="50924" y="41577"/>
                  </a:cubicBezTo>
                  <a:cubicBezTo>
                    <a:pt x="50983" y="41541"/>
                    <a:pt x="51026" y="41529"/>
                    <a:pt x="51063" y="41529"/>
                  </a:cubicBezTo>
                  <a:cubicBezTo>
                    <a:pt x="51139" y="41529"/>
                    <a:pt x="51197" y="41577"/>
                    <a:pt x="51340" y="41577"/>
                  </a:cubicBezTo>
                  <a:cubicBezTo>
                    <a:pt x="51590" y="41577"/>
                    <a:pt x="51793" y="41446"/>
                    <a:pt x="51924" y="41208"/>
                  </a:cubicBezTo>
                  <a:cubicBezTo>
                    <a:pt x="51888" y="41160"/>
                    <a:pt x="51864" y="41100"/>
                    <a:pt x="51840" y="41041"/>
                  </a:cubicBezTo>
                  <a:lnTo>
                    <a:pt x="51829" y="40993"/>
                  </a:lnTo>
                  <a:lnTo>
                    <a:pt x="51829" y="40934"/>
                  </a:lnTo>
                  <a:cubicBezTo>
                    <a:pt x="51840" y="40938"/>
                    <a:pt x="51859" y="40939"/>
                    <a:pt x="51880" y="40939"/>
                  </a:cubicBezTo>
                  <a:cubicBezTo>
                    <a:pt x="51922" y="40939"/>
                    <a:pt x="51975" y="40934"/>
                    <a:pt x="52007" y="40934"/>
                  </a:cubicBezTo>
                  <a:cubicBezTo>
                    <a:pt x="52067" y="40934"/>
                    <a:pt x="52235" y="40960"/>
                    <a:pt x="52401" y="40960"/>
                  </a:cubicBezTo>
                  <a:cubicBezTo>
                    <a:pt x="52531" y="40960"/>
                    <a:pt x="52660" y="40944"/>
                    <a:pt x="52733" y="40886"/>
                  </a:cubicBezTo>
                  <a:cubicBezTo>
                    <a:pt x="52900" y="40755"/>
                    <a:pt x="52900" y="40469"/>
                    <a:pt x="53174" y="40458"/>
                  </a:cubicBezTo>
                  <a:lnTo>
                    <a:pt x="53174" y="40458"/>
                  </a:lnTo>
                  <a:cubicBezTo>
                    <a:pt x="53174" y="40755"/>
                    <a:pt x="53150" y="40779"/>
                    <a:pt x="53448" y="40779"/>
                  </a:cubicBezTo>
                  <a:cubicBezTo>
                    <a:pt x="53019" y="40815"/>
                    <a:pt x="52376" y="41172"/>
                    <a:pt x="52376" y="41648"/>
                  </a:cubicBezTo>
                  <a:cubicBezTo>
                    <a:pt x="52376" y="41839"/>
                    <a:pt x="52626" y="42196"/>
                    <a:pt x="52733" y="42196"/>
                  </a:cubicBezTo>
                  <a:cubicBezTo>
                    <a:pt x="52876" y="42196"/>
                    <a:pt x="53222" y="41601"/>
                    <a:pt x="53579" y="41481"/>
                  </a:cubicBezTo>
                  <a:cubicBezTo>
                    <a:pt x="53674" y="41458"/>
                    <a:pt x="54912" y="40886"/>
                    <a:pt x="54912" y="40708"/>
                  </a:cubicBezTo>
                  <a:cubicBezTo>
                    <a:pt x="54912" y="40469"/>
                    <a:pt x="54436" y="40458"/>
                    <a:pt x="54329" y="40458"/>
                  </a:cubicBezTo>
                  <a:cubicBezTo>
                    <a:pt x="53805" y="40458"/>
                    <a:pt x="52972" y="39838"/>
                    <a:pt x="52972" y="39303"/>
                  </a:cubicBezTo>
                  <a:cubicBezTo>
                    <a:pt x="52972" y="39172"/>
                    <a:pt x="53114" y="38993"/>
                    <a:pt x="53150" y="38779"/>
                  </a:cubicBezTo>
                  <a:cubicBezTo>
                    <a:pt x="53067" y="38779"/>
                    <a:pt x="52864" y="38719"/>
                    <a:pt x="52698" y="38719"/>
                  </a:cubicBezTo>
                  <a:cubicBezTo>
                    <a:pt x="52805" y="38541"/>
                    <a:pt x="53460" y="38433"/>
                    <a:pt x="53460" y="37993"/>
                  </a:cubicBezTo>
                  <a:cubicBezTo>
                    <a:pt x="53460" y="37706"/>
                    <a:pt x="53179" y="37664"/>
                    <a:pt x="52880" y="37664"/>
                  </a:cubicBezTo>
                  <a:cubicBezTo>
                    <a:pt x="52757" y="37664"/>
                    <a:pt x="52630" y="37671"/>
                    <a:pt x="52519" y="37671"/>
                  </a:cubicBezTo>
                  <a:cubicBezTo>
                    <a:pt x="51721" y="37671"/>
                    <a:pt x="51352" y="38350"/>
                    <a:pt x="50816" y="38433"/>
                  </a:cubicBezTo>
                  <a:cubicBezTo>
                    <a:pt x="51055" y="37850"/>
                    <a:pt x="51436" y="38041"/>
                    <a:pt x="51829" y="37564"/>
                  </a:cubicBezTo>
                  <a:cubicBezTo>
                    <a:pt x="52079" y="37255"/>
                    <a:pt x="51900" y="37064"/>
                    <a:pt x="52281" y="36909"/>
                  </a:cubicBezTo>
                  <a:cubicBezTo>
                    <a:pt x="52597" y="36789"/>
                    <a:pt x="52851" y="36757"/>
                    <a:pt x="53100" y="36757"/>
                  </a:cubicBezTo>
                  <a:cubicBezTo>
                    <a:pt x="53394" y="36757"/>
                    <a:pt x="53681" y="36802"/>
                    <a:pt x="54055" y="36802"/>
                  </a:cubicBezTo>
                  <a:cubicBezTo>
                    <a:pt x="54473" y="36802"/>
                    <a:pt x="54804" y="36878"/>
                    <a:pt x="55093" y="36878"/>
                  </a:cubicBezTo>
                  <a:cubicBezTo>
                    <a:pt x="55429" y="36878"/>
                    <a:pt x="55707" y="36775"/>
                    <a:pt x="55996" y="36326"/>
                  </a:cubicBezTo>
                  <a:cubicBezTo>
                    <a:pt x="56258" y="35921"/>
                    <a:pt x="57722" y="35826"/>
                    <a:pt x="57722" y="35135"/>
                  </a:cubicBezTo>
                  <a:cubicBezTo>
                    <a:pt x="57722" y="34635"/>
                    <a:pt x="57579" y="34409"/>
                    <a:pt x="57413" y="34088"/>
                  </a:cubicBezTo>
                  <a:cubicBezTo>
                    <a:pt x="57270" y="34088"/>
                    <a:pt x="57472" y="33873"/>
                    <a:pt x="57270" y="33766"/>
                  </a:cubicBezTo>
                  <a:lnTo>
                    <a:pt x="57270" y="33504"/>
                  </a:lnTo>
                  <a:cubicBezTo>
                    <a:pt x="56853" y="33790"/>
                    <a:pt x="55984" y="34159"/>
                    <a:pt x="55543" y="34159"/>
                  </a:cubicBezTo>
                  <a:cubicBezTo>
                    <a:pt x="55484" y="34159"/>
                    <a:pt x="55377" y="34111"/>
                    <a:pt x="55365" y="34064"/>
                  </a:cubicBezTo>
                  <a:cubicBezTo>
                    <a:pt x="55722" y="33826"/>
                    <a:pt x="56734" y="33659"/>
                    <a:pt x="56841" y="33254"/>
                  </a:cubicBezTo>
                  <a:cubicBezTo>
                    <a:pt x="56853" y="33147"/>
                    <a:pt x="56698" y="33111"/>
                    <a:pt x="56686" y="33004"/>
                  </a:cubicBezTo>
                  <a:cubicBezTo>
                    <a:pt x="56644" y="33010"/>
                    <a:pt x="56597" y="33013"/>
                    <a:pt x="56546" y="33013"/>
                  </a:cubicBezTo>
                  <a:cubicBezTo>
                    <a:pt x="56077" y="33013"/>
                    <a:pt x="55329" y="32754"/>
                    <a:pt x="55329" y="32087"/>
                  </a:cubicBezTo>
                  <a:lnTo>
                    <a:pt x="55329" y="32028"/>
                  </a:lnTo>
                  <a:cubicBezTo>
                    <a:pt x="54924" y="32028"/>
                    <a:pt x="54686" y="31718"/>
                    <a:pt x="54460" y="31504"/>
                  </a:cubicBezTo>
                  <a:cubicBezTo>
                    <a:pt x="54543" y="31445"/>
                    <a:pt x="54734" y="31373"/>
                    <a:pt x="54734" y="31111"/>
                  </a:cubicBezTo>
                  <a:cubicBezTo>
                    <a:pt x="54734" y="30897"/>
                    <a:pt x="54567" y="30718"/>
                    <a:pt x="54603" y="30504"/>
                  </a:cubicBezTo>
                  <a:cubicBezTo>
                    <a:pt x="54436" y="30444"/>
                    <a:pt x="53853" y="29992"/>
                    <a:pt x="54007" y="29599"/>
                  </a:cubicBezTo>
                  <a:cubicBezTo>
                    <a:pt x="54198" y="29099"/>
                    <a:pt x="53424" y="28992"/>
                    <a:pt x="53364" y="28397"/>
                  </a:cubicBezTo>
                  <a:cubicBezTo>
                    <a:pt x="53317" y="28397"/>
                    <a:pt x="53138" y="28206"/>
                    <a:pt x="53067" y="28123"/>
                  </a:cubicBezTo>
                  <a:cubicBezTo>
                    <a:pt x="52936" y="28230"/>
                    <a:pt x="52650" y="28420"/>
                    <a:pt x="52650" y="28730"/>
                  </a:cubicBezTo>
                  <a:cubicBezTo>
                    <a:pt x="52650" y="29051"/>
                    <a:pt x="52067" y="29849"/>
                    <a:pt x="51614" y="29849"/>
                  </a:cubicBezTo>
                  <a:cubicBezTo>
                    <a:pt x="51281" y="29849"/>
                    <a:pt x="51233" y="29373"/>
                    <a:pt x="51019" y="29373"/>
                  </a:cubicBezTo>
                  <a:cubicBezTo>
                    <a:pt x="50709" y="29373"/>
                    <a:pt x="50578" y="28313"/>
                    <a:pt x="50531" y="27861"/>
                  </a:cubicBezTo>
                  <a:cubicBezTo>
                    <a:pt x="50447" y="27254"/>
                    <a:pt x="49471" y="27682"/>
                    <a:pt x="49471" y="26884"/>
                  </a:cubicBezTo>
                  <a:cubicBezTo>
                    <a:pt x="48959" y="26789"/>
                    <a:pt x="48852" y="26051"/>
                    <a:pt x="48352" y="26051"/>
                  </a:cubicBezTo>
                  <a:cubicBezTo>
                    <a:pt x="48114" y="26051"/>
                    <a:pt x="48114" y="26277"/>
                    <a:pt x="47840" y="26277"/>
                  </a:cubicBezTo>
                  <a:cubicBezTo>
                    <a:pt x="47316" y="26277"/>
                    <a:pt x="46995" y="25908"/>
                    <a:pt x="46483" y="25908"/>
                  </a:cubicBezTo>
                  <a:cubicBezTo>
                    <a:pt x="46209" y="25908"/>
                    <a:pt x="45935" y="26051"/>
                    <a:pt x="45935" y="26444"/>
                  </a:cubicBezTo>
                  <a:cubicBezTo>
                    <a:pt x="45935" y="26658"/>
                    <a:pt x="46578" y="26980"/>
                    <a:pt x="45994" y="27420"/>
                  </a:cubicBezTo>
                  <a:cubicBezTo>
                    <a:pt x="45768" y="27599"/>
                    <a:pt x="46328" y="28075"/>
                    <a:pt x="46352" y="28397"/>
                  </a:cubicBezTo>
                  <a:cubicBezTo>
                    <a:pt x="46423" y="29039"/>
                    <a:pt x="45911" y="29206"/>
                    <a:pt x="45673" y="29313"/>
                  </a:cubicBezTo>
                  <a:cubicBezTo>
                    <a:pt x="46090" y="30159"/>
                    <a:pt x="46721" y="30444"/>
                    <a:pt x="46721" y="31873"/>
                  </a:cubicBezTo>
                  <a:cubicBezTo>
                    <a:pt x="46721" y="32266"/>
                    <a:pt x="45637" y="33242"/>
                    <a:pt x="45268" y="33326"/>
                  </a:cubicBezTo>
                  <a:cubicBezTo>
                    <a:pt x="45899" y="33707"/>
                    <a:pt x="45649" y="34897"/>
                    <a:pt x="45899" y="35266"/>
                  </a:cubicBezTo>
                  <a:cubicBezTo>
                    <a:pt x="45828" y="35397"/>
                    <a:pt x="45590" y="35540"/>
                    <a:pt x="45578" y="35778"/>
                  </a:cubicBezTo>
                  <a:cubicBezTo>
                    <a:pt x="45398" y="35778"/>
                    <a:pt x="45261" y="36079"/>
                    <a:pt x="45116" y="36079"/>
                  </a:cubicBezTo>
                  <a:cubicBezTo>
                    <a:pt x="45088" y="36079"/>
                    <a:pt x="45059" y="36067"/>
                    <a:pt x="45030" y="36040"/>
                  </a:cubicBezTo>
                  <a:cubicBezTo>
                    <a:pt x="44590" y="35612"/>
                    <a:pt x="43947" y="34933"/>
                    <a:pt x="43947" y="34302"/>
                  </a:cubicBezTo>
                  <a:cubicBezTo>
                    <a:pt x="43947" y="33611"/>
                    <a:pt x="44054" y="33064"/>
                    <a:pt x="43542" y="32683"/>
                  </a:cubicBezTo>
                  <a:lnTo>
                    <a:pt x="42375" y="32683"/>
                  </a:lnTo>
                  <a:cubicBezTo>
                    <a:pt x="41696" y="32087"/>
                    <a:pt x="40934" y="31742"/>
                    <a:pt x="40137" y="31373"/>
                  </a:cubicBezTo>
                  <a:cubicBezTo>
                    <a:pt x="39994" y="31314"/>
                    <a:pt x="39577" y="30944"/>
                    <a:pt x="39327" y="30944"/>
                  </a:cubicBezTo>
                  <a:cubicBezTo>
                    <a:pt x="39053" y="30944"/>
                    <a:pt x="38922" y="31266"/>
                    <a:pt x="38648" y="31266"/>
                  </a:cubicBezTo>
                  <a:cubicBezTo>
                    <a:pt x="38648" y="30742"/>
                    <a:pt x="38363" y="29528"/>
                    <a:pt x="37970" y="29528"/>
                  </a:cubicBezTo>
                  <a:cubicBezTo>
                    <a:pt x="37779" y="29528"/>
                    <a:pt x="37696" y="29706"/>
                    <a:pt x="37517" y="29742"/>
                  </a:cubicBezTo>
                  <a:cubicBezTo>
                    <a:pt x="37589" y="29480"/>
                    <a:pt x="37517" y="29397"/>
                    <a:pt x="37517" y="28766"/>
                  </a:cubicBezTo>
                  <a:cubicBezTo>
                    <a:pt x="37517" y="27896"/>
                    <a:pt x="37732" y="27384"/>
                    <a:pt x="38148" y="26884"/>
                  </a:cubicBezTo>
                  <a:cubicBezTo>
                    <a:pt x="38291" y="26706"/>
                    <a:pt x="38601" y="25860"/>
                    <a:pt x="38744" y="25789"/>
                  </a:cubicBezTo>
                  <a:cubicBezTo>
                    <a:pt x="39053" y="25670"/>
                    <a:pt x="39601" y="25884"/>
                    <a:pt x="39601" y="25360"/>
                  </a:cubicBezTo>
                  <a:cubicBezTo>
                    <a:pt x="39601" y="25039"/>
                    <a:pt x="38898" y="25015"/>
                    <a:pt x="38648" y="24837"/>
                  </a:cubicBezTo>
                  <a:lnTo>
                    <a:pt x="38648" y="24837"/>
                  </a:lnTo>
                  <a:cubicBezTo>
                    <a:pt x="38659" y="24840"/>
                    <a:pt x="38667" y="24842"/>
                    <a:pt x="38673" y="24842"/>
                  </a:cubicBezTo>
                  <a:cubicBezTo>
                    <a:pt x="38718" y="24842"/>
                    <a:pt x="38608" y="24725"/>
                    <a:pt x="38771" y="24725"/>
                  </a:cubicBezTo>
                  <a:cubicBezTo>
                    <a:pt x="38890" y="24725"/>
                    <a:pt x="39155" y="24787"/>
                    <a:pt x="39732" y="25003"/>
                  </a:cubicBezTo>
                  <a:cubicBezTo>
                    <a:pt x="39770" y="25016"/>
                    <a:pt x="39801" y="25022"/>
                    <a:pt x="39828" y="25022"/>
                  </a:cubicBezTo>
                  <a:cubicBezTo>
                    <a:pt x="40072" y="25022"/>
                    <a:pt x="39908" y="24539"/>
                    <a:pt x="40101" y="24539"/>
                  </a:cubicBezTo>
                  <a:lnTo>
                    <a:pt x="40506" y="24539"/>
                  </a:lnTo>
                  <a:cubicBezTo>
                    <a:pt x="40934" y="24539"/>
                    <a:pt x="41172" y="23991"/>
                    <a:pt x="41458" y="23729"/>
                  </a:cubicBezTo>
                  <a:lnTo>
                    <a:pt x="41458" y="23408"/>
                  </a:lnTo>
                  <a:cubicBezTo>
                    <a:pt x="40851" y="23229"/>
                    <a:pt x="40232" y="23336"/>
                    <a:pt x="39958" y="22693"/>
                  </a:cubicBezTo>
                  <a:lnTo>
                    <a:pt x="40291" y="22693"/>
                  </a:lnTo>
                  <a:cubicBezTo>
                    <a:pt x="40518" y="22860"/>
                    <a:pt x="40756" y="23193"/>
                    <a:pt x="41101" y="23193"/>
                  </a:cubicBezTo>
                  <a:cubicBezTo>
                    <a:pt x="41387" y="23193"/>
                    <a:pt x="41923" y="22729"/>
                    <a:pt x="41923" y="22467"/>
                  </a:cubicBezTo>
                  <a:cubicBezTo>
                    <a:pt x="41923" y="22384"/>
                    <a:pt x="41649" y="21991"/>
                    <a:pt x="41792" y="21991"/>
                  </a:cubicBezTo>
                  <a:cubicBezTo>
                    <a:pt x="42184" y="21991"/>
                    <a:pt x="42327" y="22431"/>
                    <a:pt x="42589" y="22431"/>
                  </a:cubicBezTo>
                  <a:cubicBezTo>
                    <a:pt x="42744" y="22431"/>
                    <a:pt x="42863" y="22253"/>
                    <a:pt x="43185" y="22253"/>
                  </a:cubicBezTo>
                  <a:cubicBezTo>
                    <a:pt x="43121" y="22165"/>
                    <a:pt x="43143" y="21964"/>
                    <a:pt x="43229" y="21964"/>
                  </a:cubicBezTo>
                  <a:cubicBezTo>
                    <a:pt x="43271" y="21964"/>
                    <a:pt x="43328" y="22013"/>
                    <a:pt x="43399" y="22146"/>
                  </a:cubicBezTo>
                  <a:cubicBezTo>
                    <a:pt x="43411" y="22167"/>
                    <a:pt x="43431" y="22177"/>
                    <a:pt x="43457" y="22177"/>
                  </a:cubicBezTo>
                  <a:cubicBezTo>
                    <a:pt x="43696" y="22177"/>
                    <a:pt x="44459" y="21379"/>
                    <a:pt x="44459" y="21122"/>
                  </a:cubicBezTo>
                  <a:cubicBezTo>
                    <a:pt x="44459" y="20931"/>
                    <a:pt x="44042" y="20717"/>
                    <a:pt x="44042" y="20586"/>
                  </a:cubicBezTo>
                  <a:cubicBezTo>
                    <a:pt x="44042" y="20431"/>
                    <a:pt x="43792" y="20086"/>
                    <a:pt x="44363" y="19753"/>
                  </a:cubicBezTo>
                  <a:cubicBezTo>
                    <a:pt x="44435" y="19562"/>
                    <a:pt x="44363" y="19586"/>
                    <a:pt x="44363" y="19217"/>
                  </a:cubicBezTo>
                  <a:cubicBezTo>
                    <a:pt x="43780" y="19217"/>
                    <a:pt x="43923" y="18669"/>
                    <a:pt x="43185" y="18669"/>
                  </a:cubicBezTo>
                  <a:cubicBezTo>
                    <a:pt x="43018" y="18645"/>
                    <a:pt x="42899" y="18514"/>
                    <a:pt x="42732" y="18514"/>
                  </a:cubicBezTo>
                  <a:cubicBezTo>
                    <a:pt x="42518" y="18514"/>
                    <a:pt x="42280" y="18693"/>
                    <a:pt x="42280" y="18955"/>
                  </a:cubicBezTo>
                  <a:cubicBezTo>
                    <a:pt x="42280" y="19241"/>
                    <a:pt x="42554" y="19348"/>
                    <a:pt x="42554" y="19538"/>
                  </a:cubicBezTo>
                  <a:cubicBezTo>
                    <a:pt x="42554" y="19753"/>
                    <a:pt x="42137" y="19753"/>
                    <a:pt x="42042" y="19979"/>
                  </a:cubicBezTo>
                  <a:cubicBezTo>
                    <a:pt x="41899" y="20348"/>
                    <a:pt x="41946" y="20634"/>
                    <a:pt x="41684" y="21038"/>
                  </a:cubicBezTo>
                  <a:cubicBezTo>
                    <a:pt x="41592" y="21180"/>
                    <a:pt x="41493" y="21236"/>
                    <a:pt x="41395" y="21236"/>
                  </a:cubicBezTo>
                  <a:cubicBezTo>
                    <a:pt x="41063" y="21236"/>
                    <a:pt x="40744" y="20591"/>
                    <a:pt x="40744" y="20407"/>
                  </a:cubicBezTo>
                  <a:cubicBezTo>
                    <a:pt x="40744" y="20122"/>
                    <a:pt x="41041" y="20193"/>
                    <a:pt x="41041" y="19872"/>
                  </a:cubicBezTo>
                  <a:cubicBezTo>
                    <a:pt x="41041" y="19717"/>
                    <a:pt x="40518" y="19110"/>
                    <a:pt x="40375" y="19110"/>
                  </a:cubicBezTo>
                  <a:cubicBezTo>
                    <a:pt x="39851" y="19110"/>
                    <a:pt x="40208" y="20038"/>
                    <a:pt x="39648" y="20038"/>
                  </a:cubicBezTo>
                  <a:cubicBezTo>
                    <a:pt x="39648" y="19669"/>
                    <a:pt x="39613" y="19407"/>
                    <a:pt x="39232" y="19193"/>
                  </a:cubicBezTo>
                  <a:cubicBezTo>
                    <a:pt x="39291" y="19086"/>
                    <a:pt x="39327" y="19026"/>
                    <a:pt x="39410" y="18931"/>
                  </a:cubicBezTo>
                  <a:cubicBezTo>
                    <a:pt x="39125" y="18717"/>
                    <a:pt x="38732" y="18931"/>
                    <a:pt x="38505" y="18610"/>
                  </a:cubicBezTo>
                  <a:cubicBezTo>
                    <a:pt x="38636" y="18514"/>
                    <a:pt x="38958" y="18371"/>
                    <a:pt x="38958" y="18086"/>
                  </a:cubicBezTo>
                  <a:cubicBezTo>
                    <a:pt x="38958" y="17669"/>
                    <a:pt x="38422" y="17693"/>
                    <a:pt x="38422" y="17371"/>
                  </a:cubicBezTo>
                  <a:cubicBezTo>
                    <a:pt x="38398" y="16693"/>
                    <a:pt x="38005" y="16264"/>
                    <a:pt x="37291" y="16240"/>
                  </a:cubicBezTo>
                  <a:cubicBezTo>
                    <a:pt x="37284" y="16240"/>
                    <a:pt x="37277" y="16240"/>
                    <a:pt x="37270" y="162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4" name="Google Shape;374;p20"/>
            <p:cNvGrpSpPr/>
            <p:nvPr/>
          </p:nvGrpSpPr>
          <p:grpSpPr>
            <a:xfrm>
              <a:off x="1506466" y="1554081"/>
              <a:ext cx="3981141" cy="2285889"/>
              <a:chOff x="3002313" y="1504438"/>
              <a:chExt cx="3446875" cy="1979125"/>
            </a:xfrm>
          </p:grpSpPr>
          <p:sp>
            <p:nvSpPr>
              <p:cNvPr id="375" name="Google Shape;375;p20"/>
              <p:cNvSpPr/>
              <p:nvPr/>
            </p:nvSpPr>
            <p:spPr>
              <a:xfrm>
                <a:off x="3170488" y="1990788"/>
                <a:ext cx="1460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25" extrusionOk="0">
                    <a:moveTo>
                      <a:pt x="512" y="1"/>
                    </a:moveTo>
                    <a:cubicBezTo>
                      <a:pt x="179" y="48"/>
                      <a:pt x="0" y="84"/>
                      <a:pt x="0" y="84"/>
                    </a:cubicBezTo>
                    <a:lnTo>
                      <a:pt x="83" y="525"/>
                    </a:lnTo>
                    <a:cubicBezTo>
                      <a:pt x="83" y="525"/>
                      <a:pt x="262" y="489"/>
                      <a:pt x="583" y="441"/>
                    </a:cubicBez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0"/>
              <p:cNvSpPr/>
              <p:nvPr/>
            </p:nvSpPr>
            <p:spPr>
              <a:xfrm>
                <a:off x="3208288" y="1972638"/>
                <a:ext cx="1468050" cy="694750"/>
              </a:xfrm>
              <a:custGeom>
                <a:avLst/>
                <a:gdLst/>
                <a:ahLst/>
                <a:cxnLst/>
                <a:rect l="l" t="t" r="r" b="b"/>
                <a:pathLst>
                  <a:path w="58722" h="27790" extrusionOk="0">
                    <a:moveTo>
                      <a:pt x="8108" y="1"/>
                    </a:moveTo>
                    <a:lnTo>
                      <a:pt x="8108" y="441"/>
                    </a:lnTo>
                    <a:lnTo>
                      <a:pt x="9120" y="441"/>
                    </a:lnTo>
                    <a:lnTo>
                      <a:pt x="9120" y="1"/>
                    </a:lnTo>
                    <a:close/>
                    <a:moveTo>
                      <a:pt x="7084" y="12"/>
                    </a:moveTo>
                    <a:cubicBezTo>
                      <a:pt x="6739" y="24"/>
                      <a:pt x="6406" y="36"/>
                      <a:pt x="6072" y="48"/>
                    </a:cubicBezTo>
                    <a:lnTo>
                      <a:pt x="6084" y="489"/>
                    </a:lnTo>
                    <a:cubicBezTo>
                      <a:pt x="6418" y="477"/>
                      <a:pt x="6751" y="465"/>
                      <a:pt x="7096" y="465"/>
                    </a:cubicBezTo>
                    <a:lnTo>
                      <a:pt x="7084" y="12"/>
                    </a:lnTo>
                    <a:close/>
                    <a:moveTo>
                      <a:pt x="10132" y="12"/>
                    </a:moveTo>
                    <a:lnTo>
                      <a:pt x="10120" y="453"/>
                    </a:lnTo>
                    <a:cubicBezTo>
                      <a:pt x="10454" y="465"/>
                      <a:pt x="10787" y="477"/>
                      <a:pt x="11133" y="489"/>
                    </a:cubicBezTo>
                    <a:lnTo>
                      <a:pt x="11144" y="36"/>
                    </a:lnTo>
                    <a:cubicBezTo>
                      <a:pt x="10811" y="24"/>
                      <a:pt x="10466" y="24"/>
                      <a:pt x="10132" y="12"/>
                    </a:cubicBezTo>
                    <a:close/>
                    <a:moveTo>
                      <a:pt x="12168" y="84"/>
                    </a:moveTo>
                    <a:lnTo>
                      <a:pt x="12145" y="536"/>
                    </a:lnTo>
                    <a:cubicBezTo>
                      <a:pt x="12478" y="548"/>
                      <a:pt x="12811" y="572"/>
                      <a:pt x="13145" y="596"/>
                    </a:cubicBezTo>
                    <a:lnTo>
                      <a:pt x="13180" y="155"/>
                    </a:lnTo>
                    <a:cubicBezTo>
                      <a:pt x="12835" y="132"/>
                      <a:pt x="12502" y="108"/>
                      <a:pt x="12168" y="84"/>
                    </a:cubicBezTo>
                    <a:close/>
                    <a:moveTo>
                      <a:pt x="5060" y="96"/>
                    </a:moveTo>
                    <a:cubicBezTo>
                      <a:pt x="4703" y="108"/>
                      <a:pt x="4370" y="132"/>
                      <a:pt x="4048" y="155"/>
                    </a:cubicBezTo>
                    <a:lnTo>
                      <a:pt x="4072" y="608"/>
                    </a:lnTo>
                    <a:cubicBezTo>
                      <a:pt x="4394" y="584"/>
                      <a:pt x="4739" y="560"/>
                      <a:pt x="5084" y="536"/>
                    </a:cubicBezTo>
                    <a:lnTo>
                      <a:pt x="5060" y="96"/>
                    </a:lnTo>
                    <a:close/>
                    <a:moveTo>
                      <a:pt x="3036" y="239"/>
                    </a:moveTo>
                    <a:cubicBezTo>
                      <a:pt x="2679" y="262"/>
                      <a:pt x="2334" y="298"/>
                      <a:pt x="2024" y="334"/>
                    </a:cubicBezTo>
                    <a:lnTo>
                      <a:pt x="2060" y="774"/>
                    </a:lnTo>
                    <a:cubicBezTo>
                      <a:pt x="2381" y="739"/>
                      <a:pt x="2715" y="715"/>
                      <a:pt x="3072" y="679"/>
                    </a:cubicBezTo>
                    <a:lnTo>
                      <a:pt x="3036" y="239"/>
                    </a:lnTo>
                    <a:close/>
                    <a:moveTo>
                      <a:pt x="14192" y="227"/>
                    </a:moveTo>
                    <a:lnTo>
                      <a:pt x="14157" y="679"/>
                    </a:lnTo>
                    <a:cubicBezTo>
                      <a:pt x="14490" y="703"/>
                      <a:pt x="14823" y="739"/>
                      <a:pt x="15157" y="774"/>
                    </a:cubicBezTo>
                    <a:lnTo>
                      <a:pt x="15204" y="322"/>
                    </a:lnTo>
                    <a:cubicBezTo>
                      <a:pt x="14859" y="298"/>
                      <a:pt x="14526" y="262"/>
                      <a:pt x="14192" y="227"/>
                    </a:cubicBezTo>
                    <a:close/>
                    <a:moveTo>
                      <a:pt x="1012" y="441"/>
                    </a:moveTo>
                    <a:cubicBezTo>
                      <a:pt x="631" y="489"/>
                      <a:pt x="298" y="536"/>
                      <a:pt x="0" y="572"/>
                    </a:cubicBezTo>
                    <a:lnTo>
                      <a:pt x="60" y="1013"/>
                    </a:lnTo>
                    <a:cubicBezTo>
                      <a:pt x="357" y="977"/>
                      <a:pt x="691" y="929"/>
                      <a:pt x="1060" y="882"/>
                    </a:cubicBezTo>
                    <a:lnTo>
                      <a:pt x="1012" y="441"/>
                    </a:lnTo>
                    <a:close/>
                    <a:moveTo>
                      <a:pt x="16216" y="441"/>
                    </a:moveTo>
                    <a:lnTo>
                      <a:pt x="16157" y="882"/>
                    </a:lnTo>
                    <a:cubicBezTo>
                      <a:pt x="16490" y="929"/>
                      <a:pt x="16824" y="965"/>
                      <a:pt x="17157" y="1013"/>
                    </a:cubicBezTo>
                    <a:lnTo>
                      <a:pt x="17217" y="572"/>
                    </a:lnTo>
                    <a:cubicBezTo>
                      <a:pt x="16883" y="524"/>
                      <a:pt x="16550" y="477"/>
                      <a:pt x="16216" y="441"/>
                    </a:cubicBezTo>
                    <a:close/>
                    <a:moveTo>
                      <a:pt x="18229" y="727"/>
                    </a:moveTo>
                    <a:lnTo>
                      <a:pt x="18157" y="1167"/>
                    </a:lnTo>
                    <a:cubicBezTo>
                      <a:pt x="18491" y="1215"/>
                      <a:pt x="18824" y="1275"/>
                      <a:pt x="19145" y="1334"/>
                    </a:cubicBezTo>
                    <a:lnTo>
                      <a:pt x="19229" y="894"/>
                    </a:lnTo>
                    <a:cubicBezTo>
                      <a:pt x="18895" y="834"/>
                      <a:pt x="18562" y="774"/>
                      <a:pt x="18229" y="727"/>
                    </a:cubicBezTo>
                    <a:close/>
                    <a:moveTo>
                      <a:pt x="20229" y="1084"/>
                    </a:moveTo>
                    <a:lnTo>
                      <a:pt x="20146" y="1513"/>
                    </a:lnTo>
                    <a:cubicBezTo>
                      <a:pt x="20467" y="1584"/>
                      <a:pt x="20800" y="1656"/>
                      <a:pt x="21134" y="1727"/>
                    </a:cubicBezTo>
                    <a:lnTo>
                      <a:pt x="21229" y="1286"/>
                    </a:lnTo>
                    <a:cubicBezTo>
                      <a:pt x="20896" y="1215"/>
                      <a:pt x="20562" y="1144"/>
                      <a:pt x="20229" y="1084"/>
                    </a:cubicBezTo>
                    <a:close/>
                    <a:moveTo>
                      <a:pt x="22217" y="1513"/>
                    </a:moveTo>
                    <a:lnTo>
                      <a:pt x="22110" y="1953"/>
                    </a:lnTo>
                    <a:cubicBezTo>
                      <a:pt x="22443" y="2025"/>
                      <a:pt x="22765" y="2108"/>
                      <a:pt x="23086" y="2191"/>
                    </a:cubicBezTo>
                    <a:lnTo>
                      <a:pt x="23205" y="1763"/>
                    </a:lnTo>
                    <a:cubicBezTo>
                      <a:pt x="22872" y="1679"/>
                      <a:pt x="22551" y="1596"/>
                      <a:pt x="22217" y="1513"/>
                    </a:cubicBezTo>
                    <a:close/>
                    <a:moveTo>
                      <a:pt x="24182" y="2037"/>
                    </a:moveTo>
                    <a:lnTo>
                      <a:pt x="24063" y="2465"/>
                    </a:lnTo>
                    <a:cubicBezTo>
                      <a:pt x="24384" y="2560"/>
                      <a:pt x="24706" y="2656"/>
                      <a:pt x="25027" y="2751"/>
                    </a:cubicBezTo>
                    <a:lnTo>
                      <a:pt x="25158" y="2322"/>
                    </a:lnTo>
                    <a:cubicBezTo>
                      <a:pt x="24837" y="2227"/>
                      <a:pt x="24503" y="2132"/>
                      <a:pt x="24182" y="2037"/>
                    </a:cubicBezTo>
                    <a:close/>
                    <a:moveTo>
                      <a:pt x="26122" y="2632"/>
                    </a:moveTo>
                    <a:lnTo>
                      <a:pt x="25980" y="3060"/>
                    </a:lnTo>
                    <a:cubicBezTo>
                      <a:pt x="26301" y="3168"/>
                      <a:pt x="26623" y="3275"/>
                      <a:pt x="26932" y="3394"/>
                    </a:cubicBezTo>
                    <a:lnTo>
                      <a:pt x="27087" y="2977"/>
                    </a:lnTo>
                    <a:cubicBezTo>
                      <a:pt x="26765" y="2858"/>
                      <a:pt x="26444" y="2751"/>
                      <a:pt x="26122" y="2632"/>
                    </a:cubicBezTo>
                    <a:close/>
                    <a:moveTo>
                      <a:pt x="28039" y="3334"/>
                    </a:moveTo>
                    <a:lnTo>
                      <a:pt x="27873" y="3751"/>
                    </a:lnTo>
                    <a:cubicBezTo>
                      <a:pt x="28182" y="3870"/>
                      <a:pt x="28492" y="3989"/>
                      <a:pt x="28801" y="4120"/>
                    </a:cubicBezTo>
                    <a:lnTo>
                      <a:pt x="28980" y="3715"/>
                    </a:lnTo>
                    <a:cubicBezTo>
                      <a:pt x="28670" y="3584"/>
                      <a:pt x="28349" y="3453"/>
                      <a:pt x="28039" y="3334"/>
                    </a:cubicBezTo>
                    <a:close/>
                    <a:moveTo>
                      <a:pt x="29909" y="4120"/>
                    </a:moveTo>
                    <a:lnTo>
                      <a:pt x="29730" y="4525"/>
                    </a:lnTo>
                    <a:cubicBezTo>
                      <a:pt x="30028" y="4656"/>
                      <a:pt x="30337" y="4799"/>
                      <a:pt x="30635" y="4954"/>
                    </a:cubicBezTo>
                    <a:lnTo>
                      <a:pt x="30825" y="4549"/>
                    </a:lnTo>
                    <a:cubicBezTo>
                      <a:pt x="30528" y="4406"/>
                      <a:pt x="30218" y="4251"/>
                      <a:pt x="29909" y="4120"/>
                    </a:cubicBezTo>
                    <a:close/>
                    <a:moveTo>
                      <a:pt x="31742" y="5001"/>
                    </a:moveTo>
                    <a:lnTo>
                      <a:pt x="31528" y="5394"/>
                    </a:lnTo>
                    <a:cubicBezTo>
                      <a:pt x="31826" y="5549"/>
                      <a:pt x="32135" y="5704"/>
                      <a:pt x="32421" y="5870"/>
                    </a:cubicBezTo>
                    <a:lnTo>
                      <a:pt x="32635" y="5477"/>
                    </a:lnTo>
                    <a:cubicBezTo>
                      <a:pt x="32338" y="5311"/>
                      <a:pt x="32040" y="5156"/>
                      <a:pt x="31742" y="5001"/>
                    </a:cubicBezTo>
                    <a:close/>
                    <a:moveTo>
                      <a:pt x="33516" y="5977"/>
                    </a:moveTo>
                    <a:lnTo>
                      <a:pt x="33302" y="6358"/>
                    </a:lnTo>
                    <a:cubicBezTo>
                      <a:pt x="33600" y="6537"/>
                      <a:pt x="33885" y="6704"/>
                      <a:pt x="34171" y="6870"/>
                    </a:cubicBezTo>
                    <a:lnTo>
                      <a:pt x="34397" y="6478"/>
                    </a:lnTo>
                    <a:cubicBezTo>
                      <a:pt x="34112" y="6311"/>
                      <a:pt x="33814" y="6144"/>
                      <a:pt x="33516" y="5977"/>
                    </a:cubicBezTo>
                    <a:close/>
                    <a:moveTo>
                      <a:pt x="35278" y="6990"/>
                    </a:moveTo>
                    <a:lnTo>
                      <a:pt x="35052" y="7371"/>
                    </a:lnTo>
                    <a:cubicBezTo>
                      <a:pt x="35338" y="7549"/>
                      <a:pt x="35636" y="7716"/>
                      <a:pt x="35921" y="7894"/>
                    </a:cubicBezTo>
                    <a:lnTo>
                      <a:pt x="36148" y="7513"/>
                    </a:lnTo>
                    <a:cubicBezTo>
                      <a:pt x="35862" y="7335"/>
                      <a:pt x="35564" y="7168"/>
                      <a:pt x="35278" y="6990"/>
                    </a:cubicBezTo>
                    <a:close/>
                    <a:moveTo>
                      <a:pt x="37017" y="8037"/>
                    </a:moveTo>
                    <a:lnTo>
                      <a:pt x="36779" y="8418"/>
                    </a:lnTo>
                    <a:cubicBezTo>
                      <a:pt x="37076" y="8597"/>
                      <a:pt x="37362" y="8764"/>
                      <a:pt x="37636" y="8942"/>
                    </a:cubicBezTo>
                    <a:lnTo>
                      <a:pt x="37874" y="8561"/>
                    </a:lnTo>
                    <a:cubicBezTo>
                      <a:pt x="37588" y="8394"/>
                      <a:pt x="37302" y="8216"/>
                      <a:pt x="37017" y="8037"/>
                    </a:cubicBezTo>
                    <a:close/>
                    <a:moveTo>
                      <a:pt x="38731" y="9109"/>
                    </a:moveTo>
                    <a:lnTo>
                      <a:pt x="38493" y="9478"/>
                    </a:lnTo>
                    <a:cubicBezTo>
                      <a:pt x="38779" y="9668"/>
                      <a:pt x="39065" y="9847"/>
                      <a:pt x="39350" y="10026"/>
                    </a:cubicBezTo>
                    <a:lnTo>
                      <a:pt x="39588" y="9657"/>
                    </a:lnTo>
                    <a:cubicBezTo>
                      <a:pt x="39303" y="9478"/>
                      <a:pt x="39029" y="9287"/>
                      <a:pt x="38731" y="9109"/>
                    </a:cubicBezTo>
                    <a:close/>
                    <a:moveTo>
                      <a:pt x="40434" y="10216"/>
                    </a:moveTo>
                    <a:lnTo>
                      <a:pt x="40196" y="10585"/>
                    </a:lnTo>
                    <a:cubicBezTo>
                      <a:pt x="40470" y="10776"/>
                      <a:pt x="40755" y="10954"/>
                      <a:pt x="41029" y="11145"/>
                    </a:cubicBezTo>
                    <a:lnTo>
                      <a:pt x="41279" y="10776"/>
                    </a:lnTo>
                    <a:cubicBezTo>
                      <a:pt x="41005" y="10585"/>
                      <a:pt x="40720" y="10395"/>
                      <a:pt x="40434" y="10216"/>
                    </a:cubicBezTo>
                    <a:close/>
                    <a:moveTo>
                      <a:pt x="42113" y="11347"/>
                    </a:moveTo>
                    <a:lnTo>
                      <a:pt x="41863" y="11716"/>
                    </a:lnTo>
                    <a:cubicBezTo>
                      <a:pt x="42148" y="11907"/>
                      <a:pt x="42422" y="12097"/>
                      <a:pt x="42684" y="12300"/>
                    </a:cubicBezTo>
                    <a:lnTo>
                      <a:pt x="42946" y="11931"/>
                    </a:lnTo>
                    <a:cubicBezTo>
                      <a:pt x="42672" y="11740"/>
                      <a:pt x="42398" y="11538"/>
                      <a:pt x="42113" y="11347"/>
                    </a:cubicBezTo>
                    <a:close/>
                    <a:moveTo>
                      <a:pt x="43768" y="12526"/>
                    </a:moveTo>
                    <a:lnTo>
                      <a:pt x="43506" y="12883"/>
                    </a:lnTo>
                    <a:cubicBezTo>
                      <a:pt x="43791" y="13085"/>
                      <a:pt x="44053" y="13276"/>
                      <a:pt x="44327" y="13478"/>
                    </a:cubicBezTo>
                    <a:lnTo>
                      <a:pt x="44589" y="13121"/>
                    </a:lnTo>
                    <a:cubicBezTo>
                      <a:pt x="44327" y="12919"/>
                      <a:pt x="44053" y="12716"/>
                      <a:pt x="43768" y="12526"/>
                    </a:cubicBezTo>
                    <a:close/>
                    <a:moveTo>
                      <a:pt x="45399" y="13728"/>
                    </a:moveTo>
                    <a:lnTo>
                      <a:pt x="45137" y="14086"/>
                    </a:lnTo>
                    <a:cubicBezTo>
                      <a:pt x="45399" y="14288"/>
                      <a:pt x="45673" y="14490"/>
                      <a:pt x="45935" y="14705"/>
                    </a:cubicBezTo>
                    <a:lnTo>
                      <a:pt x="46208" y="14348"/>
                    </a:lnTo>
                    <a:cubicBezTo>
                      <a:pt x="45946" y="14145"/>
                      <a:pt x="45673" y="13931"/>
                      <a:pt x="45399" y="13728"/>
                    </a:cubicBezTo>
                    <a:close/>
                    <a:moveTo>
                      <a:pt x="47006" y="14979"/>
                    </a:moveTo>
                    <a:lnTo>
                      <a:pt x="46720" y="15324"/>
                    </a:lnTo>
                    <a:cubicBezTo>
                      <a:pt x="46994" y="15538"/>
                      <a:pt x="47256" y="15752"/>
                      <a:pt x="47506" y="15955"/>
                    </a:cubicBezTo>
                    <a:lnTo>
                      <a:pt x="47792" y="15610"/>
                    </a:lnTo>
                    <a:cubicBezTo>
                      <a:pt x="47530" y="15407"/>
                      <a:pt x="47268" y="15193"/>
                      <a:pt x="47006" y="14979"/>
                    </a:cubicBezTo>
                    <a:close/>
                    <a:moveTo>
                      <a:pt x="48578" y="16264"/>
                    </a:moveTo>
                    <a:lnTo>
                      <a:pt x="48280" y="16610"/>
                    </a:lnTo>
                    <a:cubicBezTo>
                      <a:pt x="48542" y="16824"/>
                      <a:pt x="48804" y="17038"/>
                      <a:pt x="49054" y="17265"/>
                    </a:cubicBezTo>
                    <a:lnTo>
                      <a:pt x="49340" y="16919"/>
                    </a:lnTo>
                    <a:cubicBezTo>
                      <a:pt x="49090" y="16705"/>
                      <a:pt x="48840" y="16479"/>
                      <a:pt x="48578" y="16264"/>
                    </a:cubicBezTo>
                    <a:close/>
                    <a:moveTo>
                      <a:pt x="50102" y="17598"/>
                    </a:moveTo>
                    <a:lnTo>
                      <a:pt x="49804" y="17931"/>
                    </a:lnTo>
                    <a:cubicBezTo>
                      <a:pt x="50066" y="18158"/>
                      <a:pt x="50316" y="18384"/>
                      <a:pt x="50554" y="18598"/>
                    </a:cubicBezTo>
                    <a:lnTo>
                      <a:pt x="50864" y="18277"/>
                    </a:lnTo>
                    <a:cubicBezTo>
                      <a:pt x="50614" y="18050"/>
                      <a:pt x="50364" y="17824"/>
                      <a:pt x="50102" y="17598"/>
                    </a:cubicBezTo>
                    <a:close/>
                    <a:moveTo>
                      <a:pt x="51602" y="18967"/>
                    </a:moveTo>
                    <a:lnTo>
                      <a:pt x="51292" y="19289"/>
                    </a:lnTo>
                    <a:cubicBezTo>
                      <a:pt x="51542" y="19527"/>
                      <a:pt x="51780" y="19765"/>
                      <a:pt x="52019" y="19991"/>
                    </a:cubicBezTo>
                    <a:lnTo>
                      <a:pt x="52328" y="19682"/>
                    </a:lnTo>
                    <a:cubicBezTo>
                      <a:pt x="52090" y="19443"/>
                      <a:pt x="51852" y="19205"/>
                      <a:pt x="51602" y="18967"/>
                    </a:cubicBezTo>
                    <a:close/>
                    <a:moveTo>
                      <a:pt x="53043" y="20396"/>
                    </a:moveTo>
                    <a:lnTo>
                      <a:pt x="52733" y="20705"/>
                    </a:lnTo>
                    <a:cubicBezTo>
                      <a:pt x="52971" y="20956"/>
                      <a:pt x="53197" y="21194"/>
                      <a:pt x="53424" y="21432"/>
                    </a:cubicBezTo>
                    <a:lnTo>
                      <a:pt x="53757" y="21122"/>
                    </a:lnTo>
                    <a:cubicBezTo>
                      <a:pt x="53531" y="20884"/>
                      <a:pt x="53293" y="20646"/>
                      <a:pt x="53043" y="20396"/>
                    </a:cubicBezTo>
                    <a:close/>
                    <a:moveTo>
                      <a:pt x="54447" y="21872"/>
                    </a:moveTo>
                    <a:lnTo>
                      <a:pt x="54114" y="22170"/>
                    </a:lnTo>
                    <a:cubicBezTo>
                      <a:pt x="54340" y="22420"/>
                      <a:pt x="54567" y="22682"/>
                      <a:pt x="54781" y="22932"/>
                    </a:cubicBezTo>
                    <a:lnTo>
                      <a:pt x="55114" y="22634"/>
                    </a:lnTo>
                    <a:cubicBezTo>
                      <a:pt x="54900" y="22384"/>
                      <a:pt x="54674" y="22122"/>
                      <a:pt x="54447" y="21872"/>
                    </a:cubicBezTo>
                    <a:close/>
                    <a:moveTo>
                      <a:pt x="55769" y="23408"/>
                    </a:moveTo>
                    <a:lnTo>
                      <a:pt x="55436" y="23694"/>
                    </a:lnTo>
                    <a:cubicBezTo>
                      <a:pt x="55650" y="23956"/>
                      <a:pt x="55864" y="24218"/>
                      <a:pt x="56067" y="24480"/>
                    </a:cubicBezTo>
                    <a:lnTo>
                      <a:pt x="56412" y="24206"/>
                    </a:lnTo>
                    <a:cubicBezTo>
                      <a:pt x="56210" y="23944"/>
                      <a:pt x="55995" y="23670"/>
                      <a:pt x="55769" y="23408"/>
                    </a:cubicBezTo>
                    <a:close/>
                    <a:moveTo>
                      <a:pt x="57031" y="25016"/>
                    </a:moveTo>
                    <a:lnTo>
                      <a:pt x="56674" y="25277"/>
                    </a:lnTo>
                    <a:cubicBezTo>
                      <a:pt x="56876" y="25551"/>
                      <a:pt x="57067" y="25825"/>
                      <a:pt x="57257" y="26099"/>
                    </a:cubicBezTo>
                    <a:lnTo>
                      <a:pt x="57626" y="25837"/>
                    </a:lnTo>
                    <a:cubicBezTo>
                      <a:pt x="57436" y="25575"/>
                      <a:pt x="57234" y="25289"/>
                      <a:pt x="57031" y="25016"/>
                    </a:cubicBezTo>
                    <a:close/>
                    <a:moveTo>
                      <a:pt x="58186" y="26694"/>
                    </a:moveTo>
                    <a:lnTo>
                      <a:pt x="57817" y="26932"/>
                    </a:lnTo>
                    <a:cubicBezTo>
                      <a:pt x="57996" y="27218"/>
                      <a:pt x="58174" y="27504"/>
                      <a:pt x="58341" y="27790"/>
                    </a:cubicBezTo>
                    <a:lnTo>
                      <a:pt x="58722" y="27563"/>
                    </a:lnTo>
                    <a:cubicBezTo>
                      <a:pt x="58555" y="27278"/>
                      <a:pt x="58377" y="26980"/>
                      <a:pt x="58186" y="26694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0"/>
              <p:cNvSpPr/>
              <p:nvPr/>
            </p:nvSpPr>
            <p:spPr>
              <a:xfrm>
                <a:off x="4678713" y="2684638"/>
                <a:ext cx="155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44" extrusionOk="0">
                    <a:moveTo>
                      <a:pt x="405" y="0"/>
                    </a:moveTo>
                    <a:lnTo>
                      <a:pt x="0" y="203"/>
                    </a:lnTo>
                    <a:cubicBezTo>
                      <a:pt x="143" y="488"/>
                      <a:pt x="202" y="643"/>
                      <a:pt x="202" y="643"/>
                    </a:cubicBezTo>
                    <a:lnTo>
                      <a:pt x="619" y="488"/>
                    </a:lnTo>
                    <a:cubicBezTo>
                      <a:pt x="619" y="476"/>
                      <a:pt x="548" y="310"/>
                      <a:pt x="405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0"/>
              <p:cNvSpPr/>
              <p:nvPr/>
            </p:nvSpPr>
            <p:spPr>
              <a:xfrm>
                <a:off x="3167213" y="1646788"/>
                <a:ext cx="1563600" cy="1033400"/>
              </a:xfrm>
              <a:custGeom>
                <a:avLst/>
                <a:gdLst/>
                <a:ahLst/>
                <a:cxnLst/>
                <a:rect l="l" t="t" r="r" b="b"/>
                <a:pathLst>
                  <a:path w="62544" h="41336" extrusionOk="0">
                    <a:moveTo>
                      <a:pt x="29035" y="0"/>
                    </a:moveTo>
                    <a:cubicBezTo>
                      <a:pt x="28864" y="0"/>
                      <a:pt x="28694" y="3"/>
                      <a:pt x="28527" y="9"/>
                    </a:cubicBezTo>
                    <a:lnTo>
                      <a:pt x="28527" y="450"/>
                    </a:lnTo>
                    <a:lnTo>
                      <a:pt x="29540" y="450"/>
                    </a:lnTo>
                    <a:lnTo>
                      <a:pt x="29551" y="9"/>
                    </a:lnTo>
                    <a:cubicBezTo>
                      <a:pt x="29379" y="3"/>
                      <a:pt x="29206" y="0"/>
                      <a:pt x="29035" y="0"/>
                    </a:cubicBezTo>
                    <a:close/>
                    <a:moveTo>
                      <a:pt x="27504" y="33"/>
                    </a:moveTo>
                    <a:cubicBezTo>
                      <a:pt x="27158" y="45"/>
                      <a:pt x="26813" y="57"/>
                      <a:pt x="26480" y="81"/>
                    </a:cubicBezTo>
                    <a:lnTo>
                      <a:pt x="26503" y="533"/>
                    </a:lnTo>
                    <a:cubicBezTo>
                      <a:pt x="26837" y="509"/>
                      <a:pt x="27182" y="485"/>
                      <a:pt x="27515" y="473"/>
                    </a:cubicBezTo>
                    <a:lnTo>
                      <a:pt x="27504" y="33"/>
                    </a:lnTo>
                    <a:close/>
                    <a:moveTo>
                      <a:pt x="30575" y="33"/>
                    </a:moveTo>
                    <a:lnTo>
                      <a:pt x="30552" y="485"/>
                    </a:lnTo>
                    <a:cubicBezTo>
                      <a:pt x="30885" y="497"/>
                      <a:pt x="31230" y="509"/>
                      <a:pt x="31564" y="533"/>
                    </a:cubicBezTo>
                    <a:lnTo>
                      <a:pt x="31587" y="92"/>
                    </a:lnTo>
                    <a:cubicBezTo>
                      <a:pt x="31254" y="69"/>
                      <a:pt x="30909" y="45"/>
                      <a:pt x="30575" y="33"/>
                    </a:cubicBezTo>
                    <a:close/>
                    <a:moveTo>
                      <a:pt x="25456" y="164"/>
                    </a:moveTo>
                    <a:cubicBezTo>
                      <a:pt x="25122" y="200"/>
                      <a:pt x="24777" y="235"/>
                      <a:pt x="24444" y="283"/>
                    </a:cubicBezTo>
                    <a:lnTo>
                      <a:pt x="24491" y="724"/>
                    </a:lnTo>
                    <a:cubicBezTo>
                      <a:pt x="24825" y="676"/>
                      <a:pt x="25170" y="640"/>
                      <a:pt x="25503" y="616"/>
                    </a:cubicBezTo>
                    <a:lnTo>
                      <a:pt x="25456" y="164"/>
                    </a:lnTo>
                    <a:close/>
                    <a:moveTo>
                      <a:pt x="32611" y="176"/>
                    </a:moveTo>
                    <a:lnTo>
                      <a:pt x="32576" y="616"/>
                    </a:lnTo>
                    <a:cubicBezTo>
                      <a:pt x="32909" y="652"/>
                      <a:pt x="33242" y="688"/>
                      <a:pt x="33576" y="724"/>
                    </a:cubicBezTo>
                    <a:lnTo>
                      <a:pt x="33623" y="283"/>
                    </a:lnTo>
                    <a:cubicBezTo>
                      <a:pt x="33290" y="235"/>
                      <a:pt x="32945" y="200"/>
                      <a:pt x="32611" y="176"/>
                    </a:cubicBezTo>
                    <a:close/>
                    <a:moveTo>
                      <a:pt x="34647" y="414"/>
                    </a:moveTo>
                    <a:lnTo>
                      <a:pt x="34576" y="854"/>
                    </a:lnTo>
                    <a:cubicBezTo>
                      <a:pt x="34909" y="902"/>
                      <a:pt x="35255" y="950"/>
                      <a:pt x="35576" y="1009"/>
                    </a:cubicBezTo>
                    <a:lnTo>
                      <a:pt x="35659" y="569"/>
                    </a:lnTo>
                    <a:cubicBezTo>
                      <a:pt x="35314" y="509"/>
                      <a:pt x="34981" y="462"/>
                      <a:pt x="34647" y="414"/>
                    </a:cubicBezTo>
                    <a:close/>
                    <a:moveTo>
                      <a:pt x="23432" y="414"/>
                    </a:moveTo>
                    <a:cubicBezTo>
                      <a:pt x="23086" y="473"/>
                      <a:pt x="22753" y="521"/>
                      <a:pt x="22420" y="581"/>
                    </a:cubicBezTo>
                    <a:lnTo>
                      <a:pt x="22503" y="1021"/>
                    </a:lnTo>
                    <a:cubicBezTo>
                      <a:pt x="22824" y="962"/>
                      <a:pt x="23158" y="914"/>
                      <a:pt x="23491" y="854"/>
                    </a:cubicBezTo>
                    <a:lnTo>
                      <a:pt x="23432" y="414"/>
                    </a:lnTo>
                    <a:close/>
                    <a:moveTo>
                      <a:pt x="36659" y="747"/>
                    </a:moveTo>
                    <a:lnTo>
                      <a:pt x="36576" y="1188"/>
                    </a:lnTo>
                    <a:cubicBezTo>
                      <a:pt x="36909" y="1247"/>
                      <a:pt x="37243" y="1319"/>
                      <a:pt x="37564" y="1390"/>
                    </a:cubicBezTo>
                    <a:lnTo>
                      <a:pt x="37660" y="950"/>
                    </a:lnTo>
                    <a:cubicBezTo>
                      <a:pt x="37326" y="878"/>
                      <a:pt x="36993" y="819"/>
                      <a:pt x="36659" y="747"/>
                    </a:cubicBezTo>
                    <a:close/>
                    <a:moveTo>
                      <a:pt x="21408" y="783"/>
                    </a:moveTo>
                    <a:cubicBezTo>
                      <a:pt x="21086" y="854"/>
                      <a:pt x="20741" y="926"/>
                      <a:pt x="20419" y="1009"/>
                    </a:cubicBezTo>
                    <a:lnTo>
                      <a:pt x="20515" y="1438"/>
                    </a:lnTo>
                    <a:cubicBezTo>
                      <a:pt x="20848" y="1366"/>
                      <a:pt x="21181" y="1283"/>
                      <a:pt x="21503" y="1224"/>
                    </a:cubicBezTo>
                    <a:lnTo>
                      <a:pt x="21408" y="783"/>
                    </a:lnTo>
                    <a:close/>
                    <a:moveTo>
                      <a:pt x="38660" y="1188"/>
                    </a:moveTo>
                    <a:lnTo>
                      <a:pt x="38553" y="1616"/>
                    </a:lnTo>
                    <a:cubicBezTo>
                      <a:pt x="38886" y="1700"/>
                      <a:pt x="39207" y="1783"/>
                      <a:pt x="39541" y="1867"/>
                    </a:cubicBezTo>
                    <a:lnTo>
                      <a:pt x="39648" y="1426"/>
                    </a:lnTo>
                    <a:cubicBezTo>
                      <a:pt x="39326" y="1343"/>
                      <a:pt x="38993" y="1259"/>
                      <a:pt x="38660" y="1188"/>
                    </a:cubicBezTo>
                    <a:close/>
                    <a:moveTo>
                      <a:pt x="19419" y="1259"/>
                    </a:moveTo>
                    <a:cubicBezTo>
                      <a:pt x="19098" y="1343"/>
                      <a:pt x="18764" y="1438"/>
                      <a:pt x="18443" y="1545"/>
                    </a:cubicBezTo>
                    <a:lnTo>
                      <a:pt x="18562" y="1962"/>
                    </a:lnTo>
                    <a:cubicBezTo>
                      <a:pt x="18883" y="1867"/>
                      <a:pt x="19217" y="1783"/>
                      <a:pt x="19538" y="1688"/>
                    </a:cubicBezTo>
                    <a:lnTo>
                      <a:pt x="19419" y="1259"/>
                    </a:lnTo>
                    <a:close/>
                    <a:moveTo>
                      <a:pt x="40636" y="1700"/>
                    </a:moveTo>
                    <a:lnTo>
                      <a:pt x="40517" y="2128"/>
                    </a:lnTo>
                    <a:cubicBezTo>
                      <a:pt x="40839" y="2224"/>
                      <a:pt x="41160" y="2319"/>
                      <a:pt x="41481" y="2426"/>
                    </a:cubicBezTo>
                    <a:lnTo>
                      <a:pt x="41612" y="1997"/>
                    </a:lnTo>
                    <a:cubicBezTo>
                      <a:pt x="41291" y="1890"/>
                      <a:pt x="40958" y="1795"/>
                      <a:pt x="40636" y="1700"/>
                    </a:cubicBezTo>
                    <a:close/>
                    <a:moveTo>
                      <a:pt x="17467" y="1855"/>
                    </a:moveTo>
                    <a:cubicBezTo>
                      <a:pt x="17145" y="1962"/>
                      <a:pt x="16812" y="2069"/>
                      <a:pt x="16490" y="2188"/>
                    </a:cubicBezTo>
                    <a:lnTo>
                      <a:pt x="16645" y="2605"/>
                    </a:lnTo>
                    <a:cubicBezTo>
                      <a:pt x="16967" y="2486"/>
                      <a:pt x="17288" y="2378"/>
                      <a:pt x="17598" y="2271"/>
                    </a:cubicBezTo>
                    <a:lnTo>
                      <a:pt x="17467" y="1855"/>
                    </a:lnTo>
                    <a:close/>
                    <a:moveTo>
                      <a:pt x="42589" y="2307"/>
                    </a:moveTo>
                    <a:lnTo>
                      <a:pt x="42446" y="2724"/>
                    </a:lnTo>
                    <a:lnTo>
                      <a:pt x="42541" y="2759"/>
                    </a:lnTo>
                    <a:cubicBezTo>
                      <a:pt x="42827" y="2855"/>
                      <a:pt x="43125" y="2950"/>
                      <a:pt x="43410" y="3057"/>
                    </a:cubicBezTo>
                    <a:lnTo>
                      <a:pt x="43553" y="2640"/>
                    </a:lnTo>
                    <a:cubicBezTo>
                      <a:pt x="43267" y="2533"/>
                      <a:pt x="42970" y="2426"/>
                      <a:pt x="42672" y="2331"/>
                    </a:cubicBezTo>
                    <a:lnTo>
                      <a:pt x="42589" y="2307"/>
                    </a:lnTo>
                    <a:close/>
                    <a:moveTo>
                      <a:pt x="15538" y="2545"/>
                    </a:moveTo>
                    <a:cubicBezTo>
                      <a:pt x="15228" y="2676"/>
                      <a:pt x="14907" y="2807"/>
                      <a:pt x="14597" y="2938"/>
                    </a:cubicBezTo>
                    <a:lnTo>
                      <a:pt x="14764" y="3343"/>
                    </a:lnTo>
                    <a:cubicBezTo>
                      <a:pt x="15073" y="3212"/>
                      <a:pt x="15395" y="3081"/>
                      <a:pt x="15704" y="2962"/>
                    </a:cubicBezTo>
                    <a:lnTo>
                      <a:pt x="15538" y="2545"/>
                    </a:lnTo>
                    <a:close/>
                    <a:moveTo>
                      <a:pt x="44518" y="2998"/>
                    </a:moveTo>
                    <a:lnTo>
                      <a:pt x="44351" y="3414"/>
                    </a:lnTo>
                    <a:cubicBezTo>
                      <a:pt x="44672" y="3533"/>
                      <a:pt x="44982" y="3664"/>
                      <a:pt x="45292" y="3795"/>
                    </a:cubicBezTo>
                    <a:lnTo>
                      <a:pt x="45458" y="3379"/>
                    </a:lnTo>
                    <a:cubicBezTo>
                      <a:pt x="45149" y="3248"/>
                      <a:pt x="44839" y="3117"/>
                      <a:pt x="44518" y="2998"/>
                    </a:cubicBezTo>
                    <a:close/>
                    <a:moveTo>
                      <a:pt x="13657" y="3355"/>
                    </a:moveTo>
                    <a:cubicBezTo>
                      <a:pt x="13347" y="3498"/>
                      <a:pt x="13037" y="3641"/>
                      <a:pt x="12728" y="3795"/>
                    </a:cubicBezTo>
                    <a:lnTo>
                      <a:pt x="12930" y="4200"/>
                    </a:lnTo>
                    <a:cubicBezTo>
                      <a:pt x="13228" y="4045"/>
                      <a:pt x="13538" y="3902"/>
                      <a:pt x="13847" y="3760"/>
                    </a:cubicBezTo>
                    <a:lnTo>
                      <a:pt x="13657" y="3355"/>
                    </a:lnTo>
                    <a:close/>
                    <a:moveTo>
                      <a:pt x="46399" y="3795"/>
                    </a:moveTo>
                    <a:lnTo>
                      <a:pt x="46208" y="4200"/>
                    </a:lnTo>
                    <a:cubicBezTo>
                      <a:pt x="46518" y="4343"/>
                      <a:pt x="46827" y="4486"/>
                      <a:pt x="47125" y="4641"/>
                    </a:cubicBezTo>
                    <a:lnTo>
                      <a:pt x="47327" y="4236"/>
                    </a:lnTo>
                    <a:cubicBezTo>
                      <a:pt x="47018" y="4093"/>
                      <a:pt x="46708" y="3938"/>
                      <a:pt x="46399" y="3795"/>
                    </a:cubicBezTo>
                    <a:close/>
                    <a:moveTo>
                      <a:pt x="11823" y="4260"/>
                    </a:moveTo>
                    <a:cubicBezTo>
                      <a:pt x="11525" y="4414"/>
                      <a:pt x="11216" y="4581"/>
                      <a:pt x="10918" y="4748"/>
                    </a:cubicBezTo>
                    <a:lnTo>
                      <a:pt x="11144" y="5141"/>
                    </a:lnTo>
                    <a:cubicBezTo>
                      <a:pt x="11430" y="4974"/>
                      <a:pt x="11728" y="4807"/>
                      <a:pt x="12025" y="4653"/>
                    </a:cubicBezTo>
                    <a:lnTo>
                      <a:pt x="11823" y="4260"/>
                    </a:lnTo>
                    <a:close/>
                    <a:moveTo>
                      <a:pt x="48232" y="4712"/>
                    </a:moveTo>
                    <a:lnTo>
                      <a:pt x="48018" y="5105"/>
                    </a:lnTo>
                    <a:cubicBezTo>
                      <a:pt x="48316" y="5272"/>
                      <a:pt x="48613" y="5426"/>
                      <a:pt x="48899" y="5605"/>
                    </a:cubicBezTo>
                    <a:lnTo>
                      <a:pt x="49125" y="5212"/>
                    </a:lnTo>
                    <a:cubicBezTo>
                      <a:pt x="48828" y="5045"/>
                      <a:pt x="48530" y="4879"/>
                      <a:pt x="48232" y="4712"/>
                    </a:cubicBezTo>
                    <a:close/>
                    <a:moveTo>
                      <a:pt x="10037" y="5260"/>
                    </a:moveTo>
                    <a:cubicBezTo>
                      <a:pt x="9751" y="5438"/>
                      <a:pt x="9454" y="5617"/>
                      <a:pt x="9168" y="5807"/>
                    </a:cubicBezTo>
                    <a:lnTo>
                      <a:pt x="9406" y="6177"/>
                    </a:lnTo>
                    <a:cubicBezTo>
                      <a:pt x="9692" y="5998"/>
                      <a:pt x="9978" y="5819"/>
                      <a:pt x="10263" y="5653"/>
                    </a:cubicBezTo>
                    <a:lnTo>
                      <a:pt x="10037" y="5260"/>
                    </a:lnTo>
                    <a:close/>
                    <a:moveTo>
                      <a:pt x="49994" y="5748"/>
                    </a:moveTo>
                    <a:lnTo>
                      <a:pt x="49756" y="6129"/>
                    </a:lnTo>
                    <a:cubicBezTo>
                      <a:pt x="50042" y="6308"/>
                      <a:pt x="50328" y="6486"/>
                      <a:pt x="50602" y="6677"/>
                    </a:cubicBezTo>
                    <a:lnTo>
                      <a:pt x="50852" y="6308"/>
                    </a:lnTo>
                    <a:cubicBezTo>
                      <a:pt x="50578" y="6117"/>
                      <a:pt x="50292" y="5927"/>
                      <a:pt x="49994" y="5748"/>
                    </a:cubicBezTo>
                    <a:close/>
                    <a:moveTo>
                      <a:pt x="8311" y="6367"/>
                    </a:moveTo>
                    <a:cubicBezTo>
                      <a:pt x="8025" y="6546"/>
                      <a:pt x="7739" y="6748"/>
                      <a:pt x="7465" y="6939"/>
                    </a:cubicBezTo>
                    <a:lnTo>
                      <a:pt x="7727" y="7308"/>
                    </a:lnTo>
                    <a:cubicBezTo>
                      <a:pt x="8001" y="7117"/>
                      <a:pt x="8275" y="6915"/>
                      <a:pt x="8561" y="6736"/>
                    </a:cubicBezTo>
                    <a:lnTo>
                      <a:pt x="8311" y="6367"/>
                    </a:lnTo>
                    <a:close/>
                    <a:moveTo>
                      <a:pt x="51685" y="6903"/>
                    </a:moveTo>
                    <a:lnTo>
                      <a:pt x="51423" y="7260"/>
                    </a:lnTo>
                    <a:cubicBezTo>
                      <a:pt x="51697" y="7462"/>
                      <a:pt x="51959" y="7665"/>
                      <a:pt x="52221" y="7879"/>
                    </a:cubicBezTo>
                    <a:lnTo>
                      <a:pt x="52507" y="7534"/>
                    </a:lnTo>
                    <a:cubicBezTo>
                      <a:pt x="52233" y="7320"/>
                      <a:pt x="51959" y="7105"/>
                      <a:pt x="51685" y="6903"/>
                    </a:cubicBezTo>
                    <a:close/>
                    <a:moveTo>
                      <a:pt x="6644" y="7546"/>
                    </a:moveTo>
                    <a:cubicBezTo>
                      <a:pt x="6370" y="7748"/>
                      <a:pt x="6096" y="7963"/>
                      <a:pt x="5822" y="8177"/>
                    </a:cubicBezTo>
                    <a:lnTo>
                      <a:pt x="6108" y="8522"/>
                    </a:lnTo>
                    <a:cubicBezTo>
                      <a:pt x="6370" y="8320"/>
                      <a:pt x="6632" y="8105"/>
                      <a:pt x="6906" y="7903"/>
                    </a:cubicBezTo>
                    <a:lnTo>
                      <a:pt x="6644" y="7546"/>
                    </a:lnTo>
                    <a:close/>
                    <a:moveTo>
                      <a:pt x="53293" y="8189"/>
                    </a:moveTo>
                    <a:lnTo>
                      <a:pt x="52995" y="8522"/>
                    </a:lnTo>
                    <a:cubicBezTo>
                      <a:pt x="53257" y="8748"/>
                      <a:pt x="53507" y="8975"/>
                      <a:pt x="53745" y="9201"/>
                    </a:cubicBezTo>
                    <a:lnTo>
                      <a:pt x="54055" y="8879"/>
                    </a:lnTo>
                    <a:cubicBezTo>
                      <a:pt x="53804" y="8641"/>
                      <a:pt x="53554" y="8415"/>
                      <a:pt x="53293" y="8189"/>
                    </a:cubicBezTo>
                    <a:close/>
                    <a:moveTo>
                      <a:pt x="5036" y="8820"/>
                    </a:moveTo>
                    <a:cubicBezTo>
                      <a:pt x="4775" y="9034"/>
                      <a:pt x="4513" y="9260"/>
                      <a:pt x="4251" y="9486"/>
                    </a:cubicBezTo>
                    <a:lnTo>
                      <a:pt x="4548" y="9820"/>
                    </a:lnTo>
                    <a:cubicBezTo>
                      <a:pt x="4798" y="9594"/>
                      <a:pt x="5060" y="9379"/>
                      <a:pt x="5322" y="9165"/>
                    </a:cubicBezTo>
                    <a:lnTo>
                      <a:pt x="5036" y="8820"/>
                    </a:lnTo>
                    <a:close/>
                    <a:moveTo>
                      <a:pt x="54781" y="9594"/>
                    </a:moveTo>
                    <a:lnTo>
                      <a:pt x="54471" y="9903"/>
                    </a:lnTo>
                    <a:cubicBezTo>
                      <a:pt x="54697" y="10141"/>
                      <a:pt x="54936" y="10391"/>
                      <a:pt x="55162" y="10641"/>
                    </a:cubicBezTo>
                    <a:lnTo>
                      <a:pt x="55483" y="10344"/>
                    </a:lnTo>
                    <a:cubicBezTo>
                      <a:pt x="55257" y="10082"/>
                      <a:pt x="55019" y="9832"/>
                      <a:pt x="54781" y="9594"/>
                    </a:cubicBezTo>
                    <a:close/>
                    <a:moveTo>
                      <a:pt x="3489" y="10165"/>
                    </a:moveTo>
                    <a:cubicBezTo>
                      <a:pt x="3239" y="10403"/>
                      <a:pt x="2989" y="10641"/>
                      <a:pt x="2750" y="10880"/>
                    </a:cubicBezTo>
                    <a:lnTo>
                      <a:pt x="3060" y="11201"/>
                    </a:lnTo>
                    <a:cubicBezTo>
                      <a:pt x="3298" y="10963"/>
                      <a:pt x="3548" y="10725"/>
                      <a:pt x="3798" y="10499"/>
                    </a:cubicBezTo>
                    <a:lnTo>
                      <a:pt x="3489" y="10165"/>
                    </a:lnTo>
                    <a:close/>
                    <a:moveTo>
                      <a:pt x="56162" y="11118"/>
                    </a:moveTo>
                    <a:lnTo>
                      <a:pt x="55817" y="11403"/>
                    </a:lnTo>
                    <a:cubicBezTo>
                      <a:pt x="56031" y="11653"/>
                      <a:pt x="56245" y="11927"/>
                      <a:pt x="56448" y="12189"/>
                    </a:cubicBezTo>
                    <a:lnTo>
                      <a:pt x="56805" y="11915"/>
                    </a:lnTo>
                    <a:cubicBezTo>
                      <a:pt x="56591" y="11642"/>
                      <a:pt x="56376" y="11380"/>
                      <a:pt x="56162" y="11118"/>
                    </a:cubicBezTo>
                    <a:close/>
                    <a:moveTo>
                      <a:pt x="2024" y="11606"/>
                    </a:moveTo>
                    <a:cubicBezTo>
                      <a:pt x="1786" y="11856"/>
                      <a:pt x="1548" y="12106"/>
                      <a:pt x="1322" y="12356"/>
                    </a:cubicBezTo>
                    <a:lnTo>
                      <a:pt x="1655" y="12654"/>
                    </a:lnTo>
                    <a:cubicBezTo>
                      <a:pt x="1881" y="12404"/>
                      <a:pt x="2108" y="12153"/>
                      <a:pt x="2346" y="11915"/>
                    </a:cubicBezTo>
                    <a:lnTo>
                      <a:pt x="2024" y="11606"/>
                    </a:lnTo>
                    <a:close/>
                    <a:moveTo>
                      <a:pt x="57412" y="12749"/>
                    </a:moveTo>
                    <a:lnTo>
                      <a:pt x="57043" y="12999"/>
                    </a:lnTo>
                    <a:cubicBezTo>
                      <a:pt x="57233" y="13273"/>
                      <a:pt x="57424" y="13558"/>
                      <a:pt x="57603" y="13832"/>
                    </a:cubicBezTo>
                    <a:lnTo>
                      <a:pt x="57984" y="13594"/>
                    </a:lnTo>
                    <a:cubicBezTo>
                      <a:pt x="57793" y="13308"/>
                      <a:pt x="57603" y="13023"/>
                      <a:pt x="57412" y="12749"/>
                    </a:cubicBezTo>
                    <a:close/>
                    <a:moveTo>
                      <a:pt x="643" y="13130"/>
                    </a:moveTo>
                    <a:cubicBezTo>
                      <a:pt x="214" y="13630"/>
                      <a:pt x="0" y="13928"/>
                      <a:pt x="0" y="13939"/>
                    </a:cubicBezTo>
                    <a:lnTo>
                      <a:pt x="357" y="14201"/>
                    </a:lnTo>
                    <a:cubicBezTo>
                      <a:pt x="357" y="14201"/>
                      <a:pt x="572" y="13904"/>
                      <a:pt x="988" y="13416"/>
                    </a:cubicBezTo>
                    <a:lnTo>
                      <a:pt x="643" y="13130"/>
                    </a:lnTo>
                    <a:close/>
                    <a:moveTo>
                      <a:pt x="58519" y="14475"/>
                    </a:moveTo>
                    <a:lnTo>
                      <a:pt x="58138" y="14701"/>
                    </a:lnTo>
                    <a:cubicBezTo>
                      <a:pt x="58305" y="14987"/>
                      <a:pt x="58472" y="15285"/>
                      <a:pt x="58627" y="15571"/>
                    </a:cubicBezTo>
                    <a:lnTo>
                      <a:pt x="59019" y="15368"/>
                    </a:lnTo>
                    <a:cubicBezTo>
                      <a:pt x="58853" y="15059"/>
                      <a:pt x="58686" y="14761"/>
                      <a:pt x="58519" y="14475"/>
                    </a:cubicBezTo>
                    <a:close/>
                    <a:moveTo>
                      <a:pt x="59484" y="16273"/>
                    </a:moveTo>
                    <a:lnTo>
                      <a:pt x="59079" y="16475"/>
                    </a:lnTo>
                    <a:cubicBezTo>
                      <a:pt x="59234" y="16773"/>
                      <a:pt x="59377" y="17083"/>
                      <a:pt x="59508" y="17392"/>
                    </a:cubicBezTo>
                    <a:lnTo>
                      <a:pt x="59912" y="17214"/>
                    </a:lnTo>
                    <a:cubicBezTo>
                      <a:pt x="59781" y="16892"/>
                      <a:pt x="59639" y="16583"/>
                      <a:pt x="59484" y="16273"/>
                    </a:cubicBezTo>
                    <a:close/>
                    <a:moveTo>
                      <a:pt x="60305" y="18154"/>
                    </a:moveTo>
                    <a:lnTo>
                      <a:pt x="59900" y="18321"/>
                    </a:lnTo>
                    <a:cubicBezTo>
                      <a:pt x="60020" y="18630"/>
                      <a:pt x="60139" y="18952"/>
                      <a:pt x="60246" y="19262"/>
                    </a:cubicBezTo>
                    <a:lnTo>
                      <a:pt x="60674" y="19119"/>
                    </a:lnTo>
                    <a:cubicBezTo>
                      <a:pt x="60555" y="18797"/>
                      <a:pt x="60436" y="18476"/>
                      <a:pt x="60305" y="18154"/>
                    </a:cubicBezTo>
                    <a:close/>
                    <a:moveTo>
                      <a:pt x="60996" y="20083"/>
                    </a:moveTo>
                    <a:lnTo>
                      <a:pt x="60567" y="20226"/>
                    </a:lnTo>
                    <a:cubicBezTo>
                      <a:pt x="60674" y="20535"/>
                      <a:pt x="60770" y="20869"/>
                      <a:pt x="60865" y="21190"/>
                    </a:cubicBezTo>
                    <a:lnTo>
                      <a:pt x="61294" y="21071"/>
                    </a:lnTo>
                    <a:cubicBezTo>
                      <a:pt x="61198" y="20738"/>
                      <a:pt x="61103" y="20405"/>
                      <a:pt x="60996" y="20083"/>
                    </a:cubicBezTo>
                    <a:close/>
                    <a:moveTo>
                      <a:pt x="61544" y="22059"/>
                    </a:moveTo>
                    <a:lnTo>
                      <a:pt x="61115" y="22167"/>
                    </a:lnTo>
                    <a:cubicBezTo>
                      <a:pt x="61198" y="22500"/>
                      <a:pt x="61270" y="22821"/>
                      <a:pt x="61341" y="23155"/>
                    </a:cubicBezTo>
                    <a:lnTo>
                      <a:pt x="61770" y="23060"/>
                    </a:lnTo>
                    <a:cubicBezTo>
                      <a:pt x="61710" y="22726"/>
                      <a:pt x="61627" y="22393"/>
                      <a:pt x="61544" y="22059"/>
                    </a:cubicBezTo>
                    <a:close/>
                    <a:moveTo>
                      <a:pt x="61972" y="24072"/>
                    </a:moveTo>
                    <a:lnTo>
                      <a:pt x="61532" y="24143"/>
                    </a:lnTo>
                    <a:cubicBezTo>
                      <a:pt x="61591" y="24476"/>
                      <a:pt x="61651" y="24810"/>
                      <a:pt x="61698" y="25143"/>
                    </a:cubicBezTo>
                    <a:lnTo>
                      <a:pt x="62139" y="25084"/>
                    </a:lnTo>
                    <a:cubicBezTo>
                      <a:pt x="62091" y="24738"/>
                      <a:pt x="62032" y="24405"/>
                      <a:pt x="61972" y="24072"/>
                    </a:cubicBezTo>
                    <a:close/>
                    <a:moveTo>
                      <a:pt x="62270" y="26096"/>
                    </a:moveTo>
                    <a:lnTo>
                      <a:pt x="61829" y="26143"/>
                    </a:lnTo>
                    <a:cubicBezTo>
                      <a:pt x="61865" y="26477"/>
                      <a:pt x="61901" y="26822"/>
                      <a:pt x="61936" y="27155"/>
                    </a:cubicBezTo>
                    <a:lnTo>
                      <a:pt x="62377" y="27108"/>
                    </a:lnTo>
                    <a:cubicBezTo>
                      <a:pt x="62353" y="26774"/>
                      <a:pt x="62317" y="26429"/>
                      <a:pt x="62270" y="26096"/>
                    </a:cubicBezTo>
                    <a:close/>
                    <a:moveTo>
                      <a:pt x="62460" y="28132"/>
                    </a:moveTo>
                    <a:lnTo>
                      <a:pt x="62020" y="28167"/>
                    </a:lnTo>
                    <a:cubicBezTo>
                      <a:pt x="62044" y="28501"/>
                      <a:pt x="62056" y="28834"/>
                      <a:pt x="62067" y="29179"/>
                    </a:cubicBezTo>
                    <a:lnTo>
                      <a:pt x="62520" y="29156"/>
                    </a:lnTo>
                    <a:cubicBezTo>
                      <a:pt x="62508" y="28810"/>
                      <a:pt x="62484" y="28477"/>
                      <a:pt x="62460" y="28132"/>
                    </a:cubicBezTo>
                    <a:close/>
                    <a:moveTo>
                      <a:pt x="62544" y="30180"/>
                    </a:moveTo>
                    <a:lnTo>
                      <a:pt x="62091" y="30191"/>
                    </a:lnTo>
                    <a:cubicBezTo>
                      <a:pt x="62103" y="30394"/>
                      <a:pt x="62103" y="30608"/>
                      <a:pt x="62103" y="30811"/>
                    </a:cubicBezTo>
                    <a:cubicBezTo>
                      <a:pt x="62103" y="30942"/>
                      <a:pt x="62103" y="31072"/>
                      <a:pt x="62103" y="31203"/>
                    </a:cubicBezTo>
                    <a:lnTo>
                      <a:pt x="62544" y="31203"/>
                    </a:lnTo>
                    <a:cubicBezTo>
                      <a:pt x="62544" y="31072"/>
                      <a:pt x="62544" y="30942"/>
                      <a:pt x="62544" y="30811"/>
                    </a:cubicBezTo>
                    <a:cubicBezTo>
                      <a:pt x="62544" y="30608"/>
                      <a:pt x="62544" y="30394"/>
                      <a:pt x="62544" y="30180"/>
                    </a:cubicBezTo>
                    <a:close/>
                    <a:moveTo>
                      <a:pt x="62079" y="32215"/>
                    </a:moveTo>
                    <a:cubicBezTo>
                      <a:pt x="62067" y="32537"/>
                      <a:pt x="62056" y="32882"/>
                      <a:pt x="62032" y="33228"/>
                    </a:cubicBezTo>
                    <a:lnTo>
                      <a:pt x="62484" y="33251"/>
                    </a:lnTo>
                    <a:cubicBezTo>
                      <a:pt x="62496" y="32906"/>
                      <a:pt x="62520" y="32561"/>
                      <a:pt x="62520" y="32227"/>
                    </a:cubicBezTo>
                    <a:lnTo>
                      <a:pt x="62079" y="32215"/>
                    </a:lnTo>
                    <a:close/>
                    <a:moveTo>
                      <a:pt x="61972" y="34228"/>
                    </a:moveTo>
                    <a:cubicBezTo>
                      <a:pt x="61936" y="34573"/>
                      <a:pt x="61913" y="34906"/>
                      <a:pt x="61877" y="35240"/>
                    </a:cubicBezTo>
                    <a:lnTo>
                      <a:pt x="62317" y="35287"/>
                    </a:lnTo>
                    <a:cubicBezTo>
                      <a:pt x="62353" y="34954"/>
                      <a:pt x="62389" y="34609"/>
                      <a:pt x="62413" y="34263"/>
                    </a:cubicBezTo>
                    <a:lnTo>
                      <a:pt x="61972" y="34228"/>
                    </a:lnTo>
                    <a:close/>
                    <a:moveTo>
                      <a:pt x="61770" y="36252"/>
                    </a:moveTo>
                    <a:cubicBezTo>
                      <a:pt x="61722" y="36585"/>
                      <a:pt x="61675" y="36918"/>
                      <a:pt x="61627" y="37252"/>
                    </a:cubicBezTo>
                    <a:lnTo>
                      <a:pt x="62079" y="37311"/>
                    </a:lnTo>
                    <a:cubicBezTo>
                      <a:pt x="62127" y="36978"/>
                      <a:pt x="62163" y="36633"/>
                      <a:pt x="62210" y="36299"/>
                    </a:cubicBezTo>
                    <a:lnTo>
                      <a:pt x="61770" y="36252"/>
                    </a:lnTo>
                    <a:close/>
                    <a:moveTo>
                      <a:pt x="61472" y="38252"/>
                    </a:moveTo>
                    <a:cubicBezTo>
                      <a:pt x="61424" y="38585"/>
                      <a:pt x="61365" y="38919"/>
                      <a:pt x="61294" y="39252"/>
                    </a:cubicBezTo>
                    <a:lnTo>
                      <a:pt x="61734" y="39335"/>
                    </a:lnTo>
                    <a:cubicBezTo>
                      <a:pt x="61794" y="39002"/>
                      <a:pt x="61865" y="38669"/>
                      <a:pt x="61913" y="38323"/>
                    </a:cubicBezTo>
                    <a:lnTo>
                      <a:pt x="61472" y="38252"/>
                    </a:lnTo>
                    <a:close/>
                    <a:moveTo>
                      <a:pt x="61091" y="40240"/>
                    </a:moveTo>
                    <a:cubicBezTo>
                      <a:pt x="61020" y="40586"/>
                      <a:pt x="60948" y="40919"/>
                      <a:pt x="60865" y="41228"/>
                    </a:cubicBezTo>
                    <a:lnTo>
                      <a:pt x="61305" y="41336"/>
                    </a:lnTo>
                    <a:cubicBezTo>
                      <a:pt x="61377" y="41014"/>
                      <a:pt x="61460" y="40681"/>
                      <a:pt x="61532" y="40336"/>
                    </a:cubicBezTo>
                    <a:lnTo>
                      <a:pt x="61091" y="4024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0"/>
              <p:cNvSpPr/>
              <p:nvPr/>
            </p:nvSpPr>
            <p:spPr>
              <a:xfrm>
                <a:off x="4686738" y="2613488"/>
                <a:ext cx="1479375" cy="623025"/>
              </a:xfrm>
              <a:custGeom>
                <a:avLst/>
                <a:gdLst/>
                <a:ahLst/>
                <a:cxnLst/>
                <a:rect l="l" t="t" r="r" b="b"/>
                <a:pathLst>
                  <a:path w="59175" h="24921" extrusionOk="0">
                    <a:moveTo>
                      <a:pt x="17003" y="1"/>
                    </a:moveTo>
                    <a:cubicBezTo>
                      <a:pt x="16657" y="1"/>
                      <a:pt x="16312" y="13"/>
                      <a:pt x="15979" y="24"/>
                    </a:cubicBezTo>
                    <a:lnTo>
                      <a:pt x="15991" y="465"/>
                    </a:lnTo>
                    <a:cubicBezTo>
                      <a:pt x="16324" y="453"/>
                      <a:pt x="16669" y="453"/>
                      <a:pt x="17003" y="453"/>
                    </a:cubicBezTo>
                    <a:lnTo>
                      <a:pt x="17003" y="1"/>
                    </a:lnTo>
                    <a:close/>
                    <a:moveTo>
                      <a:pt x="18015" y="1"/>
                    </a:moveTo>
                    <a:lnTo>
                      <a:pt x="18015" y="453"/>
                    </a:lnTo>
                    <a:cubicBezTo>
                      <a:pt x="18348" y="453"/>
                      <a:pt x="18693" y="465"/>
                      <a:pt x="19027" y="465"/>
                    </a:cubicBezTo>
                    <a:lnTo>
                      <a:pt x="19039" y="24"/>
                    </a:lnTo>
                    <a:cubicBezTo>
                      <a:pt x="18705" y="13"/>
                      <a:pt x="18360" y="1"/>
                      <a:pt x="18015" y="1"/>
                    </a:cubicBezTo>
                    <a:close/>
                    <a:moveTo>
                      <a:pt x="14955" y="60"/>
                    </a:moveTo>
                    <a:cubicBezTo>
                      <a:pt x="14621" y="84"/>
                      <a:pt x="14276" y="96"/>
                      <a:pt x="13931" y="120"/>
                    </a:cubicBezTo>
                    <a:lnTo>
                      <a:pt x="13967" y="572"/>
                    </a:lnTo>
                    <a:cubicBezTo>
                      <a:pt x="14300" y="548"/>
                      <a:pt x="14645" y="525"/>
                      <a:pt x="14979" y="513"/>
                    </a:cubicBezTo>
                    <a:lnTo>
                      <a:pt x="14955" y="60"/>
                    </a:lnTo>
                    <a:close/>
                    <a:moveTo>
                      <a:pt x="20063" y="60"/>
                    </a:moveTo>
                    <a:lnTo>
                      <a:pt x="20039" y="513"/>
                    </a:lnTo>
                    <a:cubicBezTo>
                      <a:pt x="20372" y="525"/>
                      <a:pt x="20717" y="548"/>
                      <a:pt x="21051" y="572"/>
                    </a:cubicBezTo>
                    <a:lnTo>
                      <a:pt x="21087" y="120"/>
                    </a:lnTo>
                    <a:cubicBezTo>
                      <a:pt x="20741" y="96"/>
                      <a:pt x="20408" y="84"/>
                      <a:pt x="20063" y="60"/>
                    </a:cubicBezTo>
                    <a:close/>
                    <a:moveTo>
                      <a:pt x="12919" y="203"/>
                    </a:moveTo>
                    <a:cubicBezTo>
                      <a:pt x="12574" y="227"/>
                      <a:pt x="12240" y="263"/>
                      <a:pt x="11895" y="298"/>
                    </a:cubicBezTo>
                    <a:lnTo>
                      <a:pt x="11943" y="751"/>
                    </a:lnTo>
                    <a:cubicBezTo>
                      <a:pt x="12276" y="715"/>
                      <a:pt x="12621" y="679"/>
                      <a:pt x="12955" y="644"/>
                    </a:cubicBezTo>
                    <a:lnTo>
                      <a:pt x="12919" y="203"/>
                    </a:lnTo>
                    <a:close/>
                    <a:moveTo>
                      <a:pt x="22099" y="203"/>
                    </a:moveTo>
                    <a:lnTo>
                      <a:pt x="22063" y="644"/>
                    </a:lnTo>
                    <a:cubicBezTo>
                      <a:pt x="22396" y="679"/>
                      <a:pt x="22741" y="715"/>
                      <a:pt x="23075" y="751"/>
                    </a:cubicBezTo>
                    <a:lnTo>
                      <a:pt x="23122" y="310"/>
                    </a:lnTo>
                    <a:cubicBezTo>
                      <a:pt x="22789" y="263"/>
                      <a:pt x="22444" y="239"/>
                      <a:pt x="22099" y="203"/>
                    </a:cubicBezTo>
                    <a:close/>
                    <a:moveTo>
                      <a:pt x="24135" y="429"/>
                    </a:moveTo>
                    <a:lnTo>
                      <a:pt x="24075" y="870"/>
                    </a:lnTo>
                    <a:cubicBezTo>
                      <a:pt x="24408" y="906"/>
                      <a:pt x="24754" y="953"/>
                      <a:pt x="25075" y="1001"/>
                    </a:cubicBezTo>
                    <a:lnTo>
                      <a:pt x="25147" y="560"/>
                    </a:lnTo>
                    <a:cubicBezTo>
                      <a:pt x="24813" y="513"/>
                      <a:pt x="24468" y="465"/>
                      <a:pt x="24135" y="429"/>
                    </a:cubicBezTo>
                    <a:close/>
                    <a:moveTo>
                      <a:pt x="10883" y="429"/>
                    </a:moveTo>
                    <a:cubicBezTo>
                      <a:pt x="10549" y="465"/>
                      <a:pt x="10204" y="513"/>
                      <a:pt x="9871" y="560"/>
                    </a:cubicBezTo>
                    <a:lnTo>
                      <a:pt x="9942" y="1013"/>
                    </a:lnTo>
                    <a:cubicBezTo>
                      <a:pt x="10276" y="953"/>
                      <a:pt x="10609" y="906"/>
                      <a:pt x="10942" y="870"/>
                    </a:cubicBezTo>
                    <a:lnTo>
                      <a:pt x="10883" y="429"/>
                    </a:lnTo>
                    <a:close/>
                    <a:moveTo>
                      <a:pt x="8859" y="727"/>
                    </a:moveTo>
                    <a:cubicBezTo>
                      <a:pt x="8525" y="786"/>
                      <a:pt x="8192" y="846"/>
                      <a:pt x="7859" y="906"/>
                    </a:cubicBezTo>
                    <a:lnTo>
                      <a:pt x="7942" y="1346"/>
                    </a:lnTo>
                    <a:cubicBezTo>
                      <a:pt x="8263" y="1287"/>
                      <a:pt x="8609" y="1227"/>
                      <a:pt x="8942" y="1167"/>
                    </a:cubicBezTo>
                    <a:lnTo>
                      <a:pt x="8859" y="727"/>
                    </a:lnTo>
                    <a:close/>
                    <a:moveTo>
                      <a:pt x="26159" y="727"/>
                    </a:moveTo>
                    <a:lnTo>
                      <a:pt x="26087" y="1167"/>
                    </a:lnTo>
                    <a:cubicBezTo>
                      <a:pt x="26409" y="1215"/>
                      <a:pt x="26742" y="1275"/>
                      <a:pt x="27075" y="1346"/>
                    </a:cubicBezTo>
                    <a:lnTo>
                      <a:pt x="27159" y="906"/>
                    </a:lnTo>
                    <a:cubicBezTo>
                      <a:pt x="26825" y="846"/>
                      <a:pt x="26492" y="786"/>
                      <a:pt x="26159" y="727"/>
                    </a:cubicBezTo>
                    <a:close/>
                    <a:moveTo>
                      <a:pt x="28159" y="1096"/>
                    </a:moveTo>
                    <a:lnTo>
                      <a:pt x="28075" y="1537"/>
                    </a:lnTo>
                    <a:cubicBezTo>
                      <a:pt x="28397" y="1608"/>
                      <a:pt x="28730" y="1679"/>
                      <a:pt x="29064" y="1751"/>
                    </a:cubicBezTo>
                    <a:lnTo>
                      <a:pt x="29159" y="1322"/>
                    </a:lnTo>
                    <a:cubicBezTo>
                      <a:pt x="28826" y="1239"/>
                      <a:pt x="28492" y="1167"/>
                      <a:pt x="28159" y="1096"/>
                    </a:cubicBezTo>
                    <a:close/>
                    <a:moveTo>
                      <a:pt x="6859" y="1108"/>
                    </a:moveTo>
                    <a:cubicBezTo>
                      <a:pt x="6525" y="1179"/>
                      <a:pt x="6180" y="1263"/>
                      <a:pt x="5858" y="1334"/>
                    </a:cubicBezTo>
                    <a:lnTo>
                      <a:pt x="5954" y="1775"/>
                    </a:lnTo>
                    <a:cubicBezTo>
                      <a:pt x="6287" y="1691"/>
                      <a:pt x="6620" y="1620"/>
                      <a:pt x="6942" y="1548"/>
                    </a:cubicBezTo>
                    <a:lnTo>
                      <a:pt x="6859" y="1108"/>
                    </a:lnTo>
                    <a:close/>
                    <a:moveTo>
                      <a:pt x="30159" y="1560"/>
                    </a:moveTo>
                    <a:lnTo>
                      <a:pt x="30052" y="1989"/>
                    </a:lnTo>
                    <a:cubicBezTo>
                      <a:pt x="30373" y="2072"/>
                      <a:pt x="30707" y="2156"/>
                      <a:pt x="31028" y="2239"/>
                    </a:cubicBezTo>
                    <a:lnTo>
                      <a:pt x="31147" y="1810"/>
                    </a:lnTo>
                    <a:cubicBezTo>
                      <a:pt x="30814" y="1727"/>
                      <a:pt x="30481" y="1632"/>
                      <a:pt x="30159" y="1560"/>
                    </a:cubicBezTo>
                    <a:close/>
                    <a:moveTo>
                      <a:pt x="4858" y="1584"/>
                    </a:moveTo>
                    <a:cubicBezTo>
                      <a:pt x="4537" y="1668"/>
                      <a:pt x="4203" y="1763"/>
                      <a:pt x="3870" y="1858"/>
                    </a:cubicBezTo>
                    <a:lnTo>
                      <a:pt x="4001" y="2287"/>
                    </a:lnTo>
                    <a:cubicBezTo>
                      <a:pt x="4323" y="2191"/>
                      <a:pt x="4644" y="2108"/>
                      <a:pt x="4977" y="2013"/>
                    </a:cubicBezTo>
                    <a:lnTo>
                      <a:pt x="4858" y="1584"/>
                    </a:lnTo>
                    <a:close/>
                    <a:moveTo>
                      <a:pt x="32136" y="2084"/>
                    </a:moveTo>
                    <a:lnTo>
                      <a:pt x="32005" y="2513"/>
                    </a:lnTo>
                    <a:cubicBezTo>
                      <a:pt x="32326" y="2608"/>
                      <a:pt x="32647" y="2703"/>
                      <a:pt x="32981" y="2811"/>
                    </a:cubicBezTo>
                    <a:lnTo>
                      <a:pt x="33112" y="2382"/>
                    </a:lnTo>
                    <a:cubicBezTo>
                      <a:pt x="32778" y="2275"/>
                      <a:pt x="32457" y="2179"/>
                      <a:pt x="32136" y="2084"/>
                    </a:cubicBezTo>
                    <a:close/>
                    <a:moveTo>
                      <a:pt x="2894" y="2144"/>
                    </a:moveTo>
                    <a:cubicBezTo>
                      <a:pt x="2560" y="2251"/>
                      <a:pt x="2239" y="2358"/>
                      <a:pt x="1917" y="2465"/>
                    </a:cubicBezTo>
                    <a:lnTo>
                      <a:pt x="2060" y="2894"/>
                    </a:lnTo>
                    <a:cubicBezTo>
                      <a:pt x="2382" y="2787"/>
                      <a:pt x="2703" y="2680"/>
                      <a:pt x="3025" y="2572"/>
                    </a:cubicBezTo>
                    <a:lnTo>
                      <a:pt x="2894" y="2144"/>
                    </a:lnTo>
                    <a:close/>
                    <a:moveTo>
                      <a:pt x="34076" y="2691"/>
                    </a:moveTo>
                    <a:lnTo>
                      <a:pt x="33945" y="3120"/>
                    </a:lnTo>
                    <a:cubicBezTo>
                      <a:pt x="34255" y="3215"/>
                      <a:pt x="34576" y="3334"/>
                      <a:pt x="34898" y="3442"/>
                    </a:cubicBezTo>
                    <a:lnTo>
                      <a:pt x="35053" y="3025"/>
                    </a:lnTo>
                    <a:cubicBezTo>
                      <a:pt x="34719" y="2906"/>
                      <a:pt x="34398" y="2799"/>
                      <a:pt x="34076" y="2691"/>
                    </a:cubicBezTo>
                    <a:close/>
                    <a:moveTo>
                      <a:pt x="953" y="2822"/>
                    </a:moveTo>
                    <a:cubicBezTo>
                      <a:pt x="334" y="3049"/>
                      <a:pt x="12" y="3203"/>
                      <a:pt x="1" y="3203"/>
                    </a:cubicBezTo>
                    <a:lnTo>
                      <a:pt x="191" y="3608"/>
                    </a:lnTo>
                    <a:cubicBezTo>
                      <a:pt x="191" y="3608"/>
                      <a:pt x="513" y="3465"/>
                      <a:pt x="1120" y="3239"/>
                    </a:cubicBezTo>
                    <a:lnTo>
                      <a:pt x="953" y="2822"/>
                    </a:lnTo>
                    <a:close/>
                    <a:moveTo>
                      <a:pt x="36005" y="3370"/>
                    </a:moveTo>
                    <a:lnTo>
                      <a:pt x="35850" y="3787"/>
                    </a:lnTo>
                    <a:cubicBezTo>
                      <a:pt x="36160" y="3894"/>
                      <a:pt x="36469" y="4013"/>
                      <a:pt x="36767" y="4132"/>
                    </a:cubicBezTo>
                    <a:lnTo>
                      <a:pt x="36803" y="4144"/>
                    </a:lnTo>
                    <a:lnTo>
                      <a:pt x="36958" y="3727"/>
                    </a:lnTo>
                    <a:lnTo>
                      <a:pt x="36934" y="3715"/>
                    </a:lnTo>
                    <a:cubicBezTo>
                      <a:pt x="36624" y="3596"/>
                      <a:pt x="36315" y="3477"/>
                      <a:pt x="36005" y="3370"/>
                    </a:cubicBezTo>
                    <a:close/>
                    <a:moveTo>
                      <a:pt x="37910" y="4108"/>
                    </a:moveTo>
                    <a:lnTo>
                      <a:pt x="37743" y="4525"/>
                    </a:lnTo>
                    <a:cubicBezTo>
                      <a:pt x="38053" y="4656"/>
                      <a:pt x="38362" y="4787"/>
                      <a:pt x="38672" y="4918"/>
                    </a:cubicBezTo>
                    <a:lnTo>
                      <a:pt x="38851" y="4513"/>
                    </a:lnTo>
                    <a:cubicBezTo>
                      <a:pt x="38541" y="4370"/>
                      <a:pt x="38232" y="4239"/>
                      <a:pt x="37910" y="4108"/>
                    </a:cubicBezTo>
                    <a:close/>
                    <a:moveTo>
                      <a:pt x="39791" y="4918"/>
                    </a:moveTo>
                    <a:lnTo>
                      <a:pt x="39601" y="5335"/>
                    </a:lnTo>
                    <a:cubicBezTo>
                      <a:pt x="39910" y="5466"/>
                      <a:pt x="40220" y="5608"/>
                      <a:pt x="40518" y="5751"/>
                    </a:cubicBezTo>
                    <a:lnTo>
                      <a:pt x="40708" y="5347"/>
                    </a:lnTo>
                    <a:cubicBezTo>
                      <a:pt x="40410" y="5204"/>
                      <a:pt x="40101" y="5061"/>
                      <a:pt x="39791" y="4918"/>
                    </a:cubicBezTo>
                    <a:close/>
                    <a:moveTo>
                      <a:pt x="41637" y="5799"/>
                    </a:moveTo>
                    <a:lnTo>
                      <a:pt x="41434" y="6192"/>
                    </a:lnTo>
                    <a:cubicBezTo>
                      <a:pt x="41732" y="6347"/>
                      <a:pt x="42042" y="6501"/>
                      <a:pt x="42339" y="6656"/>
                    </a:cubicBezTo>
                    <a:lnTo>
                      <a:pt x="42542" y="6263"/>
                    </a:lnTo>
                    <a:cubicBezTo>
                      <a:pt x="42244" y="6109"/>
                      <a:pt x="41934" y="5954"/>
                      <a:pt x="41637" y="5799"/>
                    </a:cubicBezTo>
                    <a:close/>
                    <a:moveTo>
                      <a:pt x="43446" y="6740"/>
                    </a:moveTo>
                    <a:lnTo>
                      <a:pt x="43232" y="7132"/>
                    </a:lnTo>
                    <a:cubicBezTo>
                      <a:pt x="43518" y="7299"/>
                      <a:pt x="43816" y="7466"/>
                      <a:pt x="44113" y="7633"/>
                    </a:cubicBezTo>
                    <a:lnTo>
                      <a:pt x="44328" y="7252"/>
                    </a:lnTo>
                    <a:cubicBezTo>
                      <a:pt x="44042" y="7073"/>
                      <a:pt x="43744" y="6906"/>
                      <a:pt x="43446" y="6740"/>
                    </a:cubicBezTo>
                    <a:close/>
                    <a:moveTo>
                      <a:pt x="45209" y="7764"/>
                    </a:moveTo>
                    <a:lnTo>
                      <a:pt x="44982" y="8145"/>
                    </a:lnTo>
                    <a:cubicBezTo>
                      <a:pt x="45268" y="8323"/>
                      <a:pt x="45554" y="8502"/>
                      <a:pt x="45840" y="8680"/>
                    </a:cubicBezTo>
                    <a:lnTo>
                      <a:pt x="46078" y="8311"/>
                    </a:lnTo>
                    <a:cubicBezTo>
                      <a:pt x="45792" y="8121"/>
                      <a:pt x="45506" y="7942"/>
                      <a:pt x="45209" y="7764"/>
                    </a:cubicBezTo>
                    <a:close/>
                    <a:moveTo>
                      <a:pt x="46935" y="8871"/>
                    </a:moveTo>
                    <a:lnTo>
                      <a:pt x="46685" y="9240"/>
                    </a:lnTo>
                    <a:cubicBezTo>
                      <a:pt x="46959" y="9430"/>
                      <a:pt x="47245" y="9621"/>
                      <a:pt x="47518" y="9811"/>
                    </a:cubicBezTo>
                    <a:lnTo>
                      <a:pt x="47780" y="9442"/>
                    </a:lnTo>
                    <a:cubicBezTo>
                      <a:pt x="47495" y="9252"/>
                      <a:pt x="47221" y="9061"/>
                      <a:pt x="46935" y="8871"/>
                    </a:cubicBezTo>
                    <a:close/>
                    <a:moveTo>
                      <a:pt x="48602" y="10050"/>
                    </a:moveTo>
                    <a:lnTo>
                      <a:pt x="48340" y="10407"/>
                    </a:lnTo>
                    <a:cubicBezTo>
                      <a:pt x="48602" y="10609"/>
                      <a:pt x="48876" y="10823"/>
                      <a:pt x="49138" y="11026"/>
                    </a:cubicBezTo>
                    <a:lnTo>
                      <a:pt x="49411" y="10669"/>
                    </a:lnTo>
                    <a:cubicBezTo>
                      <a:pt x="49150" y="10466"/>
                      <a:pt x="48876" y="10252"/>
                      <a:pt x="48602" y="10050"/>
                    </a:cubicBezTo>
                    <a:close/>
                    <a:moveTo>
                      <a:pt x="50209" y="11323"/>
                    </a:moveTo>
                    <a:lnTo>
                      <a:pt x="49923" y="11657"/>
                    </a:lnTo>
                    <a:cubicBezTo>
                      <a:pt x="50173" y="11871"/>
                      <a:pt x="50435" y="12097"/>
                      <a:pt x="50685" y="12324"/>
                    </a:cubicBezTo>
                    <a:lnTo>
                      <a:pt x="50983" y="11990"/>
                    </a:lnTo>
                    <a:cubicBezTo>
                      <a:pt x="50733" y="11764"/>
                      <a:pt x="50471" y="11538"/>
                      <a:pt x="50209" y="11323"/>
                    </a:cubicBezTo>
                    <a:close/>
                    <a:moveTo>
                      <a:pt x="51745" y="12681"/>
                    </a:moveTo>
                    <a:lnTo>
                      <a:pt x="51436" y="13002"/>
                    </a:lnTo>
                    <a:cubicBezTo>
                      <a:pt x="51674" y="13228"/>
                      <a:pt x="51924" y="13467"/>
                      <a:pt x="52162" y="13705"/>
                    </a:cubicBezTo>
                    <a:lnTo>
                      <a:pt x="52471" y="13395"/>
                    </a:lnTo>
                    <a:cubicBezTo>
                      <a:pt x="52233" y="13145"/>
                      <a:pt x="51983" y="12907"/>
                      <a:pt x="51745" y="12681"/>
                    </a:cubicBezTo>
                    <a:close/>
                    <a:moveTo>
                      <a:pt x="53186" y="14121"/>
                    </a:moveTo>
                    <a:lnTo>
                      <a:pt x="52864" y="14431"/>
                    </a:lnTo>
                    <a:cubicBezTo>
                      <a:pt x="53091" y="14681"/>
                      <a:pt x="53317" y="14931"/>
                      <a:pt x="53543" y="15181"/>
                    </a:cubicBezTo>
                    <a:lnTo>
                      <a:pt x="53876" y="14883"/>
                    </a:lnTo>
                    <a:cubicBezTo>
                      <a:pt x="53650" y="14633"/>
                      <a:pt x="53424" y="14371"/>
                      <a:pt x="53186" y="14121"/>
                    </a:cubicBezTo>
                    <a:close/>
                    <a:moveTo>
                      <a:pt x="54531" y="15669"/>
                    </a:moveTo>
                    <a:lnTo>
                      <a:pt x="54186" y="15955"/>
                    </a:lnTo>
                    <a:cubicBezTo>
                      <a:pt x="54400" y="16217"/>
                      <a:pt x="54615" y="16479"/>
                      <a:pt x="54817" y="16741"/>
                    </a:cubicBezTo>
                    <a:lnTo>
                      <a:pt x="55174" y="16479"/>
                    </a:lnTo>
                    <a:cubicBezTo>
                      <a:pt x="54972" y="16205"/>
                      <a:pt x="54757" y="15931"/>
                      <a:pt x="54531" y="15669"/>
                    </a:cubicBezTo>
                    <a:close/>
                    <a:moveTo>
                      <a:pt x="55769" y="17300"/>
                    </a:moveTo>
                    <a:lnTo>
                      <a:pt x="55412" y="17562"/>
                    </a:lnTo>
                    <a:cubicBezTo>
                      <a:pt x="55603" y="17836"/>
                      <a:pt x="55793" y="18122"/>
                      <a:pt x="55972" y="18396"/>
                    </a:cubicBezTo>
                    <a:lnTo>
                      <a:pt x="56341" y="18158"/>
                    </a:lnTo>
                    <a:cubicBezTo>
                      <a:pt x="56162" y="17872"/>
                      <a:pt x="55972" y="17586"/>
                      <a:pt x="55769" y="17300"/>
                    </a:cubicBezTo>
                    <a:close/>
                    <a:moveTo>
                      <a:pt x="56877" y="19027"/>
                    </a:moveTo>
                    <a:lnTo>
                      <a:pt x="56496" y="19253"/>
                    </a:lnTo>
                    <a:cubicBezTo>
                      <a:pt x="56662" y="19551"/>
                      <a:pt x="56829" y="19848"/>
                      <a:pt x="56984" y="20134"/>
                    </a:cubicBezTo>
                    <a:lnTo>
                      <a:pt x="57377" y="19932"/>
                    </a:lnTo>
                    <a:cubicBezTo>
                      <a:pt x="57222" y="19634"/>
                      <a:pt x="57055" y="19324"/>
                      <a:pt x="56877" y="19027"/>
                    </a:cubicBezTo>
                    <a:close/>
                    <a:moveTo>
                      <a:pt x="57841" y="20848"/>
                    </a:moveTo>
                    <a:lnTo>
                      <a:pt x="57436" y="21039"/>
                    </a:lnTo>
                    <a:cubicBezTo>
                      <a:pt x="57579" y="21349"/>
                      <a:pt x="57722" y="21658"/>
                      <a:pt x="57841" y="21968"/>
                    </a:cubicBezTo>
                    <a:lnTo>
                      <a:pt x="58258" y="21789"/>
                    </a:lnTo>
                    <a:cubicBezTo>
                      <a:pt x="58127" y="21479"/>
                      <a:pt x="57984" y="21170"/>
                      <a:pt x="57841" y="20848"/>
                    </a:cubicBezTo>
                    <a:close/>
                    <a:moveTo>
                      <a:pt x="58615" y="22753"/>
                    </a:moveTo>
                    <a:lnTo>
                      <a:pt x="58198" y="22908"/>
                    </a:lnTo>
                    <a:cubicBezTo>
                      <a:pt x="58317" y="23230"/>
                      <a:pt x="58413" y="23551"/>
                      <a:pt x="58496" y="23861"/>
                    </a:cubicBezTo>
                    <a:lnTo>
                      <a:pt x="58925" y="23742"/>
                    </a:lnTo>
                    <a:cubicBezTo>
                      <a:pt x="58841" y="23420"/>
                      <a:pt x="58734" y="23087"/>
                      <a:pt x="58615" y="22753"/>
                    </a:cubicBezTo>
                    <a:close/>
                    <a:moveTo>
                      <a:pt x="59163" y="24766"/>
                    </a:moveTo>
                    <a:lnTo>
                      <a:pt x="58722" y="24837"/>
                    </a:lnTo>
                    <a:cubicBezTo>
                      <a:pt x="58734" y="24885"/>
                      <a:pt x="58734" y="24920"/>
                      <a:pt x="58734" y="24920"/>
                    </a:cubicBezTo>
                    <a:lnTo>
                      <a:pt x="59175" y="24861"/>
                    </a:lnTo>
                    <a:cubicBezTo>
                      <a:pt x="59175" y="24861"/>
                      <a:pt x="59175" y="24825"/>
                      <a:pt x="59163" y="24766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0"/>
              <p:cNvSpPr/>
              <p:nvPr/>
            </p:nvSpPr>
            <p:spPr>
              <a:xfrm>
                <a:off x="5624363" y="2090513"/>
                <a:ext cx="766475" cy="1126050"/>
              </a:xfrm>
              <a:custGeom>
                <a:avLst/>
                <a:gdLst/>
                <a:ahLst/>
                <a:cxnLst/>
                <a:rect l="l" t="t" r="r" b="b"/>
                <a:pathLst>
                  <a:path w="30659" h="45042" extrusionOk="0">
                    <a:moveTo>
                      <a:pt x="4096" y="0"/>
                    </a:moveTo>
                    <a:lnTo>
                      <a:pt x="4096" y="441"/>
                    </a:lnTo>
                    <a:cubicBezTo>
                      <a:pt x="4429" y="441"/>
                      <a:pt x="4775" y="453"/>
                      <a:pt x="5108" y="465"/>
                    </a:cubicBezTo>
                    <a:lnTo>
                      <a:pt x="5132" y="24"/>
                    </a:lnTo>
                    <a:cubicBezTo>
                      <a:pt x="4787" y="12"/>
                      <a:pt x="4441" y="0"/>
                      <a:pt x="4096" y="0"/>
                    </a:cubicBezTo>
                    <a:close/>
                    <a:moveTo>
                      <a:pt x="3072" y="12"/>
                    </a:moveTo>
                    <a:cubicBezTo>
                      <a:pt x="2727" y="24"/>
                      <a:pt x="2381" y="48"/>
                      <a:pt x="2048" y="72"/>
                    </a:cubicBezTo>
                    <a:lnTo>
                      <a:pt x="2084" y="512"/>
                    </a:lnTo>
                    <a:cubicBezTo>
                      <a:pt x="2405" y="489"/>
                      <a:pt x="2751" y="477"/>
                      <a:pt x="3084" y="465"/>
                    </a:cubicBezTo>
                    <a:lnTo>
                      <a:pt x="3072" y="12"/>
                    </a:lnTo>
                    <a:close/>
                    <a:moveTo>
                      <a:pt x="6156" y="84"/>
                    </a:moveTo>
                    <a:lnTo>
                      <a:pt x="6120" y="524"/>
                    </a:lnTo>
                    <a:cubicBezTo>
                      <a:pt x="6453" y="548"/>
                      <a:pt x="6787" y="584"/>
                      <a:pt x="7120" y="620"/>
                    </a:cubicBezTo>
                    <a:lnTo>
                      <a:pt x="7168" y="179"/>
                    </a:lnTo>
                    <a:cubicBezTo>
                      <a:pt x="6834" y="131"/>
                      <a:pt x="6489" y="108"/>
                      <a:pt x="6156" y="84"/>
                    </a:cubicBezTo>
                    <a:close/>
                    <a:moveTo>
                      <a:pt x="1024" y="167"/>
                    </a:moveTo>
                    <a:cubicBezTo>
                      <a:pt x="381" y="239"/>
                      <a:pt x="12" y="310"/>
                      <a:pt x="0" y="310"/>
                    </a:cubicBezTo>
                    <a:lnTo>
                      <a:pt x="84" y="751"/>
                    </a:lnTo>
                    <a:cubicBezTo>
                      <a:pt x="95" y="751"/>
                      <a:pt x="453" y="679"/>
                      <a:pt x="1084" y="608"/>
                    </a:cubicBezTo>
                    <a:lnTo>
                      <a:pt x="1024" y="167"/>
                    </a:lnTo>
                    <a:close/>
                    <a:moveTo>
                      <a:pt x="8192" y="310"/>
                    </a:moveTo>
                    <a:lnTo>
                      <a:pt x="8120" y="751"/>
                    </a:lnTo>
                    <a:cubicBezTo>
                      <a:pt x="8454" y="798"/>
                      <a:pt x="8787" y="858"/>
                      <a:pt x="9120" y="917"/>
                    </a:cubicBezTo>
                    <a:lnTo>
                      <a:pt x="9204" y="477"/>
                    </a:lnTo>
                    <a:cubicBezTo>
                      <a:pt x="8870" y="417"/>
                      <a:pt x="8525" y="358"/>
                      <a:pt x="8192" y="310"/>
                    </a:cubicBezTo>
                    <a:close/>
                    <a:moveTo>
                      <a:pt x="10204" y="691"/>
                    </a:moveTo>
                    <a:lnTo>
                      <a:pt x="10109" y="1120"/>
                    </a:lnTo>
                    <a:cubicBezTo>
                      <a:pt x="10442" y="1203"/>
                      <a:pt x="10763" y="1274"/>
                      <a:pt x="11085" y="1370"/>
                    </a:cubicBezTo>
                    <a:lnTo>
                      <a:pt x="11204" y="929"/>
                    </a:lnTo>
                    <a:cubicBezTo>
                      <a:pt x="10871" y="846"/>
                      <a:pt x="10537" y="762"/>
                      <a:pt x="10204" y="691"/>
                    </a:cubicBezTo>
                    <a:close/>
                    <a:moveTo>
                      <a:pt x="12192" y="1227"/>
                    </a:moveTo>
                    <a:lnTo>
                      <a:pt x="12061" y="1643"/>
                    </a:lnTo>
                    <a:cubicBezTo>
                      <a:pt x="12383" y="1751"/>
                      <a:pt x="12704" y="1858"/>
                      <a:pt x="13014" y="1965"/>
                    </a:cubicBezTo>
                    <a:lnTo>
                      <a:pt x="13169" y="1548"/>
                    </a:lnTo>
                    <a:cubicBezTo>
                      <a:pt x="12847" y="1429"/>
                      <a:pt x="12514" y="1322"/>
                      <a:pt x="12192" y="1227"/>
                    </a:cubicBezTo>
                    <a:close/>
                    <a:moveTo>
                      <a:pt x="14121" y="1917"/>
                    </a:moveTo>
                    <a:lnTo>
                      <a:pt x="13954" y="2322"/>
                    </a:lnTo>
                    <a:cubicBezTo>
                      <a:pt x="14264" y="2453"/>
                      <a:pt x="14573" y="2584"/>
                      <a:pt x="14883" y="2727"/>
                    </a:cubicBezTo>
                    <a:lnTo>
                      <a:pt x="15062" y="2322"/>
                    </a:lnTo>
                    <a:cubicBezTo>
                      <a:pt x="14752" y="2179"/>
                      <a:pt x="14443" y="2036"/>
                      <a:pt x="14121" y="1917"/>
                    </a:cubicBezTo>
                    <a:close/>
                    <a:moveTo>
                      <a:pt x="15990" y="2763"/>
                    </a:moveTo>
                    <a:lnTo>
                      <a:pt x="15788" y="3167"/>
                    </a:lnTo>
                    <a:cubicBezTo>
                      <a:pt x="16086" y="3310"/>
                      <a:pt x="16383" y="3477"/>
                      <a:pt x="16681" y="3644"/>
                    </a:cubicBezTo>
                    <a:lnTo>
                      <a:pt x="16895" y="3251"/>
                    </a:lnTo>
                    <a:cubicBezTo>
                      <a:pt x="16598" y="3084"/>
                      <a:pt x="16300" y="2917"/>
                      <a:pt x="15990" y="2763"/>
                    </a:cubicBezTo>
                    <a:close/>
                    <a:moveTo>
                      <a:pt x="17776" y="3775"/>
                    </a:moveTo>
                    <a:lnTo>
                      <a:pt x="17550" y="4156"/>
                    </a:lnTo>
                    <a:cubicBezTo>
                      <a:pt x="17824" y="4334"/>
                      <a:pt x="18110" y="4513"/>
                      <a:pt x="18383" y="4703"/>
                    </a:cubicBezTo>
                    <a:lnTo>
                      <a:pt x="18645" y="4334"/>
                    </a:lnTo>
                    <a:cubicBezTo>
                      <a:pt x="18360" y="4144"/>
                      <a:pt x="18074" y="3953"/>
                      <a:pt x="17776" y="3775"/>
                    </a:cubicBezTo>
                    <a:close/>
                    <a:moveTo>
                      <a:pt x="19479" y="4930"/>
                    </a:moveTo>
                    <a:lnTo>
                      <a:pt x="19205" y="5287"/>
                    </a:lnTo>
                    <a:cubicBezTo>
                      <a:pt x="19467" y="5489"/>
                      <a:pt x="19741" y="5703"/>
                      <a:pt x="20003" y="5918"/>
                    </a:cubicBezTo>
                    <a:lnTo>
                      <a:pt x="20277" y="5573"/>
                    </a:lnTo>
                    <a:cubicBezTo>
                      <a:pt x="20015" y="5346"/>
                      <a:pt x="19741" y="5132"/>
                      <a:pt x="19479" y="4930"/>
                    </a:cubicBezTo>
                    <a:close/>
                    <a:moveTo>
                      <a:pt x="21062" y="6239"/>
                    </a:moveTo>
                    <a:lnTo>
                      <a:pt x="20765" y="6573"/>
                    </a:lnTo>
                    <a:cubicBezTo>
                      <a:pt x="21015" y="6787"/>
                      <a:pt x="21265" y="7025"/>
                      <a:pt x="21503" y="7251"/>
                    </a:cubicBezTo>
                    <a:lnTo>
                      <a:pt x="21812" y="6930"/>
                    </a:lnTo>
                    <a:cubicBezTo>
                      <a:pt x="21562" y="6692"/>
                      <a:pt x="21312" y="6465"/>
                      <a:pt x="21062" y="6239"/>
                    </a:cubicBezTo>
                    <a:close/>
                    <a:moveTo>
                      <a:pt x="22527" y="7668"/>
                    </a:moveTo>
                    <a:lnTo>
                      <a:pt x="22205" y="7978"/>
                    </a:lnTo>
                    <a:cubicBezTo>
                      <a:pt x="22432" y="8216"/>
                      <a:pt x="22658" y="8466"/>
                      <a:pt x="22884" y="8716"/>
                    </a:cubicBezTo>
                    <a:lnTo>
                      <a:pt x="23217" y="8430"/>
                    </a:lnTo>
                    <a:cubicBezTo>
                      <a:pt x="22991" y="8168"/>
                      <a:pt x="22765" y="7906"/>
                      <a:pt x="22527" y="7668"/>
                    </a:cubicBezTo>
                    <a:close/>
                    <a:moveTo>
                      <a:pt x="23884" y="9216"/>
                    </a:moveTo>
                    <a:lnTo>
                      <a:pt x="23527" y="9490"/>
                    </a:lnTo>
                    <a:cubicBezTo>
                      <a:pt x="23741" y="9752"/>
                      <a:pt x="23944" y="10014"/>
                      <a:pt x="24146" y="10287"/>
                    </a:cubicBezTo>
                    <a:lnTo>
                      <a:pt x="24503" y="10025"/>
                    </a:lnTo>
                    <a:cubicBezTo>
                      <a:pt x="24301" y="9752"/>
                      <a:pt x="24087" y="9478"/>
                      <a:pt x="23884" y="9216"/>
                    </a:cubicBezTo>
                    <a:close/>
                    <a:moveTo>
                      <a:pt x="25099" y="10859"/>
                    </a:moveTo>
                    <a:lnTo>
                      <a:pt x="24730" y="11109"/>
                    </a:lnTo>
                    <a:cubicBezTo>
                      <a:pt x="24920" y="11383"/>
                      <a:pt x="25111" y="11669"/>
                      <a:pt x="25289" y="11954"/>
                    </a:cubicBezTo>
                    <a:lnTo>
                      <a:pt x="25670" y="11716"/>
                    </a:lnTo>
                    <a:cubicBezTo>
                      <a:pt x="25480" y="11430"/>
                      <a:pt x="25289" y="11133"/>
                      <a:pt x="25099" y="10859"/>
                    </a:cubicBezTo>
                    <a:close/>
                    <a:moveTo>
                      <a:pt x="26206" y="12585"/>
                    </a:moveTo>
                    <a:lnTo>
                      <a:pt x="25813" y="12812"/>
                    </a:lnTo>
                    <a:cubicBezTo>
                      <a:pt x="25980" y="13097"/>
                      <a:pt x="26146" y="13395"/>
                      <a:pt x="26313" y="13693"/>
                    </a:cubicBezTo>
                    <a:lnTo>
                      <a:pt x="26706" y="13478"/>
                    </a:lnTo>
                    <a:cubicBezTo>
                      <a:pt x="26539" y="13181"/>
                      <a:pt x="26373" y="12883"/>
                      <a:pt x="26206" y="12585"/>
                    </a:cubicBezTo>
                    <a:close/>
                    <a:moveTo>
                      <a:pt x="27182" y="14383"/>
                    </a:moveTo>
                    <a:lnTo>
                      <a:pt x="26777" y="14586"/>
                    </a:lnTo>
                    <a:cubicBezTo>
                      <a:pt x="26932" y="14883"/>
                      <a:pt x="27075" y="15193"/>
                      <a:pt x="27218" y="15502"/>
                    </a:cubicBezTo>
                    <a:lnTo>
                      <a:pt x="27623" y="15312"/>
                    </a:lnTo>
                    <a:cubicBezTo>
                      <a:pt x="27480" y="15002"/>
                      <a:pt x="27337" y="14693"/>
                      <a:pt x="27182" y="14383"/>
                    </a:cubicBezTo>
                    <a:close/>
                    <a:moveTo>
                      <a:pt x="28051" y="16241"/>
                    </a:moveTo>
                    <a:lnTo>
                      <a:pt x="27635" y="16431"/>
                    </a:lnTo>
                    <a:cubicBezTo>
                      <a:pt x="27778" y="16741"/>
                      <a:pt x="27908" y="17050"/>
                      <a:pt x="28028" y="17348"/>
                    </a:cubicBezTo>
                    <a:lnTo>
                      <a:pt x="28444" y="17181"/>
                    </a:lnTo>
                    <a:cubicBezTo>
                      <a:pt x="28313" y="16883"/>
                      <a:pt x="28182" y="16562"/>
                      <a:pt x="28051" y="16252"/>
                    </a:cubicBezTo>
                    <a:lnTo>
                      <a:pt x="28051" y="16241"/>
                    </a:lnTo>
                    <a:close/>
                    <a:moveTo>
                      <a:pt x="28801" y="18146"/>
                    </a:moveTo>
                    <a:lnTo>
                      <a:pt x="28385" y="18300"/>
                    </a:lnTo>
                    <a:cubicBezTo>
                      <a:pt x="28504" y="18610"/>
                      <a:pt x="28611" y="18931"/>
                      <a:pt x="28718" y="19253"/>
                    </a:cubicBezTo>
                    <a:lnTo>
                      <a:pt x="29147" y="19110"/>
                    </a:lnTo>
                    <a:cubicBezTo>
                      <a:pt x="29040" y="18788"/>
                      <a:pt x="28921" y="18467"/>
                      <a:pt x="28801" y="18146"/>
                    </a:cubicBezTo>
                    <a:close/>
                    <a:moveTo>
                      <a:pt x="29456" y="20086"/>
                    </a:moveTo>
                    <a:lnTo>
                      <a:pt x="29028" y="20217"/>
                    </a:lnTo>
                    <a:cubicBezTo>
                      <a:pt x="29123" y="20539"/>
                      <a:pt x="29218" y="20860"/>
                      <a:pt x="29302" y="21182"/>
                    </a:cubicBezTo>
                    <a:lnTo>
                      <a:pt x="29730" y="21074"/>
                    </a:lnTo>
                    <a:cubicBezTo>
                      <a:pt x="29647" y="20741"/>
                      <a:pt x="29552" y="20408"/>
                      <a:pt x="29456" y="20086"/>
                    </a:cubicBezTo>
                    <a:close/>
                    <a:moveTo>
                      <a:pt x="29980" y="22063"/>
                    </a:moveTo>
                    <a:lnTo>
                      <a:pt x="29552" y="22170"/>
                    </a:lnTo>
                    <a:cubicBezTo>
                      <a:pt x="29623" y="22491"/>
                      <a:pt x="29694" y="22825"/>
                      <a:pt x="29754" y="23158"/>
                    </a:cubicBezTo>
                    <a:lnTo>
                      <a:pt x="30194" y="23075"/>
                    </a:lnTo>
                    <a:cubicBezTo>
                      <a:pt x="30135" y="22741"/>
                      <a:pt x="30064" y="22396"/>
                      <a:pt x="29980" y="22063"/>
                    </a:cubicBezTo>
                    <a:close/>
                    <a:moveTo>
                      <a:pt x="30361" y="24075"/>
                    </a:moveTo>
                    <a:lnTo>
                      <a:pt x="29921" y="24146"/>
                    </a:lnTo>
                    <a:cubicBezTo>
                      <a:pt x="29980" y="24480"/>
                      <a:pt x="30016" y="24825"/>
                      <a:pt x="30064" y="25146"/>
                    </a:cubicBezTo>
                    <a:lnTo>
                      <a:pt x="30504" y="25099"/>
                    </a:lnTo>
                    <a:cubicBezTo>
                      <a:pt x="30468" y="24765"/>
                      <a:pt x="30421" y="24420"/>
                      <a:pt x="30361" y="24075"/>
                    </a:cubicBezTo>
                    <a:close/>
                    <a:moveTo>
                      <a:pt x="30599" y="26123"/>
                    </a:moveTo>
                    <a:lnTo>
                      <a:pt x="30147" y="26146"/>
                    </a:lnTo>
                    <a:cubicBezTo>
                      <a:pt x="30171" y="26492"/>
                      <a:pt x="30194" y="26825"/>
                      <a:pt x="30206" y="27159"/>
                    </a:cubicBezTo>
                    <a:lnTo>
                      <a:pt x="30647" y="27147"/>
                    </a:lnTo>
                    <a:cubicBezTo>
                      <a:pt x="30635" y="26801"/>
                      <a:pt x="30623" y="26456"/>
                      <a:pt x="30599" y="26123"/>
                    </a:cubicBezTo>
                    <a:close/>
                    <a:moveTo>
                      <a:pt x="30206" y="28171"/>
                    </a:moveTo>
                    <a:cubicBezTo>
                      <a:pt x="30206" y="28504"/>
                      <a:pt x="30194" y="28837"/>
                      <a:pt x="30171" y="29171"/>
                    </a:cubicBezTo>
                    <a:lnTo>
                      <a:pt x="30611" y="29194"/>
                    </a:lnTo>
                    <a:cubicBezTo>
                      <a:pt x="30635" y="28861"/>
                      <a:pt x="30647" y="28516"/>
                      <a:pt x="30659" y="28171"/>
                    </a:cubicBezTo>
                    <a:close/>
                    <a:moveTo>
                      <a:pt x="30087" y="30171"/>
                    </a:moveTo>
                    <a:cubicBezTo>
                      <a:pt x="30052" y="30504"/>
                      <a:pt x="30004" y="30849"/>
                      <a:pt x="29956" y="31171"/>
                    </a:cubicBezTo>
                    <a:lnTo>
                      <a:pt x="30397" y="31242"/>
                    </a:lnTo>
                    <a:cubicBezTo>
                      <a:pt x="30445" y="30909"/>
                      <a:pt x="30492" y="30564"/>
                      <a:pt x="30528" y="30218"/>
                    </a:cubicBezTo>
                    <a:lnTo>
                      <a:pt x="30087" y="30171"/>
                    </a:lnTo>
                    <a:close/>
                    <a:moveTo>
                      <a:pt x="29778" y="32159"/>
                    </a:moveTo>
                    <a:cubicBezTo>
                      <a:pt x="29706" y="32493"/>
                      <a:pt x="29635" y="32826"/>
                      <a:pt x="29552" y="33147"/>
                    </a:cubicBezTo>
                    <a:lnTo>
                      <a:pt x="29980" y="33254"/>
                    </a:lnTo>
                    <a:cubicBezTo>
                      <a:pt x="30064" y="32921"/>
                      <a:pt x="30147" y="32588"/>
                      <a:pt x="30218" y="32254"/>
                    </a:cubicBezTo>
                    <a:lnTo>
                      <a:pt x="29778" y="32159"/>
                    </a:lnTo>
                    <a:close/>
                    <a:moveTo>
                      <a:pt x="29278" y="34112"/>
                    </a:moveTo>
                    <a:cubicBezTo>
                      <a:pt x="29182" y="34433"/>
                      <a:pt x="29063" y="34755"/>
                      <a:pt x="28956" y="35064"/>
                    </a:cubicBezTo>
                    <a:lnTo>
                      <a:pt x="29373" y="35219"/>
                    </a:lnTo>
                    <a:cubicBezTo>
                      <a:pt x="29492" y="34898"/>
                      <a:pt x="29599" y="34564"/>
                      <a:pt x="29706" y="34243"/>
                    </a:cubicBezTo>
                    <a:lnTo>
                      <a:pt x="29278" y="34112"/>
                    </a:lnTo>
                    <a:close/>
                    <a:moveTo>
                      <a:pt x="28587" y="36005"/>
                    </a:moveTo>
                    <a:cubicBezTo>
                      <a:pt x="28456" y="36314"/>
                      <a:pt x="28313" y="36612"/>
                      <a:pt x="28170" y="36922"/>
                    </a:cubicBezTo>
                    <a:lnTo>
                      <a:pt x="28575" y="37112"/>
                    </a:lnTo>
                    <a:cubicBezTo>
                      <a:pt x="28730" y="36803"/>
                      <a:pt x="28861" y="36493"/>
                      <a:pt x="29004" y="36172"/>
                    </a:cubicBezTo>
                    <a:lnTo>
                      <a:pt x="28587" y="36005"/>
                    </a:lnTo>
                    <a:close/>
                    <a:moveTo>
                      <a:pt x="27718" y="37815"/>
                    </a:moveTo>
                    <a:cubicBezTo>
                      <a:pt x="27563" y="38112"/>
                      <a:pt x="27397" y="38410"/>
                      <a:pt x="27218" y="38696"/>
                    </a:cubicBezTo>
                    <a:lnTo>
                      <a:pt x="27599" y="38922"/>
                    </a:lnTo>
                    <a:cubicBezTo>
                      <a:pt x="27778" y="38624"/>
                      <a:pt x="27944" y="38327"/>
                      <a:pt x="28111" y="38029"/>
                    </a:cubicBezTo>
                    <a:lnTo>
                      <a:pt x="27718" y="37815"/>
                    </a:lnTo>
                    <a:close/>
                    <a:moveTo>
                      <a:pt x="26682" y="39541"/>
                    </a:moveTo>
                    <a:cubicBezTo>
                      <a:pt x="26492" y="39815"/>
                      <a:pt x="26301" y="40101"/>
                      <a:pt x="26099" y="40363"/>
                    </a:cubicBezTo>
                    <a:lnTo>
                      <a:pt x="26456" y="40636"/>
                    </a:lnTo>
                    <a:cubicBezTo>
                      <a:pt x="26658" y="40363"/>
                      <a:pt x="26861" y="40077"/>
                      <a:pt x="27051" y="39791"/>
                    </a:cubicBezTo>
                    <a:lnTo>
                      <a:pt x="26682" y="39541"/>
                    </a:lnTo>
                    <a:close/>
                    <a:moveTo>
                      <a:pt x="25480" y="41160"/>
                    </a:moveTo>
                    <a:cubicBezTo>
                      <a:pt x="25277" y="41422"/>
                      <a:pt x="25051" y="41684"/>
                      <a:pt x="24825" y="41934"/>
                    </a:cubicBezTo>
                    <a:lnTo>
                      <a:pt x="25170" y="42232"/>
                    </a:lnTo>
                    <a:cubicBezTo>
                      <a:pt x="25396" y="41970"/>
                      <a:pt x="25611" y="41708"/>
                      <a:pt x="25825" y="41446"/>
                    </a:cubicBezTo>
                    <a:lnTo>
                      <a:pt x="25480" y="41160"/>
                    </a:lnTo>
                    <a:close/>
                    <a:moveTo>
                      <a:pt x="24146" y="42672"/>
                    </a:moveTo>
                    <a:cubicBezTo>
                      <a:pt x="23908" y="42910"/>
                      <a:pt x="23670" y="43149"/>
                      <a:pt x="23432" y="43387"/>
                    </a:cubicBezTo>
                    <a:lnTo>
                      <a:pt x="23729" y="43708"/>
                    </a:lnTo>
                    <a:cubicBezTo>
                      <a:pt x="23979" y="43470"/>
                      <a:pt x="24229" y="43232"/>
                      <a:pt x="24468" y="42982"/>
                    </a:cubicBezTo>
                    <a:lnTo>
                      <a:pt x="24146" y="42672"/>
                    </a:lnTo>
                    <a:close/>
                    <a:moveTo>
                      <a:pt x="22670" y="44053"/>
                    </a:moveTo>
                    <a:cubicBezTo>
                      <a:pt x="22408" y="44280"/>
                      <a:pt x="22146" y="44494"/>
                      <a:pt x="21896" y="44684"/>
                    </a:cubicBezTo>
                    <a:lnTo>
                      <a:pt x="22170" y="45042"/>
                    </a:lnTo>
                    <a:cubicBezTo>
                      <a:pt x="22432" y="44839"/>
                      <a:pt x="22694" y="44625"/>
                      <a:pt x="22967" y="44399"/>
                    </a:cubicBezTo>
                    <a:lnTo>
                      <a:pt x="22670" y="44053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0"/>
              <p:cNvSpPr/>
              <p:nvPr/>
            </p:nvSpPr>
            <p:spPr>
              <a:xfrm>
                <a:off x="4683463" y="2076213"/>
                <a:ext cx="936450" cy="623325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24933" extrusionOk="0">
                    <a:moveTo>
                      <a:pt x="30338" y="1"/>
                    </a:moveTo>
                    <a:lnTo>
                      <a:pt x="30338" y="441"/>
                    </a:lnTo>
                    <a:cubicBezTo>
                      <a:pt x="30671" y="441"/>
                      <a:pt x="31016" y="453"/>
                      <a:pt x="31350" y="465"/>
                    </a:cubicBezTo>
                    <a:lnTo>
                      <a:pt x="31362" y="13"/>
                    </a:lnTo>
                    <a:cubicBezTo>
                      <a:pt x="31028" y="1"/>
                      <a:pt x="30683" y="1"/>
                      <a:pt x="30338" y="1"/>
                    </a:cubicBezTo>
                    <a:close/>
                    <a:moveTo>
                      <a:pt x="29314" y="1"/>
                    </a:moveTo>
                    <a:cubicBezTo>
                      <a:pt x="28968" y="1"/>
                      <a:pt x="28635" y="13"/>
                      <a:pt x="28290" y="37"/>
                    </a:cubicBezTo>
                    <a:lnTo>
                      <a:pt x="28314" y="477"/>
                    </a:lnTo>
                    <a:cubicBezTo>
                      <a:pt x="28647" y="465"/>
                      <a:pt x="28980" y="453"/>
                      <a:pt x="29326" y="441"/>
                    </a:cubicBezTo>
                    <a:lnTo>
                      <a:pt x="29314" y="1"/>
                    </a:lnTo>
                    <a:close/>
                    <a:moveTo>
                      <a:pt x="32386" y="72"/>
                    </a:moveTo>
                    <a:lnTo>
                      <a:pt x="32350" y="513"/>
                    </a:lnTo>
                    <a:cubicBezTo>
                      <a:pt x="32695" y="537"/>
                      <a:pt x="33029" y="561"/>
                      <a:pt x="33362" y="596"/>
                    </a:cubicBezTo>
                    <a:lnTo>
                      <a:pt x="33410" y="156"/>
                    </a:lnTo>
                    <a:cubicBezTo>
                      <a:pt x="33064" y="120"/>
                      <a:pt x="32731" y="96"/>
                      <a:pt x="32386" y="72"/>
                    </a:cubicBezTo>
                    <a:close/>
                    <a:moveTo>
                      <a:pt x="27266" y="96"/>
                    </a:moveTo>
                    <a:cubicBezTo>
                      <a:pt x="26933" y="120"/>
                      <a:pt x="26587" y="156"/>
                      <a:pt x="26254" y="191"/>
                    </a:cubicBezTo>
                    <a:lnTo>
                      <a:pt x="26290" y="632"/>
                    </a:lnTo>
                    <a:cubicBezTo>
                      <a:pt x="26623" y="596"/>
                      <a:pt x="26968" y="561"/>
                      <a:pt x="27302" y="537"/>
                    </a:cubicBezTo>
                    <a:lnTo>
                      <a:pt x="27266" y="96"/>
                    </a:lnTo>
                    <a:close/>
                    <a:moveTo>
                      <a:pt x="34422" y="263"/>
                    </a:moveTo>
                    <a:lnTo>
                      <a:pt x="34362" y="703"/>
                    </a:lnTo>
                    <a:cubicBezTo>
                      <a:pt x="34707" y="751"/>
                      <a:pt x="35041" y="799"/>
                      <a:pt x="35362" y="846"/>
                    </a:cubicBezTo>
                    <a:lnTo>
                      <a:pt x="35434" y="406"/>
                    </a:lnTo>
                    <a:cubicBezTo>
                      <a:pt x="35112" y="358"/>
                      <a:pt x="34767" y="310"/>
                      <a:pt x="34422" y="263"/>
                    </a:cubicBezTo>
                    <a:close/>
                    <a:moveTo>
                      <a:pt x="25230" y="310"/>
                    </a:moveTo>
                    <a:cubicBezTo>
                      <a:pt x="24897" y="346"/>
                      <a:pt x="24551" y="394"/>
                      <a:pt x="24218" y="453"/>
                    </a:cubicBezTo>
                    <a:lnTo>
                      <a:pt x="24289" y="894"/>
                    </a:lnTo>
                    <a:cubicBezTo>
                      <a:pt x="24623" y="834"/>
                      <a:pt x="24956" y="787"/>
                      <a:pt x="25289" y="751"/>
                    </a:cubicBezTo>
                    <a:lnTo>
                      <a:pt x="25230" y="310"/>
                    </a:lnTo>
                    <a:close/>
                    <a:moveTo>
                      <a:pt x="36446" y="584"/>
                    </a:moveTo>
                    <a:lnTo>
                      <a:pt x="36362" y="1025"/>
                    </a:lnTo>
                    <a:cubicBezTo>
                      <a:pt x="36803" y="1120"/>
                      <a:pt x="37136" y="1192"/>
                      <a:pt x="37339" y="1251"/>
                    </a:cubicBezTo>
                    <a:lnTo>
                      <a:pt x="37458" y="811"/>
                    </a:lnTo>
                    <a:cubicBezTo>
                      <a:pt x="37243" y="763"/>
                      <a:pt x="36898" y="680"/>
                      <a:pt x="36446" y="584"/>
                    </a:cubicBezTo>
                    <a:close/>
                    <a:moveTo>
                      <a:pt x="23206" y="632"/>
                    </a:moveTo>
                    <a:cubicBezTo>
                      <a:pt x="22872" y="691"/>
                      <a:pt x="22539" y="763"/>
                      <a:pt x="22206" y="834"/>
                    </a:cubicBezTo>
                    <a:lnTo>
                      <a:pt x="22301" y="1263"/>
                    </a:lnTo>
                    <a:cubicBezTo>
                      <a:pt x="22634" y="1192"/>
                      <a:pt x="22968" y="1132"/>
                      <a:pt x="23289" y="1061"/>
                    </a:cubicBezTo>
                    <a:lnTo>
                      <a:pt x="23206" y="632"/>
                    </a:lnTo>
                    <a:close/>
                    <a:moveTo>
                      <a:pt x="21206" y="1061"/>
                    </a:moveTo>
                    <a:cubicBezTo>
                      <a:pt x="20872" y="1144"/>
                      <a:pt x="20539" y="1227"/>
                      <a:pt x="20217" y="1323"/>
                    </a:cubicBezTo>
                    <a:lnTo>
                      <a:pt x="20336" y="1751"/>
                    </a:lnTo>
                    <a:cubicBezTo>
                      <a:pt x="20658" y="1656"/>
                      <a:pt x="20991" y="1573"/>
                      <a:pt x="21313" y="1489"/>
                    </a:cubicBezTo>
                    <a:lnTo>
                      <a:pt x="21206" y="1061"/>
                    </a:lnTo>
                    <a:close/>
                    <a:moveTo>
                      <a:pt x="19241" y="1608"/>
                    </a:moveTo>
                    <a:cubicBezTo>
                      <a:pt x="18908" y="1704"/>
                      <a:pt x="18586" y="1811"/>
                      <a:pt x="18265" y="1918"/>
                    </a:cubicBezTo>
                    <a:lnTo>
                      <a:pt x="18408" y="2346"/>
                    </a:lnTo>
                    <a:cubicBezTo>
                      <a:pt x="18717" y="2239"/>
                      <a:pt x="19051" y="2132"/>
                      <a:pt x="19372" y="2037"/>
                    </a:cubicBezTo>
                    <a:lnTo>
                      <a:pt x="19241" y="1608"/>
                    </a:lnTo>
                    <a:close/>
                    <a:moveTo>
                      <a:pt x="17300" y="2263"/>
                    </a:moveTo>
                    <a:cubicBezTo>
                      <a:pt x="16979" y="2382"/>
                      <a:pt x="16657" y="2513"/>
                      <a:pt x="16336" y="2644"/>
                    </a:cubicBezTo>
                    <a:lnTo>
                      <a:pt x="16515" y="3049"/>
                    </a:lnTo>
                    <a:cubicBezTo>
                      <a:pt x="16824" y="2930"/>
                      <a:pt x="17134" y="2799"/>
                      <a:pt x="17455" y="2680"/>
                    </a:cubicBezTo>
                    <a:lnTo>
                      <a:pt x="17300" y="2263"/>
                    </a:lnTo>
                    <a:close/>
                    <a:moveTo>
                      <a:pt x="15407" y="3061"/>
                    </a:moveTo>
                    <a:cubicBezTo>
                      <a:pt x="15098" y="3204"/>
                      <a:pt x="14788" y="3358"/>
                      <a:pt x="14490" y="3513"/>
                    </a:cubicBezTo>
                    <a:lnTo>
                      <a:pt x="14693" y="3918"/>
                    </a:lnTo>
                    <a:cubicBezTo>
                      <a:pt x="14991" y="3763"/>
                      <a:pt x="15288" y="3609"/>
                      <a:pt x="15598" y="3466"/>
                    </a:cubicBezTo>
                    <a:lnTo>
                      <a:pt x="15407" y="3061"/>
                    </a:lnTo>
                    <a:close/>
                    <a:moveTo>
                      <a:pt x="13586" y="4013"/>
                    </a:moveTo>
                    <a:cubicBezTo>
                      <a:pt x="13288" y="4180"/>
                      <a:pt x="13002" y="4371"/>
                      <a:pt x="12716" y="4549"/>
                    </a:cubicBezTo>
                    <a:lnTo>
                      <a:pt x="12955" y="4930"/>
                    </a:lnTo>
                    <a:cubicBezTo>
                      <a:pt x="13228" y="4740"/>
                      <a:pt x="13526" y="4573"/>
                      <a:pt x="13812" y="4406"/>
                    </a:cubicBezTo>
                    <a:lnTo>
                      <a:pt x="13586" y="4013"/>
                    </a:lnTo>
                    <a:close/>
                    <a:moveTo>
                      <a:pt x="11859" y="5121"/>
                    </a:moveTo>
                    <a:cubicBezTo>
                      <a:pt x="11585" y="5311"/>
                      <a:pt x="11300" y="5514"/>
                      <a:pt x="11026" y="5728"/>
                    </a:cubicBezTo>
                    <a:lnTo>
                      <a:pt x="11300" y="6085"/>
                    </a:lnTo>
                    <a:cubicBezTo>
                      <a:pt x="11573" y="5883"/>
                      <a:pt x="11835" y="5680"/>
                      <a:pt x="12109" y="5490"/>
                    </a:cubicBezTo>
                    <a:lnTo>
                      <a:pt x="11859" y="5121"/>
                    </a:lnTo>
                    <a:close/>
                    <a:moveTo>
                      <a:pt x="10228" y="6371"/>
                    </a:moveTo>
                    <a:cubicBezTo>
                      <a:pt x="9966" y="6585"/>
                      <a:pt x="9704" y="6811"/>
                      <a:pt x="9454" y="7037"/>
                    </a:cubicBezTo>
                    <a:lnTo>
                      <a:pt x="9752" y="7371"/>
                    </a:lnTo>
                    <a:cubicBezTo>
                      <a:pt x="10002" y="7145"/>
                      <a:pt x="10252" y="6918"/>
                      <a:pt x="10514" y="6704"/>
                    </a:cubicBezTo>
                    <a:lnTo>
                      <a:pt x="10228" y="6371"/>
                    </a:lnTo>
                    <a:close/>
                    <a:moveTo>
                      <a:pt x="8704" y="7740"/>
                    </a:moveTo>
                    <a:cubicBezTo>
                      <a:pt x="8466" y="7978"/>
                      <a:pt x="8228" y="8228"/>
                      <a:pt x="7990" y="8478"/>
                    </a:cubicBezTo>
                    <a:lnTo>
                      <a:pt x="8311" y="8788"/>
                    </a:lnTo>
                    <a:cubicBezTo>
                      <a:pt x="8549" y="8538"/>
                      <a:pt x="8787" y="8300"/>
                      <a:pt x="9026" y="8061"/>
                    </a:cubicBezTo>
                    <a:lnTo>
                      <a:pt x="8704" y="7740"/>
                    </a:lnTo>
                    <a:close/>
                    <a:moveTo>
                      <a:pt x="7299" y="9240"/>
                    </a:moveTo>
                    <a:cubicBezTo>
                      <a:pt x="7085" y="9490"/>
                      <a:pt x="6859" y="9764"/>
                      <a:pt x="6644" y="10026"/>
                    </a:cubicBezTo>
                    <a:lnTo>
                      <a:pt x="6990" y="10312"/>
                    </a:lnTo>
                    <a:cubicBezTo>
                      <a:pt x="7204" y="10038"/>
                      <a:pt x="7418" y="9788"/>
                      <a:pt x="7632" y="9538"/>
                    </a:cubicBezTo>
                    <a:lnTo>
                      <a:pt x="7299" y="9240"/>
                    </a:lnTo>
                    <a:close/>
                    <a:moveTo>
                      <a:pt x="6013" y="10836"/>
                    </a:moveTo>
                    <a:cubicBezTo>
                      <a:pt x="5811" y="11109"/>
                      <a:pt x="5608" y="11383"/>
                      <a:pt x="5418" y="11669"/>
                    </a:cubicBezTo>
                    <a:lnTo>
                      <a:pt x="5775" y="11919"/>
                    </a:lnTo>
                    <a:cubicBezTo>
                      <a:pt x="5978" y="11645"/>
                      <a:pt x="6168" y="11371"/>
                      <a:pt x="6370" y="11109"/>
                    </a:cubicBezTo>
                    <a:lnTo>
                      <a:pt x="6013" y="10836"/>
                    </a:lnTo>
                    <a:close/>
                    <a:moveTo>
                      <a:pt x="4846" y="12514"/>
                    </a:moveTo>
                    <a:cubicBezTo>
                      <a:pt x="4656" y="12800"/>
                      <a:pt x="4477" y="13098"/>
                      <a:pt x="4299" y="13395"/>
                    </a:cubicBezTo>
                    <a:lnTo>
                      <a:pt x="4680" y="13622"/>
                    </a:lnTo>
                    <a:cubicBezTo>
                      <a:pt x="4858" y="13336"/>
                      <a:pt x="5037" y="13038"/>
                      <a:pt x="5216" y="12764"/>
                    </a:cubicBezTo>
                    <a:lnTo>
                      <a:pt x="4846" y="12514"/>
                    </a:lnTo>
                    <a:close/>
                    <a:moveTo>
                      <a:pt x="3787" y="14276"/>
                    </a:moveTo>
                    <a:cubicBezTo>
                      <a:pt x="3620" y="14574"/>
                      <a:pt x="3465" y="14872"/>
                      <a:pt x="3299" y="15181"/>
                    </a:cubicBezTo>
                    <a:lnTo>
                      <a:pt x="3703" y="15384"/>
                    </a:lnTo>
                    <a:cubicBezTo>
                      <a:pt x="3858" y="15086"/>
                      <a:pt x="4013" y="14788"/>
                      <a:pt x="4180" y="14491"/>
                    </a:cubicBezTo>
                    <a:lnTo>
                      <a:pt x="3787" y="14276"/>
                    </a:lnTo>
                    <a:close/>
                    <a:moveTo>
                      <a:pt x="2846" y="16098"/>
                    </a:moveTo>
                    <a:cubicBezTo>
                      <a:pt x="2703" y="16408"/>
                      <a:pt x="2560" y="16717"/>
                      <a:pt x="2418" y="17027"/>
                    </a:cubicBezTo>
                    <a:lnTo>
                      <a:pt x="2822" y="17217"/>
                    </a:lnTo>
                    <a:cubicBezTo>
                      <a:pt x="2965" y="16908"/>
                      <a:pt x="3108" y="16598"/>
                      <a:pt x="3251" y="16289"/>
                    </a:cubicBezTo>
                    <a:lnTo>
                      <a:pt x="2846" y="16098"/>
                    </a:lnTo>
                    <a:close/>
                    <a:moveTo>
                      <a:pt x="2013" y="17979"/>
                    </a:moveTo>
                    <a:cubicBezTo>
                      <a:pt x="1894" y="18289"/>
                      <a:pt x="1763" y="18610"/>
                      <a:pt x="1644" y="18932"/>
                    </a:cubicBezTo>
                    <a:lnTo>
                      <a:pt x="2060" y="19087"/>
                    </a:lnTo>
                    <a:cubicBezTo>
                      <a:pt x="2179" y="18777"/>
                      <a:pt x="2298" y="18456"/>
                      <a:pt x="2429" y="18146"/>
                    </a:cubicBezTo>
                    <a:lnTo>
                      <a:pt x="2013" y="17979"/>
                    </a:lnTo>
                    <a:close/>
                    <a:moveTo>
                      <a:pt x="1298" y="19896"/>
                    </a:moveTo>
                    <a:cubicBezTo>
                      <a:pt x="1179" y="20218"/>
                      <a:pt x="1072" y="20551"/>
                      <a:pt x="977" y="20873"/>
                    </a:cubicBezTo>
                    <a:lnTo>
                      <a:pt x="1406" y="21003"/>
                    </a:lnTo>
                    <a:cubicBezTo>
                      <a:pt x="1501" y="20682"/>
                      <a:pt x="1608" y="20361"/>
                      <a:pt x="1715" y="20039"/>
                    </a:cubicBezTo>
                    <a:lnTo>
                      <a:pt x="1298" y="19896"/>
                    </a:lnTo>
                    <a:close/>
                    <a:moveTo>
                      <a:pt x="679" y="21849"/>
                    </a:moveTo>
                    <a:cubicBezTo>
                      <a:pt x="596" y="22182"/>
                      <a:pt x="501" y="22516"/>
                      <a:pt x="417" y="22849"/>
                    </a:cubicBezTo>
                    <a:lnTo>
                      <a:pt x="858" y="22956"/>
                    </a:lnTo>
                    <a:cubicBezTo>
                      <a:pt x="929" y="22635"/>
                      <a:pt x="1025" y="22301"/>
                      <a:pt x="1120" y="21968"/>
                    </a:cubicBezTo>
                    <a:lnTo>
                      <a:pt x="679" y="21849"/>
                    </a:lnTo>
                    <a:close/>
                    <a:moveTo>
                      <a:pt x="191" y="23849"/>
                    </a:moveTo>
                    <a:cubicBezTo>
                      <a:pt x="60" y="24492"/>
                      <a:pt x="1" y="24861"/>
                      <a:pt x="1" y="24873"/>
                    </a:cubicBezTo>
                    <a:lnTo>
                      <a:pt x="441" y="24933"/>
                    </a:lnTo>
                    <a:cubicBezTo>
                      <a:pt x="441" y="24933"/>
                      <a:pt x="501" y="24563"/>
                      <a:pt x="632" y="23944"/>
                    </a:cubicBezTo>
                    <a:lnTo>
                      <a:pt x="191" y="23849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0"/>
              <p:cNvSpPr/>
              <p:nvPr/>
            </p:nvSpPr>
            <p:spPr>
              <a:xfrm>
                <a:off x="3752088" y="2603963"/>
                <a:ext cx="949250" cy="276850"/>
              </a:xfrm>
              <a:custGeom>
                <a:avLst/>
                <a:gdLst/>
                <a:ahLst/>
                <a:cxnLst/>
                <a:rect l="l" t="t" r="r" b="b"/>
                <a:pathLst>
                  <a:path w="37970" h="11074" extrusionOk="0">
                    <a:moveTo>
                      <a:pt x="25480" y="1"/>
                    </a:moveTo>
                    <a:lnTo>
                      <a:pt x="25480" y="453"/>
                    </a:lnTo>
                    <a:lnTo>
                      <a:pt x="25576" y="453"/>
                    </a:lnTo>
                    <a:cubicBezTo>
                      <a:pt x="25873" y="453"/>
                      <a:pt x="26183" y="453"/>
                      <a:pt x="26492" y="465"/>
                    </a:cubicBezTo>
                    <a:lnTo>
                      <a:pt x="26504" y="24"/>
                    </a:lnTo>
                    <a:cubicBezTo>
                      <a:pt x="26195" y="13"/>
                      <a:pt x="25885" y="1"/>
                      <a:pt x="25576" y="1"/>
                    </a:cubicBezTo>
                    <a:close/>
                    <a:moveTo>
                      <a:pt x="24456" y="24"/>
                    </a:moveTo>
                    <a:cubicBezTo>
                      <a:pt x="24111" y="36"/>
                      <a:pt x="23778" y="60"/>
                      <a:pt x="23432" y="84"/>
                    </a:cubicBezTo>
                    <a:lnTo>
                      <a:pt x="23456" y="525"/>
                    </a:lnTo>
                    <a:cubicBezTo>
                      <a:pt x="23802" y="501"/>
                      <a:pt x="24135" y="489"/>
                      <a:pt x="24468" y="477"/>
                    </a:cubicBezTo>
                    <a:lnTo>
                      <a:pt x="24456" y="24"/>
                    </a:lnTo>
                    <a:close/>
                    <a:moveTo>
                      <a:pt x="27528" y="72"/>
                    </a:moveTo>
                    <a:lnTo>
                      <a:pt x="27492" y="513"/>
                    </a:lnTo>
                    <a:cubicBezTo>
                      <a:pt x="27838" y="536"/>
                      <a:pt x="28171" y="572"/>
                      <a:pt x="28504" y="608"/>
                    </a:cubicBezTo>
                    <a:lnTo>
                      <a:pt x="28552" y="167"/>
                    </a:lnTo>
                    <a:cubicBezTo>
                      <a:pt x="28207" y="132"/>
                      <a:pt x="27873" y="96"/>
                      <a:pt x="27528" y="72"/>
                    </a:cubicBezTo>
                    <a:close/>
                    <a:moveTo>
                      <a:pt x="22408" y="167"/>
                    </a:moveTo>
                    <a:cubicBezTo>
                      <a:pt x="22075" y="191"/>
                      <a:pt x="21730" y="239"/>
                      <a:pt x="21396" y="274"/>
                    </a:cubicBezTo>
                    <a:lnTo>
                      <a:pt x="21444" y="715"/>
                    </a:lnTo>
                    <a:cubicBezTo>
                      <a:pt x="21777" y="679"/>
                      <a:pt x="22123" y="644"/>
                      <a:pt x="22456" y="608"/>
                    </a:cubicBezTo>
                    <a:lnTo>
                      <a:pt x="22408" y="167"/>
                    </a:lnTo>
                    <a:close/>
                    <a:moveTo>
                      <a:pt x="29564" y="298"/>
                    </a:moveTo>
                    <a:lnTo>
                      <a:pt x="29493" y="739"/>
                    </a:lnTo>
                    <a:cubicBezTo>
                      <a:pt x="29826" y="786"/>
                      <a:pt x="30171" y="846"/>
                      <a:pt x="30493" y="917"/>
                    </a:cubicBezTo>
                    <a:lnTo>
                      <a:pt x="30576" y="477"/>
                    </a:lnTo>
                    <a:cubicBezTo>
                      <a:pt x="30243" y="405"/>
                      <a:pt x="29909" y="346"/>
                      <a:pt x="29564" y="298"/>
                    </a:cubicBezTo>
                    <a:close/>
                    <a:moveTo>
                      <a:pt x="20373" y="417"/>
                    </a:moveTo>
                    <a:cubicBezTo>
                      <a:pt x="20051" y="465"/>
                      <a:pt x="19706" y="525"/>
                      <a:pt x="19372" y="584"/>
                    </a:cubicBezTo>
                    <a:lnTo>
                      <a:pt x="19444" y="1025"/>
                    </a:lnTo>
                    <a:cubicBezTo>
                      <a:pt x="19777" y="965"/>
                      <a:pt x="20122" y="906"/>
                      <a:pt x="20444" y="858"/>
                    </a:cubicBezTo>
                    <a:lnTo>
                      <a:pt x="20373" y="417"/>
                    </a:lnTo>
                    <a:close/>
                    <a:moveTo>
                      <a:pt x="31576" y="703"/>
                    </a:moveTo>
                    <a:lnTo>
                      <a:pt x="31469" y="1144"/>
                    </a:lnTo>
                    <a:cubicBezTo>
                      <a:pt x="31803" y="1227"/>
                      <a:pt x="32124" y="1310"/>
                      <a:pt x="32434" y="1406"/>
                    </a:cubicBezTo>
                    <a:lnTo>
                      <a:pt x="32576" y="989"/>
                    </a:lnTo>
                    <a:cubicBezTo>
                      <a:pt x="32255" y="882"/>
                      <a:pt x="31922" y="786"/>
                      <a:pt x="31576" y="703"/>
                    </a:cubicBezTo>
                    <a:close/>
                    <a:moveTo>
                      <a:pt x="18360" y="775"/>
                    </a:moveTo>
                    <a:cubicBezTo>
                      <a:pt x="18134" y="822"/>
                      <a:pt x="17896" y="870"/>
                      <a:pt x="17670" y="917"/>
                    </a:cubicBezTo>
                    <a:cubicBezTo>
                      <a:pt x="17563" y="941"/>
                      <a:pt x="17467" y="965"/>
                      <a:pt x="17360" y="989"/>
                    </a:cubicBezTo>
                    <a:lnTo>
                      <a:pt x="17455" y="1417"/>
                    </a:lnTo>
                    <a:cubicBezTo>
                      <a:pt x="17563" y="1394"/>
                      <a:pt x="17658" y="1382"/>
                      <a:pt x="17753" y="1358"/>
                    </a:cubicBezTo>
                    <a:cubicBezTo>
                      <a:pt x="17991" y="1298"/>
                      <a:pt x="18217" y="1251"/>
                      <a:pt x="18456" y="1215"/>
                    </a:cubicBezTo>
                    <a:lnTo>
                      <a:pt x="18360" y="775"/>
                    </a:lnTo>
                    <a:close/>
                    <a:moveTo>
                      <a:pt x="16372" y="1215"/>
                    </a:moveTo>
                    <a:cubicBezTo>
                      <a:pt x="16027" y="1298"/>
                      <a:pt x="15705" y="1382"/>
                      <a:pt x="15372" y="1465"/>
                    </a:cubicBezTo>
                    <a:lnTo>
                      <a:pt x="15491" y="1894"/>
                    </a:lnTo>
                    <a:cubicBezTo>
                      <a:pt x="15812" y="1810"/>
                      <a:pt x="16134" y="1727"/>
                      <a:pt x="16467" y="1644"/>
                    </a:cubicBezTo>
                    <a:lnTo>
                      <a:pt x="16372" y="1215"/>
                    </a:lnTo>
                    <a:close/>
                    <a:moveTo>
                      <a:pt x="33541" y="1322"/>
                    </a:moveTo>
                    <a:lnTo>
                      <a:pt x="33386" y="1739"/>
                    </a:lnTo>
                    <a:cubicBezTo>
                      <a:pt x="33708" y="1858"/>
                      <a:pt x="34017" y="1977"/>
                      <a:pt x="34315" y="2120"/>
                    </a:cubicBezTo>
                    <a:lnTo>
                      <a:pt x="34505" y="1703"/>
                    </a:lnTo>
                    <a:cubicBezTo>
                      <a:pt x="34196" y="1572"/>
                      <a:pt x="33874" y="1441"/>
                      <a:pt x="33541" y="1322"/>
                    </a:cubicBezTo>
                    <a:close/>
                    <a:moveTo>
                      <a:pt x="14396" y="1739"/>
                    </a:moveTo>
                    <a:cubicBezTo>
                      <a:pt x="14062" y="1822"/>
                      <a:pt x="13729" y="1929"/>
                      <a:pt x="13407" y="2025"/>
                    </a:cubicBezTo>
                    <a:lnTo>
                      <a:pt x="13538" y="2453"/>
                    </a:lnTo>
                    <a:cubicBezTo>
                      <a:pt x="13860" y="2358"/>
                      <a:pt x="14181" y="2251"/>
                      <a:pt x="14515" y="2168"/>
                    </a:cubicBezTo>
                    <a:lnTo>
                      <a:pt x="14396" y="1739"/>
                    </a:lnTo>
                    <a:close/>
                    <a:moveTo>
                      <a:pt x="35434" y="2156"/>
                    </a:moveTo>
                    <a:lnTo>
                      <a:pt x="35220" y="2549"/>
                    </a:lnTo>
                    <a:cubicBezTo>
                      <a:pt x="35517" y="2715"/>
                      <a:pt x="35815" y="2882"/>
                      <a:pt x="36089" y="3049"/>
                    </a:cubicBezTo>
                    <a:lnTo>
                      <a:pt x="36327" y="2680"/>
                    </a:lnTo>
                    <a:cubicBezTo>
                      <a:pt x="36041" y="2501"/>
                      <a:pt x="35743" y="2322"/>
                      <a:pt x="35434" y="2156"/>
                    </a:cubicBezTo>
                    <a:close/>
                    <a:moveTo>
                      <a:pt x="12443" y="2334"/>
                    </a:moveTo>
                    <a:cubicBezTo>
                      <a:pt x="12110" y="2441"/>
                      <a:pt x="11788" y="2560"/>
                      <a:pt x="11467" y="2668"/>
                    </a:cubicBezTo>
                    <a:lnTo>
                      <a:pt x="11621" y="3084"/>
                    </a:lnTo>
                    <a:cubicBezTo>
                      <a:pt x="11931" y="2977"/>
                      <a:pt x="12252" y="2870"/>
                      <a:pt x="12574" y="2763"/>
                    </a:cubicBezTo>
                    <a:lnTo>
                      <a:pt x="12443" y="2334"/>
                    </a:lnTo>
                    <a:close/>
                    <a:moveTo>
                      <a:pt x="10514" y="3025"/>
                    </a:moveTo>
                    <a:cubicBezTo>
                      <a:pt x="10193" y="3156"/>
                      <a:pt x="9871" y="3287"/>
                      <a:pt x="9562" y="3418"/>
                    </a:cubicBezTo>
                    <a:lnTo>
                      <a:pt x="9740" y="3823"/>
                    </a:lnTo>
                    <a:cubicBezTo>
                      <a:pt x="10050" y="3692"/>
                      <a:pt x="10359" y="3573"/>
                      <a:pt x="10681" y="3442"/>
                    </a:cubicBezTo>
                    <a:lnTo>
                      <a:pt x="10514" y="3025"/>
                    </a:lnTo>
                    <a:close/>
                    <a:moveTo>
                      <a:pt x="37172" y="3263"/>
                    </a:moveTo>
                    <a:lnTo>
                      <a:pt x="36910" y="3620"/>
                    </a:lnTo>
                    <a:cubicBezTo>
                      <a:pt x="37267" y="3894"/>
                      <a:pt x="37518" y="4120"/>
                      <a:pt x="37660" y="4263"/>
                    </a:cubicBezTo>
                    <a:lnTo>
                      <a:pt x="37970" y="3942"/>
                    </a:lnTo>
                    <a:cubicBezTo>
                      <a:pt x="37815" y="3787"/>
                      <a:pt x="37553" y="3549"/>
                      <a:pt x="37172" y="3263"/>
                    </a:cubicBezTo>
                    <a:close/>
                    <a:moveTo>
                      <a:pt x="8633" y="3823"/>
                    </a:moveTo>
                    <a:cubicBezTo>
                      <a:pt x="8311" y="3965"/>
                      <a:pt x="8002" y="4120"/>
                      <a:pt x="7704" y="4275"/>
                    </a:cubicBezTo>
                    <a:lnTo>
                      <a:pt x="7907" y="4668"/>
                    </a:lnTo>
                    <a:cubicBezTo>
                      <a:pt x="8204" y="4525"/>
                      <a:pt x="8502" y="4370"/>
                      <a:pt x="8812" y="4227"/>
                    </a:cubicBezTo>
                    <a:lnTo>
                      <a:pt x="8633" y="3823"/>
                    </a:lnTo>
                    <a:close/>
                    <a:moveTo>
                      <a:pt x="6799" y="4739"/>
                    </a:moveTo>
                    <a:cubicBezTo>
                      <a:pt x="6490" y="4906"/>
                      <a:pt x="6192" y="5085"/>
                      <a:pt x="5906" y="5251"/>
                    </a:cubicBezTo>
                    <a:lnTo>
                      <a:pt x="6133" y="5632"/>
                    </a:lnTo>
                    <a:cubicBezTo>
                      <a:pt x="6418" y="5466"/>
                      <a:pt x="6716" y="5299"/>
                      <a:pt x="7014" y="5132"/>
                    </a:cubicBezTo>
                    <a:lnTo>
                      <a:pt x="6799" y="4739"/>
                    </a:lnTo>
                    <a:close/>
                    <a:moveTo>
                      <a:pt x="5037" y="5799"/>
                    </a:moveTo>
                    <a:cubicBezTo>
                      <a:pt x="4751" y="5978"/>
                      <a:pt x="4466" y="6180"/>
                      <a:pt x="4192" y="6370"/>
                    </a:cubicBezTo>
                    <a:lnTo>
                      <a:pt x="4454" y="6740"/>
                    </a:lnTo>
                    <a:cubicBezTo>
                      <a:pt x="4716" y="6549"/>
                      <a:pt x="5002" y="6359"/>
                      <a:pt x="5275" y="6168"/>
                    </a:cubicBezTo>
                    <a:lnTo>
                      <a:pt x="5037" y="5799"/>
                    </a:lnTo>
                    <a:close/>
                    <a:moveTo>
                      <a:pt x="3370" y="7002"/>
                    </a:moveTo>
                    <a:cubicBezTo>
                      <a:pt x="3097" y="7216"/>
                      <a:pt x="2835" y="7442"/>
                      <a:pt x="2585" y="7668"/>
                    </a:cubicBezTo>
                    <a:lnTo>
                      <a:pt x="2882" y="8002"/>
                    </a:lnTo>
                    <a:cubicBezTo>
                      <a:pt x="3132" y="7775"/>
                      <a:pt x="3382" y="7561"/>
                      <a:pt x="3644" y="7347"/>
                    </a:cubicBezTo>
                    <a:lnTo>
                      <a:pt x="3370" y="7002"/>
                    </a:lnTo>
                    <a:close/>
                    <a:moveTo>
                      <a:pt x="1846" y="8383"/>
                    </a:moveTo>
                    <a:cubicBezTo>
                      <a:pt x="1596" y="8633"/>
                      <a:pt x="1358" y="8895"/>
                      <a:pt x="1156" y="9145"/>
                    </a:cubicBezTo>
                    <a:lnTo>
                      <a:pt x="1489" y="9430"/>
                    </a:lnTo>
                    <a:cubicBezTo>
                      <a:pt x="1703" y="9192"/>
                      <a:pt x="1930" y="8942"/>
                      <a:pt x="2168" y="8692"/>
                    </a:cubicBezTo>
                    <a:lnTo>
                      <a:pt x="1846" y="8383"/>
                    </a:lnTo>
                    <a:close/>
                    <a:moveTo>
                      <a:pt x="525" y="9978"/>
                    </a:moveTo>
                    <a:cubicBezTo>
                      <a:pt x="144" y="10550"/>
                      <a:pt x="1" y="10895"/>
                      <a:pt x="1" y="10907"/>
                    </a:cubicBezTo>
                    <a:lnTo>
                      <a:pt x="418" y="11073"/>
                    </a:lnTo>
                    <a:cubicBezTo>
                      <a:pt x="418" y="11073"/>
                      <a:pt x="549" y="10752"/>
                      <a:pt x="894" y="10228"/>
                    </a:cubicBezTo>
                    <a:lnTo>
                      <a:pt x="525" y="9978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0"/>
              <p:cNvSpPr/>
              <p:nvPr/>
            </p:nvSpPr>
            <p:spPr>
              <a:xfrm>
                <a:off x="3002313" y="1934238"/>
                <a:ext cx="209850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4" h="10705" extrusionOk="0">
                    <a:moveTo>
                      <a:pt x="4191" y="1"/>
                    </a:moveTo>
                    <a:cubicBezTo>
                      <a:pt x="1881" y="1"/>
                      <a:pt x="0" y="1882"/>
                      <a:pt x="0" y="4204"/>
                    </a:cubicBezTo>
                    <a:cubicBezTo>
                      <a:pt x="0" y="6513"/>
                      <a:pt x="4191" y="10704"/>
                      <a:pt x="4191" y="10704"/>
                    </a:cubicBezTo>
                    <a:cubicBezTo>
                      <a:pt x="4191" y="10704"/>
                      <a:pt x="8394" y="6513"/>
                      <a:pt x="8394" y="4204"/>
                    </a:cubicBezTo>
                    <a:cubicBezTo>
                      <a:pt x="8394" y="1882"/>
                      <a:pt x="6513" y="1"/>
                      <a:pt x="4191" y="1"/>
                    </a:cubicBezTo>
                    <a:close/>
                  </a:path>
                </a:pathLst>
              </a:custGeom>
              <a:solidFill>
                <a:srgbClr val="4949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0"/>
              <p:cNvSpPr/>
              <p:nvPr/>
            </p:nvSpPr>
            <p:spPr>
              <a:xfrm>
                <a:off x="3065113" y="2002413"/>
                <a:ext cx="83950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3358" extrusionOk="0">
                    <a:moveTo>
                      <a:pt x="1679" y="0"/>
                    </a:moveTo>
                    <a:cubicBezTo>
                      <a:pt x="750" y="0"/>
                      <a:pt x="0" y="750"/>
                      <a:pt x="0" y="1679"/>
                    </a:cubicBezTo>
                    <a:cubicBezTo>
                      <a:pt x="0" y="2608"/>
                      <a:pt x="750" y="3358"/>
                      <a:pt x="1679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0"/>
              <p:cNvSpPr/>
              <p:nvPr/>
            </p:nvSpPr>
            <p:spPr>
              <a:xfrm>
                <a:off x="6050313" y="3215938"/>
                <a:ext cx="209850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4" h="10705" extrusionOk="0">
                    <a:moveTo>
                      <a:pt x="4191" y="1"/>
                    </a:moveTo>
                    <a:cubicBezTo>
                      <a:pt x="1869" y="1"/>
                      <a:pt x="0" y="1882"/>
                      <a:pt x="0" y="4204"/>
                    </a:cubicBezTo>
                    <a:cubicBezTo>
                      <a:pt x="0" y="6525"/>
                      <a:pt x="4191" y="10705"/>
                      <a:pt x="4191" y="10705"/>
                    </a:cubicBezTo>
                    <a:cubicBezTo>
                      <a:pt x="4191" y="10705"/>
                      <a:pt x="8394" y="6525"/>
                      <a:pt x="8394" y="4204"/>
                    </a:cubicBezTo>
                    <a:cubicBezTo>
                      <a:pt x="8394" y="1882"/>
                      <a:pt x="6513" y="1"/>
                      <a:pt x="4191" y="1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0"/>
              <p:cNvSpPr/>
              <p:nvPr/>
            </p:nvSpPr>
            <p:spPr>
              <a:xfrm>
                <a:off x="6113113" y="3284413"/>
                <a:ext cx="83950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3346" extrusionOk="0">
                    <a:moveTo>
                      <a:pt x="1679" y="0"/>
                    </a:moveTo>
                    <a:cubicBezTo>
                      <a:pt x="750" y="0"/>
                      <a:pt x="0" y="750"/>
                      <a:pt x="0" y="1667"/>
                    </a:cubicBezTo>
                    <a:cubicBezTo>
                      <a:pt x="0" y="2596"/>
                      <a:pt x="750" y="3346"/>
                      <a:pt x="1679" y="3346"/>
                    </a:cubicBezTo>
                    <a:cubicBezTo>
                      <a:pt x="2608" y="3346"/>
                      <a:pt x="3358" y="2596"/>
                      <a:pt x="3358" y="1667"/>
                    </a:cubicBezTo>
                    <a:cubicBezTo>
                      <a:pt x="3358" y="750"/>
                      <a:pt x="2608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0"/>
              <p:cNvSpPr/>
              <p:nvPr/>
            </p:nvSpPr>
            <p:spPr>
              <a:xfrm>
                <a:off x="3680963" y="1504438"/>
                <a:ext cx="338450" cy="296250"/>
              </a:xfrm>
              <a:custGeom>
                <a:avLst/>
                <a:gdLst/>
                <a:ahLst/>
                <a:cxnLst/>
                <a:rect l="l" t="t" r="r" b="b"/>
                <a:pathLst>
                  <a:path w="13538" h="11850" extrusionOk="0">
                    <a:moveTo>
                      <a:pt x="7763" y="0"/>
                    </a:moveTo>
                    <a:lnTo>
                      <a:pt x="7073" y="71"/>
                    </a:lnTo>
                    <a:cubicBezTo>
                      <a:pt x="6989" y="83"/>
                      <a:pt x="6894" y="131"/>
                      <a:pt x="6834" y="202"/>
                    </a:cubicBezTo>
                    <a:cubicBezTo>
                      <a:pt x="6811" y="226"/>
                      <a:pt x="6799" y="262"/>
                      <a:pt x="6787" y="286"/>
                    </a:cubicBezTo>
                    <a:lnTo>
                      <a:pt x="6227" y="1607"/>
                    </a:lnTo>
                    <a:lnTo>
                      <a:pt x="5751" y="1655"/>
                    </a:lnTo>
                    <a:cubicBezTo>
                      <a:pt x="5668" y="1667"/>
                      <a:pt x="5596" y="1703"/>
                      <a:pt x="5549" y="1762"/>
                    </a:cubicBezTo>
                    <a:cubicBezTo>
                      <a:pt x="5501" y="1834"/>
                      <a:pt x="5465" y="1905"/>
                      <a:pt x="5477" y="1988"/>
                    </a:cubicBezTo>
                    <a:lnTo>
                      <a:pt x="5513" y="2334"/>
                    </a:lnTo>
                    <a:cubicBezTo>
                      <a:pt x="5525" y="2417"/>
                      <a:pt x="5561" y="2488"/>
                      <a:pt x="5620" y="2536"/>
                    </a:cubicBezTo>
                    <a:cubicBezTo>
                      <a:pt x="5680" y="2584"/>
                      <a:pt x="5739" y="2608"/>
                      <a:pt x="5811" y="2608"/>
                    </a:cubicBezTo>
                    <a:lnTo>
                      <a:pt x="5727" y="2798"/>
                    </a:lnTo>
                    <a:lnTo>
                      <a:pt x="5215" y="2846"/>
                    </a:lnTo>
                    <a:cubicBezTo>
                      <a:pt x="5132" y="2858"/>
                      <a:pt x="5060" y="2893"/>
                      <a:pt x="5001" y="2953"/>
                    </a:cubicBezTo>
                    <a:cubicBezTo>
                      <a:pt x="4953" y="3012"/>
                      <a:pt x="4929" y="3096"/>
                      <a:pt x="4941" y="3179"/>
                    </a:cubicBezTo>
                    <a:lnTo>
                      <a:pt x="4965" y="3524"/>
                    </a:lnTo>
                    <a:cubicBezTo>
                      <a:pt x="4977" y="3608"/>
                      <a:pt x="5013" y="3679"/>
                      <a:pt x="5084" y="3727"/>
                    </a:cubicBezTo>
                    <a:cubicBezTo>
                      <a:pt x="5134" y="3776"/>
                      <a:pt x="5200" y="3801"/>
                      <a:pt x="5262" y="3801"/>
                    </a:cubicBezTo>
                    <a:cubicBezTo>
                      <a:pt x="5274" y="3801"/>
                      <a:pt x="5287" y="3800"/>
                      <a:pt x="5299" y="3798"/>
                    </a:cubicBezTo>
                    <a:lnTo>
                      <a:pt x="5310" y="3798"/>
                    </a:lnTo>
                    <a:lnTo>
                      <a:pt x="4751" y="5108"/>
                    </a:lnTo>
                    <a:cubicBezTo>
                      <a:pt x="4560" y="5120"/>
                      <a:pt x="4382" y="5132"/>
                      <a:pt x="4203" y="5144"/>
                    </a:cubicBezTo>
                    <a:cubicBezTo>
                      <a:pt x="3191" y="5215"/>
                      <a:pt x="2465" y="5263"/>
                      <a:pt x="1846" y="5405"/>
                    </a:cubicBezTo>
                    <a:cubicBezTo>
                      <a:pt x="1084" y="5596"/>
                      <a:pt x="465" y="5917"/>
                      <a:pt x="167" y="6275"/>
                    </a:cubicBezTo>
                    <a:cubicBezTo>
                      <a:pt x="72" y="6394"/>
                      <a:pt x="12" y="6501"/>
                      <a:pt x="0" y="6608"/>
                    </a:cubicBezTo>
                    <a:cubicBezTo>
                      <a:pt x="0" y="6620"/>
                      <a:pt x="0" y="6656"/>
                      <a:pt x="0" y="6691"/>
                    </a:cubicBezTo>
                    <a:cubicBezTo>
                      <a:pt x="0" y="6727"/>
                      <a:pt x="12" y="6763"/>
                      <a:pt x="12" y="6763"/>
                    </a:cubicBezTo>
                    <a:cubicBezTo>
                      <a:pt x="48" y="6870"/>
                      <a:pt x="119" y="6965"/>
                      <a:pt x="238" y="7060"/>
                    </a:cubicBezTo>
                    <a:cubicBezTo>
                      <a:pt x="596" y="7358"/>
                      <a:pt x="1274" y="7561"/>
                      <a:pt x="2060" y="7596"/>
                    </a:cubicBezTo>
                    <a:cubicBezTo>
                      <a:pt x="2133" y="7599"/>
                      <a:pt x="2207" y="7600"/>
                      <a:pt x="2283" y="7600"/>
                    </a:cubicBezTo>
                    <a:cubicBezTo>
                      <a:pt x="2863" y="7600"/>
                      <a:pt x="3534" y="7523"/>
                      <a:pt x="4429" y="7418"/>
                    </a:cubicBezTo>
                    <a:cubicBezTo>
                      <a:pt x="4596" y="7394"/>
                      <a:pt x="4775" y="7370"/>
                      <a:pt x="4965" y="7346"/>
                    </a:cubicBezTo>
                    <a:lnTo>
                      <a:pt x="5751" y="8525"/>
                    </a:lnTo>
                    <a:cubicBezTo>
                      <a:pt x="5668" y="8537"/>
                      <a:pt x="5596" y="8573"/>
                      <a:pt x="5549" y="8632"/>
                    </a:cubicBezTo>
                    <a:cubicBezTo>
                      <a:pt x="5501" y="8692"/>
                      <a:pt x="5477" y="8775"/>
                      <a:pt x="5477" y="8858"/>
                    </a:cubicBezTo>
                    <a:lnTo>
                      <a:pt x="5513" y="9204"/>
                    </a:lnTo>
                    <a:cubicBezTo>
                      <a:pt x="5525" y="9287"/>
                      <a:pt x="5561" y="9358"/>
                      <a:pt x="5620" y="9406"/>
                    </a:cubicBezTo>
                    <a:cubicBezTo>
                      <a:pt x="5672" y="9447"/>
                      <a:pt x="5741" y="9480"/>
                      <a:pt x="5813" y="9480"/>
                    </a:cubicBezTo>
                    <a:cubicBezTo>
                      <a:pt x="5824" y="9480"/>
                      <a:pt x="5835" y="9479"/>
                      <a:pt x="5846" y="9477"/>
                    </a:cubicBezTo>
                    <a:lnTo>
                      <a:pt x="6358" y="9430"/>
                    </a:lnTo>
                    <a:lnTo>
                      <a:pt x="6477" y="9596"/>
                    </a:lnTo>
                    <a:cubicBezTo>
                      <a:pt x="6406" y="9608"/>
                      <a:pt x="6346" y="9644"/>
                      <a:pt x="6311" y="9692"/>
                    </a:cubicBezTo>
                    <a:cubicBezTo>
                      <a:pt x="6251" y="9763"/>
                      <a:pt x="6227" y="9835"/>
                      <a:pt x="6239" y="9918"/>
                    </a:cubicBezTo>
                    <a:lnTo>
                      <a:pt x="6275" y="10263"/>
                    </a:lnTo>
                    <a:cubicBezTo>
                      <a:pt x="6275" y="10347"/>
                      <a:pt x="6323" y="10418"/>
                      <a:pt x="6382" y="10478"/>
                    </a:cubicBezTo>
                    <a:cubicBezTo>
                      <a:pt x="6431" y="10517"/>
                      <a:pt x="6497" y="10540"/>
                      <a:pt x="6559" y="10540"/>
                    </a:cubicBezTo>
                    <a:cubicBezTo>
                      <a:pt x="6571" y="10540"/>
                      <a:pt x="6584" y="10539"/>
                      <a:pt x="6596" y="10537"/>
                    </a:cubicBezTo>
                    <a:lnTo>
                      <a:pt x="7073" y="10489"/>
                    </a:lnTo>
                    <a:lnTo>
                      <a:pt x="7870" y="11692"/>
                    </a:lnTo>
                    <a:cubicBezTo>
                      <a:pt x="7894" y="11716"/>
                      <a:pt x="7918" y="11740"/>
                      <a:pt x="7942" y="11763"/>
                    </a:cubicBezTo>
                    <a:cubicBezTo>
                      <a:pt x="8004" y="11815"/>
                      <a:pt x="8084" y="11849"/>
                      <a:pt x="8167" y="11849"/>
                    </a:cubicBezTo>
                    <a:cubicBezTo>
                      <a:pt x="8179" y="11849"/>
                      <a:pt x="8191" y="11848"/>
                      <a:pt x="8204" y="11847"/>
                    </a:cubicBezTo>
                    <a:lnTo>
                      <a:pt x="8894" y="11787"/>
                    </a:lnTo>
                    <a:cubicBezTo>
                      <a:pt x="8966" y="11775"/>
                      <a:pt x="9037" y="11740"/>
                      <a:pt x="9085" y="11680"/>
                    </a:cubicBezTo>
                    <a:cubicBezTo>
                      <a:pt x="9144" y="11609"/>
                      <a:pt x="9168" y="11490"/>
                      <a:pt x="9132" y="11394"/>
                    </a:cubicBezTo>
                    <a:lnTo>
                      <a:pt x="7918" y="8299"/>
                    </a:lnTo>
                    <a:cubicBezTo>
                      <a:pt x="7918" y="8287"/>
                      <a:pt x="7906" y="8239"/>
                      <a:pt x="7894" y="8215"/>
                    </a:cubicBezTo>
                    <a:lnTo>
                      <a:pt x="7787" y="7049"/>
                    </a:lnTo>
                    <a:cubicBezTo>
                      <a:pt x="8906" y="6918"/>
                      <a:pt x="9942" y="6739"/>
                      <a:pt x="10787" y="6548"/>
                    </a:cubicBezTo>
                    <a:cubicBezTo>
                      <a:pt x="10871" y="6537"/>
                      <a:pt x="10942" y="6513"/>
                      <a:pt x="11025" y="6501"/>
                    </a:cubicBezTo>
                    <a:lnTo>
                      <a:pt x="12621" y="8084"/>
                    </a:lnTo>
                    <a:cubicBezTo>
                      <a:pt x="12633" y="8096"/>
                      <a:pt x="12633" y="8108"/>
                      <a:pt x="12657" y="8108"/>
                    </a:cubicBezTo>
                    <a:cubicBezTo>
                      <a:pt x="12719" y="8171"/>
                      <a:pt x="12809" y="8206"/>
                      <a:pt x="12902" y="8206"/>
                    </a:cubicBezTo>
                    <a:cubicBezTo>
                      <a:pt x="12915" y="8206"/>
                      <a:pt x="12929" y="8205"/>
                      <a:pt x="12942" y="8203"/>
                    </a:cubicBezTo>
                    <a:lnTo>
                      <a:pt x="13252" y="8168"/>
                    </a:lnTo>
                    <a:cubicBezTo>
                      <a:pt x="13335" y="8168"/>
                      <a:pt x="13407" y="8132"/>
                      <a:pt x="13454" y="8072"/>
                    </a:cubicBezTo>
                    <a:cubicBezTo>
                      <a:pt x="13526" y="7989"/>
                      <a:pt x="13538" y="7870"/>
                      <a:pt x="13490" y="7775"/>
                    </a:cubicBezTo>
                    <a:lnTo>
                      <a:pt x="12752" y="6191"/>
                    </a:lnTo>
                    <a:cubicBezTo>
                      <a:pt x="12740" y="6179"/>
                      <a:pt x="12728" y="6132"/>
                      <a:pt x="12728" y="6120"/>
                    </a:cubicBezTo>
                    <a:lnTo>
                      <a:pt x="12704" y="5929"/>
                    </a:lnTo>
                    <a:cubicBezTo>
                      <a:pt x="12811" y="5870"/>
                      <a:pt x="12895" y="5810"/>
                      <a:pt x="12954" y="5739"/>
                    </a:cubicBezTo>
                    <a:cubicBezTo>
                      <a:pt x="13026" y="5644"/>
                      <a:pt x="13061" y="5548"/>
                      <a:pt x="13050" y="5441"/>
                    </a:cubicBezTo>
                    <a:lnTo>
                      <a:pt x="13050" y="5429"/>
                    </a:lnTo>
                    <a:cubicBezTo>
                      <a:pt x="13038" y="5334"/>
                      <a:pt x="12990" y="5239"/>
                      <a:pt x="12895" y="5167"/>
                    </a:cubicBezTo>
                    <a:cubicBezTo>
                      <a:pt x="12823" y="5108"/>
                      <a:pt x="12740" y="5060"/>
                      <a:pt x="12621" y="5024"/>
                    </a:cubicBezTo>
                    <a:lnTo>
                      <a:pt x="12609" y="4834"/>
                    </a:lnTo>
                    <a:cubicBezTo>
                      <a:pt x="12609" y="4822"/>
                      <a:pt x="12609" y="4774"/>
                      <a:pt x="12609" y="4763"/>
                    </a:cubicBezTo>
                    <a:lnTo>
                      <a:pt x="13038" y="3072"/>
                    </a:lnTo>
                    <a:cubicBezTo>
                      <a:pt x="13061" y="2965"/>
                      <a:pt x="13026" y="2858"/>
                      <a:pt x="12954" y="2786"/>
                    </a:cubicBezTo>
                    <a:lnTo>
                      <a:pt x="12942" y="2786"/>
                    </a:lnTo>
                    <a:cubicBezTo>
                      <a:pt x="12903" y="2747"/>
                      <a:pt x="12839" y="2724"/>
                      <a:pt x="12778" y="2724"/>
                    </a:cubicBezTo>
                    <a:cubicBezTo>
                      <a:pt x="12765" y="2724"/>
                      <a:pt x="12752" y="2725"/>
                      <a:pt x="12740" y="2727"/>
                    </a:cubicBezTo>
                    <a:lnTo>
                      <a:pt x="12407" y="2750"/>
                    </a:lnTo>
                    <a:cubicBezTo>
                      <a:pt x="12311" y="2762"/>
                      <a:pt x="12216" y="2822"/>
                      <a:pt x="12157" y="2893"/>
                    </a:cubicBezTo>
                    <a:cubicBezTo>
                      <a:pt x="12145" y="2905"/>
                      <a:pt x="12133" y="2917"/>
                      <a:pt x="12133" y="2917"/>
                    </a:cubicBezTo>
                    <a:lnTo>
                      <a:pt x="10859" y="4786"/>
                    </a:lnTo>
                    <a:cubicBezTo>
                      <a:pt x="10775" y="4786"/>
                      <a:pt x="10704" y="4786"/>
                      <a:pt x="10621" y="4774"/>
                    </a:cubicBezTo>
                    <a:cubicBezTo>
                      <a:pt x="10439" y="4769"/>
                      <a:pt x="10250" y="4767"/>
                      <a:pt x="10054" y="4767"/>
                    </a:cubicBezTo>
                    <a:cubicBezTo>
                      <a:pt x="9311" y="4767"/>
                      <a:pt x="8470" y="4801"/>
                      <a:pt x="7585" y="4858"/>
                    </a:cubicBezTo>
                    <a:lnTo>
                      <a:pt x="7466" y="3691"/>
                    </a:lnTo>
                    <a:cubicBezTo>
                      <a:pt x="7466" y="3679"/>
                      <a:pt x="7466" y="3620"/>
                      <a:pt x="7477" y="3608"/>
                    </a:cubicBezTo>
                    <a:lnTo>
                      <a:pt x="8073" y="345"/>
                    </a:lnTo>
                    <a:cubicBezTo>
                      <a:pt x="8085" y="238"/>
                      <a:pt x="8049" y="131"/>
                      <a:pt x="7977" y="71"/>
                    </a:cubicBezTo>
                    <a:cubicBezTo>
                      <a:pt x="7918" y="24"/>
                      <a:pt x="7835" y="0"/>
                      <a:pt x="7763" y="0"/>
                    </a:cubicBezTo>
                    <a:close/>
                  </a:path>
                </a:pathLst>
              </a:custGeom>
              <a:solidFill>
                <a:srgbClr val="4949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0"/>
              <p:cNvSpPr/>
              <p:nvPr/>
            </p:nvSpPr>
            <p:spPr>
              <a:xfrm>
                <a:off x="4018788" y="2485988"/>
                <a:ext cx="339950" cy="293850"/>
              </a:xfrm>
              <a:custGeom>
                <a:avLst/>
                <a:gdLst/>
                <a:ahLst/>
                <a:cxnLst/>
                <a:rect l="l" t="t" r="r" b="b"/>
                <a:pathLst>
                  <a:path w="13598" h="11754" extrusionOk="0">
                    <a:moveTo>
                      <a:pt x="7128" y="0"/>
                    </a:moveTo>
                    <a:cubicBezTo>
                      <a:pt x="7110" y="0"/>
                      <a:pt x="7091" y="2"/>
                      <a:pt x="7073" y="5"/>
                    </a:cubicBezTo>
                    <a:lnTo>
                      <a:pt x="6395" y="136"/>
                    </a:lnTo>
                    <a:cubicBezTo>
                      <a:pt x="6299" y="160"/>
                      <a:pt x="6228" y="207"/>
                      <a:pt x="6168" y="291"/>
                    </a:cubicBezTo>
                    <a:cubicBezTo>
                      <a:pt x="6156" y="326"/>
                      <a:pt x="6133" y="350"/>
                      <a:pt x="6133" y="374"/>
                    </a:cubicBezTo>
                    <a:lnTo>
                      <a:pt x="5704" y="1755"/>
                    </a:lnTo>
                    <a:lnTo>
                      <a:pt x="5240" y="1850"/>
                    </a:lnTo>
                    <a:cubicBezTo>
                      <a:pt x="5156" y="1862"/>
                      <a:pt x="5085" y="1910"/>
                      <a:pt x="5037" y="1981"/>
                    </a:cubicBezTo>
                    <a:cubicBezTo>
                      <a:pt x="5002" y="2041"/>
                      <a:pt x="4978" y="2124"/>
                      <a:pt x="4990" y="2207"/>
                    </a:cubicBezTo>
                    <a:lnTo>
                      <a:pt x="5061" y="2553"/>
                    </a:lnTo>
                    <a:cubicBezTo>
                      <a:pt x="5073" y="2624"/>
                      <a:pt x="5121" y="2696"/>
                      <a:pt x="5192" y="2743"/>
                    </a:cubicBezTo>
                    <a:cubicBezTo>
                      <a:pt x="5252" y="2779"/>
                      <a:pt x="5311" y="2791"/>
                      <a:pt x="5383" y="2791"/>
                    </a:cubicBezTo>
                    <a:lnTo>
                      <a:pt x="5323" y="2981"/>
                    </a:lnTo>
                    <a:lnTo>
                      <a:pt x="4811" y="3089"/>
                    </a:lnTo>
                    <a:cubicBezTo>
                      <a:pt x="4740" y="3100"/>
                      <a:pt x="4668" y="3148"/>
                      <a:pt x="4621" y="3208"/>
                    </a:cubicBezTo>
                    <a:cubicBezTo>
                      <a:pt x="4573" y="3279"/>
                      <a:pt x="4561" y="3362"/>
                      <a:pt x="4573" y="3446"/>
                    </a:cubicBezTo>
                    <a:lnTo>
                      <a:pt x="4644" y="3779"/>
                    </a:lnTo>
                    <a:cubicBezTo>
                      <a:pt x="4656" y="3862"/>
                      <a:pt x="4704" y="3934"/>
                      <a:pt x="4775" y="3981"/>
                    </a:cubicBezTo>
                    <a:cubicBezTo>
                      <a:pt x="4818" y="4007"/>
                      <a:pt x="4873" y="4027"/>
                      <a:pt x="4932" y="4027"/>
                    </a:cubicBezTo>
                    <a:cubicBezTo>
                      <a:pt x="4955" y="4027"/>
                      <a:pt x="4978" y="4024"/>
                      <a:pt x="5002" y="4017"/>
                    </a:cubicBezTo>
                    <a:lnTo>
                      <a:pt x="5002" y="4017"/>
                    </a:lnTo>
                    <a:lnTo>
                      <a:pt x="4585" y="5374"/>
                    </a:lnTo>
                    <a:cubicBezTo>
                      <a:pt x="4394" y="5410"/>
                      <a:pt x="4216" y="5434"/>
                      <a:pt x="4037" y="5470"/>
                    </a:cubicBezTo>
                    <a:cubicBezTo>
                      <a:pt x="3037" y="5636"/>
                      <a:pt x="2311" y="5755"/>
                      <a:pt x="1715" y="5970"/>
                    </a:cubicBezTo>
                    <a:cubicBezTo>
                      <a:pt x="977" y="6232"/>
                      <a:pt x="394" y="6613"/>
                      <a:pt x="132" y="6994"/>
                    </a:cubicBezTo>
                    <a:cubicBezTo>
                      <a:pt x="49" y="7125"/>
                      <a:pt x="1" y="7232"/>
                      <a:pt x="1" y="7339"/>
                    </a:cubicBezTo>
                    <a:cubicBezTo>
                      <a:pt x="1" y="7351"/>
                      <a:pt x="1" y="7387"/>
                      <a:pt x="13" y="7422"/>
                    </a:cubicBezTo>
                    <a:cubicBezTo>
                      <a:pt x="13" y="7470"/>
                      <a:pt x="25" y="7494"/>
                      <a:pt x="37" y="7494"/>
                    </a:cubicBezTo>
                    <a:cubicBezTo>
                      <a:pt x="72" y="7601"/>
                      <a:pt x="156" y="7684"/>
                      <a:pt x="287" y="7768"/>
                    </a:cubicBezTo>
                    <a:cubicBezTo>
                      <a:pt x="626" y="8001"/>
                      <a:pt x="1212" y="8131"/>
                      <a:pt x="1892" y="8131"/>
                    </a:cubicBezTo>
                    <a:cubicBezTo>
                      <a:pt x="1975" y="8131"/>
                      <a:pt x="2059" y="8129"/>
                      <a:pt x="2144" y="8125"/>
                    </a:cubicBezTo>
                    <a:cubicBezTo>
                      <a:pt x="2775" y="8089"/>
                      <a:pt x="3489" y="7922"/>
                      <a:pt x="4490" y="7708"/>
                    </a:cubicBezTo>
                    <a:cubicBezTo>
                      <a:pt x="4656" y="7672"/>
                      <a:pt x="4835" y="7625"/>
                      <a:pt x="5013" y="7589"/>
                    </a:cubicBezTo>
                    <a:lnTo>
                      <a:pt x="5918" y="8684"/>
                    </a:lnTo>
                    <a:cubicBezTo>
                      <a:pt x="5835" y="8696"/>
                      <a:pt x="5764" y="8744"/>
                      <a:pt x="5728" y="8803"/>
                    </a:cubicBezTo>
                    <a:cubicBezTo>
                      <a:pt x="5680" y="8875"/>
                      <a:pt x="5656" y="8958"/>
                      <a:pt x="5680" y="9042"/>
                    </a:cubicBezTo>
                    <a:lnTo>
                      <a:pt x="5740" y="9375"/>
                    </a:lnTo>
                    <a:cubicBezTo>
                      <a:pt x="5752" y="9458"/>
                      <a:pt x="5799" y="9530"/>
                      <a:pt x="5871" y="9577"/>
                    </a:cubicBezTo>
                    <a:cubicBezTo>
                      <a:pt x="5922" y="9603"/>
                      <a:pt x="5980" y="9623"/>
                      <a:pt x="6035" y="9623"/>
                    </a:cubicBezTo>
                    <a:cubicBezTo>
                      <a:pt x="6056" y="9623"/>
                      <a:pt x="6077" y="9620"/>
                      <a:pt x="6097" y="9613"/>
                    </a:cubicBezTo>
                    <a:lnTo>
                      <a:pt x="6609" y="9518"/>
                    </a:lnTo>
                    <a:lnTo>
                      <a:pt x="6740" y="9673"/>
                    </a:lnTo>
                    <a:cubicBezTo>
                      <a:pt x="6668" y="9696"/>
                      <a:pt x="6621" y="9732"/>
                      <a:pt x="6585" y="9792"/>
                    </a:cubicBezTo>
                    <a:cubicBezTo>
                      <a:pt x="6537" y="9863"/>
                      <a:pt x="6514" y="9946"/>
                      <a:pt x="6537" y="10018"/>
                    </a:cubicBezTo>
                    <a:lnTo>
                      <a:pt x="6597" y="10363"/>
                    </a:lnTo>
                    <a:cubicBezTo>
                      <a:pt x="6621" y="10447"/>
                      <a:pt x="6668" y="10506"/>
                      <a:pt x="6728" y="10554"/>
                    </a:cubicBezTo>
                    <a:cubicBezTo>
                      <a:pt x="6782" y="10590"/>
                      <a:pt x="6844" y="10606"/>
                      <a:pt x="6902" y="10606"/>
                    </a:cubicBezTo>
                    <a:cubicBezTo>
                      <a:pt x="6920" y="10606"/>
                      <a:pt x="6937" y="10604"/>
                      <a:pt x="6954" y="10601"/>
                    </a:cubicBezTo>
                    <a:lnTo>
                      <a:pt x="7418" y="10506"/>
                    </a:lnTo>
                    <a:lnTo>
                      <a:pt x="8335" y="11625"/>
                    </a:lnTo>
                    <a:cubicBezTo>
                      <a:pt x="8359" y="11649"/>
                      <a:pt x="8383" y="11673"/>
                      <a:pt x="8419" y="11685"/>
                    </a:cubicBezTo>
                    <a:cubicBezTo>
                      <a:pt x="8480" y="11729"/>
                      <a:pt x="8549" y="11753"/>
                      <a:pt x="8614" y="11753"/>
                    </a:cubicBezTo>
                    <a:cubicBezTo>
                      <a:pt x="8637" y="11753"/>
                      <a:pt x="8659" y="11750"/>
                      <a:pt x="8681" y="11744"/>
                    </a:cubicBezTo>
                    <a:lnTo>
                      <a:pt x="9359" y="11613"/>
                    </a:lnTo>
                    <a:cubicBezTo>
                      <a:pt x="9431" y="11601"/>
                      <a:pt x="9502" y="11554"/>
                      <a:pt x="9538" y="11494"/>
                    </a:cubicBezTo>
                    <a:cubicBezTo>
                      <a:pt x="9597" y="11411"/>
                      <a:pt x="9609" y="11292"/>
                      <a:pt x="9562" y="11209"/>
                    </a:cubicBezTo>
                    <a:lnTo>
                      <a:pt x="8050" y="8244"/>
                    </a:lnTo>
                    <a:cubicBezTo>
                      <a:pt x="8038" y="8232"/>
                      <a:pt x="8026" y="8184"/>
                      <a:pt x="8026" y="8161"/>
                    </a:cubicBezTo>
                    <a:lnTo>
                      <a:pt x="7799" y="7006"/>
                    </a:lnTo>
                    <a:cubicBezTo>
                      <a:pt x="8895" y="6768"/>
                      <a:pt x="9907" y="6494"/>
                      <a:pt x="10728" y="6220"/>
                    </a:cubicBezTo>
                    <a:cubicBezTo>
                      <a:pt x="10812" y="6196"/>
                      <a:pt x="10883" y="6172"/>
                      <a:pt x="10955" y="6148"/>
                    </a:cubicBezTo>
                    <a:lnTo>
                      <a:pt x="12705" y="7565"/>
                    </a:lnTo>
                    <a:cubicBezTo>
                      <a:pt x="12717" y="7577"/>
                      <a:pt x="12729" y="7577"/>
                      <a:pt x="12741" y="7589"/>
                    </a:cubicBezTo>
                    <a:cubicBezTo>
                      <a:pt x="12802" y="7633"/>
                      <a:pt x="12877" y="7658"/>
                      <a:pt x="12956" y="7658"/>
                    </a:cubicBezTo>
                    <a:cubicBezTo>
                      <a:pt x="12983" y="7658"/>
                      <a:pt x="13011" y="7655"/>
                      <a:pt x="13038" y="7649"/>
                    </a:cubicBezTo>
                    <a:lnTo>
                      <a:pt x="13348" y="7589"/>
                    </a:lnTo>
                    <a:cubicBezTo>
                      <a:pt x="13419" y="7577"/>
                      <a:pt x="13491" y="7530"/>
                      <a:pt x="13526" y="7470"/>
                    </a:cubicBezTo>
                    <a:cubicBezTo>
                      <a:pt x="13598" y="7375"/>
                      <a:pt x="13598" y="7256"/>
                      <a:pt x="13538" y="7172"/>
                    </a:cubicBezTo>
                    <a:lnTo>
                      <a:pt x="12645" y="5660"/>
                    </a:lnTo>
                    <a:cubicBezTo>
                      <a:pt x="12633" y="5648"/>
                      <a:pt x="12622" y="5613"/>
                      <a:pt x="12622" y="5601"/>
                    </a:cubicBezTo>
                    <a:lnTo>
                      <a:pt x="12586" y="5410"/>
                    </a:lnTo>
                    <a:cubicBezTo>
                      <a:pt x="12681" y="5339"/>
                      <a:pt x="12753" y="5267"/>
                      <a:pt x="12800" y="5196"/>
                    </a:cubicBezTo>
                    <a:cubicBezTo>
                      <a:pt x="12872" y="5101"/>
                      <a:pt x="12895" y="4993"/>
                      <a:pt x="12872" y="4898"/>
                    </a:cubicBezTo>
                    <a:lnTo>
                      <a:pt x="12872" y="4886"/>
                    </a:lnTo>
                    <a:cubicBezTo>
                      <a:pt x="12848" y="4779"/>
                      <a:pt x="12788" y="4696"/>
                      <a:pt x="12693" y="4636"/>
                    </a:cubicBezTo>
                    <a:cubicBezTo>
                      <a:pt x="12622" y="4589"/>
                      <a:pt x="12526" y="4553"/>
                      <a:pt x="12407" y="4517"/>
                    </a:cubicBezTo>
                    <a:lnTo>
                      <a:pt x="12372" y="4339"/>
                    </a:lnTo>
                    <a:cubicBezTo>
                      <a:pt x="12372" y="4315"/>
                      <a:pt x="12360" y="4279"/>
                      <a:pt x="12372" y="4255"/>
                    </a:cubicBezTo>
                    <a:lnTo>
                      <a:pt x="12622" y="2541"/>
                    </a:lnTo>
                    <a:cubicBezTo>
                      <a:pt x="12645" y="2422"/>
                      <a:pt x="12598" y="2315"/>
                      <a:pt x="12502" y="2255"/>
                    </a:cubicBezTo>
                    <a:cubicBezTo>
                      <a:pt x="12460" y="2229"/>
                      <a:pt x="12410" y="2210"/>
                      <a:pt x="12355" y="2210"/>
                    </a:cubicBezTo>
                    <a:cubicBezTo>
                      <a:pt x="12334" y="2210"/>
                      <a:pt x="12311" y="2213"/>
                      <a:pt x="12288" y="2219"/>
                    </a:cubicBezTo>
                    <a:lnTo>
                      <a:pt x="11967" y="2279"/>
                    </a:lnTo>
                    <a:cubicBezTo>
                      <a:pt x="11871" y="2303"/>
                      <a:pt x="11788" y="2362"/>
                      <a:pt x="11729" y="2446"/>
                    </a:cubicBezTo>
                    <a:cubicBezTo>
                      <a:pt x="11717" y="2457"/>
                      <a:pt x="11717" y="2469"/>
                      <a:pt x="11705" y="2469"/>
                    </a:cubicBezTo>
                    <a:lnTo>
                      <a:pt x="10621" y="4458"/>
                    </a:lnTo>
                    <a:cubicBezTo>
                      <a:pt x="10550" y="4458"/>
                      <a:pt x="10467" y="4470"/>
                      <a:pt x="10383" y="4470"/>
                    </a:cubicBezTo>
                    <a:cubicBezTo>
                      <a:pt x="9514" y="4529"/>
                      <a:pt x="8478" y="4672"/>
                      <a:pt x="7371" y="4851"/>
                    </a:cubicBezTo>
                    <a:lnTo>
                      <a:pt x="7145" y="3708"/>
                    </a:lnTo>
                    <a:cubicBezTo>
                      <a:pt x="7145" y="3684"/>
                      <a:pt x="7133" y="3636"/>
                      <a:pt x="7145" y="3612"/>
                    </a:cubicBezTo>
                    <a:lnTo>
                      <a:pt x="7407" y="314"/>
                    </a:lnTo>
                    <a:cubicBezTo>
                      <a:pt x="7418" y="207"/>
                      <a:pt x="7371" y="100"/>
                      <a:pt x="7288" y="41"/>
                    </a:cubicBezTo>
                    <a:cubicBezTo>
                      <a:pt x="7243" y="14"/>
                      <a:pt x="7185" y="0"/>
                      <a:pt x="7128" y="0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0"/>
              <p:cNvSpPr/>
              <p:nvPr/>
            </p:nvSpPr>
            <p:spPr>
              <a:xfrm>
                <a:off x="5376113" y="2553663"/>
                <a:ext cx="338450" cy="289375"/>
              </a:xfrm>
              <a:custGeom>
                <a:avLst/>
                <a:gdLst/>
                <a:ahLst/>
                <a:cxnLst/>
                <a:rect l="l" t="t" r="r" b="b"/>
                <a:pathLst>
                  <a:path w="13538" h="11575" extrusionOk="0">
                    <a:moveTo>
                      <a:pt x="8950" y="1"/>
                    </a:moveTo>
                    <a:cubicBezTo>
                      <a:pt x="8890" y="1"/>
                      <a:pt x="8827" y="16"/>
                      <a:pt x="8763" y="48"/>
                    </a:cubicBezTo>
                    <a:cubicBezTo>
                      <a:pt x="8740" y="60"/>
                      <a:pt x="8716" y="84"/>
                      <a:pt x="8692" y="108"/>
                    </a:cubicBezTo>
                    <a:lnTo>
                      <a:pt x="7680" y="1132"/>
                    </a:lnTo>
                    <a:lnTo>
                      <a:pt x="7228" y="1001"/>
                    </a:lnTo>
                    <a:cubicBezTo>
                      <a:pt x="7198" y="992"/>
                      <a:pt x="7168" y="988"/>
                      <a:pt x="7139" y="988"/>
                    </a:cubicBezTo>
                    <a:cubicBezTo>
                      <a:pt x="7087" y="988"/>
                      <a:pt x="7036" y="1001"/>
                      <a:pt x="6989" y="1024"/>
                    </a:cubicBezTo>
                    <a:cubicBezTo>
                      <a:pt x="6918" y="1060"/>
                      <a:pt x="6870" y="1132"/>
                      <a:pt x="6847" y="1203"/>
                    </a:cubicBezTo>
                    <a:lnTo>
                      <a:pt x="6751" y="1536"/>
                    </a:lnTo>
                    <a:cubicBezTo>
                      <a:pt x="6727" y="1620"/>
                      <a:pt x="6739" y="1703"/>
                      <a:pt x="6775" y="1775"/>
                    </a:cubicBezTo>
                    <a:cubicBezTo>
                      <a:pt x="6811" y="1834"/>
                      <a:pt x="6858" y="1882"/>
                      <a:pt x="6918" y="1905"/>
                    </a:cubicBezTo>
                    <a:lnTo>
                      <a:pt x="6775" y="2048"/>
                    </a:lnTo>
                    <a:lnTo>
                      <a:pt x="6275" y="1905"/>
                    </a:lnTo>
                    <a:cubicBezTo>
                      <a:pt x="6250" y="1897"/>
                      <a:pt x="6223" y="1893"/>
                      <a:pt x="6196" y="1893"/>
                    </a:cubicBezTo>
                    <a:cubicBezTo>
                      <a:pt x="6146" y="1893"/>
                      <a:pt x="6095" y="1906"/>
                      <a:pt x="6049" y="1929"/>
                    </a:cubicBezTo>
                    <a:cubicBezTo>
                      <a:pt x="5977" y="1965"/>
                      <a:pt x="5930" y="2036"/>
                      <a:pt x="5906" y="2108"/>
                    </a:cubicBezTo>
                    <a:lnTo>
                      <a:pt x="5799" y="2441"/>
                    </a:lnTo>
                    <a:cubicBezTo>
                      <a:pt x="5787" y="2525"/>
                      <a:pt x="5787" y="2608"/>
                      <a:pt x="5834" y="2679"/>
                    </a:cubicBezTo>
                    <a:cubicBezTo>
                      <a:pt x="5870" y="2751"/>
                      <a:pt x="5930" y="2798"/>
                      <a:pt x="6013" y="2822"/>
                    </a:cubicBezTo>
                    <a:lnTo>
                      <a:pt x="5025" y="3834"/>
                    </a:lnTo>
                    <a:cubicBezTo>
                      <a:pt x="4834" y="3775"/>
                      <a:pt x="4656" y="3715"/>
                      <a:pt x="4489" y="3668"/>
                    </a:cubicBezTo>
                    <a:cubicBezTo>
                      <a:pt x="3525" y="3358"/>
                      <a:pt x="2834" y="3132"/>
                      <a:pt x="2203" y="3037"/>
                    </a:cubicBezTo>
                    <a:cubicBezTo>
                      <a:pt x="1963" y="3003"/>
                      <a:pt x="1731" y="2987"/>
                      <a:pt x="1512" y="2987"/>
                    </a:cubicBezTo>
                    <a:cubicBezTo>
                      <a:pt x="1023" y="2987"/>
                      <a:pt x="601" y="3067"/>
                      <a:pt x="322" y="3215"/>
                    </a:cubicBezTo>
                    <a:cubicBezTo>
                      <a:pt x="191" y="3299"/>
                      <a:pt x="96" y="3382"/>
                      <a:pt x="48" y="3465"/>
                    </a:cubicBezTo>
                    <a:cubicBezTo>
                      <a:pt x="48" y="3477"/>
                      <a:pt x="24" y="3513"/>
                      <a:pt x="12" y="3549"/>
                    </a:cubicBezTo>
                    <a:cubicBezTo>
                      <a:pt x="0" y="3584"/>
                      <a:pt x="0" y="3620"/>
                      <a:pt x="0" y="3620"/>
                    </a:cubicBezTo>
                    <a:cubicBezTo>
                      <a:pt x="0" y="3727"/>
                      <a:pt x="24" y="3846"/>
                      <a:pt x="96" y="3977"/>
                    </a:cubicBezTo>
                    <a:cubicBezTo>
                      <a:pt x="322" y="4382"/>
                      <a:pt x="881" y="4823"/>
                      <a:pt x="1596" y="5144"/>
                    </a:cubicBezTo>
                    <a:cubicBezTo>
                      <a:pt x="2167" y="5406"/>
                      <a:pt x="2882" y="5596"/>
                      <a:pt x="3858" y="5858"/>
                    </a:cubicBezTo>
                    <a:cubicBezTo>
                      <a:pt x="4025" y="5894"/>
                      <a:pt x="4203" y="5942"/>
                      <a:pt x="4394" y="5989"/>
                    </a:cubicBezTo>
                    <a:lnTo>
                      <a:pt x="4680" y="7382"/>
                    </a:lnTo>
                    <a:cubicBezTo>
                      <a:pt x="4650" y="7374"/>
                      <a:pt x="4621" y="7370"/>
                      <a:pt x="4592" y="7370"/>
                    </a:cubicBezTo>
                    <a:cubicBezTo>
                      <a:pt x="4540" y="7370"/>
                      <a:pt x="4492" y="7383"/>
                      <a:pt x="4453" y="7406"/>
                    </a:cubicBezTo>
                    <a:cubicBezTo>
                      <a:pt x="4382" y="7442"/>
                      <a:pt x="4322" y="7513"/>
                      <a:pt x="4299" y="7585"/>
                    </a:cubicBezTo>
                    <a:lnTo>
                      <a:pt x="4203" y="7918"/>
                    </a:lnTo>
                    <a:cubicBezTo>
                      <a:pt x="4180" y="7990"/>
                      <a:pt x="4191" y="8085"/>
                      <a:pt x="4227" y="8156"/>
                    </a:cubicBezTo>
                    <a:cubicBezTo>
                      <a:pt x="4275" y="8216"/>
                      <a:pt x="4334" y="8275"/>
                      <a:pt x="4418" y="8299"/>
                    </a:cubicBezTo>
                    <a:lnTo>
                      <a:pt x="4906" y="8442"/>
                    </a:lnTo>
                    <a:lnTo>
                      <a:pt x="4953" y="8644"/>
                    </a:lnTo>
                    <a:cubicBezTo>
                      <a:pt x="4934" y="8641"/>
                      <a:pt x="4916" y="8640"/>
                      <a:pt x="4898" y="8640"/>
                    </a:cubicBezTo>
                    <a:cubicBezTo>
                      <a:pt x="4850" y="8640"/>
                      <a:pt x="4806" y="8651"/>
                      <a:pt x="4763" y="8668"/>
                    </a:cubicBezTo>
                    <a:cubicBezTo>
                      <a:pt x="4691" y="8716"/>
                      <a:pt x="4632" y="8775"/>
                      <a:pt x="4608" y="8859"/>
                    </a:cubicBezTo>
                    <a:lnTo>
                      <a:pt x="4513" y="9192"/>
                    </a:lnTo>
                    <a:cubicBezTo>
                      <a:pt x="4489" y="9264"/>
                      <a:pt x="4501" y="9347"/>
                      <a:pt x="4537" y="9418"/>
                    </a:cubicBezTo>
                    <a:cubicBezTo>
                      <a:pt x="4584" y="9490"/>
                      <a:pt x="4644" y="9537"/>
                      <a:pt x="4727" y="9561"/>
                    </a:cubicBezTo>
                    <a:lnTo>
                      <a:pt x="5180" y="9692"/>
                    </a:lnTo>
                    <a:lnTo>
                      <a:pt x="5477" y="11109"/>
                    </a:lnTo>
                    <a:cubicBezTo>
                      <a:pt x="5489" y="11133"/>
                      <a:pt x="5501" y="11169"/>
                      <a:pt x="5513" y="11204"/>
                    </a:cubicBezTo>
                    <a:cubicBezTo>
                      <a:pt x="5561" y="11288"/>
                      <a:pt x="5644" y="11347"/>
                      <a:pt x="5727" y="11371"/>
                    </a:cubicBezTo>
                    <a:lnTo>
                      <a:pt x="6382" y="11561"/>
                    </a:lnTo>
                    <a:cubicBezTo>
                      <a:pt x="6414" y="11571"/>
                      <a:pt x="6444" y="11574"/>
                      <a:pt x="6473" y="11574"/>
                    </a:cubicBezTo>
                    <a:cubicBezTo>
                      <a:pt x="6520" y="11574"/>
                      <a:pt x="6564" y="11564"/>
                      <a:pt x="6608" y="11550"/>
                    </a:cubicBezTo>
                    <a:cubicBezTo>
                      <a:pt x="6692" y="11502"/>
                      <a:pt x="6751" y="11395"/>
                      <a:pt x="6751" y="11300"/>
                    </a:cubicBezTo>
                    <a:lnTo>
                      <a:pt x="6775" y="7966"/>
                    </a:lnTo>
                    <a:cubicBezTo>
                      <a:pt x="6775" y="7954"/>
                      <a:pt x="6787" y="7906"/>
                      <a:pt x="6787" y="7882"/>
                    </a:cubicBezTo>
                    <a:lnTo>
                      <a:pt x="7120" y="6763"/>
                    </a:lnTo>
                    <a:cubicBezTo>
                      <a:pt x="8204" y="7049"/>
                      <a:pt x="9228" y="7275"/>
                      <a:pt x="10085" y="7418"/>
                    </a:cubicBezTo>
                    <a:cubicBezTo>
                      <a:pt x="10168" y="7430"/>
                      <a:pt x="10252" y="7442"/>
                      <a:pt x="10323" y="7454"/>
                    </a:cubicBezTo>
                    <a:lnTo>
                      <a:pt x="11228" y="9514"/>
                    </a:lnTo>
                    <a:cubicBezTo>
                      <a:pt x="11228" y="9525"/>
                      <a:pt x="11228" y="9537"/>
                      <a:pt x="11240" y="9549"/>
                    </a:cubicBezTo>
                    <a:cubicBezTo>
                      <a:pt x="11288" y="9645"/>
                      <a:pt x="11371" y="9704"/>
                      <a:pt x="11478" y="9740"/>
                    </a:cubicBezTo>
                    <a:lnTo>
                      <a:pt x="11788" y="9835"/>
                    </a:lnTo>
                    <a:cubicBezTo>
                      <a:pt x="11814" y="9839"/>
                      <a:pt x="11841" y="9842"/>
                      <a:pt x="11869" y="9842"/>
                    </a:cubicBezTo>
                    <a:cubicBezTo>
                      <a:pt x="11917" y="9842"/>
                      <a:pt x="11964" y="9834"/>
                      <a:pt x="12002" y="9811"/>
                    </a:cubicBezTo>
                    <a:cubicBezTo>
                      <a:pt x="12097" y="9764"/>
                      <a:pt x="12157" y="9656"/>
                      <a:pt x="12145" y="9549"/>
                    </a:cubicBezTo>
                    <a:lnTo>
                      <a:pt x="12038" y="7799"/>
                    </a:lnTo>
                    <a:cubicBezTo>
                      <a:pt x="12038" y="7787"/>
                      <a:pt x="12050" y="7740"/>
                      <a:pt x="12050" y="7728"/>
                    </a:cubicBezTo>
                    <a:lnTo>
                      <a:pt x="12097" y="7549"/>
                    </a:lnTo>
                    <a:cubicBezTo>
                      <a:pt x="12228" y="7525"/>
                      <a:pt x="12323" y="7501"/>
                      <a:pt x="12395" y="7454"/>
                    </a:cubicBezTo>
                    <a:cubicBezTo>
                      <a:pt x="12502" y="7394"/>
                      <a:pt x="12573" y="7323"/>
                      <a:pt x="12597" y="7216"/>
                    </a:cubicBezTo>
                    <a:cubicBezTo>
                      <a:pt x="12633" y="7109"/>
                      <a:pt x="12621" y="7013"/>
                      <a:pt x="12562" y="6906"/>
                    </a:cubicBezTo>
                    <a:cubicBezTo>
                      <a:pt x="12514" y="6835"/>
                      <a:pt x="12454" y="6751"/>
                      <a:pt x="12359" y="6668"/>
                    </a:cubicBezTo>
                    <a:lnTo>
                      <a:pt x="12407" y="6489"/>
                    </a:lnTo>
                    <a:cubicBezTo>
                      <a:pt x="12419" y="6477"/>
                      <a:pt x="12431" y="6442"/>
                      <a:pt x="12442" y="6430"/>
                    </a:cubicBezTo>
                    <a:lnTo>
                      <a:pt x="13466" y="5013"/>
                    </a:lnTo>
                    <a:cubicBezTo>
                      <a:pt x="13538" y="4918"/>
                      <a:pt x="13538" y="4811"/>
                      <a:pt x="13490" y="4715"/>
                    </a:cubicBezTo>
                    <a:lnTo>
                      <a:pt x="13490" y="4703"/>
                    </a:lnTo>
                    <a:cubicBezTo>
                      <a:pt x="13454" y="4644"/>
                      <a:pt x="13395" y="4596"/>
                      <a:pt x="13324" y="4572"/>
                    </a:cubicBezTo>
                    <a:lnTo>
                      <a:pt x="13002" y="4477"/>
                    </a:lnTo>
                    <a:cubicBezTo>
                      <a:pt x="12972" y="4470"/>
                      <a:pt x="12941" y="4466"/>
                      <a:pt x="12909" y="4466"/>
                    </a:cubicBezTo>
                    <a:cubicBezTo>
                      <a:pt x="12840" y="4466"/>
                      <a:pt x="12769" y="4484"/>
                      <a:pt x="12704" y="4525"/>
                    </a:cubicBezTo>
                    <a:cubicBezTo>
                      <a:pt x="12692" y="4525"/>
                      <a:pt x="12692" y="4525"/>
                      <a:pt x="12681" y="4537"/>
                    </a:cubicBezTo>
                    <a:lnTo>
                      <a:pt x="10811" y="5799"/>
                    </a:lnTo>
                    <a:cubicBezTo>
                      <a:pt x="10740" y="5763"/>
                      <a:pt x="10668" y="5727"/>
                      <a:pt x="10585" y="5704"/>
                    </a:cubicBezTo>
                    <a:cubicBezTo>
                      <a:pt x="9787" y="5358"/>
                      <a:pt x="8799" y="5001"/>
                      <a:pt x="7739" y="4656"/>
                    </a:cubicBezTo>
                    <a:lnTo>
                      <a:pt x="8061" y="3525"/>
                    </a:lnTo>
                    <a:cubicBezTo>
                      <a:pt x="8073" y="3513"/>
                      <a:pt x="8085" y="3465"/>
                      <a:pt x="8097" y="3453"/>
                    </a:cubicBezTo>
                    <a:lnTo>
                      <a:pt x="9859" y="632"/>
                    </a:lnTo>
                    <a:cubicBezTo>
                      <a:pt x="9918" y="548"/>
                      <a:pt x="9930" y="441"/>
                      <a:pt x="9871" y="346"/>
                    </a:cubicBezTo>
                    <a:cubicBezTo>
                      <a:pt x="9835" y="274"/>
                      <a:pt x="9775" y="227"/>
                      <a:pt x="9704" y="215"/>
                    </a:cubicBezTo>
                    <a:lnTo>
                      <a:pt x="9037" y="12"/>
                    </a:lnTo>
                    <a:cubicBezTo>
                      <a:pt x="9009" y="4"/>
                      <a:pt x="8980" y="1"/>
                      <a:pt x="8950" y="1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0"/>
              <p:cNvSpPr/>
              <p:nvPr/>
            </p:nvSpPr>
            <p:spPr>
              <a:xfrm>
                <a:off x="6165788" y="2346163"/>
                <a:ext cx="283400" cy="334100"/>
              </a:xfrm>
              <a:custGeom>
                <a:avLst/>
                <a:gdLst/>
                <a:ahLst/>
                <a:cxnLst/>
                <a:rect l="l" t="t" r="r" b="b"/>
                <a:pathLst>
                  <a:path w="11336" h="13364" extrusionOk="0">
                    <a:moveTo>
                      <a:pt x="6120" y="1"/>
                    </a:moveTo>
                    <a:cubicBezTo>
                      <a:pt x="6053" y="1"/>
                      <a:pt x="5984" y="27"/>
                      <a:pt x="5930" y="73"/>
                    </a:cubicBezTo>
                    <a:lnTo>
                      <a:pt x="4620" y="1216"/>
                    </a:lnTo>
                    <a:cubicBezTo>
                      <a:pt x="4608" y="1228"/>
                      <a:pt x="4561" y="1252"/>
                      <a:pt x="4549" y="1252"/>
                    </a:cubicBezTo>
                    <a:lnTo>
                      <a:pt x="4382" y="1323"/>
                    </a:lnTo>
                    <a:cubicBezTo>
                      <a:pt x="4287" y="1240"/>
                      <a:pt x="4204" y="1181"/>
                      <a:pt x="4132" y="1145"/>
                    </a:cubicBezTo>
                    <a:cubicBezTo>
                      <a:pt x="4067" y="1116"/>
                      <a:pt x="3998" y="1100"/>
                      <a:pt x="3932" y="1100"/>
                    </a:cubicBezTo>
                    <a:cubicBezTo>
                      <a:pt x="3890" y="1100"/>
                      <a:pt x="3848" y="1107"/>
                      <a:pt x="3811" y="1121"/>
                    </a:cubicBezTo>
                    <a:lnTo>
                      <a:pt x="3811" y="1133"/>
                    </a:lnTo>
                    <a:cubicBezTo>
                      <a:pt x="3715" y="1169"/>
                      <a:pt x="3644" y="1240"/>
                      <a:pt x="3596" y="1359"/>
                    </a:cubicBezTo>
                    <a:cubicBezTo>
                      <a:pt x="3561" y="1431"/>
                      <a:pt x="3537" y="1526"/>
                      <a:pt x="3525" y="1657"/>
                    </a:cubicBezTo>
                    <a:lnTo>
                      <a:pt x="3358" y="1728"/>
                    </a:lnTo>
                    <a:cubicBezTo>
                      <a:pt x="3334" y="1728"/>
                      <a:pt x="3299" y="1740"/>
                      <a:pt x="3287" y="1740"/>
                    </a:cubicBezTo>
                    <a:lnTo>
                      <a:pt x="1537" y="1788"/>
                    </a:lnTo>
                    <a:cubicBezTo>
                      <a:pt x="1429" y="1788"/>
                      <a:pt x="1334" y="1859"/>
                      <a:pt x="1287" y="1954"/>
                    </a:cubicBezTo>
                    <a:cubicBezTo>
                      <a:pt x="1251" y="2026"/>
                      <a:pt x="1251" y="2097"/>
                      <a:pt x="1287" y="2169"/>
                    </a:cubicBezTo>
                    <a:lnTo>
                      <a:pt x="1406" y="2478"/>
                    </a:lnTo>
                    <a:cubicBezTo>
                      <a:pt x="1441" y="2574"/>
                      <a:pt x="1513" y="2645"/>
                      <a:pt x="1608" y="2693"/>
                    </a:cubicBezTo>
                    <a:cubicBezTo>
                      <a:pt x="1620" y="2693"/>
                      <a:pt x="1632" y="2705"/>
                      <a:pt x="1644" y="2705"/>
                    </a:cubicBezTo>
                    <a:lnTo>
                      <a:pt x="3787" y="3419"/>
                    </a:lnTo>
                    <a:cubicBezTo>
                      <a:pt x="3799" y="3490"/>
                      <a:pt x="3823" y="3574"/>
                      <a:pt x="3846" y="3645"/>
                    </a:cubicBezTo>
                    <a:cubicBezTo>
                      <a:pt x="4061" y="4491"/>
                      <a:pt x="4370" y="5491"/>
                      <a:pt x="4751" y="6550"/>
                    </a:cubicBezTo>
                    <a:lnTo>
                      <a:pt x="3668" y="6979"/>
                    </a:lnTo>
                    <a:cubicBezTo>
                      <a:pt x="3644" y="6979"/>
                      <a:pt x="3596" y="6991"/>
                      <a:pt x="3573" y="6991"/>
                    </a:cubicBezTo>
                    <a:lnTo>
                      <a:pt x="275" y="7312"/>
                    </a:lnTo>
                    <a:cubicBezTo>
                      <a:pt x="167" y="7324"/>
                      <a:pt x="84" y="7384"/>
                      <a:pt x="36" y="7491"/>
                    </a:cubicBezTo>
                    <a:cubicBezTo>
                      <a:pt x="13" y="7550"/>
                      <a:pt x="1" y="7634"/>
                      <a:pt x="36" y="7705"/>
                    </a:cubicBezTo>
                    <a:lnTo>
                      <a:pt x="286" y="8348"/>
                    </a:lnTo>
                    <a:cubicBezTo>
                      <a:pt x="322" y="8431"/>
                      <a:pt x="394" y="8503"/>
                      <a:pt x="477" y="8539"/>
                    </a:cubicBezTo>
                    <a:cubicBezTo>
                      <a:pt x="513" y="8551"/>
                      <a:pt x="536" y="8562"/>
                      <a:pt x="572" y="8562"/>
                    </a:cubicBezTo>
                    <a:lnTo>
                      <a:pt x="2001" y="8741"/>
                    </a:lnTo>
                    <a:lnTo>
                      <a:pt x="2180" y="9182"/>
                    </a:lnTo>
                    <a:cubicBezTo>
                      <a:pt x="2203" y="9265"/>
                      <a:pt x="2263" y="9324"/>
                      <a:pt x="2334" y="9348"/>
                    </a:cubicBezTo>
                    <a:cubicBezTo>
                      <a:pt x="2374" y="9368"/>
                      <a:pt x="2417" y="9377"/>
                      <a:pt x="2461" y="9377"/>
                    </a:cubicBezTo>
                    <a:cubicBezTo>
                      <a:pt x="2498" y="9377"/>
                      <a:pt x="2535" y="9371"/>
                      <a:pt x="2572" y="9360"/>
                    </a:cubicBezTo>
                    <a:lnTo>
                      <a:pt x="2894" y="9229"/>
                    </a:lnTo>
                    <a:cubicBezTo>
                      <a:pt x="2965" y="9205"/>
                      <a:pt x="3025" y="9146"/>
                      <a:pt x="3061" y="9074"/>
                    </a:cubicBezTo>
                    <a:cubicBezTo>
                      <a:pt x="3084" y="9003"/>
                      <a:pt x="3096" y="8932"/>
                      <a:pt x="3073" y="8872"/>
                    </a:cubicBezTo>
                    <a:lnTo>
                      <a:pt x="3073" y="8872"/>
                    </a:lnTo>
                    <a:lnTo>
                      <a:pt x="3275" y="8896"/>
                    </a:lnTo>
                    <a:lnTo>
                      <a:pt x="3465" y="9384"/>
                    </a:lnTo>
                    <a:cubicBezTo>
                      <a:pt x="3501" y="9455"/>
                      <a:pt x="3561" y="9515"/>
                      <a:pt x="3632" y="9551"/>
                    </a:cubicBezTo>
                    <a:cubicBezTo>
                      <a:pt x="3671" y="9564"/>
                      <a:pt x="3714" y="9573"/>
                      <a:pt x="3756" y="9573"/>
                    </a:cubicBezTo>
                    <a:cubicBezTo>
                      <a:pt x="3791" y="9573"/>
                      <a:pt x="3826" y="9567"/>
                      <a:pt x="3858" y="9551"/>
                    </a:cubicBezTo>
                    <a:lnTo>
                      <a:pt x="4180" y="9432"/>
                    </a:lnTo>
                    <a:cubicBezTo>
                      <a:pt x="4263" y="9396"/>
                      <a:pt x="4323" y="9336"/>
                      <a:pt x="4346" y="9265"/>
                    </a:cubicBezTo>
                    <a:cubicBezTo>
                      <a:pt x="4382" y="9193"/>
                      <a:pt x="4382" y="9110"/>
                      <a:pt x="4358" y="9027"/>
                    </a:cubicBezTo>
                    <a:lnTo>
                      <a:pt x="4358" y="9027"/>
                    </a:lnTo>
                    <a:lnTo>
                      <a:pt x="5763" y="9193"/>
                    </a:lnTo>
                    <a:cubicBezTo>
                      <a:pt x="5823" y="9384"/>
                      <a:pt x="5894" y="9551"/>
                      <a:pt x="5954" y="9717"/>
                    </a:cubicBezTo>
                    <a:cubicBezTo>
                      <a:pt x="6299" y="10670"/>
                      <a:pt x="6549" y="11360"/>
                      <a:pt x="6859" y="11908"/>
                    </a:cubicBezTo>
                    <a:cubicBezTo>
                      <a:pt x="7240" y="12587"/>
                      <a:pt x="7728" y="13111"/>
                      <a:pt x="8145" y="13289"/>
                    </a:cubicBezTo>
                    <a:cubicBezTo>
                      <a:pt x="8264" y="13339"/>
                      <a:pt x="8366" y="13364"/>
                      <a:pt x="8459" y="13364"/>
                    </a:cubicBezTo>
                    <a:cubicBezTo>
                      <a:pt x="8478" y="13364"/>
                      <a:pt x="8496" y="13363"/>
                      <a:pt x="8514" y="13361"/>
                    </a:cubicBezTo>
                    <a:cubicBezTo>
                      <a:pt x="8526" y="13361"/>
                      <a:pt x="8549" y="13349"/>
                      <a:pt x="8597" y="13337"/>
                    </a:cubicBezTo>
                    <a:cubicBezTo>
                      <a:pt x="8633" y="13325"/>
                      <a:pt x="8657" y="13301"/>
                      <a:pt x="8657" y="13301"/>
                    </a:cubicBezTo>
                    <a:cubicBezTo>
                      <a:pt x="8752" y="13242"/>
                      <a:pt x="8823" y="13146"/>
                      <a:pt x="8883" y="13003"/>
                    </a:cubicBezTo>
                    <a:cubicBezTo>
                      <a:pt x="9073" y="12575"/>
                      <a:pt x="9073" y="11872"/>
                      <a:pt x="8895" y="11110"/>
                    </a:cubicBezTo>
                    <a:cubicBezTo>
                      <a:pt x="8752" y="10491"/>
                      <a:pt x="8466" y="9813"/>
                      <a:pt x="8073" y="8884"/>
                    </a:cubicBezTo>
                    <a:cubicBezTo>
                      <a:pt x="8002" y="8717"/>
                      <a:pt x="7930" y="8551"/>
                      <a:pt x="7859" y="8372"/>
                    </a:cubicBezTo>
                    <a:lnTo>
                      <a:pt x="8776" y="7300"/>
                    </a:lnTo>
                    <a:cubicBezTo>
                      <a:pt x="8811" y="7372"/>
                      <a:pt x="8871" y="7443"/>
                      <a:pt x="8942" y="7467"/>
                    </a:cubicBezTo>
                    <a:cubicBezTo>
                      <a:pt x="8982" y="7487"/>
                      <a:pt x="9025" y="7496"/>
                      <a:pt x="9067" y="7496"/>
                    </a:cubicBezTo>
                    <a:cubicBezTo>
                      <a:pt x="9102" y="7496"/>
                      <a:pt x="9136" y="7490"/>
                      <a:pt x="9169" y="7479"/>
                    </a:cubicBezTo>
                    <a:lnTo>
                      <a:pt x="9490" y="7348"/>
                    </a:lnTo>
                    <a:cubicBezTo>
                      <a:pt x="9573" y="7324"/>
                      <a:pt x="9633" y="7265"/>
                      <a:pt x="9669" y="7181"/>
                    </a:cubicBezTo>
                    <a:cubicBezTo>
                      <a:pt x="9692" y="7110"/>
                      <a:pt x="9704" y="7027"/>
                      <a:pt x="9669" y="6955"/>
                    </a:cubicBezTo>
                    <a:lnTo>
                      <a:pt x="9478" y="6467"/>
                    </a:lnTo>
                    <a:lnTo>
                      <a:pt x="9609" y="6312"/>
                    </a:lnTo>
                    <a:cubicBezTo>
                      <a:pt x="9645" y="6372"/>
                      <a:pt x="9692" y="6419"/>
                      <a:pt x="9752" y="6443"/>
                    </a:cubicBezTo>
                    <a:cubicBezTo>
                      <a:pt x="9791" y="6463"/>
                      <a:pt x="9834" y="6472"/>
                      <a:pt x="9879" y="6472"/>
                    </a:cubicBezTo>
                    <a:cubicBezTo>
                      <a:pt x="9915" y="6472"/>
                      <a:pt x="9953" y="6466"/>
                      <a:pt x="9990" y="6455"/>
                    </a:cubicBezTo>
                    <a:lnTo>
                      <a:pt x="10312" y="6324"/>
                    </a:lnTo>
                    <a:cubicBezTo>
                      <a:pt x="10383" y="6300"/>
                      <a:pt x="10442" y="6241"/>
                      <a:pt x="10478" y="6169"/>
                    </a:cubicBezTo>
                    <a:cubicBezTo>
                      <a:pt x="10514" y="6086"/>
                      <a:pt x="10514" y="6003"/>
                      <a:pt x="10478" y="5931"/>
                    </a:cubicBezTo>
                    <a:lnTo>
                      <a:pt x="10312" y="5491"/>
                    </a:lnTo>
                    <a:lnTo>
                      <a:pt x="11240" y="4395"/>
                    </a:lnTo>
                    <a:cubicBezTo>
                      <a:pt x="11264" y="4371"/>
                      <a:pt x="11276" y="4336"/>
                      <a:pt x="11300" y="4312"/>
                    </a:cubicBezTo>
                    <a:cubicBezTo>
                      <a:pt x="11335" y="4217"/>
                      <a:pt x="11335" y="4121"/>
                      <a:pt x="11300" y="4026"/>
                    </a:cubicBezTo>
                    <a:lnTo>
                      <a:pt x="11050" y="3395"/>
                    </a:lnTo>
                    <a:cubicBezTo>
                      <a:pt x="11026" y="3324"/>
                      <a:pt x="10966" y="3264"/>
                      <a:pt x="10907" y="3228"/>
                    </a:cubicBezTo>
                    <a:cubicBezTo>
                      <a:pt x="10871" y="3215"/>
                      <a:pt x="10832" y="3208"/>
                      <a:pt x="10793" y="3208"/>
                    </a:cubicBezTo>
                    <a:cubicBezTo>
                      <a:pt x="10727" y="3208"/>
                      <a:pt x="10661" y="3227"/>
                      <a:pt x="10609" y="3264"/>
                    </a:cubicBezTo>
                    <a:lnTo>
                      <a:pt x="7966" y="5276"/>
                    </a:lnTo>
                    <a:cubicBezTo>
                      <a:pt x="7954" y="5288"/>
                      <a:pt x="7906" y="5312"/>
                      <a:pt x="7895" y="5324"/>
                    </a:cubicBezTo>
                    <a:lnTo>
                      <a:pt x="6799" y="5753"/>
                    </a:lnTo>
                    <a:cubicBezTo>
                      <a:pt x="6359" y="4717"/>
                      <a:pt x="5918" y="3764"/>
                      <a:pt x="5501" y="3002"/>
                    </a:cubicBezTo>
                    <a:cubicBezTo>
                      <a:pt x="5466" y="2931"/>
                      <a:pt x="5430" y="2859"/>
                      <a:pt x="5382" y="2788"/>
                    </a:cubicBezTo>
                    <a:lnTo>
                      <a:pt x="6478" y="811"/>
                    </a:lnTo>
                    <a:cubicBezTo>
                      <a:pt x="6478" y="811"/>
                      <a:pt x="6490" y="800"/>
                      <a:pt x="6490" y="776"/>
                    </a:cubicBezTo>
                    <a:cubicBezTo>
                      <a:pt x="6537" y="681"/>
                      <a:pt x="6537" y="573"/>
                      <a:pt x="6502" y="478"/>
                    </a:cubicBezTo>
                    <a:lnTo>
                      <a:pt x="6382" y="180"/>
                    </a:lnTo>
                    <a:cubicBezTo>
                      <a:pt x="6359" y="109"/>
                      <a:pt x="6299" y="49"/>
                      <a:pt x="6228" y="26"/>
                    </a:cubicBezTo>
                    <a:cubicBezTo>
                      <a:pt x="6194" y="9"/>
                      <a:pt x="6157" y="1"/>
                      <a:pt x="6120" y="1"/>
                    </a:cubicBezTo>
                    <a:close/>
                  </a:path>
                </a:pathLst>
              </a:custGeom>
              <a:solidFill>
                <a:srgbClr val="69E7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0"/>
              <p:cNvSpPr/>
              <p:nvPr/>
            </p:nvSpPr>
            <p:spPr>
              <a:xfrm>
                <a:off x="3719363" y="1701463"/>
                <a:ext cx="1901450" cy="1191250"/>
              </a:xfrm>
              <a:custGeom>
                <a:avLst/>
                <a:gdLst/>
                <a:ahLst/>
                <a:cxnLst/>
                <a:rect l="l" t="t" r="r" b="b"/>
                <a:pathLst>
                  <a:path w="76058" h="47650" extrusionOk="0">
                    <a:moveTo>
                      <a:pt x="47542" y="1"/>
                    </a:moveTo>
                    <a:lnTo>
                      <a:pt x="47542" y="453"/>
                    </a:lnTo>
                    <a:cubicBezTo>
                      <a:pt x="47875" y="453"/>
                      <a:pt x="48221" y="453"/>
                      <a:pt x="48554" y="465"/>
                    </a:cubicBezTo>
                    <a:lnTo>
                      <a:pt x="48566" y="25"/>
                    </a:lnTo>
                    <a:cubicBezTo>
                      <a:pt x="48232" y="13"/>
                      <a:pt x="47887" y="1"/>
                      <a:pt x="47542" y="1"/>
                    </a:cubicBezTo>
                    <a:close/>
                    <a:moveTo>
                      <a:pt x="46518" y="1"/>
                    </a:moveTo>
                    <a:cubicBezTo>
                      <a:pt x="46185" y="13"/>
                      <a:pt x="45839" y="25"/>
                      <a:pt x="45506" y="37"/>
                    </a:cubicBezTo>
                    <a:lnTo>
                      <a:pt x="45518" y="477"/>
                    </a:lnTo>
                    <a:cubicBezTo>
                      <a:pt x="45851" y="465"/>
                      <a:pt x="46196" y="453"/>
                      <a:pt x="46530" y="453"/>
                    </a:cubicBezTo>
                    <a:lnTo>
                      <a:pt x="46518" y="1"/>
                    </a:lnTo>
                    <a:close/>
                    <a:moveTo>
                      <a:pt x="49590" y="61"/>
                    </a:moveTo>
                    <a:lnTo>
                      <a:pt x="49566" y="513"/>
                    </a:lnTo>
                    <a:cubicBezTo>
                      <a:pt x="49899" y="525"/>
                      <a:pt x="50245" y="549"/>
                      <a:pt x="50578" y="572"/>
                    </a:cubicBezTo>
                    <a:lnTo>
                      <a:pt x="50614" y="132"/>
                    </a:lnTo>
                    <a:cubicBezTo>
                      <a:pt x="50268" y="108"/>
                      <a:pt x="49935" y="84"/>
                      <a:pt x="49590" y="61"/>
                    </a:cubicBezTo>
                    <a:close/>
                    <a:moveTo>
                      <a:pt x="44482" y="72"/>
                    </a:moveTo>
                    <a:cubicBezTo>
                      <a:pt x="44149" y="96"/>
                      <a:pt x="43803" y="120"/>
                      <a:pt x="43458" y="144"/>
                    </a:cubicBezTo>
                    <a:lnTo>
                      <a:pt x="43494" y="584"/>
                    </a:lnTo>
                    <a:cubicBezTo>
                      <a:pt x="43839" y="561"/>
                      <a:pt x="44172" y="537"/>
                      <a:pt x="44506" y="525"/>
                    </a:cubicBezTo>
                    <a:lnTo>
                      <a:pt x="44482" y="72"/>
                    </a:lnTo>
                    <a:close/>
                    <a:moveTo>
                      <a:pt x="42446" y="227"/>
                    </a:moveTo>
                    <a:cubicBezTo>
                      <a:pt x="42101" y="263"/>
                      <a:pt x="41767" y="299"/>
                      <a:pt x="41422" y="334"/>
                    </a:cubicBezTo>
                    <a:lnTo>
                      <a:pt x="41482" y="775"/>
                    </a:lnTo>
                    <a:cubicBezTo>
                      <a:pt x="41815" y="739"/>
                      <a:pt x="42148" y="703"/>
                      <a:pt x="42482" y="680"/>
                    </a:cubicBezTo>
                    <a:lnTo>
                      <a:pt x="42446" y="227"/>
                    </a:lnTo>
                    <a:close/>
                    <a:moveTo>
                      <a:pt x="51626" y="215"/>
                    </a:moveTo>
                    <a:lnTo>
                      <a:pt x="51578" y="668"/>
                    </a:lnTo>
                    <a:cubicBezTo>
                      <a:pt x="51923" y="703"/>
                      <a:pt x="52257" y="739"/>
                      <a:pt x="52590" y="775"/>
                    </a:cubicBezTo>
                    <a:lnTo>
                      <a:pt x="52638" y="334"/>
                    </a:lnTo>
                    <a:cubicBezTo>
                      <a:pt x="52304" y="299"/>
                      <a:pt x="51971" y="251"/>
                      <a:pt x="51626" y="215"/>
                    </a:cubicBezTo>
                    <a:close/>
                    <a:moveTo>
                      <a:pt x="40410" y="465"/>
                    </a:moveTo>
                    <a:cubicBezTo>
                      <a:pt x="40077" y="501"/>
                      <a:pt x="39743" y="549"/>
                      <a:pt x="39398" y="596"/>
                    </a:cubicBezTo>
                    <a:lnTo>
                      <a:pt x="39469" y="1037"/>
                    </a:lnTo>
                    <a:cubicBezTo>
                      <a:pt x="39803" y="989"/>
                      <a:pt x="40136" y="942"/>
                      <a:pt x="40470" y="906"/>
                    </a:cubicBezTo>
                    <a:lnTo>
                      <a:pt x="40410" y="465"/>
                    </a:lnTo>
                    <a:close/>
                    <a:moveTo>
                      <a:pt x="53650" y="477"/>
                    </a:moveTo>
                    <a:lnTo>
                      <a:pt x="53590" y="918"/>
                    </a:lnTo>
                    <a:cubicBezTo>
                      <a:pt x="53924" y="965"/>
                      <a:pt x="54257" y="1025"/>
                      <a:pt x="54590" y="1084"/>
                    </a:cubicBezTo>
                    <a:lnTo>
                      <a:pt x="54662" y="644"/>
                    </a:lnTo>
                    <a:cubicBezTo>
                      <a:pt x="54328" y="584"/>
                      <a:pt x="53995" y="525"/>
                      <a:pt x="53650" y="477"/>
                    </a:cubicBezTo>
                    <a:close/>
                    <a:moveTo>
                      <a:pt x="38386" y="763"/>
                    </a:moveTo>
                    <a:cubicBezTo>
                      <a:pt x="38065" y="811"/>
                      <a:pt x="37719" y="870"/>
                      <a:pt x="37386" y="930"/>
                    </a:cubicBezTo>
                    <a:lnTo>
                      <a:pt x="37469" y="1370"/>
                    </a:lnTo>
                    <a:cubicBezTo>
                      <a:pt x="37803" y="1311"/>
                      <a:pt x="38136" y="1251"/>
                      <a:pt x="38469" y="1204"/>
                    </a:cubicBezTo>
                    <a:lnTo>
                      <a:pt x="38386" y="763"/>
                    </a:lnTo>
                    <a:close/>
                    <a:moveTo>
                      <a:pt x="55674" y="846"/>
                    </a:moveTo>
                    <a:lnTo>
                      <a:pt x="55579" y="1275"/>
                    </a:lnTo>
                    <a:cubicBezTo>
                      <a:pt x="55912" y="1346"/>
                      <a:pt x="56233" y="1418"/>
                      <a:pt x="56567" y="1501"/>
                    </a:cubicBezTo>
                    <a:lnTo>
                      <a:pt x="56662" y="1061"/>
                    </a:lnTo>
                    <a:cubicBezTo>
                      <a:pt x="56341" y="989"/>
                      <a:pt x="56007" y="918"/>
                      <a:pt x="55674" y="846"/>
                    </a:cubicBezTo>
                    <a:close/>
                    <a:moveTo>
                      <a:pt x="36386" y="1120"/>
                    </a:moveTo>
                    <a:cubicBezTo>
                      <a:pt x="36052" y="1192"/>
                      <a:pt x="35719" y="1251"/>
                      <a:pt x="35386" y="1323"/>
                    </a:cubicBezTo>
                    <a:lnTo>
                      <a:pt x="35481" y="1763"/>
                    </a:lnTo>
                    <a:cubicBezTo>
                      <a:pt x="35814" y="1692"/>
                      <a:pt x="36136" y="1620"/>
                      <a:pt x="36469" y="1561"/>
                    </a:cubicBezTo>
                    <a:lnTo>
                      <a:pt x="36386" y="1120"/>
                    </a:lnTo>
                    <a:close/>
                    <a:moveTo>
                      <a:pt x="57662" y="1323"/>
                    </a:moveTo>
                    <a:lnTo>
                      <a:pt x="57543" y="1751"/>
                    </a:lnTo>
                    <a:cubicBezTo>
                      <a:pt x="57865" y="1835"/>
                      <a:pt x="58198" y="1930"/>
                      <a:pt x="58519" y="2025"/>
                    </a:cubicBezTo>
                    <a:lnTo>
                      <a:pt x="58639" y="1596"/>
                    </a:lnTo>
                    <a:cubicBezTo>
                      <a:pt x="58317" y="1501"/>
                      <a:pt x="57984" y="1406"/>
                      <a:pt x="57662" y="1323"/>
                    </a:cubicBezTo>
                    <a:close/>
                    <a:moveTo>
                      <a:pt x="34385" y="1549"/>
                    </a:moveTo>
                    <a:cubicBezTo>
                      <a:pt x="34052" y="1620"/>
                      <a:pt x="33731" y="1704"/>
                      <a:pt x="33397" y="1787"/>
                    </a:cubicBezTo>
                    <a:lnTo>
                      <a:pt x="33493" y="2216"/>
                    </a:lnTo>
                    <a:cubicBezTo>
                      <a:pt x="33826" y="2132"/>
                      <a:pt x="34159" y="2061"/>
                      <a:pt x="34481" y="1989"/>
                    </a:cubicBezTo>
                    <a:lnTo>
                      <a:pt x="34385" y="1549"/>
                    </a:lnTo>
                    <a:close/>
                    <a:moveTo>
                      <a:pt x="59615" y="1906"/>
                    </a:moveTo>
                    <a:lnTo>
                      <a:pt x="59472" y="2335"/>
                    </a:lnTo>
                    <a:cubicBezTo>
                      <a:pt x="59793" y="2442"/>
                      <a:pt x="60115" y="2549"/>
                      <a:pt x="60424" y="2668"/>
                    </a:cubicBezTo>
                    <a:lnTo>
                      <a:pt x="60579" y="2251"/>
                    </a:lnTo>
                    <a:cubicBezTo>
                      <a:pt x="60270" y="2132"/>
                      <a:pt x="59948" y="2025"/>
                      <a:pt x="59615" y="1906"/>
                    </a:cubicBezTo>
                    <a:close/>
                    <a:moveTo>
                      <a:pt x="32397" y="2025"/>
                    </a:moveTo>
                    <a:cubicBezTo>
                      <a:pt x="32076" y="2120"/>
                      <a:pt x="31742" y="2204"/>
                      <a:pt x="31421" y="2287"/>
                    </a:cubicBezTo>
                    <a:lnTo>
                      <a:pt x="31528" y="2728"/>
                    </a:lnTo>
                    <a:cubicBezTo>
                      <a:pt x="31861" y="2632"/>
                      <a:pt x="32195" y="2549"/>
                      <a:pt x="32516" y="2466"/>
                    </a:cubicBezTo>
                    <a:lnTo>
                      <a:pt x="32397" y="2025"/>
                    </a:lnTo>
                    <a:close/>
                    <a:moveTo>
                      <a:pt x="30433" y="2561"/>
                    </a:moveTo>
                    <a:cubicBezTo>
                      <a:pt x="30111" y="2656"/>
                      <a:pt x="29778" y="2751"/>
                      <a:pt x="29456" y="2847"/>
                    </a:cubicBezTo>
                    <a:lnTo>
                      <a:pt x="29575" y="3275"/>
                    </a:lnTo>
                    <a:cubicBezTo>
                      <a:pt x="29909" y="3180"/>
                      <a:pt x="30230" y="3085"/>
                      <a:pt x="30552" y="2989"/>
                    </a:cubicBezTo>
                    <a:lnTo>
                      <a:pt x="30433" y="2561"/>
                    </a:lnTo>
                    <a:close/>
                    <a:moveTo>
                      <a:pt x="61544" y="2620"/>
                    </a:moveTo>
                    <a:lnTo>
                      <a:pt x="61377" y="3037"/>
                    </a:lnTo>
                    <a:cubicBezTo>
                      <a:pt x="61687" y="3156"/>
                      <a:pt x="61996" y="3299"/>
                      <a:pt x="62306" y="3430"/>
                    </a:cubicBezTo>
                    <a:lnTo>
                      <a:pt x="62484" y="3025"/>
                    </a:lnTo>
                    <a:cubicBezTo>
                      <a:pt x="62175" y="2882"/>
                      <a:pt x="61853" y="2751"/>
                      <a:pt x="61544" y="2620"/>
                    </a:cubicBezTo>
                    <a:close/>
                    <a:moveTo>
                      <a:pt x="28480" y="3144"/>
                    </a:moveTo>
                    <a:cubicBezTo>
                      <a:pt x="28147" y="3251"/>
                      <a:pt x="27825" y="3359"/>
                      <a:pt x="27504" y="3466"/>
                    </a:cubicBezTo>
                    <a:lnTo>
                      <a:pt x="27647" y="3882"/>
                    </a:lnTo>
                    <a:cubicBezTo>
                      <a:pt x="27968" y="3775"/>
                      <a:pt x="28289" y="3680"/>
                      <a:pt x="28611" y="3573"/>
                    </a:cubicBezTo>
                    <a:lnTo>
                      <a:pt x="28480" y="3144"/>
                    </a:lnTo>
                    <a:close/>
                    <a:moveTo>
                      <a:pt x="63413" y="3454"/>
                    </a:moveTo>
                    <a:lnTo>
                      <a:pt x="63222" y="3859"/>
                    </a:lnTo>
                    <a:cubicBezTo>
                      <a:pt x="63520" y="4001"/>
                      <a:pt x="63818" y="4156"/>
                      <a:pt x="64115" y="4311"/>
                    </a:cubicBezTo>
                    <a:lnTo>
                      <a:pt x="64330" y="3918"/>
                    </a:lnTo>
                    <a:cubicBezTo>
                      <a:pt x="64020" y="3751"/>
                      <a:pt x="63722" y="3597"/>
                      <a:pt x="63413" y="3454"/>
                    </a:cubicBezTo>
                    <a:close/>
                    <a:moveTo>
                      <a:pt x="26539" y="3787"/>
                    </a:moveTo>
                    <a:cubicBezTo>
                      <a:pt x="26218" y="3906"/>
                      <a:pt x="25896" y="4013"/>
                      <a:pt x="25575" y="4132"/>
                    </a:cubicBezTo>
                    <a:lnTo>
                      <a:pt x="25730" y="4549"/>
                    </a:lnTo>
                    <a:cubicBezTo>
                      <a:pt x="26039" y="4430"/>
                      <a:pt x="26361" y="4323"/>
                      <a:pt x="26682" y="4216"/>
                    </a:cubicBezTo>
                    <a:lnTo>
                      <a:pt x="26539" y="3787"/>
                    </a:lnTo>
                    <a:close/>
                    <a:moveTo>
                      <a:pt x="24622" y="4490"/>
                    </a:moveTo>
                    <a:cubicBezTo>
                      <a:pt x="24301" y="4621"/>
                      <a:pt x="23979" y="4740"/>
                      <a:pt x="23670" y="4871"/>
                    </a:cubicBezTo>
                    <a:lnTo>
                      <a:pt x="23837" y="5275"/>
                    </a:lnTo>
                    <a:cubicBezTo>
                      <a:pt x="24146" y="5156"/>
                      <a:pt x="24468" y="5025"/>
                      <a:pt x="24777" y="4906"/>
                    </a:cubicBezTo>
                    <a:lnTo>
                      <a:pt x="24622" y="4490"/>
                    </a:lnTo>
                    <a:close/>
                    <a:moveTo>
                      <a:pt x="65223" y="4406"/>
                    </a:moveTo>
                    <a:lnTo>
                      <a:pt x="65008" y="4787"/>
                    </a:lnTo>
                    <a:cubicBezTo>
                      <a:pt x="65294" y="4954"/>
                      <a:pt x="65592" y="5133"/>
                      <a:pt x="65878" y="5311"/>
                    </a:cubicBezTo>
                    <a:lnTo>
                      <a:pt x="66104" y="4930"/>
                    </a:lnTo>
                    <a:cubicBezTo>
                      <a:pt x="65818" y="4752"/>
                      <a:pt x="65520" y="4573"/>
                      <a:pt x="65223" y="4406"/>
                    </a:cubicBezTo>
                    <a:close/>
                    <a:moveTo>
                      <a:pt x="22729" y="5264"/>
                    </a:moveTo>
                    <a:cubicBezTo>
                      <a:pt x="22420" y="5395"/>
                      <a:pt x="22098" y="5537"/>
                      <a:pt x="21801" y="5668"/>
                    </a:cubicBezTo>
                    <a:lnTo>
                      <a:pt x="21979" y="6085"/>
                    </a:lnTo>
                    <a:cubicBezTo>
                      <a:pt x="22289" y="5942"/>
                      <a:pt x="22598" y="5811"/>
                      <a:pt x="22908" y="5668"/>
                    </a:cubicBezTo>
                    <a:lnTo>
                      <a:pt x="22729" y="5264"/>
                    </a:lnTo>
                    <a:close/>
                    <a:moveTo>
                      <a:pt x="66973" y="5478"/>
                    </a:moveTo>
                    <a:lnTo>
                      <a:pt x="66723" y="5847"/>
                    </a:lnTo>
                    <a:cubicBezTo>
                      <a:pt x="67009" y="6037"/>
                      <a:pt x="67282" y="6228"/>
                      <a:pt x="67556" y="6418"/>
                    </a:cubicBezTo>
                    <a:lnTo>
                      <a:pt x="67818" y="6061"/>
                    </a:lnTo>
                    <a:cubicBezTo>
                      <a:pt x="67544" y="5859"/>
                      <a:pt x="67259" y="5668"/>
                      <a:pt x="66973" y="5478"/>
                    </a:cubicBezTo>
                    <a:close/>
                    <a:moveTo>
                      <a:pt x="20872" y="6109"/>
                    </a:moveTo>
                    <a:cubicBezTo>
                      <a:pt x="20562" y="6252"/>
                      <a:pt x="20253" y="6407"/>
                      <a:pt x="19955" y="6549"/>
                    </a:cubicBezTo>
                    <a:lnTo>
                      <a:pt x="20157" y="6954"/>
                    </a:lnTo>
                    <a:cubicBezTo>
                      <a:pt x="20455" y="6799"/>
                      <a:pt x="20753" y="6657"/>
                      <a:pt x="21062" y="6502"/>
                    </a:cubicBezTo>
                    <a:lnTo>
                      <a:pt x="20872" y="6109"/>
                    </a:lnTo>
                    <a:close/>
                    <a:moveTo>
                      <a:pt x="68640" y="6668"/>
                    </a:moveTo>
                    <a:lnTo>
                      <a:pt x="68378" y="7014"/>
                    </a:lnTo>
                    <a:cubicBezTo>
                      <a:pt x="68640" y="7228"/>
                      <a:pt x="68902" y="7430"/>
                      <a:pt x="69164" y="7645"/>
                    </a:cubicBezTo>
                    <a:lnTo>
                      <a:pt x="69449" y="7299"/>
                    </a:lnTo>
                    <a:cubicBezTo>
                      <a:pt x="69187" y="7085"/>
                      <a:pt x="68914" y="6871"/>
                      <a:pt x="68640" y="6668"/>
                    </a:cubicBezTo>
                    <a:close/>
                    <a:moveTo>
                      <a:pt x="19038" y="7026"/>
                    </a:moveTo>
                    <a:cubicBezTo>
                      <a:pt x="18741" y="7180"/>
                      <a:pt x="18443" y="7347"/>
                      <a:pt x="18145" y="7514"/>
                    </a:cubicBezTo>
                    <a:lnTo>
                      <a:pt x="18360" y="7895"/>
                    </a:lnTo>
                    <a:cubicBezTo>
                      <a:pt x="18657" y="7740"/>
                      <a:pt x="18955" y="7573"/>
                      <a:pt x="19253" y="7419"/>
                    </a:cubicBezTo>
                    <a:lnTo>
                      <a:pt x="19038" y="7026"/>
                    </a:lnTo>
                    <a:close/>
                    <a:moveTo>
                      <a:pt x="17264" y="8014"/>
                    </a:moveTo>
                    <a:cubicBezTo>
                      <a:pt x="16967" y="8192"/>
                      <a:pt x="16669" y="8371"/>
                      <a:pt x="16383" y="8550"/>
                    </a:cubicBezTo>
                    <a:lnTo>
                      <a:pt x="16621" y="8931"/>
                    </a:lnTo>
                    <a:cubicBezTo>
                      <a:pt x="16907" y="8752"/>
                      <a:pt x="17193" y="8573"/>
                      <a:pt x="17490" y="8407"/>
                    </a:cubicBezTo>
                    <a:lnTo>
                      <a:pt x="17264" y="8014"/>
                    </a:lnTo>
                    <a:close/>
                    <a:moveTo>
                      <a:pt x="70235" y="7966"/>
                    </a:moveTo>
                    <a:lnTo>
                      <a:pt x="69938" y="8300"/>
                    </a:lnTo>
                    <a:cubicBezTo>
                      <a:pt x="70188" y="8514"/>
                      <a:pt x="70438" y="8752"/>
                      <a:pt x="70688" y="8978"/>
                    </a:cubicBezTo>
                    <a:lnTo>
                      <a:pt x="70985" y="8657"/>
                    </a:lnTo>
                    <a:cubicBezTo>
                      <a:pt x="70735" y="8419"/>
                      <a:pt x="70485" y="8192"/>
                      <a:pt x="70235" y="7966"/>
                    </a:cubicBezTo>
                    <a:close/>
                    <a:moveTo>
                      <a:pt x="15526" y="9097"/>
                    </a:moveTo>
                    <a:cubicBezTo>
                      <a:pt x="15240" y="9288"/>
                      <a:pt x="14954" y="9478"/>
                      <a:pt x="14669" y="9669"/>
                    </a:cubicBezTo>
                    <a:lnTo>
                      <a:pt x="14931" y="10038"/>
                    </a:lnTo>
                    <a:cubicBezTo>
                      <a:pt x="15204" y="9847"/>
                      <a:pt x="15478" y="9657"/>
                      <a:pt x="15764" y="9466"/>
                    </a:cubicBezTo>
                    <a:lnTo>
                      <a:pt x="15526" y="9097"/>
                    </a:lnTo>
                    <a:close/>
                    <a:moveTo>
                      <a:pt x="71723" y="9371"/>
                    </a:moveTo>
                    <a:lnTo>
                      <a:pt x="71402" y="9681"/>
                    </a:lnTo>
                    <a:cubicBezTo>
                      <a:pt x="71640" y="9919"/>
                      <a:pt x="71878" y="10169"/>
                      <a:pt x="72104" y="10419"/>
                    </a:cubicBezTo>
                    <a:lnTo>
                      <a:pt x="72426" y="10109"/>
                    </a:lnTo>
                    <a:cubicBezTo>
                      <a:pt x="72200" y="9859"/>
                      <a:pt x="71962" y="9609"/>
                      <a:pt x="71723" y="9371"/>
                    </a:cubicBezTo>
                    <a:close/>
                    <a:moveTo>
                      <a:pt x="13847" y="10264"/>
                    </a:moveTo>
                    <a:cubicBezTo>
                      <a:pt x="13573" y="10467"/>
                      <a:pt x="13288" y="10669"/>
                      <a:pt x="13026" y="10883"/>
                    </a:cubicBezTo>
                    <a:lnTo>
                      <a:pt x="13299" y="11229"/>
                    </a:lnTo>
                    <a:cubicBezTo>
                      <a:pt x="13561" y="11026"/>
                      <a:pt x="13835" y="10824"/>
                      <a:pt x="14109" y="10621"/>
                    </a:cubicBezTo>
                    <a:lnTo>
                      <a:pt x="13847" y="10264"/>
                    </a:lnTo>
                    <a:close/>
                    <a:moveTo>
                      <a:pt x="73117" y="10883"/>
                    </a:moveTo>
                    <a:lnTo>
                      <a:pt x="72771" y="11169"/>
                    </a:lnTo>
                    <a:cubicBezTo>
                      <a:pt x="72986" y="11431"/>
                      <a:pt x="73212" y="11693"/>
                      <a:pt x="73414" y="11955"/>
                    </a:cubicBezTo>
                    <a:lnTo>
                      <a:pt x="73759" y="11669"/>
                    </a:lnTo>
                    <a:cubicBezTo>
                      <a:pt x="73557" y="11407"/>
                      <a:pt x="73331" y="11145"/>
                      <a:pt x="73117" y="10883"/>
                    </a:cubicBezTo>
                    <a:close/>
                    <a:moveTo>
                      <a:pt x="12228" y="11514"/>
                    </a:moveTo>
                    <a:cubicBezTo>
                      <a:pt x="11954" y="11729"/>
                      <a:pt x="11692" y="11955"/>
                      <a:pt x="11442" y="12169"/>
                    </a:cubicBezTo>
                    <a:lnTo>
                      <a:pt x="11728" y="12514"/>
                    </a:lnTo>
                    <a:cubicBezTo>
                      <a:pt x="11990" y="12288"/>
                      <a:pt x="12240" y="12074"/>
                      <a:pt x="12502" y="11860"/>
                    </a:cubicBezTo>
                    <a:lnTo>
                      <a:pt x="12228" y="11514"/>
                    </a:lnTo>
                    <a:close/>
                    <a:moveTo>
                      <a:pt x="74390" y="12491"/>
                    </a:moveTo>
                    <a:lnTo>
                      <a:pt x="74033" y="12753"/>
                    </a:lnTo>
                    <a:cubicBezTo>
                      <a:pt x="74224" y="13026"/>
                      <a:pt x="74426" y="13312"/>
                      <a:pt x="74605" y="13586"/>
                    </a:cubicBezTo>
                    <a:lnTo>
                      <a:pt x="74986" y="13336"/>
                    </a:lnTo>
                    <a:cubicBezTo>
                      <a:pt x="74795" y="13050"/>
                      <a:pt x="74593" y="12764"/>
                      <a:pt x="74390" y="12491"/>
                    </a:cubicBezTo>
                    <a:close/>
                    <a:moveTo>
                      <a:pt x="10680" y="12860"/>
                    </a:moveTo>
                    <a:cubicBezTo>
                      <a:pt x="10430" y="13086"/>
                      <a:pt x="10180" y="13324"/>
                      <a:pt x="9930" y="13562"/>
                    </a:cubicBezTo>
                    <a:lnTo>
                      <a:pt x="10240" y="13884"/>
                    </a:lnTo>
                    <a:cubicBezTo>
                      <a:pt x="10490" y="13646"/>
                      <a:pt x="10728" y="13407"/>
                      <a:pt x="10978" y="13181"/>
                    </a:cubicBezTo>
                    <a:lnTo>
                      <a:pt x="10680" y="12860"/>
                    </a:lnTo>
                    <a:close/>
                    <a:moveTo>
                      <a:pt x="75533" y="14193"/>
                    </a:moveTo>
                    <a:lnTo>
                      <a:pt x="75152" y="14431"/>
                    </a:lnTo>
                    <a:cubicBezTo>
                      <a:pt x="75343" y="14729"/>
                      <a:pt x="75510" y="15027"/>
                      <a:pt x="75664" y="15300"/>
                    </a:cubicBezTo>
                    <a:lnTo>
                      <a:pt x="76057" y="15086"/>
                    </a:lnTo>
                    <a:cubicBezTo>
                      <a:pt x="75903" y="14800"/>
                      <a:pt x="75724" y="14503"/>
                      <a:pt x="75533" y="14193"/>
                    </a:cubicBezTo>
                    <a:close/>
                    <a:moveTo>
                      <a:pt x="9216" y="14288"/>
                    </a:moveTo>
                    <a:cubicBezTo>
                      <a:pt x="8978" y="14527"/>
                      <a:pt x="8739" y="14777"/>
                      <a:pt x="8513" y="15027"/>
                    </a:cubicBezTo>
                    <a:lnTo>
                      <a:pt x="8847" y="15336"/>
                    </a:lnTo>
                    <a:cubicBezTo>
                      <a:pt x="9061" y="15086"/>
                      <a:pt x="9299" y="14836"/>
                      <a:pt x="9537" y="14598"/>
                    </a:cubicBezTo>
                    <a:lnTo>
                      <a:pt x="9216" y="14288"/>
                    </a:lnTo>
                    <a:close/>
                    <a:moveTo>
                      <a:pt x="7835" y="15801"/>
                    </a:moveTo>
                    <a:cubicBezTo>
                      <a:pt x="7608" y="16062"/>
                      <a:pt x="7394" y="16324"/>
                      <a:pt x="7180" y="16586"/>
                    </a:cubicBezTo>
                    <a:lnTo>
                      <a:pt x="7525" y="16872"/>
                    </a:lnTo>
                    <a:cubicBezTo>
                      <a:pt x="7739" y="16610"/>
                      <a:pt x="7954" y="16348"/>
                      <a:pt x="8168" y="16086"/>
                    </a:cubicBezTo>
                    <a:lnTo>
                      <a:pt x="7835" y="15801"/>
                    </a:lnTo>
                    <a:close/>
                    <a:moveTo>
                      <a:pt x="6549" y="17396"/>
                    </a:moveTo>
                    <a:cubicBezTo>
                      <a:pt x="6346" y="17670"/>
                      <a:pt x="6144" y="17944"/>
                      <a:pt x="5953" y="18229"/>
                    </a:cubicBezTo>
                    <a:lnTo>
                      <a:pt x="6322" y="18479"/>
                    </a:lnTo>
                    <a:cubicBezTo>
                      <a:pt x="6513" y="18206"/>
                      <a:pt x="6715" y="17932"/>
                      <a:pt x="6906" y="17670"/>
                    </a:cubicBezTo>
                    <a:lnTo>
                      <a:pt x="6549" y="17396"/>
                    </a:lnTo>
                    <a:close/>
                    <a:moveTo>
                      <a:pt x="5382" y="19075"/>
                    </a:moveTo>
                    <a:cubicBezTo>
                      <a:pt x="5191" y="19361"/>
                      <a:pt x="5013" y="19646"/>
                      <a:pt x="4834" y="19944"/>
                    </a:cubicBezTo>
                    <a:lnTo>
                      <a:pt x="5215" y="20170"/>
                    </a:lnTo>
                    <a:cubicBezTo>
                      <a:pt x="5382" y="19884"/>
                      <a:pt x="5572" y="19599"/>
                      <a:pt x="5751" y="19325"/>
                    </a:cubicBezTo>
                    <a:lnTo>
                      <a:pt x="5382" y="19075"/>
                    </a:lnTo>
                    <a:close/>
                    <a:moveTo>
                      <a:pt x="4310" y="20825"/>
                    </a:moveTo>
                    <a:cubicBezTo>
                      <a:pt x="4144" y="21123"/>
                      <a:pt x="3977" y="21420"/>
                      <a:pt x="3822" y="21730"/>
                    </a:cubicBezTo>
                    <a:lnTo>
                      <a:pt x="4215" y="21932"/>
                    </a:lnTo>
                    <a:cubicBezTo>
                      <a:pt x="4370" y="21635"/>
                      <a:pt x="4536" y="21337"/>
                      <a:pt x="4703" y="21039"/>
                    </a:cubicBezTo>
                    <a:lnTo>
                      <a:pt x="4310" y="20825"/>
                    </a:lnTo>
                    <a:close/>
                    <a:moveTo>
                      <a:pt x="3370" y="22635"/>
                    </a:moveTo>
                    <a:cubicBezTo>
                      <a:pt x="3215" y="22944"/>
                      <a:pt x="3072" y="23254"/>
                      <a:pt x="2929" y="23575"/>
                    </a:cubicBezTo>
                    <a:lnTo>
                      <a:pt x="3346" y="23754"/>
                    </a:lnTo>
                    <a:cubicBezTo>
                      <a:pt x="3477" y="23444"/>
                      <a:pt x="3620" y="23135"/>
                      <a:pt x="3763" y="22837"/>
                    </a:cubicBezTo>
                    <a:lnTo>
                      <a:pt x="3370" y="22635"/>
                    </a:lnTo>
                    <a:close/>
                    <a:moveTo>
                      <a:pt x="2536" y="24516"/>
                    </a:moveTo>
                    <a:cubicBezTo>
                      <a:pt x="2405" y="24825"/>
                      <a:pt x="2286" y="25147"/>
                      <a:pt x="2167" y="25468"/>
                    </a:cubicBezTo>
                    <a:lnTo>
                      <a:pt x="2584" y="25623"/>
                    </a:lnTo>
                    <a:cubicBezTo>
                      <a:pt x="2703" y="25302"/>
                      <a:pt x="2822" y="24992"/>
                      <a:pt x="2953" y="24683"/>
                    </a:cubicBezTo>
                    <a:lnTo>
                      <a:pt x="2536" y="24516"/>
                    </a:lnTo>
                    <a:close/>
                    <a:moveTo>
                      <a:pt x="1822" y="26433"/>
                    </a:moveTo>
                    <a:cubicBezTo>
                      <a:pt x="1715" y="26754"/>
                      <a:pt x="1608" y="27088"/>
                      <a:pt x="1512" y="27409"/>
                    </a:cubicBezTo>
                    <a:lnTo>
                      <a:pt x="1941" y="27540"/>
                    </a:lnTo>
                    <a:cubicBezTo>
                      <a:pt x="2036" y="27219"/>
                      <a:pt x="2143" y="26885"/>
                      <a:pt x="2250" y="26576"/>
                    </a:cubicBezTo>
                    <a:lnTo>
                      <a:pt x="1822" y="26433"/>
                    </a:lnTo>
                    <a:close/>
                    <a:moveTo>
                      <a:pt x="1238" y="28397"/>
                    </a:moveTo>
                    <a:cubicBezTo>
                      <a:pt x="1143" y="28719"/>
                      <a:pt x="1060" y="29052"/>
                      <a:pt x="977" y="29386"/>
                    </a:cubicBezTo>
                    <a:lnTo>
                      <a:pt x="1417" y="29493"/>
                    </a:lnTo>
                    <a:cubicBezTo>
                      <a:pt x="1488" y="29159"/>
                      <a:pt x="1572" y="28838"/>
                      <a:pt x="1667" y="28516"/>
                    </a:cubicBezTo>
                    <a:lnTo>
                      <a:pt x="1238" y="28397"/>
                    </a:lnTo>
                    <a:close/>
                    <a:moveTo>
                      <a:pt x="762" y="30386"/>
                    </a:moveTo>
                    <a:cubicBezTo>
                      <a:pt x="691" y="30719"/>
                      <a:pt x="631" y="31064"/>
                      <a:pt x="572" y="31398"/>
                    </a:cubicBezTo>
                    <a:lnTo>
                      <a:pt x="1012" y="31469"/>
                    </a:lnTo>
                    <a:cubicBezTo>
                      <a:pt x="1072" y="31148"/>
                      <a:pt x="1131" y="30802"/>
                      <a:pt x="1203" y="30481"/>
                    </a:cubicBezTo>
                    <a:lnTo>
                      <a:pt x="762" y="30386"/>
                    </a:lnTo>
                    <a:close/>
                    <a:moveTo>
                      <a:pt x="405" y="32410"/>
                    </a:moveTo>
                    <a:cubicBezTo>
                      <a:pt x="357" y="32743"/>
                      <a:pt x="310" y="33076"/>
                      <a:pt x="274" y="33422"/>
                    </a:cubicBezTo>
                    <a:lnTo>
                      <a:pt x="715" y="33469"/>
                    </a:lnTo>
                    <a:cubicBezTo>
                      <a:pt x="750" y="33136"/>
                      <a:pt x="798" y="32803"/>
                      <a:pt x="846" y="32469"/>
                    </a:cubicBezTo>
                    <a:lnTo>
                      <a:pt x="405" y="32410"/>
                    </a:lnTo>
                    <a:close/>
                    <a:moveTo>
                      <a:pt x="167" y="34434"/>
                    </a:moveTo>
                    <a:cubicBezTo>
                      <a:pt x="131" y="34779"/>
                      <a:pt x="107" y="35124"/>
                      <a:pt x="84" y="35458"/>
                    </a:cubicBezTo>
                    <a:lnTo>
                      <a:pt x="524" y="35493"/>
                    </a:lnTo>
                    <a:cubicBezTo>
                      <a:pt x="548" y="35148"/>
                      <a:pt x="572" y="34815"/>
                      <a:pt x="607" y="34481"/>
                    </a:cubicBezTo>
                    <a:lnTo>
                      <a:pt x="167" y="34434"/>
                    </a:lnTo>
                    <a:close/>
                    <a:moveTo>
                      <a:pt x="24" y="36482"/>
                    </a:moveTo>
                    <a:cubicBezTo>
                      <a:pt x="12" y="36827"/>
                      <a:pt x="0" y="37172"/>
                      <a:pt x="0" y="37506"/>
                    </a:cubicBezTo>
                    <a:lnTo>
                      <a:pt x="441" y="37506"/>
                    </a:lnTo>
                    <a:cubicBezTo>
                      <a:pt x="453" y="37172"/>
                      <a:pt x="465" y="36839"/>
                      <a:pt x="476" y="36494"/>
                    </a:cubicBezTo>
                    <a:lnTo>
                      <a:pt x="24" y="36482"/>
                    </a:lnTo>
                    <a:close/>
                    <a:moveTo>
                      <a:pt x="441" y="38518"/>
                    </a:moveTo>
                    <a:lnTo>
                      <a:pt x="0" y="38530"/>
                    </a:lnTo>
                    <a:cubicBezTo>
                      <a:pt x="0" y="38863"/>
                      <a:pt x="12" y="39208"/>
                      <a:pt x="24" y="39553"/>
                    </a:cubicBezTo>
                    <a:lnTo>
                      <a:pt x="465" y="39530"/>
                    </a:lnTo>
                    <a:cubicBezTo>
                      <a:pt x="453" y="39196"/>
                      <a:pt x="453" y="38863"/>
                      <a:pt x="441" y="38518"/>
                    </a:cubicBezTo>
                    <a:close/>
                    <a:moveTo>
                      <a:pt x="524" y="40542"/>
                    </a:moveTo>
                    <a:lnTo>
                      <a:pt x="72" y="40577"/>
                    </a:lnTo>
                    <a:cubicBezTo>
                      <a:pt x="95" y="40911"/>
                      <a:pt x="119" y="41256"/>
                      <a:pt x="155" y="41589"/>
                    </a:cubicBezTo>
                    <a:lnTo>
                      <a:pt x="596" y="41554"/>
                    </a:lnTo>
                    <a:cubicBezTo>
                      <a:pt x="572" y="41220"/>
                      <a:pt x="536" y="40875"/>
                      <a:pt x="524" y="40542"/>
                    </a:cubicBezTo>
                    <a:close/>
                    <a:moveTo>
                      <a:pt x="691" y="42566"/>
                    </a:moveTo>
                    <a:lnTo>
                      <a:pt x="250" y="42613"/>
                    </a:lnTo>
                    <a:cubicBezTo>
                      <a:pt x="286" y="42947"/>
                      <a:pt x="334" y="43292"/>
                      <a:pt x="381" y="43625"/>
                    </a:cubicBezTo>
                    <a:lnTo>
                      <a:pt x="822" y="43566"/>
                    </a:lnTo>
                    <a:cubicBezTo>
                      <a:pt x="774" y="43232"/>
                      <a:pt x="738" y="42899"/>
                      <a:pt x="691" y="42566"/>
                    </a:cubicBezTo>
                    <a:close/>
                    <a:moveTo>
                      <a:pt x="977" y="44566"/>
                    </a:moveTo>
                    <a:lnTo>
                      <a:pt x="536" y="44637"/>
                    </a:lnTo>
                    <a:cubicBezTo>
                      <a:pt x="584" y="44983"/>
                      <a:pt x="655" y="45328"/>
                      <a:pt x="715" y="45649"/>
                    </a:cubicBezTo>
                    <a:lnTo>
                      <a:pt x="1155" y="45566"/>
                    </a:lnTo>
                    <a:cubicBezTo>
                      <a:pt x="1084" y="45245"/>
                      <a:pt x="1024" y="44911"/>
                      <a:pt x="977" y="44566"/>
                    </a:cubicBezTo>
                    <a:close/>
                    <a:moveTo>
                      <a:pt x="1358" y="46554"/>
                    </a:moveTo>
                    <a:lnTo>
                      <a:pt x="929" y="46650"/>
                    </a:lnTo>
                    <a:cubicBezTo>
                      <a:pt x="1072" y="47293"/>
                      <a:pt x="1179" y="47638"/>
                      <a:pt x="1179" y="47650"/>
                    </a:cubicBezTo>
                    <a:lnTo>
                      <a:pt x="1608" y="47531"/>
                    </a:lnTo>
                    <a:cubicBezTo>
                      <a:pt x="1608" y="47519"/>
                      <a:pt x="1500" y="47173"/>
                      <a:pt x="1358" y="46554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0"/>
              <p:cNvSpPr/>
              <p:nvPr/>
            </p:nvSpPr>
            <p:spPr>
              <a:xfrm>
                <a:off x="4808788" y="1559688"/>
                <a:ext cx="339925" cy="294275"/>
              </a:xfrm>
              <a:custGeom>
                <a:avLst/>
                <a:gdLst/>
                <a:ahLst/>
                <a:cxnLst/>
                <a:rect l="l" t="t" r="r" b="b"/>
                <a:pathLst>
                  <a:path w="13597" h="11771" extrusionOk="0">
                    <a:moveTo>
                      <a:pt x="6381" y="0"/>
                    </a:moveTo>
                    <a:cubicBezTo>
                      <a:pt x="6323" y="0"/>
                      <a:pt x="6272" y="14"/>
                      <a:pt x="6227" y="40"/>
                    </a:cubicBezTo>
                    <a:cubicBezTo>
                      <a:pt x="6144" y="100"/>
                      <a:pt x="6096" y="207"/>
                      <a:pt x="6108" y="314"/>
                    </a:cubicBezTo>
                    <a:lnTo>
                      <a:pt x="6418" y="3624"/>
                    </a:lnTo>
                    <a:cubicBezTo>
                      <a:pt x="6418" y="3636"/>
                      <a:pt x="6418" y="3684"/>
                      <a:pt x="6406" y="3707"/>
                    </a:cubicBezTo>
                    <a:lnTo>
                      <a:pt x="6203" y="4862"/>
                    </a:lnTo>
                    <a:cubicBezTo>
                      <a:pt x="5084" y="4684"/>
                      <a:pt x="4048" y="4565"/>
                      <a:pt x="3179" y="4505"/>
                    </a:cubicBezTo>
                    <a:cubicBezTo>
                      <a:pt x="3096" y="4505"/>
                      <a:pt x="3012" y="4505"/>
                      <a:pt x="2941" y="4493"/>
                    </a:cubicBezTo>
                    <a:lnTo>
                      <a:pt x="1834" y="2529"/>
                    </a:lnTo>
                    <a:cubicBezTo>
                      <a:pt x="1834" y="2517"/>
                      <a:pt x="1822" y="2505"/>
                      <a:pt x="1810" y="2493"/>
                    </a:cubicBezTo>
                    <a:cubicBezTo>
                      <a:pt x="1750" y="2410"/>
                      <a:pt x="1667" y="2350"/>
                      <a:pt x="1560" y="2338"/>
                    </a:cubicBezTo>
                    <a:lnTo>
                      <a:pt x="1250" y="2279"/>
                    </a:lnTo>
                    <a:cubicBezTo>
                      <a:pt x="1227" y="2272"/>
                      <a:pt x="1205" y="2269"/>
                      <a:pt x="1183" y="2269"/>
                    </a:cubicBezTo>
                    <a:cubicBezTo>
                      <a:pt x="1128" y="2269"/>
                      <a:pt x="1079" y="2289"/>
                      <a:pt x="1036" y="2314"/>
                    </a:cubicBezTo>
                    <a:cubicBezTo>
                      <a:pt x="941" y="2374"/>
                      <a:pt x="893" y="2493"/>
                      <a:pt x="917" y="2600"/>
                    </a:cubicBezTo>
                    <a:lnTo>
                      <a:pt x="1191" y="4327"/>
                    </a:lnTo>
                    <a:cubicBezTo>
                      <a:pt x="1203" y="4338"/>
                      <a:pt x="1191" y="4374"/>
                      <a:pt x="1191" y="4398"/>
                    </a:cubicBezTo>
                    <a:lnTo>
                      <a:pt x="1155" y="4577"/>
                    </a:lnTo>
                    <a:cubicBezTo>
                      <a:pt x="1048" y="4612"/>
                      <a:pt x="953" y="4648"/>
                      <a:pt x="869" y="4696"/>
                    </a:cubicBezTo>
                    <a:cubicBezTo>
                      <a:pt x="774" y="4767"/>
                      <a:pt x="714" y="4850"/>
                      <a:pt x="703" y="4958"/>
                    </a:cubicBezTo>
                    <a:lnTo>
                      <a:pt x="691" y="4958"/>
                    </a:lnTo>
                    <a:cubicBezTo>
                      <a:pt x="679" y="5065"/>
                      <a:pt x="703" y="5172"/>
                      <a:pt x="774" y="5267"/>
                    </a:cubicBezTo>
                    <a:cubicBezTo>
                      <a:pt x="822" y="5339"/>
                      <a:pt x="893" y="5398"/>
                      <a:pt x="988" y="5481"/>
                    </a:cubicBezTo>
                    <a:lnTo>
                      <a:pt x="965" y="5660"/>
                    </a:lnTo>
                    <a:cubicBezTo>
                      <a:pt x="953" y="5672"/>
                      <a:pt x="941" y="5720"/>
                      <a:pt x="929" y="5732"/>
                    </a:cubicBezTo>
                    <a:lnTo>
                      <a:pt x="60" y="7244"/>
                    </a:lnTo>
                    <a:cubicBezTo>
                      <a:pt x="0" y="7339"/>
                      <a:pt x="0" y="7446"/>
                      <a:pt x="72" y="7541"/>
                    </a:cubicBezTo>
                    <a:cubicBezTo>
                      <a:pt x="107" y="7601"/>
                      <a:pt x="179" y="7648"/>
                      <a:pt x="250" y="7660"/>
                    </a:cubicBezTo>
                    <a:lnTo>
                      <a:pt x="572" y="7720"/>
                    </a:lnTo>
                    <a:cubicBezTo>
                      <a:pt x="587" y="7722"/>
                      <a:pt x="604" y="7723"/>
                      <a:pt x="620" y="7723"/>
                    </a:cubicBezTo>
                    <a:cubicBezTo>
                      <a:pt x="702" y="7723"/>
                      <a:pt x="790" y="7698"/>
                      <a:pt x="869" y="7648"/>
                    </a:cubicBezTo>
                    <a:cubicBezTo>
                      <a:pt x="869" y="7648"/>
                      <a:pt x="881" y="7637"/>
                      <a:pt x="881" y="7637"/>
                    </a:cubicBezTo>
                    <a:lnTo>
                      <a:pt x="2631" y="6184"/>
                    </a:lnTo>
                    <a:cubicBezTo>
                      <a:pt x="2703" y="6208"/>
                      <a:pt x="2774" y="6232"/>
                      <a:pt x="2846" y="6267"/>
                    </a:cubicBezTo>
                    <a:cubicBezTo>
                      <a:pt x="3679" y="6529"/>
                      <a:pt x="4703" y="6779"/>
                      <a:pt x="5798" y="7017"/>
                    </a:cubicBezTo>
                    <a:lnTo>
                      <a:pt x="5584" y="8172"/>
                    </a:lnTo>
                    <a:cubicBezTo>
                      <a:pt x="5584" y="8184"/>
                      <a:pt x="5560" y="8232"/>
                      <a:pt x="5560" y="8256"/>
                    </a:cubicBezTo>
                    <a:lnTo>
                      <a:pt x="4084" y="11232"/>
                    </a:lnTo>
                    <a:cubicBezTo>
                      <a:pt x="4036" y="11316"/>
                      <a:pt x="4048" y="11435"/>
                      <a:pt x="4108" y="11518"/>
                    </a:cubicBezTo>
                    <a:cubicBezTo>
                      <a:pt x="4143" y="11577"/>
                      <a:pt x="4215" y="11625"/>
                      <a:pt x="4286" y="11637"/>
                    </a:cubicBezTo>
                    <a:lnTo>
                      <a:pt x="4965" y="11768"/>
                    </a:lnTo>
                    <a:cubicBezTo>
                      <a:pt x="4981" y="11770"/>
                      <a:pt x="4997" y="11771"/>
                      <a:pt x="5013" y="11771"/>
                    </a:cubicBezTo>
                    <a:cubicBezTo>
                      <a:pt x="5092" y="11771"/>
                      <a:pt x="5169" y="11746"/>
                      <a:pt x="5239" y="11697"/>
                    </a:cubicBezTo>
                    <a:cubicBezTo>
                      <a:pt x="5263" y="11685"/>
                      <a:pt x="5286" y="11661"/>
                      <a:pt x="5310" y="11637"/>
                    </a:cubicBezTo>
                    <a:lnTo>
                      <a:pt x="6203" y="10518"/>
                    </a:lnTo>
                    <a:lnTo>
                      <a:pt x="6680" y="10601"/>
                    </a:lnTo>
                    <a:cubicBezTo>
                      <a:pt x="6696" y="10604"/>
                      <a:pt x="6714" y="10605"/>
                      <a:pt x="6732" y="10605"/>
                    </a:cubicBezTo>
                    <a:cubicBezTo>
                      <a:pt x="6790" y="10605"/>
                      <a:pt x="6851" y="10590"/>
                      <a:pt x="6906" y="10554"/>
                    </a:cubicBezTo>
                    <a:cubicBezTo>
                      <a:pt x="6965" y="10506"/>
                      <a:pt x="7013" y="10434"/>
                      <a:pt x="7025" y="10351"/>
                    </a:cubicBezTo>
                    <a:lnTo>
                      <a:pt x="7096" y="10018"/>
                    </a:lnTo>
                    <a:cubicBezTo>
                      <a:pt x="7108" y="9934"/>
                      <a:pt x="7096" y="9851"/>
                      <a:pt x="7049" y="9792"/>
                    </a:cubicBezTo>
                    <a:cubicBezTo>
                      <a:pt x="7001" y="9732"/>
                      <a:pt x="6953" y="9684"/>
                      <a:pt x="6882" y="9672"/>
                    </a:cubicBezTo>
                    <a:lnTo>
                      <a:pt x="7013" y="9506"/>
                    </a:lnTo>
                    <a:lnTo>
                      <a:pt x="7525" y="9601"/>
                    </a:lnTo>
                    <a:cubicBezTo>
                      <a:pt x="7545" y="9604"/>
                      <a:pt x="7564" y="9605"/>
                      <a:pt x="7582" y="9605"/>
                    </a:cubicBezTo>
                    <a:cubicBezTo>
                      <a:pt x="7642" y="9605"/>
                      <a:pt x="7696" y="9590"/>
                      <a:pt x="7751" y="9553"/>
                    </a:cubicBezTo>
                    <a:cubicBezTo>
                      <a:pt x="7823" y="9506"/>
                      <a:pt x="7858" y="9446"/>
                      <a:pt x="7882" y="9363"/>
                    </a:cubicBezTo>
                    <a:lnTo>
                      <a:pt x="7942" y="9018"/>
                    </a:lnTo>
                    <a:cubicBezTo>
                      <a:pt x="7953" y="8946"/>
                      <a:pt x="7942" y="8863"/>
                      <a:pt x="7894" y="8791"/>
                    </a:cubicBezTo>
                    <a:cubicBezTo>
                      <a:pt x="7846" y="8720"/>
                      <a:pt x="7775" y="8672"/>
                      <a:pt x="7692" y="8660"/>
                    </a:cubicBezTo>
                    <a:lnTo>
                      <a:pt x="8585" y="7565"/>
                    </a:lnTo>
                    <a:cubicBezTo>
                      <a:pt x="8775" y="7601"/>
                      <a:pt x="8954" y="7637"/>
                      <a:pt x="9120" y="7672"/>
                    </a:cubicBezTo>
                    <a:cubicBezTo>
                      <a:pt x="10120" y="7887"/>
                      <a:pt x="10835" y="8041"/>
                      <a:pt x="11466" y="8065"/>
                    </a:cubicBezTo>
                    <a:cubicBezTo>
                      <a:pt x="11526" y="8067"/>
                      <a:pt x="11585" y="8068"/>
                      <a:pt x="11644" y="8068"/>
                    </a:cubicBezTo>
                    <a:cubicBezTo>
                      <a:pt x="12347" y="8068"/>
                      <a:pt x="12972" y="7938"/>
                      <a:pt x="13323" y="7696"/>
                    </a:cubicBezTo>
                    <a:cubicBezTo>
                      <a:pt x="13442" y="7601"/>
                      <a:pt x="13526" y="7517"/>
                      <a:pt x="13561" y="7422"/>
                    </a:cubicBezTo>
                    <a:cubicBezTo>
                      <a:pt x="13573" y="7410"/>
                      <a:pt x="13585" y="7375"/>
                      <a:pt x="13585" y="7339"/>
                    </a:cubicBezTo>
                    <a:cubicBezTo>
                      <a:pt x="13597" y="7303"/>
                      <a:pt x="13597" y="7267"/>
                      <a:pt x="13597" y="7267"/>
                    </a:cubicBezTo>
                    <a:cubicBezTo>
                      <a:pt x="13585" y="7148"/>
                      <a:pt x="13549" y="7041"/>
                      <a:pt x="13466" y="6910"/>
                    </a:cubicBezTo>
                    <a:cubicBezTo>
                      <a:pt x="13204" y="6529"/>
                      <a:pt x="12597" y="6160"/>
                      <a:pt x="11859" y="5910"/>
                    </a:cubicBezTo>
                    <a:cubicBezTo>
                      <a:pt x="11263" y="5708"/>
                      <a:pt x="10537" y="5589"/>
                      <a:pt x="9525" y="5434"/>
                    </a:cubicBezTo>
                    <a:cubicBezTo>
                      <a:pt x="9358" y="5398"/>
                      <a:pt x="9180" y="5374"/>
                      <a:pt x="8989" y="5339"/>
                    </a:cubicBezTo>
                    <a:lnTo>
                      <a:pt x="8561" y="3993"/>
                    </a:lnTo>
                    <a:lnTo>
                      <a:pt x="8561" y="3993"/>
                    </a:lnTo>
                    <a:cubicBezTo>
                      <a:pt x="8580" y="3996"/>
                      <a:pt x="8600" y="3997"/>
                      <a:pt x="8619" y="3997"/>
                    </a:cubicBezTo>
                    <a:cubicBezTo>
                      <a:pt x="8682" y="3997"/>
                      <a:pt x="8741" y="3982"/>
                      <a:pt x="8787" y="3946"/>
                    </a:cubicBezTo>
                    <a:cubicBezTo>
                      <a:pt x="8858" y="3898"/>
                      <a:pt x="8906" y="3827"/>
                      <a:pt x="8918" y="3755"/>
                    </a:cubicBezTo>
                    <a:lnTo>
                      <a:pt x="8977" y="3410"/>
                    </a:lnTo>
                    <a:cubicBezTo>
                      <a:pt x="8989" y="3326"/>
                      <a:pt x="8977" y="3255"/>
                      <a:pt x="8930" y="3184"/>
                    </a:cubicBezTo>
                    <a:cubicBezTo>
                      <a:pt x="8882" y="3112"/>
                      <a:pt x="8811" y="3065"/>
                      <a:pt x="8739" y="3053"/>
                    </a:cubicBezTo>
                    <a:lnTo>
                      <a:pt x="8227" y="2957"/>
                    </a:lnTo>
                    <a:lnTo>
                      <a:pt x="8156" y="2767"/>
                    </a:lnTo>
                    <a:lnTo>
                      <a:pt x="8156" y="2767"/>
                    </a:lnTo>
                    <a:cubicBezTo>
                      <a:pt x="8169" y="2769"/>
                      <a:pt x="8181" y="2770"/>
                      <a:pt x="8194" y="2770"/>
                    </a:cubicBezTo>
                    <a:cubicBezTo>
                      <a:pt x="8252" y="2770"/>
                      <a:pt x="8307" y="2749"/>
                      <a:pt x="8346" y="2719"/>
                    </a:cubicBezTo>
                    <a:cubicBezTo>
                      <a:pt x="8418" y="2672"/>
                      <a:pt x="8465" y="2600"/>
                      <a:pt x="8477" y="2517"/>
                    </a:cubicBezTo>
                    <a:lnTo>
                      <a:pt x="8537" y="2183"/>
                    </a:lnTo>
                    <a:cubicBezTo>
                      <a:pt x="8561" y="2100"/>
                      <a:pt x="8537" y="2017"/>
                      <a:pt x="8489" y="1945"/>
                    </a:cubicBezTo>
                    <a:cubicBezTo>
                      <a:pt x="8442" y="1886"/>
                      <a:pt x="8382" y="1838"/>
                      <a:pt x="8299" y="1826"/>
                    </a:cubicBezTo>
                    <a:lnTo>
                      <a:pt x="7834" y="1743"/>
                    </a:lnTo>
                    <a:lnTo>
                      <a:pt x="7394" y="374"/>
                    </a:lnTo>
                    <a:cubicBezTo>
                      <a:pt x="7382" y="338"/>
                      <a:pt x="7370" y="302"/>
                      <a:pt x="7346" y="278"/>
                    </a:cubicBezTo>
                    <a:cubicBezTo>
                      <a:pt x="7287" y="195"/>
                      <a:pt x="7203" y="147"/>
                      <a:pt x="7120" y="124"/>
                    </a:cubicBezTo>
                    <a:lnTo>
                      <a:pt x="6441" y="5"/>
                    </a:lnTo>
                    <a:cubicBezTo>
                      <a:pt x="6421" y="2"/>
                      <a:pt x="6400" y="0"/>
                      <a:pt x="6381" y="0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0"/>
              <p:cNvSpPr/>
              <p:nvPr/>
            </p:nvSpPr>
            <p:spPr>
              <a:xfrm>
                <a:off x="3647013" y="275903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3"/>
                      <a:pt x="4204" y="10704"/>
                      <a:pt x="4204" y="10704"/>
                    </a:cubicBezTo>
                    <a:cubicBezTo>
                      <a:pt x="4204" y="10704"/>
                      <a:pt x="8395" y="6513"/>
                      <a:pt x="8395" y="4192"/>
                    </a:cubicBezTo>
                    <a:cubicBezTo>
                      <a:pt x="8395" y="1882"/>
                      <a:pt x="6514" y="1"/>
                      <a:pt x="4204" y="1"/>
                    </a:cubicBezTo>
                    <a:close/>
                  </a:path>
                </a:pathLst>
              </a:custGeom>
              <a:solidFill>
                <a:srgbClr val="EC3A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0"/>
              <p:cNvSpPr/>
              <p:nvPr/>
            </p:nvSpPr>
            <p:spPr>
              <a:xfrm>
                <a:off x="3710138" y="2827213"/>
                <a:ext cx="83950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8" h="3358" extrusionOk="0">
                    <a:moveTo>
                      <a:pt x="1679" y="0"/>
                    </a:moveTo>
                    <a:cubicBezTo>
                      <a:pt x="750" y="0"/>
                      <a:pt x="0" y="750"/>
                      <a:pt x="0" y="1679"/>
                    </a:cubicBezTo>
                    <a:cubicBezTo>
                      <a:pt x="0" y="2608"/>
                      <a:pt x="750" y="3358"/>
                      <a:pt x="1679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0"/>
              <p:cNvSpPr/>
              <p:nvPr/>
            </p:nvSpPr>
            <p:spPr>
              <a:xfrm>
                <a:off x="4604286" y="2588013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192" y="1"/>
                    </a:moveTo>
                    <a:cubicBezTo>
                      <a:pt x="1870" y="1"/>
                      <a:pt x="1" y="1882"/>
                      <a:pt x="1" y="4204"/>
                    </a:cubicBezTo>
                    <a:cubicBezTo>
                      <a:pt x="1" y="6514"/>
                      <a:pt x="4192" y="10705"/>
                      <a:pt x="4192" y="10705"/>
                    </a:cubicBezTo>
                    <a:cubicBezTo>
                      <a:pt x="4192" y="10705"/>
                      <a:pt x="8394" y="6514"/>
                      <a:pt x="8394" y="4204"/>
                    </a:cubicBezTo>
                    <a:cubicBezTo>
                      <a:pt x="8394" y="1882"/>
                      <a:pt x="6513" y="1"/>
                      <a:pt x="4192" y="1"/>
                    </a:cubicBezTo>
                    <a:close/>
                  </a:path>
                </a:pathLst>
              </a:custGeom>
              <a:solidFill>
                <a:srgbClr val="FCBD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0"/>
              <p:cNvSpPr/>
              <p:nvPr/>
            </p:nvSpPr>
            <p:spPr>
              <a:xfrm>
                <a:off x="4667086" y="2656188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9" name="Google Shape;399;p20"/>
          <p:cNvGrpSpPr/>
          <p:nvPr/>
        </p:nvGrpSpPr>
        <p:grpSpPr>
          <a:xfrm>
            <a:off x="6219994" y="1005987"/>
            <a:ext cx="2213730" cy="636350"/>
            <a:chOff x="6220006" y="1005988"/>
            <a:chExt cx="2213730" cy="636350"/>
          </a:xfrm>
        </p:grpSpPr>
        <p:grpSp>
          <p:nvGrpSpPr>
            <p:cNvPr id="400" name="Google Shape;400;p20"/>
            <p:cNvGrpSpPr/>
            <p:nvPr/>
          </p:nvGrpSpPr>
          <p:grpSpPr>
            <a:xfrm>
              <a:off x="6548296" y="1005988"/>
              <a:ext cx="1885440" cy="636350"/>
              <a:chOff x="5222700" y="3658300"/>
              <a:chExt cx="3210900" cy="636350"/>
            </a:xfrm>
          </p:grpSpPr>
          <p:sp>
            <p:nvSpPr>
              <p:cNvPr id="401" name="Google Shape;401;p2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Mercury is small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2" name="Google Shape;402;p2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Mercury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403" name="Google Shape;403;p20"/>
            <p:cNvGrpSpPr/>
            <p:nvPr/>
          </p:nvGrpSpPr>
          <p:grpSpPr>
            <a:xfrm>
              <a:off x="6220006" y="1172663"/>
              <a:ext cx="237558" cy="302925"/>
              <a:chOff x="5514813" y="1952688"/>
              <a:chExt cx="209875" cy="267625"/>
            </a:xfrm>
          </p:grpSpPr>
          <p:sp>
            <p:nvSpPr>
              <p:cNvPr id="404" name="Google Shape;404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rgbClr val="5EB2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6" name="Google Shape;406;p20"/>
          <p:cNvGrpSpPr/>
          <p:nvPr/>
        </p:nvGrpSpPr>
        <p:grpSpPr>
          <a:xfrm>
            <a:off x="6219994" y="1721055"/>
            <a:ext cx="2213730" cy="636350"/>
            <a:chOff x="6220006" y="1721056"/>
            <a:chExt cx="2213730" cy="636350"/>
          </a:xfrm>
        </p:grpSpPr>
        <p:grpSp>
          <p:nvGrpSpPr>
            <p:cNvPr id="407" name="Google Shape;407;p20"/>
            <p:cNvGrpSpPr/>
            <p:nvPr/>
          </p:nvGrpSpPr>
          <p:grpSpPr>
            <a:xfrm>
              <a:off x="6548296" y="1721056"/>
              <a:ext cx="1885440" cy="636350"/>
              <a:chOff x="5222700" y="3658300"/>
              <a:chExt cx="3210900" cy="636350"/>
            </a:xfrm>
          </p:grpSpPr>
          <p:sp>
            <p:nvSpPr>
              <p:cNvPr id="408" name="Google Shape;408;p2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Mars is very cold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Mars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410" name="Google Shape;410;p20"/>
            <p:cNvGrpSpPr/>
            <p:nvPr/>
          </p:nvGrpSpPr>
          <p:grpSpPr>
            <a:xfrm>
              <a:off x="6220006" y="1887713"/>
              <a:ext cx="237558" cy="302925"/>
              <a:chOff x="5514813" y="1952688"/>
              <a:chExt cx="209875" cy="267625"/>
            </a:xfrm>
          </p:grpSpPr>
          <p:sp>
            <p:nvSpPr>
              <p:cNvPr id="411" name="Google Shape;411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3" name="Google Shape;413;p20"/>
          <p:cNvGrpSpPr/>
          <p:nvPr/>
        </p:nvGrpSpPr>
        <p:grpSpPr>
          <a:xfrm>
            <a:off x="6219994" y="2436123"/>
            <a:ext cx="2213730" cy="636350"/>
            <a:chOff x="6220006" y="2436123"/>
            <a:chExt cx="2213730" cy="636350"/>
          </a:xfrm>
        </p:grpSpPr>
        <p:grpSp>
          <p:nvGrpSpPr>
            <p:cNvPr id="414" name="Google Shape;414;p20"/>
            <p:cNvGrpSpPr/>
            <p:nvPr/>
          </p:nvGrpSpPr>
          <p:grpSpPr>
            <a:xfrm>
              <a:off x="6548296" y="2436123"/>
              <a:ext cx="1885440" cy="636350"/>
              <a:chOff x="5222700" y="3658300"/>
              <a:chExt cx="3210900" cy="636350"/>
            </a:xfrm>
          </p:grpSpPr>
          <p:sp>
            <p:nvSpPr>
              <p:cNvPr id="415" name="Google Shape;415;p2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Jupiter is a gas giant 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Jupiter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417" name="Google Shape;417;p20"/>
            <p:cNvGrpSpPr/>
            <p:nvPr/>
          </p:nvGrpSpPr>
          <p:grpSpPr>
            <a:xfrm>
              <a:off x="6220006" y="2602763"/>
              <a:ext cx="237558" cy="302925"/>
              <a:chOff x="5514813" y="1952688"/>
              <a:chExt cx="209875" cy="267625"/>
            </a:xfrm>
          </p:grpSpPr>
          <p:sp>
            <p:nvSpPr>
              <p:cNvPr id="418" name="Google Shape;418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0" name="Google Shape;420;p20"/>
          <p:cNvGrpSpPr/>
          <p:nvPr/>
        </p:nvGrpSpPr>
        <p:grpSpPr>
          <a:xfrm>
            <a:off x="6219994" y="3151191"/>
            <a:ext cx="2213730" cy="636350"/>
            <a:chOff x="6220006" y="3151191"/>
            <a:chExt cx="2213730" cy="636350"/>
          </a:xfrm>
        </p:grpSpPr>
        <p:grpSp>
          <p:nvGrpSpPr>
            <p:cNvPr id="421" name="Google Shape;421;p20"/>
            <p:cNvGrpSpPr/>
            <p:nvPr/>
          </p:nvGrpSpPr>
          <p:grpSpPr>
            <a:xfrm>
              <a:off x="6548296" y="3151191"/>
              <a:ext cx="1885440" cy="636350"/>
              <a:chOff x="5222700" y="3658300"/>
              <a:chExt cx="3210900" cy="636350"/>
            </a:xfrm>
          </p:grpSpPr>
          <p:sp>
            <p:nvSpPr>
              <p:cNvPr id="422" name="Google Shape;422;p2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Saturn has several rings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Saturn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424" name="Google Shape;424;p20"/>
            <p:cNvGrpSpPr/>
            <p:nvPr/>
          </p:nvGrpSpPr>
          <p:grpSpPr>
            <a:xfrm>
              <a:off x="6220006" y="3317813"/>
              <a:ext cx="237558" cy="302925"/>
              <a:chOff x="5514813" y="1952688"/>
              <a:chExt cx="209875" cy="267625"/>
            </a:xfrm>
          </p:grpSpPr>
          <p:sp>
            <p:nvSpPr>
              <p:cNvPr id="425" name="Google Shape;425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7" name="Google Shape;427;p20"/>
          <p:cNvGrpSpPr/>
          <p:nvPr/>
        </p:nvGrpSpPr>
        <p:grpSpPr>
          <a:xfrm>
            <a:off x="6219994" y="3866263"/>
            <a:ext cx="2213730" cy="636350"/>
            <a:chOff x="6220006" y="3866263"/>
            <a:chExt cx="2213730" cy="636350"/>
          </a:xfrm>
        </p:grpSpPr>
        <p:grpSp>
          <p:nvGrpSpPr>
            <p:cNvPr id="428" name="Google Shape;428;p20"/>
            <p:cNvGrpSpPr/>
            <p:nvPr/>
          </p:nvGrpSpPr>
          <p:grpSpPr>
            <a:xfrm>
              <a:off x="6548296" y="3866263"/>
              <a:ext cx="1885440" cy="636350"/>
              <a:chOff x="5222700" y="3658300"/>
              <a:chExt cx="3210900" cy="636350"/>
            </a:xfrm>
          </p:grpSpPr>
          <p:sp>
            <p:nvSpPr>
              <p:cNvPr id="429" name="Google Shape;429;p20"/>
              <p:cNvSpPr txBox="1"/>
              <p:nvPr/>
            </p:nvSpPr>
            <p:spPr>
              <a:xfrm>
                <a:off x="5222700" y="392895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Roboto"/>
                    <a:ea typeface="Roboto"/>
                    <a:cs typeface="Roboto"/>
                    <a:sym typeface="Roboto"/>
                  </a:rPr>
                  <a:t>Venus has a nice name</a:t>
                </a:r>
                <a:endParaRPr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0"/>
              <p:cNvSpPr txBox="1"/>
              <p:nvPr/>
            </p:nvSpPr>
            <p:spPr>
              <a:xfrm>
                <a:off x="5222700" y="3658300"/>
                <a:ext cx="3210900" cy="365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700">
                    <a:solidFill>
                      <a:srgbClr val="43434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Venus</a:t>
                </a:r>
                <a:endParaRPr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431" name="Google Shape;431;p20"/>
            <p:cNvGrpSpPr/>
            <p:nvPr/>
          </p:nvGrpSpPr>
          <p:grpSpPr>
            <a:xfrm>
              <a:off x="6220006" y="4032888"/>
              <a:ext cx="237558" cy="302925"/>
              <a:chOff x="5514813" y="1952688"/>
              <a:chExt cx="209875" cy="267625"/>
            </a:xfrm>
          </p:grpSpPr>
          <p:sp>
            <p:nvSpPr>
              <p:cNvPr id="432" name="Google Shape;432;p20"/>
              <p:cNvSpPr/>
              <p:nvPr/>
            </p:nvSpPr>
            <p:spPr>
              <a:xfrm>
                <a:off x="5514813" y="1952688"/>
                <a:ext cx="209875" cy="2676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10705" extrusionOk="0">
                    <a:moveTo>
                      <a:pt x="4204" y="1"/>
                    </a:moveTo>
                    <a:cubicBezTo>
                      <a:pt x="1882" y="1"/>
                      <a:pt x="1" y="1882"/>
                      <a:pt x="1" y="4192"/>
                    </a:cubicBezTo>
                    <a:cubicBezTo>
                      <a:pt x="1" y="6514"/>
                      <a:pt x="4204" y="10705"/>
                      <a:pt x="4204" y="10705"/>
                    </a:cubicBezTo>
                    <a:cubicBezTo>
                      <a:pt x="4204" y="10705"/>
                      <a:pt x="8395" y="6514"/>
                      <a:pt x="8395" y="4192"/>
                    </a:cubicBezTo>
                    <a:cubicBezTo>
                      <a:pt x="8395" y="1882"/>
                      <a:pt x="6513" y="1"/>
                      <a:pt x="4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0"/>
              <p:cNvSpPr/>
              <p:nvPr/>
            </p:nvSpPr>
            <p:spPr>
              <a:xfrm>
                <a:off x="5577913" y="2020863"/>
                <a:ext cx="83975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3358" extrusionOk="0">
                    <a:moveTo>
                      <a:pt x="1680" y="0"/>
                    </a:moveTo>
                    <a:cubicBezTo>
                      <a:pt x="751" y="0"/>
                      <a:pt x="1" y="750"/>
                      <a:pt x="1" y="1679"/>
                    </a:cubicBezTo>
                    <a:cubicBezTo>
                      <a:pt x="1" y="2608"/>
                      <a:pt x="751" y="3358"/>
                      <a:pt x="1680" y="3358"/>
                    </a:cubicBezTo>
                    <a:cubicBezTo>
                      <a:pt x="2608" y="3358"/>
                      <a:pt x="3358" y="2608"/>
                      <a:pt x="3358" y="1679"/>
                    </a:cubicBezTo>
                    <a:cubicBezTo>
                      <a:pt x="3358" y="750"/>
                      <a:pt x="2608" y="0"/>
                      <a:pt x="16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p2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439" name="Google Shape;439;p21"/>
          <p:cNvGrpSpPr/>
          <p:nvPr/>
        </p:nvGrpSpPr>
        <p:grpSpPr>
          <a:xfrm>
            <a:off x="2349353" y="1239714"/>
            <a:ext cx="4445273" cy="2923093"/>
            <a:chOff x="235800" y="830650"/>
            <a:chExt cx="6978450" cy="4588844"/>
          </a:xfrm>
        </p:grpSpPr>
        <p:sp>
          <p:nvSpPr>
            <p:cNvPr id="440" name="Google Shape;440;p2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41" name="Google Shape;441;p2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42" name="Google Shape;442;p2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43" name="Google Shape;443;p2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44" name="Google Shape;444;p2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494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</p:grpSp>
      <p:grpSp>
        <p:nvGrpSpPr>
          <p:cNvPr id="446" name="Google Shape;446;p21"/>
          <p:cNvGrpSpPr/>
          <p:nvPr/>
        </p:nvGrpSpPr>
        <p:grpSpPr>
          <a:xfrm>
            <a:off x="5816486" y="1422623"/>
            <a:ext cx="2616839" cy="1020900"/>
            <a:chOff x="5816486" y="1422623"/>
            <a:chExt cx="2616839" cy="1020900"/>
          </a:xfrm>
        </p:grpSpPr>
        <p:sp>
          <p:nvSpPr>
            <p:cNvPr id="447" name="Google Shape;447;p21"/>
            <p:cNvSpPr txBox="1"/>
            <p:nvPr/>
          </p:nvSpPr>
          <p:spPr>
            <a:xfrm>
              <a:off x="6980702" y="1422623"/>
              <a:ext cx="1452600" cy="34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48" name="Google Shape;448;p21"/>
            <p:cNvSpPr txBox="1"/>
            <p:nvPr/>
          </p:nvSpPr>
          <p:spPr>
            <a:xfrm>
              <a:off x="6980725" y="1765223"/>
              <a:ext cx="1452600" cy="67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name, but is terribly hot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449" name="Google Shape;449;p21"/>
            <p:cNvGrpSpPr/>
            <p:nvPr/>
          </p:nvGrpSpPr>
          <p:grpSpPr>
            <a:xfrm>
              <a:off x="5816486" y="1525863"/>
              <a:ext cx="1164228" cy="917518"/>
              <a:chOff x="5816486" y="1525863"/>
              <a:chExt cx="1164228" cy="917518"/>
            </a:xfrm>
          </p:grpSpPr>
          <p:grpSp>
            <p:nvGrpSpPr>
              <p:cNvPr id="450" name="Google Shape;450;p21"/>
              <p:cNvGrpSpPr/>
              <p:nvPr/>
            </p:nvGrpSpPr>
            <p:grpSpPr>
              <a:xfrm>
                <a:off x="5902122" y="1525863"/>
                <a:ext cx="1078591" cy="750790"/>
                <a:chOff x="3701825" y="520275"/>
                <a:chExt cx="1160025" cy="807475"/>
              </a:xfrm>
            </p:grpSpPr>
            <p:sp>
              <p:nvSpPr>
                <p:cNvPr id="451" name="Google Shape;451;p21"/>
                <p:cNvSpPr/>
                <p:nvPr/>
              </p:nvSpPr>
              <p:spPr>
                <a:xfrm>
                  <a:off x="3701825" y="562700"/>
                  <a:ext cx="1140025" cy="76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1" h="30602" extrusionOk="0">
                      <a:moveTo>
                        <a:pt x="40257" y="0"/>
                      </a:moveTo>
                      <a:cubicBezTo>
                        <a:pt x="30786" y="0"/>
                        <a:pt x="21489" y="1754"/>
                        <a:pt x="13644" y="7552"/>
                      </a:cubicBezTo>
                      <a:cubicBezTo>
                        <a:pt x="6339" y="12989"/>
                        <a:pt x="1235" y="21262"/>
                        <a:pt x="34" y="30302"/>
                      </a:cubicBezTo>
                      <a:cubicBezTo>
                        <a:pt x="1" y="30502"/>
                        <a:pt x="143" y="30602"/>
                        <a:pt x="301" y="30602"/>
                      </a:cubicBezTo>
                      <a:cubicBezTo>
                        <a:pt x="460" y="30602"/>
                        <a:pt x="635" y="30502"/>
                        <a:pt x="668" y="30302"/>
                      </a:cubicBezTo>
                      <a:cubicBezTo>
                        <a:pt x="1902" y="20962"/>
                        <a:pt x="7340" y="12822"/>
                        <a:pt x="14945" y="7385"/>
                      </a:cubicBezTo>
                      <a:cubicBezTo>
                        <a:pt x="22318" y="2135"/>
                        <a:pt x="31210" y="626"/>
                        <a:pt x="40056" y="626"/>
                      </a:cubicBezTo>
                      <a:cubicBezTo>
                        <a:pt x="41776" y="626"/>
                        <a:pt x="43495" y="683"/>
                        <a:pt x="45200" y="781"/>
                      </a:cubicBezTo>
                      <a:cubicBezTo>
                        <a:pt x="45600" y="781"/>
                        <a:pt x="45600" y="147"/>
                        <a:pt x="45200" y="147"/>
                      </a:cubicBezTo>
                      <a:cubicBezTo>
                        <a:pt x="43552" y="53"/>
                        <a:pt x="41902" y="0"/>
                        <a:pt x="402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2" name="Google Shape;452;p21"/>
                <p:cNvSpPr/>
                <p:nvPr/>
              </p:nvSpPr>
              <p:spPr>
                <a:xfrm>
                  <a:off x="4766325" y="520275"/>
                  <a:ext cx="95525" cy="1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1" h="5611" extrusionOk="0">
                      <a:moveTo>
                        <a:pt x="463" y="0"/>
                      </a:moveTo>
                      <a:cubicBezTo>
                        <a:pt x="177" y="0"/>
                        <a:pt x="0" y="434"/>
                        <a:pt x="285" y="576"/>
                      </a:cubicBezTo>
                      <a:cubicBezTo>
                        <a:pt x="585" y="743"/>
                        <a:pt x="3420" y="2211"/>
                        <a:pt x="3054" y="2611"/>
                      </a:cubicBezTo>
                      <a:cubicBezTo>
                        <a:pt x="2286" y="3512"/>
                        <a:pt x="1286" y="4279"/>
                        <a:pt x="418" y="5079"/>
                      </a:cubicBezTo>
                      <a:cubicBezTo>
                        <a:pt x="187" y="5285"/>
                        <a:pt x="412" y="5610"/>
                        <a:pt x="649" y="5610"/>
                      </a:cubicBezTo>
                      <a:cubicBezTo>
                        <a:pt x="720" y="5610"/>
                        <a:pt x="791" y="5582"/>
                        <a:pt x="852" y="5513"/>
                      </a:cubicBezTo>
                      <a:cubicBezTo>
                        <a:pt x="1486" y="4946"/>
                        <a:pt x="2086" y="4379"/>
                        <a:pt x="2720" y="3812"/>
                      </a:cubicBezTo>
                      <a:cubicBezTo>
                        <a:pt x="3087" y="3445"/>
                        <a:pt x="3821" y="3011"/>
                        <a:pt x="3821" y="2411"/>
                      </a:cubicBezTo>
                      <a:cubicBezTo>
                        <a:pt x="3821" y="2011"/>
                        <a:pt x="3387" y="1777"/>
                        <a:pt x="3120" y="1577"/>
                      </a:cubicBezTo>
                      <a:cubicBezTo>
                        <a:pt x="2353" y="1010"/>
                        <a:pt x="1486" y="509"/>
                        <a:pt x="618" y="42"/>
                      </a:cubicBezTo>
                      <a:cubicBezTo>
                        <a:pt x="565" y="13"/>
                        <a:pt x="512" y="0"/>
                        <a:pt x="4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453" name="Google Shape;453;p21"/>
              <p:cNvGrpSpPr/>
              <p:nvPr/>
            </p:nvGrpSpPr>
            <p:grpSpPr>
              <a:xfrm>
                <a:off x="5816486" y="2276657"/>
                <a:ext cx="182704" cy="166725"/>
                <a:chOff x="-502237" y="2721850"/>
                <a:chExt cx="220950" cy="201675"/>
              </a:xfrm>
            </p:grpSpPr>
            <p:sp>
              <p:nvSpPr>
                <p:cNvPr id="454" name="Google Shape;454;p21"/>
                <p:cNvSpPr/>
                <p:nvPr/>
              </p:nvSpPr>
              <p:spPr>
                <a:xfrm>
                  <a:off x="-502237" y="2721850"/>
                  <a:ext cx="220950" cy="2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8" h="8067" extrusionOk="0">
                      <a:moveTo>
                        <a:pt x="4490" y="636"/>
                      </a:moveTo>
                      <a:cubicBezTo>
                        <a:pt x="5121" y="636"/>
                        <a:pt x="5764" y="894"/>
                        <a:pt x="6436" y="1510"/>
                      </a:cubicBezTo>
                      <a:cubicBezTo>
                        <a:pt x="8037" y="2978"/>
                        <a:pt x="8171" y="5079"/>
                        <a:pt x="6603" y="6581"/>
                      </a:cubicBezTo>
                      <a:cubicBezTo>
                        <a:pt x="5998" y="7170"/>
                        <a:pt x="5257" y="7428"/>
                        <a:pt x="4509" y="7428"/>
                      </a:cubicBezTo>
                      <a:cubicBezTo>
                        <a:pt x="3564" y="7428"/>
                        <a:pt x="2607" y="7017"/>
                        <a:pt x="1899" y="6347"/>
                      </a:cubicBezTo>
                      <a:cubicBezTo>
                        <a:pt x="574" y="5055"/>
                        <a:pt x="927" y="2907"/>
                        <a:pt x="2076" y="1702"/>
                      </a:cubicBezTo>
                      <a:lnTo>
                        <a:pt x="2076" y="1702"/>
                      </a:lnTo>
                      <a:cubicBezTo>
                        <a:pt x="2885" y="1064"/>
                        <a:pt x="3677" y="636"/>
                        <a:pt x="4490" y="636"/>
                      </a:cubicBezTo>
                      <a:close/>
                      <a:moveTo>
                        <a:pt x="4551" y="0"/>
                      </a:moveTo>
                      <a:cubicBezTo>
                        <a:pt x="3634" y="0"/>
                        <a:pt x="2701" y="435"/>
                        <a:pt x="1760" y="1146"/>
                      </a:cubicBezTo>
                      <a:lnTo>
                        <a:pt x="1760" y="1146"/>
                      </a:lnTo>
                      <a:cubicBezTo>
                        <a:pt x="1727" y="1159"/>
                        <a:pt x="1696" y="1180"/>
                        <a:pt x="1666" y="1210"/>
                      </a:cubicBezTo>
                      <a:cubicBezTo>
                        <a:pt x="1656" y="1220"/>
                        <a:pt x="1646" y="1231"/>
                        <a:pt x="1636" y="1241"/>
                      </a:cubicBezTo>
                      <a:lnTo>
                        <a:pt x="1636" y="1241"/>
                      </a:lnTo>
                      <a:cubicBezTo>
                        <a:pt x="1579" y="1286"/>
                        <a:pt x="1522" y="1331"/>
                        <a:pt x="1466" y="1377"/>
                      </a:cubicBezTo>
                      <a:cubicBezTo>
                        <a:pt x="1405" y="1431"/>
                        <a:pt x="1374" y="1491"/>
                        <a:pt x="1367" y="1552"/>
                      </a:cubicBezTo>
                      <a:lnTo>
                        <a:pt x="1367" y="1552"/>
                      </a:lnTo>
                      <a:cubicBezTo>
                        <a:pt x="274" y="2942"/>
                        <a:pt x="1" y="5037"/>
                        <a:pt x="1199" y="6480"/>
                      </a:cubicBezTo>
                      <a:cubicBezTo>
                        <a:pt x="2037" y="7461"/>
                        <a:pt x="3262" y="8066"/>
                        <a:pt x="4485" y="8066"/>
                      </a:cubicBezTo>
                      <a:cubicBezTo>
                        <a:pt x="5258" y="8066"/>
                        <a:pt x="6031" y="7824"/>
                        <a:pt x="6703" y="7281"/>
                      </a:cubicBezTo>
                      <a:cubicBezTo>
                        <a:pt x="8671" y="5713"/>
                        <a:pt x="8838" y="3278"/>
                        <a:pt x="7203" y="1410"/>
                      </a:cubicBezTo>
                      <a:cubicBezTo>
                        <a:pt x="6339" y="420"/>
                        <a:pt x="5453" y="0"/>
                        <a:pt x="455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5" name="Google Shape;455;p21"/>
                <p:cNvSpPr/>
                <p:nvPr/>
              </p:nvSpPr>
              <p:spPr>
                <a:xfrm>
                  <a:off x="-341337" y="2750425"/>
                  <a:ext cx="15850" cy="14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838" extrusionOk="0">
                      <a:moveTo>
                        <a:pt x="317" y="0"/>
                      </a:moveTo>
                      <a:cubicBezTo>
                        <a:pt x="158" y="0"/>
                        <a:pt x="0" y="100"/>
                        <a:pt x="0" y="301"/>
                      </a:cubicBezTo>
                      <a:lnTo>
                        <a:pt x="0" y="5538"/>
                      </a:lnTo>
                      <a:cubicBezTo>
                        <a:pt x="0" y="5738"/>
                        <a:pt x="158" y="5838"/>
                        <a:pt x="317" y="5838"/>
                      </a:cubicBezTo>
                      <a:cubicBezTo>
                        <a:pt x="475" y="5838"/>
                        <a:pt x="634" y="5738"/>
                        <a:pt x="634" y="5538"/>
                      </a:cubicBezTo>
                      <a:lnTo>
                        <a:pt x="634" y="301"/>
                      </a:lnTo>
                      <a:cubicBezTo>
                        <a:pt x="634" y="100"/>
                        <a:pt x="475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6" name="Google Shape;456;p21"/>
                <p:cNvSpPr/>
                <p:nvPr/>
              </p:nvSpPr>
              <p:spPr>
                <a:xfrm>
                  <a:off x="-395562" y="2732075"/>
                  <a:ext cx="15050" cy="19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7640" extrusionOk="0">
                      <a:moveTo>
                        <a:pt x="301" y="0"/>
                      </a:moveTo>
                      <a:cubicBezTo>
                        <a:pt x="151" y="0"/>
                        <a:pt x="1" y="101"/>
                        <a:pt x="1" y="301"/>
                      </a:cubicBezTo>
                      <a:lnTo>
                        <a:pt x="1" y="7339"/>
                      </a:lnTo>
                      <a:cubicBezTo>
                        <a:pt x="1" y="7539"/>
                        <a:pt x="151" y="7639"/>
                        <a:pt x="301" y="7639"/>
                      </a:cubicBezTo>
                      <a:cubicBezTo>
                        <a:pt x="451" y="7639"/>
                        <a:pt x="601" y="7539"/>
                        <a:pt x="601" y="7339"/>
                      </a:cubicBezTo>
                      <a:lnTo>
                        <a:pt x="601" y="301"/>
                      </a:lnTo>
                      <a:cubicBezTo>
                        <a:pt x="601" y="101"/>
                        <a:pt x="451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57" name="Google Shape;457;p21"/>
                <p:cNvSpPr/>
                <p:nvPr/>
              </p:nvSpPr>
              <p:spPr>
                <a:xfrm>
                  <a:off x="-445587" y="2737900"/>
                  <a:ext cx="15875" cy="16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706" extrusionOk="0">
                      <a:moveTo>
                        <a:pt x="317" y="1"/>
                      </a:moveTo>
                      <a:cubicBezTo>
                        <a:pt x="159" y="1"/>
                        <a:pt x="0" y="101"/>
                        <a:pt x="0" y="301"/>
                      </a:cubicBezTo>
                      <a:lnTo>
                        <a:pt x="0" y="6406"/>
                      </a:lnTo>
                      <a:cubicBezTo>
                        <a:pt x="0" y="6606"/>
                        <a:pt x="159" y="6706"/>
                        <a:pt x="317" y="6706"/>
                      </a:cubicBezTo>
                      <a:cubicBezTo>
                        <a:pt x="476" y="6706"/>
                        <a:pt x="634" y="6606"/>
                        <a:pt x="634" y="6406"/>
                      </a:cubicBezTo>
                      <a:lnTo>
                        <a:pt x="634" y="301"/>
                      </a:lnTo>
                      <a:cubicBezTo>
                        <a:pt x="634" y="101"/>
                        <a:pt x="476" y="1"/>
                        <a:pt x="31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grpSp>
        <p:nvGrpSpPr>
          <p:cNvPr id="458" name="Google Shape;458;p21"/>
          <p:cNvGrpSpPr/>
          <p:nvPr/>
        </p:nvGrpSpPr>
        <p:grpSpPr>
          <a:xfrm>
            <a:off x="710675" y="1422623"/>
            <a:ext cx="2619662" cy="1054592"/>
            <a:chOff x="710675" y="1422623"/>
            <a:chExt cx="2619662" cy="1054592"/>
          </a:xfrm>
        </p:grpSpPr>
        <p:sp>
          <p:nvSpPr>
            <p:cNvPr id="459" name="Google Shape;459;p21"/>
            <p:cNvSpPr txBox="1"/>
            <p:nvPr/>
          </p:nvSpPr>
          <p:spPr>
            <a:xfrm>
              <a:off x="710675" y="1422623"/>
              <a:ext cx="1452600" cy="34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60" name="Google Shape;460;p21"/>
            <p:cNvSpPr txBox="1"/>
            <p:nvPr/>
          </p:nvSpPr>
          <p:spPr>
            <a:xfrm>
              <a:off x="710700" y="1765223"/>
              <a:ext cx="1452600" cy="67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Mercury is the closest planet to the Sun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461" name="Google Shape;461;p21"/>
            <p:cNvGrpSpPr/>
            <p:nvPr/>
          </p:nvGrpSpPr>
          <p:grpSpPr>
            <a:xfrm>
              <a:off x="2163297" y="1525863"/>
              <a:ext cx="1167040" cy="951352"/>
              <a:chOff x="2163297" y="1525863"/>
              <a:chExt cx="1167040" cy="951352"/>
            </a:xfrm>
          </p:grpSpPr>
          <p:grpSp>
            <p:nvGrpSpPr>
              <p:cNvPr id="462" name="Google Shape;462;p21"/>
              <p:cNvGrpSpPr/>
              <p:nvPr/>
            </p:nvGrpSpPr>
            <p:grpSpPr>
              <a:xfrm flipH="1">
                <a:off x="2163297" y="1525863"/>
                <a:ext cx="1078591" cy="750790"/>
                <a:chOff x="3701825" y="520275"/>
                <a:chExt cx="1160025" cy="807475"/>
              </a:xfrm>
            </p:grpSpPr>
            <p:sp>
              <p:nvSpPr>
                <p:cNvPr id="463" name="Google Shape;463;p21"/>
                <p:cNvSpPr/>
                <p:nvPr/>
              </p:nvSpPr>
              <p:spPr>
                <a:xfrm>
                  <a:off x="3701825" y="562700"/>
                  <a:ext cx="1140025" cy="76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1" h="30602" extrusionOk="0">
                      <a:moveTo>
                        <a:pt x="40257" y="0"/>
                      </a:moveTo>
                      <a:cubicBezTo>
                        <a:pt x="30786" y="0"/>
                        <a:pt x="21489" y="1754"/>
                        <a:pt x="13644" y="7552"/>
                      </a:cubicBezTo>
                      <a:cubicBezTo>
                        <a:pt x="6339" y="12989"/>
                        <a:pt x="1235" y="21262"/>
                        <a:pt x="34" y="30302"/>
                      </a:cubicBezTo>
                      <a:cubicBezTo>
                        <a:pt x="1" y="30502"/>
                        <a:pt x="143" y="30602"/>
                        <a:pt x="301" y="30602"/>
                      </a:cubicBezTo>
                      <a:cubicBezTo>
                        <a:pt x="460" y="30602"/>
                        <a:pt x="635" y="30502"/>
                        <a:pt x="668" y="30302"/>
                      </a:cubicBezTo>
                      <a:cubicBezTo>
                        <a:pt x="1902" y="20962"/>
                        <a:pt x="7340" y="12822"/>
                        <a:pt x="14945" y="7385"/>
                      </a:cubicBezTo>
                      <a:cubicBezTo>
                        <a:pt x="22318" y="2135"/>
                        <a:pt x="31210" y="626"/>
                        <a:pt x="40056" y="626"/>
                      </a:cubicBezTo>
                      <a:cubicBezTo>
                        <a:pt x="41776" y="626"/>
                        <a:pt x="43495" y="683"/>
                        <a:pt x="45200" y="781"/>
                      </a:cubicBezTo>
                      <a:cubicBezTo>
                        <a:pt x="45600" y="781"/>
                        <a:pt x="45600" y="147"/>
                        <a:pt x="45200" y="147"/>
                      </a:cubicBezTo>
                      <a:cubicBezTo>
                        <a:pt x="43552" y="53"/>
                        <a:pt x="41902" y="0"/>
                        <a:pt x="402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4" name="Google Shape;464;p21"/>
                <p:cNvSpPr/>
                <p:nvPr/>
              </p:nvSpPr>
              <p:spPr>
                <a:xfrm>
                  <a:off x="4766325" y="520275"/>
                  <a:ext cx="95525" cy="1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1" h="5611" extrusionOk="0">
                      <a:moveTo>
                        <a:pt x="463" y="0"/>
                      </a:moveTo>
                      <a:cubicBezTo>
                        <a:pt x="177" y="0"/>
                        <a:pt x="0" y="434"/>
                        <a:pt x="285" y="576"/>
                      </a:cubicBezTo>
                      <a:cubicBezTo>
                        <a:pt x="585" y="743"/>
                        <a:pt x="3420" y="2211"/>
                        <a:pt x="3054" y="2611"/>
                      </a:cubicBezTo>
                      <a:cubicBezTo>
                        <a:pt x="2286" y="3512"/>
                        <a:pt x="1286" y="4279"/>
                        <a:pt x="418" y="5079"/>
                      </a:cubicBezTo>
                      <a:cubicBezTo>
                        <a:pt x="187" y="5285"/>
                        <a:pt x="412" y="5610"/>
                        <a:pt x="649" y="5610"/>
                      </a:cubicBezTo>
                      <a:cubicBezTo>
                        <a:pt x="720" y="5610"/>
                        <a:pt x="791" y="5582"/>
                        <a:pt x="852" y="5513"/>
                      </a:cubicBezTo>
                      <a:cubicBezTo>
                        <a:pt x="1486" y="4946"/>
                        <a:pt x="2086" y="4379"/>
                        <a:pt x="2720" y="3812"/>
                      </a:cubicBezTo>
                      <a:cubicBezTo>
                        <a:pt x="3087" y="3445"/>
                        <a:pt x="3821" y="3011"/>
                        <a:pt x="3821" y="2411"/>
                      </a:cubicBezTo>
                      <a:cubicBezTo>
                        <a:pt x="3821" y="2011"/>
                        <a:pt x="3387" y="1777"/>
                        <a:pt x="3120" y="1577"/>
                      </a:cubicBezTo>
                      <a:cubicBezTo>
                        <a:pt x="2353" y="1010"/>
                        <a:pt x="1486" y="509"/>
                        <a:pt x="618" y="42"/>
                      </a:cubicBezTo>
                      <a:cubicBezTo>
                        <a:pt x="565" y="13"/>
                        <a:pt x="512" y="0"/>
                        <a:pt x="4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465" name="Google Shape;465;p21"/>
              <p:cNvGrpSpPr/>
              <p:nvPr/>
            </p:nvGrpSpPr>
            <p:grpSpPr>
              <a:xfrm>
                <a:off x="3110295" y="2276656"/>
                <a:ext cx="220042" cy="200559"/>
                <a:chOff x="-937525" y="2737025"/>
                <a:chExt cx="291100" cy="265325"/>
              </a:xfrm>
            </p:grpSpPr>
            <p:sp>
              <p:nvSpPr>
                <p:cNvPr id="466" name="Google Shape;466;p21"/>
                <p:cNvSpPr/>
                <p:nvPr/>
              </p:nvSpPr>
              <p:spPr>
                <a:xfrm>
                  <a:off x="-937525" y="2737025"/>
                  <a:ext cx="291100" cy="26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4" h="10613" extrusionOk="0">
                      <a:moveTo>
                        <a:pt x="5911" y="654"/>
                      </a:moveTo>
                      <a:cubicBezTo>
                        <a:pt x="6784" y="654"/>
                        <a:pt x="7675" y="1010"/>
                        <a:pt x="8608" y="1859"/>
                      </a:cubicBezTo>
                      <a:cubicBezTo>
                        <a:pt x="10810" y="3860"/>
                        <a:pt x="10977" y="6729"/>
                        <a:pt x="8808" y="8831"/>
                      </a:cubicBezTo>
                      <a:cubicBezTo>
                        <a:pt x="7989" y="9636"/>
                        <a:pt x="6989" y="9985"/>
                        <a:pt x="5978" y="9985"/>
                      </a:cubicBezTo>
                      <a:cubicBezTo>
                        <a:pt x="4687" y="9985"/>
                        <a:pt x="3377" y="9414"/>
                        <a:pt x="2404" y="8497"/>
                      </a:cubicBezTo>
                      <a:cubicBezTo>
                        <a:pt x="592" y="6783"/>
                        <a:pt x="1008" y="3939"/>
                        <a:pt x="2495" y="2217"/>
                      </a:cubicBezTo>
                      <a:lnTo>
                        <a:pt x="2495" y="2217"/>
                      </a:lnTo>
                      <a:cubicBezTo>
                        <a:pt x="3636" y="1279"/>
                        <a:pt x="4757" y="654"/>
                        <a:pt x="5911" y="654"/>
                      </a:cubicBezTo>
                      <a:close/>
                      <a:moveTo>
                        <a:pt x="6008" y="1"/>
                      </a:moveTo>
                      <a:cubicBezTo>
                        <a:pt x="4804" y="1"/>
                        <a:pt x="3576" y="580"/>
                        <a:pt x="2333" y="1541"/>
                      </a:cubicBezTo>
                      <a:lnTo>
                        <a:pt x="2333" y="1541"/>
                      </a:lnTo>
                      <a:cubicBezTo>
                        <a:pt x="2289" y="1557"/>
                        <a:pt x="2245" y="1584"/>
                        <a:pt x="2204" y="1625"/>
                      </a:cubicBezTo>
                      <a:cubicBezTo>
                        <a:pt x="2184" y="1647"/>
                        <a:pt x="2164" y="1668"/>
                        <a:pt x="2144" y="1689"/>
                      </a:cubicBezTo>
                      <a:lnTo>
                        <a:pt x="2144" y="1689"/>
                      </a:lnTo>
                      <a:cubicBezTo>
                        <a:pt x="2075" y="1745"/>
                        <a:pt x="2006" y="1801"/>
                        <a:pt x="1937" y="1859"/>
                      </a:cubicBezTo>
                      <a:cubicBezTo>
                        <a:pt x="1863" y="1916"/>
                        <a:pt x="1833" y="1986"/>
                        <a:pt x="1836" y="2055"/>
                      </a:cubicBezTo>
                      <a:lnTo>
                        <a:pt x="1836" y="2055"/>
                      </a:lnTo>
                      <a:cubicBezTo>
                        <a:pt x="420" y="3881"/>
                        <a:pt x="0" y="6619"/>
                        <a:pt x="1603" y="8530"/>
                      </a:cubicBezTo>
                      <a:cubicBezTo>
                        <a:pt x="2694" y="9806"/>
                        <a:pt x="4317" y="10612"/>
                        <a:pt x="5941" y="10612"/>
                      </a:cubicBezTo>
                      <a:cubicBezTo>
                        <a:pt x="6950" y="10612"/>
                        <a:pt x="7960" y="10301"/>
                        <a:pt x="8842" y="9598"/>
                      </a:cubicBezTo>
                      <a:cubicBezTo>
                        <a:pt x="11444" y="7563"/>
                        <a:pt x="11644" y="4327"/>
                        <a:pt x="9476" y="1859"/>
                      </a:cubicBezTo>
                      <a:cubicBezTo>
                        <a:pt x="8347" y="558"/>
                        <a:pt x="7189" y="1"/>
                        <a:pt x="600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7" name="Google Shape;467;p21"/>
                <p:cNvSpPr/>
                <p:nvPr/>
              </p:nvSpPr>
              <p:spPr>
                <a:xfrm>
                  <a:off x="-846575" y="2888550"/>
                  <a:ext cx="2002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635" extrusionOk="0">
                      <a:moveTo>
                        <a:pt x="400" y="1"/>
                      </a:moveTo>
                      <a:cubicBezTo>
                        <a:pt x="0" y="1"/>
                        <a:pt x="0" y="635"/>
                        <a:pt x="400" y="635"/>
                      </a:cubicBezTo>
                      <a:cubicBezTo>
                        <a:pt x="801" y="635"/>
                        <a:pt x="801" y="1"/>
                        <a:pt x="40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8" name="Google Shape;468;p21"/>
                <p:cNvSpPr/>
                <p:nvPr/>
              </p:nvSpPr>
              <p:spPr>
                <a:xfrm>
                  <a:off x="-834075" y="2834350"/>
                  <a:ext cx="2002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635" extrusionOk="0">
                      <a:moveTo>
                        <a:pt x="401" y="1"/>
                      </a:moveTo>
                      <a:cubicBezTo>
                        <a:pt x="0" y="1"/>
                        <a:pt x="0" y="634"/>
                        <a:pt x="401" y="634"/>
                      </a:cubicBezTo>
                      <a:cubicBezTo>
                        <a:pt x="801" y="634"/>
                        <a:pt x="801" y="1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69" name="Google Shape;469;p21"/>
                <p:cNvSpPr/>
                <p:nvPr/>
              </p:nvSpPr>
              <p:spPr>
                <a:xfrm>
                  <a:off x="-798225" y="2905250"/>
                  <a:ext cx="20050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634" extrusionOk="0">
                      <a:moveTo>
                        <a:pt x="401" y="0"/>
                      </a:moveTo>
                      <a:cubicBezTo>
                        <a:pt x="1" y="0"/>
                        <a:pt x="1" y="634"/>
                        <a:pt x="401" y="634"/>
                      </a:cubicBezTo>
                      <a:cubicBezTo>
                        <a:pt x="801" y="634"/>
                        <a:pt x="801" y="0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0" name="Google Shape;470;p21"/>
                <p:cNvSpPr/>
                <p:nvPr/>
              </p:nvSpPr>
              <p:spPr>
                <a:xfrm>
                  <a:off x="-752350" y="2856875"/>
                  <a:ext cx="2002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635" extrusionOk="0">
                      <a:moveTo>
                        <a:pt x="401" y="0"/>
                      </a:moveTo>
                      <a:cubicBezTo>
                        <a:pt x="0" y="0"/>
                        <a:pt x="0" y="634"/>
                        <a:pt x="401" y="634"/>
                      </a:cubicBezTo>
                      <a:cubicBezTo>
                        <a:pt x="801" y="634"/>
                        <a:pt x="801" y="0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1" name="Google Shape;471;p21"/>
                <p:cNvSpPr/>
                <p:nvPr/>
              </p:nvSpPr>
              <p:spPr>
                <a:xfrm>
                  <a:off x="-781550" y="2801000"/>
                  <a:ext cx="20050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601" extrusionOk="0">
                      <a:moveTo>
                        <a:pt x="401" y="0"/>
                      </a:moveTo>
                      <a:cubicBezTo>
                        <a:pt x="1" y="0"/>
                        <a:pt x="1" y="601"/>
                        <a:pt x="401" y="601"/>
                      </a:cubicBezTo>
                      <a:cubicBezTo>
                        <a:pt x="801" y="601"/>
                        <a:pt x="801" y="0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2" name="Google Shape;472;p21"/>
                <p:cNvSpPr/>
                <p:nvPr/>
              </p:nvSpPr>
              <p:spPr>
                <a:xfrm>
                  <a:off x="-792375" y="2859375"/>
                  <a:ext cx="20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635" extrusionOk="0">
                      <a:moveTo>
                        <a:pt x="434" y="0"/>
                      </a:moveTo>
                      <a:cubicBezTo>
                        <a:pt x="0" y="0"/>
                        <a:pt x="0" y="634"/>
                        <a:pt x="434" y="634"/>
                      </a:cubicBezTo>
                      <a:cubicBezTo>
                        <a:pt x="834" y="634"/>
                        <a:pt x="8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73" name="Google Shape;473;p21"/>
                <p:cNvSpPr/>
                <p:nvPr/>
              </p:nvSpPr>
              <p:spPr>
                <a:xfrm>
                  <a:off x="-737350" y="2916075"/>
                  <a:ext cx="20050" cy="1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602" extrusionOk="0">
                      <a:moveTo>
                        <a:pt x="401" y="1"/>
                      </a:moveTo>
                      <a:cubicBezTo>
                        <a:pt x="1" y="1"/>
                        <a:pt x="1" y="601"/>
                        <a:pt x="401" y="601"/>
                      </a:cubicBezTo>
                      <a:cubicBezTo>
                        <a:pt x="801" y="601"/>
                        <a:pt x="801" y="1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grpSp>
        <p:nvGrpSpPr>
          <p:cNvPr id="474" name="Google Shape;474;p21"/>
          <p:cNvGrpSpPr/>
          <p:nvPr/>
        </p:nvGrpSpPr>
        <p:grpSpPr>
          <a:xfrm>
            <a:off x="6549503" y="3119298"/>
            <a:ext cx="1883822" cy="1020899"/>
            <a:chOff x="6549503" y="3119298"/>
            <a:chExt cx="1883822" cy="1020899"/>
          </a:xfrm>
        </p:grpSpPr>
        <p:sp>
          <p:nvSpPr>
            <p:cNvPr id="475" name="Google Shape;475;p21"/>
            <p:cNvSpPr txBox="1"/>
            <p:nvPr/>
          </p:nvSpPr>
          <p:spPr>
            <a:xfrm>
              <a:off x="6980722" y="3119298"/>
              <a:ext cx="1452600" cy="34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76" name="Google Shape;476;p21"/>
            <p:cNvSpPr txBox="1"/>
            <p:nvPr/>
          </p:nvSpPr>
          <p:spPr>
            <a:xfrm>
              <a:off x="6980725" y="3461898"/>
              <a:ext cx="1452600" cy="67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actually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477" name="Google Shape;477;p21"/>
            <p:cNvGrpSpPr/>
            <p:nvPr/>
          </p:nvGrpSpPr>
          <p:grpSpPr>
            <a:xfrm>
              <a:off x="6549503" y="3223762"/>
              <a:ext cx="431197" cy="504388"/>
              <a:chOff x="6549503" y="3223763"/>
              <a:chExt cx="431197" cy="504388"/>
            </a:xfrm>
          </p:grpSpPr>
          <p:grpSp>
            <p:nvGrpSpPr>
              <p:cNvPr id="478" name="Google Shape;478;p21"/>
              <p:cNvGrpSpPr/>
              <p:nvPr/>
            </p:nvGrpSpPr>
            <p:grpSpPr>
              <a:xfrm rot="10800000" flipH="1">
                <a:off x="6647525" y="3223763"/>
                <a:ext cx="333175" cy="330000"/>
                <a:chOff x="9545663" y="583975"/>
                <a:chExt cx="333175" cy="330000"/>
              </a:xfrm>
            </p:grpSpPr>
            <p:sp>
              <p:nvSpPr>
                <p:cNvPr id="479" name="Google Shape;479;p21"/>
                <p:cNvSpPr/>
                <p:nvPr/>
              </p:nvSpPr>
              <p:spPr>
                <a:xfrm>
                  <a:off x="9545663" y="583975"/>
                  <a:ext cx="320650" cy="27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26" h="10929" extrusionOk="0">
                      <a:moveTo>
                        <a:pt x="309" y="0"/>
                      </a:moveTo>
                      <a:cubicBezTo>
                        <a:pt x="150" y="0"/>
                        <a:pt x="0" y="100"/>
                        <a:pt x="17" y="300"/>
                      </a:cubicBezTo>
                      <a:cubicBezTo>
                        <a:pt x="659" y="6434"/>
                        <a:pt x="5598" y="10929"/>
                        <a:pt x="11709" y="10929"/>
                      </a:cubicBezTo>
                      <a:cubicBezTo>
                        <a:pt x="11946" y="10929"/>
                        <a:pt x="12185" y="10922"/>
                        <a:pt x="12426" y="10908"/>
                      </a:cubicBezTo>
                      <a:cubicBezTo>
                        <a:pt x="12816" y="10908"/>
                        <a:pt x="12826" y="10306"/>
                        <a:pt x="12456" y="10306"/>
                      </a:cubicBezTo>
                      <a:cubicBezTo>
                        <a:pt x="12446" y="10306"/>
                        <a:pt x="12436" y="10307"/>
                        <a:pt x="12426" y="10308"/>
                      </a:cubicBezTo>
                      <a:cubicBezTo>
                        <a:pt x="12222" y="10318"/>
                        <a:pt x="12019" y="10323"/>
                        <a:pt x="11817" y="10323"/>
                      </a:cubicBezTo>
                      <a:cubicBezTo>
                        <a:pt x="5987" y="10323"/>
                        <a:pt x="1231" y="6169"/>
                        <a:pt x="651" y="300"/>
                      </a:cubicBezTo>
                      <a:cubicBezTo>
                        <a:pt x="634" y="100"/>
                        <a:pt x="467" y="0"/>
                        <a:pt x="3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0" name="Google Shape;480;p21"/>
                <p:cNvSpPr/>
                <p:nvPr/>
              </p:nvSpPr>
              <p:spPr>
                <a:xfrm>
                  <a:off x="9824513" y="800750"/>
                  <a:ext cx="5432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3" h="4529" extrusionOk="0">
                      <a:moveTo>
                        <a:pt x="445" y="1"/>
                      </a:moveTo>
                      <a:cubicBezTo>
                        <a:pt x="204" y="1"/>
                        <a:pt x="1" y="307"/>
                        <a:pt x="204" y="536"/>
                      </a:cubicBezTo>
                      <a:cubicBezTo>
                        <a:pt x="671" y="1036"/>
                        <a:pt x="1739" y="1770"/>
                        <a:pt x="1338" y="2504"/>
                      </a:cubicBezTo>
                      <a:cubicBezTo>
                        <a:pt x="1071" y="3071"/>
                        <a:pt x="705" y="3571"/>
                        <a:pt x="338" y="4072"/>
                      </a:cubicBezTo>
                      <a:cubicBezTo>
                        <a:pt x="172" y="4309"/>
                        <a:pt x="393" y="4529"/>
                        <a:pt x="619" y="4529"/>
                      </a:cubicBezTo>
                      <a:cubicBezTo>
                        <a:pt x="711" y="4529"/>
                        <a:pt x="804" y="4492"/>
                        <a:pt x="871" y="4405"/>
                      </a:cubicBezTo>
                      <a:cubicBezTo>
                        <a:pt x="1305" y="3838"/>
                        <a:pt x="2106" y="2904"/>
                        <a:pt x="2139" y="2204"/>
                      </a:cubicBezTo>
                      <a:cubicBezTo>
                        <a:pt x="2172" y="1336"/>
                        <a:pt x="1172" y="669"/>
                        <a:pt x="671" y="102"/>
                      </a:cubicBezTo>
                      <a:cubicBezTo>
                        <a:pt x="600" y="31"/>
                        <a:pt x="521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  <p:sp>
            <p:nvSpPr>
              <p:cNvPr id="481" name="Google Shape;481;p21"/>
              <p:cNvSpPr/>
              <p:nvPr/>
            </p:nvSpPr>
            <p:spPr>
              <a:xfrm>
                <a:off x="6549503" y="3553753"/>
                <a:ext cx="191189" cy="174397"/>
              </a:xfrm>
              <a:custGeom>
                <a:avLst/>
                <a:gdLst/>
                <a:ahLst/>
                <a:cxnLst/>
                <a:rect l="l" t="t" r="r" b="b"/>
                <a:pathLst>
                  <a:path w="8835" h="8059" extrusionOk="0">
                    <a:moveTo>
                      <a:pt x="4462" y="641"/>
                    </a:moveTo>
                    <a:cubicBezTo>
                      <a:pt x="5100" y="641"/>
                      <a:pt x="5752" y="903"/>
                      <a:pt x="6433" y="1528"/>
                    </a:cubicBezTo>
                    <a:cubicBezTo>
                      <a:pt x="8034" y="2995"/>
                      <a:pt x="8167" y="5063"/>
                      <a:pt x="6600" y="6598"/>
                    </a:cubicBezTo>
                    <a:cubicBezTo>
                      <a:pt x="6004" y="7179"/>
                      <a:pt x="5275" y="7431"/>
                      <a:pt x="4537" y="7431"/>
                    </a:cubicBezTo>
                    <a:cubicBezTo>
                      <a:pt x="3582" y="7431"/>
                      <a:pt x="2612" y="7009"/>
                      <a:pt x="1896" y="6331"/>
                    </a:cubicBezTo>
                    <a:cubicBezTo>
                      <a:pt x="570" y="5071"/>
                      <a:pt x="924" y="2922"/>
                      <a:pt x="2075" y="1684"/>
                    </a:cubicBezTo>
                    <a:lnTo>
                      <a:pt x="2075" y="1684"/>
                    </a:lnTo>
                    <a:cubicBezTo>
                      <a:pt x="2875" y="1055"/>
                      <a:pt x="3658" y="641"/>
                      <a:pt x="4462" y="641"/>
                    </a:cubicBezTo>
                    <a:close/>
                    <a:moveTo>
                      <a:pt x="4548" y="1"/>
                    </a:moveTo>
                    <a:cubicBezTo>
                      <a:pt x="3635" y="1"/>
                      <a:pt x="2706" y="431"/>
                      <a:pt x="1769" y="1149"/>
                    </a:cubicBezTo>
                    <a:lnTo>
                      <a:pt x="1769" y="1149"/>
                    </a:lnTo>
                    <a:cubicBezTo>
                      <a:pt x="1732" y="1165"/>
                      <a:pt x="1696" y="1190"/>
                      <a:pt x="1663" y="1227"/>
                    </a:cubicBezTo>
                    <a:cubicBezTo>
                      <a:pt x="1657" y="1234"/>
                      <a:pt x="1651" y="1240"/>
                      <a:pt x="1645" y="1246"/>
                    </a:cubicBezTo>
                    <a:lnTo>
                      <a:pt x="1645" y="1246"/>
                    </a:lnTo>
                    <a:cubicBezTo>
                      <a:pt x="1584" y="1294"/>
                      <a:pt x="1524" y="1344"/>
                      <a:pt x="1463" y="1394"/>
                    </a:cubicBezTo>
                    <a:cubicBezTo>
                      <a:pt x="1399" y="1451"/>
                      <a:pt x="1368" y="1516"/>
                      <a:pt x="1362" y="1580"/>
                    </a:cubicBezTo>
                    <a:lnTo>
                      <a:pt x="1362" y="1580"/>
                    </a:lnTo>
                    <a:cubicBezTo>
                      <a:pt x="298" y="2970"/>
                      <a:pt x="1" y="5055"/>
                      <a:pt x="1196" y="6464"/>
                    </a:cubicBezTo>
                    <a:cubicBezTo>
                      <a:pt x="2039" y="7451"/>
                      <a:pt x="3275" y="8058"/>
                      <a:pt x="4505" y="8058"/>
                    </a:cubicBezTo>
                    <a:cubicBezTo>
                      <a:pt x="5271" y="8058"/>
                      <a:pt x="6034" y="7823"/>
                      <a:pt x="6700" y="7298"/>
                    </a:cubicBezTo>
                    <a:cubicBezTo>
                      <a:pt x="8701" y="5731"/>
                      <a:pt x="8835" y="3262"/>
                      <a:pt x="7200" y="1394"/>
                    </a:cubicBezTo>
                    <a:cubicBezTo>
                      <a:pt x="6336" y="420"/>
                      <a:pt x="5450" y="1"/>
                      <a:pt x="4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  <p:grpSp>
        <p:nvGrpSpPr>
          <p:cNvPr id="482" name="Google Shape;482;p21"/>
          <p:cNvGrpSpPr/>
          <p:nvPr/>
        </p:nvGrpSpPr>
        <p:grpSpPr>
          <a:xfrm>
            <a:off x="710675" y="3119298"/>
            <a:ext cx="2873814" cy="1020899"/>
            <a:chOff x="710675" y="3119298"/>
            <a:chExt cx="2873814" cy="1020899"/>
          </a:xfrm>
        </p:grpSpPr>
        <p:sp>
          <p:nvSpPr>
            <p:cNvPr id="483" name="Google Shape;483;p21"/>
            <p:cNvSpPr txBox="1"/>
            <p:nvPr/>
          </p:nvSpPr>
          <p:spPr>
            <a:xfrm>
              <a:off x="710675" y="3119298"/>
              <a:ext cx="1452600" cy="34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84" name="Google Shape;484;p21"/>
            <p:cNvSpPr txBox="1"/>
            <p:nvPr/>
          </p:nvSpPr>
          <p:spPr>
            <a:xfrm>
              <a:off x="710700" y="3461898"/>
              <a:ext cx="1452600" cy="678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Neptune is the fourth-largest planet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485" name="Google Shape;485;p21"/>
            <p:cNvGrpSpPr/>
            <p:nvPr/>
          </p:nvGrpSpPr>
          <p:grpSpPr>
            <a:xfrm>
              <a:off x="2163297" y="3177869"/>
              <a:ext cx="1421192" cy="166725"/>
              <a:chOff x="2163297" y="3177869"/>
              <a:chExt cx="1421192" cy="166725"/>
            </a:xfrm>
          </p:grpSpPr>
          <p:grpSp>
            <p:nvGrpSpPr>
              <p:cNvPr id="486" name="Google Shape;486;p21"/>
              <p:cNvGrpSpPr/>
              <p:nvPr/>
            </p:nvGrpSpPr>
            <p:grpSpPr>
              <a:xfrm rot="-5400000" flipH="1">
                <a:off x="2716917" y="2641993"/>
                <a:ext cx="131250" cy="1238490"/>
                <a:chOff x="6071263" y="739850"/>
                <a:chExt cx="131250" cy="1238490"/>
              </a:xfrm>
            </p:grpSpPr>
            <p:sp>
              <p:nvSpPr>
                <p:cNvPr id="487" name="Google Shape;487;p21"/>
                <p:cNvSpPr/>
                <p:nvPr/>
              </p:nvSpPr>
              <p:spPr>
                <a:xfrm>
                  <a:off x="6131313" y="745713"/>
                  <a:ext cx="15875" cy="1232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40597" extrusionOk="0">
                      <a:moveTo>
                        <a:pt x="318" y="1"/>
                      </a:moveTo>
                      <a:cubicBezTo>
                        <a:pt x="159" y="1"/>
                        <a:pt x="1" y="101"/>
                        <a:pt x="1" y="301"/>
                      </a:cubicBezTo>
                      <a:lnTo>
                        <a:pt x="1" y="40296"/>
                      </a:lnTo>
                      <a:cubicBezTo>
                        <a:pt x="1" y="40496"/>
                        <a:pt x="159" y="40596"/>
                        <a:pt x="318" y="40596"/>
                      </a:cubicBezTo>
                      <a:cubicBezTo>
                        <a:pt x="476" y="40596"/>
                        <a:pt x="635" y="40496"/>
                        <a:pt x="635" y="40296"/>
                      </a:cubicBezTo>
                      <a:lnTo>
                        <a:pt x="635" y="301"/>
                      </a:lnTo>
                      <a:cubicBezTo>
                        <a:pt x="635" y="101"/>
                        <a:pt x="476" y="1"/>
                        <a:pt x="3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8" name="Google Shape;488;p21"/>
                <p:cNvSpPr/>
                <p:nvPr/>
              </p:nvSpPr>
              <p:spPr>
                <a:xfrm>
                  <a:off x="6132088" y="739850"/>
                  <a:ext cx="70425" cy="8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7" h="3206" extrusionOk="0">
                      <a:moveTo>
                        <a:pt x="444" y="1"/>
                      </a:moveTo>
                      <a:cubicBezTo>
                        <a:pt x="223" y="1"/>
                        <a:pt x="0" y="307"/>
                        <a:pt x="203" y="536"/>
                      </a:cubicBezTo>
                      <a:cubicBezTo>
                        <a:pt x="871" y="1403"/>
                        <a:pt x="1538" y="2237"/>
                        <a:pt x="2205" y="3104"/>
                      </a:cubicBezTo>
                      <a:cubicBezTo>
                        <a:pt x="2260" y="3176"/>
                        <a:pt x="2327" y="3206"/>
                        <a:pt x="2394" y="3206"/>
                      </a:cubicBezTo>
                      <a:cubicBezTo>
                        <a:pt x="2607" y="3206"/>
                        <a:pt x="2816" y="2899"/>
                        <a:pt x="2638" y="2671"/>
                      </a:cubicBezTo>
                      <a:cubicBezTo>
                        <a:pt x="1971" y="1803"/>
                        <a:pt x="1304" y="969"/>
                        <a:pt x="637" y="102"/>
                      </a:cubicBezTo>
                      <a:cubicBezTo>
                        <a:pt x="581" y="31"/>
                        <a:pt x="513" y="1"/>
                        <a:pt x="44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89" name="Google Shape;489;p21"/>
                <p:cNvSpPr/>
                <p:nvPr/>
              </p:nvSpPr>
              <p:spPr>
                <a:xfrm>
                  <a:off x="6071263" y="745300"/>
                  <a:ext cx="75750" cy="6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0" h="2437" extrusionOk="0">
                      <a:moveTo>
                        <a:pt x="2549" y="1"/>
                      </a:moveTo>
                      <a:cubicBezTo>
                        <a:pt x="2477" y="1"/>
                        <a:pt x="2402" y="25"/>
                        <a:pt x="2336" y="84"/>
                      </a:cubicBezTo>
                      <a:cubicBezTo>
                        <a:pt x="1636" y="685"/>
                        <a:pt x="935" y="1285"/>
                        <a:pt x="235" y="1919"/>
                      </a:cubicBezTo>
                      <a:cubicBezTo>
                        <a:pt x="1" y="2127"/>
                        <a:pt x="213" y="2436"/>
                        <a:pt x="459" y="2436"/>
                      </a:cubicBezTo>
                      <a:cubicBezTo>
                        <a:pt x="529" y="2436"/>
                        <a:pt x="602" y="2411"/>
                        <a:pt x="668" y="2353"/>
                      </a:cubicBezTo>
                      <a:cubicBezTo>
                        <a:pt x="1369" y="1752"/>
                        <a:pt x="2069" y="1118"/>
                        <a:pt x="2770" y="518"/>
                      </a:cubicBezTo>
                      <a:cubicBezTo>
                        <a:pt x="3030" y="310"/>
                        <a:pt x="2803" y="1"/>
                        <a:pt x="254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  <p:grpSp>
            <p:nvGrpSpPr>
              <p:cNvPr id="490" name="Google Shape;490;p21"/>
              <p:cNvGrpSpPr/>
              <p:nvPr/>
            </p:nvGrpSpPr>
            <p:grpSpPr>
              <a:xfrm>
                <a:off x="3401786" y="3177869"/>
                <a:ext cx="182704" cy="166725"/>
                <a:chOff x="-502237" y="2721850"/>
                <a:chExt cx="220950" cy="201675"/>
              </a:xfrm>
            </p:grpSpPr>
            <p:sp>
              <p:nvSpPr>
                <p:cNvPr id="491" name="Google Shape;491;p21"/>
                <p:cNvSpPr/>
                <p:nvPr/>
              </p:nvSpPr>
              <p:spPr>
                <a:xfrm>
                  <a:off x="-502237" y="2721850"/>
                  <a:ext cx="220950" cy="20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8" h="8067" extrusionOk="0">
                      <a:moveTo>
                        <a:pt x="4490" y="636"/>
                      </a:moveTo>
                      <a:cubicBezTo>
                        <a:pt x="5121" y="636"/>
                        <a:pt x="5764" y="894"/>
                        <a:pt x="6436" y="1510"/>
                      </a:cubicBezTo>
                      <a:cubicBezTo>
                        <a:pt x="8037" y="2978"/>
                        <a:pt x="8171" y="5079"/>
                        <a:pt x="6603" y="6581"/>
                      </a:cubicBezTo>
                      <a:cubicBezTo>
                        <a:pt x="5998" y="7170"/>
                        <a:pt x="5257" y="7428"/>
                        <a:pt x="4509" y="7428"/>
                      </a:cubicBezTo>
                      <a:cubicBezTo>
                        <a:pt x="3564" y="7428"/>
                        <a:pt x="2607" y="7017"/>
                        <a:pt x="1899" y="6347"/>
                      </a:cubicBezTo>
                      <a:cubicBezTo>
                        <a:pt x="574" y="5055"/>
                        <a:pt x="927" y="2907"/>
                        <a:pt x="2076" y="1702"/>
                      </a:cubicBezTo>
                      <a:lnTo>
                        <a:pt x="2076" y="1702"/>
                      </a:lnTo>
                      <a:cubicBezTo>
                        <a:pt x="2885" y="1064"/>
                        <a:pt x="3677" y="636"/>
                        <a:pt x="4490" y="636"/>
                      </a:cubicBezTo>
                      <a:close/>
                      <a:moveTo>
                        <a:pt x="4551" y="0"/>
                      </a:moveTo>
                      <a:cubicBezTo>
                        <a:pt x="3634" y="0"/>
                        <a:pt x="2701" y="435"/>
                        <a:pt x="1760" y="1146"/>
                      </a:cubicBezTo>
                      <a:lnTo>
                        <a:pt x="1760" y="1146"/>
                      </a:lnTo>
                      <a:cubicBezTo>
                        <a:pt x="1727" y="1159"/>
                        <a:pt x="1696" y="1180"/>
                        <a:pt x="1666" y="1210"/>
                      </a:cubicBezTo>
                      <a:cubicBezTo>
                        <a:pt x="1656" y="1220"/>
                        <a:pt x="1646" y="1231"/>
                        <a:pt x="1636" y="1241"/>
                      </a:cubicBezTo>
                      <a:lnTo>
                        <a:pt x="1636" y="1241"/>
                      </a:lnTo>
                      <a:cubicBezTo>
                        <a:pt x="1579" y="1286"/>
                        <a:pt x="1522" y="1331"/>
                        <a:pt x="1466" y="1377"/>
                      </a:cubicBezTo>
                      <a:cubicBezTo>
                        <a:pt x="1405" y="1431"/>
                        <a:pt x="1374" y="1491"/>
                        <a:pt x="1367" y="1552"/>
                      </a:cubicBezTo>
                      <a:lnTo>
                        <a:pt x="1367" y="1552"/>
                      </a:lnTo>
                      <a:cubicBezTo>
                        <a:pt x="274" y="2942"/>
                        <a:pt x="1" y="5037"/>
                        <a:pt x="1199" y="6480"/>
                      </a:cubicBezTo>
                      <a:cubicBezTo>
                        <a:pt x="2037" y="7461"/>
                        <a:pt x="3262" y="8066"/>
                        <a:pt x="4485" y="8066"/>
                      </a:cubicBezTo>
                      <a:cubicBezTo>
                        <a:pt x="5258" y="8066"/>
                        <a:pt x="6031" y="7824"/>
                        <a:pt x="6703" y="7281"/>
                      </a:cubicBezTo>
                      <a:cubicBezTo>
                        <a:pt x="8671" y="5713"/>
                        <a:pt x="8838" y="3278"/>
                        <a:pt x="7203" y="1410"/>
                      </a:cubicBezTo>
                      <a:cubicBezTo>
                        <a:pt x="6339" y="420"/>
                        <a:pt x="5453" y="0"/>
                        <a:pt x="455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2" name="Google Shape;492;p21"/>
                <p:cNvSpPr/>
                <p:nvPr/>
              </p:nvSpPr>
              <p:spPr>
                <a:xfrm>
                  <a:off x="-341337" y="2750425"/>
                  <a:ext cx="15850" cy="14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838" extrusionOk="0">
                      <a:moveTo>
                        <a:pt x="317" y="0"/>
                      </a:moveTo>
                      <a:cubicBezTo>
                        <a:pt x="158" y="0"/>
                        <a:pt x="0" y="100"/>
                        <a:pt x="0" y="301"/>
                      </a:cubicBezTo>
                      <a:lnTo>
                        <a:pt x="0" y="5538"/>
                      </a:lnTo>
                      <a:cubicBezTo>
                        <a:pt x="0" y="5738"/>
                        <a:pt x="158" y="5838"/>
                        <a:pt x="317" y="5838"/>
                      </a:cubicBezTo>
                      <a:cubicBezTo>
                        <a:pt x="475" y="5838"/>
                        <a:pt x="634" y="5738"/>
                        <a:pt x="634" y="5538"/>
                      </a:cubicBezTo>
                      <a:lnTo>
                        <a:pt x="634" y="301"/>
                      </a:lnTo>
                      <a:cubicBezTo>
                        <a:pt x="634" y="100"/>
                        <a:pt x="475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3" name="Google Shape;493;p21"/>
                <p:cNvSpPr/>
                <p:nvPr/>
              </p:nvSpPr>
              <p:spPr>
                <a:xfrm>
                  <a:off x="-395562" y="2732075"/>
                  <a:ext cx="15050" cy="19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7640" extrusionOk="0">
                      <a:moveTo>
                        <a:pt x="301" y="0"/>
                      </a:moveTo>
                      <a:cubicBezTo>
                        <a:pt x="151" y="0"/>
                        <a:pt x="1" y="101"/>
                        <a:pt x="1" y="301"/>
                      </a:cubicBezTo>
                      <a:lnTo>
                        <a:pt x="1" y="7339"/>
                      </a:lnTo>
                      <a:cubicBezTo>
                        <a:pt x="1" y="7539"/>
                        <a:pt x="151" y="7639"/>
                        <a:pt x="301" y="7639"/>
                      </a:cubicBezTo>
                      <a:cubicBezTo>
                        <a:pt x="451" y="7639"/>
                        <a:pt x="601" y="7539"/>
                        <a:pt x="601" y="7339"/>
                      </a:cubicBezTo>
                      <a:lnTo>
                        <a:pt x="601" y="301"/>
                      </a:lnTo>
                      <a:cubicBezTo>
                        <a:pt x="601" y="101"/>
                        <a:pt x="451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  <p:sp>
              <p:nvSpPr>
                <p:cNvPr id="494" name="Google Shape;494;p21"/>
                <p:cNvSpPr/>
                <p:nvPr/>
              </p:nvSpPr>
              <p:spPr>
                <a:xfrm>
                  <a:off x="-445587" y="2737900"/>
                  <a:ext cx="15875" cy="16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706" extrusionOk="0">
                      <a:moveTo>
                        <a:pt x="317" y="1"/>
                      </a:moveTo>
                      <a:cubicBezTo>
                        <a:pt x="159" y="1"/>
                        <a:pt x="0" y="101"/>
                        <a:pt x="0" y="301"/>
                      </a:cubicBezTo>
                      <a:lnTo>
                        <a:pt x="0" y="6406"/>
                      </a:lnTo>
                      <a:cubicBezTo>
                        <a:pt x="0" y="6606"/>
                        <a:pt x="159" y="6706"/>
                        <a:pt x="317" y="6706"/>
                      </a:cubicBezTo>
                      <a:cubicBezTo>
                        <a:pt x="476" y="6706"/>
                        <a:pt x="634" y="6606"/>
                        <a:pt x="634" y="6406"/>
                      </a:cubicBezTo>
                      <a:lnTo>
                        <a:pt x="634" y="301"/>
                      </a:lnTo>
                      <a:cubicBezTo>
                        <a:pt x="634" y="101"/>
                        <a:pt x="476" y="1"/>
                        <a:pt x="3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434343"/>
                    </a:solidFill>
                  </a:endParaRPr>
                </a:p>
              </p:txBody>
            </p:sp>
          </p:grpSp>
        </p:grpSp>
      </p:grpSp>
      <p:grpSp>
        <p:nvGrpSpPr>
          <p:cNvPr id="495" name="Google Shape;495;p21"/>
          <p:cNvGrpSpPr/>
          <p:nvPr/>
        </p:nvGrpSpPr>
        <p:grpSpPr>
          <a:xfrm>
            <a:off x="2782548" y="1446853"/>
            <a:ext cx="2816779" cy="1944024"/>
            <a:chOff x="2782548" y="1446853"/>
            <a:chExt cx="2816779" cy="1944024"/>
          </a:xfrm>
        </p:grpSpPr>
        <p:grpSp>
          <p:nvGrpSpPr>
            <p:cNvPr id="496" name="Google Shape;496;p21"/>
            <p:cNvGrpSpPr/>
            <p:nvPr/>
          </p:nvGrpSpPr>
          <p:grpSpPr>
            <a:xfrm>
              <a:off x="2782548" y="2014507"/>
              <a:ext cx="182704" cy="166725"/>
              <a:chOff x="-502237" y="2721850"/>
              <a:chExt cx="220950" cy="201675"/>
            </a:xfrm>
          </p:grpSpPr>
          <p:sp>
            <p:nvSpPr>
              <p:cNvPr id="497" name="Google Shape;497;p21"/>
              <p:cNvSpPr/>
              <p:nvPr/>
            </p:nvSpPr>
            <p:spPr>
              <a:xfrm>
                <a:off x="-502237" y="2721850"/>
                <a:ext cx="22095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067" extrusionOk="0">
                    <a:moveTo>
                      <a:pt x="4490" y="636"/>
                    </a:moveTo>
                    <a:cubicBezTo>
                      <a:pt x="5121" y="636"/>
                      <a:pt x="5764" y="894"/>
                      <a:pt x="6436" y="1510"/>
                    </a:cubicBezTo>
                    <a:cubicBezTo>
                      <a:pt x="8037" y="2978"/>
                      <a:pt x="8171" y="5079"/>
                      <a:pt x="6603" y="6581"/>
                    </a:cubicBezTo>
                    <a:cubicBezTo>
                      <a:pt x="5998" y="7170"/>
                      <a:pt x="5257" y="7428"/>
                      <a:pt x="4509" y="7428"/>
                    </a:cubicBezTo>
                    <a:cubicBezTo>
                      <a:pt x="3564" y="7428"/>
                      <a:pt x="2607" y="7017"/>
                      <a:pt x="1899" y="6347"/>
                    </a:cubicBezTo>
                    <a:cubicBezTo>
                      <a:pt x="574" y="5055"/>
                      <a:pt x="927" y="2907"/>
                      <a:pt x="2076" y="1702"/>
                    </a:cubicBezTo>
                    <a:lnTo>
                      <a:pt x="2076" y="1702"/>
                    </a:lnTo>
                    <a:cubicBezTo>
                      <a:pt x="2885" y="1064"/>
                      <a:pt x="3677" y="636"/>
                      <a:pt x="4490" y="636"/>
                    </a:cubicBezTo>
                    <a:close/>
                    <a:moveTo>
                      <a:pt x="4551" y="0"/>
                    </a:moveTo>
                    <a:cubicBezTo>
                      <a:pt x="3634" y="0"/>
                      <a:pt x="2701" y="435"/>
                      <a:pt x="1760" y="1146"/>
                    </a:cubicBezTo>
                    <a:lnTo>
                      <a:pt x="1760" y="1146"/>
                    </a:lnTo>
                    <a:cubicBezTo>
                      <a:pt x="1727" y="1159"/>
                      <a:pt x="1696" y="1180"/>
                      <a:pt x="1666" y="1210"/>
                    </a:cubicBezTo>
                    <a:cubicBezTo>
                      <a:pt x="1656" y="1220"/>
                      <a:pt x="1646" y="1231"/>
                      <a:pt x="1636" y="1241"/>
                    </a:cubicBezTo>
                    <a:lnTo>
                      <a:pt x="1636" y="1241"/>
                    </a:lnTo>
                    <a:cubicBezTo>
                      <a:pt x="1579" y="1286"/>
                      <a:pt x="1522" y="1331"/>
                      <a:pt x="1466" y="1377"/>
                    </a:cubicBezTo>
                    <a:cubicBezTo>
                      <a:pt x="1405" y="1431"/>
                      <a:pt x="1374" y="1491"/>
                      <a:pt x="1367" y="1552"/>
                    </a:cubicBezTo>
                    <a:lnTo>
                      <a:pt x="1367" y="1552"/>
                    </a:lnTo>
                    <a:cubicBezTo>
                      <a:pt x="274" y="2942"/>
                      <a:pt x="1" y="5037"/>
                      <a:pt x="1199" y="6480"/>
                    </a:cubicBezTo>
                    <a:cubicBezTo>
                      <a:pt x="2037" y="7461"/>
                      <a:pt x="3262" y="8066"/>
                      <a:pt x="4485" y="8066"/>
                    </a:cubicBezTo>
                    <a:cubicBezTo>
                      <a:pt x="5258" y="8066"/>
                      <a:pt x="6031" y="7824"/>
                      <a:pt x="6703" y="7281"/>
                    </a:cubicBezTo>
                    <a:cubicBezTo>
                      <a:pt x="8671" y="5713"/>
                      <a:pt x="8838" y="3278"/>
                      <a:pt x="7203" y="1410"/>
                    </a:cubicBezTo>
                    <a:cubicBezTo>
                      <a:pt x="6339" y="420"/>
                      <a:pt x="5453" y="0"/>
                      <a:pt x="4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98" name="Google Shape;498;p21"/>
              <p:cNvSpPr/>
              <p:nvPr/>
            </p:nvSpPr>
            <p:spPr>
              <a:xfrm>
                <a:off x="-341337" y="2750425"/>
                <a:ext cx="15850" cy="1459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838" extrusionOk="0">
                    <a:moveTo>
                      <a:pt x="317" y="0"/>
                    </a:moveTo>
                    <a:cubicBezTo>
                      <a:pt x="158" y="0"/>
                      <a:pt x="0" y="100"/>
                      <a:pt x="0" y="301"/>
                    </a:cubicBezTo>
                    <a:lnTo>
                      <a:pt x="0" y="5538"/>
                    </a:lnTo>
                    <a:cubicBezTo>
                      <a:pt x="0" y="5738"/>
                      <a:pt x="158" y="5838"/>
                      <a:pt x="317" y="5838"/>
                    </a:cubicBezTo>
                    <a:cubicBezTo>
                      <a:pt x="475" y="5838"/>
                      <a:pt x="634" y="5738"/>
                      <a:pt x="634" y="5538"/>
                    </a:cubicBezTo>
                    <a:lnTo>
                      <a:pt x="634" y="301"/>
                    </a:lnTo>
                    <a:cubicBezTo>
                      <a:pt x="634" y="100"/>
                      <a:pt x="475" y="0"/>
                      <a:pt x="3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99" name="Google Shape;499;p21"/>
              <p:cNvSpPr/>
              <p:nvPr/>
            </p:nvSpPr>
            <p:spPr>
              <a:xfrm>
                <a:off x="-395562" y="2732075"/>
                <a:ext cx="15050" cy="1910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7640" extrusionOk="0">
                    <a:moveTo>
                      <a:pt x="301" y="0"/>
                    </a:moveTo>
                    <a:cubicBezTo>
                      <a:pt x="151" y="0"/>
                      <a:pt x="1" y="101"/>
                      <a:pt x="1" y="301"/>
                    </a:cubicBezTo>
                    <a:lnTo>
                      <a:pt x="1" y="7339"/>
                    </a:lnTo>
                    <a:cubicBezTo>
                      <a:pt x="1" y="7539"/>
                      <a:pt x="151" y="7639"/>
                      <a:pt x="301" y="7639"/>
                    </a:cubicBezTo>
                    <a:cubicBezTo>
                      <a:pt x="451" y="7639"/>
                      <a:pt x="601" y="7539"/>
                      <a:pt x="601" y="7339"/>
                    </a:cubicBezTo>
                    <a:lnTo>
                      <a:pt x="601" y="301"/>
                    </a:lnTo>
                    <a:cubicBezTo>
                      <a:pt x="601" y="101"/>
                      <a:pt x="451" y="0"/>
                      <a:pt x="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0" name="Google Shape;500;p21"/>
              <p:cNvSpPr/>
              <p:nvPr/>
            </p:nvSpPr>
            <p:spPr>
              <a:xfrm>
                <a:off x="-445587" y="2737900"/>
                <a:ext cx="15875" cy="1676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706" extrusionOk="0">
                    <a:moveTo>
                      <a:pt x="317" y="1"/>
                    </a:moveTo>
                    <a:cubicBezTo>
                      <a:pt x="159" y="1"/>
                      <a:pt x="0" y="101"/>
                      <a:pt x="0" y="301"/>
                    </a:cubicBezTo>
                    <a:lnTo>
                      <a:pt x="0" y="6406"/>
                    </a:lnTo>
                    <a:cubicBezTo>
                      <a:pt x="0" y="6606"/>
                      <a:pt x="159" y="6706"/>
                      <a:pt x="317" y="6706"/>
                    </a:cubicBezTo>
                    <a:cubicBezTo>
                      <a:pt x="476" y="6706"/>
                      <a:pt x="634" y="6606"/>
                      <a:pt x="634" y="6406"/>
                    </a:cubicBezTo>
                    <a:lnTo>
                      <a:pt x="634" y="301"/>
                    </a:lnTo>
                    <a:cubicBezTo>
                      <a:pt x="634" y="101"/>
                      <a:pt x="476" y="1"/>
                      <a:pt x="3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01" name="Google Shape;501;p21"/>
            <p:cNvGrpSpPr/>
            <p:nvPr/>
          </p:nvGrpSpPr>
          <p:grpSpPr>
            <a:xfrm>
              <a:off x="4756620" y="3190319"/>
              <a:ext cx="220042" cy="200559"/>
              <a:chOff x="-937525" y="2737025"/>
              <a:chExt cx="291100" cy="265325"/>
            </a:xfrm>
          </p:grpSpPr>
          <p:sp>
            <p:nvSpPr>
              <p:cNvPr id="502" name="Google Shape;502;p21"/>
              <p:cNvSpPr/>
              <p:nvPr/>
            </p:nvSpPr>
            <p:spPr>
              <a:xfrm>
                <a:off x="-937525" y="2737025"/>
                <a:ext cx="291100" cy="265325"/>
              </a:xfrm>
              <a:custGeom>
                <a:avLst/>
                <a:gdLst/>
                <a:ahLst/>
                <a:cxnLst/>
                <a:rect l="l" t="t" r="r" b="b"/>
                <a:pathLst>
                  <a:path w="11644" h="10613" extrusionOk="0">
                    <a:moveTo>
                      <a:pt x="5911" y="654"/>
                    </a:moveTo>
                    <a:cubicBezTo>
                      <a:pt x="6784" y="654"/>
                      <a:pt x="7675" y="1010"/>
                      <a:pt x="8608" y="1859"/>
                    </a:cubicBezTo>
                    <a:cubicBezTo>
                      <a:pt x="10810" y="3860"/>
                      <a:pt x="10977" y="6729"/>
                      <a:pt x="8808" y="8831"/>
                    </a:cubicBezTo>
                    <a:cubicBezTo>
                      <a:pt x="7989" y="9636"/>
                      <a:pt x="6989" y="9985"/>
                      <a:pt x="5978" y="9985"/>
                    </a:cubicBezTo>
                    <a:cubicBezTo>
                      <a:pt x="4687" y="9985"/>
                      <a:pt x="3377" y="9414"/>
                      <a:pt x="2404" y="8497"/>
                    </a:cubicBezTo>
                    <a:cubicBezTo>
                      <a:pt x="592" y="6783"/>
                      <a:pt x="1008" y="3939"/>
                      <a:pt x="2495" y="2217"/>
                    </a:cubicBezTo>
                    <a:lnTo>
                      <a:pt x="2495" y="2217"/>
                    </a:lnTo>
                    <a:cubicBezTo>
                      <a:pt x="3636" y="1279"/>
                      <a:pt x="4757" y="654"/>
                      <a:pt x="5911" y="654"/>
                    </a:cubicBezTo>
                    <a:close/>
                    <a:moveTo>
                      <a:pt x="6008" y="1"/>
                    </a:moveTo>
                    <a:cubicBezTo>
                      <a:pt x="4804" y="1"/>
                      <a:pt x="3576" y="580"/>
                      <a:pt x="2333" y="1541"/>
                    </a:cubicBezTo>
                    <a:lnTo>
                      <a:pt x="2333" y="1541"/>
                    </a:lnTo>
                    <a:cubicBezTo>
                      <a:pt x="2289" y="1557"/>
                      <a:pt x="2245" y="1584"/>
                      <a:pt x="2204" y="1625"/>
                    </a:cubicBezTo>
                    <a:cubicBezTo>
                      <a:pt x="2184" y="1647"/>
                      <a:pt x="2164" y="1668"/>
                      <a:pt x="2144" y="1689"/>
                    </a:cubicBezTo>
                    <a:lnTo>
                      <a:pt x="2144" y="1689"/>
                    </a:lnTo>
                    <a:cubicBezTo>
                      <a:pt x="2075" y="1745"/>
                      <a:pt x="2006" y="1801"/>
                      <a:pt x="1937" y="1859"/>
                    </a:cubicBezTo>
                    <a:cubicBezTo>
                      <a:pt x="1863" y="1916"/>
                      <a:pt x="1833" y="1986"/>
                      <a:pt x="1836" y="2055"/>
                    </a:cubicBezTo>
                    <a:lnTo>
                      <a:pt x="1836" y="2055"/>
                    </a:lnTo>
                    <a:cubicBezTo>
                      <a:pt x="420" y="3881"/>
                      <a:pt x="0" y="6619"/>
                      <a:pt x="1603" y="8530"/>
                    </a:cubicBezTo>
                    <a:cubicBezTo>
                      <a:pt x="2694" y="9806"/>
                      <a:pt x="4317" y="10612"/>
                      <a:pt x="5941" y="10612"/>
                    </a:cubicBezTo>
                    <a:cubicBezTo>
                      <a:pt x="6950" y="10612"/>
                      <a:pt x="7960" y="10301"/>
                      <a:pt x="8842" y="9598"/>
                    </a:cubicBezTo>
                    <a:cubicBezTo>
                      <a:pt x="11444" y="7563"/>
                      <a:pt x="11644" y="4327"/>
                      <a:pt x="9476" y="1859"/>
                    </a:cubicBezTo>
                    <a:cubicBezTo>
                      <a:pt x="8347" y="558"/>
                      <a:pt x="7189" y="1"/>
                      <a:pt x="60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3" name="Google Shape;503;p21"/>
              <p:cNvSpPr/>
              <p:nvPr/>
            </p:nvSpPr>
            <p:spPr>
              <a:xfrm>
                <a:off x="-846575" y="2888550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0" y="1"/>
                    </a:moveTo>
                    <a:cubicBezTo>
                      <a:pt x="0" y="1"/>
                      <a:pt x="0" y="635"/>
                      <a:pt x="400" y="635"/>
                    </a:cubicBezTo>
                    <a:cubicBezTo>
                      <a:pt x="801" y="635"/>
                      <a:pt x="801" y="1"/>
                      <a:pt x="4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4" name="Google Shape;504;p21"/>
              <p:cNvSpPr/>
              <p:nvPr/>
            </p:nvSpPr>
            <p:spPr>
              <a:xfrm>
                <a:off x="-834075" y="2834350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1" y="1"/>
                    </a:moveTo>
                    <a:cubicBezTo>
                      <a:pt x="0" y="1"/>
                      <a:pt x="0" y="634"/>
                      <a:pt x="401" y="634"/>
                    </a:cubicBezTo>
                    <a:cubicBezTo>
                      <a:pt x="801" y="634"/>
                      <a:pt x="801" y="1"/>
                      <a:pt x="4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5" name="Google Shape;505;p21"/>
              <p:cNvSpPr/>
              <p:nvPr/>
            </p:nvSpPr>
            <p:spPr>
              <a:xfrm>
                <a:off x="-798225" y="2905250"/>
                <a:ext cx="20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4" extrusionOk="0">
                    <a:moveTo>
                      <a:pt x="401" y="0"/>
                    </a:moveTo>
                    <a:cubicBezTo>
                      <a:pt x="1" y="0"/>
                      <a:pt x="1" y="634"/>
                      <a:pt x="401" y="634"/>
                    </a:cubicBezTo>
                    <a:cubicBezTo>
                      <a:pt x="801" y="634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6" name="Google Shape;506;p21"/>
              <p:cNvSpPr/>
              <p:nvPr/>
            </p:nvSpPr>
            <p:spPr>
              <a:xfrm>
                <a:off x="-752350" y="2856875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1" y="0"/>
                    </a:moveTo>
                    <a:cubicBezTo>
                      <a:pt x="0" y="0"/>
                      <a:pt x="0" y="634"/>
                      <a:pt x="401" y="634"/>
                    </a:cubicBezTo>
                    <a:cubicBezTo>
                      <a:pt x="801" y="634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7" name="Google Shape;507;p21"/>
              <p:cNvSpPr/>
              <p:nvPr/>
            </p:nvSpPr>
            <p:spPr>
              <a:xfrm>
                <a:off x="-781550" y="2801000"/>
                <a:ext cx="200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01" extrusionOk="0">
                    <a:moveTo>
                      <a:pt x="401" y="0"/>
                    </a:moveTo>
                    <a:cubicBezTo>
                      <a:pt x="1" y="0"/>
                      <a:pt x="1" y="601"/>
                      <a:pt x="401" y="601"/>
                    </a:cubicBezTo>
                    <a:cubicBezTo>
                      <a:pt x="801" y="601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8" name="Google Shape;508;p21"/>
              <p:cNvSpPr/>
              <p:nvPr/>
            </p:nvSpPr>
            <p:spPr>
              <a:xfrm>
                <a:off x="-792375" y="2859375"/>
                <a:ext cx="20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35" extrusionOk="0">
                    <a:moveTo>
                      <a:pt x="434" y="0"/>
                    </a:moveTo>
                    <a:cubicBezTo>
                      <a:pt x="0" y="0"/>
                      <a:pt x="0" y="634"/>
                      <a:pt x="434" y="634"/>
                    </a:cubicBezTo>
                    <a:cubicBezTo>
                      <a:pt x="834" y="634"/>
                      <a:pt x="834" y="0"/>
                      <a:pt x="43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09" name="Google Shape;509;p21"/>
              <p:cNvSpPr/>
              <p:nvPr/>
            </p:nvSpPr>
            <p:spPr>
              <a:xfrm>
                <a:off x="-737350" y="2916075"/>
                <a:ext cx="200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02" extrusionOk="0">
                    <a:moveTo>
                      <a:pt x="401" y="1"/>
                    </a:moveTo>
                    <a:cubicBezTo>
                      <a:pt x="1" y="1"/>
                      <a:pt x="1" y="601"/>
                      <a:pt x="401" y="601"/>
                    </a:cubicBezTo>
                    <a:cubicBezTo>
                      <a:pt x="801" y="601"/>
                      <a:pt x="801" y="1"/>
                      <a:pt x="4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510" name="Google Shape;510;p21"/>
            <p:cNvSpPr/>
            <p:nvPr/>
          </p:nvSpPr>
          <p:spPr>
            <a:xfrm>
              <a:off x="3965278" y="1446853"/>
              <a:ext cx="191189" cy="174397"/>
            </a:xfrm>
            <a:custGeom>
              <a:avLst/>
              <a:gdLst/>
              <a:ahLst/>
              <a:cxnLst/>
              <a:rect l="l" t="t" r="r" b="b"/>
              <a:pathLst>
                <a:path w="8835" h="8059" extrusionOk="0">
                  <a:moveTo>
                    <a:pt x="4462" y="641"/>
                  </a:moveTo>
                  <a:cubicBezTo>
                    <a:pt x="5100" y="641"/>
                    <a:pt x="5752" y="903"/>
                    <a:pt x="6433" y="1528"/>
                  </a:cubicBezTo>
                  <a:cubicBezTo>
                    <a:pt x="8034" y="2995"/>
                    <a:pt x="8167" y="5063"/>
                    <a:pt x="6600" y="6598"/>
                  </a:cubicBezTo>
                  <a:cubicBezTo>
                    <a:pt x="6004" y="7179"/>
                    <a:pt x="5275" y="7431"/>
                    <a:pt x="4537" y="7431"/>
                  </a:cubicBezTo>
                  <a:cubicBezTo>
                    <a:pt x="3582" y="7431"/>
                    <a:pt x="2612" y="7009"/>
                    <a:pt x="1896" y="6331"/>
                  </a:cubicBezTo>
                  <a:cubicBezTo>
                    <a:pt x="570" y="5071"/>
                    <a:pt x="924" y="2922"/>
                    <a:pt x="2075" y="1684"/>
                  </a:cubicBezTo>
                  <a:lnTo>
                    <a:pt x="2075" y="1684"/>
                  </a:lnTo>
                  <a:cubicBezTo>
                    <a:pt x="2875" y="1055"/>
                    <a:pt x="3658" y="641"/>
                    <a:pt x="4462" y="641"/>
                  </a:cubicBezTo>
                  <a:close/>
                  <a:moveTo>
                    <a:pt x="4548" y="1"/>
                  </a:moveTo>
                  <a:cubicBezTo>
                    <a:pt x="3635" y="1"/>
                    <a:pt x="2706" y="431"/>
                    <a:pt x="1769" y="1149"/>
                  </a:cubicBezTo>
                  <a:lnTo>
                    <a:pt x="1769" y="1149"/>
                  </a:lnTo>
                  <a:cubicBezTo>
                    <a:pt x="1732" y="1165"/>
                    <a:pt x="1696" y="1190"/>
                    <a:pt x="1663" y="1227"/>
                  </a:cubicBezTo>
                  <a:cubicBezTo>
                    <a:pt x="1657" y="1234"/>
                    <a:pt x="1651" y="1240"/>
                    <a:pt x="1645" y="1246"/>
                  </a:cubicBezTo>
                  <a:lnTo>
                    <a:pt x="1645" y="1246"/>
                  </a:lnTo>
                  <a:cubicBezTo>
                    <a:pt x="1584" y="1294"/>
                    <a:pt x="1524" y="1344"/>
                    <a:pt x="1463" y="1394"/>
                  </a:cubicBezTo>
                  <a:cubicBezTo>
                    <a:pt x="1399" y="1451"/>
                    <a:pt x="1368" y="1516"/>
                    <a:pt x="1362" y="1580"/>
                  </a:cubicBezTo>
                  <a:lnTo>
                    <a:pt x="1362" y="1580"/>
                  </a:lnTo>
                  <a:cubicBezTo>
                    <a:pt x="298" y="2970"/>
                    <a:pt x="1" y="5055"/>
                    <a:pt x="1196" y="6464"/>
                  </a:cubicBezTo>
                  <a:cubicBezTo>
                    <a:pt x="2039" y="7451"/>
                    <a:pt x="3275" y="8058"/>
                    <a:pt x="4505" y="8058"/>
                  </a:cubicBezTo>
                  <a:cubicBezTo>
                    <a:pt x="5271" y="8058"/>
                    <a:pt x="6034" y="7823"/>
                    <a:pt x="6700" y="7298"/>
                  </a:cubicBezTo>
                  <a:cubicBezTo>
                    <a:pt x="8701" y="5731"/>
                    <a:pt x="8835" y="3262"/>
                    <a:pt x="7200" y="1394"/>
                  </a:cubicBezTo>
                  <a:cubicBezTo>
                    <a:pt x="6336" y="420"/>
                    <a:pt x="5450" y="1"/>
                    <a:pt x="4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grpSp>
          <p:nvGrpSpPr>
            <p:cNvPr id="511" name="Google Shape;511;p21"/>
            <p:cNvGrpSpPr/>
            <p:nvPr/>
          </p:nvGrpSpPr>
          <p:grpSpPr>
            <a:xfrm>
              <a:off x="4523648" y="2670944"/>
              <a:ext cx="182704" cy="166725"/>
              <a:chOff x="-502237" y="2721850"/>
              <a:chExt cx="220950" cy="201675"/>
            </a:xfrm>
          </p:grpSpPr>
          <p:sp>
            <p:nvSpPr>
              <p:cNvPr id="512" name="Google Shape;512;p21"/>
              <p:cNvSpPr/>
              <p:nvPr/>
            </p:nvSpPr>
            <p:spPr>
              <a:xfrm>
                <a:off x="-502237" y="2721850"/>
                <a:ext cx="22095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067" extrusionOk="0">
                    <a:moveTo>
                      <a:pt x="4490" y="636"/>
                    </a:moveTo>
                    <a:cubicBezTo>
                      <a:pt x="5121" y="636"/>
                      <a:pt x="5764" y="894"/>
                      <a:pt x="6436" y="1510"/>
                    </a:cubicBezTo>
                    <a:cubicBezTo>
                      <a:pt x="8037" y="2978"/>
                      <a:pt x="8171" y="5079"/>
                      <a:pt x="6603" y="6581"/>
                    </a:cubicBezTo>
                    <a:cubicBezTo>
                      <a:pt x="5998" y="7170"/>
                      <a:pt x="5257" y="7428"/>
                      <a:pt x="4509" y="7428"/>
                    </a:cubicBezTo>
                    <a:cubicBezTo>
                      <a:pt x="3564" y="7428"/>
                      <a:pt x="2607" y="7017"/>
                      <a:pt x="1899" y="6347"/>
                    </a:cubicBezTo>
                    <a:cubicBezTo>
                      <a:pt x="574" y="5055"/>
                      <a:pt x="927" y="2907"/>
                      <a:pt x="2076" y="1702"/>
                    </a:cubicBezTo>
                    <a:lnTo>
                      <a:pt x="2076" y="1702"/>
                    </a:lnTo>
                    <a:cubicBezTo>
                      <a:pt x="2885" y="1064"/>
                      <a:pt x="3677" y="636"/>
                      <a:pt x="4490" y="636"/>
                    </a:cubicBezTo>
                    <a:close/>
                    <a:moveTo>
                      <a:pt x="4551" y="0"/>
                    </a:moveTo>
                    <a:cubicBezTo>
                      <a:pt x="3634" y="0"/>
                      <a:pt x="2701" y="435"/>
                      <a:pt x="1760" y="1146"/>
                    </a:cubicBezTo>
                    <a:lnTo>
                      <a:pt x="1760" y="1146"/>
                    </a:lnTo>
                    <a:cubicBezTo>
                      <a:pt x="1727" y="1159"/>
                      <a:pt x="1696" y="1180"/>
                      <a:pt x="1666" y="1210"/>
                    </a:cubicBezTo>
                    <a:cubicBezTo>
                      <a:pt x="1656" y="1220"/>
                      <a:pt x="1646" y="1231"/>
                      <a:pt x="1636" y="1241"/>
                    </a:cubicBezTo>
                    <a:lnTo>
                      <a:pt x="1636" y="1241"/>
                    </a:lnTo>
                    <a:cubicBezTo>
                      <a:pt x="1579" y="1286"/>
                      <a:pt x="1522" y="1331"/>
                      <a:pt x="1466" y="1377"/>
                    </a:cubicBezTo>
                    <a:cubicBezTo>
                      <a:pt x="1405" y="1431"/>
                      <a:pt x="1374" y="1491"/>
                      <a:pt x="1367" y="1552"/>
                    </a:cubicBezTo>
                    <a:lnTo>
                      <a:pt x="1367" y="1552"/>
                    </a:lnTo>
                    <a:cubicBezTo>
                      <a:pt x="274" y="2942"/>
                      <a:pt x="1" y="5037"/>
                      <a:pt x="1199" y="6480"/>
                    </a:cubicBezTo>
                    <a:cubicBezTo>
                      <a:pt x="2037" y="7461"/>
                      <a:pt x="3262" y="8066"/>
                      <a:pt x="4485" y="8066"/>
                    </a:cubicBezTo>
                    <a:cubicBezTo>
                      <a:pt x="5258" y="8066"/>
                      <a:pt x="6031" y="7824"/>
                      <a:pt x="6703" y="7281"/>
                    </a:cubicBezTo>
                    <a:cubicBezTo>
                      <a:pt x="8671" y="5713"/>
                      <a:pt x="8838" y="3278"/>
                      <a:pt x="7203" y="1410"/>
                    </a:cubicBezTo>
                    <a:cubicBezTo>
                      <a:pt x="6339" y="420"/>
                      <a:pt x="5453" y="0"/>
                      <a:pt x="45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13" name="Google Shape;513;p21"/>
              <p:cNvSpPr/>
              <p:nvPr/>
            </p:nvSpPr>
            <p:spPr>
              <a:xfrm>
                <a:off x="-341337" y="2750425"/>
                <a:ext cx="15850" cy="1459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838" extrusionOk="0">
                    <a:moveTo>
                      <a:pt x="317" y="0"/>
                    </a:moveTo>
                    <a:cubicBezTo>
                      <a:pt x="158" y="0"/>
                      <a:pt x="0" y="100"/>
                      <a:pt x="0" y="301"/>
                    </a:cubicBezTo>
                    <a:lnTo>
                      <a:pt x="0" y="5538"/>
                    </a:lnTo>
                    <a:cubicBezTo>
                      <a:pt x="0" y="5738"/>
                      <a:pt x="158" y="5838"/>
                      <a:pt x="317" y="5838"/>
                    </a:cubicBezTo>
                    <a:cubicBezTo>
                      <a:pt x="475" y="5838"/>
                      <a:pt x="634" y="5738"/>
                      <a:pt x="634" y="5538"/>
                    </a:cubicBezTo>
                    <a:lnTo>
                      <a:pt x="634" y="301"/>
                    </a:lnTo>
                    <a:cubicBezTo>
                      <a:pt x="634" y="100"/>
                      <a:pt x="475" y="0"/>
                      <a:pt x="3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14" name="Google Shape;514;p21"/>
              <p:cNvSpPr/>
              <p:nvPr/>
            </p:nvSpPr>
            <p:spPr>
              <a:xfrm>
                <a:off x="-395562" y="2732075"/>
                <a:ext cx="15050" cy="1910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7640" extrusionOk="0">
                    <a:moveTo>
                      <a:pt x="301" y="0"/>
                    </a:moveTo>
                    <a:cubicBezTo>
                      <a:pt x="151" y="0"/>
                      <a:pt x="1" y="101"/>
                      <a:pt x="1" y="301"/>
                    </a:cubicBezTo>
                    <a:lnTo>
                      <a:pt x="1" y="7339"/>
                    </a:lnTo>
                    <a:cubicBezTo>
                      <a:pt x="1" y="7539"/>
                      <a:pt x="151" y="7639"/>
                      <a:pt x="301" y="7639"/>
                    </a:cubicBezTo>
                    <a:cubicBezTo>
                      <a:pt x="451" y="7639"/>
                      <a:pt x="601" y="7539"/>
                      <a:pt x="601" y="7339"/>
                    </a:cubicBezTo>
                    <a:lnTo>
                      <a:pt x="601" y="301"/>
                    </a:lnTo>
                    <a:cubicBezTo>
                      <a:pt x="601" y="101"/>
                      <a:pt x="451" y="0"/>
                      <a:pt x="3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15" name="Google Shape;515;p21"/>
              <p:cNvSpPr/>
              <p:nvPr/>
            </p:nvSpPr>
            <p:spPr>
              <a:xfrm>
                <a:off x="-445587" y="2737900"/>
                <a:ext cx="15875" cy="1676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706" extrusionOk="0">
                    <a:moveTo>
                      <a:pt x="317" y="1"/>
                    </a:moveTo>
                    <a:cubicBezTo>
                      <a:pt x="159" y="1"/>
                      <a:pt x="0" y="101"/>
                      <a:pt x="0" y="301"/>
                    </a:cubicBezTo>
                    <a:lnTo>
                      <a:pt x="0" y="6406"/>
                    </a:lnTo>
                    <a:cubicBezTo>
                      <a:pt x="0" y="6606"/>
                      <a:pt x="159" y="6706"/>
                      <a:pt x="317" y="6706"/>
                    </a:cubicBezTo>
                    <a:cubicBezTo>
                      <a:pt x="476" y="6706"/>
                      <a:pt x="634" y="6606"/>
                      <a:pt x="634" y="6406"/>
                    </a:cubicBezTo>
                    <a:lnTo>
                      <a:pt x="634" y="301"/>
                    </a:lnTo>
                    <a:cubicBezTo>
                      <a:pt x="634" y="101"/>
                      <a:pt x="476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516" name="Google Shape;516;p21"/>
            <p:cNvGrpSpPr/>
            <p:nvPr/>
          </p:nvGrpSpPr>
          <p:grpSpPr>
            <a:xfrm>
              <a:off x="4924770" y="2144269"/>
              <a:ext cx="220042" cy="200559"/>
              <a:chOff x="-937525" y="2737025"/>
              <a:chExt cx="291100" cy="265325"/>
            </a:xfrm>
          </p:grpSpPr>
          <p:sp>
            <p:nvSpPr>
              <p:cNvPr id="517" name="Google Shape;517;p21"/>
              <p:cNvSpPr/>
              <p:nvPr/>
            </p:nvSpPr>
            <p:spPr>
              <a:xfrm>
                <a:off x="-937525" y="2737025"/>
                <a:ext cx="291100" cy="265325"/>
              </a:xfrm>
              <a:custGeom>
                <a:avLst/>
                <a:gdLst/>
                <a:ahLst/>
                <a:cxnLst/>
                <a:rect l="l" t="t" r="r" b="b"/>
                <a:pathLst>
                  <a:path w="11644" h="10613" extrusionOk="0">
                    <a:moveTo>
                      <a:pt x="5911" y="654"/>
                    </a:moveTo>
                    <a:cubicBezTo>
                      <a:pt x="6784" y="654"/>
                      <a:pt x="7675" y="1010"/>
                      <a:pt x="8608" y="1859"/>
                    </a:cubicBezTo>
                    <a:cubicBezTo>
                      <a:pt x="10810" y="3860"/>
                      <a:pt x="10977" y="6729"/>
                      <a:pt x="8808" y="8831"/>
                    </a:cubicBezTo>
                    <a:cubicBezTo>
                      <a:pt x="7989" y="9636"/>
                      <a:pt x="6989" y="9985"/>
                      <a:pt x="5978" y="9985"/>
                    </a:cubicBezTo>
                    <a:cubicBezTo>
                      <a:pt x="4687" y="9985"/>
                      <a:pt x="3377" y="9414"/>
                      <a:pt x="2404" y="8497"/>
                    </a:cubicBezTo>
                    <a:cubicBezTo>
                      <a:pt x="592" y="6783"/>
                      <a:pt x="1008" y="3939"/>
                      <a:pt x="2495" y="2217"/>
                    </a:cubicBezTo>
                    <a:lnTo>
                      <a:pt x="2495" y="2217"/>
                    </a:lnTo>
                    <a:cubicBezTo>
                      <a:pt x="3636" y="1279"/>
                      <a:pt x="4757" y="654"/>
                      <a:pt x="5911" y="654"/>
                    </a:cubicBezTo>
                    <a:close/>
                    <a:moveTo>
                      <a:pt x="6008" y="1"/>
                    </a:moveTo>
                    <a:cubicBezTo>
                      <a:pt x="4804" y="1"/>
                      <a:pt x="3576" y="580"/>
                      <a:pt x="2333" y="1541"/>
                    </a:cubicBezTo>
                    <a:lnTo>
                      <a:pt x="2333" y="1541"/>
                    </a:lnTo>
                    <a:cubicBezTo>
                      <a:pt x="2289" y="1557"/>
                      <a:pt x="2245" y="1584"/>
                      <a:pt x="2204" y="1625"/>
                    </a:cubicBezTo>
                    <a:cubicBezTo>
                      <a:pt x="2184" y="1647"/>
                      <a:pt x="2164" y="1668"/>
                      <a:pt x="2144" y="1689"/>
                    </a:cubicBezTo>
                    <a:lnTo>
                      <a:pt x="2144" y="1689"/>
                    </a:lnTo>
                    <a:cubicBezTo>
                      <a:pt x="2075" y="1745"/>
                      <a:pt x="2006" y="1801"/>
                      <a:pt x="1937" y="1859"/>
                    </a:cubicBezTo>
                    <a:cubicBezTo>
                      <a:pt x="1863" y="1916"/>
                      <a:pt x="1833" y="1986"/>
                      <a:pt x="1836" y="2055"/>
                    </a:cubicBezTo>
                    <a:lnTo>
                      <a:pt x="1836" y="2055"/>
                    </a:lnTo>
                    <a:cubicBezTo>
                      <a:pt x="420" y="3881"/>
                      <a:pt x="0" y="6619"/>
                      <a:pt x="1603" y="8530"/>
                    </a:cubicBezTo>
                    <a:cubicBezTo>
                      <a:pt x="2694" y="9806"/>
                      <a:pt x="4317" y="10612"/>
                      <a:pt x="5941" y="10612"/>
                    </a:cubicBezTo>
                    <a:cubicBezTo>
                      <a:pt x="6950" y="10612"/>
                      <a:pt x="7960" y="10301"/>
                      <a:pt x="8842" y="9598"/>
                    </a:cubicBezTo>
                    <a:cubicBezTo>
                      <a:pt x="11444" y="7563"/>
                      <a:pt x="11644" y="4327"/>
                      <a:pt x="9476" y="1859"/>
                    </a:cubicBezTo>
                    <a:cubicBezTo>
                      <a:pt x="8347" y="558"/>
                      <a:pt x="7189" y="1"/>
                      <a:pt x="600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18" name="Google Shape;518;p21"/>
              <p:cNvSpPr/>
              <p:nvPr/>
            </p:nvSpPr>
            <p:spPr>
              <a:xfrm>
                <a:off x="-846575" y="2888550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0" y="1"/>
                    </a:moveTo>
                    <a:cubicBezTo>
                      <a:pt x="0" y="1"/>
                      <a:pt x="0" y="635"/>
                      <a:pt x="400" y="635"/>
                    </a:cubicBezTo>
                    <a:cubicBezTo>
                      <a:pt x="801" y="635"/>
                      <a:pt x="801" y="1"/>
                      <a:pt x="4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19" name="Google Shape;519;p21"/>
              <p:cNvSpPr/>
              <p:nvPr/>
            </p:nvSpPr>
            <p:spPr>
              <a:xfrm>
                <a:off x="-834075" y="2834350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1" y="1"/>
                    </a:moveTo>
                    <a:cubicBezTo>
                      <a:pt x="0" y="1"/>
                      <a:pt x="0" y="634"/>
                      <a:pt x="401" y="634"/>
                    </a:cubicBezTo>
                    <a:cubicBezTo>
                      <a:pt x="801" y="634"/>
                      <a:pt x="801" y="1"/>
                      <a:pt x="4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0" name="Google Shape;520;p21"/>
              <p:cNvSpPr/>
              <p:nvPr/>
            </p:nvSpPr>
            <p:spPr>
              <a:xfrm>
                <a:off x="-798225" y="2905250"/>
                <a:ext cx="20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4" extrusionOk="0">
                    <a:moveTo>
                      <a:pt x="401" y="0"/>
                    </a:moveTo>
                    <a:cubicBezTo>
                      <a:pt x="1" y="0"/>
                      <a:pt x="1" y="634"/>
                      <a:pt x="401" y="634"/>
                    </a:cubicBezTo>
                    <a:cubicBezTo>
                      <a:pt x="801" y="634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1" name="Google Shape;521;p21"/>
              <p:cNvSpPr/>
              <p:nvPr/>
            </p:nvSpPr>
            <p:spPr>
              <a:xfrm>
                <a:off x="-752350" y="2856875"/>
                <a:ext cx="200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35" extrusionOk="0">
                    <a:moveTo>
                      <a:pt x="401" y="0"/>
                    </a:moveTo>
                    <a:cubicBezTo>
                      <a:pt x="0" y="0"/>
                      <a:pt x="0" y="634"/>
                      <a:pt x="401" y="634"/>
                    </a:cubicBezTo>
                    <a:cubicBezTo>
                      <a:pt x="801" y="634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2" name="Google Shape;522;p21"/>
              <p:cNvSpPr/>
              <p:nvPr/>
            </p:nvSpPr>
            <p:spPr>
              <a:xfrm>
                <a:off x="-781550" y="2801000"/>
                <a:ext cx="200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01" extrusionOk="0">
                    <a:moveTo>
                      <a:pt x="401" y="0"/>
                    </a:moveTo>
                    <a:cubicBezTo>
                      <a:pt x="1" y="0"/>
                      <a:pt x="1" y="601"/>
                      <a:pt x="401" y="601"/>
                    </a:cubicBezTo>
                    <a:cubicBezTo>
                      <a:pt x="801" y="601"/>
                      <a:pt x="801" y="0"/>
                      <a:pt x="4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3" name="Google Shape;523;p21"/>
              <p:cNvSpPr/>
              <p:nvPr/>
            </p:nvSpPr>
            <p:spPr>
              <a:xfrm>
                <a:off x="-792375" y="2859375"/>
                <a:ext cx="20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35" extrusionOk="0">
                    <a:moveTo>
                      <a:pt x="434" y="0"/>
                    </a:moveTo>
                    <a:cubicBezTo>
                      <a:pt x="0" y="0"/>
                      <a:pt x="0" y="634"/>
                      <a:pt x="434" y="634"/>
                    </a:cubicBezTo>
                    <a:cubicBezTo>
                      <a:pt x="834" y="634"/>
                      <a:pt x="834" y="0"/>
                      <a:pt x="43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4" name="Google Shape;524;p21"/>
              <p:cNvSpPr/>
              <p:nvPr/>
            </p:nvSpPr>
            <p:spPr>
              <a:xfrm>
                <a:off x="-737350" y="2916075"/>
                <a:ext cx="200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02" extrusionOk="0">
                    <a:moveTo>
                      <a:pt x="401" y="1"/>
                    </a:moveTo>
                    <a:cubicBezTo>
                      <a:pt x="1" y="1"/>
                      <a:pt x="1" y="601"/>
                      <a:pt x="401" y="601"/>
                    </a:cubicBezTo>
                    <a:cubicBezTo>
                      <a:pt x="801" y="601"/>
                      <a:pt x="801" y="1"/>
                      <a:pt x="4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525" name="Google Shape;525;p21"/>
            <p:cNvSpPr/>
            <p:nvPr/>
          </p:nvSpPr>
          <p:spPr>
            <a:xfrm>
              <a:off x="5322253" y="2344828"/>
              <a:ext cx="191189" cy="174397"/>
            </a:xfrm>
            <a:custGeom>
              <a:avLst/>
              <a:gdLst/>
              <a:ahLst/>
              <a:cxnLst/>
              <a:rect l="l" t="t" r="r" b="b"/>
              <a:pathLst>
                <a:path w="8835" h="8059" extrusionOk="0">
                  <a:moveTo>
                    <a:pt x="4462" y="641"/>
                  </a:moveTo>
                  <a:cubicBezTo>
                    <a:pt x="5100" y="641"/>
                    <a:pt x="5752" y="903"/>
                    <a:pt x="6433" y="1528"/>
                  </a:cubicBezTo>
                  <a:cubicBezTo>
                    <a:pt x="8034" y="2995"/>
                    <a:pt x="8167" y="5063"/>
                    <a:pt x="6600" y="6598"/>
                  </a:cubicBezTo>
                  <a:cubicBezTo>
                    <a:pt x="6004" y="7179"/>
                    <a:pt x="5275" y="7431"/>
                    <a:pt x="4537" y="7431"/>
                  </a:cubicBezTo>
                  <a:cubicBezTo>
                    <a:pt x="3582" y="7431"/>
                    <a:pt x="2612" y="7009"/>
                    <a:pt x="1896" y="6331"/>
                  </a:cubicBezTo>
                  <a:cubicBezTo>
                    <a:pt x="570" y="5071"/>
                    <a:pt x="924" y="2922"/>
                    <a:pt x="2075" y="1684"/>
                  </a:cubicBezTo>
                  <a:lnTo>
                    <a:pt x="2075" y="1684"/>
                  </a:lnTo>
                  <a:cubicBezTo>
                    <a:pt x="2875" y="1055"/>
                    <a:pt x="3658" y="641"/>
                    <a:pt x="4462" y="641"/>
                  </a:cubicBezTo>
                  <a:close/>
                  <a:moveTo>
                    <a:pt x="4548" y="1"/>
                  </a:moveTo>
                  <a:cubicBezTo>
                    <a:pt x="3635" y="1"/>
                    <a:pt x="2706" y="431"/>
                    <a:pt x="1769" y="1149"/>
                  </a:cubicBezTo>
                  <a:lnTo>
                    <a:pt x="1769" y="1149"/>
                  </a:lnTo>
                  <a:cubicBezTo>
                    <a:pt x="1732" y="1165"/>
                    <a:pt x="1696" y="1190"/>
                    <a:pt x="1663" y="1227"/>
                  </a:cubicBezTo>
                  <a:cubicBezTo>
                    <a:pt x="1657" y="1234"/>
                    <a:pt x="1651" y="1240"/>
                    <a:pt x="1645" y="1246"/>
                  </a:cubicBezTo>
                  <a:lnTo>
                    <a:pt x="1645" y="1246"/>
                  </a:lnTo>
                  <a:cubicBezTo>
                    <a:pt x="1584" y="1294"/>
                    <a:pt x="1524" y="1344"/>
                    <a:pt x="1463" y="1394"/>
                  </a:cubicBezTo>
                  <a:cubicBezTo>
                    <a:pt x="1399" y="1451"/>
                    <a:pt x="1368" y="1516"/>
                    <a:pt x="1362" y="1580"/>
                  </a:cubicBezTo>
                  <a:lnTo>
                    <a:pt x="1362" y="1580"/>
                  </a:lnTo>
                  <a:cubicBezTo>
                    <a:pt x="298" y="2970"/>
                    <a:pt x="1" y="5055"/>
                    <a:pt x="1196" y="6464"/>
                  </a:cubicBezTo>
                  <a:cubicBezTo>
                    <a:pt x="2039" y="7451"/>
                    <a:pt x="3275" y="8058"/>
                    <a:pt x="4505" y="8058"/>
                  </a:cubicBezTo>
                  <a:cubicBezTo>
                    <a:pt x="5271" y="8058"/>
                    <a:pt x="6034" y="7823"/>
                    <a:pt x="6700" y="7298"/>
                  </a:cubicBezTo>
                  <a:cubicBezTo>
                    <a:pt x="8701" y="5731"/>
                    <a:pt x="8835" y="3262"/>
                    <a:pt x="7200" y="1394"/>
                  </a:cubicBezTo>
                  <a:cubicBezTo>
                    <a:pt x="6336" y="420"/>
                    <a:pt x="5450" y="1"/>
                    <a:pt x="4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grpSp>
          <p:nvGrpSpPr>
            <p:cNvPr id="526" name="Google Shape;526;p21"/>
            <p:cNvGrpSpPr/>
            <p:nvPr/>
          </p:nvGrpSpPr>
          <p:grpSpPr>
            <a:xfrm>
              <a:off x="5416623" y="1810119"/>
              <a:ext cx="182704" cy="166725"/>
              <a:chOff x="-502237" y="2721850"/>
              <a:chExt cx="220950" cy="201675"/>
            </a:xfrm>
          </p:grpSpPr>
          <p:sp>
            <p:nvSpPr>
              <p:cNvPr id="527" name="Google Shape;527;p21"/>
              <p:cNvSpPr/>
              <p:nvPr/>
            </p:nvSpPr>
            <p:spPr>
              <a:xfrm>
                <a:off x="-502237" y="2721850"/>
                <a:ext cx="220950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067" extrusionOk="0">
                    <a:moveTo>
                      <a:pt x="4490" y="636"/>
                    </a:moveTo>
                    <a:cubicBezTo>
                      <a:pt x="5121" y="636"/>
                      <a:pt x="5764" y="894"/>
                      <a:pt x="6436" y="1510"/>
                    </a:cubicBezTo>
                    <a:cubicBezTo>
                      <a:pt x="8037" y="2978"/>
                      <a:pt x="8171" y="5079"/>
                      <a:pt x="6603" y="6581"/>
                    </a:cubicBezTo>
                    <a:cubicBezTo>
                      <a:pt x="5998" y="7170"/>
                      <a:pt x="5257" y="7428"/>
                      <a:pt x="4509" y="7428"/>
                    </a:cubicBezTo>
                    <a:cubicBezTo>
                      <a:pt x="3564" y="7428"/>
                      <a:pt x="2607" y="7017"/>
                      <a:pt x="1899" y="6347"/>
                    </a:cubicBezTo>
                    <a:cubicBezTo>
                      <a:pt x="574" y="5055"/>
                      <a:pt x="927" y="2907"/>
                      <a:pt x="2076" y="1702"/>
                    </a:cubicBezTo>
                    <a:lnTo>
                      <a:pt x="2076" y="1702"/>
                    </a:lnTo>
                    <a:cubicBezTo>
                      <a:pt x="2885" y="1064"/>
                      <a:pt x="3677" y="636"/>
                      <a:pt x="4490" y="636"/>
                    </a:cubicBezTo>
                    <a:close/>
                    <a:moveTo>
                      <a:pt x="4551" y="0"/>
                    </a:moveTo>
                    <a:cubicBezTo>
                      <a:pt x="3634" y="0"/>
                      <a:pt x="2701" y="435"/>
                      <a:pt x="1760" y="1146"/>
                    </a:cubicBezTo>
                    <a:lnTo>
                      <a:pt x="1760" y="1146"/>
                    </a:lnTo>
                    <a:cubicBezTo>
                      <a:pt x="1727" y="1159"/>
                      <a:pt x="1696" y="1180"/>
                      <a:pt x="1666" y="1210"/>
                    </a:cubicBezTo>
                    <a:cubicBezTo>
                      <a:pt x="1656" y="1220"/>
                      <a:pt x="1646" y="1231"/>
                      <a:pt x="1636" y="1241"/>
                    </a:cubicBezTo>
                    <a:lnTo>
                      <a:pt x="1636" y="1241"/>
                    </a:lnTo>
                    <a:cubicBezTo>
                      <a:pt x="1579" y="1286"/>
                      <a:pt x="1522" y="1331"/>
                      <a:pt x="1466" y="1377"/>
                    </a:cubicBezTo>
                    <a:cubicBezTo>
                      <a:pt x="1405" y="1431"/>
                      <a:pt x="1374" y="1491"/>
                      <a:pt x="1367" y="1552"/>
                    </a:cubicBezTo>
                    <a:lnTo>
                      <a:pt x="1367" y="1552"/>
                    </a:lnTo>
                    <a:cubicBezTo>
                      <a:pt x="274" y="2942"/>
                      <a:pt x="1" y="5037"/>
                      <a:pt x="1199" y="6480"/>
                    </a:cubicBezTo>
                    <a:cubicBezTo>
                      <a:pt x="2037" y="7461"/>
                      <a:pt x="3262" y="8066"/>
                      <a:pt x="4485" y="8066"/>
                    </a:cubicBezTo>
                    <a:cubicBezTo>
                      <a:pt x="5258" y="8066"/>
                      <a:pt x="6031" y="7824"/>
                      <a:pt x="6703" y="7281"/>
                    </a:cubicBezTo>
                    <a:cubicBezTo>
                      <a:pt x="8671" y="5713"/>
                      <a:pt x="8838" y="3278"/>
                      <a:pt x="7203" y="1410"/>
                    </a:cubicBezTo>
                    <a:cubicBezTo>
                      <a:pt x="6339" y="420"/>
                      <a:pt x="5453" y="0"/>
                      <a:pt x="45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8" name="Google Shape;528;p21"/>
              <p:cNvSpPr/>
              <p:nvPr/>
            </p:nvSpPr>
            <p:spPr>
              <a:xfrm>
                <a:off x="-341337" y="2750425"/>
                <a:ext cx="15850" cy="1459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838" extrusionOk="0">
                    <a:moveTo>
                      <a:pt x="317" y="0"/>
                    </a:moveTo>
                    <a:cubicBezTo>
                      <a:pt x="158" y="0"/>
                      <a:pt x="0" y="100"/>
                      <a:pt x="0" y="301"/>
                    </a:cubicBezTo>
                    <a:lnTo>
                      <a:pt x="0" y="5538"/>
                    </a:lnTo>
                    <a:cubicBezTo>
                      <a:pt x="0" y="5738"/>
                      <a:pt x="158" y="5838"/>
                      <a:pt x="317" y="5838"/>
                    </a:cubicBezTo>
                    <a:cubicBezTo>
                      <a:pt x="475" y="5838"/>
                      <a:pt x="634" y="5738"/>
                      <a:pt x="634" y="5538"/>
                    </a:cubicBezTo>
                    <a:lnTo>
                      <a:pt x="634" y="301"/>
                    </a:lnTo>
                    <a:cubicBezTo>
                      <a:pt x="634" y="100"/>
                      <a:pt x="475" y="0"/>
                      <a:pt x="3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29" name="Google Shape;529;p21"/>
              <p:cNvSpPr/>
              <p:nvPr/>
            </p:nvSpPr>
            <p:spPr>
              <a:xfrm>
                <a:off x="-395562" y="2732075"/>
                <a:ext cx="15050" cy="1910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7640" extrusionOk="0">
                    <a:moveTo>
                      <a:pt x="301" y="0"/>
                    </a:moveTo>
                    <a:cubicBezTo>
                      <a:pt x="151" y="0"/>
                      <a:pt x="1" y="101"/>
                      <a:pt x="1" y="301"/>
                    </a:cubicBezTo>
                    <a:lnTo>
                      <a:pt x="1" y="7339"/>
                    </a:lnTo>
                    <a:cubicBezTo>
                      <a:pt x="1" y="7539"/>
                      <a:pt x="151" y="7639"/>
                      <a:pt x="301" y="7639"/>
                    </a:cubicBezTo>
                    <a:cubicBezTo>
                      <a:pt x="451" y="7639"/>
                      <a:pt x="601" y="7539"/>
                      <a:pt x="601" y="7339"/>
                    </a:cubicBezTo>
                    <a:lnTo>
                      <a:pt x="601" y="301"/>
                    </a:lnTo>
                    <a:cubicBezTo>
                      <a:pt x="601" y="101"/>
                      <a:pt x="451" y="0"/>
                      <a:pt x="3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530" name="Google Shape;530;p21"/>
              <p:cNvSpPr/>
              <p:nvPr/>
            </p:nvSpPr>
            <p:spPr>
              <a:xfrm>
                <a:off x="-445587" y="2737900"/>
                <a:ext cx="15875" cy="1676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706" extrusionOk="0">
                    <a:moveTo>
                      <a:pt x="317" y="1"/>
                    </a:moveTo>
                    <a:cubicBezTo>
                      <a:pt x="159" y="1"/>
                      <a:pt x="0" y="101"/>
                      <a:pt x="0" y="301"/>
                    </a:cubicBezTo>
                    <a:lnTo>
                      <a:pt x="0" y="6406"/>
                    </a:lnTo>
                    <a:cubicBezTo>
                      <a:pt x="0" y="6606"/>
                      <a:pt x="159" y="6706"/>
                      <a:pt x="317" y="6706"/>
                    </a:cubicBezTo>
                    <a:cubicBezTo>
                      <a:pt x="476" y="6706"/>
                      <a:pt x="634" y="6606"/>
                      <a:pt x="634" y="6406"/>
                    </a:cubicBezTo>
                    <a:lnTo>
                      <a:pt x="634" y="301"/>
                    </a:lnTo>
                    <a:cubicBezTo>
                      <a:pt x="634" y="101"/>
                      <a:pt x="476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2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536" name="Google Shape;536;p22"/>
          <p:cNvGrpSpPr/>
          <p:nvPr/>
        </p:nvGrpSpPr>
        <p:grpSpPr>
          <a:xfrm>
            <a:off x="6177263" y="3041900"/>
            <a:ext cx="2162100" cy="1251699"/>
            <a:chOff x="6119900" y="2737100"/>
            <a:chExt cx="2162100" cy="1251699"/>
          </a:xfrm>
        </p:grpSpPr>
        <p:sp>
          <p:nvSpPr>
            <p:cNvPr id="537" name="Google Shape;537;p22"/>
            <p:cNvSpPr txBox="1"/>
            <p:nvPr/>
          </p:nvSpPr>
          <p:spPr>
            <a:xfrm>
              <a:off x="6119900" y="2737100"/>
              <a:ext cx="2162100" cy="343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 sz="17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538" name="Google Shape;538;p22"/>
            <p:cNvSpPr txBox="1"/>
            <p:nvPr/>
          </p:nvSpPr>
          <p:spPr>
            <a:xfrm>
              <a:off x="6119900" y="3080399"/>
              <a:ext cx="2162100" cy="90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Neptune is the farthest planet from the Sun and the fourth-largest by diameter in the Solar System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39" name="Google Shape;539;p22"/>
          <p:cNvGrpSpPr/>
          <p:nvPr/>
        </p:nvGrpSpPr>
        <p:grpSpPr>
          <a:xfrm>
            <a:off x="6280286" y="1596100"/>
            <a:ext cx="1796316" cy="201900"/>
            <a:chOff x="6222924" y="1291300"/>
            <a:chExt cx="1796316" cy="201900"/>
          </a:xfrm>
        </p:grpSpPr>
        <p:sp>
          <p:nvSpPr>
            <p:cNvPr id="540" name="Google Shape;540;p22"/>
            <p:cNvSpPr/>
            <p:nvPr/>
          </p:nvSpPr>
          <p:spPr>
            <a:xfrm>
              <a:off x="6222924" y="1316939"/>
              <a:ext cx="478800" cy="1506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541" name="Google Shape;541;p22"/>
            <p:cNvSpPr txBox="1"/>
            <p:nvPr/>
          </p:nvSpPr>
          <p:spPr>
            <a:xfrm>
              <a:off x="6900839" y="1291300"/>
              <a:ext cx="1118400" cy="20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42" name="Google Shape;542;p22"/>
          <p:cNvGrpSpPr/>
          <p:nvPr/>
        </p:nvGrpSpPr>
        <p:grpSpPr>
          <a:xfrm>
            <a:off x="6280286" y="1933967"/>
            <a:ext cx="1796316" cy="201900"/>
            <a:chOff x="6222924" y="1629167"/>
            <a:chExt cx="1796316" cy="201900"/>
          </a:xfrm>
        </p:grpSpPr>
        <p:sp>
          <p:nvSpPr>
            <p:cNvPr id="543" name="Google Shape;543;p22"/>
            <p:cNvSpPr/>
            <p:nvPr/>
          </p:nvSpPr>
          <p:spPr>
            <a:xfrm>
              <a:off x="6222924" y="1654789"/>
              <a:ext cx="478800" cy="1506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544" name="Google Shape;544;p22"/>
            <p:cNvSpPr txBox="1"/>
            <p:nvPr/>
          </p:nvSpPr>
          <p:spPr>
            <a:xfrm>
              <a:off x="6900839" y="1629167"/>
              <a:ext cx="1118400" cy="20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45" name="Google Shape;545;p22"/>
          <p:cNvGrpSpPr/>
          <p:nvPr/>
        </p:nvGrpSpPr>
        <p:grpSpPr>
          <a:xfrm>
            <a:off x="6280286" y="2271819"/>
            <a:ext cx="1796316" cy="201900"/>
            <a:chOff x="6222924" y="1967019"/>
            <a:chExt cx="1796316" cy="201900"/>
          </a:xfrm>
        </p:grpSpPr>
        <p:sp>
          <p:nvSpPr>
            <p:cNvPr id="546" name="Google Shape;546;p22"/>
            <p:cNvSpPr/>
            <p:nvPr/>
          </p:nvSpPr>
          <p:spPr>
            <a:xfrm>
              <a:off x="6222924" y="1992639"/>
              <a:ext cx="478800" cy="1506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547" name="Google Shape;547;p22"/>
            <p:cNvSpPr txBox="1"/>
            <p:nvPr/>
          </p:nvSpPr>
          <p:spPr>
            <a:xfrm>
              <a:off x="6900839" y="1967019"/>
              <a:ext cx="1118400" cy="20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48" name="Google Shape;548;p22"/>
          <p:cNvGrpSpPr/>
          <p:nvPr/>
        </p:nvGrpSpPr>
        <p:grpSpPr>
          <a:xfrm>
            <a:off x="6280286" y="2609672"/>
            <a:ext cx="1796316" cy="201900"/>
            <a:chOff x="6222924" y="2304872"/>
            <a:chExt cx="1796316" cy="201900"/>
          </a:xfrm>
        </p:grpSpPr>
        <p:sp>
          <p:nvSpPr>
            <p:cNvPr id="549" name="Google Shape;549;p22"/>
            <p:cNvSpPr/>
            <p:nvPr/>
          </p:nvSpPr>
          <p:spPr>
            <a:xfrm>
              <a:off x="6222924" y="2330489"/>
              <a:ext cx="478800" cy="150600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550" name="Google Shape;550;p22"/>
            <p:cNvSpPr txBox="1"/>
            <p:nvPr/>
          </p:nvSpPr>
          <p:spPr>
            <a:xfrm>
              <a:off x="6900839" y="2304872"/>
              <a:ext cx="1118400" cy="201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43434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grpSp>
        <p:nvGrpSpPr>
          <p:cNvPr id="551" name="Google Shape;551;p22"/>
          <p:cNvGrpSpPr/>
          <p:nvPr/>
        </p:nvGrpSpPr>
        <p:grpSpPr>
          <a:xfrm>
            <a:off x="804690" y="1785953"/>
            <a:ext cx="5152119" cy="2546294"/>
            <a:chOff x="793334" y="1192826"/>
            <a:chExt cx="2665073" cy="1317140"/>
          </a:xfrm>
        </p:grpSpPr>
        <p:sp>
          <p:nvSpPr>
            <p:cNvPr id="552" name="Google Shape;552;p2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2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2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2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2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2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2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2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2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2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2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2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2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2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2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2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2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2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2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2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2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2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2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2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2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2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2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2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2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2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2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2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2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2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2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2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2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2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2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2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2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2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2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2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2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2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2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2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2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2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2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2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2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2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2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2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2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2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2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2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2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2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2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2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2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2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2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2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2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2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2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2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2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2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2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2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2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2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2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2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2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2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2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2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2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2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2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2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3" name="Google Shape;4523;p23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4524" name="Google Shape;4524;p23"/>
          <p:cNvGrpSpPr/>
          <p:nvPr/>
        </p:nvGrpSpPr>
        <p:grpSpPr>
          <a:xfrm>
            <a:off x="1735693" y="1239100"/>
            <a:ext cx="5672618" cy="3367757"/>
            <a:chOff x="3597785" y="3065882"/>
            <a:chExt cx="2241344" cy="1330656"/>
          </a:xfrm>
        </p:grpSpPr>
        <p:grpSp>
          <p:nvGrpSpPr>
            <p:cNvPr id="4525" name="Google Shape;4525;p2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526" name="Google Shape;4526;p2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accent3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27" name="Google Shape;4527;p2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528" name="Google Shape;4528;p2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9" name="Google Shape;4529;p2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0" name="Google Shape;4530;p2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531" name="Google Shape;4531;p2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2" name="Google Shape;4532;p2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33" name="Google Shape;4533;p2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534" name="Google Shape;4534;p2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535" name="Google Shape;4535;p2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6" name="Google Shape;4536;p2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7" name="Google Shape;4537;p2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538" name="Google Shape;4538;p2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9" name="Google Shape;4539;p2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0" name="Google Shape;4540;p2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541" name="Google Shape;4541;p2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2" name="Google Shape;4542;p2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3" name="Google Shape;4543;p2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544" name="Google Shape;4544;p2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5" name="Google Shape;4545;p2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6" name="Google Shape;4546;p2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547" name="Google Shape;4547;p2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8" name="Google Shape;4548;p2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49" name="Google Shape;4549;p2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550" name="Google Shape;4550;p2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551" name="Google Shape;4551;p2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2" name="Google Shape;4552;p2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3" name="Google Shape;4553;p2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4" name="Google Shape;4554;p2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5" name="Google Shape;4555;p2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6" name="Google Shape;4556;p2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7" name="Google Shape;4557;p2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558" name="Google Shape;4558;p2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9" name="Google Shape;4559;p2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0" name="Google Shape;4560;p2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561" name="Google Shape;4561;p2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2" name="Google Shape;4562;p2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3" name="Google Shape;4563;p2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564" name="Google Shape;4564;p2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5" name="Google Shape;4565;p2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6" name="Google Shape;4566;p2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567" name="Google Shape;4567;p2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8" name="Google Shape;4568;p2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9" name="Google Shape;4569;p2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570" name="Google Shape;4570;p2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1" name="Google Shape;4571;p2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2" name="Google Shape;4572;p2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573" name="Google Shape;4573;p2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4" name="Google Shape;4574;p2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5" name="Google Shape;4575;p2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576" name="Google Shape;4576;p2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7" name="Google Shape;4577;p2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78" name="Google Shape;4578;p2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579" name="Google Shape;4579;p2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580" name="Google Shape;4580;p2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2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2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3" name="Google Shape;4583;p2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584" name="Google Shape;4584;p2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2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6" name="Google Shape;4586;p2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587" name="Google Shape;4587;p2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2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9" name="Google Shape;4589;p2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590" name="Google Shape;4590;p2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2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2" name="Google Shape;4592;p2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593" name="Google Shape;4593;p2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2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95" name="Google Shape;4595;p2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596" name="Google Shape;4596;p2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597" name="Google Shape;4597;p2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2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2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2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1" name="Google Shape;4601;p2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602" name="Google Shape;4602;p2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2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4" name="Google Shape;4604;p2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605" name="Google Shape;4605;p2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2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7" name="Google Shape;4607;p2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608" name="Google Shape;4608;p2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9" name="Google Shape;4609;p2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0" name="Google Shape;4610;p2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611" name="Google Shape;4611;p2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2" name="Google Shape;4612;p2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3" name="Google Shape;4613;p2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614" name="Google Shape;4614;p2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5" name="Google Shape;4615;p2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6" name="Google Shape;4616;p2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617" name="Google Shape;4617;p2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8" name="Google Shape;4618;p2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19" name="Google Shape;4619;p2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620" name="Google Shape;4620;p2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accent3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21" name="Google Shape;4621;p2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622" name="Google Shape;4622;p2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3" name="Google Shape;4623;p2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4" name="Google Shape;4624;p2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625" name="Google Shape;4625;p2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6" name="Google Shape;4626;p2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27" name="Google Shape;4627;p2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628" name="Google Shape;4628;p2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629" name="Google Shape;4629;p2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0" name="Google Shape;4630;p2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" name="Google Shape;4631;p2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2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3" name="Google Shape;4633;p2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4" name="Google Shape;4634;p2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5" name="Google Shape;4635;p2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636" name="Google Shape;4636;p2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2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8" name="Google Shape;4638;p2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639" name="Google Shape;4639;p2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0" name="Google Shape;4640;p2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1" name="Google Shape;4641;p2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642" name="Google Shape;4642;p2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3" name="Google Shape;4643;p2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4" name="Google Shape;4644;p2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645" name="Google Shape;4645;p2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6" name="Google Shape;4646;p2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7" name="Google Shape;4647;p2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648" name="Google Shape;4648;p2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9" name="Google Shape;4649;p2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0" name="Google Shape;4650;p2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651" name="Google Shape;4651;p2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2" name="Google Shape;4652;p2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3" name="Google Shape;4653;p2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654" name="Google Shape;4654;p2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2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6" name="Google Shape;4656;p2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657" name="Google Shape;4657;p2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2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9" name="Google Shape;4659;p2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660" name="Google Shape;4660;p2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2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62" name="Google Shape;4662;p2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663" name="Google Shape;4663;p2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664" name="Google Shape;4664;p2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2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6" name="Google Shape;4666;p2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7" name="Google Shape;4667;p2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2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2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0" name="Google Shape;4670;p2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2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2" name="Google Shape;4672;p2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3" name="Google Shape;4673;p2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2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5" name="Google Shape;4675;p2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6" name="Google Shape;4676;p2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2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8" name="Google Shape;4678;p2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9" name="Google Shape;4679;p2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0" name="Google Shape;4680;p2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1" name="Google Shape;4681;p2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682" name="Google Shape;4682;p2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3" name="Google Shape;4683;p2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4" name="Google Shape;4684;p2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685" name="Google Shape;4685;p2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6" name="Google Shape;4686;p2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7" name="Google Shape;4687;p2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688" name="Google Shape;4688;p2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9" name="Google Shape;4689;p2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0" name="Google Shape;4690;p2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691" name="Google Shape;4691;p2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2" name="Google Shape;4692;p2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3" name="Google Shape;4693;p2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694" name="Google Shape;4694;p2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5" name="Google Shape;4695;p2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6" name="Google Shape;4696;p2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697" name="Google Shape;4697;p2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8" name="Google Shape;4698;p2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9" name="Google Shape;4699;p2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4700" name="Google Shape;4700;p2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2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2" name="Google Shape;4702;p2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4703" name="Google Shape;4703;p2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2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5" name="Google Shape;4705;p2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4706" name="Google Shape;4706;p2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2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8" name="Google Shape;4708;p2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4709" name="Google Shape;4709;p2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2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1" name="Google Shape;4711;p2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4712" name="Google Shape;4712;p2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3" name="Google Shape;4713;p2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4" name="Google Shape;4714;p2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4715" name="Google Shape;4715;p2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6" name="Google Shape;4716;p2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7" name="Google Shape;4717;p2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4718" name="Google Shape;4718;p2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9" name="Google Shape;4719;p2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20" name="Google Shape;4720;p2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4721" name="Google Shape;4721;p2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accent3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22" name="Google Shape;4722;p2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4723" name="Google Shape;4723;p2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4" name="Google Shape;4724;p2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725" name="Google Shape;4725;p2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4726" name="Google Shape;4726;p2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accent3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27" name="Google Shape;4727;p2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accent3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728" name="Google Shape;4728;p2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4729" name="Google Shape;4729;p2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0" name="Google Shape;4730;p2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1" name="Google Shape;4731;p2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2" name="Google Shape;4732;p2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3" name="Google Shape;4733;p2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4" name="Google Shape;4734;p2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5" name="Google Shape;4735;p2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36" name="Google Shape;4736;p2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3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4737" name="Google Shape;4737;p2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4738" name="Google Shape;4738;p2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39" name="Google Shape;4739;p2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0" name="Google Shape;4740;p2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1" name="Google Shape;4741;p2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2" name="Google Shape;4742;p2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3" name="Google Shape;4743;p2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4" name="Google Shape;4744;p2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5" name="Google Shape;4745;p2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6" name="Google Shape;4746;p2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7" name="Google Shape;4747;p2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8" name="Google Shape;4748;p2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49" name="Google Shape;4749;p2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50" name="Google Shape;4750;p2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751" name="Google Shape;4751;p2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3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752" name="Google Shape;4752;p2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4753" name="Google Shape;4753;p2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4" name="Google Shape;4754;p2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5" name="Google Shape;4755;p2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6" name="Google Shape;4756;p2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7" name="Google Shape;4757;p2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8" name="Google Shape;4758;p2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59" name="Google Shape;4759;p2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0" name="Google Shape;4760;p2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1" name="Google Shape;4761;p2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2" name="Google Shape;4762;p2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3" name="Google Shape;4763;p2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4" name="Google Shape;4764;p2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5" name="Google Shape;4765;p2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6" name="Google Shape;4766;p2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7" name="Google Shape;4767;p2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8" name="Google Shape;4768;p2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69" name="Google Shape;4769;p2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0" name="Google Shape;4770;p2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1" name="Google Shape;4771;p2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2" name="Google Shape;4772;p2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3" name="Google Shape;4773;p2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4" name="Google Shape;4774;p2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5" name="Google Shape;4775;p2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776" name="Google Shape;4776;p2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4777" name="Google Shape;4777;p2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778" name="Google Shape;4778;p2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accent3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779" name="Google Shape;4779;p2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780" name="Google Shape;4780;p2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1" name="Google Shape;4781;p2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2" name="Google Shape;4782;p2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3" name="Google Shape;4783;p2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4" name="Google Shape;4784;p2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5" name="Google Shape;4785;p2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786" name="Google Shape;4786;p2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787" name="Google Shape;4787;p2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788" name="Google Shape;4788;p2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89" name="Google Shape;4789;p2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0" name="Google Shape;4790;p2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1" name="Google Shape;4791;p2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2" name="Google Shape;4792;p2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3" name="Google Shape;4793;p2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4" name="Google Shape;4794;p2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5" name="Google Shape;4795;p2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6" name="Google Shape;4796;p2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7" name="Google Shape;4797;p2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8" name="Google Shape;4798;p2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799" name="Google Shape;4799;p2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00" name="Google Shape;4800;p2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3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801" name="Google Shape;4801;p2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802" name="Google Shape;4802;p2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3" name="Google Shape;4803;p2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4" name="Google Shape;4804;p2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5" name="Google Shape;4805;p2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6" name="Google Shape;4806;p2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7" name="Google Shape;4807;p2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08" name="Google Shape;4808;p2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3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809" name="Google Shape;4809;p2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810" name="Google Shape;4810;p2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3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11" name="Google Shape;4811;p2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3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12" name="Google Shape;4812;p2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3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13" name="Google Shape;4813;p2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3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14" name="Google Shape;4814;p2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3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815" name="Google Shape;4815;p2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816" name="Google Shape;4816;p2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3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17" name="Google Shape;4817;p2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3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18" name="Google Shape;4818;p2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3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19" name="Google Shape;4819;p2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3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820" name="Google Shape;4820;p2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21" name="Google Shape;4821;p2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22" name="Google Shape;4822;p2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3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823" name="Google Shape;4823;p2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3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824" name="Google Shape;4824;p2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825" name="Google Shape;4825;p2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2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7" name="Google Shape;4827;p2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828" name="Google Shape;4828;p2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2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0" name="Google Shape;4830;p2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831" name="Google Shape;4831;p2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2" name="Google Shape;4832;p2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3" name="Google Shape;4833;p2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834" name="Google Shape;4834;p2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5" name="Google Shape;4835;p2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6" name="Google Shape;4836;p2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837" name="Google Shape;4837;p2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8" name="Google Shape;4838;p2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9" name="Google Shape;4839;p2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840" name="Google Shape;4840;p2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2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2" name="Google Shape;4842;p2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843" name="Google Shape;4843;p2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2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5" name="Google Shape;4845;p2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846" name="Google Shape;4846;p2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2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8" name="Google Shape;4848;p2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849" name="Google Shape;4849;p2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2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1" name="Google Shape;4851;p2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852" name="Google Shape;4852;p2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2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4" name="Google Shape;4854;p2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855" name="Google Shape;4855;p2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2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7" name="Google Shape;4857;p2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858" name="Google Shape;4858;p2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9" name="Google Shape;4859;p2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0" name="Google Shape;4860;p2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861" name="Google Shape;4861;p2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2" name="Google Shape;4862;p2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3" name="Google Shape;4863;p2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864" name="Google Shape;4864;p2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5" name="Google Shape;4865;p2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6" name="Google Shape;4866;p2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867" name="Google Shape;4867;p2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8" name="Google Shape;4868;p2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9" name="Google Shape;4869;p2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870" name="Google Shape;4870;p2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2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2" name="Google Shape;4872;p2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873" name="Google Shape;4873;p2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2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5" name="Google Shape;4875;p2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876" name="Google Shape;4876;p2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2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8" name="Google Shape;4878;p2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879" name="Google Shape;4879;p2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0" name="Google Shape;4880;p2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1" name="Google Shape;4881;p2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882" name="Google Shape;4882;p2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3" name="Google Shape;4883;p2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4" name="Google Shape;4884;p2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885" name="Google Shape;4885;p2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6" name="Google Shape;4886;p2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7" name="Google Shape;4887;p2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888" name="Google Shape;4888;p2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4889;p2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0" name="Google Shape;4890;p2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891" name="Google Shape;4891;p2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4892;p2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3" name="Google Shape;4893;p2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894" name="Google Shape;4894;p2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4895;p2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6" name="Google Shape;4896;p2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897" name="Google Shape;4897;p2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2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9" name="Google Shape;4899;p2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900" name="Google Shape;4900;p2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1" name="Google Shape;4901;p2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2" name="Google Shape;4902;p2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903" name="Google Shape;4903;p2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4" name="Google Shape;4904;p2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5" name="Google Shape;4905;p2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906" name="Google Shape;4906;p2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7" name="Google Shape;4907;p2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8" name="Google Shape;4908;p2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909" name="Google Shape;4909;p2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2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1" name="Google Shape;4911;p2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912" name="Google Shape;4912;p2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2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4" name="Google Shape;4914;p2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915" name="Google Shape;4915;p2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2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7" name="Google Shape;4917;p2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918" name="Google Shape;4918;p2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2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0" name="Google Shape;4920;p2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921" name="Google Shape;4921;p2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2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3" name="Google Shape;4923;p2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924" name="Google Shape;4924;p2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2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6" name="Google Shape;4926;p2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927" name="Google Shape;4927;p2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2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9" name="Google Shape;4929;p2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930" name="Google Shape;4930;p2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2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2" name="Google Shape;4932;p2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933" name="Google Shape;4933;p2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2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5" name="Google Shape;4935;p2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936" name="Google Shape;4936;p2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2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8" name="Google Shape;4938;p2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939" name="Google Shape;4939;p2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2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1" name="Google Shape;4941;p2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942" name="Google Shape;4942;p2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2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4" name="Google Shape;4944;p2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945" name="Google Shape;4945;p2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2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7" name="Google Shape;4947;p2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948" name="Google Shape;4948;p2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2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0" name="Google Shape;4950;p2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951" name="Google Shape;4951;p2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2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3" name="Google Shape;4953;p2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954" name="Google Shape;4954;p2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2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6" name="Google Shape;4956;p2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957" name="Google Shape;4957;p2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2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9" name="Google Shape;4959;p2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960" name="Google Shape;4960;p2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2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2" name="Google Shape;4962;p2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963" name="Google Shape;4963;p2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2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5" name="Google Shape;4965;p2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966" name="Google Shape;4966;p2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2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8" name="Google Shape;4968;p2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969" name="Google Shape;4969;p2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2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1" name="Google Shape;4971;p2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972" name="Google Shape;4972;p2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2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4" name="Google Shape;4974;p2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975" name="Google Shape;4975;p2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2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7" name="Google Shape;4977;p2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978" name="Google Shape;4978;p2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2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0" name="Google Shape;4980;p2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981" name="Google Shape;4981;p2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2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3" name="Google Shape;4983;p2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984" name="Google Shape;4984;p2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5" name="Google Shape;4985;p2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6" name="Google Shape;4986;p2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987" name="Google Shape;4987;p2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2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9" name="Google Shape;4989;p2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990" name="Google Shape;4990;p2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2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2" name="Google Shape;4992;p2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993" name="Google Shape;4993;p2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2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5" name="Google Shape;4995;p2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996" name="Google Shape;4996;p2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2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8" name="Google Shape;4998;p2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999" name="Google Shape;4999;p2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2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1" name="Google Shape;5001;p2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002" name="Google Shape;5002;p2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2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4" name="Google Shape;5004;p2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005" name="Google Shape;5005;p2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2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7" name="Google Shape;5007;p2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008" name="Google Shape;5008;p2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2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10" name="Google Shape;5010;p2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2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12" name="Google Shape;5012;p2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013" name="Google Shape;5013;p2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2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5" name="Google Shape;5015;p2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016" name="Google Shape;5016;p2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2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18" name="Google Shape;5018;p2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2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20" name="Google Shape;5020;p2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021" name="Google Shape;5021;p2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2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3" name="Google Shape;5023;p2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024" name="Google Shape;5024;p2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2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6" name="Google Shape;5026;p2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027" name="Google Shape;5027;p2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2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9" name="Google Shape;5029;p2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030" name="Google Shape;5030;p2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2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2" name="Google Shape;5032;p2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033" name="Google Shape;5033;p2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2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5" name="Google Shape;5035;p2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036" name="Google Shape;5036;p2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2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8" name="Google Shape;5038;p2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039" name="Google Shape;5039;p2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2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1" name="Google Shape;5041;p2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042" name="Google Shape;5042;p2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2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4" name="Google Shape;5044;p2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045" name="Google Shape;5045;p2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2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7" name="Google Shape;5047;p2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048" name="Google Shape;5048;p2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2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0" name="Google Shape;5050;p2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051" name="Google Shape;5051;p2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2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3" name="Google Shape;5053;p2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054" name="Google Shape;5054;p2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2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56" name="Google Shape;5056;p2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2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58" name="Google Shape;5058;p2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059" name="Google Shape;5059;p2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2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1" name="Google Shape;5061;p2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062" name="Google Shape;5062;p2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2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4" name="Google Shape;5064;p2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065" name="Google Shape;5065;p2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6" name="Google Shape;5066;p2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7" name="Google Shape;5067;p2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068" name="Google Shape;5068;p2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2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0" name="Google Shape;5070;p2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071" name="Google Shape;5071;p2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2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3" name="Google Shape;5073;p2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074" name="Google Shape;5074;p2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2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6" name="Google Shape;5076;p2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077" name="Google Shape;5077;p2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2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9" name="Google Shape;5079;p2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080" name="Google Shape;5080;p2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2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2" name="Google Shape;5082;p2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083" name="Google Shape;5083;p2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2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5" name="Google Shape;5085;p2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086" name="Google Shape;5086;p2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2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8" name="Google Shape;5088;p2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089" name="Google Shape;5089;p2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2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1" name="Google Shape;5091;p2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092" name="Google Shape;5092;p2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2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4" name="Google Shape;5094;p2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095" name="Google Shape;5095;p2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2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7" name="Google Shape;5097;p2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098" name="Google Shape;5098;p2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2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0" name="Google Shape;5100;p2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101" name="Google Shape;5101;p2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2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3" name="Google Shape;5103;p2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104" name="Google Shape;5104;p2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2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6" name="Google Shape;5106;p2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107" name="Google Shape;5107;p2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2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9" name="Google Shape;5109;p2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110" name="Google Shape;5110;p2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2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2" name="Google Shape;5112;p2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113" name="Google Shape;5113;p2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2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5" name="Google Shape;5115;p2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116" name="Google Shape;5116;p2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2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8" name="Google Shape;5118;p2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119" name="Google Shape;5119;p2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2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1" name="Google Shape;5121;p2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122" name="Google Shape;5122;p2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2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4" name="Google Shape;5124;p2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125" name="Google Shape;5125;p2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2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7" name="Google Shape;5127;p2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128" name="Google Shape;5128;p2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2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30" name="Google Shape;5130;p2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2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32" name="Google Shape;5132;p2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133" name="Google Shape;5133;p2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2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5" name="Google Shape;5135;p2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136" name="Google Shape;5136;p2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2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8" name="Google Shape;5138;p2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139" name="Google Shape;5139;p2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2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41" name="Google Shape;5141;p2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142" name="Google Shape;5142;p2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143" name="Google Shape;5143;p2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2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2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2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7" name="Google Shape;5147;p2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2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2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2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2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2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2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2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2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2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2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2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2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2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1" name="Google Shape;5161;p2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2" name="Google Shape;5162;p2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2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4" name="Google Shape;5164;p2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2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2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7" name="Google Shape;5167;p2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2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2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0" name="Google Shape;5170;p2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1" name="Google Shape;5171;p2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2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2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2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2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2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2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2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2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2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2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2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2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2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2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2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2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2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2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2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2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2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2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2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2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2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2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2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3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9" name="Google Shape;5199;p2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200" name="Google Shape;5200;p2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2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2" name="Google Shape;5202;p2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203" name="Google Shape;5203;p2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2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2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206" name="Google Shape;5206;p2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2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8" name="Google Shape;5208;p2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209" name="Google Shape;5209;p2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2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1" name="Google Shape;5211;p2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212" name="Google Shape;5212;p2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2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4" name="Google Shape;5214;p2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215" name="Google Shape;5215;p2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2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7" name="Google Shape;5217;p2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218" name="Google Shape;5218;p2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2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0" name="Google Shape;5220;p2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221" name="Google Shape;5221;p2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2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3" name="Google Shape;5223;p2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224" name="Google Shape;5224;p2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2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6" name="Google Shape;5226;p2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227" name="Google Shape;5227;p2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2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9" name="Google Shape;5229;p2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230" name="Google Shape;5230;p2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2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32" name="Google Shape;5232;p2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34" name="Google Shape;5234;p2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235" name="Google Shape;5235;p2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2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7" name="Google Shape;5237;p2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238" name="Google Shape;5238;p2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2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0" name="Google Shape;5240;p2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241" name="Google Shape;5241;p2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2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3" name="Google Shape;5243;p2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244" name="Google Shape;5244;p2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2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6" name="Google Shape;5246;p2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247" name="Google Shape;5247;p2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2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accent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9" name="Google Shape;5249;p2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250" name="Google Shape;5250;p2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1" name="Google Shape;5251;p2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2" name="Google Shape;5252;p2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253" name="Google Shape;5253;p2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4" name="Google Shape;5254;p2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5" name="Google Shape;5255;p2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256" name="Google Shape;5256;p2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7" name="Google Shape;5257;p2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8" name="Google Shape;5258;p2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259" name="Google Shape;5259;p2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0" name="Google Shape;5260;p2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1" name="Google Shape;5261;p2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262" name="Google Shape;5262;p2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3" name="Google Shape;5263;p2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4" name="Google Shape;5264;p2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265" name="Google Shape;5265;p2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6" name="Google Shape;5266;p2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7" name="Google Shape;5267;p2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268" name="Google Shape;5268;p2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9" name="Google Shape;5269;p2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0" name="Google Shape;5270;p2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271" name="Google Shape;5271;p2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2" name="Google Shape;5272;p2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3" name="Google Shape;5273;p2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274" name="Google Shape;5274;p2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5" name="Google Shape;5275;p2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6" name="Google Shape;5276;p2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277" name="Google Shape;5277;p2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8" name="Google Shape;5278;p2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9" name="Google Shape;5279;p2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280" name="Google Shape;5280;p2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1" name="Google Shape;5281;p2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2" name="Google Shape;5282;p2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283" name="Google Shape;5283;p2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4" name="Google Shape;5284;p2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5" name="Google Shape;5285;p2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286" name="Google Shape;5286;p2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7" name="Google Shape;5287;p2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8" name="Google Shape;5288;p2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289" name="Google Shape;5289;p2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0" name="Google Shape;5290;p2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1" name="Google Shape;5291;p2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292" name="Google Shape;5292;p2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3" name="Google Shape;5293;p2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4" name="Google Shape;5294;p2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295" name="Google Shape;5295;p2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6" name="Google Shape;5296;p2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7" name="Google Shape;5297;p2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298" name="Google Shape;5298;p2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9" name="Google Shape;5299;p2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0" name="Google Shape;5300;p2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301" name="Google Shape;5301;p2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2" name="Google Shape;5302;p2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3" name="Google Shape;5303;p2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304" name="Google Shape;5304;p2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5" name="Google Shape;5305;p2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6" name="Google Shape;5306;p2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307" name="Google Shape;5307;p2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8" name="Google Shape;5308;p2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9" name="Google Shape;5309;p2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310" name="Google Shape;5310;p2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1" name="Google Shape;5311;p2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2" name="Google Shape;5312;p2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313" name="Google Shape;5313;p2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4" name="Google Shape;5314;p2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5" name="Google Shape;5315;p2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316" name="Google Shape;5316;p2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7" name="Google Shape;5317;p2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8" name="Google Shape;5318;p2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319" name="Google Shape;5319;p2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0" name="Google Shape;5320;p2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1" name="Google Shape;5321;p2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322" name="Google Shape;5322;p2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3" name="Google Shape;5323;p2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4" name="Google Shape;5324;p2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325" name="Google Shape;5325;p2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6" name="Google Shape;5326;p2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7" name="Google Shape;5327;p2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328" name="Google Shape;5328;p2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9" name="Google Shape;5329;p2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0" name="Google Shape;5330;p2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331" name="Google Shape;5331;p2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2" name="Google Shape;5332;p2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3" name="Google Shape;5333;p2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334" name="Google Shape;5334;p2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5" name="Google Shape;5335;p2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 w="9525" cap="flat" cmpd="sng">
                  <a:solidFill>
                    <a:schemeClr val="accent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336" name="Google Shape;5336;p23"/>
          <p:cNvGrpSpPr/>
          <p:nvPr/>
        </p:nvGrpSpPr>
        <p:grpSpPr>
          <a:xfrm>
            <a:off x="6924025" y="2004575"/>
            <a:ext cx="1330750" cy="297900"/>
            <a:chOff x="6924025" y="1835900"/>
            <a:chExt cx="1330750" cy="297900"/>
          </a:xfrm>
        </p:grpSpPr>
        <p:sp>
          <p:nvSpPr>
            <p:cNvPr id="5337" name="Google Shape;5337;p23"/>
            <p:cNvSpPr/>
            <p:nvPr/>
          </p:nvSpPr>
          <p:spPr>
            <a:xfrm>
              <a:off x="6963275" y="1835900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Jupiter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38" name="Google Shape;5338;p23"/>
            <p:cNvSpPr/>
            <p:nvPr/>
          </p:nvSpPr>
          <p:spPr>
            <a:xfrm rot="-5400000">
              <a:off x="6866725" y="1934150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9" name="Google Shape;5339;p23"/>
          <p:cNvGrpSpPr/>
          <p:nvPr/>
        </p:nvGrpSpPr>
        <p:grpSpPr>
          <a:xfrm>
            <a:off x="6796650" y="3559325"/>
            <a:ext cx="1330750" cy="297900"/>
            <a:chOff x="6796650" y="3390650"/>
            <a:chExt cx="1330750" cy="297900"/>
          </a:xfrm>
        </p:grpSpPr>
        <p:sp>
          <p:nvSpPr>
            <p:cNvPr id="5340" name="Google Shape;5340;p23"/>
            <p:cNvSpPr/>
            <p:nvPr/>
          </p:nvSpPr>
          <p:spPr>
            <a:xfrm>
              <a:off x="6835900" y="3390650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Mercury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41" name="Google Shape;5341;p23"/>
            <p:cNvSpPr/>
            <p:nvPr/>
          </p:nvSpPr>
          <p:spPr>
            <a:xfrm rot="-5400000">
              <a:off x="6739350" y="3488900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2" name="Google Shape;5342;p23"/>
          <p:cNvGrpSpPr/>
          <p:nvPr/>
        </p:nvGrpSpPr>
        <p:grpSpPr>
          <a:xfrm>
            <a:off x="1420925" y="2905300"/>
            <a:ext cx="1324175" cy="297900"/>
            <a:chOff x="1420925" y="2736625"/>
            <a:chExt cx="1324175" cy="297900"/>
          </a:xfrm>
        </p:grpSpPr>
        <p:sp>
          <p:nvSpPr>
            <p:cNvPr id="5343" name="Google Shape;5343;p23"/>
            <p:cNvSpPr/>
            <p:nvPr/>
          </p:nvSpPr>
          <p:spPr>
            <a:xfrm>
              <a:off x="1420925" y="2736625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Neptune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44" name="Google Shape;5344;p23"/>
            <p:cNvSpPr/>
            <p:nvPr/>
          </p:nvSpPr>
          <p:spPr>
            <a:xfrm rot="5400000">
              <a:off x="2586400" y="2834875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5" name="Google Shape;5345;p23"/>
          <p:cNvGrpSpPr/>
          <p:nvPr/>
        </p:nvGrpSpPr>
        <p:grpSpPr>
          <a:xfrm>
            <a:off x="1845325" y="3975225"/>
            <a:ext cx="1324175" cy="297900"/>
            <a:chOff x="1845325" y="3806550"/>
            <a:chExt cx="1324175" cy="297900"/>
          </a:xfrm>
        </p:grpSpPr>
        <p:sp>
          <p:nvSpPr>
            <p:cNvPr id="5346" name="Google Shape;5346;p23"/>
            <p:cNvSpPr/>
            <p:nvPr/>
          </p:nvSpPr>
          <p:spPr>
            <a:xfrm>
              <a:off x="1845325" y="3806550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Saturn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47" name="Google Shape;5347;p23"/>
            <p:cNvSpPr/>
            <p:nvPr/>
          </p:nvSpPr>
          <p:spPr>
            <a:xfrm rot="5400000">
              <a:off x="3010800" y="3904800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8" name="Google Shape;5348;p23"/>
          <p:cNvGrpSpPr/>
          <p:nvPr/>
        </p:nvGrpSpPr>
        <p:grpSpPr>
          <a:xfrm>
            <a:off x="4894975" y="4019400"/>
            <a:ext cx="1330750" cy="297900"/>
            <a:chOff x="4941475" y="4140275"/>
            <a:chExt cx="1330750" cy="297900"/>
          </a:xfrm>
        </p:grpSpPr>
        <p:sp>
          <p:nvSpPr>
            <p:cNvPr id="5349" name="Google Shape;5349;p23"/>
            <p:cNvSpPr/>
            <p:nvPr/>
          </p:nvSpPr>
          <p:spPr>
            <a:xfrm>
              <a:off x="4980725" y="4140275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Mars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50" name="Google Shape;5350;p23"/>
            <p:cNvSpPr/>
            <p:nvPr/>
          </p:nvSpPr>
          <p:spPr>
            <a:xfrm rot="-5400000">
              <a:off x="4884175" y="4238525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1" name="Google Shape;5351;p23"/>
          <p:cNvGrpSpPr/>
          <p:nvPr/>
        </p:nvGrpSpPr>
        <p:grpSpPr>
          <a:xfrm>
            <a:off x="4259525" y="1493825"/>
            <a:ext cx="1330750" cy="297900"/>
            <a:chOff x="4941475" y="4140275"/>
            <a:chExt cx="1330750" cy="297900"/>
          </a:xfrm>
        </p:grpSpPr>
        <p:sp>
          <p:nvSpPr>
            <p:cNvPr id="5352" name="Google Shape;5352;p23"/>
            <p:cNvSpPr/>
            <p:nvPr/>
          </p:nvSpPr>
          <p:spPr>
            <a:xfrm>
              <a:off x="4980725" y="4140275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Venus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53" name="Google Shape;5353;p23"/>
            <p:cNvSpPr/>
            <p:nvPr/>
          </p:nvSpPr>
          <p:spPr>
            <a:xfrm rot="-5400000">
              <a:off x="4884175" y="4238525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4" name="Google Shape;5354;p23"/>
          <p:cNvGrpSpPr/>
          <p:nvPr/>
        </p:nvGrpSpPr>
        <p:grpSpPr>
          <a:xfrm>
            <a:off x="736125" y="2036575"/>
            <a:ext cx="1324175" cy="297900"/>
            <a:chOff x="1420925" y="2736625"/>
            <a:chExt cx="1324175" cy="297900"/>
          </a:xfrm>
        </p:grpSpPr>
        <p:sp>
          <p:nvSpPr>
            <p:cNvPr id="5355" name="Google Shape;5355;p23"/>
            <p:cNvSpPr/>
            <p:nvPr/>
          </p:nvSpPr>
          <p:spPr>
            <a:xfrm>
              <a:off x="1420925" y="2736625"/>
              <a:ext cx="1291500" cy="2979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Earth</a:t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356" name="Google Shape;5356;p23"/>
            <p:cNvSpPr/>
            <p:nvPr/>
          </p:nvSpPr>
          <p:spPr>
            <a:xfrm rot="5400000">
              <a:off x="2586400" y="2834875"/>
              <a:ext cx="216000" cy="1014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2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World Map Template</a:t>
            </a:r>
            <a:endParaRPr/>
          </a:p>
        </p:txBody>
      </p:sp>
      <p:grpSp>
        <p:nvGrpSpPr>
          <p:cNvPr id="5362" name="Google Shape;5362;p24"/>
          <p:cNvGrpSpPr/>
          <p:nvPr/>
        </p:nvGrpSpPr>
        <p:grpSpPr>
          <a:xfrm>
            <a:off x="1110004" y="1279075"/>
            <a:ext cx="4546834" cy="2909617"/>
            <a:chOff x="1110004" y="1279075"/>
            <a:chExt cx="4546834" cy="2909617"/>
          </a:xfrm>
        </p:grpSpPr>
        <p:grpSp>
          <p:nvGrpSpPr>
            <p:cNvPr id="5363" name="Google Shape;5363;p24"/>
            <p:cNvGrpSpPr/>
            <p:nvPr/>
          </p:nvGrpSpPr>
          <p:grpSpPr>
            <a:xfrm>
              <a:off x="1110004" y="1321123"/>
              <a:ext cx="4360833" cy="2867568"/>
              <a:chOff x="235800" y="830650"/>
              <a:chExt cx="6978450" cy="4588844"/>
            </a:xfrm>
          </p:grpSpPr>
          <p:sp>
            <p:nvSpPr>
              <p:cNvPr id="5364" name="Google Shape;5364;p24"/>
              <p:cNvSpPr/>
              <p:nvPr/>
            </p:nvSpPr>
            <p:spPr>
              <a:xfrm>
                <a:off x="235800" y="1224769"/>
                <a:ext cx="2592225" cy="4194725"/>
              </a:xfrm>
              <a:custGeom>
                <a:avLst/>
                <a:gdLst/>
                <a:ahLst/>
                <a:cxnLst/>
                <a:rect l="l" t="t" r="r" b="b"/>
                <a:pathLst>
                  <a:path w="103689" h="167789" extrusionOk="0">
                    <a:moveTo>
                      <a:pt x="13807" y="0"/>
                    </a:moveTo>
                    <a:cubicBezTo>
                      <a:pt x="11526" y="0"/>
                      <a:pt x="9194" y="921"/>
                      <a:pt x="7431" y="2357"/>
                    </a:cubicBezTo>
                    <a:cubicBezTo>
                      <a:pt x="6418" y="3183"/>
                      <a:pt x="7559" y="5231"/>
                      <a:pt x="8433" y="6203"/>
                    </a:cubicBezTo>
                    <a:cubicBezTo>
                      <a:pt x="9308" y="7175"/>
                      <a:pt x="10393" y="8259"/>
                      <a:pt x="10189" y="9549"/>
                    </a:cubicBezTo>
                    <a:cubicBezTo>
                      <a:pt x="9355" y="9975"/>
                      <a:pt x="8287" y="10084"/>
                      <a:pt x="7292" y="10084"/>
                    </a:cubicBezTo>
                    <a:cubicBezTo>
                      <a:pt x="7024" y="10084"/>
                      <a:pt x="6762" y="10076"/>
                      <a:pt x="6511" y="10065"/>
                    </a:cubicBezTo>
                    <a:cubicBezTo>
                      <a:pt x="6102" y="10046"/>
                      <a:pt x="5686" y="9992"/>
                      <a:pt x="5277" y="9992"/>
                    </a:cubicBezTo>
                    <a:cubicBezTo>
                      <a:pt x="4990" y="9992"/>
                      <a:pt x="4705" y="10019"/>
                      <a:pt x="4430" y="10104"/>
                    </a:cubicBezTo>
                    <a:cubicBezTo>
                      <a:pt x="3763" y="10310"/>
                      <a:pt x="3182" y="11034"/>
                      <a:pt x="3440" y="11683"/>
                    </a:cubicBezTo>
                    <a:cubicBezTo>
                      <a:pt x="2981" y="12481"/>
                      <a:pt x="2431" y="12899"/>
                      <a:pt x="2962" y="13650"/>
                    </a:cubicBezTo>
                    <a:cubicBezTo>
                      <a:pt x="3377" y="14235"/>
                      <a:pt x="4081" y="14716"/>
                      <a:pt x="4076" y="15434"/>
                    </a:cubicBezTo>
                    <a:cubicBezTo>
                      <a:pt x="4071" y="16003"/>
                      <a:pt x="3591" y="16462"/>
                      <a:pt x="3082" y="16719"/>
                    </a:cubicBezTo>
                    <a:cubicBezTo>
                      <a:pt x="2572" y="16973"/>
                      <a:pt x="2000" y="17102"/>
                      <a:pt x="1518" y="17408"/>
                    </a:cubicBezTo>
                    <a:cubicBezTo>
                      <a:pt x="13" y="18366"/>
                      <a:pt x="0" y="20519"/>
                      <a:pt x="159" y="22295"/>
                    </a:cubicBezTo>
                    <a:cubicBezTo>
                      <a:pt x="1133" y="23491"/>
                      <a:pt x="1285" y="25550"/>
                      <a:pt x="817" y="27017"/>
                    </a:cubicBezTo>
                    <a:cubicBezTo>
                      <a:pt x="639" y="27577"/>
                      <a:pt x="351" y="28172"/>
                      <a:pt x="552" y="28724"/>
                    </a:cubicBezTo>
                    <a:cubicBezTo>
                      <a:pt x="782" y="29356"/>
                      <a:pt x="1526" y="29605"/>
                      <a:pt x="2177" y="29773"/>
                    </a:cubicBezTo>
                    <a:cubicBezTo>
                      <a:pt x="2891" y="29958"/>
                      <a:pt x="3669" y="30130"/>
                      <a:pt x="4408" y="30130"/>
                    </a:cubicBezTo>
                    <a:cubicBezTo>
                      <a:pt x="5109" y="30130"/>
                      <a:pt x="5775" y="29975"/>
                      <a:pt x="6314" y="29528"/>
                    </a:cubicBezTo>
                    <a:cubicBezTo>
                      <a:pt x="7583" y="28478"/>
                      <a:pt x="9157" y="28121"/>
                      <a:pt x="10834" y="28121"/>
                    </a:cubicBezTo>
                    <a:cubicBezTo>
                      <a:pt x="13016" y="28121"/>
                      <a:pt x="15374" y="28725"/>
                      <a:pt x="17464" y="29196"/>
                    </a:cubicBezTo>
                    <a:cubicBezTo>
                      <a:pt x="18740" y="29482"/>
                      <a:pt x="20083" y="29952"/>
                      <a:pt x="20830" y="31028"/>
                    </a:cubicBezTo>
                    <a:cubicBezTo>
                      <a:pt x="21824" y="32461"/>
                      <a:pt x="21400" y="34451"/>
                      <a:pt x="20580" y="35993"/>
                    </a:cubicBezTo>
                    <a:cubicBezTo>
                      <a:pt x="19762" y="37533"/>
                      <a:pt x="18587" y="38903"/>
                      <a:pt x="18068" y="40567"/>
                    </a:cubicBezTo>
                    <a:cubicBezTo>
                      <a:pt x="17582" y="42129"/>
                      <a:pt x="17717" y="43806"/>
                      <a:pt x="17859" y="45436"/>
                    </a:cubicBezTo>
                    <a:cubicBezTo>
                      <a:pt x="18032" y="47441"/>
                      <a:pt x="18242" y="49554"/>
                      <a:pt x="19405" y="51198"/>
                    </a:cubicBezTo>
                    <a:cubicBezTo>
                      <a:pt x="20624" y="52922"/>
                      <a:pt x="21392" y="55494"/>
                      <a:pt x="21294" y="57601"/>
                    </a:cubicBezTo>
                    <a:cubicBezTo>
                      <a:pt x="21216" y="59294"/>
                      <a:pt x="20619" y="60958"/>
                      <a:pt x="20775" y="62645"/>
                    </a:cubicBezTo>
                    <a:cubicBezTo>
                      <a:pt x="21057" y="65704"/>
                      <a:pt x="23699" y="67999"/>
                      <a:pt x="26397" y="69471"/>
                    </a:cubicBezTo>
                    <a:cubicBezTo>
                      <a:pt x="29219" y="71013"/>
                      <a:pt x="31651" y="73637"/>
                      <a:pt x="32623" y="76701"/>
                    </a:cubicBezTo>
                    <a:cubicBezTo>
                      <a:pt x="33112" y="78241"/>
                      <a:pt x="33257" y="79868"/>
                      <a:pt x="33688" y="81425"/>
                    </a:cubicBezTo>
                    <a:cubicBezTo>
                      <a:pt x="34432" y="84119"/>
                      <a:pt x="36051" y="86565"/>
                      <a:pt x="38239" y="88307"/>
                    </a:cubicBezTo>
                    <a:cubicBezTo>
                      <a:pt x="39834" y="89575"/>
                      <a:pt x="42451" y="90023"/>
                      <a:pt x="44455" y="90388"/>
                    </a:cubicBezTo>
                    <a:cubicBezTo>
                      <a:pt x="45495" y="90578"/>
                      <a:pt x="46617" y="90728"/>
                      <a:pt x="47400" y="91437"/>
                    </a:cubicBezTo>
                    <a:cubicBezTo>
                      <a:pt x="47762" y="91764"/>
                      <a:pt x="48023" y="92187"/>
                      <a:pt x="48369" y="92530"/>
                    </a:cubicBezTo>
                    <a:cubicBezTo>
                      <a:pt x="50044" y="94188"/>
                      <a:pt x="53127" y="93507"/>
                      <a:pt x="54821" y="95145"/>
                    </a:cubicBezTo>
                    <a:cubicBezTo>
                      <a:pt x="55259" y="95566"/>
                      <a:pt x="55558" y="96107"/>
                      <a:pt x="55941" y="96579"/>
                    </a:cubicBezTo>
                    <a:cubicBezTo>
                      <a:pt x="56887" y="97736"/>
                      <a:pt x="58370" y="98428"/>
                      <a:pt x="59861" y="98428"/>
                    </a:cubicBezTo>
                    <a:cubicBezTo>
                      <a:pt x="60003" y="98428"/>
                      <a:pt x="60145" y="98421"/>
                      <a:pt x="60286" y="98409"/>
                    </a:cubicBezTo>
                    <a:lnTo>
                      <a:pt x="60286" y="98409"/>
                    </a:lnTo>
                    <a:cubicBezTo>
                      <a:pt x="59905" y="99653"/>
                      <a:pt x="61397" y="101114"/>
                      <a:pt x="60936" y="102330"/>
                    </a:cubicBezTo>
                    <a:cubicBezTo>
                      <a:pt x="60565" y="103312"/>
                      <a:pt x="59445" y="103741"/>
                      <a:pt x="58674" y="104452"/>
                    </a:cubicBezTo>
                    <a:cubicBezTo>
                      <a:pt x="57337" y="105685"/>
                      <a:pt x="57129" y="107795"/>
                      <a:pt x="57705" y="109521"/>
                    </a:cubicBezTo>
                    <a:cubicBezTo>
                      <a:pt x="58282" y="111246"/>
                      <a:pt x="59498" y="112671"/>
                      <a:pt x="60717" y="114022"/>
                    </a:cubicBezTo>
                    <a:cubicBezTo>
                      <a:pt x="62978" y="116530"/>
                      <a:pt x="65696" y="117746"/>
                      <a:pt x="68148" y="120066"/>
                    </a:cubicBezTo>
                    <a:cubicBezTo>
                      <a:pt x="70420" y="122216"/>
                      <a:pt x="70937" y="125696"/>
                      <a:pt x="70438" y="128784"/>
                    </a:cubicBezTo>
                    <a:cubicBezTo>
                      <a:pt x="69938" y="131872"/>
                      <a:pt x="68585" y="134744"/>
                      <a:pt x="67620" y="137718"/>
                    </a:cubicBezTo>
                    <a:cubicBezTo>
                      <a:pt x="65814" y="143276"/>
                      <a:pt x="65376" y="149382"/>
                      <a:pt x="67102" y="154963"/>
                    </a:cubicBezTo>
                    <a:cubicBezTo>
                      <a:pt x="68828" y="160546"/>
                      <a:pt x="72869" y="165522"/>
                      <a:pt x="78283" y="167717"/>
                    </a:cubicBezTo>
                    <a:cubicBezTo>
                      <a:pt x="78404" y="167766"/>
                      <a:pt x="78530" y="167788"/>
                      <a:pt x="78658" y="167788"/>
                    </a:cubicBezTo>
                    <a:cubicBezTo>
                      <a:pt x="79167" y="167788"/>
                      <a:pt x="79705" y="167444"/>
                      <a:pt x="80056" y="167066"/>
                    </a:cubicBezTo>
                    <a:cubicBezTo>
                      <a:pt x="80495" y="166591"/>
                      <a:pt x="80589" y="165833"/>
                      <a:pt x="80281" y="165265"/>
                    </a:cubicBezTo>
                    <a:cubicBezTo>
                      <a:pt x="79304" y="163467"/>
                      <a:pt x="77566" y="161932"/>
                      <a:pt x="76298" y="160326"/>
                    </a:cubicBezTo>
                    <a:cubicBezTo>
                      <a:pt x="75898" y="159821"/>
                      <a:pt x="75478" y="159248"/>
                      <a:pt x="75530" y="158607"/>
                    </a:cubicBezTo>
                    <a:cubicBezTo>
                      <a:pt x="75589" y="157886"/>
                      <a:pt x="76208" y="157367"/>
                      <a:pt x="76666" y="156807"/>
                    </a:cubicBezTo>
                    <a:cubicBezTo>
                      <a:pt x="77361" y="155947"/>
                      <a:pt x="77729" y="154867"/>
                      <a:pt x="77704" y="153762"/>
                    </a:cubicBezTo>
                    <a:cubicBezTo>
                      <a:pt x="77674" y="152733"/>
                      <a:pt x="77075" y="151726"/>
                      <a:pt x="77111" y="150697"/>
                    </a:cubicBezTo>
                    <a:cubicBezTo>
                      <a:pt x="77146" y="149667"/>
                      <a:pt x="77701" y="148583"/>
                      <a:pt x="78676" y="148251"/>
                    </a:cubicBezTo>
                    <a:cubicBezTo>
                      <a:pt x="79120" y="148100"/>
                      <a:pt x="79614" y="148115"/>
                      <a:pt x="80042" y="147926"/>
                    </a:cubicBezTo>
                    <a:cubicBezTo>
                      <a:pt x="81453" y="147303"/>
                      <a:pt x="81228" y="145153"/>
                      <a:pt x="82249" y="143996"/>
                    </a:cubicBezTo>
                    <a:cubicBezTo>
                      <a:pt x="82722" y="143460"/>
                      <a:pt x="83419" y="143193"/>
                      <a:pt x="84064" y="142883"/>
                    </a:cubicBezTo>
                    <a:cubicBezTo>
                      <a:pt x="86792" y="141571"/>
                      <a:pt x="89035" y="138972"/>
                      <a:pt x="89283" y="135957"/>
                    </a:cubicBezTo>
                    <a:cubicBezTo>
                      <a:pt x="89483" y="133544"/>
                      <a:pt x="88605" y="130615"/>
                      <a:pt x="90438" y="129034"/>
                    </a:cubicBezTo>
                    <a:cubicBezTo>
                      <a:pt x="91238" y="128344"/>
                      <a:pt x="92244" y="128199"/>
                      <a:pt x="93314" y="128199"/>
                    </a:cubicBezTo>
                    <a:cubicBezTo>
                      <a:pt x="94087" y="128199"/>
                      <a:pt x="94894" y="128275"/>
                      <a:pt x="95682" y="128275"/>
                    </a:cubicBezTo>
                    <a:cubicBezTo>
                      <a:pt x="96098" y="128275"/>
                      <a:pt x="96509" y="128254"/>
                      <a:pt x="96908" y="128189"/>
                    </a:cubicBezTo>
                    <a:cubicBezTo>
                      <a:pt x="97800" y="128044"/>
                      <a:pt x="98396" y="127214"/>
                      <a:pt x="98814" y="126412"/>
                    </a:cubicBezTo>
                    <a:cubicBezTo>
                      <a:pt x="99231" y="125609"/>
                      <a:pt x="99280" y="124658"/>
                      <a:pt x="99129" y="123766"/>
                    </a:cubicBezTo>
                    <a:cubicBezTo>
                      <a:pt x="98945" y="122668"/>
                      <a:pt x="98473" y="121597"/>
                      <a:pt x="98577" y="120489"/>
                    </a:cubicBezTo>
                    <a:cubicBezTo>
                      <a:pt x="98723" y="118930"/>
                      <a:pt x="99942" y="117730"/>
                      <a:pt x="100886" y="116480"/>
                    </a:cubicBezTo>
                    <a:cubicBezTo>
                      <a:pt x="102003" y="114998"/>
                      <a:pt x="102797" y="113297"/>
                      <a:pt x="103214" y="111488"/>
                    </a:cubicBezTo>
                    <a:cubicBezTo>
                      <a:pt x="103689" y="109429"/>
                      <a:pt x="102371" y="106997"/>
                      <a:pt x="100524" y="105970"/>
                    </a:cubicBezTo>
                    <a:cubicBezTo>
                      <a:pt x="98677" y="104943"/>
                      <a:pt x="96462" y="104915"/>
                      <a:pt x="94350" y="104853"/>
                    </a:cubicBezTo>
                    <a:cubicBezTo>
                      <a:pt x="92237" y="104794"/>
                      <a:pt x="89999" y="104633"/>
                      <a:pt x="88273" y="103414"/>
                    </a:cubicBezTo>
                    <a:cubicBezTo>
                      <a:pt x="86692" y="102296"/>
                      <a:pt x="85799" y="100469"/>
                      <a:pt x="84550" y="98991"/>
                    </a:cubicBezTo>
                    <a:cubicBezTo>
                      <a:pt x="82441" y="96497"/>
                      <a:pt x="79375" y="95057"/>
                      <a:pt x="76410" y="93690"/>
                    </a:cubicBezTo>
                    <a:cubicBezTo>
                      <a:pt x="75559" y="93298"/>
                      <a:pt x="74630" y="92901"/>
                      <a:pt x="73720" y="92901"/>
                    </a:cubicBezTo>
                    <a:cubicBezTo>
                      <a:pt x="73431" y="92901"/>
                      <a:pt x="73144" y="92941"/>
                      <a:pt x="72862" y="93034"/>
                    </a:cubicBezTo>
                    <a:cubicBezTo>
                      <a:pt x="72400" y="93185"/>
                      <a:pt x="71985" y="93473"/>
                      <a:pt x="71508" y="93564"/>
                    </a:cubicBezTo>
                    <a:cubicBezTo>
                      <a:pt x="71390" y="93586"/>
                      <a:pt x="71274" y="93597"/>
                      <a:pt x="71159" y="93597"/>
                    </a:cubicBezTo>
                    <a:cubicBezTo>
                      <a:pt x="70006" y="93597"/>
                      <a:pt x="69033" y="92520"/>
                      <a:pt x="67966" y="91944"/>
                    </a:cubicBezTo>
                    <a:cubicBezTo>
                      <a:pt x="67424" y="91651"/>
                      <a:pt x="66830" y="91518"/>
                      <a:pt x="66231" y="91518"/>
                    </a:cubicBezTo>
                    <a:cubicBezTo>
                      <a:pt x="64138" y="91518"/>
                      <a:pt x="61986" y="93147"/>
                      <a:pt x="61817" y="95293"/>
                    </a:cubicBezTo>
                    <a:cubicBezTo>
                      <a:pt x="61476" y="95410"/>
                      <a:pt x="61056" y="95468"/>
                      <a:pt x="60611" y="95468"/>
                    </a:cubicBezTo>
                    <a:cubicBezTo>
                      <a:pt x="59413" y="95468"/>
                      <a:pt x="58031" y="95047"/>
                      <a:pt x="57510" y="94228"/>
                    </a:cubicBezTo>
                    <a:cubicBezTo>
                      <a:pt x="56995" y="93419"/>
                      <a:pt x="56789" y="92287"/>
                      <a:pt x="55904" y="91918"/>
                    </a:cubicBezTo>
                    <a:cubicBezTo>
                      <a:pt x="55432" y="91722"/>
                      <a:pt x="54840" y="91796"/>
                      <a:pt x="54455" y="91458"/>
                    </a:cubicBezTo>
                    <a:cubicBezTo>
                      <a:pt x="53818" y="90898"/>
                      <a:pt x="54313" y="89881"/>
                      <a:pt x="54428" y="89040"/>
                    </a:cubicBezTo>
                    <a:cubicBezTo>
                      <a:pt x="54609" y="87696"/>
                      <a:pt x="53607" y="86419"/>
                      <a:pt x="52383" y="85834"/>
                    </a:cubicBezTo>
                    <a:cubicBezTo>
                      <a:pt x="51161" y="85249"/>
                      <a:pt x="49761" y="85202"/>
                      <a:pt x="48407" y="85159"/>
                    </a:cubicBezTo>
                    <a:cubicBezTo>
                      <a:pt x="47051" y="85115"/>
                      <a:pt x="45649" y="85054"/>
                      <a:pt x="44436" y="84447"/>
                    </a:cubicBezTo>
                    <a:cubicBezTo>
                      <a:pt x="42077" y="83264"/>
                      <a:pt x="41111" y="80063"/>
                      <a:pt x="42146" y="77635"/>
                    </a:cubicBezTo>
                    <a:cubicBezTo>
                      <a:pt x="43156" y="75267"/>
                      <a:pt x="45760" y="73783"/>
                      <a:pt x="48337" y="73783"/>
                    </a:cubicBezTo>
                    <a:cubicBezTo>
                      <a:pt x="48401" y="73783"/>
                      <a:pt x="48464" y="73784"/>
                      <a:pt x="48528" y="73786"/>
                    </a:cubicBezTo>
                    <a:cubicBezTo>
                      <a:pt x="51112" y="73862"/>
                      <a:pt x="53842" y="75749"/>
                      <a:pt x="53870" y="78335"/>
                    </a:cubicBezTo>
                    <a:cubicBezTo>
                      <a:pt x="53875" y="78746"/>
                      <a:pt x="54287" y="78928"/>
                      <a:pt x="54735" y="78928"/>
                    </a:cubicBezTo>
                    <a:cubicBezTo>
                      <a:pt x="55004" y="78928"/>
                      <a:pt x="55285" y="78863"/>
                      <a:pt x="55498" y="78741"/>
                    </a:cubicBezTo>
                    <a:cubicBezTo>
                      <a:pt x="56067" y="78416"/>
                      <a:pt x="56365" y="77760"/>
                      <a:pt x="56505" y="77119"/>
                    </a:cubicBezTo>
                    <a:cubicBezTo>
                      <a:pt x="56645" y="76478"/>
                      <a:pt x="56664" y="75812"/>
                      <a:pt x="56860" y="75186"/>
                    </a:cubicBezTo>
                    <a:cubicBezTo>
                      <a:pt x="57310" y="73749"/>
                      <a:pt x="58757" y="72690"/>
                      <a:pt x="60261" y="72690"/>
                    </a:cubicBezTo>
                    <a:cubicBezTo>
                      <a:pt x="60273" y="72690"/>
                      <a:pt x="60285" y="72690"/>
                      <a:pt x="60297" y="72690"/>
                    </a:cubicBezTo>
                    <a:cubicBezTo>
                      <a:pt x="60306" y="72690"/>
                      <a:pt x="60314" y="72690"/>
                      <a:pt x="60323" y="72690"/>
                    </a:cubicBezTo>
                    <a:cubicBezTo>
                      <a:pt x="61893" y="72690"/>
                      <a:pt x="62998" y="71122"/>
                      <a:pt x="64116" y="70013"/>
                    </a:cubicBezTo>
                    <a:cubicBezTo>
                      <a:pt x="65241" y="68896"/>
                      <a:pt x="65913" y="67214"/>
                      <a:pt x="65469" y="65693"/>
                    </a:cubicBezTo>
                    <a:cubicBezTo>
                      <a:pt x="65229" y="64873"/>
                      <a:pt x="64683" y="64046"/>
                      <a:pt x="64956" y="63238"/>
                    </a:cubicBezTo>
                    <a:cubicBezTo>
                      <a:pt x="65170" y="62604"/>
                      <a:pt x="65822" y="62237"/>
                      <a:pt x="66438" y="61978"/>
                    </a:cubicBezTo>
                    <a:cubicBezTo>
                      <a:pt x="67992" y="61328"/>
                      <a:pt x="69657" y="60995"/>
                      <a:pt x="71338" y="60995"/>
                    </a:cubicBezTo>
                    <a:cubicBezTo>
                      <a:pt x="71514" y="60995"/>
                      <a:pt x="71689" y="60998"/>
                      <a:pt x="71865" y="61005"/>
                    </a:cubicBezTo>
                    <a:cubicBezTo>
                      <a:pt x="71916" y="61008"/>
                      <a:pt x="71966" y="61009"/>
                      <a:pt x="72016" y="61009"/>
                    </a:cubicBezTo>
                    <a:cubicBezTo>
                      <a:pt x="73530" y="61009"/>
                      <a:pt x="74333" y="60016"/>
                      <a:pt x="75129" y="58671"/>
                    </a:cubicBezTo>
                    <a:cubicBezTo>
                      <a:pt x="75724" y="57667"/>
                      <a:pt x="75988" y="56400"/>
                      <a:pt x="76935" y="55719"/>
                    </a:cubicBezTo>
                    <a:cubicBezTo>
                      <a:pt x="77461" y="55341"/>
                      <a:pt x="78061" y="55227"/>
                      <a:pt x="78697" y="55227"/>
                    </a:cubicBezTo>
                    <a:cubicBezTo>
                      <a:pt x="79669" y="55227"/>
                      <a:pt x="80723" y="55493"/>
                      <a:pt x="81724" y="55493"/>
                    </a:cubicBezTo>
                    <a:cubicBezTo>
                      <a:pt x="81835" y="55493"/>
                      <a:pt x="81945" y="55490"/>
                      <a:pt x="82055" y="55483"/>
                    </a:cubicBezTo>
                    <a:cubicBezTo>
                      <a:pt x="84597" y="55311"/>
                      <a:pt x="86582" y="52458"/>
                      <a:pt x="85860" y="50015"/>
                    </a:cubicBezTo>
                    <a:cubicBezTo>
                      <a:pt x="85517" y="48852"/>
                      <a:pt x="84704" y="47901"/>
                      <a:pt x="84043" y="46884"/>
                    </a:cubicBezTo>
                    <a:cubicBezTo>
                      <a:pt x="83131" y="45481"/>
                      <a:pt x="82492" y="43918"/>
                      <a:pt x="82159" y="42277"/>
                    </a:cubicBezTo>
                    <a:cubicBezTo>
                      <a:pt x="81854" y="40773"/>
                      <a:pt x="81767" y="39118"/>
                      <a:pt x="80776" y="37947"/>
                    </a:cubicBezTo>
                    <a:cubicBezTo>
                      <a:pt x="79227" y="38020"/>
                      <a:pt x="77350" y="37975"/>
                      <a:pt x="75971" y="38686"/>
                    </a:cubicBezTo>
                    <a:cubicBezTo>
                      <a:pt x="75699" y="37108"/>
                      <a:pt x="75398" y="35461"/>
                      <a:pt x="74423" y="34192"/>
                    </a:cubicBezTo>
                    <a:cubicBezTo>
                      <a:pt x="73732" y="33291"/>
                      <a:pt x="72587" y="32657"/>
                      <a:pt x="71488" y="32657"/>
                    </a:cubicBezTo>
                    <a:cubicBezTo>
                      <a:pt x="71039" y="32657"/>
                      <a:pt x="70597" y="32763"/>
                      <a:pt x="70198" y="32999"/>
                    </a:cubicBezTo>
                    <a:cubicBezTo>
                      <a:pt x="68851" y="33794"/>
                      <a:pt x="68559" y="35642"/>
                      <a:pt x="68807" y="37187"/>
                    </a:cubicBezTo>
                    <a:cubicBezTo>
                      <a:pt x="69057" y="38731"/>
                      <a:pt x="69698" y="40227"/>
                      <a:pt x="69655" y="41791"/>
                    </a:cubicBezTo>
                    <a:cubicBezTo>
                      <a:pt x="69615" y="43336"/>
                      <a:pt x="68552" y="45042"/>
                      <a:pt x="67017" y="45042"/>
                    </a:cubicBezTo>
                    <a:cubicBezTo>
                      <a:pt x="66998" y="45042"/>
                      <a:pt x="66979" y="45041"/>
                      <a:pt x="66960" y="45041"/>
                    </a:cubicBezTo>
                    <a:cubicBezTo>
                      <a:pt x="66146" y="45019"/>
                      <a:pt x="65416" y="44522"/>
                      <a:pt x="64843" y="43941"/>
                    </a:cubicBezTo>
                    <a:cubicBezTo>
                      <a:pt x="64022" y="43112"/>
                      <a:pt x="63372" y="42052"/>
                      <a:pt x="62317" y="41553"/>
                    </a:cubicBezTo>
                    <a:cubicBezTo>
                      <a:pt x="61507" y="41171"/>
                      <a:pt x="60577" y="41179"/>
                      <a:pt x="59704" y="40982"/>
                    </a:cubicBezTo>
                    <a:cubicBezTo>
                      <a:pt x="56728" y="40316"/>
                      <a:pt x="54688" y="36902"/>
                      <a:pt x="55510" y="33965"/>
                    </a:cubicBezTo>
                    <a:cubicBezTo>
                      <a:pt x="56182" y="31564"/>
                      <a:pt x="58657" y="29882"/>
                      <a:pt x="61117" y="29882"/>
                    </a:cubicBezTo>
                    <a:cubicBezTo>
                      <a:pt x="61664" y="29882"/>
                      <a:pt x="62211" y="29966"/>
                      <a:pt x="62737" y="30143"/>
                    </a:cubicBezTo>
                    <a:cubicBezTo>
                      <a:pt x="66237" y="28861"/>
                      <a:pt x="67660" y="24447"/>
                      <a:pt x="66265" y="20991"/>
                    </a:cubicBezTo>
                    <a:cubicBezTo>
                      <a:pt x="64868" y="17535"/>
                      <a:pt x="61115" y="15389"/>
                      <a:pt x="57392" y="15226"/>
                    </a:cubicBezTo>
                    <a:cubicBezTo>
                      <a:pt x="56302" y="15179"/>
                      <a:pt x="55191" y="15275"/>
                      <a:pt x="54134" y="15007"/>
                    </a:cubicBezTo>
                    <a:cubicBezTo>
                      <a:pt x="51145" y="14251"/>
                      <a:pt x="49582" y="10965"/>
                      <a:pt x="46980" y="9310"/>
                    </a:cubicBezTo>
                    <a:cubicBezTo>
                      <a:pt x="46287" y="8869"/>
                      <a:pt x="45224" y="8778"/>
                      <a:pt x="44079" y="8778"/>
                    </a:cubicBezTo>
                    <a:cubicBezTo>
                      <a:pt x="43277" y="8778"/>
                      <a:pt x="42435" y="8823"/>
                      <a:pt x="41651" y="8823"/>
                    </a:cubicBezTo>
                    <a:cubicBezTo>
                      <a:pt x="40795" y="8823"/>
                      <a:pt x="40007" y="8769"/>
                      <a:pt x="39418" y="8547"/>
                    </a:cubicBezTo>
                    <a:cubicBezTo>
                      <a:pt x="38499" y="8200"/>
                      <a:pt x="37525" y="8023"/>
                      <a:pt x="36546" y="8023"/>
                    </a:cubicBezTo>
                    <a:cubicBezTo>
                      <a:pt x="36275" y="8023"/>
                      <a:pt x="36003" y="8037"/>
                      <a:pt x="35731" y="8064"/>
                    </a:cubicBezTo>
                    <a:cubicBezTo>
                      <a:pt x="34635" y="9104"/>
                      <a:pt x="32585" y="9398"/>
                      <a:pt x="31077" y="9499"/>
                    </a:cubicBezTo>
                    <a:cubicBezTo>
                      <a:pt x="29526" y="7990"/>
                      <a:pt x="27655" y="6585"/>
                      <a:pt x="25725" y="5605"/>
                    </a:cubicBezTo>
                    <a:cubicBezTo>
                      <a:pt x="24435" y="4951"/>
                      <a:pt x="22930" y="4260"/>
                      <a:pt x="22532" y="2870"/>
                    </a:cubicBezTo>
                    <a:cubicBezTo>
                      <a:pt x="22012" y="1053"/>
                      <a:pt x="19376" y="125"/>
                      <a:pt x="17200" y="125"/>
                    </a:cubicBezTo>
                    <a:cubicBezTo>
                      <a:pt x="16716" y="125"/>
                      <a:pt x="16254" y="171"/>
                      <a:pt x="15844" y="263"/>
                    </a:cubicBezTo>
                    <a:cubicBezTo>
                      <a:pt x="15181" y="84"/>
                      <a:pt x="14496" y="0"/>
                      <a:pt x="138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24"/>
              <p:cNvSpPr/>
              <p:nvPr/>
            </p:nvSpPr>
            <p:spPr>
              <a:xfrm>
                <a:off x="2370225" y="830650"/>
                <a:ext cx="1016975" cy="1158500"/>
              </a:xfrm>
              <a:custGeom>
                <a:avLst/>
                <a:gdLst/>
                <a:ahLst/>
                <a:cxnLst/>
                <a:rect l="l" t="t" r="r" b="b"/>
                <a:pathLst>
                  <a:path w="40679" h="46340" extrusionOk="0">
                    <a:moveTo>
                      <a:pt x="15780" y="0"/>
                    </a:moveTo>
                    <a:cubicBezTo>
                      <a:pt x="14989" y="0"/>
                      <a:pt x="14213" y="109"/>
                      <a:pt x="13470" y="421"/>
                    </a:cubicBezTo>
                    <a:cubicBezTo>
                      <a:pt x="9879" y="1928"/>
                      <a:pt x="10933" y="5468"/>
                      <a:pt x="8580" y="7572"/>
                    </a:cubicBezTo>
                    <a:cubicBezTo>
                      <a:pt x="6546" y="9390"/>
                      <a:pt x="2788" y="7963"/>
                      <a:pt x="1150" y="10460"/>
                    </a:cubicBezTo>
                    <a:cubicBezTo>
                      <a:pt x="0" y="12215"/>
                      <a:pt x="1289" y="14606"/>
                      <a:pt x="2962" y="15871"/>
                    </a:cubicBezTo>
                    <a:cubicBezTo>
                      <a:pt x="4636" y="17135"/>
                      <a:pt x="6731" y="17894"/>
                      <a:pt x="8056" y="19522"/>
                    </a:cubicBezTo>
                    <a:cubicBezTo>
                      <a:pt x="10183" y="22136"/>
                      <a:pt x="9577" y="26004"/>
                      <a:pt x="8413" y="29169"/>
                    </a:cubicBezTo>
                    <a:cubicBezTo>
                      <a:pt x="7247" y="32332"/>
                      <a:pt x="5603" y="35532"/>
                      <a:pt x="6005" y="38881"/>
                    </a:cubicBezTo>
                    <a:cubicBezTo>
                      <a:pt x="6193" y="40459"/>
                      <a:pt x="6837" y="41956"/>
                      <a:pt x="7675" y="43307"/>
                    </a:cubicBezTo>
                    <a:cubicBezTo>
                      <a:pt x="8488" y="44615"/>
                      <a:pt x="9597" y="45873"/>
                      <a:pt x="11095" y="46235"/>
                    </a:cubicBezTo>
                    <a:cubicBezTo>
                      <a:pt x="11391" y="46306"/>
                      <a:pt x="11688" y="46339"/>
                      <a:pt x="11983" y="46339"/>
                    </a:cubicBezTo>
                    <a:cubicBezTo>
                      <a:pt x="13586" y="46339"/>
                      <a:pt x="15150" y="45367"/>
                      <a:pt x="16368" y="44250"/>
                    </a:cubicBezTo>
                    <a:cubicBezTo>
                      <a:pt x="17812" y="42927"/>
                      <a:pt x="19065" y="41325"/>
                      <a:pt x="20822" y="40465"/>
                    </a:cubicBezTo>
                    <a:cubicBezTo>
                      <a:pt x="23353" y="39224"/>
                      <a:pt x="26610" y="39686"/>
                      <a:pt x="28815" y="37929"/>
                    </a:cubicBezTo>
                    <a:cubicBezTo>
                      <a:pt x="31544" y="35754"/>
                      <a:pt x="31140" y="31606"/>
                      <a:pt x="31890" y="28199"/>
                    </a:cubicBezTo>
                    <a:cubicBezTo>
                      <a:pt x="33150" y="22476"/>
                      <a:pt x="38102" y="18249"/>
                      <a:pt x="40038" y="12718"/>
                    </a:cubicBezTo>
                    <a:cubicBezTo>
                      <a:pt x="40418" y="11636"/>
                      <a:pt x="40679" y="10499"/>
                      <a:pt x="40652" y="9352"/>
                    </a:cubicBezTo>
                    <a:cubicBezTo>
                      <a:pt x="40569" y="5649"/>
                      <a:pt x="37449" y="2571"/>
                      <a:pt x="33956" y="1339"/>
                    </a:cubicBezTo>
                    <a:cubicBezTo>
                      <a:pt x="31938" y="627"/>
                      <a:pt x="29911" y="457"/>
                      <a:pt x="27871" y="457"/>
                    </a:cubicBezTo>
                    <a:cubicBezTo>
                      <a:pt x="26007" y="457"/>
                      <a:pt x="24132" y="599"/>
                      <a:pt x="22245" y="599"/>
                    </a:cubicBezTo>
                    <a:cubicBezTo>
                      <a:pt x="21785" y="599"/>
                      <a:pt x="21325" y="591"/>
                      <a:pt x="20863" y="570"/>
                    </a:cubicBezTo>
                    <a:cubicBezTo>
                      <a:pt x="19225" y="496"/>
                      <a:pt x="17470" y="0"/>
                      <a:pt x="15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24"/>
              <p:cNvSpPr/>
              <p:nvPr/>
            </p:nvSpPr>
            <p:spPr>
              <a:xfrm>
                <a:off x="3143325" y="1089650"/>
                <a:ext cx="4064350" cy="3503975"/>
              </a:xfrm>
              <a:custGeom>
                <a:avLst/>
                <a:gdLst/>
                <a:ahLst/>
                <a:cxnLst/>
                <a:rect l="l" t="t" r="r" b="b"/>
                <a:pathLst>
                  <a:path w="162574" h="140159" extrusionOk="0">
                    <a:moveTo>
                      <a:pt x="149391" y="0"/>
                    </a:moveTo>
                    <a:cubicBezTo>
                      <a:pt x="148360" y="0"/>
                      <a:pt x="147330" y="156"/>
                      <a:pt x="146349" y="477"/>
                    </a:cubicBezTo>
                    <a:cubicBezTo>
                      <a:pt x="145329" y="812"/>
                      <a:pt x="144363" y="1309"/>
                      <a:pt x="143326" y="1583"/>
                    </a:cubicBezTo>
                    <a:cubicBezTo>
                      <a:pt x="142494" y="1801"/>
                      <a:pt x="141638" y="1870"/>
                      <a:pt x="140776" y="1870"/>
                    </a:cubicBezTo>
                    <a:cubicBezTo>
                      <a:pt x="140050" y="1870"/>
                      <a:pt x="139319" y="1821"/>
                      <a:pt x="138596" y="1772"/>
                    </a:cubicBezTo>
                    <a:lnTo>
                      <a:pt x="130106" y="1191"/>
                    </a:lnTo>
                    <a:cubicBezTo>
                      <a:pt x="129237" y="1132"/>
                      <a:pt x="128350" y="1076"/>
                      <a:pt x="127469" y="1076"/>
                    </a:cubicBezTo>
                    <a:cubicBezTo>
                      <a:pt x="125783" y="1076"/>
                      <a:pt x="124119" y="1281"/>
                      <a:pt x="122644" y="2056"/>
                    </a:cubicBezTo>
                    <a:cubicBezTo>
                      <a:pt x="119360" y="3782"/>
                      <a:pt x="117499" y="8084"/>
                      <a:pt x="113816" y="8529"/>
                    </a:cubicBezTo>
                    <a:cubicBezTo>
                      <a:pt x="113611" y="8554"/>
                      <a:pt x="113408" y="8566"/>
                      <a:pt x="113207" y="8566"/>
                    </a:cubicBezTo>
                    <a:cubicBezTo>
                      <a:pt x="110853" y="8566"/>
                      <a:pt x="108715" y="6973"/>
                      <a:pt x="106473" y="6087"/>
                    </a:cubicBezTo>
                    <a:cubicBezTo>
                      <a:pt x="105100" y="5543"/>
                      <a:pt x="103627" y="5279"/>
                      <a:pt x="102152" y="5279"/>
                    </a:cubicBezTo>
                    <a:cubicBezTo>
                      <a:pt x="99404" y="5279"/>
                      <a:pt x="96647" y="6196"/>
                      <a:pt x="94512" y="7933"/>
                    </a:cubicBezTo>
                    <a:cubicBezTo>
                      <a:pt x="93279" y="7304"/>
                      <a:pt x="93660" y="5468"/>
                      <a:pt x="93225" y="4153"/>
                    </a:cubicBezTo>
                    <a:cubicBezTo>
                      <a:pt x="92771" y="2782"/>
                      <a:pt x="91297" y="1954"/>
                      <a:pt x="89858" y="1828"/>
                    </a:cubicBezTo>
                    <a:cubicBezTo>
                      <a:pt x="89687" y="1813"/>
                      <a:pt x="89517" y="1806"/>
                      <a:pt x="89348" y="1806"/>
                    </a:cubicBezTo>
                    <a:cubicBezTo>
                      <a:pt x="88082" y="1806"/>
                      <a:pt x="86834" y="2194"/>
                      <a:pt x="85623" y="2590"/>
                    </a:cubicBezTo>
                    <a:cubicBezTo>
                      <a:pt x="82664" y="3556"/>
                      <a:pt x="79224" y="5204"/>
                      <a:pt x="78950" y="8303"/>
                    </a:cubicBezTo>
                    <a:cubicBezTo>
                      <a:pt x="78873" y="9176"/>
                      <a:pt x="79068" y="10104"/>
                      <a:pt x="78702" y="10900"/>
                    </a:cubicBezTo>
                    <a:cubicBezTo>
                      <a:pt x="78178" y="12033"/>
                      <a:pt x="76762" y="12408"/>
                      <a:pt x="75881" y="13291"/>
                    </a:cubicBezTo>
                    <a:cubicBezTo>
                      <a:pt x="74831" y="14345"/>
                      <a:pt x="74664" y="15971"/>
                      <a:pt x="74621" y="17458"/>
                    </a:cubicBezTo>
                    <a:cubicBezTo>
                      <a:pt x="74577" y="18944"/>
                      <a:pt x="74563" y="20541"/>
                      <a:pt x="73703" y="21754"/>
                    </a:cubicBezTo>
                    <a:cubicBezTo>
                      <a:pt x="73148" y="22537"/>
                      <a:pt x="71069" y="23068"/>
                      <a:pt x="69376" y="23068"/>
                    </a:cubicBezTo>
                    <a:cubicBezTo>
                      <a:pt x="68445" y="23068"/>
                      <a:pt x="67630" y="22907"/>
                      <a:pt x="67252" y="22539"/>
                    </a:cubicBezTo>
                    <a:cubicBezTo>
                      <a:pt x="66636" y="21940"/>
                      <a:pt x="65905" y="21693"/>
                      <a:pt x="65124" y="21693"/>
                    </a:cubicBezTo>
                    <a:cubicBezTo>
                      <a:pt x="63293" y="21693"/>
                      <a:pt x="61194" y="23048"/>
                      <a:pt x="59696" y="24392"/>
                    </a:cubicBezTo>
                    <a:lnTo>
                      <a:pt x="53326" y="30110"/>
                    </a:lnTo>
                    <a:cubicBezTo>
                      <a:pt x="51731" y="31541"/>
                      <a:pt x="50013" y="33034"/>
                      <a:pt x="47899" y="33389"/>
                    </a:cubicBezTo>
                    <a:cubicBezTo>
                      <a:pt x="47672" y="33427"/>
                      <a:pt x="47440" y="33446"/>
                      <a:pt x="47206" y="33446"/>
                    </a:cubicBezTo>
                    <a:cubicBezTo>
                      <a:pt x="45267" y="33446"/>
                      <a:pt x="43232" y="32171"/>
                      <a:pt x="43155" y="30259"/>
                    </a:cubicBezTo>
                    <a:cubicBezTo>
                      <a:pt x="43563" y="29875"/>
                      <a:pt x="44085" y="29761"/>
                      <a:pt x="44655" y="29761"/>
                    </a:cubicBezTo>
                    <a:cubicBezTo>
                      <a:pt x="45498" y="29761"/>
                      <a:pt x="46445" y="30012"/>
                      <a:pt x="47276" y="30012"/>
                    </a:cubicBezTo>
                    <a:cubicBezTo>
                      <a:pt x="47872" y="30012"/>
                      <a:pt x="48409" y="29883"/>
                      <a:pt x="48805" y="29438"/>
                    </a:cubicBezTo>
                    <a:cubicBezTo>
                      <a:pt x="49977" y="28121"/>
                      <a:pt x="48243" y="26238"/>
                      <a:pt x="46718" y="25356"/>
                    </a:cubicBezTo>
                    <a:cubicBezTo>
                      <a:pt x="43929" y="23744"/>
                      <a:pt x="41047" y="22101"/>
                      <a:pt x="37854" y="21667"/>
                    </a:cubicBezTo>
                    <a:cubicBezTo>
                      <a:pt x="37395" y="21605"/>
                      <a:pt x="36928" y="21573"/>
                      <a:pt x="36459" y="21573"/>
                    </a:cubicBezTo>
                    <a:cubicBezTo>
                      <a:pt x="33662" y="21573"/>
                      <a:pt x="30804" y="22696"/>
                      <a:pt x="29384" y="25062"/>
                    </a:cubicBezTo>
                    <a:cubicBezTo>
                      <a:pt x="27966" y="27426"/>
                      <a:pt x="28225" y="30512"/>
                      <a:pt x="26820" y="32884"/>
                    </a:cubicBezTo>
                    <a:cubicBezTo>
                      <a:pt x="25941" y="34369"/>
                      <a:pt x="24491" y="35431"/>
                      <a:pt x="23493" y="36839"/>
                    </a:cubicBezTo>
                    <a:cubicBezTo>
                      <a:pt x="22495" y="38247"/>
                      <a:pt x="22067" y="40372"/>
                      <a:pt x="23291" y="41591"/>
                    </a:cubicBezTo>
                    <a:cubicBezTo>
                      <a:pt x="24277" y="42574"/>
                      <a:pt x="25957" y="42576"/>
                      <a:pt x="26934" y="43568"/>
                    </a:cubicBezTo>
                    <a:cubicBezTo>
                      <a:pt x="27686" y="44334"/>
                      <a:pt x="27942" y="45612"/>
                      <a:pt x="28928" y="46032"/>
                    </a:cubicBezTo>
                    <a:cubicBezTo>
                      <a:pt x="29116" y="46112"/>
                      <a:pt x="29308" y="46149"/>
                      <a:pt x="29499" y="46149"/>
                    </a:cubicBezTo>
                    <a:cubicBezTo>
                      <a:pt x="30453" y="46149"/>
                      <a:pt x="31375" y="45228"/>
                      <a:pt x="31599" y="44232"/>
                    </a:cubicBezTo>
                    <a:cubicBezTo>
                      <a:pt x="31870" y="43035"/>
                      <a:pt x="31491" y="41803"/>
                      <a:pt x="31294" y="40594"/>
                    </a:cubicBezTo>
                    <a:cubicBezTo>
                      <a:pt x="30707" y="36976"/>
                      <a:pt x="32524" y="32527"/>
                      <a:pt x="36153" y="32010"/>
                    </a:cubicBezTo>
                    <a:cubicBezTo>
                      <a:pt x="36979" y="32041"/>
                      <a:pt x="37253" y="33221"/>
                      <a:pt x="36881" y="33960"/>
                    </a:cubicBezTo>
                    <a:cubicBezTo>
                      <a:pt x="36512" y="34700"/>
                      <a:pt x="35790" y="35213"/>
                      <a:pt x="35400" y="35941"/>
                    </a:cubicBezTo>
                    <a:cubicBezTo>
                      <a:pt x="34663" y="37314"/>
                      <a:pt x="35518" y="39272"/>
                      <a:pt x="37026" y="39667"/>
                    </a:cubicBezTo>
                    <a:cubicBezTo>
                      <a:pt x="38598" y="40078"/>
                      <a:pt x="41223" y="39748"/>
                      <a:pt x="41017" y="41358"/>
                    </a:cubicBezTo>
                    <a:cubicBezTo>
                      <a:pt x="40797" y="43068"/>
                      <a:pt x="37630" y="41948"/>
                      <a:pt x="36606" y="43336"/>
                    </a:cubicBezTo>
                    <a:cubicBezTo>
                      <a:pt x="36002" y="44155"/>
                      <a:pt x="36537" y="45296"/>
                      <a:pt x="36521" y="46313"/>
                    </a:cubicBezTo>
                    <a:cubicBezTo>
                      <a:pt x="36494" y="48303"/>
                      <a:pt x="34299" y="49599"/>
                      <a:pt x="32313" y="49739"/>
                    </a:cubicBezTo>
                    <a:cubicBezTo>
                      <a:pt x="32097" y="49755"/>
                      <a:pt x="31880" y="49762"/>
                      <a:pt x="31663" y="49762"/>
                    </a:cubicBezTo>
                    <a:cubicBezTo>
                      <a:pt x="30164" y="49762"/>
                      <a:pt x="28664" y="49439"/>
                      <a:pt x="27166" y="49439"/>
                    </a:cubicBezTo>
                    <a:cubicBezTo>
                      <a:pt x="26898" y="49439"/>
                      <a:pt x="26629" y="49449"/>
                      <a:pt x="26361" y="49474"/>
                    </a:cubicBezTo>
                    <a:cubicBezTo>
                      <a:pt x="24379" y="49654"/>
                      <a:pt x="22222" y="51058"/>
                      <a:pt x="22312" y="53044"/>
                    </a:cubicBezTo>
                    <a:cubicBezTo>
                      <a:pt x="19567" y="54331"/>
                      <a:pt x="16715" y="55374"/>
                      <a:pt x="13788" y="56164"/>
                    </a:cubicBezTo>
                    <a:cubicBezTo>
                      <a:pt x="13912" y="58317"/>
                      <a:pt x="17975" y="58517"/>
                      <a:pt x="17960" y="60675"/>
                    </a:cubicBezTo>
                    <a:cubicBezTo>
                      <a:pt x="17949" y="61887"/>
                      <a:pt x="16542" y="62556"/>
                      <a:pt x="15302" y="62556"/>
                    </a:cubicBezTo>
                    <a:cubicBezTo>
                      <a:pt x="15219" y="62556"/>
                      <a:pt x="15137" y="62553"/>
                      <a:pt x="15056" y="62547"/>
                    </a:cubicBezTo>
                    <a:cubicBezTo>
                      <a:pt x="14072" y="62475"/>
                      <a:pt x="13082" y="62160"/>
                      <a:pt x="12113" y="62160"/>
                    </a:cubicBezTo>
                    <a:cubicBezTo>
                      <a:pt x="11810" y="62160"/>
                      <a:pt x="11508" y="62191"/>
                      <a:pt x="11210" y="62270"/>
                    </a:cubicBezTo>
                    <a:cubicBezTo>
                      <a:pt x="9047" y="62839"/>
                      <a:pt x="8290" y="65880"/>
                      <a:pt x="9487" y="67769"/>
                    </a:cubicBezTo>
                    <a:cubicBezTo>
                      <a:pt x="10572" y="69481"/>
                      <a:pt x="12694" y="70258"/>
                      <a:pt x="14741" y="70258"/>
                    </a:cubicBezTo>
                    <a:cubicBezTo>
                      <a:pt x="14954" y="70258"/>
                      <a:pt x="15165" y="70249"/>
                      <a:pt x="15375" y="70233"/>
                    </a:cubicBezTo>
                    <a:cubicBezTo>
                      <a:pt x="16269" y="70162"/>
                      <a:pt x="17225" y="69924"/>
                      <a:pt x="17785" y="69223"/>
                    </a:cubicBezTo>
                    <a:cubicBezTo>
                      <a:pt x="18318" y="68554"/>
                      <a:pt x="18362" y="67634"/>
                      <a:pt x="18586" y="66808"/>
                    </a:cubicBezTo>
                    <a:cubicBezTo>
                      <a:pt x="19089" y="64960"/>
                      <a:pt x="20667" y="63445"/>
                      <a:pt x="22534" y="63019"/>
                    </a:cubicBezTo>
                    <a:cubicBezTo>
                      <a:pt x="23588" y="62778"/>
                      <a:pt x="24878" y="62758"/>
                      <a:pt x="25444" y="61839"/>
                    </a:cubicBezTo>
                    <a:cubicBezTo>
                      <a:pt x="27854" y="63143"/>
                      <a:pt x="29550" y="65685"/>
                      <a:pt x="29826" y="68413"/>
                    </a:cubicBezTo>
                    <a:cubicBezTo>
                      <a:pt x="30020" y="68663"/>
                      <a:pt x="30274" y="68770"/>
                      <a:pt x="30543" y="68770"/>
                    </a:cubicBezTo>
                    <a:cubicBezTo>
                      <a:pt x="31347" y="68770"/>
                      <a:pt x="32287" y="67809"/>
                      <a:pt x="32159" y="66868"/>
                    </a:cubicBezTo>
                    <a:cubicBezTo>
                      <a:pt x="31991" y="65614"/>
                      <a:pt x="30882" y="64743"/>
                      <a:pt x="30003" y="63834"/>
                    </a:cubicBezTo>
                    <a:cubicBezTo>
                      <a:pt x="29122" y="62923"/>
                      <a:pt x="28387" y="61510"/>
                      <a:pt x="29078" y="60448"/>
                    </a:cubicBezTo>
                    <a:lnTo>
                      <a:pt x="29078" y="60448"/>
                    </a:lnTo>
                    <a:cubicBezTo>
                      <a:pt x="33197" y="61658"/>
                      <a:pt x="36527" y="65238"/>
                      <a:pt x="37435" y="69435"/>
                    </a:cubicBezTo>
                    <a:cubicBezTo>
                      <a:pt x="38871" y="69149"/>
                      <a:pt x="39664" y="67205"/>
                      <a:pt x="38838" y="65997"/>
                    </a:cubicBezTo>
                    <a:cubicBezTo>
                      <a:pt x="39003" y="65628"/>
                      <a:pt x="39328" y="65472"/>
                      <a:pt x="39697" y="65472"/>
                    </a:cubicBezTo>
                    <a:cubicBezTo>
                      <a:pt x="40331" y="65472"/>
                      <a:pt x="41094" y="65932"/>
                      <a:pt x="41391" y="66558"/>
                    </a:cubicBezTo>
                    <a:cubicBezTo>
                      <a:pt x="41862" y="67549"/>
                      <a:pt x="41819" y="68770"/>
                      <a:pt x="42492" y="69636"/>
                    </a:cubicBezTo>
                    <a:cubicBezTo>
                      <a:pt x="43175" y="70517"/>
                      <a:pt x="44261" y="70711"/>
                      <a:pt x="45451" y="70711"/>
                    </a:cubicBezTo>
                    <a:cubicBezTo>
                      <a:pt x="46388" y="70711"/>
                      <a:pt x="47390" y="70590"/>
                      <a:pt x="48312" y="70590"/>
                    </a:cubicBezTo>
                    <a:cubicBezTo>
                      <a:pt x="49551" y="70590"/>
                      <a:pt x="50643" y="70808"/>
                      <a:pt x="51235" y="71828"/>
                    </a:cubicBezTo>
                    <a:cubicBezTo>
                      <a:pt x="52336" y="73723"/>
                      <a:pt x="49909" y="75927"/>
                      <a:pt x="47711" y="75927"/>
                    </a:cubicBezTo>
                    <a:cubicBezTo>
                      <a:pt x="47678" y="75927"/>
                      <a:pt x="47645" y="75926"/>
                      <a:pt x="47613" y="75925"/>
                    </a:cubicBezTo>
                    <a:cubicBezTo>
                      <a:pt x="45391" y="75856"/>
                      <a:pt x="43361" y="74585"/>
                      <a:pt x="41147" y="74365"/>
                    </a:cubicBezTo>
                    <a:cubicBezTo>
                      <a:pt x="40897" y="74340"/>
                      <a:pt x="40647" y="74329"/>
                      <a:pt x="40397" y="74329"/>
                    </a:cubicBezTo>
                    <a:cubicBezTo>
                      <a:pt x="38218" y="74329"/>
                      <a:pt x="36082" y="75200"/>
                      <a:pt x="33896" y="75455"/>
                    </a:cubicBezTo>
                    <a:cubicBezTo>
                      <a:pt x="33619" y="75487"/>
                      <a:pt x="33335" y="75503"/>
                      <a:pt x="33048" y="75503"/>
                    </a:cubicBezTo>
                    <a:cubicBezTo>
                      <a:pt x="30807" y="75503"/>
                      <a:pt x="28395" y="74514"/>
                      <a:pt x="27939" y="72388"/>
                    </a:cubicBezTo>
                    <a:cubicBezTo>
                      <a:pt x="27802" y="71741"/>
                      <a:pt x="27855" y="71030"/>
                      <a:pt x="27514" y="70464"/>
                    </a:cubicBezTo>
                    <a:cubicBezTo>
                      <a:pt x="27109" y="69793"/>
                      <a:pt x="26279" y="69553"/>
                      <a:pt x="25473" y="69553"/>
                    </a:cubicBezTo>
                    <a:cubicBezTo>
                      <a:pt x="25313" y="69553"/>
                      <a:pt x="25154" y="69562"/>
                      <a:pt x="24999" y="69580"/>
                    </a:cubicBezTo>
                    <a:cubicBezTo>
                      <a:pt x="21817" y="69942"/>
                      <a:pt x="18598" y="72595"/>
                      <a:pt x="15740" y="72595"/>
                    </a:cubicBezTo>
                    <a:cubicBezTo>
                      <a:pt x="14956" y="72595"/>
                      <a:pt x="14199" y="72395"/>
                      <a:pt x="13478" y="71894"/>
                    </a:cubicBezTo>
                    <a:cubicBezTo>
                      <a:pt x="11337" y="76062"/>
                      <a:pt x="6101" y="77629"/>
                      <a:pt x="3179" y="81294"/>
                    </a:cubicBezTo>
                    <a:cubicBezTo>
                      <a:pt x="0" y="85282"/>
                      <a:pt x="268" y="91440"/>
                      <a:pt x="3354" y="95500"/>
                    </a:cubicBezTo>
                    <a:cubicBezTo>
                      <a:pt x="6050" y="99045"/>
                      <a:pt x="10552" y="100957"/>
                      <a:pt x="15019" y="100957"/>
                    </a:cubicBezTo>
                    <a:cubicBezTo>
                      <a:pt x="15667" y="100957"/>
                      <a:pt x="16314" y="100917"/>
                      <a:pt x="16954" y="100836"/>
                    </a:cubicBezTo>
                    <a:cubicBezTo>
                      <a:pt x="17630" y="100750"/>
                      <a:pt x="18327" y="100626"/>
                      <a:pt x="19005" y="100626"/>
                    </a:cubicBezTo>
                    <a:cubicBezTo>
                      <a:pt x="19489" y="100626"/>
                      <a:pt x="19963" y="100690"/>
                      <a:pt x="20413" y="100875"/>
                    </a:cubicBezTo>
                    <a:cubicBezTo>
                      <a:pt x="21482" y="101317"/>
                      <a:pt x="22166" y="102352"/>
                      <a:pt x="23058" y="103088"/>
                    </a:cubicBezTo>
                    <a:cubicBezTo>
                      <a:pt x="23580" y="103519"/>
                      <a:pt x="24303" y="103823"/>
                      <a:pt x="24961" y="103823"/>
                    </a:cubicBezTo>
                    <a:cubicBezTo>
                      <a:pt x="25427" y="103823"/>
                      <a:pt x="25861" y="103670"/>
                      <a:pt x="26168" y="103301"/>
                    </a:cubicBezTo>
                    <a:lnTo>
                      <a:pt x="26168" y="103301"/>
                    </a:lnTo>
                    <a:cubicBezTo>
                      <a:pt x="25321" y="105399"/>
                      <a:pt x="25557" y="107902"/>
                      <a:pt x="26779" y="109805"/>
                    </a:cubicBezTo>
                    <a:cubicBezTo>
                      <a:pt x="28099" y="111859"/>
                      <a:pt x="30559" y="113484"/>
                      <a:pt x="30509" y="115926"/>
                    </a:cubicBezTo>
                    <a:cubicBezTo>
                      <a:pt x="30482" y="117190"/>
                      <a:pt x="29748" y="118318"/>
                      <a:pt x="29403" y="119536"/>
                    </a:cubicBezTo>
                    <a:cubicBezTo>
                      <a:pt x="27829" y="125109"/>
                      <a:pt x="34415" y="129657"/>
                      <a:pt x="35455" y="135354"/>
                    </a:cubicBezTo>
                    <a:cubicBezTo>
                      <a:pt x="35736" y="136888"/>
                      <a:pt x="35735" y="138735"/>
                      <a:pt x="37029" y="139601"/>
                    </a:cubicBezTo>
                    <a:cubicBezTo>
                      <a:pt x="37625" y="139999"/>
                      <a:pt x="38374" y="140081"/>
                      <a:pt x="39090" y="140127"/>
                    </a:cubicBezTo>
                    <a:cubicBezTo>
                      <a:pt x="39409" y="140148"/>
                      <a:pt x="39736" y="140158"/>
                      <a:pt x="40067" y="140158"/>
                    </a:cubicBezTo>
                    <a:cubicBezTo>
                      <a:pt x="43538" y="140158"/>
                      <a:pt x="47454" y="138962"/>
                      <a:pt x="48151" y="135675"/>
                    </a:cubicBezTo>
                    <a:cubicBezTo>
                      <a:pt x="48366" y="134657"/>
                      <a:pt x="48212" y="133602"/>
                      <a:pt x="48243" y="132560"/>
                    </a:cubicBezTo>
                    <a:cubicBezTo>
                      <a:pt x="48336" y="129451"/>
                      <a:pt x="50239" y="126459"/>
                      <a:pt x="53017" y="125056"/>
                    </a:cubicBezTo>
                    <a:cubicBezTo>
                      <a:pt x="53771" y="124675"/>
                      <a:pt x="54600" y="124390"/>
                      <a:pt x="55202" y="123799"/>
                    </a:cubicBezTo>
                    <a:cubicBezTo>
                      <a:pt x="56528" y="122495"/>
                      <a:pt x="56234" y="120283"/>
                      <a:pt x="55553" y="118553"/>
                    </a:cubicBezTo>
                    <a:cubicBezTo>
                      <a:pt x="54872" y="116821"/>
                      <a:pt x="53881" y="115076"/>
                      <a:pt x="54120" y="113231"/>
                    </a:cubicBezTo>
                    <a:cubicBezTo>
                      <a:pt x="54502" y="110269"/>
                      <a:pt x="57681" y="108706"/>
                      <a:pt x="60090" y="106941"/>
                    </a:cubicBezTo>
                    <a:cubicBezTo>
                      <a:pt x="63716" y="104284"/>
                      <a:pt x="66206" y="100125"/>
                      <a:pt x="66835" y="95675"/>
                    </a:cubicBezTo>
                    <a:lnTo>
                      <a:pt x="66835" y="95675"/>
                    </a:lnTo>
                    <a:cubicBezTo>
                      <a:pt x="65061" y="96232"/>
                      <a:pt x="63075" y="96745"/>
                      <a:pt x="61220" y="96745"/>
                    </a:cubicBezTo>
                    <a:cubicBezTo>
                      <a:pt x="59581" y="96745"/>
                      <a:pt x="58045" y="96344"/>
                      <a:pt x="56849" y="95215"/>
                    </a:cubicBezTo>
                    <a:cubicBezTo>
                      <a:pt x="55965" y="94380"/>
                      <a:pt x="55421" y="93259"/>
                      <a:pt x="54897" y="92162"/>
                    </a:cubicBezTo>
                    <a:lnTo>
                      <a:pt x="50173" y="82291"/>
                    </a:lnTo>
                    <a:cubicBezTo>
                      <a:pt x="49966" y="81857"/>
                      <a:pt x="49755" y="81362"/>
                      <a:pt x="49925" y="80912"/>
                    </a:cubicBezTo>
                    <a:cubicBezTo>
                      <a:pt x="50074" y="80517"/>
                      <a:pt x="50366" y="80356"/>
                      <a:pt x="50717" y="80356"/>
                    </a:cubicBezTo>
                    <a:cubicBezTo>
                      <a:pt x="51453" y="80356"/>
                      <a:pt x="52449" y="81064"/>
                      <a:pt x="52928" y="81807"/>
                    </a:cubicBezTo>
                    <a:cubicBezTo>
                      <a:pt x="55452" y="85724"/>
                      <a:pt x="57718" y="89804"/>
                      <a:pt x="59707" y="94020"/>
                    </a:cubicBezTo>
                    <a:cubicBezTo>
                      <a:pt x="63791" y="93273"/>
                      <a:pt x="67648" y="91596"/>
                      <a:pt x="70980" y="89118"/>
                    </a:cubicBezTo>
                    <a:cubicBezTo>
                      <a:pt x="72037" y="88329"/>
                      <a:pt x="73088" y="87386"/>
                      <a:pt x="73445" y="86117"/>
                    </a:cubicBezTo>
                    <a:cubicBezTo>
                      <a:pt x="73802" y="84846"/>
                      <a:pt x="73146" y="83218"/>
                      <a:pt x="71846" y="82993"/>
                    </a:cubicBezTo>
                    <a:cubicBezTo>
                      <a:pt x="71723" y="82971"/>
                      <a:pt x="71600" y="82963"/>
                      <a:pt x="71476" y="82963"/>
                    </a:cubicBezTo>
                    <a:cubicBezTo>
                      <a:pt x="71093" y="82963"/>
                      <a:pt x="70708" y="83045"/>
                      <a:pt x="70324" y="83086"/>
                    </a:cubicBezTo>
                    <a:cubicBezTo>
                      <a:pt x="70133" y="83106"/>
                      <a:pt x="69943" y="83115"/>
                      <a:pt x="69755" y="83115"/>
                    </a:cubicBezTo>
                    <a:cubicBezTo>
                      <a:pt x="66927" y="83115"/>
                      <a:pt x="64468" y="80925"/>
                      <a:pt x="62588" y="78727"/>
                    </a:cubicBezTo>
                    <a:cubicBezTo>
                      <a:pt x="63132" y="78118"/>
                      <a:pt x="63852" y="77890"/>
                      <a:pt x="64640" y="77890"/>
                    </a:cubicBezTo>
                    <a:cubicBezTo>
                      <a:pt x="65842" y="77890"/>
                      <a:pt x="67201" y="78421"/>
                      <a:pt x="68334" y="78941"/>
                    </a:cubicBezTo>
                    <a:cubicBezTo>
                      <a:pt x="71699" y="80486"/>
                      <a:pt x="75249" y="81588"/>
                      <a:pt x="78895" y="82221"/>
                    </a:cubicBezTo>
                    <a:cubicBezTo>
                      <a:pt x="79803" y="82378"/>
                      <a:pt x="80736" y="82513"/>
                      <a:pt x="81554" y="82936"/>
                    </a:cubicBezTo>
                    <a:cubicBezTo>
                      <a:pt x="82126" y="83232"/>
                      <a:pt x="82622" y="83658"/>
                      <a:pt x="83095" y="84096"/>
                    </a:cubicBezTo>
                    <a:cubicBezTo>
                      <a:pt x="87298" y="87967"/>
                      <a:pt x="90407" y="93013"/>
                      <a:pt x="91975" y="98509"/>
                    </a:cubicBezTo>
                    <a:cubicBezTo>
                      <a:pt x="92104" y="98538"/>
                      <a:pt x="92231" y="98552"/>
                      <a:pt x="92354" y="98552"/>
                    </a:cubicBezTo>
                    <a:cubicBezTo>
                      <a:pt x="93754" y="98552"/>
                      <a:pt x="94717" y="96760"/>
                      <a:pt x="94833" y="95252"/>
                    </a:cubicBezTo>
                    <a:cubicBezTo>
                      <a:pt x="94960" y="93612"/>
                      <a:pt x="94769" y="91722"/>
                      <a:pt x="95948" y="90578"/>
                    </a:cubicBezTo>
                    <a:cubicBezTo>
                      <a:pt x="96875" y="89678"/>
                      <a:pt x="98399" y="89556"/>
                      <a:pt x="99214" y="88552"/>
                    </a:cubicBezTo>
                    <a:cubicBezTo>
                      <a:pt x="100238" y="87289"/>
                      <a:pt x="99703" y="85157"/>
                      <a:pt x="100900" y="84056"/>
                    </a:cubicBezTo>
                    <a:cubicBezTo>
                      <a:pt x="101284" y="83704"/>
                      <a:pt x="101728" y="83552"/>
                      <a:pt x="102190" y="83552"/>
                    </a:cubicBezTo>
                    <a:cubicBezTo>
                      <a:pt x="103537" y="83552"/>
                      <a:pt x="105034" y="84844"/>
                      <a:pt x="105630" y="86240"/>
                    </a:cubicBezTo>
                    <a:cubicBezTo>
                      <a:pt x="106431" y="88116"/>
                      <a:pt x="106723" y="90422"/>
                      <a:pt x="108410" y="91569"/>
                    </a:cubicBezTo>
                    <a:lnTo>
                      <a:pt x="111137" y="91176"/>
                    </a:lnTo>
                    <a:cubicBezTo>
                      <a:pt x="111152" y="95778"/>
                      <a:pt x="112750" y="100362"/>
                      <a:pt x="115602" y="103975"/>
                    </a:cubicBezTo>
                    <a:cubicBezTo>
                      <a:pt x="117157" y="103161"/>
                      <a:pt x="116453" y="100795"/>
                      <a:pt x="115480" y="99330"/>
                    </a:cubicBezTo>
                    <a:cubicBezTo>
                      <a:pt x="114508" y="97866"/>
                      <a:pt x="113554" y="95681"/>
                      <a:pt x="114936" y="94596"/>
                    </a:cubicBezTo>
                    <a:lnTo>
                      <a:pt x="114936" y="94596"/>
                    </a:lnTo>
                    <a:cubicBezTo>
                      <a:pt x="116854" y="94614"/>
                      <a:pt x="117747" y="97259"/>
                      <a:pt x="119611" y="97712"/>
                    </a:cubicBezTo>
                    <a:cubicBezTo>
                      <a:pt x="119777" y="97752"/>
                      <a:pt x="119940" y="97771"/>
                      <a:pt x="120101" y="97771"/>
                    </a:cubicBezTo>
                    <a:cubicBezTo>
                      <a:pt x="121744" y="97771"/>
                      <a:pt x="123089" y="95790"/>
                      <a:pt x="122784" y="94080"/>
                    </a:cubicBezTo>
                    <a:cubicBezTo>
                      <a:pt x="122451" y="92201"/>
                      <a:pt x="120835" y="90820"/>
                      <a:pt x="119169" y="89895"/>
                    </a:cubicBezTo>
                    <a:cubicBezTo>
                      <a:pt x="117675" y="88258"/>
                      <a:pt x="119833" y="85644"/>
                      <a:pt x="122018" y="85274"/>
                    </a:cubicBezTo>
                    <a:cubicBezTo>
                      <a:pt x="122730" y="85153"/>
                      <a:pt x="123464" y="85138"/>
                      <a:pt x="124199" y="85138"/>
                    </a:cubicBezTo>
                    <a:cubicBezTo>
                      <a:pt x="124443" y="85138"/>
                      <a:pt x="124686" y="85140"/>
                      <a:pt x="124930" y="85140"/>
                    </a:cubicBezTo>
                    <a:cubicBezTo>
                      <a:pt x="126201" y="85140"/>
                      <a:pt x="127452" y="85095"/>
                      <a:pt x="128573" y="84531"/>
                    </a:cubicBezTo>
                    <a:cubicBezTo>
                      <a:pt x="130946" y="83339"/>
                      <a:pt x="131739" y="80207"/>
                      <a:pt x="131200" y="77607"/>
                    </a:cubicBezTo>
                    <a:cubicBezTo>
                      <a:pt x="130659" y="75007"/>
                      <a:pt x="129117" y="72748"/>
                      <a:pt x="127857" y="70410"/>
                    </a:cubicBezTo>
                    <a:cubicBezTo>
                      <a:pt x="126781" y="68413"/>
                      <a:pt x="126249" y="65298"/>
                      <a:pt x="128341" y="64420"/>
                    </a:cubicBezTo>
                    <a:cubicBezTo>
                      <a:pt x="128900" y="64186"/>
                      <a:pt x="129528" y="64195"/>
                      <a:pt x="130135" y="64170"/>
                    </a:cubicBezTo>
                    <a:cubicBezTo>
                      <a:pt x="138047" y="63837"/>
                      <a:pt x="144592" y="55459"/>
                      <a:pt x="143005" y="47701"/>
                    </a:cubicBezTo>
                    <a:cubicBezTo>
                      <a:pt x="142706" y="46238"/>
                      <a:pt x="142140" y="44786"/>
                      <a:pt x="141097" y="43719"/>
                    </a:cubicBezTo>
                    <a:cubicBezTo>
                      <a:pt x="139216" y="41800"/>
                      <a:pt x="136024" y="41349"/>
                      <a:pt x="134619" y="39057"/>
                    </a:cubicBezTo>
                    <a:cubicBezTo>
                      <a:pt x="132900" y="36255"/>
                      <a:pt x="135025" y="32537"/>
                      <a:pt x="137778" y="30737"/>
                    </a:cubicBezTo>
                    <a:cubicBezTo>
                      <a:pt x="140529" y="28938"/>
                      <a:pt x="143891" y="28156"/>
                      <a:pt x="146461" y="26105"/>
                    </a:cubicBezTo>
                    <a:cubicBezTo>
                      <a:pt x="147145" y="26087"/>
                      <a:pt x="147512" y="25417"/>
                      <a:pt x="147638" y="24743"/>
                    </a:cubicBezTo>
                    <a:cubicBezTo>
                      <a:pt x="147716" y="24319"/>
                      <a:pt x="147611" y="23887"/>
                      <a:pt x="147608" y="23456"/>
                    </a:cubicBezTo>
                    <a:cubicBezTo>
                      <a:pt x="147598" y="22276"/>
                      <a:pt x="148442" y="21139"/>
                      <a:pt x="149574" y="20805"/>
                    </a:cubicBezTo>
                    <a:cubicBezTo>
                      <a:pt x="149811" y="20736"/>
                      <a:pt x="150056" y="20702"/>
                      <a:pt x="150302" y="20702"/>
                    </a:cubicBezTo>
                    <a:cubicBezTo>
                      <a:pt x="151231" y="20702"/>
                      <a:pt x="152165" y="21179"/>
                      <a:pt x="152664" y="21968"/>
                    </a:cubicBezTo>
                    <a:cubicBezTo>
                      <a:pt x="153442" y="23198"/>
                      <a:pt x="153129" y="24821"/>
                      <a:pt x="152563" y="26163"/>
                    </a:cubicBezTo>
                    <a:cubicBezTo>
                      <a:pt x="151998" y="27505"/>
                      <a:pt x="151199" y="28790"/>
                      <a:pt x="151051" y="30239"/>
                    </a:cubicBezTo>
                    <a:cubicBezTo>
                      <a:pt x="150905" y="31687"/>
                      <a:pt x="151726" y="33391"/>
                      <a:pt x="153173" y="33553"/>
                    </a:cubicBezTo>
                    <a:cubicBezTo>
                      <a:pt x="153252" y="33562"/>
                      <a:pt x="153330" y="33566"/>
                      <a:pt x="153406" y="33566"/>
                    </a:cubicBezTo>
                    <a:cubicBezTo>
                      <a:pt x="155043" y="33566"/>
                      <a:pt x="156090" y="31574"/>
                      <a:pt x="156201" y="29877"/>
                    </a:cubicBezTo>
                    <a:cubicBezTo>
                      <a:pt x="156318" y="28099"/>
                      <a:pt x="155972" y="26160"/>
                      <a:pt x="156925" y="24659"/>
                    </a:cubicBezTo>
                    <a:cubicBezTo>
                      <a:pt x="158377" y="22374"/>
                      <a:pt x="162385" y="21839"/>
                      <a:pt x="162490" y="19133"/>
                    </a:cubicBezTo>
                    <a:cubicBezTo>
                      <a:pt x="162574" y="16945"/>
                      <a:pt x="159821" y="15661"/>
                      <a:pt x="159327" y="13530"/>
                    </a:cubicBezTo>
                    <a:cubicBezTo>
                      <a:pt x="159129" y="12668"/>
                      <a:pt x="159325" y="11773"/>
                      <a:pt x="159405" y="10894"/>
                    </a:cubicBezTo>
                    <a:cubicBezTo>
                      <a:pt x="159709" y="7612"/>
                      <a:pt x="158263" y="4218"/>
                      <a:pt x="155688" y="2163"/>
                    </a:cubicBezTo>
                    <a:cubicBezTo>
                      <a:pt x="153919" y="751"/>
                      <a:pt x="151652" y="0"/>
                      <a:pt x="1493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24"/>
              <p:cNvSpPr/>
              <p:nvPr/>
            </p:nvSpPr>
            <p:spPr>
              <a:xfrm>
                <a:off x="6146600" y="3671525"/>
                <a:ext cx="342925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3717" h="7580" extrusionOk="0">
                    <a:moveTo>
                      <a:pt x="9951" y="0"/>
                    </a:moveTo>
                    <a:cubicBezTo>
                      <a:pt x="6355" y="0"/>
                      <a:pt x="1" y="1281"/>
                      <a:pt x="2486" y="4894"/>
                    </a:cubicBezTo>
                    <a:cubicBezTo>
                      <a:pt x="3169" y="5885"/>
                      <a:pt x="4297" y="6467"/>
                      <a:pt x="5404" y="6938"/>
                    </a:cubicBezTo>
                    <a:cubicBezTo>
                      <a:pt x="6217" y="7282"/>
                      <a:pt x="7136" y="7580"/>
                      <a:pt x="8003" y="7580"/>
                    </a:cubicBezTo>
                    <a:cubicBezTo>
                      <a:pt x="8565" y="7580"/>
                      <a:pt x="9106" y="7454"/>
                      <a:pt x="9581" y="7134"/>
                    </a:cubicBezTo>
                    <a:cubicBezTo>
                      <a:pt x="10406" y="6577"/>
                      <a:pt x="13156" y="2774"/>
                      <a:pt x="13348" y="1948"/>
                    </a:cubicBezTo>
                    <a:cubicBezTo>
                      <a:pt x="13716" y="358"/>
                      <a:pt x="13186" y="447"/>
                      <a:pt x="11597" y="126"/>
                    </a:cubicBezTo>
                    <a:cubicBezTo>
                      <a:pt x="11194" y="44"/>
                      <a:pt x="10620" y="0"/>
                      <a:pt x="99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24"/>
              <p:cNvSpPr/>
              <p:nvPr/>
            </p:nvSpPr>
            <p:spPr>
              <a:xfrm>
                <a:off x="5901600" y="3652500"/>
                <a:ext cx="558700" cy="402875"/>
              </a:xfrm>
              <a:custGeom>
                <a:avLst/>
                <a:gdLst/>
                <a:ahLst/>
                <a:cxnLst/>
                <a:rect l="l" t="t" r="r" b="b"/>
                <a:pathLst>
                  <a:path w="22348" h="16115" extrusionOk="0">
                    <a:moveTo>
                      <a:pt x="946" y="1"/>
                    </a:moveTo>
                    <a:cubicBezTo>
                      <a:pt x="616" y="1"/>
                      <a:pt x="299" y="66"/>
                      <a:pt x="1" y="208"/>
                    </a:cubicBezTo>
                    <a:cubicBezTo>
                      <a:pt x="742" y="1762"/>
                      <a:pt x="2032" y="3475"/>
                      <a:pt x="2935" y="5119"/>
                    </a:cubicBezTo>
                    <a:cubicBezTo>
                      <a:pt x="6575" y="11745"/>
                      <a:pt x="13987" y="16115"/>
                      <a:pt x="21544" y="16115"/>
                    </a:cubicBezTo>
                    <a:cubicBezTo>
                      <a:pt x="21635" y="16115"/>
                      <a:pt x="21726" y="16114"/>
                      <a:pt x="21817" y="16113"/>
                    </a:cubicBezTo>
                    <a:cubicBezTo>
                      <a:pt x="22347" y="15571"/>
                      <a:pt x="21564" y="14744"/>
                      <a:pt x="20866" y="14448"/>
                    </a:cubicBezTo>
                    <a:cubicBezTo>
                      <a:pt x="18934" y="13634"/>
                      <a:pt x="16857" y="13226"/>
                      <a:pt x="14879" y="12532"/>
                    </a:cubicBezTo>
                    <a:cubicBezTo>
                      <a:pt x="12900" y="11839"/>
                      <a:pt x="10943" y="10790"/>
                      <a:pt x="9769" y="9051"/>
                    </a:cubicBezTo>
                    <a:cubicBezTo>
                      <a:pt x="9280" y="8326"/>
                      <a:pt x="8945" y="7508"/>
                      <a:pt x="8542" y="6731"/>
                    </a:cubicBezTo>
                    <a:cubicBezTo>
                      <a:pt x="7503" y="4729"/>
                      <a:pt x="3759" y="1"/>
                      <a:pt x="9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24"/>
              <p:cNvSpPr/>
              <p:nvPr/>
            </p:nvSpPr>
            <p:spPr>
              <a:xfrm>
                <a:off x="6249675" y="4061675"/>
                <a:ext cx="964575" cy="811125"/>
              </a:xfrm>
              <a:custGeom>
                <a:avLst/>
                <a:gdLst/>
                <a:ahLst/>
                <a:cxnLst/>
                <a:rect l="l" t="t" r="r" b="b"/>
                <a:pathLst>
                  <a:path w="38583" h="32445" extrusionOk="0">
                    <a:moveTo>
                      <a:pt x="17573" y="0"/>
                    </a:moveTo>
                    <a:cubicBezTo>
                      <a:pt x="14431" y="0"/>
                      <a:pt x="10968" y="2180"/>
                      <a:pt x="9011" y="4369"/>
                    </a:cubicBezTo>
                    <a:cubicBezTo>
                      <a:pt x="8028" y="5468"/>
                      <a:pt x="7111" y="6810"/>
                      <a:pt x="5676" y="7153"/>
                    </a:cubicBezTo>
                    <a:cubicBezTo>
                      <a:pt x="4830" y="7356"/>
                      <a:pt x="3925" y="7164"/>
                      <a:pt x="3076" y="7361"/>
                    </a:cubicBezTo>
                    <a:cubicBezTo>
                      <a:pt x="581" y="7938"/>
                      <a:pt x="1" y="11293"/>
                      <a:pt x="569" y="13791"/>
                    </a:cubicBezTo>
                    <a:cubicBezTo>
                      <a:pt x="1136" y="16289"/>
                      <a:pt x="2307" y="18910"/>
                      <a:pt x="1374" y="21296"/>
                    </a:cubicBezTo>
                    <a:cubicBezTo>
                      <a:pt x="1185" y="21776"/>
                      <a:pt x="913" y="22246"/>
                      <a:pt x="921" y="22762"/>
                    </a:cubicBezTo>
                    <a:cubicBezTo>
                      <a:pt x="932" y="23380"/>
                      <a:pt x="1355" y="23921"/>
                      <a:pt x="1849" y="24293"/>
                    </a:cubicBezTo>
                    <a:cubicBezTo>
                      <a:pt x="2646" y="24890"/>
                      <a:pt x="3559" y="25128"/>
                      <a:pt x="4517" y="25128"/>
                    </a:cubicBezTo>
                    <a:cubicBezTo>
                      <a:pt x="6301" y="25128"/>
                      <a:pt x="8239" y="24301"/>
                      <a:pt x="9868" y="23418"/>
                    </a:cubicBezTo>
                    <a:cubicBezTo>
                      <a:pt x="11665" y="22444"/>
                      <a:pt x="13735" y="21414"/>
                      <a:pt x="15685" y="21414"/>
                    </a:cubicBezTo>
                    <a:cubicBezTo>
                      <a:pt x="16453" y="21414"/>
                      <a:pt x="17203" y="21574"/>
                      <a:pt x="17910" y="21960"/>
                    </a:cubicBezTo>
                    <a:cubicBezTo>
                      <a:pt x="20585" y="23420"/>
                      <a:pt x="20837" y="27119"/>
                      <a:pt x="22486" y="29685"/>
                    </a:cubicBezTo>
                    <a:cubicBezTo>
                      <a:pt x="23522" y="31296"/>
                      <a:pt x="25450" y="32445"/>
                      <a:pt x="27291" y="32445"/>
                    </a:cubicBezTo>
                    <a:cubicBezTo>
                      <a:pt x="28027" y="32445"/>
                      <a:pt x="28749" y="32261"/>
                      <a:pt x="29394" y="31851"/>
                    </a:cubicBezTo>
                    <a:cubicBezTo>
                      <a:pt x="30163" y="31362"/>
                      <a:pt x="30731" y="30624"/>
                      <a:pt x="31285" y="29900"/>
                    </a:cubicBezTo>
                    <a:lnTo>
                      <a:pt x="34684" y="25460"/>
                    </a:lnTo>
                    <a:cubicBezTo>
                      <a:pt x="36183" y="23501"/>
                      <a:pt x="37736" y="21414"/>
                      <a:pt x="38025" y="18965"/>
                    </a:cubicBezTo>
                    <a:cubicBezTo>
                      <a:pt x="38582" y="14235"/>
                      <a:pt x="34390" y="10436"/>
                      <a:pt x="30609" y="7540"/>
                    </a:cubicBezTo>
                    <a:cubicBezTo>
                      <a:pt x="30407" y="6031"/>
                      <a:pt x="30190" y="4479"/>
                      <a:pt x="29421" y="3165"/>
                    </a:cubicBezTo>
                    <a:cubicBezTo>
                      <a:pt x="28683" y="1906"/>
                      <a:pt x="27576" y="1186"/>
                      <a:pt x="26718" y="1186"/>
                    </a:cubicBezTo>
                    <a:cubicBezTo>
                      <a:pt x="25783" y="1186"/>
                      <a:pt x="25141" y="2039"/>
                      <a:pt x="25589" y="3982"/>
                    </a:cubicBezTo>
                    <a:cubicBezTo>
                      <a:pt x="25561" y="3983"/>
                      <a:pt x="25533" y="3983"/>
                      <a:pt x="25505" y="3983"/>
                    </a:cubicBezTo>
                    <a:cubicBezTo>
                      <a:pt x="23077" y="3983"/>
                      <a:pt x="21095" y="399"/>
                      <a:pt x="18382" y="51"/>
                    </a:cubicBezTo>
                    <a:cubicBezTo>
                      <a:pt x="18115" y="17"/>
                      <a:pt x="17846" y="0"/>
                      <a:pt x="175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70" name="Google Shape;5370;p24"/>
            <p:cNvSpPr/>
            <p:nvPr/>
          </p:nvSpPr>
          <p:spPr>
            <a:xfrm rot="-3958647" flipH="1">
              <a:off x="4861073" y="1454983"/>
              <a:ext cx="588292" cy="312904"/>
            </a:xfrm>
            <a:custGeom>
              <a:avLst/>
              <a:gdLst/>
              <a:ahLst/>
              <a:cxnLst/>
              <a:rect l="l" t="t" r="r" b="b"/>
              <a:pathLst>
                <a:path w="22706" h="12077" extrusionOk="0">
                  <a:moveTo>
                    <a:pt x="22253" y="121"/>
                  </a:moveTo>
                  <a:cubicBezTo>
                    <a:pt x="22253" y="121"/>
                    <a:pt x="22252" y="121"/>
                    <a:pt x="22252" y="121"/>
                  </a:cubicBezTo>
                  <a:lnTo>
                    <a:pt x="22252" y="121"/>
                  </a:lnTo>
                  <a:cubicBezTo>
                    <a:pt x="22252" y="121"/>
                    <a:pt x="22253" y="121"/>
                    <a:pt x="22253" y="121"/>
                  </a:cubicBezTo>
                  <a:close/>
                  <a:moveTo>
                    <a:pt x="22551" y="144"/>
                  </a:moveTo>
                  <a:lnTo>
                    <a:pt x="22551" y="144"/>
                  </a:lnTo>
                  <a:cubicBezTo>
                    <a:pt x="22556" y="153"/>
                    <a:pt x="22559" y="156"/>
                    <a:pt x="22561" y="157"/>
                  </a:cubicBezTo>
                  <a:lnTo>
                    <a:pt x="22561" y="157"/>
                  </a:lnTo>
                  <a:lnTo>
                    <a:pt x="22551" y="144"/>
                  </a:lnTo>
                  <a:close/>
                  <a:moveTo>
                    <a:pt x="22491" y="156"/>
                  </a:moveTo>
                  <a:cubicBezTo>
                    <a:pt x="22472" y="156"/>
                    <a:pt x="22500" y="164"/>
                    <a:pt x="22505" y="174"/>
                  </a:cubicBezTo>
                  <a:lnTo>
                    <a:pt x="22505" y="174"/>
                  </a:lnTo>
                  <a:cubicBezTo>
                    <a:pt x="22501" y="165"/>
                    <a:pt x="22496" y="156"/>
                    <a:pt x="22491" y="156"/>
                  </a:cubicBezTo>
                  <a:close/>
                  <a:moveTo>
                    <a:pt x="22505" y="174"/>
                  </a:moveTo>
                  <a:cubicBezTo>
                    <a:pt x="22505" y="174"/>
                    <a:pt x="22505" y="174"/>
                    <a:pt x="22505" y="175"/>
                  </a:cubicBezTo>
                  <a:lnTo>
                    <a:pt x="22505" y="175"/>
                  </a:lnTo>
                  <a:cubicBezTo>
                    <a:pt x="22505" y="174"/>
                    <a:pt x="22505" y="174"/>
                    <a:pt x="22505" y="174"/>
                  </a:cubicBezTo>
                  <a:close/>
                  <a:moveTo>
                    <a:pt x="18317" y="171"/>
                  </a:moveTo>
                  <a:cubicBezTo>
                    <a:pt x="18312" y="171"/>
                    <a:pt x="18306" y="174"/>
                    <a:pt x="18300" y="180"/>
                  </a:cubicBezTo>
                  <a:lnTo>
                    <a:pt x="18300" y="180"/>
                  </a:lnTo>
                  <a:cubicBezTo>
                    <a:pt x="18304" y="176"/>
                    <a:pt x="18307" y="175"/>
                    <a:pt x="18309" y="175"/>
                  </a:cubicBezTo>
                  <a:cubicBezTo>
                    <a:pt x="18316" y="175"/>
                    <a:pt x="18314" y="194"/>
                    <a:pt x="18306" y="215"/>
                  </a:cubicBezTo>
                  <a:lnTo>
                    <a:pt x="18306" y="215"/>
                  </a:lnTo>
                  <a:cubicBezTo>
                    <a:pt x="18311" y="204"/>
                    <a:pt x="18319" y="191"/>
                    <a:pt x="18324" y="180"/>
                  </a:cubicBezTo>
                  <a:cubicBezTo>
                    <a:pt x="18324" y="174"/>
                    <a:pt x="18321" y="171"/>
                    <a:pt x="18317" y="171"/>
                  </a:cubicBezTo>
                  <a:close/>
                  <a:moveTo>
                    <a:pt x="18306" y="215"/>
                  </a:moveTo>
                  <a:cubicBezTo>
                    <a:pt x="18305" y="218"/>
                    <a:pt x="18304" y="220"/>
                    <a:pt x="18304" y="222"/>
                  </a:cubicBezTo>
                  <a:lnTo>
                    <a:pt x="18304" y="222"/>
                  </a:lnTo>
                  <a:cubicBezTo>
                    <a:pt x="18305" y="220"/>
                    <a:pt x="18305" y="217"/>
                    <a:pt x="18306" y="215"/>
                  </a:cubicBezTo>
                  <a:close/>
                  <a:moveTo>
                    <a:pt x="22563" y="240"/>
                  </a:moveTo>
                  <a:cubicBezTo>
                    <a:pt x="22567" y="241"/>
                    <a:pt x="22570" y="241"/>
                    <a:pt x="22573" y="241"/>
                  </a:cubicBezTo>
                  <a:lnTo>
                    <a:pt x="22573" y="241"/>
                  </a:lnTo>
                  <a:cubicBezTo>
                    <a:pt x="22573" y="241"/>
                    <a:pt x="22574" y="240"/>
                    <a:pt x="22575" y="240"/>
                  </a:cubicBezTo>
                  <a:close/>
                  <a:moveTo>
                    <a:pt x="20797" y="277"/>
                  </a:moveTo>
                  <a:cubicBezTo>
                    <a:pt x="20796" y="277"/>
                    <a:pt x="20795" y="279"/>
                    <a:pt x="20794" y="280"/>
                  </a:cubicBezTo>
                  <a:lnTo>
                    <a:pt x="20794" y="280"/>
                  </a:lnTo>
                  <a:cubicBezTo>
                    <a:pt x="20795" y="280"/>
                    <a:pt x="20796" y="279"/>
                    <a:pt x="20797" y="277"/>
                  </a:cubicBezTo>
                  <a:close/>
                  <a:moveTo>
                    <a:pt x="20789" y="275"/>
                  </a:moveTo>
                  <a:cubicBezTo>
                    <a:pt x="20789" y="287"/>
                    <a:pt x="20789" y="291"/>
                    <a:pt x="20789" y="291"/>
                  </a:cubicBezTo>
                  <a:cubicBezTo>
                    <a:pt x="20790" y="291"/>
                    <a:pt x="20791" y="285"/>
                    <a:pt x="20794" y="280"/>
                  </a:cubicBezTo>
                  <a:lnTo>
                    <a:pt x="20794" y="280"/>
                  </a:lnTo>
                  <a:cubicBezTo>
                    <a:pt x="20794" y="280"/>
                    <a:pt x="20794" y="280"/>
                    <a:pt x="20793" y="280"/>
                  </a:cubicBezTo>
                  <a:cubicBezTo>
                    <a:pt x="20792" y="280"/>
                    <a:pt x="20791" y="279"/>
                    <a:pt x="20789" y="275"/>
                  </a:cubicBezTo>
                  <a:close/>
                  <a:moveTo>
                    <a:pt x="18681" y="228"/>
                  </a:moveTo>
                  <a:lnTo>
                    <a:pt x="18669" y="263"/>
                  </a:lnTo>
                  <a:cubicBezTo>
                    <a:pt x="18669" y="263"/>
                    <a:pt x="18669" y="263"/>
                    <a:pt x="18669" y="275"/>
                  </a:cubicBezTo>
                  <a:cubicBezTo>
                    <a:pt x="18669" y="275"/>
                    <a:pt x="18669" y="287"/>
                    <a:pt x="18669" y="299"/>
                  </a:cubicBezTo>
                  <a:cubicBezTo>
                    <a:pt x="18681" y="263"/>
                    <a:pt x="18681" y="240"/>
                    <a:pt x="18681" y="228"/>
                  </a:cubicBezTo>
                  <a:close/>
                  <a:moveTo>
                    <a:pt x="18598" y="323"/>
                  </a:moveTo>
                  <a:cubicBezTo>
                    <a:pt x="18592" y="323"/>
                    <a:pt x="18592" y="334"/>
                    <a:pt x="18592" y="345"/>
                  </a:cubicBezTo>
                  <a:lnTo>
                    <a:pt x="18592" y="345"/>
                  </a:lnTo>
                  <a:cubicBezTo>
                    <a:pt x="18593" y="338"/>
                    <a:pt x="18594" y="330"/>
                    <a:pt x="18598" y="323"/>
                  </a:cubicBezTo>
                  <a:close/>
                  <a:moveTo>
                    <a:pt x="18592" y="345"/>
                  </a:moveTo>
                  <a:cubicBezTo>
                    <a:pt x="18591" y="351"/>
                    <a:pt x="18591" y="357"/>
                    <a:pt x="18590" y="363"/>
                  </a:cubicBezTo>
                  <a:lnTo>
                    <a:pt x="18590" y="363"/>
                  </a:lnTo>
                  <a:cubicBezTo>
                    <a:pt x="18592" y="358"/>
                    <a:pt x="18592" y="351"/>
                    <a:pt x="18592" y="345"/>
                  </a:cubicBezTo>
                  <a:close/>
                  <a:moveTo>
                    <a:pt x="19551" y="347"/>
                  </a:moveTo>
                  <a:cubicBezTo>
                    <a:pt x="19548" y="352"/>
                    <a:pt x="19545" y="354"/>
                    <a:pt x="19542" y="354"/>
                  </a:cubicBezTo>
                  <a:cubicBezTo>
                    <a:pt x="19538" y="354"/>
                    <a:pt x="19533" y="348"/>
                    <a:pt x="19528" y="348"/>
                  </a:cubicBezTo>
                  <a:cubicBezTo>
                    <a:pt x="19524" y="348"/>
                    <a:pt x="19519" y="353"/>
                    <a:pt x="19515" y="371"/>
                  </a:cubicBezTo>
                  <a:cubicBezTo>
                    <a:pt x="19517" y="377"/>
                    <a:pt x="19519" y="380"/>
                    <a:pt x="19522" y="380"/>
                  </a:cubicBezTo>
                  <a:cubicBezTo>
                    <a:pt x="19528" y="380"/>
                    <a:pt x="19534" y="360"/>
                    <a:pt x="19541" y="360"/>
                  </a:cubicBezTo>
                  <a:cubicBezTo>
                    <a:pt x="19544" y="360"/>
                    <a:pt x="19547" y="366"/>
                    <a:pt x="19551" y="382"/>
                  </a:cubicBezTo>
                  <a:cubicBezTo>
                    <a:pt x="19551" y="372"/>
                    <a:pt x="19551" y="361"/>
                    <a:pt x="19551" y="347"/>
                  </a:cubicBezTo>
                  <a:close/>
                  <a:moveTo>
                    <a:pt x="18896" y="371"/>
                  </a:moveTo>
                  <a:lnTo>
                    <a:pt x="18887" y="405"/>
                  </a:lnTo>
                  <a:lnTo>
                    <a:pt x="18887" y="405"/>
                  </a:lnTo>
                  <a:cubicBezTo>
                    <a:pt x="18890" y="396"/>
                    <a:pt x="18893" y="385"/>
                    <a:pt x="18896" y="371"/>
                  </a:cubicBezTo>
                  <a:close/>
                  <a:moveTo>
                    <a:pt x="19823" y="390"/>
                  </a:moveTo>
                  <a:cubicBezTo>
                    <a:pt x="19821" y="390"/>
                    <a:pt x="19817" y="404"/>
                    <a:pt x="19815" y="416"/>
                  </a:cubicBezTo>
                  <a:lnTo>
                    <a:pt x="19815" y="416"/>
                  </a:lnTo>
                  <a:cubicBezTo>
                    <a:pt x="19824" y="406"/>
                    <a:pt x="19824" y="406"/>
                    <a:pt x="19824" y="406"/>
                  </a:cubicBezTo>
                  <a:cubicBezTo>
                    <a:pt x="19824" y="394"/>
                    <a:pt x="19824" y="390"/>
                    <a:pt x="19823" y="390"/>
                  </a:cubicBezTo>
                  <a:close/>
                  <a:moveTo>
                    <a:pt x="18931" y="418"/>
                  </a:moveTo>
                  <a:cubicBezTo>
                    <a:pt x="18931" y="418"/>
                    <a:pt x="18931" y="418"/>
                    <a:pt x="18931" y="418"/>
                  </a:cubicBezTo>
                  <a:cubicBezTo>
                    <a:pt x="18931" y="418"/>
                    <a:pt x="18931" y="418"/>
                    <a:pt x="18931" y="418"/>
                  </a:cubicBezTo>
                  <a:close/>
                  <a:moveTo>
                    <a:pt x="19503" y="418"/>
                  </a:moveTo>
                  <a:cubicBezTo>
                    <a:pt x="19503" y="418"/>
                    <a:pt x="19503" y="418"/>
                    <a:pt x="19503" y="418"/>
                  </a:cubicBezTo>
                  <a:cubicBezTo>
                    <a:pt x="19503" y="418"/>
                    <a:pt x="19503" y="418"/>
                    <a:pt x="19503" y="418"/>
                  </a:cubicBezTo>
                  <a:close/>
                  <a:moveTo>
                    <a:pt x="19705" y="418"/>
                  </a:moveTo>
                  <a:lnTo>
                    <a:pt x="19705" y="418"/>
                  </a:lnTo>
                  <a:cubicBezTo>
                    <a:pt x="19705" y="418"/>
                    <a:pt x="19705" y="418"/>
                    <a:pt x="19705" y="418"/>
                  </a:cubicBezTo>
                  <a:close/>
                  <a:moveTo>
                    <a:pt x="19815" y="416"/>
                  </a:moveTo>
                  <a:cubicBezTo>
                    <a:pt x="19814" y="416"/>
                    <a:pt x="19813" y="417"/>
                    <a:pt x="19812" y="418"/>
                  </a:cubicBezTo>
                  <a:cubicBezTo>
                    <a:pt x="19813" y="419"/>
                    <a:pt x="19814" y="419"/>
                    <a:pt x="19814" y="419"/>
                  </a:cubicBezTo>
                  <a:lnTo>
                    <a:pt x="19814" y="419"/>
                  </a:lnTo>
                  <a:cubicBezTo>
                    <a:pt x="19815" y="418"/>
                    <a:pt x="19815" y="417"/>
                    <a:pt x="19815" y="416"/>
                  </a:cubicBezTo>
                  <a:close/>
                  <a:moveTo>
                    <a:pt x="19717" y="430"/>
                  </a:moveTo>
                  <a:lnTo>
                    <a:pt x="19717" y="430"/>
                  </a:lnTo>
                  <a:cubicBezTo>
                    <a:pt x="19716" y="432"/>
                    <a:pt x="19715" y="435"/>
                    <a:pt x="19714" y="438"/>
                  </a:cubicBezTo>
                  <a:lnTo>
                    <a:pt x="19714" y="438"/>
                  </a:lnTo>
                  <a:cubicBezTo>
                    <a:pt x="19716" y="437"/>
                    <a:pt x="19717" y="434"/>
                    <a:pt x="19717" y="430"/>
                  </a:cubicBezTo>
                  <a:close/>
                  <a:moveTo>
                    <a:pt x="19634" y="430"/>
                  </a:moveTo>
                  <a:cubicBezTo>
                    <a:pt x="19633" y="435"/>
                    <a:pt x="19632" y="439"/>
                    <a:pt x="19631" y="442"/>
                  </a:cubicBezTo>
                  <a:lnTo>
                    <a:pt x="19631" y="442"/>
                  </a:lnTo>
                  <a:cubicBezTo>
                    <a:pt x="19633" y="439"/>
                    <a:pt x="19634" y="435"/>
                    <a:pt x="19634" y="430"/>
                  </a:cubicBezTo>
                  <a:close/>
                  <a:moveTo>
                    <a:pt x="19801" y="454"/>
                  </a:moveTo>
                  <a:lnTo>
                    <a:pt x="19789" y="478"/>
                  </a:lnTo>
                  <a:cubicBezTo>
                    <a:pt x="19789" y="478"/>
                    <a:pt x="19789" y="479"/>
                    <a:pt x="19789" y="479"/>
                  </a:cubicBezTo>
                  <a:lnTo>
                    <a:pt x="19789" y="479"/>
                  </a:lnTo>
                  <a:cubicBezTo>
                    <a:pt x="19792" y="475"/>
                    <a:pt x="19795" y="466"/>
                    <a:pt x="19801" y="454"/>
                  </a:cubicBezTo>
                  <a:close/>
                  <a:moveTo>
                    <a:pt x="18348" y="537"/>
                  </a:moveTo>
                  <a:cubicBezTo>
                    <a:pt x="18349" y="539"/>
                    <a:pt x="18350" y="540"/>
                    <a:pt x="18351" y="541"/>
                  </a:cubicBezTo>
                  <a:lnTo>
                    <a:pt x="18351" y="541"/>
                  </a:lnTo>
                  <a:cubicBezTo>
                    <a:pt x="18350" y="539"/>
                    <a:pt x="18349" y="538"/>
                    <a:pt x="18348" y="537"/>
                  </a:cubicBezTo>
                  <a:close/>
                  <a:moveTo>
                    <a:pt x="18353" y="546"/>
                  </a:moveTo>
                  <a:lnTo>
                    <a:pt x="18348" y="561"/>
                  </a:lnTo>
                  <a:cubicBezTo>
                    <a:pt x="18348" y="561"/>
                    <a:pt x="18355" y="554"/>
                    <a:pt x="18353" y="546"/>
                  </a:cubicBezTo>
                  <a:close/>
                  <a:moveTo>
                    <a:pt x="18848" y="882"/>
                  </a:moveTo>
                  <a:lnTo>
                    <a:pt x="18848" y="882"/>
                  </a:lnTo>
                  <a:cubicBezTo>
                    <a:pt x="18848" y="882"/>
                    <a:pt x="18848" y="883"/>
                    <a:pt x="18848" y="883"/>
                  </a:cubicBezTo>
                  <a:lnTo>
                    <a:pt x="18848" y="883"/>
                  </a:lnTo>
                  <a:lnTo>
                    <a:pt x="18848" y="883"/>
                  </a:lnTo>
                  <a:cubicBezTo>
                    <a:pt x="18848" y="883"/>
                    <a:pt x="18848" y="882"/>
                    <a:pt x="18848" y="882"/>
                  </a:cubicBezTo>
                  <a:close/>
                  <a:moveTo>
                    <a:pt x="18836" y="879"/>
                  </a:moveTo>
                  <a:cubicBezTo>
                    <a:pt x="18836" y="880"/>
                    <a:pt x="18836" y="882"/>
                    <a:pt x="18836" y="883"/>
                  </a:cubicBezTo>
                  <a:lnTo>
                    <a:pt x="18836" y="883"/>
                  </a:lnTo>
                  <a:lnTo>
                    <a:pt x="18836" y="883"/>
                  </a:lnTo>
                  <a:cubicBezTo>
                    <a:pt x="18836" y="881"/>
                    <a:pt x="18836" y="880"/>
                    <a:pt x="18836" y="879"/>
                  </a:cubicBezTo>
                  <a:close/>
                  <a:moveTo>
                    <a:pt x="18836" y="883"/>
                  </a:moveTo>
                  <a:lnTo>
                    <a:pt x="18824" y="894"/>
                  </a:lnTo>
                  <a:cubicBezTo>
                    <a:pt x="18832" y="894"/>
                    <a:pt x="18835" y="894"/>
                    <a:pt x="18836" y="883"/>
                  </a:cubicBezTo>
                  <a:close/>
                  <a:moveTo>
                    <a:pt x="18848" y="883"/>
                  </a:moveTo>
                  <a:cubicBezTo>
                    <a:pt x="18848" y="891"/>
                    <a:pt x="18848" y="899"/>
                    <a:pt x="18852" y="899"/>
                  </a:cubicBezTo>
                  <a:cubicBezTo>
                    <a:pt x="18854" y="899"/>
                    <a:pt x="18857" y="898"/>
                    <a:pt x="18860" y="894"/>
                  </a:cubicBezTo>
                  <a:lnTo>
                    <a:pt x="18848" y="883"/>
                  </a:lnTo>
                  <a:close/>
                  <a:moveTo>
                    <a:pt x="19013" y="967"/>
                  </a:moveTo>
                  <a:cubicBezTo>
                    <a:pt x="19010" y="969"/>
                    <a:pt x="19007" y="972"/>
                    <a:pt x="19003" y="978"/>
                  </a:cubicBezTo>
                  <a:cubicBezTo>
                    <a:pt x="19008" y="972"/>
                    <a:pt x="19011" y="969"/>
                    <a:pt x="19013" y="967"/>
                  </a:cubicBezTo>
                  <a:close/>
                  <a:moveTo>
                    <a:pt x="19551" y="1121"/>
                  </a:moveTo>
                  <a:cubicBezTo>
                    <a:pt x="19552" y="1123"/>
                    <a:pt x="19552" y="1124"/>
                    <a:pt x="19552" y="1126"/>
                  </a:cubicBezTo>
                  <a:lnTo>
                    <a:pt x="19552" y="1126"/>
                  </a:lnTo>
                  <a:cubicBezTo>
                    <a:pt x="19553" y="1123"/>
                    <a:pt x="19552" y="1122"/>
                    <a:pt x="19551" y="1121"/>
                  </a:cubicBezTo>
                  <a:close/>
                  <a:moveTo>
                    <a:pt x="19552" y="1126"/>
                  </a:moveTo>
                  <a:cubicBezTo>
                    <a:pt x="19552" y="1128"/>
                    <a:pt x="19551" y="1130"/>
                    <a:pt x="19551" y="1133"/>
                  </a:cubicBezTo>
                  <a:cubicBezTo>
                    <a:pt x="19552" y="1134"/>
                    <a:pt x="19553" y="1135"/>
                    <a:pt x="19554" y="1135"/>
                  </a:cubicBezTo>
                  <a:cubicBezTo>
                    <a:pt x="19555" y="1135"/>
                    <a:pt x="19553" y="1131"/>
                    <a:pt x="19552" y="1126"/>
                  </a:cubicBezTo>
                  <a:close/>
                  <a:moveTo>
                    <a:pt x="19873" y="1263"/>
                  </a:moveTo>
                  <a:lnTo>
                    <a:pt x="19873" y="1263"/>
                  </a:lnTo>
                  <a:cubicBezTo>
                    <a:pt x="19873" y="1263"/>
                    <a:pt x="19872" y="1263"/>
                    <a:pt x="19872" y="1264"/>
                  </a:cubicBezTo>
                  <a:cubicBezTo>
                    <a:pt x="19874" y="1269"/>
                    <a:pt x="19875" y="1272"/>
                    <a:pt x="19875" y="1272"/>
                  </a:cubicBezTo>
                  <a:cubicBezTo>
                    <a:pt x="19875" y="1272"/>
                    <a:pt x="19875" y="1268"/>
                    <a:pt x="19873" y="1263"/>
                  </a:cubicBezTo>
                  <a:close/>
                  <a:moveTo>
                    <a:pt x="20301" y="1406"/>
                  </a:moveTo>
                  <a:cubicBezTo>
                    <a:pt x="20301" y="1406"/>
                    <a:pt x="20301" y="1418"/>
                    <a:pt x="20301" y="1430"/>
                  </a:cubicBezTo>
                  <a:cubicBezTo>
                    <a:pt x="20277" y="1430"/>
                    <a:pt x="20277" y="1418"/>
                    <a:pt x="20301" y="1406"/>
                  </a:cubicBezTo>
                  <a:close/>
                  <a:moveTo>
                    <a:pt x="18669" y="1752"/>
                  </a:moveTo>
                  <a:cubicBezTo>
                    <a:pt x="18652" y="1757"/>
                    <a:pt x="18636" y="1763"/>
                    <a:pt x="18622" y="1769"/>
                  </a:cubicBezTo>
                  <a:lnTo>
                    <a:pt x="18622" y="1769"/>
                  </a:lnTo>
                  <a:lnTo>
                    <a:pt x="18669" y="1752"/>
                  </a:lnTo>
                  <a:close/>
                  <a:moveTo>
                    <a:pt x="19777" y="1978"/>
                  </a:moveTo>
                  <a:lnTo>
                    <a:pt x="19805" y="1997"/>
                  </a:lnTo>
                  <a:lnTo>
                    <a:pt x="19805" y="1997"/>
                  </a:lnTo>
                  <a:cubicBezTo>
                    <a:pt x="19794" y="1987"/>
                    <a:pt x="19807" y="1978"/>
                    <a:pt x="19777" y="1978"/>
                  </a:cubicBezTo>
                  <a:close/>
                  <a:moveTo>
                    <a:pt x="20872" y="2131"/>
                  </a:moveTo>
                  <a:cubicBezTo>
                    <a:pt x="20872" y="2132"/>
                    <a:pt x="20872" y="2132"/>
                    <a:pt x="20872" y="2133"/>
                  </a:cubicBezTo>
                  <a:cubicBezTo>
                    <a:pt x="20875" y="2136"/>
                    <a:pt x="20879" y="2138"/>
                    <a:pt x="20882" y="2140"/>
                  </a:cubicBezTo>
                  <a:lnTo>
                    <a:pt x="20882" y="2140"/>
                  </a:lnTo>
                  <a:cubicBezTo>
                    <a:pt x="20879" y="2138"/>
                    <a:pt x="20875" y="2135"/>
                    <a:pt x="20872" y="2131"/>
                  </a:cubicBezTo>
                  <a:close/>
                  <a:moveTo>
                    <a:pt x="20882" y="2140"/>
                  </a:moveTo>
                  <a:cubicBezTo>
                    <a:pt x="20890" y="2146"/>
                    <a:pt x="20898" y="2151"/>
                    <a:pt x="20908" y="2157"/>
                  </a:cubicBezTo>
                  <a:cubicBezTo>
                    <a:pt x="20899" y="2148"/>
                    <a:pt x="20891" y="2146"/>
                    <a:pt x="20882" y="2140"/>
                  </a:cubicBezTo>
                  <a:close/>
                  <a:moveTo>
                    <a:pt x="17761" y="2283"/>
                  </a:moveTo>
                  <a:cubicBezTo>
                    <a:pt x="17765" y="2285"/>
                    <a:pt x="17771" y="2286"/>
                    <a:pt x="17777" y="2287"/>
                  </a:cubicBezTo>
                  <a:cubicBezTo>
                    <a:pt x="17773" y="2285"/>
                    <a:pt x="17767" y="2284"/>
                    <a:pt x="17761" y="2283"/>
                  </a:cubicBezTo>
                  <a:close/>
                  <a:moveTo>
                    <a:pt x="20782" y="2276"/>
                  </a:moveTo>
                  <a:lnTo>
                    <a:pt x="20782" y="2276"/>
                  </a:lnTo>
                  <a:cubicBezTo>
                    <a:pt x="20784" y="2279"/>
                    <a:pt x="20786" y="2283"/>
                    <a:pt x="20789" y="2287"/>
                  </a:cubicBezTo>
                  <a:cubicBezTo>
                    <a:pt x="20789" y="2282"/>
                    <a:pt x="20786" y="2279"/>
                    <a:pt x="20782" y="2276"/>
                  </a:cubicBezTo>
                  <a:close/>
                  <a:moveTo>
                    <a:pt x="16809" y="2418"/>
                  </a:moveTo>
                  <a:cubicBezTo>
                    <a:pt x="16810" y="2418"/>
                    <a:pt x="16811" y="2418"/>
                    <a:pt x="16812" y="2418"/>
                  </a:cubicBezTo>
                  <a:cubicBezTo>
                    <a:pt x="16811" y="2418"/>
                    <a:pt x="16810" y="2418"/>
                    <a:pt x="16809" y="2418"/>
                  </a:cubicBezTo>
                  <a:close/>
                  <a:moveTo>
                    <a:pt x="13288" y="2585"/>
                  </a:moveTo>
                  <a:cubicBezTo>
                    <a:pt x="13282" y="2587"/>
                    <a:pt x="13277" y="2590"/>
                    <a:pt x="13274" y="2592"/>
                  </a:cubicBezTo>
                  <a:lnTo>
                    <a:pt x="13274" y="2592"/>
                  </a:lnTo>
                  <a:cubicBezTo>
                    <a:pt x="13278" y="2589"/>
                    <a:pt x="13283" y="2587"/>
                    <a:pt x="13288" y="2585"/>
                  </a:cubicBezTo>
                  <a:close/>
                  <a:moveTo>
                    <a:pt x="19551" y="2657"/>
                  </a:moveTo>
                  <a:cubicBezTo>
                    <a:pt x="19556" y="2659"/>
                    <a:pt x="19561" y="2661"/>
                    <a:pt x="19564" y="2662"/>
                  </a:cubicBezTo>
                  <a:lnTo>
                    <a:pt x="19564" y="2662"/>
                  </a:lnTo>
                  <a:cubicBezTo>
                    <a:pt x="19561" y="2660"/>
                    <a:pt x="19556" y="2658"/>
                    <a:pt x="19551" y="2657"/>
                  </a:cubicBezTo>
                  <a:close/>
                  <a:moveTo>
                    <a:pt x="19682" y="2668"/>
                  </a:moveTo>
                  <a:cubicBezTo>
                    <a:pt x="19678" y="2668"/>
                    <a:pt x="19677" y="2669"/>
                    <a:pt x="19676" y="2670"/>
                  </a:cubicBezTo>
                  <a:lnTo>
                    <a:pt x="19676" y="2670"/>
                  </a:lnTo>
                  <a:cubicBezTo>
                    <a:pt x="19678" y="2670"/>
                    <a:pt x="19680" y="2669"/>
                    <a:pt x="19682" y="2668"/>
                  </a:cubicBezTo>
                  <a:close/>
                  <a:moveTo>
                    <a:pt x="20289" y="2907"/>
                  </a:moveTo>
                  <a:lnTo>
                    <a:pt x="20289" y="2907"/>
                  </a:lnTo>
                  <a:cubicBezTo>
                    <a:pt x="20289" y="2907"/>
                    <a:pt x="20297" y="2907"/>
                    <a:pt x="20293" y="2913"/>
                  </a:cubicBezTo>
                  <a:lnTo>
                    <a:pt x="20293" y="2913"/>
                  </a:lnTo>
                  <a:cubicBezTo>
                    <a:pt x="20292" y="2911"/>
                    <a:pt x="20291" y="2909"/>
                    <a:pt x="20289" y="2907"/>
                  </a:cubicBezTo>
                  <a:close/>
                  <a:moveTo>
                    <a:pt x="19336" y="3180"/>
                  </a:moveTo>
                  <a:cubicBezTo>
                    <a:pt x="19336" y="3186"/>
                    <a:pt x="19348" y="3191"/>
                    <a:pt x="19363" y="3196"/>
                  </a:cubicBezTo>
                  <a:lnTo>
                    <a:pt x="19363" y="3196"/>
                  </a:lnTo>
                  <a:cubicBezTo>
                    <a:pt x="19352" y="3190"/>
                    <a:pt x="19341" y="3185"/>
                    <a:pt x="19336" y="3180"/>
                  </a:cubicBezTo>
                  <a:close/>
                  <a:moveTo>
                    <a:pt x="19875" y="3467"/>
                  </a:moveTo>
                  <a:cubicBezTo>
                    <a:pt x="19877" y="3470"/>
                    <a:pt x="19879" y="3473"/>
                    <a:pt x="19884" y="3478"/>
                  </a:cubicBezTo>
                  <a:cubicBezTo>
                    <a:pt x="19884" y="3472"/>
                    <a:pt x="19880" y="3469"/>
                    <a:pt x="19875" y="3467"/>
                  </a:cubicBezTo>
                  <a:close/>
                  <a:moveTo>
                    <a:pt x="19777" y="3609"/>
                  </a:moveTo>
                  <a:lnTo>
                    <a:pt x="19777" y="3620"/>
                  </a:lnTo>
                  <a:lnTo>
                    <a:pt x="19777" y="3620"/>
                  </a:lnTo>
                  <a:cubicBezTo>
                    <a:pt x="19772" y="3619"/>
                    <a:pt x="19766" y="3618"/>
                    <a:pt x="19761" y="3618"/>
                  </a:cubicBezTo>
                  <a:lnTo>
                    <a:pt x="19761" y="3618"/>
                  </a:lnTo>
                  <a:cubicBezTo>
                    <a:pt x="19766" y="3620"/>
                    <a:pt x="19771" y="3621"/>
                    <a:pt x="19777" y="3621"/>
                  </a:cubicBezTo>
                  <a:lnTo>
                    <a:pt x="19777" y="3620"/>
                  </a:lnTo>
                  <a:lnTo>
                    <a:pt x="19777" y="3620"/>
                  </a:lnTo>
                  <a:cubicBezTo>
                    <a:pt x="19779" y="3620"/>
                    <a:pt x="19781" y="3620"/>
                    <a:pt x="19782" y="3620"/>
                  </a:cubicBezTo>
                  <a:cubicBezTo>
                    <a:pt x="19789" y="3620"/>
                    <a:pt x="19790" y="3618"/>
                    <a:pt x="19777" y="3609"/>
                  </a:cubicBezTo>
                  <a:close/>
                  <a:moveTo>
                    <a:pt x="19149" y="3863"/>
                  </a:moveTo>
                  <a:cubicBezTo>
                    <a:pt x="19134" y="3863"/>
                    <a:pt x="19124" y="3869"/>
                    <a:pt x="19110" y="3883"/>
                  </a:cubicBezTo>
                  <a:lnTo>
                    <a:pt x="19146" y="3871"/>
                  </a:lnTo>
                  <a:lnTo>
                    <a:pt x="19193" y="3871"/>
                  </a:lnTo>
                  <a:cubicBezTo>
                    <a:pt x="19174" y="3866"/>
                    <a:pt x="19160" y="3863"/>
                    <a:pt x="19149" y="3863"/>
                  </a:cubicBezTo>
                  <a:close/>
                  <a:moveTo>
                    <a:pt x="19634" y="3895"/>
                  </a:moveTo>
                  <a:lnTo>
                    <a:pt x="19634" y="3895"/>
                  </a:lnTo>
                  <a:cubicBezTo>
                    <a:pt x="19634" y="3895"/>
                    <a:pt x="19634" y="3895"/>
                    <a:pt x="19634" y="3895"/>
                  </a:cubicBezTo>
                  <a:cubicBezTo>
                    <a:pt x="19637" y="3895"/>
                    <a:pt x="19637" y="3895"/>
                    <a:pt x="19634" y="3895"/>
                  </a:cubicBezTo>
                  <a:close/>
                  <a:moveTo>
                    <a:pt x="19223" y="3906"/>
                  </a:moveTo>
                  <a:cubicBezTo>
                    <a:pt x="19221" y="3906"/>
                    <a:pt x="19219" y="3906"/>
                    <a:pt x="19217" y="3907"/>
                  </a:cubicBezTo>
                  <a:cubicBezTo>
                    <a:pt x="19220" y="3907"/>
                    <a:pt x="19221" y="3906"/>
                    <a:pt x="19223" y="3906"/>
                  </a:cubicBezTo>
                  <a:close/>
                  <a:moveTo>
                    <a:pt x="19434" y="4217"/>
                  </a:moveTo>
                  <a:lnTo>
                    <a:pt x="19455" y="4228"/>
                  </a:lnTo>
                  <a:cubicBezTo>
                    <a:pt x="19450" y="4223"/>
                    <a:pt x="19442" y="4220"/>
                    <a:pt x="19434" y="4217"/>
                  </a:cubicBezTo>
                  <a:close/>
                  <a:moveTo>
                    <a:pt x="19206" y="4361"/>
                  </a:moveTo>
                  <a:cubicBezTo>
                    <a:pt x="19201" y="4361"/>
                    <a:pt x="19197" y="4361"/>
                    <a:pt x="19193" y="4362"/>
                  </a:cubicBezTo>
                  <a:lnTo>
                    <a:pt x="19193" y="4362"/>
                  </a:lnTo>
                  <a:cubicBezTo>
                    <a:pt x="19198" y="4362"/>
                    <a:pt x="19202" y="4362"/>
                    <a:pt x="19206" y="4361"/>
                  </a:cubicBezTo>
                  <a:close/>
                  <a:moveTo>
                    <a:pt x="19146" y="4359"/>
                  </a:moveTo>
                  <a:cubicBezTo>
                    <a:pt x="19146" y="4371"/>
                    <a:pt x="19146" y="4383"/>
                    <a:pt x="19158" y="4383"/>
                  </a:cubicBezTo>
                  <a:cubicBezTo>
                    <a:pt x="19141" y="4375"/>
                    <a:pt x="19165" y="4366"/>
                    <a:pt x="19193" y="4362"/>
                  </a:cubicBezTo>
                  <a:lnTo>
                    <a:pt x="19193" y="4362"/>
                  </a:lnTo>
                  <a:cubicBezTo>
                    <a:pt x="19192" y="4362"/>
                    <a:pt x="19191" y="4362"/>
                    <a:pt x="19190" y="4362"/>
                  </a:cubicBezTo>
                  <a:cubicBezTo>
                    <a:pt x="19175" y="4362"/>
                    <a:pt x="19158" y="4359"/>
                    <a:pt x="19146" y="4359"/>
                  </a:cubicBezTo>
                  <a:close/>
                  <a:moveTo>
                    <a:pt x="7133" y="5589"/>
                  </a:moveTo>
                  <a:cubicBezTo>
                    <a:pt x="7137" y="5592"/>
                    <a:pt x="7141" y="5595"/>
                    <a:pt x="7144" y="5597"/>
                  </a:cubicBezTo>
                  <a:cubicBezTo>
                    <a:pt x="7141" y="5594"/>
                    <a:pt x="7137" y="5591"/>
                    <a:pt x="7133" y="5589"/>
                  </a:cubicBezTo>
                  <a:close/>
                  <a:moveTo>
                    <a:pt x="6304" y="6454"/>
                  </a:moveTo>
                  <a:cubicBezTo>
                    <a:pt x="6300" y="6462"/>
                    <a:pt x="6299" y="6467"/>
                    <a:pt x="6299" y="6467"/>
                  </a:cubicBezTo>
                  <a:cubicBezTo>
                    <a:pt x="6302" y="6461"/>
                    <a:pt x="6303" y="6457"/>
                    <a:pt x="6304" y="6454"/>
                  </a:cubicBezTo>
                  <a:close/>
                  <a:moveTo>
                    <a:pt x="7352" y="7895"/>
                  </a:moveTo>
                  <a:cubicBezTo>
                    <a:pt x="7353" y="7906"/>
                    <a:pt x="7355" y="7918"/>
                    <a:pt x="7359" y="7931"/>
                  </a:cubicBezTo>
                  <a:cubicBezTo>
                    <a:pt x="7356" y="7919"/>
                    <a:pt x="7354" y="7907"/>
                    <a:pt x="7352" y="7895"/>
                  </a:cubicBezTo>
                  <a:close/>
                  <a:moveTo>
                    <a:pt x="10109" y="8012"/>
                  </a:moveTo>
                  <a:cubicBezTo>
                    <a:pt x="10109" y="8013"/>
                    <a:pt x="10109" y="8013"/>
                    <a:pt x="10109" y="8014"/>
                  </a:cubicBezTo>
                  <a:cubicBezTo>
                    <a:pt x="10109" y="8014"/>
                    <a:pt x="10109" y="8013"/>
                    <a:pt x="10109" y="8012"/>
                  </a:cubicBezTo>
                  <a:close/>
                  <a:moveTo>
                    <a:pt x="12314" y="8644"/>
                  </a:moveTo>
                  <a:cubicBezTo>
                    <a:pt x="12313" y="8645"/>
                    <a:pt x="12312" y="8645"/>
                    <a:pt x="12312" y="8645"/>
                  </a:cubicBezTo>
                  <a:cubicBezTo>
                    <a:pt x="12312" y="8645"/>
                    <a:pt x="12313" y="8645"/>
                    <a:pt x="12314" y="8644"/>
                  </a:cubicBezTo>
                  <a:close/>
                  <a:moveTo>
                    <a:pt x="12145" y="8705"/>
                  </a:moveTo>
                  <a:cubicBezTo>
                    <a:pt x="12145" y="8708"/>
                    <a:pt x="12145" y="8711"/>
                    <a:pt x="12147" y="8712"/>
                  </a:cubicBezTo>
                  <a:lnTo>
                    <a:pt x="12147" y="8712"/>
                  </a:lnTo>
                  <a:lnTo>
                    <a:pt x="12145" y="8705"/>
                  </a:lnTo>
                  <a:close/>
                  <a:moveTo>
                    <a:pt x="11585" y="8812"/>
                  </a:moveTo>
                  <a:lnTo>
                    <a:pt x="11585" y="8812"/>
                  </a:lnTo>
                  <a:cubicBezTo>
                    <a:pt x="11581" y="8817"/>
                    <a:pt x="11578" y="8821"/>
                    <a:pt x="11578" y="8824"/>
                  </a:cubicBezTo>
                  <a:lnTo>
                    <a:pt x="11578" y="8824"/>
                  </a:lnTo>
                  <a:cubicBezTo>
                    <a:pt x="11582" y="8823"/>
                    <a:pt x="11585" y="8819"/>
                    <a:pt x="11585" y="8812"/>
                  </a:cubicBezTo>
                  <a:close/>
                  <a:moveTo>
                    <a:pt x="12001" y="8887"/>
                  </a:moveTo>
                  <a:lnTo>
                    <a:pt x="12001" y="8887"/>
                  </a:lnTo>
                  <a:cubicBezTo>
                    <a:pt x="12000" y="8887"/>
                    <a:pt x="11999" y="8891"/>
                    <a:pt x="12000" y="8896"/>
                  </a:cubicBezTo>
                  <a:lnTo>
                    <a:pt x="12000" y="8896"/>
                  </a:lnTo>
                  <a:cubicBezTo>
                    <a:pt x="12001" y="8896"/>
                    <a:pt x="12001" y="8896"/>
                    <a:pt x="12002" y="8895"/>
                  </a:cubicBezTo>
                  <a:cubicBezTo>
                    <a:pt x="12002" y="8889"/>
                    <a:pt x="12001" y="8887"/>
                    <a:pt x="12001" y="8887"/>
                  </a:cubicBezTo>
                  <a:close/>
                  <a:moveTo>
                    <a:pt x="11049" y="4728"/>
                  </a:moveTo>
                  <a:lnTo>
                    <a:pt x="11109" y="4740"/>
                  </a:lnTo>
                  <a:cubicBezTo>
                    <a:pt x="11121" y="4752"/>
                    <a:pt x="11119" y="4756"/>
                    <a:pt x="11112" y="4756"/>
                  </a:cubicBezTo>
                  <a:cubicBezTo>
                    <a:pt x="11100" y="4756"/>
                    <a:pt x="11071" y="4745"/>
                    <a:pt x="11060" y="4745"/>
                  </a:cubicBezTo>
                  <a:cubicBezTo>
                    <a:pt x="11051" y="4745"/>
                    <a:pt x="11053" y="4752"/>
                    <a:pt x="11085" y="4776"/>
                  </a:cubicBezTo>
                  <a:lnTo>
                    <a:pt x="11157" y="4764"/>
                  </a:lnTo>
                  <a:cubicBezTo>
                    <a:pt x="11166" y="4783"/>
                    <a:pt x="11396" y="4905"/>
                    <a:pt x="11341" y="4905"/>
                  </a:cubicBezTo>
                  <a:cubicBezTo>
                    <a:pt x="11329" y="4905"/>
                    <a:pt x="11301" y="4899"/>
                    <a:pt x="11252" y="4883"/>
                  </a:cubicBezTo>
                  <a:lnTo>
                    <a:pt x="11252" y="4883"/>
                  </a:lnTo>
                  <a:cubicBezTo>
                    <a:pt x="11252" y="4883"/>
                    <a:pt x="11383" y="4955"/>
                    <a:pt x="11514" y="5038"/>
                  </a:cubicBezTo>
                  <a:cubicBezTo>
                    <a:pt x="11645" y="5121"/>
                    <a:pt x="11764" y="5216"/>
                    <a:pt x="11764" y="5216"/>
                  </a:cubicBezTo>
                  <a:cubicBezTo>
                    <a:pt x="11859" y="5300"/>
                    <a:pt x="11847" y="5216"/>
                    <a:pt x="11954" y="5324"/>
                  </a:cubicBezTo>
                  <a:cubicBezTo>
                    <a:pt x="11957" y="5332"/>
                    <a:pt x="11956" y="5335"/>
                    <a:pt x="11952" y="5335"/>
                  </a:cubicBezTo>
                  <a:cubicBezTo>
                    <a:pt x="11943" y="5335"/>
                    <a:pt x="11919" y="5318"/>
                    <a:pt x="11905" y="5318"/>
                  </a:cubicBezTo>
                  <a:cubicBezTo>
                    <a:pt x="11900" y="5318"/>
                    <a:pt x="11897" y="5319"/>
                    <a:pt x="11895" y="5324"/>
                  </a:cubicBezTo>
                  <a:cubicBezTo>
                    <a:pt x="12038" y="5490"/>
                    <a:pt x="12145" y="5562"/>
                    <a:pt x="12252" y="5633"/>
                  </a:cubicBezTo>
                  <a:cubicBezTo>
                    <a:pt x="12347" y="5705"/>
                    <a:pt x="12454" y="5776"/>
                    <a:pt x="12538" y="5967"/>
                  </a:cubicBezTo>
                  <a:lnTo>
                    <a:pt x="12514" y="5943"/>
                  </a:lnTo>
                  <a:lnTo>
                    <a:pt x="12514" y="5943"/>
                  </a:lnTo>
                  <a:cubicBezTo>
                    <a:pt x="12559" y="5988"/>
                    <a:pt x="12616" y="6098"/>
                    <a:pt x="12631" y="6098"/>
                  </a:cubicBezTo>
                  <a:cubicBezTo>
                    <a:pt x="12632" y="6098"/>
                    <a:pt x="12632" y="6098"/>
                    <a:pt x="12633" y="6097"/>
                  </a:cubicBezTo>
                  <a:cubicBezTo>
                    <a:pt x="12669" y="6026"/>
                    <a:pt x="12562" y="6050"/>
                    <a:pt x="12538" y="5931"/>
                  </a:cubicBezTo>
                  <a:cubicBezTo>
                    <a:pt x="12542" y="5929"/>
                    <a:pt x="12547" y="5928"/>
                    <a:pt x="12551" y="5928"/>
                  </a:cubicBezTo>
                  <a:cubicBezTo>
                    <a:pt x="12600" y="5928"/>
                    <a:pt x="12640" y="6029"/>
                    <a:pt x="12672" y="6029"/>
                  </a:cubicBezTo>
                  <a:cubicBezTo>
                    <a:pt x="12675" y="6029"/>
                    <a:pt x="12678" y="6028"/>
                    <a:pt x="12681" y="6026"/>
                  </a:cubicBezTo>
                  <a:cubicBezTo>
                    <a:pt x="12693" y="6121"/>
                    <a:pt x="12752" y="6157"/>
                    <a:pt x="12788" y="6240"/>
                  </a:cubicBezTo>
                  <a:cubicBezTo>
                    <a:pt x="12800" y="6383"/>
                    <a:pt x="12871" y="6574"/>
                    <a:pt x="12847" y="6693"/>
                  </a:cubicBezTo>
                  <a:cubicBezTo>
                    <a:pt x="12871" y="6752"/>
                    <a:pt x="12931" y="6824"/>
                    <a:pt x="12943" y="6979"/>
                  </a:cubicBezTo>
                  <a:cubicBezTo>
                    <a:pt x="12924" y="7025"/>
                    <a:pt x="12913" y="7032"/>
                    <a:pt x="12905" y="7032"/>
                  </a:cubicBezTo>
                  <a:cubicBezTo>
                    <a:pt x="12902" y="7032"/>
                    <a:pt x="12900" y="7030"/>
                    <a:pt x="12897" y="7030"/>
                  </a:cubicBezTo>
                  <a:cubicBezTo>
                    <a:pt x="12891" y="7030"/>
                    <a:pt x="12888" y="7040"/>
                    <a:pt x="12883" y="7110"/>
                  </a:cubicBezTo>
                  <a:lnTo>
                    <a:pt x="12907" y="7133"/>
                  </a:lnTo>
                  <a:cubicBezTo>
                    <a:pt x="12898" y="7218"/>
                    <a:pt x="12890" y="7231"/>
                    <a:pt x="12881" y="7231"/>
                  </a:cubicBezTo>
                  <a:cubicBezTo>
                    <a:pt x="12878" y="7231"/>
                    <a:pt x="12875" y="7229"/>
                    <a:pt x="12871" y="7229"/>
                  </a:cubicBezTo>
                  <a:cubicBezTo>
                    <a:pt x="12847" y="7360"/>
                    <a:pt x="12907" y="7336"/>
                    <a:pt x="12847" y="7502"/>
                  </a:cubicBezTo>
                  <a:lnTo>
                    <a:pt x="12835" y="7407"/>
                  </a:lnTo>
                  <a:cubicBezTo>
                    <a:pt x="12824" y="7526"/>
                    <a:pt x="12824" y="7574"/>
                    <a:pt x="12764" y="7729"/>
                  </a:cubicBezTo>
                  <a:cubicBezTo>
                    <a:pt x="12752" y="7717"/>
                    <a:pt x="12764" y="7657"/>
                    <a:pt x="12788" y="7610"/>
                  </a:cubicBezTo>
                  <a:lnTo>
                    <a:pt x="12788" y="7610"/>
                  </a:lnTo>
                  <a:cubicBezTo>
                    <a:pt x="12716" y="7681"/>
                    <a:pt x="12764" y="7764"/>
                    <a:pt x="12740" y="7812"/>
                  </a:cubicBezTo>
                  <a:cubicBezTo>
                    <a:pt x="12758" y="7803"/>
                    <a:pt x="12783" y="7740"/>
                    <a:pt x="12799" y="7740"/>
                  </a:cubicBezTo>
                  <a:cubicBezTo>
                    <a:pt x="12804" y="7740"/>
                    <a:pt x="12809" y="7747"/>
                    <a:pt x="12812" y="7764"/>
                  </a:cubicBezTo>
                  <a:cubicBezTo>
                    <a:pt x="12788" y="7836"/>
                    <a:pt x="12788" y="7943"/>
                    <a:pt x="12728" y="7991"/>
                  </a:cubicBezTo>
                  <a:lnTo>
                    <a:pt x="12740" y="7895"/>
                  </a:lnTo>
                  <a:lnTo>
                    <a:pt x="12740" y="7895"/>
                  </a:lnTo>
                  <a:cubicBezTo>
                    <a:pt x="12693" y="8060"/>
                    <a:pt x="12750" y="8004"/>
                    <a:pt x="12638" y="8162"/>
                  </a:cubicBezTo>
                  <a:lnTo>
                    <a:pt x="12638" y="8162"/>
                  </a:lnTo>
                  <a:cubicBezTo>
                    <a:pt x="12639" y="8157"/>
                    <a:pt x="12633" y="8157"/>
                    <a:pt x="12633" y="8157"/>
                  </a:cubicBezTo>
                  <a:cubicBezTo>
                    <a:pt x="12610" y="8285"/>
                    <a:pt x="12496" y="8413"/>
                    <a:pt x="12369" y="8541"/>
                  </a:cubicBezTo>
                  <a:lnTo>
                    <a:pt x="12369" y="8541"/>
                  </a:lnTo>
                  <a:cubicBezTo>
                    <a:pt x="12373" y="8532"/>
                    <a:pt x="12378" y="8523"/>
                    <a:pt x="12383" y="8514"/>
                  </a:cubicBezTo>
                  <a:lnTo>
                    <a:pt x="12383" y="8514"/>
                  </a:lnTo>
                  <a:lnTo>
                    <a:pt x="12359" y="8550"/>
                  </a:lnTo>
                  <a:cubicBezTo>
                    <a:pt x="12362" y="8547"/>
                    <a:pt x="12365" y="8544"/>
                    <a:pt x="12369" y="8541"/>
                  </a:cubicBezTo>
                  <a:lnTo>
                    <a:pt x="12369" y="8541"/>
                  </a:lnTo>
                  <a:cubicBezTo>
                    <a:pt x="12344" y="8589"/>
                    <a:pt x="12333" y="8632"/>
                    <a:pt x="12314" y="8644"/>
                  </a:cubicBezTo>
                  <a:lnTo>
                    <a:pt x="12314" y="8644"/>
                  </a:lnTo>
                  <a:cubicBezTo>
                    <a:pt x="12354" y="8621"/>
                    <a:pt x="12371" y="8613"/>
                    <a:pt x="12381" y="8613"/>
                  </a:cubicBezTo>
                  <a:cubicBezTo>
                    <a:pt x="12392" y="8613"/>
                    <a:pt x="12395" y="8622"/>
                    <a:pt x="12407" y="8634"/>
                  </a:cubicBezTo>
                  <a:cubicBezTo>
                    <a:pt x="12276" y="8681"/>
                    <a:pt x="12300" y="8836"/>
                    <a:pt x="12097" y="8919"/>
                  </a:cubicBezTo>
                  <a:cubicBezTo>
                    <a:pt x="12085" y="8895"/>
                    <a:pt x="12121" y="8860"/>
                    <a:pt x="12181" y="8836"/>
                  </a:cubicBezTo>
                  <a:cubicBezTo>
                    <a:pt x="12204" y="8753"/>
                    <a:pt x="12192" y="8717"/>
                    <a:pt x="12264" y="8610"/>
                  </a:cubicBezTo>
                  <a:lnTo>
                    <a:pt x="12264" y="8610"/>
                  </a:lnTo>
                  <a:cubicBezTo>
                    <a:pt x="12225" y="8658"/>
                    <a:pt x="12171" y="8715"/>
                    <a:pt x="12152" y="8715"/>
                  </a:cubicBezTo>
                  <a:cubicBezTo>
                    <a:pt x="12150" y="8715"/>
                    <a:pt x="12148" y="8714"/>
                    <a:pt x="12147" y="8712"/>
                  </a:cubicBezTo>
                  <a:lnTo>
                    <a:pt x="12147" y="8712"/>
                  </a:lnTo>
                  <a:lnTo>
                    <a:pt x="12157" y="8753"/>
                  </a:lnTo>
                  <a:cubicBezTo>
                    <a:pt x="12121" y="8776"/>
                    <a:pt x="12097" y="8800"/>
                    <a:pt x="12062" y="8812"/>
                  </a:cubicBezTo>
                  <a:cubicBezTo>
                    <a:pt x="12062" y="8860"/>
                    <a:pt x="12169" y="8824"/>
                    <a:pt x="12085" y="8884"/>
                  </a:cubicBezTo>
                  <a:cubicBezTo>
                    <a:pt x="12054" y="8904"/>
                    <a:pt x="12034" y="8911"/>
                    <a:pt x="12022" y="8911"/>
                  </a:cubicBezTo>
                  <a:cubicBezTo>
                    <a:pt x="12008" y="8911"/>
                    <a:pt x="12002" y="8903"/>
                    <a:pt x="12000" y="8896"/>
                  </a:cubicBezTo>
                  <a:lnTo>
                    <a:pt x="12000" y="8896"/>
                  </a:lnTo>
                  <a:cubicBezTo>
                    <a:pt x="11930" y="8931"/>
                    <a:pt x="11907" y="8943"/>
                    <a:pt x="11895" y="8955"/>
                  </a:cubicBezTo>
                  <a:cubicBezTo>
                    <a:pt x="11883" y="8967"/>
                    <a:pt x="11871" y="8979"/>
                    <a:pt x="11788" y="8979"/>
                  </a:cubicBezTo>
                  <a:cubicBezTo>
                    <a:pt x="11799" y="8973"/>
                    <a:pt x="11811" y="8967"/>
                    <a:pt x="11821" y="8964"/>
                  </a:cubicBezTo>
                  <a:lnTo>
                    <a:pt x="11821" y="8964"/>
                  </a:lnTo>
                  <a:cubicBezTo>
                    <a:pt x="11830" y="8965"/>
                    <a:pt x="11839" y="8966"/>
                    <a:pt x="11847" y="8967"/>
                  </a:cubicBezTo>
                  <a:cubicBezTo>
                    <a:pt x="11844" y="8963"/>
                    <a:pt x="11839" y="8962"/>
                    <a:pt x="11834" y="8962"/>
                  </a:cubicBezTo>
                  <a:cubicBezTo>
                    <a:pt x="11830" y="8962"/>
                    <a:pt x="11826" y="8963"/>
                    <a:pt x="11821" y="8964"/>
                  </a:cubicBezTo>
                  <a:lnTo>
                    <a:pt x="11821" y="8964"/>
                  </a:lnTo>
                  <a:cubicBezTo>
                    <a:pt x="11715" y="8954"/>
                    <a:pt x="11573" y="8948"/>
                    <a:pt x="11573" y="8872"/>
                  </a:cubicBezTo>
                  <a:cubicBezTo>
                    <a:pt x="11581" y="8872"/>
                    <a:pt x="11589" y="8866"/>
                    <a:pt x="11604" y="8866"/>
                  </a:cubicBezTo>
                  <a:cubicBezTo>
                    <a:pt x="11612" y="8866"/>
                    <a:pt x="11621" y="8868"/>
                    <a:pt x="11633" y="8872"/>
                  </a:cubicBezTo>
                  <a:lnTo>
                    <a:pt x="11621" y="8884"/>
                  </a:lnTo>
                  <a:cubicBezTo>
                    <a:pt x="11681" y="8860"/>
                    <a:pt x="11657" y="8860"/>
                    <a:pt x="11633" y="8860"/>
                  </a:cubicBezTo>
                  <a:cubicBezTo>
                    <a:pt x="11604" y="8850"/>
                    <a:pt x="11575" y="8840"/>
                    <a:pt x="11578" y="8824"/>
                  </a:cubicBezTo>
                  <a:lnTo>
                    <a:pt x="11578" y="8824"/>
                  </a:lnTo>
                  <a:cubicBezTo>
                    <a:pt x="11575" y="8825"/>
                    <a:pt x="11572" y="8826"/>
                    <a:pt x="11569" y="8826"/>
                  </a:cubicBezTo>
                  <a:cubicBezTo>
                    <a:pt x="11555" y="8826"/>
                    <a:pt x="11534" y="8819"/>
                    <a:pt x="11514" y="8812"/>
                  </a:cubicBezTo>
                  <a:cubicBezTo>
                    <a:pt x="11466" y="8788"/>
                    <a:pt x="11430" y="8764"/>
                    <a:pt x="11395" y="8741"/>
                  </a:cubicBezTo>
                  <a:lnTo>
                    <a:pt x="11395" y="8776"/>
                  </a:lnTo>
                  <a:cubicBezTo>
                    <a:pt x="11133" y="8717"/>
                    <a:pt x="11454" y="8741"/>
                    <a:pt x="11264" y="8586"/>
                  </a:cubicBezTo>
                  <a:cubicBezTo>
                    <a:pt x="11230" y="8559"/>
                    <a:pt x="11216" y="8549"/>
                    <a:pt x="11211" y="8549"/>
                  </a:cubicBezTo>
                  <a:cubicBezTo>
                    <a:pt x="11199" y="8549"/>
                    <a:pt x="11240" y="8599"/>
                    <a:pt x="11228" y="8599"/>
                  </a:cubicBezTo>
                  <a:cubicBezTo>
                    <a:pt x="11225" y="8599"/>
                    <a:pt x="11218" y="8595"/>
                    <a:pt x="11204" y="8586"/>
                  </a:cubicBezTo>
                  <a:cubicBezTo>
                    <a:pt x="11169" y="8538"/>
                    <a:pt x="11157" y="8503"/>
                    <a:pt x="11133" y="8467"/>
                  </a:cubicBezTo>
                  <a:cubicBezTo>
                    <a:pt x="11109" y="8419"/>
                    <a:pt x="11085" y="8383"/>
                    <a:pt x="11038" y="8312"/>
                  </a:cubicBezTo>
                  <a:cubicBezTo>
                    <a:pt x="11014" y="8264"/>
                    <a:pt x="10990" y="8169"/>
                    <a:pt x="11026" y="8145"/>
                  </a:cubicBezTo>
                  <a:cubicBezTo>
                    <a:pt x="10954" y="8062"/>
                    <a:pt x="10919" y="7860"/>
                    <a:pt x="10859" y="7824"/>
                  </a:cubicBezTo>
                  <a:lnTo>
                    <a:pt x="10859" y="7824"/>
                  </a:lnTo>
                  <a:cubicBezTo>
                    <a:pt x="10895" y="7991"/>
                    <a:pt x="10954" y="7967"/>
                    <a:pt x="11002" y="8169"/>
                  </a:cubicBezTo>
                  <a:lnTo>
                    <a:pt x="10942" y="8133"/>
                  </a:lnTo>
                  <a:cubicBezTo>
                    <a:pt x="10895" y="8074"/>
                    <a:pt x="10871" y="8002"/>
                    <a:pt x="10835" y="7931"/>
                  </a:cubicBezTo>
                  <a:cubicBezTo>
                    <a:pt x="10811" y="7860"/>
                    <a:pt x="10788" y="7788"/>
                    <a:pt x="10776" y="7741"/>
                  </a:cubicBezTo>
                  <a:cubicBezTo>
                    <a:pt x="10776" y="7758"/>
                    <a:pt x="10769" y="7769"/>
                    <a:pt x="10761" y="7769"/>
                  </a:cubicBezTo>
                  <a:cubicBezTo>
                    <a:pt x="10758" y="7769"/>
                    <a:pt x="10755" y="7768"/>
                    <a:pt x="10752" y="7764"/>
                  </a:cubicBezTo>
                  <a:cubicBezTo>
                    <a:pt x="10716" y="7669"/>
                    <a:pt x="10692" y="7610"/>
                    <a:pt x="10668" y="7538"/>
                  </a:cubicBezTo>
                  <a:cubicBezTo>
                    <a:pt x="10645" y="7479"/>
                    <a:pt x="10621" y="7407"/>
                    <a:pt x="10621" y="7300"/>
                  </a:cubicBezTo>
                  <a:cubicBezTo>
                    <a:pt x="10624" y="7298"/>
                    <a:pt x="10627" y="7297"/>
                    <a:pt x="10630" y="7297"/>
                  </a:cubicBezTo>
                  <a:cubicBezTo>
                    <a:pt x="10657" y="7297"/>
                    <a:pt x="10659" y="7403"/>
                    <a:pt x="10680" y="7479"/>
                  </a:cubicBezTo>
                  <a:cubicBezTo>
                    <a:pt x="10680" y="7348"/>
                    <a:pt x="10668" y="7336"/>
                    <a:pt x="10657" y="7133"/>
                  </a:cubicBezTo>
                  <a:cubicBezTo>
                    <a:pt x="10658" y="7133"/>
                    <a:pt x="10659" y="7133"/>
                    <a:pt x="10660" y="7133"/>
                  </a:cubicBezTo>
                  <a:cubicBezTo>
                    <a:pt x="10691" y="7133"/>
                    <a:pt x="10670" y="7277"/>
                    <a:pt x="10704" y="7288"/>
                  </a:cubicBezTo>
                  <a:lnTo>
                    <a:pt x="10668" y="7062"/>
                  </a:lnTo>
                  <a:lnTo>
                    <a:pt x="10680" y="7062"/>
                  </a:lnTo>
                  <a:cubicBezTo>
                    <a:pt x="10609" y="7038"/>
                    <a:pt x="10680" y="6883"/>
                    <a:pt x="10668" y="6740"/>
                  </a:cubicBezTo>
                  <a:cubicBezTo>
                    <a:pt x="10668" y="6574"/>
                    <a:pt x="10668" y="6467"/>
                    <a:pt x="10645" y="6383"/>
                  </a:cubicBezTo>
                  <a:cubicBezTo>
                    <a:pt x="10633" y="6300"/>
                    <a:pt x="10609" y="6240"/>
                    <a:pt x="10597" y="6133"/>
                  </a:cubicBezTo>
                  <a:cubicBezTo>
                    <a:pt x="10621" y="6101"/>
                    <a:pt x="10634" y="6086"/>
                    <a:pt x="10644" y="6086"/>
                  </a:cubicBezTo>
                  <a:cubicBezTo>
                    <a:pt x="10649" y="6086"/>
                    <a:pt x="10653" y="6090"/>
                    <a:pt x="10657" y="6097"/>
                  </a:cubicBezTo>
                  <a:cubicBezTo>
                    <a:pt x="10609" y="6181"/>
                    <a:pt x="10633" y="6169"/>
                    <a:pt x="10645" y="6205"/>
                  </a:cubicBezTo>
                  <a:cubicBezTo>
                    <a:pt x="10654" y="6109"/>
                    <a:pt x="10710" y="6006"/>
                    <a:pt x="10738" y="6006"/>
                  </a:cubicBezTo>
                  <a:cubicBezTo>
                    <a:pt x="10744" y="6006"/>
                    <a:pt x="10749" y="6012"/>
                    <a:pt x="10752" y="6026"/>
                  </a:cubicBezTo>
                  <a:cubicBezTo>
                    <a:pt x="10759" y="5969"/>
                    <a:pt x="10759" y="5952"/>
                    <a:pt x="10755" y="5952"/>
                  </a:cubicBezTo>
                  <a:cubicBezTo>
                    <a:pt x="10748" y="5952"/>
                    <a:pt x="10732" y="6000"/>
                    <a:pt x="10723" y="6000"/>
                  </a:cubicBezTo>
                  <a:cubicBezTo>
                    <a:pt x="10719" y="6000"/>
                    <a:pt x="10716" y="5991"/>
                    <a:pt x="10716" y="5967"/>
                  </a:cubicBezTo>
                  <a:cubicBezTo>
                    <a:pt x="10716" y="5967"/>
                    <a:pt x="10728" y="5907"/>
                    <a:pt x="10740" y="5847"/>
                  </a:cubicBezTo>
                  <a:cubicBezTo>
                    <a:pt x="10752" y="5776"/>
                    <a:pt x="10776" y="5717"/>
                    <a:pt x="10776" y="5716"/>
                  </a:cubicBezTo>
                  <a:lnTo>
                    <a:pt x="10776" y="5716"/>
                  </a:lnTo>
                  <a:cubicBezTo>
                    <a:pt x="10755" y="5730"/>
                    <a:pt x="10738" y="5765"/>
                    <a:pt x="10728" y="5765"/>
                  </a:cubicBezTo>
                  <a:cubicBezTo>
                    <a:pt x="10720" y="5765"/>
                    <a:pt x="10716" y="5747"/>
                    <a:pt x="10716" y="5693"/>
                  </a:cubicBezTo>
                  <a:cubicBezTo>
                    <a:pt x="10740" y="5586"/>
                    <a:pt x="10752" y="5526"/>
                    <a:pt x="10799" y="5383"/>
                  </a:cubicBezTo>
                  <a:cubicBezTo>
                    <a:pt x="10799" y="5391"/>
                    <a:pt x="10805" y="5391"/>
                    <a:pt x="10811" y="5391"/>
                  </a:cubicBezTo>
                  <a:lnTo>
                    <a:pt x="10811" y="5391"/>
                  </a:lnTo>
                  <a:cubicBezTo>
                    <a:pt x="10823" y="5391"/>
                    <a:pt x="10839" y="5391"/>
                    <a:pt x="10823" y="5455"/>
                  </a:cubicBezTo>
                  <a:cubicBezTo>
                    <a:pt x="10847" y="5395"/>
                    <a:pt x="10883" y="5288"/>
                    <a:pt x="10871" y="5240"/>
                  </a:cubicBezTo>
                  <a:lnTo>
                    <a:pt x="10871" y="5240"/>
                  </a:lnTo>
                  <a:cubicBezTo>
                    <a:pt x="10860" y="5262"/>
                    <a:pt x="10853" y="5271"/>
                    <a:pt x="10850" y="5271"/>
                  </a:cubicBezTo>
                  <a:cubicBezTo>
                    <a:pt x="10834" y="5271"/>
                    <a:pt x="10888" y="5067"/>
                    <a:pt x="10865" y="5067"/>
                  </a:cubicBezTo>
                  <a:cubicBezTo>
                    <a:pt x="10861" y="5067"/>
                    <a:pt x="10856" y="5073"/>
                    <a:pt x="10847" y="5085"/>
                  </a:cubicBezTo>
                  <a:lnTo>
                    <a:pt x="10930" y="4954"/>
                  </a:lnTo>
                  <a:lnTo>
                    <a:pt x="10930" y="4954"/>
                  </a:lnTo>
                  <a:cubicBezTo>
                    <a:pt x="10919" y="4978"/>
                    <a:pt x="10930" y="4990"/>
                    <a:pt x="10907" y="5038"/>
                  </a:cubicBezTo>
                  <a:cubicBezTo>
                    <a:pt x="10966" y="5014"/>
                    <a:pt x="10954" y="4919"/>
                    <a:pt x="10966" y="4871"/>
                  </a:cubicBezTo>
                  <a:cubicBezTo>
                    <a:pt x="10990" y="4835"/>
                    <a:pt x="11026" y="4764"/>
                    <a:pt x="11049" y="4728"/>
                  </a:cubicBezTo>
                  <a:close/>
                  <a:moveTo>
                    <a:pt x="764" y="9388"/>
                  </a:moveTo>
                  <a:lnTo>
                    <a:pt x="764" y="9388"/>
                  </a:lnTo>
                  <a:cubicBezTo>
                    <a:pt x="764" y="9391"/>
                    <a:pt x="763" y="9393"/>
                    <a:pt x="762" y="9396"/>
                  </a:cubicBezTo>
                  <a:cubicBezTo>
                    <a:pt x="763" y="9393"/>
                    <a:pt x="764" y="9391"/>
                    <a:pt x="764" y="9388"/>
                  </a:cubicBezTo>
                  <a:close/>
                  <a:moveTo>
                    <a:pt x="6454" y="6252"/>
                  </a:moveTo>
                  <a:cubicBezTo>
                    <a:pt x="6573" y="6348"/>
                    <a:pt x="6704" y="6443"/>
                    <a:pt x="6799" y="6574"/>
                  </a:cubicBezTo>
                  <a:cubicBezTo>
                    <a:pt x="7113" y="6899"/>
                    <a:pt x="7257" y="7395"/>
                    <a:pt x="7352" y="7895"/>
                  </a:cubicBezTo>
                  <a:lnTo>
                    <a:pt x="7352" y="7895"/>
                  </a:lnTo>
                  <a:cubicBezTo>
                    <a:pt x="7346" y="7853"/>
                    <a:pt x="7353" y="7834"/>
                    <a:pt x="7363" y="7834"/>
                  </a:cubicBezTo>
                  <a:cubicBezTo>
                    <a:pt x="7380" y="7834"/>
                    <a:pt x="7406" y="7881"/>
                    <a:pt x="7406" y="7955"/>
                  </a:cubicBezTo>
                  <a:cubicBezTo>
                    <a:pt x="7335" y="8288"/>
                    <a:pt x="7490" y="8526"/>
                    <a:pt x="7394" y="8860"/>
                  </a:cubicBezTo>
                  <a:cubicBezTo>
                    <a:pt x="7406" y="9479"/>
                    <a:pt x="7204" y="10015"/>
                    <a:pt x="7061" y="10479"/>
                  </a:cubicBezTo>
                  <a:lnTo>
                    <a:pt x="7025" y="10467"/>
                  </a:lnTo>
                  <a:cubicBezTo>
                    <a:pt x="6978" y="10515"/>
                    <a:pt x="6989" y="10562"/>
                    <a:pt x="6954" y="10610"/>
                  </a:cubicBezTo>
                  <a:lnTo>
                    <a:pt x="6942" y="10598"/>
                  </a:lnTo>
                  <a:cubicBezTo>
                    <a:pt x="6853" y="10721"/>
                    <a:pt x="6774" y="10802"/>
                    <a:pt x="6735" y="10802"/>
                  </a:cubicBezTo>
                  <a:cubicBezTo>
                    <a:pt x="6732" y="10802"/>
                    <a:pt x="6730" y="10801"/>
                    <a:pt x="6728" y="10800"/>
                  </a:cubicBezTo>
                  <a:lnTo>
                    <a:pt x="6728" y="10800"/>
                  </a:lnTo>
                  <a:lnTo>
                    <a:pt x="6739" y="10836"/>
                  </a:lnTo>
                  <a:cubicBezTo>
                    <a:pt x="6729" y="10841"/>
                    <a:pt x="6722" y="10843"/>
                    <a:pt x="6717" y="10843"/>
                  </a:cubicBezTo>
                  <a:cubicBezTo>
                    <a:pt x="6704" y="10843"/>
                    <a:pt x="6704" y="10829"/>
                    <a:pt x="6690" y="10829"/>
                  </a:cubicBezTo>
                  <a:cubicBezTo>
                    <a:pt x="6685" y="10829"/>
                    <a:pt x="6678" y="10831"/>
                    <a:pt x="6668" y="10836"/>
                  </a:cubicBezTo>
                  <a:lnTo>
                    <a:pt x="6680" y="10824"/>
                  </a:lnTo>
                  <a:lnTo>
                    <a:pt x="6680" y="10824"/>
                  </a:lnTo>
                  <a:cubicBezTo>
                    <a:pt x="6680" y="10824"/>
                    <a:pt x="6619" y="10834"/>
                    <a:pt x="6610" y="10845"/>
                  </a:cubicBezTo>
                  <a:lnTo>
                    <a:pt x="6610" y="10845"/>
                  </a:lnTo>
                  <a:cubicBezTo>
                    <a:pt x="6618" y="10822"/>
                    <a:pt x="6582" y="10788"/>
                    <a:pt x="6525" y="10777"/>
                  </a:cubicBezTo>
                  <a:cubicBezTo>
                    <a:pt x="6466" y="10741"/>
                    <a:pt x="6382" y="10705"/>
                    <a:pt x="6358" y="10658"/>
                  </a:cubicBezTo>
                  <a:cubicBezTo>
                    <a:pt x="6311" y="10622"/>
                    <a:pt x="6227" y="10562"/>
                    <a:pt x="6144" y="10479"/>
                  </a:cubicBezTo>
                  <a:cubicBezTo>
                    <a:pt x="6061" y="10396"/>
                    <a:pt x="5966" y="10288"/>
                    <a:pt x="5894" y="10193"/>
                  </a:cubicBezTo>
                  <a:cubicBezTo>
                    <a:pt x="5894" y="10134"/>
                    <a:pt x="5739" y="9919"/>
                    <a:pt x="5704" y="9753"/>
                  </a:cubicBezTo>
                  <a:cubicBezTo>
                    <a:pt x="5632" y="9610"/>
                    <a:pt x="5573" y="9419"/>
                    <a:pt x="5537" y="9205"/>
                  </a:cubicBezTo>
                  <a:cubicBezTo>
                    <a:pt x="5513" y="8991"/>
                    <a:pt x="5513" y="8753"/>
                    <a:pt x="5537" y="8526"/>
                  </a:cubicBezTo>
                  <a:lnTo>
                    <a:pt x="5537" y="8526"/>
                  </a:lnTo>
                  <a:lnTo>
                    <a:pt x="5501" y="8538"/>
                  </a:lnTo>
                  <a:lnTo>
                    <a:pt x="5513" y="8419"/>
                  </a:lnTo>
                  <a:cubicBezTo>
                    <a:pt x="5513" y="8419"/>
                    <a:pt x="5518" y="8414"/>
                    <a:pt x="5522" y="8414"/>
                  </a:cubicBezTo>
                  <a:cubicBezTo>
                    <a:pt x="5524" y="8414"/>
                    <a:pt x="5525" y="8415"/>
                    <a:pt x="5525" y="8419"/>
                  </a:cubicBezTo>
                  <a:cubicBezTo>
                    <a:pt x="5585" y="8336"/>
                    <a:pt x="5561" y="8145"/>
                    <a:pt x="5608" y="8062"/>
                  </a:cubicBezTo>
                  <a:lnTo>
                    <a:pt x="5608" y="8062"/>
                  </a:lnTo>
                  <a:cubicBezTo>
                    <a:pt x="5561" y="8110"/>
                    <a:pt x="5585" y="8133"/>
                    <a:pt x="5573" y="8205"/>
                  </a:cubicBezTo>
                  <a:cubicBezTo>
                    <a:pt x="5563" y="8231"/>
                    <a:pt x="5553" y="8242"/>
                    <a:pt x="5546" y="8242"/>
                  </a:cubicBezTo>
                  <a:cubicBezTo>
                    <a:pt x="5525" y="8242"/>
                    <a:pt x="5517" y="8161"/>
                    <a:pt x="5561" y="8074"/>
                  </a:cubicBezTo>
                  <a:lnTo>
                    <a:pt x="5573" y="8074"/>
                  </a:lnTo>
                  <a:lnTo>
                    <a:pt x="5573" y="7979"/>
                  </a:lnTo>
                  <a:cubicBezTo>
                    <a:pt x="5608" y="7979"/>
                    <a:pt x="5644" y="7895"/>
                    <a:pt x="5680" y="7895"/>
                  </a:cubicBezTo>
                  <a:cubicBezTo>
                    <a:pt x="5787" y="7514"/>
                    <a:pt x="5835" y="7229"/>
                    <a:pt x="6049" y="6859"/>
                  </a:cubicBezTo>
                  <a:cubicBezTo>
                    <a:pt x="6050" y="6864"/>
                    <a:pt x="6052" y="6867"/>
                    <a:pt x="6054" y="6867"/>
                  </a:cubicBezTo>
                  <a:cubicBezTo>
                    <a:pt x="6078" y="6867"/>
                    <a:pt x="6161" y="6671"/>
                    <a:pt x="6200" y="6671"/>
                  </a:cubicBezTo>
                  <a:cubicBezTo>
                    <a:pt x="6207" y="6671"/>
                    <a:pt x="6212" y="6678"/>
                    <a:pt x="6216" y="6693"/>
                  </a:cubicBezTo>
                  <a:cubicBezTo>
                    <a:pt x="6254" y="6612"/>
                    <a:pt x="6256" y="6591"/>
                    <a:pt x="6243" y="6591"/>
                  </a:cubicBezTo>
                  <a:cubicBezTo>
                    <a:pt x="6229" y="6591"/>
                    <a:pt x="6195" y="6621"/>
                    <a:pt x="6177" y="6621"/>
                  </a:cubicBezTo>
                  <a:cubicBezTo>
                    <a:pt x="6167" y="6621"/>
                    <a:pt x="6163" y="6612"/>
                    <a:pt x="6168" y="6586"/>
                  </a:cubicBezTo>
                  <a:cubicBezTo>
                    <a:pt x="6204" y="6514"/>
                    <a:pt x="6227" y="6443"/>
                    <a:pt x="6251" y="6443"/>
                  </a:cubicBezTo>
                  <a:cubicBezTo>
                    <a:pt x="6251" y="6456"/>
                    <a:pt x="6257" y="6460"/>
                    <a:pt x="6264" y="6460"/>
                  </a:cubicBezTo>
                  <a:cubicBezTo>
                    <a:pt x="6276" y="6460"/>
                    <a:pt x="6293" y="6449"/>
                    <a:pt x="6300" y="6449"/>
                  </a:cubicBezTo>
                  <a:cubicBezTo>
                    <a:pt x="6303" y="6449"/>
                    <a:pt x="6304" y="6451"/>
                    <a:pt x="6304" y="6454"/>
                  </a:cubicBezTo>
                  <a:lnTo>
                    <a:pt x="6304" y="6454"/>
                  </a:lnTo>
                  <a:cubicBezTo>
                    <a:pt x="6309" y="6440"/>
                    <a:pt x="6319" y="6418"/>
                    <a:pt x="6335" y="6395"/>
                  </a:cubicBezTo>
                  <a:cubicBezTo>
                    <a:pt x="6358" y="6359"/>
                    <a:pt x="6382" y="6324"/>
                    <a:pt x="6382" y="6324"/>
                  </a:cubicBezTo>
                  <a:cubicBezTo>
                    <a:pt x="6384" y="6322"/>
                    <a:pt x="6385" y="6321"/>
                    <a:pt x="6386" y="6321"/>
                  </a:cubicBezTo>
                  <a:cubicBezTo>
                    <a:pt x="6391" y="6321"/>
                    <a:pt x="6382" y="6351"/>
                    <a:pt x="6382" y="6371"/>
                  </a:cubicBezTo>
                  <a:cubicBezTo>
                    <a:pt x="6394" y="6324"/>
                    <a:pt x="6430" y="6288"/>
                    <a:pt x="6454" y="6252"/>
                  </a:cubicBezTo>
                  <a:close/>
                  <a:moveTo>
                    <a:pt x="5879" y="11513"/>
                  </a:moveTo>
                  <a:lnTo>
                    <a:pt x="5879" y="11513"/>
                  </a:lnTo>
                  <a:cubicBezTo>
                    <a:pt x="5881" y="11514"/>
                    <a:pt x="5882" y="11515"/>
                    <a:pt x="5882" y="11515"/>
                  </a:cubicBezTo>
                  <a:cubicBezTo>
                    <a:pt x="5882" y="11515"/>
                    <a:pt x="5881" y="11514"/>
                    <a:pt x="5879" y="11513"/>
                  </a:cubicBezTo>
                  <a:close/>
                  <a:moveTo>
                    <a:pt x="303" y="11939"/>
                  </a:moveTo>
                  <a:lnTo>
                    <a:pt x="310" y="11943"/>
                  </a:lnTo>
                  <a:cubicBezTo>
                    <a:pt x="307" y="11940"/>
                    <a:pt x="305" y="11939"/>
                    <a:pt x="303" y="11939"/>
                  </a:cubicBezTo>
                  <a:close/>
                  <a:moveTo>
                    <a:pt x="21948" y="0"/>
                  </a:moveTo>
                  <a:cubicBezTo>
                    <a:pt x="21947" y="0"/>
                    <a:pt x="21945" y="1"/>
                    <a:pt x="21944" y="1"/>
                  </a:cubicBezTo>
                  <a:lnTo>
                    <a:pt x="21956" y="25"/>
                  </a:lnTo>
                  <a:cubicBezTo>
                    <a:pt x="21935" y="11"/>
                    <a:pt x="21919" y="7"/>
                    <a:pt x="21905" y="7"/>
                  </a:cubicBezTo>
                  <a:cubicBezTo>
                    <a:pt x="21877" y="7"/>
                    <a:pt x="21860" y="27"/>
                    <a:pt x="21828" y="27"/>
                  </a:cubicBezTo>
                  <a:cubicBezTo>
                    <a:pt x="21824" y="27"/>
                    <a:pt x="21818" y="26"/>
                    <a:pt x="21813" y="25"/>
                  </a:cubicBezTo>
                  <a:lnTo>
                    <a:pt x="21813" y="25"/>
                  </a:lnTo>
                  <a:lnTo>
                    <a:pt x="21825" y="49"/>
                  </a:lnTo>
                  <a:cubicBezTo>
                    <a:pt x="21837" y="73"/>
                    <a:pt x="21825" y="73"/>
                    <a:pt x="21825" y="97"/>
                  </a:cubicBezTo>
                  <a:cubicBezTo>
                    <a:pt x="21814" y="86"/>
                    <a:pt x="21803" y="47"/>
                    <a:pt x="21793" y="47"/>
                  </a:cubicBezTo>
                  <a:cubicBezTo>
                    <a:pt x="21792" y="47"/>
                    <a:pt x="21790" y="48"/>
                    <a:pt x="21789" y="49"/>
                  </a:cubicBezTo>
                  <a:cubicBezTo>
                    <a:pt x="21801" y="61"/>
                    <a:pt x="21813" y="73"/>
                    <a:pt x="21813" y="85"/>
                  </a:cubicBezTo>
                  <a:cubicBezTo>
                    <a:pt x="21792" y="64"/>
                    <a:pt x="21772" y="58"/>
                    <a:pt x="21750" y="58"/>
                  </a:cubicBezTo>
                  <a:cubicBezTo>
                    <a:pt x="21715" y="58"/>
                    <a:pt x="21678" y="75"/>
                    <a:pt x="21634" y="75"/>
                  </a:cubicBezTo>
                  <a:cubicBezTo>
                    <a:pt x="21626" y="75"/>
                    <a:pt x="21618" y="74"/>
                    <a:pt x="21610" y="73"/>
                  </a:cubicBezTo>
                  <a:cubicBezTo>
                    <a:pt x="21539" y="121"/>
                    <a:pt x="21444" y="109"/>
                    <a:pt x="21372" y="144"/>
                  </a:cubicBezTo>
                  <a:cubicBezTo>
                    <a:pt x="21383" y="144"/>
                    <a:pt x="21394" y="194"/>
                    <a:pt x="21387" y="194"/>
                  </a:cubicBezTo>
                  <a:cubicBezTo>
                    <a:pt x="21386" y="194"/>
                    <a:pt x="21385" y="193"/>
                    <a:pt x="21384" y="192"/>
                  </a:cubicBezTo>
                  <a:cubicBezTo>
                    <a:pt x="21367" y="160"/>
                    <a:pt x="21356" y="151"/>
                    <a:pt x="21349" y="151"/>
                  </a:cubicBezTo>
                  <a:cubicBezTo>
                    <a:pt x="21337" y="151"/>
                    <a:pt x="21333" y="177"/>
                    <a:pt x="21318" y="177"/>
                  </a:cubicBezTo>
                  <a:cubicBezTo>
                    <a:pt x="21311" y="177"/>
                    <a:pt x="21302" y="172"/>
                    <a:pt x="21289" y="156"/>
                  </a:cubicBezTo>
                  <a:cubicBezTo>
                    <a:pt x="21279" y="169"/>
                    <a:pt x="21268" y="172"/>
                    <a:pt x="21257" y="172"/>
                  </a:cubicBezTo>
                  <a:cubicBezTo>
                    <a:pt x="21243" y="172"/>
                    <a:pt x="21228" y="167"/>
                    <a:pt x="21214" y="167"/>
                  </a:cubicBezTo>
                  <a:cubicBezTo>
                    <a:pt x="21196" y="167"/>
                    <a:pt x="21180" y="176"/>
                    <a:pt x="21170" y="216"/>
                  </a:cubicBezTo>
                  <a:lnTo>
                    <a:pt x="21158" y="180"/>
                  </a:lnTo>
                  <a:cubicBezTo>
                    <a:pt x="21156" y="178"/>
                    <a:pt x="21154" y="177"/>
                    <a:pt x="21153" y="177"/>
                  </a:cubicBezTo>
                  <a:cubicBezTo>
                    <a:pt x="21150" y="177"/>
                    <a:pt x="21156" y="194"/>
                    <a:pt x="21146" y="204"/>
                  </a:cubicBezTo>
                  <a:lnTo>
                    <a:pt x="21146" y="192"/>
                  </a:lnTo>
                  <a:cubicBezTo>
                    <a:pt x="21142" y="190"/>
                    <a:pt x="21139" y="190"/>
                    <a:pt x="21136" y="190"/>
                  </a:cubicBezTo>
                  <a:cubicBezTo>
                    <a:pt x="21122" y="190"/>
                    <a:pt x="21112" y="206"/>
                    <a:pt x="21104" y="206"/>
                  </a:cubicBezTo>
                  <a:cubicBezTo>
                    <a:pt x="21102" y="206"/>
                    <a:pt x="21100" y="206"/>
                    <a:pt x="21098" y="204"/>
                  </a:cubicBezTo>
                  <a:lnTo>
                    <a:pt x="21098" y="204"/>
                  </a:lnTo>
                  <a:lnTo>
                    <a:pt x="21110" y="240"/>
                  </a:lnTo>
                  <a:cubicBezTo>
                    <a:pt x="21108" y="241"/>
                    <a:pt x="21107" y="242"/>
                    <a:pt x="21106" y="242"/>
                  </a:cubicBezTo>
                  <a:cubicBezTo>
                    <a:pt x="21100" y="242"/>
                    <a:pt x="21098" y="231"/>
                    <a:pt x="21094" y="231"/>
                  </a:cubicBezTo>
                  <a:cubicBezTo>
                    <a:pt x="21092" y="231"/>
                    <a:pt x="21090" y="233"/>
                    <a:pt x="21086" y="240"/>
                  </a:cubicBezTo>
                  <a:lnTo>
                    <a:pt x="21086" y="263"/>
                  </a:lnTo>
                  <a:cubicBezTo>
                    <a:pt x="21078" y="237"/>
                    <a:pt x="21070" y="230"/>
                    <a:pt x="21064" y="230"/>
                  </a:cubicBezTo>
                  <a:cubicBezTo>
                    <a:pt x="21058" y="230"/>
                    <a:pt x="21052" y="238"/>
                    <a:pt x="21047" y="238"/>
                  </a:cubicBezTo>
                  <a:cubicBezTo>
                    <a:pt x="21044" y="238"/>
                    <a:pt x="21042" y="236"/>
                    <a:pt x="21039" y="228"/>
                  </a:cubicBezTo>
                  <a:cubicBezTo>
                    <a:pt x="21027" y="240"/>
                    <a:pt x="21003" y="275"/>
                    <a:pt x="20991" y="275"/>
                  </a:cubicBezTo>
                  <a:cubicBezTo>
                    <a:pt x="20979" y="240"/>
                    <a:pt x="20955" y="240"/>
                    <a:pt x="20932" y="228"/>
                  </a:cubicBezTo>
                  <a:cubicBezTo>
                    <a:pt x="20912" y="237"/>
                    <a:pt x="20878" y="255"/>
                    <a:pt x="20846" y="255"/>
                  </a:cubicBezTo>
                  <a:cubicBezTo>
                    <a:pt x="20839" y="255"/>
                    <a:pt x="20831" y="254"/>
                    <a:pt x="20825" y="252"/>
                  </a:cubicBezTo>
                  <a:lnTo>
                    <a:pt x="20825" y="299"/>
                  </a:lnTo>
                  <a:cubicBezTo>
                    <a:pt x="20813" y="287"/>
                    <a:pt x="20813" y="287"/>
                    <a:pt x="20813" y="275"/>
                  </a:cubicBezTo>
                  <a:cubicBezTo>
                    <a:pt x="20809" y="263"/>
                    <a:pt x="20807" y="259"/>
                    <a:pt x="20805" y="259"/>
                  </a:cubicBezTo>
                  <a:cubicBezTo>
                    <a:pt x="20802" y="259"/>
                    <a:pt x="20800" y="270"/>
                    <a:pt x="20797" y="277"/>
                  </a:cubicBezTo>
                  <a:lnTo>
                    <a:pt x="20797" y="277"/>
                  </a:lnTo>
                  <a:cubicBezTo>
                    <a:pt x="20798" y="276"/>
                    <a:pt x="20799" y="275"/>
                    <a:pt x="20801" y="275"/>
                  </a:cubicBezTo>
                  <a:cubicBezTo>
                    <a:pt x="20810" y="294"/>
                    <a:pt x="20805" y="319"/>
                    <a:pt x="20797" y="319"/>
                  </a:cubicBezTo>
                  <a:cubicBezTo>
                    <a:pt x="20794" y="319"/>
                    <a:pt x="20792" y="317"/>
                    <a:pt x="20789" y="311"/>
                  </a:cubicBezTo>
                  <a:lnTo>
                    <a:pt x="20789" y="335"/>
                  </a:lnTo>
                  <a:cubicBezTo>
                    <a:pt x="20777" y="299"/>
                    <a:pt x="20777" y="287"/>
                    <a:pt x="20765" y="252"/>
                  </a:cubicBezTo>
                  <a:cubicBezTo>
                    <a:pt x="20732" y="262"/>
                    <a:pt x="20720" y="313"/>
                    <a:pt x="20691" y="313"/>
                  </a:cubicBezTo>
                  <a:cubicBezTo>
                    <a:pt x="20688" y="313"/>
                    <a:pt x="20685" y="312"/>
                    <a:pt x="20682" y="311"/>
                  </a:cubicBezTo>
                  <a:cubicBezTo>
                    <a:pt x="20682" y="298"/>
                    <a:pt x="20678" y="296"/>
                    <a:pt x="20674" y="296"/>
                  </a:cubicBezTo>
                  <a:cubicBezTo>
                    <a:pt x="20673" y="296"/>
                    <a:pt x="20671" y="296"/>
                    <a:pt x="20670" y="296"/>
                  </a:cubicBezTo>
                  <a:cubicBezTo>
                    <a:pt x="20664" y="296"/>
                    <a:pt x="20658" y="293"/>
                    <a:pt x="20658" y="263"/>
                  </a:cubicBezTo>
                  <a:lnTo>
                    <a:pt x="20658" y="263"/>
                  </a:lnTo>
                  <a:cubicBezTo>
                    <a:pt x="20634" y="287"/>
                    <a:pt x="20670" y="311"/>
                    <a:pt x="20658" y="359"/>
                  </a:cubicBezTo>
                  <a:cubicBezTo>
                    <a:pt x="20658" y="359"/>
                    <a:pt x="20655" y="362"/>
                    <a:pt x="20652" y="362"/>
                  </a:cubicBezTo>
                  <a:cubicBezTo>
                    <a:pt x="20649" y="362"/>
                    <a:pt x="20646" y="359"/>
                    <a:pt x="20646" y="347"/>
                  </a:cubicBezTo>
                  <a:cubicBezTo>
                    <a:pt x="20646" y="335"/>
                    <a:pt x="20634" y="311"/>
                    <a:pt x="20646" y="311"/>
                  </a:cubicBezTo>
                  <a:lnTo>
                    <a:pt x="20634" y="311"/>
                  </a:lnTo>
                  <a:cubicBezTo>
                    <a:pt x="20634" y="311"/>
                    <a:pt x="20634" y="299"/>
                    <a:pt x="20634" y="299"/>
                  </a:cubicBezTo>
                  <a:cubicBezTo>
                    <a:pt x="20630" y="306"/>
                    <a:pt x="20625" y="308"/>
                    <a:pt x="20620" y="308"/>
                  </a:cubicBezTo>
                  <a:cubicBezTo>
                    <a:pt x="20604" y="308"/>
                    <a:pt x="20585" y="284"/>
                    <a:pt x="20569" y="284"/>
                  </a:cubicBezTo>
                  <a:cubicBezTo>
                    <a:pt x="20562" y="284"/>
                    <a:pt x="20556" y="288"/>
                    <a:pt x="20551" y="299"/>
                  </a:cubicBezTo>
                  <a:cubicBezTo>
                    <a:pt x="20551" y="311"/>
                    <a:pt x="20554" y="311"/>
                    <a:pt x="20557" y="311"/>
                  </a:cubicBezTo>
                  <a:cubicBezTo>
                    <a:pt x="20560" y="311"/>
                    <a:pt x="20563" y="311"/>
                    <a:pt x="20563" y="323"/>
                  </a:cubicBezTo>
                  <a:cubicBezTo>
                    <a:pt x="20557" y="334"/>
                    <a:pt x="20553" y="338"/>
                    <a:pt x="20549" y="338"/>
                  </a:cubicBezTo>
                  <a:cubicBezTo>
                    <a:pt x="20540" y="338"/>
                    <a:pt x="20536" y="314"/>
                    <a:pt x="20526" y="314"/>
                  </a:cubicBezTo>
                  <a:cubicBezTo>
                    <a:pt x="20523" y="314"/>
                    <a:pt x="20519" y="316"/>
                    <a:pt x="20515" y="323"/>
                  </a:cubicBezTo>
                  <a:lnTo>
                    <a:pt x="20515" y="287"/>
                  </a:lnTo>
                  <a:cubicBezTo>
                    <a:pt x="20515" y="304"/>
                    <a:pt x="20515" y="321"/>
                    <a:pt x="20511" y="321"/>
                  </a:cubicBezTo>
                  <a:cubicBezTo>
                    <a:pt x="20509" y="321"/>
                    <a:pt x="20507" y="318"/>
                    <a:pt x="20503" y="311"/>
                  </a:cubicBezTo>
                  <a:cubicBezTo>
                    <a:pt x="20491" y="275"/>
                    <a:pt x="20503" y="287"/>
                    <a:pt x="20515" y="263"/>
                  </a:cubicBezTo>
                  <a:cubicBezTo>
                    <a:pt x="20503" y="263"/>
                    <a:pt x="20479" y="275"/>
                    <a:pt x="20491" y="311"/>
                  </a:cubicBezTo>
                  <a:cubicBezTo>
                    <a:pt x="20489" y="313"/>
                    <a:pt x="20488" y="313"/>
                    <a:pt x="20487" y="313"/>
                  </a:cubicBezTo>
                  <a:cubicBezTo>
                    <a:pt x="20479" y="313"/>
                    <a:pt x="20478" y="286"/>
                    <a:pt x="20467" y="275"/>
                  </a:cubicBezTo>
                  <a:lnTo>
                    <a:pt x="20467" y="275"/>
                  </a:lnTo>
                  <a:cubicBezTo>
                    <a:pt x="20467" y="287"/>
                    <a:pt x="20479" y="299"/>
                    <a:pt x="20479" y="323"/>
                  </a:cubicBezTo>
                  <a:cubicBezTo>
                    <a:pt x="20455" y="299"/>
                    <a:pt x="20444" y="299"/>
                    <a:pt x="20420" y="299"/>
                  </a:cubicBezTo>
                  <a:cubicBezTo>
                    <a:pt x="20420" y="287"/>
                    <a:pt x="20420" y="275"/>
                    <a:pt x="20420" y="275"/>
                  </a:cubicBezTo>
                  <a:cubicBezTo>
                    <a:pt x="20417" y="286"/>
                    <a:pt x="20415" y="290"/>
                    <a:pt x="20413" y="290"/>
                  </a:cubicBezTo>
                  <a:cubicBezTo>
                    <a:pt x="20407" y="290"/>
                    <a:pt x="20403" y="250"/>
                    <a:pt x="20389" y="250"/>
                  </a:cubicBezTo>
                  <a:cubicBezTo>
                    <a:pt x="20387" y="250"/>
                    <a:pt x="20386" y="251"/>
                    <a:pt x="20384" y="252"/>
                  </a:cubicBezTo>
                  <a:cubicBezTo>
                    <a:pt x="20342" y="262"/>
                    <a:pt x="20280" y="301"/>
                    <a:pt x="20234" y="301"/>
                  </a:cubicBezTo>
                  <a:cubicBezTo>
                    <a:pt x="20228" y="301"/>
                    <a:pt x="20223" y="300"/>
                    <a:pt x="20217" y="299"/>
                  </a:cubicBezTo>
                  <a:cubicBezTo>
                    <a:pt x="20205" y="359"/>
                    <a:pt x="20193" y="359"/>
                    <a:pt x="20170" y="371"/>
                  </a:cubicBezTo>
                  <a:lnTo>
                    <a:pt x="20170" y="299"/>
                  </a:lnTo>
                  <a:lnTo>
                    <a:pt x="20158" y="323"/>
                  </a:lnTo>
                  <a:cubicBezTo>
                    <a:pt x="20158" y="299"/>
                    <a:pt x="20170" y="311"/>
                    <a:pt x="20158" y="287"/>
                  </a:cubicBezTo>
                  <a:lnTo>
                    <a:pt x="20158" y="323"/>
                  </a:lnTo>
                  <a:cubicBezTo>
                    <a:pt x="20158" y="299"/>
                    <a:pt x="20122" y="311"/>
                    <a:pt x="20146" y="263"/>
                  </a:cubicBezTo>
                  <a:lnTo>
                    <a:pt x="20086" y="263"/>
                  </a:lnTo>
                  <a:cubicBezTo>
                    <a:pt x="20076" y="263"/>
                    <a:pt x="20083" y="305"/>
                    <a:pt x="20072" y="305"/>
                  </a:cubicBezTo>
                  <a:cubicBezTo>
                    <a:pt x="20069" y="305"/>
                    <a:pt x="20066" y="303"/>
                    <a:pt x="20063" y="299"/>
                  </a:cubicBezTo>
                  <a:cubicBezTo>
                    <a:pt x="20063" y="275"/>
                    <a:pt x="20074" y="287"/>
                    <a:pt x="20074" y="263"/>
                  </a:cubicBezTo>
                  <a:cubicBezTo>
                    <a:pt x="20070" y="258"/>
                    <a:pt x="20066" y="255"/>
                    <a:pt x="20063" y="255"/>
                  </a:cubicBezTo>
                  <a:cubicBezTo>
                    <a:pt x="20038" y="255"/>
                    <a:pt x="20025" y="363"/>
                    <a:pt x="20000" y="363"/>
                  </a:cubicBezTo>
                  <a:cubicBezTo>
                    <a:pt x="19997" y="363"/>
                    <a:pt x="19994" y="362"/>
                    <a:pt x="19991" y="359"/>
                  </a:cubicBezTo>
                  <a:lnTo>
                    <a:pt x="19991" y="347"/>
                  </a:lnTo>
                  <a:cubicBezTo>
                    <a:pt x="19991" y="371"/>
                    <a:pt x="19979" y="371"/>
                    <a:pt x="19967" y="371"/>
                  </a:cubicBezTo>
                  <a:cubicBezTo>
                    <a:pt x="19970" y="390"/>
                    <a:pt x="19973" y="396"/>
                    <a:pt x="19975" y="396"/>
                  </a:cubicBezTo>
                  <a:cubicBezTo>
                    <a:pt x="19979" y="396"/>
                    <a:pt x="19981" y="370"/>
                    <a:pt x="19985" y="370"/>
                  </a:cubicBezTo>
                  <a:cubicBezTo>
                    <a:pt x="19987" y="370"/>
                    <a:pt x="19989" y="373"/>
                    <a:pt x="19991" y="382"/>
                  </a:cubicBezTo>
                  <a:cubicBezTo>
                    <a:pt x="19991" y="430"/>
                    <a:pt x="19979" y="406"/>
                    <a:pt x="19979" y="454"/>
                  </a:cubicBezTo>
                  <a:cubicBezTo>
                    <a:pt x="19976" y="448"/>
                    <a:pt x="19973" y="446"/>
                    <a:pt x="19970" y="446"/>
                  </a:cubicBezTo>
                  <a:cubicBezTo>
                    <a:pt x="19962" y="446"/>
                    <a:pt x="19955" y="466"/>
                    <a:pt x="19955" y="466"/>
                  </a:cubicBezTo>
                  <a:cubicBezTo>
                    <a:pt x="19943" y="430"/>
                    <a:pt x="19920" y="454"/>
                    <a:pt x="19908" y="406"/>
                  </a:cubicBezTo>
                  <a:cubicBezTo>
                    <a:pt x="19908" y="430"/>
                    <a:pt x="19896" y="490"/>
                    <a:pt x="19884" y="490"/>
                  </a:cubicBezTo>
                  <a:cubicBezTo>
                    <a:pt x="19872" y="442"/>
                    <a:pt x="19884" y="442"/>
                    <a:pt x="19872" y="430"/>
                  </a:cubicBezTo>
                  <a:lnTo>
                    <a:pt x="19872" y="466"/>
                  </a:lnTo>
                  <a:cubicBezTo>
                    <a:pt x="19860" y="454"/>
                    <a:pt x="19860" y="442"/>
                    <a:pt x="19860" y="430"/>
                  </a:cubicBezTo>
                  <a:cubicBezTo>
                    <a:pt x="19851" y="430"/>
                    <a:pt x="19849" y="461"/>
                    <a:pt x="19842" y="461"/>
                  </a:cubicBezTo>
                  <a:cubicBezTo>
                    <a:pt x="19841" y="461"/>
                    <a:pt x="19839" y="459"/>
                    <a:pt x="19836" y="454"/>
                  </a:cubicBezTo>
                  <a:lnTo>
                    <a:pt x="19848" y="418"/>
                  </a:lnTo>
                  <a:lnTo>
                    <a:pt x="19848" y="418"/>
                  </a:lnTo>
                  <a:cubicBezTo>
                    <a:pt x="19842" y="424"/>
                    <a:pt x="19839" y="427"/>
                    <a:pt x="19835" y="427"/>
                  </a:cubicBezTo>
                  <a:cubicBezTo>
                    <a:pt x="19831" y="427"/>
                    <a:pt x="19825" y="424"/>
                    <a:pt x="19814" y="419"/>
                  </a:cubicBezTo>
                  <a:lnTo>
                    <a:pt x="19814" y="419"/>
                  </a:lnTo>
                  <a:cubicBezTo>
                    <a:pt x="19813" y="425"/>
                    <a:pt x="19812" y="430"/>
                    <a:pt x="19812" y="430"/>
                  </a:cubicBezTo>
                  <a:cubicBezTo>
                    <a:pt x="19812" y="442"/>
                    <a:pt x="19824" y="442"/>
                    <a:pt x="19812" y="478"/>
                  </a:cubicBezTo>
                  <a:cubicBezTo>
                    <a:pt x="19805" y="478"/>
                    <a:pt x="19797" y="499"/>
                    <a:pt x="19792" y="499"/>
                  </a:cubicBezTo>
                  <a:cubicBezTo>
                    <a:pt x="19790" y="499"/>
                    <a:pt x="19789" y="494"/>
                    <a:pt x="19789" y="479"/>
                  </a:cubicBezTo>
                  <a:lnTo>
                    <a:pt x="19789" y="479"/>
                  </a:lnTo>
                  <a:cubicBezTo>
                    <a:pt x="19787" y="481"/>
                    <a:pt x="19786" y="482"/>
                    <a:pt x="19784" y="482"/>
                  </a:cubicBezTo>
                  <a:cubicBezTo>
                    <a:pt x="19782" y="482"/>
                    <a:pt x="19780" y="481"/>
                    <a:pt x="19777" y="478"/>
                  </a:cubicBezTo>
                  <a:cubicBezTo>
                    <a:pt x="19777" y="478"/>
                    <a:pt x="19777" y="466"/>
                    <a:pt x="19777" y="466"/>
                  </a:cubicBezTo>
                  <a:cubicBezTo>
                    <a:pt x="19773" y="477"/>
                    <a:pt x="19769" y="481"/>
                    <a:pt x="19765" y="481"/>
                  </a:cubicBezTo>
                  <a:cubicBezTo>
                    <a:pt x="19756" y="481"/>
                    <a:pt x="19745" y="462"/>
                    <a:pt x="19729" y="454"/>
                  </a:cubicBezTo>
                  <a:cubicBezTo>
                    <a:pt x="19729" y="466"/>
                    <a:pt x="19717" y="490"/>
                    <a:pt x="19717" y="490"/>
                  </a:cubicBezTo>
                  <a:cubicBezTo>
                    <a:pt x="19729" y="502"/>
                    <a:pt x="19717" y="513"/>
                    <a:pt x="19717" y="549"/>
                  </a:cubicBezTo>
                  <a:cubicBezTo>
                    <a:pt x="19717" y="537"/>
                    <a:pt x="19716" y="532"/>
                    <a:pt x="19714" y="532"/>
                  </a:cubicBezTo>
                  <a:cubicBezTo>
                    <a:pt x="19709" y="532"/>
                    <a:pt x="19696" y="580"/>
                    <a:pt x="19687" y="580"/>
                  </a:cubicBezTo>
                  <a:cubicBezTo>
                    <a:pt x="19685" y="580"/>
                    <a:pt x="19683" y="578"/>
                    <a:pt x="19682" y="573"/>
                  </a:cubicBezTo>
                  <a:cubicBezTo>
                    <a:pt x="19682" y="556"/>
                    <a:pt x="19682" y="545"/>
                    <a:pt x="19686" y="545"/>
                  </a:cubicBezTo>
                  <a:cubicBezTo>
                    <a:pt x="19688" y="545"/>
                    <a:pt x="19690" y="546"/>
                    <a:pt x="19693" y="549"/>
                  </a:cubicBezTo>
                  <a:cubicBezTo>
                    <a:pt x="19704" y="506"/>
                    <a:pt x="19705" y="463"/>
                    <a:pt x="19714" y="438"/>
                  </a:cubicBezTo>
                  <a:lnTo>
                    <a:pt x="19714" y="438"/>
                  </a:lnTo>
                  <a:cubicBezTo>
                    <a:pt x="19714" y="438"/>
                    <a:pt x="19713" y="438"/>
                    <a:pt x="19713" y="438"/>
                  </a:cubicBezTo>
                  <a:cubicBezTo>
                    <a:pt x="19709" y="438"/>
                    <a:pt x="19705" y="432"/>
                    <a:pt x="19705" y="418"/>
                  </a:cubicBezTo>
                  <a:lnTo>
                    <a:pt x="19705" y="478"/>
                  </a:lnTo>
                  <a:cubicBezTo>
                    <a:pt x="19693" y="478"/>
                    <a:pt x="19693" y="466"/>
                    <a:pt x="19693" y="466"/>
                  </a:cubicBezTo>
                  <a:cubicBezTo>
                    <a:pt x="19682" y="502"/>
                    <a:pt x="19693" y="525"/>
                    <a:pt x="19682" y="549"/>
                  </a:cubicBezTo>
                  <a:cubicBezTo>
                    <a:pt x="19681" y="550"/>
                    <a:pt x="19680" y="551"/>
                    <a:pt x="19679" y="551"/>
                  </a:cubicBezTo>
                  <a:cubicBezTo>
                    <a:pt x="19673" y="551"/>
                    <a:pt x="19678" y="509"/>
                    <a:pt x="19673" y="509"/>
                  </a:cubicBezTo>
                  <a:lnTo>
                    <a:pt x="19673" y="509"/>
                  </a:lnTo>
                  <a:cubicBezTo>
                    <a:pt x="19673" y="509"/>
                    <a:pt x="19671" y="510"/>
                    <a:pt x="19670" y="513"/>
                  </a:cubicBezTo>
                  <a:cubicBezTo>
                    <a:pt x="19660" y="532"/>
                    <a:pt x="19658" y="557"/>
                    <a:pt x="19652" y="557"/>
                  </a:cubicBezTo>
                  <a:cubicBezTo>
                    <a:pt x="19651" y="557"/>
                    <a:pt x="19649" y="555"/>
                    <a:pt x="19646" y="549"/>
                  </a:cubicBezTo>
                  <a:cubicBezTo>
                    <a:pt x="19646" y="549"/>
                    <a:pt x="19651" y="544"/>
                    <a:pt x="19654" y="544"/>
                  </a:cubicBezTo>
                  <a:lnTo>
                    <a:pt x="19654" y="544"/>
                  </a:lnTo>
                  <a:cubicBezTo>
                    <a:pt x="19655" y="545"/>
                    <a:pt x="19657" y="547"/>
                    <a:pt x="19658" y="549"/>
                  </a:cubicBezTo>
                  <a:cubicBezTo>
                    <a:pt x="19658" y="545"/>
                    <a:pt x="19656" y="544"/>
                    <a:pt x="19655" y="544"/>
                  </a:cubicBezTo>
                  <a:cubicBezTo>
                    <a:pt x="19655" y="544"/>
                    <a:pt x="19654" y="544"/>
                    <a:pt x="19654" y="544"/>
                  </a:cubicBezTo>
                  <a:lnTo>
                    <a:pt x="19654" y="544"/>
                  </a:lnTo>
                  <a:cubicBezTo>
                    <a:pt x="19642" y="529"/>
                    <a:pt x="19622" y="544"/>
                    <a:pt x="19622" y="490"/>
                  </a:cubicBezTo>
                  <a:cubicBezTo>
                    <a:pt x="19632" y="480"/>
                    <a:pt x="19633" y="463"/>
                    <a:pt x="19634" y="463"/>
                  </a:cubicBezTo>
                  <a:cubicBezTo>
                    <a:pt x="19634" y="463"/>
                    <a:pt x="19634" y="464"/>
                    <a:pt x="19634" y="466"/>
                  </a:cubicBezTo>
                  <a:cubicBezTo>
                    <a:pt x="19638" y="454"/>
                    <a:pt x="19638" y="451"/>
                    <a:pt x="19637" y="451"/>
                  </a:cubicBezTo>
                  <a:cubicBezTo>
                    <a:pt x="19635" y="451"/>
                    <a:pt x="19634" y="453"/>
                    <a:pt x="19632" y="453"/>
                  </a:cubicBezTo>
                  <a:cubicBezTo>
                    <a:pt x="19631" y="453"/>
                    <a:pt x="19630" y="451"/>
                    <a:pt x="19631" y="442"/>
                  </a:cubicBezTo>
                  <a:lnTo>
                    <a:pt x="19631" y="442"/>
                  </a:lnTo>
                  <a:cubicBezTo>
                    <a:pt x="19628" y="447"/>
                    <a:pt x="19623" y="450"/>
                    <a:pt x="19619" y="450"/>
                  </a:cubicBezTo>
                  <a:cubicBezTo>
                    <a:pt x="19614" y="450"/>
                    <a:pt x="19610" y="447"/>
                    <a:pt x="19610" y="442"/>
                  </a:cubicBezTo>
                  <a:lnTo>
                    <a:pt x="19610" y="478"/>
                  </a:lnTo>
                  <a:cubicBezTo>
                    <a:pt x="19599" y="506"/>
                    <a:pt x="19593" y="517"/>
                    <a:pt x="19590" y="517"/>
                  </a:cubicBezTo>
                  <a:cubicBezTo>
                    <a:pt x="19582" y="517"/>
                    <a:pt x="19603" y="418"/>
                    <a:pt x="19588" y="418"/>
                  </a:cubicBezTo>
                  <a:cubicBezTo>
                    <a:pt x="19588" y="418"/>
                    <a:pt x="19587" y="418"/>
                    <a:pt x="19586" y="418"/>
                  </a:cubicBezTo>
                  <a:cubicBezTo>
                    <a:pt x="19574" y="442"/>
                    <a:pt x="19598" y="430"/>
                    <a:pt x="19586" y="454"/>
                  </a:cubicBezTo>
                  <a:cubicBezTo>
                    <a:pt x="19576" y="454"/>
                    <a:pt x="19575" y="428"/>
                    <a:pt x="19559" y="428"/>
                  </a:cubicBezTo>
                  <a:cubicBezTo>
                    <a:pt x="19557" y="428"/>
                    <a:pt x="19554" y="428"/>
                    <a:pt x="19551" y="430"/>
                  </a:cubicBezTo>
                  <a:cubicBezTo>
                    <a:pt x="19551" y="422"/>
                    <a:pt x="19551" y="407"/>
                    <a:pt x="19551" y="382"/>
                  </a:cubicBezTo>
                  <a:lnTo>
                    <a:pt x="19539" y="418"/>
                  </a:lnTo>
                  <a:cubicBezTo>
                    <a:pt x="19531" y="418"/>
                    <a:pt x="19517" y="429"/>
                    <a:pt x="19510" y="429"/>
                  </a:cubicBezTo>
                  <a:cubicBezTo>
                    <a:pt x="19506" y="429"/>
                    <a:pt x="19503" y="426"/>
                    <a:pt x="19503" y="418"/>
                  </a:cubicBezTo>
                  <a:cubicBezTo>
                    <a:pt x="19503" y="430"/>
                    <a:pt x="19503" y="442"/>
                    <a:pt x="19491" y="454"/>
                  </a:cubicBezTo>
                  <a:cubicBezTo>
                    <a:pt x="19481" y="464"/>
                    <a:pt x="19471" y="492"/>
                    <a:pt x="19453" y="492"/>
                  </a:cubicBezTo>
                  <a:cubicBezTo>
                    <a:pt x="19450" y="492"/>
                    <a:pt x="19447" y="491"/>
                    <a:pt x="19443" y="490"/>
                  </a:cubicBezTo>
                  <a:cubicBezTo>
                    <a:pt x="19455" y="454"/>
                    <a:pt x="19455" y="454"/>
                    <a:pt x="19467" y="454"/>
                  </a:cubicBezTo>
                  <a:cubicBezTo>
                    <a:pt x="19463" y="440"/>
                    <a:pt x="19460" y="437"/>
                    <a:pt x="19457" y="437"/>
                  </a:cubicBezTo>
                  <a:cubicBezTo>
                    <a:pt x="19455" y="437"/>
                    <a:pt x="19454" y="439"/>
                    <a:pt x="19451" y="439"/>
                  </a:cubicBezTo>
                  <a:cubicBezTo>
                    <a:pt x="19449" y="439"/>
                    <a:pt x="19447" y="437"/>
                    <a:pt x="19443" y="430"/>
                  </a:cubicBezTo>
                  <a:cubicBezTo>
                    <a:pt x="19443" y="423"/>
                    <a:pt x="19444" y="421"/>
                    <a:pt x="19446" y="421"/>
                  </a:cubicBezTo>
                  <a:cubicBezTo>
                    <a:pt x="19447" y="421"/>
                    <a:pt x="19450" y="423"/>
                    <a:pt x="19451" y="423"/>
                  </a:cubicBezTo>
                  <a:cubicBezTo>
                    <a:pt x="19453" y="423"/>
                    <a:pt x="19455" y="420"/>
                    <a:pt x="19455" y="406"/>
                  </a:cubicBezTo>
                  <a:lnTo>
                    <a:pt x="19455" y="406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42" y="411"/>
                    <a:pt x="19443" y="409"/>
                    <a:pt x="19443" y="406"/>
                  </a:cubicBezTo>
                  <a:lnTo>
                    <a:pt x="19443" y="406"/>
                  </a:lnTo>
                  <a:lnTo>
                    <a:pt x="19431" y="418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38" y="428"/>
                    <a:pt x="19435" y="433"/>
                    <a:pt x="19431" y="433"/>
                  </a:cubicBezTo>
                  <a:cubicBezTo>
                    <a:pt x="19424" y="433"/>
                    <a:pt x="19418" y="417"/>
                    <a:pt x="19411" y="417"/>
                  </a:cubicBezTo>
                  <a:cubicBezTo>
                    <a:pt x="19410" y="417"/>
                    <a:pt x="19409" y="417"/>
                    <a:pt x="19408" y="418"/>
                  </a:cubicBezTo>
                  <a:cubicBezTo>
                    <a:pt x="19406" y="417"/>
                    <a:pt x="19405" y="417"/>
                    <a:pt x="19403" y="417"/>
                  </a:cubicBezTo>
                  <a:cubicBezTo>
                    <a:pt x="19381" y="417"/>
                    <a:pt x="19358" y="492"/>
                    <a:pt x="19336" y="525"/>
                  </a:cubicBezTo>
                  <a:cubicBezTo>
                    <a:pt x="19336" y="513"/>
                    <a:pt x="19336" y="502"/>
                    <a:pt x="19348" y="478"/>
                  </a:cubicBezTo>
                  <a:cubicBezTo>
                    <a:pt x="19348" y="492"/>
                    <a:pt x="19348" y="497"/>
                    <a:pt x="19349" y="497"/>
                  </a:cubicBezTo>
                  <a:cubicBezTo>
                    <a:pt x="19350" y="497"/>
                    <a:pt x="19353" y="485"/>
                    <a:pt x="19360" y="478"/>
                  </a:cubicBezTo>
                  <a:cubicBezTo>
                    <a:pt x="19348" y="478"/>
                    <a:pt x="19336" y="418"/>
                    <a:pt x="19348" y="394"/>
                  </a:cubicBezTo>
                  <a:lnTo>
                    <a:pt x="19348" y="394"/>
                  </a:lnTo>
                  <a:cubicBezTo>
                    <a:pt x="19336" y="406"/>
                    <a:pt x="19348" y="430"/>
                    <a:pt x="19336" y="442"/>
                  </a:cubicBezTo>
                  <a:lnTo>
                    <a:pt x="19324" y="430"/>
                  </a:lnTo>
                  <a:cubicBezTo>
                    <a:pt x="19312" y="466"/>
                    <a:pt x="19324" y="466"/>
                    <a:pt x="19312" y="490"/>
                  </a:cubicBezTo>
                  <a:cubicBezTo>
                    <a:pt x="19308" y="494"/>
                    <a:pt x="19304" y="495"/>
                    <a:pt x="19301" y="495"/>
                  </a:cubicBezTo>
                  <a:cubicBezTo>
                    <a:pt x="19293" y="495"/>
                    <a:pt x="19285" y="490"/>
                    <a:pt x="19277" y="490"/>
                  </a:cubicBezTo>
                  <a:cubicBezTo>
                    <a:pt x="19289" y="478"/>
                    <a:pt x="19289" y="442"/>
                    <a:pt x="19289" y="442"/>
                  </a:cubicBezTo>
                  <a:cubicBezTo>
                    <a:pt x="19289" y="437"/>
                    <a:pt x="19287" y="434"/>
                    <a:pt x="19284" y="434"/>
                  </a:cubicBezTo>
                  <a:cubicBezTo>
                    <a:pt x="19281" y="434"/>
                    <a:pt x="19277" y="440"/>
                    <a:pt x="19277" y="454"/>
                  </a:cubicBezTo>
                  <a:cubicBezTo>
                    <a:pt x="19277" y="490"/>
                    <a:pt x="19253" y="478"/>
                    <a:pt x="19253" y="525"/>
                  </a:cubicBezTo>
                  <a:lnTo>
                    <a:pt x="19241" y="502"/>
                  </a:lnTo>
                  <a:cubicBezTo>
                    <a:pt x="19241" y="502"/>
                    <a:pt x="19249" y="486"/>
                    <a:pt x="19252" y="486"/>
                  </a:cubicBezTo>
                  <a:cubicBezTo>
                    <a:pt x="19252" y="486"/>
                    <a:pt x="19253" y="487"/>
                    <a:pt x="19253" y="490"/>
                  </a:cubicBezTo>
                  <a:cubicBezTo>
                    <a:pt x="19253" y="476"/>
                    <a:pt x="19252" y="471"/>
                    <a:pt x="19250" y="471"/>
                  </a:cubicBezTo>
                  <a:cubicBezTo>
                    <a:pt x="19246" y="471"/>
                    <a:pt x="19238" y="502"/>
                    <a:pt x="19229" y="502"/>
                  </a:cubicBezTo>
                  <a:cubicBezTo>
                    <a:pt x="19229" y="490"/>
                    <a:pt x="19217" y="478"/>
                    <a:pt x="19217" y="466"/>
                  </a:cubicBezTo>
                  <a:cubicBezTo>
                    <a:pt x="19217" y="469"/>
                    <a:pt x="19216" y="471"/>
                    <a:pt x="19215" y="471"/>
                  </a:cubicBezTo>
                  <a:cubicBezTo>
                    <a:pt x="19212" y="471"/>
                    <a:pt x="19205" y="459"/>
                    <a:pt x="19205" y="442"/>
                  </a:cubicBezTo>
                  <a:cubicBezTo>
                    <a:pt x="19205" y="454"/>
                    <a:pt x="19205" y="478"/>
                    <a:pt x="19193" y="490"/>
                  </a:cubicBezTo>
                  <a:lnTo>
                    <a:pt x="19181" y="478"/>
                  </a:lnTo>
                  <a:cubicBezTo>
                    <a:pt x="19181" y="454"/>
                    <a:pt x="19193" y="383"/>
                    <a:pt x="19193" y="382"/>
                  </a:cubicBezTo>
                  <a:lnTo>
                    <a:pt x="19193" y="382"/>
                  </a:lnTo>
                  <a:cubicBezTo>
                    <a:pt x="19183" y="393"/>
                    <a:pt x="19182" y="444"/>
                    <a:pt x="19172" y="444"/>
                  </a:cubicBezTo>
                  <a:cubicBezTo>
                    <a:pt x="19172" y="444"/>
                    <a:pt x="19171" y="443"/>
                    <a:pt x="19170" y="442"/>
                  </a:cubicBezTo>
                  <a:cubicBezTo>
                    <a:pt x="19181" y="394"/>
                    <a:pt x="19158" y="406"/>
                    <a:pt x="19181" y="359"/>
                  </a:cubicBezTo>
                  <a:cubicBezTo>
                    <a:pt x="19181" y="332"/>
                    <a:pt x="19168" y="319"/>
                    <a:pt x="19156" y="319"/>
                  </a:cubicBezTo>
                  <a:cubicBezTo>
                    <a:pt x="19152" y="319"/>
                    <a:pt x="19149" y="320"/>
                    <a:pt x="19146" y="323"/>
                  </a:cubicBezTo>
                  <a:cubicBezTo>
                    <a:pt x="19134" y="359"/>
                    <a:pt x="19158" y="347"/>
                    <a:pt x="19146" y="382"/>
                  </a:cubicBezTo>
                  <a:cubicBezTo>
                    <a:pt x="19114" y="393"/>
                    <a:pt x="19092" y="470"/>
                    <a:pt x="19079" y="470"/>
                  </a:cubicBezTo>
                  <a:cubicBezTo>
                    <a:pt x="19077" y="470"/>
                    <a:pt x="19076" y="468"/>
                    <a:pt x="19074" y="466"/>
                  </a:cubicBezTo>
                  <a:lnTo>
                    <a:pt x="19074" y="478"/>
                  </a:lnTo>
                  <a:cubicBezTo>
                    <a:pt x="19062" y="502"/>
                    <a:pt x="19062" y="502"/>
                    <a:pt x="19039" y="525"/>
                  </a:cubicBezTo>
                  <a:cubicBezTo>
                    <a:pt x="19061" y="481"/>
                    <a:pt x="19052" y="405"/>
                    <a:pt x="19031" y="405"/>
                  </a:cubicBezTo>
                  <a:cubicBezTo>
                    <a:pt x="19030" y="405"/>
                    <a:pt x="19028" y="406"/>
                    <a:pt x="19027" y="406"/>
                  </a:cubicBezTo>
                  <a:cubicBezTo>
                    <a:pt x="19027" y="430"/>
                    <a:pt x="19039" y="454"/>
                    <a:pt x="19027" y="490"/>
                  </a:cubicBezTo>
                  <a:lnTo>
                    <a:pt x="19003" y="490"/>
                  </a:lnTo>
                  <a:cubicBezTo>
                    <a:pt x="19003" y="490"/>
                    <a:pt x="19003" y="482"/>
                    <a:pt x="19009" y="479"/>
                  </a:cubicBezTo>
                  <a:lnTo>
                    <a:pt x="19009" y="479"/>
                  </a:lnTo>
                  <a:cubicBezTo>
                    <a:pt x="19010" y="479"/>
                    <a:pt x="19010" y="479"/>
                    <a:pt x="19010" y="479"/>
                  </a:cubicBezTo>
                  <a:cubicBezTo>
                    <a:pt x="19012" y="479"/>
                    <a:pt x="19013" y="479"/>
                    <a:pt x="19015" y="478"/>
                  </a:cubicBezTo>
                  <a:cubicBezTo>
                    <a:pt x="19013" y="478"/>
                    <a:pt x="19011" y="478"/>
                    <a:pt x="19009" y="479"/>
                  </a:cubicBezTo>
                  <a:lnTo>
                    <a:pt x="19009" y="479"/>
                  </a:lnTo>
                  <a:cubicBezTo>
                    <a:pt x="18998" y="477"/>
                    <a:pt x="18998" y="444"/>
                    <a:pt x="18992" y="444"/>
                  </a:cubicBezTo>
                  <a:cubicBezTo>
                    <a:pt x="18989" y="444"/>
                    <a:pt x="18985" y="450"/>
                    <a:pt x="18979" y="466"/>
                  </a:cubicBezTo>
                  <a:lnTo>
                    <a:pt x="18991" y="394"/>
                  </a:lnTo>
                  <a:lnTo>
                    <a:pt x="18979" y="418"/>
                  </a:lnTo>
                  <a:cubicBezTo>
                    <a:pt x="18979" y="442"/>
                    <a:pt x="18955" y="442"/>
                    <a:pt x="18955" y="454"/>
                  </a:cubicBezTo>
                  <a:cubicBezTo>
                    <a:pt x="18949" y="461"/>
                    <a:pt x="18944" y="464"/>
                    <a:pt x="18940" y="464"/>
                  </a:cubicBezTo>
                  <a:cubicBezTo>
                    <a:pt x="18931" y="464"/>
                    <a:pt x="18931" y="444"/>
                    <a:pt x="18931" y="418"/>
                  </a:cubicBezTo>
                  <a:cubicBezTo>
                    <a:pt x="18931" y="442"/>
                    <a:pt x="18920" y="490"/>
                    <a:pt x="18908" y="490"/>
                  </a:cubicBezTo>
                  <a:cubicBezTo>
                    <a:pt x="18931" y="418"/>
                    <a:pt x="18896" y="454"/>
                    <a:pt x="18908" y="418"/>
                  </a:cubicBezTo>
                  <a:cubicBezTo>
                    <a:pt x="18900" y="418"/>
                    <a:pt x="18897" y="408"/>
                    <a:pt x="18893" y="408"/>
                  </a:cubicBezTo>
                  <a:cubicBezTo>
                    <a:pt x="18890" y="408"/>
                    <a:pt x="18888" y="410"/>
                    <a:pt x="18884" y="418"/>
                  </a:cubicBezTo>
                  <a:lnTo>
                    <a:pt x="18887" y="405"/>
                  </a:lnTo>
                  <a:lnTo>
                    <a:pt x="18887" y="405"/>
                  </a:lnTo>
                  <a:cubicBezTo>
                    <a:pt x="18875" y="438"/>
                    <a:pt x="18858" y="433"/>
                    <a:pt x="18848" y="442"/>
                  </a:cubicBezTo>
                  <a:cubicBezTo>
                    <a:pt x="18860" y="400"/>
                    <a:pt x="18854" y="400"/>
                    <a:pt x="18848" y="400"/>
                  </a:cubicBezTo>
                  <a:cubicBezTo>
                    <a:pt x="18842" y="400"/>
                    <a:pt x="18836" y="400"/>
                    <a:pt x="18848" y="359"/>
                  </a:cubicBezTo>
                  <a:lnTo>
                    <a:pt x="18848" y="359"/>
                  </a:lnTo>
                  <a:cubicBezTo>
                    <a:pt x="18824" y="418"/>
                    <a:pt x="18812" y="382"/>
                    <a:pt x="18800" y="430"/>
                  </a:cubicBezTo>
                  <a:cubicBezTo>
                    <a:pt x="18789" y="430"/>
                    <a:pt x="18800" y="371"/>
                    <a:pt x="18812" y="359"/>
                  </a:cubicBezTo>
                  <a:lnTo>
                    <a:pt x="18812" y="359"/>
                  </a:lnTo>
                  <a:lnTo>
                    <a:pt x="18800" y="371"/>
                  </a:lnTo>
                  <a:cubicBezTo>
                    <a:pt x="18800" y="347"/>
                    <a:pt x="18777" y="335"/>
                    <a:pt x="18777" y="311"/>
                  </a:cubicBezTo>
                  <a:lnTo>
                    <a:pt x="18753" y="359"/>
                  </a:lnTo>
                  <a:lnTo>
                    <a:pt x="18753" y="335"/>
                  </a:lnTo>
                  <a:cubicBezTo>
                    <a:pt x="18741" y="347"/>
                    <a:pt x="18729" y="359"/>
                    <a:pt x="18729" y="371"/>
                  </a:cubicBezTo>
                  <a:cubicBezTo>
                    <a:pt x="18719" y="397"/>
                    <a:pt x="18715" y="402"/>
                    <a:pt x="18712" y="402"/>
                  </a:cubicBezTo>
                  <a:cubicBezTo>
                    <a:pt x="18710" y="402"/>
                    <a:pt x="18709" y="399"/>
                    <a:pt x="18705" y="399"/>
                  </a:cubicBezTo>
                  <a:cubicBezTo>
                    <a:pt x="18703" y="399"/>
                    <a:pt x="18699" y="401"/>
                    <a:pt x="18693" y="406"/>
                  </a:cubicBezTo>
                  <a:cubicBezTo>
                    <a:pt x="18693" y="394"/>
                    <a:pt x="18705" y="382"/>
                    <a:pt x="18705" y="371"/>
                  </a:cubicBezTo>
                  <a:cubicBezTo>
                    <a:pt x="18705" y="371"/>
                    <a:pt x="18717" y="347"/>
                    <a:pt x="18717" y="323"/>
                  </a:cubicBezTo>
                  <a:lnTo>
                    <a:pt x="18717" y="323"/>
                  </a:lnTo>
                  <a:cubicBezTo>
                    <a:pt x="18717" y="335"/>
                    <a:pt x="18658" y="418"/>
                    <a:pt x="18669" y="454"/>
                  </a:cubicBezTo>
                  <a:cubicBezTo>
                    <a:pt x="18669" y="464"/>
                    <a:pt x="18654" y="481"/>
                    <a:pt x="18648" y="481"/>
                  </a:cubicBezTo>
                  <a:cubicBezTo>
                    <a:pt x="18647" y="481"/>
                    <a:pt x="18646" y="480"/>
                    <a:pt x="18646" y="478"/>
                  </a:cubicBezTo>
                  <a:lnTo>
                    <a:pt x="18658" y="418"/>
                  </a:lnTo>
                  <a:lnTo>
                    <a:pt x="18634" y="478"/>
                  </a:lnTo>
                  <a:cubicBezTo>
                    <a:pt x="18622" y="478"/>
                    <a:pt x="18634" y="442"/>
                    <a:pt x="18622" y="430"/>
                  </a:cubicBezTo>
                  <a:cubicBezTo>
                    <a:pt x="18634" y="430"/>
                    <a:pt x="18669" y="347"/>
                    <a:pt x="18658" y="335"/>
                  </a:cubicBezTo>
                  <a:cubicBezTo>
                    <a:pt x="18669" y="335"/>
                    <a:pt x="18681" y="311"/>
                    <a:pt x="18693" y="299"/>
                  </a:cubicBezTo>
                  <a:cubicBezTo>
                    <a:pt x="18681" y="299"/>
                    <a:pt x="18681" y="287"/>
                    <a:pt x="18693" y="276"/>
                  </a:cubicBezTo>
                  <a:lnTo>
                    <a:pt x="18693" y="276"/>
                  </a:lnTo>
                  <a:cubicBezTo>
                    <a:pt x="18681" y="287"/>
                    <a:pt x="18681" y="299"/>
                    <a:pt x="18669" y="299"/>
                  </a:cubicBezTo>
                  <a:cubicBezTo>
                    <a:pt x="18660" y="299"/>
                    <a:pt x="18643" y="330"/>
                    <a:pt x="18636" y="330"/>
                  </a:cubicBezTo>
                  <a:cubicBezTo>
                    <a:pt x="18635" y="330"/>
                    <a:pt x="18634" y="328"/>
                    <a:pt x="18634" y="323"/>
                  </a:cubicBezTo>
                  <a:cubicBezTo>
                    <a:pt x="18622" y="394"/>
                    <a:pt x="18586" y="371"/>
                    <a:pt x="18586" y="418"/>
                  </a:cubicBezTo>
                  <a:cubicBezTo>
                    <a:pt x="18586" y="423"/>
                    <a:pt x="18584" y="426"/>
                    <a:pt x="18582" y="426"/>
                  </a:cubicBezTo>
                  <a:cubicBezTo>
                    <a:pt x="18578" y="426"/>
                    <a:pt x="18574" y="420"/>
                    <a:pt x="18574" y="406"/>
                  </a:cubicBezTo>
                  <a:cubicBezTo>
                    <a:pt x="18585" y="390"/>
                    <a:pt x="18589" y="376"/>
                    <a:pt x="18590" y="363"/>
                  </a:cubicBezTo>
                  <a:lnTo>
                    <a:pt x="18590" y="363"/>
                  </a:lnTo>
                  <a:cubicBezTo>
                    <a:pt x="18589" y="366"/>
                    <a:pt x="18588" y="369"/>
                    <a:pt x="18586" y="371"/>
                  </a:cubicBezTo>
                  <a:cubicBezTo>
                    <a:pt x="18574" y="371"/>
                    <a:pt x="18574" y="335"/>
                    <a:pt x="18574" y="323"/>
                  </a:cubicBezTo>
                  <a:lnTo>
                    <a:pt x="18586" y="311"/>
                  </a:lnTo>
                  <a:lnTo>
                    <a:pt x="18586" y="287"/>
                  </a:lnTo>
                  <a:cubicBezTo>
                    <a:pt x="18574" y="311"/>
                    <a:pt x="18574" y="335"/>
                    <a:pt x="18562" y="347"/>
                  </a:cubicBezTo>
                  <a:cubicBezTo>
                    <a:pt x="18562" y="335"/>
                    <a:pt x="18550" y="335"/>
                    <a:pt x="18562" y="323"/>
                  </a:cubicBezTo>
                  <a:cubicBezTo>
                    <a:pt x="18574" y="299"/>
                    <a:pt x="18586" y="252"/>
                    <a:pt x="18598" y="252"/>
                  </a:cubicBezTo>
                  <a:cubicBezTo>
                    <a:pt x="18594" y="252"/>
                    <a:pt x="18589" y="250"/>
                    <a:pt x="18583" y="250"/>
                  </a:cubicBezTo>
                  <a:cubicBezTo>
                    <a:pt x="18573" y="250"/>
                    <a:pt x="18562" y="255"/>
                    <a:pt x="18562" y="287"/>
                  </a:cubicBezTo>
                  <a:lnTo>
                    <a:pt x="18550" y="287"/>
                  </a:lnTo>
                  <a:cubicBezTo>
                    <a:pt x="18550" y="310"/>
                    <a:pt x="18550" y="342"/>
                    <a:pt x="18531" y="346"/>
                  </a:cubicBezTo>
                  <a:lnTo>
                    <a:pt x="18531" y="346"/>
                  </a:lnTo>
                  <a:lnTo>
                    <a:pt x="18539" y="335"/>
                  </a:lnTo>
                  <a:lnTo>
                    <a:pt x="18527" y="347"/>
                  </a:lnTo>
                  <a:cubicBezTo>
                    <a:pt x="18528" y="347"/>
                    <a:pt x="18530" y="347"/>
                    <a:pt x="18531" y="346"/>
                  </a:cubicBezTo>
                  <a:lnTo>
                    <a:pt x="18531" y="346"/>
                  </a:lnTo>
                  <a:lnTo>
                    <a:pt x="18515" y="371"/>
                  </a:lnTo>
                  <a:lnTo>
                    <a:pt x="18515" y="335"/>
                  </a:lnTo>
                  <a:cubicBezTo>
                    <a:pt x="18503" y="347"/>
                    <a:pt x="18503" y="359"/>
                    <a:pt x="18503" y="359"/>
                  </a:cubicBezTo>
                  <a:cubicBezTo>
                    <a:pt x="18503" y="347"/>
                    <a:pt x="18503" y="335"/>
                    <a:pt x="18503" y="323"/>
                  </a:cubicBezTo>
                  <a:cubicBezTo>
                    <a:pt x="18491" y="323"/>
                    <a:pt x="18491" y="347"/>
                    <a:pt x="18479" y="359"/>
                  </a:cubicBezTo>
                  <a:cubicBezTo>
                    <a:pt x="18467" y="359"/>
                    <a:pt x="18467" y="347"/>
                    <a:pt x="18479" y="323"/>
                  </a:cubicBezTo>
                  <a:cubicBezTo>
                    <a:pt x="18479" y="311"/>
                    <a:pt x="18455" y="311"/>
                    <a:pt x="18455" y="287"/>
                  </a:cubicBezTo>
                  <a:cubicBezTo>
                    <a:pt x="18443" y="299"/>
                    <a:pt x="18455" y="287"/>
                    <a:pt x="18443" y="323"/>
                  </a:cubicBezTo>
                  <a:cubicBezTo>
                    <a:pt x="18450" y="278"/>
                    <a:pt x="18439" y="268"/>
                    <a:pt x="18424" y="268"/>
                  </a:cubicBezTo>
                  <a:cubicBezTo>
                    <a:pt x="18411" y="268"/>
                    <a:pt x="18395" y="275"/>
                    <a:pt x="18384" y="275"/>
                  </a:cubicBezTo>
                  <a:cubicBezTo>
                    <a:pt x="18372" y="305"/>
                    <a:pt x="18369" y="305"/>
                    <a:pt x="18366" y="305"/>
                  </a:cubicBezTo>
                  <a:cubicBezTo>
                    <a:pt x="18363" y="305"/>
                    <a:pt x="18360" y="305"/>
                    <a:pt x="18350" y="329"/>
                  </a:cubicBezTo>
                  <a:lnTo>
                    <a:pt x="18350" y="329"/>
                  </a:lnTo>
                  <a:cubicBezTo>
                    <a:pt x="18358" y="305"/>
                    <a:pt x="18350" y="274"/>
                    <a:pt x="18372" y="263"/>
                  </a:cubicBezTo>
                  <a:lnTo>
                    <a:pt x="18360" y="263"/>
                  </a:lnTo>
                  <a:cubicBezTo>
                    <a:pt x="18372" y="228"/>
                    <a:pt x="18396" y="252"/>
                    <a:pt x="18396" y="192"/>
                  </a:cubicBezTo>
                  <a:lnTo>
                    <a:pt x="18396" y="192"/>
                  </a:lnTo>
                  <a:cubicBezTo>
                    <a:pt x="18386" y="192"/>
                    <a:pt x="18359" y="233"/>
                    <a:pt x="18351" y="233"/>
                  </a:cubicBezTo>
                  <a:cubicBezTo>
                    <a:pt x="18349" y="233"/>
                    <a:pt x="18348" y="232"/>
                    <a:pt x="18348" y="228"/>
                  </a:cubicBezTo>
                  <a:cubicBezTo>
                    <a:pt x="18356" y="212"/>
                    <a:pt x="18356" y="208"/>
                    <a:pt x="18353" y="208"/>
                  </a:cubicBezTo>
                  <a:cubicBezTo>
                    <a:pt x="18351" y="208"/>
                    <a:pt x="18345" y="212"/>
                    <a:pt x="18343" y="212"/>
                  </a:cubicBezTo>
                  <a:cubicBezTo>
                    <a:pt x="18340" y="212"/>
                    <a:pt x="18340" y="208"/>
                    <a:pt x="18348" y="192"/>
                  </a:cubicBezTo>
                  <a:cubicBezTo>
                    <a:pt x="18354" y="180"/>
                    <a:pt x="18357" y="177"/>
                    <a:pt x="18360" y="177"/>
                  </a:cubicBezTo>
                  <a:cubicBezTo>
                    <a:pt x="18363" y="177"/>
                    <a:pt x="18366" y="180"/>
                    <a:pt x="18372" y="180"/>
                  </a:cubicBezTo>
                  <a:lnTo>
                    <a:pt x="18372" y="168"/>
                  </a:lnTo>
                  <a:cubicBezTo>
                    <a:pt x="18368" y="165"/>
                    <a:pt x="18365" y="163"/>
                    <a:pt x="18362" y="163"/>
                  </a:cubicBezTo>
                  <a:cubicBezTo>
                    <a:pt x="18344" y="163"/>
                    <a:pt x="18333" y="219"/>
                    <a:pt x="18312" y="240"/>
                  </a:cubicBezTo>
                  <a:cubicBezTo>
                    <a:pt x="18301" y="240"/>
                    <a:pt x="18300" y="232"/>
                    <a:pt x="18304" y="222"/>
                  </a:cubicBezTo>
                  <a:lnTo>
                    <a:pt x="18304" y="222"/>
                  </a:lnTo>
                  <a:cubicBezTo>
                    <a:pt x="18300" y="232"/>
                    <a:pt x="18294" y="243"/>
                    <a:pt x="18288" y="252"/>
                  </a:cubicBezTo>
                  <a:cubicBezTo>
                    <a:pt x="18293" y="227"/>
                    <a:pt x="18290" y="219"/>
                    <a:pt x="18284" y="219"/>
                  </a:cubicBezTo>
                  <a:cubicBezTo>
                    <a:pt x="18275" y="219"/>
                    <a:pt x="18260" y="237"/>
                    <a:pt x="18253" y="252"/>
                  </a:cubicBezTo>
                  <a:cubicBezTo>
                    <a:pt x="18253" y="323"/>
                    <a:pt x="18265" y="263"/>
                    <a:pt x="18265" y="335"/>
                  </a:cubicBezTo>
                  <a:cubicBezTo>
                    <a:pt x="18274" y="317"/>
                    <a:pt x="18282" y="286"/>
                    <a:pt x="18291" y="286"/>
                  </a:cubicBezTo>
                  <a:cubicBezTo>
                    <a:pt x="18294" y="286"/>
                    <a:pt x="18297" y="290"/>
                    <a:pt x="18300" y="299"/>
                  </a:cubicBezTo>
                  <a:cubicBezTo>
                    <a:pt x="18277" y="311"/>
                    <a:pt x="18288" y="323"/>
                    <a:pt x="18288" y="323"/>
                  </a:cubicBezTo>
                  <a:cubicBezTo>
                    <a:pt x="18293" y="314"/>
                    <a:pt x="18296" y="312"/>
                    <a:pt x="18298" y="312"/>
                  </a:cubicBezTo>
                  <a:cubicBezTo>
                    <a:pt x="18301" y="312"/>
                    <a:pt x="18303" y="315"/>
                    <a:pt x="18306" y="315"/>
                  </a:cubicBezTo>
                  <a:cubicBezTo>
                    <a:pt x="18308" y="315"/>
                    <a:pt x="18310" y="314"/>
                    <a:pt x="18312" y="311"/>
                  </a:cubicBezTo>
                  <a:lnTo>
                    <a:pt x="18312" y="311"/>
                  </a:lnTo>
                  <a:cubicBezTo>
                    <a:pt x="18300" y="335"/>
                    <a:pt x="18277" y="371"/>
                    <a:pt x="18288" y="394"/>
                  </a:cubicBezTo>
                  <a:lnTo>
                    <a:pt x="18312" y="323"/>
                  </a:lnTo>
                  <a:lnTo>
                    <a:pt x="18312" y="323"/>
                  </a:lnTo>
                  <a:cubicBezTo>
                    <a:pt x="18312" y="333"/>
                    <a:pt x="18295" y="361"/>
                    <a:pt x="18305" y="361"/>
                  </a:cubicBezTo>
                  <a:cubicBezTo>
                    <a:pt x="18307" y="361"/>
                    <a:pt x="18309" y="360"/>
                    <a:pt x="18312" y="359"/>
                  </a:cubicBezTo>
                  <a:lnTo>
                    <a:pt x="18312" y="359"/>
                  </a:lnTo>
                  <a:cubicBezTo>
                    <a:pt x="18288" y="394"/>
                    <a:pt x="18288" y="418"/>
                    <a:pt x="18265" y="418"/>
                  </a:cubicBezTo>
                  <a:cubicBezTo>
                    <a:pt x="18265" y="435"/>
                    <a:pt x="18268" y="441"/>
                    <a:pt x="18274" y="441"/>
                  </a:cubicBezTo>
                  <a:cubicBezTo>
                    <a:pt x="18288" y="441"/>
                    <a:pt x="18312" y="410"/>
                    <a:pt x="18329" y="390"/>
                  </a:cubicBezTo>
                  <a:lnTo>
                    <a:pt x="18329" y="390"/>
                  </a:lnTo>
                  <a:cubicBezTo>
                    <a:pt x="18339" y="383"/>
                    <a:pt x="18348" y="382"/>
                    <a:pt x="18348" y="382"/>
                  </a:cubicBezTo>
                  <a:lnTo>
                    <a:pt x="18348" y="382"/>
                  </a:lnTo>
                  <a:cubicBezTo>
                    <a:pt x="18348" y="406"/>
                    <a:pt x="18324" y="406"/>
                    <a:pt x="18324" y="430"/>
                  </a:cubicBezTo>
                  <a:lnTo>
                    <a:pt x="18336" y="442"/>
                  </a:lnTo>
                  <a:cubicBezTo>
                    <a:pt x="18342" y="436"/>
                    <a:pt x="18345" y="433"/>
                    <a:pt x="18347" y="433"/>
                  </a:cubicBezTo>
                  <a:cubicBezTo>
                    <a:pt x="18348" y="433"/>
                    <a:pt x="18348" y="436"/>
                    <a:pt x="18348" y="442"/>
                  </a:cubicBezTo>
                  <a:cubicBezTo>
                    <a:pt x="18336" y="466"/>
                    <a:pt x="18324" y="490"/>
                    <a:pt x="18312" y="502"/>
                  </a:cubicBezTo>
                  <a:lnTo>
                    <a:pt x="18348" y="466"/>
                  </a:lnTo>
                  <a:lnTo>
                    <a:pt x="18348" y="466"/>
                  </a:lnTo>
                  <a:cubicBezTo>
                    <a:pt x="18336" y="490"/>
                    <a:pt x="18348" y="513"/>
                    <a:pt x="18324" y="513"/>
                  </a:cubicBezTo>
                  <a:lnTo>
                    <a:pt x="18360" y="525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3" y="542"/>
                    <a:pt x="18352" y="541"/>
                    <a:pt x="18351" y="541"/>
                  </a:cubicBezTo>
                  <a:lnTo>
                    <a:pt x="18351" y="541"/>
                  </a:lnTo>
                  <a:cubicBezTo>
                    <a:pt x="18352" y="542"/>
                    <a:pt x="18353" y="544"/>
                    <a:pt x="18353" y="546"/>
                  </a:cubicBezTo>
                  <a:lnTo>
                    <a:pt x="18353" y="546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5" y="542"/>
                    <a:pt x="18355" y="542"/>
                    <a:pt x="18355" y="542"/>
                  </a:cubicBezTo>
                  <a:cubicBezTo>
                    <a:pt x="18366" y="542"/>
                    <a:pt x="18383" y="526"/>
                    <a:pt x="18391" y="526"/>
                  </a:cubicBezTo>
                  <a:cubicBezTo>
                    <a:pt x="18397" y="526"/>
                    <a:pt x="18397" y="536"/>
                    <a:pt x="18384" y="573"/>
                  </a:cubicBezTo>
                  <a:cubicBezTo>
                    <a:pt x="18419" y="537"/>
                    <a:pt x="18419" y="561"/>
                    <a:pt x="18455" y="537"/>
                  </a:cubicBezTo>
                  <a:lnTo>
                    <a:pt x="18455" y="537"/>
                  </a:lnTo>
                  <a:cubicBezTo>
                    <a:pt x="18419" y="573"/>
                    <a:pt x="18455" y="597"/>
                    <a:pt x="18431" y="609"/>
                  </a:cubicBezTo>
                  <a:cubicBezTo>
                    <a:pt x="18431" y="613"/>
                    <a:pt x="18432" y="615"/>
                    <a:pt x="18434" y="615"/>
                  </a:cubicBezTo>
                  <a:cubicBezTo>
                    <a:pt x="18440" y="615"/>
                    <a:pt x="18458" y="585"/>
                    <a:pt x="18467" y="585"/>
                  </a:cubicBezTo>
                  <a:cubicBezTo>
                    <a:pt x="18467" y="609"/>
                    <a:pt x="18443" y="656"/>
                    <a:pt x="18431" y="668"/>
                  </a:cubicBezTo>
                  <a:lnTo>
                    <a:pt x="18443" y="656"/>
                  </a:lnTo>
                  <a:lnTo>
                    <a:pt x="18467" y="633"/>
                  </a:lnTo>
                  <a:lnTo>
                    <a:pt x="18467" y="633"/>
                  </a:lnTo>
                  <a:cubicBezTo>
                    <a:pt x="18467" y="668"/>
                    <a:pt x="18455" y="680"/>
                    <a:pt x="18467" y="692"/>
                  </a:cubicBezTo>
                  <a:lnTo>
                    <a:pt x="18479" y="656"/>
                  </a:lnTo>
                  <a:lnTo>
                    <a:pt x="18479" y="680"/>
                  </a:lnTo>
                  <a:cubicBezTo>
                    <a:pt x="18479" y="656"/>
                    <a:pt x="18491" y="656"/>
                    <a:pt x="18503" y="656"/>
                  </a:cubicBezTo>
                  <a:cubicBezTo>
                    <a:pt x="18491" y="680"/>
                    <a:pt x="18515" y="668"/>
                    <a:pt x="18503" y="692"/>
                  </a:cubicBezTo>
                  <a:cubicBezTo>
                    <a:pt x="18503" y="698"/>
                    <a:pt x="18503" y="701"/>
                    <a:pt x="18506" y="701"/>
                  </a:cubicBezTo>
                  <a:cubicBezTo>
                    <a:pt x="18509" y="701"/>
                    <a:pt x="18515" y="698"/>
                    <a:pt x="18527" y="692"/>
                  </a:cubicBezTo>
                  <a:lnTo>
                    <a:pt x="18527" y="668"/>
                  </a:lnTo>
                  <a:cubicBezTo>
                    <a:pt x="18530" y="667"/>
                    <a:pt x="18532" y="667"/>
                    <a:pt x="18534" y="667"/>
                  </a:cubicBezTo>
                  <a:cubicBezTo>
                    <a:pt x="18554" y="667"/>
                    <a:pt x="18517" y="716"/>
                    <a:pt x="18539" y="716"/>
                  </a:cubicBezTo>
                  <a:lnTo>
                    <a:pt x="18550" y="692"/>
                  </a:lnTo>
                  <a:cubicBezTo>
                    <a:pt x="18550" y="709"/>
                    <a:pt x="18554" y="714"/>
                    <a:pt x="18560" y="714"/>
                  </a:cubicBezTo>
                  <a:cubicBezTo>
                    <a:pt x="18570" y="714"/>
                    <a:pt x="18586" y="695"/>
                    <a:pt x="18594" y="695"/>
                  </a:cubicBezTo>
                  <a:cubicBezTo>
                    <a:pt x="18596" y="695"/>
                    <a:pt x="18598" y="697"/>
                    <a:pt x="18598" y="704"/>
                  </a:cubicBezTo>
                  <a:cubicBezTo>
                    <a:pt x="18588" y="714"/>
                    <a:pt x="18578" y="742"/>
                    <a:pt x="18582" y="742"/>
                  </a:cubicBezTo>
                  <a:cubicBezTo>
                    <a:pt x="18583" y="742"/>
                    <a:pt x="18584" y="741"/>
                    <a:pt x="18586" y="740"/>
                  </a:cubicBezTo>
                  <a:cubicBezTo>
                    <a:pt x="18591" y="740"/>
                    <a:pt x="18598" y="742"/>
                    <a:pt x="18605" y="742"/>
                  </a:cubicBezTo>
                  <a:cubicBezTo>
                    <a:pt x="18617" y="742"/>
                    <a:pt x="18631" y="737"/>
                    <a:pt x="18646" y="716"/>
                  </a:cubicBezTo>
                  <a:lnTo>
                    <a:pt x="18646" y="716"/>
                  </a:lnTo>
                  <a:cubicBezTo>
                    <a:pt x="18634" y="763"/>
                    <a:pt x="18634" y="775"/>
                    <a:pt x="18646" y="811"/>
                  </a:cubicBezTo>
                  <a:cubicBezTo>
                    <a:pt x="18658" y="811"/>
                    <a:pt x="18658" y="799"/>
                    <a:pt x="18669" y="775"/>
                  </a:cubicBezTo>
                  <a:cubicBezTo>
                    <a:pt x="18681" y="799"/>
                    <a:pt x="18705" y="775"/>
                    <a:pt x="18693" y="811"/>
                  </a:cubicBezTo>
                  <a:cubicBezTo>
                    <a:pt x="18697" y="805"/>
                    <a:pt x="18699" y="803"/>
                    <a:pt x="18701" y="803"/>
                  </a:cubicBezTo>
                  <a:cubicBezTo>
                    <a:pt x="18704" y="803"/>
                    <a:pt x="18706" y="808"/>
                    <a:pt x="18709" y="808"/>
                  </a:cubicBezTo>
                  <a:cubicBezTo>
                    <a:pt x="18711" y="808"/>
                    <a:pt x="18714" y="806"/>
                    <a:pt x="18717" y="799"/>
                  </a:cubicBezTo>
                  <a:lnTo>
                    <a:pt x="18717" y="811"/>
                  </a:lnTo>
                  <a:lnTo>
                    <a:pt x="18729" y="775"/>
                  </a:lnTo>
                  <a:cubicBezTo>
                    <a:pt x="18729" y="801"/>
                    <a:pt x="18732" y="809"/>
                    <a:pt x="18737" y="809"/>
                  </a:cubicBezTo>
                  <a:cubicBezTo>
                    <a:pt x="18745" y="809"/>
                    <a:pt x="18756" y="792"/>
                    <a:pt x="18765" y="792"/>
                  </a:cubicBezTo>
                  <a:cubicBezTo>
                    <a:pt x="18770" y="792"/>
                    <a:pt x="18774" y="797"/>
                    <a:pt x="18777" y="811"/>
                  </a:cubicBezTo>
                  <a:cubicBezTo>
                    <a:pt x="18777" y="823"/>
                    <a:pt x="18765" y="835"/>
                    <a:pt x="18765" y="859"/>
                  </a:cubicBezTo>
                  <a:lnTo>
                    <a:pt x="18800" y="871"/>
                  </a:lnTo>
                  <a:lnTo>
                    <a:pt x="18800" y="847"/>
                  </a:lnTo>
                  <a:cubicBezTo>
                    <a:pt x="18809" y="847"/>
                    <a:pt x="18818" y="827"/>
                    <a:pt x="18822" y="827"/>
                  </a:cubicBezTo>
                  <a:cubicBezTo>
                    <a:pt x="18824" y="827"/>
                    <a:pt x="18824" y="829"/>
                    <a:pt x="18824" y="835"/>
                  </a:cubicBezTo>
                  <a:cubicBezTo>
                    <a:pt x="18801" y="881"/>
                    <a:pt x="18833" y="850"/>
                    <a:pt x="18836" y="879"/>
                  </a:cubicBezTo>
                  <a:lnTo>
                    <a:pt x="18836" y="879"/>
                  </a:lnTo>
                  <a:cubicBezTo>
                    <a:pt x="18836" y="874"/>
                    <a:pt x="18836" y="867"/>
                    <a:pt x="18836" y="859"/>
                  </a:cubicBezTo>
                  <a:cubicBezTo>
                    <a:pt x="18838" y="858"/>
                    <a:pt x="18840" y="857"/>
                    <a:pt x="18841" y="857"/>
                  </a:cubicBezTo>
                  <a:cubicBezTo>
                    <a:pt x="18848" y="857"/>
                    <a:pt x="18848" y="871"/>
                    <a:pt x="18848" y="882"/>
                  </a:cubicBezTo>
                  <a:lnTo>
                    <a:pt x="18848" y="882"/>
                  </a:lnTo>
                  <a:cubicBezTo>
                    <a:pt x="18848" y="870"/>
                    <a:pt x="18860" y="847"/>
                    <a:pt x="18872" y="847"/>
                  </a:cubicBezTo>
                  <a:cubicBezTo>
                    <a:pt x="18872" y="847"/>
                    <a:pt x="18872" y="871"/>
                    <a:pt x="18872" y="871"/>
                  </a:cubicBezTo>
                  <a:cubicBezTo>
                    <a:pt x="18874" y="868"/>
                    <a:pt x="18877" y="867"/>
                    <a:pt x="18879" y="867"/>
                  </a:cubicBezTo>
                  <a:cubicBezTo>
                    <a:pt x="18886" y="867"/>
                    <a:pt x="18893" y="874"/>
                    <a:pt x="18900" y="874"/>
                  </a:cubicBezTo>
                  <a:cubicBezTo>
                    <a:pt x="18903" y="874"/>
                    <a:pt x="18905" y="873"/>
                    <a:pt x="18908" y="871"/>
                  </a:cubicBezTo>
                  <a:lnTo>
                    <a:pt x="18908" y="871"/>
                  </a:lnTo>
                  <a:cubicBezTo>
                    <a:pt x="18908" y="883"/>
                    <a:pt x="18896" y="906"/>
                    <a:pt x="18896" y="906"/>
                  </a:cubicBezTo>
                  <a:cubicBezTo>
                    <a:pt x="18906" y="900"/>
                    <a:pt x="18911" y="898"/>
                    <a:pt x="18914" y="898"/>
                  </a:cubicBezTo>
                  <a:cubicBezTo>
                    <a:pt x="18920" y="898"/>
                    <a:pt x="18920" y="903"/>
                    <a:pt x="18925" y="903"/>
                  </a:cubicBezTo>
                  <a:cubicBezTo>
                    <a:pt x="18928" y="903"/>
                    <a:pt x="18933" y="901"/>
                    <a:pt x="18943" y="894"/>
                  </a:cubicBezTo>
                  <a:lnTo>
                    <a:pt x="18943" y="894"/>
                  </a:lnTo>
                  <a:lnTo>
                    <a:pt x="18943" y="894"/>
                  </a:lnTo>
                  <a:lnTo>
                    <a:pt x="18955" y="942"/>
                  </a:lnTo>
                  <a:lnTo>
                    <a:pt x="18955" y="906"/>
                  </a:lnTo>
                  <a:cubicBezTo>
                    <a:pt x="18955" y="906"/>
                    <a:pt x="18961" y="901"/>
                    <a:pt x="18968" y="901"/>
                  </a:cubicBezTo>
                  <a:cubicBezTo>
                    <a:pt x="18971" y="901"/>
                    <a:pt x="18975" y="902"/>
                    <a:pt x="18979" y="906"/>
                  </a:cubicBezTo>
                  <a:lnTo>
                    <a:pt x="18967" y="942"/>
                  </a:lnTo>
                  <a:cubicBezTo>
                    <a:pt x="18969" y="941"/>
                    <a:pt x="18971" y="940"/>
                    <a:pt x="18973" y="940"/>
                  </a:cubicBezTo>
                  <a:cubicBezTo>
                    <a:pt x="18985" y="940"/>
                    <a:pt x="18984" y="966"/>
                    <a:pt x="18996" y="966"/>
                  </a:cubicBezTo>
                  <a:cubicBezTo>
                    <a:pt x="19001" y="966"/>
                    <a:pt x="19006" y="962"/>
                    <a:pt x="19015" y="954"/>
                  </a:cubicBezTo>
                  <a:lnTo>
                    <a:pt x="19015" y="954"/>
                  </a:lnTo>
                  <a:cubicBezTo>
                    <a:pt x="19015" y="961"/>
                    <a:pt x="19015" y="963"/>
                    <a:pt x="19013" y="967"/>
                  </a:cubicBezTo>
                  <a:lnTo>
                    <a:pt x="19013" y="967"/>
                  </a:lnTo>
                  <a:cubicBezTo>
                    <a:pt x="19015" y="965"/>
                    <a:pt x="19017" y="964"/>
                    <a:pt x="19019" y="964"/>
                  </a:cubicBezTo>
                  <a:cubicBezTo>
                    <a:pt x="19028" y="964"/>
                    <a:pt x="19026" y="992"/>
                    <a:pt x="19035" y="992"/>
                  </a:cubicBezTo>
                  <a:cubicBezTo>
                    <a:pt x="19037" y="992"/>
                    <a:pt x="19040" y="990"/>
                    <a:pt x="19045" y="985"/>
                  </a:cubicBezTo>
                  <a:lnTo>
                    <a:pt x="19045" y="985"/>
                  </a:lnTo>
                  <a:cubicBezTo>
                    <a:pt x="19039" y="994"/>
                    <a:pt x="19039" y="1002"/>
                    <a:pt x="19039" y="1002"/>
                  </a:cubicBezTo>
                  <a:lnTo>
                    <a:pt x="19050" y="990"/>
                  </a:lnTo>
                  <a:lnTo>
                    <a:pt x="19050" y="1025"/>
                  </a:lnTo>
                  <a:lnTo>
                    <a:pt x="19062" y="978"/>
                  </a:lnTo>
                  <a:lnTo>
                    <a:pt x="19062" y="1014"/>
                  </a:lnTo>
                  <a:lnTo>
                    <a:pt x="19074" y="1002"/>
                  </a:lnTo>
                  <a:lnTo>
                    <a:pt x="19074" y="1002"/>
                  </a:lnTo>
                  <a:cubicBezTo>
                    <a:pt x="19062" y="1073"/>
                    <a:pt x="19086" y="1014"/>
                    <a:pt x="19098" y="1073"/>
                  </a:cubicBezTo>
                  <a:lnTo>
                    <a:pt x="19098" y="1025"/>
                  </a:lnTo>
                  <a:cubicBezTo>
                    <a:pt x="19111" y="1007"/>
                    <a:pt x="19122" y="1000"/>
                    <a:pt x="19131" y="1000"/>
                  </a:cubicBezTo>
                  <a:cubicBezTo>
                    <a:pt x="19160" y="1000"/>
                    <a:pt x="19177" y="1067"/>
                    <a:pt x="19212" y="1067"/>
                  </a:cubicBezTo>
                  <a:cubicBezTo>
                    <a:pt x="19217" y="1067"/>
                    <a:pt x="19223" y="1065"/>
                    <a:pt x="19229" y="1061"/>
                  </a:cubicBezTo>
                  <a:lnTo>
                    <a:pt x="19229" y="1061"/>
                  </a:lnTo>
                  <a:lnTo>
                    <a:pt x="19217" y="1097"/>
                  </a:lnTo>
                  <a:lnTo>
                    <a:pt x="19241" y="1061"/>
                  </a:lnTo>
                  <a:lnTo>
                    <a:pt x="19241" y="1061"/>
                  </a:lnTo>
                  <a:cubicBezTo>
                    <a:pt x="19253" y="1085"/>
                    <a:pt x="19229" y="1085"/>
                    <a:pt x="19229" y="1109"/>
                  </a:cubicBezTo>
                  <a:cubicBezTo>
                    <a:pt x="19253" y="1085"/>
                    <a:pt x="19253" y="1049"/>
                    <a:pt x="19277" y="1049"/>
                  </a:cubicBezTo>
                  <a:cubicBezTo>
                    <a:pt x="19277" y="1073"/>
                    <a:pt x="19265" y="1073"/>
                    <a:pt x="19253" y="1085"/>
                  </a:cubicBezTo>
                  <a:cubicBezTo>
                    <a:pt x="19269" y="1077"/>
                    <a:pt x="19291" y="1063"/>
                    <a:pt x="19307" y="1063"/>
                  </a:cubicBezTo>
                  <a:cubicBezTo>
                    <a:pt x="19315" y="1063"/>
                    <a:pt x="19321" y="1066"/>
                    <a:pt x="19324" y="1073"/>
                  </a:cubicBezTo>
                  <a:cubicBezTo>
                    <a:pt x="19324" y="1073"/>
                    <a:pt x="19336" y="1061"/>
                    <a:pt x="19336" y="1061"/>
                  </a:cubicBezTo>
                  <a:cubicBezTo>
                    <a:pt x="19339" y="1059"/>
                    <a:pt x="19341" y="1058"/>
                    <a:pt x="19343" y="1058"/>
                  </a:cubicBezTo>
                  <a:cubicBezTo>
                    <a:pt x="19353" y="1058"/>
                    <a:pt x="19365" y="1073"/>
                    <a:pt x="19384" y="1073"/>
                  </a:cubicBezTo>
                  <a:cubicBezTo>
                    <a:pt x="19372" y="1085"/>
                    <a:pt x="19372" y="1085"/>
                    <a:pt x="19372" y="1085"/>
                  </a:cubicBezTo>
                  <a:cubicBezTo>
                    <a:pt x="19372" y="1092"/>
                    <a:pt x="19376" y="1099"/>
                    <a:pt x="19379" y="1099"/>
                  </a:cubicBezTo>
                  <a:lnTo>
                    <a:pt x="19372" y="1121"/>
                  </a:lnTo>
                  <a:cubicBezTo>
                    <a:pt x="19375" y="1124"/>
                    <a:pt x="19379" y="1124"/>
                    <a:pt x="19383" y="1124"/>
                  </a:cubicBezTo>
                  <a:cubicBezTo>
                    <a:pt x="19386" y="1124"/>
                    <a:pt x="19391" y="1124"/>
                    <a:pt x="19394" y="1124"/>
                  </a:cubicBezTo>
                  <a:cubicBezTo>
                    <a:pt x="19402" y="1124"/>
                    <a:pt x="19408" y="1127"/>
                    <a:pt x="19408" y="1144"/>
                  </a:cubicBezTo>
                  <a:cubicBezTo>
                    <a:pt x="19408" y="1133"/>
                    <a:pt x="19420" y="1097"/>
                    <a:pt x="19431" y="1097"/>
                  </a:cubicBezTo>
                  <a:cubicBezTo>
                    <a:pt x="19428" y="1116"/>
                    <a:pt x="19429" y="1122"/>
                    <a:pt x="19432" y="1122"/>
                  </a:cubicBezTo>
                  <a:cubicBezTo>
                    <a:pt x="19438" y="1122"/>
                    <a:pt x="19448" y="1110"/>
                    <a:pt x="19457" y="1110"/>
                  </a:cubicBezTo>
                  <a:cubicBezTo>
                    <a:pt x="19461" y="1110"/>
                    <a:pt x="19465" y="1113"/>
                    <a:pt x="19467" y="1121"/>
                  </a:cubicBezTo>
                  <a:cubicBezTo>
                    <a:pt x="19467" y="1133"/>
                    <a:pt x="19455" y="1133"/>
                    <a:pt x="19455" y="1133"/>
                  </a:cubicBezTo>
                  <a:cubicBezTo>
                    <a:pt x="19458" y="1135"/>
                    <a:pt x="19460" y="1136"/>
                    <a:pt x="19462" y="1136"/>
                  </a:cubicBezTo>
                  <a:cubicBezTo>
                    <a:pt x="19471" y="1136"/>
                    <a:pt x="19479" y="1118"/>
                    <a:pt x="19479" y="1109"/>
                  </a:cubicBezTo>
                  <a:lnTo>
                    <a:pt x="19479" y="1133"/>
                  </a:lnTo>
                  <a:lnTo>
                    <a:pt x="19515" y="1097"/>
                  </a:lnTo>
                  <a:cubicBezTo>
                    <a:pt x="19515" y="1119"/>
                    <a:pt x="19522" y="1125"/>
                    <a:pt x="19530" y="1125"/>
                  </a:cubicBezTo>
                  <a:cubicBezTo>
                    <a:pt x="19537" y="1125"/>
                    <a:pt x="19545" y="1120"/>
                    <a:pt x="19549" y="1120"/>
                  </a:cubicBezTo>
                  <a:cubicBezTo>
                    <a:pt x="19550" y="1120"/>
                    <a:pt x="19551" y="1120"/>
                    <a:pt x="19551" y="1121"/>
                  </a:cubicBezTo>
                  <a:lnTo>
                    <a:pt x="19551" y="1121"/>
                  </a:lnTo>
                  <a:cubicBezTo>
                    <a:pt x="19551" y="1115"/>
                    <a:pt x="19553" y="1109"/>
                    <a:pt x="19562" y="1109"/>
                  </a:cubicBezTo>
                  <a:cubicBezTo>
                    <a:pt x="19562" y="1116"/>
                    <a:pt x="19563" y="1118"/>
                    <a:pt x="19565" y="1118"/>
                  </a:cubicBezTo>
                  <a:cubicBezTo>
                    <a:pt x="19567" y="1118"/>
                    <a:pt x="19569" y="1116"/>
                    <a:pt x="19570" y="1116"/>
                  </a:cubicBezTo>
                  <a:cubicBezTo>
                    <a:pt x="19573" y="1116"/>
                    <a:pt x="19574" y="1119"/>
                    <a:pt x="19574" y="1133"/>
                  </a:cubicBezTo>
                  <a:lnTo>
                    <a:pt x="19586" y="1133"/>
                  </a:lnTo>
                  <a:lnTo>
                    <a:pt x="19574" y="1168"/>
                  </a:lnTo>
                  <a:cubicBezTo>
                    <a:pt x="19586" y="1168"/>
                    <a:pt x="19598" y="1121"/>
                    <a:pt x="19598" y="1097"/>
                  </a:cubicBezTo>
                  <a:cubicBezTo>
                    <a:pt x="19610" y="1121"/>
                    <a:pt x="19622" y="1109"/>
                    <a:pt x="19622" y="1133"/>
                  </a:cubicBezTo>
                  <a:lnTo>
                    <a:pt x="19622" y="1144"/>
                  </a:lnTo>
                  <a:cubicBezTo>
                    <a:pt x="19623" y="1144"/>
                    <a:pt x="19624" y="1144"/>
                    <a:pt x="19625" y="1144"/>
                  </a:cubicBezTo>
                  <a:cubicBezTo>
                    <a:pt x="19642" y="1144"/>
                    <a:pt x="19653" y="1209"/>
                    <a:pt x="19668" y="1209"/>
                  </a:cubicBezTo>
                  <a:cubicBezTo>
                    <a:pt x="19672" y="1209"/>
                    <a:pt x="19677" y="1204"/>
                    <a:pt x="19682" y="1192"/>
                  </a:cubicBezTo>
                  <a:cubicBezTo>
                    <a:pt x="19682" y="1192"/>
                    <a:pt x="19682" y="1204"/>
                    <a:pt x="19682" y="1204"/>
                  </a:cubicBezTo>
                  <a:lnTo>
                    <a:pt x="19693" y="1204"/>
                  </a:lnTo>
                  <a:lnTo>
                    <a:pt x="19693" y="1240"/>
                  </a:lnTo>
                  <a:lnTo>
                    <a:pt x="19717" y="1192"/>
                  </a:lnTo>
                  <a:lnTo>
                    <a:pt x="19717" y="1216"/>
                  </a:lnTo>
                  <a:cubicBezTo>
                    <a:pt x="19725" y="1220"/>
                    <a:pt x="19733" y="1221"/>
                    <a:pt x="19741" y="1221"/>
                  </a:cubicBezTo>
                  <a:cubicBezTo>
                    <a:pt x="19758" y="1221"/>
                    <a:pt x="19777" y="1216"/>
                    <a:pt x="19801" y="1216"/>
                  </a:cubicBezTo>
                  <a:lnTo>
                    <a:pt x="19789" y="1228"/>
                  </a:lnTo>
                  <a:cubicBezTo>
                    <a:pt x="19799" y="1218"/>
                    <a:pt x="19805" y="1214"/>
                    <a:pt x="19809" y="1214"/>
                  </a:cubicBezTo>
                  <a:cubicBezTo>
                    <a:pt x="19819" y="1214"/>
                    <a:pt x="19819" y="1230"/>
                    <a:pt x="19829" y="1230"/>
                  </a:cubicBezTo>
                  <a:cubicBezTo>
                    <a:pt x="19831" y="1230"/>
                    <a:pt x="19834" y="1229"/>
                    <a:pt x="19836" y="1228"/>
                  </a:cubicBezTo>
                  <a:lnTo>
                    <a:pt x="19848" y="1228"/>
                  </a:lnTo>
                  <a:lnTo>
                    <a:pt x="19848" y="1252"/>
                  </a:lnTo>
                  <a:cubicBezTo>
                    <a:pt x="19851" y="1242"/>
                    <a:pt x="19854" y="1238"/>
                    <a:pt x="19857" y="1238"/>
                  </a:cubicBezTo>
                  <a:cubicBezTo>
                    <a:pt x="19863" y="1238"/>
                    <a:pt x="19869" y="1253"/>
                    <a:pt x="19873" y="1263"/>
                  </a:cubicBezTo>
                  <a:lnTo>
                    <a:pt x="19873" y="1263"/>
                  </a:lnTo>
                  <a:cubicBezTo>
                    <a:pt x="19884" y="1251"/>
                    <a:pt x="19896" y="1227"/>
                    <a:pt x="19896" y="1204"/>
                  </a:cubicBezTo>
                  <a:cubicBezTo>
                    <a:pt x="19920" y="1204"/>
                    <a:pt x="19908" y="1228"/>
                    <a:pt x="19920" y="1252"/>
                  </a:cubicBezTo>
                  <a:cubicBezTo>
                    <a:pt x="19929" y="1252"/>
                    <a:pt x="19931" y="1232"/>
                    <a:pt x="19941" y="1232"/>
                  </a:cubicBezTo>
                  <a:cubicBezTo>
                    <a:pt x="19945" y="1232"/>
                    <a:pt x="19949" y="1234"/>
                    <a:pt x="19955" y="1240"/>
                  </a:cubicBezTo>
                  <a:lnTo>
                    <a:pt x="19955" y="1252"/>
                  </a:lnTo>
                  <a:cubicBezTo>
                    <a:pt x="19955" y="1252"/>
                    <a:pt x="19967" y="1240"/>
                    <a:pt x="19979" y="1240"/>
                  </a:cubicBezTo>
                  <a:cubicBezTo>
                    <a:pt x="19981" y="1234"/>
                    <a:pt x="19983" y="1231"/>
                    <a:pt x="19985" y="1231"/>
                  </a:cubicBezTo>
                  <a:cubicBezTo>
                    <a:pt x="19991" y="1231"/>
                    <a:pt x="19997" y="1251"/>
                    <a:pt x="20003" y="1251"/>
                  </a:cubicBezTo>
                  <a:cubicBezTo>
                    <a:pt x="20007" y="1251"/>
                    <a:pt x="20011" y="1243"/>
                    <a:pt x="20015" y="1216"/>
                  </a:cubicBezTo>
                  <a:cubicBezTo>
                    <a:pt x="20027" y="1228"/>
                    <a:pt x="20039" y="1216"/>
                    <a:pt x="20039" y="1264"/>
                  </a:cubicBezTo>
                  <a:cubicBezTo>
                    <a:pt x="20063" y="1240"/>
                    <a:pt x="20086" y="1228"/>
                    <a:pt x="20110" y="1216"/>
                  </a:cubicBezTo>
                  <a:cubicBezTo>
                    <a:pt x="20110" y="1235"/>
                    <a:pt x="20110" y="1241"/>
                    <a:pt x="20111" y="1241"/>
                  </a:cubicBezTo>
                  <a:cubicBezTo>
                    <a:pt x="20112" y="1241"/>
                    <a:pt x="20115" y="1229"/>
                    <a:pt x="20121" y="1229"/>
                  </a:cubicBezTo>
                  <a:cubicBezTo>
                    <a:pt x="20125" y="1229"/>
                    <a:pt x="20129" y="1232"/>
                    <a:pt x="20134" y="1240"/>
                  </a:cubicBezTo>
                  <a:lnTo>
                    <a:pt x="20134" y="1204"/>
                  </a:lnTo>
                  <a:cubicBezTo>
                    <a:pt x="20156" y="1204"/>
                    <a:pt x="20199" y="1277"/>
                    <a:pt x="20234" y="1277"/>
                  </a:cubicBezTo>
                  <a:cubicBezTo>
                    <a:pt x="20236" y="1277"/>
                    <a:pt x="20239" y="1276"/>
                    <a:pt x="20241" y="1275"/>
                  </a:cubicBezTo>
                  <a:lnTo>
                    <a:pt x="20241" y="1299"/>
                  </a:lnTo>
                  <a:lnTo>
                    <a:pt x="20253" y="1264"/>
                  </a:lnTo>
                  <a:cubicBezTo>
                    <a:pt x="20301" y="1287"/>
                    <a:pt x="20348" y="1299"/>
                    <a:pt x="20384" y="1299"/>
                  </a:cubicBezTo>
                  <a:cubicBezTo>
                    <a:pt x="20384" y="1299"/>
                    <a:pt x="20384" y="1287"/>
                    <a:pt x="20384" y="1287"/>
                  </a:cubicBezTo>
                  <a:cubicBezTo>
                    <a:pt x="20394" y="1268"/>
                    <a:pt x="20403" y="1248"/>
                    <a:pt x="20420" y="1248"/>
                  </a:cubicBezTo>
                  <a:cubicBezTo>
                    <a:pt x="20423" y="1248"/>
                    <a:pt x="20427" y="1249"/>
                    <a:pt x="20432" y="1252"/>
                  </a:cubicBezTo>
                  <a:lnTo>
                    <a:pt x="20420" y="1252"/>
                  </a:lnTo>
                  <a:cubicBezTo>
                    <a:pt x="20408" y="1264"/>
                    <a:pt x="20396" y="1275"/>
                    <a:pt x="20384" y="1287"/>
                  </a:cubicBezTo>
                  <a:lnTo>
                    <a:pt x="20420" y="1323"/>
                  </a:lnTo>
                  <a:lnTo>
                    <a:pt x="20408" y="1335"/>
                  </a:lnTo>
                  <a:cubicBezTo>
                    <a:pt x="20396" y="1323"/>
                    <a:pt x="20396" y="1323"/>
                    <a:pt x="20396" y="1323"/>
                  </a:cubicBezTo>
                  <a:cubicBezTo>
                    <a:pt x="20385" y="1315"/>
                    <a:pt x="20378" y="1312"/>
                    <a:pt x="20374" y="1312"/>
                  </a:cubicBezTo>
                  <a:cubicBezTo>
                    <a:pt x="20363" y="1312"/>
                    <a:pt x="20372" y="1337"/>
                    <a:pt x="20357" y="1337"/>
                  </a:cubicBezTo>
                  <a:cubicBezTo>
                    <a:pt x="20354" y="1337"/>
                    <a:pt x="20352" y="1336"/>
                    <a:pt x="20348" y="1335"/>
                  </a:cubicBezTo>
                  <a:lnTo>
                    <a:pt x="20348" y="1335"/>
                  </a:lnTo>
                  <a:cubicBezTo>
                    <a:pt x="20360" y="1343"/>
                    <a:pt x="20365" y="1346"/>
                    <a:pt x="20368" y="1346"/>
                  </a:cubicBezTo>
                  <a:cubicBezTo>
                    <a:pt x="20372" y="1346"/>
                    <a:pt x="20364" y="1335"/>
                    <a:pt x="20372" y="1335"/>
                  </a:cubicBezTo>
                  <a:cubicBezTo>
                    <a:pt x="20394" y="1335"/>
                    <a:pt x="20417" y="1367"/>
                    <a:pt x="20390" y="1370"/>
                  </a:cubicBezTo>
                  <a:lnTo>
                    <a:pt x="20390" y="1370"/>
                  </a:lnTo>
                  <a:lnTo>
                    <a:pt x="20384" y="1359"/>
                  </a:lnTo>
                  <a:lnTo>
                    <a:pt x="20384" y="1371"/>
                  </a:lnTo>
                  <a:cubicBezTo>
                    <a:pt x="20386" y="1371"/>
                    <a:pt x="20388" y="1371"/>
                    <a:pt x="20390" y="1370"/>
                  </a:cubicBezTo>
                  <a:lnTo>
                    <a:pt x="20390" y="1370"/>
                  </a:lnTo>
                  <a:lnTo>
                    <a:pt x="20396" y="1383"/>
                  </a:lnTo>
                  <a:cubicBezTo>
                    <a:pt x="20372" y="1359"/>
                    <a:pt x="20348" y="1359"/>
                    <a:pt x="20324" y="1335"/>
                  </a:cubicBezTo>
                  <a:cubicBezTo>
                    <a:pt x="20313" y="1359"/>
                    <a:pt x="20313" y="1371"/>
                    <a:pt x="20301" y="1395"/>
                  </a:cubicBezTo>
                  <a:cubicBezTo>
                    <a:pt x="20301" y="1395"/>
                    <a:pt x="20289" y="1406"/>
                    <a:pt x="20289" y="1406"/>
                  </a:cubicBezTo>
                  <a:cubicBezTo>
                    <a:pt x="20253" y="1418"/>
                    <a:pt x="20217" y="1442"/>
                    <a:pt x="20182" y="1454"/>
                  </a:cubicBezTo>
                  <a:cubicBezTo>
                    <a:pt x="20098" y="1478"/>
                    <a:pt x="20027" y="1502"/>
                    <a:pt x="20027" y="1502"/>
                  </a:cubicBezTo>
                  <a:lnTo>
                    <a:pt x="19979" y="1466"/>
                  </a:lnTo>
                  <a:cubicBezTo>
                    <a:pt x="19933" y="1489"/>
                    <a:pt x="19917" y="1502"/>
                    <a:pt x="19937" y="1502"/>
                  </a:cubicBezTo>
                  <a:cubicBezTo>
                    <a:pt x="19947" y="1502"/>
                    <a:pt x="19966" y="1499"/>
                    <a:pt x="19996" y="1491"/>
                  </a:cubicBezTo>
                  <a:lnTo>
                    <a:pt x="19996" y="1491"/>
                  </a:lnTo>
                  <a:cubicBezTo>
                    <a:pt x="19907" y="1515"/>
                    <a:pt x="19686" y="1645"/>
                    <a:pt x="19610" y="1645"/>
                  </a:cubicBezTo>
                  <a:cubicBezTo>
                    <a:pt x="19588" y="1645"/>
                    <a:pt x="19579" y="1634"/>
                    <a:pt x="19586" y="1609"/>
                  </a:cubicBezTo>
                  <a:lnTo>
                    <a:pt x="19586" y="1609"/>
                  </a:lnTo>
                  <a:cubicBezTo>
                    <a:pt x="19348" y="1716"/>
                    <a:pt x="19241" y="1716"/>
                    <a:pt x="18943" y="1823"/>
                  </a:cubicBezTo>
                  <a:cubicBezTo>
                    <a:pt x="19024" y="1785"/>
                    <a:pt x="19012" y="1775"/>
                    <a:pt x="18974" y="1775"/>
                  </a:cubicBezTo>
                  <a:cubicBezTo>
                    <a:pt x="18938" y="1775"/>
                    <a:pt x="18879" y="1784"/>
                    <a:pt x="18854" y="1784"/>
                  </a:cubicBezTo>
                  <a:cubicBezTo>
                    <a:pt x="18831" y="1784"/>
                    <a:pt x="18835" y="1777"/>
                    <a:pt x="18908" y="1752"/>
                  </a:cubicBezTo>
                  <a:lnTo>
                    <a:pt x="18908" y="1752"/>
                  </a:lnTo>
                  <a:cubicBezTo>
                    <a:pt x="18765" y="1764"/>
                    <a:pt x="18741" y="1811"/>
                    <a:pt x="18622" y="1847"/>
                  </a:cubicBezTo>
                  <a:cubicBezTo>
                    <a:pt x="18531" y="1847"/>
                    <a:pt x="18543" y="1804"/>
                    <a:pt x="18622" y="1769"/>
                  </a:cubicBezTo>
                  <a:lnTo>
                    <a:pt x="18622" y="1769"/>
                  </a:lnTo>
                  <a:lnTo>
                    <a:pt x="18539" y="1799"/>
                  </a:lnTo>
                  <a:lnTo>
                    <a:pt x="18539" y="1787"/>
                  </a:lnTo>
                  <a:lnTo>
                    <a:pt x="18419" y="1835"/>
                  </a:lnTo>
                  <a:cubicBezTo>
                    <a:pt x="18315" y="1835"/>
                    <a:pt x="18355" y="1805"/>
                    <a:pt x="18308" y="1805"/>
                  </a:cubicBezTo>
                  <a:cubicBezTo>
                    <a:pt x="18296" y="1805"/>
                    <a:pt x="18279" y="1806"/>
                    <a:pt x="18253" y="1811"/>
                  </a:cubicBezTo>
                  <a:lnTo>
                    <a:pt x="18229" y="1859"/>
                  </a:lnTo>
                  <a:lnTo>
                    <a:pt x="18134" y="1847"/>
                  </a:lnTo>
                  <a:lnTo>
                    <a:pt x="18134" y="1847"/>
                  </a:lnTo>
                  <a:cubicBezTo>
                    <a:pt x="18169" y="1859"/>
                    <a:pt x="18098" y="1883"/>
                    <a:pt x="18003" y="1895"/>
                  </a:cubicBezTo>
                  <a:lnTo>
                    <a:pt x="18003" y="1883"/>
                  </a:lnTo>
                  <a:lnTo>
                    <a:pt x="17884" y="1906"/>
                  </a:lnTo>
                  <a:cubicBezTo>
                    <a:pt x="17921" y="1895"/>
                    <a:pt x="17924" y="1892"/>
                    <a:pt x="17913" y="1892"/>
                  </a:cubicBezTo>
                  <a:cubicBezTo>
                    <a:pt x="17900" y="1892"/>
                    <a:pt x="17864" y="1897"/>
                    <a:pt x="17841" y="1897"/>
                  </a:cubicBezTo>
                  <a:cubicBezTo>
                    <a:pt x="17821" y="1897"/>
                    <a:pt x="17809" y="1894"/>
                    <a:pt x="17824" y="1883"/>
                  </a:cubicBezTo>
                  <a:lnTo>
                    <a:pt x="17824" y="1883"/>
                  </a:lnTo>
                  <a:cubicBezTo>
                    <a:pt x="17729" y="1895"/>
                    <a:pt x="17729" y="1895"/>
                    <a:pt x="17550" y="1918"/>
                  </a:cubicBezTo>
                  <a:lnTo>
                    <a:pt x="17586" y="1942"/>
                  </a:lnTo>
                  <a:cubicBezTo>
                    <a:pt x="17527" y="1957"/>
                    <a:pt x="17497" y="1962"/>
                    <a:pt x="17482" y="1962"/>
                  </a:cubicBezTo>
                  <a:cubicBezTo>
                    <a:pt x="17441" y="1962"/>
                    <a:pt x="17502" y="1926"/>
                    <a:pt x="17434" y="1926"/>
                  </a:cubicBezTo>
                  <a:cubicBezTo>
                    <a:pt x="17422" y="1926"/>
                    <a:pt x="17406" y="1928"/>
                    <a:pt x="17384" y="1930"/>
                  </a:cubicBezTo>
                  <a:lnTo>
                    <a:pt x="17396" y="1954"/>
                  </a:lnTo>
                  <a:cubicBezTo>
                    <a:pt x="17367" y="1952"/>
                    <a:pt x="17339" y="1951"/>
                    <a:pt x="17312" y="1951"/>
                  </a:cubicBezTo>
                  <a:cubicBezTo>
                    <a:pt x="17088" y="1951"/>
                    <a:pt x="16929" y="2026"/>
                    <a:pt x="16751" y="2026"/>
                  </a:cubicBezTo>
                  <a:cubicBezTo>
                    <a:pt x="16739" y="2026"/>
                    <a:pt x="16728" y="2026"/>
                    <a:pt x="16717" y="2026"/>
                  </a:cubicBezTo>
                  <a:cubicBezTo>
                    <a:pt x="16820" y="2005"/>
                    <a:pt x="16807" y="1976"/>
                    <a:pt x="16802" y="1976"/>
                  </a:cubicBezTo>
                  <a:cubicBezTo>
                    <a:pt x="16801" y="1976"/>
                    <a:pt x="16800" y="1976"/>
                    <a:pt x="16800" y="1978"/>
                  </a:cubicBezTo>
                  <a:cubicBezTo>
                    <a:pt x="16634" y="2002"/>
                    <a:pt x="16336" y="2037"/>
                    <a:pt x="16157" y="2097"/>
                  </a:cubicBezTo>
                  <a:cubicBezTo>
                    <a:pt x="16086" y="2061"/>
                    <a:pt x="16074" y="2049"/>
                    <a:pt x="15883" y="2049"/>
                  </a:cubicBezTo>
                  <a:cubicBezTo>
                    <a:pt x="15741" y="2073"/>
                    <a:pt x="15729" y="2085"/>
                    <a:pt x="15681" y="2121"/>
                  </a:cubicBezTo>
                  <a:cubicBezTo>
                    <a:pt x="15580" y="2121"/>
                    <a:pt x="15416" y="2156"/>
                    <a:pt x="15340" y="2156"/>
                  </a:cubicBezTo>
                  <a:cubicBezTo>
                    <a:pt x="15318" y="2156"/>
                    <a:pt x="15303" y="2153"/>
                    <a:pt x="15300" y="2145"/>
                  </a:cubicBezTo>
                  <a:cubicBezTo>
                    <a:pt x="15276" y="2180"/>
                    <a:pt x="15181" y="2168"/>
                    <a:pt x="15110" y="2204"/>
                  </a:cubicBezTo>
                  <a:lnTo>
                    <a:pt x="15086" y="2192"/>
                  </a:lnTo>
                  <a:lnTo>
                    <a:pt x="15086" y="2192"/>
                  </a:lnTo>
                  <a:lnTo>
                    <a:pt x="15110" y="2216"/>
                  </a:lnTo>
                  <a:cubicBezTo>
                    <a:pt x="15082" y="2212"/>
                    <a:pt x="15055" y="2210"/>
                    <a:pt x="15029" y="2210"/>
                  </a:cubicBezTo>
                  <a:cubicBezTo>
                    <a:pt x="14836" y="2210"/>
                    <a:pt x="14702" y="2312"/>
                    <a:pt x="14507" y="2312"/>
                  </a:cubicBezTo>
                  <a:cubicBezTo>
                    <a:pt x="14497" y="2312"/>
                    <a:pt x="14488" y="2312"/>
                    <a:pt x="14478" y="2311"/>
                  </a:cubicBezTo>
                  <a:lnTo>
                    <a:pt x="14514" y="2287"/>
                  </a:lnTo>
                  <a:lnTo>
                    <a:pt x="14419" y="2323"/>
                  </a:lnTo>
                  <a:cubicBezTo>
                    <a:pt x="14395" y="2311"/>
                    <a:pt x="14431" y="2299"/>
                    <a:pt x="14431" y="2276"/>
                  </a:cubicBezTo>
                  <a:lnTo>
                    <a:pt x="14431" y="2276"/>
                  </a:lnTo>
                  <a:lnTo>
                    <a:pt x="13978" y="2371"/>
                  </a:lnTo>
                  <a:lnTo>
                    <a:pt x="14074" y="2383"/>
                  </a:lnTo>
                  <a:cubicBezTo>
                    <a:pt x="13978" y="2407"/>
                    <a:pt x="13919" y="2454"/>
                    <a:pt x="13800" y="2466"/>
                  </a:cubicBezTo>
                  <a:cubicBezTo>
                    <a:pt x="13850" y="2436"/>
                    <a:pt x="13860" y="2425"/>
                    <a:pt x="13847" y="2425"/>
                  </a:cubicBezTo>
                  <a:cubicBezTo>
                    <a:pt x="13819" y="2425"/>
                    <a:pt x="13689" y="2472"/>
                    <a:pt x="13633" y="2472"/>
                  </a:cubicBezTo>
                  <a:cubicBezTo>
                    <a:pt x="13622" y="2472"/>
                    <a:pt x="13613" y="2470"/>
                    <a:pt x="13609" y="2466"/>
                  </a:cubicBezTo>
                  <a:lnTo>
                    <a:pt x="13705" y="2430"/>
                  </a:lnTo>
                  <a:lnTo>
                    <a:pt x="13705" y="2430"/>
                  </a:lnTo>
                  <a:cubicBezTo>
                    <a:pt x="13574" y="2466"/>
                    <a:pt x="13574" y="2466"/>
                    <a:pt x="13597" y="2502"/>
                  </a:cubicBezTo>
                  <a:cubicBezTo>
                    <a:pt x="13541" y="2521"/>
                    <a:pt x="13506" y="2525"/>
                    <a:pt x="13480" y="2525"/>
                  </a:cubicBezTo>
                  <a:cubicBezTo>
                    <a:pt x="13456" y="2525"/>
                    <a:pt x="13440" y="2522"/>
                    <a:pt x="13422" y="2522"/>
                  </a:cubicBezTo>
                  <a:cubicBezTo>
                    <a:pt x="13397" y="2522"/>
                    <a:pt x="13368" y="2528"/>
                    <a:pt x="13312" y="2561"/>
                  </a:cubicBezTo>
                  <a:lnTo>
                    <a:pt x="13419" y="2526"/>
                  </a:lnTo>
                  <a:lnTo>
                    <a:pt x="13419" y="2526"/>
                  </a:lnTo>
                  <a:cubicBezTo>
                    <a:pt x="13455" y="2538"/>
                    <a:pt x="13383" y="2585"/>
                    <a:pt x="13312" y="2609"/>
                  </a:cubicBezTo>
                  <a:cubicBezTo>
                    <a:pt x="13290" y="2609"/>
                    <a:pt x="13240" y="2609"/>
                    <a:pt x="13274" y="2592"/>
                  </a:cubicBezTo>
                  <a:lnTo>
                    <a:pt x="13274" y="2592"/>
                  </a:lnTo>
                  <a:cubicBezTo>
                    <a:pt x="13143" y="2649"/>
                    <a:pt x="12952" y="2705"/>
                    <a:pt x="12895" y="2740"/>
                  </a:cubicBezTo>
                  <a:cubicBezTo>
                    <a:pt x="12882" y="2742"/>
                    <a:pt x="12872" y="2743"/>
                    <a:pt x="12864" y="2743"/>
                  </a:cubicBezTo>
                  <a:cubicBezTo>
                    <a:pt x="12829" y="2743"/>
                    <a:pt x="12842" y="2724"/>
                    <a:pt x="12871" y="2704"/>
                  </a:cubicBezTo>
                  <a:lnTo>
                    <a:pt x="12871" y="2704"/>
                  </a:lnTo>
                  <a:cubicBezTo>
                    <a:pt x="12597" y="2847"/>
                    <a:pt x="12740" y="2740"/>
                    <a:pt x="12466" y="2895"/>
                  </a:cubicBezTo>
                  <a:lnTo>
                    <a:pt x="12466" y="2883"/>
                  </a:lnTo>
                  <a:lnTo>
                    <a:pt x="12383" y="2942"/>
                  </a:lnTo>
                  <a:lnTo>
                    <a:pt x="12228" y="2978"/>
                  </a:lnTo>
                  <a:lnTo>
                    <a:pt x="12288" y="2978"/>
                  </a:lnTo>
                  <a:cubicBezTo>
                    <a:pt x="12192" y="3026"/>
                    <a:pt x="12145" y="3073"/>
                    <a:pt x="12038" y="3121"/>
                  </a:cubicBezTo>
                  <a:lnTo>
                    <a:pt x="12062" y="3073"/>
                  </a:lnTo>
                  <a:lnTo>
                    <a:pt x="12062" y="3073"/>
                  </a:lnTo>
                  <a:cubicBezTo>
                    <a:pt x="11823" y="3228"/>
                    <a:pt x="11752" y="3216"/>
                    <a:pt x="11550" y="3407"/>
                  </a:cubicBezTo>
                  <a:cubicBezTo>
                    <a:pt x="11546" y="3408"/>
                    <a:pt x="11544" y="3409"/>
                    <a:pt x="11543" y="3409"/>
                  </a:cubicBezTo>
                  <a:cubicBezTo>
                    <a:pt x="11535" y="3409"/>
                    <a:pt x="11563" y="3380"/>
                    <a:pt x="11573" y="3359"/>
                  </a:cubicBezTo>
                  <a:lnTo>
                    <a:pt x="11573" y="3359"/>
                  </a:lnTo>
                  <a:cubicBezTo>
                    <a:pt x="11395" y="3550"/>
                    <a:pt x="11395" y="3454"/>
                    <a:pt x="11228" y="3669"/>
                  </a:cubicBezTo>
                  <a:cubicBezTo>
                    <a:pt x="11228" y="3645"/>
                    <a:pt x="11204" y="3657"/>
                    <a:pt x="11204" y="3645"/>
                  </a:cubicBezTo>
                  <a:lnTo>
                    <a:pt x="11133" y="3740"/>
                  </a:lnTo>
                  <a:lnTo>
                    <a:pt x="11109" y="3704"/>
                  </a:lnTo>
                  <a:lnTo>
                    <a:pt x="11109" y="3740"/>
                  </a:lnTo>
                  <a:cubicBezTo>
                    <a:pt x="10930" y="3657"/>
                    <a:pt x="10752" y="3597"/>
                    <a:pt x="10573" y="3561"/>
                  </a:cubicBezTo>
                  <a:lnTo>
                    <a:pt x="10561" y="3514"/>
                  </a:lnTo>
                  <a:lnTo>
                    <a:pt x="10466" y="3538"/>
                  </a:lnTo>
                  <a:cubicBezTo>
                    <a:pt x="10136" y="3451"/>
                    <a:pt x="9733" y="3406"/>
                    <a:pt x="9378" y="3406"/>
                  </a:cubicBezTo>
                  <a:cubicBezTo>
                    <a:pt x="9195" y="3406"/>
                    <a:pt x="9024" y="3418"/>
                    <a:pt x="8883" y="3442"/>
                  </a:cubicBezTo>
                  <a:cubicBezTo>
                    <a:pt x="8740" y="3478"/>
                    <a:pt x="8549" y="3561"/>
                    <a:pt x="8335" y="3609"/>
                  </a:cubicBezTo>
                  <a:lnTo>
                    <a:pt x="8359" y="3597"/>
                  </a:lnTo>
                  <a:lnTo>
                    <a:pt x="8359" y="3597"/>
                  </a:lnTo>
                  <a:cubicBezTo>
                    <a:pt x="8001" y="3716"/>
                    <a:pt x="7632" y="3907"/>
                    <a:pt x="7299" y="4121"/>
                  </a:cubicBezTo>
                  <a:cubicBezTo>
                    <a:pt x="7311" y="4097"/>
                    <a:pt x="7275" y="4109"/>
                    <a:pt x="7299" y="4073"/>
                  </a:cubicBezTo>
                  <a:lnTo>
                    <a:pt x="7299" y="4073"/>
                  </a:lnTo>
                  <a:cubicBezTo>
                    <a:pt x="7239" y="4157"/>
                    <a:pt x="7109" y="4204"/>
                    <a:pt x="7037" y="4264"/>
                  </a:cubicBezTo>
                  <a:lnTo>
                    <a:pt x="7144" y="4216"/>
                  </a:lnTo>
                  <a:lnTo>
                    <a:pt x="7144" y="4216"/>
                  </a:lnTo>
                  <a:cubicBezTo>
                    <a:pt x="7061" y="4312"/>
                    <a:pt x="6918" y="4395"/>
                    <a:pt x="6858" y="4407"/>
                  </a:cubicBezTo>
                  <a:lnTo>
                    <a:pt x="6751" y="4550"/>
                  </a:lnTo>
                  <a:cubicBezTo>
                    <a:pt x="6739" y="4550"/>
                    <a:pt x="6728" y="4562"/>
                    <a:pt x="6716" y="4562"/>
                  </a:cubicBezTo>
                  <a:lnTo>
                    <a:pt x="6704" y="4597"/>
                  </a:lnTo>
                  <a:lnTo>
                    <a:pt x="6608" y="4621"/>
                  </a:lnTo>
                  <a:cubicBezTo>
                    <a:pt x="6585" y="4657"/>
                    <a:pt x="6418" y="4835"/>
                    <a:pt x="6406" y="4907"/>
                  </a:cubicBezTo>
                  <a:cubicBezTo>
                    <a:pt x="6389" y="4915"/>
                    <a:pt x="6327" y="4970"/>
                    <a:pt x="6314" y="4970"/>
                  </a:cubicBezTo>
                  <a:cubicBezTo>
                    <a:pt x="6309" y="4970"/>
                    <a:pt x="6313" y="4960"/>
                    <a:pt x="6335" y="4931"/>
                  </a:cubicBezTo>
                  <a:lnTo>
                    <a:pt x="6335" y="4931"/>
                  </a:lnTo>
                  <a:cubicBezTo>
                    <a:pt x="6334" y="4931"/>
                    <a:pt x="6298" y="4979"/>
                    <a:pt x="6239" y="5038"/>
                  </a:cubicBezTo>
                  <a:cubicBezTo>
                    <a:pt x="6192" y="5014"/>
                    <a:pt x="6156" y="4990"/>
                    <a:pt x="6156" y="4990"/>
                  </a:cubicBezTo>
                  <a:cubicBezTo>
                    <a:pt x="6156" y="4990"/>
                    <a:pt x="6120" y="4966"/>
                    <a:pt x="6061" y="4954"/>
                  </a:cubicBezTo>
                  <a:cubicBezTo>
                    <a:pt x="5989" y="4931"/>
                    <a:pt x="5894" y="4907"/>
                    <a:pt x="5775" y="4871"/>
                  </a:cubicBezTo>
                  <a:cubicBezTo>
                    <a:pt x="5564" y="4821"/>
                    <a:pt x="5267" y="4771"/>
                    <a:pt x="4915" y="4771"/>
                  </a:cubicBezTo>
                  <a:cubicBezTo>
                    <a:pt x="4850" y="4771"/>
                    <a:pt x="4784" y="4772"/>
                    <a:pt x="4715" y="4776"/>
                  </a:cubicBezTo>
                  <a:cubicBezTo>
                    <a:pt x="3834" y="4800"/>
                    <a:pt x="2656" y="5169"/>
                    <a:pt x="1727" y="6026"/>
                  </a:cubicBezTo>
                  <a:cubicBezTo>
                    <a:pt x="1489" y="6240"/>
                    <a:pt x="1274" y="6502"/>
                    <a:pt x="1096" y="6764"/>
                  </a:cubicBezTo>
                  <a:cubicBezTo>
                    <a:pt x="929" y="7026"/>
                    <a:pt x="774" y="7300"/>
                    <a:pt x="655" y="7586"/>
                  </a:cubicBezTo>
                  <a:cubicBezTo>
                    <a:pt x="405" y="8145"/>
                    <a:pt x="262" y="8717"/>
                    <a:pt x="167" y="9241"/>
                  </a:cubicBezTo>
                  <a:cubicBezTo>
                    <a:pt x="0" y="10300"/>
                    <a:pt x="24" y="11170"/>
                    <a:pt x="96" y="11670"/>
                  </a:cubicBezTo>
                  <a:cubicBezTo>
                    <a:pt x="116" y="11720"/>
                    <a:pt x="136" y="11864"/>
                    <a:pt x="163" y="11864"/>
                  </a:cubicBezTo>
                  <a:cubicBezTo>
                    <a:pt x="168" y="11864"/>
                    <a:pt x="174" y="11859"/>
                    <a:pt x="179" y="11848"/>
                  </a:cubicBezTo>
                  <a:lnTo>
                    <a:pt x="179" y="11848"/>
                  </a:lnTo>
                  <a:cubicBezTo>
                    <a:pt x="191" y="11991"/>
                    <a:pt x="131" y="12051"/>
                    <a:pt x="155" y="12074"/>
                  </a:cubicBezTo>
                  <a:cubicBezTo>
                    <a:pt x="166" y="12015"/>
                    <a:pt x="179" y="11998"/>
                    <a:pt x="192" y="11998"/>
                  </a:cubicBezTo>
                  <a:cubicBezTo>
                    <a:pt x="208" y="11998"/>
                    <a:pt x="226" y="12024"/>
                    <a:pt x="244" y="12024"/>
                  </a:cubicBezTo>
                  <a:cubicBezTo>
                    <a:pt x="258" y="12024"/>
                    <a:pt x="272" y="12009"/>
                    <a:pt x="286" y="11955"/>
                  </a:cubicBezTo>
                  <a:lnTo>
                    <a:pt x="298" y="12074"/>
                  </a:lnTo>
                  <a:cubicBezTo>
                    <a:pt x="299" y="12076"/>
                    <a:pt x="299" y="12076"/>
                    <a:pt x="300" y="12076"/>
                  </a:cubicBezTo>
                  <a:cubicBezTo>
                    <a:pt x="305" y="12076"/>
                    <a:pt x="282" y="11939"/>
                    <a:pt x="302" y="11939"/>
                  </a:cubicBezTo>
                  <a:cubicBezTo>
                    <a:pt x="302" y="11939"/>
                    <a:pt x="302" y="11939"/>
                    <a:pt x="303" y="11939"/>
                  </a:cubicBezTo>
                  <a:lnTo>
                    <a:pt x="303" y="11939"/>
                  </a:lnTo>
                  <a:lnTo>
                    <a:pt x="251" y="11908"/>
                  </a:lnTo>
                  <a:cubicBezTo>
                    <a:pt x="262" y="11812"/>
                    <a:pt x="274" y="11753"/>
                    <a:pt x="298" y="11729"/>
                  </a:cubicBezTo>
                  <a:cubicBezTo>
                    <a:pt x="286" y="11634"/>
                    <a:pt x="203" y="11574"/>
                    <a:pt x="251" y="11360"/>
                  </a:cubicBezTo>
                  <a:lnTo>
                    <a:pt x="251" y="11360"/>
                  </a:lnTo>
                  <a:lnTo>
                    <a:pt x="251" y="11420"/>
                  </a:lnTo>
                  <a:cubicBezTo>
                    <a:pt x="262" y="11241"/>
                    <a:pt x="298" y="11312"/>
                    <a:pt x="310" y="11277"/>
                  </a:cubicBezTo>
                  <a:lnTo>
                    <a:pt x="310" y="11277"/>
                  </a:lnTo>
                  <a:lnTo>
                    <a:pt x="346" y="11170"/>
                  </a:lnTo>
                  <a:lnTo>
                    <a:pt x="346" y="11170"/>
                  </a:lnTo>
                  <a:cubicBezTo>
                    <a:pt x="326" y="11256"/>
                    <a:pt x="346" y="11398"/>
                    <a:pt x="354" y="11398"/>
                  </a:cubicBezTo>
                  <a:cubicBezTo>
                    <a:pt x="356" y="11398"/>
                    <a:pt x="358" y="11390"/>
                    <a:pt x="358" y="11372"/>
                  </a:cubicBezTo>
                  <a:cubicBezTo>
                    <a:pt x="365" y="11303"/>
                    <a:pt x="366" y="11283"/>
                    <a:pt x="363" y="11283"/>
                  </a:cubicBezTo>
                  <a:lnTo>
                    <a:pt x="363" y="11283"/>
                  </a:lnTo>
                  <a:cubicBezTo>
                    <a:pt x="359" y="11283"/>
                    <a:pt x="350" y="11317"/>
                    <a:pt x="346" y="11317"/>
                  </a:cubicBezTo>
                  <a:cubicBezTo>
                    <a:pt x="344" y="11317"/>
                    <a:pt x="343" y="11304"/>
                    <a:pt x="346" y="11265"/>
                  </a:cubicBezTo>
                  <a:cubicBezTo>
                    <a:pt x="346" y="11208"/>
                    <a:pt x="354" y="11194"/>
                    <a:pt x="366" y="11194"/>
                  </a:cubicBezTo>
                  <a:cubicBezTo>
                    <a:pt x="374" y="11194"/>
                    <a:pt x="384" y="11200"/>
                    <a:pt x="393" y="11205"/>
                  </a:cubicBezTo>
                  <a:lnTo>
                    <a:pt x="405" y="11027"/>
                  </a:lnTo>
                  <a:cubicBezTo>
                    <a:pt x="423" y="11036"/>
                    <a:pt x="407" y="11099"/>
                    <a:pt x="414" y="11099"/>
                  </a:cubicBezTo>
                  <a:cubicBezTo>
                    <a:pt x="416" y="11099"/>
                    <a:pt x="420" y="11092"/>
                    <a:pt x="429" y="11074"/>
                  </a:cubicBezTo>
                  <a:lnTo>
                    <a:pt x="417" y="10848"/>
                  </a:lnTo>
                  <a:cubicBezTo>
                    <a:pt x="489" y="10812"/>
                    <a:pt x="393" y="10610"/>
                    <a:pt x="477" y="10515"/>
                  </a:cubicBezTo>
                  <a:lnTo>
                    <a:pt x="477" y="10515"/>
                  </a:lnTo>
                  <a:cubicBezTo>
                    <a:pt x="477" y="10565"/>
                    <a:pt x="479" y="10581"/>
                    <a:pt x="483" y="10581"/>
                  </a:cubicBezTo>
                  <a:cubicBezTo>
                    <a:pt x="491" y="10581"/>
                    <a:pt x="505" y="10524"/>
                    <a:pt x="519" y="10524"/>
                  </a:cubicBezTo>
                  <a:cubicBezTo>
                    <a:pt x="521" y="10524"/>
                    <a:pt x="523" y="10525"/>
                    <a:pt x="524" y="10527"/>
                  </a:cubicBezTo>
                  <a:cubicBezTo>
                    <a:pt x="524" y="10527"/>
                    <a:pt x="536" y="10431"/>
                    <a:pt x="536" y="10336"/>
                  </a:cubicBezTo>
                  <a:cubicBezTo>
                    <a:pt x="548" y="10241"/>
                    <a:pt x="560" y="10146"/>
                    <a:pt x="560" y="10146"/>
                  </a:cubicBezTo>
                  <a:cubicBezTo>
                    <a:pt x="561" y="10142"/>
                    <a:pt x="563" y="10140"/>
                    <a:pt x="564" y="10140"/>
                  </a:cubicBezTo>
                  <a:cubicBezTo>
                    <a:pt x="570" y="10140"/>
                    <a:pt x="572" y="10208"/>
                    <a:pt x="572" y="10208"/>
                  </a:cubicBezTo>
                  <a:cubicBezTo>
                    <a:pt x="572" y="10208"/>
                    <a:pt x="572" y="10204"/>
                    <a:pt x="572" y="10193"/>
                  </a:cubicBezTo>
                  <a:cubicBezTo>
                    <a:pt x="608" y="10122"/>
                    <a:pt x="572" y="10074"/>
                    <a:pt x="572" y="10027"/>
                  </a:cubicBezTo>
                  <a:cubicBezTo>
                    <a:pt x="606" y="10004"/>
                    <a:pt x="619" y="9763"/>
                    <a:pt x="661" y="9763"/>
                  </a:cubicBezTo>
                  <a:cubicBezTo>
                    <a:pt x="663" y="9763"/>
                    <a:pt x="665" y="9764"/>
                    <a:pt x="667" y="9765"/>
                  </a:cubicBezTo>
                  <a:cubicBezTo>
                    <a:pt x="739" y="9515"/>
                    <a:pt x="620" y="9646"/>
                    <a:pt x="691" y="9407"/>
                  </a:cubicBezTo>
                  <a:cubicBezTo>
                    <a:pt x="693" y="9406"/>
                    <a:pt x="695" y="9406"/>
                    <a:pt x="696" y="9406"/>
                  </a:cubicBezTo>
                  <a:cubicBezTo>
                    <a:pt x="716" y="9406"/>
                    <a:pt x="687" y="9527"/>
                    <a:pt x="698" y="9527"/>
                  </a:cubicBezTo>
                  <a:cubicBezTo>
                    <a:pt x="701" y="9527"/>
                    <a:pt x="706" y="9520"/>
                    <a:pt x="715" y="9503"/>
                  </a:cubicBezTo>
                  <a:cubicBezTo>
                    <a:pt x="715" y="9503"/>
                    <a:pt x="727" y="9431"/>
                    <a:pt x="727" y="9372"/>
                  </a:cubicBezTo>
                  <a:cubicBezTo>
                    <a:pt x="739" y="9312"/>
                    <a:pt x="751" y="9253"/>
                    <a:pt x="751" y="9253"/>
                  </a:cubicBezTo>
                  <a:cubicBezTo>
                    <a:pt x="762" y="9276"/>
                    <a:pt x="785" y="9310"/>
                    <a:pt x="764" y="9388"/>
                  </a:cubicBezTo>
                  <a:lnTo>
                    <a:pt x="764" y="9388"/>
                  </a:lnTo>
                  <a:cubicBezTo>
                    <a:pt x="943" y="8738"/>
                    <a:pt x="1192" y="8441"/>
                    <a:pt x="1394" y="7883"/>
                  </a:cubicBezTo>
                  <a:cubicBezTo>
                    <a:pt x="1407" y="7872"/>
                    <a:pt x="1415" y="7867"/>
                    <a:pt x="1420" y="7867"/>
                  </a:cubicBezTo>
                  <a:cubicBezTo>
                    <a:pt x="1440" y="7867"/>
                    <a:pt x="1394" y="7956"/>
                    <a:pt x="1394" y="8014"/>
                  </a:cubicBezTo>
                  <a:cubicBezTo>
                    <a:pt x="1524" y="7598"/>
                    <a:pt x="1727" y="7502"/>
                    <a:pt x="1917" y="7217"/>
                  </a:cubicBezTo>
                  <a:lnTo>
                    <a:pt x="1894" y="7193"/>
                  </a:lnTo>
                  <a:cubicBezTo>
                    <a:pt x="1989" y="7110"/>
                    <a:pt x="2072" y="7014"/>
                    <a:pt x="2167" y="6919"/>
                  </a:cubicBezTo>
                  <a:cubicBezTo>
                    <a:pt x="2215" y="6871"/>
                    <a:pt x="2263" y="6836"/>
                    <a:pt x="2310" y="6788"/>
                  </a:cubicBezTo>
                  <a:cubicBezTo>
                    <a:pt x="2358" y="6740"/>
                    <a:pt x="2417" y="6693"/>
                    <a:pt x="2465" y="6645"/>
                  </a:cubicBezTo>
                  <a:cubicBezTo>
                    <a:pt x="2667" y="6467"/>
                    <a:pt x="2918" y="6312"/>
                    <a:pt x="3156" y="6193"/>
                  </a:cubicBezTo>
                  <a:lnTo>
                    <a:pt x="3156" y="6193"/>
                  </a:lnTo>
                  <a:lnTo>
                    <a:pt x="3096" y="6205"/>
                  </a:lnTo>
                  <a:cubicBezTo>
                    <a:pt x="3144" y="6133"/>
                    <a:pt x="3263" y="6086"/>
                    <a:pt x="3334" y="6038"/>
                  </a:cubicBezTo>
                  <a:cubicBezTo>
                    <a:pt x="3350" y="6038"/>
                    <a:pt x="3329" y="6075"/>
                    <a:pt x="3355" y="6075"/>
                  </a:cubicBezTo>
                  <a:cubicBezTo>
                    <a:pt x="3369" y="6075"/>
                    <a:pt x="3394" y="6066"/>
                    <a:pt x="3441" y="6038"/>
                  </a:cubicBezTo>
                  <a:cubicBezTo>
                    <a:pt x="3418" y="6038"/>
                    <a:pt x="3383" y="6049"/>
                    <a:pt x="3366" y="6049"/>
                  </a:cubicBezTo>
                  <a:cubicBezTo>
                    <a:pt x="3358" y="6049"/>
                    <a:pt x="3354" y="6046"/>
                    <a:pt x="3358" y="6038"/>
                  </a:cubicBezTo>
                  <a:cubicBezTo>
                    <a:pt x="3584" y="5967"/>
                    <a:pt x="3930" y="5847"/>
                    <a:pt x="4334" y="5788"/>
                  </a:cubicBezTo>
                  <a:cubicBezTo>
                    <a:pt x="4498" y="5763"/>
                    <a:pt x="4670" y="5751"/>
                    <a:pt x="4841" y="5751"/>
                  </a:cubicBezTo>
                  <a:cubicBezTo>
                    <a:pt x="5080" y="5751"/>
                    <a:pt x="5317" y="5775"/>
                    <a:pt x="5525" y="5824"/>
                  </a:cubicBezTo>
                  <a:cubicBezTo>
                    <a:pt x="5561" y="5836"/>
                    <a:pt x="5596" y="5847"/>
                    <a:pt x="5620" y="5859"/>
                  </a:cubicBezTo>
                  <a:lnTo>
                    <a:pt x="5644" y="5859"/>
                  </a:lnTo>
                  <a:cubicBezTo>
                    <a:pt x="5632" y="5883"/>
                    <a:pt x="5620" y="5907"/>
                    <a:pt x="5608" y="5907"/>
                  </a:cubicBezTo>
                  <a:lnTo>
                    <a:pt x="5620" y="5859"/>
                  </a:lnTo>
                  <a:lnTo>
                    <a:pt x="5620" y="5859"/>
                  </a:lnTo>
                  <a:cubicBezTo>
                    <a:pt x="5549" y="5978"/>
                    <a:pt x="5477" y="6002"/>
                    <a:pt x="5394" y="6133"/>
                  </a:cubicBezTo>
                  <a:cubicBezTo>
                    <a:pt x="5358" y="6252"/>
                    <a:pt x="5287" y="6324"/>
                    <a:pt x="5346" y="6336"/>
                  </a:cubicBezTo>
                  <a:cubicBezTo>
                    <a:pt x="5310" y="6408"/>
                    <a:pt x="5294" y="6424"/>
                    <a:pt x="5285" y="6424"/>
                  </a:cubicBezTo>
                  <a:cubicBezTo>
                    <a:pt x="5277" y="6424"/>
                    <a:pt x="5274" y="6414"/>
                    <a:pt x="5268" y="6414"/>
                  </a:cubicBezTo>
                  <a:cubicBezTo>
                    <a:pt x="5264" y="6414"/>
                    <a:pt x="5259" y="6418"/>
                    <a:pt x="5251" y="6431"/>
                  </a:cubicBezTo>
                  <a:cubicBezTo>
                    <a:pt x="5227" y="6514"/>
                    <a:pt x="5096" y="6752"/>
                    <a:pt x="5061" y="6764"/>
                  </a:cubicBezTo>
                  <a:cubicBezTo>
                    <a:pt x="5084" y="6895"/>
                    <a:pt x="4823" y="7229"/>
                    <a:pt x="4882" y="7300"/>
                  </a:cubicBezTo>
                  <a:lnTo>
                    <a:pt x="4787" y="7431"/>
                  </a:lnTo>
                  <a:cubicBezTo>
                    <a:pt x="4811" y="7443"/>
                    <a:pt x="4834" y="7491"/>
                    <a:pt x="4811" y="7610"/>
                  </a:cubicBezTo>
                  <a:cubicBezTo>
                    <a:pt x="4751" y="7717"/>
                    <a:pt x="4727" y="7681"/>
                    <a:pt x="4703" y="7717"/>
                  </a:cubicBezTo>
                  <a:lnTo>
                    <a:pt x="4751" y="7812"/>
                  </a:lnTo>
                  <a:cubicBezTo>
                    <a:pt x="4632" y="8133"/>
                    <a:pt x="4561" y="8550"/>
                    <a:pt x="4561" y="8979"/>
                  </a:cubicBezTo>
                  <a:cubicBezTo>
                    <a:pt x="4572" y="9419"/>
                    <a:pt x="4680" y="9872"/>
                    <a:pt x="4834" y="10265"/>
                  </a:cubicBezTo>
                  <a:cubicBezTo>
                    <a:pt x="4918" y="10431"/>
                    <a:pt x="5049" y="10610"/>
                    <a:pt x="5180" y="10765"/>
                  </a:cubicBezTo>
                  <a:cubicBezTo>
                    <a:pt x="5311" y="10920"/>
                    <a:pt x="5442" y="11074"/>
                    <a:pt x="5596" y="11229"/>
                  </a:cubicBezTo>
                  <a:lnTo>
                    <a:pt x="5561" y="11205"/>
                  </a:lnTo>
                  <a:lnTo>
                    <a:pt x="5561" y="11205"/>
                  </a:lnTo>
                  <a:cubicBezTo>
                    <a:pt x="5538" y="11205"/>
                    <a:pt x="5844" y="11490"/>
                    <a:pt x="5879" y="11513"/>
                  </a:cubicBezTo>
                  <a:lnTo>
                    <a:pt x="5879" y="11513"/>
                  </a:lnTo>
                  <a:cubicBezTo>
                    <a:pt x="5850" y="11493"/>
                    <a:pt x="5644" y="11277"/>
                    <a:pt x="5644" y="11277"/>
                  </a:cubicBezTo>
                  <a:lnTo>
                    <a:pt x="5644" y="11277"/>
                  </a:lnTo>
                  <a:cubicBezTo>
                    <a:pt x="5727" y="11336"/>
                    <a:pt x="5787" y="11372"/>
                    <a:pt x="5870" y="11431"/>
                  </a:cubicBezTo>
                  <a:cubicBezTo>
                    <a:pt x="5966" y="11515"/>
                    <a:pt x="6073" y="11598"/>
                    <a:pt x="6239" y="11670"/>
                  </a:cubicBezTo>
                  <a:cubicBezTo>
                    <a:pt x="6311" y="11705"/>
                    <a:pt x="6394" y="11729"/>
                    <a:pt x="6489" y="11753"/>
                  </a:cubicBezTo>
                  <a:cubicBezTo>
                    <a:pt x="6538" y="11767"/>
                    <a:pt x="6595" y="11773"/>
                    <a:pt x="6656" y="11773"/>
                  </a:cubicBezTo>
                  <a:cubicBezTo>
                    <a:pt x="6698" y="11773"/>
                    <a:pt x="6743" y="11770"/>
                    <a:pt x="6787" y="11765"/>
                  </a:cubicBezTo>
                  <a:cubicBezTo>
                    <a:pt x="6894" y="11765"/>
                    <a:pt x="7001" y="11729"/>
                    <a:pt x="7097" y="11705"/>
                  </a:cubicBezTo>
                  <a:cubicBezTo>
                    <a:pt x="7192" y="11658"/>
                    <a:pt x="7299" y="11622"/>
                    <a:pt x="7359" y="11562"/>
                  </a:cubicBezTo>
                  <a:cubicBezTo>
                    <a:pt x="7442" y="11503"/>
                    <a:pt x="7513" y="11443"/>
                    <a:pt x="7573" y="11372"/>
                  </a:cubicBezTo>
                  <a:cubicBezTo>
                    <a:pt x="7632" y="11312"/>
                    <a:pt x="7680" y="11241"/>
                    <a:pt x="7716" y="11170"/>
                  </a:cubicBezTo>
                  <a:cubicBezTo>
                    <a:pt x="7871" y="10800"/>
                    <a:pt x="7930" y="10979"/>
                    <a:pt x="8025" y="10622"/>
                  </a:cubicBezTo>
                  <a:cubicBezTo>
                    <a:pt x="8025" y="10658"/>
                    <a:pt x="8037" y="10669"/>
                    <a:pt x="8025" y="10705"/>
                  </a:cubicBezTo>
                  <a:cubicBezTo>
                    <a:pt x="8156" y="10336"/>
                    <a:pt x="8180" y="10146"/>
                    <a:pt x="8204" y="9777"/>
                  </a:cubicBezTo>
                  <a:cubicBezTo>
                    <a:pt x="8211" y="9782"/>
                    <a:pt x="8217" y="9785"/>
                    <a:pt x="8222" y="9785"/>
                  </a:cubicBezTo>
                  <a:cubicBezTo>
                    <a:pt x="8268" y="9785"/>
                    <a:pt x="8256" y="9583"/>
                    <a:pt x="8272" y="9583"/>
                  </a:cubicBezTo>
                  <a:cubicBezTo>
                    <a:pt x="8273" y="9583"/>
                    <a:pt x="8274" y="9584"/>
                    <a:pt x="8275" y="9586"/>
                  </a:cubicBezTo>
                  <a:lnTo>
                    <a:pt x="8252" y="9550"/>
                  </a:lnTo>
                  <a:cubicBezTo>
                    <a:pt x="8285" y="9483"/>
                    <a:pt x="8308" y="9322"/>
                    <a:pt x="8330" y="9322"/>
                  </a:cubicBezTo>
                  <a:cubicBezTo>
                    <a:pt x="8332" y="9322"/>
                    <a:pt x="8333" y="9323"/>
                    <a:pt x="8335" y="9324"/>
                  </a:cubicBezTo>
                  <a:lnTo>
                    <a:pt x="8311" y="9169"/>
                  </a:lnTo>
                  <a:lnTo>
                    <a:pt x="8335" y="9157"/>
                  </a:lnTo>
                  <a:cubicBezTo>
                    <a:pt x="8359" y="8943"/>
                    <a:pt x="8335" y="8503"/>
                    <a:pt x="8394" y="8395"/>
                  </a:cubicBezTo>
                  <a:cubicBezTo>
                    <a:pt x="8323" y="7883"/>
                    <a:pt x="8228" y="7062"/>
                    <a:pt x="7882" y="6419"/>
                  </a:cubicBezTo>
                  <a:cubicBezTo>
                    <a:pt x="7847" y="6383"/>
                    <a:pt x="7799" y="6324"/>
                    <a:pt x="7751" y="6252"/>
                  </a:cubicBezTo>
                  <a:cubicBezTo>
                    <a:pt x="7692" y="6181"/>
                    <a:pt x="7632" y="6109"/>
                    <a:pt x="7585" y="6038"/>
                  </a:cubicBezTo>
                  <a:cubicBezTo>
                    <a:pt x="7585" y="6038"/>
                    <a:pt x="7501" y="5895"/>
                    <a:pt x="7501" y="5895"/>
                  </a:cubicBezTo>
                  <a:cubicBezTo>
                    <a:pt x="7370" y="5788"/>
                    <a:pt x="7228" y="5693"/>
                    <a:pt x="7120" y="5586"/>
                  </a:cubicBezTo>
                  <a:lnTo>
                    <a:pt x="7120" y="5586"/>
                  </a:lnTo>
                  <a:cubicBezTo>
                    <a:pt x="7120" y="5586"/>
                    <a:pt x="7126" y="5586"/>
                    <a:pt x="7133" y="5589"/>
                  </a:cubicBezTo>
                  <a:lnTo>
                    <a:pt x="7133" y="5589"/>
                  </a:lnTo>
                  <a:cubicBezTo>
                    <a:pt x="7091" y="5558"/>
                    <a:pt x="7058" y="5535"/>
                    <a:pt x="7025" y="5502"/>
                  </a:cubicBezTo>
                  <a:cubicBezTo>
                    <a:pt x="7097" y="5455"/>
                    <a:pt x="7156" y="5431"/>
                    <a:pt x="7275" y="5300"/>
                  </a:cubicBezTo>
                  <a:lnTo>
                    <a:pt x="7275" y="5300"/>
                  </a:lnTo>
                  <a:lnTo>
                    <a:pt x="7251" y="5359"/>
                  </a:lnTo>
                  <a:cubicBezTo>
                    <a:pt x="7299" y="5276"/>
                    <a:pt x="7311" y="5228"/>
                    <a:pt x="7442" y="5145"/>
                  </a:cubicBezTo>
                  <a:lnTo>
                    <a:pt x="7442" y="5145"/>
                  </a:lnTo>
                  <a:cubicBezTo>
                    <a:pt x="7490" y="5157"/>
                    <a:pt x="7370" y="5264"/>
                    <a:pt x="7323" y="5324"/>
                  </a:cubicBezTo>
                  <a:cubicBezTo>
                    <a:pt x="7401" y="5257"/>
                    <a:pt x="7574" y="5095"/>
                    <a:pt x="7526" y="5095"/>
                  </a:cubicBezTo>
                  <a:cubicBezTo>
                    <a:pt x="7523" y="5095"/>
                    <a:pt x="7518" y="5096"/>
                    <a:pt x="7513" y="5097"/>
                  </a:cubicBezTo>
                  <a:cubicBezTo>
                    <a:pt x="7609" y="5014"/>
                    <a:pt x="7668" y="5014"/>
                    <a:pt x="7728" y="4978"/>
                  </a:cubicBezTo>
                  <a:lnTo>
                    <a:pt x="7728" y="4978"/>
                  </a:lnTo>
                  <a:cubicBezTo>
                    <a:pt x="7728" y="4978"/>
                    <a:pt x="7680" y="4999"/>
                    <a:pt x="7662" y="4999"/>
                  </a:cubicBezTo>
                  <a:cubicBezTo>
                    <a:pt x="7654" y="4999"/>
                    <a:pt x="7652" y="4994"/>
                    <a:pt x="7668" y="4978"/>
                  </a:cubicBezTo>
                  <a:cubicBezTo>
                    <a:pt x="7811" y="4883"/>
                    <a:pt x="8025" y="4752"/>
                    <a:pt x="8204" y="4669"/>
                  </a:cubicBezTo>
                  <a:cubicBezTo>
                    <a:pt x="8216" y="4681"/>
                    <a:pt x="8228" y="4681"/>
                    <a:pt x="8216" y="4693"/>
                  </a:cubicBezTo>
                  <a:cubicBezTo>
                    <a:pt x="8335" y="4585"/>
                    <a:pt x="8347" y="4669"/>
                    <a:pt x="8549" y="4585"/>
                  </a:cubicBezTo>
                  <a:cubicBezTo>
                    <a:pt x="8811" y="4502"/>
                    <a:pt x="9144" y="4419"/>
                    <a:pt x="9478" y="4407"/>
                  </a:cubicBezTo>
                  <a:cubicBezTo>
                    <a:pt x="9513" y="4406"/>
                    <a:pt x="9548" y="4405"/>
                    <a:pt x="9584" y="4405"/>
                  </a:cubicBezTo>
                  <a:cubicBezTo>
                    <a:pt x="9893" y="4405"/>
                    <a:pt x="10198" y="4451"/>
                    <a:pt x="10454" y="4526"/>
                  </a:cubicBezTo>
                  <a:lnTo>
                    <a:pt x="10561" y="4526"/>
                  </a:lnTo>
                  <a:cubicBezTo>
                    <a:pt x="10502" y="4657"/>
                    <a:pt x="10430" y="4788"/>
                    <a:pt x="10359" y="4931"/>
                  </a:cubicBezTo>
                  <a:cubicBezTo>
                    <a:pt x="10311" y="5050"/>
                    <a:pt x="10264" y="5169"/>
                    <a:pt x="10216" y="5300"/>
                  </a:cubicBezTo>
                  <a:cubicBezTo>
                    <a:pt x="10180" y="5431"/>
                    <a:pt x="10145" y="5550"/>
                    <a:pt x="10133" y="5681"/>
                  </a:cubicBezTo>
                  <a:lnTo>
                    <a:pt x="10097" y="5669"/>
                  </a:lnTo>
                  <a:cubicBezTo>
                    <a:pt x="10097" y="5669"/>
                    <a:pt x="10097" y="5716"/>
                    <a:pt x="10097" y="5776"/>
                  </a:cubicBezTo>
                  <a:cubicBezTo>
                    <a:pt x="10097" y="5836"/>
                    <a:pt x="10097" y="5883"/>
                    <a:pt x="10097" y="5883"/>
                  </a:cubicBezTo>
                  <a:cubicBezTo>
                    <a:pt x="10086" y="5909"/>
                    <a:pt x="10079" y="5918"/>
                    <a:pt x="10075" y="5918"/>
                  </a:cubicBezTo>
                  <a:cubicBezTo>
                    <a:pt x="10064" y="5918"/>
                    <a:pt x="10074" y="5843"/>
                    <a:pt x="10058" y="5843"/>
                  </a:cubicBezTo>
                  <a:cubicBezTo>
                    <a:pt x="10055" y="5843"/>
                    <a:pt x="10053" y="5844"/>
                    <a:pt x="10049" y="5847"/>
                  </a:cubicBezTo>
                  <a:cubicBezTo>
                    <a:pt x="10037" y="6074"/>
                    <a:pt x="10085" y="5943"/>
                    <a:pt x="10061" y="6217"/>
                  </a:cubicBezTo>
                  <a:cubicBezTo>
                    <a:pt x="10052" y="6249"/>
                    <a:pt x="10047" y="6262"/>
                    <a:pt x="10043" y="6262"/>
                  </a:cubicBezTo>
                  <a:cubicBezTo>
                    <a:pt x="10031" y="6262"/>
                    <a:pt x="10037" y="6142"/>
                    <a:pt x="10037" y="6097"/>
                  </a:cubicBezTo>
                  <a:lnTo>
                    <a:pt x="10037" y="6097"/>
                  </a:lnTo>
                  <a:cubicBezTo>
                    <a:pt x="10026" y="6228"/>
                    <a:pt x="10026" y="6383"/>
                    <a:pt x="10014" y="6526"/>
                  </a:cubicBezTo>
                  <a:cubicBezTo>
                    <a:pt x="10014" y="6669"/>
                    <a:pt x="10014" y="6812"/>
                    <a:pt x="10002" y="6907"/>
                  </a:cubicBezTo>
                  <a:cubicBezTo>
                    <a:pt x="10002" y="6907"/>
                    <a:pt x="10007" y="6912"/>
                    <a:pt x="10011" y="6912"/>
                  </a:cubicBezTo>
                  <a:cubicBezTo>
                    <a:pt x="10012" y="6912"/>
                    <a:pt x="10014" y="6911"/>
                    <a:pt x="10014" y="6907"/>
                  </a:cubicBezTo>
                  <a:cubicBezTo>
                    <a:pt x="10026" y="7074"/>
                    <a:pt x="10037" y="7312"/>
                    <a:pt x="10049" y="7491"/>
                  </a:cubicBezTo>
                  <a:cubicBezTo>
                    <a:pt x="10037" y="7491"/>
                    <a:pt x="10026" y="7443"/>
                    <a:pt x="10014" y="7395"/>
                  </a:cubicBezTo>
                  <a:lnTo>
                    <a:pt x="10014" y="7395"/>
                  </a:lnTo>
                  <a:cubicBezTo>
                    <a:pt x="10014" y="7467"/>
                    <a:pt x="10026" y="7562"/>
                    <a:pt x="10061" y="7621"/>
                  </a:cubicBezTo>
                  <a:lnTo>
                    <a:pt x="10014" y="7550"/>
                  </a:lnTo>
                  <a:lnTo>
                    <a:pt x="10014" y="7550"/>
                  </a:lnTo>
                  <a:cubicBezTo>
                    <a:pt x="10037" y="7702"/>
                    <a:pt x="10117" y="7968"/>
                    <a:pt x="10109" y="8012"/>
                  </a:cubicBezTo>
                  <a:lnTo>
                    <a:pt x="10109" y="8012"/>
                  </a:lnTo>
                  <a:cubicBezTo>
                    <a:pt x="10110" y="8010"/>
                    <a:pt x="10112" y="8009"/>
                    <a:pt x="10115" y="8009"/>
                  </a:cubicBezTo>
                  <a:cubicBezTo>
                    <a:pt x="10127" y="8009"/>
                    <a:pt x="10156" y="8031"/>
                    <a:pt x="10192" y="8122"/>
                  </a:cubicBezTo>
                  <a:cubicBezTo>
                    <a:pt x="10168" y="8169"/>
                    <a:pt x="10204" y="8253"/>
                    <a:pt x="10252" y="8348"/>
                  </a:cubicBezTo>
                  <a:cubicBezTo>
                    <a:pt x="10311" y="8443"/>
                    <a:pt x="10383" y="8538"/>
                    <a:pt x="10418" y="8634"/>
                  </a:cubicBezTo>
                  <a:cubicBezTo>
                    <a:pt x="10397" y="8623"/>
                    <a:pt x="10340" y="8520"/>
                    <a:pt x="10334" y="8520"/>
                  </a:cubicBezTo>
                  <a:lnTo>
                    <a:pt x="10334" y="8520"/>
                  </a:lnTo>
                  <a:cubicBezTo>
                    <a:pt x="10333" y="8520"/>
                    <a:pt x="10334" y="8522"/>
                    <a:pt x="10335" y="8526"/>
                  </a:cubicBezTo>
                  <a:cubicBezTo>
                    <a:pt x="10371" y="8634"/>
                    <a:pt x="10454" y="8693"/>
                    <a:pt x="10514" y="8764"/>
                  </a:cubicBezTo>
                  <a:lnTo>
                    <a:pt x="10478" y="8753"/>
                  </a:lnTo>
                  <a:lnTo>
                    <a:pt x="10478" y="8753"/>
                  </a:lnTo>
                  <a:cubicBezTo>
                    <a:pt x="10478" y="8753"/>
                    <a:pt x="10502" y="8776"/>
                    <a:pt x="10538" y="8812"/>
                  </a:cubicBezTo>
                  <a:cubicBezTo>
                    <a:pt x="10561" y="8848"/>
                    <a:pt x="10597" y="8895"/>
                    <a:pt x="10645" y="8943"/>
                  </a:cubicBezTo>
                  <a:cubicBezTo>
                    <a:pt x="10692" y="8991"/>
                    <a:pt x="10740" y="9038"/>
                    <a:pt x="10776" y="9074"/>
                  </a:cubicBezTo>
                  <a:cubicBezTo>
                    <a:pt x="10799" y="9110"/>
                    <a:pt x="10835" y="9122"/>
                    <a:pt x="10835" y="9122"/>
                  </a:cubicBezTo>
                  <a:cubicBezTo>
                    <a:pt x="10847" y="9169"/>
                    <a:pt x="10930" y="9265"/>
                    <a:pt x="11038" y="9312"/>
                  </a:cubicBezTo>
                  <a:cubicBezTo>
                    <a:pt x="11145" y="9372"/>
                    <a:pt x="11228" y="9419"/>
                    <a:pt x="11204" y="9431"/>
                  </a:cubicBezTo>
                  <a:cubicBezTo>
                    <a:pt x="11245" y="9449"/>
                    <a:pt x="11261" y="9455"/>
                    <a:pt x="11264" y="9455"/>
                  </a:cubicBezTo>
                  <a:cubicBezTo>
                    <a:pt x="11272" y="9455"/>
                    <a:pt x="11182" y="9407"/>
                    <a:pt x="11210" y="9407"/>
                  </a:cubicBezTo>
                  <a:cubicBezTo>
                    <a:pt x="11220" y="9407"/>
                    <a:pt x="11247" y="9414"/>
                    <a:pt x="11300" y="9431"/>
                  </a:cubicBezTo>
                  <a:cubicBezTo>
                    <a:pt x="11323" y="9455"/>
                    <a:pt x="11383" y="9479"/>
                    <a:pt x="11430" y="9491"/>
                  </a:cubicBezTo>
                  <a:cubicBezTo>
                    <a:pt x="11478" y="9503"/>
                    <a:pt x="11526" y="9515"/>
                    <a:pt x="11514" y="9526"/>
                  </a:cubicBezTo>
                  <a:lnTo>
                    <a:pt x="11478" y="9526"/>
                  </a:lnTo>
                  <a:lnTo>
                    <a:pt x="11669" y="9562"/>
                  </a:lnTo>
                  <a:lnTo>
                    <a:pt x="11550" y="9574"/>
                  </a:lnTo>
                  <a:cubicBezTo>
                    <a:pt x="11586" y="9582"/>
                    <a:pt x="11621" y="9585"/>
                    <a:pt x="11652" y="9585"/>
                  </a:cubicBezTo>
                  <a:cubicBezTo>
                    <a:pt x="11764" y="9585"/>
                    <a:pt x="11838" y="9545"/>
                    <a:pt x="11847" y="9526"/>
                  </a:cubicBezTo>
                  <a:cubicBezTo>
                    <a:pt x="11858" y="9527"/>
                    <a:pt x="11868" y="9528"/>
                    <a:pt x="11879" y="9528"/>
                  </a:cubicBezTo>
                  <a:cubicBezTo>
                    <a:pt x="12028" y="9528"/>
                    <a:pt x="12209" y="9455"/>
                    <a:pt x="12276" y="9455"/>
                  </a:cubicBezTo>
                  <a:lnTo>
                    <a:pt x="12228" y="9479"/>
                  </a:lnTo>
                  <a:cubicBezTo>
                    <a:pt x="12323" y="9443"/>
                    <a:pt x="12419" y="9407"/>
                    <a:pt x="12490" y="9360"/>
                  </a:cubicBezTo>
                  <a:cubicBezTo>
                    <a:pt x="12573" y="9324"/>
                    <a:pt x="12645" y="9288"/>
                    <a:pt x="12704" y="9241"/>
                  </a:cubicBezTo>
                  <a:cubicBezTo>
                    <a:pt x="12835" y="9157"/>
                    <a:pt x="12943" y="9050"/>
                    <a:pt x="13014" y="8919"/>
                  </a:cubicBezTo>
                  <a:cubicBezTo>
                    <a:pt x="13017" y="8916"/>
                    <a:pt x="13020" y="8915"/>
                    <a:pt x="13022" y="8915"/>
                  </a:cubicBezTo>
                  <a:cubicBezTo>
                    <a:pt x="13029" y="8915"/>
                    <a:pt x="13029" y="8928"/>
                    <a:pt x="13002" y="8955"/>
                  </a:cubicBezTo>
                  <a:cubicBezTo>
                    <a:pt x="13014" y="8955"/>
                    <a:pt x="13145" y="8765"/>
                    <a:pt x="13145" y="8764"/>
                  </a:cubicBezTo>
                  <a:lnTo>
                    <a:pt x="13145" y="8764"/>
                  </a:lnTo>
                  <a:lnTo>
                    <a:pt x="13133" y="8824"/>
                  </a:lnTo>
                  <a:cubicBezTo>
                    <a:pt x="13133" y="8824"/>
                    <a:pt x="13181" y="8741"/>
                    <a:pt x="13216" y="8657"/>
                  </a:cubicBezTo>
                  <a:cubicBezTo>
                    <a:pt x="13252" y="8574"/>
                    <a:pt x="13288" y="8479"/>
                    <a:pt x="13288" y="8479"/>
                  </a:cubicBezTo>
                  <a:lnTo>
                    <a:pt x="13300" y="8503"/>
                  </a:lnTo>
                  <a:cubicBezTo>
                    <a:pt x="13371" y="8395"/>
                    <a:pt x="13419" y="8253"/>
                    <a:pt x="13490" y="8098"/>
                  </a:cubicBezTo>
                  <a:cubicBezTo>
                    <a:pt x="13538" y="7943"/>
                    <a:pt x="13586" y="7764"/>
                    <a:pt x="13609" y="7621"/>
                  </a:cubicBezTo>
                  <a:lnTo>
                    <a:pt x="13609" y="7669"/>
                  </a:lnTo>
                  <a:cubicBezTo>
                    <a:pt x="13633" y="7491"/>
                    <a:pt x="13645" y="7419"/>
                    <a:pt x="13657" y="7348"/>
                  </a:cubicBezTo>
                  <a:cubicBezTo>
                    <a:pt x="13669" y="7276"/>
                    <a:pt x="13681" y="7217"/>
                    <a:pt x="13681" y="7086"/>
                  </a:cubicBezTo>
                  <a:cubicBezTo>
                    <a:pt x="13681" y="7098"/>
                    <a:pt x="13681" y="7110"/>
                    <a:pt x="13681" y="7110"/>
                  </a:cubicBezTo>
                  <a:cubicBezTo>
                    <a:pt x="13681" y="7110"/>
                    <a:pt x="13691" y="6923"/>
                    <a:pt x="13683" y="6889"/>
                  </a:cubicBezTo>
                  <a:lnTo>
                    <a:pt x="13683" y="6889"/>
                  </a:lnTo>
                  <a:lnTo>
                    <a:pt x="13705" y="6931"/>
                  </a:lnTo>
                  <a:cubicBezTo>
                    <a:pt x="13674" y="6787"/>
                    <a:pt x="13705" y="6529"/>
                    <a:pt x="13699" y="6529"/>
                  </a:cubicBezTo>
                  <a:lnTo>
                    <a:pt x="13699" y="6529"/>
                  </a:lnTo>
                  <a:cubicBezTo>
                    <a:pt x="13698" y="6529"/>
                    <a:pt x="13696" y="6535"/>
                    <a:pt x="13693" y="6550"/>
                  </a:cubicBezTo>
                  <a:cubicBezTo>
                    <a:pt x="13657" y="6455"/>
                    <a:pt x="13597" y="6300"/>
                    <a:pt x="13574" y="6276"/>
                  </a:cubicBezTo>
                  <a:cubicBezTo>
                    <a:pt x="13514" y="6038"/>
                    <a:pt x="13586" y="6217"/>
                    <a:pt x="13550" y="6062"/>
                  </a:cubicBezTo>
                  <a:cubicBezTo>
                    <a:pt x="13490" y="5883"/>
                    <a:pt x="13455" y="5871"/>
                    <a:pt x="13371" y="5645"/>
                  </a:cubicBezTo>
                  <a:lnTo>
                    <a:pt x="13383" y="5645"/>
                  </a:lnTo>
                  <a:cubicBezTo>
                    <a:pt x="13324" y="5550"/>
                    <a:pt x="13288" y="5478"/>
                    <a:pt x="13193" y="5359"/>
                  </a:cubicBezTo>
                  <a:lnTo>
                    <a:pt x="13193" y="5359"/>
                  </a:lnTo>
                  <a:lnTo>
                    <a:pt x="13228" y="5395"/>
                  </a:lnTo>
                  <a:cubicBezTo>
                    <a:pt x="13062" y="5193"/>
                    <a:pt x="13097" y="5097"/>
                    <a:pt x="12907" y="4990"/>
                  </a:cubicBezTo>
                  <a:cubicBezTo>
                    <a:pt x="12847" y="4895"/>
                    <a:pt x="12704" y="4764"/>
                    <a:pt x="12740" y="4740"/>
                  </a:cubicBezTo>
                  <a:cubicBezTo>
                    <a:pt x="12490" y="4538"/>
                    <a:pt x="12300" y="4395"/>
                    <a:pt x="12038" y="4252"/>
                  </a:cubicBezTo>
                  <a:cubicBezTo>
                    <a:pt x="12026" y="4169"/>
                    <a:pt x="11978" y="4216"/>
                    <a:pt x="11835" y="4085"/>
                  </a:cubicBezTo>
                  <a:lnTo>
                    <a:pt x="11835" y="4121"/>
                  </a:lnTo>
                  <a:cubicBezTo>
                    <a:pt x="11811" y="4109"/>
                    <a:pt x="11788" y="4097"/>
                    <a:pt x="11764" y="4085"/>
                  </a:cubicBezTo>
                  <a:cubicBezTo>
                    <a:pt x="11823" y="4026"/>
                    <a:pt x="11883" y="3978"/>
                    <a:pt x="11919" y="3931"/>
                  </a:cubicBezTo>
                  <a:cubicBezTo>
                    <a:pt x="11929" y="3914"/>
                    <a:pt x="11928" y="3908"/>
                    <a:pt x="11920" y="3908"/>
                  </a:cubicBezTo>
                  <a:cubicBezTo>
                    <a:pt x="11910" y="3908"/>
                    <a:pt x="11891" y="3917"/>
                    <a:pt x="11871" y="3931"/>
                  </a:cubicBezTo>
                  <a:cubicBezTo>
                    <a:pt x="11844" y="3949"/>
                    <a:pt x="11816" y="3974"/>
                    <a:pt x="11800" y="3974"/>
                  </a:cubicBezTo>
                  <a:cubicBezTo>
                    <a:pt x="11794" y="3974"/>
                    <a:pt x="11790" y="3972"/>
                    <a:pt x="11788" y="3966"/>
                  </a:cubicBezTo>
                  <a:cubicBezTo>
                    <a:pt x="11919" y="3847"/>
                    <a:pt x="11978" y="3776"/>
                    <a:pt x="12038" y="3704"/>
                  </a:cubicBezTo>
                  <a:cubicBezTo>
                    <a:pt x="12085" y="3633"/>
                    <a:pt x="12133" y="3573"/>
                    <a:pt x="12264" y="3514"/>
                  </a:cubicBezTo>
                  <a:lnTo>
                    <a:pt x="12264" y="3514"/>
                  </a:lnTo>
                  <a:lnTo>
                    <a:pt x="12192" y="3538"/>
                  </a:lnTo>
                  <a:cubicBezTo>
                    <a:pt x="12335" y="3430"/>
                    <a:pt x="12312" y="3442"/>
                    <a:pt x="12383" y="3371"/>
                  </a:cubicBezTo>
                  <a:lnTo>
                    <a:pt x="12383" y="3371"/>
                  </a:lnTo>
                  <a:cubicBezTo>
                    <a:pt x="12379" y="3390"/>
                    <a:pt x="12401" y="3399"/>
                    <a:pt x="12441" y="3399"/>
                  </a:cubicBezTo>
                  <a:cubicBezTo>
                    <a:pt x="12527" y="3399"/>
                    <a:pt x="12699" y="3354"/>
                    <a:pt x="12871" y="3264"/>
                  </a:cubicBezTo>
                  <a:cubicBezTo>
                    <a:pt x="12874" y="3255"/>
                    <a:pt x="12865" y="3252"/>
                    <a:pt x="12849" y="3252"/>
                  </a:cubicBezTo>
                  <a:cubicBezTo>
                    <a:pt x="12823" y="3252"/>
                    <a:pt x="12782" y="3259"/>
                    <a:pt x="12754" y="3259"/>
                  </a:cubicBezTo>
                  <a:cubicBezTo>
                    <a:pt x="12734" y="3259"/>
                    <a:pt x="12721" y="3255"/>
                    <a:pt x="12728" y="3240"/>
                  </a:cubicBezTo>
                  <a:cubicBezTo>
                    <a:pt x="12728" y="3240"/>
                    <a:pt x="12776" y="3216"/>
                    <a:pt x="12812" y="3192"/>
                  </a:cubicBezTo>
                  <a:cubicBezTo>
                    <a:pt x="12859" y="3180"/>
                    <a:pt x="12907" y="3157"/>
                    <a:pt x="12907" y="3157"/>
                  </a:cubicBezTo>
                  <a:cubicBezTo>
                    <a:pt x="12919" y="3157"/>
                    <a:pt x="12907" y="3169"/>
                    <a:pt x="12883" y="3180"/>
                  </a:cubicBezTo>
                  <a:cubicBezTo>
                    <a:pt x="13038" y="3109"/>
                    <a:pt x="13193" y="3121"/>
                    <a:pt x="13216" y="3061"/>
                  </a:cubicBezTo>
                  <a:lnTo>
                    <a:pt x="13407" y="3073"/>
                  </a:lnTo>
                  <a:lnTo>
                    <a:pt x="13335" y="3061"/>
                  </a:lnTo>
                  <a:cubicBezTo>
                    <a:pt x="13347" y="3038"/>
                    <a:pt x="13526" y="2966"/>
                    <a:pt x="13562" y="2942"/>
                  </a:cubicBezTo>
                  <a:cubicBezTo>
                    <a:pt x="13701" y="2878"/>
                    <a:pt x="13782" y="2870"/>
                    <a:pt x="13862" y="2870"/>
                  </a:cubicBezTo>
                  <a:cubicBezTo>
                    <a:pt x="13884" y="2870"/>
                    <a:pt x="13907" y="2871"/>
                    <a:pt x="13931" y="2871"/>
                  </a:cubicBezTo>
                  <a:cubicBezTo>
                    <a:pt x="13895" y="2859"/>
                    <a:pt x="13800" y="2835"/>
                    <a:pt x="13943" y="2788"/>
                  </a:cubicBezTo>
                  <a:cubicBezTo>
                    <a:pt x="13946" y="2805"/>
                    <a:pt x="13966" y="2811"/>
                    <a:pt x="13995" y="2811"/>
                  </a:cubicBezTo>
                  <a:cubicBezTo>
                    <a:pt x="14066" y="2811"/>
                    <a:pt x="14188" y="2776"/>
                    <a:pt x="14245" y="2776"/>
                  </a:cubicBezTo>
                  <a:cubicBezTo>
                    <a:pt x="14263" y="2776"/>
                    <a:pt x="14274" y="2779"/>
                    <a:pt x="14276" y="2788"/>
                  </a:cubicBezTo>
                  <a:cubicBezTo>
                    <a:pt x="14336" y="2764"/>
                    <a:pt x="14443" y="2764"/>
                    <a:pt x="14443" y="2740"/>
                  </a:cubicBezTo>
                  <a:lnTo>
                    <a:pt x="14443" y="2788"/>
                  </a:lnTo>
                  <a:cubicBezTo>
                    <a:pt x="14443" y="2716"/>
                    <a:pt x="14669" y="2680"/>
                    <a:pt x="14836" y="2633"/>
                  </a:cubicBezTo>
                  <a:lnTo>
                    <a:pt x="14836" y="2633"/>
                  </a:lnTo>
                  <a:cubicBezTo>
                    <a:pt x="14829" y="2658"/>
                    <a:pt x="14840" y="2667"/>
                    <a:pt x="14861" y="2667"/>
                  </a:cubicBezTo>
                  <a:cubicBezTo>
                    <a:pt x="14901" y="2667"/>
                    <a:pt x="14980" y="2636"/>
                    <a:pt x="15047" y="2636"/>
                  </a:cubicBezTo>
                  <a:cubicBezTo>
                    <a:pt x="15075" y="2636"/>
                    <a:pt x="15101" y="2641"/>
                    <a:pt x="15121" y="2657"/>
                  </a:cubicBezTo>
                  <a:cubicBezTo>
                    <a:pt x="15145" y="2597"/>
                    <a:pt x="15419" y="2585"/>
                    <a:pt x="15443" y="2526"/>
                  </a:cubicBezTo>
                  <a:cubicBezTo>
                    <a:pt x="15464" y="2522"/>
                    <a:pt x="15482" y="2520"/>
                    <a:pt x="15497" y="2520"/>
                  </a:cubicBezTo>
                  <a:cubicBezTo>
                    <a:pt x="15575" y="2520"/>
                    <a:pt x="15580" y="2563"/>
                    <a:pt x="15610" y="2573"/>
                  </a:cubicBezTo>
                  <a:lnTo>
                    <a:pt x="15669" y="2549"/>
                  </a:lnTo>
                  <a:cubicBezTo>
                    <a:pt x="15683" y="2552"/>
                    <a:pt x="15705" y="2553"/>
                    <a:pt x="15731" y="2553"/>
                  </a:cubicBezTo>
                  <a:cubicBezTo>
                    <a:pt x="15837" y="2553"/>
                    <a:pt x="16022" y="2538"/>
                    <a:pt x="16145" y="2538"/>
                  </a:cubicBezTo>
                  <a:lnTo>
                    <a:pt x="16276" y="2466"/>
                  </a:lnTo>
                  <a:lnTo>
                    <a:pt x="16336" y="2478"/>
                  </a:lnTo>
                  <a:cubicBezTo>
                    <a:pt x="16348" y="2466"/>
                    <a:pt x="16467" y="2442"/>
                    <a:pt x="16395" y="2430"/>
                  </a:cubicBezTo>
                  <a:lnTo>
                    <a:pt x="16467" y="2418"/>
                  </a:lnTo>
                  <a:cubicBezTo>
                    <a:pt x="16467" y="2359"/>
                    <a:pt x="16574" y="2383"/>
                    <a:pt x="16717" y="2347"/>
                  </a:cubicBezTo>
                  <a:cubicBezTo>
                    <a:pt x="16753" y="2359"/>
                    <a:pt x="16753" y="2371"/>
                    <a:pt x="16717" y="2383"/>
                  </a:cubicBezTo>
                  <a:cubicBezTo>
                    <a:pt x="16727" y="2381"/>
                    <a:pt x="16735" y="2380"/>
                    <a:pt x="16742" y="2380"/>
                  </a:cubicBezTo>
                  <a:cubicBezTo>
                    <a:pt x="16782" y="2380"/>
                    <a:pt x="16772" y="2407"/>
                    <a:pt x="16809" y="2418"/>
                  </a:cubicBezTo>
                  <a:lnTo>
                    <a:pt x="16809" y="2418"/>
                  </a:lnTo>
                  <a:cubicBezTo>
                    <a:pt x="16765" y="2402"/>
                    <a:pt x="17070" y="2287"/>
                    <a:pt x="16860" y="2287"/>
                  </a:cubicBezTo>
                  <a:cubicBezTo>
                    <a:pt x="16848" y="2264"/>
                    <a:pt x="16967" y="2228"/>
                    <a:pt x="17038" y="2228"/>
                  </a:cubicBezTo>
                  <a:lnTo>
                    <a:pt x="17086" y="2276"/>
                  </a:lnTo>
                  <a:lnTo>
                    <a:pt x="17169" y="2216"/>
                  </a:lnTo>
                  <a:cubicBezTo>
                    <a:pt x="17200" y="2210"/>
                    <a:pt x="17228" y="2208"/>
                    <a:pt x="17252" y="2208"/>
                  </a:cubicBezTo>
                  <a:cubicBezTo>
                    <a:pt x="17308" y="2208"/>
                    <a:pt x="17351" y="2219"/>
                    <a:pt x="17402" y="2219"/>
                  </a:cubicBezTo>
                  <a:cubicBezTo>
                    <a:pt x="17415" y="2219"/>
                    <a:pt x="17429" y="2218"/>
                    <a:pt x="17443" y="2216"/>
                  </a:cubicBezTo>
                  <a:lnTo>
                    <a:pt x="17443" y="2216"/>
                  </a:lnTo>
                  <a:cubicBezTo>
                    <a:pt x="17361" y="2237"/>
                    <a:pt x="17262" y="2319"/>
                    <a:pt x="17402" y="2319"/>
                  </a:cubicBezTo>
                  <a:cubicBezTo>
                    <a:pt x="17425" y="2319"/>
                    <a:pt x="17454" y="2316"/>
                    <a:pt x="17491" y="2311"/>
                  </a:cubicBezTo>
                  <a:lnTo>
                    <a:pt x="17491" y="2311"/>
                  </a:lnTo>
                  <a:cubicBezTo>
                    <a:pt x="17360" y="2335"/>
                    <a:pt x="17288" y="2371"/>
                    <a:pt x="17229" y="2395"/>
                  </a:cubicBezTo>
                  <a:cubicBezTo>
                    <a:pt x="17242" y="2391"/>
                    <a:pt x="17253" y="2390"/>
                    <a:pt x="17261" y="2390"/>
                  </a:cubicBezTo>
                  <a:cubicBezTo>
                    <a:pt x="17282" y="2390"/>
                    <a:pt x="17281" y="2401"/>
                    <a:pt x="17229" y="2418"/>
                  </a:cubicBezTo>
                  <a:cubicBezTo>
                    <a:pt x="17419" y="2383"/>
                    <a:pt x="17288" y="2383"/>
                    <a:pt x="17479" y="2359"/>
                  </a:cubicBezTo>
                  <a:cubicBezTo>
                    <a:pt x="17479" y="2407"/>
                    <a:pt x="17538" y="2407"/>
                    <a:pt x="17705" y="2407"/>
                  </a:cubicBezTo>
                  <a:lnTo>
                    <a:pt x="17574" y="2383"/>
                  </a:lnTo>
                  <a:cubicBezTo>
                    <a:pt x="17586" y="2383"/>
                    <a:pt x="17586" y="2371"/>
                    <a:pt x="17598" y="2371"/>
                  </a:cubicBezTo>
                  <a:cubicBezTo>
                    <a:pt x="17550" y="2371"/>
                    <a:pt x="17538" y="2371"/>
                    <a:pt x="17526" y="2347"/>
                  </a:cubicBezTo>
                  <a:cubicBezTo>
                    <a:pt x="17558" y="2347"/>
                    <a:pt x="17698" y="2283"/>
                    <a:pt x="17757" y="2283"/>
                  </a:cubicBezTo>
                  <a:cubicBezTo>
                    <a:pt x="17758" y="2283"/>
                    <a:pt x="17759" y="2283"/>
                    <a:pt x="17761" y="2283"/>
                  </a:cubicBezTo>
                  <a:lnTo>
                    <a:pt x="17761" y="2283"/>
                  </a:lnTo>
                  <a:cubicBezTo>
                    <a:pt x="17605" y="2236"/>
                    <a:pt x="18106" y="2180"/>
                    <a:pt x="17979" y="2157"/>
                  </a:cubicBezTo>
                  <a:cubicBezTo>
                    <a:pt x="17995" y="2148"/>
                    <a:pt x="18063" y="2134"/>
                    <a:pt x="18111" y="2134"/>
                  </a:cubicBezTo>
                  <a:cubicBezTo>
                    <a:pt x="18132" y="2134"/>
                    <a:pt x="18150" y="2137"/>
                    <a:pt x="18158" y="2145"/>
                  </a:cubicBezTo>
                  <a:cubicBezTo>
                    <a:pt x="17991" y="2204"/>
                    <a:pt x="18288" y="2180"/>
                    <a:pt x="18265" y="2204"/>
                  </a:cubicBezTo>
                  <a:cubicBezTo>
                    <a:pt x="18324" y="2180"/>
                    <a:pt x="18134" y="2192"/>
                    <a:pt x="18205" y="2168"/>
                  </a:cubicBezTo>
                  <a:cubicBezTo>
                    <a:pt x="18245" y="2158"/>
                    <a:pt x="18284" y="2155"/>
                    <a:pt x="18319" y="2155"/>
                  </a:cubicBezTo>
                  <a:cubicBezTo>
                    <a:pt x="18367" y="2155"/>
                    <a:pt x="18409" y="2162"/>
                    <a:pt x="18443" y="2168"/>
                  </a:cubicBezTo>
                  <a:lnTo>
                    <a:pt x="18396" y="2180"/>
                  </a:lnTo>
                  <a:lnTo>
                    <a:pt x="18550" y="2180"/>
                  </a:lnTo>
                  <a:cubicBezTo>
                    <a:pt x="18574" y="2145"/>
                    <a:pt x="18396" y="2168"/>
                    <a:pt x="18539" y="2133"/>
                  </a:cubicBezTo>
                  <a:cubicBezTo>
                    <a:pt x="18569" y="2133"/>
                    <a:pt x="18670" y="2106"/>
                    <a:pt x="18698" y="2106"/>
                  </a:cubicBezTo>
                  <a:cubicBezTo>
                    <a:pt x="18703" y="2106"/>
                    <a:pt x="18705" y="2107"/>
                    <a:pt x="18705" y="2109"/>
                  </a:cubicBezTo>
                  <a:cubicBezTo>
                    <a:pt x="18646" y="2157"/>
                    <a:pt x="18705" y="2192"/>
                    <a:pt x="18586" y="2216"/>
                  </a:cubicBezTo>
                  <a:cubicBezTo>
                    <a:pt x="18681" y="2204"/>
                    <a:pt x="19003" y="2145"/>
                    <a:pt x="18860" y="2121"/>
                  </a:cubicBezTo>
                  <a:cubicBezTo>
                    <a:pt x="18860" y="2121"/>
                    <a:pt x="18896" y="2109"/>
                    <a:pt x="18920" y="2109"/>
                  </a:cubicBezTo>
                  <a:cubicBezTo>
                    <a:pt x="18955" y="2097"/>
                    <a:pt x="18979" y="2097"/>
                    <a:pt x="18979" y="2097"/>
                  </a:cubicBezTo>
                  <a:cubicBezTo>
                    <a:pt x="18908" y="2097"/>
                    <a:pt x="18693" y="2097"/>
                    <a:pt x="18920" y="2049"/>
                  </a:cubicBezTo>
                  <a:lnTo>
                    <a:pt x="19074" y="1978"/>
                  </a:lnTo>
                  <a:lnTo>
                    <a:pt x="19158" y="1990"/>
                  </a:lnTo>
                  <a:cubicBezTo>
                    <a:pt x="19146" y="1978"/>
                    <a:pt x="19170" y="1954"/>
                    <a:pt x="19229" y="1942"/>
                  </a:cubicBezTo>
                  <a:cubicBezTo>
                    <a:pt x="19253" y="1954"/>
                    <a:pt x="19312" y="1942"/>
                    <a:pt x="19312" y="1966"/>
                  </a:cubicBezTo>
                  <a:cubicBezTo>
                    <a:pt x="19479" y="1918"/>
                    <a:pt x="19455" y="1906"/>
                    <a:pt x="19479" y="1883"/>
                  </a:cubicBezTo>
                  <a:cubicBezTo>
                    <a:pt x="19522" y="1872"/>
                    <a:pt x="19553" y="1866"/>
                    <a:pt x="19570" y="1866"/>
                  </a:cubicBezTo>
                  <a:cubicBezTo>
                    <a:pt x="19592" y="1866"/>
                    <a:pt x="19594" y="1875"/>
                    <a:pt x="19574" y="1895"/>
                  </a:cubicBezTo>
                  <a:cubicBezTo>
                    <a:pt x="19670" y="1871"/>
                    <a:pt x="19801" y="1823"/>
                    <a:pt x="19908" y="1799"/>
                  </a:cubicBezTo>
                  <a:lnTo>
                    <a:pt x="19908" y="1799"/>
                  </a:lnTo>
                  <a:cubicBezTo>
                    <a:pt x="19896" y="1847"/>
                    <a:pt x="19872" y="1895"/>
                    <a:pt x="19848" y="1930"/>
                  </a:cubicBezTo>
                  <a:cubicBezTo>
                    <a:pt x="19872" y="1966"/>
                    <a:pt x="19860" y="1990"/>
                    <a:pt x="19860" y="2014"/>
                  </a:cubicBezTo>
                  <a:lnTo>
                    <a:pt x="19801" y="1978"/>
                  </a:lnTo>
                  <a:lnTo>
                    <a:pt x="19812" y="2002"/>
                  </a:lnTo>
                  <a:lnTo>
                    <a:pt x="19812" y="2002"/>
                  </a:lnTo>
                  <a:lnTo>
                    <a:pt x="19805" y="1997"/>
                  </a:lnTo>
                  <a:lnTo>
                    <a:pt x="19805" y="1997"/>
                  </a:lnTo>
                  <a:cubicBezTo>
                    <a:pt x="19807" y="1998"/>
                    <a:pt x="19809" y="2000"/>
                    <a:pt x="19812" y="2002"/>
                  </a:cubicBezTo>
                  <a:cubicBezTo>
                    <a:pt x="19810" y="2000"/>
                    <a:pt x="19807" y="2000"/>
                    <a:pt x="19804" y="2000"/>
                  </a:cubicBezTo>
                  <a:cubicBezTo>
                    <a:pt x="19793" y="2000"/>
                    <a:pt x="19782" y="2009"/>
                    <a:pt x="19773" y="2009"/>
                  </a:cubicBezTo>
                  <a:cubicBezTo>
                    <a:pt x="19765" y="2009"/>
                    <a:pt x="19758" y="2002"/>
                    <a:pt x="19753" y="1978"/>
                  </a:cubicBezTo>
                  <a:cubicBezTo>
                    <a:pt x="19753" y="1978"/>
                    <a:pt x="19712" y="2039"/>
                    <a:pt x="19706" y="2039"/>
                  </a:cubicBezTo>
                  <a:cubicBezTo>
                    <a:pt x="19706" y="2039"/>
                    <a:pt x="19705" y="2038"/>
                    <a:pt x="19705" y="2037"/>
                  </a:cubicBezTo>
                  <a:lnTo>
                    <a:pt x="19705" y="2037"/>
                  </a:lnTo>
                  <a:cubicBezTo>
                    <a:pt x="19693" y="2061"/>
                    <a:pt x="19753" y="2085"/>
                    <a:pt x="19729" y="2085"/>
                  </a:cubicBezTo>
                  <a:cubicBezTo>
                    <a:pt x="19705" y="2085"/>
                    <a:pt x="19717" y="2073"/>
                    <a:pt x="19693" y="2061"/>
                  </a:cubicBezTo>
                  <a:lnTo>
                    <a:pt x="19693" y="2061"/>
                  </a:lnTo>
                  <a:cubicBezTo>
                    <a:pt x="19622" y="2085"/>
                    <a:pt x="19765" y="2192"/>
                    <a:pt x="19717" y="2216"/>
                  </a:cubicBezTo>
                  <a:cubicBezTo>
                    <a:pt x="19717" y="2224"/>
                    <a:pt x="19717" y="2232"/>
                    <a:pt x="19717" y="2240"/>
                  </a:cubicBezTo>
                  <a:cubicBezTo>
                    <a:pt x="19727" y="2244"/>
                    <a:pt x="19733" y="2246"/>
                    <a:pt x="19737" y="2246"/>
                  </a:cubicBezTo>
                  <a:cubicBezTo>
                    <a:pt x="19751" y="2246"/>
                    <a:pt x="19712" y="2214"/>
                    <a:pt x="19731" y="2214"/>
                  </a:cubicBezTo>
                  <a:cubicBezTo>
                    <a:pt x="19733" y="2214"/>
                    <a:pt x="19737" y="2215"/>
                    <a:pt x="19741" y="2216"/>
                  </a:cubicBezTo>
                  <a:cubicBezTo>
                    <a:pt x="19777" y="2252"/>
                    <a:pt x="19753" y="2252"/>
                    <a:pt x="19789" y="2276"/>
                  </a:cubicBezTo>
                  <a:cubicBezTo>
                    <a:pt x="19765" y="2276"/>
                    <a:pt x="19789" y="2299"/>
                    <a:pt x="19789" y="2311"/>
                  </a:cubicBezTo>
                  <a:cubicBezTo>
                    <a:pt x="19782" y="2310"/>
                    <a:pt x="19776" y="2309"/>
                    <a:pt x="19771" y="2309"/>
                  </a:cubicBezTo>
                  <a:cubicBezTo>
                    <a:pt x="19748" y="2309"/>
                    <a:pt x="19746" y="2326"/>
                    <a:pt x="19723" y="2326"/>
                  </a:cubicBezTo>
                  <a:cubicBezTo>
                    <a:pt x="19718" y="2326"/>
                    <a:pt x="19712" y="2325"/>
                    <a:pt x="19705" y="2323"/>
                  </a:cubicBezTo>
                  <a:lnTo>
                    <a:pt x="19705" y="2323"/>
                  </a:lnTo>
                  <a:cubicBezTo>
                    <a:pt x="19717" y="2335"/>
                    <a:pt x="19765" y="2371"/>
                    <a:pt x="19753" y="2395"/>
                  </a:cubicBezTo>
                  <a:cubicBezTo>
                    <a:pt x="19705" y="2383"/>
                    <a:pt x="19717" y="2371"/>
                    <a:pt x="19693" y="2371"/>
                  </a:cubicBezTo>
                  <a:lnTo>
                    <a:pt x="19717" y="2395"/>
                  </a:lnTo>
                  <a:cubicBezTo>
                    <a:pt x="19714" y="2398"/>
                    <a:pt x="19711" y="2400"/>
                    <a:pt x="19709" y="2400"/>
                  </a:cubicBezTo>
                  <a:cubicBezTo>
                    <a:pt x="19704" y="2400"/>
                    <a:pt x="19702" y="2391"/>
                    <a:pt x="19693" y="2383"/>
                  </a:cubicBezTo>
                  <a:lnTo>
                    <a:pt x="19693" y="2383"/>
                  </a:lnTo>
                  <a:cubicBezTo>
                    <a:pt x="19682" y="2395"/>
                    <a:pt x="19717" y="2418"/>
                    <a:pt x="19693" y="2430"/>
                  </a:cubicBezTo>
                  <a:lnTo>
                    <a:pt x="19670" y="2395"/>
                  </a:lnTo>
                  <a:lnTo>
                    <a:pt x="19670" y="2395"/>
                  </a:lnTo>
                  <a:cubicBezTo>
                    <a:pt x="19682" y="2418"/>
                    <a:pt x="19670" y="2418"/>
                    <a:pt x="19658" y="2430"/>
                  </a:cubicBezTo>
                  <a:cubicBezTo>
                    <a:pt x="19646" y="2430"/>
                    <a:pt x="19646" y="2418"/>
                    <a:pt x="19658" y="2418"/>
                  </a:cubicBezTo>
                  <a:cubicBezTo>
                    <a:pt x="19648" y="2414"/>
                    <a:pt x="19642" y="2412"/>
                    <a:pt x="19639" y="2412"/>
                  </a:cubicBezTo>
                  <a:cubicBezTo>
                    <a:pt x="19627" y="2412"/>
                    <a:pt x="19658" y="2442"/>
                    <a:pt x="19658" y="2442"/>
                  </a:cubicBezTo>
                  <a:cubicBezTo>
                    <a:pt x="19670" y="2454"/>
                    <a:pt x="19682" y="2442"/>
                    <a:pt x="19705" y="2466"/>
                  </a:cubicBezTo>
                  <a:cubicBezTo>
                    <a:pt x="19695" y="2466"/>
                    <a:pt x="19720" y="2492"/>
                    <a:pt x="19705" y="2492"/>
                  </a:cubicBezTo>
                  <a:cubicBezTo>
                    <a:pt x="19702" y="2492"/>
                    <a:pt x="19699" y="2492"/>
                    <a:pt x="19693" y="2490"/>
                  </a:cubicBezTo>
                  <a:lnTo>
                    <a:pt x="19670" y="2466"/>
                  </a:lnTo>
                  <a:lnTo>
                    <a:pt x="19670" y="2466"/>
                  </a:lnTo>
                  <a:cubicBezTo>
                    <a:pt x="19682" y="2502"/>
                    <a:pt x="19705" y="2502"/>
                    <a:pt x="19682" y="2514"/>
                  </a:cubicBezTo>
                  <a:lnTo>
                    <a:pt x="19682" y="2514"/>
                  </a:lnTo>
                  <a:cubicBezTo>
                    <a:pt x="19682" y="2514"/>
                    <a:pt x="19670" y="2502"/>
                    <a:pt x="19670" y="2502"/>
                  </a:cubicBezTo>
                  <a:lnTo>
                    <a:pt x="19670" y="2502"/>
                  </a:lnTo>
                  <a:cubicBezTo>
                    <a:pt x="19693" y="2538"/>
                    <a:pt x="19658" y="2538"/>
                    <a:pt x="19634" y="2549"/>
                  </a:cubicBezTo>
                  <a:cubicBezTo>
                    <a:pt x="19646" y="2561"/>
                    <a:pt x="19658" y="2573"/>
                    <a:pt x="19658" y="2573"/>
                  </a:cubicBezTo>
                  <a:cubicBezTo>
                    <a:pt x="19682" y="2573"/>
                    <a:pt x="19693" y="2585"/>
                    <a:pt x="19717" y="2597"/>
                  </a:cubicBezTo>
                  <a:cubicBezTo>
                    <a:pt x="19713" y="2596"/>
                    <a:pt x="19709" y="2596"/>
                    <a:pt x="19706" y="2596"/>
                  </a:cubicBezTo>
                  <a:cubicBezTo>
                    <a:pt x="19672" y="2596"/>
                    <a:pt x="19750" y="2657"/>
                    <a:pt x="19717" y="2657"/>
                  </a:cubicBezTo>
                  <a:cubicBezTo>
                    <a:pt x="19705" y="2645"/>
                    <a:pt x="19682" y="2633"/>
                    <a:pt x="19705" y="2633"/>
                  </a:cubicBezTo>
                  <a:cubicBezTo>
                    <a:pt x="19658" y="2597"/>
                    <a:pt x="19622" y="2573"/>
                    <a:pt x="19610" y="2549"/>
                  </a:cubicBezTo>
                  <a:cubicBezTo>
                    <a:pt x="19610" y="2558"/>
                    <a:pt x="19610" y="2566"/>
                    <a:pt x="19606" y="2566"/>
                  </a:cubicBezTo>
                  <a:cubicBezTo>
                    <a:pt x="19604" y="2566"/>
                    <a:pt x="19602" y="2565"/>
                    <a:pt x="19598" y="2561"/>
                  </a:cubicBezTo>
                  <a:lnTo>
                    <a:pt x="19598" y="2561"/>
                  </a:lnTo>
                  <a:lnTo>
                    <a:pt x="19634" y="2597"/>
                  </a:lnTo>
                  <a:cubicBezTo>
                    <a:pt x="19634" y="2597"/>
                    <a:pt x="19634" y="2597"/>
                    <a:pt x="19634" y="2609"/>
                  </a:cubicBezTo>
                  <a:cubicBezTo>
                    <a:pt x="19658" y="2621"/>
                    <a:pt x="19682" y="2621"/>
                    <a:pt x="19693" y="2645"/>
                  </a:cubicBezTo>
                  <a:cubicBezTo>
                    <a:pt x="19696" y="2650"/>
                    <a:pt x="19695" y="2651"/>
                    <a:pt x="19693" y="2651"/>
                  </a:cubicBezTo>
                  <a:cubicBezTo>
                    <a:pt x="19685" y="2651"/>
                    <a:pt x="19658" y="2631"/>
                    <a:pt x="19656" y="2631"/>
                  </a:cubicBezTo>
                  <a:lnTo>
                    <a:pt x="19656" y="2631"/>
                  </a:lnTo>
                  <a:cubicBezTo>
                    <a:pt x="19656" y="2631"/>
                    <a:pt x="19656" y="2631"/>
                    <a:pt x="19658" y="2633"/>
                  </a:cubicBezTo>
                  <a:cubicBezTo>
                    <a:pt x="19670" y="2668"/>
                    <a:pt x="19705" y="2668"/>
                    <a:pt x="19682" y="2680"/>
                  </a:cubicBezTo>
                  <a:cubicBezTo>
                    <a:pt x="19682" y="2680"/>
                    <a:pt x="19675" y="2674"/>
                    <a:pt x="19676" y="2670"/>
                  </a:cubicBezTo>
                  <a:lnTo>
                    <a:pt x="19676" y="2670"/>
                  </a:lnTo>
                  <a:cubicBezTo>
                    <a:pt x="19657" y="2679"/>
                    <a:pt x="19659" y="2691"/>
                    <a:pt x="19646" y="2691"/>
                  </a:cubicBezTo>
                  <a:cubicBezTo>
                    <a:pt x="19639" y="2691"/>
                    <a:pt x="19629" y="2688"/>
                    <a:pt x="19610" y="2680"/>
                  </a:cubicBezTo>
                  <a:cubicBezTo>
                    <a:pt x="19598" y="2669"/>
                    <a:pt x="19587" y="2669"/>
                    <a:pt x="19586" y="2657"/>
                  </a:cubicBezTo>
                  <a:lnTo>
                    <a:pt x="19586" y="2657"/>
                  </a:lnTo>
                  <a:cubicBezTo>
                    <a:pt x="19589" y="2660"/>
                    <a:pt x="19593" y="2663"/>
                    <a:pt x="19598" y="2668"/>
                  </a:cubicBezTo>
                  <a:lnTo>
                    <a:pt x="19586" y="2657"/>
                  </a:lnTo>
                  <a:lnTo>
                    <a:pt x="19586" y="2657"/>
                  </a:lnTo>
                  <a:cubicBezTo>
                    <a:pt x="19586" y="2657"/>
                    <a:pt x="19586" y="2657"/>
                    <a:pt x="19586" y="2657"/>
                  </a:cubicBezTo>
                  <a:lnTo>
                    <a:pt x="19586" y="2657"/>
                  </a:lnTo>
                  <a:cubicBezTo>
                    <a:pt x="19584" y="2655"/>
                    <a:pt x="19582" y="2655"/>
                    <a:pt x="19581" y="2655"/>
                  </a:cubicBezTo>
                  <a:cubicBezTo>
                    <a:pt x="19578" y="2655"/>
                    <a:pt x="19580" y="2664"/>
                    <a:pt x="19571" y="2664"/>
                  </a:cubicBezTo>
                  <a:cubicBezTo>
                    <a:pt x="19570" y="2664"/>
                    <a:pt x="19567" y="2663"/>
                    <a:pt x="19564" y="2662"/>
                  </a:cubicBezTo>
                  <a:lnTo>
                    <a:pt x="19564" y="2662"/>
                  </a:lnTo>
                  <a:cubicBezTo>
                    <a:pt x="19582" y="2672"/>
                    <a:pt x="19572" y="2682"/>
                    <a:pt x="19562" y="2692"/>
                  </a:cubicBezTo>
                  <a:lnTo>
                    <a:pt x="19598" y="2704"/>
                  </a:lnTo>
                  <a:cubicBezTo>
                    <a:pt x="19621" y="2727"/>
                    <a:pt x="19626" y="2734"/>
                    <a:pt x="19621" y="2734"/>
                  </a:cubicBezTo>
                  <a:cubicBezTo>
                    <a:pt x="19611" y="2734"/>
                    <a:pt x="19555" y="2697"/>
                    <a:pt x="19534" y="2697"/>
                  </a:cubicBezTo>
                  <a:cubicBezTo>
                    <a:pt x="19530" y="2697"/>
                    <a:pt x="19527" y="2699"/>
                    <a:pt x="19527" y="2704"/>
                  </a:cubicBezTo>
                  <a:cubicBezTo>
                    <a:pt x="19533" y="2716"/>
                    <a:pt x="19536" y="2716"/>
                    <a:pt x="19539" y="2716"/>
                  </a:cubicBezTo>
                  <a:cubicBezTo>
                    <a:pt x="19542" y="2716"/>
                    <a:pt x="19545" y="2716"/>
                    <a:pt x="19551" y="2728"/>
                  </a:cubicBezTo>
                  <a:cubicBezTo>
                    <a:pt x="19546" y="2728"/>
                    <a:pt x="19539" y="2726"/>
                    <a:pt x="19533" y="2726"/>
                  </a:cubicBezTo>
                  <a:cubicBezTo>
                    <a:pt x="19523" y="2726"/>
                    <a:pt x="19515" y="2730"/>
                    <a:pt x="19515" y="2752"/>
                  </a:cubicBezTo>
                  <a:cubicBezTo>
                    <a:pt x="19503" y="2740"/>
                    <a:pt x="19479" y="2740"/>
                    <a:pt x="19443" y="2728"/>
                  </a:cubicBezTo>
                  <a:cubicBezTo>
                    <a:pt x="19443" y="2752"/>
                    <a:pt x="19408" y="2752"/>
                    <a:pt x="19443" y="2776"/>
                  </a:cubicBezTo>
                  <a:cubicBezTo>
                    <a:pt x="19479" y="2776"/>
                    <a:pt x="19408" y="2740"/>
                    <a:pt x="19467" y="2740"/>
                  </a:cubicBezTo>
                  <a:lnTo>
                    <a:pt x="19503" y="2764"/>
                  </a:lnTo>
                  <a:cubicBezTo>
                    <a:pt x="19491" y="2776"/>
                    <a:pt x="19503" y="2811"/>
                    <a:pt x="19479" y="2811"/>
                  </a:cubicBezTo>
                  <a:cubicBezTo>
                    <a:pt x="19491" y="2811"/>
                    <a:pt x="19503" y="2823"/>
                    <a:pt x="19515" y="2823"/>
                  </a:cubicBezTo>
                  <a:cubicBezTo>
                    <a:pt x="19515" y="2847"/>
                    <a:pt x="19551" y="2883"/>
                    <a:pt x="19527" y="2895"/>
                  </a:cubicBezTo>
                  <a:cubicBezTo>
                    <a:pt x="19491" y="2883"/>
                    <a:pt x="19503" y="2871"/>
                    <a:pt x="19503" y="2859"/>
                  </a:cubicBezTo>
                  <a:cubicBezTo>
                    <a:pt x="19467" y="2859"/>
                    <a:pt x="19491" y="2871"/>
                    <a:pt x="19479" y="2883"/>
                  </a:cubicBezTo>
                  <a:cubicBezTo>
                    <a:pt x="19443" y="2871"/>
                    <a:pt x="19479" y="2871"/>
                    <a:pt x="19455" y="2859"/>
                  </a:cubicBezTo>
                  <a:lnTo>
                    <a:pt x="19455" y="2859"/>
                  </a:lnTo>
                  <a:lnTo>
                    <a:pt x="19455" y="2883"/>
                  </a:lnTo>
                  <a:lnTo>
                    <a:pt x="19443" y="2883"/>
                  </a:lnTo>
                  <a:cubicBezTo>
                    <a:pt x="19491" y="2907"/>
                    <a:pt x="19431" y="2895"/>
                    <a:pt x="19443" y="2919"/>
                  </a:cubicBezTo>
                  <a:cubicBezTo>
                    <a:pt x="19431" y="2954"/>
                    <a:pt x="19491" y="2990"/>
                    <a:pt x="19527" y="3026"/>
                  </a:cubicBezTo>
                  <a:cubicBezTo>
                    <a:pt x="19503" y="3026"/>
                    <a:pt x="19491" y="3026"/>
                    <a:pt x="19479" y="3014"/>
                  </a:cubicBezTo>
                  <a:cubicBezTo>
                    <a:pt x="19515" y="3014"/>
                    <a:pt x="19491" y="3014"/>
                    <a:pt x="19479" y="3002"/>
                  </a:cubicBezTo>
                  <a:cubicBezTo>
                    <a:pt x="19479" y="3005"/>
                    <a:pt x="19474" y="3007"/>
                    <a:pt x="19466" y="3007"/>
                  </a:cubicBezTo>
                  <a:cubicBezTo>
                    <a:pt x="19447" y="3007"/>
                    <a:pt x="19413" y="2998"/>
                    <a:pt x="19396" y="2990"/>
                  </a:cubicBezTo>
                  <a:lnTo>
                    <a:pt x="19396" y="2990"/>
                  </a:lnTo>
                  <a:cubicBezTo>
                    <a:pt x="19402" y="3002"/>
                    <a:pt x="19411" y="3002"/>
                    <a:pt x="19420" y="3002"/>
                  </a:cubicBezTo>
                  <a:cubicBezTo>
                    <a:pt x="19428" y="3002"/>
                    <a:pt x="19437" y="3002"/>
                    <a:pt x="19443" y="3014"/>
                  </a:cubicBezTo>
                  <a:lnTo>
                    <a:pt x="19420" y="3038"/>
                  </a:lnTo>
                  <a:cubicBezTo>
                    <a:pt x="19455" y="3038"/>
                    <a:pt x="19467" y="3038"/>
                    <a:pt x="19479" y="3061"/>
                  </a:cubicBezTo>
                  <a:cubicBezTo>
                    <a:pt x="19479" y="3073"/>
                    <a:pt x="19467" y="3073"/>
                    <a:pt x="19467" y="3085"/>
                  </a:cubicBezTo>
                  <a:cubicBezTo>
                    <a:pt x="19455" y="3085"/>
                    <a:pt x="19420" y="3073"/>
                    <a:pt x="19431" y="3061"/>
                  </a:cubicBezTo>
                  <a:lnTo>
                    <a:pt x="19431" y="3061"/>
                  </a:lnTo>
                  <a:cubicBezTo>
                    <a:pt x="19408" y="3073"/>
                    <a:pt x="19408" y="3073"/>
                    <a:pt x="19431" y="3097"/>
                  </a:cubicBezTo>
                  <a:cubicBezTo>
                    <a:pt x="19435" y="3096"/>
                    <a:pt x="19439" y="3095"/>
                    <a:pt x="19441" y="3095"/>
                  </a:cubicBezTo>
                  <a:cubicBezTo>
                    <a:pt x="19463" y="3095"/>
                    <a:pt x="19449" y="3133"/>
                    <a:pt x="19491" y="3133"/>
                  </a:cubicBezTo>
                  <a:lnTo>
                    <a:pt x="19455" y="3145"/>
                  </a:lnTo>
                  <a:cubicBezTo>
                    <a:pt x="19455" y="3133"/>
                    <a:pt x="19443" y="3133"/>
                    <a:pt x="19455" y="3121"/>
                  </a:cubicBezTo>
                  <a:cubicBezTo>
                    <a:pt x="19449" y="3119"/>
                    <a:pt x="19444" y="3119"/>
                    <a:pt x="19441" y="3119"/>
                  </a:cubicBezTo>
                  <a:cubicBezTo>
                    <a:pt x="19420" y="3119"/>
                    <a:pt x="19455" y="3146"/>
                    <a:pt x="19455" y="3157"/>
                  </a:cubicBezTo>
                  <a:cubicBezTo>
                    <a:pt x="19455" y="3157"/>
                    <a:pt x="19450" y="3162"/>
                    <a:pt x="19439" y="3162"/>
                  </a:cubicBezTo>
                  <a:cubicBezTo>
                    <a:pt x="19434" y="3162"/>
                    <a:pt x="19428" y="3161"/>
                    <a:pt x="19420" y="3157"/>
                  </a:cubicBezTo>
                  <a:lnTo>
                    <a:pt x="19420" y="3157"/>
                  </a:lnTo>
                  <a:cubicBezTo>
                    <a:pt x="19428" y="3165"/>
                    <a:pt x="19424" y="3173"/>
                    <a:pt x="19413" y="3173"/>
                  </a:cubicBezTo>
                  <a:cubicBezTo>
                    <a:pt x="19409" y="3173"/>
                    <a:pt x="19403" y="3172"/>
                    <a:pt x="19396" y="3169"/>
                  </a:cubicBezTo>
                  <a:lnTo>
                    <a:pt x="19396" y="3169"/>
                  </a:lnTo>
                  <a:cubicBezTo>
                    <a:pt x="19408" y="3180"/>
                    <a:pt x="19420" y="3180"/>
                    <a:pt x="19431" y="3192"/>
                  </a:cubicBezTo>
                  <a:lnTo>
                    <a:pt x="19420" y="3216"/>
                  </a:lnTo>
                  <a:cubicBezTo>
                    <a:pt x="19406" y="3210"/>
                    <a:pt x="19382" y="3203"/>
                    <a:pt x="19363" y="3196"/>
                  </a:cubicBezTo>
                  <a:lnTo>
                    <a:pt x="19363" y="3196"/>
                  </a:lnTo>
                  <a:cubicBezTo>
                    <a:pt x="19378" y="3204"/>
                    <a:pt x="19391" y="3214"/>
                    <a:pt x="19384" y="3228"/>
                  </a:cubicBezTo>
                  <a:cubicBezTo>
                    <a:pt x="19366" y="3210"/>
                    <a:pt x="19357" y="3210"/>
                    <a:pt x="19347" y="3210"/>
                  </a:cubicBezTo>
                  <a:cubicBezTo>
                    <a:pt x="19336" y="3210"/>
                    <a:pt x="19324" y="3210"/>
                    <a:pt x="19301" y="3192"/>
                  </a:cubicBezTo>
                  <a:cubicBezTo>
                    <a:pt x="19265" y="3192"/>
                    <a:pt x="19253" y="3216"/>
                    <a:pt x="19265" y="3240"/>
                  </a:cubicBezTo>
                  <a:cubicBezTo>
                    <a:pt x="19274" y="3246"/>
                    <a:pt x="19280" y="3248"/>
                    <a:pt x="19285" y="3248"/>
                  </a:cubicBezTo>
                  <a:cubicBezTo>
                    <a:pt x="19295" y="3248"/>
                    <a:pt x="19297" y="3237"/>
                    <a:pt x="19311" y="3237"/>
                  </a:cubicBezTo>
                  <a:cubicBezTo>
                    <a:pt x="19315" y="3237"/>
                    <a:pt x="19319" y="3238"/>
                    <a:pt x="19324" y="3240"/>
                  </a:cubicBezTo>
                  <a:cubicBezTo>
                    <a:pt x="19324" y="3288"/>
                    <a:pt x="19420" y="3323"/>
                    <a:pt x="19396" y="3347"/>
                  </a:cubicBezTo>
                  <a:lnTo>
                    <a:pt x="19408" y="3335"/>
                  </a:lnTo>
                  <a:cubicBezTo>
                    <a:pt x="19420" y="3359"/>
                    <a:pt x="19420" y="3359"/>
                    <a:pt x="19443" y="3383"/>
                  </a:cubicBezTo>
                  <a:cubicBezTo>
                    <a:pt x="19422" y="3372"/>
                    <a:pt x="19393" y="3366"/>
                    <a:pt x="19368" y="3366"/>
                  </a:cubicBezTo>
                  <a:cubicBezTo>
                    <a:pt x="19338" y="3366"/>
                    <a:pt x="19312" y="3375"/>
                    <a:pt x="19312" y="3395"/>
                  </a:cubicBezTo>
                  <a:cubicBezTo>
                    <a:pt x="19336" y="3395"/>
                    <a:pt x="19360" y="3395"/>
                    <a:pt x="19396" y="3407"/>
                  </a:cubicBezTo>
                  <a:lnTo>
                    <a:pt x="19396" y="3430"/>
                  </a:lnTo>
                  <a:cubicBezTo>
                    <a:pt x="19396" y="3430"/>
                    <a:pt x="19384" y="3419"/>
                    <a:pt x="19384" y="3419"/>
                  </a:cubicBezTo>
                  <a:lnTo>
                    <a:pt x="19384" y="3419"/>
                  </a:lnTo>
                  <a:cubicBezTo>
                    <a:pt x="19396" y="3442"/>
                    <a:pt x="19312" y="3430"/>
                    <a:pt x="19360" y="3454"/>
                  </a:cubicBezTo>
                  <a:lnTo>
                    <a:pt x="19289" y="3442"/>
                  </a:lnTo>
                  <a:lnTo>
                    <a:pt x="19324" y="3454"/>
                  </a:lnTo>
                  <a:cubicBezTo>
                    <a:pt x="19348" y="3454"/>
                    <a:pt x="19348" y="3478"/>
                    <a:pt x="19348" y="3490"/>
                  </a:cubicBezTo>
                  <a:cubicBezTo>
                    <a:pt x="19372" y="3514"/>
                    <a:pt x="19348" y="3514"/>
                    <a:pt x="19324" y="3514"/>
                  </a:cubicBezTo>
                  <a:cubicBezTo>
                    <a:pt x="19336" y="3514"/>
                    <a:pt x="19384" y="3526"/>
                    <a:pt x="19384" y="3538"/>
                  </a:cubicBezTo>
                  <a:cubicBezTo>
                    <a:pt x="19369" y="3533"/>
                    <a:pt x="19359" y="3531"/>
                    <a:pt x="19352" y="3531"/>
                  </a:cubicBezTo>
                  <a:cubicBezTo>
                    <a:pt x="19328" y="3531"/>
                    <a:pt x="19337" y="3551"/>
                    <a:pt x="19322" y="3551"/>
                  </a:cubicBezTo>
                  <a:cubicBezTo>
                    <a:pt x="19320" y="3551"/>
                    <a:pt x="19316" y="3551"/>
                    <a:pt x="19312" y="3550"/>
                  </a:cubicBezTo>
                  <a:cubicBezTo>
                    <a:pt x="19312" y="3561"/>
                    <a:pt x="19289" y="3561"/>
                    <a:pt x="19312" y="3573"/>
                  </a:cubicBezTo>
                  <a:lnTo>
                    <a:pt x="19265" y="3561"/>
                  </a:lnTo>
                  <a:lnTo>
                    <a:pt x="19265" y="3561"/>
                  </a:lnTo>
                  <a:cubicBezTo>
                    <a:pt x="19336" y="3585"/>
                    <a:pt x="19324" y="3597"/>
                    <a:pt x="19336" y="3621"/>
                  </a:cubicBezTo>
                  <a:cubicBezTo>
                    <a:pt x="19317" y="3616"/>
                    <a:pt x="19305" y="3614"/>
                    <a:pt x="19298" y="3614"/>
                  </a:cubicBezTo>
                  <a:cubicBezTo>
                    <a:pt x="19276" y="3614"/>
                    <a:pt x="19307" y="3635"/>
                    <a:pt x="19275" y="3635"/>
                  </a:cubicBezTo>
                  <a:cubicBezTo>
                    <a:pt x="19270" y="3635"/>
                    <a:pt x="19262" y="3634"/>
                    <a:pt x="19253" y="3633"/>
                  </a:cubicBezTo>
                  <a:lnTo>
                    <a:pt x="19253" y="3633"/>
                  </a:lnTo>
                  <a:cubicBezTo>
                    <a:pt x="19312" y="3645"/>
                    <a:pt x="19265" y="3669"/>
                    <a:pt x="19312" y="3681"/>
                  </a:cubicBezTo>
                  <a:cubicBezTo>
                    <a:pt x="19312" y="3684"/>
                    <a:pt x="19307" y="3686"/>
                    <a:pt x="19299" y="3686"/>
                  </a:cubicBezTo>
                  <a:cubicBezTo>
                    <a:pt x="19283" y="3686"/>
                    <a:pt x="19257" y="3681"/>
                    <a:pt x="19241" y="3681"/>
                  </a:cubicBezTo>
                  <a:lnTo>
                    <a:pt x="19265" y="3692"/>
                  </a:lnTo>
                  <a:cubicBezTo>
                    <a:pt x="19229" y="3692"/>
                    <a:pt x="19217" y="3716"/>
                    <a:pt x="19193" y="3728"/>
                  </a:cubicBezTo>
                  <a:lnTo>
                    <a:pt x="19241" y="3752"/>
                  </a:lnTo>
                  <a:lnTo>
                    <a:pt x="19217" y="3752"/>
                  </a:lnTo>
                  <a:cubicBezTo>
                    <a:pt x="19227" y="3752"/>
                    <a:pt x="19236" y="3767"/>
                    <a:pt x="19252" y="3767"/>
                  </a:cubicBezTo>
                  <a:cubicBezTo>
                    <a:pt x="19256" y="3767"/>
                    <a:pt x="19260" y="3766"/>
                    <a:pt x="19265" y="3764"/>
                  </a:cubicBezTo>
                  <a:lnTo>
                    <a:pt x="19265" y="3764"/>
                  </a:lnTo>
                  <a:lnTo>
                    <a:pt x="19253" y="3776"/>
                  </a:lnTo>
                  <a:cubicBezTo>
                    <a:pt x="19312" y="3788"/>
                    <a:pt x="19265" y="3788"/>
                    <a:pt x="19289" y="3811"/>
                  </a:cubicBezTo>
                  <a:cubicBezTo>
                    <a:pt x="19277" y="3811"/>
                    <a:pt x="19265" y="3811"/>
                    <a:pt x="19265" y="3800"/>
                  </a:cubicBezTo>
                  <a:cubicBezTo>
                    <a:pt x="19261" y="3804"/>
                    <a:pt x="19256" y="3805"/>
                    <a:pt x="19249" y="3805"/>
                  </a:cubicBezTo>
                  <a:cubicBezTo>
                    <a:pt x="19237" y="3805"/>
                    <a:pt x="19221" y="3800"/>
                    <a:pt x="19205" y="3800"/>
                  </a:cubicBezTo>
                  <a:cubicBezTo>
                    <a:pt x="19226" y="3800"/>
                    <a:pt x="19295" y="3837"/>
                    <a:pt x="19326" y="3837"/>
                  </a:cubicBezTo>
                  <a:cubicBezTo>
                    <a:pt x="19330" y="3837"/>
                    <a:pt x="19334" y="3837"/>
                    <a:pt x="19336" y="3835"/>
                  </a:cubicBezTo>
                  <a:cubicBezTo>
                    <a:pt x="19360" y="3835"/>
                    <a:pt x="19372" y="3859"/>
                    <a:pt x="19360" y="3859"/>
                  </a:cubicBezTo>
                  <a:lnTo>
                    <a:pt x="19312" y="3859"/>
                  </a:lnTo>
                  <a:lnTo>
                    <a:pt x="19360" y="3871"/>
                  </a:lnTo>
                  <a:cubicBezTo>
                    <a:pt x="19372" y="3883"/>
                    <a:pt x="19336" y="3883"/>
                    <a:pt x="19324" y="3895"/>
                  </a:cubicBezTo>
                  <a:cubicBezTo>
                    <a:pt x="19324" y="3887"/>
                    <a:pt x="19280" y="3867"/>
                    <a:pt x="19252" y="3867"/>
                  </a:cubicBezTo>
                  <a:cubicBezTo>
                    <a:pt x="19239" y="3867"/>
                    <a:pt x="19229" y="3872"/>
                    <a:pt x="19229" y="3883"/>
                  </a:cubicBezTo>
                  <a:cubicBezTo>
                    <a:pt x="19229" y="3859"/>
                    <a:pt x="19193" y="3847"/>
                    <a:pt x="19181" y="3847"/>
                  </a:cubicBezTo>
                  <a:cubicBezTo>
                    <a:pt x="19181" y="3847"/>
                    <a:pt x="19181" y="3847"/>
                    <a:pt x="19158" y="3835"/>
                  </a:cubicBezTo>
                  <a:lnTo>
                    <a:pt x="19158" y="3835"/>
                  </a:lnTo>
                  <a:cubicBezTo>
                    <a:pt x="19170" y="3859"/>
                    <a:pt x="19193" y="3847"/>
                    <a:pt x="19193" y="3871"/>
                  </a:cubicBezTo>
                  <a:cubicBezTo>
                    <a:pt x="19193" y="3882"/>
                    <a:pt x="19231" y="3902"/>
                    <a:pt x="19223" y="3906"/>
                  </a:cubicBezTo>
                  <a:lnTo>
                    <a:pt x="19223" y="3906"/>
                  </a:lnTo>
                  <a:cubicBezTo>
                    <a:pt x="19227" y="3905"/>
                    <a:pt x="19231" y="3905"/>
                    <a:pt x="19235" y="3905"/>
                  </a:cubicBezTo>
                  <a:cubicBezTo>
                    <a:pt x="19280" y="3905"/>
                    <a:pt x="19272" y="3944"/>
                    <a:pt x="19301" y="3944"/>
                  </a:cubicBezTo>
                  <a:cubicBezTo>
                    <a:pt x="19304" y="3944"/>
                    <a:pt x="19308" y="3944"/>
                    <a:pt x="19312" y="3942"/>
                  </a:cubicBezTo>
                  <a:cubicBezTo>
                    <a:pt x="19321" y="3951"/>
                    <a:pt x="19323" y="3959"/>
                    <a:pt x="19316" y="3959"/>
                  </a:cubicBezTo>
                  <a:cubicBezTo>
                    <a:pt x="19312" y="3959"/>
                    <a:pt x="19307" y="3958"/>
                    <a:pt x="19301" y="3954"/>
                  </a:cubicBezTo>
                  <a:cubicBezTo>
                    <a:pt x="19293" y="3950"/>
                    <a:pt x="19285" y="3949"/>
                    <a:pt x="19277" y="3949"/>
                  </a:cubicBezTo>
                  <a:cubicBezTo>
                    <a:pt x="19262" y="3949"/>
                    <a:pt x="19249" y="3954"/>
                    <a:pt x="19241" y="3954"/>
                  </a:cubicBezTo>
                  <a:lnTo>
                    <a:pt x="19265" y="3954"/>
                  </a:lnTo>
                  <a:cubicBezTo>
                    <a:pt x="19265" y="3966"/>
                    <a:pt x="19241" y="3978"/>
                    <a:pt x="19217" y="3978"/>
                  </a:cubicBezTo>
                  <a:lnTo>
                    <a:pt x="19217" y="3966"/>
                  </a:lnTo>
                  <a:lnTo>
                    <a:pt x="19193" y="3978"/>
                  </a:lnTo>
                  <a:cubicBezTo>
                    <a:pt x="19205" y="3984"/>
                    <a:pt x="19214" y="3984"/>
                    <a:pt x="19222" y="3984"/>
                  </a:cubicBezTo>
                  <a:cubicBezTo>
                    <a:pt x="19229" y="3984"/>
                    <a:pt x="19235" y="3984"/>
                    <a:pt x="19241" y="3990"/>
                  </a:cubicBezTo>
                  <a:cubicBezTo>
                    <a:pt x="19229" y="3990"/>
                    <a:pt x="19241" y="4002"/>
                    <a:pt x="19229" y="4002"/>
                  </a:cubicBezTo>
                  <a:cubicBezTo>
                    <a:pt x="19193" y="3990"/>
                    <a:pt x="19146" y="3990"/>
                    <a:pt x="19146" y="3978"/>
                  </a:cubicBezTo>
                  <a:lnTo>
                    <a:pt x="19146" y="3978"/>
                  </a:lnTo>
                  <a:cubicBezTo>
                    <a:pt x="19146" y="3988"/>
                    <a:pt x="19146" y="4016"/>
                    <a:pt x="19176" y="4016"/>
                  </a:cubicBezTo>
                  <a:cubicBezTo>
                    <a:pt x="19181" y="4016"/>
                    <a:pt x="19187" y="4016"/>
                    <a:pt x="19193" y="4014"/>
                  </a:cubicBezTo>
                  <a:lnTo>
                    <a:pt x="19193" y="4014"/>
                  </a:lnTo>
                  <a:lnTo>
                    <a:pt x="19181" y="4026"/>
                  </a:lnTo>
                  <a:cubicBezTo>
                    <a:pt x="19197" y="4026"/>
                    <a:pt x="19224" y="4015"/>
                    <a:pt x="19240" y="4015"/>
                  </a:cubicBezTo>
                  <a:cubicBezTo>
                    <a:pt x="19248" y="4015"/>
                    <a:pt x="19253" y="4018"/>
                    <a:pt x="19253" y="4026"/>
                  </a:cubicBezTo>
                  <a:lnTo>
                    <a:pt x="19241" y="4026"/>
                  </a:lnTo>
                  <a:lnTo>
                    <a:pt x="19277" y="4050"/>
                  </a:lnTo>
                  <a:lnTo>
                    <a:pt x="19253" y="4050"/>
                  </a:lnTo>
                  <a:cubicBezTo>
                    <a:pt x="19265" y="4050"/>
                    <a:pt x="19265" y="4062"/>
                    <a:pt x="19265" y="4062"/>
                  </a:cubicBezTo>
                  <a:cubicBezTo>
                    <a:pt x="19257" y="4062"/>
                    <a:pt x="19254" y="4067"/>
                    <a:pt x="19246" y="4067"/>
                  </a:cubicBezTo>
                  <a:cubicBezTo>
                    <a:pt x="19242" y="4067"/>
                    <a:pt x="19237" y="4065"/>
                    <a:pt x="19229" y="4062"/>
                  </a:cubicBezTo>
                  <a:lnTo>
                    <a:pt x="19229" y="4062"/>
                  </a:lnTo>
                  <a:cubicBezTo>
                    <a:pt x="19229" y="4085"/>
                    <a:pt x="19253" y="4085"/>
                    <a:pt x="19265" y="4085"/>
                  </a:cubicBezTo>
                  <a:cubicBezTo>
                    <a:pt x="19265" y="4097"/>
                    <a:pt x="19253" y="4097"/>
                    <a:pt x="19229" y="4097"/>
                  </a:cubicBezTo>
                  <a:cubicBezTo>
                    <a:pt x="19229" y="4109"/>
                    <a:pt x="19229" y="4133"/>
                    <a:pt x="19205" y="4145"/>
                  </a:cubicBezTo>
                  <a:cubicBezTo>
                    <a:pt x="19208" y="4147"/>
                    <a:pt x="19210" y="4148"/>
                    <a:pt x="19212" y="4148"/>
                  </a:cubicBezTo>
                  <a:cubicBezTo>
                    <a:pt x="19216" y="4148"/>
                    <a:pt x="19220" y="4141"/>
                    <a:pt x="19229" y="4141"/>
                  </a:cubicBezTo>
                  <a:cubicBezTo>
                    <a:pt x="19232" y="4141"/>
                    <a:pt x="19236" y="4142"/>
                    <a:pt x="19241" y="4145"/>
                  </a:cubicBezTo>
                  <a:cubicBezTo>
                    <a:pt x="19158" y="4157"/>
                    <a:pt x="19205" y="4204"/>
                    <a:pt x="19217" y="4240"/>
                  </a:cubicBezTo>
                  <a:cubicBezTo>
                    <a:pt x="19289" y="4240"/>
                    <a:pt x="19229" y="4252"/>
                    <a:pt x="19289" y="4252"/>
                  </a:cubicBezTo>
                  <a:cubicBezTo>
                    <a:pt x="19273" y="4252"/>
                    <a:pt x="19252" y="4268"/>
                    <a:pt x="19236" y="4268"/>
                  </a:cubicBezTo>
                  <a:cubicBezTo>
                    <a:pt x="19228" y="4268"/>
                    <a:pt x="19221" y="4264"/>
                    <a:pt x="19217" y="4252"/>
                  </a:cubicBezTo>
                  <a:lnTo>
                    <a:pt x="19217" y="4276"/>
                  </a:lnTo>
                  <a:cubicBezTo>
                    <a:pt x="19187" y="4276"/>
                    <a:pt x="19191" y="4250"/>
                    <a:pt x="19155" y="4250"/>
                  </a:cubicBezTo>
                  <a:cubicBezTo>
                    <a:pt x="19149" y="4250"/>
                    <a:pt x="19142" y="4250"/>
                    <a:pt x="19134" y="4252"/>
                  </a:cubicBezTo>
                  <a:cubicBezTo>
                    <a:pt x="19134" y="4276"/>
                    <a:pt x="19217" y="4288"/>
                    <a:pt x="19193" y="4312"/>
                  </a:cubicBezTo>
                  <a:cubicBezTo>
                    <a:pt x="19181" y="4309"/>
                    <a:pt x="19175" y="4308"/>
                    <a:pt x="19171" y="4308"/>
                  </a:cubicBezTo>
                  <a:cubicBezTo>
                    <a:pt x="19157" y="4308"/>
                    <a:pt x="19193" y="4323"/>
                    <a:pt x="19146" y="4323"/>
                  </a:cubicBezTo>
                  <a:cubicBezTo>
                    <a:pt x="19134" y="4312"/>
                    <a:pt x="19134" y="4312"/>
                    <a:pt x="19134" y="4300"/>
                  </a:cubicBezTo>
                  <a:lnTo>
                    <a:pt x="19122" y="4312"/>
                  </a:lnTo>
                  <a:cubicBezTo>
                    <a:pt x="19110" y="4347"/>
                    <a:pt x="19181" y="4323"/>
                    <a:pt x="19217" y="4347"/>
                  </a:cubicBezTo>
                  <a:cubicBezTo>
                    <a:pt x="19217" y="4355"/>
                    <a:pt x="19213" y="4359"/>
                    <a:pt x="19206" y="4361"/>
                  </a:cubicBezTo>
                  <a:lnTo>
                    <a:pt x="19206" y="4361"/>
                  </a:lnTo>
                  <a:cubicBezTo>
                    <a:pt x="19214" y="4360"/>
                    <a:pt x="19222" y="4359"/>
                    <a:pt x="19229" y="4359"/>
                  </a:cubicBezTo>
                  <a:cubicBezTo>
                    <a:pt x="19170" y="4371"/>
                    <a:pt x="19217" y="4395"/>
                    <a:pt x="19241" y="4407"/>
                  </a:cubicBezTo>
                  <a:cubicBezTo>
                    <a:pt x="19301" y="4371"/>
                    <a:pt x="19241" y="4383"/>
                    <a:pt x="19312" y="4347"/>
                  </a:cubicBezTo>
                  <a:cubicBezTo>
                    <a:pt x="19301" y="4347"/>
                    <a:pt x="19241" y="4347"/>
                    <a:pt x="19265" y="4323"/>
                  </a:cubicBezTo>
                  <a:lnTo>
                    <a:pt x="19265" y="4323"/>
                  </a:lnTo>
                  <a:cubicBezTo>
                    <a:pt x="19273" y="4331"/>
                    <a:pt x="19279" y="4334"/>
                    <a:pt x="19285" y="4334"/>
                  </a:cubicBezTo>
                  <a:cubicBezTo>
                    <a:pt x="19295" y="4334"/>
                    <a:pt x="19301" y="4323"/>
                    <a:pt x="19301" y="4323"/>
                  </a:cubicBezTo>
                  <a:cubicBezTo>
                    <a:pt x="19277" y="4323"/>
                    <a:pt x="19289" y="4312"/>
                    <a:pt x="19277" y="4312"/>
                  </a:cubicBezTo>
                  <a:cubicBezTo>
                    <a:pt x="19282" y="4309"/>
                    <a:pt x="19289" y="4308"/>
                    <a:pt x="19296" y="4308"/>
                  </a:cubicBezTo>
                  <a:cubicBezTo>
                    <a:pt x="19309" y="4308"/>
                    <a:pt x="19323" y="4311"/>
                    <a:pt x="19335" y="4311"/>
                  </a:cubicBezTo>
                  <a:cubicBezTo>
                    <a:pt x="19346" y="4311"/>
                    <a:pt x="19356" y="4308"/>
                    <a:pt x="19360" y="4300"/>
                  </a:cubicBezTo>
                  <a:lnTo>
                    <a:pt x="19289" y="4300"/>
                  </a:lnTo>
                  <a:cubicBezTo>
                    <a:pt x="19295" y="4294"/>
                    <a:pt x="19309" y="4294"/>
                    <a:pt x="19320" y="4294"/>
                  </a:cubicBezTo>
                  <a:cubicBezTo>
                    <a:pt x="19330" y="4294"/>
                    <a:pt x="19336" y="4294"/>
                    <a:pt x="19324" y="4288"/>
                  </a:cubicBezTo>
                  <a:lnTo>
                    <a:pt x="19324" y="4288"/>
                  </a:lnTo>
                  <a:cubicBezTo>
                    <a:pt x="19360" y="4300"/>
                    <a:pt x="19384" y="4288"/>
                    <a:pt x="19396" y="4312"/>
                  </a:cubicBezTo>
                  <a:cubicBezTo>
                    <a:pt x="19446" y="4292"/>
                    <a:pt x="19387" y="4272"/>
                    <a:pt x="19353" y="4252"/>
                  </a:cubicBezTo>
                  <a:lnTo>
                    <a:pt x="19353" y="4252"/>
                  </a:lnTo>
                  <a:cubicBezTo>
                    <a:pt x="19355" y="4252"/>
                    <a:pt x="19357" y="4252"/>
                    <a:pt x="19360" y="4252"/>
                  </a:cubicBezTo>
                  <a:cubicBezTo>
                    <a:pt x="19336" y="4240"/>
                    <a:pt x="19336" y="4240"/>
                    <a:pt x="19336" y="4228"/>
                  </a:cubicBezTo>
                  <a:cubicBezTo>
                    <a:pt x="19341" y="4226"/>
                    <a:pt x="19345" y="4225"/>
                    <a:pt x="19349" y="4225"/>
                  </a:cubicBezTo>
                  <a:cubicBezTo>
                    <a:pt x="19365" y="4225"/>
                    <a:pt x="19374" y="4240"/>
                    <a:pt x="19384" y="4240"/>
                  </a:cubicBezTo>
                  <a:lnTo>
                    <a:pt x="19384" y="4216"/>
                  </a:lnTo>
                  <a:lnTo>
                    <a:pt x="19396" y="4216"/>
                  </a:lnTo>
                  <a:cubicBezTo>
                    <a:pt x="19384" y="4216"/>
                    <a:pt x="19384" y="4204"/>
                    <a:pt x="19396" y="4204"/>
                  </a:cubicBezTo>
                  <a:cubicBezTo>
                    <a:pt x="19409" y="4211"/>
                    <a:pt x="19422" y="4214"/>
                    <a:pt x="19434" y="4217"/>
                  </a:cubicBezTo>
                  <a:lnTo>
                    <a:pt x="19434" y="4217"/>
                  </a:lnTo>
                  <a:lnTo>
                    <a:pt x="19408" y="4204"/>
                  </a:lnTo>
                  <a:cubicBezTo>
                    <a:pt x="19424" y="4204"/>
                    <a:pt x="19439" y="4199"/>
                    <a:pt x="19452" y="4199"/>
                  </a:cubicBezTo>
                  <a:cubicBezTo>
                    <a:pt x="19458" y="4199"/>
                    <a:pt x="19463" y="4200"/>
                    <a:pt x="19467" y="4204"/>
                  </a:cubicBezTo>
                  <a:lnTo>
                    <a:pt x="19455" y="4169"/>
                  </a:lnTo>
                  <a:lnTo>
                    <a:pt x="19479" y="4169"/>
                  </a:lnTo>
                  <a:cubicBezTo>
                    <a:pt x="19490" y="4169"/>
                    <a:pt x="19425" y="4131"/>
                    <a:pt x="19477" y="4131"/>
                  </a:cubicBezTo>
                  <a:cubicBezTo>
                    <a:pt x="19484" y="4131"/>
                    <a:pt x="19492" y="4132"/>
                    <a:pt x="19503" y="4133"/>
                  </a:cubicBezTo>
                  <a:cubicBezTo>
                    <a:pt x="19455" y="4109"/>
                    <a:pt x="19479" y="4097"/>
                    <a:pt x="19455" y="4062"/>
                  </a:cubicBezTo>
                  <a:lnTo>
                    <a:pt x="19455" y="4062"/>
                  </a:lnTo>
                  <a:cubicBezTo>
                    <a:pt x="19469" y="4072"/>
                    <a:pt x="19480" y="4075"/>
                    <a:pt x="19489" y="4075"/>
                  </a:cubicBezTo>
                  <a:cubicBezTo>
                    <a:pt x="19504" y="4075"/>
                    <a:pt x="19514" y="4066"/>
                    <a:pt x="19524" y="4066"/>
                  </a:cubicBezTo>
                  <a:cubicBezTo>
                    <a:pt x="19529" y="4066"/>
                    <a:pt x="19533" y="4068"/>
                    <a:pt x="19539" y="4073"/>
                  </a:cubicBezTo>
                  <a:cubicBezTo>
                    <a:pt x="19562" y="4062"/>
                    <a:pt x="19503" y="4050"/>
                    <a:pt x="19503" y="4038"/>
                  </a:cubicBezTo>
                  <a:cubicBezTo>
                    <a:pt x="19527" y="4038"/>
                    <a:pt x="19574" y="4050"/>
                    <a:pt x="19586" y="4062"/>
                  </a:cubicBezTo>
                  <a:lnTo>
                    <a:pt x="19574" y="4050"/>
                  </a:lnTo>
                  <a:lnTo>
                    <a:pt x="19551" y="4026"/>
                  </a:lnTo>
                  <a:cubicBezTo>
                    <a:pt x="19566" y="4026"/>
                    <a:pt x="19582" y="4031"/>
                    <a:pt x="19595" y="4031"/>
                  </a:cubicBezTo>
                  <a:cubicBezTo>
                    <a:pt x="19601" y="4031"/>
                    <a:pt x="19606" y="4030"/>
                    <a:pt x="19610" y="4026"/>
                  </a:cubicBezTo>
                  <a:lnTo>
                    <a:pt x="19562" y="4014"/>
                  </a:lnTo>
                  <a:lnTo>
                    <a:pt x="19586" y="4014"/>
                  </a:lnTo>
                  <a:cubicBezTo>
                    <a:pt x="19574" y="4014"/>
                    <a:pt x="19562" y="4002"/>
                    <a:pt x="19562" y="3990"/>
                  </a:cubicBezTo>
                  <a:lnTo>
                    <a:pt x="19574" y="3990"/>
                  </a:lnTo>
                  <a:lnTo>
                    <a:pt x="19562" y="3978"/>
                  </a:lnTo>
                  <a:lnTo>
                    <a:pt x="19562" y="3978"/>
                  </a:lnTo>
                  <a:cubicBezTo>
                    <a:pt x="19570" y="3982"/>
                    <a:pt x="19574" y="3983"/>
                    <a:pt x="19577" y="3983"/>
                  </a:cubicBezTo>
                  <a:cubicBezTo>
                    <a:pt x="19584" y="3983"/>
                    <a:pt x="19586" y="3978"/>
                    <a:pt x="19610" y="3978"/>
                  </a:cubicBezTo>
                  <a:cubicBezTo>
                    <a:pt x="19610" y="3978"/>
                    <a:pt x="19610" y="3978"/>
                    <a:pt x="19598" y="3954"/>
                  </a:cubicBezTo>
                  <a:lnTo>
                    <a:pt x="19574" y="3954"/>
                  </a:lnTo>
                  <a:cubicBezTo>
                    <a:pt x="19568" y="3948"/>
                    <a:pt x="19568" y="3946"/>
                    <a:pt x="19573" y="3946"/>
                  </a:cubicBezTo>
                  <a:cubicBezTo>
                    <a:pt x="19580" y="3946"/>
                    <a:pt x="19597" y="3951"/>
                    <a:pt x="19609" y="3951"/>
                  </a:cubicBezTo>
                  <a:cubicBezTo>
                    <a:pt x="19617" y="3951"/>
                    <a:pt x="19622" y="3949"/>
                    <a:pt x="19622" y="3942"/>
                  </a:cubicBezTo>
                  <a:lnTo>
                    <a:pt x="19586" y="3942"/>
                  </a:lnTo>
                  <a:cubicBezTo>
                    <a:pt x="19646" y="3931"/>
                    <a:pt x="19562" y="3895"/>
                    <a:pt x="19598" y="3883"/>
                  </a:cubicBezTo>
                  <a:lnTo>
                    <a:pt x="19598" y="3883"/>
                  </a:lnTo>
                  <a:cubicBezTo>
                    <a:pt x="19607" y="3891"/>
                    <a:pt x="19627" y="3894"/>
                    <a:pt x="19634" y="3895"/>
                  </a:cubicBezTo>
                  <a:lnTo>
                    <a:pt x="19634" y="3895"/>
                  </a:lnTo>
                  <a:cubicBezTo>
                    <a:pt x="19634" y="3871"/>
                    <a:pt x="19646" y="3847"/>
                    <a:pt x="19610" y="3823"/>
                  </a:cubicBezTo>
                  <a:lnTo>
                    <a:pt x="19610" y="3823"/>
                  </a:lnTo>
                  <a:cubicBezTo>
                    <a:pt x="19634" y="3829"/>
                    <a:pt x="19649" y="3832"/>
                    <a:pt x="19661" y="3832"/>
                  </a:cubicBezTo>
                  <a:cubicBezTo>
                    <a:pt x="19673" y="3832"/>
                    <a:pt x="19682" y="3829"/>
                    <a:pt x="19693" y="3823"/>
                  </a:cubicBezTo>
                  <a:cubicBezTo>
                    <a:pt x="19693" y="3811"/>
                    <a:pt x="19693" y="3811"/>
                    <a:pt x="19670" y="3800"/>
                  </a:cubicBezTo>
                  <a:cubicBezTo>
                    <a:pt x="19679" y="3790"/>
                    <a:pt x="19673" y="3773"/>
                    <a:pt x="19690" y="3773"/>
                  </a:cubicBezTo>
                  <a:cubicBezTo>
                    <a:pt x="19693" y="3773"/>
                    <a:pt x="19698" y="3773"/>
                    <a:pt x="19705" y="3776"/>
                  </a:cubicBezTo>
                  <a:cubicBezTo>
                    <a:pt x="19670" y="3764"/>
                    <a:pt x="19705" y="3764"/>
                    <a:pt x="19682" y="3752"/>
                  </a:cubicBezTo>
                  <a:lnTo>
                    <a:pt x="19705" y="3752"/>
                  </a:lnTo>
                  <a:lnTo>
                    <a:pt x="19670" y="3740"/>
                  </a:lnTo>
                  <a:cubicBezTo>
                    <a:pt x="19753" y="3740"/>
                    <a:pt x="19634" y="3704"/>
                    <a:pt x="19705" y="3692"/>
                  </a:cubicBezTo>
                  <a:cubicBezTo>
                    <a:pt x="19717" y="3692"/>
                    <a:pt x="19729" y="3692"/>
                    <a:pt x="19741" y="3704"/>
                  </a:cubicBezTo>
                  <a:lnTo>
                    <a:pt x="19765" y="3669"/>
                  </a:lnTo>
                  <a:lnTo>
                    <a:pt x="19741" y="3669"/>
                  </a:lnTo>
                  <a:cubicBezTo>
                    <a:pt x="19729" y="3657"/>
                    <a:pt x="19705" y="3645"/>
                    <a:pt x="19729" y="3633"/>
                  </a:cubicBezTo>
                  <a:lnTo>
                    <a:pt x="19729" y="3633"/>
                  </a:lnTo>
                  <a:cubicBezTo>
                    <a:pt x="19739" y="3643"/>
                    <a:pt x="19744" y="3646"/>
                    <a:pt x="19746" y="3646"/>
                  </a:cubicBezTo>
                  <a:cubicBezTo>
                    <a:pt x="19750" y="3646"/>
                    <a:pt x="19742" y="3631"/>
                    <a:pt x="19755" y="3631"/>
                  </a:cubicBezTo>
                  <a:cubicBezTo>
                    <a:pt x="19758" y="3631"/>
                    <a:pt x="19761" y="3632"/>
                    <a:pt x="19765" y="3633"/>
                  </a:cubicBezTo>
                  <a:lnTo>
                    <a:pt x="19777" y="3645"/>
                  </a:lnTo>
                  <a:cubicBezTo>
                    <a:pt x="19777" y="3633"/>
                    <a:pt x="19777" y="3633"/>
                    <a:pt x="19753" y="3621"/>
                  </a:cubicBezTo>
                  <a:cubicBezTo>
                    <a:pt x="19750" y="3618"/>
                    <a:pt x="19752" y="3617"/>
                    <a:pt x="19755" y="3617"/>
                  </a:cubicBezTo>
                  <a:cubicBezTo>
                    <a:pt x="19757" y="3617"/>
                    <a:pt x="19759" y="3618"/>
                    <a:pt x="19761" y="3618"/>
                  </a:cubicBezTo>
                  <a:lnTo>
                    <a:pt x="19761" y="3618"/>
                  </a:lnTo>
                  <a:cubicBezTo>
                    <a:pt x="19744" y="3611"/>
                    <a:pt x="19732" y="3597"/>
                    <a:pt x="19741" y="3597"/>
                  </a:cubicBezTo>
                  <a:lnTo>
                    <a:pt x="19765" y="3597"/>
                  </a:lnTo>
                  <a:cubicBezTo>
                    <a:pt x="19753" y="3585"/>
                    <a:pt x="19777" y="3573"/>
                    <a:pt x="19765" y="3561"/>
                  </a:cubicBezTo>
                  <a:cubicBezTo>
                    <a:pt x="19777" y="3561"/>
                    <a:pt x="19801" y="3573"/>
                    <a:pt x="19801" y="3573"/>
                  </a:cubicBezTo>
                  <a:cubicBezTo>
                    <a:pt x="19789" y="3538"/>
                    <a:pt x="19812" y="3561"/>
                    <a:pt x="19801" y="3526"/>
                  </a:cubicBezTo>
                  <a:lnTo>
                    <a:pt x="19836" y="3526"/>
                  </a:lnTo>
                  <a:lnTo>
                    <a:pt x="19812" y="3514"/>
                  </a:lnTo>
                  <a:cubicBezTo>
                    <a:pt x="19812" y="3514"/>
                    <a:pt x="19801" y="3502"/>
                    <a:pt x="19812" y="3490"/>
                  </a:cubicBezTo>
                  <a:lnTo>
                    <a:pt x="19836" y="3502"/>
                  </a:lnTo>
                  <a:cubicBezTo>
                    <a:pt x="19836" y="3478"/>
                    <a:pt x="19896" y="3502"/>
                    <a:pt x="19860" y="3466"/>
                  </a:cubicBezTo>
                  <a:cubicBezTo>
                    <a:pt x="19866" y="3466"/>
                    <a:pt x="19871" y="3466"/>
                    <a:pt x="19875" y="3467"/>
                  </a:cubicBezTo>
                  <a:lnTo>
                    <a:pt x="19875" y="3467"/>
                  </a:lnTo>
                  <a:cubicBezTo>
                    <a:pt x="19869" y="3452"/>
                    <a:pt x="19916" y="3468"/>
                    <a:pt x="19902" y="3441"/>
                  </a:cubicBezTo>
                  <a:lnTo>
                    <a:pt x="19902" y="3441"/>
                  </a:lnTo>
                  <a:cubicBezTo>
                    <a:pt x="19907" y="3442"/>
                    <a:pt x="19913" y="3442"/>
                    <a:pt x="19920" y="3442"/>
                  </a:cubicBezTo>
                  <a:lnTo>
                    <a:pt x="19908" y="3430"/>
                  </a:lnTo>
                  <a:lnTo>
                    <a:pt x="19908" y="3430"/>
                  </a:lnTo>
                  <a:lnTo>
                    <a:pt x="19943" y="3442"/>
                  </a:lnTo>
                  <a:lnTo>
                    <a:pt x="19896" y="3419"/>
                  </a:lnTo>
                  <a:lnTo>
                    <a:pt x="19932" y="3430"/>
                  </a:lnTo>
                  <a:lnTo>
                    <a:pt x="19920" y="3419"/>
                  </a:lnTo>
                  <a:lnTo>
                    <a:pt x="19920" y="3419"/>
                  </a:lnTo>
                  <a:cubicBezTo>
                    <a:pt x="19930" y="3420"/>
                    <a:pt x="19938" y="3421"/>
                    <a:pt x="19944" y="3421"/>
                  </a:cubicBezTo>
                  <a:cubicBezTo>
                    <a:pt x="19973" y="3421"/>
                    <a:pt x="19958" y="3404"/>
                    <a:pt x="19976" y="3404"/>
                  </a:cubicBezTo>
                  <a:cubicBezTo>
                    <a:pt x="19979" y="3404"/>
                    <a:pt x="19984" y="3405"/>
                    <a:pt x="19991" y="3407"/>
                  </a:cubicBezTo>
                  <a:lnTo>
                    <a:pt x="19955" y="3395"/>
                  </a:lnTo>
                  <a:cubicBezTo>
                    <a:pt x="19872" y="3323"/>
                    <a:pt x="20027" y="3335"/>
                    <a:pt x="20003" y="3276"/>
                  </a:cubicBezTo>
                  <a:lnTo>
                    <a:pt x="20003" y="3276"/>
                  </a:lnTo>
                  <a:lnTo>
                    <a:pt x="20039" y="3300"/>
                  </a:lnTo>
                  <a:lnTo>
                    <a:pt x="20039" y="3300"/>
                  </a:lnTo>
                  <a:lnTo>
                    <a:pt x="20003" y="3264"/>
                  </a:lnTo>
                  <a:cubicBezTo>
                    <a:pt x="20039" y="3264"/>
                    <a:pt x="20039" y="3276"/>
                    <a:pt x="20051" y="3288"/>
                  </a:cubicBezTo>
                  <a:cubicBezTo>
                    <a:pt x="20039" y="3264"/>
                    <a:pt x="20003" y="3252"/>
                    <a:pt x="20003" y="3228"/>
                  </a:cubicBezTo>
                  <a:cubicBezTo>
                    <a:pt x="20039" y="3228"/>
                    <a:pt x="20027" y="3240"/>
                    <a:pt x="20039" y="3252"/>
                  </a:cubicBezTo>
                  <a:cubicBezTo>
                    <a:pt x="20027" y="3228"/>
                    <a:pt x="20027" y="3192"/>
                    <a:pt x="20051" y="3192"/>
                  </a:cubicBezTo>
                  <a:cubicBezTo>
                    <a:pt x="20051" y="3180"/>
                    <a:pt x="20039" y="3180"/>
                    <a:pt x="20039" y="3180"/>
                  </a:cubicBezTo>
                  <a:cubicBezTo>
                    <a:pt x="20027" y="3157"/>
                    <a:pt x="20051" y="3157"/>
                    <a:pt x="20063" y="3133"/>
                  </a:cubicBezTo>
                  <a:cubicBezTo>
                    <a:pt x="20074" y="3145"/>
                    <a:pt x="20074" y="3145"/>
                    <a:pt x="20074" y="3157"/>
                  </a:cubicBezTo>
                  <a:cubicBezTo>
                    <a:pt x="20074" y="3147"/>
                    <a:pt x="20089" y="3145"/>
                    <a:pt x="20084" y="3139"/>
                  </a:cubicBezTo>
                  <a:lnTo>
                    <a:pt x="20084" y="3139"/>
                  </a:lnTo>
                  <a:lnTo>
                    <a:pt x="20110" y="3157"/>
                  </a:lnTo>
                  <a:cubicBezTo>
                    <a:pt x="20119" y="3148"/>
                    <a:pt x="20108" y="3125"/>
                    <a:pt x="20117" y="3125"/>
                  </a:cubicBezTo>
                  <a:cubicBezTo>
                    <a:pt x="20120" y="3125"/>
                    <a:pt x="20125" y="3127"/>
                    <a:pt x="20134" y="3133"/>
                  </a:cubicBezTo>
                  <a:cubicBezTo>
                    <a:pt x="20122" y="3121"/>
                    <a:pt x="20098" y="3109"/>
                    <a:pt x="20098" y="3097"/>
                  </a:cubicBezTo>
                  <a:lnTo>
                    <a:pt x="20098" y="3097"/>
                  </a:lnTo>
                  <a:cubicBezTo>
                    <a:pt x="20108" y="3101"/>
                    <a:pt x="20115" y="3103"/>
                    <a:pt x="20119" y="3103"/>
                  </a:cubicBezTo>
                  <a:cubicBezTo>
                    <a:pt x="20140" y="3103"/>
                    <a:pt x="20102" y="3061"/>
                    <a:pt x="20122" y="3061"/>
                  </a:cubicBezTo>
                  <a:cubicBezTo>
                    <a:pt x="20134" y="3073"/>
                    <a:pt x="20134" y="3085"/>
                    <a:pt x="20134" y="3085"/>
                  </a:cubicBezTo>
                  <a:cubicBezTo>
                    <a:pt x="20158" y="3085"/>
                    <a:pt x="20134" y="3061"/>
                    <a:pt x="20122" y="3049"/>
                  </a:cubicBezTo>
                  <a:lnTo>
                    <a:pt x="20122" y="3049"/>
                  </a:lnTo>
                  <a:lnTo>
                    <a:pt x="20146" y="3061"/>
                  </a:lnTo>
                  <a:lnTo>
                    <a:pt x="20134" y="3014"/>
                  </a:lnTo>
                  <a:lnTo>
                    <a:pt x="20134" y="3014"/>
                  </a:lnTo>
                  <a:cubicBezTo>
                    <a:pt x="20142" y="3018"/>
                    <a:pt x="20148" y="3020"/>
                    <a:pt x="20152" y="3020"/>
                  </a:cubicBezTo>
                  <a:cubicBezTo>
                    <a:pt x="20167" y="3020"/>
                    <a:pt x="20158" y="2996"/>
                    <a:pt x="20169" y="2996"/>
                  </a:cubicBezTo>
                  <a:cubicBezTo>
                    <a:pt x="20171" y="2996"/>
                    <a:pt x="20175" y="2998"/>
                    <a:pt x="20182" y="3002"/>
                  </a:cubicBezTo>
                  <a:cubicBezTo>
                    <a:pt x="20193" y="2990"/>
                    <a:pt x="20146" y="3002"/>
                    <a:pt x="20158" y="2978"/>
                  </a:cubicBezTo>
                  <a:lnTo>
                    <a:pt x="20158" y="2978"/>
                  </a:lnTo>
                  <a:cubicBezTo>
                    <a:pt x="20163" y="2981"/>
                    <a:pt x="20165" y="2981"/>
                    <a:pt x="20166" y="2981"/>
                  </a:cubicBezTo>
                  <a:cubicBezTo>
                    <a:pt x="20169" y="2981"/>
                    <a:pt x="20161" y="2975"/>
                    <a:pt x="20167" y="2975"/>
                  </a:cubicBezTo>
                  <a:cubicBezTo>
                    <a:pt x="20170" y="2975"/>
                    <a:pt x="20174" y="2976"/>
                    <a:pt x="20182" y="2978"/>
                  </a:cubicBezTo>
                  <a:lnTo>
                    <a:pt x="20193" y="2966"/>
                  </a:lnTo>
                  <a:lnTo>
                    <a:pt x="20217" y="2990"/>
                  </a:lnTo>
                  <a:cubicBezTo>
                    <a:pt x="20217" y="2978"/>
                    <a:pt x="20193" y="2954"/>
                    <a:pt x="20170" y="2942"/>
                  </a:cubicBezTo>
                  <a:cubicBezTo>
                    <a:pt x="20178" y="2942"/>
                    <a:pt x="20180" y="2937"/>
                    <a:pt x="20188" y="2937"/>
                  </a:cubicBezTo>
                  <a:cubicBezTo>
                    <a:pt x="20192" y="2937"/>
                    <a:pt x="20197" y="2938"/>
                    <a:pt x="20205" y="2942"/>
                  </a:cubicBezTo>
                  <a:lnTo>
                    <a:pt x="20217" y="2942"/>
                  </a:lnTo>
                  <a:cubicBezTo>
                    <a:pt x="20217" y="2934"/>
                    <a:pt x="20229" y="2933"/>
                    <a:pt x="20244" y="2933"/>
                  </a:cubicBezTo>
                  <a:cubicBezTo>
                    <a:pt x="20251" y="2933"/>
                    <a:pt x="20259" y="2933"/>
                    <a:pt x="20266" y="2933"/>
                  </a:cubicBezTo>
                  <a:cubicBezTo>
                    <a:pt x="20286" y="2933"/>
                    <a:pt x="20303" y="2931"/>
                    <a:pt x="20293" y="2914"/>
                  </a:cubicBezTo>
                  <a:lnTo>
                    <a:pt x="20293" y="2914"/>
                  </a:lnTo>
                  <a:lnTo>
                    <a:pt x="20301" y="2907"/>
                  </a:lnTo>
                  <a:lnTo>
                    <a:pt x="20324" y="2919"/>
                  </a:lnTo>
                  <a:lnTo>
                    <a:pt x="20324" y="2919"/>
                  </a:lnTo>
                  <a:lnTo>
                    <a:pt x="20301" y="2871"/>
                  </a:lnTo>
                  <a:lnTo>
                    <a:pt x="20324" y="2883"/>
                  </a:lnTo>
                  <a:cubicBezTo>
                    <a:pt x="20336" y="2871"/>
                    <a:pt x="20336" y="2835"/>
                    <a:pt x="20348" y="2823"/>
                  </a:cubicBezTo>
                  <a:cubicBezTo>
                    <a:pt x="20348" y="2788"/>
                    <a:pt x="20384" y="2811"/>
                    <a:pt x="20372" y="2788"/>
                  </a:cubicBezTo>
                  <a:lnTo>
                    <a:pt x="20384" y="2788"/>
                  </a:lnTo>
                  <a:lnTo>
                    <a:pt x="20384" y="2776"/>
                  </a:lnTo>
                  <a:lnTo>
                    <a:pt x="20408" y="2788"/>
                  </a:lnTo>
                  <a:cubicBezTo>
                    <a:pt x="20395" y="2779"/>
                    <a:pt x="20399" y="2776"/>
                    <a:pt x="20409" y="2776"/>
                  </a:cubicBezTo>
                  <a:cubicBezTo>
                    <a:pt x="20419" y="2776"/>
                    <a:pt x="20435" y="2779"/>
                    <a:pt x="20439" y="2779"/>
                  </a:cubicBezTo>
                  <a:cubicBezTo>
                    <a:pt x="20441" y="2779"/>
                    <a:pt x="20440" y="2778"/>
                    <a:pt x="20432" y="2776"/>
                  </a:cubicBezTo>
                  <a:cubicBezTo>
                    <a:pt x="20420" y="2764"/>
                    <a:pt x="20408" y="2740"/>
                    <a:pt x="20396" y="2728"/>
                  </a:cubicBezTo>
                  <a:cubicBezTo>
                    <a:pt x="20396" y="2722"/>
                    <a:pt x="20397" y="2720"/>
                    <a:pt x="20400" y="2720"/>
                  </a:cubicBezTo>
                  <a:cubicBezTo>
                    <a:pt x="20407" y="2720"/>
                    <a:pt x="20423" y="2740"/>
                    <a:pt x="20432" y="2740"/>
                  </a:cubicBezTo>
                  <a:cubicBezTo>
                    <a:pt x="20444" y="2728"/>
                    <a:pt x="20420" y="2704"/>
                    <a:pt x="20444" y="2704"/>
                  </a:cubicBezTo>
                  <a:lnTo>
                    <a:pt x="20455" y="2704"/>
                  </a:lnTo>
                  <a:cubicBezTo>
                    <a:pt x="20455" y="2704"/>
                    <a:pt x="20455" y="2692"/>
                    <a:pt x="20455" y="2680"/>
                  </a:cubicBezTo>
                  <a:cubicBezTo>
                    <a:pt x="20451" y="2667"/>
                    <a:pt x="20458" y="2665"/>
                    <a:pt x="20466" y="2665"/>
                  </a:cubicBezTo>
                  <a:cubicBezTo>
                    <a:pt x="20468" y="2665"/>
                    <a:pt x="20471" y="2666"/>
                    <a:pt x="20473" y="2666"/>
                  </a:cubicBezTo>
                  <a:cubicBezTo>
                    <a:pt x="20482" y="2666"/>
                    <a:pt x="20485" y="2663"/>
                    <a:pt x="20455" y="2633"/>
                  </a:cubicBezTo>
                  <a:lnTo>
                    <a:pt x="20455" y="2633"/>
                  </a:lnTo>
                  <a:cubicBezTo>
                    <a:pt x="20461" y="2635"/>
                    <a:pt x="20465" y="2636"/>
                    <a:pt x="20468" y="2636"/>
                  </a:cubicBezTo>
                  <a:cubicBezTo>
                    <a:pt x="20475" y="2636"/>
                    <a:pt x="20479" y="2634"/>
                    <a:pt x="20484" y="2634"/>
                  </a:cubicBezTo>
                  <a:cubicBezTo>
                    <a:pt x="20489" y="2634"/>
                    <a:pt x="20494" y="2636"/>
                    <a:pt x="20503" y="2645"/>
                  </a:cubicBezTo>
                  <a:cubicBezTo>
                    <a:pt x="20503" y="2609"/>
                    <a:pt x="20503" y="2585"/>
                    <a:pt x="20503" y="2561"/>
                  </a:cubicBezTo>
                  <a:cubicBezTo>
                    <a:pt x="20515" y="2568"/>
                    <a:pt x="20521" y="2570"/>
                    <a:pt x="20524" y="2570"/>
                  </a:cubicBezTo>
                  <a:cubicBezTo>
                    <a:pt x="20530" y="2570"/>
                    <a:pt x="20519" y="2559"/>
                    <a:pt x="20528" y="2559"/>
                  </a:cubicBezTo>
                  <a:cubicBezTo>
                    <a:pt x="20530" y="2559"/>
                    <a:pt x="20533" y="2560"/>
                    <a:pt x="20539" y="2561"/>
                  </a:cubicBezTo>
                  <a:lnTo>
                    <a:pt x="20515" y="2538"/>
                  </a:lnTo>
                  <a:cubicBezTo>
                    <a:pt x="20527" y="2514"/>
                    <a:pt x="20622" y="2526"/>
                    <a:pt x="20634" y="2490"/>
                  </a:cubicBezTo>
                  <a:lnTo>
                    <a:pt x="20658" y="2514"/>
                  </a:lnTo>
                  <a:lnTo>
                    <a:pt x="20634" y="2478"/>
                  </a:lnTo>
                  <a:cubicBezTo>
                    <a:pt x="20670" y="2454"/>
                    <a:pt x="20705" y="2430"/>
                    <a:pt x="20729" y="2407"/>
                  </a:cubicBezTo>
                  <a:cubicBezTo>
                    <a:pt x="20717" y="2383"/>
                    <a:pt x="20705" y="2347"/>
                    <a:pt x="20717" y="2335"/>
                  </a:cubicBezTo>
                  <a:lnTo>
                    <a:pt x="20717" y="2335"/>
                  </a:lnTo>
                  <a:lnTo>
                    <a:pt x="20717" y="2347"/>
                  </a:lnTo>
                  <a:cubicBezTo>
                    <a:pt x="20729" y="2311"/>
                    <a:pt x="20741" y="2276"/>
                    <a:pt x="20765" y="2264"/>
                  </a:cubicBezTo>
                  <a:cubicBezTo>
                    <a:pt x="20771" y="2270"/>
                    <a:pt x="20778" y="2273"/>
                    <a:pt x="20782" y="2276"/>
                  </a:cubicBezTo>
                  <a:lnTo>
                    <a:pt x="20782" y="2276"/>
                  </a:lnTo>
                  <a:cubicBezTo>
                    <a:pt x="20779" y="2268"/>
                    <a:pt x="20782" y="2267"/>
                    <a:pt x="20787" y="2267"/>
                  </a:cubicBezTo>
                  <a:cubicBezTo>
                    <a:pt x="20791" y="2267"/>
                    <a:pt x="20796" y="2267"/>
                    <a:pt x="20801" y="2267"/>
                  </a:cubicBezTo>
                  <a:cubicBezTo>
                    <a:pt x="20805" y="2267"/>
                    <a:pt x="20810" y="2267"/>
                    <a:pt x="20813" y="2264"/>
                  </a:cubicBezTo>
                  <a:lnTo>
                    <a:pt x="20789" y="2252"/>
                  </a:lnTo>
                  <a:cubicBezTo>
                    <a:pt x="20779" y="2242"/>
                    <a:pt x="20779" y="2238"/>
                    <a:pt x="20785" y="2238"/>
                  </a:cubicBezTo>
                  <a:cubicBezTo>
                    <a:pt x="20793" y="2238"/>
                    <a:pt x="20811" y="2245"/>
                    <a:pt x="20825" y="2252"/>
                  </a:cubicBezTo>
                  <a:lnTo>
                    <a:pt x="20801" y="2216"/>
                  </a:lnTo>
                  <a:lnTo>
                    <a:pt x="20801" y="2216"/>
                  </a:lnTo>
                  <a:lnTo>
                    <a:pt x="20801" y="2216"/>
                  </a:lnTo>
                  <a:cubicBezTo>
                    <a:pt x="20801" y="2216"/>
                    <a:pt x="20809" y="2216"/>
                    <a:pt x="20812" y="2224"/>
                  </a:cubicBezTo>
                  <a:lnTo>
                    <a:pt x="20812" y="2224"/>
                  </a:lnTo>
                  <a:lnTo>
                    <a:pt x="20801" y="2216"/>
                  </a:lnTo>
                  <a:lnTo>
                    <a:pt x="20801" y="2216"/>
                  </a:lnTo>
                  <a:lnTo>
                    <a:pt x="20813" y="2228"/>
                  </a:lnTo>
                  <a:cubicBezTo>
                    <a:pt x="20813" y="2226"/>
                    <a:pt x="20812" y="2225"/>
                    <a:pt x="20812" y="2224"/>
                  </a:cubicBezTo>
                  <a:lnTo>
                    <a:pt x="20812" y="2224"/>
                  </a:lnTo>
                  <a:lnTo>
                    <a:pt x="20836" y="2240"/>
                  </a:lnTo>
                  <a:cubicBezTo>
                    <a:pt x="20836" y="2228"/>
                    <a:pt x="20836" y="2204"/>
                    <a:pt x="20813" y="2168"/>
                  </a:cubicBezTo>
                  <a:lnTo>
                    <a:pt x="20813" y="2168"/>
                  </a:lnTo>
                  <a:cubicBezTo>
                    <a:pt x="20825" y="2180"/>
                    <a:pt x="20836" y="2180"/>
                    <a:pt x="20836" y="2192"/>
                  </a:cubicBezTo>
                  <a:lnTo>
                    <a:pt x="20884" y="2157"/>
                  </a:lnTo>
                  <a:lnTo>
                    <a:pt x="20872" y="2157"/>
                  </a:lnTo>
                  <a:cubicBezTo>
                    <a:pt x="20848" y="2133"/>
                    <a:pt x="20836" y="2109"/>
                    <a:pt x="20848" y="2109"/>
                  </a:cubicBezTo>
                  <a:cubicBezTo>
                    <a:pt x="20857" y="2118"/>
                    <a:pt x="20865" y="2125"/>
                    <a:pt x="20872" y="2131"/>
                  </a:cubicBezTo>
                  <a:lnTo>
                    <a:pt x="20872" y="2131"/>
                  </a:lnTo>
                  <a:cubicBezTo>
                    <a:pt x="20860" y="2108"/>
                    <a:pt x="20861" y="2085"/>
                    <a:pt x="20884" y="2085"/>
                  </a:cubicBezTo>
                  <a:lnTo>
                    <a:pt x="20884" y="2109"/>
                  </a:lnTo>
                  <a:cubicBezTo>
                    <a:pt x="20884" y="2103"/>
                    <a:pt x="20887" y="2101"/>
                    <a:pt x="20892" y="2101"/>
                  </a:cubicBezTo>
                  <a:cubicBezTo>
                    <a:pt x="20903" y="2101"/>
                    <a:pt x="20922" y="2111"/>
                    <a:pt x="20929" y="2111"/>
                  </a:cubicBezTo>
                  <a:cubicBezTo>
                    <a:pt x="20931" y="2111"/>
                    <a:pt x="20932" y="2111"/>
                    <a:pt x="20932" y="2109"/>
                  </a:cubicBezTo>
                  <a:cubicBezTo>
                    <a:pt x="20920" y="2085"/>
                    <a:pt x="20944" y="2097"/>
                    <a:pt x="20908" y="2061"/>
                  </a:cubicBezTo>
                  <a:cubicBezTo>
                    <a:pt x="20908" y="2057"/>
                    <a:pt x="20909" y="2055"/>
                    <a:pt x="20910" y="2055"/>
                  </a:cubicBezTo>
                  <a:cubicBezTo>
                    <a:pt x="20917" y="2055"/>
                    <a:pt x="20934" y="2085"/>
                    <a:pt x="20944" y="2085"/>
                  </a:cubicBezTo>
                  <a:cubicBezTo>
                    <a:pt x="20936" y="2070"/>
                    <a:pt x="20942" y="2060"/>
                    <a:pt x="20954" y="2060"/>
                  </a:cubicBezTo>
                  <a:cubicBezTo>
                    <a:pt x="20961" y="2060"/>
                    <a:pt x="20970" y="2064"/>
                    <a:pt x="20979" y="2073"/>
                  </a:cubicBezTo>
                  <a:cubicBezTo>
                    <a:pt x="20950" y="2037"/>
                    <a:pt x="20961" y="2034"/>
                    <a:pt x="20975" y="2034"/>
                  </a:cubicBezTo>
                  <a:cubicBezTo>
                    <a:pt x="20977" y="2034"/>
                    <a:pt x="20980" y="2035"/>
                    <a:pt x="20983" y="2035"/>
                  </a:cubicBezTo>
                  <a:cubicBezTo>
                    <a:pt x="20993" y="2035"/>
                    <a:pt x="20998" y="2033"/>
                    <a:pt x="20979" y="2014"/>
                  </a:cubicBezTo>
                  <a:lnTo>
                    <a:pt x="20979" y="2014"/>
                  </a:lnTo>
                  <a:lnTo>
                    <a:pt x="21015" y="2026"/>
                  </a:lnTo>
                  <a:cubicBezTo>
                    <a:pt x="21003" y="2014"/>
                    <a:pt x="20979" y="1990"/>
                    <a:pt x="20979" y="1978"/>
                  </a:cubicBezTo>
                  <a:cubicBezTo>
                    <a:pt x="21003" y="1978"/>
                    <a:pt x="21027" y="2002"/>
                    <a:pt x="21039" y="2014"/>
                  </a:cubicBezTo>
                  <a:lnTo>
                    <a:pt x="20991" y="1966"/>
                  </a:lnTo>
                  <a:lnTo>
                    <a:pt x="20991" y="1966"/>
                  </a:lnTo>
                  <a:cubicBezTo>
                    <a:pt x="20997" y="1967"/>
                    <a:pt x="21002" y="1967"/>
                    <a:pt x="21007" y="1967"/>
                  </a:cubicBezTo>
                  <a:cubicBezTo>
                    <a:pt x="21088" y="1967"/>
                    <a:pt x="21104" y="1883"/>
                    <a:pt x="21194" y="1883"/>
                  </a:cubicBezTo>
                  <a:cubicBezTo>
                    <a:pt x="21194" y="1859"/>
                    <a:pt x="21206" y="1811"/>
                    <a:pt x="21229" y="1799"/>
                  </a:cubicBezTo>
                  <a:lnTo>
                    <a:pt x="21229" y="1811"/>
                  </a:lnTo>
                  <a:lnTo>
                    <a:pt x="21265" y="1799"/>
                  </a:lnTo>
                  <a:lnTo>
                    <a:pt x="21229" y="1787"/>
                  </a:lnTo>
                  <a:cubicBezTo>
                    <a:pt x="21229" y="1787"/>
                    <a:pt x="21229" y="1764"/>
                    <a:pt x="21229" y="1764"/>
                  </a:cubicBezTo>
                  <a:cubicBezTo>
                    <a:pt x="21277" y="1764"/>
                    <a:pt x="21336" y="1764"/>
                    <a:pt x="21348" y="1704"/>
                  </a:cubicBezTo>
                  <a:cubicBezTo>
                    <a:pt x="21338" y="1681"/>
                    <a:pt x="21339" y="1673"/>
                    <a:pt x="21344" y="1673"/>
                  </a:cubicBezTo>
                  <a:cubicBezTo>
                    <a:pt x="21353" y="1673"/>
                    <a:pt x="21377" y="1698"/>
                    <a:pt x="21385" y="1698"/>
                  </a:cubicBezTo>
                  <a:cubicBezTo>
                    <a:pt x="21387" y="1698"/>
                    <a:pt x="21388" y="1696"/>
                    <a:pt x="21388" y="1693"/>
                  </a:cubicBezTo>
                  <a:lnTo>
                    <a:pt x="21388" y="1693"/>
                  </a:lnTo>
                  <a:cubicBezTo>
                    <a:pt x="21391" y="1699"/>
                    <a:pt x="21396" y="1704"/>
                    <a:pt x="21396" y="1704"/>
                  </a:cubicBezTo>
                  <a:cubicBezTo>
                    <a:pt x="21408" y="1668"/>
                    <a:pt x="21408" y="1645"/>
                    <a:pt x="21396" y="1597"/>
                  </a:cubicBezTo>
                  <a:lnTo>
                    <a:pt x="21396" y="1597"/>
                  </a:lnTo>
                  <a:cubicBezTo>
                    <a:pt x="21411" y="1616"/>
                    <a:pt x="21418" y="1622"/>
                    <a:pt x="21421" y="1622"/>
                  </a:cubicBezTo>
                  <a:cubicBezTo>
                    <a:pt x="21425" y="1622"/>
                    <a:pt x="21421" y="1610"/>
                    <a:pt x="21423" y="1610"/>
                  </a:cubicBezTo>
                  <a:lnTo>
                    <a:pt x="21423" y="1610"/>
                  </a:lnTo>
                  <a:cubicBezTo>
                    <a:pt x="21424" y="1610"/>
                    <a:pt x="21426" y="1613"/>
                    <a:pt x="21432" y="1621"/>
                  </a:cubicBezTo>
                  <a:lnTo>
                    <a:pt x="21420" y="1585"/>
                  </a:lnTo>
                  <a:lnTo>
                    <a:pt x="21420" y="1585"/>
                  </a:lnTo>
                  <a:cubicBezTo>
                    <a:pt x="21432" y="1597"/>
                    <a:pt x="21456" y="1597"/>
                    <a:pt x="21467" y="1621"/>
                  </a:cubicBezTo>
                  <a:lnTo>
                    <a:pt x="21444" y="1573"/>
                  </a:lnTo>
                  <a:lnTo>
                    <a:pt x="21467" y="1597"/>
                  </a:lnTo>
                  <a:cubicBezTo>
                    <a:pt x="21475" y="1597"/>
                    <a:pt x="21483" y="1576"/>
                    <a:pt x="21502" y="1576"/>
                  </a:cubicBezTo>
                  <a:cubicBezTo>
                    <a:pt x="21511" y="1576"/>
                    <a:pt x="21523" y="1581"/>
                    <a:pt x="21539" y="1597"/>
                  </a:cubicBezTo>
                  <a:cubicBezTo>
                    <a:pt x="21551" y="1537"/>
                    <a:pt x="21598" y="1502"/>
                    <a:pt x="21658" y="1490"/>
                  </a:cubicBezTo>
                  <a:cubicBezTo>
                    <a:pt x="21646" y="1466"/>
                    <a:pt x="21658" y="1454"/>
                    <a:pt x="21658" y="1442"/>
                  </a:cubicBezTo>
                  <a:lnTo>
                    <a:pt x="21694" y="1466"/>
                  </a:lnTo>
                  <a:cubicBezTo>
                    <a:pt x="21694" y="1455"/>
                    <a:pt x="21684" y="1416"/>
                    <a:pt x="21699" y="1416"/>
                  </a:cubicBezTo>
                  <a:cubicBezTo>
                    <a:pt x="21701" y="1416"/>
                    <a:pt x="21703" y="1417"/>
                    <a:pt x="21706" y="1418"/>
                  </a:cubicBezTo>
                  <a:cubicBezTo>
                    <a:pt x="21706" y="1418"/>
                    <a:pt x="21706" y="1430"/>
                    <a:pt x="21706" y="1430"/>
                  </a:cubicBezTo>
                  <a:cubicBezTo>
                    <a:pt x="21717" y="1418"/>
                    <a:pt x="21729" y="1430"/>
                    <a:pt x="21729" y="1383"/>
                  </a:cubicBezTo>
                  <a:cubicBezTo>
                    <a:pt x="21741" y="1383"/>
                    <a:pt x="21753" y="1395"/>
                    <a:pt x="21777" y="1430"/>
                  </a:cubicBezTo>
                  <a:cubicBezTo>
                    <a:pt x="21763" y="1407"/>
                    <a:pt x="21764" y="1400"/>
                    <a:pt x="21769" y="1400"/>
                  </a:cubicBezTo>
                  <a:cubicBezTo>
                    <a:pt x="21778" y="1400"/>
                    <a:pt x="21801" y="1418"/>
                    <a:pt x="21801" y="1418"/>
                  </a:cubicBezTo>
                  <a:cubicBezTo>
                    <a:pt x="21801" y="1418"/>
                    <a:pt x="21837" y="1406"/>
                    <a:pt x="21896" y="1383"/>
                  </a:cubicBezTo>
                  <a:cubicBezTo>
                    <a:pt x="21956" y="1359"/>
                    <a:pt x="22039" y="1323"/>
                    <a:pt x="22122" y="1275"/>
                  </a:cubicBezTo>
                  <a:cubicBezTo>
                    <a:pt x="22194" y="1240"/>
                    <a:pt x="22277" y="1180"/>
                    <a:pt x="22337" y="1121"/>
                  </a:cubicBezTo>
                  <a:cubicBezTo>
                    <a:pt x="22396" y="1061"/>
                    <a:pt x="22444" y="978"/>
                    <a:pt x="22456" y="883"/>
                  </a:cubicBezTo>
                  <a:cubicBezTo>
                    <a:pt x="22444" y="847"/>
                    <a:pt x="22456" y="823"/>
                    <a:pt x="22444" y="787"/>
                  </a:cubicBezTo>
                  <a:cubicBezTo>
                    <a:pt x="22444" y="786"/>
                    <a:pt x="22444" y="785"/>
                    <a:pt x="22445" y="785"/>
                  </a:cubicBezTo>
                  <a:cubicBezTo>
                    <a:pt x="22448" y="785"/>
                    <a:pt x="22460" y="806"/>
                    <a:pt x="22465" y="806"/>
                  </a:cubicBezTo>
                  <a:cubicBezTo>
                    <a:pt x="22467" y="806"/>
                    <a:pt x="22468" y="804"/>
                    <a:pt x="22468" y="799"/>
                  </a:cubicBezTo>
                  <a:cubicBezTo>
                    <a:pt x="22456" y="787"/>
                    <a:pt x="22456" y="787"/>
                    <a:pt x="22456" y="775"/>
                  </a:cubicBezTo>
                  <a:cubicBezTo>
                    <a:pt x="22515" y="728"/>
                    <a:pt x="22563" y="680"/>
                    <a:pt x="22610" y="621"/>
                  </a:cubicBezTo>
                  <a:cubicBezTo>
                    <a:pt x="22670" y="525"/>
                    <a:pt x="22706" y="418"/>
                    <a:pt x="22682" y="323"/>
                  </a:cubicBezTo>
                  <a:cubicBezTo>
                    <a:pt x="22670" y="299"/>
                    <a:pt x="22658" y="275"/>
                    <a:pt x="22634" y="252"/>
                  </a:cubicBezTo>
                  <a:cubicBezTo>
                    <a:pt x="22634" y="246"/>
                    <a:pt x="22637" y="245"/>
                    <a:pt x="22640" y="245"/>
                  </a:cubicBezTo>
                  <a:cubicBezTo>
                    <a:pt x="22647" y="245"/>
                    <a:pt x="22660" y="253"/>
                    <a:pt x="22664" y="253"/>
                  </a:cubicBezTo>
                  <a:cubicBezTo>
                    <a:pt x="22666" y="253"/>
                    <a:pt x="22665" y="250"/>
                    <a:pt x="22658" y="240"/>
                  </a:cubicBezTo>
                  <a:cubicBezTo>
                    <a:pt x="22634" y="240"/>
                    <a:pt x="22610" y="180"/>
                    <a:pt x="22563" y="156"/>
                  </a:cubicBezTo>
                  <a:lnTo>
                    <a:pt x="22563" y="144"/>
                  </a:lnTo>
                  <a:cubicBezTo>
                    <a:pt x="22561" y="143"/>
                    <a:pt x="22561" y="142"/>
                    <a:pt x="22560" y="142"/>
                  </a:cubicBezTo>
                  <a:lnTo>
                    <a:pt x="22560" y="142"/>
                  </a:lnTo>
                  <a:cubicBezTo>
                    <a:pt x="22557" y="142"/>
                    <a:pt x="22564" y="158"/>
                    <a:pt x="22562" y="158"/>
                  </a:cubicBezTo>
                  <a:cubicBezTo>
                    <a:pt x="22561" y="158"/>
                    <a:pt x="22561" y="158"/>
                    <a:pt x="22561" y="157"/>
                  </a:cubicBezTo>
                  <a:lnTo>
                    <a:pt x="22561" y="157"/>
                  </a:lnTo>
                  <a:lnTo>
                    <a:pt x="22587" y="192"/>
                  </a:lnTo>
                  <a:cubicBezTo>
                    <a:pt x="22575" y="192"/>
                    <a:pt x="22563" y="180"/>
                    <a:pt x="22551" y="168"/>
                  </a:cubicBezTo>
                  <a:lnTo>
                    <a:pt x="22551" y="168"/>
                  </a:lnTo>
                  <a:cubicBezTo>
                    <a:pt x="22551" y="190"/>
                    <a:pt x="22600" y="241"/>
                    <a:pt x="22573" y="241"/>
                  </a:cubicBezTo>
                  <a:cubicBezTo>
                    <a:pt x="22573" y="241"/>
                    <a:pt x="22573" y="241"/>
                    <a:pt x="22573" y="241"/>
                  </a:cubicBezTo>
                  <a:lnTo>
                    <a:pt x="22573" y="241"/>
                  </a:lnTo>
                  <a:cubicBezTo>
                    <a:pt x="22572" y="242"/>
                    <a:pt x="22570" y="242"/>
                    <a:pt x="22569" y="242"/>
                  </a:cubicBezTo>
                  <a:cubicBezTo>
                    <a:pt x="22556" y="242"/>
                    <a:pt x="22537" y="214"/>
                    <a:pt x="22527" y="204"/>
                  </a:cubicBezTo>
                  <a:lnTo>
                    <a:pt x="22507" y="194"/>
                  </a:lnTo>
                  <a:lnTo>
                    <a:pt x="22507" y="194"/>
                  </a:lnTo>
                  <a:cubicBezTo>
                    <a:pt x="22509" y="193"/>
                    <a:pt x="22508" y="184"/>
                    <a:pt x="22505" y="175"/>
                  </a:cubicBezTo>
                  <a:lnTo>
                    <a:pt x="22505" y="175"/>
                  </a:lnTo>
                  <a:cubicBezTo>
                    <a:pt x="22505" y="177"/>
                    <a:pt x="22505" y="178"/>
                    <a:pt x="22503" y="180"/>
                  </a:cubicBezTo>
                  <a:cubicBezTo>
                    <a:pt x="22503" y="182"/>
                    <a:pt x="22502" y="183"/>
                    <a:pt x="22501" y="183"/>
                  </a:cubicBezTo>
                  <a:cubicBezTo>
                    <a:pt x="22495" y="183"/>
                    <a:pt x="22477" y="164"/>
                    <a:pt x="22468" y="144"/>
                  </a:cubicBezTo>
                  <a:lnTo>
                    <a:pt x="22456" y="156"/>
                  </a:lnTo>
                  <a:cubicBezTo>
                    <a:pt x="22444" y="144"/>
                    <a:pt x="22468" y="156"/>
                    <a:pt x="22444" y="132"/>
                  </a:cubicBezTo>
                  <a:lnTo>
                    <a:pt x="22444" y="168"/>
                  </a:lnTo>
                  <a:cubicBezTo>
                    <a:pt x="22434" y="158"/>
                    <a:pt x="22428" y="154"/>
                    <a:pt x="22426" y="154"/>
                  </a:cubicBezTo>
                  <a:cubicBezTo>
                    <a:pt x="22419" y="154"/>
                    <a:pt x="22433" y="182"/>
                    <a:pt x="22426" y="182"/>
                  </a:cubicBezTo>
                  <a:cubicBezTo>
                    <a:pt x="22423" y="182"/>
                    <a:pt x="22418" y="178"/>
                    <a:pt x="22408" y="168"/>
                  </a:cubicBezTo>
                  <a:cubicBezTo>
                    <a:pt x="22408" y="144"/>
                    <a:pt x="22384" y="144"/>
                    <a:pt x="22372" y="132"/>
                  </a:cubicBezTo>
                  <a:lnTo>
                    <a:pt x="22349" y="156"/>
                  </a:lnTo>
                  <a:cubicBezTo>
                    <a:pt x="22349" y="144"/>
                    <a:pt x="22349" y="132"/>
                    <a:pt x="22349" y="132"/>
                  </a:cubicBezTo>
                  <a:cubicBezTo>
                    <a:pt x="22345" y="131"/>
                    <a:pt x="22343" y="130"/>
                    <a:pt x="22341" y="130"/>
                  </a:cubicBezTo>
                  <a:cubicBezTo>
                    <a:pt x="22331" y="130"/>
                    <a:pt x="22349" y="156"/>
                    <a:pt x="22349" y="156"/>
                  </a:cubicBezTo>
                  <a:cubicBezTo>
                    <a:pt x="22343" y="153"/>
                    <a:pt x="22338" y="153"/>
                    <a:pt x="22334" y="153"/>
                  </a:cubicBezTo>
                  <a:cubicBezTo>
                    <a:pt x="22331" y="153"/>
                    <a:pt x="22328" y="153"/>
                    <a:pt x="22325" y="153"/>
                  </a:cubicBezTo>
                  <a:cubicBezTo>
                    <a:pt x="22319" y="153"/>
                    <a:pt x="22313" y="150"/>
                    <a:pt x="22301" y="132"/>
                  </a:cubicBezTo>
                  <a:cubicBezTo>
                    <a:pt x="22298" y="132"/>
                    <a:pt x="22296" y="131"/>
                    <a:pt x="22294" y="131"/>
                  </a:cubicBezTo>
                  <a:cubicBezTo>
                    <a:pt x="22276" y="131"/>
                    <a:pt x="22315" y="181"/>
                    <a:pt x="22305" y="181"/>
                  </a:cubicBezTo>
                  <a:cubicBezTo>
                    <a:pt x="22304" y="181"/>
                    <a:pt x="22303" y="181"/>
                    <a:pt x="22301" y="180"/>
                  </a:cubicBezTo>
                  <a:cubicBezTo>
                    <a:pt x="22277" y="156"/>
                    <a:pt x="22301" y="156"/>
                    <a:pt x="22277" y="144"/>
                  </a:cubicBezTo>
                  <a:lnTo>
                    <a:pt x="22265" y="168"/>
                  </a:lnTo>
                  <a:cubicBezTo>
                    <a:pt x="22265" y="157"/>
                    <a:pt x="22244" y="124"/>
                    <a:pt x="22252" y="121"/>
                  </a:cubicBezTo>
                  <a:lnTo>
                    <a:pt x="22252" y="121"/>
                  </a:lnTo>
                  <a:cubicBezTo>
                    <a:pt x="22249" y="121"/>
                    <a:pt x="22247" y="121"/>
                    <a:pt x="22244" y="121"/>
                  </a:cubicBezTo>
                  <a:cubicBezTo>
                    <a:pt x="22196" y="121"/>
                    <a:pt x="22118" y="56"/>
                    <a:pt x="22082" y="56"/>
                  </a:cubicBezTo>
                  <a:cubicBezTo>
                    <a:pt x="22072" y="56"/>
                    <a:pt x="22065" y="61"/>
                    <a:pt x="22063" y="73"/>
                  </a:cubicBezTo>
                  <a:cubicBezTo>
                    <a:pt x="22039" y="49"/>
                    <a:pt x="22051" y="49"/>
                    <a:pt x="22039" y="25"/>
                  </a:cubicBezTo>
                  <a:cubicBezTo>
                    <a:pt x="22039" y="40"/>
                    <a:pt x="22035" y="45"/>
                    <a:pt x="22028" y="45"/>
                  </a:cubicBezTo>
                  <a:cubicBezTo>
                    <a:pt x="22009" y="45"/>
                    <a:pt x="21969" y="0"/>
                    <a:pt x="219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4"/>
            <p:cNvSpPr/>
            <p:nvPr/>
          </p:nvSpPr>
          <p:spPr>
            <a:xfrm rot="8220824">
              <a:off x="5273032" y="3436689"/>
              <a:ext cx="291755" cy="384896"/>
            </a:xfrm>
            <a:custGeom>
              <a:avLst/>
              <a:gdLst/>
              <a:ahLst/>
              <a:cxnLst/>
              <a:rect l="l" t="t" r="r" b="b"/>
              <a:pathLst>
                <a:path w="11261" h="14856" extrusionOk="0">
                  <a:moveTo>
                    <a:pt x="53" y="152"/>
                  </a:moveTo>
                  <a:lnTo>
                    <a:pt x="44" y="160"/>
                  </a:lnTo>
                  <a:cubicBezTo>
                    <a:pt x="49" y="157"/>
                    <a:pt x="52" y="154"/>
                    <a:pt x="53" y="152"/>
                  </a:cubicBezTo>
                  <a:close/>
                  <a:moveTo>
                    <a:pt x="3128" y="2006"/>
                  </a:moveTo>
                  <a:lnTo>
                    <a:pt x="3128" y="2006"/>
                  </a:lnTo>
                  <a:cubicBezTo>
                    <a:pt x="3125" y="2008"/>
                    <a:pt x="3123" y="2010"/>
                    <a:pt x="3121" y="2012"/>
                  </a:cubicBezTo>
                  <a:lnTo>
                    <a:pt x="3121" y="2012"/>
                  </a:lnTo>
                  <a:cubicBezTo>
                    <a:pt x="3123" y="2010"/>
                    <a:pt x="3126" y="2008"/>
                    <a:pt x="3128" y="2006"/>
                  </a:cubicBezTo>
                  <a:close/>
                  <a:moveTo>
                    <a:pt x="8483" y="8451"/>
                  </a:moveTo>
                  <a:lnTo>
                    <a:pt x="8486" y="8459"/>
                  </a:lnTo>
                  <a:cubicBezTo>
                    <a:pt x="8486" y="8455"/>
                    <a:pt x="8485" y="8452"/>
                    <a:pt x="8483" y="8451"/>
                  </a:cubicBezTo>
                  <a:close/>
                  <a:moveTo>
                    <a:pt x="8093" y="9078"/>
                  </a:moveTo>
                  <a:cubicBezTo>
                    <a:pt x="8093" y="9081"/>
                    <a:pt x="8094" y="9083"/>
                    <a:pt x="8095" y="9085"/>
                  </a:cubicBezTo>
                  <a:lnTo>
                    <a:pt x="8095" y="9085"/>
                  </a:lnTo>
                  <a:cubicBezTo>
                    <a:pt x="8094" y="9083"/>
                    <a:pt x="8094" y="9081"/>
                    <a:pt x="8093" y="9078"/>
                  </a:cubicBezTo>
                  <a:close/>
                  <a:moveTo>
                    <a:pt x="10689" y="9209"/>
                  </a:moveTo>
                  <a:cubicBezTo>
                    <a:pt x="10685" y="9215"/>
                    <a:pt x="10682" y="9221"/>
                    <a:pt x="10679" y="9225"/>
                  </a:cubicBezTo>
                  <a:lnTo>
                    <a:pt x="10679" y="9225"/>
                  </a:lnTo>
                  <a:cubicBezTo>
                    <a:pt x="10685" y="9223"/>
                    <a:pt x="10689" y="9216"/>
                    <a:pt x="10689" y="9209"/>
                  </a:cubicBezTo>
                  <a:close/>
                  <a:moveTo>
                    <a:pt x="10331" y="9245"/>
                  </a:moveTo>
                  <a:cubicBezTo>
                    <a:pt x="10333" y="9247"/>
                    <a:pt x="10336" y="9248"/>
                    <a:pt x="10339" y="9249"/>
                  </a:cubicBezTo>
                  <a:lnTo>
                    <a:pt x="10339" y="9249"/>
                  </a:lnTo>
                  <a:lnTo>
                    <a:pt x="10331" y="9245"/>
                  </a:lnTo>
                  <a:close/>
                  <a:moveTo>
                    <a:pt x="8079" y="9252"/>
                  </a:moveTo>
                  <a:cubicBezTo>
                    <a:pt x="8076" y="9252"/>
                    <a:pt x="8073" y="9253"/>
                    <a:pt x="8069" y="9257"/>
                  </a:cubicBezTo>
                  <a:cubicBezTo>
                    <a:pt x="8074" y="9256"/>
                    <a:pt x="8077" y="9254"/>
                    <a:pt x="8079" y="9252"/>
                  </a:cubicBezTo>
                  <a:lnTo>
                    <a:pt x="8079" y="9252"/>
                  </a:lnTo>
                  <a:cubicBezTo>
                    <a:pt x="8079" y="9252"/>
                    <a:pt x="8079" y="9252"/>
                    <a:pt x="8079" y="9252"/>
                  </a:cubicBezTo>
                  <a:close/>
                  <a:moveTo>
                    <a:pt x="10736" y="9257"/>
                  </a:moveTo>
                  <a:lnTo>
                    <a:pt x="10736" y="9257"/>
                  </a:lnTo>
                  <a:cubicBezTo>
                    <a:pt x="10735" y="9258"/>
                    <a:pt x="10733" y="9258"/>
                    <a:pt x="10732" y="9259"/>
                  </a:cubicBezTo>
                  <a:lnTo>
                    <a:pt x="10732" y="9259"/>
                  </a:lnTo>
                  <a:cubicBezTo>
                    <a:pt x="10734" y="9258"/>
                    <a:pt x="10735" y="9258"/>
                    <a:pt x="10736" y="9257"/>
                  </a:cubicBezTo>
                  <a:close/>
                  <a:moveTo>
                    <a:pt x="8974" y="9376"/>
                  </a:moveTo>
                  <a:cubicBezTo>
                    <a:pt x="8973" y="9378"/>
                    <a:pt x="8972" y="9380"/>
                    <a:pt x="8971" y="9382"/>
                  </a:cubicBezTo>
                  <a:lnTo>
                    <a:pt x="8971" y="9382"/>
                  </a:lnTo>
                  <a:cubicBezTo>
                    <a:pt x="8973" y="9380"/>
                    <a:pt x="8974" y="9378"/>
                    <a:pt x="8974" y="9376"/>
                  </a:cubicBezTo>
                  <a:close/>
                  <a:moveTo>
                    <a:pt x="10375" y="9635"/>
                  </a:moveTo>
                  <a:lnTo>
                    <a:pt x="10375" y="9635"/>
                  </a:lnTo>
                  <a:cubicBezTo>
                    <a:pt x="10374" y="9635"/>
                    <a:pt x="10371" y="9636"/>
                    <a:pt x="10367" y="9638"/>
                  </a:cubicBezTo>
                  <a:cubicBezTo>
                    <a:pt x="10370" y="9637"/>
                    <a:pt x="10373" y="9636"/>
                    <a:pt x="10375" y="9635"/>
                  </a:cubicBezTo>
                  <a:close/>
                  <a:moveTo>
                    <a:pt x="7188" y="9924"/>
                  </a:moveTo>
                  <a:cubicBezTo>
                    <a:pt x="7188" y="9925"/>
                    <a:pt x="7188" y="9926"/>
                    <a:pt x="7189" y="9926"/>
                  </a:cubicBezTo>
                  <a:lnTo>
                    <a:pt x="7189" y="9926"/>
                  </a:lnTo>
                  <a:cubicBezTo>
                    <a:pt x="7189" y="9925"/>
                    <a:pt x="7188" y="9924"/>
                    <a:pt x="7188" y="9924"/>
                  </a:cubicBezTo>
                  <a:close/>
                  <a:moveTo>
                    <a:pt x="8473" y="9970"/>
                  </a:moveTo>
                  <a:lnTo>
                    <a:pt x="8473" y="9970"/>
                  </a:lnTo>
                  <a:cubicBezTo>
                    <a:pt x="8470" y="9970"/>
                    <a:pt x="8466" y="9970"/>
                    <a:pt x="8462" y="9971"/>
                  </a:cubicBezTo>
                  <a:lnTo>
                    <a:pt x="8474" y="9971"/>
                  </a:lnTo>
                  <a:lnTo>
                    <a:pt x="8473" y="9970"/>
                  </a:lnTo>
                  <a:close/>
                  <a:moveTo>
                    <a:pt x="10343" y="10066"/>
                  </a:moveTo>
                  <a:cubicBezTo>
                    <a:pt x="10343" y="10078"/>
                    <a:pt x="10355" y="10078"/>
                    <a:pt x="10355" y="10078"/>
                  </a:cubicBezTo>
                  <a:cubicBezTo>
                    <a:pt x="10350" y="10075"/>
                    <a:pt x="10346" y="10071"/>
                    <a:pt x="10345" y="10067"/>
                  </a:cubicBezTo>
                  <a:lnTo>
                    <a:pt x="10345" y="10067"/>
                  </a:lnTo>
                  <a:cubicBezTo>
                    <a:pt x="10344" y="10067"/>
                    <a:pt x="10344" y="10067"/>
                    <a:pt x="10343" y="10066"/>
                  </a:cubicBezTo>
                  <a:close/>
                  <a:moveTo>
                    <a:pt x="10951" y="10257"/>
                  </a:moveTo>
                  <a:cubicBezTo>
                    <a:pt x="10951" y="10257"/>
                    <a:pt x="10951" y="10257"/>
                    <a:pt x="10951" y="10257"/>
                  </a:cubicBezTo>
                  <a:lnTo>
                    <a:pt x="10951" y="10257"/>
                  </a:lnTo>
                  <a:cubicBezTo>
                    <a:pt x="10951" y="10257"/>
                    <a:pt x="10951" y="10257"/>
                    <a:pt x="10951" y="10257"/>
                  </a:cubicBezTo>
                  <a:close/>
                  <a:moveTo>
                    <a:pt x="8673" y="10290"/>
                  </a:moveTo>
                  <a:lnTo>
                    <a:pt x="8673" y="10290"/>
                  </a:lnTo>
                  <a:cubicBezTo>
                    <a:pt x="8673" y="10291"/>
                    <a:pt x="8673" y="10291"/>
                    <a:pt x="8672" y="10292"/>
                  </a:cubicBezTo>
                  <a:lnTo>
                    <a:pt x="8672" y="10292"/>
                  </a:lnTo>
                  <a:cubicBezTo>
                    <a:pt x="8673" y="10291"/>
                    <a:pt x="8673" y="10291"/>
                    <a:pt x="8673" y="10290"/>
                  </a:cubicBezTo>
                  <a:close/>
                  <a:moveTo>
                    <a:pt x="8672" y="10292"/>
                  </a:moveTo>
                  <a:lnTo>
                    <a:pt x="8672" y="10292"/>
                  </a:lnTo>
                  <a:cubicBezTo>
                    <a:pt x="8666" y="10300"/>
                    <a:pt x="8658" y="10306"/>
                    <a:pt x="8649" y="10306"/>
                  </a:cubicBezTo>
                  <a:cubicBezTo>
                    <a:pt x="8646" y="10306"/>
                    <a:pt x="8643" y="10305"/>
                    <a:pt x="8641" y="10305"/>
                  </a:cubicBezTo>
                  <a:lnTo>
                    <a:pt x="8641" y="10305"/>
                  </a:lnTo>
                  <a:cubicBezTo>
                    <a:pt x="8652" y="10316"/>
                    <a:pt x="8658" y="10320"/>
                    <a:pt x="8662" y="10320"/>
                  </a:cubicBezTo>
                  <a:cubicBezTo>
                    <a:pt x="8671" y="10320"/>
                    <a:pt x="8668" y="10300"/>
                    <a:pt x="8672" y="10292"/>
                  </a:cubicBezTo>
                  <a:close/>
                  <a:moveTo>
                    <a:pt x="10994" y="10320"/>
                  </a:moveTo>
                  <a:cubicBezTo>
                    <a:pt x="10987" y="10320"/>
                    <a:pt x="10981" y="10324"/>
                    <a:pt x="10976" y="10327"/>
                  </a:cubicBezTo>
                  <a:lnTo>
                    <a:pt x="10976" y="10327"/>
                  </a:lnTo>
                  <a:cubicBezTo>
                    <a:pt x="10982" y="10326"/>
                    <a:pt x="10988" y="10325"/>
                    <a:pt x="10994" y="10325"/>
                  </a:cubicBezTo>
                  <a:cubicBezTo>
                    <a:pt x="11000" y="10325"/>
                    <a:pt x="11006" y="10326"/>
                    <a:pt x="11010" y="10328"/>
                  </a:cubicBezTo>
                  <a:cubicBezTo>
                    <a:pt x="11004" y="10322"/>
                    <a:pt x="10998" y="10320"/>
                    <a:pt x="10994" y="10320"/>
                  </a:cubicBezTo>
                  <a:close/>
                  <a:moveTo>
                    <a:pt x="11010" y="10555"/>
                  </a:moveTo>
                  <a:cubicBezTo>
                    <a:pt x="11009" y="10557"/>
                    <a:pt x="11008" y="10560"/>
                    <a:pt x="11007" y="10562"/>
                  </a:cubicBezTo>
                  <a:lnTo>
                    <a:pt x="11007" y="10562"/>
                  </a:lnTo>
                  <a:cubicBezTo>
                    <a:pt x="11009" y="10560"/>
                    <a:pt x="11010" y="10558"/>
                    <a:pt x="11010" y="10555"/>
                  </a:cubicBezTo>
                  <a:close/>
                  <a:moveTo>
                    <a:pt x="8784" y="10721"/>
                  </a:moveTo>
                  <a:lnTo>
                    <a:pt x="8784" y="10769"/>
                  </a:lnTo>
                  <a:lnTo>
                    <a:pt x="8796" y="10769"/>
                  </a:lnTo>
                  <a:lnTo>
                    <a:pt x="8784" y="10721"/>
                  </a:lnTo>
                  <a:close/>
                  <a:moveTo>
                    <a:pt x="11017" y="10767"/>
                  </a:moveTo>
                  <a:lnTo>
                    <a:pt x="11017" y="10767"/>
                  </a:lnTo>
                  <a:cubicBezTo>
                    <a:pt x="11021" y="10768"/>
                    <a:pt x="11027" y="10769"/>
                    <a:pt x="11034" y="10769"/>
                  </a:cubicBezTo>
                  <a:cubicBezTo>
                    <a:pt x="11027" y="10767"/>
                    <a:pt x="11021" y="10767"/>
                    <a:pt x="11017" y="10767"/>
                  </a:cubicBezTo>
                  <a:close/>
                  <a:moveTo>
                    <a:pt x="10918" y="10815"/>
                  </a:moveTo>
                  <a:cubicBezTo>
                    <a:pt x="10917" y="10815"/>
                    <a:pt x="10916" y="10816"/>
                    <a:pt x="10915" y="10817"/>
                  </a:cubicBezTo>
                  <a:cubicBezTo>
                    <a:pt x="10921" y="10817"/>
                    <a:pt x="10921" y="10817"/>
                    <a:pt x="10918" y="10815"/>
                  </a:cubicBezTo>
                  <a:close/>
                  <a:moveTo>
                    <a:pt x="10998" y="10984"/>
                  </a:moveTo>
                  <a:cubicBezTo>
                    <a:pt x="10999" y="10995"/>
                    <a:pt x="11010" y="10995"/>
                    <a:pt x="11010" y="10995"/>
                  </a:cubicBezTo>
                  <a:cubicBezTo>
                    <a:pt x="11005" y="10991"/>
                    <a:pt x="11001" y="10988"/>
                    <a:pt x="10998" y="10984"/>
                  </a:cubicBezTo>
                  <a:close/>
                  <a:moveTo>
                    <a:pt x="11076" y="11065"/>
                  </a:moveTo>
                  <a:cubicBezTo>
                    <a:pt x="11074" y="11065"/>
                    <a:pt x="11072" y="11066"/>
                    <a:pt x="11070" y="11067"/>
                  </a:cubicBezTo>
                  <a:cubicBezTo>
                    <a:pt x="11073" y="11067"/>
                    <a:pt x="11075" y="11066"/>
                    <a:pt x="11076" y="11065"/>
                  </a:cubicBezTo>
                  <a:close/>
                  <a:moveTo>
                    <a:pt x="9034" y="11067"/>
                  </a:moveTo>
                  <a:cubicBezTo>
                    <a:pt x="9034" y="11078"/>
                    <a:pt x="9034" y="11078"/>
                    <a:pt x="9046" y="11078"/>
                  </a:cubicBezTo>
                  <a:cubicBezTo>
                    <a:pt x="9034" y="11090"/>
                    <a:pt x="9022" y="11090"/>
                    <a:pt x="9022" y="11090"/>
                  </a:cubicBezTo>
                  <a:cubicBezTo>
                    <a:pt x="9022" y="11078"/>
                    <a:pt x="9022" y="11067"/>
                    <a:pt x="9034" y="11067"/>
                  </a:cubicBezTo>
                  <a:close/>
                  <a:moveTo>
                    <a:pt x="9057" y="11090"/>
                  </a:moveTo>
                  <a:cubicBezTo>
                    <a:pt x="9057" y="11102"/>
                    <a:pt x="9057" y="11102"/>
                    <a:pt x="9046" y="11102"/>
                  </a:cubicBezTo>
                  <a:lnTo>
                    <a:pt x="9057" y="11090"/>
                  </a:lnTo>
                  <a:close/>
                  <a:moveTo>
                    <a:pt x="10236" y="11138"/>
                  </a:moveTo>
                  <a:lnTo>
                    <a:pt x="10243" y="11145"/>
                  </a:lnTo>
                  <a:lnTo>
                    <a:pt x="10243" y="11145"/>
                  </a:lnTo>
                  <a:cubicBezTo>
                    <a:pt x="10242" y="11143"/>
                    <a:pt x="10240" y="11140"/>
                    <a:pt x="10236" y="11138"/>
                  </a:cubicBezTo>
                  <a:close/>
                  <a:moveTo>
                    <a:pt x="9105" y="11138"/>
                  </a:moveTo>
                  <a:cubicBezTo>
                    <a:pt x="9153" y="11162"/>
                    <a:pt x="9188" y="11186"/>
                    <a:pt x="9212" y="11233"/>
                  </a:cubicBezTo>
                  <a:lnTo>
                    <a:pt x="9212" y="11209"/>
                  </a:lnTo>
                  <a:cubicBezTo>
                    <a:pt x="9260" y="11257"/>
                    <a:pt x="9248" y="11257"/>
                    <a:pt x="9296" y="11269"/>
                  </a:cubicBezTo>
                  <a:cubicBezTo>
                    <a:pt x="9272" y="11281"/>
                    <a:pt x="9248" y="11305"/>
                    <a:pt x="9248" y="11340"/>
                  </a:cubicBezTo>
                  <a:lnTo>
                    <a:pt x="9224" y="11340"/>
                  </a:lnTo>
                  <a:cubicBezTo>
                    <a:pt x="9236" y="11329"/>
                    <a:pt x="9236" y="11317"/>
                    <a:pt x="9248" y="11317"/>
                  </a:cubicBezTo>
                  <a:lnTo>
                    <a:pt x="9212" y="11257"/>
                  </a:lnTo>
                  <a:lnTo>
                    <a:pt x="9212" y="11269"/>
                  </a:lnTo>
                  <a:cubicBezTo>
                    <a:pt x="9198" y="11283"/>
                    <a:pt x="9180" y="11289"/>
                    <a:pt x="9170" y="11289"/>
                  </a:cubicBezTo>
                  <a:cubicBezTo>
                    <a:pt x="9163" y="11289"/>
                    <a:pt x="9160" y="11286"/>
                    <a:pt x="9165" y="11281"/>
                  </a:cubicBezTo>
                  <a:cubicBezTo>
                    <a:pt x="9188" y="11269"/>
                    <a:pt x="9200" y="11245"/>
                    <a:pt x="9212" y="11233"/>
                  </a:cubicBezTo>
                  <a:cubicBezTo>
                    <a:pt x="9200" y="11233"/>
                    <a:pt x="9200" y="11257"/>
                    <a:pt x="9177" y="11257"/>
                  </a:cubicBezTo>
                  <a:cubicBezTo>
                    <a:pt x="9170" y="11261"/>
                    <a:pt x="9163" y="11262"/>
                    <a:pt x="9156" y="11262"/>
                  </a:cubicBezTo>
                  <a:cubicBezTo>
                    <a:pt x="9142" y="11262"/>
                    <a:pt x="9132" y="11254"/>
                    <a:pt x="9141" y="11245"/>
                  </a:cubicBezTo>
                  <a:lnTo>
                    <a:pt x="9153" y="11233"/>
                  </a:lnTo>
                  <a:cubicBezTo>
                    <a:pt x="9129" y="11233"/>
                    <a:pt x="9177" y="11186"/>
                    <a:pt x="9165" y="11186"/>
                  </a:cubicBezTo>
                  <a:cubicBezTo>
                    <a:pt x="9144" y="11186"/>
                    <a:pt x="9139" y="11178"/>
                    <a:pt x="9132" y="11178"/>
                  </a:cubicBezTo>
                  <a:cubicBezTo>
                    <a:pt x="9127" y="11178"/>
                    <a:pt x="9120" y="11182"/>
                    <a:pt x="9105" y="11198"/>
                  </a:cubicBezTo>
                  <a:cubicBezTo>
                    <a:pt x="9081" y="11198"/>
                    <a:pt x="9129" y="11174"/>
                    <a:pt x="9129" y="11162"/>
                  </a:cubicBezTo>
                  <a:lnTo>
                    <a:pt x="9129" y="11162"/>
                  </a:lnTo>
                  <a:cubicBezTo>
                    <a:pt x="9122" y="11165"/>
                    <a:pt x="9118" y="11166"/>
                    <a:pt x="9114" y="11166"/>
                  </a:cubicBezTo>
                  <a:cubicBezTo>
                    <a:pt x="9105" y="11166"/>
                    <a:pt x="9105" y="11155"/>
                    <a:pt x="9105" y="11138"/>
                  </a:cubicBezTo>
                  <a:close/>
                  <a:moveTo>
                    <a:pt x="9331" y="11424"/>
                  </a:moveTo>
                  <a:lnTo>
                    <a:pt x="9355" y="11459"/>
                  </a:lnTo>
                  <a:lnTo>
                    <a:pt x="9343" y="11459"/>
                  </a:lnTo>
                  <a:cubicBezTo>
                    <a:pt x="9343" y="11448"/>
                    <a:pt x="9331" y="11436"/>
                    <a:pt x="9319" y="11424"/>
                  </a:cubicBezTo>
                  <a:close/>
                  <a:moveTo>
                    <a:pt x="8315" y="11635"/>
                  </a:moveTo>
                  <a:cubicBezTo>
                    <a:pt x="8312" y="11635"/>
                    <a:pt x="8306" y="11637"/>
                    <a:pt x="8301" y="11638"/>
                  </a:cubicBezTo>
                  <a:lnTo>
                    <a:pt x="8301" y="11638"/>
                  </a:lnTo>
                  <a:cubicBezTo>
                    <a:pt x="8299" y="11637"/>
                    <a:pt x="8298" y="11637"/>
                    <a:pt x="8296" y="11636"/>
                  </a:cubicBezTo>
                  <a:lnTo>
                    <a:pt x="8296" y="11636"/>
                  </a:lnTo>
                  <a:cubicBezTo>
                    <a:pt x="8296" y="11637"/>
                    <a:pt x="8296" y="11638"/>
                    <a:pt x="8295" y="11638"/>
                  </a:cubicBezTo>
                  <a:cubicBezTo>
                    <a:pt x="8297" y="11638"/>
                    <a:pt x="8299" y="11638"/>
                    <a:pt x="8301" y="11638"/>
                  </a:cubicBezTo>
                  <a:lnTo>
                    <a:pt x="8301" y="11638"/>
                  </a:lnTo>
                  <a:cubicBezTo>
                    <a:pt x="8307" y="11639"/>
                    <a:pt x="8311" y="11642"/>
                    <a:pt x="8307" y="11650"/>
                  </a:cubicBezTo>
                  <a:cubicBezTo>
                    <a:pt x="8319" y="11638"/>
                    <a:pt x="8319" y="11635"/>
                    <a:pt x="8315" y="11635"/>
                  </a:cubicBezTo>
                  <a:close/>
                  <a:moveTo>
                    <a:pt x="9903" y="11876"/>
                  </a:moveTo>
                  <a:lnTo>
                    <a:pt x="9915" y="11888"/>
                  </a:lnTo>
                  <a:lnTo>
                    <a:pt x="9903" y="11876"/>
                  </a:lnTo>
                  <a:close/>
                  <a:moveTo>
                    <a:pt x="10153" y="11948"/>
                  </a:moveTo>
                  <a:cubicBezTo>
                    <a:pt x="10161" y="11956"/>
                    <a:pt x="10164" y="11958"/>
                    <a:pt x="10168" y="11959"/>
                  </a:cubicBezTo>
                  <a:lnTo>
                    <a:pt x="10168" y="11959"/>
                  </a:lnTo>
                  <a:cubicBezTo>
                    <a:pt x="10168" y="11955"/>
                    <a:pt x="10164" y="11951"/>
                    <a:pt x="10153" y="11948"/>
                  </a:cubicBezTo>
                  <a:close/>
                  <a:moveTo>
                    <a:pt x="8574" y="11993"/>
                  </a:moveTo>
                  <a:cubicBezTo>
                    <a:pt x="8571" y="11998"/>
                    <a:pt x="8569" y="12002"/>
                    <a:pt x="8569" y="12007"/>
                  </a:cubicBezTo>
                  <a:cubicBezTo>
                    <a:pt x="8569" y="12003"/>
                    <a:pt x="8572" y="11998"/>
                    <a:pt x="8574" y="11993"/>
                  </a:cubicBezTo>
                  <a:close/>
                  <a:moveTo>
                    <a:pt x="9974" y="12079"/>
                  </a:moveTo>
                  <a:cubicBezTo>
                    <a:pt x="9976" y="12080"/>
                    <a:pt x="9978" y="12081"/>
                    <a:pt x="9979" y="12082"/>
                  </a:cubicBezTo>
                  <a:lnTo>
                    <a:pt x="9979" y="12082"/>
                  </a:lnTo>
                  <a:lnTo>
                    <a:pt x="9986" y="12079"/>
                  </a:lnTo>
                  <a:close/>
                  <a:moveTo>
                    <a:pt x="11034" y="12591"/>
                  </a:moveTo>
                  <a:cubicBezTo>
                    <a:pt x="10988" y="12591"/>
                    <a:pt x="11019" y="12602"/>
                    <a:pt x="11022" y="12602"/>
                  </a:cubicBezTo>
                  <a:lnTo>
                    <a:pt x="11022" y="12602"/>
                  </a:lnTo>
                  <a:cubicBezTo>
                    <a:pt x="11022" y="12598"/>
                    <a:pt x="11025" y="12593"/>
                    <a:pt x="11034" y="12591"/>
                  </a:cubicBezTo>
                  <a:close/>
                  <a:moveTo>
                    <a:pt x="11022" y="12602"/>
                  </a:moveTo>
                  <a:lnTo>
                    <a:pt x="11022" y="12602"/>
                  </a:lnTo>
                  <a:cubicBezTo>
                    <a:pt x="11022" y="12602"/>
                    <a:pt x="11022" y="12603"/>
                    <a:pt x="11022" y="12603"/>
                  </a:cubicBezTo>
                  <a:lnTo>
                    <a:pt x="11022" y="12603"/>
                  </a:lnTo>
                  <a:cubicBezTo>
                    <a:pt x="11022" y="12603"/>
                    <a:pt x="11022" y="12602"/>
                    <a:pt x="11022" y="12602"/>
                  </a:cubicBezTo>
                  <a:cubicBezTo>
                    <a:pt x="11022" y="12602"/>
                    <a:pt x="11022" y="12602"/>
                    <a:pt x="11022" y="12602"/>
                  </a:cubicBezTo>
                  <a:close/>
                  <a:moveTo>
                    <a:pt x="9296" y="12648"/>
                  </a:moveTo>
                  <a:cubicBezTo>
                    <a:pt x="9292" y="12648"/>
                    <a:pt x="9288" y="12649"/>
                    <a:pt x="9284" y="12650"/>
                  </a:cubicBezTo>
                  <a:lnTo>
                    <a:pt x="9296" y="12650"/>
                  </a:lnTo>
                  <a:cubicBezTo>
                    <a:pt x="9296" y="12649"/>
                    <a:pt x="9296" y="12649"/>
                    <a:pt x="9296" y="12648"/>
                  </a:cubicBezTo>
                  <a:close/>
                  <a:moveTo>
                    <a:pt x="9319" y="12739"/>
                  </a:moveTo>
                  <a:lnTo>
                    <a:pt x="9307" y="12745"/>
                  </a:lnTo>
                  <a:cubicBezTo>
                    <a:pt x="9319" y="12745"/>
                    <a:pt x="9322" y="12742"/>
                    <a:pt x="9319" y="12739"/>
                  </a:cubicBezTo>
                  <a:close/>
                  <a:moveTo>
                    <a:pt x="9386" y="12819"/>
                  </a:moveTo>
                  <a:lnTo>
                    <a:pt x="9386" y="12819"/>
                  </a:lnTo>
                  <a:cubicBezTo>
                    <a:pt x="9381" y="12820"/>
                    <a:pt x="9375" y="12823"/>
                    <a:pt x="9367" y="12829"/>
                  </a:cubicBezTo>
                  <a:cubicBezTo>
                    <a:pt x="9376" y="12825"/>
                    <a:pt x="9382" y="12822"/>
                    <a:pt x="9386" y="12819"/>
                  </a:cubicBezTo>
                  <a:close/>
                  <a:moveTo>
                    <a:pt x="9410" y="12946"/>
                  </a:moveTo>
                  <a:lnTo>
                    <a:pt x="9403" y="12948"/>
                  </a:lnTo>
                  <a:cubicBezTo>
                    <a:pt x="9401" y="12951"/>
                    <a:pt x="9400" y="12954"/>
                    <a:pt x="9399" y="12956"/>
                  </a:cubicBezTo>
                  <a:lnTo>
                    <a:pt x="9399" y="12956"/>
                  </a:lnTo>
                  <a:cubicBezTo>
                    <a:pt x="9403" y="12953"/>
                    <a:pt x="9407" y="12949"/>
                    <a:pt x="9410" y="12946"/>
                  </a:cubicBezTo>
                  <a:close/>
                  <a:moveTo>
                    <a:pt x="9399" y="12956"/>
                  </a:moveTo>
                  <a:lnTo>
                    <a:pt x="9399" y="12956"/>
                  </a:lnTo>
                  <a:cubicBezTo>
                    <a:pt x="9393" y="12961"/>
                    <a:pt x="9387" y="12966"/>
                    <a:pt x="9379" y="12972"/>
                  </a:cubicBezTo>
                  <a:cubicBezTo>
                    <a:pt x="9399" y="12972"/>
                    <a:pt x="9385" y="12998"/>
                    <a:pt x="9410" y="12998"/>
                  </a:cubicBezTo>
                  <a:cubicBezTo>
                    <a:pt x="9414" y="12998"/>
                    <a:pt x="9420" y="12997"/>
                    <a:pt x="9427" y="12995"/>
                  </a:cubicBezTo>
                  <a:cubicBezTo>
                    <a:pt x="9438" y="12962"/>
                    <a:pt x="9387" y="12991"/>
                    <a:pt x="9399" y="12956"/>
                  </a:cubicBezTo>
                  <a:close/>
                  <a:moveTo>
                    <a:pt x="9519" y="13040"/>
                  </a:moveTo>
                  <a:cubicBezTo>
                    <a:pt x="9516" y="13041"/>
                    <a:pt x="9513" y="13042"/>
                    <a:pt x="9510" y="13043"/>
                  </a:cubicBezTo>
                  <a:lnTo>
                    <a:pt x="9522" y="13043"/>
                  </a:lnTo>
                  <a:lnTo>
                    <a:pt x="9519" y="13040"/>
                  </a:lnTo>
                  <a:close/>
                  <a:moveTo>
                    <a:pt x="10820" y="13543"/>
                  </a:moveTo>
                  <a:lnTo>
                    <a:pt x="10820" y="13543"/>
                  </a:lnTo>
                  <a:cubicBezTo>
                    <a:pt x="10819" y="13544"/>
                    <a:pt x="10819" y="13545"/>
                    <a:pt x="10819" y="13546"/>
                  </a:cubicBezTo>
                  <a:lnTo>
                    <a:pt x="10819" y="13546"/>
                  </a:lnTo>
                  <a:cubicBezTo>
                    <a:pt x="10819" y="13545"/>
                    <a:pt x="10820" y="13544"/>
                    <a:pt x="10820" y="13543"/>
                  </a:cubicBezTo>
                  <a:close/>
                  <a:moveTo>
                    <a:pt x="10501" y="14221"/>
                  </a:moveTo>
                  <a:cubicBezTo>
                    <a:pt x="10500" y="14221"/>
                    <a:pt x="10499" y="14221"/>
                    <a:pt x="10498" y="14222"/>
                  </a:cubicBezTo>
                  <a:lnTo>
                    <a:pt x="10503" y="14222"/>
                  </a:lnTo>
                  <a:cubicBezTo>
                    <a:pt x="10503" y="14221"/>
                    <a:pt x="10502" y="14221"/>
                    <a:pt x="10501" y="14221"/>
                  </a:cubicBezTo>
                  <a:close/>
                  <a:moveTo>
                    <a:pt x="10503" y="14222"/>
                  </a:moveTo>
                  <a:cubicBezTo>
                    <a:pt x="10513" y="14227"/>
                    <a:pt x="10524" y="14232"/>
                    <a:pt x="10531" y="14232"/>
                  </a:cubicBezTo>
                  <a:cubicBezTo>
                    <a:pt x="10535" y="14232"/>
                    <a:pt x="10538" y="14229"/>
                    <a:pt x="10534" y="14222"/>
                  </a:cubicBezTo>
                  <a:close/>
                  <a:moveTo>
                    <a:pt x="10060" y="14637"/>
                  </a:moveTo>
                  <a:cubicBezTo>
                    <a:pt x="10059" y="14637"/>
                    <a:pt x="10058" y="14638"/>
                    <a:pt x="10058" y="14638"/>
                  </a:cubicBezTo>
                  <a:cubicBezTo>
                    <a:pt x="10060" y="14638"/>
                    <a:pt x="10060" y="14638"/>
                    <a:pt x="10060" y="14637"/>
                  </a:cubicBezTo>
                  <a:close/>
                  <a:moveTo>
                    <a:pt x="100" y="1"/>
                  </a:moveTo>
                  <a:cubicBezTo>
                    <a:pt x="98" y="1"/>
                    <a:pt x="95" y="2"/>
                    <a:pt x="92" y="6"/>
                  </a:cubicBezTo>
                  <a:cubicBezTo>
                    <a:pt x="128" y="65"/>
                    <a:pt x="33" y="65"/>
                    <a:pt x="56" y="137"/>
                  </a:cubicBezTo>
                  <a:lnTo>
                    <a:pt x="21" y="125"/>
                  </a:lnTo>
                  <a:lnTo>
                    <a:pt x="21" y="125"/>
                  </a:lnTo>
                  <a:cubicBezTo>
                    <a:pt x="0" y="135"/>
                    <a:pt x="59" y="136"/>
                    <a:pt x="53" y="152"/>
                  </a:cubicBezTo>
                  <a:lnTo>
                    <a:pt x="53" y="152"/>
                  </a:lnTo>
                  <a:lnTo>
                    <a:pt x="92" y="113"/>
                  </a:lnTo>
                  <a:cubicBezTo>
                    <a:pt x="116" y="149"/>
                    <a:pt x="116" y="160"/>
                    <a:pt x="116" y="184"/>
                  </a:cubicBezTo>
                  <a:cubicBezTo>
                    <a:pt x="138" y="184"/>
                    <a:pt x="174" y="161"/>
                    <a:pt x="207" y="161"/>
                  </a:cubicBezTo>
                  <a:cubicBezTo>
                    <a:pt x="227" y="161"/>
                    <a:pt x="245" y="169"/>
                    <a:pt x="259" y="196"/>
                  </a:cubicBezTo>
                  <a:lnTo>
                    <a:pt x="235" y="196"/>
                  </a:lnTo>
                  <a:cubicBezTo>
                    <a:pt x="294" y="220"/>
                    <a:pt x="247" y="244"/>
                    <a:pt x="259" y="256"/>
                  </a:cubicBezTo>
                  <a:lnTo>
                    <a:pt x="247" y="256"/>
                  </a:lnTo>
                  <a:lnTo>
                    <a:pt x="271" y="303"/>
                  </a:lnTo>
                  <a:cubicBezTo>
                    <a:pt x="258" y="284"/>
                    <a:pt x="226" y="275"/>
                    <a:pt x="207" y="275"/>
                  </a:cubicBezTo>
                  <a:cubicBezTo>
                    <a:pt x="191" y="275"/>
                    <a:pt x="183" y="281"/>
                    <a:pt x="199" y="291"/>
                  </a:cubicBezTo>
                  <a:cubicBezTo>
                    <a:pt x="212" y="304"/>
                    <a:pt x="217" y="308"/>
                    <a:pt x="218" y="308"/>
                  </a:cubicBezTo>
                  <a:cubicBezTo>
                    <a:pt x="222" y="308"/>
                    <a:pt x="208" y="286"/>
                    <a:pt x="220" y="286"/>
                  </a:cubicBezTo>
                  <a:cubicBezTo>
                    <a:pt x="223" y="286"/>
                    <a:pt x="228" y="288"/>
                    <a:pt x="235" y="291"/>
                  </a:cubicBezTo>
                  <a:cubicBezTo>
                    <a:pt x="271" y="303"/>
                    <a:pt x="247" y="327"/>
                    <a:pt x="235" y="339"/>
                  </a:cubicBezTo>
                  <a:lnTo>
                    <a:pt x="283" y="375"/>
                  </a:lnTo>
                  <a:cubicBezTo>
                    <a:pt x="277" y="380"/>
                    <a:pt x="273" y="382"/>
                    <a:pt x="269" y="382"/>
                  </a:cubicBezTo>
                  <a:cubicBezTo>
                    <a:pt x="260" y="382"/>
                    <a:pt x="253" y="373"/>
                    <a:pt x="250" y="373"/>
                  </a:cubicBezTo>
                  <a:cubicBezTo>
                    <a:pt x="248" y="373"/>
                    <a:pt x="247" y="376"/>
                    <a:pt x="247" y="387"/>
                  </a:cubicBezTo>
                  <a:lnTo>
                    <a:pt x="330" y="410"/>
                  </a:lnTo>
                  <a:cubicBezTo>
                    <a:pt x="306" y="470"/>
                    <a:pt x="414" y="422"/>
                    <a:pt x="402" y="494"/>
                  </a:cubicBezTo>
                  <a:cubicBezTo>
                    <a:pt x="395" y="492"/>
                    <a:pt x="390" y="491"/>
                    <a:pt x="387" y="491"/>
                  </a:cubicBezTo>
                  <a:cubicBezTo>
                    <a:pt x="366" y="491"/>
                    <a:pt x="398" y="519"/>
                    <a:pt x="378" y="530"/>
                  </a:cubicBezTo>
                  <a:lnTo>
                    <a:pt x="485" y="601"/>
                  </a:lnTo>
                  <a:cubicBezTo>
                    <a:pt x="489" y="610"/>
                    <a:pt x="486" y="612"/>
                    <a:pt x="480" y="612"/>
                  </a:cubicBezTo>
                  <a:cubicBezTo>
                    <a:pt x="473" y="612"/>
                    <a:pt x="464" y="609"/>
                    <a:pt x="461" y="609"/>
                  </a:cubicBezTo>
                  <a:cubicBezTo>
                    <a:pt x="459" y="609"/>
                    <a:pt x="458" y="610"/>
                    <a:pt x="461" y="613"/>
                  </a:cubicBezTo>
                  <a:cubicBezTo>
                    <a:pt x="467" y="625"/>
                    <a:pt x="479" y="628"/>
                    <a:pt x="491" y="628"/>
                  </a:cubicBezTo>
                  <a:cubicBezTo>
                    <a:pt x="503" y="628"/>
                    <a:pt x="515" y="625"/>
                    <a:pt x="521" y="625"/>
                  </a:cubicBezTo>
                  <a:cubicBezTo>
                    <a:pt x="521" y="649"/>
                    <a:pt x="604" y="684"/>
                    <a:pt x="568" y="720"/>
                  </a:cubicBezTo>
                  <a:cubicBezTo>
                    <a:pt x="587" y="742"/>
                    <a:pt x="601" y="748"/>
                    <a:pt x="613" y="748"/>
                  </a:cubicBezTo>
                  <a:cubicBezTo>
                    <a:pt x="627" y="748"/>
                    <a:pt x="638" y="739"/>
                    <a:pt x="651" y="739"/>
                  </a:cubicBezTo>
                  <a:cubicBezTo>
                    <a:pt x="661" y="739"/>
                    <a:pt x="673" y="745"/>
                    <a:pt x="687" y="768"/>
                  </a:cubicBezTo>
                  <a:cubicBezTo>
                    <a:pt x="685" y="772"/>
                    <a:pt x="682" y="774"/>
                    <a:pt x="678" y="774"/>
                  </a:cubicBezTo>
                  <a:cubicBezTo>
                    <a:pt x="667" y="774"/>
                    <a:pt x="651" y="761"/>
                    <a:pt x="643" y="761"/>
                  </a:cubicBezTo>
                  <a:cubicBezTo>
                    <a:pt x="638" y="761"/>
                    <a:pt x="636" y="765"/>
                    <a:pt x="640" y="780"/>
                  </a:cubicBezTo>
                  <a:lnTo>
                    <a:pt x="723" y="815"/>
                  </a:lnTo>
                  <a:cubicBezTo>
                    <a:pt x="709" y="822"/>
                    <a:pt x="696" y="829"/>
                    <a:pt x="682" y="829"/>
                  </a:cubicBezTo>
                  <a:cubicBezTo>
                    <a:pt x="672" y="829"/>
                    <a:pt x="662" y="825"/>
                    <a:pt x="652" y="815"/>
                  </a:cubicBezTo>
                  <a:lnTo>
                    <a:pt x="652" y="815"/>
                  </a:lnTo>
                  <a:cubicBezTo>
                    <a:pt x="818" y="982"/>
                    <a:pt x="830" y="1184"/>
                    <a:pt x="1021" y="1280"/>
                  </a:cubicBezTo>
                  <a:cubicBezTo>
                    <a:pt x="1021" y="1296"/>
                    <a:pt x="1016" y="1301"/>
                    <a:pt x="1010" y="1301"/>
                  </a:cubicBezTo>
                  <a:cubicBezTo>
                    <a:pt x="1000" y="1301"/>
                    <a:pt x="984" y="1290"/>
                    <a:pt x="970" y="1290"/>
                  </a:cubicBezTo>
                  <a:cubicBezTo>
                    <a:pt x="967" y="1290"/>
                    <a:pt x="964" y="1290"/>
                    <a:pt x="961" y="1292"/>
                  </a:cubicBezTo>
                  <a:cubicBezTo>
                    <a:pt x="1104" y="1351"/>
                    <a:pt x="1080" y="1482"/>
                    <a:pt x="1187" y="1553"/>
                  </a:cubicBezTo>
                  <a:lnTo>
                    <a:pt x="1211" y="1530"/>
                  </a:lnTo>
                  <a:cubicBezTo>
                    <a:pt x="1295" y="1708"/>
                    <a:pt x="1497" y="1804"/>
                    <a:pt x="1628" y="1958"/>
                  </a:cubicBezTo>
                  <a:lnTo>
                    <a:pt x="1628" y="1934"/>
                  </a:lnTo>
                  <a:cubicBezTo>
                    <a:pt x="1633" y="1933"/>
                    <a:pt x="1638" y="1932"/>
                    <a:pt x="1643" y="1932"/>
                  </a:cubicBezTo>
                  <a:cubicBezTo>
                    <a:pt x="1674" y="1932"/>
                    <a:pt x="1704" y="1960"/>
                    <a:pt x="1735" y="1970"/>
                  </a:cubicBezTo>
                  <a:cubicBezTo>
                    <a:pt x="1735" y="1982"/>
                    <a:pt x="1676" y="1994"/>
                    <a:pt x="1735" y="2030"/>
                  </a:cubicBezTo>
                  <a:cubicBezTo>
                    <a:pt x="1723" y="2006"/>
                    <a:pt x="1711" y="1982"/>
                    <a:pt x="1735" y="1982"/>
                  </a:cubicBezTo>
                  <a:cubicBezTo>
                    <a:pt x="1818" y="2149"/>
                    <a:pt x="2116" y="2363"/>
                    <a:pt x="2307" y="2577"/>
                  </a:cubicBezTo>
                  <a:cubicBezTo>
                    <a:pt x="2616" y="2827"/>
                    <a:pt x="2890" y="3137"/>
                    <a:pt x="3176" y="3387"/>
                  </a:cubicBezTo>
                  <a:cubicBezTo>
                    <a:pt x="3152" y="3364"/>
                    <a:pt x="3170" y="3340"/>
                    <a:pt x="3191" y="3340"/>
                  </a:cubicBezTo>
                  <a:cubicBezTo>
                    <a:pt x="3203" y="3340"/>
                    <a:pt x="3215" y="3347"/>
                    <a:pt x="3223" y="3363"/>
                  </a:cubicBezTo>
                  <a:cubicBezTo>
                    <a:pt x="3223" y="3530"/>
                    <a:pt x="3390" y="3494"/>
                    <a:pt x="3414" y="3637"/>
                  </a:cubicBezTo>
                  <a:cubicBezTo>
                    <a:pt x="3604" y="3756"/>
                    <a:pt x="3676" y="3970"/>
                    <a:pt x="3878" y="4054"/>
                  </a:cubicBezTo>
                  <a:lnTo>
                    <a:pt x="3866" y="4078"/>
                  </a:lnTo>
                  <a:cubicBezTo>
                    <a:pt x="3878" y="4113"/>
                    <a:pt x="3890" y="4101"/>
                    <a:pt x="3914" y="4125"/>
                  </a:cubicBezTo>
                  <a:cubicBezTo>
                    <a:pt x="3962" y="4197"/>
                    <a:pt x="4045" y="4232"/>
                    <a:pt x="4069" y="4280"/>
                  </a:cubicBezTo>
                  <a:lnTo>
                    <a:pt x="4093" y="4256"/>
                  </a:lnTo>
                  <a:cubicBezTo>
                    <a:pt x="4128" y="4280"/>
                    <a:pt x="4093" y="4292"/>
                    <a:pt x="4140" y="4304"/>
                  </a:cubicBezTo>
                  <a:lnTo>
                    <a:pt x="4116" y="4328"/>
                  </a:lnTo>
                  <a:lnTo>
                    <a:pt x="4188" y="4340"/>
                  </a:lnTo>
                  <a:cubicBezTo>
                    <a:pt x="4128" y="4375"/>
                    <a:pt x="4271" y="4435"/>
                    <a:pt x="4271" y="4482"/>
                  </a:cubicBezTo>
                  <a:cubicBezTo>
                    <a:pt x="4319" y="4518"/>
                    <a:pt x="4414" y="4578"/>
                    <a:pt x="4474" y="4649"/>
                  </a:cubicBezTo>
                  <a:cubicBezTo>
                    <a:pt x="4462" y="4685"/>
                    <a:pt x="4533" y="4768"/>
                    <a:pt x="4569" y="4828"/>
                  </a:cubicBezTo>
                  <a:cubicBezTo>
                    <a:pt x="4664" y="4911"/>
                    <a:pt x="4807" y="5054"/>
                    <a:pt x="4902" y="5197"/>
                  </a:cubicBezTo>
                  <a:lnTo>
                    <a:pt x="4938" y="5161"/>
                  </a:lnTo>
                  <a:lnTo>
                    <a:pt x="4974" y="5197"/>
                  </a:lnTo>
                  <a:cubicBezTo>
                    <a:pt x="4962" y="5197"/>
                    <a:pt x="4962" y="5209"/>
                    <a:pt x="4950" y="5209"/>
                  </a:cubicBezTo>
                  <a:cubicBezTo>
                    <a:pt x="4938" y="5268"/>
                    <a:pt x="5033" y="5280"/>
                    <a:pt x="5033" y="5328"/>
                  </a:cubicBezTo>
                  <a:cubicBezTo>
                    <a:pt x="5045" y="5280"/>
                    <a:pt x="5021" y="5292"/>
                    <a:pt x="4997" y="5280"/>
                  </a:cubicBezTo>
                  <a:cubicBezTo>
                    <a:pt x="4997" y="5256"/>
                    <a:pt x="5009" y="5244"/>
                    <a:pt x="5024" y="5244"/>
                  </a:cubicBezTo>
                  <a:cubicBezTo>
                    <a:pt x="5039" y="5244"/>
                    <a:pt x="5057" y="5256"/>
                    <a:pt x="5069" y="5280"/>
                  </a:cubicBezTo>
                  <a:lnTo>
                    <a:pt x="5057" y="5292"/>
                  </a:lnTo>
                  <a:lnTo>
                    <a:pt x="5093" y="5304"/>
                  </a:lnTo>
                  <a:cubicBezTo>
                    <a:pt x="5069" y="5328"/>
                    <a:pt x="5081" y="5363"/>
                    <a:pt x="5057" y="5387"/>
                  </a:cubicBezTo>
                  <a:cubicBezTo>
                    <a:pt x="5164" y="5494"/>
                    <a:pt x="5271" y="5530"/>
                    <a:pt x="5367" y="5649"/>
                  </a:cubicBezTo>
                  <a:cubicBezTo>
                    <a:pt x="5319" y="5661"/>
                    <a:pt x="5438" y="5733"/>
                    <a:pt x="5378" y="5744"/>
                  </a:cubicBezTo>
                  <a:cubicBezTo>
                    <a:pt x="5395" y="5759"/>
                    <a:pt x="5406" y="5764"/>
                    <a:pt x="5412" y="5764"/>
                  </a:cubicBezTo>
                  <a:cubicBezTo>
                    <a:pt x="5433" y="5764"/>
                    <a:pt x="5416" y="5709"/>
                    <a:pt x="5462" y="5709"/>
                  </a:cubicBezTo>
                  <a:cubicBezTo>
                    <a:pt x="5486" y="5721"/>
                    <a:pt x="5509" y="5733"/>
                    <a:pt x="5497" y="5756"/>
                  </a:cubicBezTo>
                  <a:cubicBezTo>
                    <a:pt x="5477" y="5756"/>
                    <a:pt x="5483" y="5783"/>
                    <a:pt x="5470" y="5783"/>
                  </a:cubicBezTo>
                  <a:cubicBezTo>
                    <a:pt x="5468" y="5783"/>
                    <a:pt x="5465" y="5782"/>
                    <a:pt x="5462" y="5780"/>
                  </a:cubicBezTo>
                  <a:lnTo>
                    <a:pt x="5462" y="5780"/>
                  </a:lnTo>
                  <a:lnTo>
                    <a:pt x="5509" y="5828"/>
                  </a:lnTo>
                  <a:cubicBezTo>
                    <a:pt x="5509" y="5832"/>
                    <a:pt x="5507" y="5833"/>
                    <a:pt x="5503" y="5833"/>
                  </a:cubicBezTo>
                  <a:cubicBezTo>
                    <a:pt x="5496" y="5833"/>
                    <a:pt x="5486" y="5828"/>
                    <a:pt x="5486" y="5828"/>
                  </a:cubicBezTo>
                  <a:lnTo>
                    <a:pt x="5486" y="5828"/>
                  </a:lnTo>
                  <a:cubicBezTo>
                    <a:pt x="5593" y="5899"/>
                    <a:pt x="5593" y="6030"/>
                    <a:pt x="5688" y="6090"/>
                  </a:cubicBezTo>
                  <a:cubicBezTo>
                    <a:pt x="5712" y="6078"/>
                    <a:pt x="5664" y="6054"/>
                    <a:pt x="5688" y="6042"/>
                  </a:cubicBezTo>
                  <a:lnTo>
                    <a:pt x="5688" y="6042"/>
                  </a:lnTo>
                  <a:cubicBezTo>
                    <a:pt x="5795" y="6102"/>
                    <a:pt x="5724" y="6149"/>
                    <a:pt x="5807" y="6209"/>
                  </a:cubicBezTo>
                  <a:lnTo>
                    <a:pt x="5771" y="6209"/>
                  </a:lnTo>
                  <a:cubicBezTo>
                    <a:pt x="5807" y="6221"/>
                    <a:pt x="5843" y="6221"/>
                    <a:pt x="5855" y="6280"/>
                  </a:cubicBezTo>
                  <a:cubicBezTo>
                    <a:pt x="5850" y="6285"/>
                    <a:pt x="5845" y="6287"/>
                    <a:pt x="5840" y="6287"/>
                  </a:cubicBezTo>
                  <a:cubicBezTo>
                    <a:pt x="5821" y="6287"/>
                    <a:pt x="5800" y="6256"/>
                    <a:pt x="5771" y="6256"/>
                  </a:cubicBezTo>
                  <a:cubicBezTo>
                    <a:pt x="5789" y="6275"/>
                    <a:pt x="5835" y="6320"/>
                    <a:pt x="5856" y="6320"/>
                  </a:cubicBezTo>
                  <a:cubicBezTo>
                    <a:pt x="5862" y="6320"/>
                    <a:pt x="5867" y="6316"/>
                    <a:pt x="5867" y="6304"/>
                  </a:cubicBezTo>
                  <a:cubicBezTo>
                    <a:pt x="5914" y="6340"/>
                    <a:pt x="5890" y="6364"/>
                    <a:pt x="5902" y="6399"/>
                  </a:cubicBezTo>
                  <a:cubicBezTo>
                    <a:pt x="5913" y="6389"/>
                    <a:pt x="5895" y="6350"/>
                    <a:pt x="5916" y="6350"/>
                  </a:cubicBezTo>
                  <a:cubicBezTo>
                    <a:pt x="5919" y="6350"/>
                    <a:pt x="5922" y="6350"/>
                    <a:pt x="5926" y="6352"/>
                  </a:cubicBezTo>
                  <a:cubicBezTo>
                    <a:pt x="5950" y="6423"/>
                    <a:pt x="6009" y="6495"/>
                    <a:pt x="6057" y="6554"/>
                  </a:cubicBezTo>
                  <a:cubicBezTo>
                    <a:pt x="6045" y="6554"/>
                    <a:pt x="6045" y="6566"/>
                    <a:pt x="6033" y="6566"/>
                  </a:cubicBezTo>
                  <a:cubicBezTo>
                    <a:pt x="6105" y="6590"/>
                    <a:pt x="6033" y="6637"/>
                    <a:pt x="6105" y="6697"/>
                  </a:cubicBezTo>
                  <a:cubicBezTo>
                    <a:pt x="6248" y="6864"/>
                    <a:pt x="6462" y="7066"/>
                    <a:pt x="6581" y="7257"/>
                  </a:cubicBezTo>
                  <a:cubicBezTo>
                    <a:pt x="6652" y="7268"/>
                    <a:pt x="6688" y="7328"/>
                    <a:pt x="6748" y="7376"/>
                  </a:cubicBezTo>
                  <a:lnTo>
                    <a:pt x="6700" y="7423"/>
                  </a:lnTo>
                  <a:lnTo>
                    <a:pt x="6748" y="7459"/>
                  </a:lnTo>
                  <a:cubicBezTo>
                    <a:pt x="6748" y="7463"/>
                    <a:pt x="6746" y="7465"/>
                    <a:pt x="6745" y="7465"/>
                  </a:cubicBezTo>
                  <a:cubicBezTo>
                    <a:pt x="6739" y="7465"/>
                    <a:pt x="6728" y="7452"/>
                    <a:pt x="6720" y="7452"/>
                  </a:cubicBezTo>
                  <a:cubicBezTo>
                    <a:pt x="6715" y="7452"/>
                    <a:pt x="6712" y="7456"/>
                    <a:pt x="6712" y="7471"/>
                  </a:cubicBezTo>
                  <a:lnTo>
                    <a:pt x="6760" y="7471"/>
                  </a:lnTo>
                  <a:cubicBezTo>
                    <a:pt x="6750" y="7481"/>
                    <a:pt x="6814" y="7565"/>
                    <a:pt x="6774" y="7565"/>
                  </a:cubicBezTo>
                  <a:cubicBezTo>
                    <a:pt x="6766" y="7565"/>
                    <a:pt x="6753" y="7562"/>
                    <a:pt x="6736" y="7554"/>
                  </a:cubicBezTo>
                  <a:lnTo>
                    <a:pt x="6736" y="7554"/>
                  </a:lnTo>
                  <a:cubicBezTo>
                    <a:pt x="6736" y="7554"/>
                    <a:pt x="6771" y="7590"/>
                    <a:pt x="6807" y="7638"/>
                  </a:cubicBezTo>
                  <a:cubicBezTo>
                    <a:pt x="6843" y="7685"/>
                    <a:pt x="6879" y="7733"/>
                    <a:pt x="6879" y="7733"/>
                  </a:cubicBezTo>
                  <a:cubicBezTo>
                    <a:pt x="6891" y="7757"/>
                    <a:pt x="6905" y="7757"/>
                    <a:pt x="6919" y="7757"/>
                  </a:cubicBezTo>
                  <a:cubicBezTo>
                    <a:pt x="6932" y="7757"/>
                    <a:pt x="6944" y="7757"/>
                    <a:pt x="6950" y="7780"/>
                  </a:cubicBezTo>
                  <a:cubicBezTo>
                    <a:pt x="6950" y="7789"/>
                    <a:pt x="6948" y="7792"/>
                    <a:pt x="6945" y="7792"/>
                  </a:cubicBezTo>
                  <a:cubicBezTo>
                    <a:pt x="6942" y="7792"/>
                    <a:pt x="6936" y="7789"/>
                    <a:pt x="6929" y="7789"/>
                  </a:cubicBezTo>
                  <a:cubicBezTo>
                    <a:pt x="6924" y="7789"/>
                    <a:pt x="6920" y="7790"/>
                    <a:pt x="6914" y="7792"/>
                  </a:cubicBezTo>
                  <a:cubicBezTo>
                    <a:pt x="6974" y="7959"/>
                    <a:pt x="7129" y="7888"/>
                    <a:pt x="7188" y="8030"/>
                  </a:cubicBezTo>
                  <a:lnTo>
                    <a:pt x="7176" y="8030"/>
                  </a:lnTo>
                  <a:cubicBezTo>
                    <a:pt x="7212" y="8042"/>
                    <a:pt x="7236" y="8078"/>
                    <a:pt x="7248" y="8078"/>
                  </a:cubicBezTo>
                  <a:cubicBezTo>
                    <a:pt x="7283" y="8030"/>
                    <a:pt x="7200" y="8078"/>
                    <a:pt x="7200" y="8019"/>
                  </a:cubicBezTo>
                  <a:cubicBezTo>
                    <a:pt x="7212" y="8010"/>
                    <a:pt x="7221" y="8007"/>
                    <a:pt x="7229" y="8007"/>
                  </a:cubicBezTo>
                  <a:cubicBezTo>
                    <a:pt x="7249" y="8007"/>
                    <a:pt x="7261" y="8024"/>
                    <a:pt x="7278" y="8024"/>
                  </a:cubicBezTo>
                  <a:cubicBezTo>
                    <a:pt x="7283" y="8024"/>
                    <a:pt x="7289" y="8023"/>
                    <a:pt x="7295" y="8019"/>
                  </a:cubicBezTo>
                  <a:cubicBezTo>
                    <a:pt x="7295" y="8066"/>
                    <a:pt x="7343" y="8066"/>
                    <a:pt x="7355" y="8090"/>
                  </a:cubicBezTo>
                  <a:cubicBezTo>
                    <a:pt x="7355" y="8150"/>
                    <a:pt x="7426" y="8209"/>
                    <a:pt x="7414" y="8269"/>
                  </a:cubicBezTo>
                  <a:cubicBezTo>
                    <a:pt x="7438" y="8281"/>
                    <a:pt x="7510" y="8269"/>
                    <a:pt x="7533" y="8316"/>
                  </a:cubicBezTo>
                  <a:cubicBezTo>
                    <a:pt x="7522" y="8376"/>
                    <a:pt x="7498" y="8328"/>
                    <a:pt x="7510" y="8388"/>
                  </a:cubicBezTo>
                  <a:lnTo>
                    <a:pt x="7545" y="8376"/>
                  </a:lnTo>
                  <a:cubicBezTo>
                    <a:pt x="7569" y="8423"/>
                    <a:pt x="7557" y="8423"/>
                    <a:pt x="7545" y="8423"/>
                  </a:cubicBezTo>
                  <a:cubicBezTo>
                    <a:pt x="7569" y="8471"/>
                    <a:pt x="7605" y="8435"/>
                    <a:pt x="7617" y="8495"/>
                  </a:cubicBezTo>
                  <a:lnTo>
                    <a:pt x="7569" y="8483"/>
                  </a:lnTo>
                  <a:lnTo>
                    <a:pt x="7569" y="8483"/>
                  </a:lnTo>
                  <a:cubicBezTo>
                    <a:pt x="7605" y="8519"/>
                    <a:pt x="7617" y="8542"/>
                    <a:pt x="7653" y="8590"/>
                  </a:cubicBezTo>
                  <a:cubicBezTo>
                    <a:pt x="7648" y="8592"/>
                    <a:pt x="7644" y="8593"/>
                    <a:pt x="7640" y="8593"/>
                  </a:cubicBezTo>
                  <a:cubicBezTo>
                    <a:pt x="7625" y="8593"/>
                    <a:pt x="7617" y="8576"/>
                    <a:pt x="7617" y="8566"/>
                  </a:cubicBezTo>
                  <a:lnTo>
                    <a:pt x="7617" y="8566"/>
                  </a:lnTo>
                  <a:cubicBezTo>
                    <a:pt x="7593" y="8614"/>
                    <a:pt x="7664" y="8602"/>
                    <a:pt x="7664" y="8626"/>
                  </a:cubicBezTo>
                  <a:cubicBezTo>
                    <a:pt x="7676" y="8614"/>
                    <a:pt x="7664" y="8566"/>
                    <a:pt x="7700" y="8566"/>
                  </a:cubicBezTo>
                  <a:cubicBezTo>
                    <a:pt x="7712" y="8602"/>
                    <a:pt x="7772" y="8602"/>
                    <a:pt x="7748" y="8650"/>
                  </a:cubicBezTo>
                  <a:lnTo>
                    <a:pt x="7700" y="8626"/>
                  </a:lnTo>
                  <a:lnTo>
                    <a:pt x="7700" y="8626"/>
                  </a:lnTo>
                  <a:cubicBezTo>
                    <a:pt x="7760" y="8673"/>
                    <a:pt x="7760" y="8638"/>
                    <a:pt x="7783" y="8709"/>
                  </a:cubicBezTo>
                  <a:cubicBezTo>
                    <a:pt x="7783" y="8709"/>
                    <a:pt x="7772" y="8721"/>
                    <a:pt x="7772" y="8721"/>
                  </a:cubicBezTo>
                  <a:cubicBezTo>
                    <a:pt x="7831" y="8733"/>
                    <a:pt x="7831" y="8816"/>
                    <a:pt x="7867" y="8876"/>
                  </a:cubicBezTo>
                  <a:cubicBezTo>
                    <a:pt x="7891" y="8888"/>
                    <a:pt x="7903" y="8888"/>
                    <a:pt x="7914" y="8900"/>
                  </a:cubicBezTo>
                  <a:cubicBezTo>
                    <a:pt x="7903" y="8852"/>
                    <a:pt x="7926" y="8864"/>
                    <a:pt x="7950" y="8840"/>
                  </a:cubicBezTo>
                  <a:lnTo>
                    <a:pt x="7950" y="8840"/>
                  </a:lnTo>
                  <a:cubicBezTo>
                    <a:pt x="7926" y="8912"/>
                    <a:pt x="8045" y="8876"/>
                    <a:pt x="8057" y="8971"/>
                  </a:cubicBezTo>
                  <a:cubicBezTo>
                    <a:pt x="8054" y="8974"/>
                    <a:pt x="8050" y="8976"/>
                    <a:pt x="8045" y="8976"/>
                  </a:cubicBezTo>
                  <a:cubicBezTo>
                    <a:pt x="8031" y="8976"/>
                    <a:pt x="8013" y="8962"/>
                    <a:pt x="8022" y="8935"/>
                  </a:cubicBezTo>
                  <a:lnTo>
                    <a:pt x="8022" y="8935"/>
                  </a:lnTo>
                  <a:cubicBezTo>
                    <a:pt x="7978" y="8943"/>
                    <a:pt x="7948" y="8954"/>
                    <a:pt x="7920" y="8954"/>
                  </a:cubicBezTo>
                  <a:cubicBezTo>
                    <a:pt x="7902" y="8954"/>
                    <a:pt x="7886" y="8949"/>
                    <a:pt x="7867" y="8935"/>
                  </a:cubicBezTo>
                  <a:lnTo>
                    <a:pt x="7867" y="8935"/>
                  </a:lnTo>
                  <a:cubicBezTo>
                    <a:pt x="7891" y="8959"/>
                    <a:pt x="7914" y="8983"/>
                    <a:pt x="7891" y="8995"/>
                  </a:cubicBezTo>
                  <a:lnTo>
                    <a:pt x="7938" y="8971"/>
                  </a:lnTo>
                  <a:cubicBezTo>
                    <a:pt x="7950" y="8983"/>
                    <a:pt x="7962" y="9007"/>
                    <a:pt x="7962" y="9019"/>
                  </a:cubicBezTo>
                  <a:cubicBezTo>
                    <a:pt x="7991" y="9009"/>
                    <a:pt x="7996" y="8976"/>
                    <a:pt x="8016" y="8976"/>
                  </a:cubicBezTo>
                  <a:cubicBezTo>
                    <a:pt x="8021" y="8976"/>
                    <a:pt x="8027" y="8978"/>
                    <a:pt x="8034" y="8983"/>
                  </a:cubicBezTo>
                  <a:cubicBezTo>
                    <a:pt x="8081" y="9019"/>
                    <a:pt x="8010" y="9031"/>
                    <a:pt x="8034" y="9031"/>
                  </a:cubicBezTo>
                  <a:cubicBezTo>
                    <a:pt x="8081" y="9078"/>
                    <a:pt x="8093" y="9031"/>
                    <a:pt x="8117" y="9090"/>
                  </a:cubicBezTo>
                  <a:cubicBezTo>
                    <a:pt x="8108" y="9090"/>
                    <a:pt x="8099" y="9090"/>
                    <a:pt x="8095" y="9085"/>
                  </a:cubicBezTo>
                  <a:lnTo>
                    <a:pt x="8095" y="9085"/>
                  </a:lnTo>
                  <a:cubicBezTo>
                    <a:pt x="8110" y="9130"/>
                    <a:pt x="8162" y="9176"/>
                    <a:pt x="8117" y="9221"/>
                  </a:cubicBezTo>
                  <a:cubicBezTo>
                    <a:pt x="8111" y="9221"/>
                    <a:pt x="8102" y="9224"/>
                    <a:pt x="8095" y="9224"/>
                  </a:cubicBezTo>
                  <a:cubicBezTo>
                    <a:pt x="8087" y="9224"/>
                    <a:pt x="8081" y="9221"/>
                    <a:pt x="8081" y="9209"/>
                  </a:cubicBezTo>
                  <a:lnTo>
                    <a:pt x="8093" y="9209"/>
                  </a:lnTo>
                  <a:cubicBezTo>
                    <a:pt x="8081" y="9205"/>
                    <a:pt x="8074" y="9204"/>
                    <a:pt x="8070" y="9204"/>
                  </a:cubicBezTo>
                  <a:cubicBezTo>
                    <a:pt x="8051" y="9204"/>
                    <a:pt x="8096" y="9237"/>
                    <a:pt x="8079" y="9252"/>
                  </a:cubicBezTo>
                  <a:lnTo>
                    <a:pt x="8079" y="9252"/>
                  </a:lnTo>
                  <a:cubicBezTo>
                    <a:pt x="8100" y="9253"/>
                    <a:pt x="8119" y="9308"/>
                    <a:pt x="8129" y="9328"/>
                  </a:cubicBezTo>
                  <a:lnTo>
                    <a:pt x="8164" y="9304"/>
                  </a:lnTo>
                  <a:lnTo>
                    <a:pt x="8164" y="9304"/>
                  </a:lnTo>
                  <a:cubicBezTo>
                    <a:pt x="8307" y="9340"/>
                    <a:pt x="8093" y="9340"/>
                    <a:pt x="8153" y="9412"/>
                  </a:cubicBezTo>
                  <a:cubicBezTo>
                    <a:pt x="8168" y="9424"/>
                    <a:pt x="8176" y="9428"/>
                    <a:pt x="8179" y="9428"/>
                  </a:cubicBezTo>
                  <a:cubicBezTo>
                    <a:pt x="8186" y="9428"/>
                    <a:pt x="8173" y="9407"/>
                    <a:pt x="8185" y="9407"/>
                  </a:cubicBezTo>
                  <a:cubicBezTo>
                    <a:pt x="8188" y="9407"/>
                    <a:pt x="8193" y="9408"/>
                    <a:pt x="8200" y="9412"/>
                  </a:cubicBezTo>
                  <a:cubicBezTo>
                    <a:pt x="8212" y="9459"/>
                    <a:pt x="8188" y="9483"/>
                    <a:pt x="8236" y="9531"/>
                  </a:cubicBezTo>
                  <a:cubicBezTo>
                    <a:pt x="8236" y="9554"/>
                    <a:pt x="8236" y="9602"/>
                    <a:pt x="8200" y="9626"/>
                  </a:cubicBezTo>
                  <a:cubicBezTo>
                    <a:pt x="8236" y="9650"/>
                    <a:pt x="8236" y="9733"/>
                    <a:pt x="8284" y="9733"/>
                  </a:cubicBezTo>
                  <a:cubicBezTo>
                    <a:pt x="8284" y="9662"/>
                    <a:pt x="8212" y="9697"/>
                    <a:pt x="8224" y="9602"/>
                  </a:cubicBezTo>
                  <a:lnTo>
                    <a:pt x="8272" y="9602"/>
                  </a:lnTo>
                  <a:cubicBezTo>
                    <a:pt x="8295" y="9650"/>
                    <a:pt x="8343" y="9709"/>
                    <a:pt x="8355" y="9745"/>
                  </a:cubicBezTo>
                  <a:cubicBezTo>
                    <a:pt x="8355" y="9733"/>
                    <a:pt x="8367" y="9721"/>
                    <a:pt x="8379" y="9721"/>
                  </a:cubicBezTo>
                  <a:cubicBezTo>
                    <a:pt x="8426" y="9793"/>
                    <a:pt x="8474" y="9793"/>
                    <a:pt x="8498" y="9864"/>
                  </a:cubicBezTo>
                  <a:cubicBezTo>
                    <a:pt x="8490" y="9869"/>
                    <a:pt x="8483" y="9872"/>
                    <a:pt x="8477" y="9872"/>
                  </a:cubicBezTo>
                  <a:cubicBezTo>
                    <a:pt x="8457" y="9872"/>
                    <a:pt x="8448" y="9844"/>
                    <a:pt x="8438" y="9816"/>
                  </a:cubicBezTo>
                  <a:lnTo>
                    <a:pt x="8438" y="9816"/>
                  </a:lnTo>
                  <a:cubicBezTo>
                    <a:pt x="8426" y="9876"/>
                    <a:pt x="8450" y="9864"/>
                    <a:pt x="8474" y="9935"/>
                  </a:cubicBezTo>
                  <a:cubicBezTo>
                    <a:pt x="8471" y="9939"/>
                    <a:pt x="8468" y="9940"/>
                    <a:pt x="8466" y="9940"/>
                  </a:cubicBezTo>
                  <a:cubicBezTo>
                    <a:pt x="8454" y="9940"/>
                    <a:pt x="8456" y="9898"/>
                    <a:pt x="8434" y="9898"/>
                  </a:cubicBezTo>
                  <a:cubicBezTo>
                    <a:pt x="8432" y="9898"/>
                    <a:pt x="8429" y="9899"/>
                    <a:pt x="8426" y="9900"/>
                  </a:cubicBezTo>
                  <a:lnTo>
                    <a:pt x="8473" y="9970"/>
                  </a:lnTo>
                  <a:lnTo>
                    <a:pt x="8473" y="9970"/>
                  </a:lnTo>
                  <a:cubicBezTo>
                    <a:pt x="8474" y="9970"/>
                    <a:pt x="8474" y="9970"/>
                    <a:pt x="8474" y="9970"/>
                  </a:cubicBezTo>
                  <a:cubicBezTo>
                    <a:pt x="8518" y="9970"/>
                    <a:pt x="8501" y="10033"/>
                    <a:pt x="8534" y="10066"/>
                  </a:cubicBezTo>
                  <a:cubicBezTo>
                    <a:pt x="8593" y="10174"/>
                    <a:pt x="8665" y="10162"/>
                    <a:pt x="8736" y="10197"/>
                  </a:cubicBezTo>
                  <a:cubicBezTo>
                    <a:pt x="8724" y="10221"/>
                    <a:pt x="8724" y="10233"/>
                    <a:pt x="8700" y="10233"/>
                  </a:cubicBezTo>
                  <a:cubicBezTo>
                    <a:pt x="8707" y="10212"/>
                    <a:pt x="8706" y="10207"/>
                    <a:pt x="8699" y="10207"/>
                  </a:cubicBezTo>
                  <a:cubicBezTo>
                    <a:pt x="8694" y="10207"/>
                    <a:pt x="8686" y="10209"/>
                    <a:pt x="8676" y="10209"/>
                  </a:cubicBezTo>
                  <a:cubicBezTo>
                    <a:pt x="8692" y="10232"/>
                    <a:pt x="8687" y="10269"/>
                    <a:pt x="8673" y="10290"/>
                  </a:cubicBezTo>
                  <a:lnTo>
                    <a:pt x="8673" y="10290"/>
                  </a:lnTo>
                  <a:cubicBezTo>
                    <a:pt x="8674" y="10289"/>
                    <a:pt x="8676" y="10288"/>
                    <a:pt x="8678" y="10288"/>
                  </a:cubicBezTo>
                  <a:cubicBezTo>
                    <a:pt x="8680" y="10288"/>
                    <a:pt x="8684" y="10290"/>
                    <a:pt x="8688" y="10293"/>
                  </a:cubicBezTo>
                  <a:lnTo>
                    <a:pt x="8724" y="10376"/>
                  </a:lnTo>
                  <a:cubicBezTo>
                    <a:pt x="8741" y="10359"/>
                    <a:pt x="8740" y="10342"/>
                    <a:pt x="8755" y="10342"/>
                  </a:cubicBezTo>
                  <a:cubicBezTo>
                    <a:pt x="8761" y="10342"/>
                    <a:pt x="8770" y="10345"/>
                    <a:pt x="8784" y="10352"/>
                  </a:cubicBezTo>
                  <a:cubicBezTo>
                    <a:pt x="8807" y="10388"/>
                    <a:pt x="8807" y="10412"/>
                    <a:pt x="8831" y="10459"/>
                  </a:cubicBezTo>
                  <a:cubicBezTo>
                    <a:pt x="8829" y="10458"/>
                    <a:pt x="8827" y="10457"/>
                    <a:pt x="8825" y="10457"/>
                  </a:cubicBezTo>
                  <a:cubicBezTo>
                    <a:pt x="8818" y="10457"/>
                    <a:pt x="8808" y="10464"/>
                    <a:pt x="8800" y="10464"/>
                  </a:cubicBezTo>
                  <a:cubicBezTo>
                    <a:pt x="8794" y="10464"/>
                    <a:pt x="8788" y="10460"/>
                    <a:pt x="8784" y="10447"/>
                  </a:cubicBezTo>
                  <a:lnTo>
                    <a:pt x="8784" y="10447"/>
                  </a:lnTo>
                  <a:cubicBezTo>
                    <a:pt x="8784" y="10483"/>
                    <a:pt x="8807" y="10519"/>
                    <a:pt x="8831" y="10519"/>
                  </a:cubicBezTo>
                  <a:cubicBezTo>
                    <a:pt x="8831" y="10504"/>
                    <a:pt x="8834" y="10498"/>
                    <a:pt x="8838" y="10498"/>
                  </a:cubicBezTo>
                  <a:cubicBezTo>
                    <a:pt x="8851" y="10498"/>
                    <a:pt x="8878" y="10546"/>
                    <a:pt x="8899" y="10546"/>
                  </a:cubicBezTo>
                  <a:cubicBezTo>
                    <a:pt x="8905" y="10546"/>
                    <a:pt x="8910" y="10542"/>
                    <a:pt x="8915" y="10531"/>
                  </a:cubicBezTo>
                  <a:lnTo>
                    <a:pt x="8915" y="10590"/>
                  </a:lnTo>
                  <a:cubicBezTo>
                    <a:pt x="8915" y="10578"/>
                    <a:pt x="8891" y="10590"/>
                    <a:pt x="8891" y="10567"/>
                  </a:cubicBezTo>
                  <a:lnTo>
                    <a:pt x="8891" y="10567"/>
                  </a:lnTo>
                  <a:cubicBezTo>
                    <a:pt x="8855" y="10602"/>
                    <a:pt x="8926" y="10602"/>
                    <a:pt x="8938" y="10626"/>
                  </a:cubicBezTo>
                  <a:cubicBezTo>
                    <a:pt x="8938" y="10638"/>
                    <a:pt x="8950" y="10686"/>
                    <a:pt x="8938" y="10697"/>
                  </a:cubicBezTo>
                  <a:cubicBezTo>
                    <a:pt x="8950" y="10709"/>
                    <a:pt x="8962" y="10757"/>
                    <a:pt x="8950" y="10769"/>
                  </a:cubicBezTo>
                  <a:cubicBezTo>
                    <a:pt x="8954" y="10777"/>
                    <a:pt x="8958" y="10779"/>
                    <a:pt x="8962" y="10779"/>
                  </a:cubicBezTo>
                  <a:cubicBezTo>
                    <a:pt x="8970" y="10779"/>
                    <a:pt x="8978" y="10769"/>
                    <a:pt x="8986" y="10769"/>
                  </a:cubicBezTo>
                  <a:lnTo>
                    <a:pt x="9022" y="10852"/>
                  </a:lnTo>
                  <a:cubicBezTo>
                    <a:pt x="9011" y="10862"/>
                    <a:pt x="8966" y="10890"/>
                    <a:pt x="8946" y="10890"/>
                  </a:cubicBezTo>
                  <a:cubicBezTo>
                    <a:pt x="8943" y="10890"/>
                    <a:pt x="8940" y="10890"/>
                    <a:pt x="8938" y="10888"/>
                  </a:cubicBezTo>
                  <a:lnTo>
                    <a:pt x="8938" y="10888"/>
                  </a:lnTo>
                  <a:cubicBezTo>
                    <a:pt x="8946" y="10896"/>
                    <a:pt x="8956" y="10897"/>
                    <a:pt x="8965" y="10897"/>
                  </a:cubicBezTo>
                  <a:cubicBezTo>
                    <a:pt x="8970" y="10897"/>
                    <a:pt x="8975" y="10897"/>
                    <a:pt x="8980" y="10897"/>
                  </a:cubicBezTo>
                  <a:cubicBezTo>
                    <a:pt x="8995" y="10897"/>
                    <a:pt x="9010" y="10900"/>
                    <a:pt x="9022" y="10924"/>
                  </a:cubicBezTo>
                  <a:cubicBezTo>
                    <a:pt x="9017" y="10923"/>
                    <a:pt x="9014" y="10922"/>
                    <a:pt x="9010" y="10922"/>
                  </a:cubicBezTo>
                  <a:cubicBezTo>
                    <a:pt x="8978" y="10922"/>
                    <a:pt x="8995" y="10971"/>
                    <a:pt x="8962" y="10971"/>
                  </a:cubicBezTo>
                  <a:cubicBezTo>
                    <a:pt x="8938" y="10936"/>
                    <a:pt x="8903" y="10888"/>
                    <a:pt x="8903" y="10828"/>
                  </a:cubicBezTo>
                  <a:cubicBezTo>
                    <a:pt x="8867" y="10817"/>
                    <a:pt x="8807" y="10805"/>
                    <a:pt x="8784" y="10769"/>
                  </a:cubicBezTo>
                  <a:cubicBezTo>
                    <a:pt x="8772" y="10769"/>
                    <a:pt x="8760" y="10769"/>
                    <a:pt x="8748" y="10757"/>
                  </a:cubicBezTo>
                  <a:cubicBezTo>
                    <a:pt x="8748" y="10709"/>
                    <a:pt x="8724" y="10638"/>
                    <a:pt x="8665" y="10626"/>
                  </a:cubicBezTo>
                  <a:cubicBezTo>
                    <a:pt x="8655" y="10629"/>
                    <a:pt x="8648" y="10630"/>
                    <a:pt x="8644" y="10630"/>
                  </a:cubicBezTo>
                  <a:cubicBezTo>
                    <a:pt x="8608" y="10630"/>
                    <a:pt x="8682" y="10565"/>
                    <a:pt x="8650" y="10565"/>
                  </a:cubicBezTo>
                  <a:cubicBezTo>
                    <a:pt x="8648" y="10565"/>
                    <a:pt x="8647" y="10566"/>
                    <a:pt x="8646" y="10566"/>
                  </a:cubicBezTo>
                  <a:lnTo>
                    <a:pt x="8646" y="10566"/>
                  </a:lnTo>
                  <a:cubicBezTo>
                    <a:pt x="8650" y="10564"/>
                    <a:pt x="8658" y="10562"/>
                    <a:pt x="8665" y="10555"/>
                  </a:cubicBezTo>
                  <a:cubicBezTo>
                    <a:pt x="8617" y="10543"/>
                    <a:pt x="8593" y="10543"/>
                    <a:pt x="8534" y="10543"/>
                  </a:cubicBezTo>
                  <a:cubicBezTo>
                    <a:pt x="8563" y="10519"/>
                    <a:pt x="8557" y="10516"/>
                    <a:pt x="8548" y="10516"/>
                  </a:cubicBezTo>
                  <a:cubicBezTo>
                    <a:pt x="8545" y="10516"/>
                    <a:pt x="8542" y="10516"/>
                    <a:pt x="8540" y="10516"/>
                  </a:cubicBezTo>
                  <a:cubicBezTo>
                    <a:pt x="8535" y="10516"/>
                    <a:pt x="8534" y="10515"/>
                    <a:pt x="8545" y="10507"/>
                  </a:cubicBezTo>
                  <a:lnTo>
                    <a:pt x="8545" y="10507"/>
                  </a:lnTo>
                  <a:lnTo>
                    <a:pt x="8522" y="10519"/>
                  </a:lnTo>
                  <a:cubicBezTo>
                    <a:pt x="8534" y="10507"/>
                    <a:pt x="8522" y="10483"/>
                    <a:pt x="8545" y="10471"/>
                  </a:cubicBezTo>
                  <a:lnTo>
                    <a:pt x="8545" y="10471"/>
                  </a:lnTo>
                  <a:lnTo>
                    <a:pt x="8498" y="10483"/>
                  </a:lnTo>
                  <a:lnTo>
                    <a:pt x="8522" y="10459"/>
                  </a:lnTo>
                  <a:cubicBezTo>
                    <a:pt x="8510" y="10447"/>
                    <a:pt x="8462" y="10436"/>
                    <a:pt x="8510" y="10376"/>
                  </a:cubicBezTo>
                  <a:cubicBezTo>
                    <a:pt x="8426" y="10376"/>
                    <a:pt x="8391" y="10305"/>
                    <a:pt x="8343" y="10245"/>
                  </a:cubicBezTo>
                  <a:cubicBezTo>
                    <a:pt x="8336" y="10249"/>
                    <a:pt x="8330" y="10250"/>
                    <a:pt x="8325" y="10250"/>
                  </a:cubicBezTo>
                  <a:cubicBezTo>
                    <a:pt x="8312" y="10250"/>
                    <a:pt x="8304" y="10242"/>
                    <a:pt x="8295" y="10233"/>
                  </a:cubicBezTo>
                  <a:lnTo>
                    <a:pt x="8307" y="10197"/>
                  </a:lnTo>
                  <a:cubicBezTo>
                    <a:pt x="8305" y="10195"/>
                    <a:pt x="8300" y="10194"/>
                    <a:pt x="8295" y="10194"/>
                  </a:cubicBezTo>
                  <a:cubicBezTo>
                    <a:pt x="8285" y="10194"/>
                    <a:pt x="8274" y="10197"/>
                    <a:pt x="8266" y="10197"/>
                  </a:cubicBezTo>
                  <a:cubicBezTo>
                    <a:pt x="8259" y="10197"/>
                    <a:pt x="8255" y="10194"/>
                    <a:pt x="8260" y="10186"/>
                  </a:cubicBezTo>
                  <a:cubicBezTo>
                    <a:pt x="8250" y="10176"/>
                    <a:pt x="8248" y="10158"/>
                    <a:pt x="8229" y="10158"/>
                  </a:cubicBezTo>
                  <a:cubicBezTo>
                    <a:pt x="8224" y="10158"/>
                    <a:pt x="8219" y="10159"/>
                    <a:pt x="8212" y="10162"/>
                  </a:cubicBezTo>
                  <a:cubicBezTo>
                    <a:pt x="8200" y="10150"/>
                    <a:pt x="8212" y="10126"/>
                    <a:pt x="8236" y="10102"/>
                  </a:cubicBezTo>
                  <a:lnTo>
                    <a:pt x="8236" y="10102"/>
                  </a:lnTo>
                  <a:cubicBezTo>
                    <a:pt x="8225" y="10113"/>
                    <a:pt x="8219" y="10117"/>
                    <a:pt x="8215" y="10117"/>
                  </a:cubicBezTo>
                  <a:cubicBezTo>
                    <a:pt x="8202" y="10117"/>
                    <a:pt x="8224" y="10066"/>
                    <a:pt x="8224" y="10066"/>
                  </a:cubicBezTo>
                  <a:cubicBezTo>
                    <a:pt x="8224" y="10066"/>
                    <a:pt x="8093" y="9876"/>
                    <a:pt x="7914" y="9709"/>
                  </a:cubicBezTo>
                  <a:cubicBezTo>
                    <a:pt x="7762" y="9557"/>
                    <a:pt x="7559" y="9422"/>
                    <a:pt x="7376" y="9422"/>
                  </a:cubicBezTo>
                  <a:cubicBezTo>
                    <a:pt x="7345" y="9422"/>
                    <a:pt x="7314" y="9427"/>
                    <a:pt x="7283" y="9435"/>
                  </a:cubicBezTo>
                  <a:cubicBezTo>
                    <a:pt x="7260" y="9459"/>
                    <a:pt x="7236" y="9459"/>
                    <a:pt x="7212" y="9495"/>
                  </a:cubicBezTo>
                  <a:cubicBezTo>
                    <a:pt x="7193" y="9495"/>
                    <a:pt x="7212" y="9464"/>
                    <a:pt x="7208" y="9464"/>
                  </a:cubicBezTo>
                  <a:lnTo>
                    <a:pt x="7208" y="9464"/>
                  </a:lnTo>
                  <a:cubicBezTo>
                    <a:pt x="7207" y="9464"/>
                    <a:pt x="7205" y="9466"/>
                    <a:pt x="7200" y="9471"/>
                  </a:cubicBezTo>
                  <a:cubicBezTo>
                    <a:pt x="7200" y="9495"/>
                    <a:pt x="7141" y="9531"/>
                    <a:pt x="7129" y="9566"/>
                  </a:cubicBezTo>
                  <a:lnTo>
                    <a:pt x="7117" y="9566"/>
                  </a:lnTo>
                  <a:cubicBezTo>
                    <a:pt x="7111" y="9569"/>
                    <a:pt x="7109" y="9570"/>
                    <a:pt x="7110" y="9570"/>
                  </a:cubicBezTo>
                  <a:cubicBezTo>
                    <a:pt x="7111" y="9570"/>
                    <a:pt x="7114" y="9569"/>
                    <a:pt x="7117" y="9569"/>
                  </a:cubicBezTo>
                  <a:cubicBezTo>
                    <a:pt x="7123" y="9569"/>
                    <a:pt x="7129" y="9572"/>
                    <a:pt x="7117" y="9590"/>
                  </a:cubicBezTo>
                  <a:lnTo>
                    <a:pt x="7152" y="9543"/>
                  </a:lnTo>
                  <a:lnTo>
                    <a:pt x="7152" y="9543"/>
                  </a:lnTo>
                  <a:cubicBezTo>
                    <a:pt x="7152" y="9554"/>
                    <a:pt x="7152" y="9578"/>
                    <a:pt x="7141" y="9590"/>
                  </a:cubicBezTo>
                  <a:cubicBezTo>
                    <a:pt x="7158" y="9582"/>
                    <a:pt x="7194" y="9548"/>
                    <a:pt x="7212" y="9548"/>
                  </a:cubicBezTo>
                  <a:cubicBezTo>
                    <a:pt x="7219" y="9548"/>
                    <a:pt x="7224" y="9553"/>
                    <a:pt x="7224" y="9566"/>
                  </a:cubicBezTo>
                  <a:lnTo>
                    <a:pt x="7212" y="9566"/>
                  </a:lnTo>
                  <a:cubicBezTo>
                    <a:pt x="7224" y="9578"/>
                    <a:pt x="7200" y="9602"/>
                    <a:pt x="7188" y="9614"/>
                  </a:cubicBezTo>
                  <a:lnTo>
                    <a:pt x="7188" y="9602"/>
                  </a:lnTo>
                  <a:lnTo>
                    <a:pt x="7178" y="9632"/>
                  </a:lnTo>
                  <a:lnTo>
                    <a:pt x="7178" y="9632"/>
                  </a:lnTo>
                  <a:cubicBezTo>
                    <a:pt x="7178" y="9629"/>
                    <a:pt x="7177" y="9628"/>
                    <a:pt x="7174" y="9628"/>
                  </a:cubicBezTo>
                  <a:cubicBezTo>
                    <a:pt x="7164" y="9628"/>
                    <a:pt x="7144" y="9642"/>
                    <a:pt x="7152" y="9650"/>
                  </a:cubicBezTo>
                  <a:cubicBezTo>
                    <a:pt x="7152" y="9655"/>
                    <a:pt x="7152" y="9656"/>
                    <a:pt x="7153" y="9656"/>
                  </a:cubicBezTo>
                  <a:cubicBezTo>
                    <a:pt x="7153" y="9656"/>
                    <a:pt x="7156" y="9636"/>
                    <a:pt x="7169" y="9636"/>
                  </a:cubicBezTo>
                  <a:cubicBezTo>
                    <a:pt x="7171" y="9636"/>
                    <a:pt x="7174" y="9636"/>
                    <a:pt x="7176" y="9638"/>
                  </a:cubicBezTo>
                  <a:cubicBezTo>
                    <a:pt x="7176" y="9638"/>
                    <a:pt x="7152" y="9662"/>
                    <a:pt x="7141" y="9674"/>
                  </a:cubicBezTo>
                  <a:lnTo>
                    <a:pt x="7164" y="9685"/>
                  </a:lnTo>
                  <a:cubicBezTo>
                    <a:pt x="7157" y="9693"/>
                    <a:pt x="7153" y="9694"/>
                    <a:pt x="7151" y="9694"/>
                  </a:cubicBezTo>
                  <a:cubicBezTo>
                    <a:pt x="7149" y="9694"/>
                    <a:pt x="7148" y="9692"/>
                    <a:pt x="7147" y="9692"/>
                  </a:cubicBezTo>
                  <a:cubicBezTo>
                    <a:pt x="7146" y="9692"/>
                    <a:pt x="7145" y="9695"/>
                    <a:pt x="7141" y="9709"/>
                  </a:cubicBezTo>
                  <a:lnTo>
                    <a:pt x="7176" y="9697"/>
                  </a:lnTo>
                  <a:lnTo>
                    <a:pt x="7176" y="9697"/>
                  </a:lnTo>
                  <a:cubicBezTo>
                    <a:pt x="7157" y="9722"/>
                    <a:pt x="7159" y="9726"/>
                    <a:pt x="7166" y="9726"/>
                  </a:cubicBezTo>
                  <a:cubicBezTo>
                    <a:pt x="7171" y="9726"/>
                    <a:pt x="7176" y="9725"/>
                    <a:pt x="7180" y="9725"/>
                  </a:cubicBezTo>
                  <a:cubicBezTo>
                    <a:pt x="7187" y="9725"/>
                    <a:pt x="7189" y="9728"/>
                    <a:pt x="7176" y="9745"/>
                  </a:cubicBezTo>
                  <a:cubicBezTo>
                    <a:pt x="7152" y="9745"/>
                    <a:pt x="7164" y="9769"/>
                    <a:pt x="7152" y="9781"/>
                  </a:cubicBezTo>
                  <a:lnTo>
                    <a:pt x="7176" y="9805"/>
                  </a:lnTo>
                  <a:cubicBezTo>
                    <a:pt x="7176" y="9816"/>
                    <a:pt x="7152" y="9816"/>
                    <a:pt x="7164" y="9816"/>
                  </a:cubicBezTo>
                  <a:cubicBezTo>
                    <a:pt x="7160" y="9824"/>
                    <a:pt x="7162" y="9827"/>
                    <a:pt x="7165" y="9827"/>
                  </a:cubicBezTo>
                  <a:cubicBezTo>
                    <a:pt x="7172" y="9827"/>
                    <a:pt x="7188" y="9816"/>
                    <a:pt x="7188" y="9816"/>
                  </a:cubicBezTo>
                  <a:lnTo>
                    <a:pt x="7188" y="9816"/>
                  </a:lnTo>
                  <a:cubicBezTo>
                    <a:pt x="7176" y="9840"/>
                    <a:pt x="7212" y="9840"/>
                    <a:pt x="7176" y="9876"/>
                  </a:cubicBezTo>
                  <a:cubicBezTo>
                    <a:pt x="7176" y="9883"/>
                    <a:pt x="7179" y="9886"/>
                    <a:pt x="7183" y="9886"/>
                  </a:cubicBezTo>
                  <a:cubicBezTo>
                    <a:pt x="7195" y="9886"/>
                    <a:pt x="7217" y="9866"/>
                    <a:pt x="7229" y="9866"/>
                  </a:cubicBezTo>
                  <a:cubicBezTo>
                    <a:pt x="7233" y="9866"/>
                    <a:pt x="7236" y="9868"/>
                    <a:pt x="7236" y="9876"/>
                  </a:cubicBezTo>
                  <a:cubicBezTo>
                    <a:pt x="7229" y="9883"/>
                    <a:pt x="7224" y="9885"/>
                    <a:pt x="7220" y="9885"/>
                  </a:cubicBezTo>
                  <a:cubicBezTo>
                    <a:pt x="7216" y="9885"/>
                    <a:pt x="7213" y="9883"/>
                    <a:pt x="7211" y="9883"/>
                  </a:cubicBezTo>
                  <a:cubicBezTo>
                    <a:pt x="7208" y="9883"/>
                    <a:pt x="7205" y="9886"/>
                    <a:pt x="7200" y="9900"/>
                  </a:cubicBezTo>
                  <a:lnTo>
                    <a:pt x="7224" y="9912"/>
                  </a:lnTo>
                  <a:cubicBezTo>
                    <a:pt x="7214" y="9912"/>
                    <a:pt x="7197" y="9927"/>
                    <a:pt x="7191" y="9927"/>
                  </a:cubicBezTo>
                  <a:cubicBezTo>
                    <a:pt x="7190" y="9927"/>
                    <a:pt x="7189" y="9927"/>
                    <a:pt x="7189" y="9926"/>
                  </a:cubicBezTo>
                  <a:lnTo>
                    <a:pt x="7189" y="9926"/>
                  </a:lnTo>
                  <a:cubicBezTo>
                    <a:pt x="7211" y="10010"/>
                    <a:pt x="7141" y="10138"/>
                    <a:pt x="7212" y="10162"/>
                  </a:cubicBezTo>
                  <a:cubicBezTo>
                    <a:pt x="7206" y="10180"/>
                    <a:pt x="7200" y="10183"/>
                    <a:pt x="7194" y="10183"/>
                  </a:cubicBezTo>
                  <a:cubicBezTo>
                    <a:pt x="7191" y="10183"/>
                    <a:pt x="7188" y="10182"/>
                    <a:pt x="7185" y="10182"/>
                  </a:cubicBezTo>
                  <a:cubicBezTo>
                    <a:pt x="7182" y="10182"/>
                    <a:pt x="7179" y="10183"/>
                    <a:pt x="7176" y="10186"/>
                  </a:cubicBezTo>
                  <a:cubicBezTo>
                    <a:pt x="7236" y="10186"/>
                    <a:pt x="7164" y="10293"/>
                    <a:pt x="7200" y="10316"/>
                  </a:cubicBezTo>
                  <a:lnTo>
                    <a:pt x="7224" y="10293"/>
                  </a:lnTo>
                  <a:lnTo>
                    <a:pt x="7224" y="10293"/>
                  </a:lnTo>
                  <a:cubicBezTo>
                    <a:pt x="7200" y="10400"/>
                    <a:pt x="7283" y="10412"/>
                    <a:pt x="7307" y="10483"/>
                  </a:cubicBezTo>
                  <a:lnTo>
                    <a:pt x="7319" y="10459"/>
                  </a:lnTo>
                  <a:cubicBezTo>
                    <a:pt x="7327" y="10455"/>
                    <a:pt x="7334" y="10454"/>
                    <a:pt x="7339" y="10454"/>
                  </a:cubicBezTo>
                  <a:cubicBezTo>
                    <a:pt x="7351" y="10454"/>
                    <a:pt x="7359" y="10459"/>
                    <a:pt x="7367" y="10459"/>
                  </a:cubicBezTo>
                  <a:cubicBezTo>
                    <a:pt x="7367" y="10471"/>
                    <a:pt x="7319" y="10495"/>
                    <a:pt x="7343" y="10495"/>
                  </a:cubicBezTo>
                  <a:cubicBezTo>
                    <a:pt x="7355" y="10483"/>
                    <a:pt x="7355" y="10471"/>
                    <a:pt x="7367" y="10471"/>
                  </a:cubicBezTo>
                  <a:cubicBezTo>
                    <a:pt x="7355" y="10555"/>
                    <a:pt x="7450" y="10626"/>
                    <a:pt x="7486" y="10721"/>
                  </a:cubicBezTo>
                  <a:cubicBezTo>
                    <a:pt x="7581" y="10793"/>
                    <a:pt x="7641" y="10936"/>
                    <a:pt x="7736" y="11007"/>
                  </a:cubicBezTo>
                  <a:cubicBezTo>
                    <a:pt x="7726" y="10997"/>
                    <a:pt x="7768" y="10969"/>
                    <a:pt x="7773" y="10969"/>
                  </a:cubicBezTo>
                  <a:lnTo>
                    <a:pt x="7773" y="10969"/>
                  </a:lnTo>
                  <a:cubicBezTo>
                    <a:pt x="7773" y="10969"/>
                    <a:pt x="7773" y="10970"/>
                    <a:pt x="7772" y="10971"/>
                  </a:cubicBezTo>
                  <a:cubicBezTo>
                    <a:pt x="7712" y="11078"/>
                    <a:pt x="7831" y="11007"/>
                    <a:pt x="7807" y="11090"/>
                  </a:cubicBezTo>
                  <a:cubicBezTo>
                    <a:pt x="7875" y="11124"/>
                    <a:pt x="7846" y="11222"/>
                    <a:pt x="7945" y="11222"/>
                  </a:cubicBezTo>
                  <a:cubicBezTo>
                    <a:pt x="7950" y="11222"/>
                    <a:pt x="7956" y="11222"/>
                    <a:pt x="7962" y="11221"/>
                  </a:cubicBezTo>
                  <a:lnTo>
                    <a:pt x="7962" y="11221"/>
                  </a:lnTo>
                  <a:lnTo>
                    <a:pt x="7938" y="11245"/>
                  </a:lnTo>
                  <a:cubicBezTo>
                    <a:pt x="7932" y="11257"/>
                    <a:pt x="7935" y="11260"/>
                    <a:pt x="7941" y="11260"/>
                  </a:cubicBezTo>
                  <a:cubicBezTo>
                    <a:pt x="7947" y="11260"/>
                    <a:pt x="7956" y="11257"/>
                    <a:pt x="7962" y="11257"/>
                  </a:cubicBezTo>
                  <a:lnTo>
                    <a:pt x="7950" y="11269"/>
                  </a:lnTo>
                  <a:cubicBezTo>
                    <a:pt x="7962" y="11293"/>
                    <a:pt x="7998" y="11293"/>
                    <a:pt x="7998" y="11317"/>
                  </a:cubicBezTo>
                  <a:lnTo>
                    <a:pt x="8034" y="11293"/>
                  </a:lnTo>
                  <a:cubicBezTo>
                    <a:pt x="8043" y="11293"/>
                    <a:pt x="8022" y="11308"/>
                    <a:pt x="8026" y="11308"/>
                  </a:cubicBezTo>
                  <a:cubicBezTo>
                    <a:pt x="8026" y="11308"/>
                    <a:pt x="8029" y="11307"/>
                    <a:pt x="8034" y="11305"/>
                  </a:cubicBezTo>
                  <a:lnTo>
                    <a:pt x="8034" y="11305"/>
                  </a:lnTo>
                  <a:lnTo>
                    <a:pt x="8022" y="11317"/>
                  </a:lnTo>
                  <a:lnTo>
                    <a:pt x="8022" y="11317"/>
                  </a:lnTo>
                  <a:lnTo>
                    <a:pt x="8057" y="11305"/>
                  </a:lnTo>
                  <a:lnTo>
                    <a:pt x="8057" y="11305"/>
                  </a:lnTo>
                  <a:cubicBezTo>
                    <a:pt x="8010" y="11352"/>
                    <a:pt x="8081" y="11340"/>
                    <a:pt x="8069" y="11376"/>
                  </a:cubicBezTo>
                  <a:cubicBezTo>
                    <a:pt x="8093" y="11376"/>
                    <a:pt x="8141" y="11388"/>
                    <a:pt x="8141" y="11424"/>
                  </a:cubicBezTo>
                  <a:cubicBezTo>
                    <a:pt x="8129" y="11448"/>
                    <a:pt x="8153" y="11471"/>
                    <a:pt x="8153" y="11495"/>
                  </a:cubicBezTo>
                  <a:cubicBezTo>
                    <a:pt x="8188" y="11531"/>
                    <a:pt x="8236" y="11567"/>
                    <a:pt x="8260" y="11614"/>
                  </a:cubicBezTo>
                  <a:lnTo>
                    <a:pt x="8295" y="11590"/>
                  </a:lnTo>
                  <a:lnTo>
                    <a:pt x="8307" y="11590"/>
                  </a:lnTo>
                  <a:cubicBezTo>
                    <a:pt x="8295" y="11602"/>
                    <a:pt x="8295" y="11602"/>
                    <a:pt x="8284" y="11602"/>
                  </a:cubicBezTo>
                  <a:cubicBezTo>
                    <a:pt x="8270" y="11630"/>
                    <a:pt x="8284" y="11634"/>
                    <a:pt x="8296" y="11636"/>
                  </a:cubicBezTo>
                  <a:lnTo>
                    <a:pt x="8296" y="11636"/>
                  </a:lnTo>
                  <a:cubicBezTo>
                    <a:pt x="8305" y="11620"/>
                    <a:pt x="8325" y="11604"/>
                    <a:pt x="8335" y="11604"/>
                  </a:cubicBezTo>
                  <a:cubicBezTo>
                    <a:pt x="8340" y="11604"/>
                    <a:pt x="8343" y="11607"/>
                    <a:pt x="8343" y="11614"/>
                  </a:cubicBezTo>
                  <a:lnTo>
                    <a:pt x="8331" y="11626"/>
                  </a:lnTo>
                  <a:lnTo>
                    <a:pt x="8355" y="11614"/>
                  </a:lnTo>
                  <a:lnTo>
                    <a:pt x="8355" y="11614"/>
                  </a:lnTo>
                  <a:cubicBezTo>
                    <a:pt x="8331" y="11638"/>
                    <a:pt x="8331" y="11662"/>
                    <a:pt x="8307" y="11686"/>
                  </a:cubicBezTo>
                  <a:cubicBezTo>
                    <a:pt x="8343" y="11710"/>
                    <a:pt x="8403" y="11698"/>
                    <a:pt x="8426" y="11745"/>
                  </a:cubicBezTo>
                  <a:cubicBezTo>
                    <a:pt x="8391" y="11769"/>
                    <a:pt x="8450" y="11769"/>
                    <a:pt x="8403" y="11805"/>
                  </a:cubicBezTo>
                  <a:cubicBezTo>
                    <a:pt x="8438" y="11805"/>
                    <a:pt x="8438" y="11769"/>
                    <a:pt x="8474" y="11745"/>
                  </a:cubicBezTo>
                  <a:cubicBezTo>
                    <a:pt x="8486" y="11757"/>
                    <a:pt x="8498" y="11745"/>
                    <a:pt x="8486" y="11769"/>
                  </a:cubicBezTo>
                  <a:cubicBezTo>
                    <a:pt x="8474" y="11769"/>
                    <a:pt x="8462" y="11793"/>
                    <a:pt x="8450" y="11793"/>
                  </a:cubicBezTo>
                  <a:lnTo>
                    <a:pt x="8462" y="11805"/>
                  </a:lnTo>
                  <a:cubicBezTo>
                    <a:pt x="8462" y="11805"/>
                    <a:pt x="8450" y="11817"/>
                    <a:pt x="8450" y="11817"/>
                  </a:cubicBezTo>
                  <a:cubicBezTo>
                    <a:pt x="8498" y="11817"/>
                    <a:pt x="8462" y="11900"/>
                    <a:pt x="8510" y="11900"/>
                  </a:cubicBezTo>
                  <a:cubicBezTo>
                    <a:pt x="8534" y="11888"/>
                    <a:pt x="8510" y="11888"/>
                    <a:pt x="8534" y="11876"/>
                  </a:cubicBezTo>
                  <a:cubicBezTo>
                    <a:pt x="8539" y="11875"/>
                    <a:pt x="8543" y="11875"/>
                    <a:pt x="8547" y="11875"/>
                  </a:cubicBezTo>
                  <a:cubicBezTo>
                    <a:pt x="8581" y="11875"/>
                    <a:pt x="8526" y="11924"/>
                    <a:pt x="8569" y="11924"/>
                  </a:cubicBezTo>
                  <a:lnTo>
                    <a:pt x="8534" y="11948"/>
                  </a:lnTo>
                  <a:cubicBezTo>
                    <a:pt x="8547" y="11941"/>
                    <a:pt x="8561" y="11934"/>
                    <a:pt x="8568" y="11934"/>
                  </a:cubicBezTo>
                  <a:cubicBezTo>
                    <a:pt x="8573" y="11934"/>
                    <a:pt x="8574" y="11938"/>
                    <a:pt x="8569" y="11948"/>
                  </a:cubicBezTo>
                  <a:cubicBezTo>
                    <a:pt x="8557" y="11965"/>
                    <a:pt x="8551" y="11968"/>
                    <a:pt x="8545" y="11968"/>
                  </a:cubicBezTo>
                  <a:cubicBezTo>
                    <a:pt x="8542" y="11968"/>
                    <a:pt x="8540" y="11968"/>
                    <a:pt x="8536" y="11968"/>
                  </a:cubicBezTo>
                  <a:cubicBezTo>
                    <a:pt x="8532" y="11968"/>
                    <a:pt x="8528" y="11968"/>
                    <a:pt x="8522" y="11971"/>
                  </a:cubicBezTo>
                  <a:cubicBezTo>
                    <a:pt x="8522" y="11971"/>
                    <a:pt x="8533" y="11979"/>
                    <a:pt x="8546" y="11979"/>
                  </a:cubicBezTo>
                  <a:cubicBezTo>
                    <a:pt x="8555" y="11979"/>
                    <a:pt x="8564" y="11975"/>
                    <a:pt x="8569" y="11960"/>
                  </a:cubicBezTo>
                  <a:cubicBezTo>
                    <a:pt x="8585" y="11968"/>
                    <a:pt x="8580" y="11981"/>
                    <a:pt x="8574" y="11993"/>
                  </a:cubicBezTo>
                  <a:lnTo>
                    <a:pt x="8574" y="11993"/>
                  </a:lnTo>
                  <a:cubicBezTo>
                    <a:pt x="8579" y="11986"/>
                    <a:pt x="8586" y="11979"/>
                    <a:pt x="8593" y="11971"/>
                  </a:cubicBezTo>
                  <a:cubicBezTo>
                    <a:pt x="8593" y="12007"/>
                    <a:pt x="8617" y="12031"/>
                    <a:pt x="8629" y="12055"/>
                  </a:cubicBezTo>
                  <a:cubicBezTo>
                    <a:pt x="8617" y="12055"/>
                    <a:pt x="8605" y="12067"/>
                    <a:pt x="8605" y="12067"/>
                  </a:cubicBezTo>
                  <a:cubicBezTo>
                    <a:pt x="8610" y="12065"/>
                    <a:pt x="8614" y="12065"/>
                    <a:pt x="8617" y="12065"/>
                  </a:cubicBezTo>
                  <a:cubicBezTo>
                    <a:pt x="8641" y="12065"/>
                    <a:pt x="8596" y="12104"/>
                    <a:pt x="8617" y="12114"/>
                  </a:cubicBezTo>
                  <a:cubicBezTo>
                    <a:pt x="8665" y="12162"/>
                    <a:pt x="8760" y="12210"/>
                    <a:pt x="8796" y="12269"/>
                  </a:cubicBezTo>
                  <a:cubicBezTo>
                    <a:pt x="8809" y="12266"/>
                    <a:pt x="8820" y="12264"/>
                    <a:pt x="8829" y="12264"/>
                  </a:cubicBezTo>
                  <a:cubicBezTo>
                    <a:pt x="8851" y="12264"/>
                    <a:pt x="8862" y="12273"/>
                    <a:pt x="8879" y="12281"/>
                  </a:cubicBezTo>
                  <a:lnTo>
                    <a:pt x="8831" y="12329"/>
                  </a:lnTo>
                  <a:lnTo>
                    <a:pt x="8855" y="12329"/>
                  </a:lnTo>
                  <a:cubicBezTo>
                    <a:pt x="8843" y="12341"/>
                    <a:pt x="8843" y="12329"/>
                    <a:pt x="8831" y="12352"/>
                  </a:cubicBezTo>
                  <a:lnTo>
                    <a:pt x="8863" y="12331"/>
                  </a:lnTo>
                  <a:lnTo>
                    <a:pt x="8863" y="12331"/>
                  </a:lnTo>
                  <a:cubicBezTo>
                    <a:pt x="8847" y="12345"/>
                    <a:pt x="8875" y="12376"/>
                    <a:pt x="8819" y="12376"/>
                  </a:cubicBezTo>
                  <a:lnTo>
                    <a:pt x="8867" y="12436"/>
                  </a:lnTo>
                  <a:cubicBezTo>
                    <a:pt x="8869" y="12441"/>
                    <a:pt x="8873" y="12443"/>
                    <a:pt x="8877" y="12443"/>
                  </a:cubicBezTo>
                  <a:cubicBezTo>
                    <a:pt x="8888" y="12443"/>
                    <a:pt x="8903" y="12429"/>
                    <a:pt x="8910" y="12429"/>
                  </a:cubicBezTo>
                  <a:cubicBezTo>
                    <a:pt x="8913" y="12429"/>
                    <a:pt x="8915" y="12431"/>
                    <a:pt x="8915" y="12436"/>
                  </a:cubicBezTo>
                  <a:cubicBezTo>
                    <a:pt x="8903" y="12448"/>
                    <a:pt x="8903" y="12436"/>
                    <a:pt x="8879" y="12460"/>
                  </a:cubicBezTo>
                  <a:cubicBezTo>
                    <a:pt x="8879" y="12481"/>
                    <a:pt x="8891" y="12487"/>
                    <a:pt x="8909" y="12487"/>
                  </a:cubicBezTo>
                  <a:cubicBezTo>
                    <a:pt x="8939" y="12487"/>
                    <a:pt x="8983" y="12469"/>
                    <a:pt x="9010" y="12469"/>
                  </a:cubicBezTo>
                  <a:cubicBezTo>
                    <a:pt x="9022" y="12469"/>
                    <a:pt x="9031" y="12473"/>
                    <a:pt x="9034" y="12483"/>
                  </a:cubicBezTo>
                  <a:lnTo>
                    <a:pt x="9022" y="12495"/>
                  </a:lnTo>
                  <a:cubicBezTo>
                    <a:pt x="9024" y="12493"/>
                    <a:pt x="9027" y="12492"/>
                    <a:pt x="9029" y="12492"/>
                  </a:cubicBezTo>
                  <a:cubicBezTo>
                    <a:pt x="9036" y="12492"/>
                    <a:pt x="9043" y="12499"/>
                    <a:pt x="9050" y="12499"/>
                  </a:cubicBezTo>
                  <a:cubicBezTo>
                    <a:pt x="9052" y="12499"/>
                    <a:pt x="9055" y="12498"/>
                    <a:pt x="9057" y="12495"/>
                  </a:cubicBezTo>
                  <a:cubicBezTo>
                    <a:pt x="9073" y="12480"/>
                    <a:pt x="9074" y="12476"/>
                    <a:pt x="9071" y="12476"/>
                  </a:cubicBezTo>
                  <a:cubicBezTo>
                    <a:pt x="9066" y="12476"/>
                    <a:pt x="9051" y="12484"/>
                    <a:pt x="9044" y="12484"/>
                  </a:cubicBezTo>
                  <a:cubicBezTo>
                    <a:pt x="9040" y="12484"/>
                    <a:pt x="9039" y="12481"/>
                    <a:pt x="9046" y="12471"/>
                  </a:cubicBezTo>
                  <a:cubicBezTo>
                    <a:pt x="9069" y="12460"/>
                    <a:pt x="9078" y="12460"/>
                    <a:pt x="9086" y="12460"/>
                  </a:cubicBezTo>
                  <a:cubicBezTo>
                    <a:pt x="9093" y="12460"/>
                    <a:pt x="9099" y="12460"/>
                    <a:pt x="9117" y="12448"/>
                  </a:cubicBezTo>
                  <a:lnTo>
                    <a:pt x="9117" y="12448"/>
                  </a:lnTo>
                  <a:cubicBezTo>
                    <a:pt x="9111" y="12460"/>
                    <a:pt x="9114" y="12463"/>
                    <a:pt x="9120" y="12463"/>
                  </a:cubicBezTo>
                  <a:cubicBezTo>
                    <a:pt x="9126" y="12463"/>
                    <a:pt x="9135" y="12460"/>
                    <a:pt x="9141" y="12460"/>
                  </a:cubicBezTo>
                  <a:cubicBezTo>
                    <a:pt x="9129" y="12495"/>
                    <a:pt x="9165" y="12507"/>
                    <a:pt x="9129" y="12543"/>
                  </a:cubicBezTo>
                  <a:cubicBezTo>
                    <a:pt x="9148" y="12533"/>
                    <a:pt x="9183" y="12516"/>
                    <a:pt x="9202" y="12516"/>
                  </a:cubicBezTo>
                  <a:cubicBezTo>
                    <a:pt x="9206" y="12516"/>
                    <a:pt x="9210" y="12517"/>
                    <a:pt x="9212" y="12519"/>
                  </a:cubicBezTo>
                  <a:cubicBezTo>
                    <a:pt x="9188" y="12555"/>
                    <a:pt x="9177" y="12543"/>
                    <a:pt x="9177" y="12567"/>
                  </a:cubicBezTo>
                  <a:lnTo>
                    <a:pt x="9200" y="12555"/>
                  </a:lnTo>
                  <a:lnTo>
                    <a:pt x="9200" y="12555"/>
                  </a:lnTo>
                  <a:cubicBezTo>
                    <a:pt x="9212" y="12567"/>
                    <a:pt x="9200" y="12567"/>
                    <a:pt x="9188" y="12579"/>
                  </a:cubicBezTo>
                  <a:cubicBezTo>
                    <a:pt x="9188" y="12581"/>
                    <a:pt x="9191" y="12582"/>
                    <a:pt x="9194" y="12582"/>
                  </a:cubicBezTo>
                  <a:cubicBezTo>
                    <a:pt x="9201" y="12582"/>
                    <a:pt x="9211" y="12579"/>
                    <a:pt x="9218" y="12579"/>
                  </a:cubicBezTo>
                  <a:cubicBezTo>
                    <a:pt x="9225" y="12579"/>
                    <a:pt x="9229" y="12582"/>
                    <a:pt x="9224" y="12591"/>
                  </a:cubicBezTo>
                  <a:lnTo>
                    <a:pt x="9188" y="12602"/>
                  </a:lnTo>
                  <a:cubicBezTo>
                    <a:pt x="9212" y="12602"/>
                    <a:pt x="9212" y="12614"/>
                    <a:pt x="9212" y="12638"/>
                  </a:cubicBezTo>
                  <a:cubicBezTo>
                    <a:pt x="9209" y="12642"/>
                    <a:pt x="9206" y="12643"/>
                    <a:pt x="9205" y="12643"/>
                  </a:cubicBezTo>
                  <a:cubicBezTo>
                    <a:pt x="9200" y="12643"/>
                    <a:pt x="9200" y="12635"/>
                    <a:pt x="9200" y="12626"/>
                  </a:cubicBezTo>
                  <a:cubicBezTo>
                    <a:pt x="9185" y="12642"/>
                    <a:pt x="9187" y="12646"/>
                    <a:pt x="9195" y="12646"/>
                  </a:cubicBezTo>
                  <a:cubicBezTo>
                    <a:pt x="9205" y="12646"/>
                    <a:pt x="9224" y="12638"/>
                    <a:pt x="9224" y="12638"/>
                  </a:cubicBezTo>
                  <a:cubicBezTo>
                    <a:pt x="9236" y="12626"/>
                    <a:pt x="9236" y="12614"/>
                    <a:pt x="9260" y="12602"/>
                  </a:cubicBezTo>
                  <a:cubicBezTo>
                    <a:pt x="9263" y="12605"/>
                    <a:pt x="9268" y="12606"/>
                    <a:pt x="9274" y="12606"/>
                  </a:cubicBezTo>
                  <a:cubicBezTo>
                    <a:pt x="9279" y="12606"/>
                    <a:pt x="9285" y="12605"/>
                    <a:pt x="9290" y="12605"/>
                  </a:cubicBezTo>
                  <a:cubicBezTo>
                    <a:pt x="9299" y="12605"/>
                    <a:pt x="9302" y="12608"/>
                    <a:pt x="9284" y="12626"/>
                  </a:cubicBezTo>
                  <a:lnTo>
                    <a:pt x="9260" y="12626"/>
                  </a:lnTo>
                  <a:cubicBezTo>
                    <a:pt x="9266" y="12629"/>
                    <a:pt x="9271" y="12630"/>
                    <a:pt x="9275" y="12630"/>
                  </a:cubicBezTo>
                  <a:cubicBezTo>
                    <a:pt x="9280" y="12630"/>
                    <a:pt x="9284" y="12629"/>
                    <a:pt x="9287" y="12629"/>
                  </a:cubicBezTo>
                  <a:cubicBezTo>
                    <a:pt x="9292" y="12629"/>
                    <a:pt x="9295" y="12632"/>
                    <a:pt x="9296" y="12648"/>
                  </a:cubicBezTo>
                  <a:lnTo>
                    <a:pt x="9296" y="12648"/>
                  </a:lnTo>
                  <a:cubicBezTo>
                    <a:pt x="9296" y="12648"/>
                    <a:pt x="9296" y="12648"/>
                    <a:pt x="9297" y="12648"/>
                  </a:cubicBezTo>
                  <a:cubicBezTo>
                    <a:pt x="9326" y="12648"/>
                    <a:pt x="9309" y="12687"/>
                    <a:pt x="9319" y="12698"/>
                  </a:cubicBezTo>
                  <a:lnTo>
                    <a:pt x="9343" y="12698"/>
                  </a:lnTo>
                  <a:cubicBezTo>
                    <a:pt x="9355" y="12674"/>
                    <a:pt x="9367" y="12674"/>
                    <a:pt x="9391" y="12650"/>
                  </a:cubicBezTo>
                  <a:lnTo>
                    <a:pt x="9391" y="12650"/>
                  </a:lnTo>
                  <a:cubicBezTo>
                    <a:pt x="9379" y="12666"/>
                    <a:pt x="9383" y="12670"/>
                    <a:pt x="9393" y="12670"/>
                  </a:cubicBezTo>
                  <a:cubicBezTo>
                    <a:pt x="9403" y="12670"/>
                    <a:pt x="9419" y="12666"/>
                    <a:pt x="9432" y="12666"/>
                  </a:cubicBezTo>
                  <a:cubicBezTo>
                    <a:pt x="9445" y="12666"/>
                    <a:pt x="9454" y="12670"/>
                    <a:pt x="9450" y="12686"/>
                  </a:cubicBezTo>
                  <a:cubicBezTo>
                    <a:pt x="9438" y="12692"/>
                    <a:pt x="9430" y="12695"/>
                    <a:pt x="9425" y="12695"/>
                  </a:cubicBezTo>
                  <a:cubicBezTo>
                    <a:pt x="9421" y="12695"/>
                    <a:pt x="9421" y="12692"/>
                    <a:pt x="9427" y="12686"/>
                  </a:cubicBezTo>
                  <a:lnTo>
                    <a:pt x="9427" y="12686"/>
                  </a:lnTo>
                  <a:cubicBezTo>
                    <a:pt x="9367" y="12710"/>
                    <a:pt x="9331" y="12733"/>
                    <a:pt x="9296" y="12733"/>
                  </a:cubicBezTo>
                  <a:cubicBezTo>
                    <a:pt x="9307" y="12733"/>
                    <a:pt x="9316" y="12736"/>
                    <a:pt x="9319" y="12739"/>
                  </a:cubicBezTo>
                  <a:lnTo>
                    <a:pt x="9319" y="12739"/>
                  </a:lnTo>
                  <a:lnTo>
                    <a:pt x="9355" y="12722"/>
                  </a:lnTo>
                  <a:cubicBezTo>
                    <a:pt x="9355" y="12733"/>
                    <a:pt x="9355" y="12733"/>
                    <a:pt x="9355" y="12733"/>
                  </a:cubicBezTo>
                  <a:cubicBezTo>
                    <a:pt x="9391" y="12722"/>
                    <a:pt x="9403" y="12698"/>
                    <a:pt x="9427" y="12698"/>
                  </a:cubicBezTo>
                  <a:cubicBezTo>
                    <a:pt x="9444" y="12698"/>
                    <a:pt x="9417" y="12717"/>
                    <a:pt x="9406" y="12722"/>
                  </a:cubicBezTo>
                  <a:lnTo>
                    <a:pt x="9406" y="12722"/>
                  </a:lnTo>
                  <a:cubicBezTo>
                    <a:pt x="9405" y="12722"/>
                    <a:pt x="9404" y="12722"/>
                    <a:pt x="9403" y="12722"/>
                  </a:cubicBezTo>
                  <a:cubicBezTo>
                    <a:pt x="9401" y="12723"/>
                    <a:pt x="9401" y="12724"/>
                    <a:pt x="9402" y="12724"/>
                  </a:cubicBezTo>
                  <a:cubicBezTo>
                    <a:pt x="9402" y="12724"/>
                    <a:pt x="9404" y="12723"/>
                    <a:pt x="9406" y="12722"/>
                  </a:cubicBezTo>
                  <a:lnTo>
                    <a:pt x="9406" y="12722"/>
                  </a:lnTo>
                  <a:cubicBezTo>
                    <a:pt x="9410" y="12724"/>
                    <a:pt x="9414" y="12724"/>
                    <a:pt x="9418" y="12724"/>
                  </a:cubicBezTo>
                  <a:cubicBezTo>
                    <a:pt x="9434" y="12724"/>
                    <a:pt x="9445" y="12717"/>
                    <a:pt x="9451" y="12717"/>
                  </a:cubicBezTo>
                  <a:cubicBezTo>
                    <a:pt x="9454" y="12717"/>
                    <a:pt x="9455" y="12721"/>
                    <a:pt x="9450" y="12733"/>
                  </a:cubicBezTo>
                  <a:cubicBezTo>
                    <a:pt x="9450" y="12733"/>
                    <a:pt x="9438" y="12733"/>
                    <a:pt x="9438" y="12722"/>
                  </a:cubicBezTo>
                  <a:lnTo>
                    <a:pt x="9438" y="12722"/>
                  </a:lnTo>
                  <a:cubicBezTo>
                    <a:pt x="9438" y="12757"/>
                    <a:pt x="9474" y="12757"/>
                    <a:pt x="9427" y="12793"/>
                  </a:cubicBezTo>
                  <a:cubicBezTo>
                    <a:pt x="9415" y="12805"/>
                    <a:pt x="9391" y="12805"/>
                    <a:pt x="9391" y="12805"/>
                  </a:cubicBezTo>
                  <a:lnTo>
                    <a:pt x="9403" y="12793"/>
                  </a:lnTo>
                  <a:lnTo>
                    <a:pt x="9403" y="12793"/>
                  </a:lnTo>
                  <a:cubicBezTo>
                    <a:pt x="9363" y="12803"/>
                    <a:pt x="9407" y="12805"/>
                    <a:pt x="9386" y="12819"/>
                  </a:cubicBezTo>
                  <a:lnTo>
                    <a:pt x="9386" y="12819"/>
                  </a:lnTo>
                  <a:cubicBezTo>
                    <a:pt x="9388" y="12819"/>
                    <a:pt x="9390" y="12818"/>
                    <a:pt x="9391" y="12818"/>
                  </a:cubicBezTo>
                  <a:cubicBezTo>
                    <a:pt x="9403" y="12818"/>
                    <a:pt x="9403" y="12832"/>
                    <a:pt x="9403" y="12841"/>
                  </a:cubicBezTo>
                  <a:lnTo>
                    <a:pt x="9438" y="12817"/>
                  </a:lnTo>
                  <a:cubicBezTo>
                    <a:pt x="9457" y="12811"/>
                    <a:pt x="9467" y="12808"/>
                    <a:pt x="9471" y="12808"/>
                  </a:cubicBezTo>
                  <a:cubicBezTo>
                    <a:pt x="9490" y="12808"/>
                    <a:pt x="9373" y="12866"/>
                    <a:pt x="9403" y="12876"/>
                  </a:cubicBezTo>
                  <a:cubicBezTo>
                    <a:pt x="9438" y="12876"/>
                    <a:pt x="9403" y="12864"/>
                    <a:pt x="9438" y="12864"/>
                  </a:cubicBezTo>
                  <a:cubicBezTo>
                    <a:pt x="9438" y="12876"/>
                    <a:pt x="9415" y="12900"/>
                    <a:pt x="9438" y="12912"/>
                  </a:cubicBezTo>
                  <a:cubicBezTo>
                    <a:pt x="9431" y="12920"/>
                    <a:pt x="9423" y="12932"/>
                    <a:pt x="9410" y="12946"/>
                  </a:cubicBezTo>
                  <a:lnTo>
                    <a:pt x="9410" y="12946"/>
                  </a:lnTo>
                  <a:lnTo>
                    <a:pt x="9450" y="12936"/>
                  </a:lnTo>
                  <a:cubicBezTo>
                    <a:pt x="9450" y="12948"/>
                    <a:pt x="9486" y="12960"/>
                    <a:pt x="9474" y="12972"/>
                  </a:cubicBezTo>
                  <a:cubicBezTo>
                    <a:pt x="9486" y="12972"/>
                    <a:pt x="9486" y="12960"/>
                    <a:pt x="9498" y="12960"/>
                  </a:cubicBezTo>
                  <a:cubicBezTo>
                    <a:pt x="9504" y="12963"/>
                    <a:pt x="9511" y="12963"/>
                    <a:pt x="9519" y="12963"/>
                  </a:cubicBezTo>
                  <a:cubicBezTo>
                    <a:pt x="9527" y="12963"/>
                    <a:pt x="9535" y="12963"/>
                    <a:pt x="9543" y="12963"/>
                  </a:cubicBezTo>
                  <a:cubicBezTo>
                    <a:pt x="9558" y="12963"/>
                    <a:pt x="9569" y="12966"/>
                    <a:pt x="9569" y="12983"/>
                  </a:cubicBezTo>
                  <a:cubicBezTo>
                    <a:pt x="9558" y="12991"/>
                    <a:pt x="9550" y="12994"/>
                    <a:pt x="9544" y="12994"/>
                  </a:cubicBezTo>
                  <a:cubicBezTo>
                    <a:pt x="9532" y="12994"/>
                    <a:pt x="9530" y="12983"/>
                    <a:pt x="9522" y="12983"/>
                  </a:cubicBezTo>
                  <a:cubicBezTo>
                    <a:pt x="9510" y="13007"/>
                    <a:pt x="9534" y="12995"/>
                    <a:pt x="9534" y="13019"/>
                  </a:cubicBezTo>
                  <a:cubicBezTo>
                    <a:pt x="9527" y="13025"/>
                    <a:pt x="9524" y="13028"/>
                    <a:pt x="9523" y="13028"/>
                  </a:cubicBezTo>
                  <a:cubicBezTo>
                    <a:pt x="9519" y="13028"/>
                    <a:pt x="9522" y="13017"/>
                    <a:pt x="9510" y="13017"/>
                  </a:cubicBezTo>
                  <a:cubicBezTo>
                    <a:pt x="9507" y="13017"/>
                    <a:pt x="9503" y="13017"/>
                    <a:pt x="9498" y="13019"/>
                  </a:cubicBezTo>
                  <a:lnTo>
                    <a:pt x="9519" y="13040"/>
                  </a:lnTo>
                  <a:lnTo>
                    <a:pt x="9519" y="13040"/>
                  </a:lnTo>
                  <a:cubicBezTo>
                    <a:pt x="9526" y="13037"/>
                    <a:pt x="9531" y="13036"/>
                    <a:pt x="9534" y="13036"/>
                  </a:cubicBezTo>
                  <a:cubicBezTo>
                    <a:pt x="9553" y="13036"/>
                    <a:pt x="9527" y="13067"/>
                    <a:pt x="9546" y="13067"/>
                  </a:cubicBezTo>
                  <a:cubicBezTo>
                    <a:pt x="9550" y="13079"/>
                    <a:pt x="9560" y="13083"/>
                    <a:pt x="9574" y="13083"/>
                  </a:cubicBezTo>
                  <a:cubicBezTo>
                    <a:pt x="9602" y="13083"/>
                    <a:pt x="9645" y="13067"/>
                    <a:pt x="9677" y="13067"/>
                  </a:cubicBezTo>
                  <a:cubicBezTo>
                    <a:pt x="9665" y="13079"/>
                    <a:pt x="9653" y="13091"/>
                    <a:pt x="9641" y="13091"/>
                  </a:cubicBezTo>
                  <a:cubicBezTo>
                    <a:pt x="9651" y="13081"/>
                    <a:pt x="9652" y="13077"/>
                    <a:pt x="9650" y="13077"/>
                  </a:cubicBezTo>
                  <a:cubicBezTo>
                    <a:pt x="9647" y="13077"/>
                    <a:pt x="9636" y="13084"/>
                    <a:pt x="9629" y="13091"/>
                  </a:cubicBezTo>
                  <a:cubicBezTo>
                    <a:pt x="9641" y="13091"/>
                    <a:pt x="9593" y="13138"/>
                    <a:pt x="9569" y="13138"/>
                  </a:cubicBezTo>
                  <a:cubicBezTo>
                    <a:pt x="9574" y="13141"/>
                    <a:pt x="9578" y="13142"/>
                    <a:pt x="9581" y="13142"/>
                  </a:cubicBezTo>
                  <a:cubicBezTo>
                    <a:pt x="9594" y="13142"/>
                    <a:pt x="9598" y="13126"/>
                    <a:pt x="9617" y="13126"/>
                  </a:cubicBezTo>
                  <a:lnTo>
                    <a:pt x="9629" y="13150"/>
                  </a:lnTo>
                  <a:cubicBezTo>
                    <a:pt x="9653" y="13138"/>
                    <a:pt x="9653" y="13126"/>
                    <a:pt x="9677" y="13126"/>
                  </a:cubicBezTo>
                  <a:cubicBezTo>
                    <a:pt x="9688" y="13126"/>
                    <a:pt x="9688" y="13138"/>
                    <a:pt x="9700" y="13150"/>
                  </a:cubicBezTo>
                  <a:cubicBezTo>
                    <a:pt x="9692" y="13159"/>
                    <a:pt x="9678" y="13167"/>
                    <a:pt x="9666" y="13167"/>
                  </a:cubicBezTo>
                  <a:cubicBezTo>
                    <a:pt x="9661" y="13167"/>
                    <a:pt x="9656" y="13166"/>
                    <a:pt x="9653" y="13162"/>
                  </a:cubicBezTo>
                  <a:lnTo>
                    <a:pt x="9653" y="13162"/>
                  </a:lnTo>
                  <a:cubicBezTo>
                    <a:pt x="9653" y="13174"/>
                    <a:pt x="9653" y="13186"/>
                    <a:pt x="9677" y="13186"/>
                  </a:cubicBezTo>
                  <a:cubicBezTo>
                    <a:pt x="9684" y="13175"/>
                    <a:pt x="9690" y="13172"/>
                    <a:pt x="9696" y="13172"/>
                  </a:cubicBezTo>
                  <a:cubicBezTo>
                    <a:pt x="9704" y="13172"/>
                    <a:pt x="9711" y="13176"/>
                    <a:pt x="9721" y="13176"/>
                  </a:cubicBezTo>
                  <a:cubicBezTo>
                    <a:pt x="9728" y="13176"/>
                    <a:pt x="9737" y="13173"/>
                    <a:pt x="9748" y="13162"/>
                  </a:cubicBezTo>
                  <a:lnTo>
                    <a:pt x="9748" y="13162"/>
                  </a:lnTo>
                  <a:lnTo>
                    <a:pt x="9736" y="13186"/>
                  </a:lnTo>
                  <a:cubicBezTo>
                    <a:pt x="9736" y="13186"/>
                    <a:pt x="9726" y="13191"/>
                    <a:pt x="9722" y="13191"/>
                  </a:cubicBezTo>
                  <a:cubicBezTo>
                    <a:pt x="9720" y="13191"/>
                    <a:pt x="9720" y="13190"/>
                    <a:pt x="9724" y="13186"/>
                  </a:cubicBezTo>
                  <a:lnTo>
                    <a:pt x="9724" y="13186"/>
                  </a:lnTo>
                  <a:cubicBezTo>
                    <a:pt x="9706" y="13198"/>
                    <a:pt x="9709" y="13201"/>
                    <a:pt x="9718" y="13201"/>
                  </a:cubicBezTo>
                  <a:cubicBezTo>
                    <a:pt x="9727" y="13201"/>
                    <a:pt x="9742" y="13198"/>
                    <a:pt x="9748" y="13198"/>
                  </a:cubicBezTo>
                  <a:cubicBezTo>
                    <a:pt x="9736" y="13210"/>
                    <a:pt x="9748" y="13222"/>
                    <a:pt x="9724" y="13233"/>
                  </a:cubicBezTo>
                  <a:cubicBezTo>
                    <a:pt x="9748" y="13233"/>
                    <a:pt x="9736" y="13245"/>
                    <a:pt x="9724" y="13257"/>
                  </a:cubicBezTo>
                  <a:cubicBezTo>
                    <a:pt x="9736" y="13257"/>
                    <a:pt x="9748" y="13245"/>
                    <a:pt x="9760" y="13245"/>
                  </a:cubicBezTo>
                  <a:lnTo>
                    <a:pt x="9772" y="13269"/>
                  </a:lnTo>
                  <a:cubicBezTo>
                    <a:pt x="9748" y="13281"/>
                    <a:pt x="9688" y="13317"/>
                    <a:pt x="9688" y="13317"/>
                  </a:cubicBezTo>
                  <a:cubicBezTo>
                    <a:pt x="9706" y="13317"/>
                    <a:pt x="9731" y="13297"/>
                    <a:pt x="9742" y="13297"/>
                  </a:cubicBezTo>
                  <a:cubicBezTo>
                    <a:pt x="9746" y="13297"/>
                    <a:pt x="9748" y="13299"/>
                    <a:pt x="9748" y="13305"/>
                  </a:cubicBezTo>
                  <a:cubicBezTo>
                    <a:pt x="9712" y="13317"/>
                    <a:pt x="9736" y="13341"/>
                    <a:pt x="9677" y="13353"/>
                  </a:cubicBezTo>
                  <a:cubicBezTo>
                    <a:pt x="9653" y="13376"/>
                    <a:pt x="9665" y="13400"/>
                    <a:pt x="9677" y="13400"/>
                  </a:cubicBezTo>
                  <a:cubicBezTo>
                    <a:pt x="9712" y="13388"/>
                    <a:pt x="9688" y="13376"/>
                    <a:pt x="9724" y="13364"/>
                  </a:cubicBezTo>
                  <a:cubicBezTo>
                    <a:pt x="9735" y="13372"/>
                    <a:pt x="9750" y="13373"/>
                    <a:pt x="9765" y="13373"/>
                  </a:cubicBezTo>
                  <a:cubicBezTo>
                    <a:pt x="9782" y="13373"/>
                    <a:pt x="9799" y="13371"/>
                    <a:pt x="9813" y="13371"/>
                  </a:cubicBezTo>
                  <a:cubicBezTo>
                    <a:pt x="9831" y="13371"/>
                    <a:pt x="9843" y="13374"/>
                    <a:pt x="9843" y="13388"/>
                  </a:cubicBezTo>
                  <a:lnTo>
                    <a:pt x="9855" y="13376"/>
                  </a:lnTo>
                  <a:lnTo>
                    <a:pt x="9867" y="13376"/>
                  </a:lnTo>
                  <a:cubicBezTo>
                    <a:pt x="9855" y="13388"/>
                    <a:pt x="9855" y="13400"/>
                    <a:pt x="9843" y="13412"/>
                  </a:cubicBezTo>
                  <a:cubicBezTo>
                    <a:pt x="9819" y="13436"/>
                    <a:pt x="9808" y="13460"/>
                    <a:pt x="9819" y="13472"/>
                  </a:cubicBezTo>
                  <a:cubicBezTo>
                    <a:pt x="9831" y="13472"/>
                    <a:pt x="9843" y="13460"/>
                    <a:pt x="9855" y="13448"/>
                  </a:cubicBezTo>
                  <a:cubicBezTo>
                    <a:pt x="9855" y="13460"/>
                    <a:pt x="9855" y="13472"/>
                    <a:pt x="9855" y="13484"/>
                  </a:cubicBezTo>
                  <a:lnTo>
                    <a:pt x="9819" y="13484"/>
                  </a:lnTo>
                  <a:cubicBezTo>
                    <a:pt x="9819" y="13495"/>
                    <a:pt x="9867" y="13531"/>
                    <a:pt x="9831" y="13543"/>
                  </a:cubicBezTo>
                  <a:cubicBezTo>
                    <a:pt x="9831" y="13531"/>
                    <a:pt x="9831" y="13531"/>
                    <a:pt x="9831" y="13531"/>
                  </a:cubicBezTo>
                  <a:cubicBezTo>
                    <a:pt x="9831" y="13555"/>
                    <a:pt x="9808" y="13555"/>
                    <a:pt x="9831" y="13579"/>
                  </a:cubicBezTo>
                  <a:cubicBezTo>
                    <a:pt x="9831" y="13593"/>
                    <a:pt x="9823" y="13599"/>
                    <a:pt x="9809" y="13599"/>
                  </a:cubicBezTo>
                  <a:cubicBezTo>
                    <a:pt x="9799" y="13599"/>
                    <a:pt x="9787" y="13596"/>
                    <a:pt x="9772" y="13591"/>
                  </a:cubicBezTo>
                  <a:lnTo>
                    <a:pt x="9772" y="13591"/>
                  </a:lnTo>
                  <a:cubicBezTo>
                    <a:pt x="9831" y="13614"/>
                    <a:pt x="9748" y="13626"/>
                    <a:pt x="9748" y="13626"/>
                  </a:cubicBezTo>
                  <a:cubicBezTo>
                    <a:pt x="9748" y="13626"/>
                    <a:pt x="9653" y="13829"/>
                    <a:pt x="9581" y="14055"/>
                  </a:cubicBezTo>
                  <a:cubicBezTo>
                    <a:pt x="9486" y="14293"/>
                    <a:pt x="9438" y="14555"/>
                    <a:pt x="9569" y="14734"/>
                  </a:cubicBezTo>
                  <a:cubicBezTo>
                    <a:pt x="9593" y="14746"/>
                    <a:pt x="9605" y="14781"/>
                    <a:pt x="9641" y="14781"/>
                  </a:cubicBezTo>
                  <a:cubicBezTo>
                    <a:pt x="9653" y="14805"/>
                    <a:pt x="9593" y="14793"/>
                    <a:pt x="9617" y="14805"/>
                  </a:cubicBezTo>
                  <a:cubicBezTo>
                    <a:pt x="9621" y="14804"/>
                    <a:pt x="9625" y="14803"/>
                    <a:pt x="9629" y="14803"/>
                  </a:cubicBezTo>
                  <a:cubicBezTo>
                    <a:pt x="9663" y="14803"/>
                    <a:pt x="9706" y="14841"/>
                    <a:pt x="9748" y="14841"/>
                  </a:cubicBezTo>
                  <a:lnTo>
                    <a:pt x="9748" y="14853"/>
                  </a:lnTo>
                  <a:cubicBezTo>
                    <a:pt x="9752" y="14855"/>
                    <a:pt x="9754" y="14855"/>
                    <a:pt x="9754" y="14855"/>
                  </a:cubicBezTo>
                  <a:cubicBezTo>
                    <a:pt x="9758" y="14855"/>
                    <a:pt x="9746" y="14844"/>
                    <a:pt x="9751" y="14844"/>
                  </a:cubicBezTo>
                  <a:cubicBezTo>
                    <a:pt x="9753" y="14844"/>
                    <a:pt x="9759" y="14847"/>
                    <a:pt x="9772" y="14853"/>
                  </a:cubicBezTo>
                  <a:lnTo>
                    <a:pt x="9712" y="14817"/>
                  </a:lnTo>
                  <a:lnTo>
                    <a:pt x="9760" y="14817"/>
                  </a:lnTo>
                  <a:cubicBezTo>
                    <a:pt x="9736" y="14793"/>
                    <a:pt x="9665" y="14757"/>
                    <a:pt x="9712" y="14757"/>
                  </a:cubicBezTo>
                  <a:cubicBezTo>
                    <a:pt x="9712" y="14754"/>
                    <a:pt x="9716" y="14752"/>
                    <a:pt x="9722" y="14752"/>
                  </a:cubicBezTo>
                  <a:cubicBezTo>
                    <a:pt x="9733" y="14752"/>
                    <a:pt x="9752" y="14757"/>
                    <a:pt x="9760" y="14757"/>
                  </a:cubicBezTo>
                  <a:lnTo>
                    <a:pt x="9760" y="14769"/>
                  </a:lnTo>
                  <a:lnTo>
                    <a:pt x="9796" y="14757"/>
                  </a:lnTo>
                  <a:lnTo>
                    <a:pt x="9796" y="14757"/>
                  </a:lnTo>
                  <a:cubicBezTo>
                    <a:pt x="9775" y="14768"/>
                    <a:pt x="9799" y="14796"/>
                    <a:pt x="9806" y="14796"/>
                  </a:cubicBezTo>
                  <a:cubicBezTo>
                    <a:pt x="9807" y="14796"/>
                    <a:pt x="9808" y="14795"/>
                    <a:pt x="9808" y="14793"/>
                  </a:cubicBezTo>
                  <a:cubicBezTo>
                    <a:pt x="9831" y="14781"/>
                    <a:pt x="9796" y="14793"/>
                    <a:pt x="9796" y="14769"/>
                  </a:cubicBezTo>
                  <a:cubicBezTo>
                    <a:pt x="9796" y="14767"/>
                    <a:pt x="9797" y="14766"/>
                    <a:pt x="9798" y="14766"/>
                  </a:cubicBezTo>
                  <a:cubicBezTo>
                    <a:pt x="9805" y="14766"/>
                    <a:pt x="9824" y="14781"/>
                    <a:pt x="9843" y="14781"/>
                  </a:cubicBezTo>
                  <a:lnTo>
                    <a:pt x="9843" y="14769"/>
                  </a:lnTo>
                  <a:cubicBezTo>
                    <a:pt x="9867" y="14781"/>
                    <a:pt x="9843" y="14781"/>
                    <a:pt x="9867" y="14781"/>
                  </a:cubicBezTo>
                  <a:lnTo>
                    <a:pt x="9855" y="14746"/>
                  </a:lnTo>
                  <a:lnTo>
                    <a:pt x="9855" y="14746"/>
                  </a:lnTo>
                  <a:cubicBezTo>
                    <a:pt x="9865" y="14750"/>
                    <a:pt x="9871" y="14751"/>
                    <a:pt x="9875" y="14751"/>
                  </a:cubicBezTo>
                  <a:cubicBezTo>
                    <a:pt x="9889" y="14751"/>
                    <a:pt x="9852" y="14720"/>
                    <a:pt x="9878" y="14720"/>
                  </a:cubicBezTo>
                  <a:cubicBezTo>
                    <a:pt x="9881" y="14720"/>
                    <a:pt x="9885" y="14721"/>
                    <a:pt x="9891" y="14722"/>
                  </a:cubicBezTo>
                  <a:cubicBezTo>
                    <a:pt x="9903" y="14746"/>
                    <a:pt x="9915" y="14734"/>
                    <a:pt x="9939" y="14746"/>
                  </a:cubicBezTo>
                  <a:lnTo>
                    <a:pt x="9950" y="14698"/>
                  </a:lnTo>
                  <a:cubicBezTo>
                    <a:pt x="9960" y="14698"/>
                    <a:pt x="9962" y="14713"/>
                    <a:pt x="9962" y="14713"/>
                  </a:cubicBezTo>
                  <a:cubicBezTo>
                    <a:pt x="9962" y="14713"/>
                    <a:pt x="9962" y="14712"/>
                    <a:pt x="9962" y="14710"/>
                  </a:cubicBezTo>
                  <a:cubicBezTo>
                    <a:pt x="9986" y="14710"/>
                    <a:pt x="9950" y="14686"/>
                    <a:pt x="9950" y="14686"/>
                  </a:cubicBezTo>
                  <a:cubicBezTo>
                    <a:pt x="9968" y="14686"/>
                    <a:pt x="9966" y="14666"/>
                    <a:pt x="9984" y="14666"/>
                  </a:cubicBezTo>
                  <a:cubicBezTo>
                    <a:pt x="9990" y="14666"/>
                    <a:pt x="9998" y="14668"/>
                    <a:pt x="10010" y="14674"/>
                  </a:cubicBezTo>
                  <a:cubicBezTo>
                    <a:pt x="10058" y="14650"/>
                    <a:pt x="9962" y="14638"/>
                    <a:pt x="9998" y="14627"/>
                  </a:cubicBezTo>
                  <a:cubicBezTo>
                    <a:pt x="10017" y="14627"/>
                    <a:pt x="10006" y="14642"/>
                    <a:pt x="10013" y="14642"/>
                  </a:cubicBezTo>
                  <a:cubicBezTo>
                    <a:pt x="10014" y="14642"/>
                    <a:pt x="10017" y="14641"/>
                    <a:pt x="10022" y="14638"/>
                  </a:cubicBezTo>
                  <a:lnTo>
                    <a:pt x="10022" y="14615"/>
                  </a:lnTo>
                  <a:cubicBezTo>
                    <a:pt x="10032" y="14615"/>
                    <a:pt x="10058" y="14631"/>
                    <a:pt x="10060" y="14637"/>
                  </a:cubicBezTo>
                  <a:lnTo>
                    <a:pt x="10060" y="14637"/>
                  </a:lnTo>
                  <a:cubicBezTo>
                    <a:pt x="10108" y="14602"/>
                    <a:pt x="10189" y="14590"/>
                    <a:pt x="10236" y="14567"/>
                  </a:cubicBezTo>
                  <a:cubicBezTo>
                    <a:pt x="10248" y="14591"/>
                    <a:pt x="10260" y="14603"/>
                    <a:pt x="10272" y="14615"/>
                  </a:cubicBezTo>
                  <a:cubicBezTo>
                    <a:pt x="10296" y="14555"/>
                    <a:pt x="10296" y="14531"/>
                    <a:pt x="10296" y="14519"/>
                  </a:cubicBezTo>
                  <a:cubicBezTo>
                    <a:pt x="10308" y="14519"/>
                    <a:pt x="10296" y="14531"/>
                    <a:pt x="10308" y="14543"/>
                  </a:cubicBezTo>
                  <a:cubicBezTo>
                    <a:pt x="10284" y="14472"/>
                    <a:pt x="10403" y="14496"/>
                    <a:pt x="10427" y="14448"/>
                  </a:cubicBezTo>
                  <a:lnTo>
                    <a:pt x="10391" y="14436"/>
                  </a:lnTo>
                  <a:cubicBezTo>
                    <a:pt x="10498" y="14412"/>
                    <a:pt x="10486" y="14317"/>
                    <a:pt x="10534" y="14257"/>
                  </a:cubicBezTo>
                  <a:lnTo>
                    <a:pt x="10534" y="14257"/>
                  </a:lnTo>
                  <a:lnTo>
                    <a:pt x="10522" y="14269"/>
                  </a:lnTo>
                  <a:cubicBezTo>
                    <a:pt x="10498" y="14246"/>
                    <a:pt x="10498" y="14234"/>
                    <a:pt x="10486" y="14210"/>
                  </a:cubicBezTo>
                  <a:lnTo>
                    <a:pt x="10486" y="14210"/>
                  </a:lnTo>
                  <a:cubicBezTo>
                    <a:pt x="10489" y="14213"/>
                    <a:pt x="10495" y="14217"/>
                    <a:pt x="10501" y="14221"/>
                  </a:cubicBezTo>
                  <a:lnTo>
                    <a:pt x="10501" y="14221"/>
                  </a:lnTo>
                  <a:cubicBezTo>
                    <a:pt x="10594" y="14183"/>
                    <a:pt x="10618" y="14042"/>
                    <a:pt x="10677" y="13960"/>
                  </a:cubicBezTo>
                  <a:cubicBezTo>
                    <a:pt x="10700" y="13818"/>
                    <a:pt x="10794" y="13688"/>
                    <a:pt x="10819" y="13546"/>
                  </a:cubicBezTo>
                  <a:lnTo>
                    <a:pt x="10819" y="13546"/>
                  </a:lnTo>
                  <a:cubicBezTo>
                    <a:pt x="10817" y="13551"/>
                    <a:pt x="10811" y="13553"/>
                    <a:pt x="10804" y="13553"/>
                  </a:cubicBezTo>
                  <a:cubicBezTo>
                    <a:pt x="10784" y="13553"/>
                    <a:pt x="10756" y="13539"/>
                    <a:pt x="10772" y="13531"/>
                  </a:cubicBezTo>
                  <a:cubicBezTo>
                    <a:pt x="10891" y="13519"/>
                    <a:pt x="10772" y="13448"/>
                    <a:pt x="10855" y="13424"/>
                  </a:cubicBezTo>
                  <a:cubicBezTo>
                    <a:pt x="10843" y="13341"/>
                    <a:pt x="10951" y="13293"/>
                    <a:pt x="10879" y="13198"/>
                  </a:cubicBezTo>
                  <a:lnTo>
                    <a:pt x="10879" y="13198"/>
                  </a:lnTo>
                  <a:lnTo>
                    <a:pt x="10915" y="13210"/>
                  </a:lnTo>
                  <a:cubicBezTo>
                    <a:pt x="10934" y="13200"/>
                    <a:pt x="10923" y="13191"/>
                    <a:pt x="10917" y="13182"/>
                  </a:cubicBezTo>
                  <a:lnTo>
                    <a:pt x="10917" y="13182"/>
                  </a:lnTo>
                  <a:cubicBezTo>
                    <a:pt x="10937" y="13147"/>
                    <a:pt x="10916" y="13114"/>
                    <a:pt x="10939" y="13103"/>
                  </a:cubicBezTo>
                  <a:lnTo>
                    <a:pt x="10891" y="13091"/>
                  </a:lnTo>
                  <a:cubicBezTo>
                    <a:pt x="10891" y="13079"/>
                    <a:pt x="10927" y="13091"/>
                    <a:pt x="10915" y="13067"/>
                  </a:cubicBezTo>
                  <a:lnTo>
                    <a:pt x="10915" y="13067"/>
                  </a:lnTo>
                  <a:lnTo>
                    <a:pt x="10927" y="13079"/>
                  </a:lnTo>
                  <a:lnTo>
                    <a:pt x="10903" y="13043"/>
                  </a:lnTo>
                  <a:lnTo>
                    <a:pt x="10903" y="13043"/>
                  </a:lnTo>
                  <a:cubicBezTo>
                    <a:pt x="10913" y="13047"/>
                    <a:pt x="10920" y="13049"/>
                    <a:pt x="10924" y="13049"/>
                  </a:cubicBezTo>
                  <a:cubicBezTo>
                    <a:pt x="10949" y="13049"/>
                    <a:pt x="10921" y="13005"/>
                    <a:pt x="10951" y="12995"/>
                  </a:cubicBezTo>
                  <a:cubicBezTo>
                    <a:pt x="10939" y="12972"/>
                    <a:pt x="10915" y="12924"/>
                    <a:pt x="10939" y="12900"/>
                  </a:cubicBezTo>
                  <a:cubicBezTo>
                    <a:pt x="10974" y="12900"/>
                    <a:pt x="10986" y="12864"/>
                    <a:pt x="11010" y="12841"/>
                  </a:cubicBezTo>
                  <a:cubicBezTo>
                    <a:pt x="11010" y="12793"/>
                    <a:pt x="11010" y="12722"/>
                    <a:pt x="11034" y="12662"/>
                  </a:cubicBezTo>
                  <a:lnTo>
                    <a:pt x="10986" y="12650"/>
                  </a:lnTo>
                  <a:lnTo>
                    <a:pt x="10986" y="12638"/>
                  </a:lnTo>
                  <a:lnTo>
                    <a:pt x="11010" y="12638"/>
                  </a:lnTo>
                  <a:cubicBezTo>
                    <a:pt x="11046" y="12638"/>
                    <a:pt x="11021" y="12618"/>
                    <a:pt x="11022" y="12603"/>
                  </a:cubicBezTo>
                  <a:lnTo>
                    <a:pt x="11022" y="12603"/>
                  </a:lnTo>
                  <a:cubicBezTo>
                    <a:pt x="11015" y="12606"/>
                    <a:pt x="11008" y="12607"/>
                    <a:pt x="11002" y="12607"/>
                  </a:cubicBezTo>
                  <a:cubicBezTo>
                    <a:pt x="10983" y="12607"/>
                    <a:pt x="10969" y="12596"/>
                    <a:pt x="10986" y="12579"/>
                  </a:cubicBezTo>
                  <a:lnTo>
                    <a:pt x="10986" y="12579"/>
                  </a:lnTo>
                  <a:lnTo>
                    <a:pt x="10974" y="12567"/>
                  </a:lnTo>
                  <a:lnTo>
                    <a:pt x="10974" y="12567"/>
                  </a:lnTo>
                  <a:cubicBezTo>
                    <a:pt x="10986" y="12571"/>
                    <a:pt x="10996" y="12572"/>
                    <a:pt x="11004" y="12572"/>
                  </a:cubicBezTo>
                  <a:cubicBezTo>
                    <a:pt x="11021" y="12572"/>
                    <a:pt x="11034" y="12567"/>
                    <a:pt x="11058" y="12567"/>
                  </a:cubicBezTo>
                  <a:cubicBezTo>
                    <a:pt x="11058" y="12519"/>
                    <a:pt x="10998" y="12471"/>
                    <a:pt x="11034" y="12412"/>
                  </a:cubicBezTo>
                  <a:lnTo>
                    <a:pt x="11034" y="12412"/>
                  </a:lnTo>
                  <a:cubicBezTo>
                    <a:pt x="11038" y="12413"/>
                    <a:pt x="11041" y="12414"/>
                    <a:pt x="11043" y="12414"/>
                  </a:cubicBezTo>
                  <a:cubicBezTo>
                    <a:pt x="11056" y="12414"/>
                    <a:pt x="11041" y="12393"/>
                    <a:pt x="11057" y="12393"/>
                  </a:cubicBezTo>
                  <a:cubicBezTo>
                    <a:pt x="11062" y="12393"/>
                    <a:pt x="11069" y="12395"/>
                    <a:pt x="11082" y="12400"/>
                  </a:cubicBezTo>
                  <a:cubicBezTo>
                    <a:pt x="11076" y="12376"/>
                    <a:pt x="11064" y="12373"/>
                    <a:pt x="11047" y="12373"/>
                  </a:cubicBezTo>
                  <a:cubicBezTo>
                    <a:pt x="11042" y="12373"/>
                    <a:pt x="11036" y="12374"/>
                    <a:pt x="11029" y="12374"/>
                  </a:cubicBezTo>
                  <a:cubicBezTo>
                    <a:pt x="11017" y="12374"/>
                    <a:pt x="11002" y="12372"/>
                    <a:pt x="10986" y="12364"/>
                  </a:cubicBezTo>
                  <a:cubicBezTo>
                    <a:pt x="10998" y="12364"/>
                    <a:pt x="10974" y="12352"/>
                    <a:pt x="10998" y="12352"/>
                  </a:cubicBezTo>
                  <a:lnTo>
                    <a:pt x="11046" y="12352"/>
                  </a:lnTo>
                  <a:lnTo>
                    <a:pt x="11046" y="12329"/>
                  </a:lnTo>
                  <a:cubicBezTo>
                    <a:pt x="11046" y="12329"/>
                    <a:pt x="11058" y="12341"/>
                    <a:pt x="11058" y="12341"/>
                  </a:cubicBezTo>
                  <a:cubicBezTo>
                    <a:pt x="11034" y="12293"/>
                    <a:pt x="11117" y="12269"/>
                    <a:pt x="11082" y="12221"/>
                  </a:cubicBezTo>
                  <a:cubicBezTo>
                    <a:pt x="11077" y="12219"/>
                    <a:pt x="11074" y="12218"/>
                    <a:pt x="11072" y="12218"/>
                  </a:cubicBezTo>
                  <a:cubicBezTo>
                    <a:pt x="11065" y="12218"/>
                    <a:pt x="11077" y="12233"/>
                    <a:pt x="11058" y="12233"/>
                  </a:cubicBezTo>
                  <a:cubicBezTo>
                    <a:pt x="11010" y="12186"/>
                    <a:pt x="11105" y="12198"/>
                    <a:pt x="11070" y="12162"/>
                  </a:cubicBezTo>
                  <a:lnTo>
                    <a:pt x="11070" y="12162"/>
                  </a:lnTo>
                  <a:lnTo>
                    <a:pt x="11105" y="12174"/>
                  </a:lnTo>
                  <a:cubicBezTo>
                    <a:pt x="11082" y="12150"/>
                    <a:pt x="11058" y="12150"/>
                    <a:pt x="11082" y="12126"/>
                  </a:cubicBezTo>
                  <a:cubicBezTo>
                    <a:pt x="11129" y="12126"/>
                    <a:pt x="11117" y="12150"/>
                    <a:pt x="11129" y="12162"/>
                  </a:cubicBezTo>
                  <a:cubicBezTo>
                    <a:pt x="11129" y="12150"/>
                    <a:pt x="11129" y="12114"/>
                    <a:pt x="11093" y="12114"/>
                  </a:cubicBezTo>
                  <a:cubicBezTo>
                    <a:pt x="11082" y="12102"/>
                    <a:pt x="11117" y="12102"/>
                    <a:pt x="11129" y="12090"/>
                  </a:cubicBezTo>
                  <a:cubicBezTo>
                    <a:pt x="11121" y="12090"/>
                    <a:pt x="11113" y="12096"/>
                    <a:pt x="11102" y="12096"/>
                  </a:cubicBezTo>
                  <a:cubicBezTo>
                    <a:pt x="11096" y="12096"/>
                    <a:pt x="11089" y="12094"/>
                    <a:pt x="11082" y="12090"/>
                  </a:cubicBezTo>
                  <a:cubicBezTo>
                    <a:pt x="11117" y="12067"/>
                    <a:pt x="11117" y="12031"/>
                    <a:pt x="11117" y="12007"/>
                  </a:cubicBezTo>
                  <a:lnTo>
                    <a:pt x="11153" y="12007"/>
                  </a:lnTo>
                  <a:cubicBezTo>
                    <a:pt x="11105" y="11983"/>
                    <a:pt x="11189" y="11995"/>
                    <a:pt x="11189" y="11960"/>
                  </a:cubicBezTo>
                  <a:cubicBezTo>
                    <a:pt x="11177" y="11876"/>
                    <a:pt x="11129" y="11769"/>
                    <a:pt x="11153" y="11686"/>
                  </a:cubicBezTo>
                  <a:cubicBezTo>
                    <a:pt x="11105" y="11662"/>
                    <a:pt x="11105" y="11638"/>
                    <a:pt x="11093" y="11614"/>
                  </a:cubicBezTo>
                  <a:lnTo>
                    <a:pt x="11165" y="11614"/>
                  </a:lnTo>
                  <a:lnTo>
                    <a:pt x="11141" y="11590"/>
                  </a:lnTo>
                  <a:cubicBezTo>
                    <a:pt x="11146" y="11588"/>
                    <a:pt x="11150" y="11587"/>
                    <a:pt x="11152" y="11587"/>
                  </a:cubicBezTo>
                  <a:cubicBezTo>
                    <a:pt x="11159" y="11587"/>
                    <a:pt x="11159" y="11594"/>
                    <a:pt x="11166" y="11594"/>
                  </a:cubicBezTo>
                  <a:cubicBezTo>
                    <a:pt x="11168" y="11594"/>
                    <a:pt x="11172" y="11593"/>
                    <a:pt x="11177" y="11590"/>
                  </a:cubicBezTo>
                  <a:lnTo>
                    <a:pt x="11141" y="11579"/>
                  </a:lnTo>
                  <a:cubicBezTo>
                    <a:pt x="11158" y="11579"/>
                    <a:pt x="11157" y="11548"/>
                    <a:pt x="11172" y="11548"/>
                  </a:cubicBezTo>
                  <a:cubicBezTo>
                    <a:pt x="11178" y="11548"/>
                    <a:pt x="11187" y="11553"/>
                    <a:pt x="11201" y="11567"/>
                  </a:cubicBezTo>
                  <a:lnTo>
                    <a:pt x="11212" y="11483"/>
                  </a:lnTo>
                  <a:cubicBezTo>
                    <a:pt x="11212" y="11459"/>
                    <a:pt x="11153" y="11459"/>
                    <a:pt x="11177" y="11448"/>
                  </a:cubicBezTo>
                  <a:cubicBezTo>
                    <a:pt x="11181" y="11444"/>
                    <a:pt x="11183" y="11442"/>
                    <a:pt x="11186" y="11442"/>
                  </a:cubicBezTo>
                  <a:cubicBezTo>
                    <a:pt x="11191" y="11442"/>
                    <a:pt x="11197" y="11448"/>
                    <a:pt x="11212" y="11448"/>
                  </a:cubicBezTo>
                  <a:cubicBezTo>
                    <a:pt x="11260" y="11388"/>
                    <a:pt x="11082" y="11376"/>
                    <a:pt x="11117" y="11317"/>
                  </a:cubicBezTo>
                  <a:lnTo>
                    <a:pt x="11129" y="11317"/>
                  </a:lnTo>
                  <a:cubicBezTo>
                    <a:pt x="11105" y="11317"/>
                    <a:pt x="11117" y="11293"/>
                    <a:pt x="11105" y="11293"/>
                  </a:cubicBezTo>
                  <a:cubicBezTo>
                    <a:pt x="11034" y="11293"/>
                    <a:pt x="11141" y="11305"/>
                    <a:pt x="11093" y="11317"/>
                  </a:cubicBezTo>
                  <a:lnTo>
                    <a:pt x="11093" y="11317"/>
                  </a:lnTo>
                  <a:cubicBezTo>
                    <a:pt x="11046" y="11317"/>
                    <a:pt x="11070" y="11293"/>
                    <a:pt x="11022" y="11293"/>
                  </a:cubicBezTo>
                  <a:cubicBezTo>
                    <a:pt x="11046" y="11281"/>
                    <a:pt x="11010" y="11269"/>
                    <a:pt x="11010" y="11257"/>
                  </a:cubicBezTo>
                  <a:cubicBezTo>
                    <a:pt x="11046" y="11245"/>
                    <a:pt x="11022" y="11209"/>
                    <a:pt x="11070" y="11198"/>
                  </a:cubicBezTo>
                  <a:cubicBezTo>
                    <a:pt x="11058" y="11186"/>
                    <a:pt x="10998" y="11174"/>
                    <a:pt x="10998" y="11162"/>
                  </a:cubicBezTo>
                  <a:cubicBezTo>
                    <a:pt x="11022" y="11150"/>
                    <a:pt x="11034" y="11150"/>
                    <a:pt x="11041" y="11150"/>
                  </a:cubicBezTo>
                  <a:cubicBezTo>
                    <a:pt x="11049" y="11150"/>
                    <a:pt x="11052" y="11150"/>
                    <a:pt x="11058" y="11138"/>
                  </a:cubicBezTo>
                  <a:lnTo>
                    <a:pt x="11022" y="11138"/>
                  </a:lnTo>
                  <a:cubicBezTo>
                    <a:pt x="11034" y="11126"/>
                    <a:pt x="11046" y="11126"/>
                    <a:pt x="11058" y="11126"/>
                  </a:cubicBezTo>
                  <a:cubicBezTo>
                    <a:pt x="11058" y="11102"/>
                    <a:pt x="11010" y="11102"/>
                    <a:pt x="11034" y="11090"/>
                  </a:cubicBezTo>
                  <a:lnTo>
                    <a:pt x="11034" y="11090"/>
                  </a:lnTo>
                  <a:lnTo>
                    <a:pt x="11070" y="11102"/>
                  </a:lnTo>
                  <a:cubicBezTo>
                    <a:pt x="11058" y="11078"/>
                    <a:pt x="11058" y="11078"/>
                    <a:pt x="11058" y="11055"/>
                  </a:cubicBezTo>
                  <a:cubicBezTo>
                    <a:pt x="11076" y="11055"/>
                    <a:pt x="11080" y="11061"/>
                    <a:pt x="11076" y="11065"/>
                  </a:cubicBezTo>
                  <a:lnTo>
                    <a:pt x="11076" y="11065"/>
                  </a:lnTo>
                  <a:cubicBezTo>
                    <a:pt x="11110" y="11053"/>
                    <a:pt x="11046" y="11043"/>
                    <a:pt x="11058" y="11043"/>
                  </a:cubicBezTo>
                  <a:lnTo>
                    <a:pt x="11058" y="11043"/>
                  </a:lnTo>
                  <a:cubicBezTo>
                    <a:pt x="11046" y="11043"/>
                    <a:pt x="11034" y="11055"/>
                    <a:pt x="10998" y="11055"/>
                  </a:cubicBezTo>
                  <a:cubicBezTo>
                    <a:pt x="11010" y="11043"/>
                    <a:pt x="10962" y="11019"/>
                    <a:pt x="10998" y="11019"/>
                  </a:cubicBezTo>
                  <a:lnTo>
                    <a:pt x="11034" y="11031"/>
                  </a:lnTo>
                  <a:cubicBezTo>
                    <a:pt x="10998" y="11007"/>
                    <a:pt x="10986" y="11019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3"/>
                    <a:pt x="10998" y="10983"/>
                  </a:cubicBezTo>
                  <a:lnTo>
                    <a:pt x="10998" y="10983"/>
                  </a:lnTo>
                  <a:cubicBezTo>
                    <a:pt x="10998" y="10983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85" y="10964"/>
                    <a:pt x="11010" y="10944"/>
                    <a:pt x="11010" y="10924"/>
                  </a:cubicBezTo>
                  <a:cubicBezTo>
                    <a:pt x="10998" y="10912"/>
                    <a:pt x="10986" y="10912"/>
                    <a:pt x="10986" y="10912"/>
                  </a:cubicBezTo>
                  <a:cubicBezTo>
                    <a:pt x="10974" y="10918"/>
                    <a:pt x="10965" y="10918"/>
                    <a:pt x="10956" y="10918"/>
                  </a:cubicBezTo>
                  <a:cubicBezTo>
                    <a:pt x="10948" y="10918"/>
                    <a:pt x="10939" y="10918"/>
                    <a:pt x="10927" y="10924"/>
                  </a:cubicBezTo>
                  <a:cubicBezTo>
                    <a:pt x="10974" y="10900"/>
                    <a:pt x="10855" y="10888"/>
                    <a:pt x="10891" y="10864"/>
                  </a:cubicBezTo>
                  <a:cubicBezTo>
                    <a:pt x="10915" y="10864"/>
                    <a:pt x="10927" y="10864"/>
                    <a:pt x="10915" y="10876"/>
                  </a:cubicBezTo>
                  <a:cubicBezTo>
                    <a:pt x="10962" y="10888"/>
                    <a:pt x="11010" y="10888"/>
                    <a:pt x="11046" y="10900"/>
                  </a:cubicBezTo>
                  <a:cubicBezTo>
                    <a:pt x="11034" y="10888"/>
                    <a:pt x="11022" y="10876"/>
                    <a:pt x="11046" y="10876"/>
                  </a:cubicBezTo>
                  <a:lnTo>
                    <a:pt x="10998" y="10876"/>
                  </a:lnTo>
                  <a:cubicBezTo>
                    <a:pt x="10986" y="10876"/>
                    <a:pt x="10998" y="10864"/>
                    <a:pt x="10998" y="10864"/>
                  </a:cubicBezTo>
                  <a:cubicBezTo>
                    <a:pt x="10991" y="10862"/>
                    <a:pt x="10984" y="10861"/>
                    <a:pt x="10977" y="10861"/>
                  </a:cubicBezTo>
                  <a:cubicBezTo>
                    <a:pt x="10959" y="10861"/>
                    <a:pt x="10944" y="10868"/>
                    <a:pt x="10930" y="10868"/>
                  </a:cubicBezTo>
                  <a:cubicBezTo>
                    <a:pt x="10925" y="10868"/>
                    <a:pt x="10920" y="10867"/>
                    <a:pt x="10915" y="10864"/>
                  </a:cubicBezTo>
                  <a:cubicBezTo>
                    <a:pt x="10903" y="10840"/>
                    <a:pt x="10974" y="10852"/>
                    <a:pt x="10951" y="10840"/>
                  </a:cubicBezTo>
                  <a:cubicBezTo>
                    <a:pt x="10927" y="10817"/>
                    <a:pt x="10891" y="10840"/>
                    <a:pt x="10903" y="10805"/>
                  </a:cubicBezTo>
                  <a:lnTo>
                    <a:pt x="10903" y="10805"/>
                  </a:lnTo>
                  <a:cubicBezTo>
                    <a:pt x="10909" y="10810"/>
                    <a:pt x="10915" y="10813"/>
                    <a:pt x="10918" y="10815"/>
                  </a:cubicBezTo>
                  <a:lnTo>
                    <a:pt x="10918" y="10815"/>
                  </a:lnTo>
                  <a:cubicBezTo>
                    <a:pt x="10936" y="10803"/>
                    <a:pt x="10905" y="10780"/>
                    <a:pt x="10962" y="10769"/>
                  </a:cubicBezTo>
                  <a:cubicBezTo>
                    <a:pt x="10986" y="10769"/>
                    <a:pt x="10998" y="10769"/>
                    <a:pt x="10998" y="10781"/>
                  </a:cubicBezTo>
                  <a:lnTo>
                    <a:pt x="10986" y="10781"/>
                  </a:lnTo>
                  <a:cubicBezTo>
                    <a:pt x="10993" y="10783"/>
                    <a:pt x="10998" y="10783"/>
                    <a:pt x="11001" y="10783"/>
                  </a:cubicBezTo>
                  <a:cubicBezTo>
                    <a:pt x="11016" y="10783"/>
                    <a:pt x="10994" y="10766"/>
                    <a:pt x="11015" y="10766"/>
                  </a:cubicBezTo>
                  <a:cubicBezTo>
                    <a:pt x="11015" y="10766"/>
                    <a:pt x="11016" y="10766"/>
                    <a:pt x="11017" y="10767"/>
                  </a:cubicBezTo>
                  <a:lnTo>
                    <a:pt x="11017" y="10767"/>
                  </a:lnTo>
                  <a:cubicBezTo>
                    <a:pt x="10999" y="10760"/>
                    <a:pt x="11000" y="10743"/>
                    <a:pt x="11010" y="10733"/>
                  </a:cubicBezTo>
                  <a:lnTo>
                    <a:pt x="10974" y="10733"/>
                  </a:lnTo>
                  <a:cubicBezTo>
                    <a:pt x="10915" y="10715"/>
                    <a:pt x="10933" y="10715"/>
                    <a:pt x="10964" y="10715"/>
                  </a:cubicBezTo>
                  <a:cubicBezTo>
                    <a:pt x="10995" y="10715"/>
                    <a:pt x="11040" y="10715"/>
                    <a:pt x="11034" y="10697"/>
                  </a:cubicBezTo>
                  <a:cubicBezTo>
                    <a:pt x="11028" y="10691"/>
                    <a:pt x="11024" y="10689"/>
                    <a:pt x="11021" y="10689"/>
                  </a:cubicBezTo>
                  <a:cubicBezTo>
                    <a:pt x="11015" y="10689"/>
                    <a:pt x="11015" y="10700"/>
                    <a:pt x="11007" y="10700"/>
                  </a:cubicBezTo>
                  <a:cubicBezTo>
                    <a:pt x="11005" y="10700"/>
                    <a:pt x="11002" y="10699"/>
                    <a:pt x="10998" y="10697"/>
                  </a:cubicBezTo>
                  <a:cubicBezTo>
                    <a:pt x="10998" y="10674"/>
                    <a:pt x="11034" y="10674"/>
                    <a:pt x="11022" y="10650"/>
                  </a:cubicBezTo>
                  <a:cubicBezTo>
                    <a:pt x="11034" y="10638"/>
                    <a:pt x="11046" y="10626"/>
                    <a:pt x="11093" y="10626"/>
                  </a:cubicBezTo>
                  <a:cubicBezTo>
                    <a:pt x="11082" y="10602"/>
                    <a:pt x="11117" y="10578"/>
                    <a:pt x="11070" y="10567"/>
                  </a:cubicBezTo>
                  <a:lnTo>
                    <a:pt x="11070" y="10567"/>
                  </a:lnTo>
                  <a:cubicBezTo>
                    <a:pt x="11034" y="10602"/>
                    <a:pt x="11117" y="10590"/>
                    <a:pt x="11058" y="10626"/>
                  </a:cubicBezTo>
                  <a:lnTo>
                    <a:pt x="11022" y="10614"/>
                  </a:lnTo>
                  <a:cubicBezTo>
                    <a:pt x="11022" y="10603"/>
                    <a:pt x="11003" y="10583"/>
                    <a:pt x="11007" y="10562"/>
                  </a:cubicBezTo>
                  <a:lnTo>
                    <a:pt x="11007" y="10562"/>
                  </a:lnTo>
                  <a:cubicBezTo>
                    <a:pt x="11003" y="10567"/>
                    <a:pt x="10995" y="10567"/>
                    <a:pt x="10986" y="10567"/>
                  </a:cubicBezTo>
                  <a:cubicBezTo>
                    <a:pt x="10974" y="10531"/>
                    <a:pt x="10927" y="10531"/>
                    <a:pt x="10939" y="10495"/>
                  </a:cubicBezTo>
                  <a:cubicBezTo>
                    <a:pt x="10974" y="10495"/>
                    <a:pt x="10974" y="10507"/>
                    <a:pt x="10974" y="10519"/>
                  </a:cubicBezTo>
                  <a:cubicBezTo>
                    <a:pt x="10998" y="10507"/>
                    <a:pt x="10974" y="10507"/>
                    <a:pt x="10986" y="10471"/>
                  </a:cubicBezTo>
                  <a:cubicBezTo>
                    <a:pt x="11022" y="10471"/>
                    <a:pt x="10986" y="10495"/>
                    <a:pt x="11022" y="10495"/>
                  </a:cubicBezTo>
                  <a:lnTo>
                    <a:pt x="11010" y="10471"/>
                  </a:lnTo>
                  <a:lnTo>
                    <a:pt x="11010" y="10459"/>
                  </a:lnTo>
                  <a:cubicBezTo>
                    <a:pt x="10962" y="10459"/>
                    <a:pt x="11022" y="10436"/>
                    <a:pt x="10998" y="10424"/>
                  </a:cubicBezTo>
                  <a:cubicBezTo>
                    <a:pt x="10998" y="10376"/>
                    <a:pt x="10927" y="10376"/>
                    <a:pt x="10879" y="10352"/>
                  </a:cubicBezTo>
                  <a:cubicBezTo>
                    <a:pt x="10887" y="10352"/>
                    <a:pt x="10895" y="10347"/>
                    <a:pt x="10906" y="10347"/>
                  </a:cubicBezTo>
                  <a:cubicBezTo>
                    <a:pt x="10912" y="10347"/>
                    <a:pt x="10919" y="10348"/>
                    <a:pt x="10927" y="10352"/>
                  </a:cubicBezTo>
                  <a:cubicBezTo>
                    <a:pt x="10915" y="10358"/>
                    <a:pt x="10912" y="10358"/>
                    <a:pt x="10913" y="10358"/>
                  </a:cubicBezTo>
                  <a:cubicBezTo>
                    <a:pt x="10915" y="10358"/>
                    <a:pt x="10921" y="10358"/>
                    <a:pt x="10927" y="10364"/>
                  </a:cubicBezTo>
                  <a:cubicBezTo>
                    <a:pt x="10927" y="10351"/>
                    <a:pt x="10945" y="10338"/>
                    <a:pt x="10966" y="10330"/>
                  </a:cubicBezTo>
                  <a:lnTo>
                    <a:pt x="10966" y="10330"/>
                  </a:lnTo>
                  <a:cubicBezTo>
                    <a:pt x="10966" y="10331"/>
                    <a:pt x="10967" y="10331"/>
                    <a:pt x="10968" y="10331"/>
                  </a:cubicBezTo>
                  <a:cubicBezTo>
                    <a:pt x="10971" y="10331"/>
                    <a:pt x="10973" y="10329"/>
                    <a:pt x="10976" y="10327"/>
                  </a:cubicBezTo>
                  <a:lnTo>
                    <a:pt x="10976" y="10327"/>
                  </a:lnTo>
                  <a:cubicBezTo>
                    <a:pt x="10973" y="10328"/>
                    <a:pt x="10969" y="10329"/>
                    <a:pt x="10966" y="10330"/>
                  </a:cubicBezTo>
                  <a:lnTo>
                    <a:pt x="10966" y="10330"/>
                  </a:lnTo>
                  <a:cubicBezTo>
                    <a:pt x="10965" y="10330"/>
                    <a:pt x="10963" y="10329"/>
                    <a:pt x="10962" y="10328"/>
                  </a:cubicBezTo>
                  <a:lnTo>
                    <a:pt x="10962" y="10293"/>
                  </a:lnTo>
                  <a:cubicBezTo>
                    <a:pt x="10949" y="10300"/>
                    <a:pt x="10939" y="10306"/>
                    <a:pt x="10929" y="10306"/>
                  </a:cubicBezTo>
                  <a:cubicBezTo>
                    <a:pt x="10921" y="10306"/>
                    <a:pt x="10913" y="10303"/>
                    <a:pt x="10903" y="10293"/>
                  </a:cubicBezTo>
                  <a:cubicBezTo>
                    <a:pt x="10903" y="10281"/>
                    <a:pt x="10903" y="10281"/>
                    <a:pt x="10903" y="10257"/>
                  </a:cubicBezTo>
                  <a:cubicBezTo>
                    <a:pt x="10911" y="10257"/>
                    <a:pt x="10929" y="10252"/>
                    <a:pt x="10941" y="10252"/>
                  </a:cubicBezTo>
                  <a:cubicBezTo>
                    <a:pt x="10946" y="10252"/>
                    <a:pt x="10950" y="10253"/>
                    <a:pt x="10951" y="10257"/>
                  </a:cubicBezTo>
                  <a:lnTo>
                    <a:pt x="10951" y="10257"/>
                  </a:lnTo>
                  <a:cubicBezTo>
                    <a:pt x="10950" y="10254"/>
                    <a:pt x="10949" y="10233"/>
                    <a:pt x="10927" y="10233"/>
                  </a:cubicBezTo>
                  <a:cubicBezTo>
                    <a:pt x="10922" y="10238"/>
                    <a:pt x="10917" y="10240"/>
                    <a:pt x="10913" y="10240"/>
                  </a:cubicBezTo>
                  <a:cubicBezTo>
                    <a:pt x="10899" y="10240"/>
                    <a:pt x="10888" y="10219"/>
                    <a:pt x="10867" y="10219"/>
                  </a:cubicBezTo>
                  <a:cubicBezTo>
                    <a:pt x="10863" y="10219"/>
                    <a:pt x="10859" y="10220"/>
                    <a:pt x="10855" y="10221"/>
                  </a:cubicBezTo>
                  <a:lnTo>
                    <a:pt x="10879" y="10197"/>
                  </a:lnTo>
                  <a:cubicBezTo>
                    <a:pt x="10879" y="10209"/>
                    <a:pt x="10891" y="10209"/>
                    <a:pt x="10891" y="10209"/>
                  </a:cubicBezTo>
                  <a:cubicBezTo>
                    <a:pt x="10939" y="10197"/>
                    <a:pt x="10879" y="10197"/>
                    <a:pt x="10867" y="10186"/>
                  </a:cubicBezTo>
                  <a:cubicBezTo>
                    <a:pt x="10879" y="10186"/>
                    <a:pt x="10879" y="10162"/>
                    <a:pt x="10903" y="10162"/>
                  </a:cubicBezTo>
                  <a:cubicBezTo>
                    <a:pt x="10879" y="10150"/>
                    <a:pt x="10891" y="10138"/>
                    <a:pt x="10915" y="10138"/>
                  </a:cubicBezTo>
                  <a:cubicBezTo>
                    <a:pt x="10911" y="10134"/>
                    <a:pt x="10907" y="10133"/>
                    <a:pt x="10902" y="10133"/>
                  </a:cubicBezTo>
                  <a:cubicBezTo>
                    <a:pt x="10894" y="10133"/>
                    <a:pt x="10883" y="10138"/>
                    <a:pt x="10867" y="10138"/>
                  </a:cubicBezTo>
                  <a:lnTo>
                    <a:pt x="10867" y="10102"/>
                  </a:lnTo>
                  <a:cubicBezTo>
                    <a:pt x="10891" y="10102"/>
                    <a:pt x="10962" y="10090"/>
                    <a:pt x="10974" y="10090"/>
                  </a:cubicBezTo>
                  <a:cubicBezTo>
                    <a:pt x="10962" y="10084"/>
                    <a:pt x="10945" y="10084"/>
                    <a:pt x="10930" y="10084"/>
                  </a:cubicBezTo>
                  <a:cubicBezTo>
                    <a:pt x="10915" y="10084"/>
                    <a:pt x="10903" y="10084"/>
                    <a:pt x="10903" y="10078"/>
                  </a:cubicBezTo>
                  <a:cubicBezTo>
                    <a:pt x="10944" y="10078"/>
                    <a:pt x="10932" y="10052"/>
                    <a:pt x="10965" y="10052"/>
                  </a:cubicBezTo>
                  <a:cubicBezTo>
                    <a:pt x="10971" y="10052"/>
                    <a:pt x="10978" y="10053"/>
                    <a:pt x="10986" y="10055"/>
                  </a:cubicBezTo>
                  <a:cubicBezTo>
                    <a:pt x="11022" y="10043"/>
                    <a:pt x="11010" y="10007"/>
                    <a:pt x="10998" y="9995"/>
                  </a:cubicBezTo>
                  <a:cubicBezTo>
                    <a:pt x="10962" y="9995"/>
                    <a:pt x="10986" y="10019"/>
                    <a:pt x="10939" y="10019"/>
                  </a:cubicBezTo>
                  <a:cubicBezTo>
                    <a:pt x="10927" y="9971"/>
                    <a:pt x="10820" y="9983"/>
                    <a:pt x="10831" y="9947"/>
                  </a:cubicBezTo>
                  <a:lnTo>
                    <a:pt x="10831" y="9947"/>
                  </a:lnTo>
                  <a:lnTo>
                    <a:pt x="10820" y="9959"/>
                  </a:lnTo>
                  <a:cubicBezTo>
                    <a:pt x="10796" y="9935"/>
                    <a:pt x="10808" y="9947"/>
                    <a:pt x="10772" y="9935"/>
                  </a:cubicBezTo>
                  <a:cubicBezTo>
                    <a:pt x="10820" y="9935"/>
                    <a:pt x="10891" y="9888"/>
                    <a:pt x="10879" y="9864"/>
                  </a:cubicBezTo>
                  <a:cubicBezTo>
                    <a:pt x="10855" y="9864"/>
                    <a:pt x="10831" y="9888"/>
                    <a:pt x="10796" y="9888"/>
                  </a:cubicBezTo>
                  <a:lnTo>
                    <a:pt x="10784" y="9864"/>
                  </a:lnTo>
                  <a:lnTo>
                    <a:pt x="10808" y="9864"/>
                  </a:lnTo>
                  <a:cubicBezTo>
                    <a:pt x="10784" y="9840"/>
                    <a:pt x="10867" y="9816"/>
                    <a:pt x="10808" y="9816"/>
                  </a:cubicBezTo>
                  <a:lnTo>
                    <a:pt x="10838" y="9804"/>
                  </a:lnTo>
                  <a:lnTo>
                    <a:pt x="10838" y="9804"/>
                  </a:lnTo>
                  <a:cubicBezTo>
                    <a:pt x="10840" y="9804"/>
                    <a:pt x="10842" y="9805"/>
                    <a:pt x="10843" y="9805"/>
                  </a:cubicBezTo>
                  <a:lnTo>
                    <a:pt x="10867" y="9793"/>
                  </a:lnTo>
                  <a:lnTo>
                    <a:pt x="10867" y="9793"/>
                  </a:lnTo>
                  <a:lnTo>
                    <a:pt x="10838" y="9804"/>
                  </a:lnTo>
                  <a:lnTo>
                    <a:pt x="10838" y="9804"/>
                  </a:lnTo>
                  <a:cubicBezTo>
                    <a:pt x="10818" y="9801"/>
                    <a:pt x="10807" y="9781"/>
                    <a:pt x="10796" y="9781"/>
                  </a:cubicBezTo>
                  <a:cubicBezTo>
                    <a:pt x="10772" y="9757"/>
                    <a:pt x="10796" y="9745"/>
                    <a:pt x="10820" y="9721"/>
                  </a:cubicBezTo>
                  <a:lnTo>
                    <a:pt x="10820" y="9721"/>
                  </a:lnTo>
                  <a:cubicBezTo>
                    <a:pt x="10803" y="9730"/>
                    <a:pt x="10780" y="9738"/>
                    <a:pt x="10764" y="9738"/>
                  </a:cubicBezTo>
                  <a:cubicBezTo>
                    <a:pt x="10757" y="9738"/>
                    <a:pt x="10752" y="9737"/>
                    <a:pt x="10748" y="9733"/>
                  </a:cubicBezTo>
                  <a:cubicBezTo>
                    <a:pt x="10820" y="9721"/>
                    <a:pt x="10772" y="9685"/>
                    <a:pt x="10808" y="9685"/>
                  </a:cubicBezTo>
                  <a:cubicBezTo>
                    <a:pt x="10808" y="9674"/>
                    <a:pt x="10831" y="9662"/>
                    <a:pt x="10796" y="9662"/>
                  </a:cubicBezTo>
                  <a:lnTo>
                    <a:pt x="10843" y="9662"/>
                  </a:lnTo>
                  <a:cubicBezTo>
                    <a:pt x="10784" y="9662"/>
                    <a:pt x="10784" y="9638"/>
                    <a:pt x="10760" y="9614"/>
                  </a:cubicBezTo>
                  <a:cubicBezTo>
                    <a:pt x="10855" y="9602"/>
                    <a:pt x="10748" y="9602"/>
                    <a:pt x="10831" y="9578"/>
                  </a:cubicBezTo>
                  <a:cubicBezTo>
                    <a:pt x="10772" y="9578"/>
                    <a:pt x="10808" y="9543"/>
                    <a:pt x="10748" y="9543"/>
                  </a:cubicBezTo>
                  <a:cubicBezTo>
                    <a:pt x="10748" y="9531"/>
                    <a:pt x="10808" y="9519"/>
                    <a:pt x="10820" y="9519"/>
                  </a:cubicBezTo>
                  <a:lnTo>
                    <a:pt x="10796" y="9507"/>
                  </a:lnTo>
                  <a:cubicBezTo>
                    <a:pt x="10820" y="9495"/>
                    <a:pt x="10820" y="9459"/>
                    <a:pt x="10831" y="9447"/>
                  </a:cubicBezTo>
                  <a:lnTo>
                    <a:pt x="10784" y="9435"/>
                  </a:lnTo>
                  <a:lnTo>
                    <a:pt x="10808" y="9424"/>
                  </a:lnTo>
                  <a:cubicBezTo>
                    <a:pt x="10792" y="9424"/>
                    <a:pt x="10781" y="9418"/>
                    <a:pt x="10772" y="9418"/>
                  </a:cubicBezTo>
                  <a:cubicBezTo>
                    <a:pt x="10768" y="9418"/>
                    <a:pt x="10764" y="9420"/>
                    <a:pt x="10760" y="9424"/>
                  </a:cubicBezTo>
                  <a:cubicBezTo>
                    <a:pt x="10701" y="9424"/>
                    <a:pt x="10736" y="9412"/>
                    <a:pt x="10712" y="9400"/>
                  </a:cubicBezTo>
                  <a:cubicBezTo>
                    <a:pt x="10724" y="9388"/>
                    <a:pt x="10736" y="9388"/>
                    <a:pt x="10748" y="9388"/>
                  </a:cubicBezTo>
                  <a:cubicBezTo>
                    <a:pt x="10736" y="9376"/>
                    <a:pt x="10772" y="9376"/>
                    <a:pt x="10796" y="9364"/>
                  </a:cubicBezTo>
                  <a:lnTo>
                    <a:pt x="10796" y="9364"/>
                  </a:lnTo>
                  <a:cubicBezTo>
                    <a:pt x="10772" y="9376"/>
                    <a:pt x="10677" y="9364"/>
                    <a:pt x="10653" y="9388"/>
                  </a:cubicBezTo>
                  <a:cubicBezTo>
                    <a:pt x="10649" y="9391"/>
                    <a:pt x="10645" y="9393"/>
                    <a:pt x="10641" y="9393"/>
                  </a:cubicBezTo>
                  <a:cubicBezTo>
                    <a:pt x="10630" y="9393"/>
                    <a:pt x="10621" y="9384"/>
                    <a:pt x="10629" y="9376"/>
                  </a:cubicBezTo>
                  <a:lnTo>
                    <a:pt x="10677" y="9364"/>
                  </a:lnTo>
                  <a:lnTo>
                    <a:pt x="10617" y="9364"/>
                  </a:lnTo>
                  <a:cubicBezTo>
                    <a:pt x="10605" y="9352"/>
                    <a:pt x="10641" y="9340"/>
                    <a:pt x="10641" y="9328"/>
                  </a:cubicBezTo>
                  <a:cubicBezTo>
                    <a:pt x="10641" y="9328"/>
                    <a:pt x="10748" y="9328"/>
                    <a:pt x="10736" y="9293"/>
                  </a:cubicBezTo>
                  <a:lnTo>
                    <a:pt x="10736" y="9293"/>
                  </a:lnTo>
                  <a:cubicBezTo>
                    <a:pt x="10748" y="9316"/>
                    <a:pt x="10772" y="9316"/>
                    <a:pt x="10796" y="9316"/>
                  </a:cubicBezTo>
                  <a:cubicBezTo>
                    <a:pt x="10796" y="9316"/>
                    <a:pt x="10796" y="9311"/>
                    <a:pt x="10803" y="9311"/>
                  </a:cubicBezTo>
                  <a:cubicBezTo>
                    <a:pt x="10806" y="9311"/>
                    <a:pt x="10812" y="9312"/>
                    <a:pt x="10820" y="9316"/>
                  </a:cubicBezTo>
                  <a:cubicBezTo>
                    <a:pt x="10808" y="9304"/>
                    <a:pt x="10799" y="9304"/>
                    <a:pt x="10791" y="9304"/>
                  </a:cubicBezTo>
                  <a:cubicBezTo>
                    <a:pt x="10784" y="9304"/>
                    <a:pt x="10778" y="9304"/>
                    <a:pt x="10772" y="9293"/>
                  </a:cubicBezTo>
                  <a:cubicBezTo>
                    <a:pt x="10820" y="9281"/>
                    <a:pt x="10831" y="9269"/>
                    <a:pt x="10843" y="9245"/>
                  </a:cubicBezTo>
                  <a:lnTo>
                    <a:pt x="10843" y="9245"/>
                  </a:lnTo>
                  <a:lnTo>
                    <a:pt x="10808" y="9269"/>
                  </a:lnTo>
                  <a:lnTo>
                    <a:pt x="10796" y="9269"/>
                  </a:lnTo>
                  <a:cubicBezTo>
                    <a:pt x="10796" y="9281"/>
                    <a:pt x="10784" y="9281"/>
                    <a:pt x="10772" y="9281"/>
                  </a:cubicBezTo>
                  <a:cubicBezTo>
                    <a:pt x="10772" y="9281"/>
                    <a:pt x="10720" y="9270"/>
                    <a:pt x="10732" y="9259"/>
                  </a:cubicBezTo>
                  <a:lnTo>
                    <a:pt x="10732" y="9259"/>
                  </a:lnTo>
                  <a:cubicBezTo>
                    <a:pt x="10716" y="9270"/>
                    <a:pt x="10703" y="9274"/>
                    <a:pt x="10693" y="9274"/>
                  </a:cubicBezTo>
                  <a:cubicBezTo>
                    <a:pt x="10669" y="9274"/>
                    <a:pt x="10659" y="9252"/>
                    <a:pt x="10643" y="9252"/>
                  </a:cubicBezTo>
                  <a:cubicBezTo>
                    <a:pt x="10639" y="9252"/>
                    <a:pt x="10634" y="9253"/>
                    <a:pt x="10629" y="9257"/>
                  </a:cubicBezTo>
                  <a:cubicBezTo>
                    <a:pt x="10617" y="9257"/>
                    <a:pt x="10605" y="9245"/>
                    <a:pt x="10629" y="9233"/>
                  </a:cubicBezTo>
                  <a:cubicBezTo>
                    <a:pt x="10639" y="9236"/>
                    <a:pt x="10646" y="9238"/>
                    <a:pt x="10653" y="9238"/>
                  </a:cubicBezTo>
                  <a:cubicBezTo>
                    <a:pt x="10665" y="9238"/>
                    <a:pt x="10672" y="9233"/>
                    <a:pt x="10679" y="9225"/>
                  </a:cubicBezTo>
                  <a:lnTo>
                    <a:pt x="10679" y="9225"/>
                  </a:lnTo>
                  <a:cubicBezTo>
                    <a:pt x="10678" y="9226"/>
                    <a:pt x="10676" y="9226"/>
                    <a:pt x="10675" y="9226"/>
                  </a:cubicBezTo>
                  <a:cubicBezTo>
                    <a:pt x="10672" y="9226"/>
                    <a:pt x="10668" y="9225"/>
                    <a:pt x="10665" y="9221"/>
                  </a:cubicBezTo>
                  <a:cubicBezTo>
                    <a:pt x="10653" y="9209"/>
                    <a:pt x="10689" y="9197"/>
                    <a:pt x="10701" y="9185"/>
                  </a:cubicBezTo>
                  <a:lnTo>
                    <a:pt x="10724" y="9173"/>
                  </a:lnTo>
                  <a:cubicBezTo>
                    <a:pt x="10705" y="9173"/>
                    <a:pt x="10694" y="9189"/>
                    <a:pt x="10684" y="9189"/>
                  </a:cubicBezTo>
                  <a:cubicBezTo>
                    <a:pt x="10681" y="9189"/>
                    <a:pt x="10679" y="9188"/>
                    <a:pt x="10677" y="9185"/>
                  </a:cubicBezTo>
                  <a:cubicBezTo>
                    <a:pt x="10677" y="9173"/>
                    <a:pt x="10665" y="9162"/>
                    <a:pt x="10677" y="9162"/>
                  </a:cubicBezTo>
                  <a:cubicBezTo>
                    <a:pt x="10705" y="9162"/>
                    <a:pt x="10741" y="9146"/>
                    <a:pt x="10761" y="9146"/>
                  </a:cubicBezTo>
                  <a:cubicBezTo>
                    <a:pt x="10766" y="9146"/>
                    <a:pt x="10770" y="9147"/>
                    <a:pt x="10772" y="9150"/>
                  </a:cubicBezTo>
                  <a:cubicBezTo>
                    <a:pt x="10764" y="9142"/>
                    <a:pt x="10756" y="9122"/>
                    <a:pt x="10740" y="9122"/>
                  </a:cubicBezTo>
                  <a:cubicBezTo>
                    <a:pt x="10733" y="9122"/>
                    <a:pt x="10724" y="9126"/>
                    <a:pt x="10712" y="9138"/>
                  </a:cubicBezTo>
                  <a:lnTo>
                    <a:pt x="10701" y="9114"/>
                  </a:lnTo>
                  <a:cubicBezTo>
                    <a:pt x="10692" y="9131"/>
                    <a:pt x="10678" y="9148"/>
                    <a:pt x="10662" y="9148"/>
                  </a:cubicBezTo>
                  <a:cubicBezTo>
                    <a:pt x="10655" y="9148"/>
                    <a:pt x="10648" y="9145"/>
                    <a:pt x="10641" y="9138"/>
                  </a:cubicBezTo>
                  <a:lnTo>
                    <a:pt x="10653" y="9138"/>
                  </a:lnTo>
                  <a:lnTo>
                    <a:pt x="10617" y="9126"/>
                  </a:lnTo>
                  <a:lnTo>
                    <a:pt x="10641" y="9114"/>
                  </a:lnTo>
                  <a:lnTo>
                    <a:pt x="10617" y="9114"/>
                  </a:lnTo>
                  <a:cubicBezTo>
                    <a:pt x="10629" y="9102"/>
                    <a:pt x="10629" y="9102"/>
                    <a:pt x="10653" y="9090"/>
                  </a:cubicBezTo>
                  <a:cubicBezTo>
                    <a:pt x="10647" y="9078"/>
                    <a:pt x="10638" y="9075"/>
                    <a:pt x="10629" y="9075"/>
                  </a:cubicBezTo>
                  <a:cubicBezTo>
                    <a:pt x="10620" y="9075"/>
                    <a:pt x="10611" y="9078"/>
                    <a:pt x="10605" y="9078"/>
                  </a:cubicBezTo>
                  <a:cubicBezTo>
                    <a:pt x="10593" y="9066"/>
                    <a:pt x="10605" y="9066"/>
                    <a:pt x="10629" y="9066"/>
                  </a:cubicBezTo>
                  <a:cubicBezTo>
                    <a:pt x="10641" y="9043"/>
                    <a:pt x="10629" y="9019"/>
                    <a:pt x="10641" y="9007"/>
                  </a:cubicBezTo>
                  <a:cubicBezTo>
                    <a:pt x="10633" y="8999"/>
                    <a:pt x="10630" y="8996"/>
                    <a:pt x="10629" y="8996"/>
                  </a:cubicBezTo>
                  <a:cubicBezTo>
                    <a:pt x="10626" y="8996"/>
                    <a:pt x="10629" y="9007"/>
                    <a:pt x="10605" y="9007"/>
                  </a:cubicBezTo>
                  <a:cubicBezTo>
                    <a:pt x="10677" y="8959"/>
                    <a:pt x="10617" y="8923"/>
                    <a:pt x="10593" y="8900"/>
                  </a:cubicBezTo>
                  <a:cubicBezTo>
                    <a:pt x="10578" y="8906"/>
                    <a:pt x="10570" y="8908"/>
                    <a:pt x="10565" y="8908"/>
                  </a:cubicBezTo>
                  <a:cubicBezTo>
                    <a:pt x="10554" y="8908"/>
                    <a:pt x="10561" y="8897"/>
                    <a:pt x="10542" y="8897"/>
                  </a:cubicBezTo>
                  <a:cubicBezTo>
                    <a:pt x="10539" y="8897"/>
                    <a:pt x="10534" y="8897"/>
                    <a:pt x="10529" y="8898"/>
                  </a:cubicBezTo>
                  <a:lnTo>
                    <a:pt x="10529" y="8898"/>
                  </a:lnTo>
                  <a:cubicBezTo>
                    <a:pt x="10546" y="8893"/>
                    <a:pt x="10562" y="8869"/>
                    <a:pt x="10579" y="8869"/>
                  </a:cubicBezTo>
                  <a:cubicBezTo>
                    <a:pt x="10584" y="8869"/>
                    <a:pt x="10589" y="8871"/>
                    <a:pt x="10593" y="8876"/>
                  </a:cubicBezTo>
                  <a:lnTo>
                    <a:pt x="10581" y="8864"/>
                  </a:lnTo>
                  <a:cubicBezTo>
                    <a:pt x="10589" y="8859"/>
                    <a:pt x="10595" y="8857"/>
                    <a:pt x="10601" y="8857"/>
                  </a:cubicBezTo>
                  <a:cubicBezTo>
                    <a:pt x="10612" y="8857"/>
                    <a:pt x="10620" y="8866"/>
                    <a:pt x="10633" y="8866"/>
                  </a:cubicBezTo>
                  <a:cubicBezTo>
                    <a:pt x="10641" y="8866"/>
                    <a:pt x="10651" y="8863"/>
                    <a:pt x="10665" y="8852"/>
                  </a:cubicBezTo>
                  <a:cubicBezTo>
                    <a:pt x="10653" y="8828"/>
                    <a:pt x="10581" y="8840"/>
                    <a:pt x="10593" y="8804"/>
                  </a:cubicBezTo>
                  <a:cubicBezTo>
                    <a:pt x="10653" y="8804"/>
                    <a:pt x="10570" y="8792"/>
                    <a:pt x="10629" y="8781"/>
                  </a:cubicBezTo>
                  <a:cubicBezTo>
                    <a:pt x="10653" y="8781"/>
                    <a:pt x="10641" y="8792"/>
                    <a:pt x="10653" y="8792"/>
                  </a:cubicBezTo>
                  <a:lnTo>
                    <a:pt x="10665" y="8792"/>
                  </a:lnTo>
                  <a:cubicBezTo>
                    <a:pt x="10665" y="8776"/>
                    <a:pt x="10656" y="8771"/>
                    <a:pt x="10643" y="8771"/>
                  </a:cubicBezTo>
                  <a:cubicBezTo>
                    <a:pt x="10624" y="8771"/>
                    <a:pt x="10594" y="8783"/>
                    <a:pt x="10572" y="8783"/>
                  </a:cubicBezTo>
                  <a:cubicBezTo>
                    <a:pt x="10567" y="8783"/>
                    <a:pt x="10562" y="8782"/>
                    <a:pt x="10558" y="8781"/>
                  </a:cubicBezTo>
                  <a:cubicBezTo>
                    <a:pt x="10546" y="8757"/>
                    <a:pt x="10593" y="8745"/>
                    <a:pt x="10617" y="8733"/>
                  </a:cubicBezTo>
                  <a:cubicBezTo>
                    <a:pt x="10617" y="8733"/>
                    <a:pt x="10617" y="8721"/>
                    <a:pt x="10593" y="8721"/>
                  </a:cubicBezTo>
                  <a:lnTo>
                    <a:pt x="10593" y="8721"/>
                  </a:lnTo>
                  <a:cubicBezTo>
                    <a:pt x="10629" y="8721"/>
                    <a:pt x="10570" y="8757"/>
                    <a:pt x="10546" y="8757"/>
                  </a:cubicBezTo>
                  <a:cubicBezTo>
                    <a:pt x="10593" y="8733"/>
                    <a:pt x="10534" y="8721"/>
                    <a:pt x="10510" y="8721"/>
                  </a:cubicBezTo>
                  <a:cubicBezTo>
                    <a:pt x="10462" y="8781"/>
                    <a:pt x="10522" y="8745"/>
                    <a:pt x="10462" y="8804"/>
                  </a:cubicBezTo>
                  <a:cubicBezTo>
                    <a:pt x="10476" y="8804"/>
                    <a:pt x="10497" y="8797"/>
                    <a:pt x="10511" y="8797"/>
                  </a:cubicBezTo>
                  <a:cubicBezTo>
                    <a:pt x="10521" y="8797"/>
                    <a:pt x="10527" y="8801"/>
                    <a:pt x="10522" y="8816"/>
                  </a:cubicBezTo>
                  <a:cubicBezTo>
                    <a:pt x="10515" y="8814"/>
                    <a:pt x="10509" y="8813"/>
                    <a:pt x="10504" y="8813"/>
                  </a:cubicBezTo>
                  <a:cubicBezTo>
                    <a:pt x="10486" y="8813"/>
                    <a:pt x="10486" y="8828"/>
                    <a:pt x="10486" y="8828"/>
                  </a:cubicBezTo>
                  <a:cubicBezTo>
                    <a:pt x="10491" y="8826"/>
                    <a:pt x="10494" y="8825"/>
                    <a:pt x="10497" y="8825"/>
                  </a:cubicBezTo>
                  <a:cubicBezTo>
                    <a:pt x="10506" y="8825"/>
                    <a:pt x="10500" y="8840"/>
                    <a:pt x="10510" y="8840"/>
                  </a:cubicBezTo>
                  <a:cubicBezTo>
                    <a:pt x="10486" y="8852"/>
                    <a:pt x="10439" y="8852"/>
                    <a:pt x="10439" y="8876"/>
                  </a:cubicBezTo>
                  <a:lnTo>
                    <a:pt x="10510" y="8864"/>
                  </a:lnTo>
                  <a:lnTo>
                    <a:pt x="10510" y="8864"/>
                  </a:lnTo>
                  <a:cubicBezTo>
                    <a:pt x="10498" y="8876"/>
                    <a:pt x="10450" y="8876"/>
                    <a:pt x="10474" y="8888"/>
                  </a:cubicBezTo>
                  <a:cubicBezTo>
                    <a:pt x="10450" y="8888"/>
                    <a:pt x="10437" y="8893"/>
                    <a:pt x="10424" y="8893"/>
                  </a:cubicBezTo>
                  <a:cubicBezTo>
                    <a:pt x="10417" y="8893"/>
                    <a:pt x="10411" y="8892"/>
                    <a:pt x="10403" y="8888"/>
                  </a:cubicBezTo>
                  <a:lnTo>
                    <a:pt x="10403" y="8888"/>
                  </a:lnTo>
                  <a:cubicBezTo>
                    <a:pt x="10355" y="8935"/>
                    <a:pt x="10450" y="8923"/>
                    <a:pt x="10474" y="8935"/>
                  </a:cubicBezTo>
                  <a:lnTo>
                    <a:pt x="10462" y="8935"/>
                  </a:lnTo>
                  <a:cubicBezTo>
                    <a:pt x="10474" y="8935"/>
                    <a:pt x="10474" y="8947"/>
                    <a:pt x="10486" y="8947"/>
                  </a:cubicBezTo>
                  <a:cubicBezTo>
                    <a:pt x="10482" y="8956"/>
                    <a:pt x="10476" y="8958"/>
                    <a:pt x="10469" y="8958"/>
                  </a:cubicBezTo>
                  <a:cubicBezTo>
                    <a:pt x="10462" y="8958"/>
                    <a:pt x="10455" y="8956"/>
                    <a:pt x="10448" y="8956"/>
                  </a:cubicBezTo>
                  <a:cubicBezTo>
                    <a:pt x="10445" y="8956"/>
                    <a:pt x="10441" y="8956"/>
                    <a:pt x="10439" y="8959"/>
                  </a:cubicBezTo>
                  <a:lnTo>
                    <a:pt x="10439" y="8983"/>
                  </a:lnTo>
                  <a:cubicBezTo>
                    <a:pt x="10450" y="8983"/>
                    <a:pt x="10450" y="8995"/>
                    <a:pt x="10439" y="8995"/>
                  </a:cubicBezTo>
                  <a:lnTo>
                    <a:pt x="10379" y="8995"/>
                  </a:lnTo>
                  <a:lnTo>
                    <a:pt x="10427" y="9007"/>
                  </a:lnTo>
                  <a:cubicBezTo>
                    <a:pt x="10407" y="9016"/>
                    <a:pt x="10396" y="9034"/>
                    <a:pt x="10386" y="9034"/>
                  </a:cubicBezTo>
                  <a:cubicBezTo>
                    <a:pt x="10384" y="9034"/>
                    <a:pt x="10381" y="9033"/>
                    <a:pt x="10379" y="9031"/>
                  </a:cubicBezTo>
                  <a:lnTo>
                    <a:pt x="10379" y="9031"/>
                  </a:lnTo>
                  <a:lnTo>
                    <a:pt x="10391" y="9066"/>
                  </a:lnTo>
                  <a:lnTo>
                    <a:pt x="10343" y="9078"/>
                  </a:lnTo>
                  <a:cubicBezTo>
                    <a:pt x="10349" y="9084"/>
                    <a:pt x="10355" y="9087"/>
                    <a:pt x="10360" y="9087"/>
                  </a:cubicBezTo>
                  <a:cubicBezTo>
                    <a:pt x="10364" y="9087"/>
                    <a:pt x="10367" y="9084"/>
                    <a:pt x="10367" y="9078"/>
                  </a:cubicBezTo>
                  <a:cubicBezTo>
                    <a:pt x="10367" y="9090"/>
                    <a:pt x="10462" y="9102"/>
                    <a:pt x="10367" y="9126"/>
                  </a:cubicBezTo>
                  <a:cubicBezTo>
                    <a:pt x="10415" y="9150"/>
                    <a:pt x="10403" y="9162"/>
                    <a:pt x="10439" y="9185"/>
                  </a:cubicBezTo>
                  <a:cubicBezTo>
                    <a:pt x="10434" y="9184"/>
                    <a:pt x="10430" y="9184"/>
                    <a:pt x="10427" y="9184"/>
                  </a:cubicBezTo>
                  <a:cubicBezTo>
                    <a:pt x="10397" y="9184"/>
                    <a:pt x="10391" y="9215"/>
                    <a:pt x="10378" y="9215"/>
                  </a:cubicBezTo>
                  <a:cubicBezTo>
                    <a:pt x="10375" y="9215"/>
                    <a:pt x="10371" y="9213"/>
                    <a:pt x="10367" y="9209"/>
                  </a:cubicBezTo>
                  <a:lnTo>
                    <a:pt x="10367" y="9209"/>
                  </a:lnTo>
                  <a:cubicBezTo>
                    <a:pt x="10355" y="9233"/>
                    <a:pt x="10403" y="9221"/>
                    <a:pt x="10415" y="9233"/>
                  </a:cubicBezTo>
                  <a:cubicBezTo>
                    <a:pt x="10398" y="9241"/>
                    <a:pt x="10369" y="9250"/>
                    <a:pt x="10350" y="9250"/>
                  </a:cubicBezTo>
                  <a:cubicBezTo>
                    <a:pt x="10346" y="9250"/>
                    <a:pt x="10342" y="9250"/>
                    <a:pt x="10339" y="9249"/>
                  </a:cubicBezTo>
                  <a:lnTo>
                    <a:pt x="10339" y="9249"/>
                  </a:lnTo>
                  <a:lnTo>
                    <a:pt x="10355" y="9257"/>
                  </a:lnTo>
                  <a:lnTo>
                    <a:pt x="10343" y="9257"/>
                  </a:lnTo>
                  <a:lnTo>
                    <a:pt x="10379" y="9269"/>
                  </a:lnTo>
                  <a:cubicBezTo>
                    <a:pt x="10355" y="9293"/>
                    <a:pt x="10331" y="9281"/>
                    <a:pt x="10320" y="9293"/>
                  </a:cubicBezTo>
                  <a:lnTo>
                    <a:pt x="10367" y="9293"/>
                  </a:lnTo>
                  <a:lnTo>
                    <a:pt x="10343" y="9304"/>
                  </a:lnTo>
                  <a:cubicBezTo>
                    <a:pt x="10350" y="9301"/>
                    <a:pt x="10356" y="9300"/>
                    <a:pt x="10361" y="9300"/>
                  </a:cubicBezTo>
                  <a:cubicBezTo>
                    <a:pt x="10373" y="9300"/>
                    <a:pt x="10379" y="9308"/>
                    <a:pt x="10379" y="9316"/>
                  </a:cubicBezTo>
                  <a:lnTo>
                    <a:pt x="10367" y="9316"/>
                  </a:lnTo>
                  <a:lnTo>
                    <a:pt x="10379" y="9328"/>
                  </a:lnTo>
                  <a:cubicBezTo>
                    <a:pt x="10374" y="9326"/>
                    <a:pt x="10371" y="9325"/>
                    <a:pt x="10370" y="9325"/>
                  </a:cubicBezTo>
                  <a:cubicBezTo>
                    <a:pt x="10362" y="9325"/>
                    <a:pt x="10372" y="9340"/>
                    <a:pt x="10343" y="9340"/>
                  </a:cubicBezTo>
                  <a:cubicBezTo>
                    <a:pt x="10343" y="9352"/>
                    <a:pt x="10343" y="9352"/>
                    <a:pt x="10355" y="9376"/>
                  </a:cubicBezTo>
                  <a:lnTo>
                    <a:pt x="10391" y="9364"/>
                  </a:lnTo>
                  <a:lnTo>
                    <a:pt x="10391" y="9364"/>
                  </a:lnTo>
                  <a:cubicBezTo>
                    <a:pt x="10415" y="9388"/>
                    <a:pt x="10343" y="9376"/>
                    <a:pt x="10355" y="9400"/>
                  </a:cubicBezTo>
                  <a:lnTo>
                    <a:pt x="10379" y="9388"/>
                  </a:lnTo>
                  <a:lnTo>
                    <a:pt x="10379" y="9388"/>
                  </a:lnTo>
                  <a:cubicBezTo>
                    <a:pt x="10331" y="9424"/>
                    <a:pt x="10427" y="9435"/>
                    <a:pt x="10391" y="9459"/>
                  </a:cubicBezTo>
                  <a:cubicBezTo>
                    <a:pt x="10391" y="9455"/>
                    <a:pt x="10386" y="9454"/>
                    <a:pt x="10379" y="9454"/>
                  </a:cubicBezTo>
                  <a:cubicBezTo>
                    <a:pt x="10366" y="9454"/>
                    <a:pt x="10347" y="9459"/>
                    <a:pt x="10355" y="9459"/>
                  </a:cubicBezTo>
                  <a:cubicBezTo>
                    <a:pt x="10379" y="9471"/>
                    <a:pt x="10379" y="9507"/>
                    <a:pt x="10415" y="9519"/>
                  </a:cubicBezTo>
                  <a:cubicBezTo>
                    <a:pt x="10379" y="9543"/>
                    <a:pt x="10355" y="9543"/>
                    <a:pt x="10343" y="9566"/>
                  </a:cubicBezTo>
                  <a:cubicBezTo>
                    <a:pt x="10352" y="9575"/>
                    <a:pt x="10354" y="9583"/>
                    <a:pt x="10363" y="9583"/>
                  </a:cubicBezTo>
                  <a:cubicBezTo>
                    <a:pt x="10367" y="9583"/>
                    <a:pt x="10372" y="9582"/>
                    <a:pt x="10379" y="9578"/>
                  </a:cubicBezTo>
                  <a:lnTo>
                    <a:pt x="10379" y="9578"/>
                  </a:lnTo>
                  <a:cubicBezTo>
                    <a:pt x="10368" y="9600"/>
                    <a:pt x="10397" y="9622"/>
                    <a:pt x="10375" y="9635"/>
                  </a:cubicBezTo>
                  <a:lnTo>
                    <a:pt x="10375" y="9635"/>
                  </a:lnTo>
                  <a:cubicBezTo>
                    <a:pt x="10375" y="9635"/>
                    <a:pt x="10375" y="9634"/>
                    <a:pt x="10375" y="9634"/>
                  </a:cubicBezTo>
                  <a:lnTo>
                    <a:pt x="10375" y="9634"/>
                  </a:lnTo>
                  <a:cubicBezTo>
                    <a:pt x="10379" y="9634"/>
                    <a:pt x="10360" y="9650"/>
                    <a:pt x="10379" y="9650"/>
                  </a:cubicBezTo>
                  <a:lnTo>
                    <a:pt x="10403" y="9650"/>
                  </a:lnTo>
                  <a:cubicBezTo>
                    <a:pt x="10331" y="9685"/>
                    <a:pt x="10450" y="9685"/>
                    <a:pt x="10391" y="9721"/>
                  </a:cubicBezTo>
                  <a:lnTo>
                    <a:pt x="10379" y="9721"/>
                  </a:lnTo>
                  <a:lnTo>
                    <a:pt x="10391" y="9733"/>
                  </a:lnTo>
                  <a:lnTo>
                    <a:pt x="10355" y="9733"/>
                  </a:lnTo>
                  <a:lnTo>
                    <a:pt x="10355" y="9781"/>
                  </a:lnTo>
                  <a:lnTo>
                    <a:pt x="10379" y="9769"/>
                  </a:lnTo>
                  <a:cubicBezTo>
                    <a:pt x="10379" y="9781"/>
                    <a:pt x="10415" y="9781"/>
                    <a:pt x="10391" y="9805"/>
                  </a:cubicBezTo>
                  <a:cubicBezTo>
                    <a:pt x="10382" y="9802"/>
                    <a:pt x="10377" y="9801"/>
                    <a:pt x="10374" y="9801"/>
                  </a:cubicBezTo>
                  <a:cubicBezTo>
                    <a:pt x="10363" y="9801"/>
                    <a:pt x="10392" y="9818"/>
                    <a:pt x="10359" y="9827"/>
                  </a:cubicBezTo>
                  <a:lnTo>
                    <a:pt x="10359" y="9827"/>
                  </a:lnTo>
                  <a:cubicBezTo>
                    <a:pt x="10353" y="9826"/>
                    <a:pt x="10350" y="9823"/>
                    <a:pt x="10344" y="9817"/>
                  </a:cubicBezTo>
                  <a:lnTo>
                    <a:pt x="10344" y="9817"/>
                  </a:lnTo>
                  <a:lnTo>
                    <a:pt x="10355" y="9828"/>
                  </a:lnTo>
                  <a:cubicBezTo>
                    <a:pt x="10356" y="9828"/>
                    <a:pt x="10358" y="9828"/>
                    <a:pt x="10359" y="9827"/>
                  </a:cubicBezTo>
                  <a:lnTo>
                    <a:pt x="10359" y="9827"/>
                  </a:lnTo>
                  <a:cubicBezTo>
                    <a:pt x="10363" y="9828"/>
                    <a:pt x="10369" y="9828"/>
                    <a:pt x="10379" y="9828"/>
                  </a:cubicBezTo>
                  <a:cubicBezTo>
                    <a:pt x="10403" y="9840"/>
                    <a:pt x="10320" y="9852"/>
                    <a:pt x="10355" y="9864"/>
                  </a:cubicBezTo>
                  <a:lnTo>
                    <a:pt x="10355" y="9852"/>
                  </a:lnTo>
                  <a:cubicBezTo>
                    <a:pt x="10363" y="9848"/>
                    <a:pt x="10371" y="9847"/>
                    <a:pt x="10378" y="9847"/>
                  </a:cubicBezTo>
                  <a:cubicBezTo>
                    <a:pt x="10392" y="9847"/>
                    <a:pt x="10403" y="9852"/>
                    <a:pt x="10403" y="9852"/>
                  </a:cubicBezTo>
                  <a:cubicBezTo>
                    <a:pt x="10403" y="9852"/>
                    <a:pt x="10391" y="9864"/>
                    <a:pt x="10379" y="9864"/>
                  </a:cubicBezTo>
                  <a:cubicBezTo>
                    <a:pt x="10403" y="9876"/>
                    <a:pt x="10379" y="9900"/>
                    <a:pt x="10403" y="9900"/>
                  </a:cubicBezTo>
                  <a:cubicBezTo>
                    <a:pt x="10391" y="9912"/>
                    <a:pt x="10367" y="9912"/>
                    <a:pt x="10355" y="9912"/>
                  </a:cubicBezTo>
                  <a:cubicBezTo>
                    <a:pt x="10391" y="9935"/>
                    <a:pt x="10355" y="9924"/>
                    <a:pt x="10391" y="9959"/>
                  </a:cubicBezTo>
                  <a:lnTo>
                    <a:pt x="10367" y="9959"/>
                  </a:lnTo>
                  <a:lnTo>
                    <a:pt x="10391" y="9971"/>
                  </a:lnTo>
                  <a:lnTo>
                    <a:pt x="10355" y="9995"/>
                  </a:lnTo>
                  <a:lnTo>
                    <a:pt x="10379" y="9983"/>
                  </a:lnTo>
                  <a:cubicBezTo>
                    <a:pt x="10379" y="9995"/>
                    <a:pt x="10391" y="9995"/>
                    <a:pt x="10391" y="10007"/>
                  </a:cubicBezTo>
                  <a:lnTo>
                    <a:pt x="10355" y="10007"/>
                  </a:lnTo>
                  <a:cubicBezTo>
                    <a:pt x="10375" y="10027"/>
                    <a:pt x="10336" y="10047"/>
                    <a:pt x="10345" y="10067"/>
                  </a:cubicBezTo>
                  <a:lnTo>
                    <a:pt x="10345" y="10067"/>
                  </a:lnTo>
                  <a:cubicBezTo>
                    <a:pt x="10389" y="10091"/>
                    <a:pt x="10296" y="10102"/>
                    <a:pt x="10355" y="10114"/>
                  </a:cubicBezTo>
                  <a:cubicBezTo>
                    <a:pt x="10343" y="10114"/>
                    <a:pt x="10331" y="10126"/>
                    <a:pt x="10320" y="10126"/>
                  </a:cubicBezTo>
                  <a:lnTo>
                    <a:pt x="10343" y="10126"/>
                  </a:lnTo>
                  <a:lnTo>
                    <a:pt x="10308" y="10138"/>
                  </a:lnTo>
                  <a:lnTo>
                    <a:pt x="10355" y="10138"/>
                  </a:lnTo>
                  <a:lnTo>
                    <a:pt x="10320" y="10150"/>
                  </a:lnTo>
                  <a:lnTo>
                    <a:pt x="10343" y="10150"/>
                  </a:lnTo>
                  <a:cubicBezTo>
                    <a:pt x="10272" y="10174"/>
                    <a:pt x="10331" y="10186"/>
                    <a:pt x="10272" y="10209"/>
                  </a:cubicBezTo>
                  <a:lnTo>
                    <a:pt x="10320" y="10197"/>
                  </a:lnTo>
                  <a:lnTo>
                    <a:pt x="10320" y="10197"/>
                  </a:lnTo>
                  <a:cubicBezTo>
                    <a:pt x="10427" y="10233"/>
                    <a:pt x="10284" y="10305"/>
                    <a:pt x="10331" y="10364"/>
                  </a:cubicBezTo>
                  <a:lnTo>
                    <a:pt x="10296" y="10364"/>
                  </a:lnTo>
                  <a:lnTo>
                    <a:pt x="10343" y="10376"/>
                  </a:lnTo>
                  <a:cubicBezTo>
                    <a:pt x="10331" y="10384"/>
                    <a:pt x="10323" y="10387"/>
                    <a:pt x="10318" y="10387"/>
                  </a:cubicBezTo>
                  <a:cubicBezTo>
                    <a:pt x="10306" y="10387"/>
                    <a:pt x="10304" y="10376"/>
                    <a:pt x="10296" y="10376"/>
                  </a:cubicBezTo>
                  <a:cubicBezTo>
                    <a:pt x="10308" y="10400"/>
                    <a:pt x="10343" y="10388"/>
                    <a:pt x="10355" y="10412"/>
                  </a:cubicBezTo>
                  <a:cubicBezTo>
                    <a:pt x="10347" y="10420"/>
                    <a:pt x="10342" y="10422"/>
                    <a:pt x="10338" y="10422"/>
                  </a:cubicBezTo>
                  <a:cubicBezTo>
                    <a:pt x="10330" y="10422"/>
                    <a:pt x="10327" y="10412"/>
                    <a:pt x="10320" y="10412"/>
                  </a:cubicBezTo>
                  <a:cubicBezTo>
                    <a:pt x="10331" y="10436"/>
                    <a:pt x="10355" y="10471"/>
                    <a:pt x="10331" y="10483"/>
                  </a:cubicBezTo>
                  <a:cubicBezTo>
                    <a:pt x="10339" y="10483"/>
                    <a:pt x="10342" y="10488"/>
                    <a:pt x="10346" y="10488"/>
                  </a:cubicBezTo>
                  <a:cubicBezTo>
                    <a:pt x="10349" y="10488"/>
                    <a:pt x="10351" y="10487"/>
                    <a:pt x="10355" y="10483"/>
                  </a:cubicBezTo>
                  <a:cubicBezTo>
                    <a:pt x="10367" y="10507"/>
                    <a:pt x="10355" y="10531"/>
                    <a:pt x="10355" y="10555"/>
                  </a:cubicBezTo>
                  <a:cubicBezTo>
                    <a:pt x="10331" y="10555"/>
                    <a:pt x="10331" y="10543"/>
                    <a:pt x="10331" y="10543"/>
                  </a:cubicBezTo>
                  <a:cubicBezTo>
                    <a:pt x="10331" y="10543"/>
                    <a:pt x="10320" y="10555"/>
                    <a:pt x="10331" y="10567"/>
                  </a:cubicBezTo>
                  <a:lnTo>
                    <a:pt x="10296" y="10555"/>
                  </a:lnTo>
                  <a:lnTo>
                    <a:pt x="10296" y="10555"/>
                  </a:lnTo>
                  <a:cubicBezTo>
                    <a:pt x="10296" y="10567"/>
                    <a:pt x="10331" y="10602"/>
                    <a:pt x="10284" y="10602"/>
                  </a:cubicBezTo>
                  <a:cubicBezTo>
                    <a:pt x="10308" y="10602"/>
                    <a:pt x="10331" y="10602"/>
                    <a:pt x="10331" y="10614"/>
                  </a:cubicBezTo>
                  <a:cubicBezTo>
                    <a:pt x="10272" y="10626"/>
                    <a:pt x="10355" y="10650"/>
                    <a:pt x="10320" y="10674"/>
                  </a:cubicBezTo>
                  <a:cubicBezTo>
                    <a:pt x="10310" y="10674"/>
                    <a:pt x="10308" y="10658"/>
                    <a:pt x="10308" y="10658"/>
                  </a:cubicBezTo>
                  <a:cubicBezTo>
                    <a:pt x="10308" y="10658"/>
                    <a:pt x="10308" y="10659"/>
                    <a:pt x="10308" y="10662"/>
                  </a:cubicBezTo>
                  <a:cubicBezTo>
                    <a:pt x="10296" y="10674"/>
                    <a:pt x="10320" y="10674"/>
                    <a:pt x="10331" y="10686"/>
                  </a:cubicBezTo>
                  <a:lnTo>
                    <a:pt x="10308" y="10686"/>
                  </a:lnTo>
                  <a:lnTo>
                    <a:pt x="10343" y="10733"/>
                  </a:lnTo>
                  <a:cubicBezTo>
                    <a:pt x="10290" y="10733"/>
                    <a:pt x="10341" y="10771"/>
                    <a:pt x="10328" y="10771"/>
                  </a:cubicBezTo>
                  <a:cubicBezTo>
                    <a:pt x="10326" y="10771"/>
                    <a:pt x="10323" y="10770"/>
                    <a:pt x="10320" y="10769"/>
                  </a:cubicBezTo>
                  <a:cubicBezTo>
                    <a:pt x="10316" y="10775"/>
                    <a:pt x="10317" y="10778"/>
                    <a:pt x="10319" y="10778"/>
                  </a:cubicBezTo>
                  <a:cubicBezTo>
                    <a:pt x="10322" y="10778"/>
                    <a:pt x="10331" y="10772"/>
                    <a:pt x="10337" y="10772"/>
                  </a:cubicBezTo>
                  <a:cubicBezTo>
                    <a:pt x="10341" y="10772"/>
                    <a:pt x="10343" y="10774"/>
                    <a:pt x="10343" y="10781"/>
                  </a:cubicBezTo>
                  <a:cubicBezTo>
                    <a:pt x="10320" y="10781"/>
                    <a:pt x="10355" y="10805"/>
                    <a:pt x="10320" y="10805"/>
                  </a:cubicBezTo>
                  <a:lnTo>
                    <a:pt x="10320" y="10817"/>
                  </a:lnTo>
                  <a:lnTo>
                    <a:pt x="10284" y="10805"/>
                  </a:lnTo>
                  <a:lnTo>
                    <a:pt x="10284" y="10805"/>
                  </a:lnTo>
                  <a:cubicBezTo>
                    <a:pt x="10296" y="10817"/>
                    <a:pt x="10331" y="10828"/>
                    <a:pt x="10355" y="10828"/>
                  </a:cubicBezTo>
                  <a:cubicBezTo>
                    <a:pt x="10331" y="10840"/>
                    <a:pt x="10355" y="10852"/>
                    <a:pt x="10320" y="10864"/>
                  </a:cubicBezTo>
                  <a:lnTo>
                    <a:pt x="10308" y="10852"/>
                  </a:lnTo>
                  <a:lnTo>
                    <a:pt x="10308" y="10852"/>
                  </a:lnTo>
                  <a:cubicBezTo>
                    <a:pt x="10331" y="10888"/>
                    <a:pt x="10212" y="10912"/>
                    <a:pt x="10272" y="10936"/>
                  </a:cubicBezTo>
                  <a:cubicBezTo>
                    <a:pt x="10272" y="10942"/>
                    <a:pt x="10269" y="10945"/>
                    <a:pt x="10266" y="10945"/>
                  </a:cubicBezTo>
                  <a:cubicBezTo>
                    <a:pt x="10263" y="10945"/>
                    <a:pt x="10260" y="10942"/>
                    <a:pt x="10260" y="10936"/>
                  </a:cubicBezTo>
                  <a:lnTo>
                    <a:pt x="10260" y="10959"/>
                  </a:lnTo>
                  <a:lnTo>
                    <a:pt x="10236" y="10959"/>
                  </a:lnTo>
                  <a:lnTo>
                    <a:pt x="10272" y="10995"/>
                  </a:lnTo>
                  <a:lnTo>
                    <a:pt x="10260" y="10995"/>
                  </a:lnTo>
                  <a:cubicBezTo>
                    <a:pt x="10248" y="11019"/>
                    <a:pt x="10260" y="11055"/>
                    <a:pt x="10272" y="11078"/>
                  </a:cubicBezTo>
                  <a:lnTo>
                    <a:pt x="10260" y="11078"/>
                  </a:lnTo>
                  <a:cubicBezTo>
                    <a:pt x="10296" y="11102"/>
                    <a:pt x="10236" y="11102"/>
                    <a:pt x="10260" y="11126"/>
                  </a:cubicBezTo>
                  <a:lnTo>
                    <a:pt x="10248" y="11126"/>
                  </a:lnTo>
                  <a:lnTo>
                    <a:pt x="10248" y="11150"/>
                  </a:lnTo>
                  <a:lnTo>
                    <a:pt x="10243" y="11145"/>
                  </a:lnTo>
                  <a:lnTo>
                    <a:pt x="10243" y="11145"/>
                  </a:lnTo>
                  <a:cubicBezTo>
                    <a:pt x="10250" y="11158"/>
                    <a:pt x="10226" y="11169"/>
                    <a:pt x="10213" y="11174"/>
                  </a:cubicBezTo>
                  <a:lnTo>
                    <a:pt x="10213" y="11174"/>
                  </a:lnTo>
                  <a:cubicBezTo>
                    <a:pt x="10213" y="11174"/>
                    <a:pt x="10213" y="11174"/>
                    <a:pt x="10212" y="11174"/>
                  </a:cubicBezTo>
                  <a:cubicBezTo>
                    <a:pt x="10206" y="11176"/>
                    <a:pt x="10204" y="11177"/>
                    <a:pt x="10204" y="11177"/>
                  </a:cubicBezTo>
                  <a:cubicBezTo>
                    <a:pt x="10205" y="11177"/>
                    <a:pt x="10208" y="11176"/>
                    <a:pt x="10213" y="11174"/>
                  </a:cubicBezTo>
                  <a:lnTo>
                    <a:pt x="10213" y="11174"/>
                  </a:lnTo>
                  <a:cubicBezTo>
                    <a:pt x="10225" y="11186"/>
                    <a:pt x="10248" y="11209"/>
                    <a:pt x="10272" y="11209"/>
                  </a:cubicBezTo>
                  <a:cubicBezTo>
                    <a:pt x="10272" y="11218"/>
                    <a:pt x="10269" y="11221"/>
                    <a:pt x="10264" y="11221"/>
                  </a:cubicBezTo>
                  <a:cubicBezTo>
                    <a:pt x="10259" y="11221"/>
                    <a:pt x="10252" y="11218"/>
                    <a:pt x="10246" y="11218"/>
                  </a:cubicBezTo>
                  <a:cubicBezTo>
                    <a:pt x="10242" y="11218"/>
                    <a:pt x="10239" y="11219"/>
                    <a:pt x="10236" y="11221"/>
                  </a:cubicBezTo>
                  <a:cubicBezTo>
                    <a:pt x="10224" y="11245"/>
                    <a:pt x="10260" y="11245"/>
                    <a:pt x="10248" y="11269"/>
                  </a:cubicBezTo>
                  <a:lnTo>
                    <a:pt x="10224" y="11269"/>
                  </a:lnTo>
                  <a:cubicBezTo>
                    <a:pt x="10224" y="11281"/>
                    <a:pt x="10236" y="11293"/>
                    <a:pt x="10236" y="11305"/>
                  </a:cubicBezTo>
                  <a:lnTo>
                    <a:pt x="10236" y="11293"/>
                  </a:lnTo>
                  <a:lnTo>
                    <a:pt x="10236" y="11293"/>
                  </a:lnTo>
                  <a:cubicBezTo>
                    <a:pt x="10272" y="11329"/>
                    <a:pt x="10177" y="11329"/>
                    <a:pt x="10260" y="11352"/>
                  </a:cubicBezTo>
                  <a:cubicBezTo>
                    <a:pt x="10236" y="11352"/>
                    <a:pt x="10248" y="11376"/>
                    <a:pt x="10212" y="11376"/>
                  </a:cubicBezTo>
                  <a:cubicBezTo>
                    <a:pt x="10236" y="11412"/>
                    <a:pt x="10248" y="11436"/>
                    <a:pt x="10260" y="11459"/>
                  </a:cubicBezTo>
                  <a:cubicBezTo>
                    <a:pt x="10200" y="11459"/>
                    <a:pt x="10260" y="11471"/>
                    <a:pt x="10224" y="11483"/>
                  </a:cubicBezTo>
                  <a:lnTo>
                    <a:pt x="10260" y="11483"/>
                  </a:lnTo>
                  <a:cubicBezTo>
                    <a:pt x="10260" y="11531"/>
                    <a:pt x="10177" y="11579"/>
                    <a:pt x="10189" y="11626"/>
                  </a:cubicBezTo>
                  <a:cubicBezTo>
                    <a:pt x="10165" y="11686"/>
                    <a:pt x="10153" y="11745"/>
                    <a:pt x="10153" y="11781"/>
                  </a:cubicBezTo>
                  <a:cubicBezTo>
                    <a:pt x="10165" y="11805"/>
                    <a:pt x="10200" y="11829"/>
                    <a:pt x="10189" y="11840"/>
                  </a:cubicBezTo>
                  <a:cubicBezTo>
                    <a:pt x="10200" y="11876"/>
                    <a:pt x="10212" y="11924"/>
                    <a:pt x="10177" y="11960"/>
                  </a:cubicBezTo>
                  <a:cubicBezTo>
                    <a:pt x="10173" y="11960"/>
                    <a:pt x="10170" y="11960"/>
                    <a:pt x="10168" y="11959"/>
                  </a:cubicBezTo>
                  <a:lnTo>
                    <a:pt x="10168" y="11959"/>
                  </a:lnTo>
                  <a:cubicBezTo>
                    <a:pt x="10168" y="11967"/>
                    <a:pt x="10149" y="11975"/>
                    <a:pt x="10141" y="11983"/>
                  </a:cubicBezTo>
                  <a:lnTo>
                    <a:pt x="10177" y="11971"/>
                  </a:lnTo>
                  <a:lnTo>
                    <a:pt x="10177" y="11971"/>
                  </a:lnTo>
                  <a:cubicBezTo>
                    <a:pt x="10200" y="11995"/>
                    <a:pt x="10165" y="12007"/>
                    <a:pt x="10141" y="12007"/>
                  </a:cubicBezTo>
                  <a:lnTo>
                    <a:pt x="10177" y="12031"/>
                  </a:lnTo>
                  <a:lnTo>
                    <a:pt x="10129" y="12043"/>
                  </a:lnTo>
                  <a:cubicBezTo>
                    <a:pt x="10141" y="12043"/>
                    <a:pt x="10153" y="12067"/>
                    <a:pt x="10189" y="12079"/>
                  </a:cubicBezTo>
                  <a:cubicBezTo>
                    <a:pt x="10181" y="12079"/>
                    <a:pt x="10173" y="12089"/>
                    <a:pt x="10165" y="12089"/>
                  </a:cubicBezTo>
                  <a:cubicBezTo>
                    <a:pt x="10161" y="12089"/>
                    <a:pt x="10157" y="12087"/>
                    <a:pt x="10153" y="12079"/>
                  </a:cubicBezTo>
                  <a:lnTo>
                    <a:pt x="10129" y="12150"/>
                  </a:lnTo>
                  <a:lnTo>
                    <a:pt x="10129" y="12150"/>
                  </a:lnTo>
                  <a:lnTo>
                    <a:pt x="10153" y="12138"/>
                  </a:lnTo>
                  <a:cubicBezTo>
                    <a:pt x="10189" y="12138"/>
                    <a:pt x="10200" y="12162"/>
                    <a:pt x="10189" y="12174"/>
                  </a:cubicBezTo>
                  <a:cubicBezTo>
                    <a:pt x="10177" y="12168"/>
                    <a:pt x="10165" y="12165"/>
                    <a:pt x="10153" y="12165"/>
                  </a:cubicBezTo>
                  <a:cubicBezTo>
                    <a:pt x="10141" y="12165"/>
                    <a:pt x="10129" y="12168"/>
                    <a:pt x="10117" y="12174"/>
                  </a:cubicBezTo>
                  <a:cubicBezTo>
                    <a:pt x="10125" y="12174"/>
                    <a:pt x="10133" y="12169"/>
                    <a:pt x="10144" y="12169"/>
                  </a:cubicBezTo>
                  <a:cubicBezTo>
                    <a:pt x="10150" y="12169"/>
                    <a:pt x="10157" y="12170"/>
                    <a:pt x="10165" y="12174"/>
                  </a:cubicBezTo>
                  <a:cubicBezTo>
                    <a:pt x="10177" y="12186"/>
                    <a:pt x="10189" y="12210"/>
                    <a:pt x="10177" y="12221"/>
                  </a:cubicBezTo>
                  <a:lnTo>
                    <a:pt x="10165" y="12210"/>
                  </a:lnTo>
                  <a:cubicBezTo>
                    <a:pt x="10165" y="12221"/>
                    <a:pt x="10117" y="12221"/>
                    <a:pt x="10117" y="12233"/>
                  </a:cubicBezTo>
                  <a:cubicBezTo>
                    <a:pt x="10141" y="12257"/>
                    <a:pt x="10117" y="12257"/>
                    <a:pt x="10165" y="12269"/>
                  </a:cubicBezTo>
                  <a:cubicBezTo>
                    <a:pt x="10169" y="12277"/>
                    <a:pt x="10166" y="12280"/>
                    <a:pt x="10160" y="12280"/>
                  </a:cubicBezTo>
                  <a:cubicBezTo>
                    <a:pt x="10149" y="12280"/>
                    <a:pt x="10125" y="12269"/>
                    <a:pt x="10117" y="12269"/>
                  </a:cubicBezTo>
                  <a:cubicBezTo>
                    <a:pt x="10153" y="12293"/>
                    <a:pt x="10129" y="12317"/>
                    <a:pt x="10093" y="12317"/>
                  </a:cubicBezTo>
                  <a:cubicBezTo>
                    <a:pt x="10177" y="12341"/>
                    <a:pt x="10058" y="12352"/>
                    <a:pt x="10129" y="12376"/>
                  </a:cubicBezTo>
                  <a:lnTo>
                    <a:pt x="10093" y="12388"/>
                  </a:lnTo>
                  <a:cubicBezTo>
                    <a:pt x="10117" y="12388"/>
                    <a:pt x="10153" y="12400"/>
                    <a:pt x="10153" y="12412"/>
                  </a:cubicBezTo>
                  <a:cubicBezTo>
                    <a:pt x="10145" y="12416"/>
                    <a:pt x="10137" y="12417"/>
                    <a:pt x="10129" y="12417"/>
                  </a:cubicBezTo>
                  <a:cubicBezTo>
                    <a:pt x="10113" y="12417"/>
                    <a:pt x="10097" y="12412"/>
                    <a:pt x="10081" y="12412"/>
                  </a:cubicBezTo>
                  <a:lnTo>
                    <a:pt x="10153" y="12436"/>
                  </a:lnTo>
                  <a:cubicBezTo>
                    <a:pt x="10117" y="12448"/>
                    <a:pt x="10105" y="12471"/>
                    <a:pt x="10093" y="12507"/>
                  </a:cubicBezTo>
                  <a:cubicBezTo>
                    <a:pt x="10081" y="12471"/>
                    <a:pt x="10069" y="12460"/>
                    <a:pt x="10046" y="12436"/>
                  </a:cubicBezTo>
                  <a:cubicBezTo>
                    <a:pt x="10069" y="12412"/>
                    <a:pt x="10081" y="12400"/>
                    <a:pt x="10093" y="12388"/>
                  </a:cubicBezTo>
                  <a:cubicBezTo>
                    <a:pt x="10093" y="12364"/>
                    <a:pt x="10093" y="12352"/>
                    <a:pt x="10093" y="12329"/>
                  </a:cubicBezTo>
                  <a:cubicBezTo>
                    <a:pt x="10081" y="12281"/>
                    <a:pt x="10069" y="12281"/>
                    <a:pt x="10034" y="12269"/>
                  </a:cubicBezTo>
                  <a:cubicBezTo>
                    <a:pt x="10046" y="12221"/>
                    <a:pt x="9986" y="12150"/>
                    <a:pt x="10022" y="12138"/>
                  </a:cubicBezTo>
                  <a:cubicBezTo>
                    <a:pt x="9988" y="12138"/>
                    <a:pt x="10008" y="12106"/>
                    <a:pt x="9979" y="12082"/>
                  </a:cubicBezTo>
                  <a:lnTo>
                    <a:pt x="9979" y="12082"/>
                  </a:lnTo>
                  <a:lnTo>
                    <a:pt x="9962" y="12090"/>
                  </a:lnTo>
                  <a:cubicBezTo>
                    <a:pt x="9998" y="11983"/>
                    <a:pt x="9879" y="11971"/>
                    <a:pt x="9903" y="11876"/>
                  </a:cubicBezTo>
                  <a:lnTo>
                    <a:pt x="9903" y="11876"/>
                  </a:lnTo>
                  <a:lnTo>
                    <a:pt x="9891" y="11864"/>
                  </a:lnTo>
                  <a:cubicBezTo>
                    <a:pt x="9897" y="11858"/>
                    <a:pt x="9906" y="11858"/>
                    <a:pt x="9915" y="11858"/>
                  </a:cubicBezTo>
                  <a:cubicBezTo>
                    <a:pt x="9924" y="11858"/>
                    <a:pt x="9933" y="11858"/>
                    <a:pt x="9939" y="11852"/>
                  </a:cubicBezTo>
                  <a:lnTo>
                    <a:pt x="9891" y="11710"/>
                  </a:lnTo>
                  <a:lnTo>
                    <a:pt x="9879" y="11745"/>
                  </a:lnTo>
                  <a:cubicBezTo>
                    <a:pt x="9867" y="11710"/>
                    <a:pt x="9819" y="11698"/>
                    <a:pt x="9831" y="11662"/>
                  </a:cubicBezTo>
                  <a:lnTo>
                    <a:pt x="9831" y="11662"/>
                  </a:lnTo>
                  <a:cubicBezTo>
                    <a:pt x="9844" y="11668"/>
                    <a:pt x="9851" y="11671"/>
                    <a:pt x="9856" y="11671"/>
                  </a:cubicBezTo>
                  <a:cubicBezTo>
                    <a:pt x="9877" y="11671"/>
                    <a:pt x="9824" y="11610"/>
                    <a:pt x="9843" y="11590"/>
                  </a:cubicBezTo>
                  <a:lnTo>
                    <a:pt x="9843" y="11590"/>
                  </a:lnTo>
                  <a:lnTo>
                    <a:pt x="9867" y="11614"/>
                  </a:lnTo>
                  <a:cubicBezTo>
                    <a:pt x="9860" y="11586"/>
                    <a:pt x="9857" y="11575"/>
                    <a:pt x="9849" y="11575"/>
                  </a:cubicBezTo>
                  <a:cubicBezTo>
                    <a:pt x="9843" y="11575"/>
                    <a:pt x="9834" y="11581"/>
                    <a:pt x="9819" y="11590"/>
                  </a:cubicBezTo>
                  <a:cubicBezTo>
                    <a:pt x="9796" y="11531"/>
                    <a:pt x="9867" y="11519"/>
                    <a:pt x="9819" y="11483"/>
                  </a:cubicBezTo>
                  <a:lnTo>
                    <a:pt x="9819" y="11483"/>
                  </a:lnTo>
                  <a:lnTo>
                    <a:pt x="9831" y="11519"/>
                  </a:lnTo>
                  <a:cubicBezTo>
                    <a:pt x="9824" y="11526"/>
                    <a:pt x="9816" y="11529"/>
                    <a:pt x="9809" y="11529"/>
                  </a:cubicBezTo>
                  <a:cubicBezTo>
                    <a:pt x="9790" y="11529"/>
                    <a:pt x="9772" y="11512"/>
                    <a:pt x="9772" y="11495"/>
                  </a:cubicBezTo>
                  <a:cubicBezTo>
                    <a:pt x="9772" y="11495"/>
                    <a:pt x="9778" y="11482"/>
                    <a:pt x="9782" y="11480"/>
                  </a:cubicBezTo>
                  <a:lnTo>
                    <a:pt x="9782" y="11480"/>
                  </a:lnTo>
                  <a:cubicBezTo>
                    <a:pt x="9782" y="11481"/>
                    <a:pt x="9783" y="11482"/>
                    <a:pt x="9784" y="11483"/>
                  </a:cubicBezTo>
                  <a:cubicBezTo>
                    <a:pt x="9784" y="11481"/>
                    <a:pt x="9783" y="11480"/>
                    <a:pt x="9782" y="11480"/>
                  </a:cubicBezTo>
                  <a:cubicBezTo>
                    <a:pt x="9782" y="11480"/>
                    <a:pt x="9782" y="11480"/>
                    <a:pt x="9782" y="11480"/>
                  </a:cubicBezTo>
                  <a:lnTo>
                    <a:pt x="9782" y="11480"/>
                  </a:lnTo>
                  <a:cubicBezTo>
                    <a:pt x="9759" y="11444"/>
                    <a:pt x="9748" y="11375"/>
                    <a:pt x="9736" y="11352"/>
                  </a:cubicBezTo>
                  <a:cubicBezTo>
                    <a:pt x="9736" y="11338"/>
                    <a:pt x="9744" y="11333"/>
                    <a:pt x="9753" y="11333"/>
                  </a:cubicBezTo>
                  <a:cubicBezTo>
                    <a:pt x="9760" y="11333"/>
                    <a:pt x="9767" y="11335"/>
                    <a:pt x="9772" y="11340"/>
                  </a:cubicBezTo>
                  <a:cubicBezTo>
                    <a:pt x="9700" y="11257"/>
                    <a:pt x="9760" y="11293"/>
                    <a:pt x="9688" y="11209"/>
                  </a:cubicBezTo>
                  <a:lnTo>
                    <a:pt x="9712" y="11209"/>
                  </a:lnTo>
                  <a:lnTo>
                    <a:pt x="9677" y="11186"/>
                  </a:lnTo>
                  <a:lnTo>
                    <a:pt x="9688" y="11126"/>
                  </a:lnTo>
                  <a:lnTo>
                    <a:pt x="9677" y="11150"/>
                  </a:lnTo>
                  <a:cubicBezTo>
                    <a:pt x="9653" y="11114"/>
                    <a:pt x="9641" y="11102"/>
                    <a:pt x="9629" y="11067"/>
                  </a:cubicBezTo>
                  <a:lnTo>
                    <a:pt x="9665" y="11067"/>
                  </a:lnTo>
                  <a:cubicBezTo>
                    <a:pt x="9605" y="10983"/>
                    <a:pt x="9665" y="10948"/>
                    <a:pt x="9593" y="10888"/>
                  </a:cubicBezTo>
                  <a:cubicBezTo>
                    <a:pt x="9593" y="10884"/>
                    <a:pt x="9595" y="10883"/>
                    <a:pt x="9597" y="10883"/>
                  </a:cubicBezTo>
                  <a:cubicBezTo>
                    <a:pt x="9601" y="10883"/>
                    <a:pt x="9609" y="10888"/>
                    <a:pt x="9617" y="10888"/>
                  </a:cubicBezTo>
                  <a:cubicBezTo>
                    <a:pt x="9534" y="10828"/>
                    <a:pt x="9629" y="10817"/>
                    <a:pt x="9546" y="10757"/>
                  </a:cubicBezTo>
                  <a:cubicBezTo>
                    <a:pt x="9558" y="10757"/>
                    <a:pt x="9569" y="10745"/>
                    <a:pt x="9569" y="10745"/>
                  </a:cubicBezTo>
                  <a:lnTo>
                    <a:pt x="9546" y="10721"/>
                  </a:lnTo>
                  <a:lnTo>
                    <a:pt x="9581" y="10709"/>
                  </a:lnTo>
                  <a:lnTo>
                    <a:pt x="9510" y="10697"/>
                  </a:lnTo>
                  <a:lnTo>
                    <a:pt x="9546" y="10662"/>
                  </a:lnTo>
                  <a:lnTo>
                    <a:pt x="9522" y="10662"/>
                  </a:lnTo>
                  <a:cubicBezTo>
                    <a:pt x="9569" y="10590"/>
                    <a:pt x="9498" y="10555"/>
                    <a:pt x="9522" y="10483"/>
                  </a:cubicBezTo>
                  <a:lnTo>
                    <a:pt x="9522" y="10483"/>
                  </a:lnTo>
                  <a:lnTo>
                    <a:pt x="9486" y="10519"/>
                  </a:lnTo>
                  <a:cubicBezTo>
                    <a:pt x="9331" y="10424"/>
                    <a:pt x="9403" y="10197"/>
                    <a:pt x="9272" y="10066"/>
                  </a:cubicBezTo>
                  <a:lnTo>
                    <a:pt x="9307" y="10055"/>
                  </a:lnTo>
                  <a:lnTo>
                    <a:pt x="9236" y="10007"/>
                  </a:lnTo>
                  <a:cubicBezTo>
                    <a:pt x="9240" y="9992"/>
                    <a:pt x="9246" y="9988"/>
                    <a:pt x="9252" y="9988"/>
                  </a:cubicBezTo>
                  <a:cubicBezTo>
                    <a:pt x="9264" y="9988"/>
                    <a:pt x="9277" y="10001"/>
                    <a:pt x="9287" y="10001"/>
                  </a:cubicBezTo>
                  <a:cubicBezTo>
                    <a:pt x="9291" y="10001"/>
                    <a:pt x="9293" y="9999"/>
                    <a:pt x="9296" y="9995"/>
                  </a:cubicBezTo>
                  <a:cubicBezTo>
                    <a:pt x="9236" y="9935"/>
                    <a:pt x="9224" y="9995"/>
                    <a:pt x="9177" y="9924"/>
                  </a:cubicBezTo>
                  <a:cubicBezTo>
                    <a:pt x="9177" y="9908"/>
                    <a:pt x="9180" y="9903"/>
                    <a:pt x="9186" y="9903"/>
                  </a:cubicBezTo>
                  <a:cubicBezTo>
                    <a:pt x="9198" y="9903"/>
                    <a:pt x="9220" y="9927"/>
                    <a:pt x="9236" y="9935"/>
                  </a:cubicBezTo>
                  <a:cubicBezTo>
                    <a:pt x="9177" y="9876"/>
                    <a:pt x="9105" y="9769"/>
                    <a:pt x="9093" y="9709"/>
                  </a:cubicBezTo>
                  <a:cubicBezTo>
                    <a:pt x="9093" y="9709"/>
                    <a:pt x="9081" y="9709"/>
                    <a:pt x="9081" y="9721"/>
                  </a:cubicBezTo>
                  <a:cubicBezTo>
                    <a:pt x="9046" y="9674"/>
                    <a:pt x="9022" y="9602"/>
                    <a:pt x="8998" y="9554"/>
                  </a:cubicBezTo>
                  <a:cubicBezTo>
                    <a:pt x="9001" y="9551"/>
                    <a:pt x="9005" y="9550"/>
                    <a:pt x="9008" y="9550"/>
                  </a:cubicBezTo>
                  <a:cubicBezTo>
                    <a:pt x="9017" y="9550"/>
                    <a:pt x="9025" y="9558"/>
                    <a:pt x="9034" y="9566"/>
                  </a:cubicBezTo>
                  <a:cubicBezTo>
                    <a:pt x="9022" y="9554"/>
                    <a:pt x="9022" y="9519"/>
                    <a:pt x="8998" y="9507"/>
                  </a:cubicBezTo>
                  <a:lnTo>
                    <a:pt x="8998" y="9507"/>
                  </a:lnTo>
                  <a:lnTo>
                    <a:pt x="9034" y="9519"/>
                  </a:lnTo>
                  <a:cubicBezTo>
                    <a:pt x="9022" y="9474"/>
                    <a:pt x="8958" y="9418"/>
                    <a:pt x="8971" y="9382"/>
                  </a:cubicBezTo>
                  <a:lnTo>
                    <a:pt x="8971" y="9382"/>
                  </a:lnTo>
                  <a:cubicBezTo>
                    <a:pt x="8968" y="9385"/>
                    <a:pt x="8961" y="9388"/>
                    <a:pt x="8955" y="9388"/>
                  </a:cubicBezTo>
                  <a:cubicBezTo>
                    <a:pt x="8944" y="9388"/>
                    <a:pt x="8932" y="9382"/>
                    <a:pt x="8926" y="9364"/>
                  </a:cubicBezTo>
                  <a:cubicBezTo>
                    <a:pt x="8962" y="9316"/>
                    <a:pt x="8855" y="9281"/>
                    <a:pt x="8855" y="9209"/>
                  </a:cubicBezTo>
                  <a:cubicBezTo>
                    <a:pt x="8865" y="9209"/>
                    <a:pt x="8884" y="9235"/>
                    <a:pt x="8889" y="9235"/>
                  </a:cubicBezTo>
                  <a:cubicBezTo>
                    <a:pt x="8890" y="9235"/>
                    <a:pt x="8891" y="9235"/>
                    <a:pt x="8891" y="9233"/>
                  </a:cubicBezTo>
                  <a:cubicBezTo>
                    <a:pt x="8891" y="9197"/>
                    <a:pt x="8843" y="9185"/>
                    <a:pt x="8819" y="9173"/>
                  </a:cubicBezTo>
                  <a:lnTo>
                    <a:pt x="8843" y="9173"/>
                  </a:lnTo>
                  <a:lnTo>
                    <a:pt x="8736" y="9054"/>
                  </a:lnTo>
                  <a:cubicBezTo>
                    <a:pt x="8772" y="9007"/>
                    <a:pt x="8665" y="8947"/>
                    <a:pt x="8700" y="8935"/>
                  </a:cubicBezTo>
                  <a:cubicBezTo>
                    <a:pt x="8695" y="8925"/>
                    <a:pt x="8692" y="8921"/>
                    <a:pt x="8690" y="8921"/>
                  </a:cubicBezTo>
                  <a:cubicBezTo>
                    <a:pt x="8686" y="8921"/>
                    <a:pt x="8689" y="8944"/>
                    <a:pt x="8682" y="8944"/>
                  </a:cubicBezTo>
                  <a:cubicBezTo>
                    <a:pt x="8679" y="8944"/>
                    <a:pt x="8674" y="8939"/>
                    <a:pt x="8665" y="8923"/>
                  </a:cubicBezTo>
                  <a:cubicBezTo>
                    <a:pt x="8676" y="8900"/>
                    <a:pt x="8617" y="8876"/>
                    <a:pt x="8653" y="8864"/>
                  </a:cubicBezTo>
                  <a:lnTo>
                    <a:pt x="8665" y="8864"/>
                  </a:lnTo>
                  <a:lnTo>
                    <a:pt x="8641" y="8828"/>
                  </a:lnTo>
                  <a:lnTo>
                    <a:pt x="8688" y="8840"/>
                  </a:lnTo>
                  <a:cubicBezTo>
                    <a:pt x="8666" y="8817"/>
                    <a:pt x="8638" y="8809"/>
                    <a:pt x="8615" y="8809"/>
                  </a:cubicBezTo>
                  <a:cubicBezTo>
                    <a:pt x="8602" y="8809"/>
                    <a:pt x="8590" y="8812"/>
                    <a:pt x="8581" y="8816"/>
                  </a:cubicBezTo>
                  <a:cubicBezTo>
                    <a:pt x="8581" y="8769"/>
                    <a:pt x="8534" y="8733"/>
                    <a:pt x="8557" y="8697"/>
                  </a:cubicBezTo>
                  <a:lnTo>
                    <a:pt x="8557" y="8697"/>
                  </a:lnTo>
                  <a:lnTo>
                    <a:pt x="8569" y="8709"/>
                  </a:lnTo>
                  <a:cubicBezTo>
                    <a:pt x="8510" y="8626"/>
                    <a:pt x="8569" y="8495"/>
                    <a:pt x="8474" y="8459"/>
                  </a:cubicBezTo>
                  <a:cubicBezTo>
                    <a:pt x="8474" y="8453"/>
                    <a:pt x="8477" y="8450"/>
                    <a:pt x="8480" y="8450"/>
                  </a:cubicBezTo>
                  <a:cubicBezTo>
                    <a:pt x="8481" y="8450"/>
                    <a:pt x="8482" y="8450"/>
                    <a:pt x="8483" y="8451"/>
                  </a:cubicBezTo>
                  <a:lnTo>
                    <a:pt x="8483" y="8451"/>
                  </a:lnTo>
                  <a:lnTo>
                    <a:pt x="8462" y="8400"/>
                  </a:lnTo>
                  <a:lnTo>
                    <a:pt x="8486" y="8400"/>
                  </a:lnTo>
                  <a:lnTo>
                    <a:pt x="8391" y="8328"/>
                  </a:lnTo>
                  <a:lnTo>
                    <a:pt x="8415" y="8316"/>
                  </a:lnTo>
                  <a:cubicBezTo>
                    <a:pt x="8379" y="8258"/>
                    <a:pt x="8321" y="8164"/>
                    <a:pt x="8262" y="8082"/>
                  </a:cubicBezTo>
                  <a:lnTo>
                    <a:pt x="8262" y="8082"/>
                  </a:lnTo>
                  <a:cubicBezTo>
                    <a:pt x="8265" y="8084"/>
                    <a:pt x="8268" y="8087"/>
                    <a:pt x="8272" y="8090"/>
                  </a:cubicBezTo>
                  <a:lnTo>
                    <a:pt x="8260" y="8078"/>
                  </a:lnTo>
                  <a:lnTo>
                    <a:pt x="8260" y="8078"/>
                  </a:lnTo>
                  <a:cubicBezTo>
                    <a:pt x="8261" y="8079"/>
                    <a:pt x="8261" y="8081"/>
                    <a:pt x="8262" y="8082"/>
                  </a:cubicBezTo>
                  <a:lnTo>
                    <a:pt x="8262" y="8082"/>
                  </a:lnTo>
                  <a:cubicBezTo>
                    <a:pt x="8192" y="8017"/>
                    <a:pt x="8234" y="7993"/>
                    <a:pt x="8176" y="7947"/>
                  </a:cubicBezTo>
                  <a:lnTo>
                    <a:pt x="8188" y="7947"/>
                  </a:lnTo>
                  <a:lnTo>
                    <a:pt x="8153" y="7900"/>
                  </a:lnTo>
                  <a:lnTo>
                    <a:pt x="8176" y="7900"/>
                  </a:lnTo>
                  <a:cubicBezTo>
                    <a:pt x="8126" y="7879"/>
                    <a:pt x="8135" y="7782"/>
                    <a:pt x="8132" y="7782"/>
                  </a:cubicBezTo>
                  <a:lnTo>
                    <a:pt x="8132" y="7782"/>
                  </a:lnTo>
                  <a:cubicBezTo>
                    <a:pt x="8132" y="7782"/>
                    <a:pt x="8131" y="7785"/>
                    <a:pt x="8129" y="7792"/>
                  </a:cubicBezTo>
                  <a:cubicBezTo>
                    <a:pt x="8093" y="7780"/>
                    <a:pt x="8057" y="7757"/>
                    <a:pt x="8034" y="7757"/>
                  </a:cubicBezTo>
                  <a:cubicBezTo>
                    <a:pt x="7986" y="7697"/>
                    <a:pt x="8034" y="7733"/>
                    <a:pt x="8022" y="7685"/>
                  </a:cubicBezTo>
                  <a:cubicBezTo>
                    <a:pt x="7998" y="7638"/>
                    <a:pt x="7962" y="7649"/>
                    <a:pt x="7938" y="7578"/>
                  </a:cubicBezTo>
                  <a:lnTo>
                    <a:pt x="7962" y="7566"/>
                  </a:lnTo>
                  <a:cubicBezTo>
                    <a:pt x="7940" y="7544"/>
                    <a:pt x="7918" y="7532"/>
                    <a:pt x="7896" y="7503"/>
                  </a:cubicBezTo>
                  <a:lnTo>
                    <a:pt x="7896" y="7503"/>
                  </a:lnTo>
                  <a:cubicBezTo>
                    <a:pt x="7898" y="7504"/>
                    <a:pt x="7900" y="7505"/>
                    <a:pt x="7903" y="7507"/>
                  </a:cubicBezTo>
                  <a:lnTo>
                    <a:pt x="7891" y="7495"/>
                  </a:lnTo>
                  <a:lnTo>
                    <a:pt x="7891" y="7495"/>
                  </a:lnTo>
                  <a:cubicBezTo>
                    <a:pt x="7893" y="7498"/>
                    <a:pt x="7894" y="7500"/>
                    <a:pt x="7896" y="7503"/>
                  </a:cubicBezTo>
                  <a:lnTo>
                    <a:pt x="7896" y="7503"/>
                  </a:lnTo>
                  <a:cubicBezTo>
                    <a:pt x="7823" y="7455"/>
                    <a:pt x="7888" y="7388"/>
                    <a:pt x="7795" y="7388"/>
                  </a:cubicBezTo>
                  <a:cubicBezTo>
                    <a:pt x="7783" y="7352"/>
                    <a:pt x="7748" y="7304"/>
                    <a:pt x="7772" y="7292"/>
                  </a:cubicBezTo>
                  <a:cubicBezTo>
                    <a:pt x="7700" y="7221"/>
                    <a:pt x="7653" y="7161"/>
                    <a:pt x="7581" y="7102"/>
                  </a:cubicBezTo>
                  <a:cubicBezTo>
                    <a:pt x="7629" y="7054"/>
                    <a:pt x="7569" y="7090"/>
                    <a:pt x="7569" y="7018"/>
                  </a:cubicBezTo>
                  <a:lnTo>
                    <a:pt x="7545" y="7042"/>
                  </a:lnTo>
                  <a:cubicBezTo>
                    <a:pt x="7462" y="6935"/>
                    <a:pt x="7438" y="6768"/>
                    <a:pt x="7343" y="6649"/>
                  </a:cubicBezTo>
                  <a:lnTo>
                    <a:pt x="7367" y="6637"/>
                  </a:lnTo>
                  <a:lnTo>
                    <a:pt x="7319" y="6626"/>
                  </a:lnTo>
                  <a:cubicBezTo>
                    <a:pt x="7236" y="6495"/>
                    <a:pt x="7117" y="6316"/>
                    <a:pt x="7045" y="6221"/>
                  </a:cubicBezTo>
                  <a:cubicBezTo>
                    <a:pt x="7010" y="6197"/>
                    <a:pt x="6938" y="6161"/>
                    <a:pt x="6914" y="6114"/>
                  </a:cubicBezTo>
                  <a:cubicBezTo>
                    <a:pt x="6831" y="6030"/>
                    <a:pt x="6748" y="5947"/>
                    <a:pt x="6676" y="5840"/>
                  </a:cubicBezTo>
                  <a:cubicBezTo>
                    <a:pt x="6691" y="5840"/>
                    <a:pt x="6696" y="5831"/>
                    <a:pt x="6701" y="5827"/>
                  </a:cubicBezTo>
                  <a:lnTo>
                    <a:pt x="6701" y="5827"/>
                  </a:lnTo>
                  <a:cubicBezTo>
                    <a:pt x="6705" y="5827"/>
                    <a:pt x="6708" y="5828"/>
                    <a:pt x="6712" y="5828"/>
                  </a:cubicBezTo>
                  <a:cubicBezTo>
                    <a:pt x="6710" y="5825"/>
                    <a:pt x="6708" y="5824"/>
                    <a:pt x="6706" y="5824"/>
                  </a:cubicBezTo>
                  <a:cubicBezTo>
                    <a:pt x="6704" y="5824"/>
                    <a:pt x="6703" y="5825"/>
                    <a:pt x="6701" y="5827"/>
                  </a:cubicBezTo>
                  <a:lnTo>
                    <a:pt x="6701" y="5827"/>
                  </a:lnTo>
                  <a:cubicBezTo>
                    <a:pt x="6664" y="5818"/>
                    <a:pt x="6663" y="5766"/>
                    <a:pt x="6652" y="5744"/>
                  </a:cubicBezTo>
                  <a:lnTo>
                    <a:pt x="6652" y="5792"/>
                  </a:lnTo>
                  <a:cubicBezTo>
                    <a:pt x="6605" y="5780"/>
                    <a:pt x="6593" y="5721"/>
                    <a:pt x="6605" y="5697"/>
                  </a:cubicBezTo>
                  <a:lnTo>
                    <a:pt x="6533" y="5673"/>
                  </a:lnTo>
                  <a:cubicBezTo>
                    <a:pt x="6545" y="5661"/>
                    <a:pt x="6545" y="5661"/>
                    <a:pt x="6545" y="5649"/>
                  </a:cubicBezTo>
                  <a:lnTo>
                    <a:pt x="6545" y="5649"/>
                  </a:lnTo>
                  <a:lnTo>
                    <a:pt x="6521" y="5661"/>
                  </a:lnTo>
                  <a:lnTo>
                    <a:pt x="6533" y="5602"/>
                  </a:lnTo>
                  <a:cubicBezTo>
                    <a:pt x="6523" y="5602"/>
                    <a:pt x="6475" y="5564"/>
                    <a:pt x="6439" y="5564"/>
                  </a:cubicBezTo>
                  <a:cubicBezTo>
                    <a:pt x="6434" y="5564"/>
                    <a:pt x="6430" y="5565"/>
                    <a:pt x="6426" y="5566"/>
                  </a:cubicBezTo>
                  <a:cubicBezTo>
                    <a:pt x="6426" y="5548"/>
                    <a:pt x="6413" y="5517"/>
                    <a:pt x="6421" y="5517"/>
                  </a:cubicBezTo>
                  <a:cubicBezTo>
                    <a:pt x="6424" y="5517"/>
                    <a:pt x="6429" y="5521"/>
                    <a:pt x="6438" y="5530"/>
                  </a:cubicBezTo>
                  <a:lnTo>
                    <a:pt x="6319" y="5352"/>
                  </a:lnTo>
                  <a:lnTo>
                    <a:pt x="6331" y="5387"/>
                  </a:lnTo>
                  <a:cubicBezTo>
                    <a:pt x="6324" y="5394"/>
                    <a:pt x="6315" y="5397"/>
                    <a:pt x="6304" y="5397"/>
                  </a:cubicBezTo>
                  <a:cubicBezTo>
                    <a:pt x="6278" y="5397"/>
                    <a:pt x="6244" y="5377"/>
                    <a:pt x="6236" y="5352"/>
                  </a:cubicBezTo>
                  <a:lnTo>
                    <a:pt x="6236" y="5352"/>
                  </a:lnTo>
                  <a:cubicBezTo>
                    <a:pt x="6241" y="5353"/>
                    <a:pt x="6245" y="5353"/>
                    <a:pt x="6250" y="5353"/>
                  </a:cubicBezTo>
                  <a:cubicBezTo>
                    <a:pt x="6283" y="5353"/>
                    <a:pt x="6283" y="5313"/>
                    <a:pt x="6283" y="5292"/>
                  </a:cubicBezTo>
                  <a:cubicBezTo>
                    <a:pt x="6281" y="5291"/>
                    <a:pt x="6279" y="5290"/>
                    <a:pt x="6277" y="5290"/>
                  </a:cubicBezTo>
                  <a:cubicBezTo>
                    <a:pt x="6264" y="5290"/>
                    <a:pt x="6281" y="5328"/>
                    <a:pt x="6259" y="5328"/>
                  </a:cubicBezTo>
                  <a:cubicBezTo>
                    <a:pt x="6212" y="5316"/>
                    <a:pt x="6164" y="5268"/>
                    <a:pt x="6164" y="5244"/>
                  </a:cubicBezTo>
                  <a:lnTo>
                    <a:pt x="6188" y="5244"/>
                  </a:lnTo>
                  <a:cubicBezTo>
                    <a:pt x="6140" y="5221"/>
                    <a:pt x="6176" y="5161"/>
                    <a:pt x="6140" y="5137"/>
                  </a:cubicBezTo>
                  <a:cubicBezTo>
                    <a:pt x="6110" y="5122"/>
                    <a:pt x="6099" y="5102"/>
                    <a:pt x="6086" y="5102"/>
                  </a:cubicBezTo>
                  <a:cubicBezTo>
                    <a:pt x="6078" y="5102"/>
                    <a:pt x="6070" y="5108"/>
                    <a:pt x="6057" y="5125"/>
                  </a:cubicBezTo>
                  <a:cubicBezTo>
                    <a:pt x="6009" y="5090"/>
                    <a:pt x="6069" y="5078"/>
                    <a:pt x="6057" y="5066"/>
                  </a:cubicBezTo>
                  <a:cubicBezTo>
                    <a:pt x="6021" y="5054"/>
                    <a:pt x="5974" y="4982"/>
                    <a:pt x="5998" y="4959"/>
                  </a:cubicBezTo>
                  <a:lnTo>
                    <a:pt x="5998" y="4959"/>
                  </a:lnTo>
                  <a:cubicBezTo>
                    <a:pt x="5991" y="4960"/>
                    <a:pt x="5985" y="4961"/>
                    <a:pt x="5980" y="4961"/>
                  </a:cubicBezTo>
                  <a:cubicBezTo>
                    <a:pt x="5910" y="4961"/>
                    <a:pt x="5900" y="4846"/>
                    <a:pt x="5859" y="4846"/>
                  </a:cubicBezTo>
                  <a:cubicBezTo>
                    <a:pt x="5854" y="4846"/>
                    <a:pt x="5849" y="4848"/>
                    <a:pt x="5843" y="4852"/>
                  </a:cubicBezTo>
                  <a:lnTo>
                    <a:pt x="5843" y="4780"/>
                  </a:lnTo>
                  <a:cubicBezTo>
                    <a:pt x="5835" y="4788"/>
                    <a:pt x="5815" y="4802"/>
                    <a:pt x="5792" y="4802"/>
                  </a:cubicBezTo>
                  <a:cubicBezTo>
                    <a:pt x="5782" y="4802"/>
                    <a:pt x="5770" y="4799"/>
                    <a:pt x="5759" y="4792"/>
                  </a:cubicBezTo>
                  <a:cubicBezTo>
                    <a:pt x="5748" y="4744"/>
                    <a:pt x="5783" y="4732"/>
                    <a:pt x="5783" y="4709"/>
                  </a:cubicBezTo>
                  <a:lnTo>
                    <a:pt x="5783" y="4709"/>
                  </a:lnTo>
                  <a:lnTo>
                    <a:pt x="5712" y="4744"/>
                  </a:lnTo>
                  <a:cubicBezTo>
                    <a:pt x="5628" y="4530"/>
                    <a:pt x="5402" y="4340"/>
                    <a:pt x="5283" y="4125"/>
                  </a:cubicBezTo>
                  <a:cubicBezTo>
                    <a:pt x="5200" y="4054"/>
                    <a:pt x="5081" y="3982"/>
                    <a:pt x="4997" y="3875"/>
                  </a:cubicBezTo>
                  <a:lnTo>
                    <a:pt x="4997" y="3875"/>
                  </a:lnTo>
                  <a:lnTo>
                    <a:pt x="5009" y="3887"/>
                  </a:lnTo>
                  <a:lnTo>
                    <a:pt x="4938" y="3780"/>
                  </a:lnTo>
                  <a:lnTo>
                    <a:pt x="4986" y="3863"/>
                  </a:lnTo>
                  <a:cubicBezTo>
                    <a:pt x="4962" y="3851"/>
                    <a:pt x="4938" y="3851"/>
                    <a:pt x="4914" y="3828"/>
                  </a:cubicBezTo>
                  <a:cubicBezTo>
                    <a:pt x="4843" y="3709"/>
                    <a:pt x="4747" y="3554"/>
                    <a:pt x="4605" y="3458"/>
                  </a:cubicBezTo>
                  <a:cubicBezTo>
                    <a:pt x="4479" y="3436"/>
                    <a:pt x="4593" y="3359"/>
                    <a:pt x="4500" y="3321"/>
                  </a:cubicBezTo>
                  <a:lnTo>
                    <a:pt x="4500" y="3321"/>
                  </a:lnTo>
                  <a:cubicBezTo>
                    <a:pt x="4507" y="3320"/>
                    <a:pt x="4514" y="3316"/>
                    <a:pt x="4521" y="3316"/>
                  </a:cubicBezTo>
                  <a:cubicBezTo>
                    <a:pt x="4414" y="3256"/>
                    <a:pt x="4366" y="3220"/>
                    <a:pt x="4247" y="3185"/>
                  </a:cubicBezTo>
                  <a:cubicBezTo>
                    <a:pt x="4319" y="3125"/>
                    <a:pt x="4200" y="3125"/>
                    <a:pt x="4235" y="3101"/>
                  </a:cubicBezTo>
                  <a:lnTo>
                    <a:pt x="4235" y="3101"/>
                  </a:lnTo>
                  <a:lnTo>
                    <a:pt x="4200" y="3125"/>
                  </a:lnTo>
                  <a:cubicBezTo>
                    <a:pt x="4200" y="3089"/>
                    <a:pt x="4164" y="3042"/>
                    <a:pt x="4188" y="3030"/>
                  </a:cubicBezTo>
                  <a:lnTo>
                    <a:pt x="4116" y="3030"/>
                  </a:lnTo>
                  <a:lnTo>
                    <a:pt x="4140" y="3006"/>
                  </a:lnTo>
                  <a:cubicBezTo>
                    <a:pt x="4093" y="2958"/>
                    <a:pt x="3973" y="2875"/>
                    <a:pt x="3997" y="2804"/>
                  </a:cubicBezTo>
                  <a:cubicBezTo>
                    <a:pt x="3843" y="2720"/>
                    <a:pt x="3676" y="2530"/>
                    <a:pt x="3521" y="2387"/>
                  </a:cubicBezTo>
                  <a:cubicBezTo>
                    <a:pt x="3485" y="2387"/>
                    <a:pt x="3438" y="2351"/>
                    <a:pt x="3402" y="2327"/>
                  </a:cubicBezTo>
                  <a:lnTo>
                    <a:pt x="3390" y="2256"/>
                  </a:lnTo>
                  <a:cubicBezTo>
                    <a:pt x="3342" y="2232"/>
                    <a:pt x="3283" y="2244"/>
                    <a:pt x="3259" y="2196"/>
                  </a:cubicBezTo>
                  <a:cubicBezTo>
                    <a:pt x="3259" y="2185"/>
                    <a:pt x="3271" y="2185"/>
                    <a:pt x="3271" y="2185"/>
                  </a:cubicBezTo>
                  <a:cubicBezTo>
                    <a:pt x="3235" y="2161"/>
                    <a:pt x="3211" y="2113"/>
                    <a:pt x="3152" y="2113"/>
                  </a:cubicBezTo>
                  <a:cubicBezTo>
                    <a:pt x="3119" y="2080"/>
                    <a:pt x="3096" y="2037"/>
                    <a:pt x="3121" y="2012"/>
                  </a:cubicBezTo>
                  <a:lnTo>
                    <a:pt x="3121" y="2012"/>
                  </a:lnTo>
                  <a:cubicBezTo>
                    <a:pt x="3116" y="2015"/>
                    <a:pt x="3112" y="2016"/>
                    <a:pt x="3107" y="2016"/>
                  </a:cubicBezTo>
                  <a:cubicBezTo>
                    <a:pt x="3070" y="2016"/>
                    <a:pt x="3045" y="1923"/>
                    <a:pt x="3045" y="1923"/>
                  </a:cubicBezTo>
                  <a:cubicBezTo>
                    <a:pt x="3045" y="1923"/>
                    <a:pt x="3021" y="1899"/>
                    <a:pt x="2961" y="1839"/>
                  </a:cubicBezTo>
                  <a:cubicBezTo>
                    <a:pt x="2914" y="1792"/>
                    <a:pt x="2830" y="1720"/>
                    <a:pt x="2735" y="1625"/>
                  </a:cubicBezTo>
                  <a:cubicBezTo>
                    <a:pt x="2533" y="1446"/>
                    <a:pt x="2259" y="1208"/>
                    <a:pt x="1961" y="970"/>
                  </a:cubicBezTo>
                  <a:cubicBezTo>
                    <a:pt x="1652" y="744"/>
                    <a:pt x="1330" y="506"/>
                    <a:pt x="1021" y="327"/>
                  </a:cubicBezTo>
                  <a:cubicBezTo>
                    <a:pt x="711" y="160"/>
                    <a:pt x="437" y="41"/>
                    <a:pt x="247" y="18"/>
                  </a:cubicBezTo>
                  <a:cubicBezTo>
                    <a:pt x="211" y="41"/>
                    <a:pt x="152" y="18"/>
                    <a:pt x="152" y="65"/>
                  </a:cubicBezTo>
                  <a:cubicBezTo>
                    <a:pt x="111" y="55"/>
                    <a:pt x="114" y="1"/>
                    <a:pt x="1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4"/>
            <p:cNvSpPr/>
            <p:nvPr/>
          </p:nvSpPr>
          <p:spPr>
            <a:xfrm rot="1849297">
              <a:off x="1311136" y="2447079"/>
              <a:ext cx="291707" cy="416312"/>
            </a:xfrm>
            <a:custGeom>
              <a:avLst/>
              <a:gdLst/>
              <a:ahLst/>
              <a:cxnLst/>
              <a:rect l="l" t="t" r="r" b="b"/>
              <a:pathLst>
                <a:path w="8978" h="12813" extrusionOk="0">
                  <a:moveTo>
                    <a:pt x="8656" y="0"/>
                  </a:moveTo>
                  <a:cubicBezTo>
                    <a:pt x="8656" y="12"/>
                    <a:pt x="8659" y="21"/>
                    <a:pt x="8664" y="30"/>
                  </a:cubicBezTo>
                  <a:lnTo>
                    <a:pt x="8664" y="30"/>
                  </a:lnTo>
                  <a:lnTo>
                    <a:pt x="8656" y="0"/>
                  </a:lnTo>
                  <a:close/>
                  <a:moveTo>
                    <a:pt x="8371" y="48"/>
                  </a:moveTo>
                  <a:lnTo>
                    <a:pt x="8388" y="66"/>
                  </a:lnTo>
                  <a:lnTo>
                    <a:pt x="8388" y="66"/>
                  </a:lnTo>
                  <a:cubicBezTo>
                    <a:pt x="8382" y="57"/>
                    <a:pt x="8375" y="48"/>
                    <a:pt x="8371" y="48"/>
                  </a:cubicBezTo>
                  <a:close/>
                  <a:moveTo>
                    <a:pt x="8332" y="69"/>
                  </a:moveTo>
                  <a:cubicBezTo>
                    <a:pt x="8331" y="69"/>
                    <a:pt x="8332" y="72"/>
                    <a:pt x="8334" y="76"/>
                  </a:cubicBezTo>
                  <a:lnTo>
                    <a:pt x="8334" y="76"/>
                  </a:lnTo>
                  <a:cubicBezTo>
                    <a:pt x="8334" y="74"/>
                    <a:pt x="8335" y="73"/>
                    <a:pt x="8335" y="72"/>
                  </a:cubicBezTo>
                  <a:cubicBezTo>
                    <a:pt x="8333" y="70"/>
                    <a:pt x="8332" y="69"/>
                    <a:pt x="8332" y="69"/>
                  </a:cubicBezTo>
                  <a:close/>
                  <a:moveTo>
                    <a:pt x="8097" y="131"/>
                  </a:moveTo>
                  <a:lnTo>
                    <a:pt x="8097" y="131"/>
                  </a:lnTo>
                  <a:cubicBezTo>
                    <a:pt x="8087" y="141"/>
                    <a:pt x="8085" y="143"/>
                    <a:pt x="8097" y="155"/>
                  </a:cubicBezTo>
                  <a:lnTo>
                    <a:pt x="8097" y="155"/>
                  </a:lnTo>
                  <a:lnTo>
                    <a:pt x="8097" y="131"/>
                  </a:lnTo>
                  <a:close/>
                  <a:moveTo>
                    <a:pt x="8893" y="130"/>
                  </a:moveTo>
                  <a:lnTo>
                    <a:pt x="8893" y="130"/>
                  </a:lnTo>
                  <a:cubicBezTo>
                    <a:pt x="8900" y="138"/>
                    <a:pt x="8909" y="148"/>
                    <a:pt x="8916" y="155"/>
                  </a:cubicBezTo>
                  <a:lnTo>
                    <a:pt x="8916" y="155"/>
                  </a:lnTo>
                  <a:cubicBezTo>
                    <a:pt x="8909" y="143"/>
                    <a:pt x="8900" y="133"/>
                    <a:pt x="8893" y="130"/>
                  </a:cubicBezTo>
                  <a:close/>
                  <a:moveTo>
                    <a:pt x="8071" y="145"/>
                  </a:moveTo>
                  <a:cubicBezTo>
                    <a:pt x="8070" y="145"/>
                    <a:pt x="8070" y="148"/>
                    <a:pt x="8073" y="155"/>
                  </a:cubicBezTo>
                  <a:lnTo>
                    <a:pt x="8081" y="155"/>
                  </a:lnTo>
                  <a:cubicBezTo>
                    <a:pt x="8076" y="149"/>
                    <a:pt x="8072" y="145"/>
                    <a:pt x="8071" y="145"/>
                  </a:cubicBezTo>
                  <a:close/>
                  <a:moveTo>
                    <a:pt x="8097" y="155"/>
                  </a:moveTo>
                  <a:lnTo>
                    <a:pt x="8097" y="155"/>
                  </a:lnTo>
                  <a:cubicBezTo>
                    <a:pt x="8097" y="156"/>
                    <a:pt x="8098" y="156"/>
                    <a:pt x="8099" y="157"/>
                  </a:cubicBezTo>
                  <a:lnTo>
                    <a:pt x="8099" y="157"/>
                  </a:lnTo>
                  <a:cubicBezTo>
                    <a:pt x="8098" y="156"/>
                    <a:pt x="8097" y="155"/>
                    <a:pt x="8097" y="155"/>
                  </a:cubicBezTo>
                  <a:close/>
                  <a:moveTo>
                    <a:pt x="8081" y="155"/>
                  </a:moveTo>
                  <a:cubicBezTo>
                    <a:pt x="8084" y="159"/>
                    <a:pt x="8088" y="164"/>
                    <a:pt x="8092" y="167"/>
                  </a:cubicBezTo>
                  <a:lnTo>
                    <a:pt x="8092" y="167"/>
                  </a:lnTo>
                  <a:cubicBezTo>
                    <a:pt x="8090" y="162"/>
                    <a:pt x="8088" y="158"/>
                    <a:pt x="8085" y="155"/>
                  </a:cubicBezTo>
                  <a:close/>
                  <a:moveTo>
                    <a:pt x="8916" y="155"/>
                  </a:moveTo>
                  <a:lnTo>
                    <a:pt x="8916" y="155"/>
                  </a:lnTo>
                  <a:cubicBezTo>
                    <a:pt x="8922" y="163"/>
                    <a:pt x="8926" y="171"/>
                    <a:pt x="8930" y="179"/>
                  </a:cubicBezTo>
                  <a:cubicBezTo>
                    <a:pt x="8942" y="179"/>
                    <a:pt x="8942" y="167"/>
                    <a:pt x="8942" y="155"/>
                  </a:cubicBezTo>
                  <a:lnTo>
                    <a:pt x="8942" y="155"/>
                  </a:lnTo>
                  <a:cubicBezTo>
                    <a:pt x="8942" y="164"/>
                    <a:pt x="8940" y="168"/>
                    <a:pt x="8936" y="168"/>
                  </a:cubicBezTo>
                  <a:cubicBezTo>
                    <a:pt x="8931" y="168"/>
                    <a:pt x="8924" y="162"/>
                    <a:pt x="8916" y="155"/>
                  </a:cubicBezTo>
                  <a:close/>
                  <a:moveTo>
                    <a:pt x="7870" y="179"/>
                  </a:moveTo>
                  <a:lnTo>
                    <a:pt x="7870" y="179"/>
                  </a:lnTo>
                  <a:lnTo>
                    <a:pt x="7870" y="179"/>
                  </a:lnTo>
                  <a:close/>
                  <a:moveTo>
                    <a:pt x="8085" y="179"/>
                  </a:moveTo>
                  <a:cubicBezTo>
                    <a:pt x="8085" y="179"/>
                    <a:pt x="8085" y="179"/>
                    <a:pt x="8085" y="179"/>
                  </a:cubicBezTo>
                  <a:cubicBezTo>
                    <a:pt x="8085" y="179"/>
                    <a:pt x="8085" y="179"/>
                    <a:pt x="8085" y="179"/>
                  </a:cubicBezTo>
                  <a:close/>
                  <a:moveTo>
                    <a:pt x="8680" y="238"/>
                  </a:moveTo>
                  <a:cubicBezTo>
                    <a:pt x="8680" y="238"/>
                    <a:pt x="8692" y="238"/>
                    <a:pt x="8692" y="250"/>
                  </a:cubicBezTo>
                  <a:cubicBezTo>
                    <a:pt x="8692" y="250"/>
                    <a:pt x="8680" y="238"/>
                    <a:pt x="8680" y="238"/>
                  </a:cubicBezTo>
                  <a:close/>
                  <a:moveTo>
                    <a:pt x="8699" y="222"/>
                  </a:moveTo>
                  <a:cubicBezTo>
                    <a:pt x="8705" y="222"/>
                    <a:pt x="8707" y="233"/>
                    <a:pt x="8716" y="250"/>
                  </a:cubicBezTo>
                  <a:cubicBezTo>
                    <a:pt x="8728" y="250"/>
                    <a:pt x="8728" y="238"/>
                    <a:pt x="8740" y="238"/>
                  </a:cubicBezTo>
                  <a:lnTo>
                    <a:pt x="8728" y="250"/>
                  </a:lnTo>
                  <a:cubicBezTo>
                    <a:pt x="8728" y="256"/>
                    <a:pt x="8728" y="259"/>
                    <a:pt x="8726" y="259"/>
                  </a:cubicBezTo>
                  <a:cubicBezTo>
                    <a:pt x="8725" y="259"/>
                    <a:pt x="8722" y="256"/>
                    <a:pt x="8716" y="250"/>
                  </a:cubicBezTo>
                  <a:lnTo>
                    <a:pt x="8704" y="250"/>
                  </a:lnTo>
                  <a:cubicBezTo>
                    <a:pt x="8704" y="238"/>
                    <a:pt x="8704" y="226"/>
                    <a:pt x="8692" y="226"/>
                  </a:cubicBezTo>
                  <a:cubicBezTo>
                    <a:pt x="8695" y="223"/>
                    <a:pt x="8697" y="222"/>
                    <a:pt x="8699" y="222"/>
                  </a:cubicBezTo>
                  <a:close/>
                  <a:moveTo>
                    <a:pt x="8740" y="238"/>
                  </a:moveTo>
                  <a:cubicBezTo>
                    <a:pt x="8740" y="238"/>
                    <a:pt x="8752" y="238"/>
                    <a:pt x="8763" y="250"/>
                  </a:cubicBezTo>
                  <a:cubicBezTo>
                    <a:pt x="8763" y="250"/>
                    <a:pt x="8763" y="250"/>
                    <a:pt x="8763" y="250"/>
                  </a:cubicBezTo>
                  <a:lnTo>
                    <a:pt x="8763" y="250"/>
                  </a:lnTo>
                  <a:cubicBezTo>
                    <a:pt x="8763" y="256"/>
                    <a:pt x="8766" y="259"/>
                    <a:pt x="8769" y="262"/>
                  </a:cubicBezTo>
                  <a:cubicBezTo>
                    <a:pt x="8768" y="259"/>
                    <a:pt x="8766" y="255"/>
                    <a:pt x="8763" y="250"/>
                  </a:cubicBezTo>
                  <a:lnTo>
                    <a:pt x="8763" y="250"/>
                  </a:lnTo>
                  <a:cubicBezTo>
                    <a:pt x="8763" y="250"/>
                    <a:pt x="8775" y="262"/>
                    <a:pt x="8775" y="274"/>
                  </a:cubicBezTo>
                  <a:lnTo>
                    <a:pt x="8775" y="274"/>
                  </a:lnTo>
                  <a:cubicBezTo>
                    <a:pt x="8775" y="268"/>
                    <a:pt x="8772" y="265"/>
                    <a:pt x="8769" y="262"/>
                  </a:cubicBezTo>
                  <a:lnTo>
                    <a:pt x="8769" y="262"/>
                  </a:lnTo>
                  <a:cubicBezTo>
                    <a:pt x="8775" y="274"/>
                    <a:pt x="8775" y="274"/>
                    <a:pt x="8775" y="274"/>
                  </a:cubicBezTo>
                  <a:cubicBezTo>
                    <a:pt x="8752" y="274"/>
                    <a:pt x="8752" y="250"/>
                    <a:pt x="8740" y="238"/>
                  </a:cubicBezTo>
                  <a:close/>
                  <a:moveTo>
                    <a:pt x="8778" y="123"/>
                  </a:moveTo>
                  <a:cubicBezTo>
                    <a:pt x="8792" y="144"/>
                    <a:pt x="8834" y="156"/>
                    <a:pt x="8823" y="179"/>
                  </a:cubicBezTo>
                  <a:lnTo>
                    <a:pt x="8835" y="167"/>
                  </a:lnTo>
                  <a:cubicBezTo>
                    <a:pt x="8859" y="191"/>
                    <a:pt x="8835" y="203"/>
                    <a:pt x="8871" y="238"/>
                  </a:cubicBezTo>
                  <a:cubicBezTo>
                    <a:pt x="8871" y="238"/>
                    <a:pt x="8859" y="226"/>
                    <a:pt x="8847" y="226"/>
                  </a:cubicBezTo>
                  <a:cubicBezTo>
                    <a:pt x="8857" y="237"/>
                    <a:pt x="8885" y="265"/>
                    <a:pt x="8877" y="265"/>
                  </a:cubicBezTo>
                  <a:cubicBezTo>
                    <a:pt x="8876" y="265"/>
                    <a:pt x="8874" y="264"/>
                    <a:pt x="8871" y="262"/>
                  </a:cubicBezTo>
                  <a:cubicBezTo>
                    <a:pt x="8859" y="238"/>
                    <a:pt x="8847" y="250"/>
                    <a:pt x="8835" y="238"/>
                  </a:cubicBezTo>
                  <a:lnTo>
                    <a:pt x="8835" y="238"/>
                  </a:lnTo>
                  <a:cubicBezTo>
                    <a:pt x="8859" y="262"/>
                    <a:pt x="8847" y="262"/>
                    <a:pt x="8847" y="274"/>
                  </a:cubicBezTo>
                  <a:cubicBezTo>
                    <a:pt x="8835" y="262"/>
                    <a:pt x="8811" y="238"/>
                    <a:pt x="8799" y="226"/>
                  </a:cubicBezTo>
                  <a:lnTo>
                    <a:pt x="8799" y="226"/>
                  </a:lnTo>
                  <a:lnTo>
                    <a:pt x="8835" y="274"/>
                  </a:lnTo>
                  <a:cubicBezTo>
                    <a:pt x="8825" y="264"/>
                    <a:pt x="8808" y="247"/>
                    <a:pt x="8801" y="247"/>
                  </a:cubicBezTo>
                  <a:cubicBezTo>
                    <a:pt x="8800" y="247"/>
                    <a:pt x="8799" y="248"/>
                    <a:pt x="8799" y="250"/>
                  </a:cubicBezTo>
                  <a:cubicBezTo>
                    <a:pt x="8799" y="238"/>
                    <a:pt x="8787" y="238"/>
                    <a:pt x="8787" y="226"/>
                  </a:cubicBezTo>
                  <a:lnTo>
                    <a:pt x="8799" y="226"/>
                  </a:lnTo>
                  <a:cubicBezTo>
                    <a:pt x="8811" y="214"/>
                    <a:pt x="8811" y="191"/>
                    <a:pt x="8811" y="179"/>
                  </a:cubicBezTo>
                  <a:cubicBezTo>
                    <a:pt x="8764" y="132"/>
                    <a:pt x="8809" y="177"/>
                    <a:pt x="8778" y="123"/>
                  </a:cubicBezTo>
                  <a:close/>
                  <a:moveTo>
                    <a:pt x="8583" y="260"/>
                  </a:moveTo>
                  <a:cubicBezTo>
                    <a:pt x="8587" y="260"/>
                    <a:pt x="8592" y="264"/>
                    <a:pt x="8597" y="274"/>
                  </a:cubicBezTo>
                  <a:cubicBezTo>
                    <a:pt x="8597" y="277"/>
                    <a:pt x="8597" y="280"/>
                    <a:pt x="8597" y="283"/>
                  </a:cubicBezTo>
                  <a:lnTo>
                    <a:pt x="8597" y="283"/>
                  </a:lnTo>
                  <a:cubicBezTo>
                    <a:pt x="8594" y="280"/>
                    <a:pt x="8591" y="277"/>
                    <a:pt x="8585" y="274"/>
                  </a:cubicBezTo>
                  <a:cubicBezTo>
                    <a:pt x="8578" y="267"/>
                    <a:pt x="8579" y="260"/>
                    <a:pt x="8583" y="260"/>
                  </a:cubicBezTo>
                  <a:close/>
                  <a:moveTo>
                    <a:pt x="8501" y="286"/>
                  </a:moveTo>
                  <a:lnTo>
                    <a:pt x="8513" y="298"/>
                  </a:lnTo>
                  <a:lnTo>
                    <a:pt x="8501" y="298"/>
                  </a:lnTo>
                  <a:cubicBezTo>
                    <a:pt x="8501" y="286"/>
                    <a:pt x="8501" y="286"/>
                    <a:pt x="8501" y="286"/>
                  </a:cubicBezTo>
                  <a:close/>
                  <a:moveTo>
                    <a:pt x="7656" y="298"/>
                  </a:moveTo>
                  <a:cubicBezTo>
                    <a:pt x="7659" y="299"/>
                    <a:pt x="7662" y="300"/>
                    <a:pt x="7664" y="301"/>
                  </a:cubicBezTo>
                  <a:lnTo>
                    <a:pt x="7664" y="301"/>
                  </a:lnTo>
                  <a:cubicBezTo>
                    <a:pt x="7662" y="299"/>
                    <a:pt x="7660" y="298"/>
                    <a:pt x="7656" y="298"/>
                  </a:cubicBezTo>
                  <a:close/>
                  <a:moveTo>
                    <a:pt x="8513" y="274"/>
                  </a:moveTo>
                  <a:cubicBezTo>
                    <a:pt x="8513" y="274"/>
                    <a:pt x="8525" y="286"/>
                    <a:pt x="8537" y="286"/>
                  </a:cubicBezTo>
                  <a:cubicBezTo>
                    <a:pt x="8537" y="298"/>
                    <a:pt x="8549" y="298"/>
                    <a:pt x="8549" y="298"/>
                  </a:cubicBezTo>
                  <a:cubicBezTo>
                    <a:pt x="8549" y="310"/>
                    <a:pt x="8549" y="310"/>
                    <a:pt x="8549" y="310"/>
                  </a:cubicBezTo>
                  <a:cubicBezTo>
                    <a:pt x="8537" y="310"/>
                    <a:pt x="8525" y="298"/>
                    <a:pt x="8513" y="286"/>
                  </a:cubicBezTo>
                  <a:lnTo>
                    <a:pt x="8513" y="274"/>
                  </a:lnTo>
                  <a:close/>
                  <a:moveTo>
                    <a:pt x="8943" y="338"/>
                  </a:moveTo>
                  <a:cubicBezTo>
                    <a:pt x="8948" y="342"/>
                    <a:pt x="8952" y="347"/>
                    <a:pt x="8956" y="351"/>
                  </a:cubicBezTo>
                  <a:lnTo>
                    <a:pt x="8956" y="351"/>
                  </a:lnTo>
                  <a:cubicBezTo>
                    <a:pt x="8956" y="349"/>
                    <a:pt x="8955" y="347"/>
                    <a:pt x="8954" y="345"/>
                  </a:cubicBezTo>
                  <a:cubicBezTo>
                    <a:pt x="8949" y="342"/>
                    <a:pt x="8946" y="340"/>
                    <a:pt x="8943" y="338"/>
                  </a:cubicBezTo>
                  <a:close/>
                  <a:moveTo>
                    <a:pt x="7478" y="369"/>
                  </a:moveTo>
                  <a:cubicBezTo>
                    <a:pt x="7473" y="369"/>
                    <a:pt x="7475" y="371"/>
                    <a:pt x="7479" y="374"/>
                  </a:cubicBezTo>
                  <a:lnTo>
                    <a:pt x="7479" y="374"/>
                  </a:lnTo>
                  <a:cubicBezTo>
                    <a:pt x="7479" y="372"/>
                    <a:pt x="7478" y="371"/>
                    <a:pt x="7478" y="369"/>
                  </a:cubicBezTo>
                  <a:close/>
                  <a:moveTo>
                    <a:pt x="8956" y="351"/>
                  </a:moveTo>
                  <a:cubicBezTo>
                    <a:pt x="8964" y="369"/>
                    <a:pt x="8954" y="369"/>
                    <a:pt x="8954" y="369"/>
                  </a:cubicBezTo>
                  <a:lnTo>
                    <a:pt x="8966" y="381"/>
                  </a:lnTo>
                  <a:cubicBezTo>
                    <a:pt x="8977" y="376"/>
                    <a:pt x="8970" y="365"/>
                    <a:pt x="8956" y="351"/>
                  </a:cubicBezTo>
                  <a:close/>
                  <a:moveTo>
                    <a:pt x="7174" y="400"/>
                  </a:moveTo>
                  <a:cubicBezTo>
                    <a:pt x="7174" y="400"/>
                    <a:pt x="7176" y="403"/>
                    <a:pt x="7180" y="407"/>
                  </a:cubicBezTo>
                  <a:lnTo>
                    <a:pt x="7180" y="407"/>
                  </a:lnTo>
                  <a:cubicBezTo>
                    <a:pt x="7180" y="406"/>
                    <a:pt x="7180" y="406"/>
                    <a:pt x="7180" y="405"/>
                  </a:cubicBezTo>
                  <a:cubicBezTo>
                    <a:pt x="7176" y="401"/>
                    <a:pt x="7175" y="400"/>
                    <a:pt x="7174" y="400"/>
                  </a:cubicBezTo>
                  <a:close/>
                  <a:moveTo>
                    <a:pt x="8743" y="500"/>
                  </a:moveTo>
                  <a:cubicBezTo>
                    <a:pt x="8754" y="507"/>
                    <a:pt x="8767" y="512"/>
                    <a:pt x="8775" y="512"/>
                  </a:cubicBezTo>
                  <a:cubicBezTo>
                    <a:pt x="8765" y="507"/>
                    <a:pt x="8754" y="504"/>
                    <a:pt x="8743" y="500"/>
                  </a:cubicBezTo>
                  <a:close/>
                  <a:moveTo>
                    <a:pt x="8204" y="536"/>
                  </a:moveTo>
                  <a:cubicBezTo>
                    <a:pt x="8204" y="548"/>
                    <a:pt x="8216" y="548"/>
                    <a:pt x="8216" y="548"/>
                  </a:cubicBezTo>
                  <a:lnTo>
                    <a:pt x="8204" y="548"/>
                  </a:lnTo>
                  <a:cubicBezTo>
                    <a:pt x="8204" y="548"/>
                    <a:pt x="8204" y="548"/>
                    <a:pt x="8204" y="536"/>
                  </a:cubicBezTo>
                  <a:close/>
                  <a:moveTo>
                    <a:pt x="8775" y="584"/>
                  </a:moveTo>
                  <a:lnTo>
                    <a:pt x="8775" y="584"/>
                  </a:lnTo>
                  <a:cubicBezTo>
                    <a:pt x="8780" y="589"/>
                    <a:pt x="8785" y="591"/>
                    <a:pt x="8789" y="593"/>
                  </a:cubicBezTo>
                  <a:lnTo>
                    <a:pt x="8789" y="593"/>
                  </a:lnTo>
                  <a:cubicBezTo>
                    <a:pt x="8785" y="590"/>
                    <a:pt x="8780" y="587"/>
                    <a:pt x="8775" y="584"/>
                  </a:cubicBezTo>
                  <a:close/>
                  <a:moveTo>
                    <a:pt x="8789" y="593"/>
                  </a:moveTo>
                  <a:cubicBezTo>
                    <a:pt x="8815" y="611"/>
                    <a:pt x="8826" y="619"/>
                    <a:pt x="8847" y="619"/>
                  </a:cubicBezTo>
                  <a:lnTo>
                    <a:pt x="8811" y="607"/>
                  </a:lnTo>
                  <a:cubicBezTo>
                    <a:pt x="8811" y="595"/>
                    <a:pt x="8799" y="595"/>
                    <a:pt x="8799" y="595"/>
                  </a:cubicBezTo>
                  <a:cubicBezTo>
                    <a:pt x="8799" y="595"/>
                    <a:pt x="8795" y="595"/>
                    <a:pt x="8789" y="593"/>
                  </a:cubicBezTo>
                  <a:close/>
                  <a:moveTo>
                    <a:pt x="6704" y="643"/>
                  </a:moveTo>
                  <a:cubicBezTo>
                    <a:pt x="6704" y="647"/>
                    <a:pt x="6705" y="651"/>
                    <a:pt x="6707" y="655"/>
                  </a:cubicBezTo>
                  <a:lnTo>
                    <a:pt x="6707" y="655"/>
                  </a:lnTo>
                  <a:cubicBezTo>
                    <a:pt x="6706" y="652"/>
                    <a:pt x="6705" y="648"/>
                    <a:pt x="6704" y="643"/>
                  </a:cubicBezTo>
                  <a:close/>
                  <a:moveTo>
                    <a:pt x="8668" y="719"/>
                  </a:moveTo>
                  <a:cubicBezTo>
                    <a:pt x="8671" y="721"/>
                    <a:pt x="8675" y="724"/>
                    <a:pt x="8680" y="726"/>
                  </a:cubicBezTo>
                  <a:cubicBezTo>
                    <a:pt x="8675" y="723"/>
                    <a:pt x="8671" y="721"/>
                    <a:pt x="8668" y="719"/>
                  </a:cubicBezTo>
                  <a:close/>
                  <a:moveTo>
                    <a:pt x="7918" y="881"/>
                  </a:moveTo>
                  <a:cubicBezTo>
                    <a:pt x="7918" y="881"/>
                    <a:pt x="7930" y="881"/>
                    <a:pt x="7930" y="893"/>
                  </a:cubicBezTo>
                  <a:lnTo>
                    <a:pt x="7918" y="893"/>
                  </a:lnTo>
                  <a:cubicBezTo>
                    <a:pt x="7918" y="881"/>
                    <a:pt x="7918" y="881"/>
                    <a:pt x="7918" y="881"/>
                  </a:cubicBezTo>
                  <a:close/>
                  <a:moveTo>
                    <a:pt x="7728" y="940"/>
                  </a:moveTo>
                  <a:cubicBezTo>
                    <a:pt x="7728" y="940"/>
                    <a:pt x="7728" y="940"/>
                    <a:pt x="7728" y="941"/>
                  </a:cubicBezTo>
                  <a:cubicBezTo>
                    <a:pt x="7730" y="945"/>
                    <a:pt x="7731" y="946"/>
                    <a:pt x="7731" y="946"/>
                  </a:cubicBezTo>
                  <a:cubicBezTo>
                    <a:pt x="7731" y="946"/>
                    <a:pt x="7730" y="944"/>
                    <a:pt x="7728" y="940"/>
                  </a:cubicBezTo>
                  <a:close/>
                  <a:moveTo>
                    <a:pt x="7806" y="974"/>
                  </a:moveTo>
                  <a:cubicBezTo>
                    <a:pt x="7807" y="974"/>
                    <a:pt x="7809" y="975"/>
                    <a:pt x="7811" y="976"/>
                  </a:cubicBezTo>
                  <a:lnTo>
                    <a:pt x="7801" y="976"/>
                  </a:lnTo>
                  <a:cubicBezTo>
                    <a:pt x="7802" y="975"/>
                    <a:pt x="7804" y="974"/>
                    <a:pt x="7806" y="974"/>
                  </a:cubicBezTo>
                  <a:close/>
                  <a:moveTo>
                    <a:pt x="7882" y="941"/>
                  </a:moveTo>
                  <a:cubicBezTo>
                    <a:pt x="7882" y="953"/>
                    <a:pt x="7882" y="953"/>
                    <a:pt x="7894" y="953"/>
                  </a:cubicBezTo>
                  <a:cubicBezTo>
                    <a:pt x="7882" y="965"/>
                    <a:pt x="7882" y="965"/>
                    <a:pt x="7870" y="976"/>
                  </a:cubicBezTo>
                  <a:cubicBezTo>
                    <a:pt x="7859" y="965"/>
                    <a:pt x="7859" y="965"/>
                    <a:pt x="7859" y="953"/>
                  </a:cubicBezTo>
                  <a:cubicBezTo>
                    <a:pt x="7847" y="953"/>
                    <a:pt x="7847" y="953"/>
                    <a:pt x="7847" y="941"/>
                  </a:cubicBezTo>
                  <a:cubicBezTo>
                    <a:pt x="7855" y="941"/>
                    <a:pt x="7868" y="951"/>
                    <a:pt x="7876" y="951"/>
                  </a:cubicBezTo>
                  <a:cubicBezTo>
                    <a:pt x="7880" y="951"/>
                    <a:pt x="7882" y="949"/>
                    <a:pt x="7882" y="941"/>
                  </a:cubicBezTo>
                  <a:close/>
                  <a:moveTo>
                    <a:pt x="5965" y="1012"/>
                  </a:moveTo>
                  <a:lnTo>
                    <a:pt x="5965" y="1012"/>
                  </a:lnTo>
                  <a:cubicBezTo>
                    <a:pt x="5968" y="1019"/>
                    <a:pt x="5969" y="1021"/>
                    <a:pt x="5970" y="1022"/>
                  </a:cubicBezTo>
                  <a:lnTo>
                    <a:pt x="5970" y="1022"/>
                  </a:lnTo>
                  <a:lnTo>
                    <a:pt x="5965" y="1012"/>
                  </a:lnTo>
                  <a:close/>
                  <a:moveTo>
                    <a:pt x="8540" y="1000"/>
                  </a:moveTo>
                  <a:cubicBezTo>
                    <a:pt x="8552" y="1009"/>
                    <a:pt x="8567" y="1018"/>
                    <a:pt x="8573" y="1024"/>
                  </a:cubicBezTo>
                  <a:cubicBezTo>
                    <a:pt x="8573" y="1018"/>
                    <a:pt x="8558" y="1009"/>
                    <a:pt x="8540" y="1000"/>
                  </a:cubicBezTo>
                  <a:close/>
                  <a:moveTo>
                    <a:pt x="7747" y="1028"/>
                  </a:moveTo>
                  <a:lnTo>
                    <a:pt x="7751" y="1036"/>
                  </a:lnTo>
                  <a:cubicBezTo>
                    <a:pt x="7751" y="1031"/>
                    <a:pt x="7750" y="1029"/>
                    <a:pt x="7747" y="1028"/>
                  </a:cubicBezTo>
                  <a:close/>
                  <a:moveTo>
                    <a:pt x="8454" y="1024"/>
                  </a:moveTo>
                  <a:lnTo>
                    <a:pt x="8454" y="1024"/>
                  </a:lnTo>
                  <a:cubicBezTo>
                    <a:pt x="8454" y="1024"/>
                    <a:pt x="8466" y="1036"/>
                    <a:pt x="8454" y="1036"/>
                  </a:cubicBezTo>
                  <a:cubicBezTo>
                    <a:pt x="8466" y="1042"/>
                    <a:pt x="8472" y="1044"/>
                    <a:pt x="8474" y="1044"/>
                  </a:cubicBezTo>
                  <a:cubicBezTo>
                    <a:pt x="8481" y="1044"/>
                    <a:pt x="8454" y="1024"/>
                    <a:pt x="8454" y="1024"/>
                  </a:cubicBezTo>
                  <a:close/>
                  <a:moveTo>
                    <a:pt x="7679" y="1042"/>
                  </a:moveTo>
                  <a:cubicBezTo>
                    <a:pt x="7679" y="1044"/>
                    <a:pt x="7679" y="1046"/>
                    <a:pt x="7680" y="1048"/>
                  </a:cubicBezTo>
                  <a:cubicBezTo>
                    <a:pt x="7680" y="1045"/>
                    <a:pt x="7679" y="1043"/>
                    <a:pt x="7679" y="1042"/>
                  </a:cubicBezTo>
                  <a:close/>
                  <a:moveTo>
                    <a:pt x="7653" y="1032"/>
                  </a:moveTo>
                  <a:cubicBezTo>
                    <a:pt x="7652" y="1039"/>
                    <a:pt x="7656" y="1052"/>
                    <a:pt x="7656" y="1072"/>
                  </a:cubicBezTo>
                  <a:lnTo>
                    <a:pt x="7656" y="1036"/>
                  </a:lnTo>
                  <a:cubicBezTo>
                    <a:pt x="7655" y="1035"/>
                    <a:pt x="7654" y="1033"/>
                    <a:pt x="7653" y="1032"/>
                  </a:cubicBezTo>
                  <a:close/>
                  <a:moveTo>
                    <a:pt x="7537" y="1250"/>
                  </a:moveTo>
                  <a:lnTo>
                    <a:pt x="7525" y="1262"/>
                  </a:lnTo>
                  <a:cubicBezTo>
                    <a:pt x="7525" y="1250"/>
                    <a:pt x="7537" y="1250"/>
                    <a:pt x="7537" y="1250"/>
                  </a:cubicBezTo>
                  <a:close/>
                  <a:moveTo>
                    <a:pt x="7687" y="892"/>
                  </a:moveTo>
                  <a:cubicBezTo>
                    <a:pt x="7688" y="892"/>
                    <a:pt x="7690" y="893"/>
                    <a:pt x="7692" y="893"/>
                  </a:cubicBezTo>
                  <a:cubicBezTo>
                    <a:pt x="7700" y="910"/>
                    <a:pt x="7709" y="927"/>
                    <a:pt x="7704" y="927"/>
                  </a:cubicBezTo>
                  <a:cubicBezTo>
                    <a:pt x="7703" y="927"/>
                    <a:pt x="7699" y="924"/>
                    <a:pt x="7692" y="917"/>
                  </a:cubicBezTo>
                  <a:lnTo>
                    <a:pt x="7692" y="917"/>
                  </a:lnTo>
                  <a:cubicBezTo>
                    <a:pt x="7716" y="976"/>
                    <a:pt x="7739" y="1012"/>
                    <a:pt x="7739" y="1048"/>
                  </a:cubicBezTo>
                  <a:cubicBezTo>
                    <a:pt x="7739" y="1034"/>
                    <a:pt x="7744" y="1028"/>
                    <a:pt x="7747" y="1028"/>
                  </a:cubicBezTo>
                  <a:cubicBezTo>
                    <a:pt x="7747" y="1028"/>
                    <a:pt x="7747" y="1028"/>
                    <a:pt x="7747" y="1028"/>
                  </a:cubicBezTo>
                  <a:lnTo>
                    <a:pt x="7747" y="1028"/>
                  </a:lnTo>
                  <a:lnTo>
                    <a:pt x="7728" y="988"/>
                  </a:lnTo>
                  <a:lnTo>
                    <a:pt x="7739" y="988"/>
                  </a:lnTo>
                  <a:cubicBezTo>
                    <a:pt x="7728" y="965"/>
                    <a:pt x="7716" y="941"/>
                    <a:pt x="7704" y="917"/>
                  </a:cubicBezTo>
                  <a:cubicBezTo>
                    <a:pt x="7705" y="916"/>
                    <a:pt x="7706" y="915"/>
                    <a:pt x="7707" y="915"/>
                  </a:cubicBezTo>
                  <a:cubicBezTo>
                    <a:pt x="7714" y="915"/>
                    <a:pt x="7724" y="931"/>
                    <a:pt x="7728" y="940"/>
                  </a:cubicBezTo>
                  <a:lnTo>
                    <a:pt x="7728" y="940"/>
                  </a:lnTo>
                  <a:cubicBezTo>
                    <a:pt x="7739" y="916"/>
                    <a:pt x="7716" y="893"/>
                    <a:pt x="7728" y="893"/>
                  </a:cubicBezTo>
                  <a:lnTo>
                    <a:pt x="7728" y="893"/>
                  </a:lnTo>
                  <a:cubicBezTo>
                    <a:pt x="7733" y="899"/>
                    <a:pt x="7736" y="905"/>
                    <a:pt x="7736" y="908"/>
                  </a:cubicBezTo>
                  <a:lnTo>
                    <a:pt x="7736" y="908"/>
                  </a:lnTo>
                  <a:cubicBezTo>
                    <a:pt x="7734" y="907"/>
                    <a:pt x="7731" y="907"/>
                    <a:pt x="7728" y="905"/>
                  </a:cubicBezTo>
                  <a:lnTo>
                    <a:pt x="7728" y="905"/>
                  </a:lnTo>
                  <a:cubicBezTo>
                    <a:pt x="7731" y="909"/>
                    <a:pt x="7734" y="910"/>
                    <a:pt x="7735" y="910"/>
                  </a:cubicBezTo>
                  <a:cubicBezTo>
                    <a:pt x="7736" y="910"/>
                    <a:pt x="7737" y="909"/>
                    <a:pt x="7736" y="908"/>
                  </a:cubicBezTo>
                  <a:lnTo>
                    <a:pt x="7736" y="908"/>
                  </a:lnTo>
                  <a:cubicBezTo>
                    <a:pt x="7737" y="908"/>
                    <a:pt x="7737" y="908"/>
                    <a:pt x="7738" y="908"/>
                  </a:cubicBezTo>
                  <a:cubicBezTo>
                    <a:pt x="7744" y="908"/>
                    <a:pt x="7748" y="905"/>
                    <a:pt x="7753" y="905"/>
                  </a:cubicBezTo>
                  <a:cubicBezTo>
                    <a:pt x="7760" y="905"/>
                    <a:pt x="7769" y="911"/>
                    <a:pt x="7787" y="941"/>
                  </a:cubicBezTo>
                  <a:cubicBezTo>
                    <a:pt x="7787" y="953"/>
                    <a:pt x="7799" y="965"/>
                    <a:pt x="7799" y="965"/>
                  </a:cubicBezTo>
                  <a:lnTo>
                    <a:pt x="7787" y="953"/>
                  </a:lnTo>
                  <a:lnTo>
                    <a:pt x="7787" y="953"/>
                  </a:lnTo>
                  <a:cubicBezTo>
                    <a:pt x="7792" y="973"/>
                    <a:pt x="7795" y="978"/>
                    <a:pt x="7798" y="978"/>
                  </a:cubicBezTo>
                  <a:cubicBezTo>
                    <a:pt x="7799" y="978"/>
                    <a:pt x="7799" y="978"/>
                    <a:pt x="7800" y="977"/>
                  </a:cubicBezTo>
                  <a:lnTo>
                    <a:pt x="7800" y="977"/>
                  </a:lnTo>
                  <a:cubicBezTo>
                    <a:pt x="7803" y="980"/>
                    <a:pt x="7811" y="988"/>
                    <a:pt x="7811" y="988"/>
                  </a:cubicBezTo>
                  <a:cubicBezTo>
                    <a:pt x="7811" y="976"/>
                    <a:pt x="7811" y="965"/>
                    <a:pt x="7823" y="965"/>
                  </a:cubicBezTo>
                  <a:lnTo>
                    <a:pt x="7811" y="929"/>
                  </a:lnTo>
                  <a:cubicBezTo>
                    <a:pt x="7800" y="904"/>
                    <a:pt x="7797" y="895"/>
                    <a:pt x="7798" y="895"/>
                  </a:cubicBezTo>
                  <a:lnTo>
                    <a:pt x="7798" y="895"/>
                  </a:lnTo>
                  <a:cubicBezTo>
                    <a:pt x="7801" y="895"/>
                    <a:pt x="7830" y="948"/>
                    <a:pt x="7847" y="965"/>
                  </a:cubicBezTo>
                  <a:lnTo>
                    <a:pt x="7823" y="953"/>
                  </a:lnTo>
                  <a:cubicBezTo>
                    <a:pt x="7823" y="953"/>
                    <a:pt x="7823" y="953"/>
                    <a:pt x="7823" y="965"/>
                  </a:cubicBezTo>
                  <a:cubicBezTo>
                    <a:pt x="7823" y="976"/>
                    <a:pt x="7823" y="976"/>
                    <a:pt x="7811" y="988"/>
                  </a:cubicBezTo>
                  <a:cubicBezTo>
                    <a:pt x="7823" y="988"/>
                    <a:pt x="7835" y="1000"/>
                    <a:pt x="7835" y="1000"/>
                  </a:cubicBezTo>
                  <a:cubicBezTo>
                    <a:pt x="7825" y="997"/>
                    <a:pt x="7819" y="996"/>
                    <a:pt x="7815" y="996"/>
                  </a:cubicBezTo>
                  <a:cubicBezTo>
                    <a:pt x="7805" y="996"/>
                    <a:pt x="7811" y="1007"/>
                    <a:pt x="7811" y="1024"/>
                  </a:cubicBezTo>
                  <a:lnTo>
                    <a:pt x="7799" y="1024"/>
                  </a:lnTo>
                  <a:cubicBezTo>
                    <a:pt x="7739" y="1060"/>
                    <a:pt x="7716" y="1119"/>
                    <a:pt x="7692" y="1167"/>
                  </a:cubicBezTo>
                  <a:cubicBezTo>
                    <a:pt x="7668" y="1167"/>
                    <a:pt x="7656" y="1179"/>
                    <a:pt x="7668" y="1191"/>
                  </a:cubicBezTo>
                  <a:lnTo>
                    <a:pt x="7656" y="1203"/>
                  </a:lnTo>
                  <a:lnTo>
                    <a:pt x="7632" y="1191"/>
                  </a:lnTo>
                  <a:lnTo>
                    <a:pt x="7656" y="1215"/>
                  </a:lnTo>
                  <a:cubicBezTo>
                    <a:pt x="7644" y="1215"/>
                    <a:pt x="7644" y="1215"/>
                    <a:pt x="7644" y="1227"/>
                  </a:cubicBezTo>
                  <a:cubicBezTo>
                    <a:pt x="7632" y="1238"/>
                    <a:pt x="7620" y="1250"/>
                    <a:pt x="7609" y="1262"/>
                  </a:cubicBezTo>
                  <a:cubicBezTo>
                    <a:pt x="7601" y="1265"/>
                    <a:pt x="7596" y="1267"/>
                    <a:pt x="7592" y="1267"/>
                  </a:cubicBezTo>
                  <a:cubicBezTo>
                    <a:pt x="7568" y="1267"/>
                    <a:pt x="7629" y="1201"/>
                    <a:pt x="7609" y="1191"/>
                  </a:cubicBezTo>
                  <a:lnTo>
                    <a:pt x="7609" y="1191"/>
                  </a:lnTo>
                  <a:lnTo>
                    <a:pt x="7549" y="1250"/>
                  </a:lnTo>
                  <a:cubicBezTo>
                    <a:pt x="7549" y="1238"/>
                    <a:pt x="7549" y="1227"/>
                    <a:pt x="7549" y="1227"/>
                  </a:cubicBezTo>
                  <a:cubicBezTo>
                    <a:pt x="7540" y="1213"/>
                    <a:pt x="7536" y="1208"/>
                    <a:pt x="7535" y="1208"/>
                  </a:cubicBezTo>
                  <a:lnTo>
                    <a:pt x="7535" y="1208"/>
                  </a:lnTo>
                  <a:cubicBezTo>
                    <a:pt x="7533" y="1208"/>
                    <a:pt x="7537" y="1219"/>
                    <a:pt x="7537" y="1227"/>
                  </a:cubicBezTo>
                  <a:cubicBezTo>
                    <a:pt x="7537" y="1227"/>
                    <a:pt x="7537" y="1227"/>
                    <a:pt x="7537" y="1238"/>
                  </a:cubicBezTo>
                  <a:cubicBezTo>
                    <a:pt x="7537" y="1238"/>
                    <a:pt x="7537" y="1238"/>
                    <a:pt x="7525" y="1227"/>
                  </a:cubicBezTo>
                  <a:cubicBezTo>
                    <a:pt x="7501" y="1179"/>
                    <a:pt x="7525" y="1191"/>
                    <a:pt x="7513" y="1155"/>
                  </a:cubicBezTo>
                  <a:lnTo>
                    <a:pt x="7513" y="1155"/>
                  </a:lnTo>
                  <a:cubicBezTo>
                    <a:pt x="7516" y="1161"/>
                    <a:pt x="7518" y="1163"/>
                    <a:pt x="7518" y="1163"/>
                  </a:cubicBezTo>
                  <a:cubicBezTo>
                    <a:pt x="7521" y="1163"/>
                    <a:pt x="7516" y="1143"/>
                    <a:pt x="7525" y="1143"/>
                  </a:cubicBezTo>
                  <a:cubicBezTo>
                    <a:pt x="7532" y="1150"/>
                    <a:pt x="7537" y="1152"/>
                    <a:pt x="7542" y="1152"/>
                  </a:cubicBezTo>
                  <a:cubicBezTo>
                    <a:pt x="7546" y="1152"/>
                    <a:pt x="7550" y="1150"/>
                    <a:pt x="7556" y="1150"/>
                  </a:cubicBezTo>
                  <a:cubicBezTo>
                    <a:pt x="7562" y="1150"/>
                    <a:pt x="7571" y="1153"/>
                    <a:pt x="7585" y="1167"/>
                  </a:cubicBezTo>
                  <a:cubicBezTo>
                    <a:pt x="7585" y="1143"/>
                    <a:pt x="7561" y="1096"/>
                    <a:pt x="7573" y="1084"/>
                  </a:cubicBezTo>
                  <a:lnTo>
                    <a:pt x="7573" y="1084"/>
                  </a:lnTo>
                  <a:cubicBezTo>
                    <a:pt x="7597" y="1119"/>
                    <a:pt x="7585" y="1119"/>
                    <a:pt x="7609" y="1131"/>
                  </a:cubicBezTo>
                  <a:lnTo>
                    <a:pt x="7597" y="1096"/>
                  </a:lnTo>
                  <a:cubicBezTo>
                    <a:pt x="7609" y="1096"/>
                    <a:pt x="7609" y="1107"/>
                    <a:pt x="7620" y="1119"/>
                  </a:cubicBezTo>
                  <a:cubicBezTo>
                    <a:pt x="7631" y="1119"/>
                    <a:pt x="7613" y="1082"/>
                    <a:pt x="7626" y="1082"/>
                  </a:cubicBezTo>
                  <a:cubicBezTo>
                    <a:pt x="7628" y="1082"/>
                    <a:pt x="7630" y="1082"/>
                    <a:pt x="7632" y="1084"/>
                  </a:cubicBezTo>
                  <a:lnTo>
                    <a:pt x="7632" y="1119"/>
                  </a:lnTo>
                  <a:cubicBezTo>
                    <a:pt x="7644" y="1107"/>
                    <a:pt x="7644" y="1107"/>
                    <a:pt x="7656" y="1107"/>
                  </a:cubicBezTo>
                  <a:cubicBezTo>
                    <a:pt x="7668" y="1119"/>
                    <a:pt x="7668" y="1119"/>
                    <a:pt x="7656" y="1119"/>
                  </a:cubicBezTo>
                  <a:cubicBezTo>
                    <a:pt x="7664" y="1128"/>
                    <a:pt x="7669" y="1131"/>
                    <a:pt x="7671" y="1131"/>
                  </a:cubicBezTo>
                  <a:cubicBezTo>
                    <a:pt x="7678" y="1131"/>
                    <a:pt x="7659" y="1096"/>
                    <a:pt x="7668" y="1096"/>
                  </a:cubicBezTo>
                  <a:cubicBezTo>
                    <a:pt x="7656" y="1084"/>
                    <a:pt x="7644" y="1084"/>
                    <a:pt x="7632" y="1048"/>
                  </a:cubicBezTo>
                  <a:cubicBezTo>
                    <a:pt x="7641" y="1048"/>
                    <a:pt x="7637" y="1023"/>
                    <a:pt x="7643" y="1023"/>
                  </a:cubicBezTo>
                  <a:cubicBezTo>
                    <a:pt x="7645" y="1023"/>
                    <a:pt x="7648" y="1025"/>
                    <a:pt x="7653" y="1032"/>
                  </a:cubicBezTo>
                  <a:lnTo>
                    <a:pt x="7653" y="1032"/>
                  </a:lnTo>
                  <a:cubicBezTo>
                    <a:pt x="7654" y="1026"/>
                    <a:pt x="7658" y="1024"/>
                    <a:pt x="7668" y="1024"/>
                  </a:cubicBezTo>
                  <a:cubicBezTo>
                    <a:pt x="7668" y="1034"/>
                    <a:pt x="7675" y="1036"/>
                    <a:pt x="7679" y="1042"/>
                  </a:cubicBezTo>
                  <a:lnTo>
                    <a:pt x="7679" y="1042"/>
                  </a:lnTo>
                  <a:cubicBezTo>
                    <a:pt x="7675" y="1023"/>
                    <a:pt x="7681" y="1018"/>
                    <a:pt x="7689" y="1018"/>
                  </a:cubicBezTo>
                  <a:cubicBezTo>
                    <a:pt x="7698" y="1018"/>
                    <a:pt x="7710" y="1024"/>
                    <a:pt x="7716" y="1024"/>
                  </a:cubicBezTo>
                  <a:cubicBezTo>
                    <a:pt x="7716" y="1012"/>
                    <a:pt x="7704" y="988"/>
                    <a:pt x="7716" y="988"/>
                  </a:cubicBezTo>
                  <a:cubicBezTo>
                    <a:pt x="7692" y="976"/>
                    <a:pt x="7692" y="976"/>
                    <a:pt x="7680" y="941"/>
                  </a:cubicBezTo>
                  <a:lnTo>
                    <a:pt x="7680" y="941"/>
                  </a:lnTo>
                  <a:cubicBezTo>
                    <a:pt x="7687" y="950"/>
                    <a:pt x="7690" y="953"/>
                    <a:pt x="7691" y="953"/>
                  </a:cubicBezTo>
                  <a:cubicBezTo>
                    <a:pt x="7697" y="953"/>
                    <a:pt x="7667" y="892"/>
                    <a:pt x="7687" y="892"/>
                  </a:cubicBezTo>
                  <a:close/>
                  <a:moveTo>
                    <a:pt x="8501" y="1310"/>
                  </a:moveTo>
                  <a:cubicBezTo>
                    <a:pt x="8466" y="1310"/>
                    <a:pt x="8535" y="1333"/>
                    <a:pt x="8480" y="1334"/>
                  </a:cubicBezTo>
                  <a:lnTo>
                    <a:pt x="8480" y="1334"/>
                  </a:lnTo>
                  <a:cubicBezTo>
                    <a:pt x="8478" y="1333"/>
                    <a:pt x="8477" y="1332"/>
                    <a:pt x="8475" y="1332"/>
                  </a:cubicBezTo>
                  <a:lnTo>
                    <a:pt x="8475" y="1332"/>
                  </a:lnTo>
                  <a:lnTo>
                    <a:pt x="8478" y="1334"/>
                  </a:lnTo>
                  <a:cubicBezTo>
                    <a:pt x="8478" y="1334"/>
                    <a:pt x="8479" y="1334"/>
                    <a:pt x="8480" y="1334"/>
                  </a:cubicBezTo>
                  <a:lnTo>
                    <a:pt x="8480" y="1334"/>
                  </a:lnTo>
                  <a:cubicBezTo>
                    <a:pt x="8490" y="1337"/>
                    <a:pt x="8501" y="1341"/>
                    <a:pt x="8513" y="1346"/>
                  </a:cubicBezTo>
                  <a:cubicBezTo>
                    <a:pt x="8501" y="1334"/>
                    <a:pt x="8537" y="1334"/>
                    <a:pt x="8501" y="1310"/>
                  </a:cubicBezTo>
                  <a:close/>
                  <a:moveTo>
                    <a:pt x="8404" y="1387"/>
                  </a:moveTo>
                  <a:cubicBezTo>
                    <a:pt x="8408" y="1389"/>
                    <a:pt x="8412" y="1391"/>
                    <a:pt x="8418" y="1393"/>
                  </a:cubicBezTo>
                  <a:cubicBezTo>
                    <a:pt x="8412" y="1390"/>
                    <a:pt x="8408" y="1389"/>
                    <a:pt x="8404" y="1387"/>
                  </a:cubicBezTo>
                  <a:close/>
                  <a:moveTo>
                    <a:pt x="8286" y="1399"/>
                  </a:moveTo>
                  <a:cubicBezTo>
                    <a:pt x="8286" y="1400"/>
                    <a:pt x="8286" y="1401"/>
                    <a:pt x="8286" y="1403"/>
                  </a:cubicBezTo>
                  <a:lnTo>
                    <a:pt x="8286" y="1403"/>
                  </a:lnTo>
                  <a:cubicBezTo>
                    <a:pt x="8289" y="1402"/>
                    <a:pt x="8289" y="1400"/>
                    <a:pt x="8286" y="1399"/>
                  </a:cubicBezTo>
                  <a:close/>
                  <a:moveTo>
                    <a:pt x="8387" y="1460"/>
                  </a:moveTo>
                  <a:lnTo>
                    <a:pt x="8394" y="1465"/>
                  </a:lnTo>
                  <a:cubicBezTo>
                    <a:pt x="8391" y="1461"/>
                    <a:pt x="8388" y="1460"/>
                    <a:pt x="8387" y="1460"/>
                  </a:cubicBezTo>
                  <a:close/>
                  <a:moveTo>
                    <a:pt x="8286" y="1403"/>
                  </a:moveTo>
                  <a:cubicBezTo>
                    <a:pt x="8284" y="1404"/>
                    <a:pt x="8281" y="1405"/>
                    <a:pt x="8275" y="1405"/>
                  </a:cubicBezTo>
                  <a:cubicBezTo>
                    <a:pt x="8323" y="1429"/>
                    <a:pt x="8371" y="1453"/>
                    <a:pt x="8394" y="1477"/>
                  </a:cubicBezTo>
                  <a:cubicBezTo>
                    <a:pt x="8386" y="1468"/>
                    <a:pt x="8383" y="1460"/>
                    <a:pt x="8387" y="1460"/>
                  </a:cubicBezTo>
                  <a:lnTo>
                    <a:pt x="8387" y="1460"/>
                  </a:lnTo>
                  <a:lnTo>
                    <a:pt x="8359" y="1441"/>
                  </a:lnTo>
                  <a:cubicBezTo>
                    <a:pt x="8359" y="1441"/>
                    <a:pt x="8359" y="1429"/>
                    <a:pt x="8359" y="1429"/>
                  </a:cubicBezTo>
                  <a:cubicBezTo>
                    <a:pt x="8335" y="1417"/>
                    <a:pt x="8311" y="1417"/>
                    <a:pt x="8287" y="1405"/>
                  </a:cubicBezTo>
                  <a:cubicBezTo>
                    <a:pt x="8287" y="1405"/>
                    <a:pt x="8287" y="1404"/>
                    <a:pt x="8286" y="1403"/>
                  </a:cubicBezTo>
                  <a:close/>
                  <a:moveTo>
                    <a:pt x="8322" y="1512"/>
                  </a:moveTo>
                  <a:cubicBezTo>
                    <a:pt x="8323" y="1517"/>
                    <a:pt x="8333" y="1523"/>
                    <a:pt x="8347" y="1536"/>
                  </a:cubicBezTo>
                  <a:lnTo>
                    <a:pt x="8323" y="1512"/>
                  </a:lnTo>
                  <a:cubicBezTo>
                    <a:pt x="8323" y="1512"/>
                    <a:pt x="8322" y="1512"/>
                    <a:pt x="8322" y="1512"/>
                  </a:cubicBezTo>
                  <a:close/>
                  <a:moveTo>
                    <a:pt x="7020" y="1514"/>
                  </a:moveTo>
                  <a:cubicBezTo>
                    <a:pt x="7025" y="1514"/>
                    <a:pt x="7030" y="1519"/>
                    <a:pt x="7037" y="1525"/>
                  </a:cubicBezTo>
                  <a:lnTo>
                    <a:pt x="7037" y="1525"/>
                  </a:lnTo>
                  <a:cubicBezTo>
                    <a:pt x="7025" y="1536"/>
                    <a:pt x="7025" y="1536"/>
                    <a:pt x="7025" y="1548"/>
                  </a:cubicBezTo>
                  <a:cubicBezTo>
                    <a:pt x="7013" y="1548"/>
                    <a:pt x="7013" y="1548"/>
                    <a:pt x="7013" y="1536"/>
                  </a:cubicBezTo>
                  <a:cubicBezTo>
                    <a:pt x="7013" y="1519"/>
                    <a:pt x="7016" y="1514"/>
                    <a:pt x="7020" y="1514"/>
                  </a:cubicBezTo>
                  <a:close/>
                  <a:moveTo>
                    <a:pt x="7061" y="1524"/>
                  </a:moveTo>
                  <a:lnTo>
                    <a:pt x="7073" y="1548"/>
                  </a:lnTo>
                  <a:cubicBezTo>
                    <a:pt x="7049" y="1548"/>
                    <a:pt x="7049" y="1548"/>
                    <a:pt x="7038" y="1526"/>
                  </a:cubicBezTo>
                  <a:lnTo>
                    <a:pt x="7038" y="1526"/>
                  </a:lnTo>
                  <a:cubicBezTo>
                    <a:pt x="7043" y="1530"/>
                    <a:pt x="7048" y="1533"/>
                    <a:pt x="7052" y="1533"/>
                  </a:cubicBezTo>
                  <a:cubicBezTo>
                    <a:pt x="7055" y="1533"/>
                    <a:pt x="7059" y="1531"/>
                    <a:pt x="7061" y="1524"/>
                  </a:cubicBezTo>
                  <a:close/>
                  <a:moveTo>
                    <a:pt x="7097" y="1500"/>
                  </a:moveTo>
                  <a:lnTo>
                    <a:pt x="7097" y="1500"/>
                  </a:lnTo>
                  <a:cubicBezTo>
                    <a:pt x="7108" y="1512"/>
                    <a:pt x="7108" y="1512"/>
                    <a:pt x="7120" y="1512"/>
                  </a:cubicBezTo>
                  <a:cubicBezTo>
                    <a:pt x="7120" y="1512"/>
                    <a:pt x="7108" y="1512"/>
                    <a:pt x="7108" y="1524"/>
                  </a:cubicBezTo>
                  <a:cubicBezTo>
                    <a:pt x="7097" y="1524"/>
                    <a:pt x="7097" y="1536"/>
                    <a:pt x="7097" y="1536"/>
                  </a:cubicBezTo>
                  <a:cubicBezTo>
                    <a:pt x="7097" y="1524"/>
                    <a:pt x="7097" y="1524"/>
                    <a:pt x="7085" y="1524"/>
                  </a:cubicBezTo>
                  <a:cubicBezTo>
                    <a:pt x="7085" y="1536"/>
                    <a:pt x="7085" y="1536"/>
                    <a:pt x="7085" y="1536"/>
                  </a:cubicBezTo>
                  <a:cubicBezTo>
                    <a:pt x="7085" y="1548"/>
                    <a:pt x="7073" y="1548"/>
                    <a:pt x="7073" y="1548"/>
                  </a:cubicBezTo>
                  <a:cubicBezTo>
                    <a:pt x="7064" y="1531"/>
                    <a:pt x="7062" y="1514"/>
                    <a:pt x="7070" y="1514"/>
                  </a:cubicBezTo>
                  <a:cubicBezTo>
                    <a:pt x="7073" y="1514"/>
                    <a:pt x="7078" y="1517"/>
                    <a:pt x="7085" y="1524"/>
                  </a:cubicBezTo>
                  <a:cubicBezTo>
                    <a:pt x="7091" y="1518"/>
                    <a:pt x="7094" y="1515"/>
                    <a:pt x="7097" y="1515"/>
                  </a:cubicBezTo>
                  <a:cubicBezTo>
                    <a:pt x="7100" y="1515"/>
                    <a:pt x="7102" y="1518"/>
                    <a:pt x="7108" y="1524"/>
                  </a:cubicBezTo>
                  <a:cubicBezTo>
                    <a:pt x="7108" y="1512"/>
                    <a:pt x="7097" y="1512"/>
                    <a:pt x="7097" y="1500"/>
                  </a:cubicBezTo>
                  <a:close/>
                  <a:moveTo>
                    <a:pt x="6796" y="1648"/>
                  </a:moveTo>
                  <a:cubicBezTo>
                    <a:pt x="6795" y="1648"/>
                    <a:pt x="6797" y="1655"/>
                    <a:pt x="6798" y="1662"/>
                  </a:cubicBezTo>
                  <a:lnTo>
                    <a:pt x="6798" y="1662"/>
                  </a:lnTo>
                  <a:cubicBezTo>
                    <a:pt x="6799" y="1662"/>
                    <a:pt x="6800" y="1661"/>
                    <a:pt x="6801" y="1661"/>
                  </a:cubicBezTo>
                  <a:cubicBezTo>
                    <a:pt x="6804" y="1661"/>
                    <a:pt x="6807" y="1663"/>
                    <a:pt x="6811" y="1667"/>
                  </a:cubicBezTo>
                  <a:cubicBezTo>
                    <a:pt x="6801" y="1653"/>
                    <a:pt x="6798" y="1648"/>
                    <a:pt x="6796" y="1648"/>
                  </a:cubicBezTo>
                  <a:close/>
                  <a:moveTo>
                    <a:pt x="8382" y="1727"/>
                  </a:moveTo>
                  <a:lnTo>
                    <a:pt x="8382" y="1727"/>
                  </a:lnTo>
                  <a:cubicBezTo>
                    <a:pt x="8380" y="1728"/>
                    <a:pt x="8378" y="1729"/>
                    <a:pt x="8376" y="1731"/>
                  </a:cubicBezTo>
                  <a:lnTo>
                    <a:pt x="8376" y="1731"/>
                  </a:lnTo>
                  <a:cubicBezTo>
                    <a:pt x="8378" y="1733"/>
                    <a:pt x="8380" y="1736"/>
                    <a:pt x="8382" y="1738"/>
                  </a:cubicBezTo>
                  <a:lnTo>
                    <a:pt x="8382" y="1727"/>
                  </a:lnTo>
                  <a:close/>
                  <a:moveTo>
                    <a:pt x="5036" y="1752"/>
                  </a:moveTo>
                  <a:cubicBezTo>
                    <a:pt x="5036" y="1756"/>
                    <a:pt x="5037" y="1760"/>
                    <a:pt x="5037" y="1762"/>
                  </a:cubicBezTo>
                  <a:cubicBezTo>
                    <a:pt x="5037" y="1759"/>
                    <a:pt x="5036" y="1755"/>
                    <a:pt x="5036" y="1752"/>
                  </a:cubicBezTo>
                  <a:close/>
                  <a:moveTo>
                    <a:pt x="5029" y="1767"/>
                  </a:moveTo>
                  <a:lnTo>
                    <a:pt x="5037" y="1786"/>
                  </a:lnTo>
                  <a:cubicBezTo>
                    <a:pt x="5034" y="1773"/>
                    <a:pt x="5031" y="1768"/>
                    <a:pt x="5029" y="1767"/>
                  </a:cubicBezTo>
                  <a:close/>
                  <a:moveTo>
                    <a:pt x="6620" y="1798"/>
                  </a:moveTo>
                  <a:lnTo>
                    <a:pt x="6620" y="1798"/>
                  </a:lnTo>
                  <a:cubicBezTo>
                    <a:pt x="6617" y="1804"/>
                    <a:pt x="6613" y="1811"/>
                    <a:pt x="6611" y="1817"/>
                  </a:cubicBezTo>
                  <a:lnTo>
                    <a:pt x="6611" y="1817"/>
                  </a:lnTo>
                  <a:lnTo>
                    <a:pt x="6620" y="1798"/>
                  </a:lnTo>
                  <a:close/>
                  <a:moveTo>
                    <a:pt x="7358" y="1869"/>
                  </a:moveTo>
                  <a:lnTo>
                    <a:pt x="7358" y="1869"/>
                  </a:lnTo>
                  <a:cubicBezTo>
                    <a:pt x="7362" y="1873"/>
                    <a:pt x="7365" y="1875"/>
                    <a:pt x="7368" y="1877"/>
                  </a:cubicBezTo>
                  <a:lnTo>
                    <a:pt x="7368" y="1877"/>
                  </a:lnTo>
                  <a:cubicBezTo>
                    <a:pt x="7366" y="1875"/>
                    <a:pt x="7363" y="1872"/>
                    <a:pt x="7358" y="1869"/>
                  </a:cubicBezTo>
                  <a:close/>
                  <a:moveTo>
                    <a:pt x="8359" y="1893"/>
                  </a:moveTo>
                  <a:lnTo>
                    <a:pt x="8376" y="1899"/>
                  </a:lnTo>
                  <a:lnTo>
                    <a:pt x="8376" y="1899"/>
                  </a:lnTo>
                  <a:cubicBezTo>
                    <a:pt x="8373" y="1896"/>
                    <a:pt x="8371" y="1893"/>
                    <a:pt x="8359" y="1893"/>
                  </a:cubicBezTo>
                  <a:close/>
                  <a:moveTo>
                    <a:pt x="8376" y="1899"/>
                  </a:moveTo>
                  <a:cubicBezTo>
                    <a:pt x="8379" y="1902"/>
                    <a:pt x="8382" y="1905"/>
                    <a:pt x="8394" y="1905"/>
                  </a:cubicBezTo>
                  <a:lnTo>
                    <a:pt x="8376" y="1899"/>
                  </a:lnTo>
                  <a:close/>
                  <a:moveTo>
                    <a:pt x="5733" y="2027"/>
                  </a:moveTo>
                  <a:cubicBezTo>
                    <a:pt x="5736" y="2035"/>
                    <a:pt x="5740" y="2043"/>
                    <a:pt x="5744" y="2043"/>
                  </a:cubicBezTo>
                  <a:cubicBezTo>
                    <a:pt x="5746" y="2043"/>
                    <a:pt x="5749" y="2041"/>
                    <a:pt x="5751" y="2036"/>
                  </a:cubicBezTo>
                  <a:cubicBezTo>
                    <a:pt x="5744" y="2036"/>
                    <a:pt x="5737" y="2032"/>
                    <a:pt x="5733" y="2027"/>
                  </a:cubicBezTo>
                  <a:close/>
                  <a:moveTo>
                    <a:pt x="6549" y="2429"/>
                  </a:moveTo>
                  <a:cubicBezTo>
                    <a:pt x="6548" y="2429"/>
                    <a:pt x="6547" y="2429"/>
                    <a:pt x="6546" y="2430"/>
                  </a:cubicBezTo>
                  <a:lnTo>
                    <a:pt x="6546" y="2430"/>
                  </a:lnTo>
                  <a:cubicBezTo>
                    <a:pt x="6547" y="2429"/>
                    <a:pt x="6548" y="2429"/>
                    <a:pt x="6549" y="2429"/>
                  </a:cubicBezTo>
                  <a:close/>
                  <a:moveTo>
                    <a:pt x="7204" y="2453"/>
                  </a:moveTo>
                  <a:lnTo>
                    <a:pt x="7180" y="2489"/>
                  </a:lnTo>
                  <a:lnTo>
                    <a:pt x="7180" y="2489"/>
                  </a:lnTo>
                  <a:lnTo>
                    <a:pt x="7216" y="2465"/>
                  </a:lnTo>
                  <a:lnTo>
                    <a:pt x="7204" y="2453"/>
                  </a:lnTo>
                  <a:close/>
                  <a:moveTo>
                    <a:pt x="6245" y="2822"/>
                  </a:moveTo>
                  <a:lnTo>
                    <a:pt x="6245" y="2822"/>
                  </a:lnTo>
                  <a:cubicBezTo>
                    <a:pt x="6246" y="2822"/>
                    <a:pt x="6247" y="2822"/>
                    <a:pt x="6248" y="2822"/>
                  </a:cubicBezTo>
                  <a:cubicBezTo>
                    <a:pt x="6249" y="2822"/>
                    <a:pt x="6250" y="2822"/>
                    <a:pt x="6251" y="2822"/>
                  </a:cubicBezTo>
                  <a:cubicBezTo>
                    <a:pt x="6249" y="2822"/>
                    <a:pt x="6247" y="2822"/>
                    <a:pt x="6245" y="2822"/>
                  </a:cubicBezTo>
                  <a:close/>
                  <a:moveTo>
                    <a:pt x="7049" y="3072"/>
                  </a:moveTo>
                  <a:cubicBezTo>
                    <a:pt x="7054" y="3074"/>
                    <a:pt x="7059" y="3075"/>
                    <a:pt x="7063" y="3076"/>
                  </a:cubicBezTo>
                  <a:lnTo>
                    <a:pt x="7063" y="3076"/>
                  </a:lnTo>
                  <a:cubicBezTo>
                    <a:pt x="7060" y="3075"/>
                    <a:pt x="7055" y="3073"/>
                    <a:pt x="7049" y="3072"/>
                  </a:cubicBezTo>
                  <a:close/>
                  <a:moveTo>
                    <a:pt x="7918" y="3429"/>
                  </a:moveTo>
                  <a:cubicBezTo>
                    <a:pt x="7907" y="3429"/>
                    <a:pt x="7896" y="3439"/>
                    <a:pt x="7885" y="3441"/>
                  </a:cubicBezTo>
                  <a:lnTo>
                    <a:pt x="7885" y="3441"/>
                  </a:lnTo>
                  <a:cubicBezTo>
                    <a:pt x="7903" y="3440"/>
                    <a:pt x="7927" y="3438"/>
                    <a:pt x="7918" y="3429"/>
                  </a:cubicBezTo>
                  <a:close/>
                  <a:moveTo>
                    <a:pt x="7885" y="3441"/>
                  </a:moveTo>
                  <a:cubicBezTo>
                    <a:pt x="7884" y="3441"/>
                    <a:pt x="7883" y="3441"/>
                    <a:pt x="7883" y="3441"/>
                  </a:cubicBezTo>
                  <a:lnTo>
                    <a:pt x="7883" y="3441"/>
                  </a:lnTo>
                  <a:cubicBezTo>
                    <a:pt x="7883" y="3441"/>
                    <a:pt x="7882" y="3441"/>
                    <a:pt x="7882" y="3441"/>
                  </a:cubicBezTo>
                  <a:cubicBezTo>
                    <a:pt x="7883" y="3441"/>
                    <a:pt x="7884" y="3441"/>
                    <a:pt x="7885" y="3441"/>
                  </a:cubicBezTo>
                  <a:close/>
                  <a:moveTo>
                    <a:pt x="7426" y="3902"/>
                  </a:moveTo>
                  <a:lnTo>
                    <a:pt x="7426" y="3902"/>
                  </a:lnTo>
                  <a:cubicBezTo>
                    <a:pt x="7425" y="3902"/>
                    <a:pt x="7423" y="3903"/>
                    <a:pt x="7418" y="3905"/>
                  </a:cubicBezTo>
                  <a:cubicBezTo>
                    <a:pt x="7418" y="3906"/>
                    <a:pt x="7418" y="3906"/>
                    <a:pt x="7418" y="3906"/>
                  </a:cubicBezTo>
                  <a:lnTo>
                    <a:pt x="7418" y="3906"/>
                  </a:lnTo>
                  <a:cubicBezTo>
                    <a:pt x="7423" y="3904"/>
                    <a:pt x="7427" y="3902"/>
                    <a:pt x="7426" y="3902"/>
                  </a:cubicBezTo>
                  <a:close/>
                  <a:moveTo>
                    <a:pt x="7394" y="3906"/>
                  </a:moveTo>
                  <a:lnTo>
                    <a:pt x="7394" y="3906"/>
                  </a:lnTo>
                  <a:cubicBezTo>
                    <a:pt x="7397" y="3908"/>
                    <a:pt x="7400" y="3909"/>
                    <a:pt x="7403" y="3909"/>
                  </a:cubicBezTo>
                  <a:lnTo>
                    <a:pt x="7403" y="3909"/>
                  </a:lnTo>
                  <a:cubicBezTo>
                    <a:pt x="7400" y="3908"/>
                    <a:pt x="7397" y="3907"/>
                    <a:pt x="7394" y="3906"/>
                  </a:cubicBezTo>
                  <a:close/>
                  <a:moveTo>
                    <a:pt x="7418" y="3906"/>
                  </a:moveTo>
                  <a:cubicBezTo>
                    <a:pt x="7414" y="3907"/>
                    <a:pt x="7409" y="3909"/>
                    <a:pt x="7404" y="3909"/>
                  </a:cubicBezTo>
                  <a:cubicBezTo>
                    <a:pt x="7404" y="3909"/>
                    <a:pt x="7404" y="3909"/>
                    <a:pt x="7403" y="3909"/>
                  </a:cubicBezTo>
                  <a:lnTo>
                    <a:pt x="7403" y="3909"/>
                  </a:lnTo>
                  <a:cubicBezTo>
                    <a:pt x="7407" y="3910"/>
                    <a:pt x="7411" y="3910"/>
                    <a:pt x="7414" y="3910"/>
                  </a:cubicBezTo>
                  <a:cubicBezTo>
                    <a:pt x="7419" y="3910"/>
                    <a:pt x="7421" y="3909"/>
                    <a:pt x="7418" y="3906"/>
                  </a:cubicBezTo>
                  <a:close/>
                  <a:moveTo>
                    <a:pt x="7382" y="3953"/>
                  </a:moveTo>
                  <a:lnTo>
                    <a:pt x="7385" y="3956"/>
                  </a:lnTo>
                  <a:lnTo>
                    <a:pt x="7385" y="3956"/>
                  </a:lnTo>
                  <a:cubicBezTo>
                    <a:pt x="7386" y="3954"/>
                    <a:pt x="7392" y="3953"/>
                    <a:pt x="7406" y="3953"/>
                  </a:cubicBezTo>
                  <a:close/>
                  <a:moveTo>
                    <a:pt x="7385" y="3956"/>
                  </a:moveTo>
                  <a:lnTo>
                    <a:pt x="7385" y="3956"/>
                  </a:lnTo>
                  <a:cubicBezTo>
                    <a:pt x="7383" y="3957"/>
                    <a:pt x="7387" y="3959"/>
                    <a:pt x="7390" y="3961"/>
                  </a:cubicBezTo>
                  <a:lnTo>
                    <a:pt x="7390" y="3961"/>
                  </a:lnTo>
                  <a:lnTo>
                    <a:pt x="7385" y="3956"/>
                  </a:lnTo>
                  <a:close/>
                  <a:moveTo>
                    <a:pt x="7390" y="3961"/>
                  </a:moveTo>
                  <a:lnTo>
                    <a:pt x="7394" y="3965"/>
                  </a:lnTo>
                  <a:cubicBezTo>
                    <a:pt x="7399" y="3965"/>
                    <a:pt x="7394" y="3963"/>
                    <a:pt x="7390" y="3961"/>
                  </a:cubicBezTo>
                  <a:close/>
                  <a:moveTo>
                    <a:pt x="4822" y="4048"/>
                  </a:moveTo>
                  <a:cubicBezTo>
                    <a:pt x="4821" y="4051"/>
                    <a:pt x="4820" y="4054"/>
                    <a:pt x="4820" y="4055"/>
                  </a:cubicBezTo>
                  <a:lnTo>
                    <a:pt x="4820" y="4055"/>
                  </a:lnTo>
                  <a:cubicBezTo>
                    <a:pt x="4821" y="4053"/>
                    <a:pt x="4822" y="4051"/>
                    <a:pt x="4822" y="4048"/>
                  </a:cubicBezTo>
                  <a:close/>
                  <a:moveTo>
                    <a:pt x="5904" y="7189"/>
                  </a:moveTo>
                  <a:lnTo>
                    <a:pt x="5904" y="7189"/>
                  </a:lnTo>
                  <a:cubicBezTo>
                    <a:pt x="5904" y="7190"/>
                    <a:pt x="5905" y="7191"/>
                    <a:pt x="5906" y="7192"/>
                  </a:cubicBezTo>
                  <a:cubicBezTo>
                    <a:pt x="5910" y="7194"/>
                    <a:pt x="5915" y="7195"/>
                    <a:pt x="5919" y="7196"/>
                  </a:cubicBezTo>
                  <a:lnTo>
                    <a:pt x="5919" y="7196"/>
                  </a:lnTo>
                  <a:cubicBezTo>
                    <a:pt x="5914" y="7193"/>
                    <a:pt x="5909" y="7191"/>
                    <a:pt x="5904" y="7189"/>
                  </a:cubicBezTo>
                  <a:close/>
                  <a:moveTo>
                    <a:pt x="822" y="7215"/>
                  </a:moveTo>
                  <a:cubicBezTo>
                    <a:pt x="824" y="7218"/>
                    <a:pt x="826" y="7220"/>
                    <a:pt x="828" y="7222"/>
                  </a:cubicBezTo>
                  <a:lnTo>
                    <a:pt x="828" y="7222"/>
                  </a:lnTo>
                  <a:cubicBezTo>
                    <a:pt x="827" y="7220"/>
                    <a:pt x="825" y="7217"/>
                    <a:pt x="822" y="7215"/>
                  </a:cubicBezTo>
                  <a:close/>
                  <a:moveTo>
                    <a:pt x="5919" y="7196"/>
                  </a:moveTo>
                  <a:cubicBezTo>
                    <a:pt x="5940" y="7207"/>
                    <a:pt x="5958" y="7220"/>
                    <a:pt x="5965" y="7239"/>
                  </a:cubicBezTo>
                  <a:cubicBezTo>
                    <a:pt x="5965" y="7200"/>
                    <a:pt x="5941" y="7201"/>
                    <a:pt x="5919" y="7196"/>
                  </a:cubicBezTo>
                  <a:close/>
                  <a:moveTo>
                    <a:pt x="4370" y="7358"/>
                  </a:moveTo>
                  <a:cubicBezTo>
                    <a:pt x="4370" y="7358"/>
                    <a:pt x="4370" y="7358"/>
                    <a:pt x="4370" y="7358"/>
                  </a:cubicBezTo>
                  <a:cubicBezTo>
                    <a:pt x="4370" y="7358"/>
                    <a:pt x="4370" y="7358"/>
                    <a:pt x="4370" y="7358"/>
                  </a:cubicBezTo>
                  <a:close/>
                  <a:moveTo>
                    <a:pt x="4458" y="8155"/>
                  </a:moveTo>
                  <a:cubicBezTo>
                    <a:pt x="4456" y="8155"/>
                    <a:pt x="4454" y="8156"/>
                    <a:pt x="4452" y="8156"/>
                  </a:cubicBezTo>
                  <a:lnTo>
                    <a:pt x="4452" y="8156"/>
                  </a:lnTo>
                  <a:cubicBezTo>
                    <a:pt x="4454" y="8158"/>
                    <a:pt x="4456" y="8159"/>
                    <a:pt x="4459" y="8159"/>
                  </a:cubicBezTo>
                  <a:cubicBezTo>
                    <a:pt x="4461" y="8159"/>
                    <a:pt x="4463" y="8158"/>
                    <a:pt x="4465" y="8156"/>
                  </a:cubicBezTo>
                  <a:cubicBezTo>
                    <a:pt x="4463" y="8155"/>
                    <a:pt x="4460" y="8155"/>
                    <a:pt x="4458" y="8155"/>
                  </a:cubicBezTo>
                  <a:close/>
                  <a:moveTo>
                    <a:pt x="7936" y="8635"/>
                  </a:moveTo>
                  <a:lnTo>
                    <a:pt x="7936" y="8635"/>
                  </a:lnTo>
                  <a:cubicBezTo>
                    <a:pt x="7938" y="8638"/>
                    <a:pt x="7940" y="8641"/>
                    <a:pt x="7942" y="8644"/>
                  </a:cubicBezTo>
                  <a:cubicBezTo>
                    <a:pt x="7939" y="8639"/>
                    <a:pt x="7937" y="8636"/>
                    <a:pt x="7936" y="8635"/>
                  </a:cubicBezTo>
                  <a:close/>
                  <a:moveTo>
                    <a:pt x="4358" y="6525"/>
                  </a:moveTo>
                  <a:cubicBezTo>
                    <a:pt x="4346" y="6584"/>
                    <a:pt x="4537" y="6561"/>
                    <a:pt x="4584" y="6596"/>
                  </a:cubicBezTo>
                  <a:cubicBezTo>
                    <a:pt x="4597" y="6594"/>
                    <a:pt x="4611" y="6593"/>
                    <a:pt x="4628" y="6593"/>
                  </a:cubicBezTo>
                  <a:cubicBezTo>
                    <a:pt x="4708" y="6593"/>
                    <a:pt x="4831" y="6616"/>
                    <a:pt x="4930" y="6656"/>
                  </a:cubicBezTo>
                  <a:cubicBezTo>
                    <a:pt x="4930" y="6668"/>
                    <a:pt x="4977" y="6691"/>
                    <a:pt x="5025" y="6715"/>
                  </a:cubicBezTo>
                  <a:cubicBezTo>
                    <a:pt x="5061" y="6739"/>
                    <a:pt x="5120" y="6763"/>
                    <a:pt x="5156" y="6787"/>
                  </a:cubicBezTo>
                  <a:cubicBezTo>
                    <a:pt x="5251" y="6822"/>
                    <a:pt x="5346" y="6858"/>
                    <a:pt x="5453" y="6918"/>
                  </a:cubicBezTo>
                  <a:cubicBezTo>
                    <a:pt x="5561" y="6965"/>
                    <a:pt x="5668" y="7025"/>
                    <a:pt x="5751" y="7108"/>
                  </a:cubicBezTo>
                  <a:lnTo>
                    <a:pt x="5775" y="7072"/>
                  </a:lnTo>
                  <a:lnTo>
                    <a:pt x="5834" y="7096"/>
                  </a:lnTo>
                  <a:cubicBezTo>
                    <a:pt x="5823" y="7108"/>
                    <a:pt x="5823" y="7120"/>
                    <a:pt x="5811" y="7120"/>
                  </a:cubicBezTo>
                  <a:cubicBezTo>
                    <a:pt x="5818" y="7156"/>
                    <a:pt x="5863" y="7170"/>
                    <a:pt x="5904" y="7189"/>
                  </a:cubicBezTo>
                  <a:lnTo>
                    <a:pt x="5904" y="7189"/>
                  </a:lnTo>
                  <a:cubicBezTo>
                    <a:pt x="5888" y="7165"/>
                    <a:pt x="5899" y="7151"/>
                    <a:pt x="5918" y="7151"/>
                  </a:cubicBezTo>
                  <a:cubicBezTo>
                    <a:pt x="5936" y="7151"/>
                    <a:pt x="5960" y="7163"/>
                    <a:pt x="5977" y="7192"/>
                  </a:cubicBezTo>
                  <a:lnTo>
                    <a:pt x="5977" y="7203"/>
                  </a:lnTo>
                  <a:lnTo>
                    <a:pt x="6025" y="7215"/>
                  </a:lnTo>
                  <a:cubicBezTo>
                    <a:pt x="6001" y="7251"/>
                    <a:pt x="6025" y="7287"/>
                    <a:pt x="6013" y="7311"/>
                  </a:cubicBezTo>
                  <a:cubicBezTo>
                    <a:pt x="6168" y="7442"/>
                    <a:pt x="6323" y="7501"/>
                    <a:pt x="6454" y="7680"/>
                  </a:cubicBezTo>
                  <a:cubicBezTo>
                    <a:pt x="6406" y="7680"/>
                    <a:pt x="6561" y="7787"/>
                    <a:pt x="6477" y="7799"/>
                  </a:cubicBezTo>
                  <a:cubicBezTo>
                    <a:pt x="6502" y="7815"/>
                    <a:pt x="6518" y="7822"/>
                    <a:pt x="6527" y="7822"/>
                  </a:cubicBezTo>
                  <a:cubicBezTo>
                    <a:pt x="6557" y="7822"/>
                    <a:pt x="6533" y="7762"/>
                    <a:pt x="6575" y="7762"/>
                  </a:cubicBezTo>
                  <a:cubicBezTo>
                    <a:pt x="6578" y="7762"/>
                    <a:pt x="6581" y="7762"/>
                    <a:pt x="6585" y="7763"/>
                  </a:cubicBezTo>
                  <a:cubicBezTo>
                    <a:pt x="6608" y="7787"/>
                    <a:pt x="6644" y="7811"/>
                    <a:pt x="6620" y="7823"/>
                  </a:cubicBezTo>
                  <a:cubicBezTo>
                    <a:pt x="6610" y="7823"/>
                    <a:pt x="6609" y="7860"/>
                    <a:pt x="6592" y="7860"/>
                  </a:cubicBezTo>
                  <a:cubicBezTo>
                    <a:pt x="6590" y="7860"/>
                    <a:pt x="6587" y="7860"/>
                    <a:pt x="6585" y="7858"/>
                  </a:cubicBezTo>
                  <a:lnTo>
                    <a:pt x="6585" y="7858"/>
                  </a:lnTo>
                  <a:lnTo>
                    <a:pt x="6644" y="7918"/>
                  </a:lnTo>
                  <a:cubicBezTo>
                    <a:pt x="6644" y="7922"/>
                    <a:pt x="6641" y="7923"/>
                    <a:pt x="6638" y="7923"/>
                  </a:cubicBezTo>
                  <a:cubicBezTo>
                    <a:pt x="6631" y="7923"/>
                    <a:pt x="6620" y="7918"/>
                    <a:pt x="6620" y="7918"/>
                  </a:cubicBezTo>
                  <a:lnTo>
                    <a:pt x="6620" y="7918"/>
                  </a:lnTo>
                  <a:cubicBezTo>
                    <a:pt x="6751" y="8025"/>
                    <a:pt x="6739" y="8180"/>
                    <a:pt x="6835" y="8287"/>
                  </a:cubicBezTo>
                  <a:cubicBezTo>
                    <a:pt x="6858" y="8287"/>
                    <a:pt x="6823" y="8227"/>
                    <a:pt x="6847" y="8227"/>
                  </a:cubicBezTo>
                  <a:cubicBezTo>
                    <a:pt x="6942" y="8346"/>
                    <a:pt x="6870" y="8358"/>
                    <a:pt x="6942" y="8466"/>
                  </a:cubicBezTo>
                  <a:lnTo>
                    <a:pt x="6906" y="8454"/>
                  </a:lnTo>
                  <a:lnTo>
                    <a:pt x="6906" y="8454"/>
                  </a:lnTo>
                  <a:cubicBezTo>
                    <a:pt x="6930" y="8489"/>
                    <a:pt x="6966" y="8501"/>
                    <a:pt x="6966" y="8573"/>
                  </a:cubicBezTo>
                  <a:cubicBezTo>
                    <a:pt x="6962" y="8574"/>
                    <a:pt x="6959" y="8574"/>
                    <a:pt x="6957" y="8574"/>
                  </a:cubicBezTo>
                  <a:cubicBezTo>
                    <a:pt x="6928" y="8574"/>
                    <a:pt x="6916" y="8523"/>
                    <a:pt x="6894" y="8501"/>
                  </a:cubicBezTo>
                  <a:lnTo>
                    <a:pt x="6894" y="8501"/>
                  </a:lnTo>
                  <a:cubicBezTo>
                    <a:pt x="6904" y="8532"/>
                    <a:pt x="6932" y="8616"/>
                    <a:pt x="6955" y="8616"/>
                  </a:cubicBezTo>
                  <a:cubicBezTo>
                    <a:pt x="6959" y="8616"/>
                    <a:pt x="6962" y="8613"/>
                    <a:pt x="6966" y="8608"/>
                  </a:cubicBezTo>
                  <a:lnTo>
                    <a:pt x="6966" y="8608"/>
                  </a:lnTo>
                  <a:cubicBezTo>
                    <a:pt x="6989" y="8656"/>
                    <a:pt x="6966" y="8680"/>
                    <a:pt x="6954" y="8716"/>
                  </a:cubicBezTo>
                  <a:cubicBezTo>
                    <a:pt x="6963" y="8716"/>
                    <a:pt x="6972" y="8680"/>
                    <a:pt x="6987" y="8680"/>
                  </a:cubicBezTo>
                  <a:cubicBezTo>
                    <a:pt x="6991" y="8680"/>
                    <a:pt x="6996" y="8683"/>
                    <a:pt x="7001" y="8692"/>
                  </a:cubicBezTo>
                  <a:cubicBezTo>
                    <a:pt x="6989" y="8763"/>
                    <a:pt x="7001" y="8870"/>
                    <a:pt x="7001" y="8954"/>
                  </a:cubicBezTo>
                  <a:lnTo>
                    <a:pt x="6966" y="8954"/>
                  </a:lnTo>
                  <a:cubicBezTo>
                    <a:pt x="7025" y="9025"/>
                    <a:pt x="6930" y="9001"/>
                    <a:pt x="6930" y="9097"/>
                  </a:cubicBezTo>
                  <a:cubicBezTo>
                    <a:pt x="6918" y="9204"/>
                    <a:pt x="6894" y="9335"/>
                    <a:pt x="6835" y="9442"/>
                  </a:cubicBezTo>
                  <a:cubicBezTo>
                    <a:pt x="6775" y="9561"/>
                    <a:pt x="6680" y="9656"/>
                    <a:pt x="6585" y="9716"/>
                  </a:cubicBezTo>
                  <a:cubicBezTo>
                    <a:pt x="6585" y="9751"/>
                    <a:pt x="6561" y="9775"/>
                    <a:pt x="6537" y="9799"/>
                  </a:cubicBezTo>
                  <a:cubicBezTo>
                    <a:pt x="6501" y="9823"/>
                    <a:pt x="6477" y="9847"/>
                    <a:pt x="6442" y="9859"/>
                  </a:cubicBezTo>
                  <a:lnTo>
                    <a:pt x="6406" y="9799"/>
                  </a:lnTo>
                  <a:cubicBezTo>
                    <a:pt x="6406" y="9799"/>
                    <a:pt x="6368" y="9837"/>
                    <a:pt x="6360" y="9837"/>
                  </a:cubicBezTo>
                  <a:cubicBezTo>
                    <a:pt x="6359" y="9837"/>
                    <a:pt x="6358" y="9836"/>
                    <a:pt x="6358" y="9835"/>
                  </a:cubicBezTo>
                  <a:cubicBezTo>
                    <a:pt x="6335" y="9823"/>
                    <a:pt x="6394" y="9811"/>
                    <a:pt x="6346" y="9799"/>
                  </a:cubicBezTo>
                  <a:lnTo>
                    <a:pt x="6346" y="9799"/>
                  </a:lnTo>
                  <a:lnTo>
                    <a:pt x="6335" y="9847"/>
                  </a:lnTo>
                  <a:cubicBezTo>
                    <a:pt x="6335" y="9823"/>
                    <a:pt x="6192" y="9859"/>
                    <a:pt x="6275" y="9799"/>
                  </a:cubicBezTo>
                  <a:lnTo>
                    <a:pt x="6275" y="9799"/>
                  </a:lnTo>
                  <a:cubicBezTo>
                    <a:pt x="6275" y="9799"/>
                    <a:pt x="6215" y="9799"/>
                    <a:pt x="6168" y="9811"/>
                  </a:cubicBezTo>
                  <a:lnTo>
                    <a:pt x="6061" y="9811"/>
                  </a:lnTo>
                  <a:cubicBezTo>
                    <a:pt x="6055" y="9810"/>
                    <a:pt x="6050" y="9809"/>
                    <a:pt x="6046" y="9809"/>
                  </a:cubicBezTo>
                  <a:cubicBezTo>
                    <a:pt x="6013" y="9809"/>
                    <a:pt x="6016" y="9840"/>
                    <a:pt x="5989" y="9840"/>
                  </a:cubicBezTo>
                  <a:cubicBezTo>
                    <a:pt x="5983" y="9840"/>
                    <a:pt x="5976" y="9839"/>
                    <a:pt x="5965" y="9835"/>
                  </a:cubicBezTo>
                  <a:cubicBezTo>
                    <a:pt x="5954" y="9811"/>
                    <a:pt x="5989" y="9823"/>
                    <a:pt x="5989" y="9799"/>
                  </a:cubicBezTo>
                  <a:cubicBezTo>
                    <a:pt x="5956" y="9781"/>
                    <a:pt x="5925" y="9775"/>
                    <a:pt x="5897" y="9775"/>
                  </a:cubicBezTo>
                  <a:cubicBezTo>
                    <a:pt x="5832" y="9775"/>
                    <a:pt x="5777" y="9808"/>
                    <a:pt x="5714" y="9808"/>
                  </a:cubicBezTo>
                  <a:cubicBezTo>
                    <a:pt x="5678" y="9808"/>
                    <a:pt x="5640" y="9797"/>
                    <a:pt x="5596" y="9763"/>
                  </a:cubicBezTo>
                  <a:lnTo>
                    <a:pt x="5620" y="9763"/>
                  </a:lnTo>
                  <a:cubicBezTo>
                    <a:pt x="5584" y="9763"/>
                    <a:pt x="5525" y="9739"/>
                    <a:pt x="5525" y="9739"/>
                  </a:cubicBezTo>
                  <a:lnTo>
                    <a:pt x="5525" y="9739"/>
                  </a:lnTo>
                  <a:cubicBezTo>
                    <a:pt x="5517" y="9764"/>
                    <a:pt x="5520" y="9770"/>
                    <a:pt x="5528" y="9770"/>
                  </a:cubicBezTo>
                  <a:cubicBezTo>
                    <a:pt x="5537" y="9770"/>
                    <a:pt x="5551" y="9764"/>
                    <a:pt x="5565" y="9764"/>
                  </a:cubicBezTo>
                  <a:cubicBezTo>
                    <a:pt x="5577" y="9764"/>
                    <a:pt x="5589" y="9769"/>
                    <a:pt x="5596" y="9787"/>
                  </a:cubicBezTo>
                  <a:cubicBezTo>
                    <a:pt x="5588" y="9803"/>
                    <a:pt x="5578" y="9807"/>
                    <a:pt x="5566" y="9807"/>
                  </a:cubicBezTo>
                  <a:cubicBezTo>
                    <a:pt x="5555" y="9807"/>
                    <a:pt x="5543" y="9803"/>
                    <a:pt x="5531" y="9803"/>
                  </a:cubicBezTo>
                  <a:cubicBezTo>
                    <a:pt x="5520" y="9803"/>
                    <a:pt x="5509" y="9807"/>
                    <a:pt x="5501" y="9823"/>
                  </a:cubicBezTo>
                  <a:cubicBezTo>
                    <a:pt x="5465" y="9775"/>
                    <a:pt x="5430" y="9787"/>
                    <a:pt x="5394" y="9763"/>
                  </a:cubicBezTo>
                  <a:cubicBezTo>
                    <a:pt x="5358" y="9704"/>
                    <a:pt x="5263" y="9644"/>
                    <a:pt x="5251" y="9573"/>
                  </a:cubicBezTo>
                  <a:cubicBezTo>
                    <a:pt x="5215" y="9573"/>
                    <a:pt x="5156" y="9573"/>
                    <a:pt x="5096" y="9525"/>
                  </a:cubicBezTo>
                  <a:cubicBezTo>
                    <a:pt x="5084" y="9454"/>
                    <a:pt x="5132" y="9501"/>
                    <a:pt x="5096" y="9430"/>
                  </a:cubicBezTo>
                  <a:lnTo>
                    <a:pt x="5096" y="9430"/>
                  </a:lnTo>
                  <a:lnTo>
                    <a:pt x="5061" y="9442"/>
                  </a:lnTo>
                  <a:cubicBezTo>
                    <a:pt x="5025" y="9394"/>
                    <a:pt x="5037" y="9394"/>
                    <a:pt x="5061" y="9382"/>
                  </a:cubicBezTo>
                  <a:cubicBezTo>
                    <a:pt x="5013" y="9335"/>
                    <a:pt x="4989" y="9370"/>
                    <a:pt x="4953" y="9287"/>
                  </a:cubicBezTo>
                  <a:lnTo>
                    <a:pt x="4953" y="9287"/>
                  </a:lnTo>
                  <a:lnTo>
                    <a:pt x="5001" y="9311"/>
                  </a:lnTo>
                  <a:cubicBezTo>
                    <a:pt x="4953" y="9263"/>
                    <a:pt x="4942" y="9239"/>
                    <a:pt x="4906" y="9168"/>
                  </a:cubicBezTo>
                  <a:cubicBezTo>
                    <a:pt x="4907" y="9166"/>
                    <a:pt x="4909" y="9166"/>
                    <a:pt x="4911" y="9166"/>
                  </a:cubicBezTo>
                  <a:cubicBezTo>
                    <a:pt x="4924" y="9166"/>
                    <a:pt x="4942" y="9195"/>
                    <a:pt x="4942" y="9216"/>
                  </a:cubicBezTo>
                  <a:cubicBezTo>
                    <a:pt x="4965" y="9144"/>
                    <a:pt x="4882" y="9156"/>
                    <a:pt x="4870" y="9132"/>
                  </a:cubicBezTo>
                  <a:lnTo>
                    <a:pt x="4870" y="9132"/>
                  </a:lnTo>
                  <a:cubicBezTo>
                    <a:pt x="4870" y="9143"/>
                    <a:pt x="4890" y="9193"/>
                    <a:pt x="4857" y="9193"/>
                  </a:cubicBezTo>
                  <a:cubicBezTo>
                    <a:pt x="4854" y="9193"/>
                    <a:pt x="4851" y="9193"/>
                    <a:pt x="4846" y="9192"/>
                  </a:cubicBezTo>
                  <a:cubicBezTo>
                    <a:pt x="4834" y="9144"/>
                    <a:pt x="4763" y="9132"/>
                    <a:pt x="4775" y="9085"/>
                  </a:cubicBezTo>
                  <a:lnTo>
                    <a:pt x="4775" y="9085"/>
                  </a:lnTo>
                  <a:lnTo>
                    <a:pt x="4834" y="9108"/>
                  </a:lnTo>
                  <a:cubicBezTo>
                    <a:pt x="4763" y="9037"/>
                    <a:pt x="4763" y="9085"/>
                    <a:pt x="4727" y="8989"/>
                  </a:cubicBezTo>
                  <a:cubicBezTo>
                    <a:pt x="4739" y="8989"/>
                    <a:pt x="4739" y="8977"/>
                    <a:pt x="4751" y="8977"/>
                  </a:cubicBezTo>
                  <a:cubicBezTo>
                    <a:pt x="4680" y="8942"/>
                    <a:pt x="4668" y="8847"/>
                    <a:pt x="4632" y="8751"/>
                  </a:cubicBezTo>
                  <a:cubicBezTo>
                    <a:pt x="4608" y="8727"/>
                    <a:pt x="4584" y="8716"/>
                    <a:pt x="4584" y="8692"/>
                  </a:cubicBezTo>
                  <a:cubicBezTo>
                    <a:pt x="4584" y="8751"/>
                    <a:pt x="4572" y="8751"/>
                    <a:pt x="4549" y="8763"/>
                  </a:cubicBezTo>
                  <a:cubicBezTo>
                    <a:pt x="4572" y="8668"/>
                    <a:pt x="4441" y="8680"/>
                    <a:pt x="4430" y="8537"/>
                  </a:cubicBezTo>
                  <a:cubicBezTo>
                    <a:pt x="4441" y="8537"/>
                    <a:pt x="4477" y="8561"/>
                    <a:pt x="4477" y="8596"/>
                  </a:cubicBezTo>
                  <a:cubicBezTo>
                    <a:pt x="4537" y="8620"/>
                    <a:pt x="4584" y="8608"/>
                    <a:pt x="4632" y="8668"/>
                  </a:cubicBezTo>
                  <a:cubicBezTo>
                    <a:pt x="4608" y="8632"/>
                    <a:pt x="4584" y="8585"/>
                    <a:pt x="4608" y="8585"/>
                  </a:cubicBezTo>
                  <a:lnTo>
                    <a:pt x="4549" y="8585"/>
                  </a:lnTo>
                  <a:cubicBezTo>
                    <a:pt x="4537" y="8561"/>
                    <a:pt x="4537" y="8537"/>
                    <a:pt x="4525" y="8513"/>
                  </a:cubicBezTo>
                  <a:cubicBezTo>
                    <a:pt x="4498" y="8513"/>
                    <a:pt x="4498" y="8558"/>
                    <a:pt x="4481" y="8558"/>
                  </a:cubicBezTo>
                  <a:cubicBezTo>
                    <a:pt x="4474" y="8558"/>
                    <a:pt x="4466" y="8553"/>
                    <a:pt x="4453" y="8537"/>
                  </a:cubicBezTo>
                  <a:cubicBezTo>
                    <a:pt x="4429" y="8489"/>
                    <a:pt x="4454" y="8479"/>
                    <a:pt x="4465" y="8477"/>
                  </a:cubicBezTo>
                  <a:lnTo>
                    <a:pt x="4465" y="8477"/>
                  </a:lnTo>
                  <a:cubicBezTo>
                    <a:pt x="4465" y="8477"/>
                    <a:pt x="4465" y="8477"/>
                    <a:pt x="4465" y="8477"/>
                  </a:cubicBezTo>
                  <a:cubicBezTo>
                    <a:pt x="4471" y="8477"/>
                    <a:pt x="4471" y="8477"/>
                    <a:pt x="4468" y="8477"/>
                  </a:cubicBezTo>
                  <a:cubicBezTo>
                    <a:pt x="4468" y="8477"/>
                    <a:pt x="4466" y="8477"/>
                    <a:pt x="4465" y="8477"/>
                  </a:cubicBezTo>
                  <a:lnTo>
                    <a:pt x="4465" y="8477"/>
                  </a:lnTo>
                  <a:cubicBezTo>
                    <a:pt x="4418" y="8382"/>
                    <a:pt x="4394" y="8453"/>
                    <a:pt x="4382" y="8346"/>
                  </a:cubicBezTo>
                  <a:lnTo>
                    <a:pt x="4382" y="8346"/>
                  </a:lnTo>
                  <a:cubicBezTo>
                    <a:pt x="4394" y="8358"/>
                    <a:pt x="4406" y="8370"/>
                    <a:pt x="4406" y="8382"/>
                  </a:cubicBezTo>
                  <a:cubicBezTo>
                    <a:pt x="4406" y="8311"/>
                    <a:pt x="4358" y="8215"/>
                    <a:pt x="4406" y="8180"/>
                  </a:cubicBezTo>
                  <a:cubicBezTo>
                    <a:pt x="4430" y="8180"/>
                    <a:pt x="4441" y="8180"/>
                    <a:pt x="4441" y="8215"/>
                  </a:cubicBezTo>
                  <a:lnTo>
                    <a:pt x="4430" y="8215"/>
                  </a:lnTo>
                  <a:cubicBezTo>
                    <a:pt x="4443" y="8227"/>
                    <a:pt x="4450" y="8231"/>
                    <a:pt x="4454" y="8231"/>
                  </a:cubicBezTo>
                  <a:cubicBezTo>
                    <a:pt x="4469" y="8231"/>
                    <a:pt x="4428" y="8165"/>
                    <a:pt x="4452" y="8156"/>
                  </a:cubicBezTo>
                  <a:lnTo>
                    <a:pt x="4452" y="8156"/>
                  </a:lnTo>
                  <a:cubicBezTo>
                    <a:pt x="4437" y="8139"/>
                    <a:pt x="4427" y="8063"/>
                    <a:pt x="4418" y="8025"/>
                  </a:cubicBezTo>
                  <a:lnTo>
                    <a:pt x="4382" y="8049"/>
                  </a:lnTo>
                  <a:cubicBezTo>
                    <a:pt x="4239" y="7918"/>
                    <a:pt x="4453" y="8049"/>
                    <a:pt x="4418" y="7906"/>
                  </a:cubicBezTo>
                  <a:cubicBezTo>
                    <a:pt x="4407" y="7879"/>
                    <a:pt x="4402" y="7870"/>
                    <a:pt x="4399" y="7870"/>
                  </a:cubicBezTo>
                  <a:cubicBezTo>
                    <a:pt x="4394" y="7870"/>
                    <a:pt x="4396" y="7898"/>
                    <a:pt x="4391" y="7898"/>
                  </a:cubicBezTo>
                  <a:cubicBezTo>
                    <a:pt x="4390" y="7898"/>
                    <a:pt x="4387" y="7894"/>
                    <a:pt x="4382" y="7882"/>
                  </a:cubicBezTo>
                  <a:cubicBezTo>
                    <a:pt x="4382" y="7823"/>
                    <a:pt x="4418" y="7787"/>
                    <a:pt x="4394" y="7704"/>
                  </a:cubicBezTo>
                  <a:cubicBezTo>
                    <a:pt x="4406" y="7668"/>
                    <a:pt x="4418" y="7620"/>
                    <a:pt x="4465" y="7608"/>
                  </a:cubicBezTo>
                  <a:cubicBezTo>
                    <a:pt x="4441" y="7561"/>
                    <a:pt x="4465" y="7442"/>
                    <a:pt x="4430" y="7406"/>
                  </a:cubicBezTo>
                  <a:lnTo>
                    <a:pt x="4430" y="7406"/>
                  </a:lnTo>
                  <a:cubicBezTo>
                    <a:pt x="4382" y="7513"/>
                    <a:pt x="4477" y="7501"/>
                    <a:pt x="4430" y="7620"/>
                  </a:cubicBezTo>
                  <a:lnTo>
                    <a:pt x="4382" y="7596"/>
                  </a:lnTo>
                  <a:cubicBezTo>
                    <a:pt x="4382" y="7549"/>
                    <a:pt x="4370" y="7501"/>
                    <a:pt x="4370" y="7465"/>
                  </a:cubicBezTo>
                  <a:cubicBezTo>
                    <a:pt x="4370" y="7418"/>
                    <a:pt x="4370" y="7382"/>
                    <a:pt x="4370" y="7358"/>
                  </a:cubicBezTo>
                  <a:cubicBezTo>
                    <a:pt x="4370" y="7370"/>
                    <a:pt x="4358" y="7370"/>
                    <a:pt x="4346" y="7370"/>
                  </a:cubicBezTo>
                  <a:cubicBezTo>
                    <a:pt x="4334" y="7251"/>
                    <a:pt x="4299" y="7215"/>
                    <a:pt x="4310" y="7108"/>
                  </a:cubicBezTo>
                  <a:cubicBezTo>
                    <a:pt x="4314" y="7107"/>
                    <a:pt x="4316" y="7107"/>
                    <a:pt x="4319" y="7107"/>
                  </a:cubicBezTo>
                  <a:cubicBezTo>
                    <a:pt x="4346" y="7107"/>
                    <a:pt x="4346" y="7160"/>
                    <a:pt x="4346" y="7203"/>
                  </a:cubicBezTo>
                  <a:cubicBezTo>
                    <a:pt x="4382" y="7132"/>
                    <a:pt x="4346" y="7132"/>
                    <a:pt x="4370" y="7013"/>
                  </a:cubicBezTo>
                  <a:cubicBezTo>
                    <a:pt x="4394" y="7013"/>
                    <a:pt x="4358" y="7096"/>
                    <a:pt x="4394" y="7108"/>
                  </a:cubicBezTo>
                  <a:lnTo>
                    <a:pt x="4382" y="6989"/>
                  </a:lnTo>
                  <a:lnTo>
                    <a:pt x="4394" y="6989"/>
                  </a:lnTo>
                  <a:cubicBezTo>
                    <a:pt x="4346" y="6965"/>
                    <a:pt x="4418" y="6894"/>
                    <a:pt x="4406" y="6811"/>
                  </a:cubicBezTo>
                  <a:cubicBezTo>
                    <a:pt x="4430" y="6668"/>
                    <a:pt x="4382" y="6608"/>
                    <a:pt x="4346" y="6525"/>
                  </a:cubicBezTo>
                  <a:close/>
                  <a:moveTo>
                    <a:pt x="4549" y="10049"/>
                  </a:moveTo>
                  <a:lnTo>
                    <a:pt x="4558" y="10054"/>
                  </a:lnTo>
                  <a:lnTo>
                    <a:pt x="4558" y="10054"/>
                  </a:lnTo>
                  <a:cubicBezTo>
                    <a:pt x="4555" y="10052"/>
                    <a:pt x="4552" y="10050"/>
                    <a:pt x="4549" y="10049"/>
                  </a:cubicBezTo>
                  <a:close/>
                  <a:moveTo>
                    <a:pt x="1108" y="11797"/>
                  </a:moveTo>
                  <a:lnTo>
                    <a:pt x="1108" y="11797"/>
                  </a:lnTo>
                  <a:cubicBezTo>
                    <a:pt x="1108" y="11798"/>
                    <a:pt x="1108" y="11798"/>
                    <a:pt x="1108" y="11799"/>
                  </a:cubicBezTo>
                  <a:cubicBezTo>
                    <a:pt x="1112" y="11803"/>
                    <a:pt x="1114" y="11805"/>
                    <a:pt x="1114" y="11805"/>
                  </a:cubicBezTo>
                  <a:cubicBezTo>
                    <a:pt x="1115" y="11805"/>
                    <a:pt x="1112" y="11801"/>
                    <a:pt x="1108" y="11797"/>
                  </a:cubicBezTo>
                  <a:close/>
                  <a:moveTo>
                    <a:pt x="1249" y="12368"/>
                  </a:moveTo>
                  <a:lnTo>
                    <a:pt x="1249" y="12368"/>
                  </a:lnTo>
                  <a:cubicBezTo>
                    <a:pt x="1250" y="12369"/>
                    <a:pt x="1250" y="12370"/>
                    <a:pt x="1251" y="12371"/>
                  </a:cubicBezTo>
                  <a:cubicBezTo>
                    <a:pt x="1255" y="12376"/>
                    <a:pt x="1259" y="12380"/>
                    <a:pt x="1262" y="12383"/>
                  </a:cubicBezTo>
                  <a:lnTo>
                    <a:pt x="1262" y="12383"/>
                  </a:lnTo>
                  <a:cubicBezTo>
                    <a:pt x="1257" y="12378"/>
                    <a:pt x="1253" y="12373"/>
                    <a:pt x="1249" y="12368"/>
                  </a:cubicBezTo>
                  <a:close/>
                  <a:moveTo>
                    <a:pt x="1281" y="12363"/>
                  </a:moveTo>
                  <a:cubicBezTo>
                    <a:pt x="1278" y="12363"/>
                    <a:pt x="1280" y="12387"/>
                    <a:pt x="1271" y="12387"/>
                  </a:cubicBezTo>
                  <a:cubicBezTo>
                    <a:pt x="1268" y="12387"/>
                    <a:pt x="1265" y="12386"/>
                    <a:pt x="1262" y="12383"/>
                  </a:cubicBezTo>
                  <a:lnTo>
                    <a:pt x="1262" y="12383"/>
                  </a:lnTo>
                  <a:cubicBezTo>
                    <a:pt x="1281" y="12403"/>
                    <a:pt x="1301" y="12417"/>
                    <a:pt x="1305" y="12417"/>
                  </a:cubicBezTo>
                  <a:cubicBezTo>
                    <a:pt x="1307" y="12417"/>
                    <a:pt x="1306" y="12414"/>
                    <a:pt x="1298" y="12406"/>
                  </a:cubicBezTo>
                  <a:cubicBezTo>
                    <a:pt x="1287" y="12373"/>
                    <a:pt x="1283" y="12363"/>
                    <a:pt x="1281" y="12363"/>
                  </a:cubicBezTo>
                  <a:close/>
                  <a:moveTo>
                    <a:pt x="1453" y="12668"/>
                  </a:moveTo>
                  <a:cubicBezTo>
                    <a:pt x="1449" y="12669"/>
                    <a:pt x="1446" y="12671"/>
                    <a:pt x="1444" y="12672"/>
                  </a:cubicBezTo>
                  <a:lnTo>
                    <a:pt x="1444" y="12672"/>
                  </a:lnTo>
                  <a:lnTo>
                    <a:pt x="1453" y="12668"/>
                  </a:lnTo>
                  <a:close/>
                  <a:moveTo>
                    <a:pt x="1461" y="12707"/>
                  </a:moveTo>
                  <a:lnTo>
                    <a:pt x="1477" y="12728"/>
                  </a:lnTo>
                  <a:cubicBezTo>
                    <a:pt x="1487" y="12728"/>
                    <a:pt x="1475" y="12719"/>
                    <a:pt x="1461" y="12707"/>
                  </a:cubicBezTo>
                  <a:close/>
                  <a:moveTo>
                    <a:pt x="8466" y="0"/>
                  </a:moveTo>
                  <a:lnTo>
                    <a:pt x="8466" y="24"/>
                  </a:lnTo>
                  <a:lnTo>
                    <a:pt x="8478" y="48"/>
                  </a:lnTo>
                  <a:cubicBezTo>
                    <a:pt x="8454" y="36"/>
                    <a:pt x="8442" y="12"/>
                    <a:pt x="8430" y="12"/>
                  </a:cubicBezTo>
                  <a:lnTo>
                    <a:pt x="8454" y="48"/>
                  </a:lnTo>
                  <a:lnTo>
                    <a:pt x="8430" y="36"/>
                  </a:lnTo>
                  <a:lnTo>
                    <a:pt x="8430" y="36"/>
                  </a:lnTo>
                  <a:cubicBezTo>
                    <a:pt x="8442" y="48"/>
                    <a:pt x="8442" y="60"/>
                    <a:pt x="8442" y="60"/>
                  </a:cubicBezTo>
                  <a:lnTo>
                    <a:pt x="8430" y="72"/>
                  </a:lnTo>
                  <a:cubicBezTo>
                    <a:pt x="8430" y="36"/>
                    <a:pt x="8418" y="60"/>
                    <a:pt x="8406" y="36"/>
                  </a:cubicBezTo>
                  <a:cubicBezTo>
                    <a:pt x="8406" y="36"/>
                    <a:pt x="8406" y="36"/>
                    <a:pt x="8394" y="60"/>
                  </a:cubicBezTo>
                  <a:lnTo>
                    <a:pt x="8418" y="72"/>
                  </a:lnTo>
                  <a:cubicBezTo>
                    <a:pt x="8415" y="80"/>
                    <a:pt x="8412" y="83"/>
                    <a:pt x="8408" y="83"/>
                  </a:cubicBezTo>
                  <a:cubicBezTo>
                    <a:pt x="8403" y="83"/>
                    <a:pt x="8397" y="77"/>
                    <a:pt x="8391" y="69"/>
                  </a:cubicBezTo>
                  <a:lnTo>
                    <a:pt x="8391" y="69"/>
                  </a:lnTo>
                  <a:cubicBezTo>
                    <a:pt x="8392" y="70"/>
                    <a:pt x="8393" y="71"/>
                    <a:pt x="8394" y="72"/>
                  </a:cubicBezTo>
                  <a:lnTo>
                    <a:pt x="8388" y="66"/>
                  </a:lnTo>
                  <a:lnTo>
                    <a:pt x="8388" y="66"/>
                  </a:lnTo>
                  <a:cubicBezTo>
                    <a:pt x="8389" y="67"/>
                    <a:pt x="8390" y="68"/>
                    <a:pt x="8391" y="69"/>
                  </a:cubicBezTo>
                  <a:lnTo>
                    <a:pt x="8391" y="69"/>
                  </a:lnTo>
                  <a:cubicBezTo>
                    <a:pt x="8384" y="65"/>
                    <a:pt x="8379" y="63"/>
                    <a:pt x="8376" y="63"/>
                  </a:cubicBezTo>
                  <a:cubicBezTo>
                    <a:pt x="8359" y="63"/>
                    <a:pt x="8373" y="109"/>
                    <a:pt x="8353" y="109"/>
                  </a:cubicBezTo>
                  <a:cubicBezTo>
                    <a:pt x="8351" y="109"/>
                    <a:pt x="8349" y="108"/>
                    <a:pt x="8347" y="107"/>
                  </a:cubicBezTo>
                  <a:cubicBezTo>
                    <a:pt x="8347" y="100"/>
                    <a:pt x="8338" y="85"/>
                    <a:pt x="8334" y="76"/>
                  </a:cubicBezTo>
                  <a:lnTo>
                    <a:pt x="8334" y="76"/>
                  </a:lnTo>
                  <a:cubicBezTo>
                    <a:pt x="8330" y="87"/>
                    <a:pt x="8312" y="100"/>
                    <a:pt x="8323" y="131"/>
                  </a:cubicBezTo>
                  <a:cubicBezTo>
                    <a:pt x="8287" y="95"/>
                    <a:pt x="8275" y="84"/>
                    <a:pt x="8251" y="72"/>
                  </a:cubicBezTo>
                  <a:lnTo>
                    <a:pt x="8251" y="72"/>
                  </a:lnTo>
                  <a:cubicBezTo>
                    <a:pt x="8251" y="84"/>
                    <a:pt x="8251" y="84"/>
                    <a:pt x="8263" y="107"/>
                  </a:cubicBezTo>
                  <a:cubicBezTo>
                    <a:pt x="8247" y="107"/>
                    <a:pt x="8242" y="118"/>
                    <a:pt x="8233" y="118"/>
                  </a:cubicBezTo>
                  <a:cubicBezTo>
                    <a:pt x="8229" y="118"/>
                    <a:pt x="8224" y="115"/>
                    <a:pt x="8216" y="107"/>
                  </a:cubicBezTo>
                  <a:lnTo>
                    <a:pt x="8216" y="107"/>
                  </a:lnTo>
                  <a:cubicBezTo>
                    <a:pt x="8228" y="119"/>
                    <a:pt x="8228" y="119"/>
                    <a:pt x="8225" y="119"/>
                  </a:cubicBezTo>
                  <a:cubicBezTo>
                    <a:pt x="8223" y="119"/>
                    <a:pt x="8219" y="119"/>
                    <a:pt x="8217" y="123"/>
                  </a:cubicBezTo>
                  <a:lnTo>
                    <a:pt x="8217" y="123"/>
                  </a:lnTo>
                  <a:lnTo>
                    <a:pt x="8216" y="119"/>
                  </a:lnTo>
                  <a:lnTo>
                    <a:pt x="8216" y="131"/>
                  </a:lnTo>
                  <a:cubicBezTo>
                    <a:pt x="8216" y="127"/>
                    <a:pt x="8216" y="124"/>
                    <a:pt x="8217" y="123"/>
                  </a:cubicBezTo>
                  <a:lnTo>
                    <a:pt x="8217" y="123"/>
                  </a:lnTo>
                  <a:lnTo>
                    <a:pt x="8228" y="143"/>
                  </a:lnTo>
                  <a:cubicBezTo>
                    <a:pt x="8216" y="134"/>
                    <a:pt x="8209" y="131"/>
                    <a:pt x="8205" y="131"/>
                  </a:cubicBezTo>
                  <a:cubicBezTo>
                    <a:pt x="8191" y="131"/>
                    <a:pt x="8206" y="167"/>
                    <a:pt x="8197" y="167"/>
                  </a:cubicBezTo>
                  <a:cubicBezTo>
                    <a:pt x="8194" y="167"/>
                    <a:pt x="8189" y="164"/>
                    <a:pt x="8180" y="155"/>
                  </a:cubicBezTo>
                  <a:lnTo>
                    <a:pt x="8168" y="143"/>
                  </a:lnTo>
                  <a:lnTo>
                    <a:pt x="8168" y="155"/>
                  </a:lnTo>
                  <a:cubicBezTo>
                    <a:pt x="8168" y="143"/>
                    <a:pt x="8156" y="143"/>
                    <a:pt x="8156" y="119"/>
                  </a:cubicBezTo>
                  <a:lnTo>
                    <a:pt x="8120" y="131"/>
                  </a:lnTo>
                  <a:lnTo>
                    <a:pt x="8132" y="155"/>
                  </a:lnTo>
                  <a:cubicBezTo>
                    <a:pt x="8132" y="155"/>
                    <a:pt x="8141" y="181"/>
                    <a:pt x="8136" y="181"/>
                  </a:cubicBezTo>
                  <a:cubicBezTo>
                    <a:pt x="8135" y="181"/>
                    <a:pt x="8134" y="180"/>
                    <a:pt x="8132" y="179"/>
                  </a:cubicBezTo>
                  <a:cubicBezTo>
                    <a:pt x="8124" y="161"/>
                    <a:pt x="8120" y="157"/>
                    <a:pt x="8117" y="157"/>
                  </a:cubicBezTo>
                  <a:cubicBezTo>
                    <a:pt x="8114" y="157"/>
                    <a:pt x="8113" y="162"/>
                    <a:pt x="8108" y="162"/>
                  </a:cubicBezTo>
                  <a:cubicBezTo>
                    <a:pt x="8106" y="162"/>
                    <a:pt x="8103" y="161"/>
                    <a:pt x="8099" y="157"/>
                  </a:cubicBezTo>
                  <a:lnTo>
                    <a:pt x="8099" y="157"/>
                  </a:lnTo>
                  <a:cubicBezTo>
                    <a:pt x="8101" y="160"/>
                    <a:pt x="8105" y="163"/>
                    <a:pt x="8109" y="167"/>
                  </a:cubicBezTo>
                  <a:cubicBezTo>
                    <a:pt x="8107" y="170"/>
                    <a:pt x="8105" y="172"/>
                    <a:pt x="8102" y="172"/>
                  </a:cubicBezTo>
                  <a:cubicBezTo>
                    <a:pt x="8099" y="172"/>
                    <a:pt x="8096" y="170"/>
                    <a:pt x="8092" y="167"/>
                  </a:cubicBezTo>
                  <a:lnTo>
                    <a:pt x="8092" y="167"/>
                  </a:lnTo>
                  <a:cubicBezTo>
                    <a:pt x="8097" y="179"/>
                    <a:pt x="8097" y="194"/>
                    <a:pt x="8097" y="203"/>
                  </a:cubicBezTo>
                  <a:cubicBezTo>
                    <a:pt x="8097" y="191"/>
                    <a:pt x="8085" y="191"/>
                    <a:pt x="8085" y="179"/>
                  </a:cubicBezTo>
                  <a:cubicBezTo>
                    <a:pt x="8085" y="191"/>
                    <a:pt x="8061" y="191"/>
                    <a:pt x="8061" y="203"/>
                  </a:cubicBezTo>
                  <a:cubicBezTo>
                    <a:pt x="8049" y="203"/>
                    <a:pt x="8037" y="179"/>
                    <a:pt x="8037" y="167"/>
                  </a:cubicBezTo>
                  <a:cubicBezTo>
                    <a:pt x="8037" y="185"/>
                    <a:pt x="8034" y="185"/>
                    <a:pt x="8031" y="185"/>
                  </a:cubicBezTo>
                  <a:cubicBezTo>
                    <a:pt x="8028" y="185"/>
                    <a:pt x="8025" y="185"/>
                    <a:pt x="8025" y="203"/>
                  </a:cubicBezTo>
                  <a:lnTo>
                    <a:pt x="8013" y="191"/>
                  </a:lnTo>
                  <a:lnTo>
                    <a:pt x="8013" y="214"/>
                  </a:lnTo>
                  <a:lnTo>
                    <a:pt x="7990" y="179"/>
                  </a:lnTo>
                  <a:lnTo>
                    <a:pt x="8001" y="203"/>
                  </a:lnTo>
                  <a:cubicBezTo>
                    <a:pt x="8001" y="203"/>
                    <a:pt x="8001" y="218"/>
                    <a:pt x="7995" y="218"/>
                  </a:cubicBezTo>
                  <a:cubicBezTo>
                    <a:pt x="7994" y="218"/>
                    <a:pt x="7992" y="217"/>
                    <a:pt x="7990" y="214"/>
                  </a:cubicBezTo>
                  <a:lnTo>
                    <a:pt x="7978" y="191"/>
                  </a:lnTo>
                  <a:cubicBezTo>
                    <a:pt x="7975" y="196"/>
                    <a:pt x="7971" y="198"/>
                    <a:pt x="7967" y="198"/>
                  </a:cubicBezTo>
                  <a:cubicBezTo>
                    <a:pt x="7958" y="198"/>
                    <a:pt x="7946" y="189"/>
                    <a:pt x="7938" y="189"/>
                  </a:cubicBezTo>
                  <a:cubicBezTo>
                    <a:pt x="7933" y="189"/>
                    <a:pt x="7930" y="192"/>
                    <a:pt x="7930" y="203"/>
                  </a:cubicBezTo>
                  <a:cubicBezTo>
                    <a:pt x="7930" y="203"/>
                    <a:pt x="7930" y="191"/>
                    <a:pt x="7930" y="191"/>
                  </a:cubicBezTo>
                  <a:cubicBezTo>
                    <a:pt x="7930" y="202"/>
                    <a:pt x="7928" y="206"/>
                    <a:pt x="7925" y="206"/>
                  </a:cubicBezTo>
                  <a:cubicBezTo>
                    <a:pt x="7919" y="206"/>
                    <a:pt x="7910" y="192"/>
                    <a:pt x="7906" y="192"/>
                  </a:cubicBezTo>
                  <a:cubicBezTo>
                    <a:pt x="7903" y="192"/>
                    <a:pt x="7903" y="197"/>
                    <a:pt x="7906" y="214"/>
                  </a:cubicBezTo>
                  <a:cubicBezTo>
                    <a:pt x="7894" y="203"/>
                    <a:pt x="7894" y="191"/>
                    <a:pt x="7882" y="191"/>
                  </a:cubicBezTo>
                  <a:lnTo>
                    <a:pt x="7870" y="179"/>
                  </a:lnTo>
                  <a:lnTo>
                    <a:pt x="7894" y="226"/>
                  </a:lnTo>
                  <a:lnTo>
                    <a:pt x="7870" y="191"/>
                  </a:lnTo>
                  <a:lnTo>
                    <a:pt x="7870" y="214"/>
                  </a:lnTo>
                  <a:cubicBezTo>
                    <a:pt x="7853" y="185"/>
                    <a:pt x="7847" y="182"/>
                    <a:pt x="7841" y="182"/>
                  </a:cubicBezTo>
                  <a:cubicBezTo>
                    <a:pt x="7839" y="182"/>
                    <a:pt x="7838" y="182"/>
                    <a:pt x="7836" y="182"/>
                  </a:cubicBezTo>
                  <a:cubicBezTo>
                    <a:pt x="7831" y="182"/>
                    <a:pt x="7824" y="180"/>
                    <a:pt x="7811" y="167"/>
                  </a:cubicBezTo>
                  <a:lnTo>
                    <a:pt x="7811" y="167"/>
                  </a:lnTo>
                  <a:lnTo>
                    <a:pt x="7835" y="203"/>
                  </a:lnTo>
                  <a:cubicBezTo>
                    <a:pt x="7843" y="239"/>
                    <a:pt x="7836" y="249"/>
                    <a:pt x="7822" y="249"/>
                  </a:cubicBezTo>
                  <a:cubicBezTo>
                    <a:pt x="7805" y="249"/>
                    <a:pt x="7778" y="233"/>
                    <a:pt x="7759" y="233"/>
                  </a:cubicBezTo>
                  <a:cubicBezTo>
                    <a:pt x="7750" y="233"/>
                    <a:pt x="7742" y="237"/>
                    <a:pt x="7739" y="250"/>
                  </a:cubicBezTo>
                  <a:lnTo>
                    <a:pt x="7716" y="226"/>
                  </a:lnTo>
                  <a:lnTo>
                    <a:pt x="7728" y="274"/>
                  </a:lnTo>
                  <a:cubicBezTo>
                    <a:pt x="7704" y="250"/>
                    <a:pt x="7716" y="238"/>
                    <a:pt x="7704" y="226"/>
                  </a:cubicBezTo>
                  <a:lnTo>
                    <a:pt x="7704" y="226"/>
                  </a:lnTo>
                  <a:cubicBezTo>
                    <a:pt x="7704" y="250"/>
                    <a:pt x="7728" y="274"/>
                    <a:pt x="7716" y="298"/>
                  </a:cubicBezTo>
                  <a:cubicBezTo>
                    <a:pt x="7692" y="274"/>
                    <a:pt x="7704" y="274"/>
                    <a:pt x="7704" y="250"/>
                  </a:cubicBezTo>
                  <a:lnTo>
                    <a:pt x="7704" y="250"/>
                  </a:lnTo>
                  <a:cubicBezTo>
                    <a:pt x="7694" y="280"/>
                    <a:pt x="7684" y="301"/>
                    <a:pt x="7668" y="301"/>
                  </a:cubicBezTo>
                  <a:cubicBezTo>
                    <a:pt x="7667" y="301"/>
                    <a:pt x="7665" y="301"/>
                    <a:pt x="7664" y="301"/>
                  </a:cubicBezTo>
                  <a:lnTo>
                    <a:pt x="7664" y="301"/>
                  </a:lnTo>
                  <a:cubicBezTo>
                    <a:pt x="7668" y="304"/>
                    <a:pt x="7668" y="310"/>
                    <a:pt x="7668" y="310"/>
                  </a:cubicBezTo>
                  <a:cubicBezTo>
                    <a:pt x="7668" y="334"/>
                    <a:pt x="7644" y="322"/>
                    <a:pt x="7632" y="334"/>
                  </a:cubicBezTo>
                  <a:cubicBezTo>
                    <a:pt x="7620" y="322"/>
                    <a:pt x="7620" y="310"/>
                    <a:pt x="7632" y="310"/>
                  </a:cubicBezTo>
                  <a:cubicBezTo>
                    <a:pt x="7626" y="310"/>
                    <a:pt x="7620" y="307"/>
                    <a:pt x="7617" y="307"/>
                  </a:cubicBezTo>
                  <a:cubicBezTo>
                    <a:pt x="7617" y="307"/>
                    <a:pt x="7616" y="307"/>
                    <a:pt x="7616" y="308"/>
                  </a:cubicBezTo>
                  <a:lnTo>
                    <a:pt x="7616" y="308"/>
                  </a:lnTo>
                  <a:lnTo>
                    <a:pt x="7609" y="286"/>
                  </a:lnTo>
                  <a:cubicBezTo>
                    <a:pt x="7593" y="286"/>
                    <a:pt x="7587" y="302"/>
                    <a:pt x="7582" y="302"/>
                  </a:cubicBezTo>
                  <a:cubicBezTo>
                    <a:pt x="7579" y="302"/>
                    <a:pt x="7577" y="298"/>
                    <a:pt x="7573" y="286"/>
                  </a:cubicBezTo>
                  <a:lnTo>
                    <a:pt x="7573" y="286"/>
                  </a:lnTo>
                  <a:cubicBezTo>
                    <a:pt x="7573" y="298"/>
                    <a:pt x="7585" y="322"/>
                    <a:pt x="7585" y="334"/>
                  </a:cubicBezTo>
                  <a:cubicBezTo>
                    <a:pt x="7576" y="321"/>
                    <a:pt x="7570" y="317"/>
                    <a:pt x="7567" y="317"/>
                  </a:cubicBezTo>
                  <a:cubicBezTo>
                    <a:pt x="7559" y="317"/>
                    <a:pt x="7565" y="347"/>
                    <a:pt x="7554" y="347"/>
                  </a:cubicBezTo>
                  <a:cubicBezTo>
                    <a:pt x="7552" y="347"/>
                    <a:pt x="7551" y="346"/>
                    <a:pt x="7549" y="345"/>
                  </a:cubicBezTo>
                  <a:cubicBezTo>
                    <a:pt x="7537" y="334"/>
                    <a:pt x="7549" y="322"/>
                    <a:pt x="7549" y="322"/>
                  </a:cubicBezTo>
                  <a:cubicBezTo>
                    <a:pt x="7546" y="320"/>
                    <a:pt x="7543" y="319"/>
                    <a:pt x="7541" y="319"/>
                  </a:cubicBezTo>
                  <a:cubicBezTo>
                    <a:pt x="7528" y="319"/>
                    <a:pt x="7537" y="347"/>
                    <a:pt x="7537" y="357"/>
                  </a:cubicBezTo>
                  <a:lnTo>
                    <a:pt x="7525" y="334"/>
                  </a:lnTo>
                  <a:lnTo>
                    <a:pt x="7513" y="381"/>
                  </a:lnTo>
                  <a:cubicBezTo>
                    <a:pt x="7507" y="368"/>
                    <a:pt x="7502" y="364"/>
                    <a:pt x="7499" y="364"/>
                  </a:cubicBezTo>
                  <a:cubicBezTo>
                    <a:pt x="7493" y="364"/>
                    <a:pt x="7489" y="375"/>
                    <a:pt x="7486" y="379"/>
                  </a:cubicBezTo>
                  <a:lnTo>
                    <a:pt x="7486" y="379"/>
                  </a:lnTo>
                  <a:cubicBezTo>
                    <a:pt x="7484" y="377"/>
                    <a:pt x="7481" y="375"/>
                    <a:pt x="7479" y="374"/>
                  </a:cubicBezTo>
                  <a:lnTo>
                    <a:pt x="7479" y="374"/>
                  </a:lnTo>
                  <a:cubicBezTo>
                    <a:pt x="7481" y="378"/>
                    <a:pt x="7483" y="380"/>
                    <a:pt x="7484" y="380"/>
                  </a:cubicBezTo>
                  <a:cubicBezTo>
                    <a:pt x="7485" y="380"/>
                    <a:pt x="7485" y="379"/>
                    <a:pt x="7486" y="379"/>
                  </a:cubicBezTo>
                  <a:lnTo>
                    <a:pt x="7486" y="379"/>
                  </a:lnTo>
                  <a:cubicBezTo>
                    <a:pt x="7491" y="383"/>
                    <a:pt x="7495" y="388"/>
                    <a:pt x="7489" y="393"/>
                  </a:cubicBezTo>
                  <a:cubicBezTo>
                    <a:pt x="7488" y="391"/>
                    <a:pt x="7486" y="391"/>
                    <a:pt x="7485" y="391"/>
                  </a:cubicBezTo>
                  <a:cubicBezTo>
                    <a:pt x="7480" y="391"/>
                    <a:pt x="7478" y="398"/>
                    <a:pt x="7475" y="398"/>
                  </a:cubicBezTo>
                  <a:cubicBezTo>
                    <a:pt x="7473" y="398"/>
                    <a:pt x="7470" y="394"/>
                    <a:pt x="7466" y="381"/>
                  </a:cubicBezTo>
                  <a:lnTo>
                    <a:pt x="7454" y="381"/>
                  </a:lnTo>
                  <a:lnTo>
                    <a:pt x="7442" y="345"/>
                  </a:lnTo>
                  <a:lnTo>
                    <a:pt x="7442" y="345"/>
                  </a:lnTo>
                  <a:cubicBezTo>
                    <a:pt x="7442" y="357"/>
                    <a:pt x="7454" y="393"/>
                    <a:pt x="7466" y="417"/>
                  </a:cubicBezTo>
                  <a:cubicBezTo>
                    <a:pt x="7460" y="414"/>
                    <a:pt x="7455" y="413"/>
                    <a:pt x="7452" y="413"/>
                  </a:cubicBezTo>
                  <a:cubicBezTo>
                    <a:pt x="7448" y="413"/>
                    <a:pt x="7446" y="414"/>
                    <a:pt x="7443" y="414"/>
                  </a:cubicBezTo>
                  <a:cubicBezTo>
                    <a:pt x="7439" y="414"/>
                    <a:pt x="7436" y="411"/>
                    <a:pt x="7430" y="393"/>
                  </a:cubicBezTo>
                  <a:lnTo>
                    <a:pt x="7418" y="393"/>
                  </a:lnTo>
                  <a:cubicBezTo>
                    <a:pt x="7417" y="396"/>
                    <a:pt x="7414" y="397"/>
                    <a:pt x="7412" y="397"/>
                  </a:cubicBezTo>
                  <a:cubicBezTo>
                    <a:pt x="7397" y="397"/>
                    <a:pt x="7365" y="361"/>
                    <a:pt x="7356" y="361"/>
                  </a:cubicBezTo>
                  <a:cubicBezTo>
                    <a:pt x="7353" y="361"/>
                    <a:pt x="7353" y="367"/>
                    <a:pt x="7358" y="381"/>
                  </a:cubicBezTo>
                  <a:cubicBezTo>
                    <a:pt x="7347" y="381"/>
                    <a:pt x="7347" y="369"/>
                    <a:pt x="7347" y="369"/>
                  </a:cubicBezTo>
                  <a:lnTo>
                    <a:pt x="7335" y="369"/>
                  </a:lnTo>
                  <a:lnTo>
                    <a:pt x="7323" y="345"/>
                  </a:lnTo>
                  <a:lnTo>
                    <a:pt x="7323" y="393"/>
                  </a:lnTo>
                  <a:lnTo>
                    <a:pt x="7311" y="381"/>
                  </a:lnTo>
                  <a:cubicBezTo>
                    <a:pt x="7299" y="381"/>
                    <a:pt x="7275" y="405"/>
                    <a:pt x="7263" y="417"/>
                  </a:cubicBezTo>
                  <a:lnTo>
                    <a:pt x="7263" y="405"/>
                  </a:lnTo>
                  <a:cubicBezTo>
                    <a:pt x="7259" y="419"/>
                    <a:pt x="7254" y="422"/>
                    <a:pt x="7249" y="422"/>
                  </a:cubicBezTo>
                  <a:cubicBezTo>
                    <a:pt x="7246" y="422"/>
                    <a:pt x="7242" y="420"/>
                    <a:pt x="7238" y="420"/>
                  </a:cubicBezTo>
                  <a:cubicBezTo>
                    <a:pt x="7235" y="420"/>
                    <a:pt x="7231" y="422"/>
                    <a:pt x="7228" y="429"/>
                  </a:cubicBezTo>
                  <a:cubicBezTo>
                    <a:pt x="7228" y="429"/>
                    <a:pt x="7228" y="429"/>
                    <a:pt x="7228" y="417"/>
                  </a:cubicBezTo>
                  <a:lnTo>
                    <a:pt x="7216" y="429"/>
                  </a:lnTo>
                  <a:lnTo>
                    <a:pt x="7216" y="417"/>
                  </a:lnTo>
                  <a:cubicBezTo>
                    <a:pt x="7216" y="424"/>
                    <a:pt x="7213" y="427"/>
                    <a:pt x="7209" y="427"/>
                  </a:cubicBezTo>
                  <a:cubicBezTo>
                    <a:pt x="7201" y="427"/>
                    <a:pt x="7188" y="415"/>
                    <a:pt x="7180" y="407"/>
                  </a:cubicBezTo>
                  <a:lnTo>
                    <a:pt x="7180" y="407"/>
                  </a:lnTo>
                  <a:cubicBezTo>
                    <a:pt x="7180" y="430"/>
                    <a:pt x="7180" y="453"/>
                    <a:pt x="7192" y="476"/>
                  </a:cubicBezTo>
                  <a:cubicBezTo>
                    <a:pt x="7180" y="476"/>
                    <a:pt x="7180" y="453"/>
                    <a:pt x="7156" y="441"/>
                  </a:cubicBezTo>
                  <a:lnTo>
                    <a:pt x="7156" y="441"/>
                  </a:lnTo>
                  <a:cubicBezTo>
                    <a:pt x="7156" y="450"/>
                    <a:pt x="7164" y="468"/>
                    <a:pt x="7154" y="468"/>
                  </a:cubicBezTo>
                  <a:cubicBezTo>
                    <a:pt x="7152" y="468"/>
                    <a:pt x="7149" y="467"/>
                    <a:pt x="7144" y="465"/>
                  </a:cubicBezTo>
                  <a:lnTo>
                    <a:pt x="7132" y="453"/>
                  </a:lnTo>
                  <a:cubicBezTo>
                    <a:pt x="7132" y="453"/>
                    <a:pt x="7132" y="476"/>
                    <a:pt x="7120" y="476"/>
                  </a:cubicBezTo>
                  <a:lnTo>
                    <a:pt x="7120" y="465"/>
                  </a:lnTo>
                  <a:cubicBezTo>
                    <a:pt x="7120" y="477"/>
                    <a:pt x="7117" y="480"/>
                    <a:pt x="7113" y="480"/>
                  </a:cubicBezTo>
                  <a:cubicBezTo>
                    <a:pt x="7107" y="480"/>
                    <a:pt x="7100" y="473"/>
                    <a:pt x="7097" y="473"/>
                  </a:cubicBezTo>
                  <a:cubicBezTo>
                    <a:pt x="7093" y="473"/>
                    <a:pt x="7095" y="481"/>
                    <a:pt x="7108" y="512"/>
                  </a:cubicBezTo>
                  <a:cubicBezTo>
                    <a:pt x="7085" y="500"/>
                    <a:pt x="7085" y="512"/>
                    <a:pt x="7061" y="476"/>
                  </a:cubicBezTo>
                  <a:cubicBezTo>
                    <a:pt x="7061" y="512"/>
                    <a:pt x="7049" y="536"/>
                    <a:pt x="7037" y="548"/>
                  </a:cubicBezTo>
                  <a:cubicBezTo>
                    <a:pt x="7026" y="533"/>
                    <a:pt x="7022" y="529"/>
                    <a:pt x="7021" y="529"/>
                  </a:cubicBezTo>
                  <a:lnTo>
                    <a:pt x="7021" y="529"/>
                  </a:lnTo>
                  <a:cubicBezTo>
                    <a:pt x="7018" y="529"/>
                    <a:pt x="7024" y="542"/>
                    <a:pt x="7021" y="542"/>
                  </a:cubicBezTo>
                  <a:cubicBezTo>
                    <a:pt x="7020" y="542"/>
                    <a:pt x="7017" y="540"/>
                    <a:pt x="7013" y="536"/>
                  </a:cubicBezTo>
                  <a:lnTo>
                    <a:pt x="7013" y="536"/>
                  </a:lnTo>
                  <a:lnTo>
                    <a:pt x="7025" y="560"/>
                  </a:lnTo>
                  <a:cubicBezTo>
                    <a:pt x="7021" y="564"/>
                    <a:pt x="7015" y="566"/>
                    <a:pt x="7009" y="566"/>
                  </a:cubicBezTo>
                  <a:cubicBezTo>
                    <a:pt x="6984" y="566"/>
                    <a:pt x="6947" y="542"/>
                    <a:pt x="6922" y="542"/>
                  </a:cubicBezTo>
                  <a:cubicBezTo>
                    <a:pt x="6916" y="542"/>
                    <a:pt x="6910" y="544"/>
                    <a:pt x="6906" y="548"/>
                  </a:cubicBezTo>
                  <a:lnTo>
                    <a:pt x="6894" y="524"/>
                  </a:lnTo>
                  <a:lnTo>
                    <a:pt x="6906" y="560"/>
                  </a:lnTo>
                  <a:cubicBezTo>
                    <a:pt x="6870" y="560"/>
                    <a:pt x="6823" y="560"/>
                    <a:pt x="6799" y="572"/>
                  </a:cubicBezTo>
                  <a:cubicBezTo>
                    <a:pt x="6799" y="593"/>
                    <a:pt x="6799" y="633"/>
                    <a:pt x="6782" y="633"/>
                  </a:cubicBezTo>
                  <a:cubicBezTo>
                    <a:pt x="6780" y="633"/>
                    <a:pt x="6778" y="633"/>
                    <a:pt x="6775" y="631"/>
                  </a:cubicBezTo>
                  <a:cubicBezTo>
                    <a:pt x="6763" y="655"/>
                    <a:pt x="6751" y="679"/>
                    <a:pt x="6716" y="679"/>
                  </a:cubicBezTo>
                  <a:cubicBezTo>
                    <a:pt x="6716" y="671"/>
                    <a:pt x="6710" y="663"/>
                    <a:pt x="6707" y="655"/>
                  </a:cubicBezTo>
                  <a:lnTo>
                    <a:pt x="6707" y="655"/>
                  </a:lnTo>
                  <a:cubicBezTo>
                    <a:pt x="6707" y="661"/>
                    <a:pt x="6706" y="663"/>
                    <a:pt x="6703" y="663"/>
                  </a:cubicBezTo>
                  <a:cubicBezTo>
                    <a:pt x="6697" y="663"/>
                    <a:pt x="6687" y="655"/>
                    <a:pt x="6680" y="655"/>
                  </a:cubicBezTo>
                  <a:lnTo>
                    <a:pt x="6704" y="679"/>
                  </a:lnTo>
                  <a:cubicBezTo>
                    <a:pt x="6704" y="692"/>
                    <a:pt x="6700" y="697"/>
                    <a:pt x="6696" y="697"/>
                  </a:cubicBezTo>
                  <a:cubicBezTo>
                    <a:pt x="6688" y="697"/>
                    <a:pt x="6675" y="682"/>
                    <a:pt x="6668" y="667"/>
                  </a:cubicBezTo>
                  <a:lnTo>
                    <a:pt x="6668" y="667"/>
                  </a:lnTo>
                  <a:lnTo>
                    <a:pt x="6680" y="703"/>
                  </a:lnTo>
                  <a:cubicBezTo>
                    <a:pt x="6668" y="703"/>
                    <a:pt x="6668" y="703"/>
                    <a:pt x="6668" y="691"/>
                  </a:cubicBezTo>
                  <a:lnTo>
                    <a:pt x="6668" y="715"/>
                  </a:lnTo>
                  <a:lnTo>
                    <a:pt x="6644" y="679"/>
                  </a:lnTo>
                  <a:lnTo>
                    <a:pt x="6644" y="679"/>
                  </a:lnTo>
                  <a:cubicBezTo>
                    <a:pt x="6644" y="679"/>
                    <a:pt x="6632" y="703"/>
                    <a:pt x="6656" y="738"/>
                  </a:cubicBezTo>
                  <a:cubicBezTo>
                    <a:pt x="6644" y="726"/>
                    <a:pt x="6632" y="726"/>
                    <a:pt x="6632" y="715"/>
                  </a:cubicBezTo>
                  <a:lnTo>
                    <a:pt x="6585" y="715"/>
                  </a:lnTo>
                  <a:lnTo>
                    <a:pt x="6596" y="726"/>
                  </a:lnTo>
                  <a:cubicBezTo>
                    <a:pt x="6616" y="756"/>
                    <a:pt x="6611" y="777"/>
                    <a:pt x="6603" y="777"/>
                  </a:cubicBezTo>
                  <a:cubicBezTo>
                    <a:pt x="6601" y="777"/>
                    <a:pt x="6599" y="776"/>
                    <a:pt x="6596" y="774"/>
                  </a:cubicBezTo>
                  <a:cubicBezTo>
                    <a:pt x="6596" y="750"/>
                    <a:pt x="6573" y="726"/>
                    <a:pt x="6561" y="715"/>
                  </a:cubicBezTo>
                  <a:lnTo>
                    <a:pt x="6561" y="715"/>
                  </a:lnTo>
                  <a:cubicBezTo>
                    <a:pt x="6561" y="726"/>
                    <a:pt x="6585" y="738"/>
                    <a:pt x="6585" y="750"/>
                  </a:cubicBezTo>
                  <a:cubicBezTo>
                    <a:pt x="6585" y="770"/>
                    <a:pt x="6585" y="789"/>
                    <a:pt x="6578" y="789"/>
                  </a:cubicBezTo>
                  <a:cubicBezTo>
                    <a:pt x="6577" y="789"/>
                    <a:pt x="6575" y="788"/>
                    <a:pt x="6573" y="786"/>
                  </a:cubicBezTo>
                  <a:lnTo>
                    <a:pt x="6573" y="762"/>
                  </a:lnTo>
                  <a:cubicBezTo>
                    <a:pt x="6571" y="766"/>
                    <a:pt x="6568" y="768"/>
                    <a:pt x="6566" y="768"/>
                  </a:cubicBezTo>
                  <a:cubicBezTo>
                    <a:pt x="6554" y="768"/>
                    <a:pt x="6539" y="737"/>
                    <a:pt x="6529" y="737"/>
                  </a:cubicBezTo>
                  <a:cubicBezTo>
                    <a:pt x="6527" y="737"/>
                    <a:pt x="6526" y="737"/>
                    <a:pt x="6525" y="738"/>
                  </a:cubicBezTo>
                  <a:cubicBezTo>
                    <a:pt x="6525" y="762"/>
                    <a:pt x="6513" y="750"/>
                    <a:pt x="6537" y="798"/>
                  </a:cubicBezTo>
                  <a:cubicBezTo>
                    <a:pt x="6536" y="799"/>
                    <a:pt x="6534" y="800"/>
                    <a:pt x="6533" y="800"/>
                  </a:cubicBezTo>
                  <a:cubicBezTo>
                    <a:pt x="6523" y="800"/>
                    <a:pt x="6513" y="762"/>
                    <a:pt x="6513" y="762"/>
                  </a:cubicBezTo>
                  <a:cubicBezTo>
                    <a:pt x="6513" y="774"/>
                    <a:pt x="6507" y="780"/>
                    <a:pt x="6500" y="780"/>
                  </a:cubicBezTo>
                  <a:cubicBezTo>
                    <a:pt x="6492" y="780"/>
                    <a:pt x="6483" y="774"/>
                    <a:pt x="6477" y="762"/>
                  </a:cubicBezTo>
                  <a:lnTo>
                    <a:pt x="6477" y="762"/>
                  </a:lnTo>
                  <a:cubicBezTo>
                    <a:pt x="6486" y="787"/>
                    <a:pt x="6482" y="793"/>
                    <a:pt x="6476" y="793"/>
                  </a:cubicBezTo>
                  <a:cubicBezTo>
                    <a:pt x="6469" y="793"/>
                    <a:pt x="6459" y="787"/>
                    <a:pt x="6453" y="787"/>
                  </a:cubicBezTo>
                  <a:cubicBezTo>
                    <a:pt x="6448" y="787"/>
                    <a:pt x="6446" y="792"/>
                    <a:pt x="6454" y="810"/>
                  </a:cubicBezTo>
                  <a:lnTo>
                    <a:pt x="6430" y="774"/>
                  </a:lnTo>
                  <a:lnTo>
                    <a:pt x="6430" y="774"/>
                  </a:lnTo>
                  <a:cubicBezTo>
                    <a:pt x="6442" y="798"/>
                    <a:pt x="6454" y="834"/>
                    <a:pt x="6454" y="846"/>
                  </a:cubicBezTo>
                  <a:cubicBezTo>
                    <a:pt x="6430" y="834"/>
                    <a:pt x="6418" y="798"/>
                    <a:pt x="6406" y="786"/>
                  </a:cubicBezTo>
                  <a:lnTo>
                    <a:pt x="6406" y="786"/>
                  </a:lnTo>
                  <a:lnTo>
                    <a:pt x="6442" y="846"/>
                  </a:lnTo>
                  <a:cubicBezTo>
                    <a:pt x="6420" y="833"/>
                    <a:pt x="6401" y="829"/>
                    <a:pt x="6385" y="829"/>
                  </a:cubicBezTo>
                  <a:cubicBezTo>
                    <a:pt x="6347" y="829"/>
                    <a:pt x="6318" y="851"/>
                    <a:pt x="6281" y="851"/>
                  </a:cubicBezTo>
                  <a:cubicBezTo>
                    <a:pt x="6272" y="851"/>
                    <a:pt x="6262" y="849"/>
                    <a:pt x="6251" y="846"/>
                  </a:cubicBezTo>
                  <a:cubicBezTo>
                    <a:pt x="6227" y="869"/>
                    <a:pt x="6215" y="905"/>
                    <a:pt x="6192" y="905"/>
                  </a:cubicBezTo>
                  <a:lnTo>
                    <a:pt x="6156" y="893"/>
                  </a:lnTo>
                  <a:lnTo>
                    <a:pt x="6156" y="893"/>
                  </a:lnTo>
                  <a:lnTo>
                    <a:pt x="6192" y="917"/>
                  </a:lnTo>
                  <a:cubicBezTo>
                    <a:pt x="6180" y="929"/>
                    <a:pt x="6192" y="941"/>
                    <a:pt x="6180" y="941"/>
                  </a:cubicBezTo>
                  <a:cubicBezTo>
                    <a:pt x="6160" y="934"/>
                    <a:pt x="6134" y="924"/>
                    <a:pt x="6111" y="924"/>
                  </a:cubicBezTo>
                  <a:cubicBezTo>
                    <a:pt x="6093" y="924"/>
                    <a:pt x="6078" y="931"/>
                    <a:pt x="6073" y="953"/>
                  </a:cubicBezTo>
                  <a:cubicBezTo>
                    <a:pt x="6075" y="973"/>
                    <a:pt x="6074" y="980"/>
                    <a:pt x="6071" y="980"/>
                  </a:cubicBezTo>
                  <a:cubicBezTo>
                    <a:pt x="6062" y="980"/>
                    <a:pt x="6042" y="944"/>
                    <a:pt x="6032" y="944"/>
                  </a:cubicBezTo>
                  <a:cubicBezTo>
                    <a:pt x="6028" y="944"/>
                    <a:pt x="6025" y="949"/>
                    <a:pt x="6025" y="965"/>
                  </a:cubicBezTo>
                  <a:cubicBezTo>
                    <a:pt x="6025" y="953"/>
                    <a:pt x="6025" y="941"/>
                    <a:pt x="6025" y="929"/>
                  </a:cubicBezTo>
                  <a:cubicBezTo>
                    <a:pt x="6013" y="965"/>
                    <a:pt x="6001" y="988"/>
                    <a:pt x="6001" y="1036"/>
                  </a:cubicBezTo>
                  <a:cubicBezTo>
                    <a:pt x="5990" y="1013"/>
                    <a:pt x="5983" y="1006"/>
                    <a:pt x="5979" y="1006"/>
                  </a:cubicBezTo>
                  <a:cubicBezTo>
                    <a:pt x="5973" y="1006"/>
                    <a:pt x="5973" y="1022"/>
                    <a:pt x="5970" y="1022"/>
                  </a:cubicBezTo>
                  <a:cubicBezTo>
                    <a:pt x="5970" y="1022"/>
                    <a:pt x="5970" y="1022"/>
                    <a:pt x="5970" y="1022"/>
                  </a:cubicBezTo>
                  <a:lnTo>
                    <a:pt x="5970" y="1022"/>
                  </a:lnTo>
                  <a:lnTo>
                    <a:pt x="5977" y="1036"/>
                  </a:lnTo>
                  <a:cubicBezTo>
                    <a:pt x="5965" y="1024"/>
                    <a:pt x="5954" y="1024"/>
                    <a:pt x="5942" y="1000"/>
                  </a:cubicBezTo>
                  <a:lnTo>
                    <a:pt x="5942" y="1000"/>
                  </a:lnTo>
                  <a:lnTo>
                    <a:pt x="5954" y="1036"/>
                  </a:lnTo>
                  <a:lnTo>
                    <a:pt x="5954" y="1036"/>
                  </a:lnTo>
                  <a:lnTo>
                    <a:pt x="5930" y="1012"/>
                  </a:lnTo>
                  <a:cubicBezTo>
                    <a:pt x="5923" y="1012"/>
                    <a:pt x="5917" y="1023"/>
                    <a:pt x="5906" y="1023"/>
                  </a:cubicBezTo>
                  <a:cubicBezTo>
                    <a:pt x="5898" y="1023"/>
                    <a:pt x="5886" y="1015"/>
                    <a:pt x="5870" y="988"/>
                  </a:cubicBezTo>
                  <a:cubicBezTo>
                    <a:pt x="5858" y="1048"/>
                    <a:pt x="5799" y="1060"/>
                    <a:pt x="5751" y="1072"/>
                  </a:cubicBezTo>
                  <a:cubicBezTo>
                    <a:pt x="5751" y="1096"/>
                    <a:pt x="5739" y="1107"/>
                    <a:pt x="5739" y="1107"/>
                  </a:cubicBezTo>
                  <a:lnTo>
                    <a:pt x="5715" y="1084"/>
                  </a:lnTo>
                  <a:cubicBezTo>
                    <a:pt x="5706" y="1093"/>
                    <a:pt x="5712" y="1126"/>
                    <a:pt x="5702" y="1126"/>
                  </a:cubicBezTo>
                  <a:cubicBezTo>
                    <a:pt x="5700" y="1126"/>
                    <a:pt x="5696" y="1124"/>
                    <a:pt x="5692" y="1119"/>
                  </a:cubicBezTo>
                  <a:cubicBezTo>
                    <a:pt x="5689" y="1122"/>
                    <a:pt x="5686" y="1123"/>
                    <a:pt x="5683" y="1123"/>
                  </a:cubicBezTo>
                  <a:cubicBezTo>
                    <a:pt x="5680" y="1123"/>
                    <a:pt x="5677" y="1122"/>
                    <a:pt x="5675" y="1122"/>
                  </a:cubicBezTo>
                  <a:cubicBezTo>
                    <a:pt x="5671" y="1122"/>
                    <a:pt x="5668" y="1125"/>
                    <a:pt x="5668" y="1143"/>
                  </a:cubicBezTo>
                  <a:cubicBezTo>
                    <a:pt x="5666" y="1145"/>
                    <a:pt x="5664" y="1146"/>
                    <a:pt x="5661" y="1146"/>
                  </a:cubicBezTo>
                  <a:cubicBezTo>
                    <a:pt x="5652" y="1146"/>
                    <a:pt x="5642" y="1125"/>
                    <a:pt x="5632" y="1096"/>
                  </a:cubicBezTo>
                  <a:lnTo>
                    <a:pt x="5632" y="1096"/>
                  </a:lnTo>
                  <a:cubicBezTo>
                    <a:pt x="5640" y="1119"/>
                    <a:pt x="5640" y="1127"/>
                    <a:pt x="5636" y="1127"/>
                  </a:cubicBezTo>
                  <a:cubicBezTo>
                    <a:pt x="5629" y="1127"/>
                    <a:pt x="5608" y="1096"/>
                    <a:pt x="5608" y="1096"/>
                  </a:cubicBezTo>
                  <a:cubicBezTo>
                    <a:pt x="5608" y="1096"/>
                    <a:pt x="5453" y="1119"/>
                    <a:pt x="5299" y="1191"/>
                  </a:cubicBezTo>
                  <a:cubicBezTo>
                    <a:pt x="5132" y="1250"/>
                    <a:pt x="4977" y="1357"/>
                    <a:pt x="4977" y="1560"/>
                  </a:cubicBezTo>
                  <a:cubicBezTo>
                    <a:pt x="4977" y="1596"/>
                    <a:pt x="4977" y="1619"/>
                    <a:pt x="4989" y="1655"/>
                  </a:cubicBezTo>
                  <a:cubicBezTo>
                    <a:pt x="4989" y="1656"/>
                    <a:pt x="4989" y="1657"/>
                    <a:pt x="4989" y="1657"/>
                  </a:cubicBezTo>
                  <a:cubicBezTo>
                    <a:pt x="4986" y="1657"/>
                    <a:pt x="4974" y="1632"/>
                    <a:pt x="4969" y="1632"/>
                  </a:cubicBezTo>
                  <a:cubicBezTo>
                    <a:pt x="4967" y="1632"/>
                    <a:pt x="4965" y="1635"/>
                    <a:pt x="4965" y="1643"/>
                  </a:cubicBezTo>
                  <a:cubicBezTo>
                    <a:pt x="4989" y="1655"/>
                    <a:pt x="4989" y="1727"/>
                    <a:pt x="5025" y="1762"/>
                  </a:cubicBezTo>
                  <a:lnTo>
                    <a:pt x="5013" y="1774"/>
                  </a:lnTo>
                  <a:cubicBezTo>
                    <a:pt x="5015" y="1778"/>
                    <a:pt x="5017" y="1780"/>
                    <a:pt x="5018" y="1780"/>
                  </a:cubicBezTo>
                  <a:cubicBezTo>
                    <a:pt x="5023" y="1780"/>
                    <a:pt x="5025" y="1767"/>
                    <a:pt x="5029" y="1767"/>
                  </a:cubicBezTo>
                  <a:cubicBezTo>
                    <a:pt x="5029" y="1767"/>
                    <a:pt x="5029" y="1767"/>
                    <a:pt x="5029" y="1767"/>
                  </a:cubicBezTo>
                  <a:lnTo>
                    <a:pt x="5029" y="1767"/>
                  </a:lnTo>
                  <a:lnTo>
                    <a:pt x="5013" y="1727"/>
                  </a:lnTo>
                  <a:cubicBezTo>
                    <a:pt x="5023" y="1727"/>
                    <a:pt x="5033" y="1735"/>
                    <a:pt x="5036" y="1752"/>
                  </a:cubicBezTo>
                  <a:lnTo>
                    <a:pt x="5036" y="1752"/>
                  </a:lnTo>
                  <a:cubicBezTo>
                    <a:pt x="5033" y="1725"/>
                    <a:pt x="5021" y="1675"/>
                    <a:pt x="5038" y="1675"/>
                  </a:cubicBezTo>
                  <a:cubicBezTo>
                    <a:pt x="5041" y="1675"/>
                    <a:pt x="5044" y="1676"/>
                    <a:pt x="5049" y="1679"/>
                  </a:cubicBezTo>
                  <a:lnTo>
                    <a:pt x="5037" y="1691"/>
                  </a:lnTo>
                  <a:cubicBezTo>
                    <a:pt x="5038" y="1689"/>
                    <a:pt x="5040" y="1688"/>
                    <a:pt x="5042" y="1688"/>
                  </a:cubicBezTo>
                  <a:cubicBezTo>
                    <a:pt x="5052" y="1688"/>
                    <a:pt x="5062" y="1716"/>
                    <a:pt x="5072" y="1727"/>
                  </a:cubicBezTo>
                  <a:lnTo>
                    <a:pt x="5061" y="1727"/>
                  </a:lnTo>
                  <a:lnTo>
                    <a:pt x="5084" y="1750"/>
                  </a:lnTo>
                  <a:cubicBezTo>
                    <a:pt x="5083" y="1749"/>
                    <a:pt x="5082" y="1748"/>
                    <a:pt x="5081" y="1748"/>
                  </a:cubicBezTo>
                  <a:cubicBezTo>
                    <a:pt x="5073" y="1748"/>
                    <a:pt x="5074" y="1786"/>
                    <a:pt x="5084" y="1786"/>
                  </a:cubicBezTo>
                  <a:cubicBezTo>
                    <a:pt x="5087" y="1788"/>
                    <a:pt x="5088" y="1789"/>
                    <a:pt x="5088" y="1789"/>
                  </a:cubicBezTo>
                  <a:cubicBezTo>
                    <a:pt x="5088" y="1789"/>
                    <a:pt x="5075" y="1772"/>
                    <a:pt x="5084" y="1762"/>
                  </a:cubicBezTo>
                  <a:cubicBezTo>
                    <a:pt x="5084" y="1761"/>
                    <a:pt x="5085" y="1760"/>
                    <a:pt x="5085" y="1760"/>
                  </a:cubicBezTo>
                  <a:cubicBezTo>
                    <a:pt x="5087" y="1760"/>
                    <a:pt x="5096" y="1788"/>
                    <a:pt x="5096" y="1798"/>
                  </a:cubicBezTo>
                  <a:lnTo>
                    <a:pt x="5108" y="1798"/>
                  </a:lnTo>
                  <a:cubicBezTo>
                    <a:pt x="5114" y="1810"/>
                    <a:pt x="5114" y="1810"/>
                    <a:pt x="5114" y="1810"/>
                  </a:cubicBezTo>
                  <a:cubicBezTo>
                    <a:pt x="5114" y="1810"/>
                    <a:pt x="5114" y="1810"/>
                    <a:pt x="5120" y="1822"/>
                  </a:cubicBezTo>
                  <a:lnTo>
                    <a:pt x="5120" y="1786"/>
                  </a:lnTo>
                  <a:cubicBezTo>
                    <a:pt x="5130" y="1805"/>
                    <a:pt x="5135" y="1812"/>
                    <a:pt x="5138" y="1812"/>
                  </a:cubicBezTo>
                  <a:cubicBezTo>
                    <a:pt x="5144" y="1812"/>
                    <a:pt x="5142" y="1791"/>
                    <a:pt x="5145" y="1791"/>
                  </a:cubicBezTo>
                  <a:cubicBezTo>
                    <a:pt x="5147" y="1791"/>
                    <a:pt x="5150" y="1796"/>
                    <a:pt x="5156" y="1810"/>
                  </a:cubicBezTo>
                  <a:cubicBezTo>
                    <a:pt x="5156" y="1834"/>
                    <a:pt x="5168" y="1834"/>
                    <a:pt x="5180" y="1858"/>
                  </a:cubicBezTo>
                  <a:lnTo>
                    <a:pt x="5203" y="1846"/>
                  </a:lnTo>
                  <a:cubicBezTo>
                    <a:pt x="5212" y="1846"/>
                    <a:pt x="5208" y="1859"/>
                    <a:pt x="5205" y="1861"/>
                  </a:cubicBezTo>
                  <a:lnTo>
                    <a:pt x="5205" y="1861"/>
                  </a:lnTo>
                  <a:cubicBezTo>
                    <a:pt x="5205" y="1860"/>
                    <a:pt x="5204" y="1859"/>
                    <a:pt x="5203" y="1858"/>
                  </a:cubicBezTo>
                  <a:lnTo>
                    <a:pt x="5203" y="1858"/>
                  </a:lnTo>
                  <a:cubicBezTo>
                    <a:pt x="5203" y="1860"/>
                    <a:pt x="5204" y="1861"/>
                    <a:pt x="5205" y="1861"/>
                  </a:cubicBezTo>
                  <a:cubicBezTo>
                    <a:pt x="5205" y="1861"/>
                    <a:pt x="5205" y="1861"/>
                    <a:pt x="5205" y="1861"/>
                  </a:cubicBezTo>
                  <a:lnTo>
                    <a:pt x="5205" y="1861"/>
                  </a:lnTo>
                  <a:cubicBezTo>
                    <a:pt x="5207" y="1864"/>
                    <a:pt x="5209" y="1866"/>
                    <a:pt x="5210" y="1866"/>
                  </a:cubicBezTo>
                  <a:cubicBezTo>
                    <a:pt x="5215" y="1866"/>
                    <a:pt x="5215" y="1843"/>
                    <a:pt x="5215" y="1834"/>
                  </a:cubicBezTo>
                  <a:cubicBezTo>
                    <a:pt x="5227" y="1858"/>
                    <a:pt x="5239" y="1834"/>
                    <a:pt x="5251" y="1881"/>
                  </a:cubicBezTo>
                  <a:cubicBezTo>
                    <a:pt x="5253" y="1882"/>
                    <a:pt x="5254" y="1883"/>
                    <a:pt x="5255" y="1883"/>
                  </a:cubicBezTo>
                  <a:cubicBezTo>
                    <a:pt x="5268" y="1883"/>
                    <a:pt x="5248" y="1829"/>
                    <a:pt x="5257" y="1829"/>
                  </a:cubicBezTo>
                  <a:cubicBezTo>
                    <a:pt x="5258" y="1829"/>
                    <a:pt x="5260" y="1831"/>
                    <a:pt x="5263" y="1834"/>
                  </a:cubicBezTo>
                  <a:cubicBezTo>
                    <a:pt x="5275" y="1858"/>
                    <a:pt x="5251" y="1846"/>
                    <a:pt x="5275" y="1869"/>
                  </a:cubicBezTo>
                  <a:lnTo>
                    <a:pt x="5287" y="1858"/>
                  </a:lnTo>
                  <a:cubicBezTo>
                    <a:pt x="5287" y="1867"/>
                    <a:pt x="5294" y="1891"/>
                    <a:pt x="5292" y="1895"/>
                  </a:cubicBezTo>
                  <a:lnTo>
                    <a:pt x="5292" y="1895"/>
                  </a:lnTo>
                  <a:cubicBezTo>
                    <a:pt x="5290" y="1894"/>
                    <a:pt x="5288" y="1894"/>
                    <a:pt x="5287" y="1893"/>
                  </a:cubicBezTo>
                  <a:lnTo>
                    <a:pt x="5287" y="1893"/>
                  </a:lnTo>
                  <a:cubicBezTo>
                    <a:pt x="5288" y="1895"/>
                    <a:pt x="5290" y="1896"/>
                    <a:pt x="5290" y="1896"/>
                  </a:cubicBezTo>
                  <a:cubicBezTo>
                    <a:pt x="5291" y="1896"/>
                    <a:pt x="5291" y="1895"/>
                    <a:pt x="5292" y="1895"/>
                  </a:cubicBezTo>
                  <a:lnTo>
                    <a:pt x="5292" y="1895"/>
                  </a:lnTo>
                  <a:cubicBezTo>
                    <a:pt x="5348" y="1918"/>
                    <a:pt x="5405" y="2004"/>
                    <a:pt x="5443" y="2004"/>
                  </a:cubicBezTo>
                  <a:cubicBezTo>
                    <a:pt x="5451" y="2004"/>
                    <a:pt x="5459" y="1999"/>
                    <a:pt x="5465" y="1989"/>
                  </a:cubicBezTo>
                  <a:cubicBezTo>
                    <a:pt x="5489" y="2024"/>
                    <a:pt x="5477" y="2012"/>
                    <a:pt x="5477" y="2036"/>
                  </a:cubicBezTo>
                  <a:cubicBezTo>
                    <a:pt x="5480" y="2023"/>
                    <a:pt x="5485" y="2018"/>
                    <a:pt x="5491" y="2018"/>
                  </a:cubicBezTo>
                  <a:cubicBezTo>
                    <a:pt x="5512" y="2018"/>
                    <a:pt x="5549" y="2073"/>
                    <a:pt x="5568" y="2073"/>
                  </a:cubicBezTo>
                  <a:cubicBezTo>
                    <a:pt x="5570" y="2073"/>
                    <a:pt x="5571" y="2073"/>
                    <a:pt x="5573" y="2072"/>
                  </a:cubicBezTo>
                  <a:lnTo>
                    <a:pt x="5573" y="2048"/>
                  </a:lnTo>
                  <a:cubicBezTo>
                    <a:pt x="5597" y="2073"/>
                    <a:pt x="5616" y="2080"/>
                    <a:pt x="5633" y="2080"/>
                  </a:cubicBezTo>
                  <a:cubicBezTo>
                    <a:pt x="5661" y="2080"/>
                    <a:pt x="5682" y="2059"/>
                    <a:pt x="5714" y="2059"/>
                  </a:cubicBezTo>
                  <a:cubicBezTo>
                    <a:pt x="5718" y="2059"/>
                    <a:pt x="5723" y="2059"/>
                    <a:pt x="5727" y="2060"/>
                  </a:cubicBezTo>
                  <a:lnTo>
                    <a:pt x="5715" y="2048"/>
                  </a:lnTo>
                  <a:cubicBezTo>
                    <a:pt x="5715" y="2012"/>
                    <a:pt x="5715" y="2012"/>
                    <a:pt x="5727" y="2000"/>
                  </a:cubicBezTo>
                  <a:cubicBezTo>
                    <a:pt x="5727" y="2003"/>
                    <a:pt x="5728" y="2008"/>
                    <a:pt x="5729" y="2014"/>
                  </a:cubicBezTo>
                  <a:lnTo>
                    <a:pt x="5729" y="2014"/>
                  </a:lnTo>
                  <a:cubicBezTo>
                    <a:pt x="5729" y="2013"/>
                    <a:pt x="5728" y="2013"/>
                    <a:pt x="5727" y="2012"/>
                  </a:cubicBezTo>
                  <a:lnTo>
                    <a:pt x="5727" y="2012"/>
                  </a:lnTo>
                  <a:cubicBezTo>
                    <a:pt x="5727" y="2017"/>
                    <a:pt x="5729" y="2022"/>
                    <a:pt x="5733" y="2027"/>
                  </a:cubicBezTo>
                  <a:lnTo>
                    <a:pt x="5733" y="2027"/>
                  </a:lnTo>
                  <a:cubicBezTo>
                    <a:pt x="5731" y="2022"/>
                    <a:pt x="5730" y="2018"/>
                    <a:pt x="5729" y="2014"/>
                  </a:cubicBezTo>
                  <a:lnTo>
                    <a:pt x="5729" y="2014"/>
                  </a:lnTo>
                  <a:cubicBezTo>
                    <a:pt x="5753" y="2029"/>
                    <a:pt x="5778" y="2034"/>
                    <a:pt x="5803" y="2034"/>
                  </a:cubicBezTo>
                  <a:cubicBezTo>
                    <a:pt x="5841" y="2034"/>
                    <a:pt x="5881" y="2022"/>
                    <a:pt x="5924" y="2022"/>
                  </a:cubicBezTo>
                  <a:cubicBezTo>
                    <a:pt x="5934" y="2022"/>
                    <a:pt x="5944" y="2023"/>
                    <a:pt x="5954" y="2024"/>
                  </a:cubicBezTo>
                  <a:cubicBezTo>
                    <a:pt x="6025" y="1965"/>
                    <a:pt x="6144" y="1977"/>
                    <a:pt x="6215" y="1929"/>
                  </a:cubicBezTo>
                  <a:cubicBezTo>
                    <a:pt x="6204" y="1929"/>
                    <a:pt x="6180" y="1869"/>
                    <a:pt x="6204" y="1869"/>
                  </a:cubicBezTo>
                  <a:cubicBezTo>
                    <a:pt x="6225" y="1901"/>
                    <a:pt x="6236" y="1911"/>
                    <a:pt x="6244" y="1911"/>
                  </a:cubicBezTo>
                  <a:cubicBezTo>
                    <a:pt x="6257" y="1911"/>
                    <a:pt x="6258" y="1884"/>
                    <a:pt x="6271" y="1884"/>
                  </a:cubicBezTo>
                  <a:cubicBezTo>
                    <a:pt x="6277" y="1884"/>
                    <a:pt x="6286" y="1890"/>
                    <a:pt x="6299" y="1905"/>
                  </a:cubicBezTo>
                  <a:cubicBezTo>
                    <a:pt x="6335" y="1846"/>
                    <a:pt x="6418" y="1917"/>
                    <a:pt x="6430" y="1822"/>
                  </a:cubicBezTo>
                  <a:lnTo>
                    <a:pt x="6442" y="1846"/>
                  </a:lnTo>
                  <a:cubicBezTo>
                    <a:pt x="6444" y="1848"/>
                    <a:pt x="6446" y="1849"/>
                    <a:pt x="6446" y="1849"/>
                  </a:cubicBezTo>
                  <a:cubicBezTo>
                    <a:pt x="6450" y="1849"/>
                    <a:pt x="6444" y="1834"/>
                    <a:pt x="6454" y="1834"/>
                  </a:cubicBezTo>
                  <a:cubicBezTo>
                    <a:pt x="6456" y="1835"/>
                    <a:pt x="6459" y="1836"/>
                    <a:pt x="6461" y="1836"/>
                  </a:cubicBezTo>
                  <a:cubicBezTo>
                    <a:pt x="6478" y="1836"/>
                    <a:pt x="6488" y="1808"/>
                    <a:pt x="6497" y="1808"/>
                  </a:cubicBezTo>
                  <a:cubicBezTo>
                    <a:pt x="6499" y="1808"/>
                    <a:pt x="6500" y="1809"/>
                    <a:pt x="6501" y="1810"/>
                  </a:cubicBezTo>
                  <a:lnTo>
                    <a:pt x="6489" y="1774"/>
                  </a:lnTo>
                  <a:lnTo>
                    <a:pt x="6489" y="1774"/>
                  </a:lnTo>
                  <a:cubicBezTo>
                    <a:pt x="6489" y="1774"/>
                    <a:pt x="6495" y="1785"/>
                    <a:pt x="6498" y="1785"/>
                  </a:cubicBezTo>
                  <a:cubicBezTo>
                    <a:pt x="6500" y="1785"/>
                    <a:pt x="6501" y="1782"/>
                    <a:pt x="6501" y="1774"/>
                  </a:cubicBezTo>
                  <a:lnTo>
                    <a:pt x="6513" y="1798"/>
                  </a:lnTo>
                  <a:lnTo>
                    <a:pt x="6513" y="1762"/>
                  </a:lnTo>
                  <a:cubicBezTo>
                    <a:pt x="6521" y="1781"/>
                    <a:pt x="6526" y="1787"/>
                    <a:pt x="6530" y="1787"/>
                  </a:cubicBezTo>
                  <a:cubicBezTo>
                    <a:pt x="6537" y="1787"/>
                    <a:pt x="6542" y="1769"/>
                    <a:pt x="6551" y="1769"/>
                  </a:cubicBezTo>
                  <a:cubicBezTo>
                    <a:pt x="6554" y="1769"/>
                    <a:pt x="6557" y="1771"/>
                    <a:pt x="6561" y="1774"/>
                  </a:cubicBezTo>
                  <a:cubicBezTo>
                    <a:pt x="6571" y="1764"/>
                    <a:pt x="6582" y="1725"/>
                    <a:pt x="6601" y="1725"/>
                  </a:cubicBezTo>
                  <a:cubicBezTo>
                    <a:pt x="6603" y="1725"/>
                    <a:pt x="6606" y="1725"/>
                    <a:pt x="6608" y="1727"/>
                  </a:cubicBezTo>
                  <a:cubicBezTo>
                    <a:pt x="6620" y="1750"/>
                    <a:pt x="6644" y="1738"/>
                    <a:pt x="6668" y="1750"/>
                  </a:cubicBezTo>
                  <a:cubicBezTo>
                    <a:pt x="6692" y="1727"/>
                    <a:pt x="6739" y="1703"/>
                    <a:pt x="6775" y="1691"/>
                  </a:cubicBezTo>
                  <a:lnTo>
                    <a:pt x="6763" y="1655"/>
                  </a:lnTo>
                  <a:lnTo>
                    <a:pt x="6763" y="1643"/>
                  </a:lnTo>
                  <a:cubicBezTo>
                    <a:pt x="6775" y="1655"/>
                    <a:pt x="6775" y="1655"/>
                    <a:pt x="6775" y="1667"/>
                  </a:cubicBezTo>
                  <a:cubicBezTo>
                    <a:pt x="6781" y="1676"/>
                    <a:pt x="6785" y="1679"/>
                    <a:pt x="6787" y="1679"/>
                  </a:cubicBezTo>
                  <a:cubicBezTo>
                    <a:pt x="6792" y="1679"/>
                    <a:pt x="6793" y="1669"/>
                    <a:pt x="6796" y="1664"/>
                  </a:cubicBezTo>
                  <a:lnTo>
                    <a:pt x="6796" y="1664"/>
                  </a:lnTo>
                  <a:cubicBezTo>
                    <a:pt x="6797" y="1665"/>
                    <a:pt x="6798" y="1666"/>
                    <a:pt x="6799" y="1667"/>
                  </a:cubicBezTo>
                  <a:cubicBezTo>
                    <a:pt x="6799" y="1666"/>
                    <a:pt x="6799" y="1664"/>
                    <a:pt x="6798" y="1662"/>
                  </a:cubicBezTo>
                  <a:lnTo>
                    <a:pt x="6798" y="1662"/>
                  </a:lnTo>
                  <a:cubicBezTo>
                    <a:pt x="6798" y="1663"/>
                    <a:pt x="6797" y="1663"/>
                    <a:pt x="6796" y="1664"/>
                  </a:cubicBezTo>
                  <a:lnTo>
                    <a:pt x="6796" y="1664"/>
                  </a:lnTo>
                  <a:cubicBezTo>
                    <a:pt x="6778" y="1644"/>
                    <a:pt x="6776" y="1617"/>
                    <a:pt x="6783" y="1617"/>
                  </a:cubicBezTo>
                  <a:cubicBezTo>
                    <a:pt x="6784" y="1617"/>
                    <a:pt x="6785" y="1618"/>
                    <a:pt x="6787" y="1619"/>
                  </a:cubicBezTo>
                  <a:lnTo>
                    <a:pt x="6799" y="1631"/>
                  </a:lnTo>
                  <a:lnTo>
                    <a:pt x="6787" y="1608"/>
                  </a:lnTo>
                  <a:lnTo>
                    <a:pt x="6787" y="1608"/>
                  </a:lnTo>
                  <a:cubicBezTo>
                    <a:pt x="6811" y="1631"/>
                    <a:pt x="6823" y="1643"/>
                    <a:pt x="6835" y="1679"/>
                  </a:cubicBezTo>
                  <a:cubicBezTo>
                    <a:pt x="6858" y="1655"/>
                    <a:pt x="6858" y="1596"/>
                    <a:pt x="6906" y="1596"/>
                  </a:cubicBezTo>
                  <a:cubicBezTo>
                    <a:pt x="6909" y="1605"/>
                    <a:pt x="6912" y="1608"/>
                    <a:pt x="6914" y="1608"/>
                  </a:cubicBezTo>
                  <a:cubicBezTo>
                    <a:pt x="6917" y="1608"/>
                    <a:pt x="6919" y="1603"/>
                    <a:pt x="6923" y="1603"/>
                  </a:cubicBezTo>
                  <a:cubicBezTo>
                    <a:pt x="6927" y="1603"/>
                    <a:pt x="6933" y="1609"/>
                    <a:pt x="6942" y="1631"/>
                  </a:cubicBezTo>
                  <a:cubicBezTo>
                    <a:pt x="6954" y="1596"/>
                    <a:pt x="6918" y="1584"/>
                    <a:pt x="6906" y="1536"/>
                  </a:cubicBezTo>
                  <a:cubicBezTo>
                    <a:pt x="6914" y="1536"/>
                    <a:pt x="6911" y="1531"/>
                    <a:pt x="6912" y="1531"/>
                  </a:cubicBezTo>
                  <a:lnTo>
                    <a:pt x="6912" y="1531"/>
                  </a:lnTo>
                  <a:cubicBezTo>
                    <a:pt x="6913" y="1531"/>
                    <a:pt x="6914" y="1532"/>
                    <a:pt x="6918" y="1536"/>
                  </a:cubicBezTo>
                  <a:cubicBezTo>
                    <a:pt x="6930" y="1560"/>
                    <a:pt x="6942" y="1572"/>
                    <a:pt x="6942" y="1584"/>
                  </a:cubicBezTo>
                  <a:lnTo>
                    <a:pt x="6954" y="1572"/>
                  </a:lnTo>
                  <a:cubicBezTo>
                    <a:pt x="6954" y="1572"/>
                    <a:pt x="6954" y="1584"/>
                    <a:pt x="6954" y="1584"/>
                  </a:cubicBezTo>
                  <a:cubicBezTo>
                    <a:pt x="6960" y="1572"/>
                    <a:pt x="6969" y="1569"/>
                    <a:pt x="6977" y="1569"/>
                  </a:cubicBezTo>
                  <a:cubicBezTo>
                    <a:pt x="6986" y="1569"/>
                    <a:pt x="6995" y="1572"/>
                    <a:pt x="7001" y="1572"/>
                  </a:cubicBezTo>
                  <a:cubicBezTo>
                    <a:pt x="6942" y="1655"/>
                    <a:pt x="6894" y="1691"/>
                    <a:pt x="6811" y="1798"/>
                  </a:cubicBezTo>
                  <a:cubicBezTo>
                    <a:pt x="6827" y="1766"/>
                    <a:pt x="6823" y="1755"/>
                    <a:pt x="6810" y="1755"/>
                  </a:cubicBezTo>
                  <a:cubicBezTo>
                    <a:pt x="6788" y="1755"/>
                    <a:pt x="6740" y="1786"/>
                    <a:pt x="6729" y="1786"/>
                  </a:cubicBezTo>
                  <a:cubicBezTo>
                    <a:pt x="6723" y="1786"/>
                    <a:pt x="6727" y="1777"/>
                    <a:pt x="6751" y="1750"/>
                  </a:cubicBezTo>
                  <a:lnTo>
                    <a:pt x="6751" y="1750"/>
                  </a:lnTo>
                  <a:cubicBezTo>
                    <a:pt x="6680" y="1786"/>
                    <a:pt x="6692" y="1834"/>
                    <a:pt x="6656" y="1881"/>
                  </a:cubicBezTo>
                  <a:cubicBezTo>
                    <a:pt x="6646" y="1889"/>
                    <a:pt x="6637" y="1892"/>
                    <a:pt x="6630" y="1892"/>
                  </a:cubicBezTo>
                  <a:cubicBezTo>
                    <a:pt x="6605" y="1892"/>
                    <a:pt x="6595" y="1857"/>
                    <a:pt x="6611" y="1817"/>
                  </a:cubicBezTo>
                  <a:lnTo>
                    <a:pt x="6611" y="1817"/>
                  </a:lnTo>
                  <a:lnTo>
                    <a:pt x="6585" y="1869"/>
                  </a:lnTo>
                  <a:lnTo>
                    <a:pt x="6573" y="1858"/>
                  </a:lnTo>
                  <a:lnTo>
                    <a:pt x="6549" y="1929"/>
                  </a:lnTo>
                  <a:cubicBezTo>
                    <a:pt x="6533" y="1938"/>
                    <a:pt x="6524" y="1941"/>
                    <a:pt x="6517" y="1941"/>
                  </a:cubicBezTo>
                  <a:cubicBezTo>
                    <a:pt x="6505" y="1941"/>
                    <a:pt x="6500" y="1933"/>
                    <a:pt x="6490" y="1933"/>
                  </a:cubicBezTo>
                  <a:cubicBezTo>
                    <a:pt x="6483" y="1933"/>
                    <a:pt x="6472" y="1938"/>
                    <a:pt x="6454" y="1953"/>
                  </a:cubicBezTo>
                  <a:lnTo>
                    <a:pt x="6477" y="1989"/>
                  </a:lnTo>
                  <a:lnTo>
                    <a:pt x="6418" y="2012"/>
                  </a:lnTo>
                  <a:cubicBezTo>
                    <a:pt x="6454" y="2012"/>
                    <a:pt x="6430" y="2048"/>
                    <a:pt x="6394" y="2084"/>
                  </a:cubicBezTo>
                  <a:lnTo>
                    <a:pt x="6382" y="2072"/>
                  </a:lnTo>
                  <a:lnTo>
                    <a:pt x="6346" y="2131"/>
                  </a:lnTo>
                  <a:cubicBezTo>
                    <a:pt x="6353" y="2116"/>
                    <a:pt x="6352" y="2111"/>
                    <a:pt x="6349" y="2111"/>
                  </a:cubicBezTo>
                  <a:cubicBezTo>
                    <a:pt x="6341" y="2111"/>
                    <a:pt x="6319" y="2133"/>
                    <a:pt x="6307" y="2133"/>
                  </a:cubicBezTo>
                  <a:cubicBezTo>
                    <a:pt x="6302" y="2133"/>
                    <a:pt x="6299" y="2130"/>
                    <a:pt x="6299" y="2119"/>
                  </a:cubicBezTo>
                  <a:cubicBezTo>
                    <a:pt x="6263" y="2155"/>
                    <a:pt x="6263" y="2167"/>
                    <a:pt x="6204" y="2239"/>
                  </a:cubicBezTo>
                  <a:lnTo>
                    <a:pt x="6239" y="2250"/>
                  </a:lnTo>
                  <a:cubicBezTo>
                    <a:pt x="6218" y="2283"/>
                    <a:pt x="6206" y="2292"/>
                    <a:pt x="6198" y="2292"/>
                  </a:cubicBezTo>
                  <a:cubicBezTo>
                    <a:pt x="6186" y="2292"/>
                    <a:pt x="6183" y="2271"/>
                    <a:pt x="6169" y="2271"/>
                  </a:cubicBezTo>
                  <a:cubicBezTo>
                    <a:pt x="6161" y="2271"/>
                    <a:pt x="6150" y="2277"/>
                    <a:pt x="6132" y="2298"/>
                  </a:cubicBezTo>
                  <a:lnTo>
                    <a:pt x="6156" y="2310"/>
                  </a:lnTo>
                  <a:cubicBezTo>
                    <a:pt x="6025" y="2393"/>
                    <a:pt x="6013" y="2524"/>
                    <a:pt x="5918" y="2584"/>
                  </a:cubicBezTo>
                  <a:cubicBezTo>
                    <a:pt x="5946" y="2538"/>
                    <a:pt x="5930" y="2520"/>
                    <a:pt x="5922" y="2520"/>
                  </a:cubicBezTo>
                  <a:cubicBezTo>
                    <a:pt x="5920" y="2520"/>
                    <a:pt x="5918" y="2522"/>
                    <a:pt x="5918" y="2524"/>
                  </a:cubicBezTo>
                  <a:cubicBezTo>
                    <a:pt x="5870" y="2608"/>
                    <a:pt x="5775" y="2715"/>
                    <a:pt x="5739" y="2822"/>
                  </a:cubicBezTo>
                  <a:cubicBezTo>
                    <a:pt x="5724" y="2822"/>
                    <a:pt x="5712" y="2821"/>
                    <a:pt x="5702" y="2821"/>
                  </a:cubicBezTo>
                  <a:cubicBezTo>
                    <a:pt x="5669" y="2821"/>
                    <a:pt x="5647" y="2828"/>
                    <a:pt x="5584" y="2881"/>
                  </a:cubicBezTo>
                  <a:cubicBezTo>
                    <a:pt x="5549" y="2941"/>
                    <a:pt x="5549" y="2953"/>
                    <a:pt x="5549" y="2989"/>
                  </a:cubicBezTo>
                  <a:cubicBezTo>
                    <a:pt x="5503" y="3034"/>
                    <a:pt x="5447" y="3144"/>
                    <a:pt x="5411" y="3144"/>
                  </a:cubicBezTo>
                  <a:cubicBezTo>
                    <a:pt x="5409" y="3144"/>
                    <a:pt x="5408" y="3144"/>
                    <a:pt x="5406" y="3143"/>
                  </a:cubicBezTo>
                  <a:lnTo>
                    <a:pt x="5406" y="3143"/>
                  </a:lnTo>
                  <a:cubicBezTo>
                    <a:pt x="5430" y="3167"/>
                    <a:pt x="5370" y="3191"/>
                    <a:pt x="5370" y="3239"/>
                  </a:cubicBezTo>
                  <a:lnTo>
                    <a:pt x="5346" y="3227"/>
                  </a:lnTo>
                  <a:lnTo>
                    <a:pt x="5382" y="3251"/>
                  </a:lnTo>
                  <a:cubicBezTo>
                    <a:pt x="5251" y="3310"/>
                    <a:pt x="5299" y="3441"/>
                    <a:pt x="5180" y="3513"/>
                  </a:cubicBezTo>
                  <a:lnTo>
                    <a:pt x="5180" y="3489"/>
                  </a:lnTo>
                  <a:lnTo>
                    <a:pt x="5156" y="3536"/>
                  </a:lnTo>
                  <a:cubicBezTo>
                    <a:pt x="5144" y="3536"/>
                    <a:pt x="5144" y="3513"/>
                    <a:pt x="5132" y="3501"/>
                  </a:cubicBezTo>
                  <a:lnTo>
                    <a:pt x="5001" y="3715"/>
                  </a:lnTo>
                  <a:lnTo>
                    <a:pt x="5049" y="3679"/>
                  </a:lnTo>
                  <a:lnTo>
                    <a:pt x="5049" y="3679"/>
                  </a:lnTo>
                  <a:cubicBezTo>
                    <a:pt x="5025" y="3727"/>
                    <a:pt x="5025" y="3774"/>
                    <a:pt x="4977" y="3810"/>
                  </a:cubicBezTo>
                  <a:cubicBezTo>
                    <a:pt x="4980" y="3785"/>
                    <a:pt x="4979" y="3776"/>
                    <a:pt x="4975" y="3776"/>
                  </a:cubicBezTo>
                  <a:cubicBezTo>
                    <a:pt x="4963" y="3776"/>
                    <a:pt x="4921" y="3882"/>
                    <a:pt x="4894" y="3882"/>
                  </a:cubicBezTo>
                  <a:lnTo>
                    <a:pt x="4906" y="3822"/>
                  </a:lnTo>
                  <a:lnTo>
                    <a:pt x="4906" y="3822"/>
                  </a:lnTo>
                  <a:cubicBezTo>
                    <a:pt x="4882" y="3894"/>
                    <a:pt x="4882" y="3894"/>
                    <a:pt x="4906" y="3905"/>
                  </a:cubicBezTo>
                  <a:cubicBezTo>
                    <a:pt x="4870" y="3989"/>
                    <a:pt x="4822" y="3929"/>
                    <a:pt x="4811" y="4024"/>
                  </a:cubicBezTo>
                  <a:lnTo>
                    <a:pt x="4846" y="3965"/>
                  </a:lnTo>
                  <a:cubicBezTo>
                    <a:pt x="4870" y="3965"/>
                    <a:pt x="4870" y="4013"/>
                    <a:pt x="4846" y="4048"/>
                  </a:cubicBezTo>
                  <a:cubicBezTo>
                    <a:pt x="4838" y="4048"/>
                    <a:pt x="4825" y="4059"/>
                    <a:pt x="4821" y="4059"/>
                  </a:cubicBezTo>
                  <a:cubicBezTo>
                    <a:pt x="4819" y="4059"/>
                    <a:pt x="4819" y="4058"/>
                    <a:pt x="4820" y="4055"/>
                  </a:cubicBezTo>
                  <a:lnTo>
                    <a:pt x="4820" y="4055"/>
                  </a:lnTo>
                  <a:cubicBezTo>
                    <a:pt x="4793" y="4115"/>
                    <a:pt x="4727" y="4204"/>
                    <a:pt x="4727" y="4239"/>
                  </a:cubicBezTo>
                  <a:cubicBezTo>
                    <a:pt x="4716" y="4246"/>
                    <a:pt x="4707" y="4249"/>
                    <a:pt x="4700" y="4249"/>
                  </a:cubicBezTo>
                  <a:cubicBezTo>
                    <a:pt x="4685" y="4249"/>
                    <a:pt x="4680" y="4235"/>
                    <a:pt x="4680" y="4227"/>
                  </a:cubicBezTo>
                  <a:cubicBezTo>
                    <a:pt x="4632" y="4370"/>
                    <a:pt x="4644" y="4286"/>
                    <a:pt x="4596" y="4441"/>
                  </a:cubicBezTo>
                  <a:lnTo>
                    <a:pt x="4584" y="4429"/>
                  </a:lnTo>
                  <a:lnTo>
                    <a:pt x="4584" y="4489"/>
                  </a:lnTo>
                  <a:lnTo>
                    <a:pt x="4513" y="4536"/>
                  </a:lnTo>
                  <a:lnTo>
                    <a:pt x="4513" y="4536"/>
                  </a:lnTo>
                  <a:lnTo>
                    <a:pt x="4549" y="4525"/>
                  </a:lnTo>
                  <a:lnTo>
                    <a:pt x="4549" y="4525"/>
                  </a:lnTo>
                  <a:cubicBezTo>
                    <a:pt x="4525" y="4572"/>
                    <a:pt x="4525" y="4608"/>
                    <a:pt x="4489" y="4656"/>
                  </a:cubicBezTo>
                  <a:lnTo>
                    <a:pt x="4477" y="4620"/>
                  </a:lnTo>
                  <a:cubicBezTo>
                    <a:pt x="4418" y="4763"/>
                    <a:pt x="4346" y="4751"/>
                    <a:pt x="4334" y="4906"/>
                  </a:cubicBezTo>
                  <a:cubicBezTo>
                    <a:pt x="4322" y="4906"/>
                    <a:pt x="4322" y="4882"/>
                    <a:pt x="4322" y="4870"/>
                  </a:cubicBezTo>
                  <a:cubicBezTo>
                    <a:pt x="4322" y="5013"/>
                    <a:pt x="4239" y="4941"/>
                    <a:pt x="4239" y="5084"/>
                  </a:cubicBezTo>
                  <a:cubicBezTo>
                    <a:pt x="4239" y="5080"/>
                    <a:pt x="4238" y="5079"/>
                    <a:pt x="4236" y="5079"/>
                  </a:cubicBezTo>
                  <a:cubicBezTo>
                    <a:pt x="4231" y="5079"/>
                    <a:pt x="4223" y="5084"/>
                    <a:pt x="4215" y="5084"/>
                  </a:cubicBezTo>
                  <a:lnTo>
                    <a:pt x="4215" y="5144"/>
                  </a:lnTo>
                  <a:lnTo>
                    <a:pt x="4180" y="5120"/>
                  </a:lnTo>
                  <a:lnTo>
                    <a:pt x="4215" y="5191"/>
                  </a:lnTo>
                  <a:lnTo>
                    <a:pt x="4156" y="5215"/>
                  </a:lnTo>
                  <a:lnTo>
                    <a:pt x="4168" y="5239"/>
                  </a:lnTo>
                  <a:cubicBezTo>
                    <a:pt x="4072" y="5275"/>
                    <a:pt x="4096" y="5382"/>
                    <a:pt x="4025" y="5441"/>
                  </a:cubicBezTo>
                  <a:lnTo>
                    <a:pt x="4072" y="5441"/>
                  </a:lnTo>
                  <a:cubicBezTo>
                    <a:pt x="4072" y="5489"/>
                    <a:pt x="4072" y="5537"/>
                    <a:pt x="4060" y="5584"/>
                  </a:cubicBezTo>
                  <a:cubicBezTo>
                    <a:pt x="3989" y="5584"/>
                    <a:pt x="3929" y="5584"/>
                    <a:pt x="3870" y="5596"/>
                  </a:cubicBezTo>
                  <a:cubicBezTo>
                    <a:pt x="3828" y="5619"/>
                    <a:pt x="3798" y="5627"/>
                    <a:pt x="3775" y="5627"/>
                  </a:cubicBezTo>
                  <a:cubicBezTo>
                    <a:pt x="3722" y="5627"/>
                    <a:pt x="3706" y="5584"/>
                    <a:pt x="3654" y="5584"/>
                  </a:cubicBezTo>
                  <a:cubicBezTo>
                    <a:pt x="3634" y="5584"/>
                    <a:pt x="3608" y="5590"/>
                    <a:pt x="3572" y="5608"/>
                  </a:cubicBezTo>
                  <a:cubicBezTo>
                    <a:pt x="3584" y="5596"/>
                    <a:pt x="3584" y="5584"/>
                    <a:pt x="3596" y="5572"/>
                  </a:cubicBezTo>
                  <a:lnTo>
                    <a:pt x="3596" y="5572"/>
                  </a:lnTo>
                  <a:cubicBezTo>
                    <a:pt x="3406" y="5632"/>
                    <a:pt x="3310" y="5656"/>
                    <a:pt x="3132" y="5751"/>
                  </a:cubicBezTo>
                  <a:cubicBezTo>
                    <a:pt x="3132" y="5728"/>
                    <a:pt x="3123" y="5720"/>
                    <a:pt x="3110" y="5720"/>
                  </a:cubicBezTo>
                  <a:cubicBezTo>
                    <a:pt x="3084" y="5720"/>
                    <a:pt x="3042" y="5751"/>
                    <a:pt x="3023" y="5751"/>
                  </a:cubicBezTo>
                  <a:cubicBezTo>
                    <a:pt x="3016" y="5751"/>
                    <a:pt x="3013" y="5747"/>
                    <a:pt x="3013" y="5739"/>
                  </a:cubicBezTo>
                  <a:lnTo>
                    <a:pt x="3013" y="5775"/>
                  </a:lnTo>
                  <a:cubicBezTo>
                    <a:pt x="3002" y="5772"/>
                    <a:pt x="2988" y="5771"/>
                    <a:pt x="2973" y="5771"/>
                  </a:cubicBezTo>
                  <a:cubicBezTo>
                    <a:pt x="2947" y="5771"/>
                    <a:pt x="2917" y="5774"/>
                    <a:pt x="2896" y="5774"/>
                  </a:cubicBezTo>
                  <a:cubicBezTo>
                    <a:pt x="2877" y="5774"/>
                    <a:pt x="2865" y="5772"/>
                    <a:pt x="2870" y="5763"/>
                  </a:cubicBezTo>
                  <a:lnTo>
                    <a:pt x="2870" y="5763"/>
                  </a:lnTo>
                  <a:lnTo>
                    <a:pt x="2798" y="5822"/>
                  </a:lnTo>
                  <a:lnTo>
                    <a:pt x="2775" y="5787"/>
                  </a:lnTo>
                  <a:cubicBezTo>
                    <a:pt x="2684" y="5817"/>
                    <a:pt x="2515" y="5916"/>
                    <a:pt x="2416" y="5916"/>
                  </a:cubicBezTo>
                  <a:cubicBezTo>
                    <a:pt x="2398" y="5916"/>
                    <a:pt x="2382" y="5913"/>
                    <a:pt x="2370" y="5906"/>
                  </a:cubicBezTo>
                  <a:cubicBezTo>
                    <a:pt x="2251" y="5989"/>
                    <a:pt x="2108" y="6096"/>
                    <a:pt x="1929" y="6180"/>
                  </a:cubicBezTo>
                  <a:cubicBezTo>
                    <a:pt x="1786" y="6299"/>
                    <a:pt x="1608" y="6406"/>
                    <a:pt x="1477" y="6525"/>
                  </a:cubicBezTo>
                  <a:cubicBezTo>
                    <a:pt x="1453" y="6572"/>
                    <a:pt x="1382" y="6644"/>
                    <a:pt x="1322" y="6703"/>
                  </a:cubicBezTo>
                  <a:lnTo>
                    <a:pt x="1239" y="6727"/>
                  </a:lnTo>
                  <a:cubicBezTo>
                    <a:pt x="1179" y="6799"/>
                    <a:pt x="1167" y="6906"/>
                    <a:pt x="1096" y="6942"/>
                  </a:cubicBezTo>
                  <a:cubicBezTo>
                    <a:pt x="1096" y="6942"/>
                    <a:pt x="1096" y="6930"/>
                    <a:pt x="1096" y="6930"/>
                  </a:cubicBezTo>
                  <a:cubicBezTo>
                    <a:pt x="1048" y="7001"/>
                    <a:pt x="977" y="7037"/>
                    <a:pt x="965" y="7120"/>
                  </a:cubicBezTo>
                  <a:cubicBezTo>
                    <a:pt x="918" y="7177"/>
                    <a:pt x="870" y="7226"/>
                    <a:pt x="841" y="7226"/>
                  </a:cubicBezTo>
                  <a:cubicBezTo>
                    <a:pt x="836" y="7226"/>
                    <a:pt x="832" y="7225"/>
                    <a:pt x="828" y="7222"/>
                  </a:cubicBezTo>
                  <a:lnTo>
                    <a:pt x="828" y="7222"/>
                  </a:lnTo>
                  <a:cubicBezTo>
                    <a:pt x="853" y="7263"/>
                    <a:pt x="715" y="7358"/>
                    <a:pt x="715" y="7358"/>
                  </a:cubicBezTo>
                  <a:cubicBezTo>
                    <a:pt x="715" y="7358"/>
                    <a:pt x="667" y="7418"/>
                    <a:pt x="596" y="7525"/>
                  </a:cubicBezTo>
                  <a:cubicBezTo>
                    <a:pt x="524" y="7644"/>
                    <a:pt x="417" y="7799"/>
                    <a:pt x="334" y="8025"/>
                  </a:cubicBezTo>
                  <a:cubicBezTo>
                    <a:pt x="143" y="8454"/>
                    <a:pt x="0" y="9085"/>
                    <a:pt x="24" y="9739"/>
                  </a:cubicBezTo>
                  <a:cubicBezTo>
                    <a:pt x="36" y="10382"/>
                    <a:pt x="191" y="11049"/>
                    <a:pt x="429" y="11573"/>
                  </a:cubicBezTo>
                  <a:cubicBezTo>
                    <a:pt x="655" y="12109"/>
                    <a:pt x="953" y="12502"/>
                    <a:pt x="1179" y="12680"/>
                  </a:cubicBezTo>
                  <a:cubicBezTo>
                    <a:pt x="1214" y="12689"/>
                    <a:pt x="1260" y="12722"/>
                    <a:pt x="1288" y="12722"/>
                  </a:cubicBezTo>
                  <a:cubicBezTo>
                    <a:pt x="1299" y="12722"/>
                    <a:pt x="1307" y="12717"/>
                    <a:pt x="1310" y="12704"/>
                  </a:cubicBezTo>
                  <a:cubicBezTo>
                    <a:pt x="1364" y="12758"/>
                    <a:pt x="1339" y="12813"/>
                    <a:pt x="1362" y="12813"/>
                  </a:cubicBezTo>
                  <a:cubicBezTo>
                    <a:pt x="1364" y="12813"/>
                    <a:pt x="1367" y="12812"/>
                    <a:pt x="1370" y="12811"/>
                  </a:cubicBezTo>
                  <a:cubicBezTo>
                    <a:pt x="1335" y="12718"/>
                    <a:pt x="1448" y="12785"/>
                    <a:pt x="1442" y="12687"/>
                  </a:cubicBezTo>
                  <a:lnTo>
                    <a:pt x="1442" y="12687"/>
                  </a:lnTo>
                  <a:cubicBezTo>
                    <a:pt x="1445" y="12693"/>
                    <a:pt x="1453" y="12701"/>
                    <a:pt x="1461" y="12707"/>
                  </a:cubicBezTo>
                  <a:lnTo>
                    <a:pt x="1461" y="12707"/>
                  </a:lnTo>
                  <a:lnTo>
                    <a:pt x="1441" y="12680"/>
                  </a:lnTo>
                  <a:lnTo>
                    <a:pt x="1441" y="12680"/>
                  </a:lnTo>
                  <a:cubicBezTo>
                    <a:pt x="1441" y="12682"/>
                    <a:pt x="1441" y="12685"/>
                    <a:pt x="1442" y="12687"/>
                  </a:cubicBezTo>
                  <a:lnTo>
                    <a:pt x="1442" y="12687"/>
                  </a:lnTo>
                  <a:cubicBezTo>
                    <a:pt x="1438" y="12681"/>
                    <a:pt x="1438" y="12676"/>
                    <a:pt x="1444" y="12672"/>
                  </a:cubicBezTo>
                  <a:lnTo>
                    <a:pt x="1444" y="12672"/>
                  </a:lnTo>
                  <a:lnTo>
                    <a:pt x="1393" y="12692"/>
                  </a:lnTo>
                  <a:cubicBezTo>
                    <a:pt x="1370" y="12645"/>
                    <a:pt x="1370" y="12609"/>
                    <a:pt x="1370" y="12585"/>
                  </a:cubicBezTo>
                  <a:cubicBezTo>
                    <a:pt x="1322" y="12549"/>
                    <a:pt x="1239" y="12573"/>
                    <a:pt x="1203" y="12454"/>
                  </a:cubicBezTo>
                  <a:lnTo>
                    <a:pt x="1203" y="12454"/>
                  </a:lnTo>
                  <a:lnTo>
                    <a:pt x="1227" y="12478"/>
                  </a:lnTo>
                  <a:cubicBezTo>
                    <a:pt x="1179" y="12406"/>
                    <a:pt x="1227" y="12406"/>
                    <a:pt x="1227" y="12395"/>
                  </a:cubicBezTo>
                  <a:lnTo>
                    <a:pt x="1239" y="12406"/>
                  </a:lnTo>
                  <a:lnTo>
                    <a:pt x="1227" y="12323"/>
                  </a:lnTo>
                  <a:lnTo>
                    <a:pt x="1227" y="12323"/>
                  </a:lnTo>
                  <a:cubicBezTo>
                    <a:pt x="1230" y="12339"/>
                    <a:pt x="1239" y="12354"/>
                    <a:pt x="1249" y="12368"/>
                  </a:cubicBezTo>
                  <a:lnTo>
                    <a:pt x="1249" y="12368"/>
                  </a:lnTo>
                  <a:cubicBezTo>
                    <a:pt x="1228" y="12323"/>
                    <a:pt x="1263" y="12323"/>
                    <a:pt x="1274" y="12311"/>
                  </a:cubicBezTo>
                  <a:lnTo>
                    <a:pt x="1227" y="12240"/>
                  </a:lnTo>
                  <a:cubicBezTo>
                    <a:pt x="1229" y="12239"/>
                    <a:pt x="1231" y="12238"/>
                    <a:pt x="1233" y="12238"/>
                  </a:cubicBezTo>
                  <a:cubicBezTo>
                    <a:pt x="1246" y="12238"/>
                    <a:pt x="1255" y="12259"/>
                    <a:pt x="1259" y="12259"/>
                  </a:cubicBezTo>
                  <a:cubicBezTo>
                    <a:pt x="1261" y="12259"/>
                    <a:pt x="1262" y="12254"/>
                    <a:pt x="1262" y="12240"/>
                  </a:cubicBezTo>
                  <a:lnTo>
                    <a:pt x="1179" y="12156"/>
                  </a:lnTo>
                  <a:cubicBezTo>
                    <a:pt x="1239" y="12097"/>
                    <a:pt x="1096" y="12061"/>
                    <a:pt x="1132" y="11978"/>
                  </a:cubicBezTo>
                  <a:lnTo>
                    <a:pt x="1132" y="11978"/>
                  </a:lnTo>
                  <a:cubicBezTo>
                    <a:pt x="1146" y="11999"/>
                    <a:pt x="1153" y="12007"/>
                    <a:pt x="1156" y="12007"/>
                  </a:cubicBezTo>
                  <a:cubicBezTo>
                    <a:pt x="1164" y="12007"/>
                    <a:pt x="1154" y="11966"/>
                    <a:pt x="1179" y="11966"/>
                  </a:cubicBezTo>
                  <a:cubicBezTo>
                    <a:pt x="1179" y="11966"/>
                    <a:pt x="1155" y="11918"/>
                    <a:pt x="1132" y="11871"/>
                  </a:cubicBezTo>
                  <a:cubicBezTo>
                    <a:pt x="1108" y="11835"/>
                    <a:pt x="1084" y="11787"/>
                    <a:pt x="1084" y="11787"/>
                  </a:cubicBezTo>
                  <a:cubicBezTo>
                    <a:pt x="1084" y="11783"/>
                    <a:pt x="1085" y="11782"/>
                    <a:pt x="1088" y="11782"/>
                  </a:cubicBezTo>
                  <a:cubicBezTo>
                    <a:pt x="1093" y="11782"/>
                    <a:pt x="1102" y="11790"/>
                    <a:pt x="1108" y="11797"/>
                  </a:cubicBezTo>
                  <a:lnTo>
                    <a:pt x="1108" y="11797"/>
                  </a:lnTo>
                  <a:cubicBezTo>
                    <a:pt x="1118" y="11752"/>
                    <a:pt x="1072" y="11751"/>
                    <a:pt x="1060" y="11728"/>
                  </a:cubicBezTo>
                  <a:cubicBezTo>
                    <a:pt x="1072" y="11704"/>
                    <a:pt x="1001" y="11597"/>
                    <a:pt x="1048" y="11573"/>
                  </a:cubicBezTo>
                  <a:cubicBezTo>
                    <a:pt x="1024" y="11442"/>
                    <a:pt x="977" y="11549"/>
                    <a:pt x="953" y="11418"/>
                  </a:cubicBezTo>
                  <a:cubicBezTo>
                    <a:pt x="955" y="11416"/>
                    <a:pt x="957" y="11415"/>
                    <a:pt x="959" y="11415"/>
                  </a:cubicBezTo>
                  <a:cubicBezTo>
                    <a:pt x="974" y="11415"/>
                    <a:pt x="984" y="11465"/>
                    <a:pt x="992" y="11465"/>
                  </a:cubicBezTo>
                  <a:cubicBezTo>
                    <a:pt x="995" y="11465"/>
                    <a:pt x="998" y="11459"/>
                    <a:pt x="1001" y="11442"/>
                  </a:cubicBezTo>
                  <a:lnTo>
                    <a:pt x="953" y="11323"/>
                  </a:lnTo>
                  <a:lnTo>
                    <a:pt x="953" y="11323"/>
                  </a:lnTo>
                  <a:cubicBezTo>
                    <a:pt x="965" y="11335"/>
                    <a:pt x="1001" y="11335"/>
                    <a:pt x="1012" y="11383"/>
                  </a:cubicBezTo>
                  <a:cubicBezTo>
                    <a:pt x="929" y="11037"/>
                    <a:pt x="1036" y="10823"/>
                    <a:pt x="929" y="10525"/>
                  </a:cubicBezTo>
                  <a:cubicBezTo>
                    <a:pt x="935" y="10514"/>
                    <a:pt x="939" y="10509"/>
                    <a:pt x="943" y="10509"/>
                  </a:cubicBezTo>
                  <a:cubicBezTo>
                    <a:pt x="955" y="10509"/>
                    <a:pt x="961" y="10555"/>
                    <a:pt x="989" y="10573"/>
                  </a:cubicBezTo>
                  <a:cubicBezTo>
                    <a:pt x="893" y="10371"/>
                    <a:pt x="1001" y="10251"/>
                    <a:pt x="977" y="10073"/>
                  </a:cubicBezTo>
                  <a:lnTo>
                    <a:pt x="953" y="10073"/>
                  </a:lnTo>
                  <a:cubicBezTo>
                    <a:pt x="1001" y="9799"/>
                    <a:pt x="953" y="9501"/>
                    <a:pt x="1012" y="9216"/>
                  </a:cubicBezTo>
                  <a:lnTo>
                    <a:pt x="1012" y="9216"/>
                  </a:lnTo>
                  <a:lnTo>
                    <a:pt x="989" y="9251"/>
                  </a:lnTo>
                  <a:cubicBezTo>
                    <a:pt x="977" y="9204"/>
                    <a:pt x="977" y="9144"/>
                    <a:pt x="965" y="9097"/>
                  </a:cubicBezTo>
                  <a:cubicBezTo>
                    <a:pt x="968" y="9095"/>
                    <a:pt x="971" y="9094"/>
                    <a:pt x="974" y="9094"/>
                  </a:cubicBezTo>
                  <a:cubicBezTo>
                    <a:pt x="984" y="9094"/>
                    <a:pt x="995" y="9100"/>
                    <a:pt x="1004" y="9100"/>
                  </a:cubicBezTo>
                  <a:cubicBezTo>
                    <a:pt x="1015" y="9100"/>
                    <a:pt x="1024" y="9091"/>
                    <a:pt x="1024" y="9049"/>
                  </a:cubicBezTo>
                  <a:lnTo>
                    <a:pt x="1024" y="9049"/>
                  </a:lnTo>
                  <a:cubicBezTo>
                    <a:pt x="1014" y="9059"/>
                    <a:pt x="1004" y="9087"/>
                    <a:pt x="994" y="9087"/>
                  </a:cubicBezTo>
                  <a:cubicBezTo>
                    <a:pt x="992" y="9087"/>
                    <a:pt x="990" y="9086"/>
                    <a:pt x="989" y="9085"/>
                  </a:cubicBezTo>
                  <a:cubicBezTo>
                    <a:pt x="1084" y="8847"/>
                    <a:pt x="1191" y="8358"/>
                    <a:pt x="1429" y="8049"/>
                  </a:cubicBezTo>
                  <a:cubicBezTo>
                    <a:pt x="1679" y="7561"/>
                    <a:pt x="2132" y="7192"/>
                    <a:pt x="2572" y="6930"/>
                  </a:cubicBezTo>
                  <a:lnTo>
                    <a:pt x="2572" y="6930"/>
                  </a:lnTo>
                  <a:cubicBezTo>
                    <a:pt x="2558" y="6937"/>
                    <a:pt x="2547" y="6939"/>
                    <a:pt x="2539" y="6939"/>
                  </a:cubicBezTo>
                  <a:cubicBezTo>
                    <a:pt x="2503" y="6939"/>
                    <a:pt x="2512" y="6889"/>
                    <a:pt x="2560" y="6870"/>
                  </a:cubicBezTo>
                  <a:cubicBezTo>
                    <a:pt x="2578" y="6875"/>
                    <a:pt x="2595" y="6876"/>
                    <a:pt x="2610" y="6876"/>
                  </a:cubicBezTo>
                  <a:cubicBezTo>
                    <a:pt x="2678" y="6876"/>
                    <a:pt x="2726" y="6840"/>
                    <a:pt x="2775" y="6811"/>
                  </a:cubicBezTo>
                  <a:cubicBezTo>
                    <a:pt x="2834" y="6775"/>
                    <a:pt x="2894" y="6739"/>
                    <a:pt x="2989" y="6739"/>
                  </a:cubicBezTo>
                  <a:cubicBezTo>
                    <a:pt x="3120" y="6668"/>
                    <a:pt x="3263" y="6656"/>
                    <a:pt x="3394" y="6620"/>
                  </a:cubicBezTo>
                  <a:cubicBezTo>
                    <a:pt x="3525" y="6620"/>
                    <a:pt x="3644" y="6584"/>
                    <a:pt x="3775" y="6537"/>
                  </a:cubicBezTo>
                  <a:lnTo>
                    <a:pt x="3775" y="6537"/>
                  </a:lnTo>
                  <a:cubicBezTo>
                    <a:pt x="3763" y="6644"/>
                    <a:pt x="3751" y="6763"/>
                    <a:pt x="3727" y="6822"/>
                  </a:cubicBezTo>
                  <a:cubicBezTo>
                    <a:pt x="3735" y="6822"/>
                    <a:pt x="3738" y="6828"/>
                    <a:pt x="3742" y="6828"/>
                  </a:cubicBezTo>
                  <a:cubicBezTo>
                    <a:pt x="3744" y="6828"/>
                    <a:pt x="3747" y="6826"/>
                    <a:pt x="3751" y="6822"/>
                  </a:cubicBezTo>
                  <a:lnTo>
                    <a:pt x="3751" y="6822"/>
                  </a:lnTo>
                  <a:cubicBezTo>
                    <a:pt x="3751" y="6918"/>
                    <a:pt x="3727" y="7037"/>
                    <a:pt x="3727" y="7132"/>
                  </a:cubicBezTo>
                  <a:cubicBezTo>
                    <a:pt x="3703" y="7120"/>
                    <a:pt x="3703" y="7096"/>
                    <a:pt x="3703" y="7072"/>
                  </a:cubicBezTo>
                  <a:cubicBezTo>
                    <a:pt x="3703" y="7108"/>
                    <a:pt x="3691" y="7156"/>
                    <a:pt x="3703" y="7192"/>
                  </a:cubicBezTo>
                  <a:lnTo>
                    <a:pt x="3668" y="7156"/>
                  </a:lnTo>
                  <a:lnTo>
                    <a:pt x="3668" y="7156"/>
                  </a:lnTo>
                  <a:cubicBezTo>
                    <a:pt x="3668" y="7227"/>
                    <a:pt x="3691" y="7370"/>
                    <a:pt x="3644" y="7394"/>
                  </a:cubicBezTo>
                  <a:cubicBezTo>
                    <a:pt x="3651" y="7391"/>
                    <a:pt x="3658" y="7388"/>
                    <a:pt x="3664" y="7388"/>
                  </a:cubicBezTo>
                  <a:cubicBezTo>
                    <a:pt x="3679" y="7388"/>
                    <a:pt x="3691" y="7403"/>
                    <a:pt x="3691" y="7453"/>
                  </a:cubicBezTo>
                  <a:cubicBezTo>
                    <a:pt x="3620" y="7489"/>
                    <a:pt x="3727" y="7632"/>
                    <a:pt x="3703" y="7727"/>
                  </a:cubicBezTo>
                  <a:cubicBezTo>
                    <a:pt x="3683" y="7717"/>
                    <a:pt x="3680" y="7663"/>
                    <a:pt x="3680" y="7663"/>
                  </a:cubicBezTo>
                  <a:cubicBezTo>
                    <a:pt x="3679" y="7663"/>
                    <a:pt x="3679" y="7664"/>
                    <a:pt x="3679" y="7668"/>
                  </a:cubicBezTo>
                  <a:cubicBezTo>
                    <a:pt x="3668" y="7715"/>
                    <a:pt x="3691" y="7763"/>
                    <a:pt x="3715" y="7811"/>
                  </a:cubicBezTo>
                  <a:lnTo>
                    <a:pt x="3691" y="7799"/>
                  </a:lnTo>
                  <a:lnTo>
                    <a:pt x="3691" y="7799"/>
                  </a:lnTo>
                  <a:cubicBezTo>
                    <a:pt x="3691" y="7799"/>
                    <a:pt x="3703" y="7858"/>
                    <a:pt x="3715" y="7918"/>
                  </a:cubicBezTo>
                  <a:cubicBezTo>
                    <a:pt x="3727" y="7977"/>
                    <a:pt x="3751" y="8037"/>
                    <a:pt x="3751" y="8037"/>
                  </a:cubicBezTo>
                  <a:cubicBezTo>
                    <a:pt x="3691" y="8085"/>
                    <a:pt x="3799" y="8263"/>
                    <a:pt x="3763" y="8263"/>
                  </a:cubicBezTo>
                  <a:cubicBezTo>
                    <a:pt x="3765" y="8281"/>
                    <a:pt x="3767" y="8287"/>
                    <a:pt x="3768" y="8287"/>
                  </a:cubicBezTo>
                  <a:cubicBezTo>
                    <a:pt x="3770" y="8287"/>
                    <a:pt x="3771" y="8250"/>
                    <a:pt x="3779" y="8250"/>
                  </a:cubicBezTo>
                  <a:cubicBezTo>
                    <a:pt x="3783" y="8250"/>
                    <a:pt x="3789" y="8259"/>
                    <a:pt x="3799" y="8287"/>
                  </a:cubicBezTo>
                  <a:cubicBezTo>
                    <a:pt x="3787" y="8323"/>
                    <a:pt x="3834" y="8382"/>
                    <a:pt x="3799" y="8382"/>
                  </a:cubicBezTo>
                  <a:lnTo>
                    <a:pt x="3787" y="8382"/>
                  </a:lnTo>
                  <a:lnTo>
                    <a:pt x="3810" y="8454"/>
                  </a:lnTo>
                  <a:lnTo>
                    <a:pt x="3763" y="8418"/>
                  </a:lnTo>
                  <a:lnTo>
                    <a:pt x="3763" y="8418"/>
                  </a:lnTo>
                  <a:cubicBezTo>
                    <a:pt x="3787" y="8477"/>
                    <a:pt x="3834" y="8513"/>
                    <a:pt x="3858" y="8513"/>
                  </a:cubicBezTo>
                  <a:cubicBezTo>
                    <a:pt x="3846" y="8585"/>
                    <a:pt x="3906" y="8656"/>
                    <a:pt x="3882" y="8692"/>
                  </a:cubicBezTo>
                  <a:lnTo>
                    <a:pt x="3858" y="8680"/>
                  </a:lnTo>
                  <a:lnTo>
                    <a:pt x="3858" y="8680"/>
                  </a:lnTo>
                  <a:cubicBezTo>
                    <a:pt x="3941" y="8847"/>
                    <a:pt x="3870" y="9001"/>
                    <a:pt x="3989" y="9108"/>
                  </a:cubicBezTo>
                  <a:cubicBezTo>
                    <a:pt x="3989" y="9114"/>
                    <a:pt x="3986" y="9117"/>
                    <a:pt x="3982" y="9117"/>
                  </a:cubicBezTo>
                  <a:cubicBezTo>
                    <a:pt x="3977" y="9117"/>
                    <a:pt x="3971" y="9114"/>
                    <a:pt x="3965" y="9108"/>
                  </a:cubicBezTo>
                  <a:lnTo>
                    <a:pt x="3965" y="9108"/>
                  </a:lnTo>
                  <a:lnTo>
                    <a:pt x="4013" y="9204"/>
                  </a:lnTo>
                  <a:lnTo>
                    <a:pt x="4013" y="9204"/>
                  </a:lnTo>
                  <a:lnTo>
                    <a:pt x="3977" y="9192"/>
                  </a:lnTo>
                  <a:lnTo>
                    <a:pt x="4096" y="9335"/>
                  </a:lnTo>
                  <a:lnTo>
                    <a:pt x="4084" y="9347"/>
                  </a:lnTo>
                  <a:cubicBezTo>
                    <a:pt x="4132" y="9454"/>
                    <a:pt x="4239" y="9620"/>
                    <a:pt x="4346" y="9751"/>
                  </a:cubicBezTo>
                  <a:lnTo>
                    <a:pt x="4322" y="9739"/>
                  </a:lnTo>
                  <a:lnTo>
                    <a:pt x="4322" y="9739"/>
                  </a:lnTo>
                  <a:cubicBezTo>
                    <a:pt x="4453" y="9859"/>
                    <a:pt x="4406" y="9882"/>
                    <a:pt x="4513" y="9978"/>
                  </a:cubicBezTo>
                  <a:cubicBezTo>
                    <a:pt x="4501" y="9978"/>
                    <a:pt x="4501" y="9966"/>
                    <a:pt x="4489" y="9966"/>
                  </a:cubicBezTo>
                  <a:lnTo>
                    <a:pt x="4572" y="10061"/>
                  </a:lnTo>
                  <a:lnTo>
                    <a:pt x="4558" y="10054"/>
                  </a:lnTo>
                  <a:lnTo>
                    <a:pt x="4558" y="10054"/>
                  </a:lnTo>
                  <a:cubicBezTo>
                    <a:pt x="4624" y="10091"/>
                    <a:pt x="4672" y="10220"/>
                    <a:pt x="4673" y="10220"/>
                  </a:cubicBezTo>
                  <a:cubicBezTo>
                    <a:pt x="4673" y="10220"/>
                    <a:pt x="4671" y="10215"/>
                    <a:pt x="4668" y="10204"/>
                  </a:cubicBezTo>
                  <a:lnTo>
                    <a:pt x="4668" y="10204"/>
                  </a:lnTo>
                  <a:cubicBezTo>
                    <a:pt x="4721" y="10225"/>
                    <a:pt x="4783" y="10265"/>
                    <a:pt x="4822" y="10265"/>
                  </a:cubicBezTo>
                  <a:cubicBezTo>
                    <a:pt x="4826" y="10265"/>
                    <a:pt x="4830" y="10265"/>
                    <a:pt x="4834" y="10263"/>
                  </a:cubicBezTo>
                  <a:cubicBezTo>
                    <a:pt x="4930" y="10347"/>
                    <a:pt x="4834" y="10299"/>
                    <a:pt x="4894" y="10371"/>
                  </a:cubicBezTo>
                  <a:cubicBezTo>
                    <a:pt x="4977" y="10430"/>
                    <a:pt x="5001" y="10418"/>
                    <a:pt x="5108" y="10501"/>
                  </a:cubicBezTo>
                  <a:lnTo>
                    <a:pt x="5096" y="10513"/>
                  </a:lnTo>
                  <a:cubicBezTo>
                    <a:pt x="5156" y="10537"/>
                    <a:pt x="5203" y="10549"/>
                    <a:pt x="5275" y="10585"/>
                  </a:cubicBezTo>
                  <a:lnTo>
                    <a:pt x="5251" y="10585"/>
                  </a:lnTo>
                  <a:cubicBezTo>
                    <a:pt x="5374" y="10605"/>
                    <a:pt x="5391" y="10687"/>
                    <a:pt x="5484" y="10687"/>
                  </a:cubicBezTo>
                  <a:cubicBezTo>
                    <a:pt x="5499" y="10687"/>
                    <a:pt x="5517" y="10685"/>
                    <a:pt x="5537" y="10680"/>
                  </a:cubicBezTo>
                  <a:cubicBezTo>
                    <a:pt x="5596" y="10704"/>
                    <a:pt x="5704" y="10728"/>
                    <a:pt x="5692" y="10763"/>
                  </a:cubicBezTo>
                  <a:cubicBezTo>
                    <a:pt x="5771" y="10768"/>
                    <a:pt x="5843" y="10771"/>
                    <a:pt x="5914" y="10771"/>
                  </a:cubicBezTo>
                  <a:cubicBezTo>
                    <a:pt x="6014" y="10771"/>
                    <a:pt x="6111" y="10765"/>
                    <a:pt x="6215" y="10752"/>
                  </a:cubicBezTo>
                  <a:cubicBezTo>
                    <a:pt x="6228" y="10773"/>
                    <a:pt x="6237" y="10779"/>
                    <a:pt x="6247" y="10779"/>
                  </a:cubicBezTo>
                  <a:cubicBezTo>
                    <a:pt x="6261" y="10779"/>
                    <a:pt x="6279" y="10769"/>
                    <a:pt x="6316" y="10769"/>
                  </a:cubicBezTo>
                  <a:cubicBezTo>
                    <a:pt x="6330" y="10769"/>
                    <a:pt x="6348" y="10771"/>
                    <a:pt x="6370" y="10775"/>
                  </a:cubicBezTo>
                  <a:lnTo>
                    <a:pt x="6358" y="10740"/>
                  </a:lnTo>
                  <a:cubicBezTo>
                    <a:pt x="6620" y="10704"/>
                    <a:pt x="6942" y="10668"/>
                    <a:pt x="7180" y="10478"/>
                  </a:cubicBezTo>
                  <a:lnTo>
                    <a:pt x="7216" y="10501"/>
                  </a:lnTo>
                  <a:cubicBezTo>
                    <a:pt x="7216" y="10501"/>
                    <a:pt x="7239" y="10442"/>
                    <a:pt x="7239" y="10442"/>
                  </a:cubicBezTo>
                  <a:cubicBezTo>
                    <a:pt x="7513" y="10251"/>
                    <a:pt x="7763" y="9906"/>
                    <a:pt x="7847" y="9656"/>
                  </a:cubicBezTo>
                  <a:cubicBezTo>
                    <a:pt x="7870" y="9573"/>
                    <a:pt x="7870" y="9442"/>
                    <a:pt x="7906" y="9323"/>
                  </a:cubicBezTo>
                  <a:lnTo>
                    <a:pt x="7906" y="9335"/>
                  </a:lnTo>
                  <a:cubicBezTo>
                    <a:pt x="7930" y="9108"/>
                    <a:pt x="7930" y="8870"/>
                    <a:pt x="7918" y="8632"/>
                  </a:cubicBezTo>
                  <a:lnTo>
                    <a:pt x="7918" y="8632"/>
                  </a:lnTo>
                  <a:cubicBezTo>
                    <a:pt x="7921" y="8635"/>
                    <a:pt x="7923" y="8636"/>
                    <a:pt x="7925" y="8636"/>
                  </a:cubicBezTo>
                  <a:cubicBezTo>
                    <a:pt x="7928" y="8636"/>
                    <a:pt x="7930" y="8633"/>
                    <a:pt x="7932" y="8633"/>
                  </a:cubicBezTo>
                  <a:cubicBezTo>
                    <a:pt x="7933" y="8633"/>
                    <a:pt x="7935" y="8633"/>
                    <a:pt x="7936" y="8635"/>
                  </a:cubicBezTo>
                  <a:lnTo>
                    <a:pt x="7936" y="8635"/>
                  </a:lnTo>
                  <a:cubicBezTo>
                    <a:pt x="7909" y="8586"/>
                    <a:pt x="7929" y="8510"/>
                    <a:pt x="7918" y="8466"/>
                  </a:cubicBezTo>
                  <a:lnTo>
                    <a:pt x="7918" y="8466"/>
                  </a:lnTo>
                  <a:lnTo>
                    <a:pt x="7906" y="8525"/>
                  </a:lnTo>
                  <a:cubicBezTo>
                    <a:pt x="7859" y="8466"/>
                    <a:pt x="7870" y="8370"/>
                    <a:pt x="7882" y="8323"/>
                  </a:cubicBezTo>
                  <a:cubicBezTo>
                    <a:pt x="7882" y="8323"/>
                    <a:pt x="7811" y="8239"/>
                    <a:pt x="7811" y="8239"/>
                  </a:cubicBezTo>
                  <a:cubicBezTo>
                    <a:pt x="7823" y="8227"/>
                    <a:pt x="7823" y="8215"/>
                    <a:pt x="7823" y="8215"/>
                  </a:cubicBezTo>
                  <a:lnTo>
                    <a:pt x="7799" y="8204"/>
                  </a:lnTo>
                  <a:lnTo>
                    <a:pt x="7823" y="8132"/>
                  </a:lnTo>
                  <a:cubicBezTo>
                    <a:pt x="7811" y="8120"/>
                    <a:pt x="7751" y="7989"/>
                    <a:pt x="7692" y="7977"/>
                  </a:cubicBezTo>
                  <a:cubicBezTo>
                    <a:pt x="7701" y="7960"/>
                    <a:pt x="7683" y="7909"/>
                    <a:pt x="7688" y="7909"/>
                  </a:cubicBezTo>
                  <a:cubicBezTo>
                    <a:pt x="7690" y="7909"/>
                    <a:pt x="7695" y="7915"/>
                    <a:pt x="7704" y="7930"/>
                  </a:cubicBezTo>
                  <a:cubicBezTo>
                    <a:pt x="7704" y="7930"/>
                    <a:pt x="7680" y="7846"/>
                    <a:pt x="7632" y="7763"/>
                  </a:cubicBezTo>
                  <a:cubicBezTo>
                    <a:pt x="7597" y="7680"/>
                    <a:pt x="7549" y="7608"/>
                    <a:pt x="7549" y="7608"/>
                  </a:cubicBezTo>
                  <a:lnTo>
                    <a:pt x="7549" y="7608"/>
                  </a:lnTo>
                  <a:lnTo>
                    <a:pt x="7561" y="7656"/>
                  </a:lnTo>
                  <a:cubicBezTo>
                    <a:pt x="7558" y="7659"/>
                    <a:pt x="7554" y="7660"/>
                    <a:pt x="7550" y="7660"/>
                  </a:cubicBezTo>
                  <a:cubicBezTo>
                    <a:pt x="7521" y="7660"/>
                    <a:pt x="7464" y="7591"/>
                    <a:pt x="7454" y="7549"/>
                  </a:cubicBezTo>
                  <a:lnTo>
                    <a:pt x="7454" y="7549"/>
                  </a:lnTo>
                  <a:cubicBezTo>
                    <a:pt x="7468" y="7560"/>
                    <a:pt x="7477" y="7565"/>
                    <a:pt x="7484" y="7565"/>
                  </a:cubicBezTo>
                  <a:cubicBezTo>
                    <a:pt x="7504" y="7565"/>
                    <a:pt x="7492" y="7516"/>
                    <a:pt x="7501" y="7489"/>
                  </a:cubicBezTo>
                  <a:cubicBezTo>
                    <a:pt x="7493" y="7483"/>
                    <a:pt x="7487" y="7480"/>
                    <a:pt x="7484" y="7480"/>
                  </a:cubicBezTo>
                  <a:cubicBezTo>
                    <a:pt x="7469" y="7480"/>
                    <a:pt x="7491" y="7526"/>
                    <a:pt x="7472" y="7526"/>
                  </a:cubicBezTo>
                  <a:cubicBezTo>
                    <a:pt x="7470" y="7526"/>
                    <a:pt x="7468" y="7526"/>
                    <a:pt x="7466" y="7525"/>
                  </a:cubicBezTo>
                  <a:cubicBezTo>
                    <a:pt x="7406" y="7489"/>
                    <a:pt x="7335" y="7394"/>
                    <a:pt x="7323" y="7358"/>
                  </a:cubicBezTo>
                  <a:lnTo>
                    <a:pt x="7323" y="7358"/>
                  </a:lnTo>
                  <a:lnTo>
                    <a:pt x="7358" y="7382"/>
                  </a:lnTo>
                  <a:cubicBezTo>
                    <a:pt x="7299" y="7323"/>
                    <a:pt x="7323" y="7251"/>
                    <a:pt x="7263" y="7192"/>
                  </a:cubicBezTo>
                  <a:cubicBezTo>
                    <a:pt x="7222" y="7167"/>
                    <a:pt x="7198" y="7131"/>
                    <a:pt x="7175" y="7131"/>
                  </a:cubicBezTo>
                  <a:cubicBezTo>
                    <a:pt x="7165" y="7131"/>
                    <a:pt x="7155" y="7138"/>
                    <a:pt x="7144" y="7156"/>
                  </a:cubicBezTo>
                  <a:cubicBezTo>
                    <a:pt x="7073" y="7084"/>
                    <a:pt x="7156" y="7096"/>
                    <a:pt x="7132" y="7061"/>
                  </a:cubicBezTo>
                  <a:cubicBezTo>
                    <a:pt x="7085" y="7037"/>
                    <a:pt x="7001" y="6930"/>
                    <a:pt x="7001" y="6906"/>
                  </a:cubicBezTo>
                  <a:cubicBezTo>
                    <a:pt x="6999" y="6906"/>
                    <a:pt x="6996" y="6906"/>
                    <a:pt x="6994" y="6906"/>
                  </a:cubicBezTo>
                  <a:cubicBezTo>
                    <a:pt x="6909" y="6906"/>
                    <a:pt x="6843" y="6723"/>
                    <a:pt x="6779" y="6723"/>
                  </a:cubicBezTo>
                  <a:cubicBezTo>
                    <a:pt x="6774" y="6723"/>
                    <a:pt x="6768" y="6725"/>
                    <a:pt x="6763" y="6727"/>
                  </a:cubicBezTo>
                  <a:lnTo>
                    <a:pt x="6739" y="6644"/>
                  </a:lnTo>
                  <a:cubicBezTo>
                    <a:pt x="6726" y="6650"/>
                    <a:pt x="6710" y="6660"/>
                    <a:pt x="6688" y="6660"/>
                  </a:cubicBezTo>
                  <a:cubicBezTo>
                    <a:pt x="6669" y="6660"/>
                    <a:pt x="6647" y="6654"/>
                    <a:pt x="6620" y="6632"/>
                  </a:cubicBezTo>
                  <a:cubicBezTo>
                    <a:pt x="6585" y="6572"/>
                    <a:pt x="6620" y="6561"/>
                    <a:pt x="6620" y="6537"/>
                  </a:cubicBezTo>
                  <a:lnTo>
                    <a:pt x="6620" y="6537"/>
                  </a:lnTo>
                  <a:lnTo>
                    <a:pt x="6537" y="6561"/>
                  </a:lnTo>
                  <a:cubicBezTo>
                    <a:pt x="6299" y="6263"/>
                    <a:pt x="5846" y="6037"/>
                    <a:pt x="5489" y="5834"/>
                  </a:cubicBezTo>
                  <a:cubicBezTo>
                    <a:pt x="5394" y="5810"/>
                    <a:pt x="5299" y="5787"/>
                    <a:pt x="5192" y="5763"/>
                  </a:cubicBezTo>
                  <a:cubicBezTo>
                    <a:pt x="5084" y="5751"/>
                    <a:pt x="4977" y="5715"/>
                    <a:pt x="4870" y="5691"/>
                  </a:cubicBezTo>
                  <a:lnTo>
                    <a:pt x="4894" y="5679"/>
                  </a:lnTo>
                  <a:lnTo>
                    <a:pt x="4680" y="5632"/>
                  </a:lnTo>
                  <a:lnTo>
                    <a:pt x="4834" y="5691"/>
                  </a:lnTo>
                  <a:cubicBezTo>
                    <a:pt x="4787" y="5691"/>
                    <a:pt x="4751" y="5691"/>
                    <a:pt x="4703" y="5679"/>
                  </a:cubicBezTo>
                  <a:cubicBezTo>
                    <a:pt x="4668" y="5679"/>
                    <a:pt x="4632" y="5668"/>
                    <a:pt x="4596" y="5656"/>
                  </a:cubicBezTo>
                  <a:cubicBezTo>
                    <a:pt x="4608" y="5632"/>
                    <a:pt x="4620" y="5620"/>
                    <a:pt x="4632" y="5620"/>
                  </a:cubicBezTo>
                  <a:cubicBezTo>
                    <a:pt x="4638" y="5602"/>
                    <a:pt x="4632" y="5599"/>
                    <a:pt x="4623" y="5599"/>
                  </a:cubicBezTo>
                  <a:cubicBezTo>
                    <a:pt x="4619" y="5599"/>
                    <a:pt x="4613" y="5600"/>
                    <a:pt x="4609" y="5600"/>
                  </a:cubicBezTo>
                  <a:cubicBezTo>
                    <a:pt x="4604" y="5600"/>
                    <a:pt x="4599" y="5599"/>
                    <a:pt x="4596" y="5596"/>
                  </a:cubicBezTo>
                  <a:cubicBezTo>
                    <a:pt x="4596" y="5596"/>
                    <a:pt x="4644" y="5465"/>
                    <a:pt x="4644" y="5465"/>
                  </a:cubicBezTo>
                  <a:cubicBezTo>
                    <a:pt x="4668" y="5465"/>
                    <a:pt x="4739" y="5477"/>
                    <a:pt x="4739" y="5501"/>
                  </a:cubicBezTo>
                  <a:cubicBezTo>
                    <a:pt x="4739" y="5441"/>
                    <a:pt x="4680" y="5453"/>
                    <a:pt x="4715" y="5394"/>
                  </a:cubicBezTo>
                  <a:lnTo>
                    <a:pt x="4715" y="5394"/>
                  </a:lnTo>
                  <a:cubicBezTo>
                    <a:pt x="4719" y="5401"/>
                    <a:pt x="4724" y="5404"/>
                    <a:pt x="4728" y="5404"/>
                  </a:cubicBezTo>
                  <a:cubicBezTo>
                    <a:pt x="4747" y="5404"/>
                    <a:pt x="4772" y="5360"/>
                    <a:pt x="4792" y="5360"/>
                  </a:cubicBezTo>
                  <a:cubicBezTo>
                    <a:pt x="4799" y="5360"/>
                    <a:pt x="4805" y="5366"/>
                    <a:pt x="4811" y="5382"/>
                  </a:cubicBezTo>
                  <a:cubicBezTo>
                    <a:pt x="4858" y="5358"/>
                    <a:pt x="4906" y="5239"/>
                    <a:pt x="4918" y="5167"/>
                  </a:cubicBezTo>
                  <a:cubicBezTo>
                    <a:pt x="4916" y="5159"/>
                    <a:pt x="4913" y="5156"/>
                    <a:pt x="4910" y="5156"/>
                  </a:cubicBezTo>
                  <a:cubicBezTo>
                    <a:pt x="4895" y="5156"/>
                    <a:pt x="4870" y="5218"/>
                    <a:pt x="4844" y="5218"/>
                  </a:cubicBezTo>
                  <a:cubicBezTo>
                    <a:pt x="4841" y="5218"/>
                    <a:pt x="4838" y="5217"/>
                    <a:pt x="4834" y="5215"/>
                  </a:cubicBezTo>
                  <a:cubicBezTo>
                    <a:pt x="4894" y="5025"/>
                    <a:pt x="4811" y="4977"/>
                    <a:pt x="4894" y="4846"/>
                  </a:cubicBezTo>
                  <a:lnTo>
                    <a:pt x="4894" y="4846"/>
                  </a:lnTo>
                  <a:lnTo>
                    <a:pt x="4870" y="4882"/>
                  </a:lnTo>
                  <a:cubicBezTo>
                    <a:pt x="4882" y="4786"/>
                    <a:pt x="4882" y="4798"/>
                    <a:pt x="4882" y="4739"/>
                  </a:cubicBezTo>
                  <a:cubicBezTo>
                    <a:pt x="4889" y="4748"/>
                    <a:pt x="4899" y="4752"/>
                    <a:pt x="4911" y="4752"/>
                  </a:cubicBezTo>
                  <a:cubicBezTo>
                    <a:pt x="4961" y="4752"/>
                    <a:pt x="5048" y="4676"/>
                    <a:pt x="5096" y="4560"/>
                  </a:cubicBezTo>
                  <a:cubicBezTo>
                    <a:pt x="5095" y="4559"/>
                    <a:pt x="5094" y="4559"/>
                    <a:pt x="5092" y="4559"/>
                  </a:cubicBezTo>
                  <a:cubicBezTo>
                    <a:pt x="5078" y="4559"/>
                    <a:pt x="5037" y="4594"/>
                    <a:pt x="5015" y="4594"/>
                  </a:cubicBezTo>
                  <a:cubicBezTo>
                    <a:pt x="5008" y="4594"/>
                    <a:pt x="5003" y="4591"/>
                    <a:pt x="5001" y="4584"/>
                  </a:cubicBezTo>
                  <a:lnTo>
                    <a:pt x="5037" y="4489"/>
                  </a:lnTo>
                  <a:cubicBezTo>
                    <a:pt x="5037" y="4489"/>
                    <a:pt x="5037" y="4501"/>
                    <a:pt x="5037" y="4513"/>
                  </a:cubicBezTo>
                  <a:cubicBezTo>
                    <a:pt x="5072" y="4429"/>
                    <a:pt x="5180" y="4394"/>
                    <a:pt x="5144" y="4346"/>
                  </a:cubicBezTo>
                  <a:lnTo>
                    <a:pt x="5202" y="4317"/>
                  </a:lnTo>
                  <a:lnTo>
                    <a:pt x="5202" y="4317"/>
                  </a:lnTo>
                  <a:cubicBezTo>
                    <a:pt x="5202" y="4319"/>
                    <a:pt x="5203" y="4321"/>
                    <a:pt x="5203" y="4322"/>
                  </a:cubicBezTo>
                  <a:lnTo>
                    <a:pt x="5239" y="4298"/>
                  </a:lnTo>
                  <a:lnTo>
                    <a:pt x="5202" y="4317"/>
                  </a:lnTo>
                  <a:lnTo>
                    <a:pt x="5202" y="4317"/>
                  </a:lnTo>
                  <a:cubicBezTo>
                    <a:pt x="5196" y="4287"/>
                    <a:pt x="5227" y="4202"/>
                    <a:pt x="5227" y="4179"/>
                  </a:cubicBezTo>
                  <a:cubicBezTo>
                    <a:pt x="5263" y="4084"/>
                    <a:pt x="5299" y="4060"/>
                    <a:pt x="5346" y="4024"/>
                  </a:cubicBezTo>
                  <a:cubicBezTo>
                    <a:pt x="5337" y="4024"/>
                    <a:pt x="5322" y="4028"/>
                    <a:pt x="5309" y="4028"/>
                  </a:cubicBezTo>
                  <a:cubicBezTo>
                    <a:pt x="5290" y="4028"/>
                    <a:pt x="5277" y="4020"/>
                    <a:pt x="5299" y="3977"/>
                  </a:cubicBezTo>
                  <a:lnTo>
                    <a:pt x="5299" y="3977"/>
                  </a:lnTo>
                  <a:cubicBezTo>
                    <a:pt x="5304" y="3980"/>
                    <a:pt x="5310" y="3982"/>
                    <a:pt x="5316" y="3982"/>
                  </a:cubicBezTo>
                  <a:cubicBezTo>
                    <a:pt x="5366" y="3982"/>
                    <a:pt x="5413" y="3867"/>
                    <a:pt x="5436" y="3867"/>
                  </a:cubicBezTo>
                  <a:cubicBezTo>
                    <a:pt x="5438" y="3867"/>
                    <a:pt x="5440" y="3868"/>
                    <a:pt x="5442" y="3870"/>
                  </a:cubicBezTo>
                  <a:cubicBezTo>
                    <a:pt x="5465" y="3846"/>
                    <a:pt x="5513" y="3810"/>
                    <a:pt x="5489" y="3786"/>
                  </a:cubicBezTo>
                  <a:lnTo>
                    <a:pt x="5489" y="3786"/>
                  </a:lnTo>
                  <a:lnTo>
                    <a:pt x="5525" y="3810"/>
                  </a:lnTo>
                  <a:cubicBezTo>
                    <a:pt x="5477" y="3774"/>
                    <a:pt x="5537" y="3679"/>
                    <a:pt x="5584" y="3596"/>
                  </a:cubicBezTo>
                  <a:cubicBezTo>
                    <a:pt x="5594" y="3606"/>
                    <a:pt x="5602" y="3610"/>
                    <a:pt x="5609" y="3610"/>
                  </a:cubicBezTo>
                  <a:cubicBezTo>
                    <a:pt x="5640" y="3610"/>
                    <a:pt x="5645" y="3522"/>
                    <a:pt x="5699" y="3522"/>
                  </a:cubicBezTo>
                  <a:cubicBezTo>
                    <a:pt x="5704" y="3522"/>
                    <a:pt x="5709" y="3523"/>
                    <a:pt x="5715" y="3524"/>
                  </a:cubicBezTo>
                  <a:cubicBezTo>
                    <a:pt x="5680" y="3477"/>
                    <a:pt x="5799" y="3370"/>
                    <a:pt x="5763" y="3334"/>
                  </a:cubicBezTo>
                  <a:cubicBezTo>
                    <a:pt x="5779" y="3307"/>
                    <a:pt x="5798" y="3299"/>
                    <a:pt x="5816" y="3299"/>
                  </a:cubicBezTo>
                  <a:cubicBezTo>
                    <a:pt x="5837" y="3299"/>
                    <a:pt x="5857" y="3310"/>
                    <a:pt x="5870" y="3310"/>
                  </a:cubicBezTo>
                  <a:lnTo>
                    <a:pt x="5870" y="3274"/>
                  </a:lnTo>
                  <a:cubicBezTo>
                    <a:pt x="5906" y="3262"/>
                    <a:pt x="5989" y="3155"/>
                    <a:pt x="6049" y="3108"/>
                  </a:cubicBezTo>
                  <a:lnTo>
                    <a:pt x="6061" y="3012"/>
                  </a:lnTo>
                  <a:lnTo>
                    <a:pt x="6096" y="3012"/>
                  </a:lnTo>
                  <a:cubicBezTo>
                    <a:pt x="6086" y="3003"/>
                    <a:pt x="6110" y="2959"/>
                    <a:pt x="6097" y="2959"/>
                  </a:cubicBezTo>
                  <a:cubicBezTo>
                    <a:pt x="6094" y="2959"/>
                    <a:pt x="6090" y="2961"/>
                    <a:pt x="6085" y="2965"/>
                  </a:cubicBezTo>
                  <a:lnTo>
                    <a:pt x="6108" y="2929"/>
                  </a:lnTo>
                  <a:cubicBezTo>
                    <a:pt x="6061" y="2893"/>
                    <a:pt x="6132" y="2881"/>
                    <a:pt x="6156" y="2798"/>
                  </a:cubicBezTo>
                  <a:cubicBezTo>
                    <a:pt x="6160" y="2796"/>
                    <a:pt x="6164" y="2795"/>
                    <a:pt x="6167" y="2795"/>
                  </a:cubicBezTo>
                  <a:cubicBezTo>
                    <a:pt x="6180" y="2795"/>
                    <a:pt x="6180" y="2812"/>
                    <a:pt x="6180" y="2822"/>
                  </a:cubicBezTo>
                  <a:cubicBezTo>
                    <a:pt x="6188" y="2814"/>
                    <a:pt x="6194" y="2811"/>
                    <a:pt x="6201" y="2811"/>
                  </a:cubicBezTo>
                  <a:cubicBezTo>
                    <a:pt x="6213" y="2811"/>
                    <a:pt x="6225" y="2820"/>
                    <a:pt x="6245" y="2822"/>
                  </a:cubicBezTo>
                  <a:lnTo>
                    <a:pt x="6245" y="2822"/>
                  </a:lnTo>
                  <a:cubicBezTo>
                    <a:pt x="6223" y="2811"/>
                    <a:pt x="6239" y="2691"/>
                    <a:pt x="6196" y="2691"/>
                  </a:cubicBezTo>
                  <a:cubicBezTo>
                    <a:pt x="6188" y="2691"/>
                    <a:pt x="6179" y="2695"/>
                    <a:pt x="6168" y="2703"/>
                  </a:cubicBezTo>
                  <a:cubicBezTo>
                    <a:pt x="6144" y="2703"/>
                    <a:pt x="6168" y="2643"/>
                    <a:pt x="6204" y="2620"/>
                  </a:cubicBezTo>
                  <a:lnTo>
                    <a:pt x="6263" y="2631"/>
                  </a:lnTo>
                  <a:lnTo>
                    <a:pt x="6263" y="2631"/>
                  </a:lnTo>
                  <a:lnTo>
                    <a:pt x="6251" y="2560"/>
                  </a:lnTo>
                  <a:cubicBezTo>
                    <a:pt x="6287" y="2512"/>
                    <a:pt x="6323" y="2512"/>
                    <a:pt x="6358" y="2489"/>
                  </a:cubicBezTo>
                  <a:lnTo>
                    <a:pt x="6358" y="2489"/>
                  </a:lnTo>
                  <a:cubicBezTo>
                    <a:pt x="6342" y="2514"/>
                    <a:pt x="6354" y="2575"/>
                    <a:pt x="6393" y="2575"/>
                  </a:cubicBezTo>
                  <a:cubicBezTo>
                    <a:pt x="6409" y="2575"/>
                    <a:pt x="6429" y="2564"/>
                    <a:pt x="6454" y="2536"/>
                  </a:cubicBezTo>
                  <a:lnTo>
                    <a:pt x="6454" y="2536"/>
                  </a:lnTo>
                  <a:cubicBezTo>
                    <a:pt x="6406" y="2596"/>
                    <a:pt x="6406" y="2631"/>
                    <a:pt x="6394" y="2667"/>
                  </a:cubicBezTo>
                  <a:cubicBezTo>
                    <a:pt x="6405" y="2662"/>
                    <a:pt x="6413" y="2657"/>
                    <a:pt x="6418" y="2657"/>
                  </a:cubicBezTo>
                  <a:cubicBezTo>
                    <a:pt x="6424" y="2657"/>
                    <a:pt x="6424" y="2665"/>
                    <a:pt x="6418" y="2691"/>
                  </a:cubicBezTo>
                  <a:cubicBezTo>
                    <a:pt x="6466" y="2608"/>
                    <a:pt x="6418" y="2643"/>
                    <a:pt x="6477" y="2560"/>
                  </a:cubicBezTo>
                  <a:cubicBezTo>
                    <a:pt x="6487" y="2574"/>
                    <a:pt x="6498" y="2581"/>
                    <a:pt x="6513" y="2581"/>
                  </a:cubicBezTo>
                  <a:cubicBezTo>
                    <a:pt x="6535" y="2581"/>
                    <a:pt x="6565" y="2565"/>
                    <a:pt x="6608" y="2536"/>
                  </a:cubicBezTo>
                  <a:lnTo>
                    <a:pt x="6608" y="2536"/>
                  </a:lnTo>
                  <a:lnTo>
                    <a:pt x="6537" y="2560"/>
                  </a:lnTo>
                  <a:cubicBezTo>
                    <a:pt x="6537" y="2560"/>
                    <a:pt x="6537" y="2548"/>
                    <a:pt x="6537" y="2548"/>
                  </a:cubicBezTo>
                  <a:cubicBezTo>
                    <a:pt x="6525" y="2554"/>
                    <a:pt x="6516" y="2557"/>
                    <a:pt x="6509" y="2557"/>
                  </a:cubicBezTo>
                  <a:cubicBezTo>
                    <a:pt x="6501" y="2557"/>
                    <a:pt x="6495" y="2554"/>
                    <a:pt x="6489" y="2548"/>
                  </a:cubicBezTo>
                  <a:cubicBezTo>
                    <a:pt x="6501" y="2537"/>
                    <a:pt x="6523" y="2438"/>
                    <a:pt x="6546" y="2430"/>
                  </a:cubicBezTo>
                  <a:lnTo>
                    <a:pt x="6546" y="2430"/>
                  </a:lnTo>
                  <a:cubicBezTo>
                    <a:pt x="6540" y="2431"/>
                    <a:pt x="6535" y="2431"/>
                    <a:pt x="6531" y="2431"/>
                  </a:cubicBezTo>
                  <a:cubicBezTo>
                    <a:pt x="6458" y="2431"/>
                    <a:pt x="6606" y="2284"/>
                    <a:pt x="6561" y="2284"/>
                  </a:cubicBezTo>
                  <a:cubicBezTo>
                    <a:pt x="6558" y="2284"/>
                    <a:pt x="6554" y="2285"/>
                    <a:pt x="6549" y="2286"/>
                  </a:cubicBezTo>
                  <a:cubicBezTo>
                    <a:pt x="6549" y="2265"/>
                    <a:pt x="6587" y="2225"/>
                    <a:pt x="6612" y="2225"/>
                  </a:cubicBezTo>
                  <a:cubicBezTo>
                    <a:pt x="6615" y="2225"/>
                    <a:pt x="6618" y="2225"/>
                    <a:pt x="6620" y="2227"/>
                  </a:cubicBezTo>
                  <a:cubicBezTo>
                    <a:pt x="6609" y="2254"/>
                    <a:pt x="6613" y="2262"/>
                    <a:pt x="6625" y="2262"/>
                  </a:cubicBezTo>
                  <a:cubicBezTo>
                    <a:pt x="6644" y="2262"/>
                    <a:pt x="6681" y="2242"/>
                    <a:pt x="6701" y="2242"/>
                  </a:cubicBezTo>
                  <a:cubicBezTo>
                    <a:pt x="6708" y="2242"/>
                    <a:pt x="6714" y="2244"/>
                    <a:pt x="6716" y="2250"/>
                  </a:cubicBezTo>
                  <a:cubicBezTo>
                    <a:pt x="6719" y="2241"/>
                    <a:pt x="6715" y="2238"/>
                    <a:pt x="6709" y="2238"/>
                  </a:cubicBezTo>
                  <a:cubicBezTo>
                    <a:pt x="6699" y="2238"/>
                    <a:pt x="6681" y="2246"/>
                    <a:pt x="6671" y="2246"/>
                  </a:cubicBezTo>
                  <a:cubicBezTo>
                    <a:pt x="6664" y="2246"/>
                    <a:pt x="6660" y="2242"/>
                    <a:pt x="6668" y="2227"/>
                  </a:cubicBezTo>
                  <a:cubicBezTo>
                    <a:pt x="6692" y="2191"/>
                    <a:pt x="6739" y="2191"/>
                    <a:pt x="6775" y="2179"/>
                  </a:cubicBezTo>
                  <a:lnTo>
                    <a:pt x="6775" y="2179"/>
                  </a:lnTo>
                  <a:lnTo>
                    <a:pt x="6763" y="2203"/>
                  </a:lnTo>
                  <a:lnTo>
                    <a:pt x="6763" y="2203"/>
                  </a:lnTo>
                  <a:lnTo>
                    <a:pt x="6835" y="2155"/>
                  </a:lnTo>
                  <a:cubicBezTo>
                    <a:pt x="6832" y="2150"/>
                    <a:pt x="6826" y="2148"/>
                    <a:pt x="6818" y="2148"/>
                  </a:cubicBezTo>
                  <a:cubicBezTo>
                    <a:pt x="6808" y="2148"/>
                    <a:pt x="6796" y="2151"/>
                    <a:pt x="6788" y="2151"/>
                  </a:cubicBezTo>
                  <a:cubicBezTo>
                    <a:pt x="6776" y="2151"/>
                    <a:pt x="6771" y="2145"/>
                    <a:pt x="6787" y="2119"/>
                  </a:cubicBezTo>
                  <a:cubicBezTo>
                    <a:pt x="6809" y="2119"/>
                    <a:pt x="6850" y="2070"/>
                    <a:pt x="6866" y="2070"/>
                  </a:cubicBezTo>
                  <a:cubicBezTo>
                    <a:pt x="6868" y="2070"/>
                    <a:pt x="6869" y="2071"/>
                    <a:pt x="6870" y="2072"/>
                  </a:cubicBezTo>
                  <a:cubicBezTo>
                    <a:pt x="6858" y="2119"/>
                    <a:pt x="6906" y="2131"/>
                    <a:pt x="6870" y="2179"/>
                  </a:cubicBezTo>
                  <a:cubicBezTo>
                    <a:pt x="6904" y="2145"/>
                    <a:pt x="7002" y="2047"/>
                    <a:pt x="6952" y="2047"/>
                  </a:cubicBezTo>
                  <a:cubicBezTo>
                    <a:pt x="6949" y="2047"/>
                    <a:pt x="6945" y="2047"/>
                    <a:pt x="6942" y="2048"/>
                  </a:cubicBezTo>
                  <a:lnTo>
                    <a:pt x="6989" y="2012"/>
                  </a:lnTo>
                  <a:cubicBezTo>
                    <a:pt x="6964" y="2012"/>
                    <a:pt x="6925" y="2026"/>
                    <a:pt x="6907" y="2026"/>
                  </a:cubicBezTo>
                  <a:cubicBezTo>
                    <a:pt x="6891" y="2026"/>
                    <a:pt x="6891" y="2016"/>
                    <a:pt x="6930" y="1977"/>
                  </a:cubicBezTo>
                  <a:lnTo>
                    <a:pt x="6930" y="1989"/>
                  </a:lnTo>
                  <a:lnTo>
                    <a:pt x="6966" y="1905"/>
                  </a:lnTo>
                  <a:lnTo>
                    <a:pt x="7013" y="1893"/>
                  </a:lnTo>
                  <a:cubicBezTo>
                    <a:pt x="7001" y="1893"/>
                    <a:pt x="7001" y="1869"/>
                    <a:pt x="7025" y="1858"/>
                  </a:cubicBezTo>
                  <a:cubicBezTo>
                    <a:pt x="7033" y="1858"/>
                    <a:pt x="7052" y="1852"/>
                    <a:pt x="7063" y="1852"/>
                  </a:cubicBezTo>
                  <a:cubicBezTo>
                    <a:pt x="7069" y="1852"/>
                    <a:pt x="7073" y="1854"/>
                    <a:pt x="7073" y="1858"/>
                  </a:cubicBezTo>
                  <a:cubicBezTo>
                    <a:pt x="7144" y="1798"/>
                    <a:pt x="7120" y="1786"/>
                    <a:pt x="7120" y="1762"/>
                  </a:cubicBezTo>
                  <a:cubicBezTo>
                    <a:pt x="7138" y="1744"/>
                    <a:pt x="7153" y="1736"/>
                    <a:pt x="7164" y="1736"/>
                  </a:cubicBezTo>
                  <a:cubicBezTo>
                    <a:pt x="7174" y="1736"/>
                    <a:pt x="7180" y="1744"/>
                    <a:pt x="7180" y="1762"/>
                  </a:cubicBezTo>
                  <a:cubicBezTo>
                    <a:pt x="7228" y="1727"/>
                    <a:pt x="7323" y="1643"/>
                    <a:pt x="7370" y="1631"/>
                  </a:cubicBezTo>
                  <a:cubicBezTo>
                    <a:pt x="7394" y="1598"/>
                    <a:pt x="7397" y="1592"/>
                    <a:pt x="7394" y="1592"/>
                  </a:cubicBezTo>
                  <a:cubicBezTo>
                    <a:pt x="7391" y="1592"/>
                    <a:pt x="7385" y="1595"/>
                    <a:pt x="7381" y="1595"/>
                  </a:cubicBezTo>
                  <a:cubicBezTo>
                    <a:pt x="7377" y="1595"/>
                    <a:pt x="7375" y="1591"/>
                    <a:pt x="7382" y="1572"/>
                  </a:cubicBezTo>
                  <a:cubicBezTo>
                    <a:pt x="7389" y="1573"/>
                    <a:pt x="7395" y="1574"/>
                    <a:pt x="7401" y="1574"/>
                  </a:cubicBezTo>
                  <a:cubicBezTo>
                    <a:pt x="7443" y="1574"/>
                    <a:pt x="7484" y="1543"/>
                    <a:pt x="7525" y="1512"/>
                  </a:cubicBezTo>
                  <a:cubicBezTo>
                    <a:pt x="7537" y="1524"/>
                    <a:pt x="7537" y="1536"/>
                    <a:pt x="7537" y="1548"/>
                  </a:cubicBezTo>
                  <a:cubicBezTo>
                    <a:pt x="7525" y="1546"/>
                    <a:pt x="7518" y="1545"/>
                    <a:pt x="7514" y="1545"/>
                  </a:cubicBezTo>
                  <a:cubicBezTo>
                    <a:pt x="7498" y="1545"/>
                    <a:pt x="7530" y="1560"/>
                    <a:pt x="7501" y="1560"/>
                  </a:cubicBezTo>
                  <a:lnTo>
                    <a:pt x="7537" y="1572"/>
                  </a:lnTo>
                  <a:cubicBezTo>
                    <a:pt x="7525" y="1596"/>
                    <a:pt x="7442" y="1608"/>
                    <a:pt x="7442" y="1643"/>
                  </a:cubicBezTo>
                  <a:lnTo>
                    <a:pt x="7406" y="1631"/>
                  </a:lnTo>
                  <a:lnTo>
                    <a:pt x="7442" y="1655"/>
                  </a:lnTo>
                  <a:cubicBezTo>
                    <a:pt x="7418" y="1679"/>
                    <a:pt x="7382" y="1727"/>
                    <a:pt x="7382" y="1750"/>
                  </a:cubicBezTo>
                  <a:cubicBezTo>
                    <a:pt x="7394" y="1762"/>
                    <a:pt x="7430" y="1798"/>
                    <a:pt x="7406" y="1798"/>
                  </a:cubicBezTo>
                  <a:cubicBezTo>
                    <a:pt x="7418" y="1834"/>
                    <a:pt x="7418" y="1858"/>
                    <a:pt x="7394" y="1881"/>
                  </a:cubicBezTo>
                  <a:cubicBezTo>
                    <a:pt x="7385" y="1881"/>
                    <a:pt x="7377" y="1881"/>
                    <a:pt x="7368" y="1877"/>
                  </a:cubicBezTo>
                  <a:lnTo>
                    <a:pt x="7368" y="1877"/>
                  </a:lnTo>
                  <a:cubicBezTo>
                    <a:pt x="7387" y="1893"/>
                    <a:pt x="7358" y="1893"/>
                    <a:pt x="7358" y="1893"/>
                  </a:cubicBezTo>
                  <a:lnTo>
                    <a:pt x="7382" y="1893"/>
                  </a:lnTo>
                  <a:cubicBezTo>
                    <a:pt x="7406" y="1917"/>
                    <a:pt x="7382" y="1917"/>
                    <a:pt x="7347" y="1917"/>
                  </a:cubicBezTo>
                  <a:lnTo>
                    <a:pt x="7382" y="1941"/>
                  </a:lnTo>
                  <a:lnTo>
                    <a:pt x="7335" y="1929"/>
                  </a:lnTo>
                  <a:lnTo>
                    <a:pt x="7335" y="1929"/>
                  </a:lnTo>
                  <a:cubicBezTo>
                    <a:pt x="7347" y="1941"/>
                    <a:pt x="7358" y="1965"/>
                    <a:pt x="7394" y="1977"/>
                  </a:cubicBezTo>
                  <a:cubicBezTo>
                    <a:pt x="7386" y="1977"/>
                    <a:pt x="7373" y="1982"/>
                    <a:pt x="7365" y="1982"/>
                  </a:cubicBezTo>
                  <a:cubicBezTo>
                    <a:pt x="7361" y="1982"/>
                    <a:pt x="7358" y="1981"/>
                    <a:pt x="7358" y="1977"/>
                  </a:cubicBezTo>
                  <a:lnTo>
                    <a:pt x="7335" y="2012"/>
                  </a:lnTo>
                  <a:lnTo>
                    <a:pt x="7347" y="2012"/>
                  </a:lnTo>
                  <a:cubicBezTo>
                    <a:pt x="7382" y="2024"/>
                    <a:pt x="7394" y="2036"/>
                    <a:pt x="7382" y="2048"/>
                  </a:cubicBezTo>
                  <a:cubicBezTo>
                    <a:pt x="7358" y="2024"/>
                    <a:pt x="7335" y="2024"/>
                    <a:pt x="7311" y="2024"/>
                  </a:cubicBezTo>
                  <a:cubicBezTo>
                    <a:pt x="7317" y="2030"/>
                    <a:pt x="7323" y="2030"/>
                    <a:pt x="7330" y="2030"/>
                  </a:cubicBezTo>
                  <a:cubicBezTo>
                    <a:pt x="7338" y="2030"/>
                    <a:pt x="7347" y="2030"/>
                    <a:pt x="7358" y="2036"/>
                  </a:cubicBezTo>
                  <a:cubicBezTo>
                    <a:pt x="7370" y="2048"/>
                    <a:pt x="7382" y="2072"/>
                    <a:pt x="7370" y="2072"/>
                  </a:cubicBezTo>
                  <a:lnTo>
                    <a:pt x="7358" y="2060"/>
                  </a:lnTo>
                  <a:cubicBezTo>
                    <a:pt x="7358" y="2066"/>
                    <a:pt x="7347" y="2066"/>
                    <a:pt x="7335" y="2066"/>
                  </a:cubicBezTo>
                  <a:cubicBezTo>
                    <a:pt x="7323" y="2066"/>
                    <a:pt x="7311" y="2066"/>
                    <a:pt x="7311" y="2072"/>
                  </a:cubicBezTo>
                  <a:cubicBezTo>
                    <a:pt x="7335" y="2096"/>
                    <a:pt x="7299" y="2096"/>
                    <a:pt x="7358" y="2108"/>
                  </a:cubicBezTo>
                  <a:cubicBezTo>
                    <a:pt x="7362" y="2112"/>
                    <a:pt x="7360" y="2113"/>
                    <a:pt x="7354" y="2113"/>
                  </a:cubicBezTo>
                  <a:cubicBezTo>
                    <a:pt x="7343" y="2113"/>
                    <a:pt x="7319" y="2108"/>
                    <a:pt x="7311" y="2108"/>
                  </a:cubicBezTo>
                  <a:cubicBezTo>
                    <a:pt x="7335" y="2119"/>
                    <a:pt x="7311" y="2131"/>
                    <a:pt x="7287" y="2131"/>
                  </a:cubicBezTo>
                  <a:cubicBezTo>
                    <a:pt x="7370" y="2155"/>
                    <a:pt x="7251" y="2155"/>
                    <a:pt x="7311" y="2179"/>
                  </a:cubicBezTo>
                  <a:lnTo>
                    <a:pt x="7275" y="2179"/>
                  </a:lnTo>
                  <a:cubicBezTo>
                    <a:pt x="7287" y="2179"/>
                    <a:pt x="7335" y="2203"/>
                    <a:pt x="7335" y="2203"/>
                  </a:cubicBezTo>
                  <a:cubicBezTo>
                    <a:pt x="7327" y="2207"/>
                    <a:pt x="7319" y="2208"/>
                    <a:pt x="7311" y="2208"/>
                  </a:cubicBezTo>
                  <a:cubicBezTo>
                    <a:pt x="7295" y="2208"/>
                    <a:pt x="7279" y="2203"/>
                    <a:pt x="7263" y="2203"/>
                  </a:cubicBezTo>
                  <a:lnTo>
                    <a:pt x="7323" y="2227"/>
                  </a:lnTo>
                  <a:cubicBezTo>
                    <a:pt x="7239" y="2250"/>
                    <a:pt x="7275" y="2334"/>
                    <a:pt x="7204" y="2370"/>
                  </a:cubicBezTo>
                  <a:cubicBezTo>
                    <a:pt x="7204" y="2393"/>
                    <a:pt x="7228" y="2441"/>
                    <a:pt x="7216" y="2465"/>
                  </a:cubicBezTo>
                  <a:cubicBezTo>
                    <a:pt x="7228" y="2477"/>
                    <a:pt x="7239" y="2489"/>
                    <a:pt x="7228" y="2489"/>
                  </a:cubicBezTo>
                  <a:cubicBezTo>
                    <a:pt x="7192" y="2512"/>
                    <a:pt x="7156" y="2548"/>
                    <a:pt x="7180" y="2596"/>
                  </a:cubicBezTo>
                  <a:cubicBezTo>
                    <a:pt x="7208" y="2615"/>
                    <a:pt x="7203" y="2619"/>
                    <a:pt x="7189" y="2619"/>
                  </a:cubicBezTo>
                  <a:cubicBezTo>
                    <a:pt x="7179" y="2619"/>
                    <a:pt x="7166" y="2617"/>
                    <a:pt x="7157" y="2617"/>
                  </a:cubicBezTo>
                  <a:cubicBezTo>
                    <a:pt x="7145" y="2617"/>
                    <a:pt x="7140" y="2620"/>
                    <a:pt x="7156" y="2631"/>
                  </a:cubicBezTo>
                  <a:cubicBezTo>
                    <a:pt x="7144" y="2631"/>
                    <a:pt x="7144" y="2631"/>
                    <a:pt x="7132" y="2620"/>
                  </a:cubicBezTo>
                  <a:lnTo>
                    <a:pt x="7132" y="2620"/>
                  </a:lnTo>
                  <a:cubicBezTo>
                    <a:pt x="7156" y="2655"/>
                    <a:pt x="7156" y="2679"/>
                    <a:pt x="7204" y="2703"/>
                  </a:cubicBezTo>
                  <a:cubicBezTo>
                    <a:pt x="7191" y="2701"/>
                    <a:pt x="7183" y="2700"/>
                    <a:pt x="7177" y="2700"/>
                  </a:cubicBezTo>
                  <a:cubicBezTo>
                    <a:pt x="7148" y="2700"/>
                    <a:pt x="7181" y="2717"/>
                    <a:pt x="7169" y="2717"/>
                  </a:cubicBezTo>
                  <a:cubicBezTo>
                    <a:pt x="7167" y="2717"/>
                    <a:pt x="7163" y="2717"/>
                    <a:pt x="7156" y="2715"/>
                  </a:cubicBezTo>
                  <a:lnTo>
                    <a:pt x="7156" y="2715"/>
                  </a:lnTo>
                  <a:lnTo>
                    <a:pt x="7192" y="2727"/>
                  </a:lnTo>
                  <a:cubicBezTo>
                    <a:pt x="7176" y="2727"/>
                    <a:pt x="7165" y="2732"/>
                    <a:pt x="7153" y="2732"/>
                  </a:cubicBezTo>
                  <a:cubicBezTo>
                    <a:pt x="7147" y="2732"/>
                    <a:pt x="7140" y="2731"/>
                    <a:pt x="7132" y="2727"/>
                  </a:cubicBezTo>
                  <a:lnTo>
                    <a:pt x="7132" y="2727"/>
                  </a:lnTo>
                  <a:lnTo>
                    <a:pt x="7180" y="2751"/>
                  </a:lnTo>
                  <a:lnTo>
                    <a:pt x="7144" y="2739"/>
                  </a:lnTo>
                  <a:lnTo>
                    <a:pt x="7144" y="2739"/>
                  </a:lnTo>
                  <a:cubicBezTo>
                    <a:pt x="7132" y="2762"/>
                    <a:pt x="7156" y="2798"/>
                    <a:pt x="7085" y="2798"/>
                  </a:cubicBezTo>
                  <a:cubicBezTo>
                    <a:pt x="7132" y="2846"/>
                    <a:pt x="7108" y="2893"/>
                    <a:pt x="7085" y="2941"/>
                  </a:cubicBezTo>
                  <a:cubicBezTo>
                    <a:pt x="7108" y="2953"/>
                    <a:pt x="7108" y="2965"/>
                    <a:pt x="7108" y="2977"/>
                  </a:cubicBezTo>
                  <a:lnTo>
                    <a:pt x="7073" y="2989"/>
                  </a:lnTo>
                  <a:cubicBezTo>
                    <a:pt x="7073" y="3001"/>
                    <a:pt x="7120" y="3024"/>
                    <a:pt x="7097" y="3024"/>
                  </a:cubicBezTo>
                  <a:lnTo>
                    <a:pt x="7085" y="3024"/>
                  </a:lnTo>
                  <a:cubicBezTo>
                    <a:pt x="7097" y="3036"/>
                    <a:pt x="7073" y="3048"/>
                    <a:pt x="7108" y="3060"/>
                  </a:cubicBezTo>
                  <a:cubicBezTo>
                    <a:pt x="7100" y="3069"/>
                    <a:pt x="7092" y="3077"/>
                    <a:pt x="7075" y="3077"/>
                  </a:cubicBezTo>
                  <a:cubicBezTo>
                    <a:pt x="7071" y="3077"/>
                    <a:pt x="7068" y="3077"/>
                    <a:pt x="7063" y="3076"/>
                  </a:cubicBezTo>
                  <a:lnTo>
                    <a:pt x="7063" y="3076"/>
                  </a:lnTo>
                  <a:cubicBezTo>
                    <a:pt x="7091" y="3086"/>
                    <a:pt x="7025" y="3096"/>
                    <a:pt x="7025" y="3096"/>
                  </a:cubicBezTo>
                  <a:cubicBezTo>
                    <a:pt x="7025" y="3096"/>
                    <a:pt x="6966" y="3251"/>
                    <a:pt x="6954" y="3441"/>
                  </a:cubicBezTo>
                  <a:cubicBezTo>
                    <a:pt x="6930" y="3632"/>
                    <a:pt x="6989" y="3882"/>
                    <a:pt x="7180" y="3953"/>
                  </a:cubicBezTo>
                  <a:cubicBezTo>
                    <a:pt x="7204" y="3953"/>
                    <a:pt x="7228" y="3965"/>
                    <a:pt x="7263" y="3965"/>
                  </a:cubicBezTo>
                  <a:cubicBezTo>
                    <a:pt x="7275" y="3965"/>
                    <a:pt x="7228" y="3977"/>
                    <a:pt x="7251" y="3977"/>
                  </a:cubicBezTo>
                  <a:cubicBezTo>
                    <a:pt x="7275" y="3965"/>
                    <a:pt x="7335" y="3977"/>
                    <a:pt x="7382" y="3953"/>
                  </a:cubicBezTo>
                  <a:lnTo>
                    <a:pt x="7347" y="3953"/>
                  </a:lnTo>
                  <a:cubicBezTo>
                    <a:pt x="7347" y="3953"/>
                    <a:pt x="7358" y="3941"/>
                    <a:pt x="7382" y="3941"/>
                  </a:cubicBezTo>
                  <a:cubicBezTo>
                    <a:pt x="7358" y="3929"/>
                    <a:pt x="7275" y="3929"/>
                    <a:pt x="7311" y="3917"/>
                  </a:cubicBezTo>
                  <a:cubicBezTo>
                    <a:pt x="7311" y="3905"/>
                    <a:pt x="7358" y="3905"/>
                    <a:pt x="7370" y="3905"/>
                  </a:cubicBezTo>
                  <a:lnTo>
                    <a:pt x="7394" y="3894"/>
                  </a:lnTo>
                  <a:lnTo>
                    <a:pt x="7394" y="3894"/>
                  </a:lnTo>
                  <a:cubicBezTo>
                    <a:pt x="7385" y="3898"/>
                    <a:pt x="7388" y="3902"/>
                    <a:pt x="7394" y="3906"/>
                  </a:cubicBezTo>
                  <a:lnTo>
                    <a:pt x="7394" y="3906"/>
                  </a:lnTo>
                  <a:cubicBezTo>
                    <a:pt x="7394" y="3906"/>
                    <a:pt x="7394" y="3906"/>
                    <a:pt x="7394" y="3905"/>
                  </a:cubicBezTo>
                  <a:cubicBezTo>
                    <a:pt x="7394" y="3894"/>
                    <a:pt x="7430" y="3894"/>
                    <a:pt x="7442" y="3894"/>
                  </a:cubicBezTo>
                  <a:lnTo>
                    <a:pt x="7442" y="3882"/>
                  </a:lnTo>
                  <a:cubicBezTo>
                    <a:pt x="7458" y="3882"/>
                    <a:pt x="7452" y="3887"/>
                    <a:pt x="7454" y="3887"/>
                  </a:cubicBezTo>
                  <a:cubicBezTo>
                    <a:pt x="7455" y="3887"/>
                    <a:pt x="7458" y="3886"/>
                    <a:pt x="7466" y="3882"/>
                  </a:cubicBezTo>
                  <a:lnTo>
                    <a:pt x="7442" y="3870"/>
                  </a:lnTo>
                  <a:cubicBezTo>
                    <a:pt x="7513" y="3858"/>
                    <a:pt x="7406" y="3846"/>
                    <a:pt x="7478" y="3834"/>
                  </a:cubicBezTo>
                  <a:lnTo>
                    <a:pt x="7478" y="3834"/>
                  </a:lnTo>
                  <a:cubicBezTo>
                    <a:pt x="7482" y="3838"/>
                    <a:pt x="7485" y="3839"/>
                    <a:pt x="7490" y="3839"/>
                  </a:cubicBezTo>
                  <a:cubicBezTo>
                    <a:pt x="7499" y="3839"/>
                    <a:pt x="7509" y="3834"/>
                    <a:pt x="7525" y="3834"/>
                  </a:cubicBezTo>
                  <a:lnTo>
                    <a:pt x="7513" y="3810"/>
                  </a:lnTo>
                  <a:lnTo>
                    <a:pt x="7537" y="3810"/>
                  </a:lnTo>
                  <a:cubicBezTo>
                    <a:pt x="7549" y="3810"/>
                    <a:pt x="7513" y="3798"/>
                    <a:pt x="7513" y="3798"/>
                  </a:cubicBezTo>
                  <a:cubicBezTo>
                    <a:pt x="7537" y="3798"/>
                    <a:pt x="7513" y="3774"/>
                    <a:pt x="7561" y="3774"/>
                  </a:cubicBezTo>
                  <a:cubicBezTo>
                    <a:pt x="7597" y="3763"/>
                    <a:pt x="7501" y="3774"/>
                    <a:pt x="7525" y="3751"/>
                  </a:cubicBezTo>
                  <a:cubicBezTo>
                    <a:pt x="7561" y="3751"/>
                    <a:pt x="7537" y="3763"/>
                    <a:pt x="7561" y="3763"/>
                  </a:cubicBezTo>
                  <a:lnTo>
                    <a:pt x="7549" y="3739"/>
                  </a:lnTo>
                  <a:cubicBezTo>
                    <a:pt x="7573" y="3739"/>
                    <a:pt x="7597" y="3739"/>
                    <a:pt x="7597" y="3751"/>
                  </a:cubicBezTo>
                  <a:cubicBezTo>
                    <a:pt x="7632" y="3703"/>
                    <a:pt x="7787" y="3679"/>
                    <a:pt x="7751" y="3632"/>
                  </a:cubicBezTo>
                  <a:cubicBezTo>
                    <a:pt x="7787" y="3632"/>
                    <a:pt x="7775" y="3643"/>
                    <a:pt x="7799" y="3643"/>
                  </a:cubicBezTo>
                  <a:cubicBezTo>
                    <a:pt x="7751" y="3608"/>
                    <a:pt x="7870" y="3608"/>
                    <a:pt x="7870" y="3584"/>
                  </a:cubicBezTo>
                  <a:lnTo>
                    <a:pt x="7847" y="3572"/>
                  </a:lnTo>
                  <a:cubicBezTo>
                    <a:pt x="7930" y="3548"/>
                    <a:pt x="7882" y="3501"/>
                    <a:pt x="7930" y="3453"/>
                  </a:cubicBezTo>
                  <a:lnTo>
                    <a:pt x="7930" y="3453"/>
                  </a:lnTo>
                  <a:lnTo>
                    <a:pt x="7906" y="3465"/>
                  </a:lnTo>
                  <a:cubicBezTo>
                    <a:pt x="7882" y="3453"/>
                    <a:pt x="7882" y="3441"/>
                    <a:pt x="7870" y="3441"/>
                  </a:cubicBezTo>
                  <a:cubicBezTo>
                    <a:pt x="7873" y="3441"/>
                    <a:pt x="7877" y="3441"/>
                    <a:pt x="7883" y="3441"/>
                  </a:cubicBezTo>
                  <a:lnTo>
                    <a:pt x="7883" y="3441"/>
                  </a:lnTo>
                  <a:cubicBezTo>
                    <a:pt x="7954" y="3405"/>
                    <a:pt x="7954" y="3334"/>
                    <a:pt x="7990" y="3274"/>
                  </a:cubicBezTo>
                  <a:cubicBezTo>
                    <a:pt x="7978" y="3191"/>
                    <a:pt x="8061" y="3108"/>
                    <a:pt x="8049" y="3024"/>
                  </a:cubicBezTo>
                  <a:lnTo>
                    <a:pt x="8049" y="3024"/>
                  </a:lnTo>
                  <a:cubicBezTo>
                    <a:pt x="8049" y="3028"/>
                    <a:pt x="8044" y="3029"/>
                    <a:pt x="8037" y="3029"/>
                  </a:cubicBezTo>
                  <a:cubicBezTo>
                    <a:pt x="8020" y="3029"/>
                    <a:pt x="7993" y="3021"/>
                    <a:pt x="8001" y="3012"/>
                  </a:cubicBezTo>
                  <a:cubicBezTo>
                    <a:pt x="8120" y="3012"/>
                    <a:pt x="7990" y="2965"/>
                    <a:pt x="8073" y="2953"/>
                  </a:cubicBezTo>
                  <a:cubicBezTo>
                    <a:pt x="8049" y="2905"/>
                    <a:pt x="8156" y="2881"/>
                    <a:pt x="8085" y="2822"/>
                  </a:cubicBezTo>
                  <a:lnTo>
                    <a:pt x="8109" y="2822"/>
                  </a:lnTo>
                  <a:cubicBezTo>
                    <a:pt x="8132" y="2822"/>
                    <a:pt x="8109" y="2822"/>
                    <a:pt x="8109" y="2810"/>
                  </a:cubicBezTo>
                  <a:lnTo>
                    <a:pt x="8120" y="2810"/>
                  </a:lnTo>
                  <a:cubicBezTo>
                    <a:pt x="8132" y="2798"/>
                    <a:pt x="8097" y="2774"/>
                    <a:pt x="8120" y="2762"/>
                  </a:cubicBezTo>
                  <a:lnTo>
                    <a:pt x="8085" y="2762"/>
                  </a:lnTo>
                  <a:cubicBezTo>
                    <a:pt x="8085" y="2751"/>
                    <a:pt x="8109" y="2762"/>
                    <a:pt x="8097" y="2739"/>
                  </a:cubicBezTo>
                  <a:lnTo>
                    <a:pt x="8097" y="2739"/>
                  </a:lnTo>
                  <a:lnTo>
                    <a:pt x="8085" y="2727"/>
                  </a:lnTo>
                  <a:lnTo>
                    <a:pt x="8085" y="2727"/>
                  </a:lnTo>
                  <a:cubicBezTo>
                    <a:pt x="8093" y="2728"/>
                    <a:pt x="8100" y="2729"/>
                    <a:pt x="8104" y="2729"/>
                  </a:cubicBezTo>
                  <a:cubicBezTo>
                    <a:pt x="8132" y="2729"/>
                    <a:pt x="8100" y="2703"/>
                    <a:pt x="8120" y="2703"/>
                  </a:cubicBezTo>
                  <a:cubicBezTo>
                    <a:pt x="8109" y="2691"/>
                    <a:pt x="8097" y="2655"/>
                    <a:pt x="8109" y="2643"/>
                  </a:cubicBezTo>
                  <a:cubicBezTo>
                    <a:pt x="8144" y="2643"/>
                    <a:pt x="8144" y="2620"/>
                    <a:pt x="8168" y="2608"/>
                  </a:cubicBezTo>
                  <a:cubicBezTo>
                    <a:pt x="8168" y="2584"/>
                    <a:pt x="8168" y="2536"/>
                    <a:pt x="8192" y="2500"/>
                  </a:cubicBezTo>
                  <a:lnTo>
                    <a:pt x="8144" y="2500"/>
                  </a:lnTo>
                  <a:lnTo>
                    <a:pt x="8144" y="2489"/>
                  </a:lnTo>
                  <a:lnTo>
                    <a:pt x="8168" y="2489"/>
                  </a:lnTo>
                  <a:cubicBezTo>
                    <a:pt x="8175" y="2490"/>
                    <a:pt x="8180" y="2491"/>
                    <a:pt x="8183" y="2491"/>
                  </a:cubicBezTo>
                  <a:cubicBezTo>
                    <a:pt x="8201" y="2491"/>
                    <a:pt x="8161" y="2465"/>
                    <a:pt x="8192" y="2465"/>
                  </a:cubicBezTo>
                  <a:cubicBezTo>
                    <a:pt x="8181" y="2461"/>
                    <a:pt x="8176" y="2460"/>
                    <a:pt x="8174" y="2460"/>
                  </a:cubicBezTo>
                  <a:cubicBezTo>
                    <a:pt x="8168" y="2460"/>
                    <a:pt x="8180" y="2468"/>
                    <a:pt x="8180" y="2477"/>
                  </a:cubicBezTo>
                  <a:cubicBezTo>
                    <a:pt x="8156" y="2477"/>
                    <a:pt x="8120" y="2453"/>
                    <a:pt x="8144" y="2453"/>
                  </a:cubicBezTo>
                  <a:lnTo>
                    <a:pt x="8156" y="2453"/>
                  </a:lnTo>
                  <a:lnTo>
                    <a:pt x="8132" y="2441"/>
                  </a:lnTo>
                  <a:lnTo>
                    <a:pt x="8132" y="2441"/>
                  </a:lnTo>
                  <a:cubicBezTo>
                    <a:pt x="8168" y="2453"/>
                    <a:pt x="8180" y="2453"/>
                    <a:pt x="8216" y="2453"/>
                  </a:cubicBezTo>
                  <a:cubicBezTo>
                    <a:pt x="8216" y="2429"/>
                    <a:pt x="8168" y="2381"/>
                    <a:pt x="8192" y="2358"/>
                  </a:cubicBezTo>
                  <a:lnTo>
                    <a:pt x="8192" y="2358"/>
                  </a:lnTo>
                  <a:cubicBezTo>
                    <a:pt x="8197" y="2359"/>
                    <a:pt x="8201" y="2360"/>
                    <a:pt x="8204" y="2360"/>
                  </a:cubicBezTo>
                  <a:cubicBezTo>
                    <a:pt x="8214" y="2360"/>
                    <a:pt x="8209" y="2349"/>
                    <a:pt x="8221" y="2349"/>
                  </a:cubicBezTo>
                  <a:cubicBezTo>
                    <a:pt x="8227" y="2349"/>
                    <a:pt x="8236" y="2351"/>
                    <a:pt x="8251" y="2358"/>
                  </a:cubicBezTo>
                  <a:cubicBezTo>
                    <a:pt x="8228" y="2334"/>
                    <a:pt x="8192" y="2346"/>
                    <a:pt x="8156" y="2322"/>
                  </a:cubicBezTo>
                  <a:cubicBezTo>
                    <a:pt x="8156" y="2322"/>
                    <a:pt x="8144" y="2310"/>
                    <a:pt x="8168" y="2310"/>
                  </a:cubicBezTo>
                  <a:cubicBezTo>
                    <a:pt x="8180" y="2322"/>
                    <a:pt x="8204" y="2322"/>
                    <a:pt x="8204" y="2322"/>
                  </a:cubicBezTo>
                  <a:lnTo>
                    <a:pt x="8204" y="2310"/>
                  </a:lnTo>
                  <a:cubicBezTo>
                    <a:pt x="8216" y="2310"/>
                    <a:pt x="8228" y="2322"/>
                    <a:pt x="8228" y="2322"/>
                  </a:cubicBezTo>
                  <a:cubicBezTo>
                    <a:pt x="8192" y="2286"/>
                    <a:pt x="8275" y="2286"/>
                    <a:pt x="8251" y="2250"/>
                  </a:cubicBezTo>
                  <a:cubicBezTo>
                    <a:pt x="8246" y="2248"/>
                    <a:pt x="8243" y="2247"/>
                    <a:pt x="8240" y="2247"/>
                  </a:cubicBezTo>
                  <a:cubicBezTo>
                    <a:pt x="8234" y="2247"/>
                    <a:pt x="8234" y="2254"/>
                    <a:pt x="8227" y="2254"/>
                  </a:cubicBezTo>
                  <a:cubicBezTo>
                    <a:pt x="8224" y="2254"/>
                    <a:pt x="8221" y="2253"/>
                    <a:pt x="8216" y="2250"/>
                  </a:cubicBezTo>
                  <a:cubicBezTo>
                    <a:pt x="8180" y="2215"/>
                    <a:pt x="8263" y="2239"/>
                    <a:pt x="8240" y="2215"/>
                  </a:cubicBezTo>
                  <a:lnTo>
                    <a:pt x="8240" y="2215"/>
                  </a:lnTo>
                  <a:lnTo>
                    <a:pt x="8275" y="2227"/>
                  </a:lnTo>
                  <a:cubicBezTo>
                    <a:pt x="8251" y="2215"/>
                    <a:pt x="8228" y="2203"/>
                    <a:pt x="8251" y="2203"/>
                  </a:cubicBezTo>
                  <a:cubicBezTo>
                    <a:pt x="8287" y="2203"/>
                    <a:pt x="8275" y="2215"/>
                    <a:pt x="8299" y="2227"/>
                  </a:cubicBezTo>
                  <a:cubicBezTo>
                    <a:pt x="8299" y="2215"/>
                    <a:pt x="8299" y="2191"/>
                    <a:pt x="8263" y="2191"/>
                  </a:cubicBezTo>
                  <a:cubicBezTo>
                    <a:pt x="8257" y="2185"/>
                    <a:pt x="8263" y="2185"/>
                    <a:pt x="8272" y="2185"/>
                  </a:cubicBezTo>
                  <a:cubicBezTo>
                    <a:pt x="8281" y="2185"/>
                    <a:pt x="8293" y="2185"/>
                    <a:pt x="8299" y="2179"/>
                  </a:cubicBezTo>
                  <a:lnTo>
                    <a:pt x="8251" y="2179"/>
                  </a:lnTo>
                  <a:cubicBezTo>
                    <a:pt x="8275" y="2167"/>
                    <a:pt x="8287" y="2143"/>
                    <a:pt x="8299" y="2131"/>
                  </a:cubicBezTo>
                  <a:cubicBezTo>
                    <a:pt x="8299" y="2131"/>
                    <a:pt x="8311" y="2143"/>
                    <a:pt x="8323" y="2143"/>
                  </a:cubicBezTo>
                  <a:cubicBezTo>
                    <a:pt x="8304" y="2129"/>
                    <a:pt x="8306" y="2126"/>
                    <a:pt x="8314" y="2126"/>
                  </a:cubicBezTo>
                  <a:cubicBezTo>
                    <a:pt x="8321" y="2126"/>
                    <a:pt x="8333" y="2128"/>
                    <a:pt x="8342" y="2128"/>
                  </a:cubicBezTo>
                  <a:cubicBezTo>
                    <a:pt x="8351" y="2128"/>
                    <a:pt x="8359" y="2127"/>
                    <a:pt x="8359" y="2119"/>
                  </a:cubicBezTo>
                  <a:cubicBezTo>
                    <a:pt x="8359" y="2072"/>
                    <a:pt x="8335" y="1989"/>
                    <a:pt x="8359" y="1953"/>
                  </a:cubicBezTo>
                  <a:cubicBezTo>
                    <a:pt x="8311" y="1929"/>
                    <a:pt x="8323" y="1905"/>
                    <a:pt x="8311" y="1893"/>
                  </a:cubicBezTo>
                  <a:lnTo>
                    <a:pt x="8311" y="1893"/>
                  </a:lnTo>
                  <a:lnTo>
                    <a:pt x="8371" y="1917"/>
                  </a:lnTo>
                  <a:lnTo>
                    <a:pt x="8371" y="1917"/>
                  </a:lnTo>
                  <a:lnTo>
                    <a:pt x="8359" y="1893"/>
                  </a:lnTo>
                  <a:cubicBezTo>
                    <a:pt x="8374" y="1893"/>
                    <a:pt x="8380" y="1877"/>
                    <a:pt x="8392" y="1877"/>
                  </a:cubicBezTo>
                  <a:cubicBezTo>
                    <a:pt x="8398" y="1877"/>
                    <a:pt x="8406" y="1881"/>
                    <a:pt x="8418" y="1893"/>
                  </a:cubicBezTo>
                  <a:lnTo>
                    <a:pt x="8442" y="1858"/>
                  </a:lnTo>
                  <a:cubicBezTo>
                    <a:pt x="8442" y="1846"/>
                    <a:pt x="8394" y="1822"/>
                    <a:pt x="8406" y="1822"/>
                  </a:cubicBezTo>
                  <a:cubicBezTo>
                    <a:pt x="8430" y="1822"/>
                    <a:pt x="8418" y="1834"/>
                    <a:pt x="8442" y="1834"/>
                  </a:cubicBezTo>
                  <a:cubicBezTo>
                    <a:pt x="8498" y="1823"/>
                    <a:pt x="8353" y="1758"/>
                    <a:pt x="8376" y="1731"/>
                  </a:cubicBezTo>
                  <a:lnTo>
                    <a:pt x="8376" y="1731"/>
                  </a:lnTo>
                  <a:cubicBezTo>
                    <a:pt x="8371" y="1722"/>
                    <a:pt x="8371" y="1715"/>
                    <a:pt x="8371" y="1715"/>
                  </a:cubicBezTo>
                  <a:cubicBezTo>
                    <a:pt x="8353" y="1709"/>
                    <a:pt x="8345" y="1706"/>
                    <a:pt x="8344" y="1706"/>
                  </a:cubicBezTo>
                  <a:cubicBezTo>
                    <a:pt x="8339" y="1706"/>
                    <a:pt x="8385" y="1727"/>
                    <a:pt x="8359" y="1727"/>
                  </a:cubicBezTo>
                  <a:cubicBezTo>
                    <a:pt x="8311" y="1703"/>
                    <a:pt x="8335" y="1703"/>
                    <a:pt x="8299" y="1691"/>
                  </a:cubicBezTo>
                  <a:cubicBezTo>
                    <a:pt x="8311" y="1691"/>
                    <a:pt x="8287" y="1667"/>
                    <a:pt x="8287" y="1667"/>
                  </a:cubicBezTo>
                  <a:cubicBezTo>
                    <a:pt x="8323" y="1667"/>
                    <a:pt x="8311" y="1643"/>
                    <a:pt x="8347" y="1643"/>
                  </a:cubicBezTo>
                  <a:cubicBezTo>
                    <a:pt x="8335" y="1631"/>
                    <a:pt x="8287" y="1608"/>
                    <a:pt x="8287" y="1596"/>
                  </a:cubicBezTo>
                  <a:lnTo>
                    <a:pt x="8287" y="1596"/>
                  </a:lnTo>
                  <a:cubicBezTo>
                    <a:pt x="8321" y="1604"/>
                    <a:pt x="8331" y="1612"/>
                    <a:pt x="8338" y="1612"/>
                  </a:cubicBezTo>
                  <a:cubicBezTo>
                    <a:pt x="8341" y="1612"/>
                    <a:pt x="8343" y="1611"/>
                    <a:pt x="8347" y="1608"/>
                  </a:cubicBezTo>
                  <a:lnTo>
                    <a:pt x="8323" y="1596"/>
                  </a:lnTo>
                  <a:cubicBezTo>
                    <a:pt x="8323" y="1592"/>
                    <a:pt x="8324" y="1590"/>
                    <a:pt x="8326" y="1590"/>
                  </a:cubicBezTo>
                  <a:cubicBezTo>
                    <a:pt x="8331" y="1590"/>
                    <a:pt x="8339" y="1596"/>
                    <a:pt x="8347" y="1596"/>
                  </a:cubicBezTo>
                  <a:cubicBezTo>
                    <a:pt x="8359" y="1584"/>
                    <a:pt x="8311" y="1572"/>
                    <a:pt x="8335" y="1572"/>
                  </a:cubicBezTo>
                  <a:lnTo>
                    <a:pt x="8359" y="1584"/>
                  </a:lnTo>
                  <a:cubicBezTo>
                    <a:pt x="8359" y="1572"/>
                    <a:pt x="8359" y="1572"/>
                    <a:pt x="8371" y="1560"/>
                  </a:cubicBezTo>
                  <a:cubicBezTo>
                    <a:pt x="8382" y="1572"/>
                    <a:pt x="8382" y="1572"/>
                    <a:pt x="8382" y="1572"/>
                  </a:cubicBezTo>
                  <a:cubicBezTo>
                    <a:pt x="8389" y="1574"/>
                    <a:pt x="8394" y="1574"/>
                    <a:pt x="8396" y="1574"/>
                  </a:cubicBezTo>
                  <a:cubicBezTo>
                    <a:pt x="8411" y="1574"/>
                    <a:pt x="8360" y="1548"/>
                    <a:pt x="8371" y="1548"/>
                  </a:cubicBezTo>
                  <a:cubicBezTo>
                    <a:pt x="8359" y="1548"/>
                    <a:pt x="8347" y="1548"/>
                    <a:pt x="8311" y="1536"/>
                  </a:cubicBezTo>
                  <a:cubicBezTo>
                    <a:pt x="8321" y="1536"/>
                    <a:pt x="8296" y="1510"/>
                    <a:pt x="8312" y="1510"/>
                  </a:cubicBezTo>
                  <a:cubicBezTo>
                    <a:pt x="8314" y="1510"/>
                    <a:pt x="8317" y="1510"/>
                    <a:pt x="8322" y="1512"/>
                  </a:cubicBezTo>
                  <a:lnTo>
                    <a:pt x="8322" y="1512"/>
                  </a:lnTo>
                  <a:cubicBezTo>
                    <a:pt x="8321" y="1509"/>
                    <a:pt x="8324" y="1506"/>
                    <a:pt x="8333" y="1501"/>
                  </a:cubicBezTo>
                  <a:lnTo>
                    <a:pt x="8333" y="1501"/>
                  </a:lnTo>
                  <a:cubicBezTo>
                    <a:pt x="8336" y="1504"/>
                    <a:pt x="8340" y="1508"/>
                    <a:pt x="8347" y="1512"/>
                  </a:cubicBezTo>
                  <a:cubicBezTo>
                    <a:pt x="8335" y="1500"/>
                    <a:pt x="8335" y="1500"/>
                    <a:pt x="8335" y="1500"/>
                  </a:cubicBezTo>
                  <a:lnTo>
                    <a:pt x="8335" y="1500"/>
                  </a:lnTo>
                  <a:cubicBezTo>
                    <a:pt x="8334" y="1501"/>
                    <a:pt x="8334" y="1501"/>
                    <a:pt x="8333" y="1501"/>
                  </a:cubicBezTo>
                  <a:lnTo>
                    <a:pt x="8333" y="1501"/>
                  </a:lnTo>
                  <a:cubicBezTo>
                    <a:pt x="8324" y="1488"/>
                    <a:pt x="8349" y="1486"/>
                    <a:pt x="8359" y="1477"/>
                  </a:cubicBezTo>
                  <a:cubicBezTo>
                    <a:pt x="8347" y="1465"/>
                    <a:pt x="8335" y="1453"/>
                    <a:pt x="8335" y="1453"/>
                  </a:cubicBezTo>
                  <a:cubicBezTo>
                    <a:pt x="8311" y="1453"/>
                    <a:pt x="8311" y="1441"/>
                    <a:pt x="8275" y="1429"/>
                  </a:cubicBezTo>
                  <a:lnTo>
                    <a:pt x="8275" y="1429"/>
                  </a:lnTo>
                  <a:cubicBezTo>
                    <a:pt x="8282" y="1430"/>
                    <a:pt x="8286" y="1431"/>
                    <a:pt x="8289" y="1431"/>
                  </a:cubicBezTo>
                  <a:cubicBezTo>
                    <a:pt x="8313" y="1431"/>
                    <a:pt x="8232" y="1393"/>
                    <a:pt x="8263" y="1393"/>
                  </a:cubicBezTo>
                  <a:cubicBezTo>
                    <a:pt x="8274" y="1393"/>
                    <a:pt x="8283" y="1396"/>
                    <a:pt x="8286" y="1399"/>
                  </a:cubicBezTo>
                  <a:lnTo>
                    <a:pt x="8286" y="1399"/>
                  </a:lnTo>
                  <a:cubicBezTo>
                    <a:pt x="8287" y="1397"/>
                    <a:pt x="8289" y="1397"/>
                    <a:pt x="8292" y="1397"/>
                  </a:cubicBezTo>
                  <a:cubicBezTo>
                    <a:pt x="8303" y="1397"/>
                    <a:pt x="8327" y="1408"/>
                    <a:pt x="8328" y="1408"/>
                  </a:cubicBezTo>
                  <a:cubicBezTo>
                    <a:pt x="8328" y="1408"/>
                    <a:pt x="8326" y="1407"/>
                    <a:pt x="8323" y="1405"/>
                  </a:cubicBezTo>
                  <a:cubicBezTo>
                    <a:pt x="8311" y="1381"/>
                    <a:pt x="8275" y="1381"/>
                    <a:pt x="8299" y="1369"/>
                  </a:cubicBezTo>
                  <a:lnTo>
                    <a:pt x="8299" y="1369"/>
                  </a:lnTo>
                  <a:cubicBezTo>
                    <a:pt x="8299" y="1369"/>
                    <a:pt x="8299" y="1381"/>
                    <a:pt x="8299" y="1381"/>
                  </a:cubicBezTo>
                  <a:cubicBezTo>
                    <a:pt x="8315" y="1373"/>
                    <a:pt x="8309" y="1359"/>
                    <a:pt x="8323" y="1359"/>
                  </a:cubicBezTo>
                  <a:cubicBezTo>
                    <a:pt x="8330" y="1359"/>
                    <a:pt x="8340" y="1362"/>
                    <a:pt x="8359" y="1369"/>
                  </a:cubicBezTo>
                  <a:cubicBezTo>
                    <a:pt x="8371" y="1381"/>
                    <a:pt x="8394" y="1381"/>
                    <a:pt x="8382" y="1381"/>
                  </a:cubicBezTo>
                  <a:lnTo>
                    <a:pt x="8371" y="1381"/>
                  </a:lnTo>
                  <a:cubicBezTo>
                    <a:pt x="8381" y="1392"/>
                    <a:pt x="8385" y="1395"/>
                    <a:pt x="8387" y="1395"/>
                  </a:cubicBezTo>
                  <a:cubicBezTo>
                    <a:pt x="8391" y="1395"/>
                    <a:pt x="8388" y="1386"/>
                    <a:pt x="8397" y="1386"/>
                  </a:cubicBezTo>
                  <a:cubicBezTo>
                    <a:pt x="8399" y="1386"/>
                    <a:pt x="8401" y="1387"/>
                    <a:pt x="8404" y="1387"/>
                  </a:cubicBezTo>
                  <a:lnTo>
                    <a:pt x="8404" y="1387"/>
                  </a:lnTo>
                  <a:cubicBezTo>
                    <a:pt x="8386" y="1378"/>
                    <a:pt x="8396" y="1369"/>
                    <a:pt x="8406" y="1369"/>
                  </a:cubicBezTo>
                  <a:lnTo>
                    <a:pt x="8371" y="1357"/>
                  </a:lnTo>
                  <a:cubicBezTo>
                    <a:pt x="8344" y="1337"/>
                    <a:pt x="8338" y="1330"/>
                    <a:pt x="8343" y="1330"/>
                  </a:cubicBezTo>
                  <a:cubicBezTo>
                    <a:pt x="8353" y="1330"/>
                    <a:pt x="8413" y="1361"/>
                    <a:pt x="8428" y="1361"/>
                  </a:cubicBezTo>
                  <a:cubicBezTo>
                    <a:pt x="8430" y="1361"/>
                    <a:pt x="8431" y="1360"/>
                    <a:pt x="8430" y="1357"/>
                  </a:cubicBezTo>
                  <a:cubicBezTo>
                    <a:pt x="8426" y="1349"/>
                    <a:pt x="8423" y="1346"/>
                    <a:pt x="8421" y="1346"/>
                  </a:cubicBezTo>
                  <a:cubicBezTo>
                    <a:pt x="8418" y="1346"/>
                    <a:pt x="8416" y="1349"/>
                    <a:pt x="8413" y="1349"/>
                  </a:cubicBezTo>
                  <a:cubicBezTo>
                    <a:pt x="8411" y="1349"/>
                    <a:pt x="8409" y="1348"/>
                    <a:pt x="8406" y="1346"/>
                  </a:cubicBezTo>
                  <a:cubicBezTo>
                    <a:pt x="8418" y="1334"/>
                    <a:pt x="8442" y="1346"/>
                    <a:pt x="8430" y="1322"/>
                  </a:cubicBezTo>
                  <a:cubicBezTo>
                    <a:pt x="8444" y="1322"/>
                    <a:pt x="8458" y="1326"/>
                    <a:pt x="8475" y="1332"/>
                  </a:cubicBezTo>
                  <a:lnTo>
                    <a:pt x="8475" y="1332"/>
                  </a:lnTo>
                  <a:lnTo>
                    <a:pt x="8442" y="1310"/>
                  </a:lnTo>
                  <a:cubicBezTo>
                    <a:pt x="8454" y="1298"/>
                    <a:pt x="8442" y="1274"/>
                    <a:pt x="8454" y="1274"/>
                  </a:cubicBezTo>
                  <a:cubicBezTo>
                    <a:pt x="8454" y="1274"/>
                    <a:pt x="8442" y="1274"/>
                    <a:pt x="8430" y="1262"/>
                  </a:cubicBezTo>
                  <a:cubicBezTo>
                    <a:pt x="8430" y="1238"/>
                    <a:pt x="8394" y="1227"/>
                    <a:pt x="8406" y="1215"/>
                  </a:cubicBezTo>
                  <a:lnTo>
                    <a:pt x="8406" y="1215"/>
                  </a:lnTo>
                  <a:cubicBezTo>
                    <a:pt x="8442" y="1227"/>
                    <a:pt x="8430" y="1238"/>
                    <a:pt x="8430" y="1238"/>
                  </a:cubicBezTo>
                  <a:cubicBezTo>
                    <a:pt x="8466" y="1238"/>
                    <a:pt x="8442" y="1227"/>
                    <a:pt x="8454" y="1227"/>
                  </a:cubicBezTo>
                  <a:cubicBezTo>
                    <a:pt x="8490" y="1238"/>
                    <a:pt x="8454" y="1227"/>
                    <a:pt x="8478" y="1250"/>
                  </a:cubicBezTo>
                  <a:lnTo>
                    <a:pt x="8478" y="1227"/>
                  </a:lnTo>
                  <a:lnTo>
                    <a:pt x="8490" y="1227"/>
                  </a:lnTo>
                  <a:cubicBezTo>
                    <a:pt x="8430" y="1203"/>
                    <a:pt x="8490" y="1215"/>
                    <a:pt x="8490" y="1203"/>
                  </a:cubicBezTo>
                  <a:cubicBezTo>
                    <a:pt x="8501" y="1179"/>
                    <a:pt x="8430" y="1143"/>
                    <a:pt x="8394" y="1107"/>
                  </a:cubicBezTo>
                  <a:cubicBezTo>
                    <a:pt x="8418" y="1107"/>
                    <a:pt x="8430" y="1119"/>
                    <a:pt x="8442" y="1119"/>
                  </a:cubicBezTo>
                  <a:cubicBezTo>
                    <a:pt x="8418" y="1119"/>
                    <a:pt x="8430" y="1131"/>
                    <a:pt x="8442" y="1131"/>
                  </a:cubicBezTo>
                  <a:cubicBezTo>
                    <a:pt x="8442" y="1129"/>
                    <a:pt x="8444" y="1128"/>
                    <a:pt x="8448" y="1128"/>
                  </a:cubicBezTo>
                  <a:cubicBezTo>
                    <a:pt x="8463" y="1128"/>
                    <a:pt x="8506" y="1145"/>
                    <a:pt x="8525" y="1155"/>
                  </a:cubicBezTo>
                  <a:cubicBezTo>
                    <a:pt x="8513" y="1131"/>
                    <a:pt x="8490" y="1143"/>
                    <a:pt x="8478" y="1131"/>
                  </a:cubicBezTo>
                  <a:lnTo>
                    <a:pt x="8490" y="1119"/>
                  </a:lnTo>
                  <a:cubicBezTo>
                    <a:pt x="8466" y="1107"/>
                    <a:pt x="8454" y="1107"/>
                    <a:pt x="8442" y="1084"/>
                  </a:cubicBezTo>
                  <a:cubicBezTo>
                    <a:pt x="8442" y="1084"/>
                    <a:pt x="8442" y="1072"/>
                    <a:pt x="8454" y="1072"/>
                  </a:cubicBezTo>
                  <a:cubicBezTo>
                    <a:pt x="8466" y="1072"/>
                    <a:pt x="8490" y="1084"/>
                    <a:pt x="8490" y="1096"/>
                  </a:cubicBezTo>
                  <a:cubicBezTo>
                    <a:pt x="8501" y="1096"/>
                    <a:pt x="8501" y="1084"/>
                    <a:pt x="8478" y="1072"/>
                  </a:cubicBezTo>
                  <a:cubicBezTo>
                    <a:pt x="8454" y="1072"/>
                    <a:pt x="8466" y="1036"/>
                    <a:pt x="8418" y="1024"/>
                  </a:cubicBezTo>
                  <a:lnTo>
                    <a:pt x="8454" y="1024"/>
                  </a:lnTo>
                  <a:cubicBezTo>
                    <a:pt x="8462" y="1024"/>
                    <a:pt x="8464" y="1019"/>
                    <a:pt x="8472" y="1019"/>
                  </a:cubicBezTo>
                  <a:cubicBezTo>
                    <a:pt x="8476" y="1019"/>
                    <a:pt x="8482" y="1020"/>
                    <a:pt x="8490" y="1024"/>
                  </a:cubicBezTo>
                  <a:cubicBezTo>
                    <a:pt x="8481" y="1016"/>
                    <a:pt x="8485" y="1007"/>
                    <a:pt x="8496" y="1007"/>
                  </a:cubicBezTo>
                  <a:cubicBezTo>
                    <a:pt x="8500" y="1007"/>
                    <a:pt x="8506" y="1009"/>
                    <a:pt x="8513" y="1012"/>
                  </a:cubicBezTo>
                  <a:cubicBezTo>
                    <a:pt x="8501" y="1000"/>
                    <a:pt x="8490" y="1000"/>
                    <a:pt x="8478" y="988"/>
                  </a:cubicBezTo>
                  <a:lnTo>
                    <a:pt x="8490" y="976"/>
                  </a:lnTo>
                  <a:cubicBezTo>
                    <a:pt x="8501" y="982"/>
                    <a:pt x="8522" y="991"/>
                    <a:pt x="8540" y="1000"/>
                  </a:cubicBezTo>
                  <a:cubicBezTo>
                    <a:pt x="8528" y="991"/>
                    <a:pt x="8519" y="982"/>
                    <a:pt x="8525" y="976"/>
                  </a:cubicBezTo>
                  <a:lnTo>
                    <a:pt x="8525" y="976"/>
                  </a:lnTo>
                  <a:cubicBezTo>
                    <a:pt x="8561" y="1012"/>
                    <a:pt x="8561" y="988"/>
                    <a:pt x="8609" y="1024"/>
                  </a:cubicBezTo>
                  <a:cubicBezTo>
                    <a:pt x="8632" y="1024"/>
                    <a:pt x="8644" y="1012"/>
                    <a:pt x="8632" y="1000"/>
                  </a:cubicBezTo>
                  <a:cubicBezTo>
                    <a:pt x="8621" y="988"/>
                    <a:pt x="8618" y="988"/>
                    <a:pt x="8613" y="988"/>
                  </a:cubicBezTo>
                  <a:cubicBezTo>
                    <a:pt x="8609" y="988"/>
                    <a:pt x="8603" y="988"/>
                    <a:pt x="8585" y="976"/>
                  </a:cubicBezTo>
                  <a:cubicBezTo>
                    <a:pt x="8585" y="953"/>
                    <a:pt x="8490" y="893"/>
                    <a:pt x="8513" y="893"/>
                  </a:cubicBezTo>
                  <a:lnTo>
                    <a:pt x="8501" y="881"/>
                  </a:lnTo>
                  <a:cubicBezTo>
                    <a:pt x="8490" y="869"/>
                    <a:pt x="8501" y="869"/>
                    <a:pt x="8478" y="846"/>
                  </a:cubicBezTo>
                  <a:lnTo>
                    <a:pt x="8478" y="846"/>
                  </a:lnTo>
                  <a:cubicBezTo>
                    <a:pt x="8503" y="862"/>
                    <a:pt x="8546" y="879"/>
                    <a:pt x="8573" y="879"/>
                  </a:cubicBezTo>
                  <a:cubicBezTo>
                    <a:pt x="8585" y="879"/>
                    <a:pt x="8593" y="876"/>
                    <a:pt x="8597" y="869"/>
                  </a:cubicBezTo>
                  <a:cubicBezTo>
                    <a:pt x="8573" y="857"/>
                    <a:pt x="8549" y="857"/>
                    <a:pt x="8513" y="834"/>
                  </a:cubicBezTo>
                  <a:lnTo>
                    <a:pt x="8513" y="822"/>
                  </a:lnTo>
                  <a:cubicBezTo>
                    <a:pt x="8525" y="822"/>
                    <a:pt x="8525" y="834"/>
                    <a:pt x="8525" y="834"/>
                  </a:cubicBezTo>
                  <a:cubicBezTo>
                    <a:pt x="8525" y="827"/>
                    <a:pt x="8532" y="825"/>
                    <a:pt x="8539" y="825"/>
                  </a:cubicBezTo>
                  <a:cubicBezTo>
                    <a:pt x="8547" y="825"/>
                    <a:pt x="8557" y="827"/>
                    <a:pt x="8562" y="827"/>
                  </a:cubicBezTo>
                  <a:cubicBezTo>
                    <a:pt x="8568" y="827"/>
                    <a:pt x="8568" y="824"/>
                    <a:pt x="8549" y="810"/>
                  </a:cubicBezTo>
                  <a:lnTo>
                    <a:pt x="8549" y="810"/>
                  </a:lnTo>
                  <a:lnTo>
                    <a:pt x="8585" y="822"/>
                  </a:lnTo>
                  <a:cubicBezTo>
                    <a:pt x="8573" y="810"/>
                    <a:pt x="8573" y="798"/>
                    <a:pt x="8561" y="786"/>
                  </a:cubicBezTo>
                  <a:cubicBezTo>
                    <a:pt x="8555" y="774"/>
                    <a:pt x="8558" y="771"/>
                    <a:pt x="8565" y="771"/>
                  </a:cubicBezTo>
                  <a:cubicBezTo>
                    <a:pt x="8573" y="771"/>
                    <a:pt x="8585" y="774"/>
                    <a:pt x="8597" y="774"/>
                  </a:cubicBezTo>
                  <a:cubicBezTo>
                    <a:pt x="8585" y="774"/>
                    <a:pt x="8537" y="750"/>
                    <a:pt x="8537" y="738"/>
                  </a:cubicBezTo>
                  <a:lnTo>
                    <a:pt x="8537" y="738"/>
                  </a:lnTo>
                  <a:cubicBezTo>
                    <a:pt x="8563" y="751"/>
                    <a:pt x="8574" y="755"/>
                    <a:pt x="8581" y="755"/>
                  </a:cubicBezTo>
                  <a:cubicBezTo>
                    <a:pt x="8590" y="755"/>
                    <a:pt x="8588" y="748"/>
                    <a:pt x="8597" y="748"/>
                  </a:cubicBezTo>
                  <a:cubicBezTo>
                    <a:pt x="8599" y="748"/>
                    <a:pt x="8603" y="748"/>
                    <a:pt x="8609" y="750"/>
                  </a:cubicBezTo>
                  <a:cubicBezTo>
                    <a:pt x="8609" y="750"/>
                    <a:pt x="8623" y="750"/>
                    <a:pt x="8618" y="745"/>
                  </a:cubicBezTo>
                  <a:lnTo>
                    <a:pt x="8618" y="745"/>
                  </a:lnTo>
                  <a:lnTo>
                    <a:pt x="8644" y="762"/>
                  </a:lnTo>
                  <a:cubicBezTo>
                    <a:pt x="8597" y="726"/>
                    <a:pt x="8609" y="715"/>
                    <a:pt x="8597" y="703"/>
                  </a:cubicBezTo>
                  <a:lnTo>
                    <a:pt x="8597" y="703"/>
                  </a:lnTo>
                  <a:cubicBezTo>
                    <a:pt x="8620" y="716"/>
                    <a:pt x="8631" y="720"/>
                    <a:pt x="8637" y="720"/>
                  </a:cubicBezTo>
                  <a:cubicBezTo>
                    <a:pt x="8646" y="720"/>
                    <a:pt x="8640" y="709"/>
                    <a:pt x="8647" y="709"/>
                  </a:cubicBezTo>
                  <a:cubicBezTo>
                    <a:pt x="8650" y="709"/>
                    <a:pt x="8656" y="712"/>
                    <a:pt x="8668" y="719"/>
                  </a:cubicBezTo>
                  <a:lnTo>
                    <a:pt x="8668" y="719"/>
                  </a:lnTo>
                  <a:cubicBezTo>
                    <a:pt x="8628" y="691"/>
                    <a:pt x="8664" y="688"/>
                    <a:pt x="8621" y="655"/>
                  </a:cubicBezTo>
                  <a:cubicBezTo>
                    <a:pt x="8632" y="655"/>
                    <a:pt x="8668" y="679"/>
                    <a:pt x="8692" y="691"/>
                  </a:cubicBezTo>
                  <a:lnTo>
                    <a:pt x="8680" y="679"/>
                  </a:lnTo>
                  <a:lnTo>
                    <a:pt x="8680" y="679"/>
                  </a:lnTo>
                  <a:cubicBezTo>
                    <a:pt x="8685" y="681"/>
                    <a:pt x="8690" y="682"/>
                    <a:pt x="8694" y="682"/>
                  </a:cubicBezTo>
                  <a:cubicBezTo>
                    <a:pt x="8705" y="682"/>
                    <a:pt x="8714" y="675"/>
                    <a:pt x="8726" y="675"/>
                  </a:cubicBezTo>
                  <a:cubicBezTo>
                    <a:pt x="8730" y="675"/>
                    <a:pt x="8735" y="676"/>
                    <a:pt x="8740" y="679"/>
                  </a:cubicBezTo>
                  <a:lnTo>
                    <a:pt x="8692" y="631"/>
                  </a:lnTo>
                  <a:lnTo>
                    <a:pt x="8716" y="643"/>
                  </a:lnTo>
                  <a:cubicBezTo>
                    <a:pt x="8704" y="631"/>
                    <a:pt x="8704" y="631"/>
                    <a:pt x="8692" y="619"/>
                  </a:cubicBezTo>
                  <a:cubicBezTo>
                    <a:pt x="8644" y="584"/>
                    <a:pt x="8680" y="595"/>
                    <a:pt x="8668" y="572"/>
                  </a:cubicBezTo>
                  <a:lnTo>
                    <a:pt x="8668" y="572"/>
                  </a:lnTo>
                  <a:cubicBezTo>
                    <a:pt x="8680" y="584"/>
                    <a:pt x="8692" y="584"/>
                    <a:pt x="8692" y="595"/>
                  </a:cubicBezTo>
                  <a:cubicBezTo>
                    <a:pt x="8704" y="595"/>
                    <a:pt x="8728" y="607"/>
                    <a:pt x="8740" y="619"/>
                  </a:cubicBezTo>
                  <a:cubicBezTo>
                    <a:pt x="8728" y="607"/>
                    <a:pt x="8668" y="548"/>
                    <a:pt x="8632" y="536"/>
                  </a:cubicBezTo>
                  <a:cubicBezTo>
                    <a:pt x="8609" y="524"/>
                    <a:pt x="8609" y="512"/>
                    <a:pt x="8621" y="512"/>
                  </a:cubicBezTo>
                  <a:lnTo>
                    <a:pt x="8656" y="536"/>
                  </a:lnTo>
                  <a:lnTo>
                    <a:pt x="8656" y="536"/>
                  </a:lnTo>
                  <a:lnTo>
                    <a:pt x="8621" y="500"/>
                  </a:lnTo>
                  <a:cubicBezTo>
                    <a:pt x="8621" y="498"/>
                    <a:pt x="8622" y="497"/>
                    <a:pt x="8623" y="497"/>
                  </a:cubicBezTo>
                  <a:cubicBezTo>
                    <a:pt x="8628" y="497"/>
                    <a:pt x="8639" y="504"/>
                    <a:pt x="8647" y="504"/>
                  </a:cubicBezTo>
                  <a:cubicBezTo>
                    <a:pt x="8651" y="504"/>
                    <a:pt x="8654" y="503"/>
                    <a:pt x="8656" y="500"/>
                  </a:cubicBezTo>
                  <a:cubicBezTo>
                    <a:pt x="8656" y="511"/>
                    <a:pt x="8715" y="561"/>
                    <a:pt x="8735" y="561"/>
                  </a:cubicBezTo>
                  <a:cubicBezTo>
                    <a:pt x="8737" y="561"/>
                    <a:pt x="8739" y="561"/>
                    <a:pt x="8740" y="560"/>
                  </a:cubicBezTo>
                  <a:cubicBezTo>
                    <a:pt x="8740" y="572"/>
                    <a:pt x="8763" y="595"/>
                    <a:pt x="8763" y="607"/>
                  </a:cubicBezTo>
                  <a:cubicBezTo>
                    <a:pt x="8767" y="604"/>
                    <a:pt x="8769" y="602"/>
                    <a:pt x="8771" y="602"/>
                  </a:cubicBezTo>
                  <a:cubicBezTo>
                    <a:pt x="8776" y="602"/>
                    <a:pt x="8779" y="611"/>
                    <a:pt x="8787" y="619"/>
                  </a:cubicBezTo>
                  <a:cubicBezTo>
                    <a:pt x="8787" y="595"/>
                    <a:pt x="8763" y="595"/>
                    <a:pt x="8775" y="584"/>
                  </a:cubicBezTo>
                  <a:cubicBezTo>
                    <a:pt x="8775" y="584"/>
                    <a:pt x="8747" y="546"/>
                    <a:pt x="8758" y="546"/>
                  </a:cubicBezTo>
                  <a:cubicBezTo>
                    <a:pt x="8759" y="546"/>
                    <a:pt x="8761" y="547"/>
                    <a:pt x="8763" y="548"/>
                  </a:cubicBezTo>
                  <a:cubicBezTo>
                    <a:pt x="8692" y="512"/>
                    <a:pt x="8728" y="500"/>
                    <a:pt x="8692" y="476"/>
                  </a:cubicBezTo>
                  <a:cubicBezTo>
                    <a:pt x="8686" y="470"/>
                    <a:pt x="8683" y="468"/>
                    <a:pt x="8685" y="468"/>
                  </a:cubicBezTo>
                  <a:lnTo>
                    <a:pt x="8685" y="468"/>
                  </a:lnTo>
                  <a:cubicBezTo>
                    <a:pt x="8686" y="468"/>
                    <a:pt x="8692" y="470"/>
                    <a:pt x="8704" y="476"/>
                  </a:cubicBezTo>
                  <a:cubicBezTo>
                    <a:pt x="8717" y="489"/>
                    <a:pt x="8730" y="495"/>
                    <a:pt x="8743" y="500"/>
                  </a:cubicBezTo>
                  <a:lnTo>
                    <a:pt x="8743" y="500"/>
                  </a:lnTo>
                  <a:cubicBezTo>
                    <a:pt x="8737" y="496"/>
                    <a:pt x="8732" y="492"/>
                    <a:pt x="8728" y="488"/>
                  </a:cubicBezTo>
                  <a:cubicBezTo>
                    <a:pt x="8728" y="486"/>
                    <a:pt x="8729" y="485"/>
                    <a:pt x="8730" y="485"/>
                  </a:cubicBezTo>
                  <a:cubicBezTo>
                    <a:pt x="8737" y="485"/>
                    <a:pt x="8756" y="500"/>
                    <a:pt x="8775" y="500"/>
                  </a:cubicBezTo>
                  <a:lnTo>
                    <a:pt x="8775" y="512"/>
                  </a:lnTo>
                  <a:lnTo>
                    <a:pt x="8799" y="512"/>
                  </a:lnTo>
                  <a:cubicBezTo>
                    <a:pt x="8788" y="501"/>
                    <a:pt x="8766" y="500"/>
                    <a:pt x="8764" y="480"/>
                  </a:cubicBezTo>
                  <a:lnTo>
                    <a:pt x="8764" y="480"/>
                  </a:lnTo>
                  <a:cubicBezTo>
                    <a:pt x="8764" y="479"/>
                    <a:pt x="8765" y="473"/>
                    <a:pt x="8769" y="473"/>
                  </a:cubicBezTo>
                  <a:cubicBezTo>
                    <a:pt x="8771" y="473"/>
                    <a:pt x="8773" y="474"/>
                    <a:pt x="8775" y="476"/>
                  </a:cubicBezTo>
                  <a:cubicBezTo>
                    <a:pt x="8799" y="500"/>
                    <a:pt x="8835" y="524"/>
                    <a:pt x="8835" y="536"/>
                  </a:cubicBezTo>
                  <a:cubicBezTo>
                    <a:pt x="8835" y="536"/>
                    <a:pt x="8847" y="512"/>
                    <a:pt x="8811" y="488"/>
                  </a:cubicBezTo>
                  <a:cubicBezTo>
                    <a:pt x="8799" y="476"/>
                    <a:pt x="8763" y="465"/>
                    <a:pt x="8763" y="453"/>
                  </a:cubicBezTo>
                  <a:lnTo>
                    <a:pt x="8775" y="453"/>
                  </a:lnTo>
                  <a:lnTo>
                    <a:pt x="8752" y="429"/>
                  </a:lnTo>
                  <a:lnTo>
                    <a:pt x="8752" y="429"/>
                  </a:lnTo>
                  <a:lnTo>
                    <a:pt x="8775" y="441"/>
                  </a:lnTo>
                  <a:cubicBezTo>
                    <a:pt x="8763" y="429"/>
                    <a:pt x="8752" y="417"/>
                    <a:pt x="8763" y="417"/>
                  </a:cubicBezTo>
                  <a:cubicBezTo>
                    <a:pt x="8775" y="429"/>
                    <a:pt x="8775" y="429"/>
                    <a:pt x="8787" y="441"/>
                  </a:cubicBezTo>
                  <a:cubicBezTo>
                    <a:pt x="8799" y="429"/>
                    <a:pt x="8775" y="417"/>
                    <a:pt x="8763" y="405"/>
                  </a:cubicBezTo>
                  <a:cubicBezTo>
                    <a:pt x="8763" y="402"/>
                    <a:pt x="8764" y="400"/>
                    <a:pt x="8766" y="400"/>
                  </a:cubicBezTo>
                  <a:cubicBezTo>
                    <a:pt x="8771" y="400"/>
                    <a:pt x="8782" y="408"/>
                    <a:pt x="8799" y="417"/>
                  </a:cubicBezTo>
                  <a:cubicBezTo>
                    <a:pt x="8811" y="417"/>
                    <a:pt x="8811" y="405"/>
                    <a:pt x="8835" y="405"/>
                  </a:cubicBezTo>
                  <a:cubicBezTo>
                    <a:pt x="8835" y="393"/>
                    <a:pt x="8823" y="405"/>
                    <a:pt x="8811" y="381"/>
                  </a:cubicBezTo>
                  <a:lnTo>
                    <a:pt x="8811" y="381"/>
                  </a:lnTo>
                  <a:cubicBezTo>
                    <a:pt x="8830" y="394"/>
                    <a:pt x="8843" y="399"/>
                    <a:pt x="8851" y="399"/>
                  </a:cubicBezTo>
                  <a:cubicBezTo>
                    <a:pt x="8872" y="399"/>
                    <a:pt x="8862" y="363"/>
                    <a:pt x="8871" y="345"/>
                  </a:cubicBezTo>
                  <a:cubicBezTo>
                    <a:pt x="8811" y="310"/>
                    <a:pt x="8859" y="345"/>
                    <a:pt x="8823" y="298"/>
                  </a:cubicBezTo>
                  <a:lnTo>
                    <a:pt x="8823" y="298"/>
                  </a:lnTo>
                  <a:cubicBezTo>
                    <a:pt x="8835" y="310"/>
                    <a:pt x="8871" y="322"/>
                    <a:pt x="8871" y="345"/>
                  </a:cubicBezTo>
                  <a:lnTo>
                    <a:pt x="8882" y="334"/>
                  </a:lnTo>
                  <a:cubicBezTo>
                    <a:pt x="8906" y="345"/>
                    <a:pt x="8882" y="357"/>
                    <a:pt x="8930" y="393"/>
                  </a:cubicBezTo>
                  <a:cubicBezTo>
                    <a:pt x="8941" y="382"/>
                    <a:pt x="8893" y="332"/>
                    <a:pt x="8911" y="332"/>
                  </a:cubicBezTo>
                  <a:cubicBezTo>
                    <a:pt x="8913" y="332"/>
                    <a:pt x="8915" y="332"/>
                    <a:pt x="8918" y="334"/>
                  </a:cubicBezTo>
                  <a:cubicBezTo>
                    <a:pt x="8927" y="342"/>
                    <a:pt x="8931" y="345"/>
                    <a:pt x="8932" y="345"/>
                  </a:cubicBezTo>
                  <a:cubicBezTo>
                    <a:pt x="8935" y="345"/>
                    <a:pt x="8928" y="334"/>
                    <a:pt x="8933" y="334"/>
                  </a:cubicBezTo>
                  <a:cubicBezTo>
                    <a:pt x="8935" y="334"/>
                    <a:pt x="8938" y="335"/>
                    <a:pt x="8943" y="338"/>
                  </a:cubicBezTo>
                  <a:lnTo>
                    <a:pt x="8943" y="338"/>
                  </a:lnTo>
                  <a:cubicBezTo>
                    <a:pt x="8930" y="325"/>
                    <a:pt x="8915" y="312"/>
                    <a:pt x="8906" y="298"/>
                  </a:cubicBezTo>
                  <a:cubicBezTo>
                    <a:pt x="8909" y="292"/>
                    <a:pt x="8912" y="290"/>
                    <a:pt x="8916" y="290"/>
                  </a:cubicBezTo>
                  <a:cubicBezTo>
                    <a:pt x="8929" y="290"/>
                    <a:pt x="8948" y="315"/>
                    <a:pt x="8966" y="334"/>
                  </a:cubicBezTo>
                  <a:cubicBezTo>
                    <a:pt x="8978" y="334"/>
                    <a:pt x="8978" y="322"/>
                    <a:pt x="8966" y="310"/>
                  </a:cubicBezTo>
                  <a:lnTo>
                    <a:pt x="8966" y="310"/>
                  </a:lnTo>
                  <a:cubicBezTo>
                    <a:pt x="8969" y="315"/>
                    <a:pt x="8968" y="318"/>
                    <a:pt x="8966" y="318"/>
                  </a:cubicBezTo>
                  <a:cubicBezTo>
                    <a:pt x="8958" y="318"/>
                    <a:pt x="8927" y="292"/>
                    <a:pt x="8918" y="274"/>
                  </a:cubicBezTo>
                  <a:lnTo>
                    <a:pt x="8918" y="274"/>
                  </a:lnTo>
                  <a:cubicBezTo>
                    <a:pt x="8927" y="283"/>
                    <a:pt x="8933" y="287"/>
                    <a:pt x="8935" y="287"/>
                  </a:cubicBezTo>
                  <a:cubicBezTo>
                    <a:pt x="8942" y="287"/>
                    <a:pt x="8927" y="256"/>
                    <a:pt x="8918" y="238"/>
                  </a:cubicBezTo>
                  <a:cubicBezTo>
                    <a:pt x="8906" y="234"/>
                    <a:pt x="8898" y="233"/>
                    <a:pt x="8893" y="233"/>
                  </a:cubicBezTo>
                  <a:cubicBezTo>
                    <a:pt x="8882" y="233"/>
                    <a:pt x="8882" y="238"/>
                    <a:pt x="8882" y="238"/>
                  </a:cubicBezTo>
                  <a:cubicBezTo>
                    <a:pt x="8882" y="217"/>
                    <a:pt x="8853" y="165"/>
                    <a:pt x="8866" y="165"/>
                  </a:cubicBezTo>
                  <a:cubicBezTo>
                    <a:pt x="8867" y="165"/>
                    <a:pt x="8868" y="166"/>
                    <a:pt x="8871" y="167"/>
                  </a:cubicBezTo>
                  <a:cubicBezTo>
                    <a:pt x="8882" y="183"/>
                    <a:pt x="8888" y="187"/>
                    <a:pt x="8890" y="187"/>
                  </a:cubicBezTo>
                  <a:cubicBezTo>
                    <a:pt x="8893" y="187"/>
                    <a:pt x="8893" y="183"/>
                    <a:pt x="8894" y="183"/>
                  </a:cubicBezTo>
                  <a:cubicBezTo>
                    <a:pt x="8896" y="183"/>
                    <a:pt x="8898" y="187"/>
                    <a:pt x="8906" y="203"/>
                  </a:cubicBezTo>
                  <a:cubicBezTo>
                    <a:pt x="8918" y="214"/>
                    <a:pt x="8906" y="214"/>
                    <a:pt x="8906" y="214"/>
                  </a:cubicBezTo>
                  <a:lnTo>
                    <a:pt x="8918" y="226"/>
                  </a:lnTo>
                  <a:cubicBezTo>
                    <a:pt x="8954" y="214"/>
                    <a:pt x="8882" y="167"/>
                    <a:pt x="8882" y="131"/>
                  </a:cubicBezTo>
                  <a:cubicBezTo>
                    <a:pt x="8884" y="130"/>
                    <a:pt x="8886" y="129"/>
                    <a:pt x="8888" y="129"/>
                  </a:cubicBezTo>
                  <a:cubicBezTo>
                    <a:pt x="8889" y="129"/>
                    <a:pt x="8891" y="129"/>
                    <a:pt x="8893" y="130"/>
                  </a:cubicBezTo>
                  <a:lnTo>
                    <a:pt x="8893" y="130"/>
                  </a:lnTo>
                  <a:cubicBezTo>
                    <a:pt x="8889" y="126"/>
                    <a:pt x="8886" y="122"/>
                    <a:pt x="8882" y="119"/>
                  </a:cubicBezTo>
                  <a:lnTo>
                    <a:pt x="8882" y="119"/>
                  </a:lnTo>
                  <a:cubicBezTo>
                    <a:pt x="8895" y="128"/>
                    <a:pt x="8902" y="132"/>
                    <a:pt x="8907" y="132"/>
                  </a:cubicBezTo>
                  <a:cubicBezTo>
                    <a:pt x="8919" y="132"/>
                    <a:pt x="8906" y="101"/>
                    <a:pt x="8906" y="84"/>
                  </a:cubicBezTo>
                  <a:cubicBezTo>
                    <a:pt x="8877" y="66"/>
                    <a:pt x="8871" y="66"/>
                    <a:pt x="8865" y="66"/>
                  </a:cubicBezTo>
                  <a:cubicBezTo>
                    <a:pt x="8859" y="66"/>
                    <a:pt x="8853" y="66"/>
                    <a:pt x="8823" y="48"/>
                  </a:cubicBezTo>
                  <a:lnTo>
                    <a:pt x="8823" y="48"/>
                  </a:lnTo>
                  <a:cubicBezTo>
                    <a:pt x="8833" y="68"/>
                    <a:pt x="8861" y="98"/>
                    <a:pt x="8846" y="98"/>
                  </a:cubicBezTo>
                  <a:cubicBezTo>
                    <a:pt x="8843" y="98"/>
                    <a:pt x="8840" y="97"/>
                    <a:pt x="8835" y="95"/>
                  </a:cubicBezTo>
                  <a:cubicBezTo>
                    <a:pt x="8835" y="72"/>
                    <a:pt x="8823" y="72"/>
                    <a:pt x="8811" y="72"/>
                  </a:cubicBezTo>
                  <a:cubicBezTo>
                    <a:pt x="8835" y="95"/>
                    <a:pt x="8811" y="84"/>
                    <a:pt x="8823" y="95"/>
                  </a:cubicBezTo>
                  <a:cubicBezTo>
                    <a:pt x="8799" y="84"/>
                    <a:pt x="8787" y="36"/>
                    <a:pt x="8763" y="36"/>
                  </a:cubicBezTo>
                  <a:lnTo>
                    <a:pt x="8799" y="95"/>
                  </a:lnTo>
                  <a:cubicBezTo>
                    <a:pt x="8789" y="95"/>
                    <a:pt x="8779" y="69"/>
                    <a:pt x="8776" y="69"/>
                  </a:cubicBezTo>
                  <a:cubicBezTo>
                    <a:pt x="8776" y="69"/>
                    <a:pt x="8775" y="70"/>
                    <a:pt x="8775" y="72"/>
                  </a:cubicBezTo>
                  <a:cubicBezTo>
                    <a:pt x="8752" y="36"/>
                    <a:pt x="8740" y="36"/>
                    <a:pt x="8740" y="12"/>
                  </a:cubicBezTo>
                  <a:cubicBezTo>
                    <a:pt x="8731" y="6"/>
                    <a:pt x="8726" y="3"/>
                    <a:pt x="8723" y="3"/>
                  </a:cubicBezTo>
                  <a:cubicBezTo>
                    <a:pt x="8707" y="3"/>
                    <a:pt x="8740" y="64"/>
                    <a:pt x="8740" y="84"/>
                  </a:cubicBezTo>
                  <a:lnTo>
                    <a:pt x="8740" y="84"/>
                  </a:lnTo>
                  <a:cubicBezTo>
                    <a:pt x="8740" y="83"/>
                    <a:pt x="8740" y="72"/>
                    <a:pt x="8728" y="72"/>
                  </a:cubicBezTo>
                  <a:cubicBezTo>
                    <a:pt x="8740" y="84"/>
                    <a:pt x="8740" y="84"/>
                    <a:pt x="8740" y="95"/>
                  </a:cubicBezTo>
                  <a:cubicBezTo>
                    <a:pt x="8716" y="84"/>
                    <a:pt x="8728" y="60"/>
                    <a:pt x="8704" y="48"/>
                  </a:cubicBezTo>
                  <a:lnTo>
                    <a:pt x="8692" y="60"/>
                  </a:lnTo>
                  <a:cubicBezTo>
                    <a:pt x="8692" y="66"/>
                    <a:pt x="8692" y="69"/>
                    <a:pt x="8690" y="69"/>
                  </a:cubicBezTo>
                  <a:cubicBezTo>
                    <a:pt x="8689" y="69"/>
                    <a:pt x="8686" y="66"/>
                    <a:pt x="8680" y="60"/>
                  </a:cubicBezTo>
                  <a:cubicBezTo>
                    <a:pt x="8674" y="48"/>
                    <a:pt x="8668" y="39"/>
                    <a:pt x="8664" y="30"/>
                  </a:cubicBezTo>
                  <a:lnTo>
                    <a:pt x="8664" y="30"/>
                  </a:lnTo>
                  <a:lnTo>
                    <a:pt x="8668" y="48"/>
                  </a:lnTo>
                  <a:cubicBezTo>
                    <a:pt x="8656" y="36"/>
                    <a:pt x="8632" y="24"/>
                    <a:pt x="8632" y="12"/>
                  </a:cubicBezTo>
                  <a:lnTo>
                    <a:pt x="8621" y="36"/>
                  </a:lnTo>
                  <a:lnTo>
                    <a:pt x="8597" y="12"/>
                  </a:lnTo>
                  <a:lnTo>
                    <a:pt x="8597" y="12"/>
                  </a:lnTo>
                  <a:cubicBezTo>
                    <a:pt x="8588" y="12"/>
                    <a:pt x="8603" y="58"/>
                    <a:pt x="8597" y="58"/>
                  </a:cubicBezTo>
                  <a:cubicBezTo>
                    <a:pt x="8594" y="58"/>
                    <a:pt x="8587" y="49"/>
                    <a:pt x="8573" y="24"/>
                  </a:cubicBezTo>
                  <a:cubicBezTo>
                    <a:pt x="8573" y="72"/>
                    <a:pt x="8561" y="60"/>
                    <a:pt x="8549" y="95"/>
                  </a:cubicBezTo>
                  <a:cubicBezTo>
                    <a:pt x="8549" y="48"/>
                    <a:pt x="8501" y="60"/>
                    <a:pt x="8513" y="36"/>
                  </a:cubicBezTo>
                  <a:cubicBezTo>
                    <a:pt x="8510" y="34"/>
                    <a:pt x="8508" y="34"/>
                    <a:pt x="8506" y="34"/>
                  </a:cubicBezTo>
                  <a:cubicBezTo>
                    <a:pt x="8496" y="34"/>
                    <a:pt x="8513" y="61"/>
                    <a:pt x="8513" y="72"/>
                  </a:cubicBezTo>
                  <a:cubicBezTo>
                    <a:pt x="8490" y="60"/>
                    <a:pt x="8466" y="24"/>
                    <a:pt x="8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4"/>
            <p:cNvSpPr/>
            <p:nvPr/>
          </p:nvSpPr>
          <p:spPr>
            <a:xfrm>
              <a:off x="2773573" y="2747901"/>
              <a:ext cx="420778" cy="160797"/>
            </a:xfrm>
            <a:custGeom>
              <a:avLst/>
              <a:gdLst/>
              <a:ahLst/>
              <a:cxnLst/>
              <a:rect l="l" t="t" r="r" b="b"/>
              <a:pathLst>
                <a:path w="16240" h="6206" extrusionOk="0">
                  <a:moveTo>
                    <a:pt x="40" y="145"/>
                  </a:moveTo>
                  <a:lnTo>
                    <a:pt x="35" y="149"/>
                  </a:lnTo>
                  <a:cubicBezTo>
                    <a:pt x="37" y="148"/>
                    <a:pt x="39" y="147"/>
                    <a:pt x="40" y="145"/>
                  </a:cubicBezTo>
                  <a:close/>
                  <a:moveTo>
                    <a:pt x="209" y="267"/>
                  </a:moveTo>
                  <a:cubicBezTo>
                    <a:pt x="211" y="268"/>
                    <a:pt x="213" y="269"/>
                    <a:pt x="216" y="270"/>
                  </a:cubicBezTo>
                  <a:lnTo>
                    <a:pt x="216" y="270"/>
                  </a:lnTo>
                  <a:cubicBezTo>
                    <a:pt x="215" y="269"/>
                    <a:pt x="214" y="269"/>
                    <a:pt x="214" y="268"/>
                  </a:cubicBezTo>
                  <a:cubicBezTo>
                    <a:pt x="212" y="268"/>
                    <a:pt x="210" y="267"/>
                    <a:pt x="209" y="267"/>
                  </a:cubicBezTo>
                  <a:close/>
                  <a:moveTo>
                    <a:pt x="177" y="261"/>
                  </a:moveTo>
                  <a:cubicBezTo>
                    <a:pt x="168" y="261"/>
                    <a:pt x="165" y="264"/>
                    <a:pt x="178" y="268"/>
                  </a:cubicBezTo>
                  <a:cubicBezTo>
                    <a:pt x="189" y="286"/>
                    <a:pt x="192" y="292"/>
                    <a:pt x="193" y="292"/>
                  </a:cubicBezTo>
                  <a:cubicBezTo>
                    <a:pt x="194" y="292"/>
                    <a:pt x="183" y="267"/>
                    <a:pt x="204" y="267"/>
                  </a:cubicBezTo>
                  <a:cubicBezTo>
                    <a:pt x="205" y="267"/>
                    <a:pt x="207" y="267"/>
                    <a:pt x="209" y="267"/>
                  </a:cubicBezTo>
                  <a:lnTo>
                    <a:pt x="209" y="267"/>
                  </a:lnTo>
                  <a:cubicBezTo>
                    <a:pt x="197" y="263"/>
                    <a:pt x="185" y="261"/>
                    <a:pt x="177" y="261"/>
                  </a:cubicBezTo>
                  <a:close/>
                  <a:moveTo>
                    <a:pt x="3012" y="1494"/>
                  </a:moveTo>
                  <a:cubicBezTo>
                    <a:pt x="3006" y="1498"/>
                    <a:pt x="3002" y="1503"/>
                    <a:pt x="2999" y="1508"/>
                  </a:cubicBezTo>
                  <a:lnTo>
                    <a:pt x="2999" y="1508"/>
                  </a:lnTo>
                  <a:cubicBezTo>
                    <a:pt x="3004" y="1505"/>
                    <a:pt x="3008" y="1501"/>
                    <a:pt x="3012" y="1494"/>
                  </a:cubicBezTo>
                  <a:close/>
                  <a:moveTo>
                    <a:pt x="4250" y="2125"/>
                  </a:moveTo>
                  <a:lnTo>
                    <a:pt x="4250" y="2125"/>
                  </a:lnTo>
                  <a:cubicBezTo>
                    <a:pt x="4248" y="2128"/>
                    <a:pt x="4247" y="2130"/>
                    <a:pt x="4247" y="2132"/>
                  </a:cubicBezTo>
                  <a:lnTo>
                    <a:pt x="4247" y="2132"/>
                  </a:lnTo>
                  <a:lnTo>
                    <a:pt x="4250" y="2125"/>
                  </a:lnTo>
                  <a:close/>
                  <a:moveTo>
                    <a:pt x="10726" y="2967"/>
                  </a:moveTo>
                  <a:lnTo>
                    <a:pt x="10725" y="2971"/>
                  </a:lnTo>
                  <a:lnTo>
                    <a:pt x="10727" y="2971"/>
                  </a:lnTo>
                  <a:cubicBezTo>
                    <a:pt x="10727" y="2970"/>
                    <a:pt x="10726" y="2968"/>
                    <a:pt x="10726" y="2967"/>
                  </a:cubicBezTo>
                  <a:close/>
                  <a:moveTo>
                    <a:pt x="10715" y="2971"/>
                  </a:moveTo>
                  <a:cubicBezTo>
                    <a:pt x="10712" y="2978"/>
                    <a:pt x="10712" y="2980"/>
                    <a:pt x="10714" y="2980"/>
                  </a:cubicBezTo>
                  <a:cubicBezTo>
                    <a:pt x="10716" y="2980"/>
                    <a:pt x="10720" y="2978"/>
                    <a:pt x="10722" y="2978"/>
                  </a:cubicBezTo>
                  <a:lnTo>
                    <a:pt x="10722" y="2978"/>
                  </a:lnTo>
                  <a:lnTo>
                    <a:pt x="10715" y="2995"/>
                  </a:lnTo>
                  <a:cubicBezTo>
                    <a:pt x="10724" y="2981"/>
                    <a:pt x="10725" y="2978"/>
                    <a:pt x="10722" y="2978"/>
                  </a:cubicBezTo>
                  <a:cubicBezTo>
                    <a:pt x="10722" y="2978"/>
                    <a:pt x="10722" y="2978"/>
                    <a:pt x="10722" y="2978"/>
                  </a:cubicBezTo>
                  <a:lnTo>
                    <a:pt x="10722" y="2978"/>
                  </a:lnTo>
                  <a:lnTo>
                    <a:pt x="10725" y="2971"/>
                  </a:lnTo>
                  <a:close/>
                  <a:moveTo>
                    <a:pt x="11930" y="2983"/>
                  </a:moveTo>
                  <a:cubicBezTo>
                    <a:pt x="11926" y="2989"/>
                    <a:pt x="11923" y="2994"/>
                    <a:pt x="11920" y="3000"/>
                  </a:cubicBezTo>
                  <a:lnTo>
                    <a:pt x="11920" y="3000"/>
                  </a:lnTo>
                  <a:cubicBezTo>
                    <a:pt x="11923" y="2996"/>
                    <a:pt x="11926" y="2991"/>
                    <a:pt x="11930" y="2983"/>
                  </a:cubicBezTo>
                  <a:close/>
                  <a:moveTo>
                    <a:pt x="7381" y="3209"/>
                  </a:moveTo>
                  <a:cubicBezTo>
                    <a:pt x="7378" y="3209"/>
                    <a:pt x="7376" y="3210"/>
                    <a:pt x="7376" y="3212"/>
                  </a:cubicBezTo>
                  <a:lnTo>
                    <a:pt x="7376" y="3212"/>
                  </a:lnTo>
                  <a:cubicBezTo>
                    <a:pt x="7378" y="3211"/>
                    <a:pt x="7379" y="3210"/>
                    <a:pt x="7381" y="3209"/>
                  </a:cubicBezTo>
                  <a:close/>
                  <a:moveTo>
                    <a:pt x="12668" y="3280"/>
                  </a:moveTo>
                  <a:lnTo>
                    <a:pt x="12692" y="3316"/>
                  </a:lnTo>
                  <a:lnTo>
                    <a:pt x="12703" y="3304"/>
                  </a:lnTo>
                  <a:lnTo>
                    <a:pt x="12668" y="3280"/>
                  </a:lnTo>
                  <a:close/>
                  <a:moveTo>
                    <a:pt x="13465" y="3566"/>
                  </a:moveTo>
                  <a:cubicBezTo>
                    <a:pt x="13462" y="3569"/>
                    <a:pt x="13460" y="3572"/>
                    <a:pt x="13458" y="3576"/>
                  </a:cubicBezTo>
                  <a:lnTo>
                    <a:pt x="13458" y="3576"/>
                  </a:lnTo>
                  <a:cubicBezTo>
                    <a:pt x="13460" y="3573"/>
                    <a:pt x="13463" y="3570"/>
                    <a:pt x="13465" y="3566"/>
                  </a:cubicBezTo>
                  <a:close/>
                  <a:moveTo>
                    <a:pt x="11878" y="4018"/>
                  </a:moveTo>
                  <a:lnTo>
                    <a:pt x="11878" y="4018"/>
                  </a:lnTo>
                  <a:cubicBezTo>
                    <a:pt x="11879" y="4018"/>
                    <a:pt x="11881" y="4019"/>
                    <a:pt x="11882" y="4019"/>
                  </a:cubicBezTo>
                  <a:cubicBezTo>
                    <a:pt x="11881" y="4018"/>
                    <a:pt x="11880" y="4018"/>
                    <a:pt x="11878" y="4018"/>
                  </a:cubicBezTo>
                  <a:close/>
                  <a:moveTo>
                    <a:pt x="11084" y="4114"/>
                  </a:moveTo>
                  <a:cubicBezTo>
                    <a:pt x="11084" y="4114"/>
                    <a:pt x="11084" y="4114"/>
                    <a:pt x="11084" y="4114"/>
                  </a:cubicBezTo>
                  <a:cubicBezTo>
                    <a:pt x="11084" y="4114"/>
                    <a:pt x="11084" y="4114"/>
                    <a:pt x="11084" y="4114"/>
                  </a:cubicBezTo>
                  <a:close/>
                  <a:moveTo>
                    <a:pt x="11084" y="4114"/>
                  </a:moveTo>
                  <a:cubicBezTo>
                    <a:pt x="11084" y="4114"/>
                    <a:pt x="11084" y="4114"/>
                    <a:pt x="11084" y="4114"/>
                  </a:cubicBezTo>
                  <a:cubicBezTo>
                    <a:pt x="11084" y="4114"/>
                    <a:pt x="11084" y="4114"/>
                    <a:pt x="11084" y="4114"/>
                  </a:cubicBezTo>
                  <a:close/>
                  <a:moveTo>
                    <a:pt x="7049" y="4123"/>
                  </a:moveTo>
                  <a:lnTo>
                    <a:pt x="7049" y="4123"/>
                  </a:lnTo>
                  <a:cubicBezTo>
                    <a:pt x="7052" y="4129"/>
                    <a:pt x="7057" y="4135"/>
                    <a:pt x="7059" y="4137"/>
                  </a:cubicBezTo>
                  <a:lnTo>
                    <a:pt x="7059" y="4137"/>
                  </a:lnTo>
                  <a:cubicBezTo>
                    <a:pt x="7056" y="4133"/>
                    <a:pt x="7053" y="4128"/>
                    <a:pt x="7049" y="4123"/>
                  </a:cubicBezTo>
                  <a:close/>
                  <a:moveTo>
                    <a:pt x="7059" y="4137"/>
                  </a:moveTo>
                  <a:cubicBezTo>
                    <a:pt x="7059" y="4137"/>
                    <a:pt x="7060" y="4137"/>
                    <a:pt x="7060" y="4138"/>
                  </a:cubicBezTo>
                  <a:lnTo>
                    <a:pt x="7060" y="4138"/>
                  </a:lnTo>
                  <a:cubicBezTo>
                    <a:pt x="7060" y="4138"/>
                    <a:pt x="7060" y="4137"/>
                    <a:pt x="7059" y="4137"/>
                  </a:cubicBezTo>
                  <a:close/>
                  <a:moveTo>
                    <a:pt x="7267" y="4207"/>
                  </a:moveTo>
                  <a:cubicBezTo>
                    <a:pt x="7265" y="4208"/>
                    <a:pt x="7264" y="4208"/>
                    <a:pt x="7262" y="4209"/>
                  </a:cubicBezTo>
                  <a:cubicBezTo>
                    <a:pt x="7264" y="4209"/>
                    <a:pt x="7266" y="4208"/>
                    <a:pt x="7267" y="4207"/>
                  </a:cubicBezTo>
                  <a:close/>
                  <a:moveTo>
                    <a:pt x="15320" y="4330"/>
                  </a:moveTo>
                  <a:cubicBezTo>
                    <a:pt x="15319" y="4330"/>
                    <a:pt x="15316" y="4333"/>
                    <a:pt x="15311" y="4340"/>
                  </a:cubicBezTo>
                  <a:lnTo>
                    <a:pt x="15323" y="4340"/>
                  </a:lnTo>
                  <a:cubicBezTo>
                    <a:pt x="15323" y="4334"/>
                    <a:pt x="15322" y="4330"/>
                    <a:pt x="15320" y="4330"/>
                  </a:cubicBezTo>
                  <a:close/>
                  <a:moveTo>
                    <a:pt x="15323" y="4340"/>
                  </a:moveTo>
                  <a:cubicBezTo>
                    <a:pt x="15323" y="4340"/>
                    <a:pt x="15323" y="4341"/>
                    <a:pt x="15323" y="4341"/>
                  </a:cubicBezTo>
                  <a:lnTo>
                    <a:pt x="15323" y="4341"/>
                  </a:lnTo>
                  <a:cubicBezTo>
                    <a:pt x="15323" y="4341"/>
                    <a:pt x="15323" y="4340"/>
                    <a:pt x="15323" y="4340"/>
                  </a:cubicBezTo>
                  <a:close/>
                  <a:moveTo>
                    <a:pt x="15311" y="4364"/>
                  </a:moveTo>
                  <a:cubicBezTo>
                    <a:pt x="15307" y="4364"/>
                    <a:pt x="15305" y="4365"/>
                    <a:pt x="15303" y="4367"/>
                  </a:cubicBezTo>
                  <a:lnTo>
                    <a:pt x="15303" y="4367"/>
                  </a:lnTo>
                  <a:cubicBezTo>
                    <a:pt x="15306" y="4366"/>
                    <a:pt x="15308" y="4365"/>
                    <a:pt x="15311" y="4364"/>
                  </a:cubicBezTo>
                  <a:close/>
                  <a:moveTo>
                    <a:pt x="12751" y="4459"/>
                  </a:moveTo>
                  <a:lnTo>
                    <a:pt x="12759" y="4467"/>
                  </a:lnTo>
                  <a:lnTo>
                    <a:pt x="12751" y="4459"/>
                  </a:lnTo>
                  <a:close/>
                  <a:moveTo>
                    <a:pt x="12759" y="4467"/>
                  </a:moveTo>
                  <a:lnTo>
                    <a:pt x="12763" y="4471"/>
                  </a:lnTo>
                  <a:lnTo>
                    <a:pt x="12759" y="4467"/>
                  </a:lnTo>
                  <a:close/>
                  <a:moveTo>
                    <a:pt x="12763" y="4471"/>
                  </a:moveTo>
                  <a:lnTo>
                    <a:pt x="12763" y="4471"/>
                  </a:lnTo>
                  <a:lnTo>
                    <a:pt x="12763" y="4471"/>
                  </a:lnTo>
                  <a:close/>
                  <a:moveTo>
                    <a:pt x="13084" y="4542"/>
                  </a:moveTo>
                  <a:cubicBezTo>
                    <a:pt x="13083" y="4542"/>
                    <a:pt x="13082" y="4543"/>
                    <a:pt x="13081" y="4543"/>
                  </a:cubicBezTo>
                  <a:lnTo>
                    <a:pt x="13081" y="4543"/>
                  </a:lnTo>
                  <a:cubicBezTo>
                    <a:pt x="13082" y="4543"/>
                    <a:pt x="13083" y="4543"/>
                    <a:pt x="13084" y="4542"/>
                  </a:cubicBezTo>
                  <a:close/>
                  <a:moveTo>
                    <a:pt x="9019" y="4564"/>
                  </a:moveTo>
                  <a:lnTo>
                    <a:pt x="9019" y="4564"/>
                  </a:lnTo>
                  <a:cubicBezTo>
                    <a:pt x="9017" y="4564"/>
                    <a:pt x="9015" y="4565"/>
                    <a:pt x="9013" y="4566"/>
                  </a:cubicBezTo>
                  <a:lnTo>
                    <a:pt x="9024" y="4566"/>
                  </a:lnTo>
                  <a:cubicBezTo>
                    <a:pt x="9023" y="4565"/>
                    <a:pt x="9021" y="4565"/>
                    <a:pt x="9019" y="4564"/>
                  </a:cubicBezTo>
                  <a:close/>
                  <a:moveTo>
                    <a:pt x="13251" y="4566"/>
                  </a:moveTo>
                  <a:cubicBezTo>
                    <a:pt x="13275" y="4566"/>
                    <a:pt x="13299" y="4578"/>
                    <a:pt x="13323" y="4578"/>
                  </a:cubicBezTo>
                  <a:cubicBezTo>
                    <a:pt x="13307" y="4578"/>
                    <a:pt x="13291" y="4583"/>
                    <a:pt x="13275" y="4583"/>
                  </a:cubicBezTo>
                  <a:cubicBezTo>
                    <a:pt x="13267" y="4583"/>
                    <a:pt x="13259" y="4582"/>
                    <a:pt x="13251" y="4578"/>
                  </a:cubicBezTo>
                  <a:cubicBezTo>
                    <a:pt x="13251" y="4578"/>
                    <a:pt x="13251" y="4566"/>
                    <a:pt x="13251" y="4566"/>
                  </a:cubicBezTo>
                  <a:close/>
                  <a:moveTo>
                    <a:pt x="13465" y="4590"/>
                  </a:moveTo>
                  <a:lnTo>
                    <a:pt x="13442" y="4602"/>
                  </a:lnTo>
                  <a:cubicBezTo>
                    <a:pt x="13442" y="4590"/>
                    <a:pt x="13442" y="4590"/>
                    <a:pt x="13442" y="4590"/>
                  </a:cubicBezTo>
                  <a:close/>
                  <a:moveTo>
                    <a:pt x="13549" y="4554"/>
                  </a:moveTo>
                  <a:lnTo>
                    <a:pt x="13537" y="4626"/>
                  </a:lnTo>
                  <a:cubicBezTo>
                    <a:pt x="13513" y="4626"/>
                    <a:pt x="13489" y="4626"/>
                    <a:pt x="13454" y="4602"/>
                  </a:cubicBezTo>
                  <a:lnTo>
                    <a:pt x="13465" y="4590"/>
                  </a:lnTo>
                  <a:cubicBezTo>
                    <a:pt x="13465" y="4602"/>
                    <a:pt x="13465" y="4602"/>
                    <a:pt x="13477" y="4602"/>
                  </a:cubicBezTo>
                  <a:cubicBezTo>
                    <a:pt x="13501" y="4554"/>
                    <a:pt x="13525" y="4554"/>
                    <a:pt x="13549" y="4554"/>
                  </a:cubicBezTo>
                  <a:close/>
                  <a:moveTo>
                    <a:pt x="13561" y="4602"/>
                  </a:moveTo>
                  <a:cubicBezTo>
                    <a:pt x="13561" y="4614"/>
                    <a:pt x="13561" y="4614"/>
                    <a:pt x="13561" y="4614"/>
                  </a:cubicBezTo>
                  <a:lnTo>
                    <a:pt x="13573" y="4602"/>
                  </a:lnTo>
                  <a:lnTo>
                    <a:pt x="13573" y="4602"/>
                  </a:lnTo>
                  <a:cubicBezTo>
                    <a:pt x="13561" y="4614"/>
                    <a:pt x="13573" y="4614"/>
                    <a:pt x="13573" y="4614"/>
                  </a:cubicBezTo>
                  <a:lnTo>
                    <a:pt x="13561" y="4614"/>
                  </a:lnTo>
                  <a:cubicBezTo>
                    <a:pt x="13549" y="4614"/>
                    <a:pt x="13549" y="4614"/>
                    <a:pt x="13537" y="4626"/>
                  </a:cubicBezTo>
                  <a:lnTo>
                    <a:pt x="13561" y="4602"/>
                  </a:lnTo>
                  <a:close/>
                  <a:moveTo>
                    <a:pt x="10104" y="4635"/>
                  </a:moveTo>
                  <a:cubicBezTo>
                    <a:pt x="10106" y="4636"/>
                    <a:pt x="10107" y="4637"/>
                    <a:pt x="10108" y="4638"/>
                  </a:cubicBezTo>
                  <a:cubicBezTo>
                    <a:pt x="10107" y="4637"/>
                    <a:pt x="10106" y="4636"/>
                    <a:pt x="10104" y="4635"/>
                  </a:cubicBezTo>
                  <a:close/>
                  <a:moveTo>
                    <a:pt x="10265" y="4637"/>
                  </a:moveTo>
                  <a:lnTo>
                    <a:pt x="10265" y="4637"/>
                  </a:lnTo>
                  <a:cubicBezTo>
                    <a:pt x="10264" y="4637"/>
                    <a:pt x="10263" y="4638"/>
                    <a:pt x="10263" y="4638"/>
                  </a:cubicBezTo>
                  <a:cubicBezTo>
                    <a:pt x="10263" y="4639"/>
                    <a:pt x="10263" y="4639"/>
                    <a:pt x="10263" y="4639"/>
                  </a:cubicBezTo>
                  <a:cubicBezTo>
                    <a:pt x="10264" y="4639"/>
                    <a:pt x="10264" y="4639"/>
                    <a:pt x="10265" y="4637"/>
                  </a:cubicBezTo>
                  <a:close/>
                  <a:moveTo>
                    <a:pt x="14192" y="4671"/>
                  </a:moveTo>
                  <a:cubicBezTo>
                    <a:pt x="14192" y="4671"/>
                    <a:pt x="14191" y="4672"/>
                    <a:pt x="14191" y="4673"/>
                  </a:cubicBezTo>
                  <a:lnTo>
                    <a:pt x="14192" y="4673"/>
                  </a:lnTo>
                  <a:cubicBezTo>
                    <a:pt x="14192" y="4672"/>
                    <a:pt x="14192" y="4671"/>
                    <a:pt x="14192" y="4671"/>
                  </a:cubicBezTo>
                  <a:close/>
                  <a:moveTo>
                    <a:pt x="14208" y="4668"/>
                  </a:moveTo>
                  <a:lnTo>
                    <a:pt x="14204" y="4685"/>
                  </a:lnTo>
                  <a:cubicBezTo>
                    <a:pt x="14208" y="4677"/>
                    <a:pt x="14209" y="4671"/>
                    <a:pt x="14208" y="4668"/>
                  </a:cubicBezTo>
                  <a:close/>
                  <a:moveTo>
                    <a:pt x="14313" y="4684"/>
                  </a:moveTo>
                  <a:lnTo>
                    <a:pt x="14313" y="4684"/>
                  </a:lnTo>
                  <a:cubicBezTo>
                    <a:pt x="14311" y="4687"/>
                    <a:pt x="14311" y="4691"/>
                    <a:pt x="14311" y="4697"/>
                  </a:cubicBezTo>
                  <a:cubicBezTo>
                    <a:pt x="14312" y="4691"/>
                    <a:pt x="14313" y="4687"/>
                    <a:pt x="14313" y="4684"/>
                  </a:cubicBezTo>
                  <a:close/>
                  <a:moveTo>
                    <a:pt x="14382" y="4685"/>
                  </a:moveTo>
                  <a:cubicBezTo>
                    <a:pt x="14382" y="4685"/>
                    <a:pt x="14394" y="4697"/>
                    <a:pt x="14394" y="4697"/>
                  </a:cubicBezTo>
                  <a:lnTo>
                    <a:pt x="14370" y="4697"/>
                  </a:lnTo>
                  <a:cubicBezTo>
                    <a:pt x="14382" y="4685"/>
                    <a:pt x="14382" y="4685"/>
                    <a:pt x="14382" y="4685"/>
                  </a:cubicBezTo>
                  <a:close/>
                  <a:moveTo>
                    <a:pt x="10158" y="4700"/>
                  </a:moveTo>
                  <a:lnTo>
                    <a:pt x="10156" y="4709"/>
                  </a:lnTo>
                  <a:cubicBezTo>
                    <a:pt x="10157" y="4706"/>
                    <a:pt x="10158" y="4702"/>
                    <a:pt x="10158" y="4700"/>
                  </a:cubicBezTo>
                  <a:close/>
                  <a:moveTo>
                    <a:pt x="14254" y="4531"/>
                  </a:moveTo>
                  <a:cubicBezTo>
                    <a:pt x="14258" y="4531"/>
                    <a:pt x="14261" y="4534"/>
                    <a:pt x="14263" y="4542"/>
                  </a:cubicBezTo>
                  <a:cubicBezTo>
                    <a:pt x="14263" y="4551"/>
                    <a:pt x="14257" y="4565"/>
                    <a:pt x="14254" y="4565"/>
                  </a:cubicBezTo>
                  <a:cubicBezTo>
                    <a:pt x="14252" y="4565"/>
                    <a:pt x="14251" y="4562"/>
                    <a:pt x="14251" y="4554"/>
                  </a:cubicBezTo>
                  <a:cubicBezTo>
                    <a:pt x="14227" y="4602"/>
                    <a:pt x="14204" y="4650"/>
                    <a:pt x="14180" y="4673"/>
                  </a:cubicBezTo>
                  <a:cubicBezTo>
                    <a:pt x="14164" y="4673"/>
                    <a:pt x="14143" y="4672"/>
                    <a:pt x="14119" y="4672"/>
                  </a:cubicBezTo>
                  <a:cubicBezTo>
                    <a:pt x="14073" y="4672"/>
                    <a:pt x="14017" y="4677"/>
                    <a:pt x="13977" y="4709"/>
                  </a:cubicBezTo>
                  <a:cubicBezTo>
                    <a:pt x="13966" y="4662"/>
                    <a:pt x="13954" y="4638"/>
                    <a:pt x="13918" y="4626"/>
                  </a:cubicBezTo>
                  <a:cubicBezTo>
                    <a:pt x="13918" y="4614"/>
                    <a:pt x="13906" y="4614"/>
                    <a:pt x="13906" y="4614"/>
                  </a:cubicBezTo>
                  <a:cubicBezTo>
                    <a:pt x="13858" y="4614"/>
                    <a:pt x="13858" y="4614"/>
                    <a:pt x="13835" y="4638"/>
                  </a:cubicBezTo>
                  <a:cubicBezTo>
                    <a:pt x="13838" y="4617"/>
                    <a:pt x="13837" y="4610"/>
                    <a:pt x="13835" y="4610"/>
                  </a:cubicBezTo>
                  <a:cubicBezTo>
                    <a:pt x="13830" y="4610"/>
                    <a:pt x="13819" y="4634"/>
                    <a:pt x="13813" y="4634"/>
                  </a:cubicBezTo>
                  <a:cubicBezTo>
                    <a:pt x="13812" y="4634"/>
                    <a:pt x="13811" y="4632"/>
                    <a:pt x="13811" y="4626"/>
                  </a:cubicBezTo>
                  <a:cubicBezTo>
                    <a:pt x="13823" y="4566"/>
                    <a:pt x="13835" y="4602"/>
                    <a:pt x="13846" y="4554"/>
                  </a:cubicBezTo>
                  <a:cubicBezTo>
                    <a:pt x="13846" y="4562"/>
                    <a:pt x="13849" y="4565"/>
                    <a:pt x="13853" y="4565"/>
                  </a:cubicBezTo>
                  <a:cubicBezTo>
                    <a:pt x="13861" y="4565"/>
                    <a:pt x="13874" y="4554"/>
                    <a:pt x="13882" y="4554"/>
                  </a:cubicBezTo>
                  <a:cubicBezTo>
                    <a:pt x="13882" y="4590"/>
                    <a:pt x="13918" y="4578"/>
                    <a:pt x="13918" y="4626"/>
                  </a:cubicBezTo>
                  <a:cubicBezTo>
                    <a:pt x="13928" y="4605"/>
                    <a:pt x="13949" y="4564"/>
                    <a:pt x="13970" y="4564"/>
                  </a:cubicBezTo>
                  <a:cubicBezTo>
                    <a:pt x="13972" y="4564"/>
                    <a:pt x="13975" y="4565"/>
                    <a:pt x="13977" y="4566"/>
                  </a:cubicBezTo>
                  <a:cubicBezTo>
                    <a:pt x="13977" y="4614"/>
                    <a:pt x="13966" y="4602"/>
                    <a:pt x="13977" y="4626"/>
                  </a:cubicBezTo>
                  <a:lnTo>
                    <a:pt x="13989" y="4590"/>
                  </a:lnTo>
                  <a:cubicBezTo>
                    <a:pt x="14001" y="4602"/>
                    <a:pt x="13989" y="4614"/>
                    <a:pt x="13989" y="4626"/>
                  </a:cubicBezTo>
                  <a:cubicBezTo>
                    <a:pt x="13991" y="4627"/>
                    <a:pt x="13992" y="4628"/>
                    <a:pt x="13993" y="4628"/>
                  </a:cubicBezTo>
                  <a:cubicBezTo>
                    <a:pt x="14002" y="4628"/>
                    <a:pt x="14010" y="4607"/>
                    <a:pt x="14018" y="4607"/>
                  </a:cubicBezTo>
                  <a:cubicBezTo>
                    <a:pt x="14020" y="4607"/>
                    <a:pt x="14023" y="4609"/>
                    <a:pt x="14025" y="4614"/>
                  </a:cubicBezTo>
                  <a:lnTo>
                    <a:pt x="14013" y="4638"/>
                  </a:lnTo>
                  <a:cubicBezTo>
                    <a:pt x="14025" y="4638"/>
                    <a:pt x="14037" y="4638"/>
                    <a:pt x="14049" y="4650"/>
                  </a:cubicBezTo>
                  <a:cubicBezTo>
                    <a:pt x="14049" y="4662"/>
                    <a:pt x="14037" y="4662"/>
                    <a:pt x="14037" y="4662"/>
                  </a:cubicBezTo>
                  <a:cubicBezTo>
                    <a:pt x="14034" y="4674"/>
                    <a:pt x="14034" y="4678"/>
                    <a:pt x="14036" y="4678"/>
                  </a:cubicBezTo>
                  <a:cubicBezTo>
                    <a:pt x="14040" y="4678"/>
                    <a:pt x="14057" y="4648"/>
                    <a:pt x="14060" y="4648"/>
                  </a:cubicBezTo>
                  <a:cubicBezTo>
                    <a:pt x="14061" y="4648"/>
                    <a:pt x="14061" y="4649"/>
                    <a:pt x="14061" y="4650"/>
                  </a:cubicBezTo>
                  <a:lnTo>
                    <a:pt x="14061" y="4650"/>
                  </a:lnTo>
                  <a:cubicBezTo>
                    <a:pt x="14061" y="4638"/>
                    <a:pt x="14049" y="4626"/>
                    <a:pt x="14073" y="4590"/>
                  </a:cubicBezTo>
                  <a:cubicBezTo>
                    <a:pt x="14073" y="4591"/>
                    <a:pt x="14073" y="4592"/>
                    <a:pt x="14074" y="4592"/>
                  </a:cubicBezTo>
                  <a:cubicBezTo>
                    <a:pt x="14078" y="4592"/>
                    <a:pt x="14089" y="4580"/>
                    <a:pt x="14095" y="4580"/>
                  </a:cubicBezTo>
                  <a:cubicBezTo>
                    <a:pt x="14099" y="4580"/>
                    <a:pt x="14101" y="4585"/>
                    <a:pt x="14096" y="4602"/>
                  </a:cubicBezTo>
                  <a:lnTo>
                    <a:pt x="14085" y="4626"/>
                  </a:lnTo>
                  <a:cubicBezTo>
                    <a:pt x="14102" y="4608"/>
                    <a:pt x="14100" y="4597"/>
                    <a:pt x="14107" y="4597"/>
                  </a:cubicBezTo>
                  <a:cubicBezTo>
                    <a:pt x="14110" y="4597"/>
                    <a:pt x="14114" y="4599"/>
                    <a:pt x="14120" y="4602"/>
                  </a:cubicBezTo>
                  <a:cubicBezTo>
                    <a:pt x="14120" y="4614"/>
                    <a:pt x="14120" y="4614"/>
                    <a:pt x="14120" y="4626"/>
                  </a:cubicBezTo>
                  <a:cubicBezTo>
                    <a:pt x="14128" y="4614"/>
                    <a:pt x="14134" y="4610"/>
                    <a:pt x="14140" y="4610"/>
                  </a:cubicBezTo>
                  <a:cubicBezTo>
                    <a:pt x="14153" y="4610"/>
                    <a:pt x="14164" y="4630"/>
                    <a:pt x="14180" y="4638"/>
                  </a:cubicBezTo>
                  <a:cubicBezTo>
                    <a:pt x="14180" y="4626"/>
                    <a:pt x="14192" y="4614"/>
                    <a:pt x="14204" y="4614"/>
                  </a:cubicBezTo>
                  <a:cubicBezTo>
                    <a:pt x="14192" y="4590"/>
                    <a:pt x="14192" y="4590"/>
                    <a:pt x="14204" y="4554"/>
                  </a:cubicBezTo>
                  <a:cubicBezTo>
                    <a:pt x="14204" y="4567"/>
                    <a:pt x="14206" y="4571"/>
                    <a:pt x="14209" y="4571"/>
                  </a:cubicBezTo>
                  <a:cubicBezTo>
                    <a:pt x="14219" y="4571"/>
                    <a:pt x="14241" y="4531"/>
                    <a:pt x="14254" y="4531"/>
                  </a:cubicBezTo>
                  <a:close/>
                  <a:moveTo>
                    <a:pt x="14550" y="4680"/>
                  </a:moveTo>
                  <a:cubicBezTo>
                    <a:pt x="14554" y="4680"/>
                    <a:pt x="14557" y="4682"/>
                    <a:pt x="14561" y="4685"/>
                  </a:cubicBezTo>
                  <a:cubicBezTo>
                    <a:pt x="14561" y="4697"/>
                    <a:pt x="14561" y="4709"/>
                    <a:pt x="14549" y="4709"/>
                  </a:cubicBezTo>
                  <a:lnTo>
                    <a:pt x="14513" y="4697"/>
                  </a:lnTo>
                  <a:cubicBezTo>
                    <a:pt x="14530" y="4689"/>
                    <a:pt x="14541" y="4680"/>
                    <a:pt x="14550" y="4680"/>
                  </a:cubicBezTo>
                  <a:close/>
                  <a:moveTo>
                    <a:pt x="14293" y="4560"/>
                  </a:moveTo>
                  <a:cubicBezTo>
                    <a:pt x="14295" y="4560"/>
                    <a:pt x="14297" y="4562"/>
                    <a:pt x="14299" y="4566"/>
                  </a:cubicBezTo>
                  <a:cubicBezTo>
                    <a:pt x="14299" y="4578"/>
                    <a:pt x="14299" y="4578"/>
                    <a:pt x="14299" y="4578"/>
                  </a:cubicBezTo>
                  <a:cubicBezTo>
                    <a:pt x="14299" y="4602"/>
                    <a:pt x="14335" y="4578"/>
                    <a:pt x="14323" y="4638"/>
                  </a:cubicBezTo>
                  <a:cubicBezTo>
                    <a:pt x="14323" y="4647"/>
                    <a:pt x="14315" y="4665"/>
                    <a:pt x="14312" y="4665"/>
                  </a:cubicBezTo>
                  <a:cubicBezTo>
                    <a:pt x="14311" y="4665"/>
                    <a:pt x="14311" y="4664"/>
                    <a:pt x="14311" y="4662"/>
                  </a:cubicBezTo>
                  <a:lnTo>
                    <a:pt x="14311" y="4650"/>
                  </a:lnTo>
                  <a:cubicBezTo>
                    <a:pt x="14293" y="4673"/>
                    <a:pt x="14296" y="4673"/>
                    <a:pt x="14302" y="4673"/>
                  </a:cubicBezTo>
                  <a:cubicBezTo>
                    <a:pt x="14306" y="4673"/>
                    <a:pt x="14313" y="4673"/>
                    <a:pt x="14313" y="4684"/>
                  </a:cubicBezTo>
                  <a:lnTo>
                    <a:pt x="14313" y="4684"/>
                  </a:lnTo>
                  <a:cubicBezTo>
                    <a:pt x="14315" y="4679"/>
                    <a:pt x="14318" y="4678"/>
                    <a:pt x="14321" y="4678"/>
                  </a:cubicBezTo>
                  <a:cubicBezTo>
                    <a:pt x="14329" y="4678"/>
                    <a:pt x="14340" y="4685"/>
                    <a:pt x="14347" y="4685"/>
                  </a:cubicBezTo>
                  <a:lnTo>
                    <a:pt x="14347" y="4650"/>
                  </a:lnTo>
                  <a:cubicBezTo>
                    <a:pt x="14362" y="4628"/>
                    <a:pt x="14371" y="4620"/>
                    <a:pt x="14374" y="4620"/>
                  </a:cubicBezTo>
                  <a:cubicBezTo>
                    <a:pt x="14385" y="4620"/>
                    <a:pt x="14354" y="4695"/>
                    <a:pt x="14363" y="4716"/>
                  </a:cubicBezTo>
                  <a:lnTo>
                    <a:pt x="14363" y="4716"/>
                  </a:lnTo>
                  <a:cubicBezTo>
                    <a:pt x="14342" y="4703"/>
                    <a:pt x="14322" y="4699"/>
                    <a:pt x="14303" y="4699"/>
                  </a:cubicBezTo>
                  <a:cubicBezTo>
                    <a:pt x="14262" y="4699"/>
                    <a:pt x="14225" y="4718"/>
                    <a:pt x="14191" y="4718"/>
                  </a:cubicBezTo>
                  <a:cubicBezTo>
                    <a:pt x="14179" y="4718"/>
                    <a:pt x="14167" y="4716"/>
                    <a:pt x="14156" y="4709"/>
                  </a:cubicBezTo>
                  <a:cubicBezTo>
                    <a:pt x="14181" y="4701"/>
                    <a:pt x="14189" y="4680"/>
                    <a:pt x="14191" y="4673"/>
                  </a:cubicBezTo>
                  <a:lnTo>
                    <a:pt x="14180" y="4673"/>
                  </a:lnTo>
                  <a:cubicBezTo>
                    <a:pt x="14190" y="4668"/>
                    <a:pt x="14198" y="4666"/>
                    <a:pt x="14202" y="4666"/>
                  </a:cubicBezTo>
                  <a:cubicBezTo>
                    <a:pt x="14205" y="4666"/>
                    <a:pt x="14207" y="4666"/>
                    <a:pt x="14208" y="4668"/>
                  </a:cubicBezTo>
                  <a:lnTo>
                    <a:pt x="14208" y="4668"/>
                  </a:lnTo>
                  <a:lnTo>
                    <a:pt x="14216" y="4638"/>
                  </a:lnTo>
                  <a:lnTo>
                    <a:pt x="14239" y="4638"/>
                  </a:lnTo>
                  <a:cubicBezTo>
                    <a:pt x="14251" y="4602"/>
                    <a:pt x="14239" y="4578"/>
                    <a:pt x="14263" y="4566"/>
                  </a:cubicBezTo>
                  <a:cubicBezTo>
                    <a:pt x="14264" y="4565"/>
                    <a:pt x="14265" y="4565"/>
                    <a:pt x="14265" y="4565"/>
                  </a:cubicBezTo>
                  <a:cubicBezTo>
                    <a:pt x="14271" y="4565"/>
                    <a:pt x="14258" y="4607"/>
                    <a:pt x="14260" y="4607"/>
                  </a:cubicBezTo>
                  <a:cubicBezTo>
                    <a:pt x="14260" y="4607"/>
                    <a:pt x="14261" y="4605"/>
                    <a:pt x="14263" y="4602"/>
                  </a:cubicBezTo>
                  <a:cubicBezTo>
                    <a:pt x="14282" y="4592"/>
                    <a:pt x="14286" y="4560"/>
                    <a:pt x="14293" y="4560"/>
                  </a:cubicBezTo>
                  <a:close/>
                  <a:moveTo>
                    <a:pt x="14394" y="4697"/>
                  </a:moveTo>
                  <a:lnTo>
                    <a:pt x="14394" y="4697"/>
                  </a:lnTo>
                  <a:cubicBezTo>
                    <a:pt x="14394" y="4709"/>
                    <a:pt x="14406" y="4721"/>
                    <a:pt x="14418" y="4721"/>
                  </a:cubicBezTo>
                  <a:cubicBezTo>
                    <a:pt x="14418" y="4721"/>
                    <a:pt x="14418" y="4733"/>
                    <a:pt x="14418" y="4733"/>
                  </a:cubicBezTo>
                  <a:cubicBezTo>
                    <a:pt x="14411" y="4735"/>
                    <a:pt x="14406" y="4736"/>
                    <a:pt x="14403" y="4736"/>
                  </a:cubicBezTo>
                  <a:cubicBezTo>
                    <a:pt x="14386" y="4736"/>
                    <a:pt x="14394" y="4717"/>
                    <a:pt x="14394" y="4697"/>
                  </a:cubicBezTo>
                  <a:close/>
                  <a:moveTo>
                    <a:pt x="14537" y="4709"/>
                  </a:moveTo>
                  <a:cubicBezTo>
                    <a:pt x="14543" y="4727"/>
                    <a:pt x="14546" y="4730"/>
                    <a:pt x="14550" y="4730"/>
                  </a:cubicBezTo>
                  <a:cubicBezTo>
                    <a:pt x="14553" y="4730"/>
                    <a:pt x="14555" y="4729"/>
                    <a:pt x="14559" y="4729"/>
                  </a:cubicBezTo>
                  <a:cubicBezTo>
                    <a:pt x="14562" y="4729"/>
                    <a:pt x="14567" y="4730"/>
                    <a:pt x="14573" y="4733"/>
                  </a:cubicBezTo>
                  <a:cubicBezTo>
                    <a:pt x="14573" y="4745"/>
                    <a:pt x="14573" y="4745"/>
                    <a:pt x="14573" y="4745"/>
                  </a:cubicBezTo>
                  <a:lnTo>
                    <a:pt x="14525" y="4745"/>
                  </a:lnTo>
                  <a:cubicBezTo>
                    <a:pt x="14561" y="4721"/>
                    <a:pt x="14489" y="4733"/>
                    <a:pt x="14513" y="4709"/>
                  </a:cubicBezTo>
                  <a:close/>
                  <a:moveTo>
                    <a:pt x="10456" y="4745"/>
                  </a:moveTo>
                  <a:cubicBezTo>
                    <a:pt x="10454" y="4748"/>
                    <a:pt x="10453" y="4752"/>
                    <a:pt x="10453" y="4757"/>
                  </a:cubicBezTo>
                  <a:cubicBezTo>
                    <a:pt x="10455" y="4752"/>
                    <a:pt x="10456" y="4749"/>
                    <a:pt x="10456" y="4745"/>
                  </a:cubicBezTo>
                  <a:close/>
                  <a:moveTo>
                    <a:pt x="15161" y="4756"/>
                  </a:moveTo>
                  <a:cubicBezTo>
                    <a:pt x="15159" y="4756"/>
                    <a:pt x="15158" y="4756"/>
                    <a:pt x="15156" y="4757"/>
                  </a:cubicBezTo>
                  <a:cubicBezTo>
                    <a:pt x="15158" y="4757"/>
                    <a:pt x="15160" y="4756"/>
                    <a:pt x="15162" y="4756"/>
                  </a:cubicBezTo>
                  <a:lnTo>
                    <a:pt x="15162" y="4756"/>
                  </a:lnTo>
                  <a:cubicBezTo>
                    <a:pt x="15161" y="4756"/>
                    <a:pt x="15161" y="4756"/>
                    <a:pt x="15161" y="4756"/>
                  </a:cubicBezTo>
                  <a:close/>
                  <a:moveTo>
                    <a:pt x="14716" y="4662"/>
                  </a:moveTo>
                  <a:cubicBezTo>
                    <a:pt x="14716" y="4685"/>
                    <a:pt x="14716" y="4697"/>
                    <a:pt x="14704" y="4709"/>
                  </a:cubicBezTo>
                  <a:cubicBezTo>
                    <a:pt x="14704" y="4702"/>
                    <a:pt x="14704" y="4699"/>
                    <a:pt x="14703" y="4699"/>
                  </a:cubicBezTo>
                  <a:cubicBezTo>
                    <a:pt x="14703" y="4699"/>
                    <a:pt x="14700" y="4713"/>
                    <a:pt x="14692" y="4721"/>
                  </a:cubicBezTo>
                  <a:cubicBezTo>
                    <a:pt x="14704" y="4721"/>
                    <a:pt x="14704" y="4733"/>
                    <a:pt x="14704" y="4757"/>
                  </a:cubicBezTo>
                  <a:lnTo>
                    <a:pt x="14692" y="4769"/>
                  </a:lnTo>
                  <a:cubicBezTo>
                    <a:pt x="14668" y="4745"/>
                    <a:pt x="14668" y="4733"/>
                    <a:pt x="14668" y="4721"/>
                  </a:cubicBezTo>
                  <a:cubicBezTo>
                    <a:pt x="14680" y="4709"/>
                    <a:pt x="14692" y="4685"/>
                    <a:pt x="14716" y="4662"/>
                  </a:cubicBezTo>
                  <a:close/>
                  <a:moveTo>
                    <a:pt x="16156" y="4828"/>
                  </a:moveTo>
                  <a:cubicBezTo>
                    <a:pt x="16156" y="4828"/>
                    <a:pt x="16156" y="4828"/>
                    <a:pt x="16156" y="4828"/>
                  </a:cubicBezTo>
                  <a:cubicBezTo>
                    <a:pt x="16156" y="4828"/>
                    <a:pt x="16156" y="4828"/>
                    <a:pt x="16156" y="4828"/>
                  </a:cubicBezTo>
                  <a:close/>
                  <a:moveTo>
                    <a:pt x="16156" y="4828"/>
                  </a:moveTo>
                  <a:cubicBezTo>
                    <a:pt x="16156" y="4828"/>
                    <a:pt x="16156" y="4828"/>
                    <a:pt x="16156" y="4828"/>
                  </a:cubicBezTo>
                  <a:cubicBezTo>
                    <a:pt x="16156" y="4828"/>
                    <a:pt x="16156" y="4828"/>
                    <a:pt x="16156" y="4828"/>
                  </a:cubicBezTo>
                  <a:close/>
                  <a:moveTo>
                    <a:pt x="15311" y="4816"/>
                  </a:moveTo>
                  <a:lnTo>
                    <a:pt x="15311" y="4816"/>
                  </a:lnTo>
                  <a:cubicBezTo>
                    <a:pt x="15311" y="4817"/>
                    <a:pt x="15311" y="4828"/>
                    <a:pt x="15299" y="4840"/>
                  </a:cubicBezTo>
                  <a:cubicBezTo>
                    <a:pt x="15311" y="4828"/>
                    <a:pt x="15311" y="4828"/>
                    <a:pt x="15311" y="4816"/>
                  </a:cubicBezTo>
                  <a:close/>
                  <a:moveTo>
                    <a:pt x="14835" y="4685"/>
                  </a:moveTo>
                  <a:lnTo>
                    <a:pt x="14847" y="4709"/>
                  </a:lnTo>
                  <a:cubicBezTo>
                    <a:pt x="14847" y="4709"/>
                    <a:pt x="14839" y="4724"/>
                    <a:pt x="14836" y="4724"/>
                  </a:cubicBezTo>
                  <a:cubicBezTo>
                    <a:pt x="14835" y="4724"/>
                    <a:pt x="14835" y="4723"/>
                    <a:pt x="14835" y="4721"/>
                  </a:cubicBezTo>
                  <a:cubicBezTo>
                    <a:pt x="14831" y="4736"/>
                    <a:pt x="14831" y="4742"/>
                    <a:pt x="14833" y="4742"/>
                  </a:cubicBezTo>
                  <a:cubicBezTo>
                    <a:pt x="14837" y="4742"/>
                    <a:pt x="14850" y="4717"/>
                    <a:pt x="14858" y="4709"/>
                  </a:cubicBezTo>
                  <a:cubicBezTo>
                    <a:pt x="14858" y="4721"/>
                    <a:pt x="14882" y="4733"/>
                    <a:pt x="14870" y="4745"/>
                  </a:cubicBezTo>
                  <a:cubicBezTo>
                    <a:pt x="14874" y="4742"/>
                    <a:pt x="14877" y="4740"/>
                    <a:pt x="14880" y="4740"/>
                  </a:cubicBezTo>
                  <a:cubicBezTo>
                    <a:pt x="14888" y="4740"/>
                    <a:pt x="14894" y="4751"/>
                    <a:pt x="14894" y="4769"/>
                  </a:cubicBezTo>
                  <a:cubicBezTo>
                    <a:pt x="14906" y="4769"/>
                    <a:pt x="14894" y="4745"/>
                    <a:pt x="14906" y="4733"/>
                  </a:cubicBezTo>
                  <a:lnTo>
                    <a:pt x="14930" y="4745"/>
                  </a:lnTo>
                  <a:cubicBezTo>
                    <a:pt x="14930" y="4769"/>
                    <a:pt x="14918" y="4828"/>
                    <a:pt x="14906" y="4840"/>
                  </a:cubicBezTo>
                  <a:cubicBezTo>
                    <a:pt x="14930" y="4816"/>
                    <a:pt x="14930" y="4769"/>
                    <a:pt x="14942" y="4769"/>
                  </a:cubicBezTo>
                  <a:cubicBezTo>
                    <a:pt x="14930" y="4804"/>
                    <a:pt x="14954" y="4816"/>
                    <a:pt x="14942" y="4840"/>
                  </a:cubicBezTo>
                  <a:cubicBezTo>
                    <a:pt x="14918" y="4840"/>
                    <a:pt x="14894" y="4852"/>
                    <a:pt x="14858" y="4852"/>
                  </a:cubicBezTo>
                  <a:cubicBezTo>
                    <a:pt x="14930" y="4816"/>
                    <a:pt x="14763" y="4792"/>
                    <a:pt x="14847" y="4781"/>
                  </a:cubicBezTo>
                  <a:cubicBezTo>
                    <a:pt x="14837" y="4776"/>
                    <a:pt x="14829" y="4774"/>
                    <a:pt x="14822" y="4774"/>
                  </a:cubicBezTo>
                  <a:cubicBezTo>
                    <a:pt x="14793" y="4774"/>
                    <a:pt x="14780" y="4807"/>
                    <a:pt x="14751" y="4816"/>
                  </a:cubicBezTo>
                  <a:cubicBezTo>
                    <a:pt x="14716" y="4792"/>
                    <a:pt x="14739" y="4745"/>
                    <a:pt x="14775" y="4733"/>
                  </a:cubicBezTo>
                  <a:lnTo>
                    <a:pt x="14775" y="4733"/>
                  </a:lnTo>
                  <a:lnTo>
                    <a:pt x="14739" y="4745"/>
                  </a:lnTo>
                  <a:cubicBezTo>
                    <a:pt x="14739" y="4733"/>
                    <a:pt x="14739" y="4721"/>
                    <a:pt x="14751" y="4709"/>
                  </a:cubicBezTo>
                  <a:cubicBezTo>
                    <a:pt x="14763" y="4709"/>
                    <a:pt x="14775" y="4709"/>
                    <a:pt x="14787" y="4721"/>
                  </a:cubicBezTo>
                  <a:cubicBezTo>
                    <a:pt x="14787" y="4731"/>
                    <a:pt x="14787" y="4759"/>
                    <a:pt x="14779" y="4759"/>
                  </a:cubicBezTo>
                  <a:cubicBezTo>
                    <a:pt x="14778" y="4759"/>
                    <a:pt x="14777" y="4758"/>
                    <a:pt x="14775" y="4757"/>
                  </a:cubicBezTo>
                  <a:lnTo>
                    <a:pt x="14775" y="4757"/>
                  </a:lnTo>
                  <a:cubicBezTo>
                    <a:pt x="14775" y="4762"/>
                    <a:pt x="14777" y="4765"/>
                    <a:pt x="14780" y="4765"/>
                  </a:cubicBezTo>
                  <a:cubicBezTo>
                    <a:pt x="14785" y="4765"/>
                    <a:pt x="14792" y="4759"/>
                    <a:pt x="14799" y="4745"/>
                  </a:cubicBezTo>
                  <a:cubicBezTo>
                    <a:pt x="14787" y="4721"/>
                    <a:pt x="14835" y="4733"/>
                    <a:pt x="14835" y="4685"/>
                  </a:cubicBezTo>
                  <a:close/>
                  <a:moveTo>
                    <a:pt x="15331" y="4831"/>
                  </a:moveTo>
                  <a:cubicBezTo>
                    <a:pt x="15328" y="4839"/>
                    <a:pt x="15325" y="4850"/>
                    <a:pt x="15323" y="4864"/>
                  </a:cubicBezTo>
                  <a:lnTo>
                    <a:pt x="15331" y="4831"/>
                  </a:lnTo>
                  <a:close/>
                  <a:moveTo>
                    <a:pt x="11233" y="4864"/>
                  </a:moveTo>
                  <a:cubicBezTo>
                    <a:pt x="11231" y="4867"/>
                    <a:pt x="11229" y="4871"/>
                    <a:pt x="11227" y="4876"/>
                  </a:cubicBezTo>
                  <a:lnTo>
                    <a:pt x="11239" y="4864"/>
                  </a:lnTo>
                  <a:close/>
                  <a:moveTo>
                    <a:pt x="15703" y="4895"/>
                  </a:moveTo>
                  <a:lnTo>
                    <a:pt x="15703" y="4895"/>
                  </a:lnTo>
                  <a:cubicBezTo>
                    <a:pt x="15703" y="4897"/>
                    <a:pt x="15704" y="4898"/>
                    <a:pt x="15704" y="4900"/>
                  </a:cubicBezTo>
                  <a:cubicBezTo>
                    <a:pt x="15704" y="4898"/>
                    <a:pt x="15704" y="4896"/>
                    <a:pt x="15703" y="4895"/>
                  </a:cubicBezTo>
                  <a:close/>
                  <a:moveTo>
                    <a:pt x="16081" y="4908"/>
                  </a:moveTo>
                  <a:lnTo>
                    <a:pt x="16073" y="4912"/>
                  </a:lnTo>
                  <a:cubicBezTo>
                    <a:pt x="16076" y="4910"/>
                    <a:pt x="16079" y="4909"/>
                    <a:pt x="16081" y="4908"/>
                  </a:cubicBezTo>
                  <a:close/>
                  <a:moveTo>
                    <a:pt x="16192" y="4931"/>
                  </a:moveTo>
                  <a:lnTo>
                    <a:pt x="16192" y="4931"/>
                  </a:lnTo>
                  <a:cubicBezTo>
                    <a:pt x="16192" y="4938"/>
                    <a:pt x="16193" y="4947"/>
                    <a:pt x="16194" y="4955"/>
                  </a:cubicBezTo>
                  <a:lnTo>
                    <a:pt x="16194" y="4955"/>
                  </a:lnTo>
                  <a:cubicBezTo>
                    <a:pt x="16194" y="4946"/>
                    <a:pt x="16194" y="4938"/>
                    <a:pt x="16192" y="4931"/>
                  </a:cubicBezTo>
                  <a:close/>
                  <a:moveTo>
                    <a:pt x="15109" y="4697"/>
                  </a:moveTo>
                  <a:cubicBezTo>
                    <a:pt x="15097" y="4745"/>
                    <a:pt x="15109" y="4828"/>
                    <a:pt x="15144" y="4828"/>
                  </a:cubicBezTo>
                  <a:cubicBezTo>
                    <a:pt x="15144" y="4804"/>
                    <a:pt x="15132" y="4781"/>
                    <a:pt x="15144" y="4745"/>
                  </a:cubicBezTo>
                  <a:lnTo>
                    <a:pt x="15168" y="4745"/>
                  </a:lnTo>
                  <a:cubicBezTo>
                    <a:pt x="15168" y="4745"/>
                    <a:pt x="15168" y="4753"/>
                    <a:pt x="15162" y="4756"/>
                  </a:cubicBezTo>
                  <a:lnTo>
                    <a:pt x="15162" y="4756"/>
                  </a:lnTo>
                  <a:cubicBezTo>
                    <a:pt x="15175" y="4757"/>
                    <a:pt x="15179" y="4790"/>
                    <a:pt x="15189" y="4790"/>
                  </a:cubicBezTo>
                  <a:cubicBezTo>
                    <a:pt x="15193" y="4790"/>
                    <a:pt x="15197" y="4785"/>
                    <a:pt x="15204" y="4769"/>
                  </a:cubicBezTo>
                  <a:lnTo>
                    <a:pt x="15204" y="4804"/>
                  </a:lnTo>
                  <a:cubicBezTo>
                    <a:pt x="15180" y="4816"/>
                    <a:pt x="15180" y="4816"/>
                    <a:pt x="15204" y="4828"/>
                  </a:cubicBezTo>
                  <a:lnTo>
                    <a:pt x="15204" y="4816"/>
                  </a:lnTo>
                  <a:cubicBezTo>
                    <a:pt x="15204" y="4792"/>
                    <a:pt x="15228" y="4792"/>
                    <a:pt x="15239" y="4781"/>
                  </a:cubicBezTo>
                  <a:cubicBezTo>
                    <a:pt x="15246" y="4774"/>
                    <a:pt x="15251" y="4771"/>
                    <a:pt x="15255" y="4771"/>
                  </a:cubicBezTo>
                  <a:cubicBezTo>
                    <a:pt x="15264" y="4771"/>
                    <a:pt x="15267" y="4791"/>
                    <a:pt x="15275" y="4816"/>
                  </a:cubicBezTo>
                  <a:cubicBezTo>
                    <a:pt x="15275" y="4792"/>
                    <a:pt x="15275" y="4745"/>
                    <a:pt x="15287" y="4745"/>
                  </a:cubicBezTo>
                  <a:cubicBezTo>
                    <a:pt x="15275" y="4816"/>
                    <a:pt x="15323" y="4781"/>
                    <a:pt x="15311" y="4816"/>
                  </a:cubicBezTo>
                  <a:cubicBezTo>
                    <a:pt x="15319" y="4816"/>
                    <a:pt x="15321" y="4827"/>
                    <a:pt x="15326" y="4827"/>
                  </a:cubicBezTo>
                  <a:cubicBezTo>
                    <a:pt x="15328" y="4827"/>
                    <a:pt x="15331" y="4824"/>
                    <a:pt x="15335" y="4816"/>
                  </a:cubicBezTo>
                  <a:lnTo>
                    <a:pt x="15335" y="4816"/>
                  </a:lnTo>
                  <a:lnTo>
                    <a:pt x="15331" y="4831"/>
                  </a:lnTo>
                  <a:lnTo>
                    <a:pt x="15331" y="4831"/>
                  </a:lnTo>
                  <a:cubicBezTo>
                    <a:pt x="15344" y="4796"/>
                    <a:pt x="15363" y="4802"/>
                    <a:pt x="15382" y="4792"/>
                  </a:cubicBezTo>
                  <a:lnTo>
                    <a:pt x="15382" y="4792"/>
                  </a:lnTo>
                  <a:cubicBezTo>
                    <a:pt x="15372" y="4833"/>
                    <a:pt x="15375" y="4839"/>
                    <a:pt x="15382" y="4839"/>
                  </a:cubicBezTo>
                  <a:cubicBezTo>
                    <a:pt x="15384" y="4839"/>
                    <a:pt x="15388" y="4838"/>
                    <a:pt x="15391" y="4838"/>
                  </a:cubicBezTo>
                  <a:cubicBezTo>
                    <a:pt x="15399" y="4838"/>
                    <a:pt x="15406" y="4843"/>
                    <a:pt x="15406" y="4876"/>
                  </a:cubicBezTo>
                  <a:cubicBezTo>
                    <a:pt x="15418" y="4816"/>
                    <a:pt x="15442" y="4864"/>
                    <a:pt x="15454" y="4804"/>
                  </a:cubicBezTo>
                  <a:cubicBezTo>
                    <a:pt x="15466" y="4804"/>
                    <a:pt x="15454" y="4864"/>
                    <a:pt x="15454" y="4888"/>
                  </a:cubicBezTo>
                  <a:lnTo>
                    <a:pt x="15466" y="4864"/>
                  </a:lnTo>
                  <a:cubicBezTo>
                    <a:pt x="15466" y="4900"/>
                    <a:pt x="15501" y="4900"/>
                    <a:pt x="15513" y="4923"/>
                  </a:cubicBezTo>
                  <a:lnTo>
                    <a:pt x="15537" y="4876"/>
                  </a:lnTo>
                  <a:lnTo>
                    <a:pt x="15537" y="4900"/>
                  </a:lnTo>
                  <a:cubicBezTo>
                    <a:pt x="15537" y="4888"/>
                    <a:pt x="15561" y="4876"/>
                    <a:pt x="15549" y="4864"/>
                  </a:cubicBezTo>
                  <a:lnTo>
                    <a:pt x="15561" y="4864"/>
                  </a:lnTo>
                  <a:cubicBezTo>
                    <a:pt x="15566" y="4838"/>
                    <a:pt x="15569" y="4832"/>
                    <a:pt x="15573" y="4832"/>
                  </a:cubicBezTo>
                  <a:cubicBezTo>
                    <a:pt x="15575" y="4832"/>
                    <a:pt x="15579" y="4835"/>
                    <a:pt x="15583" y="4835"/>
                  </a:cubicBezTo>
                  <a:cubicBezTo>
                    <a:pt x="15587" y="4835"/>
                    <a:pt x="15591" y="4834"/>
                    <a:pt x="15597" y="4828"/>
                  </a:cubicBezTo>
                  <a:lnTo>
                    <a:pt x="15597" y="4828"/>
                  </a:lnTo>
                  <a:cubicBezTo>
                    <a:pt x="15597" y="4840"/>
                    <a:pt x="15597" y="4852"/>
                    <a:pt x="15585" y="4864"/>
                  </a:cubicBezTo>
                  <a:cubicBezTo>
                    <a:pt x="15597" y="4864"/>
                    <a:pt x="15585" y="4888"/>
                    <a:pt x="15585" y="4900"/>
                  </a:cubicBezTo>
                  <a:cubicBezTo>
                    <a:pt x="15597" y="4888"/>
                    <a:pt x="15632" y="4804"/>
                    <a:pt x="15620" y="4781"/>
                  </a:cubicBezTo>
                  <a:cubicBezTo>
                    <a:pt x="15620" y="4763"/>
                    <a:pt x="15627" y="4752"/>
                    <a:pt x="15635" y="4752"/>
                  </a:cubicBezTo>
                  <a:cubicBezTo>
                    <a:pt x="15638" y="4752"/>
                    <a:pt x="15641" y="4754"/>
                    <a:pt x="15644" y="4757"/>
                  </a:cubicBezTo>
                  <a:lnTo>
                    <a:pt x="15644" y="4804"/>
                  </a:lnTo>
                  <a:lnTo>
                    <a:pt x="15656" y="4757"/>
                  </a:lnTo>
                  <a:cubicBezTo>
                    <a:pt x="15658" y="4755"/>
                    <a:pt x="15659" y="4754"/>
                    <a:pt x="15661" y="4754"/>
                  </a:cubicBezTo>
                  <a:cubicBezTo>
                    <a:pt x="15668" y="4754"/>
                    <a:pt x="15670" y="4782"/>
                    <a:pt x="15680" y="4792"/>
                  </a:cubicBezTo>
                  <a:cubicBezTo>
                    <a:pt x="15668" y="4792"/>
                    <a:pt x="15644" y="4888"/>
                    <a:pt x="15668" y="4888"/>
                  </a:cubicBezTo>
                  <a:cubicBezTo>
                    <a:pt x="15656" y="4888"/>
                    <a:pt x="15656" y="4900"/>
                    <a:pt x="15644" y="4912"/>
                  </a:cubicBezTo>
                  <a:cubicBezTo>
                    <a:pt x="15620" y="4900"/>
                    <a:pt x="15609" y="4900"/>
                    <a:pt x="15585" y="4900"/>
                  </a:cubicBezTo>
                  <a:cubicBezTo>
                    <a:pt x="15552" y="4922"/>
                    <a:pt x="15519" y="4954"/>
                    <a:pt x="15486" y="4968"/>
                  </a:cubicBezTo>
                  <a:lnTo>
                    <a:pt x="15486" y="4968"/>
                  </a:lnTo>
                  <a:cubicBezTo>
                    <a:pt x="15490" y="4964"/>
                    <a:pt x="15490" y="4959"/>
                    <a:pt x="15490" y="4959"/>
                  </a:cubicBezTo>
                  <a:lnTo>
                    <a:pt x="15490" y="4959"/>
                  </a:lnTo>
                  <a:cubicBezTo>
                    <a:pt x="15478" y="4971"/>
                    <a:pt x="15454" y="4971"/>
                    <a:pt x="15430" y="4971"/>
                  </a:cubicBezTo>
                  <a:cubicBezTo>
                    <a:pt x="15394" y="4959"/>
                    <a:pt x="15466" y="4947"/>
                    <a:pt x="15454" y="4923"/>
                  </a:cubicBezTo>
                  <a:lnTo>
                    <a:pt x="15394" y="4923"/>
                  </a:lnTo>
                  <a:cubicBezTo>
                    <a:pt x="15382" y="4929"/>
                    <a:pt x="15373" y="4932"/>
                    <a:pt x="15366" y="4932"/>
                  </a:cubicBezTo>
                  <a:cubicBezTo>
                    <a:pt x="15359" y="4932"/>
                    <a:pt x="15353" y="4929"/>
                    <a:pt x="15347" y="4923"/>
                  </a:cubicBezTo>
                  <a:cubicBezTo>
                    <a:pt x="15370" y="4900"/>
                    <a:pt x="15382" y="4876"/>
                    <a:pt x="15394" y="4852"/>
                  </a:cubicBezTo>
                  <a:lnTo>
                    <a:pt x="15394" y="4852"/>
                  </a:lnTo>
                  <a:lnTo>
                    <a:pt x="15323" y="4900"/>
                  </a:lnTo>
                  <a:cubicBezTo>
                    <a:pt x="15323" y="4876"/>
                    <a:pt x="15263" y="4864"/>
                    <a:pt x="15311" y="4840"/>
                  </a:cubicBezTo>
                  <a:lnTo>
                    <a:pt x="15299" y="4840"/>
                  </a:lnTo>
                  <a:lnTo>
                    <a:pt x="15204" y="4852"/>
                  </a:lnTo>
                  <a:lnTo>
                    <a:pt x="15204" y="4828"/>
                  </a:lnTo>
                  <a:cubicBezTo>
                    <a:pt x="15202" y="4827"/>
                    <a:pt x="15199" y="4827"/>
                    <a:pt x="15196" y="4827"/>
                  </a:cubicBezTo>
                  <a:cubicBezTo>
                    <a:pt x="15169" y="4827"/>
                    <a:pt x="15117" y="4859"/>
                    <a:pt x="15086" y="4859"/>
                  </a:cubicBezTo>
                  <a:cubicBezTo>
                    <a:pt x="15068" y="4859"/>
                    <a:pt x="15057" y="4849"/>
                    <a:pt x="15061" y="4816"/>
                  </a:cubicBezTo>
                  <a:lnTo>
                    <a:pt x="15061" y="4816"/>
                  </a:lnTo>
                  <a:cubicBezTo>
                    <a:pt x="15025" y="4828"/>
                    <a:pt x="15001" y="4840"/>
                    <a:pt x="14978" y="4840"/>
                  </a:cubicBezTo>
                  <a:cubicBezTo>
                    <a:pt x="15020" y="4830"/>
                    <a:pt x="15043" y="4753"/>
                    <a:pt x="15065" y="4753"/>
                  </a:cubicBezTo>
                  <a:cubicBezTo>
                    <a:pt x="15068" y="4753"/>
                    <a:pt x="15070" y="4754"/>
                    <a:pt x="15073" y="4757"/>
                  </a:cubicBezTo>
                  <a:lnTo>
                    <a:pt x="15073" y="4745"/>
                  </a:lnTo>
                  <a:cubicBezTo>
                    <a:pt x="15097" y="4721"/>
                    <a:pt x="15097" y="4733"/>
                    <a:pt x="15109" y="4697"/>
                  </a:cubicBezTo>
                  <a:close/>
                  <a:moveTo>
                    <a:pt x="16216" y="4971"/>
                  </a:moveTo>
                  <a:lnTo>
                    <a:pt x="16216" y="4971"/>
                  </a:lnTo>
                  <a:cubicBezTo>
                    <a:pt x="16212" y="4974"/>
                    <a:pt x="16209" y="4978"/>
                    <a:pt x="16206" y="4981"/>
                  </a:cubicBezTo>
                  <a:lnTo>
                    <a:pt x="16206" y="4981"/>
                  </a:lnTo>
                  <a:cubicBezTo>
                    <a:pt x="16209" y="4980"/>
                    <a:pt x="16212" y="4977"/>
                    <a:pt x="16216" y="4971"/>
                  </a:cubicBezTo>
                  <a:close/>
                  <a:moveTo>
                    <a:pt x="16194" y="4955"/>
                  </a:moveTo>
                  <a:cubicBezTo>
                    <a:pt x="16193" y="4965"/>
                    <a:pt x="16192" y="4975"/>
                    <a:pt x="16192" y="4983"/>
                  </a:cubicBezTo>
                  <a:cubicBezTo>
                    <a:pt x="16192" y="4986"/>
                    <a:pt x="16193" y="4988"/>
                    <a:pt x="16195" y="4988"/>
                  </a:cubicBezTo>
                  <a:cubicBezTo>
                    <a:pt x="16197" y="4988"/>
                    <a:pt x="16201" y="4985"/>
                    <a:pt x="16206" y="4981"/>
                  </a:cubicBezTo>
                  <a:lnTo>
                    <a:pt x="16206" y="4981"/>
                  </a:lnTo>
                  <a:cubicBezTo>
                    <a:pt x="16205" y="4981"/>
                    <a:pt x="16205" y="4981"/>
                    <a:pt x="16204" y="4981"/>
                  </a:cubicBezTo>
                  <a:cubicBezTo>
                    <a:pt x="16198" y="4981"/>
                    <a:pt x="16195" y="4969"/>
                    <a:pt x="16194" y="4955"/>
                  </a:cubicBezTo>
                  <a:close/>
                  <a:moveTo>
                    <a:pt x="14275" y="4947"/>
                  </a:moveTo>
                  <a:cubicBezTo>
                    <a:pt x="14311" y="4947"/>
                    <a:pt x="14323" y="4971"/>
                    <a:pt x="14347" y="4983"/>
                  </a:cubicBezTo>
                  <a:cubicBezTo>
                    <a:pt x="14347" y="4983"/>
                    <a:pt x="14335" y="4995"/>
                    <a:pt x="14335" y="4995"/>
                  </a:cubicBezTo>
                  <a:cubicBezTo>
                    <a:pt x="14329" y="4984"/>
                    <a:pt x="14324" y="4980"/>
                    <a:pt x="14320" y="4980"/>
                  </a:cubicBezTo>
                  <a:cubicBezTo>
                    <a:pt x="14308" y="4980"/>
                    <a:pt x="14299" y="5004"/>
                    <a:pt x="14287" y="5004"/>
                  </a:cubicBezTo>
                  <a:cubicBezTo>
                    <a:pt x="14284" y="5004"/>
                    <a:pt x="14280" y="5002"/>
                    <a:pt x="14275" y="4995"/>
                  </a:cubicBezTo>
                  <a:cubicBezTo>
                    <a:pt x="14275" y="4983"/>
                    <a:pt x="14287" y="4983"/>
                    <a:pt x="14287" y="4983"/>
                  </a:cubicBezTo>
                  <a:cubicBezTo>
                    <a:pt x="14285" y="4981"/>
                    <a:pt x="14283" y="4980"/>
                    <a:pt x="14280" y="4980"/>
                  </a:cubicBezTo>
                  <a:cubicBezTo>
                    <a:pt x="14271" y="4980"/>
                    <a:pt x="14263" y="4999"/>
                    <a:pt x="14263" y="5019"/>
                  </a:cubicBezTo>
                  <a:lnTo>
                    <a:pt x="14263" y="4995"/>
                  </a:lnTo>
                  <a:lnTo>
                    <a:pt x="14251" y="4995"/>
                  </a:lnTo>
                  <a:lnTo>
                    <a:pt x="14275" y="4947"/>
                  </a:lnTo>
                  <a:close/>
                  <a:moveTo>
                    <a:pt x="13727" y="5007"/>
                  </a:moveTo>
                  <a:cubicBezTo>
                    <a:pt x="13727" y="5019"/>
                    <a:pt x="13727" y="5019"/>
                    <a:pt x="13727" y="5031"/>
                  </a:cubicBezTo>
                  <a:cubicBezTo>
                    <a:pt x="13704" y="5031"/>
                    <a:pt x="13704" y="5031"/>
                    <a:pt x="13704" y="5019"/>
                  </a:cubicBezTo>
                  <a:cubicBezTo>
                    <a:pt x="13704" y="5019"/>
                    <a:pt x="13715" y="5007"/>
                    <a:pt x="13715" y="5007"/>
                  </a:cubicBezTo>
                  <a:close/>
                  <a:moveTo>
                    <a:pt x="14224" y="4944"/>
                  </a:moveTo>
                  <a:cubicBezTo>
                    <a:pt x="14230" y="4944"/>
                    <a:pt x="14235" y="4945"/>
                    <a:pt x="14239" y="4947"/>
                  </a:cubicBezTo>
                  <a:lnTo>
                    <a:pt x="14251" y="5007"/>
                  </a:lnTo>
                  <a:lnTo>
                    <a:pt x="14216" y="5031"/>
                  </a:lnTo>
                  <a:cubicBezTo>
                    <a:pt x="14216" y="5007"/>
                    <a:pt x="14204" y="5007"/>
                    <a:pt x="14192" y="5007"/>
                  </a:cubicBezTo>
                  <a:cubicBezTo>
                    <a:pt x="14192" y="4995"/>
                    <a:pt x="14192" y="4983"/>
                    <a:pt x="14180" y="4983"/>
                  </a:cubicBezTo>
                  <a:cubicBezTo>
                    <a:pt x="14170" y="4964"/>
                    <a:pt x="14200" y="4944"/>
                    <a:pt x="14224" y="4944"/>
                  </a:cubicBezTo>
                  <a:close/>
                  <a:moveTo>
                    <a:pt x="13386" y="5039"/>
                  </a:moveTo>
                  <a:lnTo>
                    <a:pt x="13386" y="5039"/>
                  </a:lnTo>
                  <a:cubicBezTo>
                    <a:pt x="13384" y="5044"/>
                    <a:pt x="13383" y="5049"/>
                    <a:pt x="13382" y="5054"/>
                  </a:cubicBezTo>
                  <a:lnTo>
                    <a:pt x="13386" y="5039"/>
                  </a:lnTo>
                  <a:close/>
                  <a:moveTo>
                    <a:pt x="13549" y="5031"/>
                  </a:moveTo>
                  <a:cubicBezTo>
                    <a:pt x="13561" y="5031"/>
                    <a:pt x="13573" y="5031"/>
                    <a:pt x="13585" y="5043"/>
                  </a:cubicBezTo>
                  <a:cubicBezTo>
                    <a:pt x="13585" y="5043"/>
                    <a:pt x="13585" y="5043"/>
                    <a:pt x="13585" y="5054"/>
                  </a:cubicBezTo>
                  <a:cubicBezTo>
                    <a:pt x="13573" y="5043"/>
                    <a:pt x="13561" y="5043"/>
                    <a:pt x="13549" y="5031"/>
                  </a:cubicBezTo>
                  <a:close/>
                  <a:moveTo>
                    <a:pt x="14120" y="5031"/>
                  </a:moveTo>
                  <a:cubicBezTo>
                    <a:pt x="14120" y="5043"/>
                    <a:pt x="14120" y="5043"/>
                    <a:pt x="14120" y="5054"/>
                  </a:cubicBezTo>
                  <a:cubicBezTo>
                    <a:pt x="14108" y="5043"/>
                    <a:pt x="14096" y="5043"/>
                    <a:pt x="14085" y="5031"/>
                  </a:cubicBezTo>
                  <a:close/>
                  <a:moveTo>
                    <a:pt x="15525" y="5019"/>
                  </a:moveTo>
                  <a:lnTo>
                    <a:pt x="15525" y="5019"/>
                  </a:lnTo>
                  <a:cubicBezTo>
                    <a:pt x="15513" y="5031"/>
                    <a:pt x="15525" y="5043"/>
                    <a:pt x="15537" y="5054"/>
                  </a:cubicBezTo>
                  <a:cubicBezTo>
                    <a:pt x="15529" y="5063"/>
                    <a:pt x="15520" y="5071"/>
                    <a:pt x="15512" y="5071"/>
                  </a:cubicBezTo>
                  <a:cubicBezTo>
                    <a:pt x="15508" y="5071"/>
                    <a:pt x="15505" y="5070"/>
                    <a:pt x="15501" y="5066"/>
                  </a:cubicBezTo>
                  <a:cubicBezTo>
                    <a:pt x="15501" y="5054"/>
                    <a:pt x="15501" y="5054"/>
                    <a:pt x="15513" y="5043"/>
                  </a:cubicBezTo>
                  <a:cubicBezTo>
                    <a:pt x="15513" y="5043"/>
                    <a:pt x="15513" y="5031"/>
                    <a:pt x="15525" y="5019"/>
                  </a:cubicBezTo>
                  <a:close/>
                  <a:moveTo>
                    <a:pt x="15882" y="5102"/>
                  </a:moveTo>
                  <a:cubicBezTo>
                    <a:pt x="15871" y="5102"/>
                    <a:pt x="15882" y="5114"/>
                    <a:pt x="15882" y="5114"/>
                  </a:cubicBezTo>
                  <a:lnTo>
                    <a:pt x="15882" y="5102"/>
                  </a:lnTo>
                  <a:close/>
                  <a:moveTo>
                    <a:pt x="12894" y="5126"/>
                  </a:moveTo>
                  <a:lnTo>
                    <a:pt x="12894" y="5126"/>
                  </a:lnTo>
                  <a:cubicBezTo>
                    <a:pt x="12894" y="5126"/>
                    <a:pt x="12894" y="5126"/>
                    <a:pt x="12894" y="5126"/>
                  </a:cubicBezTo>
                  <a:close/>
                  <a:moveTo>
                    <a:pt x="15822" y="5099"/>
                  </a:moveTo>
                  <a:cubicBezTo>
                    <a:pt x="15851" y="5099"/>
                    <a:pt x="15859" y="5118"/>
                    <a:pt x="15859" y="5138"/>
                  </a:cubicBezTo>
                  <a:cubicBezTo>
                    <a:pt x="15853" y="5143"/>
                    <a:pt x="15848" y="5148"/>
                    <a:pt x="15844" y="5148"/>
                  </a:cubicBezTo>
                  <a:cubicBezTo>
                    <a:pt x="15838" y="5148"/>
                    <a:pt x="15835" y="5140"/>
                    <a:pt x="15835" y="5114"/>
                  </a:cubicBezTo>
                  <a:cubicBezTo>
                    <a:pt x="15811" y="5150"/>
                    <a:pt x="15799" y="5138"/>
                    <a:pt x="15775" y="5162"/>
                  </a:cubicBezTo>
                  <a:cubicBezTo>
                    <a:pt x="15775" y="5138"/>
                    <a:pt x="15763" y="5114"/>
                    <a:pt x="15799" y="5102"/>
                  </a:cubicBezTo>
                  <a:cubicBezTo>
                    <a:pt x="15808" y="5100"/>
                    <a:pt x="15815" y="5099"/>
                    <a:pt x="15822" y="5099"/>
                  </a:cubicBezTo>
                  <a:close/>
                  <a:moveTo>
                    <a:pt x="12513" y="5162"/>
                  </a:moveTo>
                  <a:lnTo>
                    <a:pt x="12513" y="5162"/>
                  </a:lnTo>
                  <a:cubicBezTo>
                    <a:pt x="12513" y="5162"/>
                    <a:pt x="12513" y="5162"/>
                    <a:pt x="12513" y="5162"/>
                  </a:cubicBezTo>
                  <a:close/>
                  <a:moveTo>
                    <a:pt x="16121" y="5366"/>
                  </a:moveTo>
                  <a:lnTo>
                    <a:pt x="16121" y="5366"/>
                  </a:lnTo>
                  <a:cubicBezTo>
                    <a:pt x="16121" y="5373"/>
                    <a:pt x="16122" y="5380"/>
                    <a:pt x="16123" y="5387"/>
                  </a:cubicBezTo>
                  <a:lnTo>
                    <a:pt x="16123" y="5387"/>
                  </a:lnTo>
                  <a:cubicBezTo>
                    <a:pt x="16124" y="5378"/>
                    <a:pt x="16123" y="5370"/>
                    <a:pt x="16121" y="5366"/>
                  </a:cubicBezTo>
                  <a:close/>
                  <a:moveTo>
                    <a:pt x="16123" y="5387"/>
                  </a:moveTo>
                  <a:lnTo>
                    <a:pt x="16123" y="5387"/>
                  </a:lnTo>
                  <a:cubicBezTo>
                    <a:pt x="16123" y="5399"/>
                    <a:pt x="16121" y="5413"/>
                    <a:pt x="16121" y="5424"/>
                  </a:cubicBezTo>
                  <a:cubicBezTo>
                    <a:pt x="16125" y="5428"/>
                    <a:pt x="16130" y="5431"/>
                    <a:pt x="16134" y="5431"/>
                  </a:cubicBezTo>
                  <a:cubicBezTo>
                    <a:pt x="16140" y="5431"/>
                    <a:pt x="16144" y="5426"/>
                    <a:pt x="16144" y="5412"/>
                  </a:cubicBezTo>
                  <a:lnTo>
                    <a:pt x="16144" y="5412"/>
                  </a:lnTo>
                  <a:cubicBezTo>
                    <a:pt x="16142" y="5419"/>
                    <a:pt x="16139" y="5423"/>
                    <a:pt x="16137" y="5423"/>
                  </a:cubicBezTo>
                  <a:cubicBezTo>
                    <a:pt x="16131" y="5423"/>
                    <a:pt x="16126" y="5406"/>
                    <a:pt x="16123" y="5387"/>
                  </a:cubicBezTo>
                  <a:close/>
                  <a:moveTo>
                    <a:pt x="15145" y="5478"/>
                  </a:moveTo>
                  <a:lnTo>
                    <a:pt x="15145" y="5478"/>
                  </a:lnTo>
                  <a:cubicBezTo>
                    <a:pt x="15144" y="5480"/>
                    <a:pt x="15144" y="5481"/>
                    <a:pt x="15144" y="5483"/>
                  </a:cubicBezTo>
                  <a:lnTo>
                    <a:pt x="15156" y="5507"/>
                  </a:lnTo>
                  <a:lnTo>
                    <a:pt x="15145" y="5478"/>
                  </a:lnTo>
                  <a:close/>
                  <a:moveTo>
                    <a:pt x="10194" y="5507"/>
                  </a:moveTo>
                  <a:lnTo>
                    <a:pt x="10191" y="5519"/>
                  </a:lnTo>
                  <a:cubicBezTo>
                    <a:pt x="10193" y="5513"/>
                    <a:pt x="10194" y="5509"/>
                    <a:pt x="10194" y="5507"/>
                  </a:cubicBezTo>
                  <a:close/>
                  <a:moveTo>
                    <a:pt x="10252" y="5546"/>
                  </a:moveTo>
                  <a:cubicBezTo>
                    <a:pt x="10253" y="5549"/>
                    <a:pt x="10254" y="5551"/>
                    <a:pt x="10254" y="5551"/>
                  </a:cubicBezTo>
                  <a:cubicBezTo>
                    <a:pt x="10254" y="5551"/>
                    <a:pt x="10254" y="5549"/>
                    <a:pt x="10252" y="5546"/>
                  </a:cubicBezTo>
                  <a:close/>
                  <a:moveTo>
                    <a:pt x="14204" y="5602"/>
                  </a:moveTo>
                  <a:cubicBezTo>
                    <a:pt x="14205" y="5603"/>
                    <a:pt x="14206" y="5604"/>
                    <a:pt x="14207" y="5605"/>
                  </a:cubicBezTo>
                  <a:lnTo>
                    <a:pt x="14207" y="5605"/>
                  </a:lnTo>
                  <a:cubicBezTo>
                    <a:pt x="14206" y="5604"/>
                    <a:pt x="14205" y="5603"/>
                    <a:pt x="14204" y="5602"/>
                  </a:cubicBezTo>
                  <a:close/>
                  <a:moveTo>
                    <a:pt x="14273" y="5688"/>
                  </a:moveTo>
                  <a:cubicBezTo>
                    <a:pt x="14271" y="5692"/>
                    <a:pt x="14271" y="5698"/>
                    <a:pt x="14275" y="5709"/>
                  </a:cubicBezTo>
                  <a:cubicBezTo>
                    <a:pt x="14275" y="5698"/>
                    <a:pt x="14274" y="5692"/>
                    <a:pt x="14273" y="5688"/>
                  </a:cubicBezTo>
                  <a:close/>
                  <a:moveTo>
                    <a:pt x="14150" y="5734"/>
                  </a:moveTo>
                  <a:cubicBezTo>
                    <a:pt x="14148" y="5737"/>
                    <a:pt x="14146" y="5741"/>
                    <a:pt x="14144" y="5745"/>
                  </a:cubicBezTo>
                  <a:cubicBezTo>
                    <a:pt x="14147" y="5741"/>
                    <a:pt x="14149" y="5737"/>
                    <a:pt x="14150" y="5734"/>
                  </a:cubicBezTo>
                  <a:close/>
                  <a:moveTo>
                    <a:pt x="10441" y="5757"/>
                  </a:moveTo>
                  <a:cubicBezTo>
                    <a:pt x="10442" y="5758"/>
                    <a:pt x="10443" y="5759"/>
                    <a:pt x="10444" y="5759"/>
                  </a:cubicBezTo>
                  <a:lnTo>
                    <a:pt x="10444" y="5759"/>
                  </a:lnTo>
                  <a:cubicBezTo>
                    <a:pt x="10443" y="5758"/>
                    <a:pt x="10442" y="5758"/>
                    <a:pt x="10441" y="5757"/>
                  </a:cubicBezTo>
                  <a:close/>
                  <a:moveTo>
                    <a:pt x="14025" y="5769"/>
                  </a:moveTo>
                  <a:lnTo>
                    <a:pt x="14025" y="5769"/>
                  </a:lnTo>
                  <a:cubicBezTo>
                    <a:pt x="14025" y="5769"/>
                    <a:pt x="14025" y="5770"/>
                    <a:pt x="14025" y="5771"/>
                  </a:cubicBezTo>
                  <a:lnTo>
                    <a:pt x="14025" y="5771"/>
                  </a:lnTo>
                  <a:cubicBezTo>
                    <a:pt x="14025" y="5771"/>
                    <a:pt x="14025" y="5770"/>
                    <a:pt x="14025" y="5769"/>
                  </a:cubicBezTo>
                  <a:close/>
                  <a:moveTo>
                    <a:pt x="14025" y="5771"/>
                  </a:moveTo>
                  <a:cubicBezTo>
                    <a:pt x="14024" y="5793"/>
                    <a:pt x="14013" y="5793"/>
                    <a:pt x="14001" y="5793"/>
                  </a:cubicBezTo>
                  <a:cubicBezTo>
                    <a:pt x="14007" y="5801"/>
                    <a:pt x="14011" y="5804"/>
                    <a:pt x="14014" y="5804"/>
                  </a:cubicBezTo>
                  <a:cubicBezTo>
                    <a:pt x="14023" y="5804"/>
                    <a:pt x="14025" y="5779"/>
                    <a:pt x="14025" y="5771"/>
                  </a:cubicBezTo>
                  <a:close/>
                  <a:moveTo>
                    <a:pt x="12838" y="6065"/>
                  </a:moveTo>
                  <a:lnTo>
                    <a:pt x="12834" y="6066"/>
                  </a:lnTo>
                  <a:cubicBezTo>
                    <a:pt x="12836" y="6066"/>
                    <a:pt x="12837" y="6066"/>
                    <a:pt x="12838" y="6065"/>
                  </a:cubicBezTo>
                  <a:close/>
                  <a:moveTo>
                    <a:pt x="11680" y="6197"/>
                  </a:moveTo>
                  <a:lnTo>
                    <a:pt x="11680" y="6197"/>
                  </a:lnTo>
                  <a:cubicBezTo>
                    <a:pt x="11677" y="6198"/>
                    <a:pt x="11675" y="6198"/>
                    <a:pt x="11673" y="6198"/>
                  </a:cubicBezTo>
                  <a:lnTo>
                    <a:pt x="11673" y="6198"/>
                  </a:lnTo>
                  <a:cubicBezTo>
                    <a:pt x="11673" y="6199"/>
                    <a:pt x="11674" y="6199"/>
                    <a:pt x="11675" y="6199"/>
                  </a:cubicBezTo>
                  <a:cubicBezTo>
                    <a:pt x="11676" y="6199"/>
                    <a:pt x="11678" y="6198"/>
                    <a:pt x="11680" y="6197"/>
                  </a:cubicBezTo>
                  <a:close/>
                  <a:moveTo>
                    <a:pt x="104" y="1"/>
                  </a:moveTo>
                  <a:cubicBezTo>
                    <a:pt x="101" y="1"/>
                    <a:pt x="99" y="2"/>
                    <a:pt x="95" y="6"/>
                  </a:cubicBezTo>
                  <a:cubicBezTo>
                    <a:pt x="130" y="66"/>
                    <a:pt x="23" y="66"/>
                    <a:pt x="47" y="125"/>
                  </a:cubicBezTo>
                  <a:lnTo>
                    <a:pt x="11" y="113"/>
                  </a:lnTo>
                  <a:lnTo>
                    <a:pt x="11" y="113"/>
                  </a:lnTo>
                  <a:cubicBezTo>
                    <a:pt x="0" y="125"/>
                    <a:pt x="63" y="125"/>
                    <a:pt x="40" y="145"/>
                  </a:cubicBezTo>
                  <a:lnTo>
                    <a:pt x="40" y="145"/>
                  </a:lnTo>
                  <a:lnTo>
                    <a:pt x="83" y="113"/>
                  </a:lnTo>
                  <a:cubicBezTo>
                    <a:pt x="107" y="137"/>
                    <a:pt x="107" y="149"/>
                    <a:pt x="107" y="173"/>
                  </a:cubicBezTo>
                  <a:cubicBezTo>
                    <a:pt x="129" y="173"/>
                    <a:pt x="161" y="150"/>
                    <a:pt x="190" y="150"/>
                  </a:cubicBezTo>
                  <a:cubicBezTo>
                    <a:pt x="207" y="150"/>
                    <a:pt x="224" y="158"/>
                    <a:pt x="238" y="185"/>
                  </a:cubicBezTo>
                  <a:lnTo>
                    <a:pt x="226" y="185"/>
                  </a:lnTo>
                  <a:cubicBezTo>
                    <a:pt x="268" y="206"/>
                    <a:pt x="235" y="227"/>
                    <a:pt x="227" y="240"/>
                  </a:cubicBezTo>
                  <a:lnTo>
                    <a:pt x="227" y="240"/>
                  </a:lnTo>
                  <a:lnTo>
                    <a:pt x="226" y="232"/>
                  </a:lnTo>
                  <a:lnTo>
                    <a:pt x="226" y="244"/>
                  </a:lnTo>
                  <a:cubicBezTo>
                    <a:pt x="226" y="243"/>
                    <a:pt x="226" y="242"/>
                    <a:pt x="227" y="240"/>
                  </a:cubicBezTo>
                  <a:lnTo>
                    <a:pt x="227" y="240"/>
                  </a:lnTo>
                  <a:lnTo>
                    <a:pt x="238" y="292"/>
                  </a:lnTo>
                  <a:cubicBezTo>
                    <a:pt x="234" y="282"/>
                    <a:pt x="226" y="275"/>
                    <a:pt x="216" y="270"/>
                  </a:cubicBezTo>
                  <a:lnTo>
                    <a:pt x="216" y="270"/>
                  </a:lnTo>
                  <a:cubicBezTo>
                    <a:pt x="236" y="293"/>
                    <a:pt x="213" y="316"/>
                    <a:pt x="202" y="328"/>
                  </a:cubicBezTo>
                  <a:lnTo>
                    <a:pt x="250" y="351"/>
                  </a:lnTo>
                  <a:cubicBezTo>
                    <a:pt x="244" y="357"/>
                    <a:pt x="240" y="358"/>
                    <a:pt x="236" y="358"/>
                  </a:cubicBezTo>
                  <a:cubicBezTo>
                    <a:pt x="227" y="358"/>
                    <a:pt x="220" y="350"/>
                    <a:pt x="217" y="350"/>
                  </a:cubicBezTo>
                  <a:cubicBezTo>
                    <a:pt x="215" y="350"/>
                    <a:pt x="214" y="353"/>
                    <a:pt x="214" y="363"/>
                  </a:cubicBezTo>
                  <a:lnTo>
                    <a:pt x="297" y="387"/>
                  </a:lnTo>
                  <a:cubicBezTo>
                    <a:pt x="261" y="447"/>
                    <a:pt x="369" y="399"/>
                    <a:pt x="357" y="471"/>
                  </a:cubicBezTo>
                  <a:cubicBezTo>
                    <a:pt x="350" y="469"/>
                    <a:pt x="345" y="468"/>
                    <a:pt x="341" y="468"/>
                  </a:cubicBezTo>
                  <a:cubicBezTo>
                    <a:pt x="318" y="468"/>
                    <a:pt x="343" y="496"/>
                    <a:pt x="333" y="506"/>
                  </a:cubicBezTo>
                  <a:lnTo>
                    <a:pt x="428" y="578"/>
                  </a:lnTo>
                  <a:cubicBezTo>
                    <a:pt x="434" y="584"/>
                    <a:pt x="425" y="584"/>
                    <a:pt x="416" y="584"/>
                  </a:cubicBezTo>
                  <a:cubicBezTo>
                    <a:pt x="407" y="584"/>
                    <a:pt x="398" y="584"/>
                    <a:pt x="404" y="590"/>
                  </a:cubicBezTo>
                  <a:cubicBezTo>
                    <a:pt x="409" y="598"/>
                    <a:pt x="416" y="601"/>
                    <a:pt x="425" y="601"/>
                  </a:cubicBezTo>
                  <a:cubicBezTo>
                    <a:pt x="434" y="601"/>
                    <a:pt x="444" y="598"/>
                    <a:pt x="453" y="598"/>
                  </a:cubicBezTo>
                  <a:cubicBezTo>
                    <a:pt x="457" y="598"/>
                    <a:pt x="461" y="599"/>
                    <a:pt x="464" y="601"/>
                  </a:cubicBezTo>
                  <a:cubicBezTo>
                    <a:pt x="452" y="625"/>
                    <a:pt x="535" y="649"/>
                    <a:pt x="500" y="697"/>
                  </a:cubicBezTo>
                  <a:cubicBezTo>
                    <a:pt x="516" y="716"/>
                    <a:pt x="529" y="723"/>
                    <a:pt x="540" y="723"/>
                  </a:cubicBezTo>
                  <a:cubicBezTo>
                    <a:pt x="557" y="723"/>
                    <a:pt x="570" y="707"/>
                    <a:pt x="586" y="707"/>
                  </a:cubicBezTo>
                  <a:cubicBezTo>
                    <a:pt x="595" y="707"/>
                    <a:pt x="605" y="713"/>
                    <a:pt x="619" y="732"/>
                  </a:cubicBezTo>
                  <a:cubicBezTo>
                    <a:pt x="616" y="737"/>
                    <a:pt x="613" y="738"/>
                    <a:pt x="609" y="738"/>
                  </a:cubicBezTo>
                  <a:cubicBezTo>
                    <a:pt x="598" y="738"/>
                    <a:pt x="582" y="725"/>
                    <a:pt x="574" y="725"/>
                  </a:cubicBezTo>
                  <a:cubicBezTo>
                    <a:pt x="569" y="725"/>
                    <a:pt x="567" y="730"/>
                    <a:pt x="571" y="744"/>
                  </a:cubicBezTo>
                  <a:lnTo>
                    <a:pt x="642" y="780"/>
                  </a:lnTo>
                  <a:cubicBezTo>
                    <a:pt x="634" y="788"/>
                    <a:pt x="620" y="802"/>
                    <a:pt x="605" y="802"/>
                  </a:cubicBezTo>
                  <a:cubicBezTo>
                    <a:pt x="598" y="802"/>
                    <a:pt x="590" y="799"/>
                    <a:pt x="583" y="792"/>
                  </a:cubicBezTo>
                  <a:lnTo>
                    <a:pt x="583" y="792"/>
                  </a:lnTo>
                  <a:cubicBezTo>
                    <a:pt x="738" y="947"/>
                    <a:pt x="761" y="1125"/>
                    <a:pt x="952" y="1209"/>
                  </a:cubicBezTo>
                  <a:cubicBezTo>
                    <a:pt x="952" y="1228"/>
                    <a:pt x="946" y="1233"/>
                    <a:pt x="938" y="1233"/>
                  </a:cubicBezTo>
                  <a:cubicBezTo>
                    <a:pt x="925" y="1233"/>
                    <a:pt x="907" y="1221"/>
                    <a:pt x="892" y="1221"/>
                  </a:cubicBezTo>
                  <a:cubicBezTo>
                    <a:pt x="1035" y="1268"/>
                    <a:pt x="1023" y="1399"/>
                    <a:pt x="1131" y="1459"/>
                  </a:cubicBezTo>
                  <a:lnTo>
                    <a:pt x="1142" y="1435"/>
                  </a:lnTo>
                  <a:cubicBezTo>
                    <a:pt x="1250" y="1602"/>
                    <a:pt x="1452" y="1673"/>
                    <a:pt x="1607" y="1804"/>
                  </a:cubicBezTo>
                  <a:lnTo>
                    <a:pt x="1595" y="1768"/>
                  </a:lnTo>
                  <a:cubicBezTo>
                    <a:pt x="1602" y="1766"/>
                    <a:pt x="1610" y="1765"/>
                    <a:pt x="1617" y="1765"/>
                  </a:cubicBezTo>
                  <a:cubicBezTo>
                    <a:pt x="1649" y="1765"/>
                    <a:pt x="1683" y="1780"/>
                    <a:pt x="1702" y="1780"/>
                  </a:cubicBezTo>
                  <a:cubicBezTo>
                    <a:pt x="1702" y="1792"/>
                    <a:pt x="1654" y="1828"/>
                    <a:pt x="1714" y="1840"/>
                  </a:cubicBezTo>
                  <a:cubicBezTo>
                    <a:pt x="1702" y="1828"/>
                    <a:pt x="1690" y="1804"/>
                    <a:pt x="1702" y="1792"/>
                  </a:cubicBezTo>
                  <a:lnTo>
                    <a:pt x="1702" y="1792"/>
                  </a:lnTo>
                  <a:cubicBezTo>
                    <a:pt x="1821" y="1947"/>
                    <a:pt x="2131" y="2102"/>
                    <a:pt x="2369" y="2268"/>
                  </a:cubicBezTo>
                  <a:cubicBezTo>
                    <a:pt x="2714" y="2411"/>
                    <a:pt x="3047" y="2637"/>
                    <a:pt x="3393" y="2780"/>
                  </a:cubicBezTo>
                  <a:cubicBezTo>
                    <a:pt x="3354" y="2761"/>
                    <a:pt x="3378" y="2726"/>
                    <a:pt x="3407" y="2726"/>
                  </a:cubicBezTo>
                  <a:cubicBezTo>
                    <a:pt x="3414" y="2726"/>
                    <a:pt x="3422" y="2728"/>
                    <a:pt x="3428" y="2733"/>
                  </a:cubicBezTo>
                  <a:cubicBezTo>
                    <a:pt x="3476" y="2887"/>
                    <a:pt x="3619" y="2792"/>
                    <a:pt x="3690" y="2923"/>
                  </a:cubicBezTo>
                  <a:cubicBezTo>
                    <a:pt x="3905" y="2971"/>
                    <a:pt x="4036" y="3138"/>
                    <a:pt x="4262" y="3138"/>
                  </a:cubicBezTo>
                  <a:lnTo>
                    <a:pt x="4250" y="3161"/>
                  </a:lnTo>
                  <a:cubicBezTo>
                    <a:pt x="4274" y="3185"/>
                    <a:pt x="4286" y="3173"/>
                    <a:pt x="4310" y="3185"/>
                  </a:cubicBezTo>
                  <a:cubicBezTo>
                    <a:pt x="4381" y="3233"/>
                    <a:pt x="4476" y="3233"/>
                    <a:pt x="4500" y="3257"/>
                  </a:cubicBezTo>
                  <a:lnTo>
                    <a:pt x="4524" y="3221"/>
                  </a:lnTo>
                  <a:cubicBezTo>
                    <a:pt x="4560" y="3233"/>
                    <a:pt x="4536" y="3257"/>
                    <a:pt x="4583" y="3257"/>
                  </a:cubicBezTo>
                  <a:lnTo>
                    <a:pt x="4571" y="3268"/>
                  </a:lnTo>
                  <a:lnTo>
                    <a:pt x="4631" y="3257"/>
                  </a:lnTo>
                  <a:lnTo>
                    <a:pt x="4631" y="3257"/>
                  </a:lnTo>
                  <a:cubicBezTo>
                    <a:pt x="4607" y="3316"/>
                    <a:pt x="4750" y="3304"/>
                    <a:pt x="4774" y="3352"/>
                  </a:cubicBezTo>
                  <a:cubicBezTo>
                    <a:pt x="4822" y="3352"/>
                    <a:pt x="4941" y="3364"/>
                    <a:pt x="5012" y="3411"/>
                  </a:cubicBezTo>
                  <a:cubicBezTo>
                    <a:pt x="5012" y="3447"/>
                    <a:pt x="5119" y="3483"/>
                    <a:pt x="5167" y="3530"/>
                  </a:cubicBezTo>
                  <a:cubicBezTo>
                    <a:pt x="5298" y="3566"/>
                    <a:pt x="5476" y="3614"/>
                    <a:pt x="5631" y="3673"/>
                  </a:cubicBezTo>
                  <a:lnTo>
                    <a:pt x="5643" y="3638"/>
                  </a:lnTo>
                  <a:lnTo>
                    <a:pt x="5679" y="3649"/>
                  </a:lnTo>
                  <a:cubicBezTo>
                    <a:pt x="5679" y="3661"/>
                    <a:pt x="5679" y="3661"/>
                    <a:pt x="5679" y="3661"/>
                  </a:cubicBezTo>
                  <a:cubicBezTo>
                    <a:pt x="5691" y="3721"/>
                    <a:pt x="5774" y="3685"/>
                    <a:pt x="5798" y="3721"/>
                  </a:cubicBezTo>
                  <a:cubicBezTo>
                    <a:pt x="5798" y="3700"/>
                    <a:pt x="5793" y="3695"/>
                    <a:pt x="5786" y="3695"/>
                  </a:cubicBezTo>
                  <a:cubicBezTo>
                    <a:pt x="5780" y="3695"/>
                    <a:pt x="5771" y="3700"/>
                    <a:pt x="5762" y="3700"/>
                  </a:cubicBezTo>
                  <a:cubicBezTo>
                    <a:pt x="5758" y="3700"/>
                    <a:pt x="5754" y="3699"/>
                    <a:pt x="5750" y="3697"/>
                  </a:cubicBezTo>
                  <a:cubicBezTo>
                    <a:pt x="5735" y="3674"/>
                    <a:pt x="5749" y="3656"/>
                    <a:pt x="5772" y="3656"/>
                  </a:cubicBezTo>
                  <a:cubicBezTo>
                    <a:pt x="5783" y="3656"/>
                    <a:pt x="5797" y="3661"/>
                    <a:pt x="5810" y="3673"/>
                  </a:cubicBezTo>
                  <a:lnTo>
                    <a:pt x="5798" y="3685"/>
                  </a:lnTo>
                  <a:lnTo>
                    <a:pt x="5845" y="3673"/>
                  </a:lnTo>
                  <a:lnTo>
                    <a:pt x="5845" y="3673"/>
                  </a:lnTo>
                  <a:cubicBezTo>
                    <a:pt x="5834" y="3709"/>
                    <a:pt x="5857" y="3733"/>
                    <a:pt x="5845" y="3757"/>
                  </a:cubicBezTo>
                  <a:cubicBezTo>
                    <a:pt x="5988" y="3804"/>
                    <a:pt x="6095" y="3780"/>
                    <a:pt x="6238" y="3840"/>
                  </a:cubicBezTo>
                  <a:cubicBezTo>
                    <a:pt x="6203" y="3864"/>
                    <a:pt x="6334" y="3864"/>
                    <a:pt x="6286" y="3911"/>
                  </a:cubicBezTo>
                  <a:cubicBezTo>
                    <a:pt x="6294" y="3912"/>
                    <a:pt x="6301" y="3913"/>
                    <a:pt x="6307" y="3913"/>
                  </a:cubicBezTo>
                  <a:cubicBezTo>
                    <a:pt x="6366" y="3913"/>
                    <a:pt x="6291" y="3861"/>
                    <a:pt x="6346" y="3828"/>
                  </a:cubicBezTo>
                  <a:lnTo>
                    <a:pt x="6346" y="3828"/>
                  </a:lnTo>
                  <a:cubicBezTo>
                    <a:pt x="6369" y="3840"/>
                    <a:pt x="6393" y="3828"/>
                    <a:pt x="6393" y="3852"/>
                  </a:cubicBezTo>
                  <a:cubicBezTo>
                    <a:pt x="6381" y="3864"/>
                    <a:pt x="6405" y="3900"/>
                    <a:pt x="6381" y="3900"/>
                  </a:cubicBezTo>
                  <a:lnTo>
                    <a:pt x="6441" y="3911"/>
                  </a:lnTo>
                  <a:cubicBezTo>
                    <a:pt x="6441" y="3911"/>
                    <a:pt x="6429" y="3923"/>
                    <a:pt x="6417" y="3923"/>
                  </a:cubicBezTo>
                  <a:cubicBezTo>
                    <a:pt x="6548" y="3923"/>
                    <a:pt x="6607" y="4019"/>
                    <a:pt x="6727" y="4019"/>
                  </a:cubicBezTo>
                  <a:cubicBezTo>
                    <a:pt x="6738" y="3995"/>
                    <a:pt x="6691" y="3995"/>
                    <a:pt x="6703" y="3983"/>
                  </a:cubicBezTo>
                  <a:cubicBezTo>
                    <a:pt x="6718" y="3980"/>
                    <a:pt x="6730" y="3979"/>
                    <a:pt x="6741" y="3979"/>
                  </a:cubicBezTo>
                  <a:cubicBezTo>
                    <a:pt x="6815" y="3979"/>
                    <a:pt x="6799" y="4042"/>
                    <a:pt x="6893" y="4042"/>
                  </a:cubicBezTo>
                  <a:lnTo>
                    <a:pt x="6857" y="4066"/>
                  </a:lnTo>
                  <a:cubicBezTo>
                    <a:pt x="6877" y="4060"/>
                    <a:pt x="6893" y="4050"/>
                    <a:pt x="6911" y="4050"/>
                  </a:cubicBezTo>
                  <a:cubicBezTo>
                    <a:pt x="6926" y="4050"/>
                    <a:pt x="6943" y="4057"/>
                    <a:pt x="6965" y="4078"/>
                  </a:cubicBezTo>
                  <a:cubicBezTo>
                    <a:pt x="6965" y="4096"/>
                    <a:pt x="6950" y="4099"/>
                    <a:pt x="6932" y="4099"/>
                  </a:cubicBezTo>
                  <a:cubicBezTo>
                    <a:pt x="6923" y="4099"/>
                    <a:pt x="6913" y="4098"/>
                    <a:pt x="6904" y="4098"/>
                  </a:cubicBezTo>
                  <a:cubicBezTo>
                    <a:pt x="6895" y="4098"/>
                    <a:pt x="6887" y="4099"/>
                    <a:pt x="6881" y="4102"/>
                  </a:cubicBezTo>
                  <a:cubicBezTo>
                    <a:pt x="6899" y="4108"/>
                    <a:pt x="6932" y="4114"/>
                    <a:pt x="6957" y="4114"/>
                  </a:cubicBezTo>
                  <a:cubicBezTo>
                    <a:pt x="6982" y="4114"/>
                    <a:pt x="7000" y="4108"/>
                    <a:pt x="6988" y="4090"/>
                  </a:cubicBezTo>
                  <a:cubicBezTo>
                    <a:pt x="7022" y="4090"/>
                    <a:pt x="7038" y="4108"/>
                    <a:pt x="7049" y="4123"/>
                  </a:cubicBezTo>
                  <a:lnTo>
                    <a:pt x="7049" y="4123"/>
                  </a:lnTo>
                  <a:cubicBezTo>
                    <a:pt x="7042" y="4112"/>
                    <a:pt x="7039" y="4097"/>
                    <a:pt x="7060" y="4090"/>
                  </a:cubicBezTo>
                  <a:cubicBezTo>
                    <a:pt x="7108" y="4138"/>
                    <a:pt x="7203" y="4161"/>
                    <a:pt x="7274" y="4185"/>
                  </a:cubicBezTo>
                  <a:cubicBezTo>
                    <a:pt x="7264" y="4185"/>
                    <a:pt x="7271" y="4201"/>
                    <a:pt x="7267" y="4207"/>
                  </a:cubicBezTo>
                  <a:lnTo>
                    <a:pt x="7267" y="4207"/>
                  </a:lnTo>
                  <a:cubicBezTo>
                    <a:pt x="7277" y="4202"/>
                    <a:pt x="7285" y="4200"/>
                    <a:pt x="7291" y="4200"/>
                  </a:cubicBezTo>
                  <a:cubicBezTo>
                    <a:pt x="7325" y="4200"/>
                    <a:pt x="7313" y="4259"/>
                    <a:pt x="7381" y="4269"/>
                  </a:cubicBezTo>
                  <a:cubicBezTo>
                    <a:pt x="7596" y="4316"/>
                    <a:pt x="7881" y="4328"/>
                    <a:pt x="8096" y="4400"/>
                  </a:cubicBezTo>
                  <a:cubicBezTo>
                    <a:pt x="8120" y="4382"/>
                    <a:pt x="8149" y="4376"/>
                    <a:pt x="8182" y="4376"/>
                  </a:cubicBezTo>
                  <a:cubicBezTo>
                    <a:pt x="8215" y="4376"/>
                    <a:pt x="8251" y="4382"/>
                    <a:pt x="8286" y="4388"/>
                  </a:cubicBezTo>
                  <a:lnTo>
                    <a:pt x="8274" y="4447"/>
                  </a:lnTo>
                  <a:lnTo>
                    <a:pt x="8334" y="4447"/>
                  </a:lnTo>
                  <a:cubicBezTo>
                    <a:pt x="8358" y="4471"/>
                    <a:pt x="8286" y="4447"/>
                    <a:pt x="8322" y="4483"/>
                  </a:cubicBezTo>
                  <a:lnTo>
                    <a:pt x="8358" y="4447"/>
                  </a:lnTo>
                  <a:cubicBezTo>
                    <a:pt x="8358" y="4471"/>
                    <a:pt x="8489" y="4495"/>
                    <a:pt x="8393" y="4519"/>
                  </a:cubicBezTo>
                  <a:cubicBezTo>
                    <a:pt x="8393" y="4519"/>
                    <a:pt x="8441" y="4531"/>
                    <a:pt x="8501" y="4542"/>
                  </a:cubicBezTo>
                  <a:cubicBezTo>
                    <a:pt x="8548" y="4566"/>
                    <a:pt x="8608" y="4578"/>
                    <a:pt x="8608" y="4578"/>
                  </a:cubicBezTo>
                  <a:cubicBezTo>
                    <a:pt x="8612" y="4579"/>
                    <a:pt x="8616" y="4580"/>
                    <a:pt x="8619" y="4580"/>
                  </a:cubicBezTo>
                  <a:cubicBezTo>
                    <a:pt x="8647" y="4580"/>
                    <a:pt x="8649" y="4549"/>
                    <a:pt x="8671" y="4549"/>
                  </a:cubicBezTo>
                  <a:cubicBezTo>
                    <a:pt x="8677" y="4549"/>
                    <a:pt x="8683" y="4550"/>
                    <a:pt x="8691" y="4554"/>
                  </a:cubicBezTo>
                  <a:cubicBezTo>
                    <a:pt x="8703" y="4578"/>
                    <a:pt x="8679" y="4566"/>
                    <a:pt x="8667" y="4590"/>
                  </a:cubicBezTo>
                  <a:cubicBezTo>
                    <a:pt x="8698" y="4606"/>
                    <a:pt x="8725" y="4613"/>
                    <a:pt x="8749" y="4613"/>
                  </a:cubicBezTo>
                  <a:cubicBezTo>
                    <a:pt x="8827" y="4613"/>
                    <a:pt x="8881" y="4549"/>
                    <a:pt x="8957" y="4549"/>
                  </a:cubicBezTo>
                  <a:cubicBezTo>
                    <a:pt x="8976" y="4549"/>
                    <a:pt x="8996" y="4553"/>
                    <a:pt x="9019" y="4564"/>
                  </a:cubicBezTo>
                  <a:lnTo>
                    <a:pt x="9019" y="4564"/>
                  </a:lnTo>
                  <a:cubicBezTo>
                    <a:pt x="9030" y="4560"/>
                    <a:pt x="9045" y="4560"/>
                    <a:pt x="9059" y="4560"/>
                  </a:cubicBezTo>
                  <a:cubicBezTo>
                    <a:pt x="9075" y="4560"/>
                    <a:pt x="9090" y="4560"/>
                    <a:pt x="9096" y="4554"/>
                  </a:cubicBezTo>
                  <a:cubicBezTo>
                    <a:pt x="9093" y="4539"/>
                    <a:pt x="9089" y="4534"/>
                    <a:pt x="9084" y="4534"/>
                  </a:cubicBezTo>
                  <a:cubicBezTo>
                    <a:pt x="9075" y="4534"/>
                    <a:pt x="9062" y="4556"/>
                    <a:pt x="9046" y="4556"/>
                  </a:cubicBezTo>
                  <a:cubicBezTo>
                    <a:pt x="9039" y="4556"/>
                    <a:pt x="9032" y="4553"/>
                    <a:pt x="9024" y="4542"/>
                  </a:cubicBezTo>
                  <a:cubicBezTo>
                    <a:pt x="9036" y="4483"/>
                    <a:pt x="9084" y="4519"/>
                    <a:pt x="9084" y="4483"/>
                  </a:cubicBezTo>
                  <a:cubicBezTo>
                    <a:pt x="9096" y="4491"/>
                    <a:pt x="9106" y="4493"/>
                    <a:pt x="9117" y="4493"/>
                  </a:cubicBezTo>
                  <a:cubicBezTo>
                    <a:pt x="9137" y="4493"/>
                    <a:pt x="9155" y="4483"/>
                    <a:pt x="9179" y="4483"/>
                  </a:cubicBezTo>
                  <a:cubicBezTo>
                    <a:pt x="9227" y="4531"/>
                    <a:pt x="9298" y="4519"/>
                    <a:pt x="9334" y="4578"/>
                  </a:cubicBezTo>
                  <a:cubicBezTo>
                    <a:pt x="9358" y="4566"/>
                    <a:pt x="9405" y="4519"/>
                    <a:pt x="9453" y="4519"/>
                  </a:cubicBezTo>
                  <a:cubicBezTo>
                    <a:pt x="9489" y="4578"/>
                    <a:pt x="9441" y="4566"/>
                    <a:pt x="9489" y="4590"/>
                  </a:cubicBezTo>
                  <a:lnTo>
                    <a:pt x="9501" y="4554"/>
                  </a:lnTo>
                  <a:cubicBezTo>
                    <a:pt x="9548" y="4578"/>
                    <a:pt x="9536" y="4578"/>
                    <a:pt x="9536" y="4602"/>
                  </a:cubicBezTo>
                  <a:cubicBezTo>
                    <a:pt x="9563" y="4602"/>
                    <a:pt x="9577" y="4582"/>
                    <a:pt x="9602" y="4582"/>
                  </a:cubicBezTo>
                  <a:cubicBezTo>
                    <a:pt x="9610" y="4582"/>
                    <a:pt x="9620" y="4584"/>
                    <a:pt x="9632" y="4590"/>
                  </a:cubicBezTo>
                  <a:lnTo>
                    <a:pt x="9596" y="4614"/>
                  </a:lnTo>
                  <a:cubicBezTo>
                    <a:pt x="9644" y="4614"/>
                    <a:pt x="9655" y="4626"/>
                    <a:pt x="9715" y="4638"/>
                  </a:cubicBezTo>
                  <a:cubicBezTo>
                    <a:pt x="9715" y="4648"/>
                    <a:pt x="9711" y="4651"/>
                    <a:pt x="9704" y="4651"/>
                  </a:cubicBezTo>
                  <a:cubicBezTo>
                    <a:pt x="9695" y="4651"/>
                    <a:pt x="9681" y="4645"/>
                    <a:pt x="9667" y="4638"/>
                  </a:cubicBezTo>
                  <a:lnTo>
                    <a:pt x="9667" y="4638"/>
                  </a:lnTo>
                  <a:cubicBezTo>
                    <a:pt x="9675" y="4656"/>
                    <a:pt x="9683" y="4662"/>
                    <a:pt x="9692" y="4662"/>
                  </a:cubicBezTo>
                  <a:cubicBezTo>
                    <a:pt x="9709" y="4662"/>
                    <a:pt x="9729" y="4636"/>
                    <a:pt x="9745" y="4636"/>
                  </a:cubicBezTo>
                  <a:cubicBezTo>
                    <a:pt x="9747" y="4636"/>
                    <a:pt x="9749" y="4637"/>
                    <a:pt x="9751" y="4638"/>
                  </a:cubicBezTo>
                  <a:cubicBezTo>
                    <a:pt x="9739" y="4626"/>
                    <a:pt x="9703" y="4614"/>
                    <a:pt x="9727" y="4578"/>
                  </a:cubicBezTo>
                  <a:lnTo>
                    <a:pt x="9727" y="4578"/>
                  </a:lnTo>
                  <a:cubicBezTo>
                    <a:pt x="9732" y="4580"/>
                    <a:pt x="9738" y="4581"/>
                    <a:pt x="9743" y="4581"/>
                  </a:cubicBezTo>
                  <a:cubicBezTo>
                    <a:pt x="9761" y="4581"/>
                    <a:pt x="9778" y="4574"/>
                    <a:pt x="9793" y="4574"/>
                  </a:cubicBezTo>
                  <a:cubicBezTo>
                    <a:pt x="9804" y="4574"/>
                    <a:pt x="9814" y="4577"/>
                    <a:pt x="9822" y="4590"/>
                  </a:cubicBezTo>
                  <a:lnTo>
                    <a:pt x="9775" y="4614"/>
                  </a:lnTo>
                  <a:cubicBezTo>
                    <a:pt x="9818" y="4607"/>
                    <a:pt x="9826" y="4595"/>
                    <a:pt x="9842" y="4595"/>
                  </a:cubicBezTo>
                  <a:cubicBezTo>
                    <a:pt x="9852" y="4595"/>
                    <a:pt x="9866" y="4600"/>
                    <a:pt x="9894" y="4614"/>
                  </a:cubicBezTo>
                  <a:cubicBezTo>
                    <a:pt x="9882" y="4614"/>
                    <a:pt x="9882" y="4614"/>
                    <a:pt x="9882" y="4626"/>
                  </a:cubicBezTo>
                  <a:cubicBezTo>
                    <a:pt x="9894" y="4617"/>
                    <a:pt x="9907" y="4613"/>
                    <a:pt x="9920" y="4613"/>
                  </a:cubicBezTo>
                  <a:cubicBezTo>
                    <a:pt x="9960" y="4613"/>
                    <a:pt x="10004" y="4644"/>
                    <a:pt x="10048" y="4662"/>
                  </a:cubicBezTo>
                  <a:cubicBezTo>
                    <a:pt x="10068" y="4652"/>
                    <a:pt x="10087" y="4634"/>
                    <a:pt x="10100" y="4634"/>
                  </a:cubicBezTo>
                  <a:cubicBezTo>
                    <a:pt x="10101" y="4634"/>
                    <a:pt x="10103" y="4635"/>
                    <a:pt x="10104" y="4635"/>
                  </a:cubicBezTo>
                  <a:lnTo>
                    <a:pt x="10104" y="4635"/>
                  </a:lnTo>
                  <a:cubicBezTo>
                    <a:pt x="10073" y="4613"/>
                    <a:pt x="10084" y="4601"/>
                    <a:pt x="10084" y="4566"/>
                  </a:cubicBezTo>
                  <a:lnTo>
                    <a:pt x="10084" y="4566"/>
                  </a:lnTo>
                  <a:cubicBezTo>
                    <a:pt x="10093" y="4584"/>
                    <a:pt x="10102" y="4590"/>
                    <a:pt x="10113" y="4590"/>
                  </a:cubicBezTo>
                  <a:cubicBezTo>
                    <a:pt x="10137" y="4590"/>
                    <a:pt x="10168" y="4555"/>
                    <a:pt x="10210" y="4555"/>
                  </a:cubicBezTo>
                  <a:cubicBezTo>
                    <a:pt x="10223" y="4555"/>
                    <a:pt x="10236" y="4558"/>
                    <a:pt x="10251" y="4566"/>
                  </a:cubicBezTo>
                  <a:cubicBezTo>
                    <a:pt x="10243" y="4581"/>
                    <a:pt x="10231" y="4591"/>
                    <a:pt x="10221" y="4591"/>
                  </a:cubicBezTo>
                  <a:cubicBezTo>
                    <a:pt x="10214" y="4591"/>
                    <a:pt x="10208" y="4587"/>
                    <a:pt x="10203" y="4578"/>
                  </a:cubicBezTo>
                  <a:cubicBezTo>
                    <a:pt x="10156" y="4638"/>
                    <a:pt x="10144" y="4673"/>
                    <a:pt x="10096" y="4697"/>
                  </a:cubicBezTo>
                  <a:cubicBezTo>
                    <a:pt x="10111" y="4692"/>
                    <a:pt x="10126" y="4689"/>
                    <a:pt x="10137" y="4689"/>
                  </a:cubicBezTo>
                  <a:cubicBezTo>
                    <a:pt x="10149" y="4689"/>
                    <a:pt x="10157" y="4693"/>
                    <a:pt x="10158" y="4700"/>
                  </a:cubicBezTo>
                  <a:lnTo>
                    <a:pt x="10158" y="4700"/>
                  </a:lnTo>
                  <a:lnTo>
                    <a:pt x="10167" y="4662"/>
                  </a:lnTo>
                  <a:cubicBezTo>
                    <a:pt x="10191" y="4662"/>
                    <a:pt x="10203" y="4673"/>
                    <a:pt x="10215" y="4673"/>
                  </a:cubicBezTo>
                  <a:cubicBezTo>
                    <a:pt x="10239" y="4638"/>
                    <a:pt x="10191" y="4614"/>
                    <a:pt x="10239" y="4602"/>
                  </a:cubicBezTo>
                  <a:cubicBezTo>
                    <a:pt x="10243" y="4601"/>
                    <a:pt x="10247" y="4600"/>
                    <a:pt x="10250" y="4600"/>
                  </a:cubicBezTo>
                  <a:cubicBezTo>
                    <a:pt x="10275" y="4600"/>
                    <a:pt x="10269" y="4630"/>
                    <a:pt x="10265" y="4637"/>
                  </a:cubicBezTo>
                  <a:lnTo>
                    <a:pt x="10265" y="4637"/>
                  </a:lnTo>
                  <a:cubicBezTo>
                    <a:pt x="10324" y="4628"/>
                    <a:pt x="10321" y="4601"/>
                    <a:pt x="10339" y="4601"/>
                  </a:cubicBezTo>
                  <a:cubicBezTo>
                    <a:pt x="10345" y="4601"/>
                    <a:pt x="10354" y="4604"/>
                    <a:pt x="10370" y="4614"/>
                  </a:cubicBezTo>
                  <a:cubicBezTo>
                    <a:pt x="10363" y="4614"/>
                    <a:pt x="10356" y="4618"/>
                    <a:pt x="10352" y="4619"/>
                  </a:cubicBezTo>
                  <a:lnTo>
                    <a:pt x="10352" y="4619"/>
                  </a:lnTo>
                  <a:cubicBezTo>
                    <a:pt x="10350" y="4617"/>
                    <a:pt x="10348" y="4616"/>
                    <a:pt x="10346" y="4614"/>
                  </a:cubicBezTo>
                  <a:lnTo>
                    <a:pt x="10346" y="4614"/>
                  </a:lnTo>
                  <a:cubicBezTo>
                    <a:pt x="10346" y="4618"/>
                    <a:pt x="10347" y="4619"/>
                    <a:pt x="10350" y="4619"/>
                  </a:cubicBezTo>
                  <a:cubicBezTo>
                    <a:pt x="10350" y="4619"/>
                    <a:pt x="10351" y="4619"/>
                    <a:pt x="10352" y="4619"/>
                  </a:cubicBezTo>
                  <a:lnTo>
                    <a:pt x="10352" y="4619"/>
                  </a:lnTo>
                  <a:cubicBezTo>
                    <a:pt x="10390" y="4647"/>
                    <a:pt x="10465" y="4629"/>
                    <a:pt x="10465" y="4697"/>
                  </a:cubicBezTo>
                  <a:cubicBezTo>
                    <a:pt x="10457" y="4706"/>
                    <a:pt x="10454" y="4714"/>
                    <a:pt x="10445" y="4714"/>
                  </a:cubicBezTo>
                  <a:cubicBezTo>
                    <a:pt x="10441" y="4714"/>
                    <a:pt x="10436" y="4713"/>
                    <a:pt x="10429" y="4709"/>
                  </a:cubicBezTo>
                  <a:cubicBezTo>
                    <a:pt x="10407" y="4723"/>
                    <a:pt x="10408" y="4724"/>
                    <a:pt x="10417" y="4724"/>
                  </a:cubicBezTo>
                  <a:cubicBezTo>
                    <a:pt x="10420" y="4724"/>
                    <a:pt x="10424" y="4724"/>
                    <a:pt x="10428" y="4724"/>
                  </a:cubicBezTo>
                  <a:cubicBezTo>
                    <a:pt x="10442" y="4724"/>
                    <a:pt x="10459" y="4726"/>
                    <a:pt x="10456" y="4745"/>
                  </a:cubicBezTo>
                  <a:lnTo>
                    <a:pt x="10456" y="4745"/>
                  </a:lnTo>
                  <a:cubicBezTo>
                    <a:pt x="10462" y="4736"/>
                    <a:pt x="10476" y="4733"/>
                    <a:pt x="10492" y="4733"/>
                  </a:cubicBezTo>
                  <a:cubicBezTo>
                    <a:pt x="10513" y="4733"/>
                    <a:pt x="10537" y="4739"/>
                    <a:pt x="10548" y="4745"/>
                  </a:cubicBezTo>
                  <a:lnTo>
                    <a:pt x="10548" y="4709"/>
                  </a:lnTo>
                  <a:cubicBezTo>
                    <a:pt x="10575" y="4688"/>
                    <a:pt x="10588" y="4680"/>
                    <a:pt x="10594" y="4680"/>
                  </a:cubicBezTo>
                  <a:cubicBezTo>
                    <a:pt x="10617" y="4680"/>
                    <a:pt x="10548" y="4783"/>
                    <a:pt x="10632" y="4792"/>
                  </a:cubicBezTo>
                  <a:cubicBezTo>
                    <a:pt x="10691" y="4769"/>
                    <a:pt x="10608" y="4769"/>
                    <a:pt x="10644" y="4757"/>
                  </a:cubicBezTo>
                  <a:lnTo>
                    <a:pt x="10644" y="4757"/>
                  </a:lnTo>
                  <a:cubicBezTo>
                    <a:pt x="10685" y="4767"/>
                    <a:pt x="10699" y="4795"/>
                    <a:pt x="10740" y="4795"/>
                  </a:cubicBezTo>
                  <a:cubicBezTo>
                    <a:pt x="10747" y="4795"/>
                    <a:pt x="10754" y="4794"/>
                    <a:pt x="10763" y="4792"/>
                  </a:cubicBezTo>
                  <a:cubicBezTo>
                    <a:pt x="10775" y="4816"/>
                    <a:pt x="10810" y="4840"/>
                    <a:pt x="10810" y="4888"/>
                  </a:cubicBezTo>
                  <a:cubicBezTo>
                    <a:pt x="10815" y="4886"/>
                    <a:pt x="10819" y="4886"/>
                    <a:pt x="10824" y="4886"/>
                  </a:cubicBezTo>
                  <a:cubicBezTo>
                    <a:pt x="10847" y="4886"/>
                    <a:pt x="10878" y="4897"/>
                    <a:pt x="10903" y="4897"/>
                  </a:cubicBezTo>
                  <a:cubicBezTo>
                    <a:pt x="10919" y="4897"/>
                    <a:pt x="10933" y="4892"/>
                    <a:pt x="10941" y="4876"/>
                  </a:cubicBezTo>
                  <a:cubicBezTo>
                    <a:pt x="10928" y="4868"/>
                    <a:pt x="10917" y="4865"/>
                    <a:pt x="10908" y="4865"/>
                  </a:cubicBezTo>
                  <a:cubicBezTo>
                    <a:pt x="10888" y="4865"/>
                    <a:pt x="10874" y="4877"/>
                    <a:pt x="10856" y="4877"/>
                  </a:cubicBezTo>
                  <a:cubicBezTo>
                    <a:pt x="10844" y="4877"/>
                    <a:pt x="10829" y="4871"/>
                    <a:pt x="10810" y="4852"/>
                  </a:cubicBezTo>
                  <a:lnTo>
                    <a:pt x="10834" y="4816"/>
                  </a:lnTo>
                  <a:cubicBezTo>
                    <a:pt x="10864" y="4822"/>
                    <a:pt x="10894" y="4822"/>
                    <a:pt x="10920" y="4822"/>
                  </a:cubicBezTo>
                  <a:cubicBezTo>
                    <a:pt x="10947" y="4822"/>
                    <a:pt x="10971" y="4822"/>
                    <a:pt x="10989" y="4828"/>
                  </a:cubicBezTo>
                  <a:cubicBezTo>
                    <a:pt x="10989" y="4828"/>
                    <a:pt x="10989" y="4816"/>
                    <a:pt x="10989" y="4804"/>
                  </a:cubicBezTo>
                  <a:cubicBezTo>
                    <a:pt x="11056" y="4804"/>
                    <a:pt x="11084" y="4774"/>
                    <a:pt x="11130" y="4774"/>
                  </a:cubicBezTo>
                  <a:cubicBezTo>
                    <a:pt x="11141" y="4774"/>
                    <a:pt x="11153" y="4776"/>
                    <a:pt x="11168" y="4781"/>
                  </a:cubicBezTo>
                  <a:cubicBezTo>
                    <a:pt x="11168" y="4807"/>
                    <a:pt x="11157" y="4815"/>
                    <a:pt x="11141" y="4815"/>
                  </a:cubicBezTo>
                  <a:cubicBezTo>
                    <a:pt x="11128" y="4815"/>
                    <a:pt x="11112" y="4810"/>
                    <a:pt x="11096" y="4804"/>
                  </a:cubicBezTo>
                  <a:lnTo>
                    <a:pt x="11096" y="4804"/>
                  </a:lnTo>
                  <a:cubicBezTo>
                    <a:pt x="11114" y="4828"/>
                    <a:pt x="11126" y="4831"/>
                    <a:pt x="11142" y="4831"/>
                  </a:cubicBezTo>
                  <a:cubicBezTo>
                    <a:pt x="11148" y="4831"/>
                    <a:pt x="11154" y="4831"/>
                    <a:pt x="11160" y="4831"/>
                  </a:cubicBezTo>
                  <a:cubicBezTo>
                    <a:pt x="11174" y="4831"/>
                    <a:pt x="11191" y="4832"/>
                    <a:pt x="11215" y="4840"/>
                  </a:cubicBezTo>
                  <a:cubicBezTo>
                    <a:pt x="11215" y="4851"/>
                    <a:pt x="11211" y="4854"/>
                    <a:pt x="11204" y="4854"/>
                  </a:cubicBezTo>
                  <a:cubicBezTo>
                    <a:pt x="11196" y="4854"/>
                    <a:pt x="11184" y="4850"/>
                    <a:pt x="11175" y="4850"/>
                  </a:cubicBezTo>
                  <a:cubicBezTo>
                    <a:pt x="11166" y="4850"/>
                    <a:pt x="11159" y="4853"/>
                    <a:pt x="11156" y="4864"/>
                  </a:cubicBezTo>
                  <a:lnTo>
                    <a:pt x="11233" y="4864"/>
                  </a:lnTo>
                  <a:cubicBezTo>
                    <a:pt x="11239" y="4855"/>
                    <a:pt x="11246" y="4852"/>
                    <a:pt x="11254" y="4852"/>
                  </a:cubicBezTo>
                  <a:cubicBezTo>
                    <a:pt x="11277" y="4852"/>
                    <a:pt x="11305" y="4877"/>
                    <a:pt x="11335" y="4877"/>
                  </a:cubicBezTo>
                  <a:cubicBezTo>
                    <a:pt x="11339" y="4877"/>
                    <a:pt x="11342" y="4877"/>
                    <a:pt x="11346" y="4876"/>
                  </a:cubicBezTo>
                  <a:cubicBezTo>
                    <a:pt x="11363" y="4879"/>
                    <a:pt x="11377" y="4881"/>
                    <a:pt x="11390" y="4881"/>
                  </a:cubicBezTo>
                  <a:cubicBezTo>
                    <a:pt x="11473" y="4881"/>
                    <a:pt x="11499" y="4823"/>
                    <a:pt x="11560" y="4792"/>
                  </a:cubicBezTo>
                  <a:cubicBezTo>
                    <a:pt x="11572" y="4804"/>
                    <a:pt x="11572" y="4816"/>
                    <a:pt x="11572" y="4828"/>
                  </a:cubicBezTo>
                  <a:cubicBezTo>
                    <a:pt x="11565" y="4821"/>
                    <a:pt x="11560" y="4818"/>
                    <a:pt x="11556" y="4818"/>
                  </a:cubicBezTo>
                  <a:cubicBezTo>
                    <a:pt x="11547" y="4818"/>
                    <a:pt x="11545" y="4832"/>
                    <a:pt x="11537" y="4840"/>
                  </a:cubicBezTo>
                  <a:cubicBezTo>
                    <a:pt x="11572" y="4840"/>
                    <a:pt x="11608" y="4900"/>
                    <a:pt x="11584" y="4923"/>
                  </a:cubicBezTo>
                  <a:cubicBezTo>
                    <a:pt x="11644" y="4912"/>
                    <a:pt x="11572" y="4888"/>
                    <a:pt x="11608" y="4876"/>
                  </a:cubicBezTo>
                  <a:lnTo>
                    <a:pt x="11608" y="4876"/>
                  </a:lnTo>
                  <a:lnTo>
                    <a:pt x="11691" y="4900"/>
                  </a:lnTo>
                  <a:cubicBezTo>
                    <a:pt x="11691" y="4864"/>
                    <a:pt x="11656" y="4852"/>
                    <a:pt x="11703" y="4840"/>
                  </a:cubicBezTo>
                  <a:cubicBezTo>
                    <a:pt x="11739" y="4840"/>
                    <a:pt x="11763" y="4852"/>
                    <a:pt x="11810" y="4852"/>
                  </a:cubicBezTo>
                  <a:cubicBezTo>
                    <a:pt x="11799" y="4864"/>
                    <a:pt x="11810" y="4900"/>
                    <a:pt x="11775" y="4900"/>
                  </a:cubicBezTo>
                  <a:cubicBezTo>
                    <a:pt x="11785" y="4905"/>
                    <a:pt x="11797" y="4907"/>
                    <a:pt x="11809" y="4907"/>
                  </a:cubicBezTo>
                  <a:cubicBezTo>
                    <a:pt x="11826" y="4907"/>
                    <a:pt x="11844" y="4902"/>
                    <a:pt x="11858" y="4888"/>
                  </a:cubicBezTo>
                  <a:cubicBezTo>
                    <a:pt x="11810" y="4852"/>
                    <a:pt x="11941" y="4876"/>
                    <a:pt x="11918" y="4828"/>
                  </a:cubicBezTo>
                  <a:lnTo>
                    <a:pt x="11918" y="4828"/>
                  </a:lnTo>
                  <a:lnTo>
                    <a:pt x="11962" y="4862"/>
                  </a:lnTo>
                  <a:lnTo>
                    <a:pt x="11962" y="4862"/>
                  </a:lnTo>
                  <a:cubicBezTo>
                    <a:pt x="11961" y="4861"/>
                    <a:pt x="11959" y="4860"/>
                    <a:pt x="11958" y="4860"/>
                  </a:cubicBezTo>
                  <a:cubicBezTo>
                    <a:pt x="11951" y="4860"/>
                    <a:pt x="11944" y="4867"/>
                    <a:pt x="11937" y="4867"/>
                  </a:cubicBezTo>
                  <a:cubicBezTo>
                    <a:pt x="11935" y="4867"/>
                    <a:pt x="11932" y="4866"/>
                    <a:pt x="11930" y="4864"/>
                  </a:cubicBezTo>
                  <a:lnTo>
                    <a:pt x="11930" y="4864"/>
                  </a:lnTo>
                  <a:cubicBezTo>
                    <a:pt x="11934" y="4880"/>
                    <a:pt x="11940" y="4885"/>
                    <a:pt x="11948" y="4885"/>
                  </a:cubicBezTo>
                  <a:cubicBezTo>
                    <a:pt x="11963" y="4885"/>
                    <a:pt x="11981" y="4864"/>
                    <a:pt x="11989" y="4864"/>
                  </a:cubicBezTo>
                  <a:cubicBezTo>
                    <a:pt x="12013" y="4864"/>
                    <a:pt x="12061" y="4876"/>
                    <a:pt x="12061" y="4900"/>
                  </a:cubicBezTo>
                  <a:cubicBezTo>
                    <a:pt x="12067" y="4896"/>
                    <a:pt x="12074" y="4895"/>
                    <a:pt x="12081" y="4895"/>
                  </a:cubicBezTo>
                  <a:cubicBezTo>
                    <a:pt x="12101" y="4895"/>
                    <a:pt x="12120" y="4906"/>
                    <a:pt x="12120" y="4923"/>
                  </a:cubicBezTo>
                  <a:cubicBezTo>
                    <a:pt x="12156" y="4912"/>
                    <a:pt x="12132" y="4900"/>
                    <a:pt x="12144" y="4876"/>
                  </a:cubicBezTo>
                  <a:lnTo>
                    <a:pt x="12144" y="4876"/>
                  </a:lnTo>
                  <a:lnTo>
                    <a:pt x="12227" y="4900"/>
                  </a:lnTo>
                  <a:cubicBezTo>
                    <a:pt x="12227" y="4923"/>
                    <a:pt x="12227" y="4983"/>
                    <a:pt x="12215" y="4995"/>
                  </a:cubicBezTo>
                  <a:cubicBezTo>
                    <a:pt x="12247" y="4974"/>
                    <a:pt x="12232" y="4933"/>
                    <a:pt x="12262" y="4933"/>
                  </a:cubicBezTo>
                  <a:cubicBezTo>
                    <a:pt x="12265" y="4933"/>
                    <a:pt x="12270" y="4934"/>
                    <a:pt x="12275" y="4935"/>
                  </a:cubicBezTo>
                  <a:cubicBezTo>
                    <a:pt x="12251" y="4971"/>
                    <a:pt x="12334" y="4971"/>
                    <a:pt x="12287" y="5031"/>
                  </a:cubicBezTo>
                  <a:cubicBezTo>
                    <a:pt x="12311" y="5066"/>
                    <a:pt x="12394" y="5066"/>
                    <a:pt x="12442" y="5066"/>
                  </a:cubicBezTo>
                  <a:cubicBezTo>
                    <a:pt x="12477" y="5031"/>
                    <a:pt x="12394" y="5043"/>
                    <a:pt x="12406" y="5007"/>
                  </a:cubicBezTo>
                  <a:cubicBezTo>
                    <a:pt x="12513" y="5007"/>
                    <a:pt x="12543" y="4920"/>
                    <a:pt x="12609" y="4920"/>
                  </a:cubicBezTo>
                  <a:cubicBezTo>
                    <a:pt x="12616" y="4920"/>
                    <a:pt x="12624" y="4921"/>
                    <a:pt x="12632" y="4923"/>
                  </a:cubicBezTo>
                  <a:lnTo>
                    <a:pt x="12608" y="4912"/>
                  </a:lnTo>
                  <a:cubicBezTo>
                    <a:pt x="12668" y="4900"/>
                    <a:pt x="12668" y="4900"/>
                    <a:pt x="12703" y="4876"/>
                  </a:cubicBezTo>
                  <a:lnTo>
                    <a:pt x="12703" y="4876"/>
                  </a:lnTo>
                  <a:cubicBezTo>
                    <a:pt x="12680" y="4923"/>
                    <a:pt x="12751" y="5007"/>
                    <a:pt x="12846" y="5007"/>
                  </a:cubicBezTo>
                  <a:cubicBezTo>
                    <a:pt x="12858" y="4983"/>
                    <a:pt x="12799" y="4959"/>
                    <a:pt x="12811" y="4923"/>
                  </a:cubicBezTo>
                  <a:lnTo>
                    <a:pt x="12882" y="4923"/>
                  </a:lnTo>
                  <a:cubicBezTo>
                    <a:pt x="12882" y="4923"/>
                    <a:pt x="12870" y="4935"/>
                    <a:pt x="12870" y="4935"/>
                  </a:cubicBezTo>
                  <a:cubicBezTo>
                    <a:pt x="12906" y="4935"/>
                    <a:pt x="12942" y="4976"/>
                    <a:pt x="12962" y="4976"/>
                  </a:cubicBezTo>
                  <a:cubicBezTo>
                    <a:pt x="12969" y="4976"/>
                    <a:pt x="12974" y="4971"/>
                    <a:pt x="12977" y="4959"/>
                  </a:cubicBezTo>
                  <a:lnTo>
                    <a:pt x="13037" y="5031"/>
                  </a:lnTo>
                  <a:lnTo>
                    <a:pt x="13037" y="5031"/>
                  </a:lnTo>
                  <a:lnTo>
                    <a:pt x="13013" y="4995"/>
                  </a:lnTo>
                  <a:cubicBezTo>
                    <a:pt x="13025" y="4983"/>
                    <a:pt x="13084" y="4971"/>
                    <a:pt x="13096" y="4971"/>
                  </a:cubicBezTo>
                  <a:cubicBezTo>
                    <a:pt x="13116" y="4964"/>
                    <a:pt x="13132" y="4961"/>
                    <a:pt x="13144" y="4961"/>
                  </a:cubicBezTo>
                  <a:cubicBezTo>
                    <a:pt x="13176" y="4961"/>
                    <a:pt x="13190" y="4981"/>
                    <a:pt x="13215" y="5007"/>
                  </a:cubicBezTo>
                  <a:cubicBezTo>
                    <a:pt x="13204" y="4983"/>
                    <a:pt x="13180" y="4935"/>
                    <a:pt x="13239" y="4935"/>
                  </a:cubicBezTo>
                  <a:cubicBezTo>
                    <a:pt x="13227" y="5007"/>
                    <a:pt x="13334" y="4971"/>
                    <a:pt x="13334" y="5007"/>
                  </a:cubicBezTo>
                  <a:cubicBezTo>
                    <a:pt x="13342" y="5007"/>
                    <a:pt x="13361" y="5023"/>
                    <a:pt x="13376" y="5023"/>
                  </a:cubicBezTo>
                  <a:cubicBezTo>
                    <a:pt x="13383" y="5023"/>
                    <a:pt x="13390" y="5019"/>
                    <a:pt x="13394" y="5007"/>
                  </a:cubicBezTo>
                  <a:lnTo>
                    <a:pt x="13394" y="5007"/>
                  </a:lnTo>
                  <a:lnTo>
                    <a:pt x="13386" y="5039"/>
                  </a:lnTo>
                  <a:lnTo>
                    <a:pt x="13386" y="5039"/>
                  </a:lnTo>
                  <a:cubicBezTo>
                    <a:pt x="13400" y="5000"/>
                    <a:pt x="13438" y="4994"/>
                    <a:pt x="13479" y="4994"/>
                  </a:cubicBezTo>
                  <a:cubicBezTo>
                    <a:pt x="13494" y="4994"/>
                    <a:pt x="13510" y="4995"/>
                    <a:pt x="13525" y="4995"/>
                  </a:cubicBezTo>
                  <a:cubicBezTo>
                    <a:pt x="13513" y="5019"/>
                    <a:pt x="13525" y="5031"/>
                    <a:pt x="13525" y="5031"/>
                  </a:cubicBezTo>
                  <a:cubicBezTo>
                    <a:pt x="13513" y="5043"/>
                    <a:pt x="13489" y="5066"/>
                    <a:pt x="13465" y="5078"/>
                  </a:cubicBezTo>
                  <a:cubicBezTo>
                    <a:pt x="13461" y="5057"/>
                    <a:pt x="13460" y="5051"/>
                    <a:pt x="13459" y="5051"/>
                  </a:cubicBezTo>
                  <a:cubicBezTo>
                    <a:pt x="13458" y="5051"/>
                    <a:pt x="13457" y="5060"/>
                    <a:pt x="13452" y="5060"/>
                  </a:cubicBezTo>
                  <a:cubicBezTo>
                    <a:pt x="13449" y="5060"/>
                    <a:pt x="13446" y="5059"/>
                    <a:pt x="13442" y="5054"/>
                  </a:cubicBezTo>
                  <a:lnTo>
                    <a:pt x="13442" y="5078"/>
                  </a:lnTo>
                  <a:cubicBezTo>
                    <a:pt x="13439" y="5079"/>
                    <a:pt x="13436" y="5080"/>
                    <a:pt x="13433" y="5080"/>
                  </a:cubicBezTo>
                  <a:cubicBezTo>
                    <a:pt x="13402" y="5080"/>
                    <a:pt x="13359" y="5038"/>
                    <a:pt x="13320" y="5038"/>
                  </a:cubicBezTo>
                  <a:cubicBezTo>
                    <a:pt x="13313" y="5038"/>
                    <a:pt x="13306" y="5039"/>
                    <a:pt x="13299" y="5043"/>
                  </a:cubicBezTo>
                  <a:lnTo>
                    <a:pt x="13287" y="5007"/>
                  </a:lnTo>
                  <a:lnTo>
                    <a:pt x="13287" y="5054"/>
                  </a:lnTo>
                  <a:cubicBezTo>
                    <a:pt x="13239" y="5043"/>
                    <a:pt x="13168" y="5043"/>
                    <a:pt x="13120" y="5043"/>
                  </a:cubicBezTo>
                  <a:cubicBezTo>
                    <a:pt x="13120" y="5064"/>
                    <a:pt x="13101" y="5104"/>
                    <a:pt x="13089" y="5104"/>
                  </a:cubicBezTo>
                  <a:cubicBezTo>
                    <a:pt x="13087" y="5104"/>
                    <a:pt x="13086" y="5103"/>
                    <a:pt x="13084" y="5102"/>
                  </a:cubicBezTo>
                  <a:lnTo>
                    <a:pt x="13084" y="5090"/>
                  </a:lnTo>
                  <a:cubicBezTo>
                    <a:pt x="13055" y="5110"/>
                    <a:pt x="13026" y="5129"/>
                    <a:pt x="12990" y="5129"/>
                  </a:cubicBezTo>
                  <a:cubicBezTo>
                    <a:pt x="12982" y="5129"/>
                    <a:pt x="12974" y="5128"/>
                    <a:pt x="12965" y="5126"/>
                  </a:cubicBezTo>
                  <a:cubicBezTo>
                    <a:pt x="12965" y="5114"/>
                    <a:pt x="12965" y="5102"/>
                    <a:pt x="12965" y="5090"/>
                  </a:cubicBezTo>
                  <a:cubicBezTo>
                    <a:pt x="12965" y="5105"/>
                    <a:pt x="12961" y="5110"/>
                    <a:pt x="12955" y="5110"/>
                  </a:cubicBezTo>
                  <a:cubicBezTo>
                    <a:pt x="12947" y="5110"/>
                    <a:pt x="12936" y="5102"/>
                    <a:pt x="12930" y="5102"/>
                  </a:cubicBezTo>
                  <a:lnTo>
                    <a:pt x="12953" y="5126"/>
                  </a:lnTo>
                  <a:cubicBezTo>
                    <a:pt x="12950" y="5133"/>
                    <a:pt x="12945" y="5136"/>
                    <a:pt x="12941" y="5136"/>
                  </a:cubicBezTo>
                  <a:cubicBezTo>
                    <a:pt x="12930" y="5136"/>
                    <a:pt x="12918" y="5119"/>
                    <a:pt x="12918" y="5102"/>
                  </a:cubicBezTo>
                  <a:lnTo>
                    <a:pt x="12906" y="5138"/>
                  </a:lnTo>
                  <a:cubicBezTo>
                    <a:pt x="12894" y="5138"/>
                    <a:pt x="12894" y="5138"/>
                    <a:pt x="12894" y="5126"/>
                  </a:cubicBezTo>
                  <a:lnTo>
                    <a:pt x="12894" y="5150"/>
                  </a:lnTo>
                  <a:lnTo>
                    <a:pt x="12882" y="5102"/>
                  </a:lnTo>
                  <a:cubicBezTo>
                    <a:pt x="12870" y="5114"/>
                    <a:pt x="12858" y="5126"/>
                    <a:pt x="12858" y="5173"/>
                  </a:cubicBezTo>
                  <a:cubicBezTo>
                    <a:pt x="12846" y="5162"/>
                    <a:pt x="12834" y="5150"/>
                    <a:pt x="12846" y="5138"/>
                  </a:cubicBezTo>
                  <a:lnTo>
                    <a:pt x="12775" y="5138"/>
                  </a:lnTo>
                  <a:lnTo>
                    <a:pt x="12787" y="5150"/>
                  </a:lnTo>
                  <a:cubicBezTo>
                    <a:pt x="12795" y="5175"/>
                    <a:pt x="12785" y="5195"/>
                    <a:pt x="12775" y="5195"/>
                  </a:cubicBezTo>
                  <a:cubicBezTo>
                    <a:pt x="12771" y="5195"/>
                    <a:pt x="12766" y="5192"/>
                    <a:pt x="12763" y="5185"/>
                  </a:cubicBezTo>
                  <a:cubicBezTo>
                    <a:pt x="12775" y="5162"/>
                    <a:pt x="12763" y="5138"/>
                    <a:pt x="12751" y="5114"/>
                  </a:cubicBezTo>
                  <a:lnTo>
                    <a:pt x="12751" y="5114"/>
                  </a:lnTo>
                  <a:cubicBezTo>
                    <a:pt x="12739" y="5138"/>
                    <a:pt x="12763" y="5150"/>
                    <a:pt x="12763" y="5162"/>
                  </a:cubicBezTo>
                  <a:cubicBezTo>
                    <a:pt x="12755" y="5178"/>
                    <a:pt x="12740" y="5195"/>
                    <a:pt x="12732" y="5195"/>
                  </a:cubicBezTo>
                  <a:cubicBezTo>
                    <a:pt x="12729" y="5195"/>
                    <a:pt x="12727" y="5192"/>
                    <a:pt x="12727" y="5185"/>
                  </a:cubicBezTo>
                  <a:lnTo>
                    <a:pt x="12727" y="5173"/>
                  </a:lnTo>
                  <a:cubicBezTo>
                    <a:pt x="12726" y="5175"/>
                    <a:pt x="12725" y="5175"/>
                    <a:pt x="12723" y="5175"/>
                  </a:cubicBezTo>
                  <a:cubicBezTo>
                    <a:pt x="12713" y="5175"/>
                    <a:pt x="12701" y="5138"/>
                    <a:pt x="12680" y="5138"/>
                  </a:cubicBezTo>
                  <a:cubicBezTo>
                    <a:pt x="12680" y="5173"/>
                    <a:pt x="12668" y="5150"/>
                    <a:pt x="12668" y="5197"/>
                  </a:cubicBezTo>
                  <a:cubicBezTo>
                    <a:pt x="12666" y="5201"/>
                    <a:pt x="12664" y="5203"/>
                    <a:pt x="12663" y="5203"/>
                  </a:cubicBezTo>
                  <a:cubicBezTo>
                    <a:pt x="12656" y="5203"/>
                    <a:pt x="12656" y="5162"/>
                    <a:pt x="12656" y="5162"/>
                  </a:cubicBezTo>
                  <a:cubicBezTo>
                    <a:pt x="12651" y="5171"/>
                    <a:pt x="12645" y="5175"/>
                    <a:pt x="12638" y="5175"/>
                  </a:cubicBezTo>
                  <a:cubicBezTo>
                    <a:pt x="12627" y="5175"/>
                    <a:pt x="12616" y="5164"/>
                    <a:pt x="12608" y="5150"/>
                  </a:cubicBezTo>
                  <a:cubicBezTo>
                    <a:pt x="12608" y="5176"/>
                    <a:pt x="12603" y="5183"/>
                    <a:pt x="12597" y="5183"/>
                  </a:cubicBezTo>
                  <a:cubicBezTo>
                    <a:pt x="12589" y="5183"/>
                    <a:pt x="12578" y="5171"/>
                    <a:pt x="12570" y="5171"/>
                  </a:cubicBezTo>
                  <a:cubicBezTo>
                    <a:pt x="12564" y="5171"/>
                    <a:pt x="12561" y="5177"/>
                    <a:pt x="12561" y="5197"/>
                  </a:cubicBezTo>
                  <a:lnTo>
                    <a:pt x="12537" y="5162"/>
                  </a:lnTo>
                  <a:lnTo>
                    <a:pt x="12537" y="5162"/>
                  </a:lnTo>
                  <a:cubicBezTo>
                    <a:pt x="12537" y="5173"/>
                    <a:pt x="12549" y="5221"/>
                    <a:pt x="12537" y="5221"/>
                  </a:cubicBezTo>
                  <a:cubicBezTo>
                    <a:pt x="12513" y="5209"/>
                    <a:pt x="12513" y="5173"/>
                    <a:pt x="12513" y="5162"/>
                  </a:cubicBezTo>
                  <a:lnTo>
                    <a:pt x="12513" y="5233"/>
                  </a:lnTo>
                  <a:cubicBezTo>
                    <a:pt x="12478" y="5203"/>
                    <a:pt x="12444" y="5198"/>
                    <a:pt x="12409" y="5198"/>
                  </a:cubicBezTo>
                  <a:cubicBezTo>
                    <a:pt x="12391" y="5198"/>
                    <a:pt x="12374" y="5200"/>
                    <a:pt x="12356" y="5200"/>
                  </a:cubicBezTo>
                  <a:cubicBezTo>
                    <a:pt x="12325" y="5200"/>
                    <a:pt x="12294" y="5196"/>
                    <a:pt x="12263" y="5173"/>
                  </a:cubicBezTo>
                  <a:cubicBezTo>
                    <a:pt x="12239" y="5185"/>
                    <a:pt x="12191" y="5221"/>
                    <a:pt x="12156" y="5221"/>
                  </a:cubicBezTo>
                  <a:lnTo>
                    <a:pt x="12156" y="5209"/>
                  </a:lnTo>
                  <a:lnTo>
                    <a:pt x="12120" y="5185"/>
                  </a:lnTo>
                  <a:lnTo>
                    <a:pt x="12144" y="5221"/>
                  </a:lnTo>
                  <a:cubicBezTo>
                    <a:pt x="12144" y="5233"/>
                    <a:pt x="12132" y="5245"/>
                    <a:pt x="12132" y="5245"/>
                  </a:cubicBezTo>
                  <a:cubicBezTo>
                    <a:pt x="12099" y="5228"/>
                    <a:pt x="12060" y="5206"/>
                    <a:pt x="12023" y="5206"/>
                  </a:cubicBezTo>
                  <a:cubicBezTo>
                    <a:pt x="12007" y="5206"/>
                    <a:pt x="11992" y="5210"/>
                    <a:pt x="11977" y="5221"/>
                  </a:cubicBezTo>
                  <a:cubicBezTo>
                    <a:pt x="11969" y="5241"/>
                    <a:pt x="11962" y="5248"/>
                    <a:pt x="11957" y="5248"/>
                  </a:cubicBezTo>
                  <a:cubicBezTo>
                    <a:pt x="11944" y="5248"/>
                    <a:pt x="11939" y="5206"/>
                    <a:pt x="11929" y="5206"/>
                  </a:cubicBezTo>
                  <a:cubicBezTo>
                    <a:pt x="11926" y="5206"/>
                    <a:pt x="11922" y="5210"/>
                    <a:pt x="11918" y="5221"/>
                  </a:cubicBezTo>
                  <a:cubicBezTo>
                    <a:pt x="11918" y="5209"/>
                    <a:pt x="11918" y="5197"/>
                    <a:pt x="11918" y="5185"/>
                  </a:cubicBezTo>
                  <a:cubicBezTo>
                    <a:pt x="11894" y="5221"/>
                    <a:pt x="11870" y="5233"/>
                    <a:pt x="11834" y="5281"/>
                  </a:cubicBezTo>
                  <a:cubicBezTo>
                    <a:pt x="11834" y="5257"/>
                    <a:pt x="11832" y="5250"/>
                    <a:pt x="11829" y="5250"/>
                  </a:cubicBezTo>
                  <a:cubicBezTo>
                    <a:pt x="11825" y="5250"/>
                    <a:pt x="11820" y="5261"/>
                    <a:pt x="11819" y="5261"/>
                  </a:cubicBezTo>
                  <a:cubicBezTo>
                    <a:pt x="11819" y="5261"/>
                    <a:pt x="11819" y="5257"/>
                    <a:pt x="11822" y="5245"/>
                  </a:cubicBezTo>
                  <a:lnTo>
                    <a:pt x="11822" y="5245"/>
                  </a:lnTo>
                  <a:lnTo>
                    <a:pt x="11810" y="5281"/>
                  </a:lnTo>
                  <a:cubicBezTo>
                    <a:pt x="11810" y="5257"/>
                    <a:pt x="11787" y="5257"/>
                    <a:pt x="11787" y="5233"/>
                  </a:cubicBezTo>
                  <a:lnTo>
                    <a:pt x="11775" y="5269"/>
                  </a:lnTo>
                  <a:lnTo>
                    <a:pt x="11775" y="5245"/>
                  </a:lnTo>
                  <a:cubicBezTo>
                    <a:pt x="11764" y="5245"/>
                    <a:pt x="11751" y="5250"/>
                    <a:pt x="11738" y="5250"/>
                  </a:cubicBezTo>
                  <a:cubicBezTo>
                    <a:pt x="11722" y="5250"/>
                    <a:pt x="11705" y="5242"/>
                    <a:pt x="11691" y="5209"/>
                  </a:cubicBezTo>
                  <a:cubicBezTo>
                    <a:pt x="11665" y="5236"/>
                    <a:pt x="11631" y="5244"/>
                    <a:pt x="11595" y="5244"/>
                  </a:cubicBezTo>
                  <a:cubicBezTo>
                    <a:pt x="11565" y="5244"/>
                    <a:pt x="11533" y="5238"/>
                    <a:pt x="11501" y="5233"/>
                  </a:cubicBezTo>
                  <a:cubicBezTo>
                    <a:pt x="11501" y="5257"/>
                    <a:pt x="11477" y="5257"/>
                    <a:pt x="11465" y="5257"/>
                  </a:cubicBezTo>
                  <a:lnTo>
                    <a:pt x="11453" y="5221"/>
                  </a:lnTo>
                  <a:cubicBezTo>
                    <a:pt x="11434" y="5231"/>
                    <a:pt x="11423" y="5263"/>
                    <a:pt x="11413" y="5263"/>
                  </a:cubicBezTo>
                  <a:cubicBezTo>
                    <a:pt x="11410" y="5263"/>
                    <a:pt x="11408" y="5261"/>
                    <a:pt x="11406" y="5257"/>
                  </a:cubicBezTo>
                  <a:cubicBezTo>
                    <a:pt x="11406" y="5257"/>
                    <a:pt x="11406" y="5245"/>
                    <a:pt x="11406" y="5245"/>
                  </a:cubicBezTo>
                  <a:cubicBezTo>
                    <a:pt x="11403" y="5248"/>
                    <a:pt x="11400" y="5249"/>
                    <a:pt x="11397" y="5249"/>
                  </a:cubicBezTo>
                  <a:cubicBezTo>
                    <a:pt x="11394" y="5249"/>
                    <a:pt x="11391" y="5248"/>
                    <a:pt x="11388" y="5248"/>
                  </a:cubicBezTo>
                  <a:cubicBezTo>
                    <a:pt x="11382" y="5248"/>
                    <a:pt x="11376" y="5251"/>
                    <a:pt x="11370" y="5269"/>
                  </a:cubicBezTo>
                  <a:cubicBezTo>
                    <a:pt x="11346" y="5269"/>
                    <a:pt x="11334" y="5245"/>
                    <a:pt x="11334" y="5209"/>
                  </a:cubicBezTo>
                  <a:cubicBezTo>
                    <a:pt x="11334" y="5231"/>
                    <a:pt x="11332" y="5238"/>
                    <a:pt x="11329" y="5238"/>
                  </a:cubicBezTo>
                  <a:cubicBezTo>
                    <a:pt x="11322" y="5238"/>
                    <a:pt x="11310" y="5197"/>
                    <a:pt x="11310" y="5197"/>
                  </a:cubicBezTo>
                  <a:cubicBezTo>
                    <a:pt x="11310" y="5197"/>
                    <a:pt x="11251" y="5185"/>
                    <a:pt x="11179" y="5173"/>
                  </a:cubicBezTo>
                  <a:cubicBezTo>
                    <a:pt x="11096" y="5162"/>
                    <a:pt x="10989" y="5173"/>
                    <a:pt x="10870" y="5150"/>
                  </a:cubicBezTo>
                  <a:cubicBezTo>
                    <a:pt x="10819" y="5144"/>
                    <a:pt x="10766" y="5140"/>
                    <a:pt x="10712" y="5140"/>
                  </a:cubicBezTo>
                  <a:cubicBezTo>
                    <a:pt x="10542" y="5140"/>
                    <a:pt x="10371" y="5178"/>
                    <a:pt x="10263" y="5304"/>
                  </a:cubicBezTo>
                  <a:cubicBezTo>
                    <a:pt x="10251" y="5328"/>
                    <a:pt x="10227" y="5352"/>
                    <a:pt x="10227" y="5388"/>
                  </a:cubicBezTo>
                  <a:cubicBezTo>
                    <a:pt x="10225" y="5389"/>
                    <a:pt x="10223" y="5389"/>
                    <a:pt x="10221" y="5389"/>
                  </a:cubicBezTo>
                  <a:cubicBezTo>
                    <a:pt x="10209" y="5389"/>
                    <a:pt x="10211" y="5364"/>
                    <a:pt x="10208" y="5364"/>
                  </a:cubicBezTo>
                  <a:cubicBezTo>
                    <a:pt x="10207" y="5364"/>
                    <a:pt x="10206" y="5367"/>
                    <a:pt x="10203" y="5376"/>
                  </a:cubicBezTo>
                  <a:cubicBezTo>
                    <a:pt x="10215" y="5400"/>
                    <a:pt x="10179" y="5447"/>
                    <a:pt x="10191" y="5495"/>
                  </a:cubicBezTo>
                  <a:lnTo>
                    <a:pt x="10179" y="5507"/>
                  </a:lnTo>
                  <a:cubicBezTo>
                    <a:pt x="10177" y="5509"/>
                    <a:pt x="10177" y="5509"/>
                    <a:pt x="10177" y="5509"/>
                  </a:cubicBezTo>
                  <a:cubicBezTo>
                    <a:pt x="10177" y="5509"/>
                    <a:pt x="10185" y="5502"/>
                    <a:pt x="10190" y="5502"/>
                  </a:cubicBezTo>
                  <a:cubicBezTo>
                    <a:pt x="10192" y="5502"/>
                    <a:pt x="10193" y="5503"/>
                    <a:pt x="10194" y="5507"/>
                  </a:cubicBezTo>
                  <a:lnTo>
                    <a:pt x="10194" y="5507"/>
                  </a:lnTo>
                  <a:lnTo>
                    <a:pt x="10203" y="5459"/>
                  </a:lnTo>
                  <a:cubicBezTo>
                    <a:pt x="10215" y="5471"/>
                    <a:pt x="10215" y="5483"/>
                    <a:pt x="10215" y="5507"/>
                  </a:cubicBezTo>
                  <a:cubicBezTo>
                    <a:pt x="10225" y="5487"/>
                    <a:pt x="10243" y="5427"/>
                    <a:pt x="10256" y="5427"/>
                  </a:cubicBezTo>
                  <a:cubicBezTo>
                    <a:pt x="10258" y="5427"/>
                    <a:pt x="10261" y="5429"/>
                    <a:pt x="10263" y="5435"/>
                  </a:cubicBezTo>
                  <a:lnTo>
                    <a:pt x="10263" y="5447"/>
                  </a:lnTo>
                  <a:cubicBezTo>
                    <a:pt x="10286" y="5447"/>
                    <a:pt x="10263" y="5483"/>
                    <a:pt x="10263" y="5495"/>
                  </a:cubicBezTo>
                  <a:lnTo>
                    <a:pt x="10275" y="5531"/>
                  </a:lnTo>
                  <a:cubicBezTo>
                    <a:pt x="10272" y="5526"/>
                    <a:pt x="10269" y="5524"/>
                    <a:pt x="10266" y="5524"/>
                  </a:cubicBezTo>
                  <a:cubicBezTo>
                    <a:pt x="10256" y="5524"/>
                    <a:pt x="10245" y="5545"/>
                    <a:pt x="10248" y="5545"/>
                  </a:cubicBezTo>
                  <a:cubicBezTo>
                    <a:pt x="10248" y="5545"/>
                    <a:pt x="10249" y="5544"/>
                    <a:pt x="10251" y="5543"/>
                  </a:cubicBezTo>
                  <a:cubicBezTo>
                    <a:pt x="10251" y="5544"/>
                    <a:pt x="10252" y="5545"/>
                    <a:pt x="10252" y="5546"/>
                  </a:cubicBezTo>
                  <a:lnTo>
                    <a:pt x="10252" y="5546"/>
                  </a:lnTo>
                  <a:cubicBezTo>
                    <a:pt x="10251" y="5540"/>
                    <a:pt x="10251" y="5531"/>
                    <a:pt x="10263" y="5531"/>
                  </a:cubicBezTo>
                  <a:cubicBezTo>
                    <a:pt x="10275" y="5531"/>
                    <a:pt x="10263" y="5554"/>
                    <a:pt x="10263" y="5578"/>
                  </a:cubicBezTo>
                  <a:lnTo>
                    <a:pt x="10275" y="5578"/>
                  </a:lnTo>
                  <a:cubicBezTo>
                    <a:pt x="10275" y="5590"/>
                    <a:pt x="10272" y="5590"/>
                    <a:pt x="10270" y="5590"/>
                  </a:cubicBezTo>
                  <a:cubicBezTo>
                    <a:pt x="10269" y="5590"/>
                    <a:pt x="10269" y="5590"/>
                    <a:pt x="10275" y="5602"/>
                  </a:cubicBezTo>
                  <a:lnTo>
                    <a:pt x="10298" y="5578"/>
                  </a:lnTo>
                  <a:lnTo>
                    <a:pt x="10298" y="5578"/>
                  </a:lnTo>
                  <a:cubicBezTo>
                    <a:pt x="10295" y="5598"/>
                    <a:pt x="10296" y="5604"/>
                    <a:pt x="10300" y="5604"/>
                  </a:cubicBezTo>
                  <a:cubicBezTo>
                    <a:pt x="10306" y="5604"/>
                    <a:pt x="10317" y="5588"/>
                    <a:pt x="10325" y="5588"/>
                  </a:cubicBezTo>
                  <a:cubicBezTo>
                    <a:pt x="10330" y="5588"/>
                    <a:pt x="10334" y="5594"/>
                    <a:pt x="10334" y="5614"/>
                  </a:cubicBezTo>
                  <a:cubicBezTo>
                    <a:pt x="10310" y="5626"/>
                    <a:pt x="10322" y="5638"/>
                    <a:pt x="10322" y="5662"/>
                  </a:cubicBezTo>
                  <a:lnTo>
                    <a:pt x="10370" y="5662"/>
                  </a:lnTo>
                  <a:cubicBezTo>
                    <a:pt x="10370" y="5674"/>
                    <a:pt x="10346" y="5685"/>
                    <a:pt x="10358" y="5685"/>
                  </a:cubicBezTo>
                  <a:cubicBezTo>
                    <a:pt x="10358" y="5687"/>
                    <a:pt x="10358" y="5688"/>
                    <a:pt x="10359" y="5688"/>
                  </a:cubicBezTo>
                  <a:cubicBezTo>
                    <a:pt x="10361" y="5688"/>
                    <a:pt x="10372" y="5662"/>
                    <a:pt x="10382" y="5662"/>
                  </a:cubicBezTo>
                  <a:cubicBezTo>
                    <a:pt x="10382" y="5685"/>
                    <a:pt x="10406" y="5674"/>
                    <a:pt x="10406" y="5721"/>
                  </a:cubicBezTo>
                  <a:cubicBezTo>
                    <a:pt x="10409" y="5727"/>
                    <a:pt x="10413" y="5729"/>
                    <a:pt x="10415" y="5729"/>
                  </a:cubicBezTo>
                  <a:cubicBezTo>
                    <a:pt x="10428" y="5729"/>
                    <a:pt x="10431" y="5682"/>
                    <a:pt x="10438" y="5682"/>
                  </a:cubicBezTo>
                  <a:cubicBezTo>
                    <a:pt x="10439" y="5682"/>
                    <a:pt x="10440" y="5683"/>
                    <a:pt x="10441" y="5685"/>
                  </a:cubicBezTo>
                  <a:cubicBezTo>
                    <a:pt x="10441" y="5721"/>
                    <a:pt x="10429" y="5697"/>
                    <a:pt x="10429" y="5721"/>
                  </a:cubicBezTo>
                  <a:lnTo>
                    <a:pt x="10465" y="5721"/>
                  </a:lnTo>
                  <a:cubicBezTo>
                    <a:pt x="10455" y="5731"/>
                    <a:pt x="10453" y="5759"/>
                    <a:pt x="10446" y="5759"/>
                  </a:cubicBezTo>
                  <a:cubicBezTo>
                    <a:pt x="10445" y="5759"/>
                    <a:pt x="10445" y="5759"/>
                    <a:pt x="10444" y="5759"/>
                  </a:cubicBezTo>
                  <a:lnTo>
                    <a:pt x="10444" y="5759"/>
                  </a:lnTo>
                  <a:cubicBezTo>
                    <a:pt x="10508" y="5805"/>
                    <a:pt x="10534" y="5938"/>
                    <a:pt x="10593" y="5938"/>
                  </a:cubicBezTo>
                  <a:cubicBezTo>
                    <a:pt x="10598" y="5938"/>
                    <a:pt x="10603" y="5937"/>
                    <a:pt x="10608" y="5935"/>
                  </a:cubicBezTo>
                  <a:lnTo>
                    <a:pt x="10608" y="5935"/>
                  </a:lnTo>
                  <a:cubicBezTo>
                    <a:pt x="10620" y="5971"/>
                    <a:pt x="10608" y="5959"/>
                    <a:pt x="10596" y="5971"/>
                  </a:cubicBezTo>
                  <a:cubicBezTo>
                    <a:pt x="10603" y="5967"/>
                    <a:pt x="10609" y="5965"/>
                    <a:pt x="10615" y="5965"/>
                  </a:cubicBezTo>
                  <a:cubicBezTo>
                    <a:pt x="10656" y="5965"/>
                    <a:pt x="10661" y="6066"/>
                    <a:pt x="10703" y="6066"/>
                  </a:cubicBezTo>
                  <a:lnTo>
                    <a:pt x="10715" y="6031"/>
                  </a:lnTo>
                  <a:cubicBezTo>
                    <a:pt x="10763" y="6126"/>
                    <a:pt x="10846" y="6102"/>
                    <a:pt x="10918" y="6138"/>
                  </a:cubicBezTo>
                  <a:lnTo>
                    <a:pt x="10906" y="6114"/>
                  </a:lnTo>
                  <a:cubicBezTo>
                    <a:pt x="10918" y="6090"/>
                    <a:pt x="10941" y="6078"/>
                    <a:pt x="10953" y="6066"/>
                  </a:cubicBezTo>
                  <a:lnTo>
                    <a:pt x="10953" y="6066"/>
                  </a:lnTo>
                  <a:cubicBezTo>
                    <a:pt x="10953" y="6087"/>
                    <a:pt x="10944" y="6116"/>
                    <a:pt x="10957" y="6116"/>
                  </a:cubicBezTo>
                  <a:cubicBezTo>
                    <a:pt x="10959" y="6116"/>
                    <a:pt x="10962" y="6116"/>
                    <a:pt x="10965" y="6114"/>
                  </a:cubicBezTo>
                  <a:cubicBezTo>
                    <a:pt x="10953" y="6114"/>
                    <a:pt x="10953" y="6102"/>
                    <a:pt x="10953" y="6090"/>
                  </a:cubicBezTo>
                  <a:lnTo>
                    <a:pt x="10953" y="6090"/>
                  </a:lnTo>
                  <a:cubicBezTo>
                    <a:pt x="11013" y="6162"/>
                    <a:pt x="11144" y="6138"/>
                    <a:pt x="11251" y="6186"/>
                  </a:cubicBezTo>
                  <a:cubicBezTo>
                    <a:pt x="11273" y="6181"/>
                    <a:pt x="11297" y="6180"/>
                    <a:pt x="11321" y="6180"/>
                  </a:cubicBezTo>
                  <a:cubicBezTo>
                    <a:pt x="11411" y="6180"/>
                    <a:pt x="11509" y="6203"/>
                    <a:pt x="11605" y="6203"/>
                  </a:cubicBezTo>
                  <a:cubicBezTo>
                    <a:pt x="11627" y="6203"/>
                    <a:pt x="11650" y="6202"/>
                    <a:pt x="11673" y="6198"/>
                  </a:cubicBezTo>
                  <a:lnTo>
                    <a:pt x="11673" y="6198"/>
                  </a:lnTo>
                  <a:cubicBezTo>
                    <a:pt x="11660" y="6195"/>
                    <a:pt x="11667" y="6148"/>
                    <a:pt x="11677" y="6148"/>
                  </a:cubicBezTo>
                  <a:cubicBezTo>
                    <a:pt x="11678" y="6148"/>
                    <a:pt x="11679" y="6149"/>
                    <a:pt x="11680" y="6150"/>
                  </a:cubicBezTo>
                  <a:cubicBezTo>
                    <a:pt x="11695" y="6188"/>
                    <a:pt x="11708" y="6199"/>
                    <a:pt x="11720" y="6199"/>
                  </a:cubicBezTo>
                  <a:cubicBezTo>
                    <a:pt x="11737" y="6199"/>
                    <a:pt x="11752" y="6176"/>
                    <a:pt x="11770" y="6176"/>
                  </a:cubicBezTo>
                  <a:cubicBezTo>
                    <a:pt x="11779" y="6176"/>
                    <a:pt x="11788" y="6182"/>
                    <a:pt x="11799" y="6197"/>
                  </a:cubicBezTo>
                  <a:cubicBezTo>
                    <a:pt x="11811" y="6191"/>
                    <a:pt x="11824" y="6189"/>
                    <a:pt x="11837" y="6189"/>
                  </a:cubicBezTo>
                  <a:cubicBezTo>
                    <a:pt x="11871" y="6189"/>
                    <a:pt x="11908" y="6205"/>
                    <a:pt x="11941" y="6205"/>
                  </a:cubicBezTo>
                  <a:cubicBezTo>
                    <a:pt x="11967" y="6205"/>
                    <a:pt x="11992" y="6196"/>
                    <a:pt x="12013" y="6162"/>
                  </a:cubicBezTo>
                  <a:lnTo>
                    <a:pt x="12025" y="6186"/>
                  </a:lnTo>
                  <a:cubicBezTo>
                    <a:pt x="12028" y="6193"/>
                    <a:pt x="12031" y="6196"/>
                    <a:pt x="12033" y="6196"/>
                  </a:cubicBezTo>
                  <a:cubicBezTo>
                    <a:pt x="12038" y="6196"/>
                    <a:pt x="12040" y="6182"/>
                    <a:pt x="12049" y="6174"/>
                  </a:cubicBezTo>
                  <a:lnTo>
                    <a:pt x="12049" y="6186"/>
                  </a:lnTo>
                  <a:cubicBezTo>
                    <a:pt x="12052" y="6187"/>
                    <a:pt x="12056" y="6188"/>
                    <a:pt x="12060" y="6188"/>
                  </a:cubicBezTo>
                  <a:cubicBezTo>
                    <a:pt x="12078" y="6188"/>
                    <a:pt x="12101" y="6171"/>
                    <a:pt x="12113" y="6171"/>
                  </a:cubicBezTo>
                  <a:cubicBezTo>
                    <a:pt x="12116" y="6171"/>
                    <a:pt x="12118" y="6172"/>
                    <a:pt x="12120" y="6174"/>
                  </a:cubicBezTo>
                  <a:lnTo>
                    <a:pt x="12120" y="6138"/>
                  </a:lnTo>
                  <a:cubicBezTo>
                    <a:pt x="12128" y="6138"/>
                    <a:pt x="12131" y="6148"/>
                    <a:pt x="12135" y="6148"/>
                  </a:cubicBezTo>
                  <a:cubicBezTo>
                    <a:pt x="12137" y="6148"/>
                    <a:pt x="12140" y="6146"/>
                    <a:pt x="12144" y="6138"/>
                  </a:cubicBezTo>
                  <a:lnTo>
                    <a:pt x="12144" y="6162"/>
                  </a:lnTo>
                  <a:lnTo>
                    <a:pt x="12168" y="6126"/>
                  </a:lnTo>
                  <a:cubicBezTo>
                    <a:pt x="12168" y="6147"/>
                    <a:pt x="12172" y="6153"/>
                    <a:pt x="12179" y="6153"/>
                  </a:cubicBezTo>
                  <a:cubicBezTo>
                    <a:pt x="12188" y="6153"/>
                    <a:pt x="12201" y="6144"/>
                    <a:pt x="12213" y="6144"/>
                  </a:cubicBezTo>
                  <a:cubicBezTo>
                    <a:pt x="12218" y="6144"/>
                    <a:pt x="12223" y="6145"/>
                    <a:pt x="12227" y="6150"/>
                  </a:cubicBezTo>
                  <a:cubicBezTo>
                    <a:pt x="12239" y="6138"/>
                    <a:pt x="12275" y="6114"/>
                    <a:pt x="12311" y="6114"/>
                  </a:cubicBezTo>
                  <a:cubicBezTo>
                    <a:pt x="12322" y="6150"/>
                    <a:pt x="12358" y="6150"/>
                    <a:pt x="12382" y="6162"/>
                  </a:cubicBezTo>
                  <a:cubicBezTo>
                    <a:pt x="12430" y="6150"/>
                    <a:pt x="12501" y="6138"/>
                    <a:pt x="12561" y="6138"/>
                  </a:cubicBezTo>
                  <a:lnTo>
                    <a:pt x="12549" y="6090"/>
                  </a:lnTo>
                  <a:lnTo>
                    <a:pt x="12572" y="6090"/>
                  </a:lnTo>
                  <a:cubicBezTo>
                    <a:pt x="12572" y="6102"/>
                    <a:pt x="12572" y="6102"/>
                    <a:pt x="12572" y="6114"/>
                  </a:cubicBezTo>
                  <a:cubicBezTo>
                    <a:pt x="12575" y="6123"/>
                    <a:pt x="12579" y="6126"/>
                    <a:pt x="12583" y="6126"/>
                  </a:cubicBezTo>
                  <a:cubicBezTo>
                    <a:pt x="12592" y="6126"/>
                    <a:pt x="12604" y="6108"/>
                    <a:pt x="12613" y="6108"/>
                  </a:cubicBezTo>
                  <a:cubicBezTo>
                    <a:pt x="12616" y="6108"/>
                    <a:pt x="12618" y="6110"/>
                    <a:pt x="12620" y="6114"/>
                  </a:cubicBezTo>
                  <a:cubicBezTo>
                    <a:pt x="12616" y="6102"/>
                    <a:pt x="12613" y="6098"/>
                    <a:pt x="12611" y="6098"/>
                  </a:cubicBezTo>
                  <a:cubicBezTo>
                    <a:pt x="12607" y="6098"/>
                    <a:pt x="12604" y="6114"/>
                    <a:pt x="12596" y="6114"/>
                  </a:cubicBezTo>
                  <a:cubicBezTo>
                    <a:pt x="12586" y="6094"/>
                    <a:pt x="12593" y="6064"/>
                    <a:pt x="12603" y="6064"/>
                  </a:cubicBezTo>
                  <a:cubicBezTo>
                    <a:pt x="12605" y="6064"/>
                    <a:pt x="12607" y="6065"/>
                    <a:pt x="12608" y="6066"/>
                  </a:cubicBezTo>
                  <a:lnTo>
                    <a:pt x="12608" y="6078"/>
                  </a:lnTo>
                  <a:lnTo>
                    <a:pt x="12620" y="6055"/>
                  </a:lnTo>
                  <a:cubicBezTo>
                    <a:pt x="12632" y="6090"/>
                    <a:pt x="12644" y="6102"/>
                    <a:pt x="12644" y="6138"/>
                  </a:cubicBezTo>
                  <a:cubicBezTo>
                    <a:pt x="12687" y="6116"/>
                    <a:pt x="12721" y="6065"/>
                    <a:pt x="12762" y="6065"/>
                  </a:cubicBezTo>
                  <a:cubicBezTo>
                    <a:pt x="12766" y="6065"/>
                    <a:pt x="12771" y="6065"/>
                    <a:pt x="12775" y="6066"/>
                  </a:cubicBezTo>
                  <a:cubicBezTo>
                    <a:pt x="12775" y="6080"/>
                    <a:pt x="12780" y="6082"/>
                    <a:pt x="12786" y="6082"/>
                  </a:cubicBezTo>
                  <a:cubicBezTo>
                    <a:pt x="12788" y="6082"/>
                    <a:pt x="12791" y="6081"/>
                    <a:pt x="12793" y="6081"/>
                  </a:cubicBezTo>
                  <a:cubicBezTo>
                    <a:pt x="12802" y="6081"/>
                    <a:pt x="12811" y="6084"/>
                    <a:pt x="12811" y="6114"/>
                  </a:cubicBezTo>
                  <a:cubicBezTo>
                    <a:pt x="12846" y="6090"/>
                    <a:pt x="12799" y="6066"/>
                    <a:pt x="12811" y="6019"/>
                  </a:cubicBezTo>
                  <a:cubicBezTo>
                    <a:pt x="12819" y="6019"/>
                    <a:pt x="12821" y="6008"/>
                    <a:pt x="12826" y="6008"/>
                  </a:cubicBezTo>
                  <a:cubicBezTo>
                    <a:pt x="12828" y="6008"/>
                    <a:pt x="12830" y="6011"/>
                    <a:pt x="12834" y="6019"/>
                  </a:cubicBezTo>
                  <a:cubicBezTo>
                    <a:pt x="12824" y="6039"/>
                    <a:pt x="12840" y="6059"/>
                    <a:pt x="12838" y="6065"/>
                  </a:cubicBezTo>
                  <a:lnTo>
                    <a:pt x="12838" y="6065"/>
                  </a:lnTo>
                  <a:lnTo>
                    <a:pt x="12858" y="6055"/>
                  </a:lnTo>
                  <a:cubicBezTo>
                    <a:pt x="12858" y="6066"/>
                    <a:pt x="12858" y="6078"/>
                    <a:pt x="12858" y="6078"/>
                  </a:cubicBezTo>
                  <a:cubicBezTo>
                    <a:pt x="12867" y="6067"/>
                    <a:pt x="12875" y="6063"/>
                    <a:pt x="12884" y="6063"/>
                  </a:cubicBezTo>
                  <a:cubicBezTo>
                    <a:pt x="12902" y="6063"/>
                    <a:pt x="12921" y="6082"/>
                    <a:pt x="12940" y="6082"/>
                  </a:cubicBezTo>
                  <a:cubicBezTo>
                    <a:pt x="12948" y="6082"/>
                    <a:pt x="12957" y="6078"/>
                    <a:pt x="12965" y="6066"/>
                  </a:cubicBezTo>
                  <a:cubicBezTo>
                    <a:pt x="12965" y="6055"/>
                    <a:pt x="12962" y="6055"/>
                    <a:pt x="12959" y="6055"/>
                  </a:cubicBezTo>
                  <a:cubicBezTo>
                    <a:pt x="12956" y="6055"/>
                    <a:pt x="12953" y="6055"/>
                    <a:pt x="12953" y="6043"/>
                  </a:cubicBezTo>
                  <a:cubicBezTo>
                    <a:pt x="12963" y="6027"/>
                    <a:pt x="12969" y="6022"/>
                    <a:pt x="12975" y="6022"/>
                  </a:cubicBezTo>
                  <a:cubicBezTo>
                    <a:pt x="12987" y="6022"/>
                    <a:pt x="12994" y="6045"/>
                    <a:pt x="13006" y="6045"/>
                  </a:cubicBezTo>
                  <a:cubicBezTo>
                    <a:pt x="13011" y="6045"/>
                    <a:pt x="13017" y="6041"/>
                    <a:pt x="13025" y="6031"/>
                  </a:cubicBezTo>
                  <a:lnTo>
                    <a:pt x="13025" y="6066"/>
                  </a:lnTo>
                  <a:cubicBezTo>
                    <a:pt x="13025" y="6050"/>
                    <a:pt x="13025" y="6033"/>
                    <a:pt x="13033" y="6033"/>
                  </a:cubicBezTo>
                  <a:cubicBezTo>
                    <a:pt x="13037" y="6033"/>
                    <a:pt x="13042" y="6036"/>
                    <a:pt x="13049" y="6043"/>
                  </a:cubicBezTo>
                  <a:cubicBezTo>
                    <a:pt x="13061" y="6078"/>
                    <a:pt x="13037" y="6078"/>
                    <a:pt x="13037" y="6090"/>
                  </a:cubicBezTo>
                  <a:cubicBezTo>
                    <a:pt x="13049" y="6090"/>
                    <a:pt x="13084" y="6078"/>
                    <a:pt x="13061" y="6043"/>
                  </a:cubicBezTo>
                  <a:cubicBezTo>
                    <a:pt x="13064" y="6041"/>
                    <a:pt x="13067" y="6040"/>
                    <a:pt x="13069" y="6040"/>
                  </a:cubicBezTo>
                  <a:cubicBezTo>
                    <a:pt x="13085" y="6040"/>
                    <a:pt x="13086" y="6068"/>
                    <a:pt x="13096" y="6078"/>
                  </a:cubicBezTo>
                  <a:cubicBezTo>
                    <a:pt x="13096" y="6066"/>
                    <a:pt x="13084" y="6055"/>
                    <a:pt x="13084" y="6031"/>
                  </a:cubicBezTo>
                  <a:lnTo>
                    <a:pt x="13084" y="6031"/>
                  </a:lnTo>
                  <a:cubicBezTo>
                    <a:pt x="13108" y="6043"/>
                    <a:pt x="13144" y="6043"/>
                    <a:pt x="13168" y="6043"/>
                  </a:cubicBezTo>
                  <a:cubicBezTo>
                    <a:pt x="13180" y="6055"/>
                    <a:pt x="13180" y="6066"/>
                    <a:pt x="13180" y="6066"/>
                  </a:cubicBezTo>
                  <a:cubicBezTo>
                    <a:pt x="13182" y="6056"/>
                    <a:pt x="13185" y="6052"/>
                    <a:pt x="13188" y="6052"/>
                  </a:cubicBezTo>
                  <a:cubicBezTo>
                    <a:pt x="13197" y="6052"/>
                    <a:pt x="13207" y="6091"/>
                    <a:pt x="13223" y="6091"/>
                  </a:cubicBezTo>
                  <a:cubicBezTo>
                    <a:pt x="13224" y="6091"/>
                    <a:pt x="13226" y="6091"/>
                    <a:pt x="13227" y="6090"/>
                  </a:cubicBezTo>
                  <a:cubicBezTo>
                    <a:pt x="13299" y="6066"/>
                    <a:pt x="13394" y="5995"/>
                    <a:pt x="13465" y="5995"/>
                  </a:cubicBezTo>
                  <a:cubicBezTo>
                    <a:pt x="13477" y="5947"/>
                    <a:pt x="13501" y="5935"/>
                    <a:pt x="13525" y="5924"/>
                  </a:cubicBezTo>
                  <a:lnTo>
                    <a:pt x="13537" y="5983"/>
                  </a:lnTo>
                  <a:lnTo>
                    <a:pt x="13549" y="5959"/>
                  </a:lnTo>
                  <a:lnTo>
                    <a:pt x="13549" y="5959"/>
                  </a:lnTo>
                  <a:cubicBezTo>
                    <a:pt x="13561" y="5983"/>
                    <a:pt x="13537" y="5983"/>
                    <a:pt x="13561" y="6007"/>
                  </a:cubicBezTo>
                  <a:lnTo>
                    <a:pt x="13561" y="5959"/>
                  </a:lnTo>
                  <a:cubicBezTo>
                    <a:pt x="13561" y="5983"/>
                    <a:pt x="13608" y="5971"/>
                    <a:pt x="13585" y="6019"/>
                  </a:cubicBezTo>
                  <a:lnTo>
                    <a:pt x="13668" y="6007"/>
                  </a:lnTo>
                  <a:cubicBezTo>
                    <a:pt x="13679" y="6007"/>
                    <a:pt x="13670" y="5958"/>
                    <a:pt x="13686" y="5958"/>
                  </a:cubicBezTo>
                  <a:cubicBezTo>
                    <a:pt x="13688" y="5958"/>
                    <a:pt x="13689" y="5958"/>
                    <a:pt x="13692" y="5959"/>
                  </a:cubicBezTo>
                  <a:cubicBezTo>
                    <a:pt x="13692" y="5983"/>
                    <a:pt x="13680" y="5971"/>
                    <a:pt x="13692" y="5995"/>
                  </a:cubicBezTo>
                  <a:cubicBezTo>
                    <a:pt x="13699" y="6001"/>
                    <a:pt x="13705" y="6003"/>
                    <a:pt x="13710" y="6003"/>
                  </a:cubicBezTo>
                  <a:cubicBezTo>
                    <a:pt x="13744" y="6003"/>
                    <a:pt x="13736" y="5886"/>
                    <a:pt x="13777" y="5886"/>
                  </a:cubicBezTo>
                  <a:cubicBezTo>
                    <a:pt x="13780" y="5886"/>
                    <a:pt x="13783" y="5886"/>
                    <a:pt x="13787" y="5888"/>
                  </a:cubicBezTo>
                  <a:cubicBezTo>
                    <a:pt x="13799" y="5876"/>
                    <a:pt x="13811" y="5876"/>
                    <a:pt x="13811" y="5864"/>
                  </a:cubicBezTo>
                  <a:cubicBezTo>
                    <a:pt x="13804" y="5845"/>
                    <a:pt x="13802" y="5839"/>
                    <a:pt x="13800" y="5839"/>
                  </a:cubicBezTo>
                  <a:cubicBezTo>
                    <a:pt x="13797" y="5839"/>
                    <a:pt x="13802" y="5872"/>
                    <a:pt x="13795" y="5872"/>
                  </a:cubicBezTo>
                  <a:cubicBezTo>
                    <a:pt x="13793" y="5872"/>
                    <a:pt x="13790" y="5869"/>
                    <a:pt x="13787" y="5864"/>
                  </a:cubicBezTo>
                  <a:cubicBezTo>
                    <a:pt x="13775" y="5805"/>
                    <a:pt x="13799" y="5828"/>
                    <a:pt x="13787" y="5793"/>
                  </a:cubicBezTo>
                  <a:lnTo>
                    <a:pt x="13787" y="5793"/>
                  </a:lnTo>
                  <a:cubicBezTo>
                    <a:pt x="13790" y="5794"/>
                    <a:pt x="13793" y="5795"/>
                    <a:pt x="13796" y="5795"/>
                  </a:cubicBezTo>
                  <a:cubicBezTo>
                    <a:pt x="13811" y="5795"/>
                    <a:pt x="13812" y="5769"/>
                    <a:pt x="13823" y="5769"/>
                  </a:cubicBezTo>
                  <a:cubicBezTo>
                    <a:pt x="13846" y="5805"/>
                    <a:pt x="13870" y="5769"/>
                    <a:pt x="13882" y="5816"/>
                  </a:cubicBezTo>
                  <a:cubicBezTo>
                    <a:pt x="13894" y="5793"/>
                    <a:pt x="13894" y="5733"/>
                    <a:pt x="13918" y="5733"/>
                  </a:cubicBezTo>
                  <a:cubicBezTo>
                    <a:pt x="13930" y="5769"/>
                    <a:pt x="13918" y="5769"/>
                    <a:pt x="13942" y="5781"/>
                  </a:cubicBezTo>
                  <a:lnTo>
                    <a:pt x="13942" y="5757"/>
                  </a:lnTo>
                  <a:cubicBezTo>
                    <a:pt x="13954" y="5757"/>
                    <a:pt x="13954" y="5769"/>
                    <a:pt x="13954" y="5781"/>
                  </a:cubicBezTo>
                  <a:cubicBezTo>
                    <a:pt x="13964" y="5781"/>
                    <a:pt x="13965" y="5743"/>
                    <a:pt x="13982" y="5743"/>
                  </a:cubicBezTo>
                  <a:cubicBezTo>
                    <a:pt x="13984" y="5743"/>
                    <a:pt x="13987" y="5744"/>
                    <a:pt x="13989" y="5745"/>
                  </a:cubicBezTo>
                  <a:lnTo>
                    <a:pt x="13977" y="5781"/>
                  </a:lnTo>
                  <a:cubicBezTo>
                    <a:pt x="13989" y="5769"/>
                    <a:pt x="14001" y="5769"/>
                    <a:pt x="14025" y="5769"/>
                  </a:cubicBezTo>
                  <a:cubicBezTo>
                    <a:pt x="14025" y="5757"/>
                    <a:pt x="14013" y="5745"/>
                    <a:pt x="14013" y="5721"/>
                  </a:cubicBezTo>
                  <a:cubicBezTo>
                    <a:pt x="14022" y="5721"/>
                    <a:pt x="14024" y="5696"/>
                    <a:pt x="14029" y="5696"/>
                  </a:cubicBezTo>
                  <a:cubicBezTo>
                    <a:pt x="14031" y="5696"/>
                    <a:pt x="14034" y="5700"/>
                    <a:pt x="14037" y="5709"/>
                  </a:cubicBezTo>
                  <a:lnTo>
                    <a:pt x="14037" y="5745"/>
                  </a:lnTo>
                  <a:cubicBezTo>
                    <a:pt x="14046" y="5718"/>
                    <a:pt x="14041" y="5705"/>
                    <a:pt x="14049" y="5705"/>
                  </a:cubicBezTo>
                  <a:cubicBezTo>
                    <a:pt x="14051" y="5705"/>
                    <a:pt x="14055" y="5706"/>
                    <a:pt x="14061" y="5709"/>
                  </a:cubicBezTo>
                  <a:cubicBezTo>
                    <a:pt x="14061" y="5709"/>
                    <a:pt x="14073" y="5721"/>
                    <a:pt x="14073" y="5721"/>
                  </a:cubicBezTo>
                  <a:cubicBezTo>
                    <a:pt x="14073" y="5702"/>
                    <a:pt x="14078" y="5696"/>
                    <a:pt x="14087" y="5696"/>
                  </a:cubicBezTo>
                  <a:cubicBezTo>
                    <a:pt x="14099" y="5696"/>
                    <a:pt x="14118" y="5709"/>
                    <a:pt x="14132" y="5709"/>
                  </a:cubicBezTo>
                  <a:cubicBezTo>
                    <a:pt x="14132" y="5700"/>
                    <a:pt x="14132" y="5682"/>
                    <a:pt x="14138" y="5682"/>
                  </a:cubicBezTo>
                  <a:cubicBezTo>
                    <a:pt x="14140" y="5682"/>
                    <a:pt x="14142" y="5683"/>
                    <a:pt x="14144" y="5685"/>
                  </a:cubicBezTo>
                  <a:cubicBezTo>
                    <a:pt x="14120" y="5662"/>
                    <a:pt x="14120" y="5650"/>
                    <a:pt x="14120" y="5626"/>
                  </a:cubicBezTo>
                  <a:lnTo>
                    <a:pt x="14120" y="5626"/>
                  </a:lnTo>
                  <a:cubicBezTo>
                    <a:pt x="14124" y="5634"/>
                    <a:pt x="14127" y="5637"/>
                    <a:pt x="14130" y="5637"/>
                  </a:cubicBezTo>
                  <a:cubicBezTo>
                    <a:pt x="14140" y="5637"/>
                    <a:pt x="14139" y="5575"/>
                    <a:pt x="14159" y="5575"/>
                  </a:cubicBezTo>
                  <a:cubicBezTo>
                    <a:pt x="14162" y="5575"/>
                    <a:pt x="14165" y="5576"/>
                    <a:pt x="14168" y="5578"/>
                  </a:cubicBezTo>
                  <a:cubicBezTo>
                    <a:pt x="14168" y="5595"/>
                    <a:pt x="14168" y="5612"/>
                    <a:pt x="14164" y="5612"/>
                  </a:cubicBezTo>
                  <a:cubicBezTo>
                    <a:pt x="14162" y="5612"/>
                    <a:pt x="14159" y="5609"/>
                    <a:pt x="14156" y="5602"/>
                  </a:cubicBezTo>
                  <a:lnTo>
                    <a:pt x="14156" y="5602"/>
                  </a:lnTo>
                  <a:cubicBezTo>
                    <a:pt x="14156" y="5655"/>
                    <a:pt x="14166" y="5699"/>
                    <a:pt x="14150" y="5734"/>
                  </a:cubicBezTo>
                  <a:lnTo>
                    <a:pt x="14150" y="5734"/>
                  </a:lnTo>
                  <a:cubicBezTo>
                    <a:pt x="14155" y="5725"/>
                    <a:pt x="14160" y="5720"/>
                    <a:pt x="14163" y="5720"/>
                  </a:cubicBezTo>
                  <a:cubicBezTo>
                    <a:pt x="14166" y="5720"/>
                    <a:pt x="14168" y="5724"/>
                    <a:pt x="14168" y="5733"/>
                  </a:cubicBezTo>
                  <a:lnTo>
                    <a:pt x="14168" y="5685"/>
                  </a:lnTo>
                  <a:lnTo>
                    <a:pt x="14180" y="5685"/>
                  </a:lnTo>
                  <a:cubicBezTo>
                    <a:pt x="14180" y="5650"/>
                    <a:pt x="14156" y="5638"/>
                    <a:pt x="14168" y="5614"/>
                  </a:cubicBezTo>
                  <a:cubicBezTo>
                    <a:pt x="14171" y="5611"/>
                    <a:pt x="14174" y="5609"/>
                    <a:pt x="14177" y="5609"/>
                  </a:cubicBezTo>
                  <a:cubicBezTo>
                    <a:pt x="14189" y="5609"/>
                    <a:pt x="14191" y="5643"/>
                    <a:pt x="14192" y="5643"/>
                  </a:cubicBezTo>
                  <a:cubicBezTo>
                    <a:pt x="14192" y="5643"/>
                    <a:pt x="14192" y="5641"/>
                    <a:pt x="14192" y="5638"/>
                  </a:cubicBezTo>
                  <a:cubicBezTo>
                    <a:pt x="14212" y="5617"/>
                    <a:pt x="14197" y="5588"/>
                    <a:pt x="14208" y="5588"/>
                  </a:cubicBezTo>
                  <a:cubicBezTo>
                    <a:pt x="14210" y="5588"/>
                    <a:pt x="14212" y="5589"/>
                    <a:pt x="14216" y="5590"/>
                  </a:cubicBezTo>
                  <a:cubicBezTo>
                    <a:pt x="14216" y="5599"/>
                    <a:pt x="14216" y="5607"/>
                    <a:pt x="14211" y="5607"/>
                  </a:cubicBezTo>
                  <a:cubicBezTo>
                    <a:pt x="14210" y="5607"/>
                    <a:pt x="14209" y="5606"/>
                    <a:pt x="14207" y="5605"/>
                  </a:cubicBezTo>
                  <a:lnTo>
                    <a:pt x="14207" y="5605"/>
                  </a:lnTo>
                  <a:cubicBezTo>
                    <a:pt x="14230" y="5623"/>
                    <a:pt x="14252" y="5593"/>
                    <a:pt x="14263" y="5650"/>
                  </a:cubicBezTo>
                  <a:cubicBezTo>
                    <a:pt x="14263" y="5657"/>
                    <a:pt x="14263" y="5668"/>
                    <a:pt x="14263" y="5674"/>
                  </a:cubicBezTo>
                  <a:lnTo>
                    <a:pt x="14251" y="5674"/>
                  </a:lnTo>
                  <a:cubicBezTo>
                    <a:pt x="14251" y="5687"/>
                    <a:pt x="14253" y="5691"/>
                    <a:pt x="14256" y="5691"/>
                  </a:cubicBezTo>
                  <a:cubicBezTo>
                    <a:pt x="14260" y="5691"/>
                    <a:pt x="14265" y="5684"/>
                    <a:pt x="14269" y="5684"/>
                  </a:cubicBezTo>
                  <a:cubicBezTo>
                    <a:pt x="14270" y="5684"/>
                    <a:pt x="14272" y="5685"/>
                    <a:pt x="14273" y="5688"/>
                  </a:cubicBezTo>
                  <a:lnTo>
                    <a:pt x="14273" y="5688"/>
                  </a:lnTo>
                  <a:cubicBezTo>
                    <a:pt x="14275" y="5685"/>
                    <a:pt x="14278" y="5684"/>
                    <a:pt x="14282" y="5684"/>
                  </a:cubicBezTo>
                  <a:cubicBezTo>
                    <a:pt x="14287" y="5684"/>
                    <a:pt x="14294" y="5685"/>
                    <a:pt x="14299" y="5685"/>
                  </a:cubicBezTo>
                  <a:lnTo>
                    <a:pt x="14299" y="5650"/>
                  </a:lnTo>
                  <a:cubicBezTo>
                    <a:pt x="14302" y="5621"/>
                    <a:pt x="14303" y="5610"/>
                    <a:pt x="14304" y="5610"/>
                  </a:cubicBezTo>
                  <a:cubicBezTo>
                    <a:pt x="14308" y="5610"/>
                    <a:pt x="14307" y="5710"/>
                    <a:pt x="14331" y="5710"/>
                  </a:cubicBezTo>
                  <a:cubicBezTo>
                    <a:pt x="14332" y="5710"/>
                    <a:pt x="14334" y="5710"/>
                    <a:pt x="14335" y="5709"/>
                  </a:cubicBezTo>
                  <a:cubicBezTo>
                    <a:pt x="14358" y="5674"/>
                    <a:pt x="14323" y="5697"/>
                    <a:pt x="14335" y="5662"/>
                  </a:cubicBezTo>
                  <a:lnTo>
                    <a:pt x="14335" y="5662"/>
                  </a:lnTo>
                  <a:cubicBezTo>
                    <a:pt x="14344" y="5671"/>
                    <a:pt x="14354" y="5689"/>
                    <a:pt x="14370" y="5689"/>
                  </a:cubicBezTo>
                  <a:cubicBezTo>
                    <a:pt x="14374" y="5689"/>
                    <a:pt x="14378" y="5688"/>
                    <a:pt x="14382" y="5685"/>
                  </a:cubicBezTo>
                  <a:cubicBezTo>
                    <a:pt x="14394" y="5697"/>
                    <a:pt x="14406" y="5721"/>
                    <a:pt x="14406" y="5757"/>
                  </a:cubicBezTo>
                  <a:cubicBezTo>
                    <a:pt x="14410" y="5750"/>
                    <a:pt x="14415" y="5748"/>
                    <a:pt x="14421" y="5748"/>
                  </a:cubicBezTo>
                  <a:cubicBezTo>
                    <a:pt x="14428" y="5748"/>
                    <a:pt x="14435" y="5750"/>
                    <a:pt x="14441" y="5750"/>
                  </a:cubicBezTo>
                  <a:cubicBezTo>
                    <a:pt x="14448" y="5750"/>
                    <a:pt x="14454" y="5747"/>
                    <a:pt x="14454" y="5733"/>
                  </a:cubicBezTo>
                  <a:cubicBezTo>
                    <a:pt x="14449" y="5726"/>
                    <a:pt x="14446" y="5724"/>
                    <a:pt x="14443" y="5724"/>
                  </a:cubicBezTo>
                  <a:cubicBezTo>
                    <a:pt x="14436" y="5724"/>
                    <a:pt x="14435" y="5743"/>
                    <a:pt x="14427" y="5743"/>
                  </a:cubicBezTo>
                  <a:cubicBezTo>
                    <a:pt x="14422" y="5743"/>
                    <a:pt x="14416" y="5738"/>
                    <a:pt x="14406" y="5721"/>
                  </a:cubicBezTo>
                  <a:lnTo>
                    <a:pt x="14406" y="5685"/>
                  </a:lnTo>
                  <a:cubicBezTo>
                    <a:pt x="14425" y="5685"/>
                    <a:pt x="14437" y="5670"/>
                    <a:pt x="14453" y="5670"/>
                  </a:cubicBezTo>
                  <a:cubicBezTo>
                    <a:pt x="14457" y="5670"/>
                    <a:pt x="14461" y="5671"/>
                    <a:pt x="14466" y="5674"/>
                  </a:cubicBezTo>
                  <a:cubicBezTo>
                    <a:pt x="14454" y="5662"/>
                    <a:pt x="14454" y="5650"/>
                    <a:pt x="14454" y="5638"/>
                  </a:cubicBezTo>
                  <a:cubicBezTo>
                    <a:pt x="14475" y="5627"/>
                    <a:pt x="14477" y="5588"/>
                    <a:pt x="14494" y="5588"/>
                  </a:cubicBezTo>
                  <a:cubicBezTo>
                    <a:pt x="14496" y="5588"/>
                    <a:pt x="14499" y="5589"/>
                    <a:pt x="14501" y="5590"/>
                  </a:cubicBezTo>
                  <a:cubicBezTo>
                    <a:pt x="14513" y="5626"/>
                    <a:pt x="14501" y="5626"/>
                    <a:pt x="14489" y="5626"/>
                  </a:cubicBezTo>
                  <a:cubicBezTo>
                    <a:pt x="14498" y="5635"/>
                    <a:pt x="14502" y="5637"/>
                    <a:pt x="14505" y="5637"/>
                  </a:cubicBezTo>
                  <a:cubicBezTo>
                    <a:pt x="14509" y="5637"/>
                    <a:pt x="14512" y="5634"/>
                    <a:pt x="14519" y="5634"/>
                  </a:cubicBezTo>
                  <a:cubicBezTo>
                    <a:pt x="14523" y="5634"/>
                    <a:pt x="14529" y="5635"/>
                    <a:pt x="14537" y="5638"/>
                  </a:cubicBezTo>
                  <a:cubicBezTo>
                    <a:pt x="14537" y="5656"/>
                    <a:pt x="14531" y="5656"/>
                    <a:pt x="14525" y="5656"/>
                  </a:cubicBezTo>
                  <a:cubicBezTo>
                    <a:pt x="14519" y="5656"/>
                    <a:pt x="14513" y="5656"/>
                    <a:pt x="14513" y="5674"/>
                  </a:cubicBezTo>
                  <a:lnTo>
                    <a:pt x="14547" y="5651"/>
                  </a:lnTo>
                  <a:lnTo>
                    <a:pt x="14547" y="5651"/>
                  </a:lnTo>
                  <a:cubicBezTo>
                    <a:pt x="14547" y="5654"/>
                    <a:pt x="14548" y="5658"/>
                    <a:pt x="14549" y="5662"/>
                  </a:cubicBezTo>
                  <a:lnTo>
                    <a:pt x="14549" y="5650"/>
                  </a:lnTo>
                  <a:lnTo>
                    <a:pt x="14547" y="5651"/>
                  </a:lnTo>
                  <a:lnTo>
                    <a:pt x="14547" y="5651"/>
                  </a:lnTo>
                  <a:cubicBezTo>
                    <a:pt x="14545" y="5638"/>
                    <a:pt x="14547" y="5634"/>
                    <a:pt x="14551" y="5634"/>
                  </a:cubicBezTo>
                  <a:cubicBezTo>
                    <a:pt x="14557" y="5634"/>
                    <a:pt x="14568" y="5644"/>
                    <a:pt x="14576" y="5644"/>
                  </a:cubicBezTo>
                  <a:cubicBezTo>
                    <a:pt x="14579" y="5644"/>
                    <a:pt x="14582" y="5642"/>
                    <a:pt x="14585" y="5638"/>
                  </a:cubicBezTo>
                  <a:cubicBezTo>
                    <a:pt x="14620" y="5638"/>
                    <a:pt x="14620" y="5566"/>
                    <a:pt x="14632" y="5519"/>
                  </a:cubicBezTo>
                  <a:cubicBezTo>
                    <a:pt x="14644" y="5531"/>
                    <a:pt x="14644" y="5543"/>
                    <a:pt x="14644" y="5554"/>
                  </a:cubicBezTo>
                  <a:cubicBezTo>
                    <a:pt x="14640" y="5547"/>
                    <a:pt x="14638" y="5544"/>
                    <a:pt x="14636" y="5544"/>
                  </a:cubicBezTo>
                  <a:cubicBezTo>
                    <a:pt x="14632" y="5544"/>
                    <a:pt x="14632" y="5558"/>
                    <a:pt x="14632" y="5566"/>
                  </a:cubicBezTo>
                  <a:cubicBezTo>
                    <a:pt x="14633" y="5565"/>
                    <a:pt x="14634" y="5565"/>
                    <a:pt x="14636" y="5565"/>
                  </a:cubicBezTo>
                  <a:cubicBezTo>
                    <a:pt x="14648" y="5565"/>
                    <a:pt x="14668" y="5616"/>
                    <a:pt x="14668" y="5638"/>
                  </a:cubicBezTo>
                  <a:cubicBezTo>
                    <a:pt x="14692" y="5614"/>
                    <a:pt x="14656" y="5614"/>
                    <a:pt x="14668" y="5590"/>
                  </a:cubicBezTo>
                  <a:lnTo>
                    <a:pt x="14692" y="5590"/>
                  </a:lnTo>
                  <a:cubicBezTo>
                    <a:pt x="14692" y="5566"/>
                    <a:pt x="14680" y="5554"/>
                    <a:pt x="14692" y="5531"/>
                  </a:cubicBezTo>
                  <a:lnTo>
                    <a:pt x="14728" y="5531"/>
                  </a:lnTo>
                  <a:cubicBezTo>
                    <a:pt x="14728" y="5543"/>
                    <a:pt x="14739" y="5566"/>
                    <a:pt x="14728" y="5566"/>
                  </a:cubicBezTo>
                  <a:cubicBezTo>
                    <a:pt x="14732" y="5571"/>
                    <a:pt x="14737" y="5574"/>
                    <a:pt x="14741" y="5574"/>
                  </a:cubicBezTo>
                  <a:cubicBezTo>
                    <a:pt x="14747" y="5574"/>
                    <a:pt x="14751" y="5568"/>
                    <a:pt x="14751" y="5554"/>
                  </a:cubicBezTo>
                  <a:cubicBezTo>
                    <a:pt x="14728" y="5531"/>
                    <a:pt x="14775" y="5531"/>
                    <a:pt x="14751" y="5483"/>
                  </a:cubicBezTo>
                  <a:lnTo>
                    <a:pt x="14751" y="5483"/>
                  </a:lnTo>
                  <a:lnTo>
                    <a:pt x="14775" y="5507"/>
                  </a:lnTo>
                  <a:cubicBezTo>
                    <a:pt x="14775" y="5507"/>
                    <a:pt x="14775" y="5522"/>
                    <a:pt x="14769" y="5522"/>
                  </a:cubicBezTo>
                  <a:cubicBezTo>
                    <a:pt x="14768" y="5522"/>
                    <a:pt x="14766" y="5521"/>
                    <a:pt x="14763" y="5519"/>
                  </a:cubicBezTo>
                  <a:lnTo>
                    <a:pt x="14763" y="5519"/>
                  </a:lnTo>
                  <a:cubicBezTo>
                    <a:pt x="14767" y="5532"/>
                    <a:pt x="14769" y="5537"/>
                    <a:pt x="14771" y="5537"/>
                  </a:cubicBezTo>
                  <a:cubicBezTo>
                    <a:pt x="14776" y="5537"/>
                    <a:pt x="14779" y="5507"/>
                    <a:pt x="14787" y="5507"/>
                  </a:cubicBezTo>
                  <a:cubicBezTo>
                    <a:pt x="14799" y="5507"/>
                    <a:pt x="14811" y="5507"/>
                    <a:pt x="14811" y="5531"/>
                  </a:cubicBezTo>
                  <a:cubicBezTo>
                    <a:pt x="14816" y="5526"/>
                    <a:pt x="14821" y="5523"/>
                    <a:pt x="14826" y="5523"/>
                  </a:cubicBezTo>
                  <a:cubicBezTo>
                    <a:pt x="14833" y="5523"/>
                    <a:pt x="14840" y="5529"/>
                    <a:pt x="14847" y="5543"/>
                  </a:cubicBezTo>
                  <a:cubicBezTo>
                    <a:pt x="14847" y="5531"/>
                    <a:pt x="14835" y="5519"/>
                    <a:pt x="14835" y="5507"/>
                  </a:cubicBezTo>
                  <a:lnTo>
                    <a:pt x="14870" y="5507"/>
                  </a:lnTo>
                  <a:cubicBezTo>
                    <a:pt x="14870" y="5531"/>
                    <a:pt x="14882" y="5590"/>
                    <a:pt x="14882" y="5602"/>
                  </a:cubicBezTo>
                  <a:cubicBezTo>
                    <a:pt x="14894" y="5578"/>
                    <a:pt x="14870" y="5531"/>
                    <a:pt x="14894" y="5531"/>
                  </a:cubicBezTo>
                  <a:cubicBezTo>
                    <a:pt x="14894" y="5578"/>
                    <a:pt x="14918" y="5566"/>
                    <a:pt x="14918" y="5614"/>
                  </a:cubicBezTo>
                  <a:cubicBezTo>
                    <a:pt x="14926" y="5637"/>
                    <a:pt x="14938" y="5645"/>
                    <a:pt x="14949" y="5645"/>
                  </a:cubicBezTo>
                  <a:cubicBezTo>
                    <a:pt x="14955" y="5645"/>
                    <a:pt x="14961" y="5642"/>
                    <a:pt x="14966" y="5638"/>
                  </a:cubicBezTo>
                  <a:cubicBezTo>
                    <a:pt x="14978" y="5602"/>
                    <a:pt x="14954" y="5614"/>
                    <a:pt x="14942" y="5578"/>
                  </a:cubicBezTo>
                  <a:cubicBezTo>
                    <a:pt x="14987" y="5556"/>
                    <a:pt x="14979" y="5470"/>
                    <a:pt x="15007" y="5470"/>
                  </a:cubicBezTo>
                  <a:cubicBezTo>
                    <a:pt x="15009" y="5470"/>
                    <a:pt x="15011" y="5470"/>
                    <a:pt x="15013" y="5471"/>
                  </a:cubicBezTo>
                  <a:lnTo>
                    <a:pt x="15001" y="5459"/>
                  </a:lnTo>
                  <a:cubicBezTo>
                    <a:pt x="15013" y="5435"/>
                    <a:pt x="15013" y="5435"/>
                    <a:pt x="15025" y="5412"/>
                  </a:cubicBezTo>
                  <a:cubicBezTo>
                    <a:pt x="15025" y="5456"/>
                    <a:pt x="15056" y="5520"/>
                    <a:pt x="15089" y="5520"/>
                  </a:cubicBezTo>
                  <a:cubicBezTo>
                    <a:pt x="15091" y="5520"/>
                    <a:pt x="15094" y="5520"/>
                    <a:pt x="15097" y="5519"/>
                  </a:cubicBezTo>
                  <a:cubicBezTo>
                    <a:pt x="15097" y="5495"/>
                    <a:pt x="15073" y="5471"/>
                    <a:pt x="15073" y="5435"/>
                  </a:cubicBezTo>
                  <a:lnTo>
                    <a:pt x="15085" y="5424"/>
                  </a:lnTo>
                  <a:cubicBezTo>
                    <a:pt x="15097" y="5435"/>
                    <a:pt x="15085" y="5435"/>
                    <a:pt x="15085" y="5447"/>
                  </a:cubicBezTo>
                  <a:cubicBezTo>
                    <a:pt x="15088" y="5444"/>
                    <a:pt x="15092" y="5442"/>
                    <a:pt x="15095" y="5442"/>
                  </a:cubicBezTo>
                  <a:cubicBezTo>
                    <a:pt x="15109" y="5442"/>
                    <a:pt x="15121" y="5464"/>
                    <a:pt x="15128" y="5464"/>
                  </a:cubicBezTo>
                  <a:cubicBezTo>
                    <a:pt x="15131" y="5464"/>
                    <a:pt x="15132" y="5460"/>
                    <a:pt x="15132" y="5447"/>
                  </a:cubicBezTo>
                  <a:lnTo>
                    <a:pt x="15145" y="5478"/>
                  </a:lnTo>
                  <a:lnTo>
                    <a:pt x="15145" y="5478"/>
                  </a:lnTo>
                  <a:cubicBezTo>
                    <a:pt x="15148" y="5457"/>
                    <a:pt x="15168" y="5446"/>
                    <a:pt x="15168" y="5435"/>
                  </a:cubicBezTo>
                  <a:cubicBezTo>
                    <a:pt x="15175" y="5428"/>
                    <a:pt x="15181" y="5426"/>
                    <a:pt x="15186" y="5426"/>
                  </a:cubicBezTo>
                  <a:cubicBezTo>
                    <a:pt x="15199" y="5426"/>
                    <a:pt x="15207" y="5442"/>
                    <a:pt x="15216" y="5459"/>
                  </a:cubicBezTo>
                  <a:cubicBezTo>
                    <a:pt x="15204" y="5435"/>
                    <a:pt x="15192" y="5400"/>
                    <a:pt x="15216" y="5388"/>
                  </a:cubicBezTo>
                  <a:cubicBezTo>
                    <a:pt x="15216" y="5459"/>
                    <a:pt x="15251" y="5412"/>
                    <a:pt x="15251" y="5447"/>
                  </a:cubicBezTo>
                  <a:cubicBezTo>
                    <a:pt x="15258" y="5447"/>
                    <a:pt x="15265" y="5455"/>
                    <a:pt x="15270" y="5455"/>
                  </a:cubicBezTo>
                  <a:cubicBezTo>
                    <a:pt x="15273" y="5455"/>
                    <a:pt x="15275" y="5451"/>
                    <a:pt x="15275" y="5435"/>
                  </a:cubicBezTo>
                  <a:lnTo>
                    <a:pt x="15275" y="5483"/>
                  </a:lnTo>
                  <a:cubicBezTo>
                    <a:pt x="15275" y="5424"/>
                    <a:pt x="15299" y="5424"/>
                    <a:pt x="15311" y="5412"/>
                  </a:cubicBezTo>
                  <a:cubicBezTo>
                    <a:pt x="15315" y="5443"/>
                    <a:pt x="15320" y="5449"/>
                    <a:pt x="15324" y="5449"/>
                  </a:cubicBezTo>
                  <a:cubicBezTo>
                    <a:pt x="15327" y="5449"/>
                    <a:pt x="15330" y="5446"/>
                    <a:pt x="15333" y="5446"/>
                  </a:cubicBezTo>
                  <a:cubicBezTo>
                    <a:pt x="15338" y="5446"/>
                    <a:pt x="15342" y="5452"/>
                    <a:pt x="15347" y="5483"/>
                  </a:cubicBezTo>
                  <a:cubicBezTo>
                    <a:pt x="15347" y="5412"/>
                    <a:pt x="15382" y="5447"/>
                    <a:pt x="15382" y="5400"/>
                  </a:cubicBezTo>
                  <a:cubicBezTo>
                    <a:pt x="15394" y="5400"/>
                    <a:pt x="15406" y="5447"/>
                    <a:pt x="15406" y="5471"/>
                  </a:cubicBezTo>
                  <a:lnTo>
                    <a:pt x="15406" y="5447"/>
                  </a:lnTo>
                  <a:cubicBezTo>
                    <a:pt x="15418" y="5471"/>
                    <a:pt x="15454" y="5471"/>
                    <a:pt x="15466" y="5495"/>
                  </a:cubicBezTo>
                  <a:lnTo>
                    <a:pt x="15478" y="5435"/>
                  </a:lnTo>
                  <a:lnTo>
                    <a:pt x="15490" y="5459"/>
                  </a:lnTo>
                  <a:cubicBezTo>
                    <a:pt x="15490" y="5447"/>
                    <a:pt x="15501" y="5435"/>
                    <a:pt x="15490" y="5424"/>
                  </a:cubicBezTo>
                  <a:lnTo>
                    <a:pt x="15501" y="5424"/>
                  </a:lnTo>
                  <a:cubicBezTo>
                    <a:pt x="15495" y="5394"/>
                    <a:pt x="15498" y="5391"/>
                    <a:pt x="15504" y="5391"/>
                  </a:cubicBezTo>
                  <a:cubicBezTo>
                    <a:pt x="15506" y="5391"/>
                    <a:pt x="15508" y="5391"/>
                    <a:pt x="15509" y="5391"/>
                  </a:cubicBezTo>
                  <a:cubicBezTo>
                    <a:pt x="15515" y="5391"/>
                    <a:pt x="15521" y="5389"/>
                    <a:pt x="15525" y="5376"/>
                  </a:cubicBezTo>
                  <a:cubicBezTo>
                    <a:pt x="15525" y="5388"/>
                    <a:pt x="15525" y="5400"/>
                    <a:pt x="15525" y="5412"/>
                  </a:cubicBezTo>
                  <a:cubicBezTo>
                    <a:pt x="15537" y="5412"/>
                    <a:pt x="15537" y="5447"/>
                    <a:pt x="15537" y="5459"/>
                  </a:cubicBezTo>
                  <a:cubicBezTo>
                    <a:pt x="15537" y="5447"/>
                    <a:pt x="15561" y="5352"/>
                    <a:pt x="15537" y="5328"/>
                  </a:cubicBezTo>
                  <a:cubicBezTo>
                    <a:pt x="15537" y="5311"/>
                    <a:pt x="15544" y="5300"/>
                    <a:pt x="15547" y="5300"/>
                  </a:cubicBezTo>
                  <a:cubicBezTo>
                    <a:pt x="15548" y="5300"/>
                    <a:pt x="15549" y="5301"/>
                    <a:pt x="15549" y="5304"/>
                  </a:cubicBezTo>
                  <a:lnTo>
                    <a:pt x="15561" y="5352"/>
                  </a:lnTo>
                  <a:lnTo>
                    <a:pt x="15573" y="5293"/>
                  </a:lnTo>
                  <a:cubicBezTo>
                    <a:pt x="15585" y="5293"/>
                    <a:pt x="15585" y="5316"/>
                    <a:pt x="15597" y="5328"/>
                  </a:cubicBezTo>
                  <a:cubicBezTo>
                    <a:pt x="15585" y="5328"/>
                    <a:pt x="15585" y="5424"/>
                    <a:pt x="15609" y="5424"/>
                  </a:cubicBezTo>
                  <a:cubicBezTo>
                    <a:pt x="15597" y="5435"/>
                    <a:pt x="15597" y="5459"/>
                    <a:pt x="15585" y="5471"/>
                  </a:cubicBezTo>
                  <a:cubicBezTo>
                    <a:pt x="15597" y="5483"/>
                    <a:pt x="15597" y="5483"/>
                    <a:pt x="15585" y="5507"/>
                  </a:cubicBezTo>
                  <a:cubicBezTo>
                    <a:pt x="15609" y="5483"/>
                    <a:pt x="15597" y="5471"/>
                    <a:pt x="15609" y="5459"/>
                  </a:cubicBezTo>
                  <a:cubicBezTo>
                    <a:pt x="15620" y="5507"/>
                    <a:pt x="15620" y="5531"/>
                    <a:pt x="15644" y="5543"/>
                  </a:cubicBezTo>
                  <a:lnTo>
                    <a:pt x="15620" y="5507"/>
                  </a:lnTo>
                  <a:cubicBezTo>
                    <a:pt x="15620" y="5507"/>
                    <a:pt x="15620" y="5495"/>
                    <a:pt x="15632" y="5495"/>
                  </a:cubicBezTo>
                  <a:cubicBezTo>
                    <a:pt x="15620" y="5495"/>
                    <a:pt x="15620" y="5483"/>
                    <a:pt x="15620" y="5459"/>
                  </a:cubicBezTo>
                  <a:cubicBezTo>
                    <a:pt x="15620" y="5459"/>
                    <a:pt x="15628" y="5424"/>
                    <a:pt x="15636" y="5424"/>
                  </a:cubicBezTo>
                  <a:cubicBezTo>
                    <a:pt x="15639" y="5424"/>
                    <a:pt x="15642" y="5427"/>
                    <a:pt x="15644" y="5435"/>
                  </a:cubicBezTo>
                  <a:cubicBezTo>
                    <a:pt x="15620" y="5364"/>
                    <a:pt x="15680" y="5376"/>
                    <a:pt x="15656" y="5328"/>
                  </a:cubicBezTo>
                  <a:cubicBezTo>
                    <a:pt x="15656" y="5323"/>
                    <a:pt x="15660" y="5320"/>
                    <a:pt x="15665" y="5320"/>
                  </a:cubicBezTo>
                  <a:cubicBezTo>
                    <a:pt x="15672" y="5320"/>
                    <a:pt x="15680" y="5326"/>
                    <a:pt x="15680" y="5340"/>
                  </a:cubicBezTo>
                  <a:cubicBezTo>
                    <a:pt x="15668" y="5364"/>
                    <a:pt x="15680" y="5376"/>
                    <a:pt x="15692" y="5400"/>
                  </a:cubicBezTo>
                  <a:cubicBezTo>
                    <a:pt x="15692" y="5388"/>
                    <a:pt x="15680" y="5376"/>
                    <a:pt x="15692" y="5376"/>
                  </a:cubicBezTo>
                  <a:cubicBezTo>
                    <a:pt x="15692" y="5374"/>
                    <a:pt x="15692" y="5373"/>
                    <a:pt x="15693" y="5373"/>
                  </a:cubicBezTo>
                  <a:cubicBezTo>
                    <a:pt x="15695" y="5373"/>
                    <a:pt x="15705" y="5401"/>
                    <a:pt x="15716" y="5412"/>
                  </a:cubicBezTo>
                  <a:lnTo>
                    <a:pt x="15704" y="5424"/>
                  </a:lnTo>
                  <a:lnTo>
                    <a:pt x="15728" y="5435"/>
                  </a:lnTo>
                  <a:cubicBezTo>
                    <a:pt x="15728" y="5412"/>
                    <a:pt x="15704" y="5400"/>
                    <a:pt x="15728" y="5388"/>
                  </a:cubicBezTo>
                  <a:cubicBezTo>
                    <a:pt x="15728" y="5394"/>
                    <a:pt x="15731" y="5394"/>
                    <a:pt x="15734" y="5394"/>
                  </a:cubicBezTo>
                  <a:cubicBezTo>
                    <a:pt x="15737" y="5394"/>
                    <a:pt x="15740" y="5394"/>
                    <a:pt x="15740" y="5400"/>
                  </a:cubicBezTo>
                  <a:cubicBezTo>
                    <a:pt x="15740" y="5435"/>
                    <a:pt x="15740" y="5483"/>
                    <a:pt x="15728" y="5483"/>
                  </a:cubicBezTo>
                  <a:cubicBezTo>
                    <a:pt x="15740" y="5483"/>
                    <a:pt x="15775" y="5471"/>
                    <a:pt x="15763" y="5435"/>
                  </a:cubicBezTo>
                  <a:lnTo>
                    <a:pt x="15775" y="5435"/>
                  </a:lnTo>
                  <a:cubicBezTo>
                    <a:pt x="15763" y="5412"/>
                    <a:pt x="15740" y="5376"/>
                    <a:pt x="15763" y="5376"/>
                  </a:cubicBezTo>
                  <a:lnTo>
                    <a:pt x="15787" y="5340"/>
                  </a:lnTo>
                  <a:lnTo>
                    <a:pt x="15787" y="5364"/>
                  </a:lnTo>
                  <a:cubicBezTo>
                    <a:pt x="15787" y="5356"/>
                    <a:pt x="15787" y="5347"/>
                    <a:pt x="15791" y="5347"/>
                  </a:cubicBezTo>
                  <a:cubicBezTo>
                    <a:pt x="15793" y="5347"/>
                    <a:pt x="15796" y="5349"/>
                    <a:pt x="15799" y="5352"/>
                  </a:cubicBezTo>
                  <a:cubicBezTo>
                    <a:pt x="15799" y="5364"/>
                    <a:pt x="15811" y="5364"/>
                    <a:pt x="15811" y="5388"/>
                  </a:cubicBezTo>
                  <a:cubicBezTo>
                    <a:pt x="15823" y="5376"/>
                    <a:pt x="15823" y="5352"/>
                    <a:pt x="15823" y="5340"/>
                  </a:cubicBezTo>
                  <a:cubicBezTo>
                    <a:pt x="15835" y="5340"/>
                    <a:pt x="15847" y="5352"/>
                    <a:pt x="15835" y="5376"/>
                  </a:cubicBezTo>
                  <a:cubicBezTo>
                    <a:pt x="15847" y="5388"/>
                    <a:pt x="15882" y="5376"/>
                    <a:pt x="15894" y="5400"/>
                  </a:cubicBezTo>
                  <a:cubicBezTo>
                    <a:pt x="15906" y="5376"/>
                    <a:pt x="15882" y="5388"/>
                    <a:pt x="15894" y="5364"/>
                  </a:cubicBezTo>
                  <a:lnTo>
                    <a:pt x="15894" y="5364"/>
                  </a:lnTo>
                  <a:cubicBezTo>
                    <a:pt x="15904" y="5393"/>
                    <a:pt x="15918" y="5402"/>
                    <a:pt x="15932" y="5402"/>
                  </a:cubicBezTo>
                  <a:cubicBezTo>
                    <a:pt x="15953" y="5402"/>
                    <a:pt x="15975" y="5383"/>
                    <a:pt x="15990" y="5376"/>
                  </a:cubicBezTo>
                  <a:cubicBezTo>
                    <a:pt x="15978" y="5304"/>
                    <a:pt x="16001" y="5364"/>
                    <a:pt x="16001" y="5304"/>
                  </a:cubicBezTo>
                  <a:cubicBezTo>
                    <a:pt x="16001" y="5328"/>
                    <a:pt x="16037" y="5352"/>
                    <a:pt x="16013" y="5376"/>
                  </a:cubicBezTo>
                  <a:lnTo>
                    <a:pt x="16025" y="5364"/>
                  </a:lnTo>
                  <a:lnTo>
                    <a:pt x="16025" y="5364"/>
                  </a:lnTo>
                  <a:cubicBezTo>
                    <a:pt x="16037" y="5412"/>
                    <a:pt x="16001" y="5400"/>
                    <a:pt x="16013" y="5459"/>
                  </a:cubicBezTo>
                  <a:cubicBezTo>
                    <a:pt x="16034" y="5449"/>
                    <a:pt x="16045" y="5395"/>
                    <a:pt x="16063" y="5395"/>
                  </a:cubicBezTo>
                  <a:cubicBezTo>
                    <a:pt x="16066" y="5395"/>
                    <a:pt x="16070" y="5396"/>
                    <a:pt x="16073" y="5400"/>
                  </a:cubicBezTo>
                  <a:cubicBezTo>
                    <a:pt x="16070" y="5413"/>
                    <a:pt x="16069" y="5417"/>
                    <a:pt x="16070" y="5417"/>
                  </a:cubicBezTo>
                  <a:cubicBezTo>
                    <a:pt x="16071" y="5417"/>
                    <a:pt x="16076" y="5410"/>
                    <a:pt x="16079" y="5410"/>
                  </a:cubicBezTo>
                  <a:cubicBezTo>
                    <a:pt x="16082" y="5410"/>
                    <a:pt x="16085" y="5416"/>
                    <a:pt x="16085" y="5435"/>
                  </a:cubicBezTo>
                  <a:cubicBezTo>
                    <a:pt x="16079" y="5447"/>
                    <a:pt x="16076" y="5450"/>
                    <a:pt x="16073" y="5450"/>
                  </a:cubicBezTo>
                  <a:cubicBezTo>
                    <a:pt x="16070" y="5450"/>
                    <a:pt x="16067" y="5447"/>
                    <a:pt x="16061" y="5447"/>
                  </a:cubicBezTo>
                  <a:lnTo>
                    <a:pt x="16073" y="5459"/>
                  </a:lnTo>
                  <a:cubicBezTo>
                    <a:pt x="16076" y="5460"/>
                    <a:pt x="16078" y="5461"/>
                    <a:pt x="16080" y="5461"/>
                  </a:cubicBezTo>
                  <a:cubicBezTo>
                    <a:pt x="16105" y="5461"/>
                    <a:pt x="16087" y="5397"/>
                    <a:pt x="16109" y="5364"/>
                  </a:cubicBezTo>
                  <a:cubicBezTo>
                    <a:pt x="16111" y="5363"/>
                    <a:pt x="16113" y="5362"/>
                    <a:pt x="16115" y="5362"/>
                  </a:cubicBezTo>
                  <a:cubicBezTo>
                    <a:pt x="16118" y="5362"/>
                    <a:pt x="16120" y="5363"/>
                    <a:pt x="16121" y="5366"/>
                  </a:cubicBezTo>
                  <a:lnTo>
                    <a:pt x="16121" y="5366"/>
                  </a:lnTo>
                  <a:cubicBezTo>
                    <a:pt x="16121" y="5361"/>
                    <a:pt x="16121" y="5356"/>
                    <a:pt x="16121" y="5352"/>
                  </a:cubicBezTo>
                  <a:lnTo>
                    <a:pt x="16121" y="5352"/>
                  </a:lnTo>
                  <a:cubicBezTo>
                    <a:pt x="16124" y="5371"/>
                    <a:pt x="16130" y="5378"/>
                    <a:pt x="16137" y="5378"/>
                  </a:cubicBezTo>
                  <a:cubicBezTo>
                    <a:pt x="16151" y="5378"/>
                    <a:pt x="16168" y="5345"/>
                    <a:pt x="16168" y="5328"/>
                  </a:cubicBezTo>
                  <a:cubicBezTo>
                    <a:pt x="16150" y="5298"/>
                    <a:pt x="16144" y="5298"/>
                    <a:pt x="16138" y="5298"/>
                  </a:cubicBezTo>
                  <a:cubicBezTo>
                    <a:pt x="16132" y="5298"/>
                    <a:pt x="16126" y="5298"/>
                    <a:pt x="16109" y="5269"/>
                  </a:cubicBezTo>
                  <a:cubicBezTo>
                    <a:pt x="16109" y="5279"/>
                    <a:pt x="16109" y="5322"/>
                    <a:pt x="16095" y="5322"/>
                  </a:cubicBezTo>
                  <a:cubicBezTo>
                    <a:pt x="16092" y="5322"/>
                    <a:pt x="16089" y="5320"/>
                    <a:pt x="16085" y="5316"/>
                  </a:cubicBezTo>
                  <a:cubicBezTo>
                    <a:pt x="16097" y="5293"/>
                    <a:pt x="16085" y="5293"/>
                    <a:pt x="16085" y="5281"/>
                  </a:cubicBezTo>
                  <a:cubicBezTo>
                    <a:pt x="16085" y="5304"/>
                    <a:pt x="16073" y="5293"/>
                    <a:pt x="16061" y="5304"/>
                  </a:cubicBezTo>
                  <a:cubicBezTo>
                    <a:pt x="16061" y="5281"/>
                    <a:pt x="16073" y="5233"/>
                    <a:pt x="16049" y="5221"/>
                  </a:cubicBezTo>
                  <a:lnTo>
                    <a:pt x="16049" y="5293"/>
                  </a:lnTo>
                  <a:cubicBezTo>
                    <a:pt x="16039" y="5282"/>
                    <a:pt x="16046" y="5254"/>
                    <a:pt x="16041" y="5254"/>
                  </a:cubicBezTo>
                  <a:cubicBezTo>
                    <a:pt x="16040" y="5254"/>
                    <a:pt x="16039" y="5255"/>
                    <a:pt x="16037" y="5257"/>
                  </a:cubicBezTo>
                  <a:cubicBezTo>
                    <a:pt x="16037" y="5221"/>
                    <a:pt x="16025" y="5209"/>
                    <a:pt x="16049" y="5185"/>
                  </a:cubicBezTo>
                  <a:cubicBezTo>
                    <a:pt x="16044" y="5172"/>
                    <a:pt x="16039" y="5166"/>
                    <a:pt x="16034" y="5166"/>
                  </a:cubicBezTo>
                  <a:cubicBezTo>
                    <a:pt x="16019" y="5166"/>
                    <a:pt x="16008" y="5229"/>
                    <a:pt x="15990" y="5257"/>
                  </a:cubicBezTo>
                  <a:cubicBezTo>
                    <a:pt x="15990" y="5245"/>
                    <a:pt x="15990" y="5233"/>
                    <a:pt x="15990" y="5233"/>
                  </a:cubicBezTo>
                  <a:cubicBezTo>
                    <a:pt x="15990" y="5257"/>
                    <a:pt x="15978" y="5257"/>
                    <a:pt x="15978" y="5257"/>
                  </a:cubicBezTo>
                  <a:cubicBezTo>
                    <a:pt x="15954" y="5245"/>
                    <a:pt x="15990" y="5221"/>
                    <a:pt x="15978" y="5209"/>
                  </a:cubicBezTo>
                  <a:lnTo>
                    <a:pt x="15954" y="5209"/>
                  </a:lnTo>
                  <a:cubicBezTo>
                    <a:pt x="15954" y="5209"/>
                    <a:pt x="15954" y="5209"/>
                    <a:pt x="15954" y="5197"/>
                  </a:cubicBezTo>
                  <a:cubicBezTo>
                    <a:pt x="15954" y="5204"/>
                    <a:pt x="15950" y="5211"/>
                    <a:pt x="15947" y="5211"/>
                  </a:cubicBezTo>
                  <a:cubicBezTo>
                    <a:pt x="15944" y="5211"/>
                    <a:pt x="15942" y="5207"/>
                    <a:pt x="15942" y="5197"/>
                  </a:cubicBezTo>
                  <a:cubicBezTo>
                    <a:pt x="15942" y="5173"/>
                    <a:pt x="15954" y="5150"/>
                    <a:pt x="15954" y="5138"/>
                  </a:cubicBezTo>
                  <a:lnTo>
                    <a:pt x="15954" y="5138"/>
                  </a:lnTo>
                  <a:lnTo>
                    <a:pt x="15930" y="5185"/>
                  </a:lnTo>
                  <a:cubicBezTo>
                    <a:pt x="15930" y="5173"/>
                    <a:pt x="15930" y="5162"/>
                    <a:pt x="15918" y="5150"/>
                  </a:cubicBezTo>
                  <a:cubicBezTo>
                    <a:pt x="15918" y="5150"/>
                    <a:pt x="15918" y="5138"/>
                    <a:pt x="15930" y="5126"/>
                  </a:cubicBezTo>
                  <a:lnTo>
                    <a:pt x="15930" y="5126"/>
                  </a:lnTo>
                  <a:lnTo>
                    <a:pt x="15882" y="5138"/>
                  </a:lnTo>
                  <a:lnTo>
                    <a:pt x="15882" y="5114"/>
                  </a:lnTo>
                  <a:cubicBezTo>
                    <a:pt x="15882" y="5114"/>
                    <a:pt x="15871" y="5126"/>
                    <a:pt x="15871" y="5126"/>
                  </a:cubicBezTo>
                  <a:cubicBezTo>
                    <a:pt x="15859" y="5114"/>
                    <a:pt x="15859" y="5102"/>
                    <a:pt x="15871" y="5090"/>
                  </a:cubicBezTo>
                  <a:cubicBezTo>
                    <a:pt x="15871" y="5090"/>
                    <a:pt x="15871" y="5090"/>
                    <a:pt x="15882" y="5102"/>
                  </a:cubicBezTo>
                  <a:cubicBezTo>
                    <a:pt x="15891" y="5108"/>
                    <a:pt x="15900" y="5110"/>
                    <a:pt x="15910" y="5110"/>
                  </a:cubicBezTo>
                  <a:cubicBezTo>
                    <a:pt x="15944" y="5110"/>
                    <a:pt x="15983" y="5085"/>
                    <a:pt x="16001" y="5066"/>
                  </a:cubicBezTo>
                  <a:cubicBezTo>
                    <a:pt x="15894" y="5007"/>
                    <a:pt x="15918" y="5066"/>
                    <a:pt x="15823" y="4995"/>
                  </a:cubicBezTo>
                  <a:cubicBezTo>
                    <a:pt x="15813" y="5014"/>
                    <a:pt x="15811" y="5049"/>
                    <a:pt x="15780" y="5049"/>
                  </a:cubicBezTo>
                  <a:cubicBezTo>
                    <a:pt x="15772" y="5049"/>
                    <a:pt x="15763" y="5047"/>
                    <a:pt x="15751" y="5043"/>
                  </a:cubicBezTo>
                  <a:cubicBezTo>
                    <a:pt x="15787" y="5019"/>
                    <a:pt x="15751" y="5019"/>
                    <a:pt x="15740" y="5007"/>
                  </a:cubicBezTo>
                  <a:lnTo>
                    <a:pt x="15740" y="5007"/>
                  </a:lnTo>
                  <a:cubicBezTo>
                    <a:pt x="15745" y="5025"/>
                    <a:pt x="15737" y="5028"/>
                    <a:pt x="15723" y="5028"/>
                  </a:cubicBezTo>
                  <a:cubicBezTo>
                    <a:pt x="15716" y="5028"/>
                    <a:pt x="15709" y="5027"/>
                    <a:pt x="15701" y="5027"/>
                  </a:cubicBezTo>
                  <a:cubicBezTo>
                    <a:pt x="15693" y="5027"/>
                    <a:pt x="15686" y="5028"/>
                    <a:pt x="15680" y="5031"/>
                  </a:cubicBezTo>
                  <a:lnTo>
                    <a:pt x="15680" y="5031"/>
                  </a:lnTo>
                  <a:cubicBezTo>
                    <a:pt x="15668" y="5007"/>
                    <a:pt x="15704" y="4971"/>
                    <a:pt x="15668" y="4959"/>
                  </a:cubicBezTo>
                  <a:cubicBezTo>
                    <a:pt x="15668" y="4947"/>
                    <a:pt x="15668" y="4947"/>
                    <a:pt x="15668" y="4923"/>
                  </a:cubicBezTo>
                  <a:cubicBezTo>
                    <a:pt x="15656" y="4935"/>
                    <a:pt x="15656" y="4947"/>
                    <a:pt x="15656" y="4959"/>
                  </a:cubicBezTo>
                  <a:cubicBezTo>
                    <a:pt x="15656" y="4947"/>
                    <a:pt x="15656" y="4947"/>
                    <a:pt x="15656" y="4947"/>
                  </a:cubicBezTo>
                  <a:lnTo>
                    <a:pt x="15644" y="5019"/>
                  </a:lnTo>
                  <a:cubicBezTo>
                    <a:pt x="15624" y="5008"/>
                    <a:pt x="15647" y="4981"/>
                    <a:pt x="15624" y="4981"/>
                  </a:cubicBezTo>
                  <a:cubicBezTo>
                    <a:pt x="15620" y="4981"/>
                    <a:pt x="15615" y="4981"/>
                    <a:pt x="15609" y="4983"/>
                  </a:cubicBezTo>
                  <a:cubicBezTo>
                    <a:pt x="15620" y="4959"/>
                    <a:pt x="15609" y="4947"/>
                    <a:pt x="15632" y="4935"/>
                  </a:cubicBezTo>
                  <a:cubicBezTo>
                    <a:pt x="15644" y="4935"/>
                    <a:pt x="15644" y="4935"/>
                    <a:pt x="15632" y="4959"/>
                  </a:cubicBezTo>
                  <a:cubicBezTo>
                    <a:pt x="15656" y="4947"/>
                    <a:pt x="15644" y="4923"/>
                    <a:pt x="15668" y="4923"/>
                  </a:cubicBezTo>
                  <a:cubicBezTo>
                    <a:pt x="15668" y="4923"/>
                    <a:pt x="15691" y="4893"/>
                    <a:pt x="15700" y="4893"/>
                  </a:cubicBezTo>
                  <a:cubicBezTo>
                    <a:pt x="15701" y="4893"/>
                    <a:pt x="15703" y="4894"/>
                    <a:pt x="15703" y="4895"/>
                  </a:cubicBezTo>
                  <a:lnTo>
                    <a:pt x="15703" y="4895"/>
                  </a:lnTo>
                  <a:cubicBezTo>
                    <a:pt x="15694" y="4829"/>
                    <a:pt x="15751" y="4851"/>
                    <a:pt x="15740" y="4804"/>
                  </a:cubicBezTo>
                  <a:cubicBezTo>
                    <a:pt x="15740" y="4799"/>
                    <a:pt x="15744" y="4797"/>
                    <a:pt x="15748" y="4797"/>
                  </a:cubicBezTo>
                  <a:cubicBezTo>
                    <a:pt x="15753" y="4797"/>
                    <a:pt x="15758" y="4802"/>
                    <a:pt x="15751" y="4816"/>
                  </a:cubicBezTo>
                  <a:cubicBezTo>
                    <a:pt x="15740" y="4840"/>
                    <a:pt x="15751" y="4852"/>
                    <a:pt x="15751" y="4876"/>
                  </a:cubicBezTo>
                  <a:cubicBezTo>
                    <a:pt x="15751" y="4864"/>
                    <a:pt x="15751" y="4852"/>
                    <a:pt x="15763" y="4840"/>
                  </a:cubicBezTo>
                  <a:cubicBezTo>
                    <a:pt x="15763" y="4840"/>
                    <a:pt x="15775" y="4876"/>
                    <a:pt x="15775" y="4888"/>
                  </a:cubicBezTo>
                  <a:lnTo>
                    <a:pt x="15775" y="4900"/>
                  </a:lnTo>
                  <a:lnTo>
                    <a:pt x="15787" y="4923"/>
                  </a:lnTo>
                  <a:cubicBezTo>
                    <a:pt x="15787" y="4900"/>
                    <a:pt x="15775" y="4876"/>
                    <a:pt x="15787" y="4864"/>
                  </a:cubicBezTo>
                  <a:cubicBezTo>
                    <a:pt x="15799" y="4876"/>
                    <a:pt x="15811" y="4864"/>
                    <a:pt x="15811" y="4888"/>
                  </a:cubicBezTo>
                  <a:cubicBezTo>
                    <a:pt x="15799" y="4923"/>
                    <a:pt x="15799" y="4959"/>
                    <a:pt x="15775" y="4971"/>
                  </a:cubicBezTo>
                  <a:cubicBezTo>
                    <a:pt x="15787" y="4971"/>
                    <a:pt x="15823" y="4971"/>
                    <a:pt x="15823" y="4923"/>
                  </a:cubicBezTo>
                  <a:lnTo>
                    <a:pt x="15835" y="4923"/>
                  </a:lnTo>
                  <a:cubicBezTo>
                    <a:pt x="15823" y="4900"/>
                    <a:pt x="15811" y="4864"/>
                    <a:pt x="15835" y="4864"/>
                  </a:cubicBezTo>
                  <a:lnTo>
                    <a:pt x="15835" y="4876"/>
                  </a:lnTo>
                  <a:lnTo>
                    <a:pt x="15859" y="4840"/>
                  </a:lnTo>
                  <a:lnTo>
                    <a:pt x="15859" y="4864"/>
                  </a:lnTo>
                  <a:cubicBezTo>
                    <a:pt x="15859" y="4852"/>
                    <a:pt x="15871" y="4840"/>
                    <a:pt x="15871" y="4840"/>
                  </a:cubicBezTo>
                  <a:cubicBezTo>
                    <a:pt x="15871" y="4852"/>
                    <a:pt x="15882" y="4864"/>
                    <a:pt x="15871" y="4876"/>
                  </a:cubicBezTo>
                  <a:cubicBezTo>
                    <a:pt x="15874" y="4877"/>
                    <a:pt x="15877" y="4878"/>
                    <a:pt x="15879" y="4878"/>
                  </a:cubicBezTo>
                  <a:cubicBezTo>
                    <a:pt x="15895" y="4878"/>
                    <a:pt x="15896" y="4850"/>
                    <a:pt x="15906" y="4840"/>
                  </a:cubicBezTo>
                  <a:cubicBezTo>
                    <a:pt x="15906" y="4840"/>
                    <a:pt x="15918" y="4852"/>
                    <a:pt x="15906" y="4876"/>
                  </a:cubicBezTo>
                  <a:cubicBezTo>
                    <a:pt x="15918" y="4888"/>
                    <a:pt x="15942" y="4888"/>
                    <a:pt x="15954" y="4912"/>
                  </a:cubicBezTo>
                  <a:cubicBezTo>
                    <a:pt x="15978" y="4888"/>
                    <a:pt x="15954" y="4900"/>
                    <a:pt x="15966" y="4876"/>
                  </a:cubicBezTo>
                  <a:lnTo>
                    <a:pt x="15966" y="4876"/>
                  </a:lnTo>
                  <a:cubicBezTo>
                    <a:pt x="15971" y="4915"/>
                    <a:pt x="15985" y="4925"/>
                    <a:pt x="16001" y="4925"/>
                  </a:cubicBezTo>
                  <a:cubicBezTo>
                    <a:pt x="16020" y="4925"/>
                    <a:pt x="16042" y="4912"/>
                    <a:pt x="16061" y="4912"/>
                  </a:cubicBezTo>
                  <a:cubicBezTo>
                    <a:pt x="16061" y="4870"/>
                    <a:pt x="16064" y="4867"/>
                    <a:pt x="16068" y="4867"/>
                  </a:cubicBezTo>
                  <a:cubicBezTo>
                    <a:pt x="16069" y="4867"/>
                    <a:pt x="16070" y="4867"/>
                    <a:pt x="16071" y="4867"/>
                  </a:cubicBezTo>
                  <a:cubicBezTo>
                    <a:pt x="16074" y="4867"/>
                    <a:pt x="16078" y="4866"/>
                    <a:pt x="16082" y="4851"/>
                  </a:cubicBezTo>
                  <a:lnTo>
                    <a:pt x="16082" y="4851"/>
                  </a:lnTo>
                  <a:cubicBezTo>
                    <a:pt x="16084" y="4867"/>
                    <a:pt x="16098" y="4895"/>
                    <a:pt x="16081" y="4908"/>
                  </a:cubicBezTo>
                  <a:lnTo>
                    <a:pt x="16081" y="4908"/>
                  </a:lnTo>
                  <a:lnTo>
                    <a:pt x="16097" y="4900"/>
                  </a:lnTo>
                  <a:lnTo>
                    <a:pt x="16097" y="4900"/>
                  </a:lnTo>
                  <a:cubicBezTo>
                    <a:pt x="16109" y="4947"/>
                    <a:pt x="16061" y="4935"/>
                    <a:pt x="16073" y="4983"/>
                  </a:cubicBezTo>
                  <a:cubicBezTo>
                    <a:pt x="16093" y="4983"/>
                    <a:pt x="16114" y="4930"/>
                    <a:pt x="16127" y="4930"/>
                  </a:cubicBezTo>
                  <a:cubicBezTo>
                    <a:pt x="16129" y="4930"/>
                    <a:pt x="16131" y="4932"/>
                    <a:pt x="16132" y="4935"/>
                  </a:cubicBezTo>
                  <a:cubicBezTo>
                    <a:pt x="16128" y="4956"/>
                    <a:pt x="16130" y="4961"/>
                    <a:pt x="16133" y="4961"/>
                  </a:cubicBezTo>
                  <a:cubicBezTo>
                    <a:pt x="16136" y="4961"/>
                    <a:pt x="16141" y="4957"/>
                    <a:pt x="16143" y="4957"/>
                  </a:cubicBezTo>
                  <a:cubicBezTo>
                    <a:pt x="16147" y="4957"/>
                    <a:pt x="16149" y="4962"/>
                    <a:pt x="16144" y="4983"/>
                  </a:cubicBezTo>
                  <a:cubicBezTo>
                    <a:pt x="16132" y="4995"/>
                    <a:pt x="16132" y="4995"/>
                    <a:pt x="16121" y="4995"/>
                  </a:cubicBezTo>
                  <a:lnTo>
                    <a:pt x="16132" y="5007"/>
                  </a:lnTo>
                  <a:cubicBezTo>
                    <a:pt x="16137" y="5010"/>
                    <a:pt x="16140" y="5011"/>
                    <a:pt x="16143" y="5011"/>
                  </a:cubicBezTo>
                  <a:cubicBezTo>
                    <a:pt x="16163" y="5011"/>
                    <a:pt x="16147" y="4943"/>
                    <a:pt x="16168" y="4912"/>
                  </a:cubicBezTo>
                  <a:cubicBezTo>
                    <a:pt x="16183" y="4912"/>
                    <a:pt x="16189" y="4920"/>
                    <a:pt x="16192" y="4931"/>
                  </a:cubicBezTo>
                  <a:lnTo>
                    <a:pt x="16192" y="4931"/>
                  </a:lnTo>
                  <a:cubicBezTo>
                    <a:pt x="16192" y="4923"/>
                    <a:pt x="16192" y="4916"/>
                    <a:pt x="16192" y="4912"/>
                  </a:cubicBezTo>
                  <a:lnTo>
                    <a:pt x="16192" y="4912"/>
                  </a:lnTo>
                  <a:cubicBezTo>
                    <a:pt x="16196" y="4933"/>
                    <a:pt x="16202" y="4940"/>
                    <a:pt x="16208" y="4940"/>
                  </a:cubicBezTo>
                  <a:cubicBezTo>
                    <a:pt x="16219" y="4940"/>
                    <a:pt x="16232" y="4915"/>
                    <a:pt x="16240" y="4900"/>
                  </a:cubicBezTo>
                  <a:cubicBezTo>
                    <a:pt x="16216" y="4828"/>
                    <a:pt x="16216" y="4888"/>
                    <a:pt x="16192" y="4816"/>
                  </a:cubicBezTo>
                  <a:cubicBezTo>
                    <a:pt x="16182" y="4836"/>
                    <a:pt x="16181" y="4870"/>
                    <a:pt x="16168" y="4870"/>
                  </a:cubicBezTo>
                  <a:cubicBezTo>
                    <a:pt x="16164" y="4870"/>
                    <a:pt x="16161" y="4868"/>
                    <a:pt x="16156" y="4864"/>
                  </a:cubicBezTo>
                  <a:cubicBezTo>
                    <a:pt x="16180" y="4840"/>
                    <a:pt x="16156" y="4840"/>
                    <a:pt x="16156" y="4828"/>
                  </a:cubicBezTo>
                  <a:cubicBezTo>
                    <a:pt x="16156" y="4846"/>
                    <a:pt x="16153" y="4849"/>
                    <a:pt x="16149" y="4849"/>
                  </a:cubicBezTo>
                  <a:cubicBezTo>
                    <a:pt x="16147" y="4849"/>
                    <a:pt x="16144" y="4848"/>
                    <a:pt x="16141" y="4848"/>
                  </a:cubicBezTo>
                  <a:cubicBezTo>
                    <a:pt x="16138" y="4848"/>
                    <a:pt x="16135" y="4849"/>
                    <a:pt x="16132" y="4852"/>
                  </a:cubicBezTo>
                  <a:cubicBezTo>
                    <a:pt x="16132" y="4828"/>
                    <a:pt x="16156" y="4781"/>
                    <a:pt x="16132" y="4769"/>
                  </a:cubicBezTo>
                  <a:lnTo>
                    <a:pt x="16121" y="4840"/>
                  </a:lnTo>
                  <a:cubicBezTo>
                    <a:pt x="16121" y="4831"/>
                    <a:pt x="16128" y="4798"/>
                    <a:pt x="16125" y="4798"/>
                  </a:cubicBezTo>
                  <a:cubicBezTo>
                    <a:pt x="16124" y="4798"/>
                    <a:pt x="16123" y="4800"/>
                    <a:pt x="16121" y="4804"/>
                  </a:cubicBezTo>
                  <a:cubicBezTo>
                    <a:pt x="16132" y="4769"/>
                    <a:pt x="16121" y="4745"/>
                    <a:pt x="16144" y="4733"/>
                  </a:cubicBezTo>
                  <a:cubicBezTo>
                    <a:pt x="16138" y="4718"/>
                    <a:pt x="16132" y="4712"/>
                    <a:pt x="16126" y="4712"/>
                  </a:cubicBezTo>
                  <a:cubicBezTo>
                    <a:pt x="16111" y="4712"/>
                    <a:pt x="16097" y="4747"/>
                    <a:pt x="16082" y="4769"/>
                  </a:cubicBezTo>
                  <a:lnTo>
                    <a:pt x="16082" y="4769"/>
                  </a:lnTo>
                  <a:cubicBezTo>
                    <a:pt x="16083" y="4769"/>
                    <a:pt x="16084" y="4769"/>
                    <a:pt x="16085" y="4769"/>
                  </a:cubicBezTo>
                  <a:cubicBezTo>
                    <a:pt x="16083" y="4771"/>
                    <a:pt x="16081" y="4773"/>
                    <a:pt x="16079" y="4774"/>
                  </a:cubicBezTo>
                  <a:lnTo>
                    <a:pt x="16079" y="4774"/>
                  </a:lnTo>
                  <a:cubicBezTo>
                    <a:pt x="16080" y="4772"/>
                    <a:pt x="16081" y="4771"/>
                    <a:pt x="16082" y="4769"/>
                  </a:cubicBezTo>
                  <a:lnTo>
                    <a:pt x="16082" y="4769"/>
                  </a:lnTo>
                  <a:cubicBezTo>
                    <a:pt x="16077" y="4770"/>
                    <a:pt x="16074" y="4774"/>
                    <a:pt x="16073" y="4777"/>
                  </a:cubicBezTo>
                  <a:lnTo>
                    <a:pt x="16073" y="4777"/>
                  </a:lnTo>
                  <a:cubicBezTo>
                    <a:pt x="16075" y="4776"/>
                    <a:pt x="16077" y="4775"/>
                    <a:pt x="16079" y="4774"/>
                  </a:cubicBezTo>
                  <a:lnTo>
                    <a:pt x="16079" y="4774"/>
                  </a:lnTo>
                  <a:cubicBezTo>
                    <a:pt x="16077" y="4776"/>
                    <a:pt x="16075" y="4779"/>
                    <a:pt x="16073" y="4781"/>
                  </a:cubicBezTo>
                  <a:cubicBezTo>
                    <a:pt x="16073" y="4781"/>
                    <a:pt x="16073" y="4779"/>
                    <a:pt x="16073" y="4777"/>
                  </a:cubicBezTo>
                  <a:lnTo>
                    <a:pt x="16073" y="4777"/>
                  </a:lnTo>
                  <a:cubicBezTo>
                    <a:pt x="16066" y="4781"/>
                    <a:pt x="16061" y="4781"/>
                    <a:pt x="16061" y="4781"/>
                  </a:cubicBezTo>
                  <a:cubicBezTo>
                    <a:pt x="16049" y="4769"/>
                    <a:pt x="16073" y="4757"/>
                    <a:pt x="16073" y="4733"/>
                  </a:cubicBezTo>
                  <a:lnTo>
                    <a:pt x="16049" y="4733"/>
                  </a:lnTo>
                  <a:cubicBezTo>
                    <a:pt x="16043" y="4733"/>
                    <a:pt x="16040" y="4736"/>
                    <a:pt x="16039" y="4736"/>
                  </a:cubicBezTo>
                  <a:cubicBezTo>
                    <a:pt x="16037" y="4736"/>
                    <a:pt x="16037" y="4733"/>
                    <a:pt x="16037" y="4721"/>
                  </a:cubicBezTo>
                  <a:cubicBezTo>
                    <a:pt x="16049" y="4709"/>
                    <a:pt x="16049" y="4685"/>
                    <a:pt x="16061" y="4662"/>
                  </a:cubicBezTo>
                  <a:lnTo>
                    <a:pt x="16061" y="4662"/>
                  </a:lnTo>
                  <a:lnTo>
                    <a:pt x="16025" y="4709"/>
                  </a:lnTo>
                  <a:cubicBezTo>
                    <a:pt x="16025" y="4685"/>
                    <a:pt x="16013" y="4662"/>
                    <a:pt x="16025" y="4650"/>
                  </a:cubicBezTo>
                  <a:lnTo>
                    <a:pt x="16025" y="4650"/>
                  </a:lnTo>
                  <a:lnTo>
                    <a:pt x="15990" y="4662"/>
                  </a:lnTo>
                  <a:lnTo>
                    <a:pt x="15990" y="4638"/>
                  </a:lnTo>
                  <a:cubicBezTo>
                    <a:pt x="15988" y="4635"/>
                    <a:pt x="15986" y="4634"/>
                    <a:pt x="15984" y="4634"/>
                  </a:cubicBezTo>
                  <a:cubicBezTo>
                    <a:pt x="15974" y="4634"/>
                    <a:pt x="15957" y="4657"/>
                    <a:pt x="15950" y="4657"/>
                  </a:cubicBezTo>
                  <a:cubicBezTo>
                    <a:pt x="15946" y="4657"/>
                    <a:pt x="15946" y="4647"/>
                    <a:pt x="15954" y="4614"/>
                  </a:cubicBezTo>
                  <a:lnTo>
                    <a:pt x="15954" y="4614"/>
                  </a:lnTo>
                  <a:cubicBezTo>
                    <a:pt x="15918" y="4650"/>
                    <a:pt x="15906" y="4638"/>
                    <a:pt x="15871" y="4650"/>
                  </a:cubicBezTo>
                  <a:cubicBezTo>
                    <a:pt x="15906" y="4614"/>
                    <a:pt x="15847" y="4590"/>
                    <a:pt x="15882" y="4578"/>
                  </a:cubicBezTo>
                  <a:cubicBezTo>
                    <a:pt x="15880" y="4574"/>
                    <a:pt x="15878" y="4572"/>
                    <a:pt x="15875" y="4572"/>
                  </a:cubicBezTo>
                  <a:cubicBezTo>
                    <a:pt x="15866" y="4572"/>
                    <a:pt x="15856" y="4604"/>
                    <a:pt x="15847" y="4614"/>
                  </a:cubicBezTo>
                  <a:cubicBezTo>
                    <a:pt x="15835" y="4590"/>
                    <a:pt x="15847" y="4542"/>
                    <a:pt x="15859" y="4531"/>
                  </a:cubicBezTo>
                  <a:lnTo>
                    <a:pt x="15859" y="4531"/>
                  </a:lnTo>
                  <a:lnTo>
                    <a:pt x="15847" y="4542"/>
                  </a:lnTo>
                  <a:lnTo>
                    <a:pt x="15823" y="4566"/>
                  </a:lnTo>
                  <a:cubicBezTo>
                    <a:pt x="15811" y="4531"/>
                    <a:pt x="15835" y="4519"/>
                    <a:pt x="15823" y="4507"/>
                  </a:cubicBezTo>
                  <a:lnTo>
                    <a:pt x="15823" y="4507"/>
                  </a:lnTo>
                  <a:lnTo>
                    <a:pt x="15811" y="4542"/>
                  </a:lnTo>
                  <a:lnTo>
                    <a:pt x="15799" y="4519"/>
                  </a:lnTo>
                  <a:cubicBezTo>
                    <a:pt x="15799" y="4542"/>
                    <a:pt x="15799" y="4554"/>
                    <a:pt x="15787" y="4554"/>
                  </a:cubicBezTo>
                  <a:lnTo>
                    <a:pt x="15787" y="4542"/>
                  </a:lnTo>
                  <a:lnTo>
                    <a:pt x="15775" y="4542"/>
                  </a:lnTo>
                  <a:cubicBezTo>
                    <a:pt x="15787" y="4519"/>
                    <a:pt x="15763" y="4542"/>
                    <a:pt x="15775" y="4507"/>
                  </a:cubicBezTo>
                  <a:lnTo>
                    <a:pt x="15740" y="4507"/>
                  </a:lnTo>
                  <a:lnTo>
                    <a:pt x="15740" y="4542"/>
                  </a:lnTo>
                  <a:cubicBezTo>
                    <a:pt x="15734" y="4546"/>
                    <a:pt x="15731" y="4547"/>
                    <a:pt x="15728" y="4547"/>
                  </a:cubicBezTo>
                  <a:cubicBezTo>
                    <a:pt x="15713" y="4547"/>
                    <a:pt x="15738" y="4495"/>
                    <a:pt x="15728" y="4495"/>
                  </a:cubicBezTo>
                  <a:lnTo>
                    <a:pt x="15716" y="4531"/>
                  </a:lnTo>
                  <a:cubicBezTo>
                    <a:pt x="15712" y="4513"/>
                    <a:pt x="15707" y="4508"/>
                    <a:pt x="15700" y="4508"/>
                  </a:cubicBezTo>
                  <a:cubicBezTo>
                    <a:pt x="15690" y="4508"/>
                    <a:pt x="15676" y="4522"/>
                    <a:pt x="15663" y="4522"/>
                  </a:cubicBezTo>
                  <a:cubicBezTo>
                    <a:pt x="15657" y="4522"/>
                    <a:pt x="15650" y="4518"/>
                    <a:pt x="15644" y="4507"/>
                  </a:cubicBezTo>
                  <a:cubicBezTo>
                    <a:pt x="15668" y="4507"/>
                    <a:pt x="15668" y="4471"/>
                    <a:pt x="15668" y="4471"/>
                  </a:cubicBezTo>
                  <a:lnTo>
                    <a:pt x="15668" y="4471"/>
                  </a:lnTo>
                  <a:cubicBezTo>
                    <a:pt x="15644" y="4483"/>
                    <a:pt x="15620" y="4471"/>
                    <a:pt x="15585" y="4507"/>
                  </a:cubicBezTo>
                  <a:cubicBezTo>
                    <a:pt x="15597" y="4459"/>
                    <a:pt x="15597" y="4447"/>
                    <a:pt x="15573" y="4423"/>
                  </a:cubicBezTo>
                  <a:cubicBezTo>
                    <a:pt x="15561" y="4423"/>
                    <a:pt x="15561" y="4423"/>
                    <a:pt x="15549" y="4447"/>
                  </a:cubicBezTo>
                  <a:cubicBezTo>
                    <a:pt x="15537" y="4435"/>
                    <a:pt x="15501" y="4447"/>
                    <a:pt x="15513" y="4423"/>
                  </a:cubicBezTo>
                  <a:lnTo>
                    <a:pt x="15513" y="4423"/>
                  </a:lnTo>
                  <a:cubicBezTo>
                    <a:pt x="15510" y="4430"/>
                    <a:pt x="15508" y="4432"/>
                    <a:pt x="15506" y="4432"/>
                  </a:cubicBezTo>
                  <a:cubicBezTo>
                    <a:pt x="15502" y="4432"/>
                    <a:pt x="15500" y="4427"/>
                    <a:pt x="15497" y="4427"/>
                  </a:cubicBezTo>
                  <a:cubicBezTo>
                    <a:pt x="15495" y="4427"/>
                    <a:pt x="15493" y="4429"/>
                    <a:pt x="15490" y="4435"/>
                  </a:cubicBezTo>
                  <a:lnTo>
                    <a:pt x="15490" y="4447"/>
                  </a:lnTo>
                  <a:cubicBezTo>
                    <a:pt x="15486" y="4427"/>
                    <a:pt x="15481" y="4421"/>
                    <a:pt x="15475" y="4421"/>
                  </a:cubicBezTo>
                  <a:cubicBezTo>
                    <a:pt x="15466" y="4421"/>
                    <a:pt x="15454" y="4437"/>
                    <a:pt x="15444" y="4437"/>
                  </a:cubicBezTo>
                  <a:cubicBezTo>
                    <a:pt x="15438" y="4437"/>
                    <a:pt x="15433" y="4431"/>
                    <a:pt x="15430" y="4411"/>
                  </a:cubicBezTo>
                  <a:lnTo>
                    <a:pt x="15430" y="4400"/>
                  </a:lnTo>
                  <a:lnTo>
                    <a:pt x="15418" y="4411"/>
                  </a:lnTo>
                  <a:cubicBezTo>
                    <a:pt x="15418" y="4400"/>
                    <a:pt x="15430" y="4388"/>
                    <a:pt x="15430" y="4376"/>
                  </a:cubicBezTo>
                  <a:lnTo>
                    <a:pt x="15382" y="4364"/>
                  </a:lnTo>
                  <a:lnTo>
                    <a:pt x="15382" y="4388"/>
                  </a:lnTo>
                  <a:cubicBezTo>
                    <a:pt x="15373" y="4388"/>
                    <a:pt x="15363" y="4403"/>
                    <a:pt x="15360" y="4403"/>
                  </a:cubicBezTo>
                  <a:cubicBezTo>
                    <a:pt x="15359" y="4403"/>
                    <a:pt x="15359" y="4402"/>
                    <a:pt x="15359" y="4400"/>
                  </a:cubicBezTo>
                  <a:cubicBezTo>
                    <a:pt x="15382" y="4352"/>
                    <a:pt x="15335" y="4388"/>
                    <a:pt x="15347" y="4352"/>
                  </a:cubicBezTo>
                  <a:lnTo>
                    <a:pt x="15359" y="4340"/>
                  </a:lnTo>
                  <a:cubicBezTo>
                    <a:pt x="15347" y="4340"/>
                    <a:pt x="15347" y="4340"/>
                    <a:pt x="15335" y="4376"/>
                  </a:cubicBezTo>
                  <a:cubicBezTo>
                    <a:pt x="15322" y="4376"/>
                    <a:pt x="15323" y="4355"/>
                    <a:pt x="15323" y="4341"/>
                  </a:cubicBezTo>
                  <a:lnTo>
                    <a:pt x="15323" y="4341"/>
                  </a:lnTo>
                  <a:cubicBezTo>
                    <a:pt x="15322" y="4365"/>
                    <a:pt x="15311" y="4388"/>
                    <a:pt x="15299" y="4388"/>
                  </a:cubicBezTo>
                  <a:cubicBezTo>
                    <a:pt x="15299" y="4379"/>
                    <a:pt x="15299" y="4371"/>
                    <a:pt x="15303" y="4367"/>
                  </a:cubicBezTo>
                  <a:lnTo>
                    <a:pt x="15303" y="4367"/>
                  </a:lnTo>
                  <a:cubicBezTo>
                    <a:pt x="15301" y="4367"/>
                    <a:pt x="15299" y="4367"/>
                    <a:pt x="15297" y="4367"/>
                  </a:cubicBezTo>
                  <a:cubicBezTo>
                    <a:pt x="15286" y="4367"/>
                    <a:pt x="15278" y="4360"/>
                    <a:pt x="15271" y="4360"/>
                  </a:cubicBezTo>
                  <a:cubicBezTo>
                    <a:pt x="15268" y="4360"/>
                    <a:pt x="15266" y="4361"/>
                    <a:pt x="15263" y="4364"/>
                  </a:cubicBezTo>
                  <a:cubicBezTo>
                    <a:pt x="15251" y="4352"/>
                    <a:pt x="15263" y="4328"/>
                    <a:pt x="15263" y="4316"/>
                  </a:cubicBezTo>
                  <a:lnTo>
                    <a:pt x="15263" y="4316"/>
                  </a:lnTo>
                  <a:cubicBezTo>
                    <a:pt x="15253" y="4323"/>
                    <a:pt x="15248" y="4325"/>
                    <a:pt x="15245" y="4325"/>
                  </a:cubicBezTo>
                  <a:cubicBezTo>
                    <a:pt x="15239" y="4325"/>
                    <a:pt x="15239" y="4320"/>
                    <a:pt x="15234" y="4320"/>
                  </a:cubicBezTo>
                  <a:cubicBezTo>
                    <a:pt x="15231" y="4320"/>
                    <a:pt x="15226" y="4322"/>
                    <a:pt x="15216" y="4328"/>
                  </a:cubicBezTo>
                  <a:lnTo>
                    <a:pt x="15228" y="4316"/>
                  </a:lnTo>
                  <a:lnTo>
                    <a:pt x="15204" y="4328"/>
                  </a:lnTo>
                  <a:lnTo>
                    <a:pt x="15204" y="4316"/>
                  </a:lnTo>
                  <a:cubicBezTo>
                    <a:pt x="15196" y="4316"/>
                    <a:pt x="15188" y="4322"/>
                    <a:pt x="15180" y="4322"/>
                  </a:cubicBezTo>
                  <a:cubicBezTo>
                    <a:pt x="15176" y="4322"/>
                    <a:pt x="15172" y="4320"/>
                    <a:pt x="15168" y="4316"/>
                  </a:cubicBezTo>
                  <a:lnTo>
                    <a:pt x="15180" y="4292"/>
                  </a:lnTo>
                  <a:cubicBezTo>
                    <a:pt x="15162" y="4292"/>
                    <a:pt x="15157" y="4257"/>
                    <a:pt x="15140" y="4257"/>
                  </a:cubicBezTo>
                  <a:cubicBezTo>
                    <a:pt x="15135" y="4257"/>
                    <a:pt x="15129" y="4260"/>
                    <a:pt x="15120" y="4269"/>
                  </a:cubicBezTo>
                  <a:cubicBezTo>
                    <a:pt x="15120" y="4269"/>
                    <a:pt x="15132" y="4257"/>
                    <a:pt x="15132" y="4257"/>
                  </a:cubicBezTo>
                  <a:lnTo>
                    <a:pt x="15132" y="4257"/>
                  </a:lnTo>
                  <a:cubicBezTo>
                    <a:pt x="15126" y="4263"/>
                    <a:pt x="15122" y="4265"/>
                    <a:pt x="15120" y="4265"/>
                  </a:cubicBezTo>
                  <a:cubicBezTo>
                    <a:pt x="15110" y="4265"/>
                    <a:pt x="15117" y="4231"/>
                    <a:pt x="15105" y="4231"/>
                  </a:cubicBezTo>
                  <a:cubicBezTo>
                    <a:pt x="15101" y="4231"/>
                    <a:pt x="15095" y="4235"/>
                    <a:pt x="15085" y="4245"/>
                  </a:cubicBezTo>
                  <a:cubicBezTo>
                    <a:pt x="15097" y="4233"/>
                    <a:pt x="15097" y="4221"/>
                    <a:pt x="15097" y="4221"/>
                  </a:cubicBezTo>
                  <a:lnTo>
                    <a:pt x="15097" y="4221"/>
                  </a:lnTo>
                  <a:lnTo>
                    <a:pt x="15085" y="4233"/>
                  </a:lnTo>
                  <a:lnTo>
                    <a:pt x="15085" y="4197"/>
                  </a:lnTo>
                  <a:lnTo>
                    <a:pt x="15073" y="4245"/>
                  </a:lnTo>
                  <a:lnTo>
                    <a:pt x="15073" y="4209"/>
                  </a:lnTo>
                  <a:lnTo>
                    <a:pt x="15061" y="4221"/>
                  </a:lnTo>
                  <a:cubicBezTo>
                    <a:pt x="15061" y="4150"/>
                    <a:pt x="15037" y="4197"/>
                    <a:pt x="15037" y="4150"/>
                  </a:cubicBezTo>
                  <a:lnTo>
                    <a:pt x="15025" y="4197"/>
                  </a:lnTo>
                  <a:cubicBezTo>
                    <a:pt x="15011" y="4214"/>
                    <a:pt x="14998" y="4221"/>
                    <a:pt x="14988" y="4221"/>
                  </a:cubicBezTo>
                  <a:cubicBezTo>
                    <a:pt x="14952" y="4221"/>
                    <a:pt x="14934" y="4144"/>
                    <a:pt x="14899" y="4144"/>
                  </a:cubicBezTo>
                  <a:cubicBezTo>
                    <a:pt x="14894" y="4144"/>
                    <a:pt x="14888" y="4146"/>
                    <a:pt x="14882" y="4150"/>
                  </a:cubicBezTo>
                  <a:lnTo>
                    <a:pt x="14894" y="4114"/>
                  </a:lnTo>
                  <a:lnTo>
                    <a:pt x="14858" y="4150"/>
                  </a:lnTo>
                  <a:cubicBezTo>
                    <a:pt x="14858" y="4114"/>
                    <a:pt x="14870" y="4126"/>
                    <a:pt x="14870" y="4102"/>
                  </a:cubicBezTo>
                  <a:lnTo>
                    <a:pt x="14870" y="4102"/>
                  </a:lnTo>
                  <a:cubicBezTo>
                    <a:pt x="14847" y="4114"/>
                    <a:pt x="14847" y="4150"/>
                    <a:pt x="14823" y="4150"/>
                  </a:cubicBezTo>
                  <a:cubicBezTo>
                    <a:pt x="14811" y="4126"/>
                    <a:pt x="14835" y="4126"/>
                    <a:pt x="14847" y="4114"/>
                  </a:cubicBezTo>
                  <a:lnTo>
                    <a:pt x="14847" y="4114"/>
                  </a:lnTo>
                  <a:cubicBezTo>
                    <a:pt x="14826" y="4121"/>
                    <a:pt x="14805" y="4128"/>
                    <a:pt x="14789" y="4128"/>
                  </a:cubicBezTo>
                  <a:cubicBezTo>
                    <a:pt x="14778" y="4128"/>
                    <a:pt x="14768" y="4124"/>
                    <a:pt x="14763" y="4114"/>
                  </a:cubicBezTo>
                  <a:cubicBezTo>
                    <a:pt x="14763" y="4114"/>
                    <a:pt x="14763" y="4126"/>
                    <a:pt x="14763" y="4126"/>
                  </a:cubicBezTo>
                  <a:cubicBezTo>
                    <a:pt x="14758" y="4128"/>
                    <a:pt x="14754" y="4129"/>
                    <a:pt x="14749" y="4129"/>
                  </a:cubicBezTo>
                  <a:cubicBezTo>
                    <a:pt x="14730" y="4129"/>
                    <a:pt x="14713" y="4114"/>
                    <a:pt x="14704" y="4114"/>
                  </a:cubicBezTo>
                  <a:cubicBezTo>
                    <a:pt x="14704" y="4102"/>
                    <a:pt x="14716" y="4102"/>
                    <a:pt x="14716" y="4090"/>
                  </a:cubicBezTo>
                  <a:cubicBezTo>
                    <a:pt x="14716" y="4090"/>
                    <a:pt x="14710" y="4085"/>
                    <a:pt x="14703" y="4085"/>
                  </a:cubicBezTo>
                  <a:cubicBezTo>
                    <a:pt x="14700" y="4085"/>
                    <a:pt x="14696" y="4086"/>
                    <a:pt x="14692" y="4090"/>
                  </a:cubicBezTo>
                  <a:lnTo>
                    <a:pt x="14716" y="4066"/>
                  </a:lnTo>
                  <a:cubicBezTo>
                    <a:pt x="14704" y="4054"/>
                    <a:pt x="14668" y="4078"/>
                    <a:pt x="14668" y="4030"/>
                  </a:cubicBezTo>
                  <a:cubicBezTo>
                    <a:pt x="14668" y="4054"/>
                    <a:pt x="14668" y="4078"/>
                    <a:pt x="14656" y="4078"/>
                  </a:cubicBezTo>
                  <a:cubicBezTo>
                    <a:pt x="14656" y="4059"/>
                    <a:pt x="14651" y="4053"/>
                    <a:pt x="14644" y="4053"/>
                  </a:cubicBezTo>
                  <a:cubicBezTo>
                    <a:pt x="14634" y="4053"/>
                    <a:pt x="14620" y="4065"/>
                    <a:pt x="14609" y="4065"/>
                  </a:cubicBezTo>
                  <a:cubicBezTo>
                    <a:pt x="14604" y="4065"/>
                    <a:pt x="14599" y="4062"/>
                    <a:pt x="14597" y="4054"/>
                  </a:cubicBezTo>
                  <a:cubicBezTo>
                    <a:pt x="14608" y="4042"/>
                    <a:pt x="14620" y="4042"/>
                    <a:pt x="14620" y="4042"/>
                  </a:cubicBezTo>
                  <a:cubicBezTo>
                    <a:pt x="14617" y="4035"/>
                    <a:pt x="14613" y="4032"/>
                    <a:pt x="14609" y="4032"/>
                  </a:cubicBezTo>
                  <a:cubicBezTo>
                    <a:pt x="14604" y="4032"/>
                    <a:pt x="14600" y="4037"/>
                    <a:pt x="14595" y="4043"/>
                  </a:cubicBezTo>
                  <a:lnTo>
                    <a:pt x="14595" y="4043"/>
                  </a:lnTo>
                  <a:lnTo>
                    <a:pt x="14537" y="4054"/>
                  </a:lnTo>
                  <a:cubicBezTo>
                    <a:pt x="14542" y="4032"/>
                    <a:pt x="14537" y="4026"/>
                    <a:pt x="14531" y="4026"/>
                  </a:cubicBezTo>
                  <a:cubicBezTo>
                    <a:pt x="14526" y="4026"/>
                    <a:pt x="14518" y="4031"/>
                    <a:pt x="14514" y="4031"/>
                  </a:cubicBezTo>
                  <a:cubicBezTo>
                    <a:pt x="14511" y="4031"/>
                    <a:pt x="14510" y="4028"/>
                    <a:pt x="14513" y="4019"/>
                  </a:cubicBezTo>
                  <a:cubicBezTo>
                    <a:pt x="14511" y="4017"/>
                    <a:pt x="14510" y="4016"/>
                    <a:pt x="14509" y="4016"/>
                  </a:cubicBezTo>
                  <a:cubicBezTo>
                    <a:pt x="14504" y="4016"/>
                    <a:pt x="14511" y="4042"/>
                    <a:pt x="14501" y="4042"/>
                  </a:cubicBezTo>
                  <a:cubicBezTo>
                    <a:pt x="14501" y="4035"/>
                    <a:pt x="14499" y="4033"/>
                    <a:pt x="14497" y="4033"/>
                  </a:cubicBezTo>
                  <a:cubicBezTo>
                    <a:pt x="14494" y="4033"/>
                    <a:pt x="14490" y="4036"/>
                    <a:pt x="14488" y="4036"/>
                  </a:cubicBezTo>
                  <a:cubicBezTo>
                    <a:pt x="14486" y="4036"/>
                    <a:pt x="14485" y="4032"/>
                    <a:pt x="14489" y="4019"/>
                  </a:cubicBezTo>
                  <a:lnTo>
                    <a:pt x="14489" y="4007"/>
                  </a:lnTo>
                  <a:lnTo>
                    <a:pt x="14477" y="4007"/>
                  </a:lnTo>
                  <a:lnTo>
                    <a:pt x="14489" y="3971"/>
                  </a:lnTo>
                  <a:lnTo>
                    <a:pt x="14489" y="3971"/>
                  </a:lnTo>
                  <a:cubicBezTo>
                    <a:pt x="14477" y="3983"/>
                    <a:pt x="14466" y="4019"/>
                    <a:pt x="14454" y="4042"/>
                  </a:cubicBezTo>
                  <a:cubicBezTo>
                    <a:pt x="14442" y="4019"/>
                    <a:pt x="14430" y="4030"/>
                    <a:pt x="14430" y="3995"/>
                  </a:cubicBezTo>
                  <a:lnTo>
                    <a:pt x="14442" y="3983"/>
                  </a:lnTo>
                  <a:lnTo>
                    <a:pt x="14442" y="3983"/>
                  </a:lnTo>
                  <a:cubicBezTo>
                    <a:pt x="14440" y="3983"/>
                    <a:pt x="14438" y="3984"/>
                    <a:pt x="14437" y="3984"/>
                  </a:cubicBezTo>
                  <a:cubicBezTo>
                    <a:pt x="14412" y="3984"/>
                    <a:pt x="14414" y="3912"/>
                    <a:pt x="14390" y="3912"/>
                  </a:cubicBezTo>
                  <a:cubicBezTo>
                    <a:pt x="14385" y="3912"/>
                    <a:pt x="14378" y="3915"/>
                    <a:pt x="14370" y="3923"/>
                  </a:cubicBezTo>
                  <a:cubicBezTo>
                    <a:pt x="14370" y="3923"/>
                    <a:pt x="14370" y="3911"/>
                    <a:pt x="14370" y="3911"/>
                  </a:cubicBezTo>
                  <a:lnTo>
                    <a:pt x="14358" y="3911"/>
                  </a:lnTo>
                  <a:lnTo>
                    <a:pt x="14370" y="3888"/>
                  </a:lnTo>
                  <a:lnTo>
                    <a:pt x="14323" y="3911"/>
                  </a:lnTo>
                  <a:lnTo>
                    <a:pt x="14335" y="3900"/>
                  </a:lnTo>
                  <a:cubicBezTo>
                    <a:pt x="14311" y="3888"/>
                    <a:pt x="14275" y="3888"/>
                    <a:pt x="14251" y="3888"/>
                  </a:cubicBezTo>
                  <a:lnTo>
                    <a:pt x="14251" y="3876"/>
                  </a:lnTo>
                  <a:cubicBezTo>
                    <a:pt x="14246" y="3877"/>
                    <a:pt x="14242" y="3878"/>
                    <a:pt x="14238" y="3878"/>
                  </a:cubicBezTo>
                  <a:cubicBezTo>
                    <a:pt x="14222" y="3878"/>
                    <a:pt x="14223" y="3861"/>
                    <a:pt x="14212" y="3861"/>
                  </a:cubicBezTo>
                  <a:cubicBezTo>
                    <a:pt x="14210" y="3861"/>
                    <a:pt x="14207" y="3862"/>
                    <a:pt x="14204" y="3864"/>
                  </a:cubicBezTo>
                  <a:cubicBezTo>
                    <a:pt x="14204" y="3852"/>
                    <a:pt x="14204" y="3852"/>
                    <a:pt x="14204" y="3852"/>
                  </a:cubicBezTo>
                  <a:lnTo>
                    <a:pt x="14192" y="3852"/>
                  </a:lnTo>
                  <a:lnTo>
                    <a:pt x="14192" y="3828"/>
                  </a:lnTo>
                  <a:cubicBezTo>
                    <a:pt x="14188" y="3834"/>
                    <a:pt x="14185" y="3836"/>
                    <a:pt x="14182" y="3836"/>
                  </a:cubicBezTo>
                  <a:cubicBezTo>
                    <a:pt x="14171" y="3836"/>
                    <a:pt x="14168" y="3796"/>
                    <a:pt x="14168" y="3796"/>
                  </a:cubicBezTo>
                  <a:cubicBezTo>
                    <a:pt x="14168" y="3796"/>
                    <a:pt x="14168" y="3798"/>
                    <a:pt x="14168" y="3804"/>
                  </a:cubicBezTo>
                  <a:cubicBezTo>
                    <a:pt x="14156" y="3816"/>
                    <a:pt x="14132" y="3840"/>
                    <a:pt x="14120" y="3852"/>
                  </a:cubicBezTo>
                  <a:cubicBezTo>
                    <a:pt x="14108" y="3852"/>
                    <a:pt x="14132" y="3828"/>
                    <a:pt x="14120" y="3816"/>
                  </a:cubicBezTo>
                  <a:cubicBezTo>
                    <a:pt x="14118" y="3814"/>
                    <a:pt x="14117" y="3814"/>
                    <a:pt x="14115" y="3814"/>
                  </a:cubicBezTo>
                  <a:cubicBezTo>
                    <a:pt x="14108" y="3814"/>
                    <a:pt x="14100" y="3825"/>
                    <a:pt x="14089" y="3825"/>
                  </a:cubicBezTo>
                  <a:cubicBezTo>
                    <a:pt x="14084" y="3825"/>
                    <a:pt x="14079" y="3822"/>
                    <a:pt x="14073" y="3816"/>
                  </a:cubicBezTo>
                  <a:lnTo>
                    <a:pt x="14085" y="3792"/>
                  </a:lnTo>
                  <a:cubicBezTo>
                    <a:pt x="14073" y="3792"/>
                    <a:pt x="14061" y="3804"/>
                    <a:pt x="14049" y="3804"/>
                  </a:cubicBezTo>
                  <a:lnTo>
                    <a:pt x="14049" y="3792"/>
                  </a:lnTo>
                  <a:cubicBezTo>
                    <a:pt x="14043" y="3798"/>
                    <a:pt x="14038" y="3801"/>
                    <a:pt x="14035" y="3801"/>
                  </a:cubicBezTo>
                  <a:cubicBezTo>
                    <a:pt x="14025" y="3801"/>
                    <a:pt x="14026" y="3777"/>
                    <a:pt x="14020" y="3777"/>
                  </a:cubicBezTo>
                  <a:cubicBezTo>
                    <a:pt x="14017" y="3777"/>
                    <a:pt x="14012" y="3784"/>
                    <a:pt x="14001" y="3804"/>
                  </a:cubicBezTo>
                  <a:cubicBezTo>
                    <a:pt x="13989" y="3792"/>
                    <a:pt x="13977" y="3792"/>
                    <a:pt x="13989" y="3757"/>
                  </a:cubicBezTo>
                  <a:lnTo>
                    <a:pt x="13989" y="3757"/>
                  </a:lnTo>
                  <a:cubicBezTo>
                    <a:pt x="13954" y="3769"/>
                    <a:pt x="13930" y="3780"/>
                    <a:pt x="13894" y="3780"/>
                  </a:cubicBezTo>
                  <a:cubicBezTo>
                    <a:pt x="13899" y="3758"/>
                    <a:pt x="13898" y="3752"/>
                    <a:pt x="13895" y="3752"/>
                  </a:cubicBezTo>
                  <a:cubicBezTo>
                    <a:pt x="13893" y="3752"/>
                    <a:pt x="13889" y="3757"/>
                    <a:pt x="13886" y="3757"/>
                  </a:cubicBezTo>
                  <a:cubicBezTo>
                    <a:pt x="13884" y="3757"/>
                    <a:pt x="13882" y="3754"/>
                    <a:pt x="13882" y="3745"/>
                  </a:cubicBezTo>
                  <a:lnTo>
                    <a:pt x="13870" y="3780"/>
                  </a:lnTo>
                  <a:cubicBezTo>
                    <a:pt x="13835" y="3769"/>
                    <a:pt x="13811" y="3673"/>
                    <a:pt x="13763" y="3673"/>
                  </a:cubicBezTo>
                  <a:lnTo>
                    <a:pt x="13775" y="3638"/>
                  </a:lnTo>
                  <a:lnTo>
                    <a:pt x="13751" y="3673"/>
                  </a:lnTo>
                  <a:cubicBezTo>
                    <a:pt x="13715" y="3649"/>
                    <a:pt x="13656" y="3614"/>
                    <a:pt x="13620" y="3602"/>
                  </a:cubicBezTo>
                  <a:cubicBezTo>
                    <a:pt x="13602" y="3611"/>
                    <a:pt x="13584" y="3634"/>
                    <a:pt x="13566" y="3634"/>
                  </a:cubicBezTo>
                  <a:cubicBezTo>
                    <a:pt x="13560" y="3634"/>
                    <a:pt x="13555" y="3631"/>
                    <a:pt x="13549" y="3626"/>
                  </a:cubicBezTo>
                  <a:lnTo>
                    <a:pt x="13561" y="3626"/>
                  </a:lnTo>
                  <a:cubicBezTo>
                    <a:pt x="13513" y="3626"/>
                    <a:pt x="13477" y="3626"/>
                    <a:pt x="13454" y="3602"/>
                  </a:cubicBezTo>
                  <a:cubicBezTo>
                    <a:pt x="13454" y="3593"/>
                    <a:pt x="13454" y="3584"/>
                    <a:pt x="13458" y="3576"/>
                  </a:cubicBezTo>
                  <a:lnTo>
                    <a:pt x="13458" y="3576"/>
                  </a:lnTo>
                  <a:cubicBezTo>
                    <a:pt x="13454" y="3580"/>
                    <a:pt x="13451" y="3582"/>
                    <a:pt x="13449" y="3582"/>
                  </a:cubicBezTo>
                  <a:cubicBezTo>
                    <a:pt x="13440" y="3582"/>
                    <a:pt x="13438" y="3562"/>
                    <a:pt x="13430" y="3554"/>
                  </a:cubicBezTo>
                  <a:lnTo>
                    <a:pt x="13430" y="3590"/>
                  </a:lnTo>
                  <a:cubicBezTo>
                    <a:pt x="13427" y="3595"/>
                    <a:pt x="13424" y="3598"/>
                    <a:pt x="13422" y="3598"/>
                  </a:cubicBezTo>
                  <a:cubicBezTo>
                    <a:pt x="13413" y="3598"/>
                    <a:pt x="13406" y="3573"/>
                    <a:pt x="13406" y="3554"/>
                  </a:cubicBezTo>
                  <a:lnTo>
                    <a:pt x="13382" y="3578"/>
                  </a:lnTo>
                  <a:cubicBezTo>
                    <a:pt x="13382" y="3578"/>
                    <a:pt x="13382" y="3578"/>
                    <a:pt x="13382" y="3566"/>
                  </a:cubicBezTo>
                  <a:lnTo>
                    <a:pt x="13370" y="3578"/>
                  </a:lnTo>
                  <a:lnTo>
                    <a:pt x="13382" y="3542"/>
                  </a:lnTo>
                  <a:cubicBezTo>
                    <a:pt x="13370" y="3542"/>
                    <a:pt x="13346" y="3554"/>
                    <a:pt x="13323" y="3590"/>
                  </a:cubicBezTo>
                  <a:cubicBezTo>
                    <a:pt x="13334" y="3566"/>
                    <a:pt x="13323" y="3554"/>
                    <a:pt x="13334" y="3554"/>
                  </a:cubicBezTo>
                  <a:lnTo>
                    <a:pt x="13275" y="3519"/>
                  </a:lnTo>
                  <a:lnTo>
                    <a:pt x="13275" y="3519"/>
                  </a:lnTo>
                  <a:lnTo>
                    <a:pt x="13287" y="3530"/>
                  </a:lnTo>
                  <a:cubicBezTo>
                    <a:pt x="13278" y="3557"/>
                    <a:pt x="13262" y="3571"/>
                    <a:pt x="13250" y="3571"/>
                  </a:cubicBezTo>
                  <a:cubicBezTo>
                    <a:pt x="13246" y="3571"/>
                    <a:pt x="13242" y="3569"/>
                    <a:pt x="13239" y="3566"/>
                  </a:cubicBezTo>
                  <a:cubicBezTo>
                    <a:pt x="13263" y="3542"/>
                    <a:pt x="13263" y="3519"/>
                    <a:pt x="13263" y="3495"/>
                  </a:cubicBezTo>
                  <a:lnTo>
                    <a:pt x="13263" y="3495"/>
                  </a:lnTo>
                  <a:cubicBezTo>
                    <a:pt x="13251" y="3507"/>
                    <a:pt x="13263" y="3519"/>
                    <a:pt x="13251" y="3542"/>
                  </a:cubicBezTo>
                  <a:cubicBezTo>
                    <a:pt x="13237" y="3549"/>
                    <a:pt x="13224" y="3556"/>
                    <a:pt x="13214" y="3556"/>
                  </a:cubicBezTo>
                  <a:cubicBezTo>
                    <a:pt x="13208" y="3556"/>
                    <a:pt x="13204" y="3552"/>
                    <a:pt x="13204" y="3542"/>
                  </a:cubicBezTo>
                  <a:lnTo>
                    <a:pt x="13215" y="3530"/>
                  </a:lnTo>
                  <a:lnTo>
                    <a:pt x="13215" y="3530"/>
                  </a:lnTo>
                  <a:cubicBezTo>
                    <a:pt x="13214" y="3532"/>
                    <a:pt x="13213" y="3532"/>
                    <a:pt x="13213" y="3532"/>
                  </a:cubicBezTo>
                  <a:cubicBezTo>
                    <a:pt x="13205" y="3532"/>
                    <a:pt x="13213" y="3483"/>
                    <a:pt x="13192" y="3483"/>
                  </a:cubicBezTo>
                  <a:cubicBezTo>
                    <a:pt x="13180" y="3507"/>
                    <a:pt x="13180" y="3471"/>
                    <a:pt x="13156" y="3530"/>
                  </a:cubicBezTo>
                  <a:cubicBezTo>
                    <a:pt x="13132" y="3530"/>
                    <a:pt x="13168" y="3495"/>
                    <a:pt x="13156" y="3483"/>
                  </a:cubicBezTo>
                  <a:lnTo>
                    <a:pt x="13156" y="3483"/>
                  </a:lnTo>
                  <a:cubicBezTo>
                    <a:pt x="13152" y="3490"/>
                    <a:pt x="13148" y="3493"/>
                    <a:pt x="13144" y="3493"/>
                  </a:cubicBezTo>
                  <a:cubicBezTo>
                    <a:pt x="13133" y="3493"/>
                    <a:pt x="13124" y="3476"/>
                    <a:pt x="13132" y="3459"/>
                  </a:cubicBezTo>
                  <a:lnTo>
                    <a:pt x="13132" y="3459"/>
                  </a:lnTo>
                  <a:cubicBezTo>
                    <a:pt x="13123" y="3477"/>
                    <a:pt x="13117" y="3483"/>
                    <a:pt x="13111" y="3483"/>
                  </a:cubicBezTo>
                  <a:cubicBezTo>
                    <a:pt x="13099" y="3483"/>
                    <a:pt x="13092" y="3454"/>
                    <a:pt x="13079" y="3454"/>
                  </a:cubicBezTo>
                  <a:cubicBezTo>
                    <a:pt x="13074" y="3454"/>
                    <a:pt x="13068" y="3458"/>
                    <a:pt x="13061" y="3471"/>
                  </a:cubicBezTo>
                  <a:lnTo>
                    <a:pt x="13061" y="3435"/>
                  </a:lnTo>
                  <a:cubicBezTo>
                    <a:pt x="13061" y="3447"/>
                    <a:pt x="13037" y="3483"/>
                    <a:pt x="13025" y="3495"/>
                  </a:cubicBezTo>
                  <a:cubicBezTo>
                    <a:pt x="13025" y="3471"/>
                    <a:pt x="13037" y="3435"/>
                    <a:pt x="13037" y="3411"/>
                  </a:cubicBezTo>
                  <a:lnTo>
                    <a:pt x="13037" y="3411"/>
                  </a:lnTo>
                  <a:lnTo>
                    <a:pt x="13001" y="3483"/>
                  </a:lnTo>
                  <a:cubicBezTo>
                    <a:pt x="12965" y="3388"/>
                    <a:pt x="12870" y="3399"/>
                    <a:pt x="12811" y="3316"/>
                  </a:cubicBezTo>
                  <a:cubicBezTo>
                    <a:pt x="12787" y="3316"/>
                    <a:pt x="12758" y="3327"/>
                    <a:pt x="12730" y="3327"/>
                  </a:cubicBezTo>
                  <a:cubicBezTo>
                    <a:pt x="12717" y="3327"/>
                    <a:pt x="12703" y="3324"/>
                    <a:pt x="12692" y="3316"/>
                  </a:cubicBezTo>
                  <a:cubicBezTo>
                    <a:pt x="12680" y="3316"/>
                    <a:pt x="12668" y="3328"/>
                    <a:pt x="12656" y="3328"/>
                  </a:cubicBezTo>
                  <a:cubicBezTo>
                    <a:pt x="12635" y="3285"/>
                    <a:pt x="12594" y="3243"/>
                    <a:pt x="12543" y="3243"/>
                  </a:cubicBezTo>
                  <a:cubicBezTo>
                    <a:pt x="12537" y="3243"/>
                    <a:pt x="12531" y="3243"/>
                    <a:pt x="12525" y="3245"/>
                  </a:cubicBezTo>
                  <a:cubicBezTo>
                    <a:pt x="12513" y="3259"/>
                    <a:pt x="12505" y="3265"/>
                    <a:pt x="12501" y="3265"/>
                  </a:cubicBezTo>
                  <a:cubicBezTo>
                    <a:pt x="12488" y="3265"/>
                    <a:pt x="12505" y="3211"/>
                    <a:pt x="12492" y="3211"/>
                  </a:cubicBezTo>
                  <a:cubicBezTo>
                    <a:pt x="12489" y="3211"/>
                    <a:pt x="12484" y="3214"/>
                    <a:pt x="12477" y="3221"/>
                  </a:cubicBezTo>
                  <a:cubicBezTo>
                    <a:pt x="12477" y="3209"/>
                    <a:pt x="12489" y="3197"/>
                    <a:pt x="12489" y="3197"/>
                  </a:cubicBezTo>
                  <a:lnTo>
                    <a:pt x="12489" y="3197"/>
                  </a:lnTo>
                  <a:cubicBezTo>
                    <a:pt x="12453" y="3209"/>
                    <a:pt x="12430" y="3209"/>
                    <a:pt x="12382" y="3245"/>
                  </a:cubicBezTo>
                  <a:cubicBezTo>
                    <a:pt x="12392" y="3213"/>
                    <a:pt x="12389" y="3207"/>
                    <a:pt x="12383" y="3207"/>
                  </a:cubicBezTo>
                  <a:cubicBezTo>
                    <a:pt x="12379" y="3207"/>
                    <a:pt x="12374" y="3210"/>
                    <a:pt x="12371" y="3210"/>
                  </a:cubicBezTo>
                  <a:cubicBezTo>
                    <a:pt x="12368" y="3210"/>
                    <a:pt x="12367" y="3207"/>
                    <a:pt x="12370" y="3197"/>
                  </a:cubicBezTo>
                  <a:lnTo>
                    <a:pt x="12370" y="3197"/>
                  </a:lnTo>
                  <a:lnTo>
                    <a:pt x="12358" y="3233"/>
                  </a:lnTo>
                  <a:cubicBezTo>
                    <a:pt x="12358" y="3209"/>
                    <a:pt x="12346" y="3197"/>
                    <a:pt x="12358" y="3173"/>
                  </a:cubicBezTo>
                  <a:lnTo>
                    <a:pt x="12358" y="3173"/>
                  </a:lnTo>
                  <a:lnTo>
                    <a:pt x="12322" y="3209"/>
                  </a:lnTo>
                  <a:lnTo>
                    <a:pt x="12322" y="3209"/>
                  </a:lnTo>
                  <a:lnTo>
                    <a:pt x="12334" y="3173"/>
                  </a:lnTo>
                  <a:cubicBezTo>
                    <a:pt x="12322" y="3161"/>
                    <a:pt x="12263" y="3173"/>
                    <a:pt x="12275" y="3102"/>
                  </a:cubicBezTo>
                  <a:lnTo>
                    <a:pt x="12275" y="3102"/>
                  </a:lnTo>
                  <a:cubicBezTo>
                    <a:pt x="12260" y="3111"/>
                    <a:pt x="12243" y="3115"/>
                    <a:pt x="12227" y="3115"/>
                  </a:cubicBezTo>
                  <a:cubicBezTo>
                    <a:pt x="12179" y="3115"/>
                    <a:pt x="12129" y="3084"/>
                    <a:pt x="12084" y="3066"/>
                  </a:cubicBezTo>
                  <a:cubicBezTo>
                    <a:pt x="12072" y="3078"/>
                    <a:pt x="12049" y="3078"/>
                    <a:pt x="12037" y="3078"/>
                  </a:cubicBezTo>
                  <a:lnTo>
                    <a:pt x="12037" y="3030"/>
                  </a:lnTo>
                  <a:cubicBezTo>
                    <a:pt x="12019" y="3039"/>
                    <a:pt x="11994" y="3062"/>
                    <a:pt x="11983" y="3062"/>
                  </a:cubicBezTo>
                  <a:cubicBezTo>
                    <a:pt x="11979" y="3062"/>
                    <a:pt x="11977" y="3060"/>
                    <a:pt x="11977" y="3054"/>
                  </a:cubicBezTo>
                  <a:cubicBezTo>
                    <a:pt x="11977" y="3042"/>
                    <a:pt x="11977" y="3042"/>
                    <a:pt x="11977" y="3042"/>
                  </a:cubicBezTo>
                  <a:cubicBezTo>
                    <a:pt x="11970" y="3042"/>
                    <a:pt x="11967" y="3034"/>
                    <a:pt x="11960" y="3034"/>
                  </a:cubicBezTo>
                  <a:cubicBezTo>
                    <a:pt x="11954" y="3034"/>
                    <a:pt x="11945" y="3039"/>
                    <a:pt x="11930" y="3054"/>
                  </a:cubicBezTo>
                  <a:cubicBezTo>
                    <a:pt x="11920" y="3044"/>
                    <a:pt x="11910" y="3026"/>
                    <a:pt x="11920" y="3000"/>
                  </a:cubicBezTo>
                  <a:lnTo>
                    <a:pt x="11920" y="3000"/>
                  </a:lnTo>
                  <a:cubicBezTo>
                    <a:pt x="11918" y="3003"/>
                    <a:pt x="11915" y="3004"/>
                    <a:pt x="11913" y="3004"/>
                  </a:cubicBezTo>
                  <a:cubicBezTo>
                    <a:pt x="11900" y="3004"/>
                    <a:pt x="11894" y="2959"/>
                    <a:pt x="11894" y="2959"/>
                  </a:cubicBezTo>
                  <a:cubicBezTo>
                    <a:pt x="11894" y="2959"/>
                    <a:pt x="11715" y="2852"/>
                    <a:pt x="11477" y="2768"/>
                  </a:cubicBezTo>
                  <a:cubicBezTo>
                    <a:pt x="11358" y="2731"/>
                    <a:pt x="11225" y="2700"/>
                    <a:pt x="11104" y="2700"/>
                  </a:cubicBezTo>
                  <a:cubicBezTo>
                    <a:pt x="10995" y="2700"/>
                    <a:pt x="10895" y="2725"/>
                    <a:pt x="10822" y="2792"/>
                  </a:cubicBezTo>
                  <a:cubicBezTo>
                    <a:pt x="10798" y="2816"/>
                    <a:pt x="10775" y="2828"/>
                    <a:pt x="10775" y="2876"/>
                  </a:cubicBezTo>
                  <a:cubicBezTo>
                    <a:pt x="10756" y="2876"/>
                    <a:pt x="10759" y="2840"/>
                    <a:pt x="10756" y="2840"/>
                  </a:cubicBezTo>
                  <a:cubicBezTo>
                    <a:pt x="10755" y="2840"/>
                    <a:pt x="10754" y="2844"/>
                    <a:pt x="10751" y="2852"/>
                  </a:cubicBezTo>
                  <a:cubicBezTo>
                    <a:pt x="10762" y="2875"/>
                    <a:pt x="10718" y="2921"/>
                    <a:pt x="10726" y="2967"/>
                  </a:cubicBezTo>
                  <a:lnTo>
                    <a:pt x="10726" y="2967"/>
                  </a:lnTo>
                  <a:lnTo>
                    <a:pt x="10739" y="2935"/>
                  </a:lnTo>
                  <a:cubicBezTo>
                    <a:pt x="10751" y="2947"/>
                    <a:pt x="10751" y="2971"/>
                    <a:pt x="10751" y="2983"/>
                  </a:cubicBezTo>
                  <a:cubicBezTo>
                    <a:pt x="10760" y="2973"/>
                    <a:pt x="10784" y="2921"/>
                    <a:pt x="10800" y="2921"/>
                  </a:cubicBezTo>
                  <a:cubicBezTo>
                    <a:pt x="10804" y="2921"/>
                    <a:pt x="10808" y="2925"/>
                    <a:pt x="10810" y="2935"/>
                  </a:cubicBezTo>
                  <a:lnTo>
                    <a:pt x="10798" y="2935"/>
                  </a:lnTo>
                  <a:cubicBezTo>
                    <a:pt x="10822" y="2935"/>
                    <a:pt x="10798" y="2971"/>
                    <a:pt x="10798" y="2983"/>
                  </a:cubicBezTo>
                  <a:lnTo>
                    <a:pt x="10798" y="3018"/>
                  </a:lnTo>
                  <a:cubicBezTo>
                    <a:pt x="10798" y="3012"/>
                    <a:pt x="10796" y="3010"/>
                    <a:pt x="10793" y="3010"/>
                  </a:cubicBezTo>
                  <a:cubicBezTo>
                    <a:pt x="10784" y="3010"/>
                    <a:pt x="10766" y="3030"/>
                    <a:pt x="10775" y="3030"/>
                  </a:cubicBezTo>
                  <a:cubicBezTo>
                    <a:pt x="10778" y="3036"/>
                    <a:pt x="10779" y="3039"/>
                    <a:pt x="10780" y="3039"/>
                  </a:cubicBezTo>
                  <a:cubicBezTo>
                    <a:pt x="10782" y="3039"/>
                    <a:pt x="10778" y="3018"/>
                    <a:pt x="10787" y="3018"/>
                  </a:cubicBezTo>
                  <a:cubicBezTo>
                    <a:pt x="10798" y="3018"/>
                    <a:pt x="10787" y="3054"/>
                    <a:pt x="10775" y="3066"/>
                  </a:cubicBezTo>
                  <a:lnTo>
                    <a:pt x="10798" y="3066"/>
                  </a:lnTo>
                  <a:cubicBezTo>
                    <a:pt x="10794" y="3080"/>
                    <a:pt x="10791" y="3083"/>
                    <a:pt x="10789" y="3083"/>
                  </a:cubicBezTo>
                  <a:cubicBezTo>
                    <a:pt x="10788" y="3083"/>
                    <a:pt x="10787" y="3081"/>
                    <a:pt x="10787" y="3081"/>
                  </a:cubicBezTo>
                  <a:cubicBezTo>
                    <a:pt x="10787" y="3081"/>
                    <a:pt x="10787" y="3083"/>
                    <a:pt x="10787" y="3090"/>
                  </a:cubicBezTo>
                  <a:lnTo>
                    <a:pt x="10822" y="3078"/>
                  </a:lnTo>
                  <a:lnTo>
                    <a:pt x="10822" y="3078"/>
                  </a:lnTo>
                  <a:cubicBezTo>
                    <a:pt x="10815" y="3100"/>
                    <a:pt x="10815" y="3106"/>
                    <a:pt x="10819" y="3106"/>
                  </a:cubicBezTo>
                  <a:cubicBezTo>
                    <a:pt x="10825" y="3106"/>
                    <a:pt x="10837" y="3093"/>
                    <a:pt x="10843" y="3093"/>
                  </a:cubicBezTo>
                  <a:cubicBezTo>
                    <a:pt x="10847" y="3093"/>
                    <a:pt x="10849" y="3098"/>
                    <a:pt x="10846" y="3114"/>
                  </a:cubicBezTo>
                  <a:cubicBezTo>
                    <a:pt x="10822" y="3126"/>
                    <a:pt x="10834" y="3138"/>
                    <a:pt x="10822" y="3161"/>
                  </a:cubicBezTo>
                  <a:lnTo>
                    <a:pt x="10870" y="3173"/>
                  </a:lnTo>
                  <a:cubicBezTo>
                    <a:pt x="10870" y="3185"/>
                    <a:pt x="10846" y="3185"/>
                    <a:pt x="10858" y="3185"/>
                  </a:cubicBezTo>
                  <a:cubicBezTo>
                    <a:pt x="10858" y="3191"/>
                    <a:pt x="10859" y="3193"/>
                    <a:pt x="10860" y="3193"/>
                  </a:cubicBezTo>
                  <a:cubicBezTo>
                    <a:pt x="10864" y="3193"/>
                    <a:pt x="10873" y="3173"/>
                    <a:pt x="10882" y="3173"/>
                  </a:cubicBezTo>
                  <a:cubicBezTo>
                    <a:pt x="10870" y="3197"/>
                    <a:pt x="10906" y="3185"/>
                    <a:pt x="10894" y="3233"/>
                  </a:cubicBezTo>
                  <a:cubicBezTo>
                    <a:pt x="10896" y="3239"/>
                    <a:pt x="10898" y="3241"/>
                    <a:pt x="10900" y="3241"/>
                  </a:cubicBezTo>
                  <a:cubicBezTo>
                    <a:pt x="10908" y="3241"/>
                    <a:pt x="10917" y="3201"/>
                    <a:pt x="10931" y="3201"/>
                  </a:cubicBezTo>
                  <a:cubicBezTo>
                    <a:pt x="10934" y="3201"/>
                    <a:pt x="10937" y="3203"/>
                    <a:pt x="10941" y="3209"/>
                  </a:cubicBezTo>
                  <a:cubicBezTo>
                    <a:pt x="10935" y="3227"/>
                    <a:pt x="10929" y="3227"/>
                    <a:pt x="10925" y="3227"/>
                  </a:cubicBezTo>
                  <a:cubicBezTo>
                    <a:pt x="10920" y="3227"/>
                    <a:pt x="10918" y="3227"/>
                    <a:pt x="10918" y="3245"/>
                  </a:cubicBezTo>
                  <a:lnTo>
                    <a:pt x="10941" y="3245"/>
                  </a:lnTo>
                  <a:cubicBezTo>
                    <a:pt x="10941" y="3257"/>
                    <a:pt x="10929" y="3280"/>
                    <a:pt x="10918" y="3280"/>
                  </a:cubicBezTo>
                  <a:cubicBezTo>
                    <a:pt x="10975" y="3338"/>
                    <a:pt x="10966" y="3483"/>
                    <a:pt x="11029" y="3483"/>
                  </a:cubicBezTo>
                  <a:cubicBezTo>
                    <a:pt x="11031" y="3483"/>
                    <a:pt x="11034" y="3483"/>
                    <a:pt x="11037" y="3483"/>
                  </a:cubicBezTo>
                  <a:lnTo>
                    <a:pt x="11037" y="3483"/>
                  </a:lnTo>
                  <a:cubicBezTo>
                    <a:pt x="11037" y="3519"/>
                    <a:pt x="11025" y="3495"/>
                    <a:pt x="11013" y="3519"/>
                  </a:cubicBezTo>
                  <a:cubicBezTo>
                    <a:pt x="11018" y="3516"/>
                    <a:pt x="11023" y="3515"/>
                    <a:pt x="11027" y="3515"/>
                  </a:cubicBezTo>
                  <a:cubicBezTo>
                    <a:pt x="11069" y="3515"/>
                    <a:pt x="11053" y="3615"/>
                    <a:pt x="11096" y="3626"/>
                  </a:cubicBezTo>
                  <a:lnTo>
                    <a:pt x="11096" y="3590"/>
                  </a:lnTo>
                  <a:cubicBezTo>
                    <a:pt x="11132" y="3697"/>
                    <a:pt x="11215" y="3673"/>
                    <a:pt x="11263" y="3733"/>
                  </a:cubicBezTo>
                  <a:lnTo>
                    <a:pt x="11263" y="3709"/>
                  </a:lnTo>
                  <a:cubicBezTo>
                    <a:pt x="11275" y="3685"/>
                    <a:pt x="11287" y="3685"/>
                    <a:pt x="11310" y="3673"/>
                  </a:cubicBezTo>
                  <a:lnTo>
                    <a:pt x="11310" y="3673"/>
                  </a:lnTo>
                  <a:cubicBezTo>
                    <a:pt x="11299" y="3697"/>
                    <a:pt x="11275" y="3733"/>
                    <a:pt x="11299" y="3733"/>
                  </a:cubicBezTo>
                  <a:cubicBezTo>
                    <a:pt x="11299" y="3721"/>
                    <a:pt x="11299" y="3709"/>
                    <a:pt x="11299" y="3697"/>
                  </a:cubicBezTo>
                  <a:cubicBezTo>
                    <a:pt x="11334" y="3780"/>
                    <a:pt x="11453" y="3804"/>
                    <a:pt x="11525" y="3876"/>
                  </a:cubicBezTo>
                  <a:cubicBezTo>
                    <a:pt x="11643" y="3887"/>
                    <a:pt x="11749" y="3993"/>
                    <a:pt x="11878" y="4018"/>
                  </a:cubicBezTo>
                  <a:lnTo>
                    <a:pt x="11878" y="4018"/>
                  </a:lnTo>
                  <a:cubicBezTo>
                    <a:pt x="11865" y="4012"/>
                    <a:pt x="11885" y="3966"/>
                    <a:pt x="11892" y="3966"/>
                  </a:cubicBezTo>
                  <a:cubicBezTo>
                    <a:pt x="11893" y="3966"/>
                    <a:pt x="11894" y="3968"/>
                    <a:pt x="11894" y="3971"/>
                  </a:cubicBezTo>
                  <a:cubicBezTo>
                    <a:pt x="11894" y="4020"/>
                    <a:pt x="11906" y="4028"/>
                    <a:pt x="11921" y="4028"/>
                  </a:cubicBezTo>
                  <a:cubicBezTo>
                    <a:pt x="11929" y="4028"/>
                    <a:pt x="11939" y="4026"/>
                    <a:pt x="11948" y="4026"/>
                  </a:cubicBezTo>
                  <a:cubicBezTo>
                    <a:pt x="11961" y="4026"/>
                    <a:pt x="11973" y="4032"/>
                    <a:pt x="11977" y="4066"/>
                  </a:cubicBezTo>
                  <a:cubicBezTo>
                    <a:pt x="11981" y="4066"/>
                    <a:pt x="11985" y="4065"/>
                    <a:pt x="11989" y="4065"/>
                  </a:cubicBezTo>
                  <a:cubicBezTo>
                    <a:pt x="12047" y="4065"/>
                    <a:pt x="12076" y="4131"/>
                    <a:pt x="12130" y="4131"/>
                  </a:cubicBezTo>
                  <a:cubicBezTo>
                    <a:pt x="12144" y="4131"/>
                    <a:pt x="12160" y="4126"/>
                    <a:pt x="12180" y="4114"/>
                  </a:cubicBezTo>
                  <a:lnTo>
                    <a:pt x="12180" y="4114"/>
                  </a:lnTo>
                  <a:lnTo>
                    <a:pt x="12168" y="4138"/>
                  </a:lnTo>
                  <a:cubicBezTo>
                    <a:pt x="12168" y="4146"/>
                    <a:pt x="12169" y="4148"/>
                    <a:pt x="12171" y="4148"/>
                  </a:cubicBezTo>
                  <a:cubicBezTo>
                    <a:pt x="12176" y="4148"/>
                    <a:pt x="12184" y="4138"/>
                    <a:pt x="12191" y="4138"/>
                  </a:cubicBezTo>
                  <a:lnTo>
                    <a:pt x="12191" y="4150"/>
                  </a:lnTo>
                  <a:cubicBezTo>
                    <a:pt x="12203" y="4161"/>
                    <a:pt x="12218" y="4161"/>
                    <a:pt x="12232" y="4161"/>
                  </a:cubicBezTo>
                  <a:cubicBezTo>
                    <a:pt x="12245" y="4161"/>
                    <a:pt x="12257" y="4161"/>
                    <a:pt x="12263" y="4173"/>
                  </a:cubicBezTo>
                  <a:lnTo>
                    <a:pt x="12275" y="4138"/>
                  </a:lnTo>
                  <a:cubicBezTo>
                    <a:pt x="12284" y="4138"/>
                    <a:pt x="12279" y="4153"/>
                    <a:pt x="12282" y="4153"/>
                  </a:cubicBezTo>
                  <a:cubicBezTo>
                    <a:pt x="12283" y="4153"/>
                    <a:pt x="12284" y="4152"/>
                    <a:pt x="12287" y="4150"/>
                  </a:cubicBezTo>
                  <a:lnTo>
                    <a:pt x="12287" y="4161"/>
                  </a:lnTo>
                  <a:lnTo>
                    <a:pt x="12311" y="4138"/>
                  </a:lnTo>
                  <a:lnTo>
                    <a:pt x="12311" y="4138"/>
                  </a:lnTo>
                  <a:cubicBezTo>
                    <a:pt x="12287" y="4197"/>
                    <a:pt x="12346" y="4161"/>
                    <a:pt x="12346" y="4185"/>
                  </a:cubicBezTo>
                  <a:cubicBezTo>
                    <a:pt x="12358" y="4185"/>
                    <a:pt x="12376" y="4182"/>
                    <a:pt x="12394" y="4182"/>
                  </a:cubicBezTo>
                  <a:cubicBezTo>
                    <a:pt x="12412" y="4182"/>
                    <a:pt x="12430" y="4185"/>
                    <a:pt x="12442" y="4197"/>
                  </a:cubicBezTo>
                  <a:cubicBezTo>
                    <a:pt x="12430" y="4233"/>
                    <a:pt x="12465" y="4245"/>
                    <a:pt x="12477" y="4269"/>
                  </a:cubicBezTo>
                  <a:cubicBezTo>
                    <a:pt x="12525" y="4269"/>
                    <a:pt x="12584" y="4281"/>
                    <a:pt x="12644" y="4316"/>
                  </a:cubicBezTo>
                  <a:lnTo>
                    <a:pt x="12656" y="4269"/>
                  </a:lnTo>
                  <a:lnTo>
                    <a:pt x="12668" y="4281"/>
                  </a:lnTo>
                  <a:cubicBezTo>
                    <a:pt x="12668" y="4281"/>
                    <a:pt x="12668" y="4292"/>
                    <a:pt x="12656" y="4292"/>
                  </a:cubicBezTo>
                  <a:cubicBezTo>
                    <a:pt x="12656" y="4311"/>
                    <a:pt x="12663" y="4315"/>
                    <a:pt x="12673" y="4315"/>
                  </a:cubicBezTo>
                  <a:cubicBezTo>
                    <a:pt x="12679" y="4315"/>
                    <a:pt x="12685" y="4314"/>
                    <a:pt x="12691" y="4314"/>
                  </a:cubicBezTo>
                  <a:cubicBezTo>
                    <a:pt x="12698" y="4314"/>
                    <a:pt x="12703" y="4316"/>
                    <a:pt x="12703" y="4328"/>
                  </a:cubicBezTo>
                  <a:cubicBezTo>
                    <a:pt x="12703" y="4308"/>
                    <a:pt x="12701" y="4303"/>
                    <a:pt x="12698" y="4303"/>
                  </a:cubicBezTo>
                  <a:cubicBezTo>
                    <a:pt x="12694" y="4303"/>
                    <a:pt x="12690" y="4307"/>
                    <a:pt x="12685" y="4307"/>
                  </a:cubicBezTo>
                  <a:cubicBezTo>
                    <a:pt x="12683" y="4307"/>
                    <a:pt x="12682" y="4306"/>
                    <a:pt x="12680" y="4304"/>
                  </a:cubicBezTo>
                  <a:cubicBezTo>
                    <a:pt x="12680" y="4287"/>
                    <a:pt x="12692" y="4271"/>
                    <a:pt x="12703" y="4271"/>
                  </a:cubicBezTo>
                  <a:cubicBezTo>
                    <a:pt x="12707" y="4271"/>
                    <a:pt x="12712" y="4274"/>
                    <a:pt x="12715" y="4281"/>
                  </a:cubicBezTo>
                  <a:lnTo>
                    <a:pt x="12727" y="4269"/>
                  </a:lnTo>
                  <a:lnTo>
                    <a:pt x="12727" y="4269"/>
                  </a:lnTo>
                  <a:cubicBezTo>
                    <a:pt x="12715" y="4304"/>
                    <a:pt x="12727" y="4316"/>
                    <a:pt x="12715" y="4352"/>
                  </a:cubicBezTo>
                  <a:cubicBezTo>
                    <a:pt x="12721" y="4353"/>
                    <a:pt x="12726" y="4354"/>
                    <a:pt x="12732" y="4354"/>
                  </a:cubicBezTo>
                  <a:cubicBezTo>
                    <a:pt x="12761" y="4354"/>
                    <a:pt x="12789" y="4338"/>
                    <a:pt x="12818" y="4338"/>
                  </a:cubicBezTo>
                  <a:cubicBezTo>
                    <a:pt x="12831" y="4338"/>
                    <a:pt x="12845" y="4342"/>
                    <a:pt x="12858" y="4352"/>
                  </a:cubicBezTo>
                  <a:cubicBezTo>
                    <a:pt x="12834" y="4376"/>
                    <a:pt x="12894" y="4352"/>
                    <a:pt x="12858" y="4411"/>
                  </a:cubicBezTo>
                  <a:cubicBezTo>
                    <a:pt x="12894" y="4400"/>
                    <a:pt x="12870" y="4352"/>
                    <a:pt x="12906" y="4316"/>
                  </a:cubicBezTo>
                  <a:cubicBezTo>
                    <a:pt x="12906" y="4319"/>
                    <a:pt x="12906" y="4320"/>
                    <a:pt x="12907" y="4320"/>
                  </a:cubicBezTo>
                  <a:cubicBezTo>
                    <a:pt x="12909" y="4320"/>
                    <a:pt x="12912" y="4317"/>
                    <a:pt x="12914" y="4317"/>
                  </a:cubicBezTo>
                  <a:cubicBezTo>
                    <a:pt x="12916" y="4317"/>
                    <a:pt x="12918" y="4319"/>
                    <a:pt x="12918" y="4328"/>
                  </a:cubicBezTo>
                  <a:cubicBezTo>
                    <a:pt x="12906" y="4340"/>
                    <a:pt x="12906" y="4376"/>
                    <a:pt x="12906" y="4376"/>
                  </a:cubicBezTo>
                  <a:lnTo>
                    <a:pt x="12918" y="4376"/>
                  </a:lnTo>
                  <a:cubicBezTo>
                    <a:pt x="12918" y="4388"/>
                    <a:pt x="12918" y="4388"/>
                    <a:pt x="12918" y="4388"/>
                  </a:cubicBezTo>
                  <a:cubicBezTo>
                    <a:pt x="12921" y="4387"/>
                    <a:pt x="12924" y="4386"/>
                    <a:pt x="12927" y="4386"/>
                  </a:cubicBezTo>
                  <a:cubicBezTo>
                    <a:pt x="12960" y="4386"/>
                    <a:pt x="12967" y="4440"/>
                    <a:pt x="12997" y="4440"/>
                  </a:cubicBezTo>
                  <a:cubicBezTo>
                    <a:pt x="13002" y="4440"/>
                    <a:pt x="13007" y="4438"/>
                    <a:pt x="13013" y="4435"/>
                  </a:cubicBezTo>
                  <a:cubicBezTo>
                    <a:pt x="13025" y="4411"/>
                    <a:pt x="13001" y="4423"/>
                    <a:pt x="13013" y="4400"/>
                  </a:cubicBezTo>
                  <a:cubicBezTo>
                    <a:pt x="13022" y="4393"/>
                    <a:pt x="13027" y="4391"/>
                    <a:pt x="13032" y="4391"/>
                  </a:cubicBezTo>
                  <a:cubicBezTo>
                    <a:pt x="13049" y="4391"/>
                    <a:pt x="13036" y="4436"/>
                    <a:pt x="13064" y="4436"/>
                  </a:cubicBezTo>
                  <a:cubicBezTo>
                    <a:pt x="13066" y="4436"/>
                    <a:pt x="13069" y="4436"/>
                    <a:pt x="13073" y="4435"/>
                  </a:cubicBezTo>
                  <a:lnTo>
                    <a:pt x="13073" y="4435"/>
                  </a:lnTo>
                  <a:lnTo>
                    <a:pt x="13061" y="4459"/>
                  </a:lnTo>
                  <a:cubicBezTo>
                    <a:pt x="13069" y="4451"/>
                    <a:pt x="13077" y="4437"/>
                    <a:pt x="13085" y="4437"/>
                  </a:cubicBezTo>
                  <a:cubicBezTo>
                    <a:pt x="13089" y="4437"/>
                    <a:pt x="13093" y="4440"/>
                    <a:pt x="13096" y="4447"/>
                  </a:cubicBezTo>
                  <a:cubicBezTo>
                    <a:pt x="13084" y="4483"/>
                    <a:pt x="13073" y="4471"/>
                    <a:pt x="13061" y="4483"/>
                  </a:cubicBezTo>
                  <a:cubicBezTo>
                    <a:pt x="13065" y="4487"/>
                    <a:pt x="13073" y="4490"/>
                    <a:pt x="13080" y="4490"/>
                  </a:cubicBezTo>
                  <a:cubicBezTo>
                    <a:pt x="13094" y="4490"/>
                    <a:pt x="13108" y="4482"/>
                    <a:pt x="13108" y="4459"/>
                  </a:cubicBezTo>
                  <a:cubicBezTo>
                    <a:pt x="13110" y="4457"/>
                    <a:pt x="13111" y="4457"/>
                    <a:pt x="13113" y="4457"/>
                  </a:cubicBezTo>
                  <a:cubicBezTo>
                    <a:pt x="13120" y="4457"/>
                    <a:pt x="13120" y="4485"/>
                    <a:pt x="13120" y="4495"/>
                  </a:cubicBezTo>
                  <a:cubicBezTo>
                    <a:pt x="13120" y="4483"/>
                    <a:pt x="13120" y="4471"/>
                    <a:pt x="13132" y="4459"/>
                  </a:cubicBezTo>
                  <a:cubicBezTo>
                    <a:pt x="13144" y="4483"/>
                    <a:pt x="13168" y="4495"/>
                    <a:pt x="13192" y="4507"/>
                  </a:cubicBezTo>
                  <a:cubicBezTo>
                    <a:pt x="13192" y="4519"/>
                    <a:pt x="13192" y="4531"/>
                    <a:pt x="13192" y="4531"/>
                  </a:cubicBezTo>
                  <a:lnTo>
                    <a:pt x="13204" y="4531"/>
                  </a:lnTo>
                  <a:cubicBezTo>
                    <a:pt x="13204" y="4531"/>
                    <a:pt x="13204" y="4542"/>
                    <a:pt x="13204" y="4542"/>
                  </a:cubicBezTo>
                  <a:cubicBezTo>
                    <a:pt x="13204" y="4542"/>
                    <a:pt x="13192" y="4542"/>
                    <a:pt x="13192" y="4531"/>
                  </a:cubicBezTo>
                  <a:cubicBezTo>
                    <a:pt x="13192" y="4531"/>
                    <a:pt x="13192" y="4542"/>
                    <a:pt x="13192" y="4554"/>
                  </a:cubicBezTo>
                  <a:cubicBezTo>
                    <a:pt x="13187" y="4555"/>
                    <a:pt x="13183" y="4556"/>
                    <a:pt x="13179" y="4556"/>
                  </a:cubicBezTo>
                  <a:cubicBezTo>
                    <a:pt x="13142" y="4556"/>
                    <a:pt x="13148" y="4514"/>
                    <a:pt x="13117" y="4514"/>
                  </a:cubicBezTo>
                  <a:cubicBezTo>
                    <a:pt x="13112" y="4514"/>
                    <a:pt x="13105" y="4515"/>
                    <a:pt x="13096" y="4519"/>
                  </a:cubicBezTo>
                  <a:lnTo>
                    <a:pt x="13132" y="4531"/>
                  </a:lnTo>
                  <a:cubicBezTo>
                    <a:pt x="13144" y="4542"/>
                    <a:pt x="13120" y="4566"/>
                    <a:pt x="13096" y="4566"/>
                  </a:cubicBezTo>
                  <a:cubicBezTo>
                    <a:pt x="13086" y="4566"/>
                    <a:pt x="13075" y="4548"/>
                    <a:pt x="13081" y="4543"/>
                  </a:cubicBezTo>
                  <a:lnTo>
                    <a:pt x="13081" y="4543"/>
                  </a:lnTo>
                  <a:cubicBezTo>
                    <a:pt x="13074" y="4545"/>
                    <a:pt x="13066" y="4546"/>
                    <a:pt x="13058" y="4546"/>
                  </a:cubicBezTo>
                  <a:cubicBezTo>
                    <a:pt x="13031" y="4546"/>
                    <a:pt x="12999" y="4539"/>
                    <a:pt x="12980" y="4539"/>
                  </a:cubicBezTo>
                  <a:cubicBezTo>
                    <a:pt x="12973" y="4539"/>
                    <a:pt x="12968" y="4540"/>
                    <a:pt x="12965" y="4542"/>
                  </a:cubicBezTo>
                  <a:cubicBezTo>
                    <a:pt x="12942" y="4531"/>
                    <a:pt x="12953" y="4507"/>
                    <a:pt x="12965" y="4495"/>
                  </a:cubicBezTo>
                  <a:lnTo>
                    <a:pt x="12965" y="4495"/>
                  </a:lnTo>
                  <a:cubicBezTo>
                    <a:pt x="12939" y="4501"/>
                    <a:pt x="12924" y="4503"/>
                    <a:pt x="12913" y="4503"/>
                  </a:cubicBezTo>
                  <a:cubicBezTo>
                    <a:pt x="12896" y="4503"/>
                    <a:pt x="12892" y="4498"/>
                    <a:pt x="12875" y="4498"/>
                  </a:cubicBezTo>
                  <a:cubicBezTo>
                    <a:pt x="12864" y="4498"/>
                    <a:pt x="12849" y="4500"/>
                    <a:pt x="12823" y="4507"/>
                  </a:cubicBezTo>
                  <a:lnTo>
                    <a:pt x="12834" y="4483"/>
                  </a:lnTo>
                  <a:lnTo>
                    <a:pt x="12799" y="4507"/>
                  </a:lnTo>
                  <a:lnTo>
                    <a:pt x="12763" y="4471"/>
                  </a:lnTo>
                  <a:lnTo>
                    <a:pt x="12775" y="4483"/>
                  </a:lnTo>
                  <a:cubicBezTo>
                    <a:pt x="12751" y="4483"/>
                    <a:pt x="12733" y="4488"/>
                    <a:pt x="12712" y="4488"/>
                  </a:cubicBezTo>
                  <a:cubicBezTo>
                    <a:pt x="12702" y="4488"/>
                    <a:pt x="12692" y="4487"/>
                    <a:pt x="12680" y="4483"/>
                  </a:cubicBezTo>
                  <a:lnTo>
                    <a:pt x="12703" y="4459"/>
                  </a:lnTo>
                  <a:cubicBezTo>
                    <a:pt x="12634" y="4459"/>
                    <a:pt x="12614" y="4418"/>
                    <a:pt x="12561" y="4418"/>
                  </a:cubicBezTo>
                  <a:cubicBezTo>
                    <a:pt x="12551" y="4418"/>
                    <a:pt x="12539" y="4419"/>
                    <a:pt x="12525" y="4423"/>
                  </a:cubicBezTo>
                  <a:cubicBezTo>
                    <a:pt x="12513" y="4423"/>
                    <a:pt x="12537" y="4411"/>
                    <a:pt x="12537" y="4411"/>
                  </a:cubicBezTo>
                  <a:lnTo>
                    <a:pt x="12537" y="4411"/>
                  </a:lnTo>
                  <a:cubicBezTo>
                    <a:pt x="12523" y="4417"/>
                    <a:pt x="12513" y="4420"/>
                    <a:pt x="12504" y="4420"/>
                  </a:cubicBezTo>
                  <a:cubicBezTo>
                    <a:pt x="12472" y="4420"/>
                    <a:pt x="12472" y="4386"/>
                    <a:pt x="12445" y="4386"/>
                  </a:cubicBezTo>
                  <a:cubicBezTo>
                    <a:pt x="12435" y="4386"/>
                    <a:pt x="12423" y="4390"/>
                    <a:pt x="12406" y="4400"/>
                  </a:cubicBezTo>
                  <a:cubicBezTo>
                    <a:pt x="12406" y="4388"/>
                    <a:pt x="12406" y="4376"/>
                    <a:pt x="12406" y="4364"/>
                  </a:cubicBezTo>
                  <a:lnTo>
                    <a:pt x="12370" y="4388"/>
                  </a:lnTo>
                  <a:lnTo>
                    <a:pt x="12382" y="4340"/>
                  </a:lnTo>
                  <a:lnTo>
                    <a:pt x="12346" y="4400"/>
                  </a:lnTo>
                  <a:lnTo>
                    <a:pt x="12322" y="4352"/>
                  </a:lnTo>
                  <a:lnTo>
                    <a:pt x="12311" y="4376"/>
                  </a:lnTo>
                  <a:cubicBezTo>
                    <a:pt x="12287" y="4292"/>
                    <a:pt x="12227" y="4340"/>
                    <a:pt x="12180" y="4281"/>
                  </a:cubicBezTo>
                  <a:lnTo>
                    <a:pt x="12180" y="4328"/>
                  </a:lnTo>
                  <a:cubicBezTo>
                    <a:pt x="12153" y="4345"/>
                    <a:pt x="12126" y="4352"/>
                    <a:pt x="12098" y="4352"/>
                  </a:cubicBezTo>
                  <a:cubicBezTo>
                    <a:pt x="11999" y="4352"/>
                    <a:pt x="11894" y="4266"/>
                    <a:pt x="11782" y="4266"/>
                  </a:cubicBezTo>
                  <a:cubicBezTo>
                    <a:pt x="11772" y="4266"/>
                    <a:pt x="11761" y="4267"/>
                    <a:pt x="11751" y="4269"/>
                  </a:cubicBezTo>
                  <a:lnTo>
                    <a:pt x="11751" y="4233"/>
                  </a:lnTo>
                  <a:lnTo>
                    <a:pt x="11680" y="4269"/>
                  </a:lnTo>
                  <a:cubicBezTo>
                    <a:pt x="11656" y="4233"/>
                    <a:pt x="11703" y="4233"/>
                    <a:pt x="11703" y="4209"/>
                  </a:cubicBezTo>
                  <a:lnTo>
                    <a:pt x="11703" y="4209"/>
                  </a:lnTo>
                  <a:cubicBezTo>
                    <a:pt x="11632" y="4221"/>
                    <a:pt x="11668" y="4269"/>
                    <a:pt x="11584" y="4269"/>
                  </a:cubicBezTo>
                  <a:cubicBezTo>
                    <a:pt x="11549" y="4233"/>
                    <a:pt x="11608" y="4245"/>
                    <a:pt x="11620" y="4233"/>
                  </a:cubicBezTo>
                  <a:cubicBezTo>
                    <a:pt x="11591" y="4233"/>
                    <a:pt x="11557" y="4235"/>
                    <a:pt x="11523" y="4235"/>
                  </a:cubicBezTo>
                  <a:cubicBezTo>
                    <a:pt x="11472" y="4235"/>
                    <a:pt x="11422" y="4231"/>
                    <a:pt x="11394" y="4209"/>
                  </a:cubicBezTo>
                  <a:cubicBezTo>
                    <a:pt x="11382" y="4221"/>
                    <a:pt x="11382" y="4221"/>
                    <a:pt x="11382" y="4221"/>
                  </a:cubicBezTo>
                  <a:cubicBezTo>
                    <a:pt x="11373" y="4223"/>
                    <a:pt x="11363" y="4224"/>
                    <a:pt x="11353" y="4224"/>
                  </a:cubicBezTo>
                  <a:cubicBezTo>
                    <a:pt x="11311" y="4224"/>
                    <a:pt x="11263" y="4207"/>
                    <a:pt x="11215" y="4197"/>
                  </a:cubicBezTo>
                  <a:cubicBezTo>
                    <a:pt x="11215" y="4185"/>
                    <a:pt x="11239" y="4185"/>
                    <a:pt x="11251" y="4185"/>
                  </a:cubicBezTo>
                  <a:cubicBezTo>
                    <a:pt x="11234" y="4177"/>
                    <a:pt x="11217" y="4168"/>
                    <a:pt x="11205" y="4168"/>
                  </a:cubicBezTo>
                  <a:cubicBezTo>
                    <a:pt x="11199" y="4168"/>
                    <a:pt x="11195" y="4170"/>
                    <a:pt x="11191" y="4173"/>
                  </a:cubicBezTo>
                  <a:lnTo>
                    <a:pt x="11215" y="4150"/>
                  </a:lnTo>
                  <a:cubicBezTo>
                    <a:pt x="11168" y="4138"/>
                    <a:pt x="11084" y="4150"/>
                    <a:pt x="11084" y="4114"/>
                  </a:cubicBezTo>
                  <a:cubicBezTo>
                    <a:pt x="11084" y="4124"/>
                    <a:pt x="11084" y="4152"/>
                    <a:pt x="11061" y="4152"/>
                  </a:cubicBezTo>
                  <a:cubicBezTo>
                    <a:pt x="11058" y="4152"/>
                    <a:pt x="11053" y="4151"/>
                    <a:pt x="11048" y="4150"/>
                  </a:cubicBezTo>
                  <a:cubicBezTo>
                    <a:pt x="11045" y="4130"/>
                    <a:pt x="11031" y="4124"/>
                    <a:pt x="11014" y="4124"/>
                  </a:cubicBezTo>
                  <a:cubicBezTo>
                    <a:pt x="10993" y="4124"/>
                    <a:pt x="10968" y="4131"/>
                    <a:pt x="10943" y="4131"/>
                  </a:cubicBezTo>
                  <a:cubicBezTo>
                    <a:pt x="10925" y="4131"/>
                    <a:pt x="10907" y="4127"/>
                    <a:pt x="10894" y="4114"/>
                  </a:cubicBezTo>
                  <a:cubicBezTo>
                    <a:pt x="10900" y="4108"/>
                    <a:pt x="10912" y="4108"/>
                    <a:pt x="10920" y="4108"/>
                  </a:cubicBezTo>
                  <a:cubicBezTo>
                    <a:pt x="10929" y="4108"/>
                    <a:pt x="10935" y="4108"/>
                    <a:pt x="10929" y="4102"/>
                  </a:cubicBezTo>
                  <a:cubicBezTo>
                    <a:pt x="10925" y="4100"/>
                    <a:pt x="10920" y="4099"/>
                    <a:pt x="10915" y="4099"/>
                  </a:cubicBezTo>
                  <a:cubicBezTo>
                    <a:pt x="10892" y="4099"/>
                    <a:pt x="10865" y="4116"/>
                    <a:pt x="10846" y="4126"/>
                  </a:cubicBezTo>
                  <a:lnTo>
                    <a:pt x="10858" y="4102"/>
                  </a:lnTo>
                  <a:lnTo>
                    <a:pt x="10715" y="4114"/>
                  </a:lnTo>
                  <a:cubicBezTo>
                    <a:pt x="10715" y="4054"/>
                    <a:pt x="10596" y="4090"/>
                    <a:pt x="10608" y="4054"/>
                  </a:cubicBezTo>
                  <a:cubicBezTo>
                    <a:pt x="10603" y="4053"/>
                    <a:pt x="10599" y="4052"/>
                    <a:pt x="10596" y="4052"/>
                  </a:cubicBezTo>
                  <a:cubicBezTo>
                    <a:pt x="10580" y="4052"/>
                    <a:pt x="10623" y="4080"/>
                    <a:pt x="10599" y="4080"/>
                  </a:cubicBezTo>
                  <a:cubicBezTo>
                    <a:pt x="10596" y="4080"/>
                    <a:pt x="10591" y="4079"/>
                    <a:pt x="10584" y="4078"/>
                  </a:cubicBezTo>
                  <a:cubicBezTo>
                    <a:pt x="10581" y="4071"/>
                    <a:pt x="10574" y="4069"/>
                    <a:pt x="10567" y="4069"/>
                  </a:cubicBezTo>
                  <a:cubicBezTo>
                    <a:pt x="10559" y="4069"/>
                    <a:pt x="10550" y="4071"/>
                    <a:pt x="10544" y="4071"/>
                  </a:cubicBezTo>
                  <a:cubicBezTo>
                    <a:pt x="10536" y="4071"/>
                    <a:pt x="10532" y="4068"/>
                    <a:pt x="10537" y="4054"/>
                  </a:cubicBezTo>
                  <a:lnTo>
                    <a:pt x="10548" y="4042"/>
                  </a:lnTo>
                  <a:lnTo>
                    <a:pt x="10501" y="4042"/>
                  </a:lnTo>
                  <a:lnTo>
                    <a:pt x="10537" y="4007"/>
                  </a:lnTo>
                  <a:cubicBezTo>
                    <a:pt x="10501" y="4007"/>
                    <a:pt x="10465" y="4042"/>
                    <a:pt x="10453" y="4066"/>
                  </a:cubicBezTo>
                  <a:cubicBezTo>
                    <a:pt x="10429" y="4042"/>
                    <a:pt x="10370" y="4054"/>
                    <a:pt x="10370" y="4019"/>
                  </a:cubicBezTo>
                  <a:lnTo>
                    <a:pt x="10382" y="4007"/>
                  </a:lnTo>
                  <a:cubicBezTo>
                    <a:pt x="10301" y="4007"/>
                    <a:pt x="10255" y="3913"/>
                    <a:pt x="10192" y="3913"/>
                  </a:cubicBezTo>
                  <a:cubicBezTo>
                    <a:pt x="10180" y="3913"/>
                    <a:pt x="10168" y="3916"/>
                    <a:pt x="10156" y="3923"/>
                  </a:cubicBezTo>
                  <a:cubicBezTo>
                    <a:pt x="10144" y="3923"/>
                    <a:pt x="10156" y="3911"/>
                    <a:pt x="10167" y="3911"/>
                  </a:cubicBezTo>
                  <a:lnTo>
                    <a:pt x="10108" y="3900"/>
                  </a:lnTo>
                  <a:lnTo>
                    <a:pt x="10120" y="3876"/>
                  </a:lnTo>
                  <a:lnTo>
                    <a:pt x="10013" y="3900"/>
                  </a:lnTo>
                  <a:lnTo>
                    <a:pt x="10025" y="3888"/>
                  </a:lnTo>
                  <a:cubicBezTo>
                    <a:pt x="9965" y="3864"/>
                    <a:pt x="9858" y="3852"/>
                    <a:pt x="9775" y="3840"/>
                  </a:cubicBezTo>
                  <a:lnTo>
                    <a:pt x="9786" y="3840"/>
                  </a:lnTo>
                  <a:cubicBezTo>
                    <a:pt x="9691" y="3840"/>
                    <a:pt x="9703" y="3804"/>
                    <a:pt x="9632" y="3804"/>
                  </a:cubicBezTo>
                  <a:lnTo>
                    <a:pt x="9644" y="3804"/>
                  </a:lnTo>
                  <a:lnTo>
                    <a:pt x="9584" y="3792"/>
                  </a:lnTo>
                  <a:lnTo>
                    <a:pt x="9596" y="3769"/>
                  </a:lnTo>
                  <a:lnTo>
                    <a:pt x="9596" y="3769"/>
                  </a:lnTo>
                  <a:cubicBezTo>
                    <a:pt x="9589" y="3774"/>
                    <a:pt x="9582" y="3776"/>
                    <a:pt x="9574" y="3776"/>
                  </a:cubicBezTo>
                  <a:cubicBezTo>
                    <a:pt x="9540" y="3776"/>
                    <a:pt x="9505" y="3725"/>
                    <a:pt x="9500" y="3725"/>
                  </a:cubicBezTo>
                  <a:cubicBezTo>
                    <a:pt x="9499" y="3725"/>
                    <a:pt x="9499" y="3728"/>
                    <a:pt x="9501" y="3733"/>
                  </a:cubicBezTo>
                  <a:cubicBezTo>
                    <a:pt x="9477" y="3745"/>
                    <a:pt x="9429" y="3757"/>
                    <a:pt x="9417" y="3780"/>
                  </a:cubicBezTo>
                  <a:cubicBezTo>
                    <a:pt x="9346" y="3769"/>
                    <a:pt x="9405" y="3757"/>
                    <a:pt x="9370" y="3721"/>
                  </a:cubicBezTo>
                  <a:cubicBezTo>
                    <a:pt x="9362" y="3719"/>
                    <a:pt x="9356" y="3718"/>
                    <a:pt x="9350" y="3718"/>
                  </a:cubicBezTo>
                  <a:cubicBezTo>
                    <a:pt x="9331" y="3718"/>
                    <a:pt x="9318" y="3725"/>
                    <a:pt x="9300" y="3725"/>
                  </a:cubicBezTo>
                  <a:cubicBezTo>
                    <a:pt x="9287" y="3725"/>
                    <a:pt x="9272" y="3722"/>
                    <a:pt x="9251" y="3709"/>
                  </a:cubicBezTo>
                  <a:lnTo>
                    <a:pt x="9251" y="3697"/>
                  </a:lnTo>
                  <a:lnTo>
                    <a:pt x="9155" y="3697"/>
                  </a:lnTo>
                  <a:lnTo>
                    <a:pt x="9179" y="3685"/>
                  </a:lnTo>
                  <a:lnTo>
                    <a:pt x="9179" y="3685"/>
                  </a:lnTo>
                  <a:cubicBezTo>
                    <a:pt x="9170" y="3688"/>
                    <a:pt x="9161" y="3689"/>
                    <a:pt x="9153" y="3689"/>
                  </a:cubicBezTo>
                  <a:cubicBezTo>
                    <a:pt x="9114" y="3689"/>
                    <a:pt x="9098" y="3658"/>
                    <a:pt x="9076" y="3658"/>
                  </a:cubicBezTo>
                  <a:cubicBezTo>
                    <a:pt x="9065" y="3658"/>
                    <a:pt x="9053" y="3665"/>
                    <a:pt x="9036" y="3685"/>
                  </a:cubicBezTo>
                  <a:cubicBezTo>
                    <a:pt x="9001" y="3661"/>
                    <a:pt x="8953" y="3661"/>
                    <a:pt x="8965" y="3626"/>
                  </a:cubicBezTo>
                  <a:lnTo>
                    <a:pt x="8965" y="3626"/>
                  </a:lnTo>
                  <a:cubicBezTo>
                    <a:pt x="8933" y="3630"/>
                    <a:pt x="8904" y="3631"/>
                    <a:pt x="8876" y="3631"/>
                  </a:cubicBezTo>
                  <a:cubicBezTo>
                    <a:pt x="8821" y="3631"/>
                    <a:pt x="8770" y="3626"/>
                    <a:pt x="8715" y="3626"/>
                  </a:cubicBezTo>
                  <a:cubicBezTo>
                    <a:pt x="8715" y="3601"/>
                    <a:pt x="8713" y="3597"/>
                    <a:pt x="8707" y="3597"/>
                  </a:cubicBezTo>
                  <a:cubicBezTo>
                    <a:pt x="8704" y="3597"/>
                    <a:pt x="8700" y="3598"/>
                    <a:pt x="8694" y="3598"/>
                  </a:cubicBezTo>
                  <a:cubicBezTo>
                    <a:pt x="8685" y="3598"/>
                    <a:pt x="8672" y="3595"/>
                    <a:pt x="8655" y="3578"/>
                  </a:cubicBezTo>
                  <a:lnTo>
                    <a:pt x="8655" y="3614"/>
                  </a:lnTo>
                  <a:cubicBezTo>
                    <a:pt x="8536" y="3590"/>
                    <a:pt x="8417" y="3471"/>
                    <a:pt x="8286" y="3447"/>
                  </a:cubicBezTo>
                  <a:lnTo>
                    <a:pt x="8298" y="3423"/>
                  </a:lnTo>
                  <a:lnTo>
                    <a:pt x="8262" y="3447"/>
                  </a:lnTo>
                  <a:cubicBezTo>
                    <a:pt x="8120" y="3399"/>
                    <a:pt x="7953" y="3340"/>
                    <a:pt x="7834" y="3316"/>
                  </a:cubicBezTo>
                  <a:cubicBezTo>
                    <a:pt x="7810" y="3316"/>
                    <a:pt x="7770" y="3327"/>
                    <a:pt x="7732" y="3327"/>
                  </a:cubicBezTo>
                  <a:cubicBezTo>
                    <a:pt x="7713" y="3327"/>
                    <a:pt x="7695" y="3324"/>
                    <a:pt x="7679" y="3316"/>
                  </a:cubicBezTo>
                  <a:cubicBezTo>
                    <a:pt x="7584" y="3304"/>
                    <a:pt x="7477" y="3280"/>
                    <a:pt x="7369" y="3233"/>
                  </a:cubicBezTo>
                  <a:cubicBezTo>
                    <a:pt x="7378" y="3225"/>
                    <a:pt x="7375" y="3217"/>
                    <a:pt x="7376" y="3212"/>
                  </a:cubicBezTo>
                  <a:lnTo>
                    <a:pt x="7376" y="3212"/>
                  </a:lnTo>
                  <a:cubicBezTo>
                    <a:pt x="7371" y="3215"/>
                    <a:pt x="7366" y="3216"/>
                    <a:pt x="7361" y="3216"/>
                  </a:cubicBezTo>
                  <a:cubicBezTo>
                    <a:pt x="7336" y="3216"/>
                    <a:pt x="7317" y="3185"/>
                    <a:pt x="7298" y="3185"/>
                  </a:cubicBezTo>
                  <a:lnTo>
                    <a:pt x="7322" y="3209"/>
                  </a:lnTo>
                  <a:cubicBezTo>
                    <a:pt x="7314" y="3214"/>
                    <a:pt x="7306" y="3217"/>
                    <a:pt x="7298" y="3217"/>
                  </a:cubicBezTo>
                  <a:cubicBezTo>
                    <a:pt x="7271" y="3217"/>
                    <a:pt x="7248" y="3189"/>
                    <a:pt x="7238" y="3161"/>
                  </a:cubicBezTo>
                  <a:lnTo>
                    <a:pt x="7179" y="3185"/>
                  </a:lnTo>
                  <a:cubicBezTo>
                    <a:pt x="7179" y="3185"/>
                    <a:pt x="7167" y="3173"/>
                    <a:pt x="7167" y="3173"/>
                  </a:cubicBezTo>
                  <a:lnTo>
                    <a:pt x="7155" y="3185"/>
                  </a:lnTo>
                  <a:lnTo>
                    <a:pt x="7143" y="3138"/>
                  </a:lnTo>
                  <a:cubicBezTo>
                    <a:pt x="7138" y="3138"/>
                    <a:pt x="7124" y="3136"/>
                    <a:pt x="7107" y="3136"/>
                  </a:cubicBezTo>
                  <a:cubicBezTo>
                    <a:pt x="7082" y="3136"/>
                    <a:pt x="7050" y="3140"/>
                    <a:pt x="7036" y="3161"/>
                  </a:cubicBezTo>
                  <a:cubicBezTo>
                    <a:pt x="7036" y="3149"/>
                    <a:pt x="6988" y="3126"/>
                    <a:pt x="7024" y="3126"/>
                  </a:cubicBezTo>
                  <a:lnTo>
                    <a:pt x="6857" y="3066"/>
                  </a:lnTo>
                  <a:lnTo>
                    <a:pt x="6857" y="3066"/>
                  </a:lnTo>
                  <a:lnTo>
                    <a:pt x="6881" y="3090"/>
                  </a:lnTo>
                  <a:cubicBezTo>
                    <a:pt x="6874" y="3105"/>
                    <a:pt x="6848" y="3115"/>
                    <a:pt x="6824" y="3115"/>
                  </a:cubicBezTo>
                  <a:cubicBezTo>
                    <a:pt x="6809" y="3115"/>
                    <a:pt x="6795" y="3111"/>
                    <a:pt x="6786" y="3102"/>
                  </a:cubicBezTo>
                  <a:cubicBezTo>
                    <a:pt x="6834" y="3090"/>
                    <a:pt x="6810" y="3054"/>
                    <a:pt x="6798" y="3030"/>
                  </a:cubicBezTo>
                  <a:lnTo>
                    <a:pt x="6798" y="3030"/>
                  </a:lnTo>
                  <a:cubicBezTo>
                    <a:pt x="6762" y="3042"/>
                    <a:pt x="6810" y="3066"/>
                    <a:pt x="6786" y="3078"/>
                  </a:cubicBezTo>
                  <a:cubicBezTo>
                    <a:pt x="6776" y="3081"/>
                    <a:pt x="6763" y="3083"/>
                    <a:pt x="6750" y="3083"/>
                  </a:cubicBezTo>
                  <a:cubicBezTo>
                    <a:pt x="6720" y="3083"/>
                    <a:pt x="6687" y="3074"/>
                    <a:pt x="6679" y="3066"/>
                  </a:cubicBezTo>
                  <a:lnTo>
                    <a:pt x="6691" y="3054"/>
                  </a:lnTo>
                  <a:cubicBezTo>
                    <a:pt x="6655" y="3054"/>
                    <a:pt x="6655" y="2995"/>
                    <a:pt x="6607" y="2983"/>
                  </a:cubicBezTo>
                  <a:cubicBezTo>
                    <a:pt x="6600" y="2985"/>
                    <a:pt x="6593" y="2985"/>
                    <a:pt x="6586" y="2985"/>
                  </a:cubicBezTo>
                  <a:cubicBezTo>
                    <a:pt x="6574" y="2985"/>
                    <a:pt x="6565" y="2983"/>
                    <a:pt x="6558" y="2983"/>
                  </a:cubicBezTo>
                  <a:cubicBezTo>
                    <a:pt x="6548" y="2983"/>
                    <a:pt x="6542" y="2989"/>
                    <a:pt x="6536" y="3018"/>
                  </a:cubicBezTo>
                  <a:cubicBezTo>
                    <a:pt x="6476" y="3018"/>
                    <a:pt x="6524" y="2971"/>
                    <a:pt x="6512" y="2971"/>
                  </a:cubicBezTo>
                  <a:cubicBezTo>
                    <a:pt x="6507" y="2972"/>
                    <a:pt x="6502" y="2973"/>
                    <a:pt x="6497" y="2973"/>
                  </a:cubicBezTo>
                  <a:cubicBezTo>
                    <a:pt x="6462" y="2973"/>
                    <a:pt x="6417" y="2942"/>
                    <a:pt x="6417" y="2911"/>
                  </a:cubicBezTo>
                  <a:cubicBezTo>
                    <a:pt x="6404" y="2926"/>
                    <a:pt x="6392" y="2932"/>
                    <a:pt x="6378" y="2932"/>
                  </a:cubicBezTo>
                  <a:cubicBezTo>
                    <a:pt x="6340" y="2932"/>
                    <a:pt x="6302" y="2884"/>
                    <a:pt x="6273" y="2884"/>
                  </a:cubicBezTo>
                  <a:cubicBezTo>
                    <a:pt x="6264" y="2884"/>
                    <a:pt x="6257" y="2889"/>
                    <a:pt x="6250" y="2899"/>
                  </a:cubicBezTo>
                  <a:lnTo>
                    <a:pt x="6215" y="2852"/>
                  </a:lnTo>
                  <a:cubicBezTo>
                    <a:pt x="6215" y="2864"/>
                    <a:pt x="6191" y="2899"/>
                    <a:pt x="6155" y="2899"/>
                  </a:cubicBezTo>
                  <a:cubicBezTo>
                    <a:pt x="6131" y="2864"/>
                    <a:pt x="6143" y="2840"/>
                    <a:pt x="6143" y="2816"/>
                  </a:cubicBezTo>
                  <a:lnTo>
                    <a:pt x="6143" y="2816"/>
                  </a:lnTo>
                  <a:lnTo>
                    <a:pt x="6095" y="2876"/>
                  </a:lnTo>
                  <a:cubicBezTo>
                    <a:pt x="5929" y="2745"/>
                    <a:pt x="5667" y="2709"/>
                    <a:pt x="5488" y="2578"/>
                  </a:cubicBezTo>
                  <a:cubicBezTo>
                    <a:pt x="5393" y="2554"/>
                    <a:pt x="5262" y="2542"/>
                    <a:pt x="5167" y="2495"/>
                  </a:cubicBezTo>
                  <a:lnTo>
                    <a:pt x="5179" y="2483"/>
                  </a:lnTo>
                  <a:lnTo>
                    <a:pt x="5083" y="2423"/>
                  </a:lnTo>
                  <a:lnTo>
                    <a:pt x="5143" y="2483"/>
                  </a:lnTo>
                  <a:cubicBezTo>
                    <a:pt x="5127" y="2483"/>
                    <a:pt x="5111" y="2488"/>
                    <a:pt x="5095" y="2488"/>
                  </a:cubicBezTo>
                  <a:cubicBezTo>
                    <a:pt x="5087" y="2488"/>
                    <a:pt x="5079" y="2487"/>
                    <a:pt x="5072" y="2483"/>
                  </a:cubicBezTo>
                  <a:cubicBezTo>
                    <a:pt x="4976" y="2411"/>
                    <a:pt x="4833" y="2316"/>
                    <a:pt x="4679" y="2304"/>
                  </a:cubicBezTo>
                  <a:cubicBezTo>
                    <a:pt x="4663" y="2308"/>
                    <a:pt x="4650" y="2310"/>
                    <a:pt x="4640" y="2310"/>
                  </a:cubicBezTo>
                  <a:cubicBezTo>
                    <a:pt x="4571" y="2310"/>
                    <a:pt x="4624" y="2220"/>
                    <a:pt x="4549" y="2220"/>
                  </a:cubicBezTo>
                  <a:cubicBezTo>
                    <a:pt x="4546" y="2220"/>
                    <a:pt x="4542" y="2220"/>
                    <a:pt x="4539" y="2220"/>
                  </a:cubicBezTo>
                  <a:lnTo>
                    <a:pt x="4539" y="2220"/>
                  </a:lnTo>
                  <a:cubicBezTo>
                    <a:pt x="4548" y="2219"/>
                    <a:pt x="4549" y="2209"/>
                    <a:pt x="4560" y="2209"/>
                  </a:cubicBezTo>
                  <a:cubicBezTo>
                    <a:pt x="4452" y="2197"/>
                    <a:pt x="4405" y="2185"/>
                    <a:pt x="4286" y="2185"/>
                  </a:cubicBezTo>
                  <a:cubicBezTo>
                    <a:pt x="4330" y="2119"/>
                    <a:pt x="4240" y="2155"/>
                    <a:pt x="4247" y="2132"/>
                  </a:cubicBezTo>
                  <a:lnTo>
                    <a:pt x="4247" y="2132"/>
                  </a:lnTo>
                  <a:lnTo>
                    <a:pt x="4238" y="2149"/>
                  </a:lnTo>
                  <a:cubicBezTo>
                    <a:pt x="4214" y="2125"/>
                    <a:pt x="4179" y="2102"/>
                    <a:pt x="4190" y="2078"/>
                  </a:cubicBezTo>
                  <a:lnTo>
                    <a:pt x="4190" y="2078"/>
                  </a:lnTo>
                  <a:lnTo>
                    <a:pt x="4131" y="2102"/>
                  </a:lnTo>
                  <a:lnTo>
                    <a:pt x="4143" y="2066"/>
                  </a:lnTo>
                  <a:cubicBezTo>
                    <a:pt x="4095" y="2042"/>
                    <a:pt x="3964" y="2018"/>
                    <a:pt x="3964" y="1947"/>
                  </a:cubicBezTo>
                  <a:cubicBezTo>
                    <a:pt x="3809" y="1935"/>
                    <a:pt x="3595" y="1828"/>
                    <a:pt x="3440" y="1733"/>
                  </a:cubicBezTo>
                  <a:cubicBezTo>
                    <a:pt x="3434" y="1735"/>
                    <a:pt x="3426" y="1736"/>
                    <a:pt x="3419" y="1736"/>
                  </a:cubicBezTo>
                  <a:cubicBezTo>
                    <a:pt x="3387" y="1736"/>
                    <a:pt x="3350" y="1718"/>
                    <a:pt x="3321" y="1709"/>
                  </a:cubicBezTo>
                  <a:lnTo>
                    <a:pt x="3298" y="1649"/>
                  </a:lnTo>
                  <a:cubicBezTo>
                    <a:pt x="3286" y="1646"/>
                    <a:pt x="3273" y="1646"/>
                    <a:pt x="3260" y="1646"/>
                  </a:cubicBezTo>
                  <a:cubicBezTo>
                    <a:pt x="3248" y="1646"/>
                    <a:pt x="3235" y="1646"/>
                    <a:pt x="3223" y="1646"/>
                  </a:cubicBezTo>
                  <a:cubicBezTo>
                    <a:pt x="3199" y="1646"/>
                    <a:pt x="3178" y="1643"/>
                    <a:pt x="3167" y="1625"/>
                  </a:cubicBezTo>
                  <a:cubicBezTo>
                    <a:pt x="3167" y="1625"/>
                    <a:pt x="3167" y="1625"/>
                    <a:pt x="3178" y="1614"/>
                  </a:cubicBezTo>
                  <a:cubicBezTo>
                    <a:pt x="3142" y="1604"/>
                    <a:pt x="3120" y="1582"/>
                    <a:pt x="3085" y="1582"/>
                  </a:cubicBezTo>
                  <a:cubicBezTo>
                    <a:pt x="3074" y="1582"/>
                    <a:pt x="3062" y="1584"/>
                    <a:pt x="3047" y="1590"/>
                  </a:cubicBezTo>
                  <a:cubicBezTo>
                    <a:pt x="3018" y="1570"/>
                    <a:pt x="2988" y="1534"/>
                    <a:pt x="2999" y="1508"/>
                  </a:cubicBezTo>
                  <a:lnTo>
                    <a:pt x="2999" y="1508"/>
                  </a:lnTo>
                  <a:cubicBezTo>
                    <a:pt x="2995" y="1511"/>
                    <a:pt x="2991" y="1512"/>
                    <a:pt x="2986" y="1512"/>
                  </a:cubicBezTo>
                  <a:cubicBezTo>
                    <a:pt x="2953" y="1512"/>
                    <a:pt x="2917" y="1447"/>
                    <a:pt x="2917" y="1447"/>
                  </a:cubicBezTo>
                  <a:cubicBezTo>
                    <a:pt x="2917" y="1447"/>
                    <a:pt x="2786" y="1375"/>
                    <a:pt x="2583" y="1244"/>
                  </a:cubicBezTo>
                  <a:cubicBezTo>
                    <a:pt x="2381" y="1125"/>
                    <a:pt x="2107" y="971"/>
                    <a:pt x="1809" y="792"/>
                  </a:cubicBezTo>
                  <a:cubicBezTo>
                    <a:pt x="1523" y="613"/>
                    <a:pt x="1214" y="447"/>
                    <a:pt x="940" y="292"/>
                  </a:cubicBezTo>
                  <a:cubicBezTo>
                    <a:pt x="666" y="137"/>
                    <a:pt x="416" y="30"/>
                    <a:pt x="250" y="18"/>
                  </a:cubicBezTo>
                  <a:cubicBezTo>
                    <a:pt x="214" y="30"/>
                    <a:pt x="154" y="18"/>
                    <a:pt x="142" y="66"/>
                  </a:cubicBezTo>
                  <a:cubicBezTo>
                    <a:pt x="112" y="46"/>
                    <a:pt x="116" y="1"/>
                    <a:pt x="1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4"/>
            <p:cNvSpPr/>
            <p:nvPr/>
          </p:nvSpPr>
          <p:spPr>
            <a:xfrm rot="792133" flipH="1">
              <a:off x="2436532" y="3463989"/>
              <a:ext cx="588308" cy="312913"/>
            </a:xfrm>
            <a:custGeom>
              <a:avLst/>
              <a:gdLst/>
              <a:ahLst/>
              <a:cxnLst/>
              <a:rect l="l" t="t" r="r" b="b"/>
              <a:pathLst>
                <a:path w="22706" h="12077" extrusionOk="0">
                  <a:moveTo>
                    <a:pt x="22253" y="121"/>
                  </a:moveTo>
                  <a:cubicBezTo>
                    <a:pt x="22253" y="121"/>
                    <a:pt x="22252" y="121"/>
                    <a:pt x="22252" y="121"/>
                  </a:cubicBezTo>
                  <a:lnTo>
                    <a:pt x="22252" y="121"/>
                  </a:lnTo>
                  <a:cubicBezTo>
                    <a:pt x="22252" y="121"/>
                    <a:pt x="22253" y="121"/>
                    <a:pt x="22253" y="121"/>
                  </a:cubicBezTo>
                  <a:close/>
                  <a:moveTo>
                    <a:pt x="22551" y="144"/>
                  </a:moveTo>
                  <a:lnTo>
                    <a:pt x="22551" y="144"/>
                  </a:lnTo>
                  <a:cubicBezTo>
                    <a:pt x="22556" y="153"/>
                    <a:pt x="22559" y="156"/>
                    <a:pt x="22561" y="157"/>
                  </a:cubicBezTo>
                  <a:lnTo>
                    <a:pt x="22561" y="157"/>
                  </a:lnTo>
                  <a:lnTo>
                    <a:pt x="22551" y="144"/>
                  </a:lnTo>
                  <a:close/>
                  <a:moveTo>
                    <a:pt x="22491" y="156"/>
                  </a:moveTo>
                  <a:cubicBezTo>
                    <a:pt x="22472" y="156"/>
                    <a:pt x="22500" y="164"/>
                    <a:pt x="22505" y="174"/>
                  </a:cubicBezTo>
                  <a:lnTo>
                    <a:pt x="22505" y="174"/>
                  </a:lnTo>
                  <a:cubicBezTo>
                    <a:pt x="22501" y="165"/>
                    <a:pt x="22496" y="156"/>
                    <a:pt x="22491" y="156"/>
                  </a:cubicBezTo>
                  <a:close/>
                  <a:moveTo>
                    <a:pt x="22505" y="174"/>
                  </a:moveTo>
                  <a:cubicBezTo>
                    <a:pt x="22505" y="174"/>
                    <a:pt x="22505" y="174"/>
                    <a:pt x="22505" y="175"/>
                  </a:cubicBezTo>
                  <a:lnTo>
                    <a:pt x="22505" y="175"/>
                  </a:lnTo>
                  <a:cubicBezTo>
                    <a:pt x="22505" y="174"/>
                    <a:pt x="22505" y="174"/>
                    <a:pt x="22505" y="174"/>
                  </a:cubicBezTo>
                  <a:close/>
                  <a:moveTo>
                    <a:pt x="18317" y="171"/>
                  </a:moveTo>
                  <a:cubicBezTo>
                    <a:pt x="18312" y="171"/>
                    <a:pt x="18306" y="174"/>
                    <a:pt x="18300" y="180"/>
                  </a:cubicBezTo>
                  <a:lnTo>
                    <a:pt x="18300" y="180"/>
                  </a:lnTo>
                  <a:cubicBezTo>
                    <a:pt x="18304" y="176"/>
                    <a:pt x="18307" y="175"/>
                    <a:pt x="18309" y="175"/>
                  </a:cubicBezTo>
                  <a:cubicBezTo>
                    <a:pt x="18316" y="175"/>
                    <a:pt x="18314" y="194"/>
                    <a:pt x="18306" y="215"/>
                  </a:cubicBezTo>
                  <a:lnTo>
                    <a:pt x="18306" y="215"/>
                  </a:lnTo>
                  <a:cubicBezTo>
                    <a:pt x="18311" y="204"/>
                    <a:pt x="18319" y="191"/>
                    <a:pt x="18324" y="180"/>
                  </a:cubicBezTo>
                  <a:cubicBezTo>
                    <a:pt x="18324" y="174"/>
                    <a:pt x="18321" y="171"/>
                    <a:pt x="18317" y="171"/>
                  </a:cubicBezTo>
                  <a:close/>
                  <a:moveTo>
                    <a:pt x="18306" y="215"/>
                  </a:moveTo>
                  <a:cubicBezTo>
                    <a:pt x="18305" y="218"/>
                    <a:pt x="18304" y="220"/>
                    <a:pt x="18304" y="222"/>
                  </a:cubicBezTo>
                  <a:lnTo>
                    <a:pt x="18304" y="222"/>
                  </a:lnTo>
                  <a:cubicBezTo>
                    <a:pt x="18305" y="220"/>
                    <a:pt x="18305" y="217"/>
                    <a:pt x="18306" y="215"/>
                  </a:cubicBezTo>
                  <a:close/>
                  <a:moveTo>
                    <a:pt x="22563" y="240"/>
                  </a:moveTo>
                  <a:cubicBezTo>
                    <a:pt x="22567" y="241"/>
                    <a:pt x="22570" y="241"/>
                    <a:pt x="22573" y="241"/>
                  </a:cubicBezTo>
                  <a:lnTo>
                    <a:pt x="22573" y="241"/>
                  </a:lnTo>
                  <a:cubicBezTo>
                    <a:pt x="22573" y="241"/>
                    <a:pt x="22574" y="240"/>
                    <a:pt x="22575" y="240"/>
                  </a:cubicBezTo>
                  <a:close/>
                  <a:moveTo>
                    <a:pt x="20797" y="277"/>
                  </a:moveTo>
                  <a:cubicBezTo>
                    <a:pt x="20796" y="277"/>
                    <a:pt x="20795" y="279"/>
                    <a:pt x="20794" y="280"/>
                  </a:cubicBezTo>
                  <a:lnTo>
                    <a:pt x="20794" y="280"/>
                  </a:lnTo>
                  <a:cubicBezTo>
                    <a:pt x="20795" y="280"/>
                    <a:pt x="20796" y="279"/>
                    <a:pt x="20797" y="277"/>
                  </a:cubicBezTo>
                  <a:close/>
                  <a:moveTo>
                    <a:pt x="20789" y="275"/>
                  </a:moveTo>
                  <a:cubicBezTo>
                    <a:pt x="20789" y="287"/>
                    <a:pt x="20789" y="291"/>
                    <a:pt x="20789" y="291"/>
                  </a:cubicBezTo>
                  <a:cubicBezTo>
                    <a:pt x="20790" y="291"/>
                    <a:pt x="20791" y="285"/>
                    <a:pt x="20794" y="280"/>
                  </a:cubicBezTo>
                  <a:lnTo>
                    <a:pt x="20794" y="280"/>
                  </a:lnTo>
                  <a:cubicBezTo>
                    <a:pt x="20794" y="280"/>
                    <a:pt x="20794" y="280"/>
                    <a:pt x="20793" y="280"/>
                  </a:cubicBezTo>
                  <a:cubicBezTo>
                    <a:pt x="20792" y="280"/>
                    <a:pt x="20791" y="279"/>
                    <a:pt x="20789" y="275"/>
                  </a:cubicBezTo>
                  <a:close/>
                  <a:moveTo>
                    <a:pt x="18681" y="228"/>
                  </a:moveTo>
                  <a:lnTo>
                    <a:pt x="18669" y="263"/>
                  </a:lnTo>
                  <a:cubicBezTo>
                    <a:pt x="18669" y="263"/>
                    <a:pt x="18669" y="263"/>
                    <a:pt x="18669" y="275"/>
                  </a:cubicBezTo>
                  <a:cubicBezTo>
                    <a:pt x="18669" y="275"/>
                    <a:pt x="18669" y="287"/>
                    <a:pt x="18669" y="299"/>
                  </a:cubicBezTo>
                  <a:cubicBezTo>
                    <a:pt x="18681" y="263"/>
                    <a:pt x="18681" y="240"/>
                    <a:pt x="18681" y="228"/>
                  </a:cubicBezTo>
                  <a:close/>
                  <a:moveTo>
                    <a:pt x="18598" y="323"/>
                  </a:moveTo>
                  <a:cubicBezTo>
                    <a:pt x="18592" y="323"/>
                    <a:pt x="18592" y="334"/>
                    <a:pt x="18592" y="345"/>
                  </a:cubicBezTo>
                  <a:lnTo>
                    <a:pt x="18592" y="345"/>
                  </a:lnTo>
                  <a:cubicBezTo>
                    <a:pt x="18593" y="338"/>
                    <a:pt x="18594" y="330"/>
                    <a:pt x="18598" y="323"/>
                  </a:cubicBezTo>
                  <a:close/>
                  <a:moveTo>
                    <a:pt x="18592" y="345"/>
                  </a:moveTo>
                  <a:cubicBezTo>
                    <a:pt x="18591" y="351"/>
                    <a:pt x="18591" y="357"/>
                    <a:pt x="18590" y="363"/>
                  </a:cubicBezTo>
                  <a:lnTo>
                    <a:pt x="18590" y="363"/>
                  </a:lnTo>
                  <a:cubicBezTo>
                    <a:pt x="18592" y="358"/>
                    <a:pt x="18592" y="351"/>
                    <a:pt x="18592" y="345"/>
                  </a:cubicBezTo>
                  <a:close/>
                  <a:moveTo>
                    <a:pt x="19551" y="347"/>
                  </a:moveTo>
                  <a:cubicBezTo>
                    <a:pt x="19548" y="352"/>
                    <a:pt x="19545" y="354"/>
                    <a:pt x="19542" y="354"/>
                  </a:cubicBezTo>
                  <a:cubicBezTo>
                    <a:pt x="19538" y="354"/>
                    <a:pt x="19533" y="348"/>
                    <a:pt x="19528" y="348"/>
                  </a:cubicBezTo>
                  <a:cubicBezTo>
                    <a:pt x="19524" y="348"/>
                    <a:pt x="19519" y="353"/>
                    <a:pt x="19515" y="371"/>
                  </a:cubicBezTo>
                  <a:cubicBezTo>
                    <a:pt x="19517" y="377"/>
                    <a:pt x="19519" y="380"/>
                    <a:pt x="19522" y="380"/>
                  </a:cubicBezTo>
                  <a:cubicBezTo>
                    <a:pt x="19528" y="380"/>
                    <a:pt x="19534" y="360"/>
                    <a:pt x="19541" y="360"/>
                  </a:cubicBezTo>
                  <a:cubicBezTo>
                    <a:pt x="19544" y="360"/>
                    <a:pt x="19547" y="366"/>
                    <a:pt x="19551" y="382"/>
                  </a:cubicBezTo>
                  <a:cubicBezTo>
                    <a:pt x="19551" y="372"/>
                    <a:pt x="19551" y="361"/>
                    <a:pt x="19551" y="347"/>
                  </a:cubicBezTo>
                  <a:close/>
                  <a:moveTo>
                    <a:pt x="18896" y="371"/>
                  </a:moveTo>
                  <a:lnTo>
                    <a:pt x="18887" y="405"/>
                  </a:lnTo>
                  <a:lnTo>
                    <a:pt x="18887" y="405"/>
                  </a:lnTo>
                  <a:cubicBezTo>
                    <a:pt x="18890" y="396"/>
                    <a:pt x="18893" y="385"/>
                    <a:pt x="18896" y="371"/>
                  </a:cubicBezTo>
                  <a:close/>
                  <a:moveTo>
                    <a:pt x="19823" y="390"/>
                  </a:moveTo>
                  <a:cubicBezTo>
                    <a:pt x="19821" y="390"/>
                    <a:pt x="19817" y="404"/>
                    <a:pt x="19815" y="416"/>
                  </a:cubicBezTo>
                  <a:lnTo>
                    <a:pt x="19815" y="416"/>
                  </a:lnTo>
                  <a:cubicBezTo>
                    <a:pt x="19824" y="406"/>
                    <a:pt x="19824" y="406"/>
                    <a:pt x="19824" y="406"/>
                  </a:cubicBezTo>
                  <a:cubicBezTo>
                    <a:pt x="19824" y="394"/>
                    <a:pt x="19824" y="390"/>
                    <a:pt x="19823" y="390"/>
                  </a:cubicBezTo>
                  <a:close/>
                  <a:moveTo>
                    <a:pt x="18931" y="418"/>
                  </a:moveTo>
                  <a:cubicBezTo>
                    <a:pt x="18931" y="418"/>
                    <a:pt x="18931" y="418"/>
                    <a:pt x="18931" y="418"/>
                  </a:cubicBezTo>
                  <a:cubicBezTo>
                    <a:pt x="18931" y="418"/>
                    <a:pt x="18931" y="418"/>
                    <a:pt x="18931" y="418"/>
                  </a:cubicBezTo>
                  <a:close/>
                  <a:moveTo>
                    <a:pt x="19503" y="418"/>
                  </a:moveTo>
                  <a:cubicBezTo>
                    <a:pt x="19503" y="418"/>
                    <a:pt x="19503" y="418"/>
                    <a:pt x="19503" y="418"/>
                  </a:cubicBezTo>
                  <a:cubicBezTo>
                    <a:pt x="19503" y="418"/>
                    <a:pt x="19503" y="418"/>
                    <a:pt x="19503" y="418"/>
                  </a:cubicBezTo>
                  <a:close/>
                  <a:moveTo>
                    <a:pt x="19705" y="418"/>
                  </a:moveTo>
                  <a:lnTo>
                    <a:pt x="19705" y="418"/>
                  </a:lnTo>
                  <a:cubicBezTo>
                    <a:pt x="19705" y="418"/>
                    <a:pt x="19705" y="418"/>
                    <a:pt x="19705" y="418"/>
                  </a:cubicBezTo>
                  <a:close/>
                  <a:moveTo>
                    <a:pt x="19815" y="416"/>
                  </a:moveTo>
                  <a:cubicBezTo>
                    <a:pt x="19814" y="416"/>
                    <a:pt x="19813" y="417"/>
                    <a:pt x="19812" y="418"/>
                  </a:cubicBezTo>
                  <a:cubicBezTo>
                    <a:pt x="19813" y="419"/>
                    <a:pt x="19814" y="419"/>
                    <a:pt x="19814" y="419"/>
                  </a:cubicBezTo>
                  <a:lnTo>
                    <a:pt x="19814" y="419"/>
                  </a:lnTo>
                  <a:cubicBezTo>
                    <a:pt x="19815" y="418"/>
                    <a:pt x="19815" y="417"/>
                    <a:pt x="19815" y="416"/>
                  </a:cubicBezTo>
                  <a:close/>
                  <a:moveTo>
                    <a:pt x="19717" y="430"/>
                  </a:moveTo>
                  <a:lnTo>
                    <a:pt x="19717" y="430"/>
                  </a:lnTo>
                  <a:cubicBezTo>
                    <a:pt x="19716" y="432"/>
                    <a:pt x="19715" y="435"/>
                    <a:pt x="19714" y="438"/>
                  </a:cubicBezTo>
                  <a:lnTo>
                    <a:pt x="19714" y="438"/>
                  </a:lnTo>
                  <a:cubicBezTo>
                    <a:pt x="19716" y="437"/>
                    <a:pt x="19717" y="434"/>
                    <a:pt x="19717" y="430"/>
                  </a:cubicBezTo>
                  <a:close/>
                  <a:moveTo>
                    <a:pt x="19634" y="430"/>
                  </a:moveTo>
                  <a:cubicBezTo>
                    <a:pt x="19633" y="435"/>
                    <a:pt x="19632" y="439"/>
                    <a:pt x="19631" y="442"/>
                  </a:cubicBezTo>
                  <a:lnTo>
                    <a:pt x="19631" y="442"/>
                  </a:lnTo>
                  <a:cubicBezTo>
                    <a:pt x="19633" y="439"/>
                    <a:pt x="19634" y="435"/>
                    <a:pt x="19634" y="430"/>
                  </a:cubicBezTo>
                  <a:close/>
                  <a:moveTo>
                    <a:pt x="19801" y="454"/>
                  </a:moveTo>
                  <a:lnTo>
                    <a:pt x="19789" y="478"/>
                  </a:lnTo>
                  <a:cubicBezTo>
                    <a:pt x="19789" y="478"/>
                    <a:pt x="19789" y="479"/>
                    <a:pt x="19789" y="479"/>
                  </a:cubicBezTo>
                  <a:lnTo>
                    <a:pt x="19789" y="479"/>
                  </a:lnTo>
                  <a:cubicBezTo>
                    <a:pt x="19792" y="475"/>
                    <a:pt x="19795" y="466"/>
                    <a:pt x="19801" y="454"/>
                  </a:cubicBezTo>
                  <a:close/>
                  <a:moveTo>
                    <a:pt x="18348" y="537"/>
                  </a:moveTo>
                  <a:cubicBezTo>
                    <a:pt x="18349" y="539"/>
                    <a:pt x="18350" y="540"/>
                    <a:pt x="18351" y="541"/>
                  </a:cubicBezTo>
                  <a:lnTo>
                    <a:pt x="18351" y="541"/>
                  </a:lnTo>
                  <a:cubicBezTo>
                    <a:pt x="18350" y="539"/>
                    <a:pt x="18349" y="538"/>
                    <a:pt x="18348" y="537"/>
                  </a:cubicBezTo>
                  <a:close/>
                  <a:moveTo>
                    <a:pt x="18353" y="546"/>
                  </a:moveTo>
                  <a:lnTo>
                    <a:pt x="18348" y="561"/>
                  </a:lnTo>
                  <a:cubicBezTo>
                    <a:pt x="18348" y="561"/>
                    <a:pt x="18355" y="554"/>
                    <a:pt x="18353" y="546"/>
                  </a:cubicBezTo>
                  <a:close/>
                  <a:moveTo>
                    <a:pt x="18848" y="882"/>
                  </a:moveTo>
                  <a:lnTo>
                    <a:pt x="18848" y="882"/>
                  </a:lnTo>
                  <a:cubicBezTo>
                    <a:pt x="18848" y="882"/>
                    <a:pt x="18848" y="883"/>
                    <a:pt x="18848" y="883"/>
                  </a:cubicBezTo>
                  <a:lnTo>
                    <a:pt x="18848" y="883"/>
                  </a:lnTo>
                  <a:lnTo>
                    <a:pt x="18848" y="883"/>
                  </a:lnTo>
                  <a:cubicBezTo>
                    <a:pt x="18848" y="883"/>
                    <a:pt x="18848" y="882"/>
                    <a:pt x="18848" y="882"/>
                  </a:cubicBezTo>
                  <a:close/>
                  <a:moveTo>
                    <a:pt x="18836" y="879"/>
                  </a:moveTo>
                  <a:cubicBezTo>
                    <a:pt x="18836" y="880"/>
                    <a:pt x="18836" y="882"/>
                    <a:pt x="18836" y="883"/>
                  </a:cubicBezTo>
                  <a:lnTo>
                    <a:pt x="18836" y="883"/>
                  </a:lnTo>
                  <a:lnTo>
                    <a:pt x="18836" y="883"/>
                  </a:lnTo>
                  <a:cubicBezTo>
                    <a:pt x="18836" y="881"/>
                    <a:pt x="18836" y="880"/>
                    <a:pt x="18836" y="879"/>
                  </a:cubicBezTo>
                  <a:close/>
                  <a:moveTo>
                    <a:pt x="18836" y="883"/>
                  </a:moveTo>
                  <a:lnTo>
                    <a:pt x="18824" y="894"/>
                  </a:lnTo>
                  <a:cubicBezTo>
                    <a:pt x="18832" y="894"/>
                    <a:pt x="18835" y="894"/>
                    <a:pt x="18836" y="883"/>
                  </a:cubicBezTo>
                  <a:close/>
                  <a:moveTo>
                    <a:pt x="18848" y="883"/>
                  </a:moveTo>
                  <a:cubicBezTo>
                    <a:pt x="18848" y="891"/>
                    <a:pt x="18848" y="899"/>
                    <a:pt x="18852" y="899"/>
                  </a:cubicBezTo>
                  <a:cubicBezTo>
                    <a:pt x="18854" y="899"/>
                    <a:pt x="18857" y="898"/>
                    <a:pt x="18860" y="894"/>
                  </a:cubicBezTo>
                  <a:lnTo>
                    <a:pt x="18848" y="883"/>
                  </a:lnTo>
                  <a:close/>
                  <a:moveTo>
                    <a:pt x="19013" y="967"/>
                  </a:moveTo>
                  <a:cubicBezTo>
                    <a:pt x="19010" y="969"/>
                    <a:pt x="19007" y="972"/>
                    <a:pt x="19003" y="978"/>
                  </a:cubicBezTo>
                  <a:cubicBezTo>
                    <a:pt x="19008" y="972"/>
                    <a:pt x="19011" y="969"/>
                    <a:pt x="19013" y="967"/>
                  </a:cubicBezTo>
                  <a:close/>
                  <a:moveTo>
                    <a:pt x="19551" y="1121"/>
                  </a:moveTo>
                  <a:cubicBezTo>
                    <a:pt x="19552" y="1123"/>
                    <a:pt x="19552" y="1124"/>
                    <a:pt x="19552" y="1126"/>
                  </a:cubicBezTo>
                  <a:lnTo>
                    <a:pt x="19552" y="1126"/>
                  </a:lnTo>
                  <a:cubicBezTo>
                    <a:pt x="19553" y="1123"/>
                    <a:pt x="19552" y="1122"/>
                    <a:pt x="19551" y="1121"/>
                  </a:cubicBezTo>
                  <a:close/>
                  <a:moveTo>
                    <a:pt x="19552" y="1126"/>
                  </a:moveTo>
                  <a:cubicBezTo>
                    <a:pt x="19552" y="1128"/>
                    <a:pt x="19551" y="1130"/>
                    <a:pt x="19551" y="1133"/>
                  </a:cubicBezTo>
                  <a:cubicBezTo>
                    <a:pt x="19552" y="1134"/>
                    <a:pt x="19553" y="1135"/>
                    <a:pt x="19554" y="1135"/>
                  </a:cubicBezTo>
                  <a:cubicBezTo>
                    <a:pt x="19555" y="1135"/>
                    <a:pt x="19553" y="1131"/>
                    <a:pt x="19552" y="1126"/>
                  </a:cubicBezTo>
                  <a:close/>
                  <a:moveTo>
                    <a:pt x="19873" y="1263"/>
                  </a:moveTo>
                  <a:lnTo>
                    <a:pt x="19873" y="1263"/>
                  </a:lnTo>
                  <a:cubicBezTo>
                    <a:pt x="19873" y="1263"/>
                    <a:pt x="19872" y="1263"/>
                    <a:pt x="19872" y="1264"/>
                  </a:cubicBezTo>
                  <a:cubicBezTo>
                    <a:pt x="19874" y="1269"/>
                    <a:pt x="19875" y="1272"/>
                    <a:pt x="19875" y="1272"/>
                  </a:cubicBezTo>
                  <a:cubicBezTo>
                    <a:pt x="19875" y="1272"/>
                    <a:pt x="19875" y="1268"/>
                    <a:pt x="19873" y="1263"/>
                  </a:cubicBezTo>
                  <a:close/>
                  <a:moveTo>
                    <a:pt x="20301" y="1406"/>
                  </a:moveTo>
                  <a:cubicBezTo>
                    <a:pt x="20301" y="1406"/>
                    <a:pt x="20301" y="1418"/>
                    <a:pt x="20301" y="1430"/>
                  </a:cubicBezTo>
                  <a:cubicBezTo>
                    <a:pt x="20277" y="1430"/>
                    <a:pt x="20277" y="1418"/>
                    <a:pt x="20301" y="1406"/>
                  </a:cubicBezTo>
                  <a:close/>
                  <a:moveTo>
                    <a:pt x="18669" y="1752"/>
                  </a:moveTo>
                  <a:cubicBezTo>
                    <a:pt x="18652" y="1757"/>
                    <a:pt x="18636" y="1763"/>
                    <a:pt x="18622" y="1769"/>
                  </a:cubicBezTo>
                  <a:lnTo>
                    <a:pt x="18622" y="1769"/>
                  </a:lnTo>
                  <a:lnTo>
                    <a:pt x="18669" y="1752"/>
                  </a:lnTo>
                  <a:close/>
                  <a:moveTo>
                    <a:pt x="19777" y="1978"/>
                  </a:moveTo>
                  <a:lnTo>
                    <a:pt x="19805" y="1997"/>
                  </a:lnTo>
                  <a:lnTo>
                    <a:pt x="19805" y="1997"/>
                  </a:lnTo>
                  <a:cubicBezTo>
                    <a:pt x="19794" y="1987"/>
                    <a:pt x="19807" y="1978"/>
                    <a:pt x="19777" y="1978"/>
                  </a:cubicBezTo>
                  <a:close/>
                  <a:moveTo>
                    <a:pt x="20872" y="2131"/>
                  </a:moveTo>
                  <a:cubicBezTo>
                    <a:pt x="20872" y="2132"/>
                    <a:pt x="20872" y="2132"/>
                    <a:pt x="20872" y="2133"/>
                  </a:cubicBezTo>
                  <a:cubicBezTo>
                    <a:pt x="20875" y="2136"/>
                    <a:pt x="20879" y="2138"/>
                    <a:pt x="20882" y="2140"/>
                  </a:cubicBezTo>
                  <a:lnTo>
                    <a:pt x="20882" y="2140"/>
                  </a:lnTo>
                  <a:cubicBezTo>
                    <a:pt x="20879" y="2138"/>
                    <a:pt x="20875" y="2135"/>
                    <a:pt x="20872" y="2131"/>
                  </a:cubicBezTo>
                  <a:close/>
                  <a:moveTo>
                    <a:pt x="20882" y="2140"/>
                  </a:moveTo>
                  <a:cubicBezTo>
                    <a:pt x="20890" y="2146"/>
                    <a:pt x="20898" y="2151"/>
                    <a:pt x="20908" y="2157"/>
                  </a:cubicBezTo>
                  <a:cubicBezTo>
                    <a:pt x="20899" y="2148"/>
                    <a:pt x="20891" y="2146"/>
                    <a:pt x="20882" y="2140"/>
                  </a:cubicBezTo>
                  <a:close/>
                  <a:moveTo>
                    <a:pt x="17761" y="2283"/>
                  </a:moveTo>
                  <a:cubicBezTo>
                    <a:pt x="17765" y="2285"/>
                    <a:pt x="17771" y="2286"/>
                    <a:pt x="17777" y="2287"/>
                  </a:cubicBezTo>
                  <a:cubicBezTo>
                    <a:pt x="17773" y="2285"/>
                    <a:pt x="17767" y="2284"/>
                    <a:pt x="17761" y="2283"/>
                  </a:cubicBezTo>
                  <a:close/>
                  <a:moveTo>
                    <a:pt x="20782" y="2276"/>
                  </a:moveTo>
                  <a:lnTo>
                    <a:pt x="20782" y="2276"/>
                  </a:lnTo>
                  <a:cubicBezTo>
                    <a:pt x="20784" y="2279"/>
                    <a:pt x="20786" y="2283"/>
                    <a:pt x="20789" y="2287"/>
                  </a:cubicBezTo>
                  <a:cubicBezTo>
                    <a:pt x="20789" y="2282"/>
                    <a:pt x="20786" y="2279"/>
                    <a:pt x="20782" y="2276"/>
                  </a:cubicBezTo>
                  <a:close/>
                  <a:moveTo>
                    <a:pt x="16809" y="2418"/>
                  </a:moveTo>
                  <a:cubicBezTo>
                    <a:pt x="16810" y="2418"/>
                    <a:pt x="16811" y="2418"/>
                    <a:pt x="16812" y="2418"/>
                  </a:cubicBezTo>
                  <a:cubicBezTo>
                    <a:pt x="16811" y="2418"/>
                    <a:pt x="16810" y="2418"/>
                    <a:pt x="16809" y="2418"/>
                  </a:cubicBezTo>
                  <a:close/>
                  <a:moveTo>
                    <a:pt x="13288" y="2585"/>
                  </a:moveTo>
                  <a:cubicBezTo>
                    <a:pt x="13282" y="2587"/>
                    <a:pt x="13277" y="2590"/>
                    <a:pt x="13274" y="2592"/>
                  </a:cubicBezTo>
                  <a:lnTo>
                    <a:pt x="13274" y="2592"/>
                  </a:lnTo>
                  <a:cubicBezTo>
                    <a:pt x="13278" y="2589"/>
                    <a:pt x="13283" y="2587"/>
                    <a:pt x="13288" y="2585"/>
                  </a:cubicBezTo>
                  <a:close/>
                  <a:moveTo>
                    <a:pt x="19551" y="2657"/>
                  </a:moveTo>
                  <a:cubicBezTo>
                    <a:pt x="19556" y="2659"/>
                    <a:pt x="19561" y="2661"/>
                    <a:pt x="19564" y="2662"/>
                  </a:cubicBezTo>
                  <a:lnTo>
                    <a:pt x="19564" y="2662"/>
                  </a:lnTo>
                  <a:cubicBezTo>
                    <a:pt x="19561" y="2660"/>
                    <a:pt x="19556" y="2658"/>
                    <a:pt x="19551" y="2657"/>
                  </a:cubicBezTo>
                  <a:close/>
                  <a:moveTo>
                    <a:pt x="19682" y="2668"/>
                  </a:moveTo>
                  <a:cubicBezTo>
                    <a:pt x="19678" y="2668"/>
                    <a:pt x="19677" y="2669"/>
                    <a:pt x="19676" y="2670"/>
                  </a:cubicBezTo>
                  <a:lnTo>
                    <a:pt x="19676" y="2670"/>
                  </a:lnTo>
                  <a:cubicBezTo>
                    <a:pt x="19678" y="2670"/>
                    <a:pt x="19680" y="2669"/>
                    <a:pt x="19682" y="2668"/>
                  </a:cubicBezTo>
                  <a:close/>
                  <a:moveTo>
                    <a:pt x="20289" y="2907"/>
                  </a:moveTo>
                  <a:lnTo>
                    <a:pt x="20289" y="2907"/>
                  </a:lnTo>
                  <a:cubicBezTo>
                    <a:pt x="20289" y="2907"/>
                    <a:pt x="20297" y="2907"/>
                    <a:pt x="20293" y="2913"/>
                  </a:cubicBezTo>
                  <a:lnTo>
                    <a:pt x="20293" y="2913"/>
                  </a:lnTo>
                  <a:cubicBezTo>
                    <a:pt x="20292" y="2911"/>
                    <a:pt x="20291" y="2909"/>
                    <a:pt x="20289" y="2907"/>
                  </a:cubicBezTo>
                  <a:close/>
                  <a:moveTo>
                    <a:pt x="19336" y="3180"/>
                  </a:moveTo>
                  <a:cubicBezTo>
                    <a:pt x="19336" y="3186"/>
                    <a:pt x="19348" y="3191"/>
                    <a:pt x="19363" y="3196"/>
                  </a:cubicBezTo>
                  <a:lnTo>
                    <a:pt x="19363" y="3196"/>
                  </a:lnTo>
                  <a:cubicBezTo>
                    <a:pt x="19352" y="3190"/>
                    <a:pt x="19341" y="3185"/>
                    <a:pt x="19336" y="3180"/>
                  </a:cubicBezTo>
                  <a:close/>
                  <a:moveTo>
                    <a:pt x="19875" y="3467"/>
                  </a:moveTo>
                  <a:cubicBezTo>
                    <a:pt x="19877" y="3470"/>
                    <a:pt x="19879" y="3473"/>
                    <a:pt x="19884" y="3478"/>
                  </a:cubicBezTo>
                  <a:cubicBezTo>
                    <a:pt x="19884" y="3472"/>
                    <a:pt x="19880" y="3469"/>
                    <a:pt x="19875" y="3467"/>
                  </a:cubicBezTo>
                  <a:close/>
                  <a:moveTo>
                    <a:pt x="19777" y="3609"/>
                  </a:moveTo>
                  <a:lnTo>
                    <a:pt x="19777" y="3620"/>
                  </a:lnTo>
                  <a:lnTo>
                    <a:pt x="19777" y="3620"/>
                  </a:lnTo>
                  <a:cubicBezTo>
                    <a:pt x="19772" y="3619"/>
                    <a:pt x="19766" y="3618"/>
                    <a:pt x="19761" y="3618"/>
                  </a:cubicBezTo>
                  <a:lnTo>
                    <a:pt x="19761" y="3618"/>
                  </a:lnTo>
                  <a:cubicBezTo>
                    <a:pt x="19766" y="3620"/>
                    <a:pt x="19771" y="3621"/>
                    <a:pt x="19777" y="3621"/>
                  </a:cubicBezTo>
                  <a:lnTo>
                    <a:pt x="19777" y="3620"/>
                  </a:lnTo>
                  <a:lnTo>
                    <a:pt x="19777" y="3620"/>
                  </a:lnTo>
                  <a:cubicBezTo>
                    <a:pt x="19779" y="3620"/>
                    <a:pt x="19781" y="3620"/>
                    <a:pt x="19782" y="3620"/>
                  </a:cubicBezTo>
                  <a:cubicBezTo>
                    <a:pt x="19789" y="3620"/>
                    <a:pt x="19790" y="3618"/>
                    <a:pt x="19777" y="3609"/>
                  </a:cubicBezTo>
                  <a:close/>
                  <a:moveTo>
                    <a:pt x="19149" y="3863"/>
                  </a:moveTo>
                  <a:cubicBezTo>
                    <a:pt x="19134" y="3863"/>
                    <a:pt x="19124" y="3869"/>
                    <a:pt x="19110" y="3883"/>
                  </a:cubicBezTo>
                  <a:lnTo>
                    <a:pt x="19146" y="3871"/>
                  </a:lnTo>
                  <a:lnTo>
                    <a:pt x="19193" y="3871"/>
                  </a:lnTo>
                  <a:cubicBezTo>
                    <a:pt x="19174" y="3866"/>
                    <a:pt x="19160" y="3863"/>
                    <a:pt x="19149" y="3863"/>
                  </a:cubicBezTo>
                  <a:close/>
                  <a:moveTo>
                    <a:pt x="19634" y="3895"/>
                  </a:moveTo>
                  <a:lnTo>
                    <a:pt x="19634" y="3895"/>
                  </a:lnTo>
                  <a:cubicBezTo>
                    <a:pt x="19634" y="3895"/>
                    <a:pt x="19634" y="3895"/>
                    <a:pt x="19634" y="3895"/>
                  </a:cubicBezTo>
                  <a:cubicBezTo>
                    <a:pt x="19637" y="3895"/>
                    <a:pt x="19637" y="3895"/>
                    <a:pt x="19634" y="3895"/>
                  </a:cubicBezTo>
                  <a:close/>
                  <a:moveTo>
                    <a:pt x="19223" y="3906"/>
                  </a:moveTo>
                  <a:cubicBezTo>
                    <a:pt x="19221" y="3906"/>
                    <a:pt x="19219" y="3906"/>
                    <a:pt x="19217" y="3907"/>
                  </a:cubicBezTo>
                  <a:cubicBezTo>
                    <a:pt x="19220" y="3907"/>
                    <a:pt x="19221" y="3906"/>
                    <a:pt x="19223" y="3906"/>
                  </a:cubicBezTo>
                  <a:close/>
                  <a:moveTo>
                    <a:pt x="19434" y="4217"/>
                  </a:moveTo>
                  <a:lnTo>
                    <a:pt x="19455" y="4228"/>
                  </a:lnTo>
                  <a:cubicBezTo>
                    <a:pt x="19450" y="4223"/>
                    <a:pt x="19442" y="4220"/>
                    <a:pt x="19434" y="4217"/>
                  </a:cubicBezTo>
                  <a:close/>
                  <a:moveTo>
                    <a:pt x="19206" y="4361"/>
                  </a:moveTo>
                  <a:cubicBezTo>
                    <a:pt x="19201" y="4361"/>
                    <a:pt x="19197" y="4361"/>
                    <a:pt x="19193" y="4362"/>
                  </a:cubicBezTo>
                  <a:lnTo>
                    <a:pt x="19193" y="4362"/>
                  </a:lnTo>
                  <a:cubicBezTo>
                    <a:pt x="19198" y="4362"/>
                    <a:pt x="19202" y="4362"/>
                    <a:pt x="19206" y="4361"/>
                  </a:cubicBezTo>
                  <a:close/>
                  <a:moveTo>
                    <a:pt x="19146" y="4359"/>
                  </a:moveTo>
                  <a:cubicBezTo>
                    <a:pt x="19146" y="4371"/>
                    <a:pt x="19146" y="4383"/>
                    <a:pt x="19158" y="4383"/>
                  </a:cubicBezTo>
                  <a:cubicBezTo>
                    <a:pt x="19141" y="4375"/>
                    <a:pt x="19165" y="4366"/>
                    <a:pt x="19193" y="4362"/>
                  </a:cubicBezTo>
                  <a:lnTo>
                    <a:pt x="19193" y="4362"/>
                  </a:lnTo>
                  <a:cubicBezTo>
                    <a:pt x="19192" y="4362"/>
                    <a:pt x="19191" y="4362"/>
                    <a:pt x="19190" y="4362"/>
                  </a:cubicBezTo>
                  <a:cubicBezTo>
                    <a:pt x="19175" y="4362"/>
                    <a:pt x="19158" y="4359"/>
                    <a:pt x="19146" y="4359"/>
                  </a:cubicBezTo>
                  <a:close/>
                  <a:moveTo>
                    <a:pt x="7133" y="5589"/>
                  </a:moveTo>
                  <a:cubicBezTo>
                    <a:pt x="7137" y="5592"/>
                    <a:pt x="7141" y="5595"/>
                    <a:pt x="7144" y="5597"/>
                  </a:cubicBezTo>
                  <a:cubicBezTo>
                    <a:pt x="7141" y="5594"/>
                    <a:pt x="7137" y="5591"/>
                    <a:pt x="7133" y="5589"/>
                  </a:cubicBezTo>
                  <a:close/>
                  <a:moveTo>
                    <a:pt x="6304" y="6454"/>
                  </a:moveTo>
                  <a:cubicBezTo>
                    <a:pt x="6300" y="6462"/>
                    <a:pt x="6299" y="6467"/>
                    <a:pt x="6299" y="6467"/>
                  </a:cubicBezTo>
                  <a:cubicBezTo>
                    <a:pt x="6302" y="6461"/>
                    <a:pt x="6303" y="6457"/>
                    <a:pt x="6304" y="6454"/>
                  </a:cubicBezTo>
                  <a:close/>
                  <a:moveTo>
                    <a:pt x="7352" y="7895"/>
                  </a:moveTo>
                  <a:cubicBezTo>
                    <a:pt x="7353" y="7906"/>
                    <a:pt x="7355" y="7918"/>
                    <a:pt x="7359" y="7931"/>
                  </a:cubicBezTo>
                  <a:cubicBezTo>
                    <a:pt x="7356" y="7919"/>
                    <a:pt x="7354" y="7907"/>
                    <a:pt x="7352" y="7895"/>
                  </a:cubicBezTo>
                  <a:close/>
                  <a:moveTo>
                    <a:pt x="10109" y="8012"/>
                  </a:moveTo>
                  <a:cubicBezTo>
                    <a:pt x="10109" y="8013"/>
                    <a:pt x="10109" y="8013"/>
                    <a:pt x="10109" y="8014"/>
                  </a:cubicBezTo>
                  <a:cubicBezTo>
                    <a:pt x="10109" y="8014"/>
                    <a:pt x="10109" y="8013"/>
                    <a:pt x="10109" y="8012"/>
                  </a:cubicBezTo>
                  <a:close/>
                  <a:moveTo>
                    <a:pt x="12314" y="8644"/>
                  </a:moveTo>
                  <a:cubicBezTo>
                    <a:pt x="12313" y="8645"/>
                    <a:pt x="12312" y="8645"/>
                    <a:pt x="12312" y="8645"/>
                  </a:cubicBezTo>
                  <a:cubicBezTo>
                    <a:pt x="12312" y="8645"/>
                    <a:pt x="12313" y="8645"/>
                    <a:pt x="12314" y="8644"/>
                  </a:cubicBezTo>
                  <a:close/>
                  <a:moveTo>
                    <a:pt x="12145" y="8705"/>
                  </a:moveTo>
                  <a:cubicBezTo>
                    <a:pt x="12145" y="8708"/>
                    <a:pt x="12145" y="8711"/>
                    <a:pt x="12147" y="8712"/>
                  </a:cubicBezTo>
                  <a:lnTo>
                    <a:pt x="12147" y="8712"/>
                  </a:lnTo>
                  <a:lnTo>
                    <a:pt x="12145" y="8705"/>
                  </a:lnTo>
                  <a:close/>
                  <a:moveTo>
                    <a:pt x="11585" y="8812"/>
                  </a:moveTo>
                  <a:lnTo>
                    <a:pt x="11585" y="8812"/>
                  </a:lnTo>
                  <a:cubicBezTo>
                    <a:pt x="11581" y="8817"/>
                    <a:pt x="11578" y="8821"/>
                    <a:pt x="11578" y="8824"/>
                  </a:cubicBezTo>
                  <a:lnTo>
                    <a:pt x="11578" y="8824"/>
                  </a:lnTo>
                  <a:cubicBezTo>
                    <a:pt x="11582" y="8823"/>
                    <a:pt x="11585" y="8819"/>
                    <a:pt x="11585" y="8812"/>
                  </a:cubicBezTo>
                  <a:close/>
                  <a:moveTo>
                    <a:pt x="12001" y="8887"/>
                  </a:moveTo>
                  <a:lnTo>
                    <a:pt x="12001" y="8887"/>
                  </a:lnTo>
                  <a:cubicBezTo>
                    <a:pt x="12000" y="8887"/>
                    <a:pt x="11999" y="8891"/>
                    <a:pt x="12000" y="8896"/>
                  </a:cubicBezTo>
                  <a:lnTo>
                    <a:pt x="12000" y="8896"/>
                  </a:lnTo>
                  <a:cubicBezTo>
                    <a:pt x="12001" y="8896"/>
                    <a:pt x="12001" y="8896"/>
                    <a:pt x="12002" y="8895"/>
                  </a:cubicBezTo>
                  <a:cubicBezTo>
                    <a:pt x="12002" y="8889"/>
                    <a:pt x="12001" y="8887"/>
                    <a:pt x="12001" y="8887"/>
                  </a:cubicBezTo>
                  <a:close/>
                  <a:moveTo>
                    <a:pt x="11049" y="4728"/>
                  </a:moveTo>
                  <a:lnTo>
                    <a:pt x="11109" y="4740"/>
                  </a:lnTo>
                  <a:cubicBezTo>
                    <a:pt x="11121" y="4752"/>
                    <a:pt x="11119" y="4756"/>
                    <a:pt x="11112" y="4756"/>
                  </a:cubicBezTo>
                  <a:cubicBezTo>
                    <a:pt x="11100" y="4756"/>
                    <a:pt x="11071" y="4745"/>
                    <a:pt x="11060" y="4745"/>
                  </a:cubicBezTo>
                  <a:cubicBezTo>
                    <a:pt x="11051" y="4745"/>
                    <a:pt x="11053" y="4752"/>
                    <a:pt x="11085" y="4776"/>
                  </a:cubicBezTo>
                  <a:lnTo>
                    <a:pt x="11157" y="4764"/>
                  </a:lnTo>
                  <a:cubicBezTo>
                    <a:pt x="11166" y="4783"/>
                    <a:pt x="11396" y="4905"/>
                    <a:pt x="11341" y="4905"/>
                  </a:cubicBezTo>
                  <a:cubicBezTo>
                    <a:pt x="11329" y="4905"/>
                    <a:pt x="11301" y="4899"/>
                    <a:pt x="11252" y="4883"/>
                  </a:cubicBezTo>
                  <a:lnTo>
                    <a:pt x="11252" y="4883"/>
                  </a:lnTo>
                  <a:cubicBezTo>
                    <a:pt x="11252" y="4883"/>
                    <a:pt x="11383" y="4955"/>
                    <a:pt x="11514" y="5038"/>
                  </a:cubicBezTo>
                  <a:cubicBezTo>
                    <a:pt x="11645" y="5121"/>
                    <a:pt x="11764" y="5216"/>
                    <a:pt x="11764" y="5216"/>
                  </a:cubicBezTo>
                  <a:cubicBezTo>
                    <a:pt x="11859" y="5300"/>
                    <a:pt x="11847" y="5216"/>
                    <a:pt x="11954" y="5324"/>
                  </a:cubicBezTo>
                  <a:cubicBezTo>
                    <a:pt x="11957" y="5332"/>
                    <a:pt x="11956" y="5335"/>
                    <a:pt x="11952" y="5335"/>
                  </a:cubicBezTo>
                  <a:cubicBezTo>
                    <a:pt x="11943" y="5335"/>
                    <a:pt x="11919" y="5318"/>
                    <a:pt x="11905" y="5318"/>
                  </a:cubicBezTo>
                  <a:cubicBezTo>
                    <a:pt x="11900" y="5318"/>
                    <a:pt x="11897" y="5319"/>
                    <a:pt x="11895" y="5324"/>
                  </a:cubicBezTo>
                  <a:cubicBezTo>
                    <a:pt x="12038" y="5490"/>
                    <a:pt x="12145" y="5562"/>
                    <a:pt x="12252" y="5633"/>
                  </a:cubicBezTo>
                  <a:cubicBezTo>
                    <a:pt x="12347" y="5705"/>
                    <a:pt x="12454" y="5776"/>
                    <a:pt x="12538" y="5967"/>
                  </a:cubicBezTo>
                  <a:lnTo>
                    <a:pt x="12514" y="5943"/>
                  </a:lnTo>
                  <a:lnTo>
                    <a:pt x="12514" y="5943"/>
                  </a:lnTo>
                  <a:cubicBezTo>
                    <a:pt x="12559" y="5988"/>
                    <a:pt x="12616" y="6098"/>
                    <a:pt x="12631" y="6098"/>
                  </a:cubicBezTo>
                  <a:cubicBezTo>
                    <a:pt x="12632" y="6098"/>
                    <a:pt x="12632" y="6098"/>
                    <a:pt x="12633" y="6097"/>
                  </a:cubicBezTo>
                  <a:cubicBezTo>
                    <a:pt x="12669" y="6026"/>
                    <a:pt x="12562" y="6050"/>
                    <a:pt x="12538" y="5931"/>
                  </a:cubicBezTo>
                  <a:cubicBezTo>
                    <a:pt x="12542" y="5929"/>
                    <a:pt x="12547" y="5928"/>
                    <a:pt x="12551" y="5928"/>
                  </a:cubicBezTo>
                  <a:cubicBezTo>
                    <a:pt x="12600" y="5928"/>
                    <a:pt x="12640" y="6029"/>
                    <a:pt x="12672" y="6029"/>
                  </a:cubicBezTo>
                  <a:cubicBezTo>
                    <a:pt x="12675" y="6029"/>
                    <a:pt x="12678" y="6028"/>
                    <a:pt x="12681" y="6026"/>
                  </a:cubicBezTo>
                  <a:cubicBezTo>
                    <a:pt x="12693" y="6121"/>
                    <a:pt x="12752" y="6157"/>
                    <a:pt x="12788" y="6240"/>
                  </a:cubicBezTo>
                  <a:cubicBezTo>
                    <a:pt x="12800" y="6383"/>
                    <a:pt x="12871" y="6574"/>
                    <a:pt x="12847" y="6693"/>
                  </a:cubicBezTo>
                  <a:cubicBezTo>
                    <a:pt x="12871" y="6752"/>
                    <a:pt x="12931" y="6824"/>
                    <a:pt x="12943" y="6979"/>
                  </a:cubicBezTo>
                  <a:cubicBezTo>
                    <a:pt x="12924" y="7025"/>
                    <a:pt x="12913" y="7032"/>
                    <a:pt x="12905" y="7032"/>
                  </a:cubicBezTo>
                  <a:cubicBezTo>
                    <a:pt x="12902" y="7032"/>
                    <a:pt x="12900" y="7030"/>
                    <a:pt x="12897" y="7030"/>
                  </a:cubicBezTo>
                  <a:cubicBezTo>
                    <a:pt x="12891" y="7030"/>
                    <a:pt x="12888" y="7040"/>
                    <a:pt x="12883" y="7110"/>
                  </a:cubicBezTo>
                  <a:lnTo>
                    <a:pt x="12907" y="7133"/>
                  </a:lnTo>
                  <a:cubicBezTo>
                    <a:pt x="12898" y="7218"/>
                    <a:pt x="12890" y="7231"/>
                    <a:pt x="12881" y="7231"/>
                  </a:cubicBezTo>
                  <a:cubicBezTo>
                    <a:pt x="12878" y="7231"/>
                    <a:pt x="12875" y="7229"/>
                    <a:pt x="12871" y="7229"/>
                  </a:cubicBezTo>
                  <a:cubicBezTo>
                    <a:pt x="12847" y="7360"/>
                    <a:pt x="12907" y="7336"/>
                    <a:pt x="12847" y="7502"/>
                  </a:cubicBezTo>
                  <a:lnTo>
                    <a:pt x="12835" y="7407"/>
                  </a:lnTo>
                  <a:cubicBezTo>
                    <a:pt x="12824" y="7526"/>
                    <a:pt x="12824" y="7574"/>
                    <a:pt x="12764" y="7729"/>
                  </a:cubicBezTo>
                  <a:cubicBezTo>
                    <a:pt x="12752" y="7717"/>
                    <a:pt x="12764" y="7657"/>
                    <a:pt x="12788" y="7610"/>
                  </a:cubicBezTo>
                  <a:lnTo>
                    <a:pt x="12788" y="7610"/>
                  </a:lnTo>
                  <a:cubicBezTo>
                    <a:pt x="12716" y="7681"/>
                    <a:pt x="12764" y="7764"/>
                    <a:pt x="12740" y="7812"/>
                  </a:cubicBezTo>
                  <a:cubicBezTo>
                    <a:pt x="12758" y="7803"/>
                    <a:pt x="12783" y="7740"/>
                    <a:pt x="12799" y="7740"/>
                  </a:cubicBezTo>
                  <a:cubicBezTo>
                    <a:pt x="12804" y="7740"/>
                    <a:pt x="12809" y="7747"/>
                    <a:pt x="12812" y="7764"/>
                  </a:cubicBezTo>
                  <a:cubicBezTo>
                    <a:pt x="12788" y="7836"/>
                    <a:pt x="12788" y="7943"/>
                    <a:pt x="12728" y="7991"/>
                  </a:cubicBezTo>
                  <a:lnTo>
                    <a:pt x="12740" y="7895"/>
                  </a:lnTo>
                  <a:lnTo>
                    <a:pt x="12740" y="7895"/>
                  </a:lnTo>
                  <a:cubicBezTo>
                    <a:pt x="12693" y="8060"/>
                    <a:pt x="12750" y="8004"/>
                    <a:pt x="12638" y="8162"/>
                  </a:cubicBezTo>
                  <a:lnTo>
                    <a:pt x="12638" y="8162"/>
                  </a:lnTo>
                  <a:cubicBezTo>
                    <a:pt x="12639" y="8157"/>
                    <a:pt x="12633" y="8157"/>
                    <a:pt x="12633" y="8157"/>
                  </a:cubicBezTo>
                  <a:cubicBezTo>
                    <a:pt x="12610" y="8285"/>
                    <a:pt x="12496" y="8413"/>
                    <a:pt x="12369" y="8541"/>
                  </a:cubicBezTo>
                  <a:lnTo>
                    <a:pt x="12369" y="8541"/>
                  </a:lnTo>
                  <a:cubicBezTo>
                    <a:pt x="12373" y="8532"/>
                    <a:pt x="12378" y="8523"/>
                    <a:pt x="12383" y="8514"/>
                  </a:cubicBezTo>
                  <a:lnTo>
                    <a:pt x="12383" y="8514"/>
                  </a:lnTo>
                  <a:lnTo>
                    <a:pt x="12359" y="8550"/>
                  </a:lnTo>
                  <a:cubicBezTo>
                    <a:pt x="12362" y="8547"/>
                    <a:pt x="12365" y="8544"/>
                    <a:pt x="12369" y="8541"/>
                  </a:cubicBezTo>
                  <a:lnTo>
                    <a:pt x="12369" y="8541"/>
                  </a:lnTo>
                  <a:cubicBezTo>
                    <a:pt x="12344" y="8589"/>
                    <a:pt x="12333" y="8632"/>
                    <a:pt x="12314" y="8644"/>
                  </a:cubicBezTo>
                  <a:lnTo>
                    <a:pt x="12314" y="8644"/>
                  </a:lnTo>
                  <a:cubicBezTo>
                    <a:pt x="12354" y="8621"/>
                    <a:pt x="12371" y="8613"/>
                    <a:pt x="12381" y="8613"/>
                  </a:cubicBezTo>
                  <a:cubicBezTo>
                    <a:pt x="12392" y="8613"/>
                    <a:pt x="12395" y="8622"/>
                    <a:pt x="12407" y="8634"/>
                  </a:cubicBezTo>
                  <a:cubicBezTo>
                    <a:pt x="12276" y="8681"/>
                    <a:pt x="12300" y="8836"/>
                    <a:pt x="12097" y="8919"/>
                  </a:cubicBezTo>
                  <a:cubicBezTo>
                    <a:pt x="12085" y="8895"/>
                    <a:pt x="12121" y="8860"/>
                    <a:pt x="12181" y="8836"/>
                  </a:cubicBezTo>
                  <a:cubicBezTo>
                    <a:pt x="12204" y="8753"/>
                    <a:pt x="12192" y="8717"/>
                    <a:pt x="12264" y="8610"/>
                  </a:cubicBezTo>
                  <a:lnTo>
                    <a:pt x="12264" y="8610"/>
                  </a:lnTo>
                  <a:cubicBezTo>
                    <a:pt x="12225" y="8658"/>
                    <a:pt x="12171" y="8715"/>
                    <a:pt x="12152" y="8715"/>
                  </a:cubicBezTo>
                  <a:cubicBezTo>
                    <a:pt x="12150" y="8715"/>
                    <a:pt x="12148" y="8714"/>
                    <a:pt x="12147" y="8712"/>
                  </a:cubicBezTo>
                  <a:lnTo>
                    <a:pt x="12147" y="8712"/>
                  </a:lnTo>
                  <a:lnTo>
                    <a:pt x="12157" y="8753"/>
                  </a:lnTo>
                  <a:cubicBezTo>
                    <a:pt x="12121" y="8776"/>
                    <a:pt x="12097" y="8800"/>
                    <a:pt x="12062" y="8812"/>
                  </a:cubicBezTo>
                  <a:cubicBezTo>
                    <a:pt x="12062" y="8860"/>
                    <a:pt x="12169" y="8824"/>
                    <a:pt x="12085" y="8884"/>
                  </a:cubicBezTo>
                  <a:cubicBezTo>
                    <a:pt x="12054" y="8904"/>
                    <a:pt x="12034" y="8911"/>
                    <a:pt x="12022" y="8911"/>
                  </a:cubicBezTo>
                  <a:cubicBezTo>
                    <a:pt x="12008" y="8911"/>
                    <a:pt x="12002" y="8903"/>
                    <a:pt x="12000" y="8896"/>
                  </a:cubicBezTo>
                  <a:lnTo>
                    <a:pt x="12000" y="8896"/>
                  </a:lnTo>
                  <a:cubicBezTo>
                    <a:pt x="11930" y="8931"/>
                    <a:pt x="11907" y="8943"/>
                    <a:pt x="11895" y="8955"/>
                  </a:cubicBezTo>
                  <a:cubicBezTo>
                    <a:pt x="11883" y="8967"/>
                    <a:pt x="11871" y="8979"/>
                    <a:pt x="11788" y="8979"/>
                  </a:cubicBezTo>
                  <a:cubicBezTo>
                    <a:pt x="11799" y="8973"/>
                    <a:pt x="11811" y="8967"/>
                    <a:pt x="11821" y="8964"/>
                  </a:cubicBezTo>
                  <a:lnTo>
                    <a:pt x="11821" y="8964"/>
                  </a:lnTo>
                  <a:cubicBezTo>
                    <a:pt x="11830" y="8965"/>
                    <a:pt x="11839" y="8966"/>
                    <a:pt x="11847" y="8967"/>
                  </a:cubicBezTo>
                  <a:cubicBezTo>
                    <a:pt x="11844" y="8963"/>
                    <a:pt x="11839" y="8962"/>
                    <a:pt x="11834" y="8962"/>
                  </a:cubicBezTo>
                  <a:cubicBezTo>
                    <a:pt x="11830" y="8962"/>
                    <a:pt x="11826" y="8963"/>
                    <a:pt x="11821" y="8964"/>
                  </a:cubicBezTo>
                  <a:lnTo>
                    <a:pt x="11821" y="8964"/>
                  </a:lnTo>
                  <a:cubicBezTo>
                    <a:pt x="11715" y="8954"/>
                    <a:pt x="11573" y="8948"/>
                    <a:pt x="11573" y="8872"/>
                  </a:cubicBezTo>
                  <a:cubicBezTo>
                    <a:pt x="11581" y="8872"/>
                    <a:pt x="11589" y="8866"/>
                    <a:pt x="11604" y="8866"/>
                  </a:cubicBezTo>
                  <a:cubicBezTo>
                    <a:pt x="11612" y="8866"/>
                    <a:pt x="11621" y="8868"/>
                    <a:pt x="11633" y="8872"/>
                  </a:cubicBezTo>
                  <a:lnTo>
                    <a:pt x="11621" y="8884"/>
                  </a:lnTo>
                  <a:cubicBezTo>
                    <a:pt x="11681" y="8860"/>
                    <a:pt x="11657" y="8860"/>
                    <a:pt x="11633" y="8860"/>
                  </a:cubicBezTo>
                  <a:cubicBezTo>
                    <a:pt x="11604" y="8850"/>
                    <a:pt x="11575" y="8840"/>
                    <a:pt x="11578" y="8824"/>
                  </a:cubicBezTo>
                  <a:lnTo>
                    <a:pt x="11578" y="8824"/>
                  </a:lnTo>
                  <a:cubicBezTo>
                    <a:pt x="11575" y="8825"/>
                    <a:pt x="11572" y="8826"/>
                    <a:pt x="11569" y="8826"/>
                  </a:cubicBezTo>
                  <a:cubicBezTo>
                    <a:pt x="11555" y="8826"/>
                    <a:pt x="11534" y="8819"/>
                    <a:pt x="11514" y="8812"/>
                  </a:cubicBezTo>
                  <a:cubicBezTo>
                    <a:pt x="11466" y="8788"/>
                    <a:pt x="11430" y="8764"/>
                    <a:pt x="11395" y="8741"/>
                  </a:cubicBezTo>
                  <a:lnTo>
                    <a:pt x="11395" y="8776"/>
                  </a:lnTo>
                  <a:cubicBezTo>
                    <a:pt x="11133" y="8717"/>
                    <a:pt x="11454" y="8741"/>
                    <a:pt x="11264" y="8586"/>
                  </a:cubicBezTo>
                  <a:cubicBezTo>
                    <a:pt x="11230" y="8559"/>
                    <a:pt x="11216" y="8549"/>
                    <a:pt x="11211" y="8549"/>
                  </a:cubicBezTo>
                  <a:cubicBezTo>
                    <a:pt x="11199" y="8549"/>
                    <a:pt x="11240" y="8599"/>
                    <a:pt x="11228" y="8599"/>
                  </a:cubicBezTo>
                  <a:cubicBezTo>
                    <a:pt x="11225" y="8599"/>
                    <a:pt x="11218" y="8595"/>
                    <a:pt x="11204" y="8586"/>
                  </a:cubicBezTo>
                  <a:cubicBezTo>
                    <a:pt x="11169" y="8538"/>
                    <a:pt x="11157" y="8503"/>
                    <a:pt x="11133" y="8467"/>
                  </a:cubicBezTo>
                  <a:cubicBezTo>
                    <a:pt x="11109" y="8419"/>
                    <a:pt x="11085" y="8383"/>
                    <a:pt x="11038" y="8312"/>
                  </a:cubicBezTo>
                  <a:cubicBezTo>
                    <a:pt x="11014" y="8264"/>
                    <a:pt x="10990" y="8169"/>
                    <a:pt x="11026" y="8145"/>
                  </a:cubicBezTo>
                  <a:cubicBezTo>
                    <a:pt x="10954" y="8062"/>
                    <a:pt x="10919" y="7860"/>
                    <a:pt x="10859" y="7824"/>
                  </a:cubicBezTo>
                  <a:lnTo>
                    <a:pt x="10859" y="7824"/>
                  </a:lnTo>
                  <a:cubicBezTo>
                    <a:pt x="10895" y="7991"/>
                    <a:pt x="10954" y="7967"/>
                    <a:pt x="11002" y="8169"/>
                  </a:cubicBezTo>
                  <a:lnTo>
                    <a:pt x="10942" y="8133"/>
                  </a:lnTo>
                  <a:cubicBezTo>
                    <a:pt x="10895" y="8074"/>
                    <a:pt x="10871" y="8002"/>
                    <a:pt x="10835" y="7931"/>
                  </a:cubicBezTo>
                  <a:cubicBezTo>
                    <a:pt x="10811" y="7860"/>
                    <a:pt x="10788" y="7788"/>
                    <a:pt x="10776" y="7741"/>
                  </a:cubicBezTo>
                  <a:cubicBezTo>
                    <a:pt x="10776" y="7758"/>
                    <a:pt x="10769" y="7769"/>
                    <a:pt x="10761" y="7769"/>
                  </a:cubicBezTo>
                  <a:cubicBezTo>
                    <a:pt x="10758" y="7769"/>
                    <a:pt x="10755" y="7768"/>
                    <a:pt x="10752" y="7764"/>
                  </a:cubicBezTo>
                  <a:cubicBezTo>
                    <a:pt x="10716" y="7669"/>
                    <a:pt x="10692" y="7610"/>
                    <a:pt x="10668" y="7538"/>
                  </a:cubicBezTo>
                  <a:cubicBezTo>
                    <a:pt x="10645" y="7479"/>
                    <a:pt x="10621" y="7407"/>
                    <a:pt x="10621" y="7300"/>
                  </a:cubicBezTo>
                  <a:cubicBezTo>
                    <a:pt x="10624" y="7298"/>
                    <a:pt x="10627" y="7297"/>
                    <a:pt x="10630" y="7297"/>
                  </a:cubicBezTo>
                  <a:cubicBezTo>
                    <a:pt x="10657" y="7297"/>
                    <a:pt x="10659" y="7403"/>
                    <a:pt x="10680" y="7479"/>
                  </a:cubicBezTo>
                  <a:cubicBezTo>
                    <a:pt x="10680" y="7348"/>
                    <a:pt x="10668" y="7336"/>
                    <a:pt x="10657" y="7133"/>
                  </a:cubicBezTo>
                  <a:cubicBezTo>
                    <a:pt x="10658" y="7133"/>
                    <a:pt x="10659" y="7133"/>
                    <a:pt x="10660" y="7133"/>
                  </a:cubicBezTo>
                  <a:cubicBezTo>
                    <a:pt x="10691" y="7133"/>
                    <a:pt x="10670" y="7277"/>
                    <a:pt x="10704" y="7288"/>
                  </a:cubicBezTo>
                  <a:lnTo>
                    <a:pt x="10668" y="7062"/>
                  </a:lnTo>
                  <a:lnTo>
                    <a:pt x="10680" y="7062"/>
                  </a:lnTo>
                  <a:cubicBezTo>
                    <a:pt x="10609" y="7038"/>
                    <a:pt x="10680" y="6883"/>
                    <a:pt x="10668" y="6740"/>
                  </a:cubicBezTo>
                  <a:cubicBezTo>
                    <a:pt x="10668" y="6574"/>
                    <a:pt x="10668" y="6467"/>
                    <a:pt x="10645" y="6383"/>
                  </a:cubicBezTo>
                  <a:cubicBezTo>
                    <a:pt x="10633" y="6300"/>
                    <a:pt x="10609" y="6240"/>
                    <a:pt x="10597" y="6133"/>
                  </a:cubicBezTo>
                  <a:cubicBezTo>
                    <a:pt x="10621" y="6101"/>
                    <a:pt x="10634" y="6086"/>
                    <a:pt x="10644" y="6086"/>
                  </a:cubicBezTo>
                  <a:cubicBezTo>
                    <a:pt x="10649" y="6086"/>
                    <a:pt x="10653" y="6090"/>
                    <a:pt x="10657" y="6097"/>
                  </a:cubicBezTo>
                  <a:cubicBezTo>
                    <a:pt x="10609" y="6181"/>
                    <a:pt x="10633" y="6169"/>
                    <a:pt x="10645" y="6205"/>
                  </a:cubicBezTo>
                  <a:cubicBezTo>
                    <a:pt x="10654" y="6109"/>
                    <a:pt x="10710" y="6006"/>
                    <a:pt x="10738" y="6006"/>
                  </a:cubicBezTo>
                  <a:cubicBezTo>
                    <a:pt x="10744" y="6006"/>
                    <a:pt x="10749" y="6012"/>
                    <a:pt x="10752" y="6026"/>
                  </a:cubicBezTo>
                  <a:cubicBezTo>
                    <a:pt x="10759" y="5969"/>
                    <a:pt x="10759" y="5952"/>
                    <a:pt x="10755" y="5952"/>
                  </a:cubicBezTo>
                  <a:cubicBezTo>
                    <a:pt x="10748" y="5952"/>
                    <a:pt x="10732" y="6000"/>
                    <a:pt x="10723" y="6000"/>
                  </a:cubicBezTo>
                  <a:cubicBezTo>
                    <a:pt x="10719" y="6000"/>
                    <a:pt x="10716" y="5991"/>
                    <a:pt x="10716" y="5967"/>
                  </a:cubicBezTo>
                  <a:cubicBezTo>
                    <a:pt x="10716" y="5967"/>
                    <a:pt x="10728" y="5907"/>
                    <a:pt x="10740" y="5847"/>
                  </a:cubicBezTo>
                  <a:cubicBezTo>
                    <a:pt x="10752" y="5776"/>
                    <a:pt x="10776" y="5717"/>
                    <a:pt x="10776" y="5716"/>
                  </a:cubicBezTo>
                  <a:lnTo>
                    <a:pt x="10776" y="5716"/>
                  </a:lnTo>
                  <a:cubicBezTo>
                    <a:pt x="10755" y="5730"/>
                    <a:pt x="10738" y="5765"/>
                    <a:pt x="10728" y="5765"/>
                  </a:cubicBezTo>
                  <a:cubicBezTo>
                    <a:pt x="10720" y="5765"/>
                    <a:pt x="10716" y="5747"/>
                    <a:pt x="10716" y="5693"/>
                  </a:cubicBezTo>
                  <a:cubicBezTo>
                    <a:pt x="10740" y="5586"/>
                    <a:pt x="10752" y="5526"/>
                    <a:pt x="10799" y="5383"/>
                  </a:cubicBezTo>
                  <a:cubicBezTo>
                    <a:pt x="10799" y="5391"/>
                    <a:pt x="10805" y="5391"/>
                    <a:pt x="10811" y="5391"/>
                  </a:cubicBezTo>
                  <a:lnTo>
                    <a:pt x="10811" y="5391"/>
                  </a:lnTo>
                  <a:cubicBezTo>
                    <a:pt x="10823" y="5391"/>
                    <a:pt x="10839" y="5391"/>
                    <a:pt x="10823" y="5455"/>
                  </a:cubicBezTo>
                  <a:cubicBezTo>
                    <a:pt x="10847" y="5395"/>
                    <a:pt x="10883" y="5288"/>
                    <a:pt x="10871" y="5240"/>
                  </a:cubicBezTo>
                  <a:lnTo>
                    <a:pt x="10871" y="5240"/>
                  </a:lnTo>
                  <a:cubicBezTo>
                    <a:pt x="10860" y="5262"/>
                    <a:pt x="10853" y="5271"/>
                    <a:pt x="10850" y="5271"/>
                  </a:cubicBezTo>
                  <a:cubicBezTo>
                    <a:pt x="10834" y="5271"/>
                    <a:pt x="10888" y="5067"/>
                    <a:pt x="10865" y="5067"/>
                  </a:cubicBezTo>
                  <a:cubicBezTo>
                    <a:pt x="10861" y="5067"/>
                    <a:pt x="10856" y="5073"/>
                    <a:pt x="10847" y="5085"/>
                  </a:cubicBezTo>
                  <a:lnTo>
                    <a:pt x="10930" y="4954"/>
                  </a:lnTo>
                  <a:lnTo>
                    <a:pt x="10930" y="4954"/>
                  </a:lnTo>
                  <a:cubicBezTo>
                    <a:pt x="10919" y="4978"/>
                    <a:pt x="10930" y="4990"/>
                    <a:pt x="10907" y="5038"/>
                  </a:cubicBezTo>
                  <a:cubicBezTo>
                    <a:pt x="10966" y="5014"/>
                    <a:pt x="10954" y="4919"/>
                    <a:pt x="10966" y="4871"/>
                  </a:cubicBezTo>
                  <a:cubicBezTo>
                    <a:pt x="10990" y="4835"/>
                    <a:pt x="11026" y="4764"/>
                    <a:pt x="11049" y="4728"/>
                  </a:cubicBezTo>
                  <a:close/>
                  <a:moveTo>
                    <a:pt x="764" y="9388"/>
                  </a:moveTo>
                  <a:lnTo>
                    <a:pt x="764" y="9388"/>
                  </a:lnTo>
                  <a:cubicBezTo>
                    <a:pt x="764" y="9391"/>
                    <a:pt x="763" y="9393"/>
                    <a:pt x="762" y="9396"/>
                  </a:cubicBezTo>
                  <a:cubicBezTo>
                    <a:pt x="763" y="9393"/>
                    <a:pt x="764" y="9391"/>
                    <a:pt x="764" y="9388"/>
                  </a:cubicBezTo>
                  <a:close/>
                  <a:moveTo>
                    <a:pt x="6454" y="6252"/>
                  </a:moveTo>
                  <a:cubicBezTo>
                    <a:pt x="6573" y="6348"/>
                    <a:pt x="6704" y="6443"/>
                    <a:pt x="6799" y="6574"/>
                  </a:cubicBezTo>
                  <a:cubicBezTo>
                    <a:pt x="7113" y="6899"/>
                    <a:pt x="7257" y="7395"/>
                    <a:pt x="7352" y="7895"/>
                  </a:cubicBezTo>
                  <a:lnTo>
                    <a:pt x="7352" y="7895"/>
                  </a:lnTo>
                  <a:cubicBezTo>
                    <a:pt x="7346" y="7853"/>
                    <a:pt x="7353" y="7834"/>
                    <a:pt x="7363" y="7834"/>
                  </a:cubicBezTo>
                  <a:cubicBezTo>
                    <a:pt x="7380" y="7834"/>
                    <a:pt x="7406" y="7881"/>
                    <a:pt x="7406" y="7955"/>
                  </a:cubicBezTo>
                  <a:cubicBezTo>
                    <a:pt x="7335" y="8288"/>
                    <a:pt x="7490" y="8526"/>
                    <a:pt x="7394" y="8860"/>
                  </a:cubicBezTo>
                  <a:cubicBezTo>
                    <a:pt x="7406" y="9479"/>
                    <a:pt x="7204" y="10015"/>
                    <a:pt x="7061" y="10479"/>
                  </a:cubicBezTo>
                  <a:lnTo>
                    <a:pt x="7025" y="10467"/>
                  </a:lnTo>
                  <a:cubicBezTo>
                    <a:pt x="6978" y="10515"/>
                    <a:pt x="6989" y="10562"/>
                    <a:pt x="6954" y="10610"/>
                  </a:cubicBezTo>
                  <a:lnTo>
                    <a:pt x="6942" y="10598"/>
                  </a:lnTo>
                  <a:cubicBezTo>
                    <a:pt x="6853" y="10721"/>
                    <a:pt x="6774" y="10802"/>
                    <a:pt x="6735" y="10802"/>
                  </a:cubicBezTo>
                  <a:cubicBezTo>
                    <a:pt x="6732" y="10802"/>
                    <a:pt x="6730" y="10801"/>
                    <a:pt x="6728" y="10800"/>
                  </a:cubicBezTo>
                  <a:lnTo>
                    <a:pt x="6728" y="10800"/>
                  </a:lnTo>
                  <a:lnTo>
                    <a:pt x="6739" y="10836"/>
                  </a:lnTo>
                  <a:cubicBezTo>
                    <a:pt x="6729" y="10841"/>
                    <a:pt x="6722" y="10843"/>
                    <a:pt x="6717" y="10843"/>
                  </a:cubicBezTo>
                  <a:cubicBezTo>
                    <a:pt x="6704" y="10843"/>
                    <a:pt x="6704" y="10829"/>
                    <a:pt x="6690" y="10829"/>
                  </a:cubicBezTo>
                  <a:cubicBezTo>
                    <a:pt x="6685" y="10829"/>
                    <a:pt x="6678" y="10831"/>
                    <a:pt x="6668" y="10836"/>
                  </a:cubicBezTo>
                  <a:lnTo>
                    <a:pt x="6680" y="10824"/>
                  </a:lnTo>
                  <a:lnTo>
                    <a:pt x="6680" y="10824"/>
                  </a:lnTo>
                  <a:cubicBezTo>
                    <a:pt x="6680" y="10824"/>
                    <a:pt x="6619" y="10834"/>
                    <a:pt x="6610" y="10845"/>
                  </a:cubicBezTo>
                  <a:lnTo>
                    <a:pt x="6610" y="10845"/>
                  </a:lnTo>
                  <a:cubicBezTo>
                    <a:pt x="6618" y="10822"/>
                    <a:pt x="6582" y="10788"/>
                    <a:pt x="6525" y="10777"/>
                  </a:cubicBezTo>
                  <a:cubicBezTo>
                    <a:pt x="6466" y="10741"/>
                    <a:pt x="6382" y="10705"/>
                    <a:pt x="6358" y="10658"/>
                  </a:cubicBezTo>
                  <a:cubicBezTo>
                    <a:pt x="6311" y="10622"/>
                    <a:pt x="6227" y="10562"/>
                    <a:pt x="6144" y="10479"/>
                  </a:cubicBezTo>
                  <a:cubicBezTo>
                    <a:pt x="6061" y="10396"/>
                    <a:pt x="5966" y="10288"/>
                    <a:pt x="5894" y="10193"/>
                  </a:cubicBezTo>
                  <a:cubicBezTo>
                    <a:pt x="5894" y="10134"/>
                    <a:pt x="5739" y="9919"/>
                    <a:pt x="5704" y="9753"/>
                  </a:cubicBezTo>
                  <a:cubicBezTo>
                    <a:pt x="5632" y="9610"/>
                    <a:pt x="5573" y="9419"/>
                    <a:pt x="5537" y="9205"/>
                  </a:cubicBezTo>
                  <a:cubicBezTo>
                    <a:pt x="5513" y="8991"/>
                    <a:pt x="5513" y="8753"/>
                    <a:pt x="5537" y="8526"/>
                  </a:cubicBezTo>
                  <a:lnTo>
                    <a:pt x="5537" y="8526"/>
                  </a:lnTo>
                  <a:lnTo>
                    <a:pt x="5501" y="8538"/>
                  </a:lnTo>
                  <a:lnTo>
                    <a:pt x="5513" y="8419"/>
                  </a:lnTo>
                  <a:cubicBezTo>
                    <a:pt x="5513" y="8419"/>
                    <a:pt x="5518" y="8414"/>
                    <a:pt x="5522" y="8414"/>
                  </a:cubicBezTo>
                  <a:cubicBezTo>
                    <a:pt x="5524" y="8414"/>
                    <a:pt x="5525" y="8415"/>
                    <a:pt x="5525" y="8419"/>
                  </a:cubicBezTo>
                  <a:cubicBezTo>
                    <a:pt x="5585" y="8336"/>
                    <a:pt x="5561" y="8145"/>
                    <a:pt x="5608" y="8062"/>
                  </a:cubicBezTo>
                  <a:lnTo>
                    <a:pt x="5608" y="8062"/>
                  </a:lnTo>
                  <a:cubicBezTo>
                    <a:pt x="5561" y="8110"/>
                    <a:pt x="5585" y="8133"/>
                    <a:pt x="5573" y="8205"/>
                  </a:cubicBezTo>
                  <a:cubicBezTo>
                    <a:pt x="5563" y="8231"/>
                    <a:pt x="5553" y="8242"/>
                    <a:pt x="5546" y="8242"/>
                  </a:cubicBezTo>
                  <a:cubicBezTo>
                    <a:pt x="5525" y="8242"/>
                    <a:pt x="5517" y="8161"/>
                    <a:pt x="5561" y="8074"/>
                  </a:cubicBezTo>
                  <a:lnTo>
                    <a:pt x="5573" y="8074"/>
                  </a:lnTo>
                  <a:lnTo>
                    <a:pt x="5573" y="7979"/>
                  </a:lnTo>
                  <a:cubicBezTo>
                    <a:pt x="5608" y="7979"/>
                    <a:pt x="5644" y="7895"/>
                    <a:pt x="5680" y="7895"/>
                  </a:cubicBezTo>
                  <a:cubicBezTo>
                    <a:pt x="5787" y="7514"/>
                    <a:pt x="5835" y="7229"/>
                    <a:pt x="6049" y="6859"/>
                  </a:cubicBezTo>
                  <a:cubicBezTo>
                    <a:pt x="6050" y="6864"/>
                    <a:pt x="6052" y="6867"/>
                    <a:pt x="6054" y="6867"/>
                  </a:cubicBezTo>
                  <a:cubicBezTo>
                    <a:pt x="6078" y="6867"/>
                    <a:pt x="6161" y="6671"/>
                    <a:pt x="6200" y="6671"/>
                  </a:cubicBezTo>
                  <a:cubicBezTo>
                    <a:pt x="6207" y="6671"/>
                    <a:pt x="6212" y="6678"/>
                    <a:pt x="6216" y="6693"/>
                  </a:cubicBezTo>
                  <a:cubicBezTo>
                    <a:pt x="6254" y="6612"/>
                    <a:pt x="6256" y="6591"/>
                    <a:pt x="6243" y="6591"/>
                  </a:cubicBezTo>
                  <a:cubicBezTo>
                    <a:pt x="6229" y="6591"/>
                    <a:pt x="6195" y="6621"/>
                    <a:pt x="6177" y="6621"/>
                  </a:cubicBezTo>
                  <a:cubicBezTo>
                    <a:pt x="6167" y="6621"/>
                    <a:pt x="6163" y="6612"/>
                    <a:pt x="6168" y="6586"/>
                  </a:cubicBezTo>
                  <a:cubicBezTo>
                    <a:pt x="6204" y="6514"/>
                    <a:pt x="6227" y="6443"/>
                    <a:pt x="6251" y="6443"/>
                  </a:cubicBezTo>
                  <a:cubicBezTo>
                    <a:pt x="6251" y="6456"/>
                    <a:pt x="6257" y="6460"/>
                    <a:pt x="6264" y="6460"/>
                  </a:cubicBezTo>
                  <a:cubicBezTo>
                    <a:pt x="6276" y="6460"/>
                    <a:pt x="6293" y="6449"/>
                    <a:pt x="6300" y="6449"/>
                  </a:cubicBezTo>
                  <a:cubicBezTo>
                    <a:pt x="6303" y="6449"/>
                    <a:pt x="6304" y="6451"/>
                    <a:pt x="6304" y="6454"/>
                  </a:cubicBezTo>
                  <a:lnTo>
                    <a:pt x="6304" y="6454"/>
                  </a:lnTo>
                  <a:cubicBezTo>
                    <a:pt x="6309" y="6440"/>
                    <a:pt x="6319" y="6418"/>
                    <a:pt x="6335" y="6395"/>
                  </a:cubicBezTo>
                  <a:cubicBezTo>
                    <a:pt x="6358" y="6359"/>
                    <a:pt x="6382" y="6324"/>
                    <a:pt x="6382" y="6324"/>
                  </a:cubicBezTo>
                  <a:cubicBezTo>
                    <a:pt x="6384" y="6322"/>
                    <a:pt x="6385" y="6321"/>
                    <a:pt x="6386" y="6321"/>
                  </a:cubicBezTo>
                  <a:cubicBezTo>
                    <a:pt x="6391" y="6321"/>
                    <a:pt x="6382" y="6351"/>
                    <a:pt x="6382" y="6371"/>
                  </a:cubicBezTo>
                  <a:cubicBezTo>
                    <a:pt x="6394" y="6324"/>
                    <a:pt x="6430" y="6288"/>
                    <a:pt x="6454" y="6252"/>
                  </a:cubicBezTo>
                  <a:close/>
                  <a:moveTo>
                    <a:pt x="5879" y="11513"/>
                  </a:moveTo>
                  <a:lnTo>
                    <a:pt x="5879" y="11513"/>
                  </a:lnTo>
                  <a:cubicBezTo>
                    <a:pt x="5881" y="11514"/>
                    <a:pt x="5882" y="11515"/>
                    <a:pt x="5882" y="11515"/>
                  </a:cubicBezTo>
                  <a:cubicBezTo>
                    <a:pt x="5882" y="11515"/>
                    <a:pt x="5881" y="11514"/>
                    <a:pt x="5879" y="11513"/>
                  </a:cubicBezTo>
                  <a:close/>
                  <a:moveTo>
                    <a:pt x="303" y="11939"/>
                  </a:moveTo>
                  <a:lnTo>
                    <a:pt x="310" y="11943"/>
                  </a:lnTo>
                  <a:cubicBezTo>
                    <a:pt x="307" y="11940"/>
                    <a:pt x="305" y="11939"/>
                    <a:pt x="303" y="11939"/>
                  </a:cubicBezTo>
                  <a:close/>
                  <a:moveTo>
                    <a:pt x="21948" y="0"/>
                  </a:moveTo>
                  <a:cubicBezTo>
                    <a:pt x="21947" y="0"/>
                    <a:pt x="21945" y="1"/>
                    <a:pt x="21944" y="1"/>
                  </a:cubicBezTo>
                  <a:lnTo>
                    <a:pt x="21956" y="25"/>
                  </a:lnTo>
                  <a:cubicBezTo>
                    <a:pt x="21935" y="11"/>
                    <a:pt x="21919" y="7"/>
                    <a:pt x="21905" y="7"/>
                  </a:cubicBezTo>
                  <a:cubicBezTo>
                    <a:pt x="21877" y="7"/>
                    <a:pt x="21860" y="27"/>
                    <a:pt x="21828" y="27"/>
                  </a:cubicBezTo>
                  <a:cubicBezTo>
                    <a:pt x="21824" y="27"/>
                    <a:pt x="21818" y="26"/>
                    <a:pt x="21813" y="25"/>
                  </a:cubicBezTo>
                  <a:lnTo>
                    <a:pt x="21813" y="25"/>
                  </a:lnTo>
                  <a:lnTo>
                    <a:pt x="21825" y="49"/>
                  </a:lnTo>
                  <a:cubicBezTo>
                    <a:pt x="21837" y="73"/>
                    <a:pt x="21825" y="73"/>
                    <a:pt x="21825" y="97"/>
                  </a:cubicBezTo>
                  <a:cubicBezTo>
                    <a:pt x="21814" y="86"/>
                    <a:pt x="21803" y="47"/>
                    <a:pt x="21793" y="47"/>
                  </a:cubicBezTo>
                  <a:cubicBezTo>
                    <a:pt x="21792" y="47"/>
                    <a:pt x="21790" y="48"/>
                    <a:pt x="21789" y="49"/>
                  </a:cubicBezTo>
                  <a:cubicBezTo>
                    <a:pt x="21801" y="61"/>
                    <a:pt x="21813" y="73"/>
                    <a:pt x="21813" y="85"/>
                  </a:cubicBezTo>
                  <a:cubicBezTo>
                    <a:pt x="21792" y="64"/>
                    <a:pt x="21772" y="58"/>
                    <a:pt x="21750" y="58"/>
                  </a:cubicBezTo>
                  <a:cubicBezTo>
                    <a:pt x="21715" y="58"/>
                    <a:pt x="21678" y="75"/>
                    <a:pt x="21634" y="75"/>
                  </a:cubicBezTo>
                  <a:cubicBezTo>
                    <a:pt x="21626" y="75"/>
                    <a:pt x="21618" y="74"/>
                    <a:pt x="21610" y="73"/>
                  </a:cubicBezTo>
                  <a:cubicBezTo>
                    <a:pt x="21539" y="121"/>
                    <a:pt x="21444" y="109"/>
                    <a:pt x="21372" y="144"/>
                  </a:cubicBezTo>
                  <a:cubicBezTo>
                    <a:pt x="21383" y="144"/>
                    <a:pt x="21394" y="194"/>
                    <a:pt x="21387" y="194"/>
                  </a:cubicBezTo>
                  <a:cubicBezTo>
                    <a:pt x="21386" y="194"/>
                    <a:pt x="21385" y="193"/>
                    <a:pt x="21384" y="192"/>
                  </a:cubicBezTo>
                  <a:cubicBezTo>
                    <a:pt x="21367" y="160"/>
                    <a:pt x="21356" y="151"/>
                    <a:pt x="21349" y="151"/>
                  </a:cubicBezTo>
                  <a:cubicBezTo>
                    <a:pt x="21337" y="151"/>
                    <a:pt x="21333" y="177"/>
                    <a:pt x="21318" y="177"/>
                  </a:cubicBezTo>
                  <a:cubicBezTo>
                    <a:pt x="21311" y="177"/>
                    <a:pt x="21302" y="172"/>
                    <a:pt x="21289" y="156"/>
                  </a:cubicBezTo>
                  <a:cubicBezTo>
                    <a:pt x="21279" y="169"/>
                    <a:pt x="21268" y="172"/>
                    <a:pt x="21257" y="172"/>
                  </a:cubicBezTo>
                  <a:cubicBezTo>
                    <a:pt x="21243" y="172"/>
                    <a:pt x="21228" y="167"/>
                    <a:pt x="21214" y="167"/>
                  </a:cubicBezTo>
                  <a:cubicBezTo>
                    <a:pt x="21196" y="167"/>
                    <a:pt x="21180" y="176"/>
                    <a:pt x="21170" y="216"/>
                  </a:cubicBezTo>
                  <a:lnTo>
                    <a:pt x="21158" y="180"/>
                  </a:lnTo>
                  <a:cubicBezTo>
                    <a:pt x="21156" y="178"/>
                    <a:pt x="21154" y="177"/>
                    <a:pt x="21153" y="177"/>
                  </a:cubicBezTo>
                  <a:cubicBezTo>
                    <a:pt x="21150" y="177"/>
                    <a:pt x="21156" y="194"/>
                    <a:pt x="21146" y="204"/>
                  </a:cubicBezTo>
                  <a:lnTo>
                    <a:pt x="21146" y="192"/>
                  </a:lnTo>
                  <a:cubicBezTo>
                    <a:pt x="21142" y="190"/>
                    <a:pt x="21139" y="190"/>
                    <a:pt x="21136" y="190"/>
                  </a:cubicBezTo>
                  <a:cubicBezTo>
                    <a:pt x="21122" y="190"/>
                    <a:pt x="21112" y="206"/>
                    <a:pt x="21104" y="206"/>
                  </a:cubicBezTo>
                  <a:cubicBezTo>
                    <a:pt x="21102" y="206"/>
                    <a:pt x="21100" y="206"/>
                    <a:pt x="21098" y="204"/>
                  </a:cubicBezTo>
                  <a:lnTo>
                    <a:pt x="21098" y="204"/>
                  </a:lnTo>
                  <a:lnTo>
                    <a:pt x="21110" y="240"/>
                  </a:lnTo>
                  <a:cubicBezTo>
                    <a:pt x="21108" y="241"/>
                    <a:pt x="21107" y="242"/>
                    <a:pt x="21106" y="242"/>
                  </a:cubicBezTo>
                  <a:cubicBezTo>
                    <a:pt x="21100" y="242"/>
                    <a:pt x="21098" y="231"/>
                    <a:pt x="21094" y="231"/>
                  </a:cubicBezTo>
                  <a:cubicBezTo>
                    <a:pt x="21092" y="231"/>
                    <a:pt x="21090" y="233"/>
                    <a:pt x="21086" y="240"/>
                  </a:cubicBezTo>
                  <a:lnTo>
                    <a:pt x="21086" y="263"/>
                  </a:lnTo>
                  <a:cubicBezTo>
                    <a:pt x="21078" y="237"/>
                    <a:pt x="21070" y="230"/>
                    <a:pt x="21064" y="230"/>
                  </a:cubicBezTo>
                  <a:cubicBezTo>
                    <a:pt x="21058" y="230"/>
                    <a:pt x="21052" y="238"/>
                    <a:pt x="21047" y="238"/>
                  </a:cubicBezTo>
                  <a:cubicBezTo>
                    <a:pt x="21044" y="238"/>
                    <a:pt x="21042" y="236"/>
                    <a:pt x="21039" y="228"/>
                  </a:cubicBezTo>
                  <a:cubicBezTo>
                    <a:pt x="21027" y="240"/>
                    <a:pt x="21003" y="275"/>
                    <a:pt x="20991" y="275"/>
                  </a:cubicBezTo>
                  <a:cubicBezTo>
                    <a:pt x="20979" y="240"/>
                    <a:pt x="20955" y="240"/>
                    <a:pt x="20932" y="228"/>
                  </a:cubicBezTo>
                  <a:cubicBezTo>
                    <a:pt x="20912" y="237"/>
                    <a:pt x="20878" y="255"/>
                    <a:pt x="20846" y="255"/>
                  </a:cubicBezTo>
                  <a:cubicBezTo>
                    <a:pt x="20839" y="255"/>
                    <a:pt x="20831" y="254"/>
                    <a:pt x="20825" y="252"/>
                  </a:cubicBezTo>
                  <a:lnTo>
                    <a:pt x="20825" y="299"/>
                  </a:lnTo>
                  <a:cubicBezTo>
                    <a:pt x="20813" y="287"/>
                    <a:pt x="20813" y="287"/>
                    <a:pt x="20813" y="275"/>
                  </a:cubicBezTo>
                  <a:cubicBezTo>
                    <a:pt x="20809" y="263"/>
                    <a:pt x="20807" y="259"/>
                    <a:pt x="20805" y="259"/>
                  </a:cubicBezTo>
                  <a:cubicBezTo>
                    <a:pt x="20802" y="259"/>
                    <a:pt x="20800" y="270"/>
                    <a:pt x="20797" y="277"/>
                  </a:cubicBezTo>
                  <a:lnTo>
                    <a:pt x="20797" y="277"/>
                  </a:lnTo>
                  <a:cubicBezTo>
                    <a:pt x="20798" y="276"/>
                    <a:pt x="20799" y="275"/>
                    <a:pt x="20801" y="275"/>
                  </a:cubicBezTo>
                  <a:cubicBezTo>
                    <a:pt x="20810" y="294"/>
                    <a:pt x="20805" y="319"/>
                    <a:pt x="20797" y="319"/>
                  </a:cubicBezTo>
                  <a:cubicBezTo>
                    <a:pt x="20794" y="319"/>
                    <a:pt x="20792" y="317"/>
                    <a:pt x="20789" y="311"/>
                  </a:cubicBezTo>
                  <a:lnTo>
                    <a:pt x="20789" y="335"/>
                  </a:lnTo>
                  <a:cubicBezTo>
                    <a:pt x="20777" y="299"/>
                    <a:pt x="20777" y="287"/>
                    <a:pt x="20765" y="252"/>
                  </a:cubicBezTo>
                  <a:cubicBezTo>
                    <a:pt x="20732" y="262"/>
                    <a:pt x="20720" y="313"/>
                    <a:pt x="20691" y="313"/>
                  </a:cubicBezTo>
                  <a:cubicBezTo>
                    <a:pt x="20688" y="313"/>
                    <a:pt x="20685" y="312"/>
                    <a:pt x="20682" y="311"/>
                  </a:cubicBezTo>
                  <a:cubicBezTo>
                    <a:pt x="20682" y="298"/>
                    <a:pt x="20678" y="296"/>
                    <a:pt x="20674" y="296"/>
                  </a:cubicBezTo>
                  <a:cubicBezTo>
                    <a:pt x="20673" y="296"/>
                    <a:pt x="20671" y="296"/>
                    <a:pt x="20670" y="296"/>
                  </a:cubicBezTo>
                  <a:cubicBezTo>
                    <a:pt x="20664" y="296"/>
                    <a:pt x="20658" y="293"/>
                    <a:pt x="20658" y="263"/>
                  </a:cubicBezTo>
                  <a:lnTo>
                    <a:pt x="20658" y="263"/>
                  </a:lnTo>
                  <a:cubicBezTo>
                    <a:pt x="20634" y="287"/>
                    <a:pt x="20670" y="311"/>
                    <a:pt x="20658" y="359"/>
                  </a:cubicBezTo>
                  <a:cubicBezTo>
                    <a:pt x="20658" y="359"/>
                    <a:pt x="20655" y="362"/>
                    <a:pt x="20652" y="362"/>
                  </a:cubicBezTo>
                  <a:cubicBezTo>
                    <a:pt x="20649" y="362"/>
                    <a:pt x="20646" y="359"/>
                    <a:pt x="20646" y="347"/>
                  </a:cubicBezTo>
                  <a:cubicBezTo>
                    <a:pt x="20646" y="335"/>
                    <a:pt x="20634" y="311"/>
                    <a:pt x="20646" y="311"/>
                  </a:cubicBezTo>
                  <a:lnTo>
                    <a:pt x="20634" y="311"/>
                  </a:lnTo>
                  <a:cubicBezTo>
                    <a:pt x="20634" y="311"/>
                    <a:pt x="20634" y="299"/>
                    <a:pt x="20634" y="299"/>
                  </a:cubicBezTo>
                  <a:cubicBezTo>
                    <a:pt x="20630" y="306"/>
                    <a:pt x="20625" y="308"/>
                    <a:pt x="20620" y="308"/>
                  </a:cubicBezTo>
                  <a:cubicBezTo>
                    <a:pt x="20604" y="308"/>
                    <a:pt x="20585" y="284"/>
                    <a:pt x="20569" y="284"/>
                  </a:cubicBezTo>
                  <a:cubicBezTo>
                    <a:pt x="20562" y="284"/>
                    <a:pt x="20556" y="288"/>
                    <a:pt x="20551" y="299"/>
                  </a:cubicBezTo>
                  <a:cubicBezTo>
                    <a:pt x="20551" y="311"/>
                    <a:pt x="20554" y="311"/>
                    <a:pt x="20557" y="311"/>
                  </a:cubicBezTo>
                  <a:cubicBezTo>
                    <a:pt x="20560" y="311"/>
                    <a:pt x="20563" y="311"/>
                    <a:pt x="20563" y="323"/>
                  </a:cubicBezTo>
                  <a:cubicBezTo>
                    <a:pt x="20557" y="334"/>
                    <a:pt x="20553" y="338"/>
                    <a:pt x="20549" y="338"/>
                  </a:cubicBezTo>
                  <a:cubicBezTo>
                    <a:pt x="20540" y="338"/>
                    <a:pt x="20536" y="314"/>
                    <a:pt x="20526" y="314"/>
                  </a:cubicBezTo>
                  <a:cubicBezTo>
                    <a:pt x="20523" y="314"/>
                    <a:pt x="20519" y="316"/>
                    <a:pt x="20515" y="323"/>
                  </a:cubicBezTo>
                  <a:lnTo>
                    <a:pt x="20515" y="287"/>
                  </a:lnTo>
                  <a:cubicBezTo>
                    <a:pt x="20515" y="304"/>
                    <a:pt x="20515" y="321"/>
                    <a:pt x="20511" y="321"/>
                  </a:cubicBezTo>
                  <a:cubicBezTo>
                    <a:pt x="20509" y="321"/>
                    <a:pt x="20507" y="318"/>
                    <a:pt x="20503" y="311"/>
                  </a:cubicBezTo>
                  <a:cubicBezTo>
                    <a:pt x="20491" y="275"/>
                    <a:pt x="20503" y="287"/>
                    <a:pt x="20515" y="263"/>
                  </a:cubicBezTo>
                  <a:cubicBezTo>
                    <a:pt x="20503" y="263"/>
                    <a:pt x="20479" y="275"/>
                    <a:pt x="20491" y="311"/>
                  </a:cubicBezTo>
                  <a:cubicBezTo>
                    <a:pt x="20489" y="313"/>
                    <a:pt x="20488" y="313"/>
                    <a:pt x="20487" y="313"/>
                  </a:cubicBezTo>
                  <a:cubicBezTo>
                    <a:pt x="20479" y="313"/>
                    <a:pt x="20478" y="286"/>
                    <a:pt x="20467" y="275"/>
                  </a:cubicBezTo>
                  <a:lnTo>
                    <a:pt x="20467" y="275"/>
                  </a:lnTo>
                  <a:cubicBezTo>
                    <a:pt x="20467" y="287"/>
                    <a:pt x="20479" y="299"/>
                    <a:pt x="20479" y="323"/>
                  </a:cubicBezTo>
                  <a:cubicBezTo>
                    <a:pt x="20455" y="299"/>
                    <a:pt x="20444" y="299"/>
                    <a:pt x="20420" y="299"/>
                  </a:cubicBezTo>
                  <a:cubicBezTo>
                    <a:pt x="20420" y="287"/>
                    <a:pt x="20420" y="275"/>
                    <a:pt x="20420" y="275"/>
                  </a:cubicBezTo>
                  <a:cubicBezTo>
                    <a:pt x="20417" y="286"/>
                    <a:pt x="20415" y="290"/>
                    <a:pt x="20413" y="290"/>
                  </a:cubicBezTo>
                  <a:cubicBezTo>
                    <a:pt x="20407" y="290"/>
                    <a:pt x="20403" y="250"/>
                    <a:pt x="20389" y="250"/>
                  </a:cubicBezTo>
                  <a:cubicBezTo>
                    <a:pt x="20387" y="250"/>
                    <a:pt x="20386" y="251"/>
                    <a:pt x="20384" y="252"/>
                  </a:cubicBezTo>
                  <a:cubicBezTo>
                    <a:pt x="20342" y="262"/>
                    <a:pt x="20280" y="301"/>
                    <a:pt x="20234" y="301"/>
                  </a:cubicBezTo>
                  <a:cubicBezTo>
                    <a:pt x="20228" y="301"/>
                    <a:pt x="20223" y="300"/>
                    <a:pt x="20217" y="299"/>
                  </a:cubicBezTo>
                  <a:cubicBezTo>
                    <a:pt x="20205" y="359"/>
                    <a:pt x="20193" y="359"/>
                    <a:pt x="20170" y="371"/>
                  </a:cubicBezTo>
                  <a:lnTo>
                    <a:pt x="20170" y="299"/>
                  </a:lnTo>
                  <a:lnTo>
                    <a:pt x="20158" y="323"/>
                  </a:lnTo>
                  <a:cubicBezTo>
                    <a:pt x="20158" y="299"/>
                    <a:pt x="20170" y="311"/>
                    <a:pt x="20158" y="287"/>
                  </a:cubicBezTo>
                  <a:lnTo>
                    <a:pt x="20158" y="323"/>
                  </a:lnTo>
                  <a:cubicBezTo>
                    <a:pt x="20158" y="299"/>
                    <a:pt x="20122" y="311"/>
                    <a:pt x="20146" y="263"/>
                  </a:cubicBezTo>
                  <a:lnTo>
                    <a:pt x="20086" y="263"/>
                  </a:lnTo>
                  <a:cubicBezTo>
                    <a:pt x="20076" y="263"/>
                    <a:pt x="20083" y="305"/>
                    <a:pt x="20072" y="305"/>
                  </a:cubicBezTo>
                  <a:cubicBezTo>
                    <a:pt x="20069" y="305"/>
                    <a:pt x="20066" y="303"/>
                    <a:pt x="20063" y="299"/>
                  </a:cubicBezTo>
                  <a:cubicBezTo>
                    <a:pt x="20063" y="275"/>
                    <a:pt x="20074" y="287"/>
                    <a:pt x="20074" y="263"/>
                  </a:cubicBezTo>
                  <a:cubicBezTo>
                    <a:pt x="20070" y="258"/>
                    <a:pt x="20066" y="255"/>
                    <a:pt x="20063" y="255"/>
                  </a:cubicBezTo>
                  <a:cubicBezTo>
                    <a:pt x="20038" y="255"/>
                    <a:pt x="20025" y="363"/>
                    <a:pt x="20000" y="363"/>
                  </a:cubicBezTo>
                  <a:cubicBezTo>
                    <a:pt x="19997" y="363"/>
                    <a:pt x="19994" y="362"/>
                    <a:pt x="19991" y="359"/>
                  </a:cubicBezTo>
                  <a:lnTo>
                    <a:pt x="19991" y="347"/>
                  </a:lnTo>
                  <a:cubicBezTo>
                    <a:pt x="19991" y="371"/>
                    <a:pt x="19979" y="371"/>
                    <a:pt x="19967" y="371"/>
                  </a:cubicBezTo>
                  <a:cubicBezTo>
                    <a:pt x="19970" y="390"/>
                    <a:pt x="19973" y="396"/>
                    <a:pt x="19975" y="396"/>
                  </a:cubicBezTo>
                  <a:cubicBezTo>
                    <a:pt x="19979" y="396"/>
                    <a:pt x="19981" y="370"/>
                    <a:pt x="19985" y="370"/>
                  </a:cubicBezTo>
                  <a:cubicBezTo>
                    <a:pt x="19987" y="370"/>
                    <a:pt x="19989" y="373"/>
                    <a:pt x="19991" y="382"/>
                  </a:cubicBezTo>
                  <a:cubicBezTo>
                    <a:pt x="19991" y="430"/>
                    <a:pt x="19979" y="406"/>
                    <a:pt x="19979" y="454"/>
                  </a:cubicBezTo>
                  <a:cubicBezTo>
                    <a:pt x="19976" y="448"/>
                    <a:pt x="19973" y="446"/>
                    <a:pt x="19970" y="446"/>
                  </a:cubicBezTo>
                  <a:cubicBezTo>
                    <a:pt x="19962" y="446"/>
                    <a:pt x="19955" y="466"/>
                    <a:pt x="19955" y="466"/>
                  </a:cubicBezTo>
                  <a:cubicBezTo>
                    <a:pt x="19943" y="430"/>
                    <a:pt x="19920" y="454"/>
                    <a:pt x="19908" y="406"/>
                  </a:cubicBezTo>
                  <a:cubicBezTo>
                    <a:pt x="19908" y="430"/>
                    <a:pt x="19896" y="490"/>
                    <a:pt x="19884" y="490"/>
                  </a:cubicBezTo>
                  <a:cubicBezTo>
                    <a:pt x="19872" y="442"/>
                    <a:pt x="19884" y="442"/>
                    <a:pt x="19872" y="430"/>
                  </a:cubicBezTo>
                  <a:lnTo>
                    <a:pt x="19872" y="466"/>
                  </a:lnTo>
                  <a:cubicBezTo>
                    <a:pt x="19860" y="454"/>
                    <a:pt x="19860" y="442"/>
                    <a:pt x="19860" y="430"/>
                  </a:cubicBezTo>
                  <a:cubicBezTo>
                    <a:pt x="19851" y="430"/>
                    <a:pt x="19849" y="461"/>
                    <a:pt x="19842" y="461"/>
                  </a:cubicBezTo>
                  <a:cubicBezTo>
                    <a:pt x="19841" y="461"/>
                    <a:pt x="19839" y="459"/>
                    <a:pt x="19836" y="454"/>
                  </a:cubicBezTo>
                  <a:lnTo>
                    <a:pt x="19848" y="418"/>
                  </a:lnTo>
                  <a:lnTo>
                    <a:pt x="19848" y="418"/>
                  </a:lnTo>
                  <a:cubicBezTo>
                    <a:pt x="19842" y="424"/>
                    <a:pt x="19839" y="427"/>
                    <a:pt x="19835" y="427"/>
                  </a:cubicBezTo>
                  <a:cubicBezTo>
                    <a:pt x="19831" y="427"/>
                    <a:pt x="19825" y="424"/>
                    <a:pt x="19814" y="419"/>
                  </a:cubicBezTo>
                  <a:lnTo>
                    <a:pt x="19814" y="419"/>
                  </a:lnTo>
                  <a:cubicBezTo>
                    <a:pt x="19813" y="425"/>
                    <a:pt x="19812" y="430"/>
                    <a:pt x="19812" y="430"/>
                  </a:cubicBezTo>
                  <a:cubicBezTo>
                    <a:pt x="19812" y="442"/>
                    <a:pt x="19824" y="442"/>
                    <a:pt x="19812" y="478"/>
                  </a:cubicBezTo>
                  <a:cubicBezTo>
                    <a:pt x="19805" y="478"/>
                    <a:pt x="19797" y="499"/>
                    <a:pt x="19792" y="499"/>
                  </a:cubicBezTo>
                  <a:cubicBezTo>
                    <a:pt x="19790" y="499"/>
                    <a:pt x="19789" y="494"/>
                    <a:pt x="19789" y="479"/>
                  </a:cubicBezTo>
                  <a:lnTo>
                    <a:pt x="19789" y="479"/>
                  </a:lnTo>
                  <a:cubicBezTo>
                    <a:pt x="19787" y="481"/>
                    <a:pt x="19786" y="482"/>
                    <a:pt x="19784" y="482"/>
                  </a:cubicBezTo>
                  <a:cubicBezTo>
                    <a:pt x="19782" y="482"/>
                    <a:pt x="19780" y="481"/>
                    <a:pt x="19777" y="478"/>
                  </a:cubicBezTo>
                  <a:cubicBezTo>
                    <a:pt x="19777" y="478"/>
                    <a:pt x="19777" y="466"/>
                    <a:pt x="19777" y="466"/>
                  </a:cubicBezTo>
                  <a:cubicBezTo>
                    <a:pt x="19773" y="477"/>
                    <a:pt x="19769" y="481"/>
                    <a:pt x="19765" y="481"/>
                  </a:cubicBezTo>
                  <a:cubicBezTo>
                    <a:pt x="19756" y="481"/>
                    <a:pt x="19745" y="462"/>
                    <a:pt x="19729" y="454"/>
                  </a:cubicBezTo>
                  <a:cubicBezTo>
                    <a:pt x="19729" y="466"/>
                    <a:pt x="19717" y="490"/>
                    <a:pt x="19717" y="490"/>
                  </a:cubicBezTo>
                  <a:cubicBezTo>
                    <a:pt x="19729" y="502"/>
                    <a:pt x="19717" y="513"/>
                    <a:pt x="19717" y="549"/>
                  </a:cubicBezTo>
                  <a:cubicBezTo>
                    <a:pt x="19717" y="537"/>
                    <a:pt x="19716" y="532"/>
                    <a:pt x="19714" y="532"/>
                  </a:cubicBezTo>
                  <a:cubicBezTo>
                    <a:pt x="19709" y="532"/>
                    <a:pt x="19696" y="580"/>
                    <a:pt x="19687" y="580"/>
                  </a:cubicBezTo>
                  <a:cubicBezTo>
                    <a:pt x="19685" y="580"/>
                    <a:pt x="19683" y="578"/>
                    <a:pt x="19682" y="573"/>
                  </a:cubicBezTo>
                  <a:cubicBezTo>
                    <a:pt x="19682" y="556"/>
                    <a:pt x="19682" y="545"/>
                    <a:pt x="19686" y="545"/>
                  </a:cubicBezTo>
                  <a:cubicBezTo>
                    <a:pt x="19688" y="545"/>
                    <a:pt x="19690" y="546"/>
                    <a:pt x="19693" y="549"/>
                  </a:cubicBezTo>
                  <a:cubicBezTo>
                    <a:pt x="19704" y="506"/>
                    <a:pt x="19705" y="463"/>
                    <a:pt x="19714" y="438"/>
                  </a:cubicBezTo>
                  <a:lnTo>
                    <a:pt x="19714" y="438"/>
                  </a:lnTo>
                  <a:cubicBezTo>
                    <a:pt x="19714" y="438"/>
                    <a:pt x="19713" y="438"/>
                    <a:pt x="19713" y="438"/>
                  </a:cubicBezTo>
                  <a:cubicBezTo>
                    <a:pt x="19709" y="438"/>
                    <a:pt x="19705" y="432"/>
                    <a:pt x="19705" y="418"/>
                  </a:cubicBezTo>
                  <a:lnTo>
                    <a:pt x="19705" y="478"/>
                  </a:lnTo>
                  <a:cubicBezTo>
                    <a:pt x="19693" y="478"/>
                    <a:pt x="19693" y="466"/>
                    <a:pt x="19693" y="466"/>
                  </a:cubicBezTo>
                  <a:cubicBezTo>
                    <a:pt x="19682" y="502"/>
                    <a:pt x="19693" y="525"/>
                    <a:pt x="19682" y="549"/>
                  </a:cubicBezTo>
                  <a:cubicBezTo>
                    <a:pt x="19681" y="550"/>
                    <a:pt x="19680" y="551"/>
                    <a:pt x="19679" y="551"/>
                  </a:cubicBezTo>
                  <a:cubicBezTo>
                    <a:pt x="19673" y="551"/>
                    <a:pt x="19678" y="509"/>
                    <a:pt x="19673" y="509"/>
                  </a:cubicBezTo>
                  <a:lnTo>
                    <a:pt x="19673" y="509"/>
                  </a:lnTo>
                  <a:cubicBezTo>
                    <a:pt x="19673" y="509"/>
                    <a:pt x="19671" y="510"/>
                    <a:pt x="19670" y="513"/>
                  </a:cubicBezTo>
                  <a:cubicBezTo>
                    <a:pt x="19660" y="532"/>
                    <a:pt x="19658" y="557"/>
                    <a:pt x="19652" y="557"/>
                  </a:cubicBezTo>
                  <a:cubicBezTo>
                    <a:pt x="19651" y="557"/>
                    <a:pt x="19649" y="555"/>
                    <a:pt x="19646" y="549"/>
                  </a:cubicBezTo>
                  <a:cubicBezTo>
                    <a:pt x="19646" y="549"/>
                    <a:pt x="19651" y="544"/>
                    <a:pt x="19654" y="544"/>
                  </a:cubicBezTo>
                  <a:lnTo>
                    <a:pt x="19654" y="544"/>
                  </a:lnTo>
                  <a:cubicBezTo>
                    <a:pt x="19655" y="545"/>
                    <a:pt x="19657" y="547"/>
                    <a:pt x="19658" y="549"/>
                  </a:cubicBezTo>
                  <a:cubicBezTo>
                    <a:pt x="19658" y="545"/>
                    <a:pt x="19656" y="544"/>
                    <a:pt x="19655" y="544"/>
                  </a:cubicBezTo>
                  <a:cubicBezTo>
                    <a:pt x="19655" y="544"/>
                    <a:pt x="19654" y="544"/>
                    <a:pt x="19654" y="544"/>
                  </a:cubicBezTo>
                  <a:lnTo>
                    <a:pt x="19654" y="544"/>
                  </a:lnTo>
                  <a:cubicBezTo>
                    <a:pt x="19642" y="529"/>
                    <a:pt x="19622" y="544"/>
                    <a:pt x="19622" y="490"/>
                  </a:cubicBezTo>
                  <a:cubicBezTo>
                    <a:pt x="19632" y="480"/>
                    <a:pt x="19633" y="463"/>
                    <a:pt x="19634" y="463"/>
                  </a:cubicBezTo>
                  <a:cubicBezTo>
                    <a:pt x="19634" y="463"/>
                    <a:pt x="19634" y="464"/>
                    <a:pt x="19634" y="466"/>
                  </a:cubicBezTo>
                  <a:cubicBezTo>
                    <a:pt x="19638" y="454"/>
                    <a:pt x="19638" y="451"/>
                    <a:pt x="19637" y="451"/>
                  </a:cubicBezTo>
                  <a:cubicBezTo>
                    <a:pt x="19635" y="451"/>
                    <a:pt x="19634" y="453"/>
                    <a:pt x="19632" y="453"/>
                  </a:cubicBezTo>
                  <a:cubicBezTo>
                    <a:pt x="19631" y="453"/>
                    <a:pt x="19630" y="451"/>
                    <a:pt x="19631" y="442"/>
                  </a:cubicBezTo>
                  <a:lnTo>
                    <a:pt x="19631" y="442"/>
                  </a:lnTo>
                  <a:cubicBezTo>
                    <a:pt x="19628" y="447"/>
                    <a:pt x="19623" y="450"/>
                    <a:pt x="19619" y="450"/>
                  </a:cubicBezTo>
                  <a:cubicBezTo>
                    <a:pt x="19614" y="450"/>
                    <a:pt x="19610" y="447"/>
                    <a:pt x="19610" y="442"/>
                  </a:cubicBezTo>
                  <a:lnTo>
                    <a:pt x="19610" y="478"/>
                  </a:lnTo>
                  <a:cubicBezTo>
                    <a:pt x="19599" y="506"/>
                    <a:pt x="19593" y="517"/>
                    <a:pt x="19590" y="517"/>
                  </a:cubicBezTo>
                  <a:cubicBezTo>
                    <a:pt x="19582" y="517"/>
                    <a:pt x="19603" y="418"/>
                    <a:pt x="19588" y="418"/>
                  </a:cubicBezTo>
                  <a:cubicBezTo>
                    <a:pt x="19588" y="418"/>
                    <a:pt x="19587" y="418"/>
                    <a:pt x="19586" y="418"/>
                  </a:cubicBezTo>
                  <a:cubicBezTo>
                    <a:pt x="19574" y="442"/>
                    <a:pt x="19598" y="430"/>
                    <a:pt x="19586" y="454"/>
                  </a:cubicBezTo>
                  <a:cubicBezTo>
                    <a:pt x="19576" y="454"/>
                    <a:pt x="19575" y="428"/>
                    <a:pt x="19559" y="428"/>
                  </a:cubicBezTo>
                  <a:cubicBezTo>
                    <a:pt x="19557" y="428"/>
                    <a:pt x="19554" y="428"/>
                    <a:pt x="19551" y="430"/>
                  </a:cubicBezTo>
                  <a:cubicBezTo>
                    <a:pt x="19551" y="422"/>
                    <a:pt x="19551" y="407"/>
                    <a:pt x="19551" y="382"/>
                  </a:cubicBezTo>
                  <a:lnTo>
                    <a:pt x="19539" y="418"/>
                  </a:lnTo>
                  <a:cubicBezTo>
                    <a:pt x="19531" y="418"/>
                    <a:pt x="19517" y="429"/>
                    <a:pt x="19510" y="429"/>
                  </a:cubicBezTo>
                  <a:cubicBezTo>
                    <a:pt x="19506" y="429"/>
                    <a:pt x="19503" y="426"/>
                    <a:pt x="19503" y="418"/>
                  </a:cubicBezTo>
                  <a:cubicBezTo>
                    <a:pt x="19503" y="430"/>
                    <a:pt x="19503" y="442"/>
                    <a:pt x="19491" y="454"/>
                  </a:cubicBezTo>
                  <a:cubicBezTo>
                    <a:pt x="19481" y="464"/>
                    <a:pt x="19471" y="492"/>
                    <a:pt x="19453" y="492"/>
                  </a:cubicBezTo>
                  <a:cubicBezTo>
                    <a:pt x="19450" y="492"/>
                    <a:pt x="19447" y="491"/>
                    <a:pt x="19443" y="490"/>
                  </a:cubicBezTo>
                  <a:cubicBezTo>
                    <a:pt x="19455" y="454"/>
                    <a:pt x="19455" y="454"/>
                    <a:pt x="19467" y="454"/>
                  </a:cubicBezTo>
                  <a:cubicBezTo>
                    <a:pt x="19463" y="440"/>
                    <a:pt x="19460" y="437"/>
                    <a:pt x="19457" y="437"/>
                  </a:cubicBezTo>
                  <a:cubicBezTo>
                    <a:pt x="19455" y="437"/>
                    <a:pt x="19454" y="439"/>
                    <a:pt x="19451" y="439"/>
                  </a:cubicBezTo>
                  <a:cubicBezTo>
                    <a:pt x="19449" y="439"/>
                    <a:pt x="19447" y="437"/>
                    <a:pt x="19443" y="430"/>
                  </a:cubicBezTo>
                  <a:cubicBezTo>
                    <a:pt x="19443" y="423"/>
                    <a:pt x="19444" y="421"/>
                    <a:pt x="19446" y="421"/>
                  </a:cubicBezTo>
                  <a:cubicBezTo>
                    <a:pt x="19447" y="421"/>
                    <a:pt x="19450" y="423"/>
                    <a:pt x="19451" y="423"/>
                  </a:cubicBezTo>
                  <a:cubicBezTo>
                    <a:pt x="19453" y="423"/>
                    <a:pt x="19455" y="420"/>
                    <a:pt x="19455" y="406"/>
                  </a:cubicBezTo>
                  <a:lnTo>
                    <a:pt x="19455" y="406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42" y="411"/>
                    <a:pt x="19443" y="409"/>
                    <a:pt x="19443" y="406"/>
                  </a:cubicBezTo>
                  <a:lnTo>
                    <a:pt x="19443" y="406"/>
                  </a:lnTo>
                  <a:lnTo>
                    <a:pt x="19431" y="418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38" y="428"/>
                    <a:pt x="19435" y="433"/>
                    <a:pt x="19431" y="433"/>
                  </a:cubicBezTo>
                  <a:cubicBezTo>
                    <a:pt x="19424" y="433"/>
                    <a:pt x="19418" y="417"/>
                    <a:pt x="19411" y="417"/>
                  </a:cubicBezTo>
                  <a:cubicBezTo>
                    <a:pt x="19410" y="417"/>
                    <a:pt x="19409" y="417"/>
                    <a:pt x="19408" y="418"/>
                  </a:cubicBezTo>
                  <a:cubicBezTo>
                    <a:pt x="19406" y="417"/>
                    <a:pt x="19405" y="417"/>
                    <a:pt x="19403" y="417"/>
                  </a:cubicBezTo>
                  <a:cubicBezTo>
                    <a:pt x="19381" y="417"/>
                    <a:pt x="19358" y="492"/>
                    <a:pt x="19336" y="525"/>
                  </a:cubicBezTo>
                  <a:cubicBezTo>
                    <a:pt x="19336" y="513"/>
                    <a:pt x="19336" y="502"/>
                    <a:pt x="19348" y="478"/>
                  </a:cubicBezTo>
                  <a:cubicBezTo>
                    <a:pt x="19348" y="492"/>
                    <a:pt x="19348" y="497"/>
                    <a:pt x="19349" y="497"/>
                  </a:cubicBezTo>
                  <a:cubicBezTo>
                    <a:pt x="19350" y="497"/>
                    <a:pt x="19353" y="485"/>
                    <a:pt x="19360" y="478"/>
                  </a:cubicBezTo>
                  <a:cubicBezTo>
                    <a:pt x="19348" y="478"/>
                    <a:pt x="19336" y="418"/>
                    <a:pt x="19348" y="394"/>
                  </a:cubicBezTo>
                  <a:lnTo>
                    <a:pt x="19348" y="394"/>
                  </a:lnTo>
                  <a:cubicBezTo>
                    <a:pt x="19336" y="406"/>
                    <a:pt x="19348" y="430"/>
                    <a:pt x="19336" y="442"/>
                  </a:cubicBezTo>
                  <a:lnTo>
                    <a:pt x="19324" y="430"/>
                  </a:lnTo>
                  <a:cubicBezTo>
                    <a:pt x="19312" y="466"/>
                    <a:pt x="19324" y="466"/>
                    <a:pt x="19312" y="490"/>
                  </a:cubicBezTo>
                  <a:cubicBezTo>
                    <a:pt x="19308" y="494"/>
                    <a:pt x="19304" y="495"/>
                    <a:pt x="19301" y="495"/>
                  </a:cubicBezTo>
                  <a:cubicBezTo>
                    <a:pt x="19293" y="495"/>
                    <a:pt x="19285" y="490"/>
                    <a:pt x="19277" y="490"/>
                  </a:cubicBezTo>
                  <a:cubicBezTo>
                    <a:pt x="19289" y="478"/>
                    <a:pt x="19289" y="442"/>
                    <a:pt x="19289" y="442"/>
                  </a:cubicBezTo>
                  <a:cubicBezTo>
                    <a:pt x="19289" y="437"/>
                    <a:pt x="19287" y="434"/>
                    <a:pt x="19284" y="434"/>
                  </a:cubicBezTo>
                  <a:cubicBezTo>
                    <a:pt x="19281" y="434"/>
                    <a:pt x="19277" y="440"/>
                    <a:pt x="19277" y="454"/>
                  </a:cubicBezTo>
                  <a:cubicBezTo>
                    <a:pt x="19277" y="490"/>
                    <a:pt x="19253" y="478"/>
                    <a:pt x="19253" y="525"/>
                  </a:cubicBezTo>
                  <a:lnTo>
                    <a:pt x="19241" y="502"/>
                  </a:lnTo>
                  <a:cubicBezTo>
                    <a:pt x="19241" y="502"/>
                    <a:pt x="19249" y="486"/>
                    <a:pt x="19252" y="486"/>
                  </a:cubicBezTo>
                  <a:cubicBezTo>
                    <a:pt x="19252" y="486"/>
                    <a:pt x="19253" y="487"/>
                    <a:pt x="19253" y="490"/>
                  </a:cubicBezTo>
                  <a:cubicBezTo>
                    <a:pt x="19253" y="476"/>
                    <a:pt x="19252" y="471"/>
                    <a:pt x="19250" y="471"/>
                  </a:cubicBezTo>
                  <a:cubicBezTo>
                    <a:pt x="19246" y="471"/>
                    <a:pt x="19238" y="502"/>
                    <a:pt x="19229" y="502"/>
                  </a:cubicBezTo>
                  <a:cubicBezTo>
                    <a:pt x="19229" y="490"/>
                    <a:pt x="19217" y="478"/>
                    <a:pt x="19217" y="466"/>
                  </a:cubicBezTo>
                  <a:cubicBezTo>
                    <a:pt x="19217" y="469"/>
                    <a:pt x="19216" y="471"/>
                    <a:pt x="19215" y="471"/>
                  </a:cubicBezTo>
                  <a:cubicBezTo>
                    <a:pt x="19212" y="471"/>
                    <a:pt x="19205" y="459"/>
                    <a:pt x="19205" y="442"/>
                  </a:cubicBezTo>
                  <a:cubicBezTo>
                    <a:pt x="19205" y="454"/>
                    <a:pt x="19205" y="478"/>
                    <a:pt x="19193" y="490"/>
                  </a:cubicBezTo>
                  <a:lnTo>
                    <a:pt x="19181" y="478"/>
                  </a:lnTo>
                  <a:cubicBezTo>
                    <a:pt x="19181" y="454"/>
                    <a:pt x="19193" y="383"/>
                    <a:pt x="19193" y="382"/>
                  </a:cubicBezTo>
                  <a:lnTo>
                    <a:pt x="19193" y="382"/>
                  </a:lnTo>
                  <a:cubicBezTo>
                    <a:pt x="19183" y="393"/>
                    <a:pt x="19182" y="444"/>
                    <a:pt x="19172" y="444"/>
                  </a:cubicBezTo>
                  <a:cubicBezTo>
                    <a:pt x="19172" y="444"/>
                    <a:pt x="19171" y="443"/>
                    <a:pt x="19170" y="442"/>
                  </a:cubicBezTo>
                  <a:cubicBezTo>
                    <a:pt x="19181" y="394"/>
                    <a:pt x="19158" y="406"/>
                    <a:pt x="19181" y="359"/>
                  </a:cubicBezTo>
                  <a:cubicBezTo>
                    <a:pt x="19181" y="332"/>
                    <a:pt x="19168" y="319"/>
                    <a:pt x="19156" y="319"/>
                  </a:cubicBezTo>
                  <a:cubicBezTo>
                    <a:pt x="19152" y="319"/>
                    <a:pt x="19149" y="320"/>
                    <a:pt x="19146" y="323"/>
                  </a:cubicBezTo>
                  <a:cubicBezTo>
                    <a:pt x="19134" y="359"/>
                    <a:pt x="19158" y="347"/>
                    <a:pt x="19146" y="382"/>
                  </a:cubicBezTo>
                  <a:cubicBezTo>
                    <a:pt x="19114" y="393"/>
                    <a:pt x="19092" y="470"/>
                    <a:pt x="19079" y="470"/>
                  </a:cubicBezTo>
                  <a:cubicBezTo>
                    <a:pt x="19077" y="470"/>
                    <a:pt x="19076" y="468"/>
                    <a:pt x="19074" y="466"/>
                  </a:cubicBezTo>
                  <a:lnTo>
                    <a:pt x="19074" y="478"/>
                  </a:lnTo>
                  <a:cubicBezTo>
                    <a:pt x="19062" y="502"/>
                    <a:pt x="19062" y="502"/>
                    <a:pt x="19039" y="525"/>
                  </a:cubicBezTo>
                  <a:cubicBezTo>
                    <a:pt x="19061" y="481"/>
                    <a:pt x="19052" y="405"/>
                    <a:pt x="19031" y="405"/>
                  </a:cubicBezTo>
                  <a:cubicBezTo>
                    <a:pt x="19030" y="405"/>
                    <a:pt x="19028" y="406"/>
                    <a:pt x="19027" y="406"/>
                  </a:cubicBezTo>
                  <a:cubicBezTo>
                    <a:pt x="19027" y="430"/>
                    <a:pt x="19039" y="454"/>
                    <a:pt x="19027" y="490"/>
                  </a:cubicBezTo>
                  <a:lnTo>
                    <a:pt x="19003" y="490"/>
                  </a:lnTo>
                  <a:cubicBezTo>
                    <a:pt x="19003" y="490"/>
                    <a:pt x="19003" y="482"/>
                    <a:pt x="19009" y="479"/>
                  </a:cubicBezTo>
                  <a:lnTo>
                    <a:pt x="19009" y="479"/>
                  </a:lnTo>
                  <a:cubicBezTo>
                    <a:pt x="19010" y="479"/>
                    <a:pt x="19010" y="479"/>
                    <a:pt x="19010" y="479"/>
                  </a:cubicBezTo>
                  <a:cubicBezTo>
                    <a:pt x="19012" y="479"/>
                    <a:pt x="19013" y="479"/>
                    <a:pt x="19015" y="478"/>
                  </a:cubicBezTo>
                  <a:cubicBezTo>
                    <a:pt x="19013" y="478"/>
                    <a:pt x="19011" y="478"/>
                    <a:pt x="19009" y="479"/>
                  </a:cubicBezTo>
                  <a:lnTo>
                    <a:pt x="19009" y="479"/>
                  </a:lnTo>
                  <a:cubicBezTo>
                    <a:pt x="18998" y="477"/>
                    <a:pt x="18998" y="444"/>
                    <a:pt x="18992" y="444"/>
                  </a:cubicBezTo>
                  <a:cubicBezTo>
                    <a:pt x="18989" y="444"/>
                    <a:pt x="18985" y="450"/>
                    <a:pt x="18979" y="466"/>
                  </a:cubicBezTo>
                  <a:lnTo>
                    <a:pt x="18991" y="394"/>
                  </a:lnTo>
                  <a:lnTo>
                    <a:pt x="18979" y="418"/>
                  </a:lnTo>
                  <a:cubicBezTo>
                    <a:pt x="18979" y="442"/>
                    <a:pt x="18955" y="442"/>
                    <a:pt x="18955" y="454"/>
                  </a:cubicBezTo>
                  <a:cubicBezTo>
                    <a:pt x="18949" y="461"/>
                    <a:pt x="18944" y="464"/>
                    <a:pt x="18940" y="464"/>
                  </a:cubicBezTo>
                  <a:cubicBezTo>
                    <a:pt x="18931" y="464"/>
                    <a:pt x="18931" y="444"/>
                    <a:pt x="18931" y="418"/>
                  </a:cubicBezTo>
                  <a:cubicBezTo>
                    <a:pt x="18931" y="442"/>
                    <a:pt x="18920" y="490"/>
                    <a:pt x="18908" y="490"/>
                  </a:cubicBezTo>
                  <a:cubicBezTo>
                    <a:pt x="18931" y="418"/>
                    <a:pt x="18896" y="454"/>
                    <a:pt x="18908" y="418"/>
                  </a:cubicBezTo>
                  <a:cubicBezTo>
                    <a:pt x="18900" y="418"/>
                    <a:pt x="18897" y="408"/>
                    <a:pt x="18893" y="408"/>
                  </a:cubicBezTo>
                  <a:cubicBezTo>
                    <a:pt x="18890" y="408"/>
                    <a:pt x="18888" y="410"/>
                    <a:pt x="18884" y="418"/>
                  </a:cubicBezTo>
                  <a:lnTo>
                    <a:pt x="18887" y="405"/>
                  </a:lnTo>
                  <a:lnTo>
                    <a:pt x="18887" y="405"/>
                  </a:lnTo>
                  <a:cubicBezTo>
                    <a:pt x="18875" y="438"/>
                    <a:pt x="18858" y="433"/>
                    <a:pt x="18848" y="442"/>
                  </a:cubicBezTo>
                  <a:cubicBezTo>
                    <a:pt x="18860" y="400"/>
                    <a:pt x="18854" y="400"/>
                    <a:pt x="18848" y="400"/>
                  </a:cubicBezTo>
                  <a:cubicBezTo>
                    <a:pt x="18842" y="400"/>
                    <a:pt x="18836" y="400"/>
                    <a:pt x="18848" y="359"/>
                  </a:cubicBezTo>
                  <a:lnTo>
                    <a:pt x="18848" y="359"/>
                  </a:lnTo>
                  <a:cubicBezTo>
                    <a:pt x="18824" y="418"/>
                    <a:pt x="18812" y="382"/>
                    <a:pt x="18800" y="430"/>
                  </a:cubicBezTo>
                  <a:cubicBezTo>
                    <a:pt x="18789" y="430"/>
                    <a:pt x="18800" y="371"/>
                    <a:pt x="18812" y="359"/>
                  </a:cubicBezTo>
                  <a:lnTo>
                    <a:pt x="18812" y="359"/>
                  </a:lnTo>
                  <a:lnTo>
                    <a:pt x="18800" y="371"/>
                  </a:lnTo>
                  <a:cubicBezTo>
                    <a:pt x="18800" y="347"/>
                    <a:pt x="18777" y="335"/>
                    <a:pt x="18777" y="311"/>
                  </a:cubicBezTo>
                  <a:lnTo>
                    <a:pt x="18753" y="359"/>
                  </a:lnTo>
                  <a:lnTo>
                    <a:pt x="18753" y="335"/>
                  </a:lnTo>
                  <a:cubicBezTo>
                    <a:pt x="18741" y="347"/>
                    <a:pt x="18729" y="359"/>
                    <a:pt x="18729" y="371"/>
                  </a:cubicBezTo>
                  <a:cubicBezTo>
                    <a:pt x="18719" y="397"/>
                    <a:pt x="18715" y="402"/>
                    <a:pt x="18712" y="402"/>
                  </a:cubicBezTo>
                  <a:cubicBezTo>
                    <a:pt x="18710" y="402"/>
                    <a:pt x="18709" y="399"/>
                    <a:pt x="18705" y="399"/>
                  </a:cubicBezTo>
                  <a:cubicBezTo>
                    <a:pt x="18703" y="399"/>
                    <a:pt x="18699" y="401"/>
                    <a:pt x="18693" y="406"/>
                  </a:cubicBezTo>
                  <a:cubicBezTo>
                    <a:pt x="18693" y="394"/>
                    <a:pt x="18705" y="382"/>
                    <a:pt x="18705" y="371"/>
                  </a:cubicBezTo>
                  <a:cubicBezTo>
                    <a:pt x="18705" y="371"/>
                    <a:pt x="18717" y="347"/>
                    <a:pt x="18717" y="323"/>
                  </a:cubicBezTo>
                  <a:lnTo>
                    <a:pt x="18717" y="323"/>
                  </a:lnTo>
                  <a:cubicBezTo>
                    <a:pt x="18717" y="335"/>
                    <a:pt x="18658" y="418"/>
                    <a:pt x="18669" y="454"/>
                  </a:cubicBezTo>
                  <a:cubicBezTo>
                    <a:pt x="18669" y="464"/>
                    <a:pt x="18654" y="481"/>
                    <a:pt x="18648" y="481"/>
                  </a:cubicBezTo>
                  <a:cubicBezTo>
                    <a:pt x="18647" y="481"/>
                    <a:pt x="18646" y="480"/>
                    <a:pt x="18646" y="478"/>
                  </a:cubicBezTo>
                  <a:lnTo>
                    <a:pt x="18658" y="418"/>
                  </a:lnTo>
                  <a:lnTo>
                    <a:pt x="18634" y="478"/>
                  </a:lnTo>
                  <a:cubicBezTo>
                    <a:pt x="18622" y="478"/>
                    <a:pt x="18634" y="442"/>
                    <a:pt x="18622" y="430"/>
                  </a:cubicBezTo>
                  <a:cubicBezTo>
                    <a:pt x="18634" y="430"/>
                    <a:pt x="18669" y="347"/>
                    <a:pt x="18658" y="335"/>
                  </a:cubicBezTo>
                  <a:cubicBezTo>
                    <a:pt x="18669" y="335"/>
                    <a:pt x="18681" y="311"/>
                    <a:pt x="18693" y="299"/>
                  </a:cubicBezTo>
                  <a:cubicBezTo>
                    <a:pt x="18681" y="299"/>
                    <a:pt x="18681" y="287"/>
                    <a:pt x="18693" y="276"/>
                  </a:cubicBezTo>
                  <a:lnTo>
                    <a:pt x="18693" y="276"/>
                  </a:lnTo>
                  <a:cubicBezTo>
                    <a:pt x="18681" y="287"/>
                    <a:pt x="18681" y="299"/>
                    <a:pt x="18669" y="299"/>
                  </a:cubicBezTo>
                  <a:cubicBezTo>
                    <a:pt x="18660" y="299"/>
                    <a:pt x="18643" y="330"/>
                    <a:pt x="18636" y="330"/>
                  </a:cubicBezTo>
                  <a:cubicBezTo>
                    <a:pt x="18635" y="330"/>
                    <a:pt x="18634" y="328"/>
                    <a:pt x="18634" y="323"/>
                  </a:cubicBezTo>
                  <a:cubicBezTo>
                    <a:pt x="18622" y="394"/>
                    <a:pt x="18586" y="371"/>
                    <a:pt x="18586" y="418"/>
                  </a:cubicBezTo>
                  <a:cubicBezTo>
                    <a:pt x="18586" y="423"/>
                    <a:pt x="18584" y="426"/>
                    <a:pt x="18582" y="426"/>
                  </a:cubicBezTo>
                  <a:cubicBezTo>
                    <a:pt x="18578" y="426"/>
                    <a:pt x="18574" y="420"/>
                    <a:pt x="18574" y="406"/>
                  </a:cubicBezTo>
                  <a:cubicBezTo>
                    <a:pt x="18585" y="390"/>
                    <a:pt x="18589" y="376"/>
                    <a:pt x="18590" y="363"/>
                  </a:cubicBezTo>
                  <a:lnTo>
                    <a:pt x="18590" y="363"/>
                  </a:lnTo>
                  <a:cubicBezTo>
                    <a:pt x="18589" y="366"/>
                    <a:pt x="18588" y="369"/>
                    <a:pt x="18586" y="371"/>
                  </a:cubicBezTo>
                  <a:cubicBezTo>
                    <a:pt x="18574" y="371"/>
                    <a:pt x="18574" y="335"/>
                    <a:pt x="18574" y="323"/>
                  </a:cubicBezTo>
                  <a:lnTo>
                    <a:pt x="18586" y="311"/>
                  </a:lnTo>
                  <a:lnTo>
                    <a:pt x="18586" y="287"/>
                  </a:lnTo>
                  <a:cubicBezTo>
                    <a:pt x="18574" y="311"/>
                    <a:pt x="18574" y="335"/>
                    <a:pt x="18562" y="347"/>
                  </a:cubicBezTo>
                  <a:cubicBezTo>
                    <a:pt x="18562" y="335"/>
                    <a:pt x="18550" y="335"/>
                    <a:pt x="18562" y="323"/>
                  </a:cubicBezTo>
                  <a:cubicBezTo>
                    <a:pt x="18574" y="299"/>
                    <a:pt x="18586" y="252"/>
                    <a:pt x="18598" y="252"/>
                  </a:cubicBezTo>
                  <a:cubicBezTo>
                    <a:pt x="18594" y="252"/>
                    <a:pt x="18589" y="250"/>
                    <a:pt x="18583" y="250"/>
                  </a:cubicBezTo>
                  <a:cubicBezTo>
                    <a:pt x="18573" y="250"/>
                    <a:pt x="18562" y="255"/>
                    <a:pt x="18562" y="287"/>
                  </a:cubicBezTo>
                  <a:lnTo>
                    <a:pt x="18550" y="287"/>
                  </a:lnTo>
                  <a:cubicBezTo>
                    <a:pt x="18550" y="310"/>
                    <a:pt x="18550" y="342"/>
                    <a:pt x="18531" y="346"/>
                  </a:cubicBezTo>
                  <a:lnTo>
                    <a:pt x="18531" y="346"/>
                  </a:lnTo>
                  <a:lnTo>
                    <a:pt x="18539" y="335"/>
                  </a:lnTo>
                  <a:lnTo>
                    <a:pt x="18527" y="347"/>
                  </a:lnTo>
                  <a:cubicBezTo>
                    <a:pt x="18528" y="347"/>
                    <a:pt x="18530" y="347"/>
                    <a:pt x="18531" y="346"/>
                  </a:cubicBezTo>
                  <a:lnTo>
                    <a:pt x="18531" y="346"/>
                  </a:lnTo>
                  <a:lnTo>
                    <a:pt x="18515" y="371"/>
                  </a:lnTo>
                  <a:lnTo>
                    <a:pt x="18515" y="335"/>
                  </a:lnTo>
                  <a:cubicBezTo>
                    <a:pt x="18503" y="347"/>
                    <a:pt x="18503" y="359"/>
                    <a:pt x="18503" y="359"/>
                  </a:cubicBezTo>
                  <a:cubicBezTo>
                    <a:pt x="18503" y="347"/>
                    <a:pt x="18503" y="335"/>
                    <a:pt x="18503" y="323"/>
                  </a:cubicBezTo>
                  <a:cubicBezTo>
                    <a:pt x="18491" y="323"/>
                    <a:pt x="18491" y="347"/>
                    <a:pt x="18479" y="359"/>
                  </a:cubicBezTo>
                  <a:cubicBezTo>
                    <a:pt x="18467" y="359"/>
                    <a:pt x="18467" y="347"/>
                    <a:pt x="18479" y="323"/>
                  </a:cubicBezTo>
                  <a:cubicBezTo>
                    <a:pt x="18479" y="311"/>
                    <a:pt x="18455" y="311"/>
                    <a:pt x="18455" y="287"/>
                  </a:cubicBezTo>
                  <a:cubicBezTo>
                    <a:pt x="18443" y="299"/>
                    <a:pt x="18455" y="287"/>
                    <a:pt x="18443" y="323"/>
                  </a:cubicBezTo>
                  <a:cubicBezTo>
                    <a:pt x="18450" y="278"/>
                    <a:pt x="18439" y="268"/>
                    <a:pt x="18424" y="268"/>
                  </a:cubicBezTo>
                  <a:cubicBezTo>
                    <a:pt x="18411" y="268"/>
                    <a:pt x="18395" y="275"/>
                    <a:pt x="18384" y="275"/>
                  </a:cubicBezTo>
                  <a:cubicBezTo>
                    <a:pt x="18372" y="305"/>
                    <a:pt x="18369" y="305"/>
                    <a:pt x="18366" y="305"/>
                  </a:cubicBezTo>
                  <a:cubicBezTo>
                    <a:pt x="18363" y="305"/>
                    <a:pt x="18360" y="305"/>
                    <a:pt x="18350" y="329"/>
                  </a:cubicBezTo>
                  <a:lnTo>
                    <a:pt x="18350" y="329"/>
                  </a:lnTo>
                  <a:cubicBezTo>
                    <a:pt x="18358" y="305"/>
                    <a:pt x="18350" y="274"/>
                    <a:pt x="18372" y="263"/>
                  </a:cubicBezTo>
                  <a:lnTo>
                    <a:pt x="18360" y="263"/>
                  </a:lnTo>
                  <a:cubicBezTo>
                    <a:pt x="18372" y="228"/>
                    <a:pt x="18396" y="252"/>
                    <a:pt x="18396" y="192"/>
                  </a:cubicBezTo>
                  <a:lnTo>
                    <a:pt x="18396" y="192"/>
                  </a:lnTo>
                  <a:cubicBezTo>
                    <a:pt x="18386" y="192"/>
                    <a:pt x="18359" y="233"/>
                    <a:pt x="18351" y="233"/>
                  </a:cubicBezTo>
                  <a:cubicBezTo>
                    <a:pt x="18349" y="233"/>
                    <a:pt x="18348" y="232"/>
                    <a:pt x="18348" y="228"/>
                  </a:cubicBezTo>
                  <a:cubicBezTo>
                    <a:pt x="18356" y="212"/>
                    <a:pt x="18356" y="208"/>
                    <a:pt x="18353" y="208"/>
                  </a:cubicBezTo>
                  <a:cubicBezTo>
                    <a:pt x="18351" y="208"/>
                    <a:pt x="18345" y="212"/>
                    <a:pt x="18343" y="212"/>
                  </a:cubicBezTo>
                  <a:cubicBezTo>
                    <a:pt x="18340" y="212"/>
                    <a:pt x="18340" y="208"/>
                    <a:pt x="18348" y="192"/>
                  </a:cubicBezTo>
                  <a:cubicBezTo>
                    <a:pt x="18354" y="180"/>
                    <a:pt x="18357" y="177"/>
                    <a:pt x="18360" y="177"/>
                  </a:cubicBezTo>
                  <a:cubicBezTo>
                    <a:pt x="18363" y="177"/>
                    <a:pt x="18366" y="180"/>
                    <a:pt x="18372" y="180"/>
                  </a:cubicBezTo>
                  <a:lnTo>
                    <a:pt x="18372" y="168"/>
                  </a:lnTo>
                  <a:cubicBezTo>
                    <a:pt x="18368" y="165"/>
                    <a:pt x="18365" y="163"/>
                    <a:pt x="18362" y="163"/>
                  </a:cubicBezTo>
                  <a:cubicBezTo>
                    <a:pt x="18344" y="163"/>
                    <a:pt x="18333" y="219"/>
                    <a:pt x="18312" y="240"/>
                  </a:cubicBezTo>
                  <a:cubicBezTo>
                    <a:pt x="18301" y="240"/>
                    <a:pt x="18300" y="232"/>
                    <a:pt x="18304" y="222"/>
                  </a:cubicBezTo>
                  <a:lnTo>
                    <a:pt x="18304" y="222"/>
                  </a:lnTo>
                  <a:cubicBezTo>
                    <a:pt x="18300" y="232"/>
                    <a:pt x="18294" y="243"/>
                    <a:pt x="18288" y="252"/>
                  </a:cubicBezTo>
                  <a:cubicBezTo>
                    <a:pt x="18293" y="227"/>
                    <a:pt x="18290" y="219"/>
                    <a:pt x="18284" y="219"/>
                  </a:cubicBezTo>
                  <a:cubicBezTo>
                    <a:pt x="18275" y="219"/>
                    <a:pt x="18260" y="237"/>
                    <a:pt x="18253" y="252"/>
                  </a:cubicBezTo>
                  <a:cubicBezTo>
                    <a:pt x="18253" y="323"/>
                    <a:pt x="18265" y="263"/>
                    <a:pt x="18265" y="335"/>
                  </a:cubicBezTo>
                  <a:cubicBezTo>
                    <a:pt x="18274" y="317"/>
                    <a:pt x="18282" y="286"/>
                    <a:pt x="18291" y="286"/>
                  </a:cubicBezTo>
                  <a:cubicBezTo>
                    <a:pt x="18294" y="286"/>
                    <a:pt x="18297" y="290"/>
                    <a:pt x="18300" y="299"/>
                  </a:cubicBezTo>
                  <a:cubicBezTo>
                    <a:pt x="18277" y="311"/>
                    <a:pt x="18288" y="323"/>
                    <a:pt x="18288" y="323"/>
                  </a:cubicBezTo>
                  <a:cubicBezTo>
                    <a:pt x="18293" y="314"/>
                    <a:pt x="18296" y="312"/>
                    <a:pt x="18298" y="312"/>
                  </a:cubicBezTo>
                  <a:cubicBezTo>
                    <a:pt x="18301" y="312"/>
                    <a:pt x="18303" y="315"/>
                    <a:pt x="18306" y="315"/>
                  </a:cubicBezTo>
                  <a:cubicBezTo>
                    <a:pt x="18308" y="315"/>
                    <a:pt x="18310" y="314"/>
                    <a:pt x="18312" y="311"/>
                  </a:cubicBezTo>
                  <a:lnTo>
                    <a:pt x="18312" y="311"/>
                  </a:lnTo>
                  <a:cubicBezTo>
                    <a:pt x="18300" y="335"/>
                    <a:pt x="18277" y="371"/>
                    <a:pt x="18288" y="394"/>
                  </a:cubicBezTo>
                  <a:lnTo>
                    <a:pt x="18312" y="323"/>
                  </a:lnTo>
                  <a:lnTo>
                    <a:pt x="18312" y="323"/>
                  </a:lnTo>
                  <a:cubicBezTo>
                    <a:pt x="18312" y="333"/>
                    <a:pt x="18295" y="361"/>
                    <a:pt x="18305" y="361"/>
                  </a:cubicBezTo>
                  <a:cubicBezTo>
                    <a:pt x="18307" y="361"/>
                    <a:pt x="18309" y="360"/>
                    <a:pt x="18312" y="359"/>
                  </a:cubicBezTo>
                  <a:lnTo>
                    <a:pt x="18312" y="359"/>
                  </a:lnTo>
                  <a:cubicBezTo>
                    <a:pt x="18288" y="394"/>
                    <a:pt x="18288" y="418"/>
                    <a:pt x="18265" y="418"/>
                  </a:cubicBezTo>
                  <a:cubicBezTo>
                    <a:pt x="18265" y="435"/>
                    <a:pt x="18268" y="441"/>
                    <a:pt x="18274" y="441"/>
                  </a:cubicBezTo>
                  <a:cubicBezTo>
                    <a:pt x="18288" y="441"/>
                    <a:pt x="18312" y="410"/>
                    <a:pt x="18329" y="390"/>
                  </a:cubicBezTo>
                  <a:lnTo>
                    <a:pt x="18329" y="390"/>
                  </a:lnTo>
                  <a:cubicBezTo>
                    <a:pt x="18339" y="383"/>
                    <a:pt x="18348" y="382"/>
                    <a:pt x="18348" y="382"/>
                  </a:cubicBezTo>
                  <a:lnTo>
                    <a:pt x="18348" y="382"/>
                  </a:lnTo>
                  <a:cubicBezTo>
                    <a:pt x="18348" y="406"/>
                    <a:pt x="18324" y="406"/>
                    <a:pt x="18324" y="430"/>
                  </a:cubicBezTo>
                  <a:lnTo>
                    <a:pt x="18336" y="442"/>
                  </a:lnTo>
                  <a:cubicBezTo>
                    <a:pt x="18342" y="436"/>
                    <a:pt x="18345" y="433"/>
                    <a:pt x="18347" y="433"/>
                  </a:cubicBezTo>
                  <a:cubicBezTo>
                    <a:pt x="18348" y="433"/>
                    <a:pt x="18348" y="436"/>
                    <a:pt x="18348" y="442"/>
                  </a:cubicBezTo>
                  <a:cubicBezTo>
                    <a:pt x="18336" y="466"/>
                    <a:pt x="18324" y="490"/>
                    <a:pt x="18312" y="502"/>
                  </a:cubicBezTo>
                  <a:lnTo>
                    <a:pt x="18348" y="466"/>
                  </a:lnTo>
                  <a:lnTo>
                    <a:pt x="18348" y="466"/>
                  </a:lnTo>
                  <a:cubicBezTo>
                    <a:pt x="18336" y="490"/>
                    <a:pt x="18348" y="513"/>
                    <a:pt x="18324" y="513"/>
                  </a:cubicBezTo>
                  <a:lnTo>
                    <a:pt x="18360" y="525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3" y="542"/>
                    <a:pt x="18352" y="541"/>
                    <a:pt x="18351" y="541"/>
                  </a:cubicBezTo>
                  <a:lnTo>
                    <a:pt x="18351" y="541"/>
                  </a:lnTo>
                  <a:cubicBezTo>
                    <a:pt x="18352" y="542"/>
                    <a:pt x="18353" y="544"/>
                    <a:pt x="18353" y="546"/>
                  </a:cubicBezTo>
                  <a:lnTo>
                    <a:pt x="18353" y="546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5" y="542"/>
                    <a:pt x="18355" y="542"/>
                    <a:pt x="18355" y="542"/>
                  </a:cubicBezTo>
                  <a:cubicBezTo>
                    <a:pt x="18366" y="542"/>
                    <a:pt x="18383" y="526"/>
                    <a:pt x="18391" y="526"/>
                  </a:cubicBezTo>
                  <a:cubicBezTo>
                    <a:pt x="18397" y="526"/>
                    <a:pt x="18397" y="536"/>
                    <a:pt x="18384" y="573"/>
                  </a:cubicBezTo>
                  <a:cubicBezTo>
                    <a:pt x="18419" y="537"/>
                    <a:pt x="18419" y="561"/>
                    <a:pt x="18455" y="537"/>
                  </a:cubicBezTo>
                  <a:lnTo>
                    <a:pt x="18455" y="537"/>
                  </a:lnTo>
                  <a:cubicBezTo>
                    <a:pt x="18419" y="573"/>
                    <a:pt x="18455" y="597"/>
                    <a:pt x="18431" y="609"/>
                  </a:cubicBezTo>
                  <a:cubicBezTo>
                    <a:pt x="18431" y="613"/>
                    <a:pt x="18432" y="615"/>
                    <a:pt x="18434" y="615"/>
                  </a:cubicBezTo>
                  <a:cubicBezTo>
                    <a:pt x="18440" y="615"/>
                    <a:pt x="18458" y="585"/>
                    <a:pt x="18467" y="585"/>
                  </a:cubicBezTo>
                  <a:cubicBezTo>
                    <a:pt x="18467" y="609"/>
                    <a:pt x="18443" y="656"/>
                    <a:pt x="18431" y="668"/>
                  </a:cubicBezTo>
                  <a:lnTo>
                    <a:pt x="18443" y="656"/>
                  </a:lnTo>
                  <a:lnTo>
                    <a:pt x="18467" y="633"/>
                  </a:lnTo>
                  <a:lnTo>
                    <a:pt x="18467" y="633"/>
                  </a:lnTo>
                  <a:cubicBezTo>
                    <a:pt x="18467" y="668"/>
                    <a:pt x="18455" y="680"/>
                    <a:pt x="18467" y="692"/>
                  </a:cubicBezTo>
                  <a:lnTo>
                    <a:pt x="18479" y="656"/>
                  </a:lnTo>
                  <a:lnTo>
                    <a:pt x="18479" y="680"/>
                  </a:lnTo>
                  <a:cubicBezTo>
                    <a:pt x="18479" y="656"/>
                    <a:pt x="18491" y="656"/>
                    <a:pt x="18503" y="656"/>
                  </a:cubicBezTo>
                  <a:cubicBezTo>
                    <a:pt x="18491" y="680"/>
                    <a:pt x="18515" y="668"/>
                    <a:pt x="18503" y="692"/>
                  </a:cubicBezTo>
                  <a:cubicBezTo>
                    <a:pt x="18503" y="698"/>
                    <a:pt x="18503" y="701"/>
                    <a:pt x="18506" y="701"/>
                  </a:cubicBezTo>
                  <a:cubicBezTo>
                    <a:pt x="18509" y="701"/>
                    <a:pt x="18515" y="698"/>
                    <a:pt x="18527" y="692"/>
                  </a:cubicBezTo>
                  <a:lnTo>
                    <a:pt x="18527" y="668"/>
                  </a:lnTo>
                  <a:cubicBezTo>
                    <a:pt x="18530" y="667"/>
                    <a:pt x="18532" y="667"/>
                    <a:pt x="18534" y="667"/>
                  </a:cubicBezTo>
                  <a:cubicBezTo>
                    <a:pt x="18554" y="667"/>
                    <a:pt x="18517" y="716"/>
                    <a:pt x="18539" y="716"/>
                  </a:cubicBezTo>
                  <a:lnTo>
                    <a:pt x="18550" y="692"/>
                  </a:lnTo>
                  <a:cubicBezTo>
                    <a:pt x="18550" y="709"/>
                    <a:pt x="18554" y="714"/>
                    <a:pt x="18560" y="714"/>
                  </a:cubicBezTo>
                  <a:cubicBezTo>
                    <a:pt x="18570" y="714"/>
                    <a:pt x="18586" y="695"/>
                    <a:pt x="18594" y="695"/>
                  </a:cubicBezTo>
                  <a:cubicBezTo>
                    <a:pt x="18596" y="695"/>
                    <a:pt x="18598" y="697"/>
                    <a:pt x="18598" y="704"/>
                  </a:cubicBezTo>
                  <a:cubicBezTo>
                    <a:pt x="18588" y="714"/>
                    <a:pt x="18578" y="742"/>
                    <a:pt x="18582" y="742"/>
                  </a:cubicBezTo>
                  <a:cubicBezTo>
                    <a:pt x="18583" y="742"/>
                    <a:pt x="18584" y="741"/>
                    <a:pt x="18586" y="740"/>
                  </a:cubicBezTo>
                  <a:cubicBezTo>
                    <a:pt x="18591" y="740"/>
                    <a:pt x="18598" y="742"/>
                    <a:pt x="18605" y="742"/>
                  </a:cubicBezTo>
                  <a:cubicBezTo>
                    <a:pt x="18617" y="742"/>
                    <a:pt x="18631" y="737"/>
                    <a:pt x="18646" y="716"/>
                  </a:cubicBezTo>
                  <a:lnTo>
                    <a:pt x="18646" y="716"/>
                  </a:lnTo>
                  <a:cubicBezTo>
                    <a:pt x="18634" y="763"/>
                    <a:pt x="18634" y="775"/>
                    <a:pt x="18646" y="811"/>
                  </a:cubicBezTo>
                  <a:cubicBezTo>
                    <a:pt x="18658" y="811"/>
                    <a:pt x="18658" y="799"/>
                    <a:pt x="18669" y="775"/>
                  </a:cubicBezTo>
                  <a:cubicBezTo>
                    <a:pt x="18681" y="799"/>
                    <a:pt x="18705" y="775"/>
                    <a:pt x="18693" y="811"/>
                  </a:cubicBezTo>
                  <a:cubicBezTo>
                    <a:pt x="18697" y="805"/>
                    <a:pt x="18699" y="803"/>
                    <a:pt x="18701" y="803"/>
                  </a:cubicBezTo>
                  <a:cubicBezTo>
                    <a:pt x="18704" y="803"/>
                    <a:pt x="18706" y="808"/>
                    <a:pt x="18709" y="808"/>
                  </a:cubicBezTo>
                  <a:cubicBezTo>
                    <a:pt x="18711" y="808"/>
                    <a:pt x="18714" y="806"/>
                    <a:pt x="18717" y="799"/>
                  </a:cubicBezTo>
                  <a:lnTo>
                    <a:pt x="18717" y="811"/>
                  </a:lnTo>
                  <a:lnTo>
                    <a:pt x="18729" y="775"/>
                  </a:lnTo>
                  <a:cubicBezTo>
                    <a:pt x="18729" y="801"/>
                    <a:pt x="18732" y="809"/>
                    <a:pt x="18737" y="809"/>
                  </a:cubicBezTo>
                  <a:cubicBezTo>
                    <a:pt x="18745" y="809"/>
                    <a:pt x="18756" y="792"/>
                    <a:pt x="18765" y="792"/>
                  </a:cubicBezTo>
                  <a:cubicBezTo>
                    <a:pt x="18770" y="792"/>
                    <a:pt x="18774" y="797"/>
                    <a:pt x="18777" y="811"/>
                  </a:cubicBezTo>
                  <a:cubicBezTo>
                    <a:pt x="18777" y="823"/>
                    <a:pt x="18765" y="835"/>
                    <a:pt x="18765" y="859"/>
                  </a:cubicBezTo>
                  <a:lnTo>
                    <a:pt x="18800" y="871"/>
                  </a:lnTo>
                  <a:lnTo>
                    <a:pt x="18800" y="847"/>
                  </a:lnTo>
                  <a:cubicBezTo>
                    <a:pt x="18809" y="847"/>
                    <a:pt x="18818" y="827"/>
                    <a:pt x="18822" y="827"/>
                  </a:cubicBezTo>
                  <a:cubicBezTo>
                    <a:pt x="18824" y="827"/>
                    <a:pt x="18824" y="829"/>
                    <a:pt x="18824" y="835"/>
                  </a:cubicBezTo>
                  <a:cubicBezTo>
                    <a:pt x="18801" y="881"/>
                    <a:pt x="18833" y="850"/>
                    <a:pt x="18836" y="879"/>
                  </a:cubicBezTo>
                  <a:lnTo>
                    <a:pt x="18836" y="879"/>
                  </a:lnTo>
                  <a:cubicBezTo>
                    <a:pt x="18836" y="874"/>
                    <a:pt x="18836" y="867"/>
                    <a:pt x="18836" y="859"/>
                  </a:cubicBezTo>
                  <a:cubicBezTo>
                    <a:pt x="18838" y="858"/>
                    <a:pt x="18840" y="857"/>
                    <a:pt x="18841" y="857"/>
                  </a:cubicBezTo>
                  <a:cubicBezTo>
                    <a:pt x="18848" y="857"/>
                    <a:pt x="18848" y="871"/>
                    <a:pt x="18848" y="882"/>
                  </a:cubicBezTo>
                  <a:lnTo>
                    <a:pt x="18848" y="882"/>
                  </a:lnTo>
                  <a:cubicBezTo>
                    <a:pt x="18848" y="870"/>
                    <a:pt x="18860" y="847"/>
                    <a:pt x="18872" y="847"/>
                  </a:cubicBezTo>
                  <a:cubicBezTo>
                    <a:pt x="18872" y="847"/>
                    <a:pt x="18872" y="871"/>
                    <a:pt x="18872" y="871"/>
                  </a:cubicBezTo>
                  <a:cubicBezTo>
                    <a:pt x="18874" y="868"/>
                    <a:pt x="18877" y="867"/>
                    <a:pt x="18879" y="867"/>
                  </a:cubicBezTo>
                  <a:cubicBezTo>
                    <a:pt x="18886" y="867"/>
                    <a:pt x="18893" y="874"/>
                    <a:pt x="18900" y="874"/>
                  </a:cubicBezTo>
                  <a:cubicBezTo>
                    <a:pt x="18903" y="874"/>
                    <a:pt x="18905" y="873"/>
                    <a:pt x="18908" y="871"/>
                  </a:cubicBezTo>
                  <a:lnTo>
                    <a:pt x="18908" y="871"/>
                  </a:lnTo>
                  <a:cubicBezTo>
                    <a:pt x="18908" y="883"/>
                    <a:pt x="18896" y="906"/>
                    <a:pt x="18896" y="906"/>
                  </a:cubicBezTo>
                  <a:cubicBezTo>
                    <a:pt x="18906" y="900"/>
                    <a:pt x="18911" y="898"/>
                    <a:pt x="18914" y="898"/>
                  </a:cubicBezTo>
                  <a:cubicBezTo>
                    <a:pt x="18920" y="898"/>
                    <a:pt x="18920" y="903"/>
                    <a:pt x="18925" y="903"/>
                  </a:cubicBezTo>
                  <a:cubicBezTo>
                    <a:pt x="18928" y="903"/>
                    <a:pt x="18933" y="901"/>
                    <a:pt x="18943" y="894"/>
                  </a:cubicBezTo>
                  <a:lnTo>
                    <a:pt x="18943" y="894"/>
                  </a:lnTo>
                  <a:lnTo>
                    <a:pt x="18943" y="894"/>
                  </a:lnTo>
                  <a:lnTo>
                    <a:pt x="18955" y="942"/>
                  </a:lnTo>
                  <a:lnTo>
                    <a:pt x="18955" y="906"/>
                  </a:lnTo>
                  <a:cubicBezTo>
                    <a:pt x="18955" y="906"/>
                    <a:pt x="18961" y="901"/>
                    <a:pt x="18968" y="901"/>
                  </a:cubicBezTo>
                  <a:cubicBezTo>
                    <a:pt x="18971" y="901"/>
                    <a:pt x="18975" y="902"/>
                    <a:pt x="18979" y="906"/>
                  </a:cubicBezTo>
                  <a:lnTo>
                    <a:pt x="18967" y="942"/>
                  </a:lnTo>
                  <a:cubicBezTo>
                    <a:pt x="18969" y="941"/>
                    <a:pt x="18971" y="940"/>
                    <a:pt x="18973" y="940"/>
                  </a:cubicBezTo>
                  <a:cubicBezTo>
                    <a:pt x="18985" y="940"/>
                    <a:pt x="18984" y="966"/>
                    <a:pt x="18996" y="966"/>
                  </a:cubicBezTo>
                  <a:cubicBezTo>
                    <a:pt x="19001" y="966"/>
                    <a:pt x="19006" y="962"/>
                    <a:pt x="19015" y="954"/>
                  </a:cubicBezTo>
                  <a:lnTo>
                    <a:pt x="19015" y="954"/>
                  </a:lnTo>
                  <a:cubicBezTo>
                    <a:pt x="19015" y="961"/>
                    <a:pt x="19015" y="963"/>
                    <a:pt x="19013" y="967"/>
                  </a:cubicBezTo>
                  <a:lnTo>
                    <a:pt x="19013" y="967"/>
                  </a:lnTo>
                  <a:cubicBezTo>
                    <a:pt x="19015" y="965"/>
                    <a:pt x="19017" y="964"/>
                    <a:pt x="19019" y="964"/>
                  </a:cubicBezTo>
                  <a:cubicBezTo>
                    <a:pt x="19028" y="964"/>
                    <a:pt x="19026" y="992"/>
                    <a:pt x="19035" y="992"/>
                  </a:cubicBezTo>
                  <a:cubicBezTo>
                    <a:pt x="19037" y="992"/>
                    <a:pt x="19040" y="990"/>
                    <a:pt x="19045" y="985"/>
                  </a:cubicBezTo>
                  <a:lnTo>
                    <a:pt x="19045" y="985"/>
                  </a:lnTo>
                  <a:cubicBezTo>
                    <a:pt x="19039" y="994"/>
                    <a:pt x="19039" y="1002"/>
                    <a:pt x="19039" y="1002"/>
                  </a:cubicBezTo>
                  <a:lnTo>
                    <a:pt x="19050" y="990"/>
                  </a:lnTo>
                  <a:lnTo>
                    <a:pt x="19050" y="1025"/>
                  </a:lnTo>
                  <a:lnTo>
                    <a:pt x="19062" y="978"/>
                  </a:lnTo>
                  <a:lnTo>
                    <a:pt x="19062" y="1014"/>
                  </a:lnTo>
                  <a:lnTo>
                    <a:pt x="19074" y="1002"/>
                  </a:lnTo>
                  <a:lnTo>
                    <a:pt x="19074" y="1002"/>
                  </a:lnTo>
                  <a:cubicBezTo>
                    <a:pt x="19062" y="1073"/>
                    <a:pt x="19086" y="1014"/>
                    <a:pt x="19098" y="1073"/>
                  </a:cubicBezTo>
                  <a:lnTo>
                    <a:pt x="19098" y="1025"/>
                  </a:lnTo>
                  <a:cubicBezTo>
                    <a:pt x="19111" y="1007"/>
                    <a:pt x="19122" y="1000"/>
                    <a:pt x="19131" y="1000"/>
                  </a:cubicBezTo>
                  <a:cubicBezTo>
                    <a:pt x="19160" y="1000"/>
                    <a:pt x="19177" y="1067"/>
                    <a:pt x="19212" y="1067"/>
                  </a:cubicBezTo>
                  <a:cubicBezTo>
                    <a:pt x="19217" y="1067"/>
                    <a:pt x="19223" y="1065"/>
                    <a:pt x="19229" y="1061"/>
                  </a:cubicBezTo>
                  <a:lnTo>
                    <a:pt x="19229" y="1061"/>
                  </a:lnTo>
                  <a:lnTo>
                    <a:pt x="19217" y="1097"/>
                  </a:lnTo>
                  <a:lnTo>
                    <a:pt x="19241" y="1061"/>
                  </a:lnTo>
                  <a:lnTo>
                    <a:pt x="19241" y="1061"/>
                  </a:lnTo>
                  <a:cubicBezTo>
                    <a:pt x="19253" y="1085"/>
                    <a:pt x="19229" y="1085"/>
                    <a:pt x="19229" y="1109"/>
                  </a:cubicBezTo>
                  <a:cubicBezTo>
                    <a:pt x="19253" y="1085"/>
                    <a:pt x="19253" y="1049"/>
                    <a:pt x="19277" y="1049"/>
                  </a:cubicBezTo>
                  <a:cubicBezTo>
                    <a:pt x="19277" y="1073"/>
                    <a:pt x="19265" y="1073"/>
                    <a:pt x="19253" y="1085"/>
                  </a:cubicBezTo>
                  <a:cubicBezTo>
                    <a:pt x="19269" y="1077"/>
                    <a:pt x="19291" y="1063"/>
                    <a:pt x="19307" y="1063"/>
                  </a:cubicBezTo>
                  <a:cubicBezTo>
                    <a:pt x="19315" y="1063"/>
                    <a:pt x="19321" y="1066"/>
                    <a:pt x="19324" y="1073"/>
                  </a:cubicBezTo>
                  <a:cubicBezTo>
                    <a:pt x="19324" y="1073"/>
                    <a:pt x="19336" y="1061"/>
                    <a:pt x="19336" y="1061"/>
                  </a:cubicBezTo>
                  <a:cubicBezTo>
                    <a:pt x="19339" y="1059"/>
                    <a:pt x="19341" y="1058"/>
                    <a:pt x="19343" y="1058"/>
                  </a:cubicBezTo>
                  <a:cubicBezTo>
                    <a:pt x="19353" y="1058"/>
                    <a:pt x="19365" y="1073"/>
                    <a:pt x="19384" y="1073"/>
                  </a:cubicBezTo>
                  <a:cubicBezTo>
                    <a:pt x="19372" y="1085"/>
                    <a:pt x="19372" y="1085"/>
                    <a:pt x="19372" y="1085"/>
                  </a:cubicBezTo>
                  <a:cubicBezTo>
                    <a:pt x="19372" y="1092"/>
                    <a:pt x="19376" y="1099"/>
                    <a:pt x="19379" y="1099"/>
                  </a:cubicBezTo>
                  <a:lnTo>
                    <a:pt x="19372" y="1121"/>
                  </a:lnTo>
                  <a:cubicBezTo>
                    <a:pt x="19375" y="1124"/>
                    <a:pt x="19379" y="1124"/>
                    <a:pt x="19383" y="1124"/>
                  </a:cubicBezTo>
                  <a:cubicBezTo>
                    <a:pt x="19386" y="1124"/>
                    <a:pt x="19391" y="1124"/>
                    <a:pt x="19394" y="1124"/>
                  </a:cubicBezTo>
                  <a:cubicBezTo>
                    <a:pt x="19402" y="1124"/>
                    <a:pt x="19408" y="1127"/>
                    <a:pt x="19408" y="1144"/>
                  </a:cubicBezTo>
                  <a:cubicBezTo>
                    <a:pt x="19408" y="1133"/>
                    <a:pt x="19420" y="1097"/>
                    <a:pt x="19431" y="1097"/>
                  </a:cubicBezTo>
                  <a:cubicBezTo>
                    <a:pt x="19428" y="1116"/>
                    <a:pt x="19429" y="1122"/>
                    <a:pt x="19432" y="1122"/>
                  </a:cubicBezTo>
                  <a:cubicBezTo>
                    <a:pt x="19438" y="1122"/>
                    <a:pt x="19448" y="1110"/>
                    <a:pt x="19457" y="1110"/>
                  </a:cubicBezTo>
                  <a:cubicBezTo>
                    <a:pt x="19461" y="1110"/>
                    <a:pt x="19465" y="1113"/>
                    <a:pt x="19467" y="1121"/>
                  </a:cubicBezTo>
                  <a:cubicBezTo>
                    <a:pt x="19467" y="1133"/>
                    <a:pt x="19455" y="1133"/>
                    <a:pt x="19455" y="1133"/>
                  </a:cubicBezTo>
                  <a:cubicBezTo>
                    <a:pt x="19458" y="1135"/>
                    <a:pt x="19460" y="1136"/>
                    <a:pt x="19462" y="1136"/>
                  </a:cubicBezTo>
                  <a:cubicBezTo>
                    <a:pt x="19471" y="1136"/>
                    <a:pt x="19479" y="1118"/>
                    <a:pt x="19479" y="1109"/>
                  </a:cubicBezTo>
                  <a:lnTo>
                    <a:pt x="19479" y="1133"/>
                  </a:lnTo>
                  <a:lnTo>
                    <a:pt x="19515" y="1097"/>
                  </a:lnTo>
                  <a:cubicBezTo>
                    <a:pt x="19515" y="1119"/>
                    <a:pt x="19522" y="1125"/>
                    <a:pt x="19530" y="1125"/>
                  </a:cubicBezTo>
                  <a:cubicBezTo>
                    <a:pt x="19537" y="1125"/>
                    <a:pt x="19545" y="1120"/>
                    <a:pt x="19549" y="1120"/>
                  </a:cubicBezTo>
                  <a:cubicBezTo>
                    <a:pt x="19550" y="1120"/>
                    <a:pt x="19551" y="1120"/>
                    <a:pt x="19551" y="1121"/>
                  </a:cubicBezTo>
                  <a:lnTo>
                    <a:pt x="19551" y="1121"/>
                  </a:lnTo>
                  <a:cubicBezTo>
                    <a:pt x="19551" y="1115"/>
                    <a:pt x="19553" y="1109"/>
                    <a:pt x="19562" y="1109"/>
                  </a:cubicBezTo>
                  <a:cubicBezTo>
                    <a:pt x="19562" y="1116"/>
                    <a:pt x="19563" y="1118"/>
                    <a:pt x="19565" y="1118"/>
                  </a:cubicBezTo>
                  <a:cubicBezTo>
                    <a:pt x="19567" y="1118"/>
                    <a:pt x="19569" y="1116"/>
                    <a:pt x="19570" y="1116"/>
                  </a:cubicBezTo>
                  <a:cubicBezTo>
                    <a:pt x="19573" y="1116"/>
                    <a:pt x="19574" y="1119"/>
                    <a:pt x="19574" y="1133"/>
                  </a:cubicBezTo>
                  <a:lnTo>
                    <a:pt x="19586" y="1133"/>
                  </a:lnTo>
                  <a:lnTo>
                    <a:pt x="19574" y="1168"/>
                  </a:lnTo>
                  <a:cubicBezTo>
                    <a:pt x="19586" y="1168"/>
                    <a:pt x="19598" y="1121"/>
                    <a:pt x="19598" y="1097"/>
                  </a:cubicBezTo>
                  <a:cubicBezTo>
                    <a:pt x="19610" y="1121"/>
                    <a:pt x="19622" y="1109"/>
                    <a:pt x="19622" y="1133"/>
                  </a:cubicBezTo>
                  <a:lnTo>
                    <a:pt x="19622" y="1144"/>
                  </a:lnTo>
                  <a:cubicBezTo>
                    <a:pt x="19623" y="1144"/>
                    <a:pt x="19624" y="1144"/>
                    <a:pt x="19625" y="1144"/>
                  </a:cubicBezTo>
                  <a:cubicBezTo>
                    <a:pt x="19642" y="1144"/>
                    <a:pt x="19653" y="1209"/>
                    <a:pt x="19668" y="1209"/>
                  </a:cubicBezTo>
                  <a:cubicBezTo>
                    <a:pt x="19672" y="1209"/>
                    <a:pt x="19677" y="1204"/>
                    <a:pt x="19682" y="1192"/>
                  </a:cubicBezTo>
                  <a:cubicBezTo>
                    <a:pt x="19682" y="1192"/>
                    <a:pt x="19682" y="1204"/>
                    <a:pt x="19682" y="1204"/>
                  </a:cubicBezTo>
                  <a:lnTo>
                    <a:pt x="19693" y="1204"/>
                  </a:lnTo>
                  <a:lnTo>
                    <a:pt x="19693" y="1240"/>
                  </a:lnTo>
                  <a:lnTo>
                    <a:pt x="19717" y="1192"/>
                  </a:lnTo>
                  <a:lnTo>
                    <a:pt x="19717" y="1216"/>
                  </a:lnTo>
                  <a:cubicBezTo>
                    <a:pt x="19725" y="1220"/>
                    <a:pt x="19733" y="1221"/>
                    <a:pt x="19741" y="1221"/>
                  </a:cubicBezTo>
                  <a:cubicBezTo>
                    <a:pt x="19758" y="1221"/>
                    <a:pt x="19777" y="1216"/>
                    <a:pt x="19801" y="1216"/>
                  </a:cubicBezTo>
                  <a:lnTo>
                    <a:pt x="19789" y="1228"/>
                  </a:lnTo>
                  <a:cubicBezTo>
                    <a:pt x="19799" y="1218"/>
                    <a:pt x="19805" y="1214"/>
                    <a:pt x="19809" y="1214"/>
                  </a:cubicBezTo>
                  <a:cubicBezTo>
                    <a:pt x="19819" y="1214"/>
                    <a:pt x="19819" y="1230"/>
                    <a:pt x="19829" y="1230"/>
                  </a:cubicBezTo>
                  <a:cubicBezTo>
                    <a:pt x="19831" y="1230"/>
                    <a:pt x="19834" y="1229"/>
                    <a:pt x="19836" y="1228"/>
                  </a:cubicBezTo>
                  <a:lnTo>
                    <a:pt x="19848" y="1228"/>
                  </a:lnTo>
                  <a:lnTo>
                    <a:pt x="19848" y="1252"/>
                  </a:lnTo>
                  <a:cubicBezTo>
                    <a:pt x="19851" y="1242"/>
                    <a:pt x="19854" y="1238"/>
                    <a:pt x="19857" y="1238"/>
                  </a:cubicBezTo>
                  <a:cubicBezTo>
                    <a:pt x="19863" y="1238"/>
                    <a:pt x="19869" y="1253"/>
                    <a:pt x="19873" y="1263"/>
                  </a:cubicBezTo>
                  <a:lnTo>
                    <a:pt x="19873" y="1263"/>
                  </a:lnTo>
                  <a:cubicBezTo>
                    <a:pt x="19884" y="1251"/>
                    <a:pt x="19896" y="1227"/>
                    <a:pt x="19896" y="1204"/>
                  </a:cubicBezTo>
                  <a:cubicBezTo>
                    <a:pt x="19920" y="1204"/>
                    <a:pt x="19908" y="1228"/>
                    <a:pt x="19920" y="1252"/>
                  </a:cubicBezTo>
                  <a:cubicBezTo>
                    <a:pt x="19929" y="1252"/>
                    <a:pt x="19931" y="1232"/>
                    <a:pt x="19941" y="1232"/>
                  </a:cubicBezTo>
                  <a:cubicBezTo>
                    <a:pt x="19945" y="1232"/>
                    <a:pt x="19949" y="1234"/>
                    <a:pt x="19955" y="1240"/>
                  </a:cubicBezTo>
                  <a:lnTo>
                    <a:pt x="19955" y="1252"/>
                  </a:lnTo>
                  <a:cubicBezTo>
                    <a:pt x="19955" y="1252"/>
                    <a:pt x="19967" y="1240"/>
                    <a:pt x="19979" y="1240"/>
                  </a:cubicBezTo>
                  <a:cubicBezTo>
                    <a:pt x="19981" y="1234"/>
                    <a:pt x="19983" y="1231"/>
                    <a:pt x="19985" y="1231"/>
                  </a:cubicBezTo>
                  <a:cubicBezTo>
                    <a:pt x="19991" y="1231"/>
                    <a:pt x="19997" y="1251"/>
                    <a:pt x="20003" y="1251"/>
                  </a:cubicBezTo>
                  <a:cubicBezTo>
                    <a:pt x="20007" y="1251"/>
                    <a:pt x="20011" y="1243"/>
                    <a:pt x="20015" y="1216"/>
                  </a:cubicBezTo>
                  <a:cubicBezTo>
                    <a:pt x="20027" y="1228"/>
                    <a:pt x="20039" y="1216"/>
                    <a:pt x="20039" y="1264"/>
                  </a:cubicBezTo>
                  <a:cubicBezTo>
                    <a:pt x="20063" y="1240"/>
                    <a:pt x="20086" y="1228"/>
                    <a:pt x="20110" y="1216"/>
                  </a:cubicBezTo>
                  <a:cubicBezTo>
                    <a:pt x="20110" y="1235"/>
                    <a:pt x="20110" y="1241"/>
                    <a:pt x="20111" y="1241"/>
                  </a:cubicBezTo>
                  <a:cubicBezTo>
                    <a:pt x="20112" y="1241"/>
                    <a:pt x="20115" y="1229"/>
                    <a:pt x="20121" y="1229"/>
                  </a:cubicBezTo>
                  <a:cubicBezTo>
                    <a:pt x="20125" y="1229"/>
                    <a:pt x="20129" y="1232"/>
                    <a:pt x="20134" y="1240"/>
                  </a:cubicBezTo>
                  <a:lnTo>
                    <a:pt x="20134" y="1204"/>
                  </a:lnTo>
                  <a:cubicBezTo>
                    <a:pt x="20156" y="1204"/>
                    <a:pt x="20199" y="1277"/>
                    <a:pt x="20234" y="1277"/>
                  </a:cubicBezTo>
                  <a:cubicBezTo>
                    <a:pt x="20236" y="1277"/>
                    <a:pt x="20239" y="1276"/>
                    <a:pt x="20241" y="1275"/>
                  </a:cubicBezTo>
                  <a:lnTo>
                    <a:pt x="20241" y="1299"/>
                  </a:lnTo>
                  <a:lnTo>
                    <a:pt x="20253" y="1264"/>
                  </a:lnTo>
                  <a:cubicBezTo>
                    <a:pt x="20301" y="1287"/>
                    <a:pt x="20348" y="1299"/>
                    <a:pt x="20384" y="1299"/>
                  </a:cubicBezTo>
                  <a:cubicBezTo>
                    <a:pt x="20384" y="1299"/>
                    <a:pt x="20384" y="1287"/>
                    <a:pt x="20384" y="1287"/>
                  </a:cubicBezTo>
                  <a:cubicBezTo>
                    <a:pt x="20394" y="1268"/>
                    <a:pt x="20403" y="1248"/>
                    <a:pt x="20420" y="1248"/>
                  </a:cubicBezTo>
                  <a:cubicBezTo>
                    <a:pt x="20423" y="1248"/>
                    <a:pt x="20427" y="1249"/>
                    <a:pt x="20432" y="1252"/>
                  </a:cubicBezTo>
                  <a:lnTo>
                    <a:pt x="20420" y="1252"/>
                  </a:lnTo>
                  <a:cubicBezTo>
                    <a:pt x="20408" y="1264"/>
                    <a:pt x="20396" y="1275"/>
                    <a:pt x="20384" y="1287"/>
                  </a:cubicBezTo>
                  <a:lnTo>
                    <a:pt x="20420" y="1323"/>
                  </a:lnTo>
                  <a:lnTo>
                    <a:pt x="20408" y="1335"/>
                  </a:lnTo>
                  <a:cubicBezTo>
                    <a:pt x="20396" y="1323"/>
                    <a:pt x="20396" y="1323"/>
                    <a:pt x="20396" y="1323"/>
                  </a:cubicBezTo>
                  <a:cubicBezTo>
                    <a:pt x="20385" y="1315"/>
                    <a:pt x="20378" y="1312"/>
                    <a:pt x="20374" y="1312"/>
                  </a:cubicBezTo>
                  <a:cubicBezTo>
                    <a:pt x="20363" y="1312"/>
                    <a:pt x="20372" y="1337"/>
                    <a:pt x="20357" y="1337"/>
                  </a:cubicBezTo>
                  <a:cubicBezTo>
                    <a:pt x="20354" y="1337"/>
                    <a:pt x="20352" y="1336"/>
                    <a:pt x="20348" y="1335"/>
                  </a:cubicBezTo>
                  <a:lnTo>
                    <a:pt x="20348" y="1335"/>
                  </a:lnTo>
                  <a:cubicBezTo>
                    <a:pt x="20360" y="1343"/>
                    <a:pt x="20365" y="1346"/>
                    <a:pt x="20368" y="1346"/>
                  </a:cubicBezTo>
                  <a:cubicBezTo>
                    <a:pt x="20372" y="1346"/>
                    <a:pt x="20364" y="1335"/>
                    <a:pt x="20372" y="1335"/>
                  </a:cubicBezTo>
                  <a:cubicBezTo>
                    <a:pt x="20394" y="1335"/>
                    <a:pt x="20417" y="1367"/>
                    <a:pt x="20390" y="1370"/>
                  </a:cubicBezTo>
                  <a:lnTo>
                    <a:pt x="20390" y="1370"/>
                  </a:lnTo>
                  <a:lnTo>
                    <a:pt x="20384" y="1359"/>
                  </a:lnTo>
                  <a:lnTo>
                    <a:pt x="20384" y="1371"/>
                  </a:lnTo>
                  <a:cubicBezTo>
                    <a:pt x="20386" y="1371"/>
                    <a:pt x="20388" y="1371"/>
                    <a:pt x="20390" y="1370"/>
                  </a:cubicBezTo>
                  <a:lnTo>
                    <a:pt x="20390" y="1370"/>
                  </a:lnTo>
                  <a:lnTo>
                    <a:pt x="20396" y="1383"/>
                  </a:lnTo>
                  <a:cubicBezTo>
                    <a:pt x="20372" y="1359"/>
                    <a:pt x="20348" y="1359"/>
                    <a:pt x="20324" y="1335"/>
                  </a:cubicBezTo>
                  <a:cubicBezTo>
                    <a:pt x="20313" y="1359"/>
                    <a:pt x="20313" y="1371"/>
                    <a:pt x="20301" y="1395"/>
                  </a:cubicBezTo>
                  <a:cubicBezTo>
                    <a:pt x="20301" y="1395"/>
                    <a:pt x="20289" y="1406"/>
                    <a:pt x="20289" y="1406"/>
                  </a:cubicBezTo>
                  <a:cubicBezTo>
                    <a:pt x="20253" y="1418"/>
                    <a:pt x="20217" y="1442"/>
                    <a:pt x="20182" y="1454"/>
                  </a:cubicBezTo>
                  <a:cubicBezTo>
                    <a:pt x="20098" y="1478"/>
                    <a:pt x="20027" y="1502"/>
                    <a:pt x="20027" y="1502"/>
                  </a:cubicBezTo>
                  <a:lnTo>
                    <a:pt x="19979" y="1466"/>
                  </a:lnTo>
                  <a:cubicBezTo>
                    <a:pt x="19933" y="1489"/>
                    <a:pt x="19917" y="1502"/>
                    <a:pt x="19937" y="1502"/>
                  </a:cubicBezTo>
                  <a:cubicBezTo>
                    <a:pt x="19947" y="1502"/>
                    <a:pt x="19966" y="1499"/>
                    <a:pt x="19996" y="1491"/>
                  </a:cubicBezTo>
                  <a:lnTo>
                    <a:pt x="19996" y="1491"/>
                  </a:lnTo>
                  <a:cubicBezTo>
                    <a:pt x="19907" y="1515"/>
                    <a:pt x="19686" y="1645"/>
                    <a:pt x="19610" y="1645"/>
                  </a:cubicBezTo>
                  <a:cubicBezTo>
                    <a:pt x="19588" y="1645"/>
                    <a:pt x="19579" y="1634"/>
                    <a:pt x="19586" y="1609"/>
                  </a:cubicBezTo>
                  <a:lnTo>
                    <a:pt x="19586" y="1609"/>
                  </a:lnTo>
                  <a:cubicBezTo>
                    <a:pt x="19348" y="1716"/>
                    <a:pt x="19241" y="1716"/>
                    <a:pt x="18943" y="1823"/>
                  </a:cubicBezTo>
                  <a:cubicBezTo>
                    <a:pt x="19024" y="1785"/>
                    <a:pt x="19012" y="1775"/>
                    <a:pt x="18974" y="1775"/>
                  </a:cubicBezTo>
                  <a:cubicBezTo>
                    <a:pt x="18938" y="1775"/>
                    <a:pt x="18879" y="1784"/>
                    <a:pt x="18854" y="1784"/>
                  </a:cubicBezTo>
                  <a:cubicBezTo>
                    <a:pt x="18831" y="1784"/>
                    <a:pt x="18835" y="1777"/>
                    <a:pt x="18908" y="1752"/>
                  </a:cubicBezTo>
                  <a:lnTo>
                    <a:pt x="18908" y="1752"/>
                  </a:lnTo>
                  <a:cubicBezTo>
                    <a:pt x="18765" y="1764"/>
                    <a:pt x="18741" y="1811"/>
                    <a:pt x="18622" y="1847"/>
                  </a:cubicBezTo>
                  <a:cubicBezTo>
                    <a:pt x="18531" y="1847"/>
                    <a:pt x="18543" y="1804"/>
                    <a:pt x="18622" y="1769"/>
                  </a:cubicBezTo>
                  <a:lnTo>
                    <a:pt x="18622" y="1769"/>
                  </a:lnTo>
                  <a:lnTo>
                    <a:pt x="18539" y="1799"/>
                  </a:lnTo>
                  <a:lnTo>
                    <a:pt x="18539" y="1787"/>
                  </a:lnTo>
                  <a:lnTo>
                    <a:pt x="18419" y="1835"/>
                  </a:lnTo>
                  <a:cubicBezTo>
                    <a:pt x="18315" y="1835"/>
                    <a:pt x="18355" y="1805"/>
                    <a:pt x="18308" y="1805"/>
                  </a:cubicBezTo>
                  <a:cubicBezTo>
                    <a:pt x="18296" y="1805"/>
                    <a:pt x="18279" y="1806"/>
                    <a:pt x="18253" y="1811"/>
                  </a:cubicBezTo>
                  <a:lnTo>
                    <a:pt x="18229" y="1859"/>
                  </a:lnTo>
                  <a:lnTo>
                    <a:pt x="18134" y="1847"/>
                  </a:lnTo>
                  <a:lnTo>
                    <a:pt x="18134" y="1847"/>
                  </a:lnTo>
                  <a:cubicBezTo>
                    <a:pt x="18169" y="1859"/>
                    <a:pt x="18098" y="1883"/>
                    <a:pt x="18003" y="1895"/>
                  </a:cubicBezTo>
                  <a:lnTo>
                    <a:pt x="18003" y="1883"/>
                  </a:lnTo>
                  <a:lnTo>
                    <a:pt x="17884" y="1906"/>
                  </a:lnTo>
                  <a:cubicBezTo>
                    <a:pt x="17921" y="1895"/>
                    <a:pt x="17924" y="1892"/>
                    <a:pt x="17913" y="1892"/>
                  </a:cubicBezTo>
                  <a:cubicBezTo>
                    <a:pt x="17900" y="1892"/>
                    <a:pt x="17864" y="1897"/>
                    <a:pt x="17841" y="1897"/>
                  </a:cubicBezTo>
                  <a:cubicBezTo>
                    <a:pt x="17821" y="1897"/>
                    <a:pt x="17809" y="1894"/>
                    <a:pt x="17824" y="1883"/>
                  </a:cubicBezTo>
                  <a:lnTo>
                    <a:pt x="17824" y="1883"/>
                  </a:lnTo>
                  <a:cubicBezTo>
                    <a:pt x="17729" y="1895"/>
                    <a:pt x="17729" y="1895"/>
                    <a:pt x="17550" y="1918"/>
                  </a:cubicBezTo>
                  <a:lnTo>
                    <a:pt x="17586" y="1942"/>
                  </a:lnTo>
                  <a:cubicBezTo>
                    <a:pt x="17527" y="1957"/>
                    <a:pt x="17497" y="1962"/>
                    <a:pt x="17482" y="1962"/>
                  </a:cubicBezTo>
                  <a:cubicBezTo>
                    <a:pt x="17441" y="1962"/>
                    <a:pt x="17502" y="1926"/>
                    <a:pt x="17434" y="1926"/>
                  </a:cubicBezTo>
                  <a:cubicBezTo>
                    <a:pt x="17422" y="1926"/>
                    <a:pt x="17406" y="1928"/>
                    <a:pt x="17384" y="1930"/>
                  </a:cubicBezTo>
                  <a:lnTo>
                    <a:pt x="17396" y="1954"/>
                  </a:lnTo>
                  <a:cubicBezTo>
                    <a:pt x="17367" y="1952"/>
                    <a:pt x="17339" y="1951"/>
                    <a:pt x="17312" y="1951"/>
                  </a:cubicBezTo>
                  <a:cubicBezTo>
                    <a:pt x="17088" y="1951"/>
                    <a:pt x="16929" y="2026"/>
                    <a:pt x="16751" y="2026"/>
                  </a:cubicBezTo>
                  <a:cubicBezTo>
                    <a:pt x="16739" y="2026"/>
                    <a:pt x="16728" y="2026"/>
                    <a:pt x="16717" y="2026"/>
                  </a:cubicBezTo>
                  <a:cubicBezTo>
                    <a:pt x="16820" y="2005"/>
                    <a:pt x="16807" y="1976"/>
                    <a:pt x="16802" y="1976"/>
                  </a:cubicBezTo>
                  <a:cubicBezTo>
                    <a:pt x="16801" y="1976"/>
                    <a:pt x="16800" y="1976"/>
                    <a:pt x="16800" y="1978"/>
                  </a:cubicBezTo>
                  <a:cubicBezTo>
                    <a:pt x="16634" y="2002"/>
                    <a:pt x="16336" y="2037"/>
                    <a:pt x="16157" y="2097"/>
                  </a:cubicBezTo>
                  <a:cubicBezTo>
                    <a:pt x="16086" y="2061"/>
                    <a:pt x="16074" y="2049"/>
                    <a:pt x="15883" y="2049"/>
                  </a:cubicBezTo>
                  <a:cubicBezTo>
                    <a:pt x="15741" y="2073"/>
                    <a:pt x="15729" y="2085"/>
                    <a:pt x="15681" y="2121"/>
                  </a:cubicBezTo>
                  <a:cubicBezTo>
                    <a:pt x="15580" y="2121"/>
                    <a:pt x="15416" y="2156"/>
                    <a:pt x="15340" y="2156"/>
                  </a:cubicBezTo>
                  <a:cubicBezTo>
                    <a:pt x="15318" y="2156"/>
                    <a:pt x="15303" y="2153"/>
                    <a:pt x="15300" y="2145"/>
                  </a:cubicBezTo>
                  <a:cubicBezTo>
                    <a:pt x="15276" y="2180"/>
                    <a:pt x="15181" y="2168"/>
                    <a:pt x="15110" y="2204"/>
                  </a:cubicBezTo>
                  <a:lnTo>
                    <a:pt x="15086" y="2192"/>
                  </a:lnTo>
                  <a:lnTo>
                    <a:pt x="15086" y="2192"/>
                  </a:lnTo>
                  <a:lnTo>
                    <a:pt x="15110" y="2216"/>
                  </a:lnTo>
                  <a:cubicBezTo>
                    <a:pt x="15082" y="2212"/>
                    <a:pt x="15055" y="2210"/>
                    <a:pt x="15029" y="2210"/>
                  </a:cubicBezTo>
                  <a:cubicBezTo>
                    <a:pt x="14836" y="2210"/>
                    <a:pt x="14702" y="2312"/>
                    <a:pt x="14507" y="2312"/>
                  </a:cubicBezTo>
                  <a:cubicBezTo>
                    <a:pt x="14497" y="2312"/>
                    <a:pt x="14488" y="2312"/>
                    <a:pt x="14478" y="2311"/>
                  </a:cubicBezTo>
                  <a:lnTo>
                    <a:pt x="14514" y="2287"/>
                  </a:lnTo>
                  <a:lnTo>
                    <a:pt x="14419" y="2323"/>
                  </a:lnTo>
                  <a:cubicBezTo>
                    <a:pt x="14395" y="2311"/>
                    <a:pt x="14431" y="2299"/>
                    <a:pt x="14431" y="2276"/>
                  </a:cubicBezTo>
                  <a:lnTo>
                    <a:pt x="14431" y="2276"/>
                  </a:lnTo>
                  <a:lnTo>
                    <a:pt x="13978" y="2371"/>
                  </a:lnTo>
                  <a:lnTo>
                    <a:pt x="14074" y="2383"/>
                  </a:lnTo>
                  <a:cubicBezTo>
                    <a:pt x="13978" y="2407"/>
                    <a:pt x="13919" y="2454"/>
                    <a:pt x="13800" y="2466"/>
                  </a:cubicBezTo>
                  <a:cubicBezTo>
                    <a:pt x="13850" y="2436"/>
                    <a:pt x="13860" y="2425"/>
                    <a:pt x="13847" y="2425"/>
                  </a:cubicBezTo>
                  <a:cubicBezTo>
                    <a:pt x="13819" y="2425"/>
                    <a:pt x="13689" y="2472"/>
                    <a:pt x="13633" y="2472"/>
                  </a:cubicBezTo>
                  <a:cubicBezTo>
                    <a:pt x="13622" y="2472"/>
                    <a:pt x="13613" y="2470"/>
                    <a:pt x="13609" y="2466"/>
                  </a:cubicBezTo>
                  <a:lnTo>
                    <a:pt x="13705" y="2430"/>
                  </a:lnTo>
                  <a:lnTo>
                    <a:pt x="13705" y="2430"/>
                  </a:lnTo>
                  <a:cubicBezTo>
                    <a:pt x="13574" y="2466"/>
                    <a:pt x="13574" y="2466"/>
                    <a:pt x="13597" y="2502"/>
                  </a:cubicBezTo>
                  <a:cubicBezTo>
                    <a:pt x="13541" y="2521"/>
                    <a:pt x="13506" y="2525"/>
                    <a:pt x="13480" y="2525"/>
                  </a:cubicBezTo>
                  <a:cubicBezTo>
                    <a:pt x="13456" y="2525"/>
                    <a:pt x="13440" y="2522"/>
                    <a:pt x="13422" y="2522"/>
                  </a:cubicBezTo>
                  <a:cubicBezTo>
                    <a:pt x="13397" y="2522"/>
                    <a:pt x="13368" y="2528"/>
                    <a:pt x="13312" y="2561"/>
                  </a:cubicBezTo>
                  <a:lnTo>
                    <a:pt x="13419" y="2526"/>
                  </a:lnTo>
                  <a:lnTo>
                    <a:pt x="13419" y="2526"/>
                  </a:lnTo>
                  <a:cubicBezTo>
                    <a:pt x="13455" y="2538"/>
                    <a:pt x="13383" y="2585"/>
                    <a:pt x="13312" y="2609"/>
                  </a:cubicBezTo>
                  <a:cubicBezTo>
                    <a:pt x="13290" y="2609"/>
                    <a:pt x="13240" y="2609"/>
                    <a:pt x="13274" y="2592"/>
                  </a:cubicBezTo>
                  <a:lnTo>
                    <a:pt x="13274" y="2592"/>
                  </a:lnTo>
                  <a:cubicBezTo>
                    <a:pt x="13143" y="2649"/>
                    <a:pt x="12952" y="2705"/>
                    <a:pt x="12895" y="2740"/>
                  </a:cubicBezTo>
                  <a:cubicBezTo>
                    <a:pt x="12882" y="2742"/>
                    <a:pt x="12872" y="2743"/>
                    <a:pt x="12864" y="2743"/>
                  </a:cubicBezTo>
                  <a:cubicBezTo>
                    <a:pt x="12829" y="2743"/>
                    <a:pt x="12842" y="2724"/>
                    <a:pt x="12871" y="2704"/>
                  </a:cubicBezTo>
                  <a:lnTo>
                    <a:pt x="12871" y="2704"/>
                  </a:lnTo>
                  <a:cubicBezTo>
                    <a:pt x="12597" y="2847"/>
                    <a:pt x="12740" y="2740"/>
                    <a:pt x="12466" y="2895"/>
                  </a:cubicBezTo>
                  <a:lnTo>
                    <a:pt x="12466" y="2883"/>
                  </a:lnTo>
                  <a:lnTo>
                    <a:pt x="12383" y="2942"/>
                  </a:lnTo>
                  <a:lnTo>
                    <a:pt x="12228" y="2978"/>
                  </a:lnTo>
                  <a:lnTo>
                    <a:pt x="12288" y="2978"/>
                  </a:lnTo>
                  <a:cubicBezTo>
                    <a:pt x="12192" y="3026"/>
                    <a:pt x="12145" y="3073"/>
                    <a:pt x="12038" y="3121"/>
                  </a:cubicBezTo>
                  <a:lnTo>
                    <a:pt x="12062" y="3073"/>
                  </a:lnTo>
                  <a:lnTo>
                    <a:pt x="12062" y="3073"/>
                  </a:lnTo>
                  <a:cubicBezTo>
                    <a:pt x="11823" y="3228"/>
                    <a:pt x="11752" y="3216"/>
                    <a:pt x="11550" y="3407"/>
                  </a:cubicBezTo>
                  <a:cubicBezTo>
                    <a:pt x="11546" y="3408"/>
                    <a:pt x="11544" y="3409"/>
                    <a:pt x="11543" y="3409"/>
                  </a:cubicBezTo>
                  <a:cubicBezTo>
                    <a:pt x="11535" y="3409"/>
                    <a:pt x="11563" y="3380"/>
                    <a:pt x="11573" y="3359"/>
                  </a:cubicBezTo>
                  <a:lnTo>
                    <a:pt x="11573" y="3359"/>
                  </a:lnTo>
                  <a:cubicBezTo>
                    <a:pt x="11395" y="3550"/>
                    <a:pt x="11395" y="3454"/>
                    <a:pt x="11228" y="3669"/>
                  </a:cubicBezTo>
                  <a:cubicBezTo>
                    <a:pt x="11228" y="3645"/>
                    <a:pt x="11204" y="3657"/>
                    <a:pt x="11204" y="3645"/>
                  </a:cubicBezTo>
                  <a:lnTo>
                    <a:pt x="11133" y="3740"/>
                  </a:lnTo>
                  <a:lnTo>
                    <a:pt x="11109" y="3704"/>
                  </a:lnTo>
                  <a:lnTo>
                    <a:pt x="11109" y="3740"/>
                  </a:lnTo>
                  <a:cubicBezTo>
                    <a:pt x="10930" y="3657"/>
                    <a:pt x="10752" y="3597"/>
                    <a:pt x="10573" y="3561"/>
                  </a:cubicBezTo>
                  <a:lnTo>
                    <a:pt x="10561" y="3514"/>
                  </a:lnTo>
                  <a:lnTo>
                    <a:pt x="10466" y="3538"/>
                  </a:lnTo>
                  <a:cubicBezTo>
                    <a:pt x="10136" y="3451"/>
                    <a:pt x="9733" y="3406"/>
                    <a:pt x="9378" y="3406"/>
                  </a:cubicBezTo>
                  <a:cubicBezTo>
                    <a:pt x="9195" y="3406"/>
                    <a:pt x="9024" y="3418"/>
                    <a:pt x="8883" y="3442"/>
                  </a:cubicBezTo>
                  <a:cubicBezTo>
                    <a:pt x="8740" y="3478"/>
                    <a:pt x="8549" y="3561"/>
                    <a:pt x="8335" y="3609"/>
                  </a:cubicBezTo>
                  <a:lnTo>
                    <a:pt x="8359" y="3597"/>
                  </a:lnTo>
                  <a:lnTo>
                    <a:pt x="8359" y="3597"/>
                  </a:lnTo>
                  <a:cubicBezTo>
                    <a:pt x="8001" y="3716"/>
                    <a:pt x="7632" y="3907"/>
                    <a:pt x="7299" y="4121"/>
                  </a:cubicBezTo>
                  <a:cubicBezTo>
                    <a:pt x="7311" y="4097"/>
                    <a:pt x="7275" y="4109"/>
                    <a:pt x="7299" y="4073"/>
                  </a:cubicBezTo>
                  <a:lnTo>
                    <a:pt x="7299" y="4073"/>
                  </a:lnTo>
                  <a:cubicBezTo>
                    <a:pt x="7239" y="4157"/>
                    <a:pt x="7109" y="4204"/>
                    <a:pt x="7037" y="4264"/>
                  </a:cubicBezTo>
                  <a:lnTo>
                    <a:pt x="7144" y="4216"/>
                  </a:lnTo>
                  <a:lnTo>
                    <a:pt x="7144" y="4216"/>
                  </a:lnTo>
                  <a:cubicBezTo>
                    <a:pt x="7061" y="4312"/>
                    <a:pt x="6918" y="4395"/>
                    <a:pt x="6858" y="4407"/>
                  </a:cubicBezTo>
                  <a:lnTo>
                    <a:pt x="6751" y="4550"/>
                  </a:lnTo>
                  <a:cubicBezTo>
                    <a:pt x="6739" y="4550"/>
                    <a:pt x="6728" y="4562"/>
                    <a:pt x="6716" y="4562"/>
                  </a:cubicBezTo>
                  <a:lnTo>
                    <a:pt x="6704" y="4597"/>
                  </a:lnTo>
                  <a:lnTo>
                    <a:pt x="6608" y="4621"/>
                  </a:lnTo>
                  <a:cubicBezTo>
                    <a:pt x="6585" y="4657"/>
                    <a:pt x="6418" y="4835"/>
                    <a:pt x="6406" y="4907"/>
                  </a:cubicBezTo>
                  <a:cubicBezTo>
                    <a:pt x="6389" y="4915"/>
                    <a:pt x="6327" y="4970"/>
                    <a:pt x="6314" y="4970"/>
                  </a:cubicBezTo>
                  <a:cubicBezTo>
                    <a:pt x="6309" y="4970"/>
                    <a:pt x="6313" y="4960"/>
                    <a:pt x="6335" y="4931"/>
                  </a:cubicBezTo>
                  <a:lnTo>
                    <a:pt x="6335" y="4931"/>
                  </a:lnTo>
                  <a:cubicBezTo>
                    <a:pt x="6334" y="4931"/>
                    <a:pt x="6298" y="4979"/>
                    <a:pt x="6239" y="5038"/>
                  </a:cubicBezTo>
                  <a:cubicBezTo>
                    <a:pt x="6192" y="5014"/>
                    <a:pt x="6156" y="4990"/>
                    <a:pt x="6156" y="4990"/>
                  </a:cubicBezTo>
                  <a:cubicBezTo>
                    <a:pt x="6156" y="4990"/>
                    <a:pt x="6120" y="4966"/>
                    <a:pt x="6061" y="4954"/>
                  </a:cubicBezTo>
                  <a:cubicBezTo>
                    <a:pt x="5989" y="4931"/>
                    <a:pt x="5894" y="4907"/>
                    <a:pt x="5775" y="4871"/>
                  </a:cubicBezTo>
                  <a:cubicBezTo>
                    <a:pt x="5564" y="4821"/>
                    <a:pt x="5267" y="4771"/>
                    <a:pt x="4915" y="4771"/>
                  </a:cubicBezTo>
                  <a:cubicBezTo>
                    <a:pt x="4850" y="4771"/>
                    <a:pt x="4784" y="4772"/>
                    <a:pt x="4715" y="4776"/>
                  </a:cubicBezTo>
                  <a:cubicBezTo>
                    <a:pt x="3834" y="4800"/>
                    <a:pt x="2656" y="5169"/>
                    <a:pt x="1727" y="6026"/>
                  </a:cubicBezTo>
                  <a:cubicBezTo>
                    <a:pt x="1489" y="6240"/>
                    <a:pt x="1274" y="6502"/>
                    <a:pt x="1096" y="6764"/>
                  </a:cubicBezTo>
                  <a:cubicBezTo>
                    <a:pt x="929" y="7026"/>
                    <a:pt x="774" y="7300"/>
                    <a:pt x="655" y="7586"/>
                  </a:cubicBezTo>
                  <a:cubicBezTo>
                    <a:pt x="405" y="8145"/>
                    <a:pt x="262" y="8717"/>
                    <a:pt x="167" y="9241"/>
                  </a:cubicBezTo>
                  <a:cubicBezTo>
                    <a:pt x="0" y="10300"/>
                    <a:pt x="24" y="11170"/>
                    <a:pt x="96" y="11670"/>
                  </a:cubicBezTo>
                  <a:cubicBezTo>
                    <a:pt x="116" y="11720"/>
                    <a:pt x="136" y="11864"/>
                    <a:pt x="163" y="11864"/>
                  </a:cubicBezTo>
                  <a:cubicBezTo>
                    <a:pt x="168" y="11864"/>
                    <a:pt x="174" y="11859"/>
                    <a:pt x="179" y="11848"/>
                  </a:cubicBezTo>
                  <a:lnTo>
                    <a:pt x="179" y="11848"/>
                  </a:lnTo>
                  <a:cubicBezTo>
                    <a:pt x="191" y="11991"/>
                    <a:pt x="131" y="12051"/>
                    <a:pt x="155" y="12074"/>
                  </a:cubicBezTo>
                  <a:cubicBezTo>
                    <a:pt x="166" y="12015"/>
                    <a:pt x="179" y="11998"/>
                    <a:pt x="192" y="11998"/>
                  </a:cubicBezTo>
                  <a:cubicBezTo>
                    <a:pt x="208" y="11998"/>
                    <a:pt x="226" y="12024"/>
                    <a:pt x="244" y="12024"/>
                  </a:cubicBezTo>
                  <a:cubicBezTo>
                    <a:pt x="258" y="12024"/>
                    <a:pt x="272" y="12009"/>
                    <a:pt x="286" y="11955"/>
                  </a:cubicBezTo>
                  <a:lnTo>
                    <a:pt x="298" y="12074"/>
                  </a:lnTo>
                  <a:cubicBezTo>
                    <a:pt x="299" y="12076"/>
                    <a:pt x="299" y="12076"/>
                    <a:pt x="300" y="12076"/>
                  </a:cubicBezTo>
                  <a:cubicBezTo>
                    <a:pt x="305" y="12076"/>
                    <a:pt x="282" y="11939"/>
                    <a:pt x="302" y="11939"/>
                  </a:cubicBezTo>
                  <a:cubicBezTo>
                    <a:pt x="302" y="11939"/>
                    <a:pt x="302" y="11939"/>
                    <a:pt x="303" y="11939"/>
                  </a:cubicBezTo>
                  <a:lnTo>
                    <a:pt x="303" y="11939"/>
                  </a:lnTo>
                  <a:lnTo>
                    <a:pt x="251" y="11908"/>
                  </a:lnTo>
                  <a:cubicBezTo>
                    <a:pt x="262" y="11812"/>
                    <a:pt x="274" y="11753"/>
                    <a:pt x="298" y="11729"/>
                  </a:cubicBezTo>
                  <a:cubicBezTo>
                    <a:pt x="286" y="11634"/>
                    <a:pt x="203" y="11574"/>
                    <a:pt x="251" y="11360"/>
                  </a:cubicBezTo>
                  <a:lnTo>
                    <a:pt x="251" y="11360"/>
                  </a:lnTo>
                  <a:lnTo>
                    <a:pt x="251" y="11420"/>
                  </a:lnTo>
                  <a:cubicBezTo>
                    <a:pt x="262" y="11241"/>
                    <a:pt x="298" y="11312"/>
                    <a:pt x="310" y="11277"/>
                  </a:cubicBezTo>
                  <a:lnTo>
                    <a:pt x="310" y="11277"/>
                  </a:lnTo>
                  <a:lnTo>
                    <a:pt x="346" y="11170"/>
                  </a:lnTo>
                  <a:lnTo>
                    <a:pt x="346" y="11170"/>
                  </a:lnTo>
                  <a:cubicBezTo>
                    <a:pt x="326" y="11256"/>
                    <a:pt x="346" y="11398"/>
                    <a:pt x="354" y="11398"/>
                  </a:cubicBezTo>
                  <a:cubicBezTo>
                    <a:pt x="356" y="11398"/>
                    <a:pt x="358" y="11390"/>
                    <a:pt x="358" y="11372"/>
                  </a:cubicBezTo>
                  <a:cubicBezTo>
                    <a:pt x="365" y="11303"/>
                    <a:pt x="366" y="11283"/>
                    <a:pt x="363" y="11283"/>
                  </a:cubicBezTo>
                  <a:lnTo>
                    <a:pt x="363" y="11283"/>
                  </a:lnTo>
                  <a:cubicBezTo>
                    <a:pt x="359" y="11283"/>
                    <a:pt x="350" y="11317"/>
                    <a:pt x="346" y="11317"/>
                  </a:cubicBezTo>
                  <a:cubicBezTo>
                    <a:pt x="344" y="11317"/>
                    <a:pt x="343" y="11304"/>
                    <a:pt x="346" y="11265"/>
                  </a:cubicBezTo>
                  <a:cubicBezTo>
                    <a:pt x="346" y="11208"/>
                    <a:pt x="354" y="11194"/>
                    <a:pt x="366" y="11194"/>
                  </a:cubicBezTo>
                  <a:cubicBezTo>
                    <a:pt x="374" y="11194"/>
                    <a:pt x="384" y="11200"/>
                    <a:pt x="393" y="11205"/>
                  </a:cubicBezTo>
                  <a:lnTo>
                    <a:pt x="405" y="11027"/>
                  </a:lnTo>
                  <a:cubicBezTo>
                    <a:pt x="423" y="11036"/>
                    <a:pt x="407" y="11099"/>
                    <a:pt x="414" y="11099"/>
                  </a:cubicBezTo>
                  <a:cubicBezTo>
                    <a:pt x="416" y="11099"/>
                    <a:pt x="420" y="11092"/>
                    <a:pt x="429" y="11074"/>
                  </a:cubicBezTo>
                  <a:lnTo>
                    <a:pt x="417" y="10848"/>
                  </a:lnTo>
                  <a:cubicBezTo>
                    <a:pt x="489" y="10812"/>
                    <a:pt x="393" y="10610"/>
                    <a:pt x="477" y="10515"/>
                  </a:cubicBezTo>
                  <a:lnTo>
                    <a:pt x="477" y="10515"/>
                  </a:lnTo>
                  <a:cubicBezTo>
                    <a:pt x="477" y="10565"/>
                    <a:pt x="479" y="10581"/>
                    <a:pt x="483" y="10581"/>
                  </a:cubicBezTo>
                  <a:cubicBezTo>
                    <a:pt x="491" y="10581"/>
                    <a:pt x="505" y="10524"/>
                    <a:pt x="519" y="10524"/>
                  </a:cubicBezTo>
                  <a:cubicBezTo>
                    <a:pt x="521" y="10524"/>
                    <a:pt x="523" y="10525"/>
                    <a:pt x="524" y="10527"/>
                  </a:cubicBezTo>
                  <a:cubicBezTo>
                    <a:pt x="524" y="10527"/>
                    <a:pt x="536" y="10431"/>
                    <a:pt x="536" y="10336"/>
                  </a:cubicBezTo>
                  <a:cubicBezTo>
                    <a:pt x="548" y="10241"/>
                    <a:pt x="560" y="10146"/>
                    <a:pt x="560" y="10146"/>
                  </a:cubicBezTo>
                  <a:cubicBezTo>
                    <a:pt x="561" y="10142"/>
                    <a:pt x="563" y="10140"/>
                    <a:pt x="564" y="10140"/>
                  </a:cubicBezTo>
                  <a:cubicBezTo>
                    <a:pt x="570" y="10140"/>
                    <a:pt x="572" y="10208"/>
                    <a:pt x="572" y="10208"/>
                  </a:cubicBezTo>
                  <a:cubicBezTo>
                    <a:pt x="572" y="10208"/>
                    <a:pt x="572" y="10204"/>
                    <a:pt x="572" y="10193"/>
                  </a:cubicBezTo>
                  <a:cubicBezTo>
                    <a:pt x="608" y="10122"/>
                    <a:pt x="572" y="10074"/>
                    <a:pt x="572" y="10027"/>
                  </a:cubicBezTo>
                  <a:cubicBezTo>
                    <a:pt x="606" y="10004"/>
                    <a:pt x="619" y="9763"/>
                    <a:pt x="661" y="9763"/>
                  </a:cubicBezTo>
                  <a:cubicBezTo>
                    <a:pt x="663" y="9763"/>
                    <a:pt x="665" y="9764"/>
                    <a:pt x="667" y="9765"/>
                  </a:cubicBezTo>
                  <a:cubicBezTo>
                    <a:pt x="739" y="9515"/>
                    <a:pt x="620" y="9646"/>
                    <a:pt x="691" y="9407"/>
                  </a:cubicBezTo>
                  <a:cubicBezTo>
                    <a:pt x="693" y="9406"/>
                    <a:pt x="695" y="9406"/>
                    <a:pt x="696" y="9406"/>
                  </a:cubicBezTo>
                  <a:cubicBezTo>
                    <a:pt x="716" y="9406"/>
                    <a:pt x="687" y="9527"/>
                    <a:pt x="698" y="9527"/>
                  </a:cubicBezTo>
                  <a:cubicBezTo>
                    <a:pt x="701" y="9527"/>
                    <a:pt x="706" y="9520"/>
                    <a:pt x="715" y="9503"/>
                  </a:cubicBezTo>
                  <a:cubicBezTo>
                    <a:pt x="715" y="9503"/>
                    <a:pt x="727" y="9431"/>
                    <a:pt x="727" y="9372"/>
                  </a:cubicBezTo>
                  <a:cubicBezTo>
                    <a:pt x="739" y="9312"/>
                    <a:pt x="751" y="9253"/>
                    <a:pt x="751" y="9253"/>
                  </a:cubicBezTo>
                  <a:cubicBezTo>
                    <a:pt x="762" y="9276"/>
                    <a:pt x="785" y="9310"/>
                    <a:pt x="764" y="9388"/>
                  </a:cubicBezTo>
                  <a:lnTo>
                    <a:pt x="764" y="9388"/>
                  </a:lnTo>
                  <a:cubicBezTo>
                    <a:pt x="943" y="8738"/>
                    <a:pt x="1192" y="8441"/>
                    <a:pt x="1394" y="7883"/>
                  </a:cubicBezTo>
                  <a:cubicBezTo>
                    <a:pt x="1407" y="7872"/>
                    <a:pt x="1415" y="7867"/>
                    <a:pt x="1420" y="7867"/>
                  </a:cubicBezTo>
                  <a:cubicBezTo>
                    <a:pt x="1440" y="7867"/>
                    <a:pt x="1394" y="7956"/>
                    <a:pt x="1394" y="8014"/>
                  </a:cubicBezTo>
                  <a:cubicBezTo>
                    <a:pt x="1524" y="7598"/>
                    <a:pt x="1727" y="7502"/>
                    <a:pt x="1917" y="7217"/>
                  </a:cubicBezTo>
                  <a:lnTo>
                    <a:pt x="1894" y="7193"/>
                  </a:lnTo>
                  <a:cubicBezTo>
                    <a:pt x="1989" y="7110"/>
                    <a:pt x="2072" y="7014"/>
                    <a:pt x="2167" y="6919"/>
                  </a:cubicBezTo>
                  <a:cubicBezTo>
                    <a:pt x="2215" y="6871"/>
                    <a:pt x="2263" y="6836"/>
                    <a:pt x="2310" y="6788"/>
                  </a:cubicBezTo>
                  <a:cubicBezTo>
                    <a:pt x="2358" y="6740"/>
                    <a:pt x="2417" y="6693"/>
                    <a:pt x="2465" y="6645"/>
                  </a:cubicBezTo>
                  <a:cubicBezTo>
                    <a:pt x="2667" y="6467"/>
                    <a:pt x="2918" y="6312"/>
                    <a:pt x="3156" y="6193"/>
                  </a:cubicBezTo>
                  <a:lnTo>
                    <a:pt x="3156" y="6193"/>
                  </a:lnTo>
                  <a:lnTo>
                    <a:pt x="3096" y="6205"/>
                  </a:lnTo>
                  <a:cubicBezTo>
                    <a:pt x="3144" y="6133"/>
                    <a:pt x="3263" y="6086"/>
                    <a:pt x="3334" y="6038"/>
                  </a:cubicBezTo>
                  <a:cubicBezTo>
                    <a:pt x="3350" y="6038"/>
                    <a:pt x="3329" y="6075"/>
                    <a:pt x="3355" y="6075"/>
                  </a:cubicBezTo>
                  <a:cubicBezTo>
                    <a:pt x="3369" y="6075"/>
                    <a:pt x="3394" y="6066"/>
                    <a:pt x="3441" y="6038"/>
                  </a:cubicBezTo>
                  <a:cubicBezTo>
                    <a:pt x="3418" y="6038"/>
                    <a:pt x="3383" y="6049"/>
                    <a:pt x="3366" y="6049"/>
                  </a:cubicBezTo>
                  <a:cubicBezTo>
                    <a:pt x="3358" y="6049"/>
                    <a:pt x="3354" y="6046"/>
                    <a:pt x="3358" y="6038"/>
                  </a:cubicBezTo>
                  <a:cubicBezTo>
                    <a:pt x="3584" y="5967"/>
                    <a:pt x="3930" y="5847"/>
                    <a:pt x="4334" y="5788"/>
                  </a:cubicBezTo>
                  <a:cubicBezTo>
                    <a:pt x="4498" y="5763"/>
                    <a:pt x="4670" y="5751"/>
                    <a:pt x="4841" y="5751"/>
                  </a:cubicBezTo>
                  <a:cubicBezTo>
                    <a:pt x="5080" y="5751"/>
                    <a:pt x="5317" y="5775"/>
                    <a:pt x="5525" y="5824"/>
                  </a:cubicBezTo>
                  <a:cubicBezTo>
                    <a:pt x="5561" y="5836"/>
                    <a:pt x="5596" y="5847"/>
                    <a:pt x="5620" y="5859"/>
                  </a:cubicBezTo>
                  <a:lnTo>
                    <a:pt x="5644" y="5859"/>
                  </a:lnTo>
                  <a:cubicBezTo>
                    <a:pt x="5632" y="5883"/>
                    <a:pt x="5620" y="5907"/>
                    <a:pt x="5608" y="5907"/>
                  </a:cubicBezTo>
                  <a:lnTo>
                    <a:pt x="5620" y="5859"/>
                  </a:lnTo>
                  <a:lnTo>
                    <a:pt x="5620" y="5859"/>
                  </a:lnTo>
                  <a:cubicBezTo>
                    <a:pt x="5549" y="5978"/>
                    <a:pt x="5477" y="6002"/>
                    <a:pt x="5394" y="6133"/>
                  </a:cubicBezTo>
                  <a:cubicBezTo>
                    <a:pt x="5358" y="6252"/>
                    <a:pt x="5287" y="6324"/>
                    <a:pt x="5346" y="6336"/>
                  </a:cubicBezTo>
                  <a:cubicBezTo>
                    <a:pt x="5310" y="6408"/>
                    <a:pt x="5294" y="6424"/>
                    <a:pt x="5285" y="6424"/>
                  </a:cubicBezTo>
                  <a:cubicBezTo>
                    <a:pt x="5277" y="6424"/>
                    <a:pt x="5274" y="6414"/>
                    <a:pt x="5268" y="6414"/>
                  </a:cubicBezTo>
                  <a:cubicBezTo>
                    <a:pt x="5264" y="6414"/>
                    <a:pt x="5259" y="6418"/>
                    <a:pt x="5251" y="6431"/>
                  </a:cubicBezTo>
                  <a:cubicBezTo>
                    <a:pt x="5227" y="6514"/>
                    <a:pt x="5096" y="6752"/>
                    <a:pt x="5061" y="6764"/>
                  </a:cubicBezTo>
                  <a:cubicBezTo>
                    <a:pt x="5084" y="6895"/>
                    <a:pt x="4823" y="7229"/>
                    <a:pt x="4882" y="7300"/>
                  </a:cubicBezTo>
                  <a:lnTo>
                    <a:pt x="4787" y="7431"/>
                  </a:lnTo>
                  <a:cubicBezTo>
                    <a:pt x="4811" y="7443"/>
                    <a:pt x="4834" y="7491"/>
                    <a:pt x="4811" y="7610"/>
                  </a:cubicBezTo>
                  <a:cubicBezTo>
                    <a:pt x="4751" y="7717"/>
                    <a:pt x="4727" y="7681"/>
                    <a:pt x="4703" y="7717"/>
                  </a:cubicBezTo>
                  <a:lnTo>
                    <a:pt x="4751" y="7812"/>
                  </a:lnTo>
                  <a:cubicBezTo>
                    <a:pt x="4632" y="8133"/>
                    <a:pt x="4561" y="8550"/>
                    <a:pt x="4561" y="8979"/>
                  </a:cubicBezTo>
                  <a:cubicBezTo>
                    <a:pt x="4572" y="9419"/>
                    <a:pt x="4680" y="9872"/>
                    <a:pt x="4834" y="10265"/>
                  </a:cubicBezTo>
                  <a:cubicBezTo>
                    <a:pt x="4918" y="10431"/>
                    <a:pt x="5049" y="10610"/>
                    <a:pt x="5180" y="10765"/>
                  </a:cubicBezTo>
                  <a:cubicBezTo>
                    <a:pt x="5311" y="10920"/>
                    <a:pt x="5442" y="11074"/>
                    <a:pt x="5596" y="11229"/>
                  </a:cubicBezTo>
                  <a:lnTo>
                    <a:pt x="5561" y="11205"/>
                  </a:lnTo>
                  <a:lnTo>
                    <a:pt x="5561" y="11205"/>
                  </a:lnTo>
                  <a:cubicBezTo>
                    <a:pt x="5538" y="11205"/>
                    <a:pt x="5844" y="11490"/>
                    <a:pt x="5879" y="11513"/>
                  </a:cubicBezTo>
                  <a:lnTo>
                    <a:pt x="5879" y="11513"/>
                  </a:lnTo>
                  <a:cubicBezTo>
                    <a:pt x="5850" y="11493"/>
                    <a:pt x="5644" y="11277"/>
                    <a:pt x="5644" y="11277"/>
                  </a:cubicBezTo>
                  <a:lnTo>
                    <a:pt x="5644" y="11277"/>
                  </a:lnTo>
                  <a:cubicBezTo>
                    <a:pt x="5727" y="11336"/>
                    <a:pt x="5787" y="11372"/>
                    <a:pt x="5870" y="11431"/>
                  </a:cubicBezTo>
                  <a:cubicBezTo>
                    <a:pt x="5966" y="11515"/>
                    <a:pt x="6073" y="11598"/>
                    <a:pt x="6239" y="11670"/>
                  </a:cubicBezTo>
                  <a:cubicBezTo>
                    <a:pt x="6311" y="11705"/>
                    <a:pt x="6394" y="11729"/>
                    <a:pt x="6489" y="11753"/>
                  </a:cubicBezTo>
                  <a:cubicBezTo>
                    <a:pt x="6538" y="11767"/>
                    <a:pt x="6595" y="11773"/>
                    <a:pt x="6656" y="11773"/>
                  </a:cubicBezTo>
                  <a:cubicBezTo>
                    <a:pt x="6698" y="11773"/>
                    <a:pt x="6743" y="11770"/>
                    <a:pt x="6787" y="11765"/>
                  </a:cubicBezTo>
                  <a:cubicBezTo>
                    <a:pt x="6894" y="11765"/>
                    <a:pt x="7001" y="11729"/>
                    <a:pt x="7097" y="11705"/>
                  </a:cubicBezTo>
                  <a:cubicBezTo>
                    <a:pt x="7192" y="11658"/>
                    <a:pt x="7299" y="11622"/>
                    <a:pt x="7359" y="11562"/>
                  </a:cubicBezTo>
                  <a:cubicBezTo>
                    <a:pt x="7442" y="11503"/>
                    <a:pt x="7513" y="11443"/>
                    <a:pt x="7573" y="11372"/>
                  </a:cubicBezTo>
                  <a:cubicBezTo>
                    <a:pt x="7632" y="11312"/>
                    <a:pt x="7680" y="11241"/>
                    <a:pt x="7716" y="11170"/>
                  </a:cubicBezTo>
                  <a:cubicBezTo>
                    <a:pt x="7871" y="10800"/>
                    <a:pt x="7930" y="10979"/>
                    <a:pt x="8025" y="10622"/>
                  </a:cubicBezTo>
                  <a:cubicBezTo>
                    <a:pt x="8025" y="10658"/>
                    <a:pt x="8037" y="10669"/>
                    <a:pt x="8025" y="10705"/>
                  </a:cubicBezTo>
                  <a:cubicBezTo>
                    <a:pt x="8156" y="10336"/>
                    <a:pt x="8180" y="10146"/>
                    <a:pt x="8204" y="9777"/>
                  </a:cubicBezTo>
                  <a:cubicBezTo>
                    <a:pt x="8211" y="9782"/>
                    <a:pt x="8217" y="9785"/>
                    <a:pt x="8222" y="9785"/>
                  </a:cubicBezTo>
                  <a:cubicBezTo>
                    <a:pt x="8268" y="9785"/>
                    <a:pt x="8256" y="9583"/>
                    <a:pt x="8272" y="9583"/>
                  </a:cubicBezTo>
                  <a:cubicBezTo>
                    <a:pt x="8273" y="9583"/>
                    <a:pt x="8274" y="9584"/>
                    <a:pt x="8275" y="9586"/>
                  </a:cubicBezTo>
                  <a:lnTo>
                    <a:pt x="8252" y="9550"/>
                  </a:lnTo>
                  <a:cubicBezTo>
                    <a:pt x="8285" y="9483"/>
                    <a:pt x="8308" y="9322"/>
                    <a:pt x="8330" y="9322"/>
                  </a:cubicBezTo>
                  <a:cubicBezTo>
                    <a:pt x="8332" y="9322"/>
                    <a:pt x="8333" y="9323"/>
                    <a:pt x="8335" y="9324"/>
                  </a:cubicBezTo>
                  <a:lnTo>
                    <a:pt x="8311" y="9169"/>
                  </a:lnTo>
                  <a:lnTo>
                    <a:pt x="8335" y="9157"/>
                  </a:lnTo>
                  <a:cubicBezTo>
                    <a:pt x="8359" y="8943"/>
                    <a:pt x="8335" y="8503"/>
                    <a:pt x="8394" y="8395"/>
                  </a:cubicBezTo>
                  <a:cubicBezTo>
                    <a:pt x="8323" y="7883"/>
                    <a:pt x="8228" y="7062"/>
                    <a:pt x="7882" y="6419"/>
                  </a:cubicBezTo>
                  <a:cubicBezTo>
                    <a:pt x="7847" y="6383"/>
                    <a:pt x="7799" y="6324"/>
                    <a:pt x="7751" y="6252"/>
                  </a:cubicBezTo>
                  <a:cubicBezTo>
                    <a:pt x="7692" y="6181"/>
                    <a:pt x="7632" y="6109"/>
                    <a:pt x="7585" y="6038"/>
                  </a:cubicBezTo>
                  <a:cubicBezTo>
                    <a:pt x="7585" y="6038"/>
                    <a:pt x="7501" y="5895"/>
                    <a:pt x="7501" y="5895"/>
                  </a:cubicBezTo>
                  <a:cubicBezTo>
                    <a:pt x="7370" y="5788"/>
                    <a:pt x="7228" y="5693"/>
                    <a:pt x="7120" y="5586"/>
                  </a:cubicBezTo>
                  <a:lnTo>
                    <a:pt x="7120" y="5586"/>
                  </a:lnTo>
                  <a:cubicBezTo>
                    <a:pt x="7120" y="5586"/>
                    <a:pt x="7126" y="5586"/>
                    <a:pt x="7133" y="5589"/>
                  </a:cubicBezTo>
                  <a:lnTo>
                    <a:pt x="7133" y="5589"/>
                  </a:lnTo>
                  <a:cubicBezTo>
                    <a:pt x="7091" y="5558"/>
                    <a:pt x="7058" y="5535"/>
                    <a:pt x="7025" y="5502"/>
                  </a:cubicBezTo>
                  <a:cubicBezTo>
                    <a:pt x="7097" y="5455"/>
                    <a:pt x="7156" y="5431"/>
                    <a:pt x="7275" y="5300"/>
                  </a:cubicBezTo>
                  <a:lnTo>
                    <a:pt x="7275" y="5300"/>
                  </a:lnTo>
                  <a:lnTo>
                    <a:pt x="7251" y="5359"/>
                  </a:lnTo>
                  <a:cubicBezTo>
                    <a:pt x="7299" y="5276"/>
                    <a:pt x="7311" y="5228"/>
                    <a:pt x="7442" y="5145"/>
                  </a:cubicBezTo>
                  <a:lnTo>
                    <a:pt x="7442" y="5145"/>
                  </a:lnTo>
                  <a:cubicBezTo>
                    <a:pt x="7490" y="5157"/>
                    <a:pt x="7370" y="5264"/>
                    <a:pt x="7323" y="5324"/>
                  </a:cubicBezTo>
                  <a:cubicBezTo>
                    <a:pt x="7401" y="5257"/>
                    <a:pt x="7574" y="5095"/>
                    <a:pt x="7526" y="5095"/>
                  </a:cubicBezTo>
                  <a:cubicBezTo>
                    <a:pt x="7523" y="5095"/>
                    <a:pt x="7518" y="5096"/>
                    <a:pt x="7513" y="5097"/>
                  </a:cubicBezTo>
                  <a:cubicBezTo>
                    <a:pt x="7609" y="5014"/>
                    <a:pt x="7668" y="5014"/>
                    <a:pt x="7728" y="4978"/>
                  </a:cubicBezTo>
                  <a:lnTo>
                    <a:pt x="7728" y="4978"/>
                  </a:lnTo>
                  <a:cubicBezTo>
                    <a:pt x="7728" y="4978"/>
                    <a:pt x="7680" y="4999"/>
                    <a:pt x="7662" y="4999"/>
                  </a:cubicBezTo>
                  <a:cubicBezTo>
                    <a:pt x="7654" y="4999"/>
                    <a:pt x="7652" y="4994"/>
                    <a:pt x="7668" y="4978"/>
                  </a:cubicBezTo>
                  <a:cubicBezTo>
                    <a:pt x="7811" y="4883"/>
                    <a:pt x="8025" y="4752"/>
                    <a:pt x="8204" y="4669"/>
                  </a:cubicBezTo>
                  <a:cubicBezTo>
                    <a:pt x="8216" y="4681"/>
                    <a:pt x="8228" y="4681"/>
                    <a:pt x="8216" y="4693"/>
                  </a:cubicBezTo>
                  <a:cubicBezTo>
                    <a:pt x="8335" y="4585"/>
                    <a:pt x="8347" y="4669"/>
                    <a:pt x="8549" y="4585"/>
                  </a:cubicBezTo>
                  <a:cubicBezTo>
                    <a:pt x="8811" y="4502"/>
                    <a:pt x="9144" y="4419"/>
                    <a:pt x="9478" y="4407"/>
                  </a:cubicBezTo>
                  <a:cubicBezTo>
                    <a:pt x="9513" y="4406"/>
                    <a:pt x="9548" y="4405"/>
                    <a:pt x="9584" y="4405"/>
                  </a:cubicBezTo>
                  <a:cubicBezTo>
                    <a:pt x="9893" y="4405"/>
                    <a:pt x="10198" y="4451"/>
                    <a:pt x="10454" y="4526"/>
                  </a:cubicBezTo>
                  <a:lnTo>
                    <a:pt x="10561" y="4526"/>
                  </a:lnTo>
                  <a:cubicBezTo>
                    <a:pt x="10502" y="4657"/>
                    <a:pt x="10430" y="4788"/>
                    <a:pt x="10359" y="4931"/>
                  </a:cubicBezTo>
                  <a:cubicBezTo>
                    <a:pt x="10311" y="5050"/>
                    <a:pt x="10264" y="5169"/>
                    <a:pt x="10216" y="5300"/>
                  </a:cubicBezTo>
                  <a:cubicBezTo>
                    <a:pt x="10180" y="5431"/>
                    <a:pt x="10145" y="5550"/>
                    <a:pt x="10133" y="5681"/>
                  </a:cubicBezTo>
                  <a:lnTo>
                    <a:pt x="10097" y="5669"/>
                  </a:lnTo>
                  <a:cubicBezTo>
                    <a:pt x="10097" y="5669"/>
                    <a:pt x="10097" y="5716"/>
                    <a:pt x="10097" y="5776"/>
                  </a:cubicBezTo>
                  <a:cubicBezTo>
                    <a:pt x="10097" y="5836"/>
                    <a:pt x="10097" y="5883"/>
                    <a:pt x="10097" y="5883"/>
                  </a:cubicBezTo>
                  <a:cubicBezTo>
                    <a:pt x="10086" y="5909"/>
                    <a:pt x="10079" y="5918"/>
                    <a:pt x="10075" y="5918"/>
                  </a:cubicBezTo>
                  <a:cubicBezTo>
                    <a:pt x="10064" y="5918"/>
                    <a:pt x="10074" y="5843"/>
                    <a:pt x="10058" y="5843"/>
                  </a:cubicBezTo>
                  <a:cubicBezTo>
                    <a:pt x="10055" y="5843"/>
                    <a:pt x="10053" y="5844"/>
                    <a:pt x="10049" y="5847"/>
                  </a:cubicBezTo>
                  <a:cubicBezTo>
                    <a:pt x="10037" y="6074"/>
                    <a:pt x="10085" y="5943"/>
                    <a:pt x="10061" y="6217"/>
                  </a:cubicBezTo>
                  <a:cubicBezTo>
                    <a:pt x="10052" y="6249"/>
                    <a:pt x="10047" y="6262"/>
                    <a:pt x="10043" y="6262"/>
                  </a:cubicBezTo>
                  <a:cubicBezTo>
                    <a:pt x="10031" y="6262"/>
                    <a:pt x="10037" y="6142"/>
                    <a:pt x="10037" y="6097"/>
                  </a:cubicBezTo>
                  <a:lnTo>
                    <a:pt x="10037" y="6097"/>
                  </a:lnTo>
                  <a:cubicBezTo>
                    <a:pt x="10026" y="6228"/>
                    <a:pt x="10026" y="6383"/>
                    <a:pt x="10014" y="6526"/>
                  </a:cubicBezTo>
                  <a:cubicBezTo>
                    <a:pt x="10014" y="6669"/>
                    <a:pt x="10014" y="6812"/>
                    <a:pt x="10002" y="6907"/>
                  </a:cubicBezTo>
                  <a:cubicBezTo>
                    <a:pt x="10002" y="6907"/>
                    <a:pt x="10007" y="6912"/>
                    <a:pt x="10011" y="6912"/>
                  </a:cubicBezTo>
                  <a:cubicBezTo>
                    <a:pt x="10012" y="6912"/>
                    <a:pt x="10014" y="6911"/>
                    <a:pt x="10014" y="6907"/>
                  </a:cubicBezTo>
                  <a:cubicBezTo>
                    <a:pt x="10026" y="7074"/>
                    <a:pt x="10037" y="7312"/>
                    <a:pt x="10049" y="7491"/>
                  </a:cubicBezTo>
                  <a:cubicBezTo>
                    <a:pt x="10037" y="7491"/>
                    <a:pt x="10026" y="7443"/>
                    <a:pt x="10014" y="7395"/>
                  </a:cubicBezTo>
                  <a:lnTo>
                    <a:pt x="10014" y="7395"/>
                  </a:lnTo>
                  <a:cubicBezTo>
                    <a:pt x="10014" y="7467"/>
                    <a:pt x="10026" y="7562"/>
                    <a:pt x="10061" y="7621"/>
                  </a:cubicBezTo>
                  <a:lnTo>
                    <a:pt x="10014" y="7550"/>
                  </a:lnTo>
                  <a:lnTo>
                    <a:pt x="10014" y="7550"/>
                  </a:lnTo>
                  <a:cubicBezTo>
                    <a:pt x="10037" y="7702"/>
                    <a:pt x="10117" y="7968"/>
                    <a:pt x="10109" y="8012"/>
                  </a:cubicBezTo>
                  <a:lnTo>
                    <a:pt x="10109" y="8012"/>
                  </a:lnTo>
                  <a:cubicBezTo>
                    <a:pt x="10110" y="8010"/>
                    <a:pt x="10112" y="8009"/>
                    <a:pt x="10115" y="8009"/>
                  </a:cubicBezTo>
                  <a:cubicBezTo>
                    <a:pt x="10127" y="8009"/>
                    <a:pt x="10156" y="8031"/>
                    <a:pt x="10192" y="8122"/>
                  </a:cubicBezTo>
                  <a:cubicBezTo>
                    <a:pt x="10168" y="8169"/>
                    <a:pt x="10204" y="8253"/>
                    <a:pt x="10252" y="8348"/>
                  </a:cubicBezTo>
                  <a:cubicBezTo>
                    <a:pt x="10311" y="8443"/>
                    <a:pt x="10383" y="8538"/>
                    <a:pt x="10418" y="8634"/>
                  </a:cubicBezTo>
                  <a:cubicBezTo>
                    <a:pt x="10397" y="8623"/>
                    <a:pt x="10340" y="8520"/>
                    <a:pt x="10334" y="8520"/>
                  </a:cubicBezTo>
                  <a:lnTo>
                    <a:pt x="10334" y="8520"/>
                  </a:lnTo>
                  <a:cubicBezTo>
                    <a:pt x="10333" y="8520"/>
                    <a:pt x="10334" y="8522"/>
                    <a:pt x="10335" y="8526"/>
                  </a:cubicBezTo>
                  <a:cubicBezTo>
                    <a:pt x="10371" y="8634"/>
                    <a:pt x="10454" y="8693"/>
                    <a:pt x="10514" y="8764"/>
                  </a:cubicBezTo>
                  <a:lnTo>
                    <a:pt x="10478" y="8753"/>
                  </a:lnTo>
                  <a:lnTo>
                    <a:pt x="10478" y="8753"/>
                  </a:lnTo>
                  <a:cubicBezTo>
                    <a:pt x="10478" y="8753"/>
                    <a:pt x="10502" y="8776"/>
                    <a:pt x="10538" y="8812"/>
                  </a:cubicBezTo>
                  <a:cubicBezTo>
                    <a:pt x="10561" y="8848"/>
                    <a:pt x="10597" y="8895"/>
                    <a:pt x="10645" y="8943"/>
                  </a:cubicBezTo>
                  <a:cubicBezTo>
                    <a:pt x="10692" y="8991"/>
                    <a:pt x="10740" y="9038"/>
                    <a:pt x="10776" y="9074"/>
                  </a:cubicBezTo>
                  <a:cubicBezTo>
                    <a:pt x="10799" y="9110"/>
                    <a:pt x="10835" y="9122"/>
                    <a:pt x="10835" y="9122"/>
                  </a:cubicBezTo>
                  <a:cubicBezTo>
                    <a:pt x="10847" y="9169"/>
                    <a:pt x="10930" y="9265"/>
                    <a:pt x="11038" y="9312"/>
                  </a:cubicBezTo>
                  <a:cubicBezTo>
                    <a:pt x="11145" y="9372"/>
                    <a:pt x="11228" y="9419"/>
                    <a:pt x="11204" y="9431"/>
                  </a:cubicBezTo>
                  <a:cubicBezTo>
                    <a:pt x="11245" y="9449"/>
                    <a:pt x="11261" y="9455"/>
                    <a:pt x="11264" y="9455"/>
                  </a:cubicBezTo>
                  <a:cubicBezTo>
                    <a:pt x="11272" y="9455"/>
                    <a:pt x="11182" y="9407"/>
                    <a:pt x="11210" y="9407"/>
                  </a:cubicBezTo>
                  <a:cubicBezTo>
                    <a:pt x="11220" y="9407"/>
                    <a:pt x="11247" y="9414"/>
                    <a:pt x="11300" y="9431"/>
                  </a:cubicBezTo>
                  <a:cubicBezTo>
                    <a:pt x="11323" y="9455"/>
                    <a:pt x="11383" y="9479"/>
                    <a:pt x="11430" y="9491"/>
                  </a:cubicBezTo>
                  <a:cubicBezTo>
                    <a:pt x="11478" y="9503"/>
                    <a:pt x="11526" y="9515"/>
                    <a:pt x="11514" y="9526"/>
                  </a:cubicBezTo>
                  <a:lnTo>
                    <a:pt x="11478" y="9526"/>
                  </a:lnTo>
                  <a:lnTo>
                    <a:pt x="11669" y="9562"/>
                  </a:lnTo>
                  <a:lnTo>
                    <a:pt x="11550" y="9574"/>
                  </a:lnTo>
                  <a:cubicBezTo>
                    <a:pt x="11586" y="9582"/>
                    <a:pt x="11621" y="9585"/>
                    <a:pt x="11652" y="9585"/>
                  </a:cubicBezTo>
                  <a:cubicBezTo>
                    <a:pt x="11764" y="9585"/>
                    <a:pt x="11838" y="9545"/>
                    <a:pt x="11847" y="9526"/>
                  </a:cubicBezTo>
                  <a:cubicBezTo>
                    <a:pt x="11858" y="9527"/>
                    <a:pt x="11868" y="9528"/>
                    <a:pt x="11879" y="9528"/>
                  </a:cubicBezTo>
                  <a:cubicBezTo>
                    <a:pt x="12028" y="9528"/>
                    <a:pt x="12209" y="9455"/>
                    <a:pt x="12276" y="9455"/>
                  </a:cubicBezTo>
                  <a:lnTo>
                    <a:pt x="12228" y="9479"/>
                  </a:lnTo>
                  <a:cubicBezTo>
                    <a:pt x="12323" y="9443"/>
                    <a:pt x="12419" y="9407"/>
                    <a:pt x="12490" y="9360"/>
                  </a:cubicBezTo>
                  <a:cubicBezTo>
                    <a:pt x="12573" y="9324"/>
                    <a:pt x="12645" y="9288"/>
                    <a:pt x="12704" y="9241"/>
                  </a:cubicBezTo>
                  <a:cubicBezTo>
                    <a:pt x="12835" y="9157"/>
                    <a:pt x="12943" y="9050"/>
                    <a:pt x="13014" y="8919"/>
                  </a:cubicBezTo>
                  <a:cubicBezTo>
                    <a:pt x="13017" y="8916"/>
                    <a:pt x="13020" y="8915"/>
                    <a:pt x="13022" y="8915"/>
                  </a:cubicBezTo>
                  <a:cubicBezTo>
                    <a:pt x="13029" y="8915"/>
                    <a:pt x="13029" y="8928"/>
                    <a:pt x="13002" y="8955"/>
                  </a:cubicBezTo>
                  <a:cubicBezTo>
                    <a:pt x="13014" y="8955"/>
                    <a:pt x="13145" y="8765"/>
                    <a:pt x="13145" y="8764"/>
                  </a:cubicBezTo>
                  <a:lnTo>
                    <a:pt x="13145" y="8764"/>
                  </a:lnTo>
                  <a:lnTo>
                    <a:pt x="13133" y="8824"/>
                  </a:lnTo>
                  <a:cubicBezTo>
                    <a:pt x="13133" y="8824"/>
                    <a:pt x="13181" y="8741"/>
                    <a:pt x="13216" y="8657"/>
                  </a:cubicBezTo>
                  <a:cubicBezTo>
                    <a:pt x="13252" y="8574"/>
                    <a:pt x="13288" y="8479"/>
                    <a:pt x="13288" y="8479"/>
                  </a:cubicBezTo>
                  <a:lnTo>
                    <a:pt x="13300" y="8503"/>
                  </a:lnTo>
                  <a:cubicBezTo>
                    <a:pt x="13371" y="8395"/>
                    <a:pt x="13419" y="8253"/>
                    <a:pt x="13490" y="8098"/>
                  </a:cubicBezTo>
                  <a:cubicBezTo>
                    <a:pt x="13538" y="7943"/>
                    <a:pt x="13586" y="7764"/>
                    <a:pt x="13609" y="7621"/>
                  </a:cubicBezTo>
                  <a:lnTo>
                    <a:pt x="13609" y="7669"/>
                  </a:lnTo>
                  <a:cubicBezTo>
                    <a:pt x="13633" y="7491"/>
                    <a:pt x="13645" y="7419"/>
                    <a:pt x="13657" y="7348"/>
                  </a:cubicBezTo>
                  <a:cubicBezTo>
                    <a:pt x="13669" y="7276"/>
                    <a:pt x="13681" y="7217"/>
                    <a:pt x="13681" y="7086"/>
                  </a:cubicBezTo>
                  <a:cubicBezTo>
                    <a:pt x="13681" y="7098"/>
                    <a:pt x="13681" y="7110"/>
                    <a:pt x="13681" y="7110"/>
                  </a:cubicBezTo>
                  <a:cubicBezTo>
                    <a:pt x="13681" y="7110"/>
                    <a:pt x="13691" y="6923"/>
                    <a:pt x="13683" y="6889"/>
                  </a:cubicBezTo>
                  <a:lnTo>
                    <a:pt x="13683" y="6889"/>
                  </a:lnTo>
                  <a:lnTo>
                    <a:pt x="13705" y="6931"/>
                  </a:lnTo>
                  <a:cubicBezTo>
                    <a:pt x="13674" y="6787"/>
                    <a:pt x="13705" y="6529"/>
                    <a:pt x="13699" y="6529"/>
                  </a:cubicBezTo>
                  <a:lnTo>
                    <a:pt x="13699" y="6529"/>
                  </a:lnTo>
                  <a:cubicBezTo>
                    <a:pt x="13698" y="6529"/>
                    <a:pt x="13696" y="6535"/>
                    <a:pt x="13693" y="6550"/>
                  </a:cubicBezTo>
                  <a:cubicBezTo>
                    <a:pt x="13657" y="6455"/>
                    <a:pt x="13597" y="6300"/>
                    <a:pt x="13574" y="6276"/>
                  </a:cubicBezTo>
                  <a:cubicBezTo>
                    <a:pt x="13514" y="6038"/>
                    <a:pt x="13586" y="6217"/>
                    <a:pt x="13550" y="6062"/>
                  </a:cubicBezTo>
                  <a:cubicBezTo>
                    <a:pt x="13490" y="5883"/>
                    <a:pt x="13455" y="5871"/>
                    <a:pt x="13371" y="5645"/>
                  </a:cubicBezTo>
                  <a:lnTo>
                    <a:pt x="13383" y="5645"/>
                  </a:lnTo>
                  <a:cubicBezTo>
                    <a:pt x="13324" y="5550"/>
                    <a:pt x="13288" y="5478"/>
                    <a:pt x="13193" y="5359"/>
                  </a:cubicBezTo>
                  <a:lnTo>
                    <a:pt x="13193" y="5359"/>
                  </a:lnTo>
                  <a:lnTo>
                    <a:pt x="13228" y="5395"/>
                  </a:lnTo>
                  <a:cubicBezTo>
                    <a:pt x="13062" y="5193"/>
                    <a:pt x="13097" y="5097"/>
                    <a:pt x="12907" y="4990"/>
                  </a:cubicBezTo>
                  <a:cubicBezTo>
                    <a:pt x="12847" y="4895"/>
                    <a:pt x="12704" y="4764"/>
                    <a:pt x="12740" y="4740"/>
                  </a:cubicBezTo>
                  <a:cubicBezTo>
                    <a:pt x="12490" y="4538"/>
                    <a:pt x="12300" y="4395"/>
                    <a:pt x="12038" y="4252"/>
                  </a:cubicBezTo>
                  <a:cubicBezTo>
                    <a:pt x="12026" y="4169"/>
                    <a:pt x="11978" y="4216"/>
                    <a:pt x="11835" y="4085"/>
                  </a:cubicBezTo>
                  <a:lnTo>
                    <a:pt x="11835" y="4121"/>
                  </a:lnTo>
                  <a:cubicBezTo>
                    <a:pt x="11811" y="4109"/>
                    <a:pt x="11788" y="4097"/>
                    <a:pt x="11764" y="4085"/>
                  </a:cubicBezTo>
                  <a:cubicBezTo>
                    <a:pt x="11823" y="4026"/>
                    <a:pt x="11883" y="3978"/>
                    <a:pt x="11919" y="3931"/>
                  </a:cubicBezTo>
                  <a:cubicBezTo>
                    <a:pt x="11929" y="3914"/>
                    <a:pt x="11928" y="3908"/>
                    <a:pt x="11920" y="3908"/>
                  </a:cubicBezTo>
                  <a:cubicBezTo>
                    <a:pt x="11910" y="3908"/>
                    <a:pt x="11891" y="3917"/>
                    <a:pt x="11871" y="3931"/>
                  </a:cubicBezTo>
                  <a:cubicBezTo>
                    <a:pt x="11844" y="3949"/>
                    <a:pt x="11816" y="3974"/>
                    <a:pt x="11800" y="3974"/>
                  </a:cubicBezTo>
                  <a:cubicBezTo>
                    <a:pt x="11794" y="3974"/>
                    <a:pt x="11790" y="3972"/>
                    <a:pt x="11788" y="3966"/>
                  </a:cubicBezTo>
                  <a:cubicBezTo>
                    <a:pt x="11919" y="3847"/>
                    <a:pt x="11978" y="3776"/>
                    <a:pt x="12038" y="3704"/>
                  </a:cubicBezTo>
                  <a:cubicBezTo>
                    <a:pt x="12085" y="3633"/>
                    <a:pt x="12133" y="3573"/>
                    <a:pt x="12264" y="3514"/>
                  </a:cubicBezTo>
                  <a:lnTo>
                    <a:pt x="12264" y="3514"/>
                  </a:lnTo>
                  <a:lnTo>
                    <a:pt x="12192" y="3538"/>
                  </a:lnTo>
                  <a:cubicBezTo>
                    <a:pt x="12335" y="3430"/>
                    <a:pt x="12312" y="3442"/>
                    <a:pt x="12383" y="3371"/>
                  </a:cubicBezTo>
                  <a:lnTo>
                    <a:pt x="12383" y="3371"/>
                  </a:lnTo>
                  <a:cubicBezTo>
                    <a:pt x="12379" y="3390"/>
                    <a:pt x="12401" y="3399"/>
                    <a:pt x="12441" y="3399"/>
                  </a:cubicBezTo>
                  <a:cubicBezTo>
                    <a:pt x="12527" y="3399"/>
                    <a:pt x="12699" y="3354"/>
                    <a:pt x="12871" y="3264"/>
                  </a:cubicBezTo>
                  <a:cubicBezTo>
                    <a:pt x="12874" y="3255"/>
                    <a:pt x="12865" y="3252"/>
                    <a:pt x="12849" y="3252"/>
                  </a:cubicBezTo>
                  <a:cubicBezTo>
                    <a:pt x="12823" y="3252"/>
                    <a:pt x="12782" y="3259"/>
                    <a:pt x="12754" y="3259"/>
                  </a:cubicBezTo>
                  <a:cubicBezTo>
                    <a:pt x="12734" y="3259"/>
                    <a:pt x="12721" y="3255"/>
                    <a:pt x="12728" y="3240"/>
                  </a:cubicBezTo>
                  <a:cubicBezTo>
                    <a:pt x="12728" y="3240"/>
                    <a:pt x="12776" y="3216"/>
                    <a:pt x="12812" y="3192"/>
                  </a:cubicBezTo>
                  <a:cubicBezTo>
                    <a:pt x="12859" y="3180"/>
                    <a:pt x="12907" y="3157"/>
                    <a:pt x="12907" y="3157"/>
                  </a:cubicBezTo>
                  <a:cubicBezTo>
                    <a:pt x="12919" y="3157"/>
                    <a:pt x="12907" y="3169"/>
                    <a:pt x="12883" y="3180"/>
                  </a:cubicBezTo>
                  <a:cubicBezTo>
                    <a:pt x="13038" y="3109"/>
                    <a:pt x="13193" y="3121"/>
                    <a:pt x="13216" y="3061"/>
                  </a:cubicBezTo>
                  <a:lnTo>
                    <a:pt x="13407" y="3073"/>
                  </a:lnTo>
                  <a:lnTo>
                    <a:pt x="13335" y="3061"/>
                  </a:lnTo>
                  <a:cubicBezTo>
                    <a:pt x="13347" y="3038"/>
                    <a:pt x="13526" y="2966"/>
                    <a:pt x="13562" y="2942"/>
                  </a:cubicBezTo>
                  <a:cubicBezTo>
                    <a:pt x="13701" y="2878"/>
                    <a:pt x="13782" y="2870"/>
                    <a:pt x="13862" y="2870"/>
                  </a:cubicBezTo>
                  <a:cubicBezTo>
                    <a:pt x="13884" y="2870"/>
                    <a:pt x="13907" y="2871"/>
                    <a:pt x="13931" y="2871"/>
                  </a:cubicBezTo>
                  <a:cubicBezTo>
                    <a:pt x="13895" y="2859"/>
                    <a:pt x="13800" y="2835"/>
                    <a:pt x="13943" y="2788"/>
                  </a:cubicBezTo>
                  <a:cubicBezTo>
                    <a:pt x="13946" y="2805"/>
                    <a:pt x="13966" y="2811"/>
                    <a:pt x="13995" y="2811"/>
                  </a:cubicBezTo>
                  <a:cubicBezTo>
                    <a:pt x="14066" y="2811"/>
                    <a:pt x="14188" y="2776"/>
                    <a:pt x="14245" y="2776"/>
                  </a:cubicBezTo>
                  <a:cubicBezTo>
                    <a:pt x="14263" y="2776"/>
                    <a:pt x="14274" y="2779"/>
                    <a:pt x="14276" y="2788"/>
                  </a:cubicBezTo>
                  <a:cubicBezTo>
                    <a:pt x="14336" y="2764"/>
                    <a:pt x="14443" y="2764"/>
                    <a:pt x="14443" y="2740"/>
                  </a:cubicBezTo>
                  <a:lnTo>
                    <a:pt x="14443" y="2788"/>
                  </a:lnTo>
                  <a:cubicBezTo>
                    <a:pt x="14443" y="2716"/>
                    <a:pt x="14669" y="2680"/>
                    <a:pt x="14836" y="2633"/>
                  </a:cubicBezTo>
                  <a:lnTo>
                    <a:pt x="14836" y="2633"/>
                  </a:lnTo>
                  <a:cubicBezTo>
                    <a:pt x="14829" y="2658"/>
                    <a:pt x="14840" y="2667"/>
                    <a:pt x="14861" y="2667"/>
                  </a:cubicBezTo>
                  <a:cubicBezTo>
                    <a:pt x="14901" y="2667"/>
                    <a:pt x="14980" y="2636"/>
                    <a:pt x="15047" y="2636"/>
                  </a:cubicBezTo>
                  <a:cubicBezTo>
                    <a:pt x="15075" y="2636"/>
                    <a:pt x="15101" y="2641"/>
                    <a:pt x="15121" y="2657"/>
                  </a:cubicBezTo>
                  <a:cubicBezTo>
                    <a:pt x="15145" y="2597"/>
                    <a:pt x="15419" y="2585"/>
                    <a:pt x="15443" y="2526"/>
                  </a:cubicBezTo>
                  <a:cubicBezTo>
                    <a:pt x="15464" y="2522"/>
                    <a:pt x="15482" y="2520"/>
                    <a:pt x="15497" y="2520"/>
                  </a:cubicBezTo>
                  <a:cubicBezTo>
                    <a:pt x="15575" y="2520"/>
                    <a:pt x="15580" y="2563"/>
                    <a:pt x="15610" y="2573"/>
                  </a:cubicBezTo>
                  <a:lnTo>
                    <a:pt x="15669" y="2549"/>
                  </a:lnTo>
                  <a:cubicBezTo>
                    <a:pt x="15683" y="2552"/>
                    <a:pt x="15705" y="2553"/>
                    <a:pt x="15731" y="2553"/>
                  </a:cubicBezTo>
                  <a:cubicBezTo>
                    <a:pt x="15837" y="2553"/>
                    <a:pt x="16022" y="2538"/>
                    <a:pt x="16145" y="2538"/>
                  </a:cubicBezTo>
                  <a:lnTo>
                    <a:pt x="16276" y="2466"/>
                  </a:lnTo>
                  <a:lnTo>
                    <a:pt x="16336" y="2478"/>
                  </a:lnTo>
                  <a:cubicBezTo>
                    <a:pt x="16348" y="2466"/>
                    <a:pt x="16467" y="2442"/>
                    <a:pt x="16395" y="2430"/>
                  </a:cubicBezTo>
                  <a:lnTo>
                    <a:pt x="16467" y="2418"/>
                  </a:lnTo>
                  <a:cubicBezTo>
                    <a:pt x="16467" y="2359"/>
                    <a:pt x="16574" y="2383"/>
                    <a:pt x="16717" y="2347"/>
                  </a:cubicBezTo>
                  <a:cubicBezTo>
                    <a:pt x="16753" y="2359"/>
                    <a:pt x="16753" y="2371"/>
                    <a:pt x="16717" y="2383"/>
                  </a:cubicBezTo>
                  <a:cubicBezTo>
                    <a:pt x="16727" y="2381"/>
                    <a:pt x="16735" y="2380"/>
                    <a:pt x="16742" y="2380"/>
                  </a:cubicBezTo>
                  <a:cubicBezTo>
                    <a:pt x="16782" y="2380"/>
                    <a:pt x="16772" y="2407"/>
                    <a:pt x="16809" y="2418"/>
                  </a:cubicBezTo>
                  <a:lnTo>
                    <a:pt x="16809" y="2418"/>
                  </a:lnTo>
                  <a:cubicBezTo>
                    <a:pt x="16765" y="2402"/>
                    <a:pt x="17070" y="2287"/>
                    <a:pt x="16860" y="2287"/>
                  </a:cubicBezTo>
                  <a:cubicBezTo>
                    <a:pt x="16848" y="2264"/>
                    <a:pt x="16967" y="2228"/>
                    <a:pt x="17038" y="2228"/>
                  </a:cubicBezTo>
                  <a:lnTo>
                    <a:pt x="17086" y="2276"/>
                  </a:lnTo>
                  <a:lnTo>
                    <a:pt x="17169" y="2216"/>
                  </a:lnTo>
                  <a:cubicBezTo>
                    <a:pt x="17200" y="2210"/>
                    <a:pt x="17228" y="2208"/>
                    <a:pt x="17252" y="2208"/>
                  </a:cubicBezTo>
                  <a:cubicBezTo>
                    <a:pt x="17308" y="2208"/>
                    <a:pt x="17351" y="2219"/>
                    <a:pt x="17402" y="2219"/>
                  </a:cubicBezTo>
                  <a:cubicBezTo>
                    <a:pt x="17415" y="2219"/>
                    <a:pt x="17429" y="2218"/>
                    <a:pt x="17443" y="2216"/>
                  </a:cubicBezTo>
                  <a:lnTo>
                    <a:pt x="17443" y="2216"/>
                  </a:lnTo>
                  <a:cubicBezTo>
                    <a:pt x="17361" y="2237"/>
                    <a:pt x="17262" y="2319"/>
                    <a:pt x="17402" y="2319"/>
                  </a:cubicBezTo>
                  <a:cubicBezTo>
                    <a:pt x="17425" y="2319"/>
                    <a:pt x="17454" y="2316"/>
                    <a:pt x="17491" y="2311"/>
                  </a:cubicBezTo>
                  <a:lnTo>
                    <a:pt x="17491" y="2311"/>
                  </a:lnTo>
                  <a:cubicBezTo>
                    <a:pt x="17360" y="2335"/>
                    <a:pt x="17288" y="2371"/>
                    <a:pt x="17229" y="2395"/>
                  </a:cubicBezTo>
                  <a:cubicBezTo>
                    <a:pt x="17242" y="2391"/>
                    <a:pt x="17253" y="2390"/>
                    <a:pt x="17261" y="2390"/>
                  </a:cubicBezTo>
                  <a:cubicBezTo>
                    <a:pt x="17282" y="2390"/>
                    <a:pt x="17281" y="2401"/>
                    <a:pt x="17229" y="2418"/>
                  </a:cubicBezTo>
                  <a:cubicBezTo>
                    <a:pt x="17419" y="2383"/>
                    <a:pt x="17288" y="2383"/>
                    <a:pt x="17479" y="2359"/>
                  </a:cubicBezTo>
                  <a:cubicBezTo>
                    <a:pt x="17479" y="2407"/>
                    <a:pt x="17538" y="2407"/>
                    <a:pt x="17705" y="2407"/>
                  </a:cubicBezTo>
                  <a:lnTo>
                    <a:pt x="17574" y="2383"/>
                  </a:lnTo>
                  <a:cubicBezTo>
                    <a:pt x="17586" y="2383"/>
                    <a:pt x="17586" y="2371"/>
                    <a:pt x="17598" y="2371"/>
                  </a:cubicBezTo>
                  <a:cubicBezTo>
                    <a:pt x="17550" y="2371"/>
                    <a:pt x="17538" y="2371"/>
                    <a:pt x="17526" y="2347"/>
                  </a:cubicBezTo>
                  <a:cubicBezTo>
                    <a:pt x="17558" y="2347"/>
                    <a:pt x="17698" y="2283"/>
                    <a:pt x="17757" y="2283"/>
                  </a:cubicBezTo>
                  <a:cubicBezTo>
                    <a:pt x="17758" y="2283"/>
                    <a:pt x="17759" y="2283"/>
                    <a:pt x="17761" y="2283"/>
                  </a:cubicBezTo>
                  <a:lnTo>
                    <a:pt x="17761" y="2283"/>
                  </a:lnTo>
                  <a:cubicBezTo>
                    <a:pt x="17605" y="2236"/>
                    <a:pt x="18106" y="2180"/>
                    <a:pt x="17979" y="2157"/>
                  </a:cubicBezTo>
                  <a:cubicBezTo>
                    <a:pt x="17995" y="2148"/>
                    <a:pt x="18063" y="2134"/>
                    <a:pt x="18111" y="2134"/>
                  </a:cubicBezTo>
                  <a:cubicBezTo>
                    <a:pt x="18132" y="2134"/>
                    <a:pt x="18150" y="2137"/>
                    <a:pt x="18158" y="2145"/>
                  </a:cubicBezTo>
                  <a:cubicBezTo>
                    <a:pt x="17991" y="2204"/>
                    <a:pt x="18288" y="2180"/>
                    <a:pt x="18265" y="2204"/>
                  </a:cubicBezTo>
                  <a:cubicBezTo>
                    <a:pt x="18324" y="2180"/>
                    <a:pt x="18134" y="2192"/>
                    <a:pt x="18205" y="2168"/>
                  </a:cubicBezTo>
                  <a:cubicBezTo>
                    <a:pt x="18245" y="2158"/>
                    <a:pt x="18284" y="2155"/>
                    <a:pt x="18319" y="2155"/>
                  </a:cubicBezTo>
                  <a:cubicBezTo>
                    <a:pt x="18367" y="2155"/>
                    <a:pt x="18409" y="2162"/>
                    <a:pt x="18443" y="2168"/>
                  </a:cubicBezTo>
                  <a:lnTo>
                    <a:pt x="18396" y="2180"/>
                  </a:lnTo>
                  <a:lnTo>
                    <a:pt x="18550" y="2180"/>
                  </a:lnTo>
                  <a:cubicBezTo>
                    <a:pt x="18574" y="2145"/>
                    <a:pt x="18396" y="2168"/>
                    <a:pt x="18539" y="2133"/>
                  </a:cubicBezTo>
                  <a:cubicBezTo>
                    <a:pt x="18569" y="2133"/>
                    <a:pt x="18670" y="2106"/>
                    <a:pt x="18698" y="2106"/>
                  </a:cubicBezTo>
                  <a:cubicBezTo>
                    <a:pt x="18703" y="2106"/>
                    <a:pt x="18705" y="2107"/>
                    <a:pt x="18705" y="2109"/>
                  </a:cubicBezTo>
                  <a:cubicBezTo>
                    <a:pt x="18646" y="2157"/>
                    <a:pt x="18705" y="2192"/>
                    <a:pt x="18586" y="2216"/>
                  </a:cubicBezTo>
                  <a:cubicBezTo>
                    <a:pt x="18681" y="2204"/>
                    <a:pt x="19003" y="2145"/>
                    <a:pt x="18860" y="2121"/>
                  </a:cubicBezTo>
                  <a:cubicBezTo>
                    <a:pt x="18860" y="2121"/>
                    <a:pt x="18896" y="2109"/>
                    <a:pt x="18920" y="2109"/>
                  </a:cubicBezTo>
                  <a:cubicBezTo>
                    <a:pt x="18955" y="2097"/>
                    <a:pt x="18979" y="2097"/>
                    <a:pt x="18979" y="2097"/>
                  </a:cubicBezTo>
                  <a:cubicBezTo>
                    <a:pt x="18908" y="2097"/>
                    <a:pt x="18693" y="2097"/>
                    <a:pt x="18920" y="2049"/>
                  </a:cubicBezTo>
                  <a:lnTo>
                    <a:pt x="19074" y="1978"/>
                  </a:lnTo>
                  <a:lnTo>
                    <a:pt x="19158" y="1990"/>
                  </a:lnTo>
                  <a:cubicBezTo>
                    <a:pt x="19146" y="1978"/>
                    <a:pt x="19170" y="1954"/>
                    <a:pt x="19229" y="1942"/>
                  </a:cubicBezTo>
                  <a:cubicBezTo>
                    <a:pt x="19253" y="1954"/>
                    <a:pt x="19312" y="1942"/>
                    <a:pt x="19312" y="1966"/>
                  </a:cubicBezTo>
                  <a:cubicBezTo>
                    <a:pt x="19479" y="1918"/>
                    <a:pt x="19455" y="1906"/>
                    <a:pt x="19479" y="1883"/>
                  </a:cubicBezTo>
                  <a:cubicBezTo>
                    <a:pt x="19522" y="1872"/>
                    <a:pt x="19553" y="1866"/>
                    <a:pt x="19570" y="1866"/>
                  </a:cubicBezTo>
                  <a:cubicBezTo>
                    <a:pt x="19592" y="1866"/>
                    <a:pt x="19594" y="1875"/>
                    <a:pt x="19574" y="1895"/>
                  </a:cubicBezTo>
                  <a:cubicBezTo>
                    <a:pt x="19670" y="1871"/>
                    <a:pt x="19801" y="1823"/>
                    <a:pt x="19908" y="1799"/>
                  </a:cubicBezTo>
                  <a:lnTo>
                    <a:pt x="19908" y="1799"/>
                  </a:lnTo>
                  <a:cubicBezTo>
                    <a:pt x="19896" y="1847"/>
                    <a:pt x="19872" y="1895"/>
                    <a:pt x="19848" y="1930"/>
                  </a:cubicBezTo>
                  <a:cubicBezTo>
                    <a:pt x="19872" y="1966"/>
                    <a:pt x="19860" y="1990"/>
                    <a:pt x="19860" y="2014"/>
                  </a:cubicBezTo>
                  <a:lnTo>
                    <a:pt x="19801" y="1978"/>
                  </a:lnTo>
                  <a:lnTo>
                    <a:pt x="19812" y="2002"/>
                  </a:lnTo>
                  <a:lnTo>
                    <a:pt x="19812" y="2002"/>
                  </a:lnTo>
                  <a:lnTo>
                    <a:pt x="19805" y="1997"/>
                  </a:lnTo>
                  <a:lnTo>
                    <a:pt x="19805" y="1997"/>
                  </a:lnTo>
                  <a:cubicBezTo>
                    <a:pt x="19807" y="1998"/>
                    <a:pt x="19809" y="2000"/>
                    <a:pt x="19812" y="2002"/>
                  </a:cubicBezTo>
                  <a:cubicBezTo>
                    <a:pt x="19810" y="2000"/>
                    <a:pt x="19807" y="2000"/>
                    <a:pt x="19804" y="2000"/>
                  </a:cubicBezTo>
                  <a:cubicBezTo>
                    <a:pt x="19793" y="2000"/>
                    <a:pt x="19782" y="2009"/>
                    <a:pt x="19773" y="2009"/>
                  </a:cubicBezTo>
                  <a:cubicBezTo>
                    <a:pt x="19765" y="2009"/>
                    <a:pt x="19758" y="2002"/>
                    <a:pt x="19753" y="1978"/>
                  </a:cubicBezTo>
                  <a:cubicBezTo>
                    <a:pt x="19753" y="1978"/>
                    <a:pt x="19712" y="2039"/>
                    <a:pt x="19706" y="2039"/>
                  </a:cubicBezTo>
                  <a:cubicBezTo>
                    <a:pt x="19706" y="2039"/>
                    <a:pt x="19705" y="2038"/>
                    <a:pt x="19705" y="2037"/>
                  </a:cubicBezTo>
                  <a:lnTo>
                    <a:pt x="19705" y="2037"/>
                  </a:lnTo>
                  <a:cubicBezTo>
                    <a:pt x="19693" y="2061"/>
                    <a:pt x="19753" y="2085"/>
                    <a:pt x="19729" y="2085"/>
                  </a:cubicBezTo>
                  <a:cubicBezTo>
                    <a:pt x="19705" y="2085"/>
                    <a:pt x="19717" y="2073"/>
                    <a:pt x="19693" y="2061"/>
                  </a:cubicBezTo>
                  <a:lnTo>
                    <a:pt x="19693" y="2061"/>
                  </a:lnTo>
                  <a:cubicBezTo>
                    <a:pt x="19622" y="2085"/>
                    <a:pt x="19765" y="2192"/>
                    <a:pt x="19717" y="2216"/>
                  </a:cubicBezTo>
                  <a:cubicBezTo>
                    <a:pt x="19717" y="2224"/>
                    <a:pt x="19717" y="2232"/>
                    <a:pt x="19717" y="2240"/>
                  </a:cubicBezTo>
                  <a:cubicBezTo>
                    <a:pt x="19727" y="2244"/>
                    <a:pt x="19733" y="2246"/>
                    <a:pt x="19737" y="2246"/>
                  </a:cubicBezTo>
                  <a:cubicBezTo>
                    <a:pt x="19751" y="2246"/>
                    <a:pt x="19712" y="2214"/>
                    <a:pt x="19731" y="2214"/>
                  </a:cubicBezTo>
                  <a:cubicBezTo>
                    <a:pt x="19733" y="2214"/>
                    <a:pt x="19737" y="2215"/>
                    <a:pt x="19741" y="2216"/>
                  </a:cubicBezTo>
                  <a:cubicBezTo>
                    <a:pt x="19777" y="2252"/>
                    <a:pt x="19753" y="2252"/>
                    <a:pt x="19789" y="2276"/>
                  </a:cubicBezTo>
                  <a:cubicBezTo>
                    <a:pt x="19765" y="2276"/>
                    <a:pt x="19789" y="2299"/>
                    <a:pt x="19789" y="2311"/>
                  </a:cubicBezTo>
                  <a:cubicBezTo>
                    <a:pt x="19782" y="2310"/>
                    <a:pt x="19776" y="2309"/>
                    <a:pt x="19771" y="2309"/>
                  </a:cubicBezTo>
                  <a:cubicBezTo>
                    <a:pt x="19748" y="2309"/>
                    <a:pt x="19746" y="2326"/>
                    <a:pt x="19723" y="2326"/>
                  </a:cubicBezTo>
                  <a:cubicBezTo>
                    <a:pt x="19718" y="2326"/>
                    <a:pt x="19712" y="2325"/>
                    <a:pt x="19705" y="2323"/>
                  </a:cubicBezTo>
                  <a:lnTo>
                    <a:pt x="19705" y="2323"/>
                  </a:lnTo>
                  <a:cubicBezTo>
                    <a:pt x="19717" y="2335"/>
                    <a:pt x="19765" y="2371"/>
                    <a:pt x="19753" y="2395"/>
                  </a:cubicBezTo>
                  <a:cubicBezTo>
                    <a:pt x="19705" y="2383"/>
                    <a:pt x="19717" y="2371"/>
                    <a:pt x="19693" y="2371"/>
                  </a:cubicBezTo>
                  <a:lnTo>
                    <a:pt x="19717" y="2395"/>
                  </a:lnTo>
                  <a:cubicBezTo>
                    <a:pt x="19714" y="2398"/>
                    <a:pt x="19711" y="2400"/>
                    <a:pt x="19709" y="2400"/>
                  </a:cubicBezTo>
                  <a:cubicBezTo>
                    <a:pt x="19704" y="2400"/>
                    <a:pt x="19702" y="2391"/>
                    <a:pt x="19693" y="2383"/>
                  </a:cubicBezTo>
                  <a:lnTo>
                    <a:pt x="19693" y="2383"/>
                  </a:lnTo>
                  <a:cubicBezTo>
                    <a:pt x="19682" y="2395"/>
                    <a:pt x="19717" y="2418"/>
                    <a:pt x="19693" y="2430"/>
                  </a:cubicBezTo>
                  <a:lnTo>
                    <a:pt x="19670" y="2395"/>
                  </a:lnTo>
                  <a:lnTo>
                    <a:pt x="19670" y="2395"/>
                  </a:lnTo>
                  <a:cubicBezTo>
                    <a:pt x="19682" y="2418"/>
                    <a:pt x="19670" y="2418"/>
                    <a:pt x="19658" y="2430"/>
                  </a:cubicBezTo>
                  <a:cubicBezTo>
                    <a:pt x="19646" y="2430"/>
                    <a:pt x="19646" y="2418"/>
                    <a:pt x="19658" y="2418"/>
                  </a:cubicBezTo>
                  <a:cubicBezTo>
                    <a:pt x="19648" y="2414"/>
                    <a:pt x="19642" y="2412"/>
                    <a:pt x="19639" y="2412"/>
                  </a:cubicBezTo>
                  <a:cubicBezTo>
                    <a:pt x="19627" y="2412"/>
                    <a:pt x="19658" y="2442"/>
                    <a:pt x="19658" y="2442"/>
                  </a:cubicBezTo>
                  <a:cubicBezTo>
                    <a:pt x="19670" y="2454"/>
                    <a:pt x="19682" y="2442"/>
                    <a:pt x="19705" y="2466"/>
                  </a:cubicBezTo>
                  <a:cubicBezTo>
                    <a:pt x="19695" y="2466"/>
                    <a:pt x="19720" y="2492"/>
                    <a:pt x="19705" y="2492"/>
                  </a:cubicBezTo>
                  <a:cubicBezTo>
                    <a:pt x="19702" y="2492"/>
                    <a:pt x="19699" y="2492"/>
                    <a:pt x="19693" y="2490"/>
                  </a:cubicBezTo>
                  <a:lnTo>
                    <a:pt x="19670" y="2466"/>
                  </a:lnTo>
                  <a:lnTo>
                    <a:pt x="19670" y="2466"/>
                  </a:lnTo>
                  <a:cubicBezTo>
                    <a:pt x="19682" y="2502"/>
                    <a:pt x="19705" y="2502"/>
                    <a:pt x="19682" y="2514"/>
                  </a:cubicBezTo>
                  <a:lnTo>
                    <a:pt x="19682" y="2514"/>
                  </a:lnTo>
                  <a:cubicBezTo>
                    <a:pt x="19682" y="2514"/>
                    <a:pt x="19670" y="2502"/>
                    <a:pt x="19670" y="2502"/>
                  </a:cubicBezTo>
                  <a:lnTo>
                    <a:pt x="19670" y="2502"/>
                  </a:lnTo>
                  <a:cubicBezTo>
                    <a:pt x="19693" y="2538"/>
                    <a:pt x="19658" y="2538"/>
                    <a:pt x="19634" y="2549"/>
                  </a:cubicBezTo>
                  <a:cubicBezTo>
                    <a:pt x="19646" y="2561"/>
                    <a:pt x="19658" y="2573"/>
                    <a:pt x="19658" y="2573"/>
                  </a:cubicBezTo>
                  <a:cubicBezTo>
                    <a:pt x="19682" y="2573"/>
                    <a:pt x="19693" y="2585"/>
                    <a:pt x="19717" y="2597"/>
                  </a:cubicBezTo>
                  <a:cubicBezTo>
                    <a:pt x="19713" y="2596"/>
                    <a:pt x="19709" y="2596"/>
                    <a:pt x="19706" y="2596"/>
                  </a:cubicBezTo>
                  <a:cubicBezTo>
                    <a:pt x="19672" y="2596"/>
                    <a:pt x="19750" y="2657"/>
                    <a:pt x="19717" y="2657"/>
                  </a:cubicBezTo>
                  <a:cubicBezTo>
                    <a:pt x="19705" y="2645"/>
                    <a:pt x="19682" y="2633"/>
                    <a:pt x="19705" y="2633"/>
                  </a:cubicBezTo>
                  <a:cubicBezTo>
                    <a:pt x="19658" y="2597"/>
                    <a:pt x="19622" y="2573"/>
                    <a:pt x="19610" y="2549"/>
                  </a:cubicBezTo>
                  <a:cubicBezTo>
                    <a:pt x="19610" y="2558"/>
                    <a:pt x="19610" y="2566"/>
                    <a:pt x="19606" y="2566"/>
                  </a:cubicBezTo>
                  <a:cubicBezTo>
                    <a:pt x="19604" y="2566"/>
                    <a:pt x="19602" y="2565"/>
                    <a:pt x="19598" y="2561"/>
                  </a:cubicBezTo>
                  <a:lnTo>
                    <a:pt x="19598" y="2561"/>
                  </a:lnTo>
                  <a:lnTo>
                    <a:pt x="19634" y="2597"/>
                  </a:lnTo>
                  <a:cubicBezTo>
                    <a:pt x="19634" y="2597"/>
                    <a:pt x="19634" y="2597"/>
                    <a:pt x="19634" y="2609"/>
                  </a:cubicBezTo>
                  <a:cubicBezTo>
                    <a:pt x="19658" y="2621"/>
                    <a:pt x="19682" y="2621"/>
                    <a:pt x="19693" y="2645"/>
                  </a:cubicBezTo>
                  <a:cubicBezTo>
                    <a:pt x="19696" y="2650"/>
                    <a:pt x="19695" y="2651"/>
                    <a:pt x="19693" y="2651"/>
                  </a:cubicBezTo>
                  <a:cubicBezTo>
                    <a:pt x="19685" y="2651"/>
                    <a:pt x="19658" y="2631"/>
                    <a:pt x="19656" y="2631"/>
                  </a:cubicBezTo>
                  <a:lnTo>
                    <a:pt x="19656" y="2631"/>
                  </a:lnTo>
                  <a:cubicBezTo>
                    <a:pt x="19656" y="2631"/>
                    <a:pt x="19656" y="2631"/>
                    <a:pt x="19658" y="2633"/>
                  </a:cubicBezTo>
                  <a:cubicBezTo>
                    <a:pt x="19670" y="2668"/>
                    <a:pt x="19705" y="2668"/>
                    <a:pt x="19682" y="2680"/>
                  </a:cubicBezTo>
                  <a:cubicBezTo>
                    <a:pt x="19682" y="2680"/>
                    <a:pt x="19675" y="2674"/>
                    <a:pt x="19676" y="2670"/>
                  </a:cubicBezTo>
                  <a:lnTo>
                    <a:pt x="19676" y="2670"/>
                  </a:lnTo>
                  <a:cubicBezTo>
                    <a:pt x="19657" y="2679"/>
                    <a:pt x="19659" y="2691"/>
                    <a:pt x="19646" y="2691"/>
                  </a:cubicBezTo>
                  <a:cubicBezTo>
                    <a:pt x="19639" y="2691"/>
                    <a:pt x="19629" y="2688"/>
                    <a:pt x="19610" y="2680"/>
                  </a:cubicBezTo>
                  <a:cubicBezTo>
                    <a:pt x="19598" y="2669"/>
                    <a:pt x="19587" y="2669"/>
                    <a:pt x="19586" y="2657"/>
                  </a:cubicBezTo>
                  <a:lnTo>
                    <a:pt x="19586" y="2657"/>
                  </a:lnTo>
                  <a:cubicBezTo>
                    <a:pt x="19589" y="2660"/>
                    <a:pt x="19593" y="2663"/>
                    <a:pt x="19598" y="2668"/>
                  </a:cubicBezTo>
                  <a:lnTo>
                    <a:pt x="19586" y="2657"/>
                  </a:lnTo>
                  <a:lnTo>
                    <a:pt x="19586" y="2657"/>
                  </a:lnTo>
                  <a:cubicBezTo>
                    <a:pt x="19586" y="2657"/>
                    <a:pt x="19586" y="2657"/>
                    <a:pt x="19586" y="2657"/>
                  </a:cubicBezTo>
                  <a:lnTo>
                    <a:pt x="19586" y="2657"/>
                  </a:lnTo>
                  <a:cubicBezTo>
                    <a:pt x="19584" y="2655"/>
                    <a:pt x="19582" y="2655"/>
                    <a:pt x="19581" y="2655"/>
                  </a:cubicBezTo>
                  <a:cubicBezTo>
                    <a:pt x="19578" y="2655"/>
                    <a:pt x="19580" y="2664"/>
                    <a:pt x="19571" y="2664"/>
                  </a:cubicBezTo>
                  <a:cubicBezTo>
                    <a:pt x="19570" y="2664"/>
                    <a:pt x="19567" y="2663"/>
                    <a:pt x="19564" y="2662"/>
                  </a:cubicBezTo>
                  <a:lnTo>
                    <a:pt x="19564" y="2662"/>
                  </a:lnTo>
                  <a:cubicBezTo>
                    <a:pt x="19582" y="2672"/>
                    <a:pt x="19572" y="2682"/>
                    <a:pt x="19562" y="2692"/>
                  </a:cubicBezTo>
                  <a:lnTo>
                    <a:pt x="19598" y="2704"/>
                  </a:lnTo>
                  <a:cubicBezTo>
                    <a:pt x="19621" y="2727"/>
                    <a:pt x="19626" y="2734"/>
                    <a:pt x="19621" y="2734"/>
                  </a:cubicBezTo>
                  <a:cubicBezTo>
                    <a:pt x="19611" y="2734"/>
                    <a:pt x="19555" y="2697"/>
                    <a:pt x="19534" y="2697"/>
                  </a:cubicBezTo>
                  <a:cubicBezTo>
                    <a:pt x="19530" y="2697"/>
                    <a:pt x="19527" y="2699"/>
                    <a:pt x="19527" y="2704"/>
                  </a:cubicBezTo>
                  <a:cubicBezTo>
                    <a:pt x="19533" y="2716"/>
                    <a:pt x="19536" y="2716"/>
                    <a:pt x="19539" y="2716"/>
                  </a:cubicBezTo>
                  <a:cubicBezTo>
                    <a:pt x="19542" y="2716"/>
                    <a:pt x="19545" y="2716"/>
                    <a:pt x="19551" y="2728"/>
                  </a:cubicBezTo>
                  <a:cubicBezTo>
                    <a:pt x="19546" y="2728"/>
                    <a:pt x="19539" y="2726"/>
                    <a:pt x="19533" y="2726"/>
                  </a:cubicBezTo>
                  <a:cubicBezTo>
                    <a:pt x="19523" y="2726"/>
                    <a:pt x="19515" y="2730"/>
                    <a:pt x="19515" y="2752"/>
                  </a:cubicBezTo>
                  <a:cubicBezTo>
                    <a:pt x="19503" y="2740"/>
                    <a:pt x="19479" y="2740"/>
                    <a:pt x="19443" y="2728"/>
                  </a:cubicBezTo>
                  <a:cubicBezTo>
                    <a:pt x="19443" y="2752"/>
                    <a:pt x="19408" y="2752"/>
                    <a:pt x="19443" y="2776"/>
                  </a:cubicBezTo>
                  <a:cubicBezTo>
                    <a:pt x="19479" y="2776"/>
                    <a:pt x="19408" y="2740"/>
                    <a:pt x="19467" y="2740"/>
                  </a:cubicBezTo>
                  <a:lnTo>
                    <a:pt x="19503" y="2764"/>
                  </a:lnTo>
                  <a:cubicBezTo>
                    <a:pt x="19491" y="2776"/>
                    <a:pt x="19503" y="2811"/>
                    <a:pt x="19479" y="2811"/>
                  </a:cubicBezTo>
                  <a:cubicBezTo>
                    <a:pt x="19491" y="2811"/>
                    <a:pt x="19503" y="2823"/>
                    <a:pt x="19515" y="2823"/>
                  </a:cubicBezTo>
                  <a:cubicBezTo>
                    <a:pt x="19515" y="2847"/>
                    <a:pt x="19551" y="2883"/>
                    <a:pt x="19527" y="2895"/>
                  </a:cubicBezTo>
                  <a:cubicBezTo>
                    <a:pt x="19491" y="2883"/>
                    <a:pt x="19503" y="2871"/>
                    <a:pt x="19503" y="2859"/>
                  </a:cubicBezTo>
                  <a:cubicBezTo>
                    <a:pt x="19467" y="2859"/>
                    <a:pt x="19491" y="2871"/>
                    <a:pt x="19479" y="2883"/>
                  </a:cubicBezTo>
                  <a:cubicBezTo>
                    <a:pt x="19443" y="2871"/>
                    <a:pt x="19479" y="2871"/>
                    <a:pt x="19455" y="2859"/>
                  </a:cubicBezTo>
                  <a:lnTo>
                    <a:pt x="19455" y="2859"/>
                  </a:lnTo>
                  <a:lnTo>
                    <a:pt x="19455" y="2883"/>
                  </a:lnTo>
                  <a:lnTo>
                    <a:pt x="19443" y="2883"/>
                  </a:lnTo>
                  <a:cubicBezTo>
                    <a:pt x="19491" y="2907"/>
                    <a:pt x="19431" y="2895"/>
                    <a:pt x="19443" y="2919"/>
                  </a:cubicBezTo>
                  <a:cubicBezTo>
                    <a:pt x="19431" y="2954"/>
                    <a:pt x="19491" y="2990"/>
                    <a:pt x="19527" y="3026"/>
                  </a:cubicBezTo>
                  <a:cubicBezTo>
                    <a:pt x="19503" y="3026"/>
                    <a:pt x="19491" y="3026"/>
                    <a:pt x="19479" y="3014"/>
                  </a:cubicBezTo>
                  <a:cubicBezTo>
                    <a:pt x="19515" y="3014"/>
                    <a:pt x="19491" y="3014"/>
                    <a:pt x="19479" y="3002"/>
                  </a:cubicBezTo>
                  <a:cubicBezTo>
                    <a:pt x="19479" y="3005"/>
                    <a:pt x="19474" y="3007"/>
                    <a:pt x="19466" y="3007"/>
                  </a:cubicBezTo>
                  <a:cubicBezTo>
                    <a:pt x="19447" y="3007"/>
                    <a:pt x="19413" y="2998"/>
                    <a:pt x="19396" y="2990"/>
                  </a:cubicBezTo>
                  <a:lnTo>
                    <a:pt x="19396" y="2990"/>
                  </a:lnTo>
                  <a:cubicBezTo>
                    <a:pt x="19402" y="3002"/>
                    <a:pt x="19411" y="3002"/>
                    <a:pt x="19420" y="3002"/>
                  </a:cubicBezTo>
                  <a:cubicBezTo>
                    <a:pt x="19428" y="3002"/>
                    <a:pt x="19437" y="3002"/>
                    <a:pt x="19443" y="3014"/>
                  </a:cubicBezTo>
                  <a:lnTo>
                    <a:pt x="19420" y="3038"/>
                  </a:lnTo>
                  <a:cubicBezTo>
                    <a:pt x="19455" y="3038"/>
                    <a:pt x="19467" y="3038"/>
                    <a:pt x="19479" y="3061"/>
                  </a:cubicBezTo>
                  <a:cubicBezTo>
                    <a:pt x="19479" y="3073"/>
                    <a:pt x="19467" y="3073"/>
                    <a:pt x="19467" y="3085"/>
                  </a:cubicBezTo>
                  <a:cubicBezTo>
                    <a:pt x="19455" y="3085"/>
                    <a:pt x="19420" y="3073"/>
                    <a:pt x="19431" y="3061"/>
                  </a:cubicBezTo>
                  <a:lnTo>
                    <a:pt x="19431" y="3061"/>
                  </a:lnTo>
                  <a:cubicBezTo>
                    <a:pt x="19408" y="3073"/>
                    <a:pt x="19408" y="3073"/>
                    <a:pt x="19431" y="3097"/>
                  </a:cubicBezTo>
                  <a:cubicBezTo>
                    <a:pt x="19435" y="3096"/>
                    <a:pt x="19439" y="3095"/>
                    <a:pt x="19441" y="3095"/>
                  </a:cubicBezTo>
                  <a:cubicBezTo>
                    <a:pt x="19463" y="3095"/>
                    <a:pt x="19449" y="3133"/>
                    <a:pt x="19491" y="3133"/>
                  </a:cubicBezTo>
                  <a:lnTo>
                    <a:pt x="19455" y="3145"/>
                  </a:lnTo>
                  <a:cubicBezTo>
                    <a:pt x="19455" y="3133"/>
                    <a:pt x="19443" y="3133"/>
                    <a:pt x="19455" y="3121"/>
                  </a:cubicBezTo>
                  <a:cubicBezTo>
                    <a:pt x="19449" y="3119"/>
                    <a:pt x="19444" y="3119"/>
                    <a:pt x="19441" y="3119"/>
                  </a:cubicBezTo>
                  <a:cubicBezTo>
                    <a:pt x="19420" y="3119"/>
                    <a:pt x="19455" y="3146"/>
                    <a:pt x="19455" y="3157"/>
                  </a:cubicBezTo>
                  <a:cubicBezTo>
                    <a:pt x="19455" y="3157"/>
                    <a:pt x="19450" y="3162"/>
                    <a:pt x="19439" y="3162"/>
                  </a:cubicBezTo>
                  <a:cubicBezTo>
                    <a:pt x="19434" y="3162"/>
                    <a:pt x="19428" y="3161"/>
                    <a:pt x="19420" y="3157"/>
                  </a:cubicBezTo>
                  <a:lnTo>
                    <a:pt x="19420" y="3157"/>
                  </a:lnTo>
                  <a:cubicBezTo>
                    <a:pt x="19428" y="3165"/>
                    <a:pt x="19424" y="3173"/>
                    <a:pt x="19413" y="3173"/>
                  </a:cubicBezTo>
                  <a:cubicBezTo>
                    <a:pt x="19409" y="3173"/>
                    <a:pt x="19403" y="3172"/>
                    <a:pt x="19396" y="3169"/>
                  </a:cubicBezTo>
                  <a:lnTo>
                    <a:pt x="19396" y="3169"/>
                  </a:lnTo>
                  <a:cubicBezTo>
                    <a:pt x="19408" y="3180"/>
                    <a:pt x="19420" y="3180"/>
                    <a:pt x="19431" y="3192"/>
                  </a:cubicBezTo>
                  <a:lnTo>
                    <a:pt x="19420" y="3216"/>
                  </a:lnTo>
                  <a:cubicBezTo>
                    <a:pt x="19406" y="3210"/>
                    <a:pt x="19382" y="3203"/>
                    <a:pt x="19363" y="3196"/>
                  </a:cubicBezTo>
                  <a:lnTo>
                    <a:pt x="19363" y="3196"/>
                  </a:lnTo>
                  <a:cubicBezTo>
                    <a:pt x="19378" y="3204"/>
                    <a:pt x="19391" y="3214"/>
                    <a:pt x="19384" y="3228"/>
                  </a:cubicBezTo>
                  <a:cubicBezTo>
                    <a:pt x="19366" y="3210"/>
                    <a:pt x="19357" y="3210"/>
                    <a:pt x="19347" y="3210"/>
                  </a:cubicBezTo>
                  <a:cubicBezTo>
                    <a:pt x="19336" y="3210"/>
                    <a:pt x="19324" y="3210"/>
                    <a:pt x="19301" y="3192"/>
                  </a:cubicBezTo>
                  <a:cubicBezTo>
                    <a:pt x="19265" y="3192"/>
                    <a:pt x="19253" y="3216"/>
                    <a:pt x="19265" y="3240"/>
                  </a:cubicBezTo>
                  <a:cubicBezTo>
                    <a:pt x="19274" y="3246"/>
                    <a:pt x="19280" y="3248"/>
                    <a:pt x="19285" y="3248"/>
                  </a:cubicBezTo>
                  <a:cubicBezTo>
                    <a:pt x="19295" y="3248"/>
                    <a:pt x="19297" y="3237"/>
                    <a:pt x="19311" y="3237"/>
                  </a:cubicBezTo>
                  <a:cubicBezTo>
                    <a:pt x="19315" y="3237"/>
                    <a:pt x="19319" y="3238"/>
                    <a:pt x="19324" y="3240"/>
                  </a:cubicBezTo>
                  <a:cubicBezTo>
                    <a:pt x="19324" y="3288"/>
                    <a:pt x="19420" y="3323"/>
                    <a:pt x="19396" y="3347"/>
                  </a:cubicBezTo>
                  <a:lnTo>
                    <a:pt x="19408" y="3335"/>
                  </a:lnTo>
                  <a:cubicBezTo>
                    <a:pt x="19420" y="3359"/>
                    <a:pt x="19420" y="3359"/>
                    <a:pt x="19443" y="3383"/>
                  </a:cubicBezTo>
                  <a:cubicBezTo>
                    <a:pt x="19422" y="3372"/>
                    <a:pt x="19393" y="3366"/>
                    <a:pt x="19368" y="3366"/>
                  </a:cubicBezTo>
                  <a:cubicBezTo>
                    <a:pt x="19338" y="3366"/>
                    <a:pt x="19312" y="3375"/>
                    <a:pt x="19312" y="3395"/>
                  </a:cubicBezTo>
                  <a:cubicBezTo>
                    <a:pt x="19336" y="3395"/>
                    <a:pt x="19360" y="3395"/>
                    <a:pt x="19396" y="3407"/>
                  </a:cubicBezTo>
                  <a:lnTo>
                    <a:pt x="19396" y="3430"/>
                  </a:lnTo>
                  <a:cubicBezTo>
                    <a:pt x="19396" y="3430"/>
                    <a:pt x="19384" y="3419"/>
                    <a:pt x="19384" y="3419"/>
                  </a:cubicBezTo>
                  <a:lnTo>
                    <a:pt x="19384" y="3419"/>
                  </a:lnTo>
                  <a:cubicBezTo>
                    <a:pt x="19396" y="3442"/>
                    <a:pt x="19312" y="3430"/>
                    <a:pt x="19360" y="3454"/>
                  </a:cubicBezTo>
                  <a:lnTo>
                    <a:pt x="19289" y="3442"/>
                  </a:lnTo>
                  <a:lnTo>
                    <a:pt x="19324" y="3454"/>
                  </a:lnTo>
                  <a:cubicBezTo>
                    <a:pt x="19348" y="3454"/>
                    <a:pt x="19348" y="3478"/>
                    <a:pt x="19348" y="3490"/>
                  </a:cubicBezTo>
                  <a:cubicBezTo>
                    <a:pt x="19372" y="3514"/>
                    <a:pt x="19348" y="3514"/>
                    <a:pt x="19324" y="3514"/>
                  </a:cubicBezTo>
                  <a:cubicBezTo>
                    <a:pt x="19336" y="3514"/>
                    <a:pt x="19384" y="3526"/>
                    <a:pt x="19384" y="3538"/>
                  </a:cubicBezTo>
                  <a:cubicBezTo>
                    <a:pt x="19369" y="3533"/>
                    <a:pt x="19359" y="3531"/>
                    <a:pt x="19352" y="3531"/>
                  </a:cubicBezTo>
                  <a:cubicBezTo>
                    <a:pt x="19328" y="3531"/>
                    <a:pt x="19337" y="3551"/>
                    <a:pt x="19322" y="3551"/>
                  </a:cubicBezTo>
                  <a:cubicBezTo>
                    <a:pt x="19320" y="3551"/>
                    <a:pt x="19316" y="3551"/>
                    <a:pt x="19312" y="3550"/>
                  </a:cubicBezTo>
                  <a:cubicBezTo>
                    <a:pt x="19312" y="3561"/>
                    <a:pt x="19289" y="3561"/>
                    <a:pt x="19312" y="3573"/>
                  </a:cubicBezTo>
                  <a:lnTo>
                    <a:pt x="19265" y="3561"/>
                  </a:lnTo>
                  <a:lnTo>
                    <a:pt x="19265" y="3561"/>
                  </a:lnTo>
                  <a:cubicBezTo>
                    <a:pt x="19336" y="3585"/>
                    <a:pt x="19324" y="3597"/>
                    <a:pt x="19336" y="3621"/>
                  </a:cubicBezTo>
                  <a:cubicBezTo>
                    <a:pt x="19317" y="3616"/>
                    <a:pt x="19305" y="3614"/>
                    <a:pt x="19298" y="3614"/>
                  </a:cubicBezTo>
                  <a:cubicBezTo>
                    <a:pt x="19276" y="3614"/>
                    <a:pt x="19307" y="3635"/>
                    <a:pt x="19275" y="3635"/>
                  </a:cubicBezTo>
                  <a:cubicBezTo>
                    <a:pt x="19270" y="3635"/>
                    <a:pt x="19262" y="3634"/>
                    <a:pt x="19253" y="3633"/>
                  </a:cubicBezTo>
                  <a:lnTo>
                    <a:pt x="19253" y="3633"/>
                  </a:lnTo>
                  <a:cubicBezTo>
                    <a:pt x="19312" y="3645"/>
                    <a:pt x="19265" y="3669"/>
                    <a:pt x="19312" y="3681"/>
                  </a:cubicBezTo>
                  <a:cubicBezTo>
                    <a:pt x="19312" y="3684"/>
                    <a:pt x="19307" y="3686"/>
                    <a:pt x="19299" y="3686"/>
                  </a:cubicBezTo>
                  <a:cubicBezTo>
                    <a:pt x="19283" y="3686"/>
                    <a:pt x="19257" y="3681"/>
                    <a:pt x="19241" y="3681"/>
                  </a:cubicBezTo>
                  <a:lnTo>
                    <a:pt x="19265" y="3692"/>
                  </a:lnTo>
                  <a:cubicBezTo>
                    <a:pt x="19229" y="3692"/>
                    <a:pt x="19217" y="3716"/>
                    <a:pt x="19193" y="3728"/>
                  </a:cubicBezTo>
                  <a:lnTo>
                    <a:pt x="19241" y="3752"/>
                  </a:lnTo>
                  <a:lnTo>
                    <a:pt x="19217" y="3752"/>
                  </a:lnTo>
                  <a:cubicBezTo>
                    <a:pt x="19227" y="3752"/>
                    <a:pt x="19236" y="3767"/>
                    <a:pt x="19252" y="3767"/>
                  </a:cubicBezTo>
                  <a:cubicBezTo>
                    <a:pt x="19256" y="3767"/>
                    <a:pt x="19260" y="3766"/>
                    <a:pt x="19265" y="3764"/>
                  </a:cubicBezTo>
                  <a:lnTo>
                    <a:pt x="19265" y="3764"/>
                  </a:lnTo>
                  <a:lnTo>
                    <a:pt x="19253" y="3776"/>
                  </a:lnTo>
                  <a:cubicBezTo>
                    <a:pt x="19312" y="3788"/>
                    <a:pt x="19265" y="3788"/>
                    <a:pt x="19289" y="3811"/>
                  </a:cubicBezTo>
                  <a:cubicBezTo>
                    <a:pt x="19277" y="3811"/>
                    <a:pt x="19265" y="3811"/>
                    <a:pt x="19265" y="3800"/>
                  </a:cubicBezTo>
                  <a:cubicBezTo>
                    <a:pt x="19261" y="3804"/>
                    <a:pt x="19256" y="3805"/>
                    <a:pt x="19249" y="3805"/>
                  </a:cubicBezTo>
                  <a:cubicBezTo>
                    <a:pt x="19237" y="3805"/>
                    <a:pt x="19221" y="3800"/>
                    <a:pt x="19205" y="3800"/>
                  </a:cubicBezTo>
                  <a:cubicBezTo>
                    <a:pt x="19226" y="3800"/>
                    <a:pt x="19295" y="3837"/>
                    <a:pt x="19326" y="3837"/>
                  </a:cubicBezTo>
                  <a:cubicBezTo>
                    <a:pt x="19330" y="3837"/>
                    <a:pt x="19334" y="3837"/>
                    <a:pt x="19336" y="3835"/>
                  </a:cubicBezTo>
                  <a:cubicBezTo>
                    <a:pt x="19360" y="3835"/>
                    <a:pt x="19372" y="3859"/>
                    <a:pt x="19360" y="3859"/>
                  </a:cubicBezTo>
                  <a:lnTo>
                    <a:pt x="19312" y="3859"/>
                  </a:lnTo>
                  <a:lnTo>
                    <a:pt x="19360" y="3871"/>
                  </a:lnTo>
                  <a:cubicBezTo>
                    <a:pt x="19372" y="3883"/>
                    <a:pt x="19336" y="3883"/>
                    <a:pt x="19324" y="3895"/>
                  </a:cubicBezTo>
                  <a:cubicBezTo>
                    <a:pt x="19324" y="3887"/>
                    <a:pt x="19280" y="3867"/>
                    <a:pt x="19252" y="3867"/>
                  </a:cubicBezTo>
                  <a:cubicBezTo>
                    <a:pt x="19239" y="3867"/>
                    <a:pt x="19229" y="3872"/>
                    <a:pt x="19229" y="3883"/>
                  </a:cubicBezTo>
                  <a:cubicBezTo>
                    <a:pt x="19229" y="3859"/>
                    <a:pt x="19193" y="3847"/>
                    <a:pt x="19181" y="3847"/>
                  </a:cubicBezTo>
                  <a:cubicBezTo>
                    <a:pt x="19181" y="3847"/>
                    <a:pt x="19181" y="3847"/>
                    <a:pt x="19158" y="3835"/>
                  </a:cubicBezTo>
                  <a:lnTo>
                    <a:pt x="19158" y="3835"/>
                  </a:lnTo>
                  <a:cubicBezTo>
                    <a:pt x="19170" y="3859"/>
                    <a:pt x="19193" y="3847"/>
                    <a:pt x="19193" y="3871"/>
                  </a:cubicBezTo>
                  <a:cubicBezTo>
                    <a:pt x="19193" y="3882"/>
                    <a:pt x="19231" y="3902"/>
                    <a:pt x="19223" y="3906"/>
                  </a:cubicBezTo>
                  <a:lnTo>
                    <a:pt x="19223" y="3906"/>
                  </a:lnTo>
                  <a:cubicBezTo>
                    <a:pt x="19227" y="3905"/>
                    <a:pt x="19231" y="3905"/>
                    <a:pt x="19235" y="3905"/>
                  </a:cubicBezTo>
                  <a:cubicBezTo>
                    <a:pt x="19280" y="3905"/>
                    <a:pt x="19272" y="3944"/>
                    <a:pt x="19301" y="3944"/>
                  </a:cubicBezTo>
                  <a:cubicBezTo>
                    <a:pt x="19304" y="3944"/>
                    <a:pt x="19308" y="3944"/>
                    <a:pt x="19312" y="3942"/>
                  </a:cubicBezTo>
                  <a:cubicBezTo>
                    <a:pt x="19321" y="3951"/>
                    <a:pt x="19323" y="3959"/>
                    <a:pt x="19316" y="3959"/>
                  </a:cubicBezTo>
                  <a:cubicBezTo>
                    <a:pt x="19312" y="3959"/>
                    <a:pt x="19307" y="3958"/>
                    <a:pt x="19301" y="3954"/>
                  </a:cubicBezTo>
                  <a:cubicBezTo>
                    <a:pt x="19293" y="3950"/>
                    <a:pt x="19285" y="3949"/>
                    <a:pt x="19277" y="3949"/>
                  </a:cubicBezTo>
                  <a:cubicBezTo>
                    <a:pt x="19262" y="3949"/>
                    <a:pt x="19249" y="3954"/>
                    <a:pt x="19241" y="3954"/>
                  </a:cubicBezTo>
                  <a:lnTo>
                    <a:pt x="19265" y="3954"/>
                  </a:lnTo>
                  <a:cubicBezTo>
                    <a:pt x="19265" y="3966"/>
                    <a:pt x="19241" y="3978"/>
                    <a:pt x="19217" y="3978"/>
                  </a:cubicBezTo>
                  <a:lnTo>
                    <a:pt x="19217" y="3966"/>
                  </a:lnTo>
                  <a:lnTo>
                    <a:pt x="19193" y="3978"/>
                  </a:lnTo>
                  <a:cubicBezTo>
                    <a:pt x="19205" y="3984"/>
                    <a:pt x="19214" y="3984"/>
                    <a:pt x="19222" y="3984"/>
                  </a:cubicBezTo>
                  <a:cubicBezTo>
                    <a:pt x="19229" y="3984"/>
                    <a:pt x="19235" y="3984"/>
                    <a:pt x="19241" y="3990"/>
                  </a:cubicBezTo>
                  <a:cubicBezTo>
                    <a:pt x="19229" y="3990"/>
                    <a:pt x="19241" y="4002"/>
                    <a:pt x="19229" y="4002"/>
                  </a:cubicBezTo>
                  <a:cubicBezTo>
                    <a:pt x="19193" y="3990"/>
                    <a:pt x="19146" y="3990"/>
                    <a:pt x="19146" y="3978"/>
                  </a:cubicBezTo>
                  <a:lnTo>
                    <a:pt x="19146" y="3978"/>
                  </a:lnTo>
                  <a:cubicBezTo>
                    <a:pt x="19146" y="3988"/>
                    <a:pt x="19146" y="4016"/>
                    <a:pt x="19176" y="4016"/>
                  </a:cubicBezTo>
                  <a:cubicBezTo>
                    <a:pt x="19181" y="4016"/>
                    <a:pt x="19187" y="4016"/>
                    <a:pt x="19193" y="4014"/>
                  </a:cubicBezTo>
                  <a:lnTo>
                    <a:pt x="19193" y="4014"/>
                  </a:lnTo>
                  <a:lnTo>
                    <a:pt x="19181" y="4026"/>
                  </a:lnTo>
                  <a:cubicBezTo>
                    <a:pt x="19197" y="4026"/>
                    <a:pt x="19224" y="4015"/>
                    <a:pt x="19240" y="4015"/>
                  </a:cubicBezTo>
                  <a:cubicBezTo>
                    <a:pt x="19248" y="4015"/>
                    <a:pt x="19253" y="4018"/>
                    <a:pt x="19253" y="4026"/>
                  </a:cubicBezTo>
                  <a:lnTo>
                    <a:pt x="19241" y="4026"/>
                  </a:lnTo>
                  <a:lnTo>
                    <a:pt x="19277" y="4050"/>
                  </a:lnTo>
                  <a:lnTo>
                    <a:pt x="19253" y="4050"/>
                  </a:lnTo>
                  <a:cubicBezTo>
                    <a:pt x="19265" y="4050"/>
                    <a:pt x="19265" y="4062"/>
                    <a:pt x="19265" y="4062"/>
                  </a:cubicBezTo>
                  <a:cubicBezTo>
                    <a:pt x="19257" y="4062"/>
                    <a:pt x="19254" y="4067"/>
                    <a:pt x="19246" y="4067"/>
                  </a:cubicBezTo>
                  <a:cubicBezTo>
                    <a:pt x="19242" y="4067"/>
                    <a:pt x="19237" y="4065"/>
                    <a:pt x="19229" y="4062"/>
                  </a:cubicBezTo>
                  <a:lnTo>
                    <a:pt x="19229" y="4062"/>
                  </a:lnTo>
                  <a:cubicBezTo>
                    <a:pt x="19229" y="4085"/>
                    <a:pt x="19253" y="4085"/>
                    <a:pt x="19265" y="4085"/>
                  </a:cubicBezTo>
                  <a:cubicBezTo>
                    <a:pt x="19265" y="4097"/>
                    <a:pt x="19253" y="4097"/>
                    <a:pt x="19229" y="4097"/>
                  </a:cubicBezTo>
                  <a:cubicBezTo>
                    <a:pt x="19229" y="4109"/>
                    <a:pt x="19229" y="4133"/>
                    <a:pt x="19205" y="4145"/>
                  </a:cubicBezTo>
                  <a:cubicBezTo>
                    <a:pt x="19208" y="4147"/>
                    <a:pt x="19210" y="4148"/>
                    <a:pt x="19212" y="4148"/>
                  </a:cubicBezTo>
                  <a:cubicBezTo>
                    <a:pt x="19216" y="4148"/>
                    <a:pt x="19220" y="4141"/>
                    <a:pt x="19229" y="4141"/>
                  </a:cubicBezTo>
                  <a:cubicBezTo>
                    <a:pt x="19232" y="4141"/>
                    <a:pt x="19236" y="4142"/>
                    <a:pt x="19241" y="4145"/>
                  </a:cubicBezTo>
                  <a:cubicBezTo>
                    <a:pt x="19158" y="4157"/>
                    <a:pt x="19205" y="4204"/>
                    <a:pt x="19217" y="4240"/>
                  </a:cubicBezTo>
                  <a:cubicBezTo>
                    <a:pt x="19289" y="4240"/>
                    <a:pt x="19229" y="4252"/>
                    <a:pt x="19289" y="4252"/>
                  </a:cubicBezTo>
                  <a:cubicBezTo>
                    <a:pt x="19273" y="4252"/>
                    <a:pt x="19252" y="4268"/>
                    <a:pt x="19236" y="4268"/>
                  </a:cubicBezTo>
                  <a:cubicBezTo>
                    <a:pt x="19228" y="4268"/>
                    <a:pt x="19221" y="4264"/>
                    <a:pt x="19217" y="4252"/>
                  </a:cubicBezTo>
                  <a:lnTo>
                    <a:pt x="19217" y="4276"/>
                  </a:lnTo>
                  <a:cubicBezTo>
                    <a:pt x="19187" y="4276"/>
                    <a:pt x="19191" y="4250"/>
                    <a:pt x="19155" y="4250"/>
                  </a:cubicBezTo>
                  <a:cubicBezTo>
                    <a:pt x="19149" y="4250"/>
                    <a:pt x="19142" y="4250"/>
                    <a:pt x="19134" y="4252"/>
                  </a:cubicBezTo>
                  <a:cubicBezTo>
                    <a:pt x="19134" y="4276"/>
                    <a:pt x="19217" y="4288"/>
                    <a:pt x="19193" y="4312"/>
                  </a:cubicBezTo>
                  <a:cubicBezTo>
                    <a:pt x="19181" y="4309"/>
                    <a:pt x="19175" y="4308"/>
                    <a:pt x="19171" y="4308"/>
                  </a:cubicBezTo>
                  <a:cubicBezTo>
                    <a:pt x="19157" y="4308"/>
                    <a:pt x="19193" y="4323"/>
                    <a:pt x="19146" y="4323"/>
                  </a:cubicBezTo>
                  <a:cubicBezTo>
                    <a:pt x="19134" y="4312"/>
                    <a:pt x="19134" y="4312"/>
                    <a:pt x="19134" y="4300"/>
                  </a:cubicBezTo>
                  <a:lnTo>
                    <a:pt x="19122" y="4312"/>
                  </a:lnTo>
                  <a:cubicBezTo>
                    <a:pt x="19110" y="4347"/>
                    <a:pt x="19181" y="4323"/>
                    <a:pt x="19217" y="4347"/>
                  </a:cubicBezTo>
                  <a:cubicBezTo>
                    <a:pt x="19217" y="4355"/>
                    <a:pt x="19213" y="4359"/>
                    <a:pt x="19206" y="4361"/>
                  </a:cubicBezTo>
                  <a:lnTo>
                    <a:pt x="19206" y="4361"/>
                  </a:lnTo>
                  <a:cubicBezTo>
                    <a:pt x="19214" y="4360"/>
                    <a:pt x="19222" y="4359"/>
                    <a:pt x="19229" y="4359"/>
                  </a:cubicBezTo>
                  <a:cubicBezTo>
                    <a:pt x="19170" y="4371"/>
                    <a:pt x="19217" y="4395"/>
                    <a:pt x="19241" y="4407"/>
                  </a:cubicBezTo>
                  <a:cubicBezTo>
                    <a:pt x="19301" y="4371"/>
                    <a:pt x="19241" y="4383"/>
                    <a:pt x="19312" y="4347"/>
                  </a:cubicBezTo>
                  <a:cubicBezTo>
                    <a:pt x="19301" y="4347"/>
                    <a:pt x="19241" y="4347"/>
                    <a:pt x="19265" y="4323"/>
                  </a:cubicBezTo>
                  <a:lnTo>
                    <a:pt x="19265" y="4323"/>
                  </a:lnTo>
                  <a:cubicBezTo>
                    <a:pt x="19273" y="4331"/>
                    <a:pt x="19279" y="4334"/>
                    <a:pt x="19285" y="4334"/>
                  </a:cubicBezTo>
                  <a:cubicBezTo>
                    <a:pt x="19295" y="4334"/>
                    <a:pt x="19301" y="4323"/>
                    <a:pt x="19301" y="4323"/>
                  </a:cubicBezTo>
                  <a:cubicBezTo>
                    <a:pt x="19277" y="4323"/>
                    <a:pt x="19289" y="4312"/>
                    <a:pt x="19277" y="4312"/>
                  </a:cubicBezTo>
                  <a:cubicBezTo>
                    <a:pt x="19282" y="4309"/>
                    <a:pt x="19289" y="4308"/>
                    <a:pt x="19296" y="4308"/>
                  </a:cubicBezTo>
                  <a:cubicBezTo>
                    <a:pt x="19309" y="4308"/>
                    <a:pt x="19323" y="4311"/>
                    <a:pt x="19335" y="4311"/>
                  </a:cubicBezTo>
                  <a:cubicBezTo>
                    <a:pt x="19346" y="4311"/>
                    <a:pt x="19356" y="4308"/>
                    <a:pt x="19360" y="4300"/>
                  </a:cubicBezTo>
                  <a:lnTo>
                    <a:pt x="19289" y="4300"/>
                  </a:lnTo>
                  <a:cubicBezTo>
                    <a:pt x="19295" y="4294"/>
                    <a:pt x="19309" y="4294"/>
                    <a:pt x="19320" y="4294"/>
                  </a:cubicBezTo>
                  <a:cubicBezTo>
                    <a:pt x="19330" y="4294"/>
                    <a:pt x="19336" y="4294"/>
                    <a:pt x="19324" y="4288"/>
                  </a:cubicBezTo>
                  <a:lnTo>
                    <a:pt x="19324" y="4288"/>
                  </a:lnTo>
                  <a:cubicBezTo>
                    <a:pt x="19360" y="4300"/>
                    <a:pt x="19384" y="4288"/>
                    <a:pt x="19396" y="4312"/>
                  </a:cubicBezTo>
                  <a:cubicBezTo>
                    <a:pt x="19446" y="4292"/>
                    <a:pt x="19387" y="4272"/>
                    <a:pt x="19353" y="4252"/>
                  </a:cubicBezTo>
                  <a:lnTo>
                    <a:pt x="19353" y="4252"/>
                  </a:lnTo>
                  <a:cubicBezTo>
                    <a:pt x="19355" y="4252"/>
                    <a:pt x="19357" y="4252"/>
                    <a:pt x="19360" y="4252"/>
                  </a:cubicBezTo>
                  <a:cubicBezTo>
                    <a:pt x="19336" y="4240"/>
                    <a:pt x="19336" y="4240"/>
                    <a:pt x="19336" y="4228"/>
                  </a:cubicBezTo>
                  <a:cubicBezTo>
                    <a:pt x="19341" y="4226"/>
                    <a:pt x="19345" y="4225"/>
                    <a:pt x="19349" y="4225"/>
                  </a:cubicBezTo>
                  <a:cubicBezTo>
                    <a:pt x="19365" y="4225"/>
                    <a:pt x="19374" y="4240"/>
                    <a:pt x="19384" y="4240"/>
                  </a:cubicBezTo>
                  <a:lnTo>
                    <a:pt x="19384" y="4216"/>
                  </a:lnTo>
                  <a:lnTo>
                    <a:pt x="19396" y="4216"/>
                  </a:lnTo>
                  <a:cubicBezTo>
                    <a:pt x="19384" y="4216"/>
                    <a:pt x="19384" y="4204"/>
                    <a:pt x="19396" y="4204"/>
                  </a:cubicBezTo>
                  <a:cubicBezTo>
                    <a:pt x="19409" y="4211"/>
                    <a:pt x="19422" y="4214"/>
                    <a:pt x="19434" y="4217"/>
                  </a:cubicBezTo>
                  <a:lnTo>
                    <a:pt x="19434" y="4217"/>
                  </a:lnTo>
                  <a:lnTo>
                    <a:pt x="19408" y="4204"/>
                  </a:lnTo>
                  <a:cubicBezTo>
                    <a:pt x="19424" y="4204"/>
                    <a:pt x="19439" y="4199"/>
                    <a:pt x="19452" y="4199"/>
                  </a:cubicBezTo>
                  <a:cubicBezTo>
                    <a:pt x="19458" y="4199"/>
                    <a:pt x="19463" y="4200"/>
                    <a:pt x="19467" y="4204"/>
                  </a:cubicBezTo>
                  <a:lnTo>
                    <a:pt x="19455" y="4169"/>
                  </a:lnTo>
                  <a:lnTo>
                    <a:pt x="19479" y="4169"/>
                  </a:lnTo>
                  <a:cubicBezTo>
                    <a:pt x="19490" y="4169"/>
                    <a:pt x="19425" y="4131"/>
                    <a:pt x="19477" y="4131"/>
                  </a:cubicBezTo>
                  <a:cubicBezTo>
                    <a:pt x="19484" y="4131"/>
                    <a:pt x="19492" y="4132"/>
                    <a:pt x="19503" y="4133"/>
                  </a:cubicBezTo>
                  <a:cubicBezTo>
                    <a:pt x="19455" y="4109"/>
                    <a:pt x="19479" y="4097"/>
                    <a:pt x="19455" y="4062"/>
                  </a:cubicBezTo>
                  <a:lnTo>
                    <a:pt x="19455" y="4062"/>
                  </a:lnTo>
                  <a:cubicBezTo>
                    <a:pt x="19469" y="4072"/>
                    <a:pt x="19480" y="4075"/>
                    <a:pt x="19489" y="4075"/>
                  </a:cubicBezTo>
                  <a:cubicBezTo>
                    <a:pt x="19504" y="4075"/>
                    <a:pt x="19514" y="4066"/>
                    <a:pt x="19524" y="4066"/>
                  </a:cubicBezTo>
                  <a:cubicBezTo>
                    <a:pt x="19529" y="4066"/>
                    <a:pt x="19533" y="4068"/>
                    <a:pt x="19539" y="4073"/>
                  </a:cubicBezTo>
                  <a:cubicBezTo>
                    <a:pt x="19562" y="4062"/>
                    <a:pt x="19503" y="4050"/>
                    <a:pt x="19503" y="4038"/>
                  </a:cubicBezTo>
                  <a:cubicBezTo>
                    <a:pt x="19527" y="4038"/>
                    <a:pt x="19574" y="4050"/>
                    <a:pt x="19586" y="4062"/>
                  </a:cubicBezTo>
                  <a:lnTo>
                    <a:pt x="19574" y="4050"/>
                  </a:lnTo>
                  <a:lnTo>
                    <a:pt x="19551" y="4026"/>
                  </a:lnTo>
                  <a:cubicBezTo>
                    <a:pt x="19566" y="4026"/>
                    <a:pt x="19582" y="4031"/>
                    <a:pt x="19595" y="4031"/>
                  </a:cubicBezTo>
                  <a:cubicBezTo>
                    <a:pt x="19601" y="4031"/>
                    <a:pt x="19606" y="4030"/>
                    <a:pt x="19610" y="4026"/>
                  </a:cubicBezTo>
                  <a:lnTo>
                    <a:pt x="19562" y="4014"/>
                  </a:lnTo>
                  <a:lnTo>
                    <a:pt x="19586" y="4014"/>
                  </a:lnTo>
                  <a:cubicBezTo>
                    <a:pt x="19574" y="4014"/>
                    <a:pt x="19562" y="4002"/>
                    <a:pt x="19562" y="3990"/>
                  </a:cubicBezTo>
                  <a:lnTo>
                    <a:pt x="19574" y="3990"/>
                  </a:lnTo>
                  <a:lnTo>
                    <a:pt x="19562" y="3978"/>
                  </a:lnTo>
                  <a:lnTo>
                    <a:pt x="19562" y="3978"/>
                  </a:lnTo>
                  <a:cubicBezTo>
                    <a:pt x="19570" y="3982"/>
                    <a:pt x="19574" y="3983"/>
                    <a:pt x="19577" y="3983"/>
                  </a:cubicBezTo>
                  <a:cubicBezTo>
                    <a:pt x="19584" y="3983"/>
                    <a:pt x="19586" y="3978"/>
                    <a:pt x="19610" y="3978"/>
                  </a:cubicBezTo>
                  <a:cubicBezTo>
                    <a:pt x="19610" y="3978"/>
                    <a:pt x="19610" y="3978"/>
                    <a:pt x="19598" y="3954"/>
                  </a:cubicBezTo>
                  <a:lnTo>
                    <a:pt x="19574" y="3954"/>
                  </a:lnTo>
                  <a:cubicBezTo>
                    <a:pt x="19568" y="3948"/>
                    <a:pt x="19568" y="3946"/>
                    <a:pt x="19573" y="3946"/>
                  </a:cubicBezTo>
                  <a:cubicBezTo>
                    <a:pt x="19580" y="3946"/>
                    <a:pt x="19597" y="3951"/>
                    <a:pt x="19609" y="3951"/>
                  </a:cubicBezTo>
                  <a:cubicBezTo>
                    <a:pt x="19617" y="3951"/>
                    <a:pt x="19622" y="3949"/>
                    <a:pt x="19622" y="3942"/>
                  </a:cubicBezTo>
                  <a:lnTo>
                    <a:pt x="19586" y="3942"/>
                  </a:lnTo>
                  <a:cubicBezTo>
                    <a:pt x="19646" y="3931"/>
                    <a:pt x="19562" y="3895"/>
                    <a:pt x="19598" y="3883"/>
                  </a:cubicBezTo>
                  <a:lnTo>
                    <a:pt x="19598" y="3883"/>
                  </a:lnTo>
                  <a:cubicBezTo>
                    <a:pt x="19607" y="3891"/>
                    <a:pt x="19627" y="3894"/>
                    <a:pt x="19634" y="3895"/>
                  </a:cubicBezTo>
                  <a:lnTo>
                    <a:pt x="19634" y="3895"/>
                  </a:lnTo>
                  <a:cubicBezTo>
                    <a:pt x="19634" y="3871"/>
                    <a:pt x="19646" y="3847"/>
                    <a:pt x="19610" y="3823"/>
                  </a:cubicBezTo>
                  <a:lnTo>
                    <a:pt x="19610" y="3823"/>
                  </a:lnTo>
                  <a:cubicBezTo>
                    <a:pt x="19634" y="3829"/>
                    <a:pt x="19649" y="3832"/>
                    <a:pt x="19661" y="3832"/>
                  </a:cubicBezTo>
                  <a:cubicBezTo>
                    <a:pt x="19673" y="3832"/>
                    <a:pt x="19682" y="3829"/>
                    <a:pt x="19693" y="3823"/>
                  </a:cubicBezTo>
                  <a:cubicBezTo>
                    <a:pt x="19693" y="3811"/>
                    <a:pt x="19693" y="3811"/>
                    <a:pt x="19670" y="3800"/>
                  </a:cubicBezTo>
                  <a:cubicBezTo>
                    <a:pt x="19679" y="3790"/>
                    <a:pt x="19673" y="3773"/>
                    <a:pt x="19690" y="3773"/>
                  </a:cubicBezTo>
                  <a:cubicBezTo>
                    <a:pt x="19693" y="3773"/>
                    <a:pt x="19698" y="3773"/>
                    <a:pt x="19705" y="3776"/>
                  </a:cubicBezTo>
                  <a:cubicBezTo>
                    <a:pt x="19670" y="3764"/>
                    <a:pt x="19705" y="3764"/>
                    <a:pt x="19682" y="3752"/>
                  </a:cubicBezTo>
                  <a:lnTo>
                    <a:pt x="19705" y="3752"/>
                  </a:lnTo>
                  <a:lnTo>
                    <a:pt x="19670" y="3740"/>
                  </a:lnTo>
                  <a:cubicBezTo>
                    <a:pt x="19753" y="3740"/>
                    <a:pt x="19634" y="3704"/>
                    <a:pt x="19705" y="3692"/>
                  </a:cubicBezTo>
                  <a:cubicBezTo>
                    <a:pt x="19717" y="3692"/>
                    <a:pt x="19729" y="3692"/>
                    <a:pt x="19741" y="3704"/>
                  </a:cubicBezTo>
                  <a:lnTo>
                    <a:pt x="19765" y="3669"/>
                  </a:lnTo>
                  <a:lnTo>
                    <a:pt x="19741" y="3669"/>
                  </a:lnTo>
                  <a:cubicBezTo>
                    <a:pt x="19729" y="3657"/>
                    <a:pt x="19705" y="3645"/>
                    <a:pt x="19729" y="3633"/>
                  </a:cubicBezTo>
                  <a:lnTo>
                    <a:pt x="19729" y="3633"/>
                  </a:lnTo>
                  <a:cubicBezTo>
                    <a:pt x="19739" y="3643"/>
                    <a:pt x="19744" y="3646"/>
                    <a:pt x="19746" y="3646"/>
                  </a:cubicBezTo>
                  <a:cubicBezTo>
                    <a:pt x="19750" y="3646"/>
                    <a:pt x="19742" y="3631"/>
                    <a:pt x="19755" y="3631"/>
                  </a:cubicBezTo>
                  <a:cubicBezTo>
                    <a:pt x="19758" y="3631"/>
                    <a:pt x="19761" y="3632"/>
                    <a:pt x="19765" y="3633"/>
                  </a:cubicBezTo>
                  <a:lnTo>
                    <a:pt x="19777" y="3645"/>
                  </a:lnTo>
                  <a:cubicBezTo>
                    <a:pt x="19777" y="3633"/>
                    <a:pt x="19777" y="3633"/>
                    <a:pt x="19753" y="3621"/>
                  </a:cubicBezTo>
                  <a:cubicBezTo>
                    <a:pt x="19750" y="3618"/>
                    <a:pt x="19752" y="3617"/>
                    <a:pt x="19755" y="3617"/>
                  </a:cubicBezTo>
                  <a:cubicBezTo>
                    <a:pt x="19757" y="3617"/>
                    <a:pt x="19759" y="3618"/>
                    <a:pt x="19761" y="3618"/>
                  </a:cubicBezTo>
                  <a:lnTo>
                    <a:pt x="19761" y="3618"/>
                  </a:lnTo>
                  <a:cubicBezTo>
                    <a:pt x="19744" y="3611"/>
                    <a:pt x="19732" y="3597"/>
                    <a:pt x="19741" y="3597"/>
                  </a:cubicBezTo>
                  <a:lnTo>
                    <a:pt x="19765" y="3597"/>
                  </a:lnTo>
                  <a:cubicBezTo>
                    <a:pt x="19753" y="3585"/>
                    <a:pt x="19777" y="3573"/>
                    <a:pt x="19765" y="3561"/>
                  </a:cubicBezTo>
                  <a:cubicBezTo>
                    <a:pt x="19777" y="3561"/>
                    <a:pt x="19801" y="3573"/>
                    <a:pt x="19801" y="3573"/>
                  </a:cubicBezTo>
                  <a:cubicBezTo>
                    <a:pt x="19789" y="3538"/>
                    <a:pt x="19812" y="3561"/>
                    <a:pt x="19801" y="3526"/>
                  </a:cubicBezTo>
                  <a:lnTo>
                    <a:pt x="19836" y="3526"/>
                  </a:lnTo>
                  <a:lnTo>
                    <a:pt x="19812" y="3514"/>
                  </a:lnTo>
                  <a:cubicBezTo>
                    <a:pt x="19812" y="3514"/>
                    <a:pt x="19801" y="3502"/>
                    <a:pt x="19812" y="3490"/>
                  </a:cubicBezTo>
                  <a:lnTo>
                    <a:pt x="19836" y="3502"/>
                  </a:lnTo>
                  <a:cubicBezTo>
                    <a:pt x="19836" y="3478"/>
                    <a:pt x="19896" y="3502"/>
                    <a:pt x="19860" y="3466"/>
                  </a:cubicBezTo>
                  <a:cubicBezTo>
                    <a:pt x="19866" y="3466"/>
                    <a:pt x="19871" y="3466"/>
                    <a:pt x="19875" y="3467"/>
                  </a:cubicBezTo>
                  <a:lnTo>
                    <a:pt x="19875" y="3467"/>
                  </a:lnTo>
                  <a:cubicBezTo>
                    <a:pt x="19869" y="3452"/>
                    <a:pt x="19916" y="3468"/>
                    <a:pt x="19902" y="3441"/>
                  </a:cubicBezTo>
                  <a:lnTo>
                    <a:pt x="19902" y="3441"/>
                  </a:lnTo>
                  <a:cubicBezTo>
                    <a:pt x="19907" y="3442"/>
                    <a:pt x="19913" y="3442"/>
                    <a:pt x="19920" y="3442"/>
                  </a:cubicBezTo>
                  <a:lnTo>
                    <a:pt x="19908" y="3430"/>
                  </a:lnTo>
                  <a:lnTo>
                    <a:pt x="19908" y="3430"/>
                  </a:lnTo>
                  <a:lnTo>
                    <a:pt x="19943" y="3442"/>
                  </a:lnTo>
                  <a:lnTo>
                    <a:pt x="19896" y="3419"/>
                  </a:lnTo>
                  <a:lnTo>
                    <a:pt x="19932" y="3430"/>
                  </a:lnTo>
                  <a:lnTo>
                    <a:pt x="19920" y="3419"/>
                  </a:lnTo>
                  <a:lnTo>
                    <a:pt x="19920" y="3419"/>
                  </a:lnTo>
                  <a:cubicBezTo>
                    <a:pt x="19930" y="3420"/>
                    <a:pt x="19938" y="3421"/>
                    <a:pt x="19944" y="3421"/>
                  </a:cubicBezTo>
                  <a:cubicBezTo>
                    <a:pt x="19973" y="3421"/>
                    <a:pt x="19958" y="3404"/>
                    <a:pt x="19976" y="3404"/>
                  </a:cubicBezTo>
                  <a:cubicBezTo>
                    <a:pt x="19979" y="3404"/>
                    <a:pt x="19984" y="3405"/>
                    <a:pt x="19991" y="3407"/>
                  </a:cubicBezTo>
                  <a:lnTo>
                    <a:pt x="19955" y="3395"/>
                  </a:lnTo>
                  <a:cubicBezTo>
                    <a:pt x="19872" y="3323"/>
                    <a:pt x="20027" y="3335"/>
                    <a:pt x="20003" y="3276"/>
                  </a:cubicBezTo>
                  <a:lnTo>
                    <a:pt x="20003" y="3276"/>
                  </a:lnTo>
                  <a:lnTo>
                    <a:pt x="20039" y="3300"/>
                  </a:lnTo>
                  <a:lnTo>
                    <a:pt x="20039" y="3300"/>
                  </a:lnTo>
                  <a:lnTo>
                    <a:pt x="20003" y="3264"/>
                  </a:lnTo>
                  <a:cubicBezTo>
                    <a:pt x="20039" y="3264"/>
                    <a:pt x="20039" y="3276"/>
                    <a:pt x="20051" y="3288"/>
                  </a:cubicBezTo>
                  <a:cubicBezTo>
                    <a:pt x="20039" y="3264"/>
                    <a:pt x="20003" y="3252"/>
                    <a:pt x="20003" y="3228"/>
                  </a:cubicBezTo>
                  <a:cubicBezTo>
                    <a:pt x="20039" y="3228"/>
                    <a:pt x="20027" y="3240"/>
                    <a:pt x="20039" y="3252"/>
                  </a:cubicBezTo>
                  <a:cubicBezTo>
                    <a:pt x="20027" y="3228"/>
                    <a:pt x="20027" y="3192"/>
                    <a:pt x="20051" y="3192"/>
                  </a:cubicBezTo>
                  <a:cubicBezTo>
                    <a:pt x="20051" y="3180"/>
                    <a:pt x="20039" y="3180"/>
                    <a:pt x="20039" y="3180"/>
                  </a:cubicBezTo>
                  <a:cubicBezTo>
                    <a:pt x="20027" y="3157"/>
                    <a:pt x="20051" y="3157"/>
                    <a:pt x="20063" y="3133"/>
                  </a:cubicBezTo>
                  <a:cubicBezTo>
                    <a:pt x="20074" y="3145"/>
                    <a:pt x="20074" y="3145"/>
                    <a:pt x="20074" y="3157"/>
                  </a:cubicBezTo>
                  <a:cubicBezTo>
                    <a:pt x="20074" y="3147"/>
                    <a:pt x="20089" y="3145"/>
                    <a:pt x="20084" y="3139"/>
                  </a:cubicBezTo>
                  <a:lnTo>
                    <a:pt x="20084" y="3139"/>
                  </a:lnTo>
                  <a:lnTo>
                    <a:pt x="20110" y="3157"/>
                  </a:lnTo>
                  <a:cubicBezTo>
                    <a:pt x="20119" y="3148"/>
                    <a:pt x="20108" y="3125"/>
                    <a:pt x="20117" y="3125"/>
                  </a:cubicBezTo>
                  <a:cubicBezTo>
                    <a:pt x="20120" y="3125"/>
                    <a:pt x="20125" y="3127"/>
                    <a:pt x="20134" y="3133"/>
                  </a:cubicBezTo>
                  <a:cubicBezTo>
                    <a:pt x="20122" y="3121"/>
                    <a:pt x="20098" y="3109"/>
                    <a:pt x="20098" y="3097"/>
                  </a:cubicBezTo>
                  <a:lnTo>
                    <a:pt x="20098" y="3097"/>
                  </a:lnTo>
                  <a:cubicBezTo>
                    <a:pt x="20108" y="3101"/>
                    <a:pt x="20115" y="3103"/>
                    <a:pt x="20119" y="3103"/>
                  </a:cubicBezTo>
                  <a:cubicBezTo>
                    <a:pt x="20140" y="3103"/>
                    <a:pt x="20102" y="3061"/>
                    <a:pt x="20122" y="3061"/>
                  </a:cubicBezTo>
                  <a:cubicBezTo>
                    <a:pt x="20134" y="3073"/>
                    <a:pt x="20134" y="3085"/>
                    <a:pt x="20134" y="3085"/>
                  </a:cubicBezTo>
                  <a:cubicBezTo>
                    <a:pt x="20158" y="3085"/>
                    <a:pt x="20134" y="3061"/>
                    <a:pt x="20122" y="3049"/>
                  </a:cubicBezTo>
                  <a:lnTo>
                    <a:pt x="20122" y="3049"/>
                  </a:lnTo>
                  <a:lnTo>
                    <a:pt x="20146" y="3061"/>
                  </a:lnTo>
                  <a:lnTo>
                    <a:pt x="20134" y="3014"/>
                  </a:lnTo>
                  <a:lnTo>
                    <a:pt x="20134" y="3014"/>
                  </a:lnTo>
                  <a:cubicBezTo>
                    <a:pt x="20142" y="3018"/>
                    <a:pt x="20148" y="3020"/>
                    <a:pt x="20152" y="3020"/>
                  </a:cubicBezTo>
                  <a:cubicBezTo>
                    <a:pt x="20167" y="3020"/>
                    <a:pt x="20158" y="2996"/>
                    <a:pt x="20169" y="2996"/>
                  </a:cubicBezTo>
                  <a:cubicBezTo>
                    <a:pt x="20171" y="2996"/>
                    <a:pt x="20175" y="2998"/>
                    <a:pt x="20182" y="3002"/>
                  </a:cubicBezTo>
                  <a:cubicBezTo>
                    <a:pt x="20193" y="2990"/>
                    <a:pt x="20146" y="3002"/>
                    <a:pt x="20158" y="2978"/>
                  </a:cubicBezTo>
                  <a:lnTo>
                    <a:pt x="20158" y="2978"/>
                  </a:lnTo>
                  <a:cubicBezTo>
                    <a:pt x="20163" y="2981"/>
                    <a:pt x="20165" y="2981"/>
                    <a:pt x="20166" y="2981"/>
                  </a:cubicBezTo>
                  <a:cubicBezTo>
                    <a:pt x="20169" y="2981"/>
                    <a:pt x="20161" y="2975"/>
                    <a:pt x="20167" y="2975"/>
                  </a:cubicBezTo>
                  <a:cubicBezTo>
                    <a:pt x="20170" y="2975"/>
                    <a:pt x="20174" y="2976"/>
                    <a:pt x="20182" y="2978"/>
                  </a:cubicBezTo>
                  <a:lnTo>
                    <a:pt x="20193" y="2966"/>
                  </a:lnTo>
                  <a:lnTo>
                    <a:pt x="20217" y="2990"/>
                  </a:lnTo>
                  <a:cubicBezTo>
                    <a:pt x="20217" y="2978"/>
                    <a:pt x="20193" y="2954"/>
                    <a:pt x="20170" y="2942"/>
                  </a:cubicBezTo>
                  <a:cubicBezTo>
                    <a:pt x="20178" y="2942"/>
                    <a:pt x="20180" y="2937"/>
                    <a:pt x="20188" y="2937"/>
                  </a:cubicBezTo>
                  <a:cubicBezTo>
                    <a:pt x="20192" y="2937"/>
                    <a:pt x="20197" y="2938"/>
                    <a:pt x="20205" y="2942"/>
                  </a:cubicBezTo>
                  <a:lnTo>
                    <a:pt x="20217" y="2942"/>
                  </a:lnTo>
                  <a:cubicBezTo>
                    <a:pt x="20217" y="2934"/>
                    <a:pt x="20229" y="2933"/>
                    <a:pt x="20244" y="2933"/>
                  </a:cubicBezTo>
                  <a:cubicBezTo>
                    <a:pt x="20251" y="2933"/>
                    <a:pt x="20259" y="2933"/>
                    <a:pt x="20266" y="2933"/>
                  </a:cubicBezTo>
                  <a:cubicBezTo>
                    <a:pt x="20286" y="2933"/>
                    <a:pt x="20303" y="2931"/>
                    <a:pt x="20293" y="2914"/>
                  </a:cubicBezTo>
                  <a:lnTo>
                    <a:pt x="20293" y="2914"/>
                  </a:lnTo>
                  <a:lnTo>
                    <a:pt x="20301" y="2907"/>
                  </a:lnTo>
                  <a:lnTo>
                    <a:pt x="20324" y="2919"/>
                  </a:lnTo>
                  <a:lnTo>
                    <a:pt x="20324" y="2919"/>
                  </a:lnTo>
                  <a:lnTo>
                    <a:pt x="20301" y="2871"/>
                  </a:lnTo>
                  <a:lnTo>
                    <a:pt x="20324" y="2883"/>
                  </a:lnTo>
                  <a:cubicBezTo>
                    <a:pt x="20336" y="2871"/>
                    <a:pt x="20336" y="2835"/>
                    <a:pt x="20348" y="2823"/>
                  </a:cubicBezTo>
                  <a:cubicBezTo>
                    <a:pt x="20348" y="2788"/>
                    <a:pt x="20384" y="2811"/>
                    <a:pt x="20372" y="2788"/>
                  </a:cubicBezTo>
                  <a:lnTo>
                    <a:pt x="20384" y="2788"/>
                  </a:lnTo>
                  <a:lnTo>
                    <a:pt x="20384" y="2776"/>
                  </a:lnTo>
                  <a:lnTo>
                    <a:pt x="20408" y="2788"/>
                  </a:lnTo>
                  <a:cubicBezTo>
                    <a:pt x="20395" y="2779"/>
                    <a:pt x="20399" y="2776"/>
                    <a:pt x="20409" y="2776"/>
                  </a:cubicBezTo>
                  <a:cubicBezTo>
                    <a:pt x="20419" y="2776"/>
                    <a:pt x="20435" y="2779"/>
                    <a:pt x="20439" y="2779"/>
                  </a:cubicBezTo>
                  <a:cubicBezTo>
                    <a:pt x="20441" y="2779"/>
                    <a:pt x="20440" y="2778"/>
                    <a:pt x="20432" y="2776"/>
                  </a:cubicBezTo>
                  <a:cubicBezTo>
                    <a:pt x="20420" y="2764"/>
                    <a:pt x="20408" y="2740"/>
                    <a:pt x="20396" y="2728"/>
                  </a:cubicBezTo>
                  <a:cubicBezTo>
                    <a:pt x="20396" y="2722"/>
                    <a:pt x="20397" y="2720"/>
                    <a:pt x="20400" y="2720"/>
                  </a:cubicBezTo>
                  <a:cubicBezTo>
                    <a:pt x="20407" y="2720"/>
                    <a:pt x="20423" y="2740"/>
                    <a:pt x="20432" y="2740"/>
                  </a:cubicBezTo>
                  <a:cubicBezTo>
                    <a:pt x="20444" y="2728"/>
                    <a:pt x="20420" y="2704"/>
                    <a:pt x="20444" y="2704"/>
                  </a:cubicBezTo>
                  <a:lnTo>
                    <a:pt x="20455" y="2704"/>
                  </a:lnTo>
                  <a:cubicBezTo>
                    <a:pt x="20455" y="2704"/>
                    <a:pt x="20455" y="2692"/>
                    <a:pt x="20455" y="2680"/>
                  </a:cubicBezTo>
                  <a:cubicBezTo>
                    <a:pt x="20451" y="2667"/>
                    <a:pt x="20458" y="2665"/>
                    <a:pt x="20466" y="2665"/>
                  </a:cubicBezTo>
                  <a:cubicBezTo>
                    <a:pt x="20468" y="2665"/>
                    <a:pt x="20471" y="2666"/>
                    <a:pt x="20473" y="2666"/>
                  </a:cubicBezTo>
                  <a:cubicBezTo>
                    <a:pt x="20482" y="2666"/>
                    <a:pt x="20485" y="2663"/>
                    <a:pt x="20455" y="2633"/>
                  </a:cubicBezTo>
                  <a:lnTo>
                    <a:pt x="20455" y="2633"/>
                  </a:lnTo>
                  <a:cubicBezTo>
                    <a:pt x="20461" y="2635"/>
                    <a:pt x="20465" y="2636"/>
                    <a:pt x="20468" y="2636"/>
                  </a:cubicBezTo>
                  <a:cubicBezTo>
                    <a:pt x="20475" y="2636"/>
                    <a:pt x="20479" y="2634"/>
                    <a:pt x="20484" y="2634"/>
                  </a:cubicBezTo>
                  <a:cubicBezTo>
                    <a:pt x="20489" y="2634"/>
                    <a:pt x="20494" y="2636"/>
                    <a:pt x="20503" y="2645"/>
                  </a:cubicBezTo>
                  <a:cubicBezTo>
                    <a:pt x="20503" y="2609"/>
                    <a:pt x="20503" y="2585"/>
                    <a:pt x="20503" y="2561"/>
                  </a:cubicBezTo>
                  <a:cubicBezTo>
                    <a:pt x="20515" y="2568"/>
                    <a:pt x="20521" y="2570"/>
                    <a:pt x="20524" y="2570"/>
                  </a:cubicBezTo>
                  <a:cubicBezTo>
                    <a:pt x="20530" y="2570"/>
                    <a:pt x="20519" y="2559"/>
                    <a:pt x="20528" y="2559"/>
                  </a:cubicBezTo>
                  <a:cubicBezTo>
                    <a:pt x="20530" y="2559"/>
                    <a:pt x="20533" y="2560"/>
                    <a:pt x="20539" y="2561"/>
                  </a:cubicBezTo>
                  <a:lnTo>
                    <a:pt x="20515" y="2538"/>
                  </a:lnTo>
                  <a:cubicBezTo>
                    <a:pt x="20527" y="2514"/>
                    <a:pt x="20622" y="2526"/>
                    <a:pt x="20634" y="2490"/>
                  </a:cubicBezTo>
                  <a:lnTo>
                    <a:pt x="20658" y="2514"/>
                  </a:lnTo>
                  <a:lnTo>
                    <a:pt x="20634" y="2478"/>
                  </a:lnTo>
                  <a:cubicBezTo>
                    <a:pt x="20670" y="2454"/>
                    <a:pt x="20705" y="2430"/>
                    <a:pt x="20729" y="2407"/>
                  </a:cubicBezTo>
                  <a:cubicBezTo>
                    <a:pt x="20717" y="2383"/>
                    <a:pt x="20705" y="2347"/>
                    <a:pt x="20717" y="2335"/>
                  </a:cubicBezTo>
                  <a:lnTo>
                    <a:pt x="20717" y="2335"/>
                  </a:lnTo>
                  <a:lnTo>
                    <a:pt x="20717" y="2347"/>
                  </a:lnTo>
                  <a:cubicBezTo>
                    <a:pt x="20729" y="2311"/>
                    <a:pt x="20741" y="2276"/>
                    <a:pt x="20765" y="2264"/>
                  </a:cubicBezTo>
                  <a:cubicBezTo>
                    <a:pt x="20771" y="2270"/>
                    <a:pt x="20778" y="2273"/>
                    <a:pt x="20782" y="2276"/>
                  </a:cubicBezTo>
                  <a:lnTo>
                    <a:pt x="20782" y="2276"/>
                  </a:lnTo>
                  <a:cubicBezTo>
                    <a:pt x="20779" y="2268"/>
                    <a:pt x="20782" y="2267"/>
                    <a:pt x="20787" y="2267"/>
                  </a:cubicBezTo>
                  <a:cubicBezTo>
                    <a:pt x="20791" y="2267"/>
                    <a:pt x="20796" y="2267"/>
                    <a:pt x="20801" y="2267"/>
                  </a:cubicBezTo>
                  <a:cubicBezTo>
                    <a:pt x="20805" y="2267"/>
                    <a:pt x="20810" y="2267"/>
                    <a:pt x="20813" y="2264"/>
                  </a:cubicBezTo>
                  <a:lnTo>
                    <a:pt x="20789" y="2252"/>
                  </a:lnTo>
                  <a:cubicBezTo>
                    <a:pt x="20779" y="2242"/>
                    <a:pt x="20779" y="2238"/>
                    <a:pt x="20785" y="2238"/>
                  </a:cubicBezTo>
                  <a:cubicBezTo>
                    <a:pt x="20793" y="2238"/>
                    <a:pt x="20811" y="2245"/>
                    <a:pt x="20825" y="2252"/>
                  </a:cubicBezTo>
                  <a:lnTo>
                    <a:pt x="20801" y="2216"/>
                  </a:lnTo>
                  <a:lnTo>
                    <a:pt x="20801" y="2216"/>
                  </a:lnTo>
                  <a:lnTo>
                    <a:pt x="20801" y="2216"/>
                  </a:lnTo>
                  <a:cubicBezTo>
                    <a:pt x="20801" y="2216"/>
                    <a:pt x="20809" y="2216"/>
                    <a:pt x="20812" y="2224"/>
                  </a:cubicBezTo>
                  <a:lnTo>
                    <a:pt x="20812" y="2224"/>
                  </a:lnTo>
                  <a:lnTo>
                    <a:pt x="20801" y="2216"/>
                  </a:lnTo>
                  <a:lnTo>
                    <a:pt x="20801" y="2216"/>
                  </a:lnTo>
                  <a:lnTo>
                    <a:pt x="20813" y="2228"/>
                  </a:lnTo>
                  <a:cubicBezTo>
                    <a:pt x="20813" y="2226"/>
                    <a:pt x="20812" y="2225"/>
                    <a:pt x="20812" y="2224"/>
                  </a:cubicBezTo>
                  <a:lnTo>
                    <a:pt x="20812" y="2224"/>
                  </a:lnTo>
                  <a:lnTo>
                    <a:pt x="20836" y="2240"/>
                  </a:lnTo>
                  <a:cubicBezTo>
                    <a:pt x="20836" y="2228"/>
                    <a:pt x="20836" y="2204"/>
                    <a:pt x="20813" y="2168"/>
                  </a:cubicBezTo>
                  <a:lnTo>
                    <a:pt x="20813" y="2168"/>
                  </a:lnTo>
                  <a:cubicBezTo>
                    <a:pt x="20825" y="2180"/>
                    <a:pt x="20836" y="2180"/>
                    <a:pt x="20836" y="2192"/>
                  </a:cubicBezTo>
                  <a:lnTo>
                    <a:pt x="20884" y="2157"/>
                  </a:lnTo>
                  <a:lnTo>
                    <a:pt x="20872" y="2157"/>
                  </a:lnTo>
                  <a:cubicBezTo>
                    <a:pt x="20848" y="2133"/>
                    <a:pt x="20836" y="2109"/>
                    <a:pt x="20848" y="2109"/>
                  </a:cubicBezTo>
                  <a:cubicBezTo>
                    <a:pt x="20857" y="2118"/>
                    <a:pt x="20865" y="2125"/>
                    <a:pt x="20872" y="2131"/>
                  </a:cubicBezTo>
                  <a:lnTo>
                    <a:pt x="20872" y="2131"/>
                  </a:lnTo>
                  <a:cubicBezTo>
                    <a:pt x="20860" y="2108"/>
                    <a:pt x="20861" y="2085"/>
                    <a:pt x="20884" y="2085"/>
                  </a:cubicBezTo>
                  <a:lnTo>
                    <a:pt x="20884" y="2109"/>
                  </a:lnTo>
                  <a:cubicBezTo>
                    <a:pt x="20884" y="2103"/>
                    <a:pt x="20887" y="2101"/>
                    <a:pt x="20892" y="2101"/>
                  </a:cubicBezTo>
                  <a:cubicBezTo>
                    <a:pt x="20903" y="2101"/>
                    <a:pt x="20922" y="2111"/>
                    <a:pt x="20929" y="2111"/>
                  </a:cubicBezTo>
                  <a:cubicBezTo>
                    <a:pt x="20931" y="2111"/>
                    <a:pt x="20932" y="2111"/>
                    <a:pt x="20932" y="2109"/>
                  </a:cubicBezTo>
                  <a:cubicBezTo>
                    <a:pt x="20920" y="2085"/>
                    <a:pt x="20944" y="2097"/>
                    <a:pt x="20908" y="2061"/>
                  </a:cubicBezTo>
                  <a:cubicBezTo>
                    <a:pt x="20908" y="2057"/>
                    <a:pt x="20909" y="2055"/>
                    <a:pt x="20910" y="2055"/>
                  </a:cubicBezTo>
                  <a:cubicBezTo>
                    <a:pt x="20917" y="2055"/>
                    <a:pt x="20934" y="2085"/>
                    <a:pt x="20944" y="2085"/>
                  </a:cubicBezTo>
                  <a:cubicBezTo>
                    <a:pt x="20936" y="2070"/>
                    <a:pt x="20942" y="2060"/>
                    <a:pt x="20954" y="2060"/>
                  </a:cubicBezTo>
                  <a:cubicBezTo>
                    <a:pt x="20961" y="2060"/>
                    <a:pt x="20970" y="2064"/>
                    <a:pt x="20979" y="2073"/>
                  </a:cubicBezTo>
                  <a:cubicBezTo>
                    <a:pt x="20950" y="2037"/>
                    <a:pt x="20961" y="2034"/>
                    <a:pt x="20975" y="2034"/>
                  </a:cubicBezTo>
                  <a:cubicBezTo>
                    <a:pt x="20977" y="2034"/>
                    <a:pt x="20980" y="2035"/>
                    <a:pt x="20983" y="2035"/>
                  </a:cubicBezTo>
                  <a:cubicBezTo>
                    <a:pt x="20993" y="2035"/>
                    <a:pt x="20998" y="2033"/>
                    <a:pt x="20979" y="2014"/>
                  </a:cubicBezTo>
                  <a:lnTo>
                    <a:pt x="20979" y="2014"/>
                  </a:lnTo>
                  <a:lnTo>
                    <a:pt x="21015" y="2026"/>
                  </a:lnTo>
                  <a:cubicBezTo>
                    <a:pt x="21003" y="2014"/>
                    <a:pt x="20979" y="1990"/>
                    <a:pt x="20979" y="1978"/>
                  </a:cubicBezTo>
                  <a:cubicBezTo>
                    <a:pt x="21003" y="1978"/>
                    <a:pt x="21027" y="2002"/>
                    <a:pt x="21039" y="2014"/>
                  </a:cubicBezTo>
                  <a:lnTo>
                    <a:pt x="20991" y="1966"/>
                  </a:lnTo>
                  <a:lnTo>
                    <a:pt x="20991" y="1966"/>
                  </a:lnTo>
                  <a:cubicBezTo>
                    <a:pt x="20997" y="1967"/>
                    <a:pt x="21002" y="1967"/>
                    <a:pt x="21007" y="1967"/>
                  </a:cubicBezTo>
                  <a:cubicBezTo>
                    <a:pt x="21088" y="1967"/>
                    <a:pt x="21104" y="1883"/>
                    <a:pt x="21194" y="1883"/>
                  </a:cubicBezTo>
                  <a:cubicBezTo>
                    <a:pt x="21194" y="1859"/>
                    <a:pt x="21206" y="1811"/>
                    <a:pt x="21229" y="1799"/>
                  </a:cubicBezTo>
                  <a:lnTo>
                    <a:pt x="21229" y="1811"/>
                  </a:lnTo>
                  <a:lnTo>
                    <a:pt x="21265" y="1799"/>
                  </a:lnTo>
                  <a:lnTo>
                    <a:pt x="21229" y="1787"/>
                  </a:lnTo>
                  <a:cubicBezTo>
                    <a:pt x="21229" y="1787"/>
                    <a:pt x="21229" y="1764"/>
                    <a:pt x="21229" y="1764"/>
                  </a:cubicBezTo>
                  <a:cubicBezTo>
                    <a:pt x="21277" y="1764"/>
                    <a:pt x="21336" y="1764"/>
                    <a:pt x="21348" y="1704"/>
                  </a:cubicBezTo>
                  <a:cubicBezTo>
                    <a:pt x="21338" y="1681"/>
                    <a:pt x="21339" y="1673"/>
                    <a:pt x="21344" y="1673"/>
                  </a:cubicBezTo>
                  <a:cubicBezTo>
                    <a:pt x="21353" y="1673"/>
                    <a:pt x="21377" y="1698"/>
                    <a:pt x="21385" y="1698"/>
                  </a:cubicBezTo>
                  <a:cubicBezTo>
                    <a:pt x="21387" y="1698"/>
                    <a:pt x="21388" y="1696"/>
                    <a:pt x="21388" y="1693"/>
                  </a:cubicBezTo>
                  <a:lnTo>
                    <a:pt x="21388" y="1693"/>
                  </a:lnTo>
                  <a:cubicBezTo>
                    <a:pt x="21391" y="1699"/>
                    <a:pt x="21396" y="1704"/>
                    <a:pt x="21396" y="1704"/>
                  </a:cubicBezTo>
                  <a:cubicBezTo>
                    <a:pt x="21408" y="1668"/>
                    <a:pt x="21408" y="1645"/>
                    <a:pt x="21396" y="1597"/>
                  </a:cubicBezTo>
                  <a:lnTo>
                    <a:pt x="21396" y="1597"/>
                  </a:lnTo>
                  <a:cubicBezTo>
                    <a:pt x="21411" y="1616"/>
                    <a:pt x="21418" y="1622"/>
                    <a:pt x="21421" y="1622"/>
                  </a:cubicBezTo>
                  <a:cubicBezTo>
                    <a:pt x="21425" y="1622"/>
                    <a:pt x="21421" y="1610"/>
                    <a:pt x="21423" y="1610"/>
                  </a:cubicBezTo>
                  <a:lnTo>
                    <a:pt x="21423" y="1610"/>
                  </a:lnTo>
                  <a:cubicBezTo>
                    <a:pt x="21424" y="1610"/>
                    <a:pt x="21426" y="1613"/>
                    <a:pt x="21432" y="1621"/>
                  </a:cubicBezTo>
                  <a:lnTo>
                    <a:pt x="21420" y="1585"/>
                  </a:lnTo>
                  <a:lnTo>
                    <a:pt x="21420" y="1585"/>
                  </a:lnTo>
                  <a:cubicBezTo>
                    <a:pt x="21432" y="1597"/>
                    <a:pt x="21456" y="1597"/>
                    <a:pt x="21467" y="1621"/>
                  </a:cubicBezTo>
                  <a:lnTo>
                    <a:pt x="21444" y="1573"/>
                  </a:lnTo>
                  <a:lnTo>
                    <a:pt x="21467" y="1597"/>
                  </a:lnTo>
                  <a:cubicBezTo>
                    <a:pt x="21475" y="1597"/>
                    <a:pt x="21483" y="1576"/>
                    <a:pt x="21502" y="1576"/>
                  </a:cubicBezTo>
                  <a:cubicBezTo>
                    <a:pt x="21511" y="1576"/>
                    <a:pt x="21523" y="1581"/>
                    <a:pt x="21539" y="1597"/>
                  </a:cubicBezTo>
                  <a:cubicBezTo>
                    <a:pt x="21551" y="1537"/>
                    <a:pt x="21598" y="1502"/>
                    <a:pt x="21658" y="1490"/>
                  </a:cubicBezTo>
                  <a:cubicBezTo>
                    <a:pt x="21646" y="1466"/>
                    <a:pt x="21658" y="1454"/>
                    <a:pt x="21658" y="1442"/>
                  </a:cubicBezTo>
                  <a:lnTo>
                    <a:pt x="21694" y="1466"/>
                  </a:lnTo>
                  <a:cubicBezTo>
                    <a:pt x="21694" y="1455"/>
                    <a:pt x="21684" y="1416"/>
                    <a:pt x="21699" y="1416"/>
                  </a:cubicBezTo>
                  <a:cubicBezTo>
                    <a:pt x="21701" y="1416"/>
                    <a:pt x="21703" y="1417"/>
                    <a:pt x="21706" y="1418"/>
                  </a:cubicBezTo>
                  <a:cubicBezTo>
                    <a:pt x="21706" y="1418"/>
                    <a:pt x="21706" y="1430"/>
                    <a:pt x="21706" y="1430"/>
                  </a:cubicBezTo>
                  <a:cubicBezTo>
                    <a:pt x="21717" y="1418"/>
                    <a:pt x="21729" y="1430"/>
                    <a:pt x="21729" y="1383"/>
                  </a:cubicBezTo>
                  <a:cubicBezTo>
                    <a:pt x="21741" y="1383"/>
                    <a:pt x="21753" y="1395"/>
                    <a:pt x="21777" y="1430"/>
                  </a:cubicBezTo>
                  <a:cubicBezTo>
                    <a:pt x="21763" y="1407"/>
                    <a:pt x="21764" y="1400"/>
                    <a:pt x="21769" y="1400"/>
                  </a:cubicBezTo>
                  <a:cubicBezTo>
                    <a:pt x="21778" y="1400"/>
                    <a:pt x="21801" y="1418"/>
                    <a:pt x="21801" y="1418"/>
                  </a:cubicBezTo>
                  <a:cubicBezTo>
                    <a:pt x="21801" y="1418"/>
                    <a:pt x="21837" y="1406"/>
                    <a:pt x="21896" y="1383"/>
                  </a:cubicBezTo>
                  <a:cubicBezTo>
                    <a:pt x="21956" y="1359"/>
                    <a:pt x="22039" y="1323"/>
                    <a:pt x="22122" y="1275"/>
                  </a:cubicBezTo>
                  <a:cubicBezTo>
                    <a:pt x="22194" y="1240"/>
                    <a:pt x="22277" y="1180"/>
                    <a:pt x="22337" y="1121"/>
                  </a:cubicBezTo>
                  <a:cubicBezTo>
                    <a:pt x="22396" y="1061"/>
                    <a:pt x="22444" y="978"/>
                    <a:pt x="22456" y="883"/>
                  </a:cubicBezTo>
                  <a:cubicBezTo>
                    <a:pt x="22444" y="847"/>
                    <a:pt x="22456" y="823"/>
                    <a:pt x="22444" y="787"/>
                  </a:cubicBezTo>
                  <a:cubicBezTo>
                    <a:pt x="22444" y="786"/>
                    <a:pt x="22444" y="785"/>
                    <a:pt x="22445" y="785"/>
                  </a:cubicBezTo>
                  <a:cubicBezTo>
                    <a:pt x="22448" y="785"/>
                    <a:pt x="22460" y="806"/>
                    <a:pt x="22465" y="806"/>
                  </a:cubicBezTo>
                  <a:cubicBezTo>
                    <a:pt x="22467" y="806"/>
                    <a:pt x="22468" y="804"/>
                    <a:pt x="22468" y="799"/>
                  </a:cubicBezTo>
                  <a:cubicBezTo>
                    <a:pt x="22456" y="787"/>
                    <a:pt x="22456" y="787"/>
                    <a:pt x="22456" y="775"/>
                  </a:cubicBezTo>
                  <a:cubicBezTo>
                    <a:pt x="22515" y="728"/>
                    <a:pt x="22563" y="680"/>
                    <a:pt x="22610" y="621"/>
                  </a:cubicBezTo>
                  <a:cubicBezTo>
                    <a:pt x="22670" y="525"/>
                    <a:pt x="22706" y="418"/>
                    <a:pt x="22682" y="323"/>
                  </a:cubicBezTo>
                  <a:cubicBezTo>
                    <a:pt x="22670" y="299"/>
                    <a:pt x="22658" y="275"/>
                    <a:pt x="22634" y="252"/>
                  </a:cubicBezTo>
                  <a:cubicBezTo>
                    <a:pt x="22634" y="246"/>
                    <a:pt x="22637" y="245"/>
                    <a:pt x="22640" y="245"/>
                  </a:cubicBezTo>
                  <a:cubicBezTo>
                    <a:pt x="22647" y="245"/>
                    <a:pt x="22660" y="253"/>
                    <a:pt x="22664" y="253"/>
                  </a:cubicBezTo>
                  <a:cubicBezTo>
                    <a:pt x="22666" y="253"/>
                    <a:pt x="22665" y="250"/>
                    <a:pt x="22658" y="240"/>
                  </a:cubicBezTo>
                  <a:cubicBezTo>
                    <a:pt x="22634" y="240"/>
                    <a:pt x="22610" y="180"/>
                    <a:pt x="22563" y="156"/>
                  </a:cubicBezTo>
                  <a:lnTo>
                    <a:pt x="22563" y="144"/>
                  </a:lnTo>
                  <a:cubicBezTo>
                    <a:pt x="22561" y="143"/>
                    <a:pt x="22561" y="142"/>
                    <a:pt x="22560" y="142"/>
                  </a:cubicBezTo>
                  <a:lnTo>
                    <a:pt x="22560" y="142"/>
                  </a:lnTo>
                  <a:cubicBezTo>
                    <a:pt x="22557" y="142"/>
                    <a:pt x="22564" y="158"/>
                    <a:pt x="22562" y="158"/>
                  </a:cubicBezTo>
                  <a:cubicBezTo>
                    <a:pt x="22561" y="158"/>
                    <a:pt x="22561" y="158"/>
                    <a:pt x="22561" y="157"/>
                  </a:cubicBezTo>
                  <a:lnTo>
                    <a:pt x="22561" y="157"/>
                  </a:lnTo>
                  <a:lnTo>
                    <a:pt x="22587" y="192"/>
                  </a:lnTo>
                  <a:cubicBezTo>
                    <a:pt x="22575" y="192"/>
                    <a:pt x="22563" y="180"/>
                    <a:pt x="22551" y="168"/>
                  </a:cubicBezTo>
                  <a:lnTo>
                    <a:pt x="22551" y="168"/>
                  </a:lnTo>
                  <a:cubicBezTo>
                    <a:pt x="22551" y="190"/>
                    <a:pt x="22600" y="241"/>
                    <a:pt x="22573" y="241"/>
                  </a:cubicBezTo>
                  <a:cubicBezTo>
                    <a:pt x="22573" y="241"/>
                    <a:pt x="22573" y="241"/>
                    <a:pt x="22573" y="241"/>
                  </a:cubicBezTo>
                  <a:lnTo>
                    <a:pt x="22573" y="241"/>
                  </a:lnTo>
                  <a:cubicBezTo>
                    <a:pt x="22572" y="242"/>
                    <a:pt x="22570" y="242"/>
                    <a:pt x="22569" y="242"/>
                  </a:cubicBezTo>
                  <a:cubicBezTo>
                    <a:pt x="22556" y="242"/>
                    <a:pt x="22537" y="214"/>
                    <a:pt x="22527" y="204"/>
                  </a:cubicBezTo>
                  <a:lnTo>
                    <a:pt x="22507" y="194"/>
                  </a:lnTo>
                  <a:lnTo>
                    <a:pt x="22507" y="194"/>
                  </a:lnTo>
                  <a:cubicBezTo>
                    <a:pt x="22509" y="193"/>
                    <a:pt x="22508" y="184"/>
                    <a:pt x="22505" y="175"/>
                  </a:cubicBezTo>
                  <a:lnTo>
                    <a:pt x="22505" y="175"/>
                  </a:lnTo>
                  <a:cubicBezTo>
                    <a:pt x="22505" y="177"/>
                    <a:pt x="22505" y="178"/>
                    <a:pt x="22503" y="180"/>
                  </a:cubicBezTo>
                  <a:cubicBezTo>
                    <a:pt x="22503" y="182"/>
                    <a:pt x="22502" y="183"/>
                    <a:pt x="22501" y="183"/>
                  </a:cubicBezTo>
                  <a:cubicBezTo>
                    <a:pt x="22495" y="183"/>
                    <a:pt x="22477" y="164"/>
                    <a:pt x="22468" y="144"/>
                  </a:cubicBezTo>
                  <a:lnTo>
                    <a:pt x="22456" y="156"/>
                  </a:lnTo>
                  <a:cubicBezTo>
                    <a:pt x="22444" y="144"/>
                    <a:pt x="22468" y="156"/>
                    <a:pt x="22444" y="132"/>
                  </a:cubicBezTo>
                  <a:lnTo>
                    <a:pt x="22444" y="168"/>
                  </a:lnTo>
                  <a:cubicBezTo>
                    <a:pt x="22434" y="158"/>
                    <a:pt x="22428" y="154"/>
                    <a:pt x="22426" y="154"/>
                  </a:cubicBezTo>
                  <a:cubicBezTo>
                    <a:pt x="22419" y="154"/>
                    <a:pt x="22433" y="182"/>
                    <a:pt x="22426" y="182"/>
                  </a:cubicBezTo>
                  <a:cubicBezTo>
                    <a:pt x="22423" y="182"/>
                    <a:pt x="22418" y="178"/>
                    <a:pt x="22408" y="168"/>
                  </a:cubicBezTo>
                  <a:cubicBezTo>
                    <a:pt x="22408" y="144"/>
                    <a:pt x="22384" y="144"/>
                    <a:pt x="22372" y="132"/>
                  </a:cubicBezTo>
                  <a:lnTo>
                    <a:pt x="22349" y="156"/>
                  </a:lnTo>
                  <a:cubicBezTo>
                    <a:pt x="22349" y="144"/>
                    <a:pt x="22349" y="132"/>
                    <a:pt x="22349" y="132"/>
                  </a:cubicBezTo>
                  <a:cubicBezTo>
                    <a:pt x="22345" y="131"/>
                    <a:pt x="22343" y="130"/>
                    <a:pt x="22341" y="130"/>
                  </a:cubicBezTo>
                  <a:cubicBezTo>
                    <a:pt x="22331" y="130"/>
                    <a:pt x="22349" y="156"/>
                    <a:pt x="22349" y="156"/>
                  </a:cubicBezTo>
                  <a:cubicBezTo>
                    <a:pt x="22343" y="153"/>
                    <a:pt x="22338" y="153"/>
                    <a:pt x="22334" y="153"/>
                  </a:cubicBezTo>
                  <a:cubicBezTo>
                    <a:pt x="22331" y="153"/>
                    <a:pt x="22328" y="153"/>
                    <a:pt x="22325" y="153"/>
                  </a:cubicBezTo>
                  <a:cubicBezTo>
                    <a:pt x="22319" y="153"/>
                    <a:pt x="22313" y="150"/>
                    <a:pt x="22301" y="132"/>
                  </a:cubicBezTo>
                  <a:cubicBezTo>
                    <a:pt x="22298" y="132"/>
                    <a:pt x="22296" y="131"/>
                    <a:pt x="22294" y="131"/>
                  </a:cubicBezTo>
                  <a:cubicBezTo>
                    <a:pt x="22276" y="131"/>
                    <a:pt x="22315" y="181"/>
                    <a:pt x="22305" y="181"/>
                  </a:cubicBezTo>
                  <a:cubicBezTo>
                    <a:pt x="22304" y="181"/>
                    <a:pt x="22303" y="181"/>
                    <a:pt x="22301" y="180"/>
                  </a:cubicBezTo>
                  <a:cubicBezTo>
                    <a:pt x="22277" y="156"/>
                    <a:pt x="22301" y="156"/>
                    <a:pt x="22277" y="144"/>
                  </a:cubicBezTo>
                  <a:lnTo>
                    <a:pt x="22265" y="168"/>
                  </a:lnTo>
                  <a:cubicBezTo>
                    <a:pt x="22265" y="157"/>
                    <a:pt x="22244" y="124"/>
                    <a:pt x="22252" y="121"/>
                  </a:cubicBezTo>
                  <a:lnTo>
                    <a:pt x="22252" y="121"/>
                  </a:lnTo>
                  <a:cubicBezTo>
                    <a:pt x="22249" y="121"/>
                    <a:pt x="22247" y="121"/>
                    <a:pt x="22244" y="121"/>
                  </a:cubicBezTo>
                  <a:cubicBezTo>
                    <a:pt x="22196" y="121"/>
                    <a:pt x="22118" y="56"/>
                    <a:pt x="22082" y="56"/>
                  </a:cubicBezTo>
                  <a:cubicBezTo>
                    <a:pt x="22072" y="56"/>
                    <a:pt x="22065" y="61"/>
                    <a:pt x="22063" y="73"/>
                  </a:cubicBezTo>
                  <a:cubicBezTo>
                    <a:pt x="22039" y="49"/>
                    <a:pt x="22051" y="49"/>
                    <a:pt x="22039" y="25"/>
                  </a:cubicBezTo>
                  <a:cubicBezTo>
                    <a:pt x="22039" y="40"/>
                    <a:pt x="22035" y="45"/>
                    <a:pt x="22028" y="45"/>
                  </a:cubicBezTo>
                  <a:cubicBezTo>
                    <a:pt x="22009" y="45"/>
                    <a:pt x="21969" y="0"/>
                    <a:pt x="219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4"/>
            <p:cNvSpPr/>
            <p:nvPr/>
          </p:nvSpPr>
          <p:spPr>
            <a:xfrm rot="6631598">
              <a:off x="3227667" y="1456290"/>
              <a:ext cx="291698" cy="416299"/>
            </a:xfrm>
            <a:custGeom>
              <a:avLst/>
              <a:gdLst/>
              <a:ahLst/>
              <a:cxnLst/>
              <a:rect l="l" t="t" r="r" b="b"/>
              <a:pathLst>
                <a:path w="8978" h="12813" extrusionOk="0">
                  <a:moveTo>
                    <a:pt x="8656" y="0"/>
                  </a:moveTo>
                  <a:cubicBezTo>
                    <a:pt x="8656" y="12"/>
                    <a:pt x="8659" y="21"/>
                    <a:pt x="8664" y="30"/>
                  </a:cubicBezTo>
                  <a:lnTo>
                    <a:pt x="8664" y="30"/>
                  </a:lnTo>
                  <a:lnTo>
                    <a:pt x="8656" y="0"/>
                  </a:lnTo>
                  <a:close/>
                  <a:moveTo>
                    <a:pt x="8371" y="48"/>
                  </a:moveTo>
                  <a:lnTo>
                    <a:pt x="8388" y="66"/>
                  </a:lnTo>
                  <a:lnTo>
                    <a:pt x="8388" y="66"/>
                  </a:lnTo>
                  <a:cubicBezTo>
                    <a:pt x="8382" y="57"/>
                    <a:pt x="8375" y="48"/>
                    <a:pt x="8371" y="48"/>
                  </a:cubicBezTo>
                  <a:close/>
                  <a:moveTo>
                    <a:pt x="8332" y="69"/>
                  </a:moveTo>
                  <a:cubicBezTo>
                    <a:pt x="8331" y="69"/>
                    <a:pt x="8332" y="72"/>
                    <a:pt x="8334" y="76"/>
                  </a:cubicBezTo>
                  <a:lnTo>
                    <a:pt x="8334" y="76"/>
                  </a:lnTo>
                  <a:cubicBezTo>
                    <a:pt x="8334" y="74"/>
                    <a:pt x="8335" y="73"/>
                    <a:pt x="8335" y="72"/>
                  </a:cubicBezTo>
                  <a:cubicBezTo>
                    <a:pt x="8333" y="70"/>
                    <a:pt x="8332" y="69"/>
                    <a:pt x="8332" y="69"/>
                  </a:cubicBezTo>
                  <a:close/>
                  <a:moveTo>
                    <a:pt x="8097" y="131"/>
                  </a:moveTo>
                  <a:lnTo>
                    <a:pt x="8097" y="131"/>
                  </a:lnTo>
                  <a:cubicBezTo>
                    <a:pt x="8087" y="141"/>
                    <a:pt x="8085" y="143"/>
                    <a:pt x="8097" y="155"/>
                  </a:cubicBezTo>
                  <a:lnTo>
                    <a:pt x="8097" y="155"/>
                  </a:lnTo>
                  <a:lnTo>
                    <a:pt x="8097" y="131"/>
                  </a:lnTo>
                  <a:close/>
                  <a:moveTo>
                    <a:pt x="8893" y="130"/>
                  </a:moveTo>
                  <a:lnTo>
                    <a:pt x="8893" y="130"/>
                  </a:lnTo>
                  <a:cubicBezTo>
                    <a:pt x="8900" y="138"/>
                    <a:pt x="8909" y="148"/>
                    <a:pt x="8916" y="155"/>
                  </a:cubicBezTo>
                  <a:lnTo>
                    <a:pt x="8916" y="155"/>
                  </a:lnTo>
                  <a:cubicBezTo>
                    <a:pt x="8909" y="143"/>
                    <a:pt x="8900" y="133"/>
                    <a:pt x="8893" y="130"/>
                  </a:cubicBezTo>
                  <a:close/>
                  <a:moveTo>
                    <a:pt x="8071" y="145"/>
                  </a:moveTo>
                  <a:cubicBezTo>
                    <a:pt x="8070" y="145"/>
                    <a:pt x="8070" y="148"/>
                    <a:pt x="8073" y="155"/>
                  </a:cubicBezTo>
                  <a:lnTo>
                    <a:pt x="8081" y="155"/>
                  </a:lnTo>
                  <a:cubicBezTo>
                    <a:pt x="8076" y="149"/>
                    <a:pt x="8072" y="145"/>
                    <a:pt x="8071" y="145"/>
                  </a:cubicBezTo>
                  <a:close/>
                  <a:moveTo>
                    <a:pt x="8097" y="155"/>
                  </a:moveTo>
                  <a:lnTo>
                    <a:pt x="8097" y="155"/>
                  </a:lnTo>
                  <a:cubicBezTo>
                    <a:pt x="8097" y="156"/>
                    <a:pt x="8098" y="156"/>
                    <a:pt x="8099" y="157"/>
                  </a:cubicBezTo>
                  <a:lnTo>
                    <a:pt x="8099" y="157"/>
                  </a:lnTo>
                  <a:cubicBezTo>
                    <a:pt x="8098" y="156"/>
                    <a:pt x="8097" y="155"/>
                    <a:pt x="8097" y="155"/>
                  </a:cubicBezTo>
                  <a:close/>
                  <a:moveTo>
                    <a:pt x="8081" y="155"/>
                  </a:moveTo>
                  <a:cubicBezTo>
                    <a:pt x="8084" y="159"/>
                    <a:pt x="8088" y="164"/>
                    <a:pt x="8092" y="167"/>
                  </a:cubicBezTo>
                  <a:lnTo>
                    <a:pt x="8092" y="167"/>
                  </a:lnTo>
                  <a:cubicBezTo>
                    <a:pt x="8090" y="162"/>
                    <a:pt x="8088" y="158"/>
                    <a:pt x="8085" y="155"/>
                  </a:cubicBezTo>
                  <a:close/>
                  <a:moveTo>
                    <a:pt x="8916" y="155"/>
                  </a:moveTo>
                  <a:lnTo>
                    <a:pt x="8916" y="155"/>
                  </a:lnTo>
                  <a:cubicBezTo>
                    <a:pt x="8922" y="163"/>
                    <a:pt x="8926" y="171"/>
                    <a:pt x="8930" y="179"/>
                  </a:cubicBezTo>
                  <a:cubicBezTo>
                    <a:pt x="8942" y="179"/>
                    <a:pt x="8942" y="167"/>
                    <a:pt x="8942" y="155"/>
                  </a:cubicBezTo>
                  <a:lnTo>
                    <a:pt x="8942" y="155"/>
                  </a:lnTo>
                  <a:cubicBezTo>
                    <a:pt x="8942" y="164"/>
                    <a:pt x="8940" y="168"/>
                    <a:pt x="8936" y="168"/>
                  </a:cubicBezTo>
                  <a:cubicBezTo>
                    <a:pt x="8931" y="168"/>
                    <a:pt x="8924" y="162"/>
                    <a:pt x="8916" y="155"/>
                  </a:cubicBezTo>
                  <a:close/>
                  <a:moveTo>
                    <a:pt x="7870" y="179"/>
                  </a:moveTo>
                  <a:lnTo>
                    <a:pt x="7870" y="179"/>
                  </a:lnTo>
                  <a:lnTo>
                    <a:pt x="7870" y="179"/>
                  </a:lnTo>
                  <a:close/>
                  <a:moveTo>
                    <a:pt x="8085" y="179"/>
                  </a:moveTo>
                  <a:cubicBezTo>
                    <a:pt x="8085" y="179"/>
                    <a:pt x="8085" y="179"/>
                    <a:pt x="8085" y="179"/>
                  </a:cubicBezTo>
                  <a:cubicBezTo>
                    <a:pt x="8085" y="179"/>
                    <a:pt x="8085" y="179"/>
                    <a:pt x="8085" y="179"/>
                  </a:cubicBezTo>
                  <a:close/>
                  <a:moveTo>
                    <a:pt x="8680" y="238"/>
                  </a:moveTo>
                  <a:cubicBezTo>
                    <a:pt x="8680" y="238"/>
                    <a:pt x="8692" y="238"/>
                    <a:pt x="8692" y="250"/>
                  </a:cubicBezTo>
                  <a:cubicBezTo>
                    <a:pt x="8692" y="250"/>
                    <a:pt x="8680" y="238"/>
                    <a:pt x="8680" y="238"/>
                  </a:cubicBezTo>
                  <a:close/>
                  <a:moveTo>
                    <a:pt x="8699" y="222"/>
                  </a:moveTo>
                  <a:cubicBezTo>
                    <a:pt x="8705" y="222"/>
                    <a:pt x="8707" y="233"/>
                    <a:pt x="8716" y="250"/>
                  </a:cubicBezTo>
                  <a:cubicBezTo>
                    <a:pt x="8728" y="250"/>
                    <a:pt x="8728" y="238"/>
                    <a:pt x="8740" y="238"/>
                  </a:cubicBezTo>
                  <a:lnTo>
                    <a:pt x="8728" y="250"/>
                  </a:lnTo>
                  <a:cubicBezTo>
                    <a:pt x="8728" y="256"/>
                    <a:pt x="8728" y="259"/>
                    <a:pt x="8726" y="259"/>
                  </a:cubicBezTo>
                  <a:cubicBezTo>
                    <a:pt x="8725" y="259"/>
                    <a:pt x="8722" y="256"/>
                    <a:pt x="8716" y="250"/>
                  </a:cubicBezTo>
                  <a:lnTo>
                    <a:pt x="8704" y="250"/>
                  </a:lnTo>
                  <a:cubicBezTo>
                    <a:pt x="8704" y="238"/>
                    <a:pt x="8704" y="226"/>
                    <a:pt x="8692" y="226"/>
                  </a:cubicBezTo>
                  <a:cubicBezTo>
                    <a:pt x="8695" y="223"/>
                    <a:pt x="8697" y="222"/>
                    <a:pt x="8699" y="222"/>
                  </a:cubicBezTo>
                  <a:close/>
                  <a:moveTo>
                    <a:pt x="8740" y="238"/>
                  </a:moveTo>
                  <a:cubicBezTo>
                    <a:pt x="8740" y="238"/>
                    <a:pt x="8752" y="238"/>
                    <a:pt x="8763" y="250"/>
                  </a:cubicBezTo>
                  <a:cubicBezTo>
                    <a:pt x="8763" y="250"/>
                    <a:pt x="8763" y="250"/>
                    <a:pt x="8763" y="250"/>
                  </a:cubicBezTo>
                  <a:lnTo>
                    <a:pt x="8763" y="250"/>
                  </a:lnTo>
                  <a:cubicBezTo>
                    <a:pt x="8763" y="256"/>
                    <a:pt x="8766" y="259"/>
                    <a:pt x="8769" y="262"/>
                  </a:cubicBezTo>
                  <a:cubicBezTo>
                    <a:pt x="8768" y="259"/>
                    <a:pt x="8766" y="255"/>
                    <a:pt x="8763" y="250"/>
                  </a:cubicBezTo>
                  <a:lnTo>
                    <a:pt x="8763" y="250"/>
                  </a:lnTo>
                  <a:cubicBezTo>
                    <a:pt x="8763" y="250"/>
                    <a:pt x="8775" y="262"/>
                    <a:pt x="8775" y="274"/>
                  </a:cubicBezTo>
                  <a:lnTo>
                    <a:pt x="8775" y="274"/>
                  </a:lnTo>
                  <a:cubicBezTo>
                    <a:pt x="8775" y="268"/>
                    <a:pt x="8772" y="265"/>
                    <a:pt x="8769" y="262"/>
                  </a:cubicBezTo>
                  <a:lnTo>
                    <a:pt x="8769" y="262"/>
                  </a:lnTo>
                  <a:cubicBezTo>
                    <a:pt x="8775" y="274"/>
                    <a:pt x="8775" y="274"/>
                    <a:pt x="8775" y="274"/>
                  </a:cubicBezTo>
                  <a:cubicBezTo>
                    <a:pt x="8752" y="274"/>
                    <a:pt x="8752" y="250"/>
                    <a:pt x="8740" y="238"/>
                  </a:cubicBezTo>
                  <a:close/>
                  <a:moveTo>
                    <a:pt x="8778" y="123"/>
                  </a:moveTo>
                  <a:cubicBezTo>
                    <a:pt x="8792" y="144"/>
                    <a:pt x="8834" y="156"/>
                    <a:pt x="8823" y="179"/>
                  </a:cubicBezTo>
                  <a:lnTo>
                    <a:pt x="8835" y="167"/>
                  </a:lnTo>
                  <a:cubicBezTo>
                    <a:pt x="8859" y="191"/>
                    <a:pt x="8835" y="203"/>
                    <a:pt x="8871" y="238"/>
                  </a:cubicBezTo>
                  <a:cubicBezTo>
                    <a:pt x="8871" y="238"/>
                    <a:pt x="8859" y="226"/>
                    <a:pt x="8847" y="226"/>
                  </a:cubicBezTo>
                  <a:cubicBezTo>
                    <a:pt x="8857" y="237"/>
                    <a:pt x="8885" y="265"/>
                    <a:pt x="8877" y="265"/>
                  </a:cubicBezTo>
                  <a:cubicBezTo>
                    <a:pt x="8876" y="265"/>
                    <a:pt x="8874" y="264"/>
                    <a:pt x="8871" y="262"/>
                  </a:cubicBezTo>
                  <a:cubicBezTo>
                    <a:pt x="8859" y="238"/>
                    <a:pt x="8847" y="250"/>
                    <a:pt x="8835" y="238"/>
                  </a:cubicBezTo>
                  <a:lnTo>
                    <a:pt x="8835" y="238"/>
                  </a:lnTo>
                  <a:cubicBezTo>
                    <a:pt x="8859" y="262"/>
                    <a:pt x="8847" y="262"/>
                    <a:pt x="8847" y="274"/>
                  </a:cubicBezTo>
                  <a:cubicBezTo>
                    <a:pt x="8835" y="262"/>
                    <a:pt x="8811" y="238"/>
                    <a:pt x="8799" y="226"/>
                  </a:cubicBezTo>
                  <a:lnTo>
                    <a:pt x="8799" y="226"/>
                  </a:lnTo>
                  <a:lnTo>
                    <a:pt x="8835" y="274"/>
                  </a:lnTo>
                  <a:cubicBezTo>
                    <a:pt x="8825" y="264"/>
                    <a:pt x="8808" y="247"/>
                    <a:pt x="8801" y="247"/>
                  </a:cubicBezTo>
                  <a:cubicBezTo>
                    <a:pt x="8800" y="247"/>
                    <a:pt x="8799" y="248"/>
                    <a:pt x="8799" y="250"/>
                  </a:cubicBezTo>
                  <a:cubicBezTo>
                    <a:pt x="8799" y="238"/>
                    <a:pt x="8787" y="238"/>
                    <a:pt x="8787" y="226"/>
                  </a:cubicBezTo>
                  <a:lnTo>
                    <a:pt x="8799" y="226"/>
                  </a:lnTo>
                  <a:cubicBezTo>
                    <a:pt x="8811" y="214"/>
                    <a:pt x="8811" y="191"/>
                    <a:pt x="8811" y="179"/>
                  </a:cubicBezTo>
                  <a:cubicBezTo>
                    <a:pt x="8764" y="132"/>
                    <a:pt x="8809" y="177"/>
                    <a:pt x="8778" y="123"/>
                  </a:cubicBezTo>
                  <a:close/>
                  <a:moveTo>
                    <a:pt x="8583" y="260"/>
                  </a:moveTo>
                  <a:cubicBezTo>
                    <a:pt x="8587" y="260"/>
                    <a:pt x="8592" y="264"/>
                    <a:pt x="8597" y="274"/>
                  </a:cubicBezTo>
                  <a:cubicBezTo>
                    <a:pt x="8597" y="277"/>
                    <a:pt x="8597" y="280"/>
                    <a:pt x="8597" y="283"/>
                  </a:cubicBezTo>
                  <a:lnTo>
                    <a:pt x="8597" y="283"/>
                  </a:lnTo>
                  <a:cubicBezTo>
                    <a:pt x="8594" y="280"/>
                    <a:pt x="8591" y="277"/>
                    <a:pt x="8585" y="274"/>
                  </a:cubicBezTo>
                  <a:cubicBezTo>
                    <a:pt x="8578" y="267"/>
                    <a:pt x="8579" y="260"/>
                    <a:pt x="8583" y="260"/>
                  </a:cubicBezTo>
                  <a:close/>
                  <a:moveTo>
                    <a:pt x="8501" y="286"/>
                  </a:moveTo>
                  <a:lnTo>
                    <a:pt x="8513" y="298"/>
                  </a:lnTo>
                  <a:lnTo>
                    <a:pt x="8501" y="298"/>
                  </a:lnTo>
                  <a:cubicBezTo>
                    <a:pt x="8501" y="286"/>
                    <a:pt x="8501" y="286"/>
                    <a:pt x="8501" y="286"/>
                  </a:cubicBezTo>
                  <a:close/>
                  <a:moveTo>
                    <a:pt x="7656" y="298"/>
                  </a:moveTo>
                  <a:cubicBezTo>
                    <a:pt x="7659" y="299"/>
                    <a:pt x="7662" y="300"/>
                    <a:pt x="7664" y="301"/>
                  </a:cubicBezTo>
                  <a:lnTo>
                    <a:pt x="7664" y="301"/>
                  </a:lnTo>
                  <a:cubicBezTo>
                    <a:pt x="7662" y="299"/>
                    <a:pt x="7660" y="298"/>
                    <a:pt x="7656" y="298"/>
                  </a:cubicBezTo>
                  <a:close/>
                  <a:moveTo>
                    <a:pt x="8513" y="274"/>
                  </a:moveTo>
                  <a:cubicBezTo>
                    <a:pt x="8513" y="274"/>
                    <a:pt x="8525" y="286"/>
                    <a:pt x="8537" y="286"/>
                  </a:cubicBezTo>
                  <a:cubicBezTo>
                    <a:pt x="8537" y="298"/>
                    <a:pt x="8549" y="298"/>
                    <a:pt x="8549" y="298"/>
                  </a:cubicBezTo>
                  <a:cubicBezTo>
                    <a:pt x="8549" y="310"/>
                    <a:pt x="8549" y="310"/>
                    <a:pt x="8549" y="310"/>
                  </a:cubicBezTo>
                  <a:cubicBezTo>
                    <a:pt x="8537" y="310"/>
                    <a:pt x="8525" y="298"/>
                    <a:pt x="8513" y="286"/>
                  </a:cubicBezTo>
                  <a:lnTo>
                    <a:pt x="8513" y="274"/>
                  </a:lnTo>
                  <a:close/>
                  <a:moveTo>
                    <a:pt x="8943" y="338"/>
                  </a:moveTo>
                  <a:cubicBezTo>
                    <a:pt x="8948" y="342"/>
                    <a:pt x="8952" y="347"/>
                    <a:pt x="8956" y="351"/>
                  </a:cubicBezTo>
                  <a:lnTo>
                    <a:pt x="8956" y="351"/>
                  </a:lnTo>
                  <a:cubicBezTo>
                    <a:pt x="8956" y="349"/>
                    <a:pt x="8955" y="347"/>
                    <a:pt x="8954" y="345"/>
                  </a:cubicBezTo>
                  <a:cubicBezTo>
                    <a:pt x="8949" y="342"/>
                    <a:pt x="8946" y="340"/>
                    <a:pt x="8943" y="338"/>
                  </a:cubicBezTo>
                  <a:close/>
                  <a:moveTo>
                    <a:pt x="7478" y="369"/>
                  </a:moveTo>
                  <a:cubicBezTo>
                    <a:pt x="7473" y="369"/>
                    <a:pt x="7475" y="371"/>
                    <a:pt x="7479" y="374"/>
                  </a:cubicBezTo>
                  <a:lnTo>
                    <a:pt x="7479" y="374"/>
                  </a:lnTo>
                  <a:cubicBezTo>
                    <a:pt x="7479" y="372"/>
                    <a:pt x="7478" y="371"/>
                    <a:pt x="7478" y="369"/>
                  </a:cubicBezTo>
                  <a:close/>
                  <a:moveTo>
                    <a:pt x="8956" y="351"/>
                  </a:moveTo>
                  <a:cubicBezTo>
                    <a:pt x="8964" y="369"/>
                    <a:pt x="8954" y="369"/>
                    <a:pt x="8954" y="369"/>
                  </a:cubicBezTo>
                  <a:lnTo>
                    <a:pt x="8966" y="381"/>
                  </a:lnTo>
                  <a:cubicBezTo>
                    <a:pt x="8977" y="376"/>
                    <a:pt x="8970" y="365"/>
                    <a:pt x="8956" y="351"/>
                  </a:cubicBezTo>
                  <a:close/>
                  <a:moveTo>
                    <a:pt x="7174" y="400"/>
                  </a:moveTo>
                  <a:cubicBezTo>
                    <a:pt x="7174" y="400"/>
                    <a:pt x="7176" y="403"/>
                    <a:pt x="7180" y="407"/>
                  </a:cubicBezTo>
                  <a:lnTo>
                    <a:pt x="7180" y="407"/>
                  </a:lnTo>
                  <a:cubicBezTo>
                    <a:pt x="7180" y="406"/>
                    <a:pt x="7180" y="406"/>
                    <a:pt x="7180" y="405"/>
                  </a:cubicBezTo>
                  <a:cubicBezTo>
                    <a:pt x="7176" y="401"/>
                    <a:pt x="7175" y="400"/>
                    <a:pt x="7174" y="400"/>
                  </a:cubicBezTo>
                  <a:close/>
                  <a:moveTo>
                    <a:pt x="8743" y="500"/>
                  </a:moveTo>
                  <a:cubicBezTo>
                    <a:pt x="8754" y="507"/>
                    <a:pt x="8767" y="512"/>
                    <a:pt x="8775" y="512"/>
                  </a:cubicBezTo>
                  <a:cubicBezTo>
                    <a:pt x="8765" y="507"/>
                    <a:pt x="8754" y="504"/>
                    <a:pt x="8743" y="500"/>
                  </a:cubicBezTo>
                  <a:close/>
                  <a:moveTo>
                    <a:pt x="8204" y="536"/>
                  </a:moveTo>
                  <a:cubicBezTo>
                    <a:pt x="8204" y="548"/>
                    <a:pt x="8216" y="548"/>
                    <a:pt x="8216" y="548"/>
                  </a:cubicBezTo>
                  <a:lnTo>
                    <a:pt x="8204" y="548"/>
                  </a:lnTo>
                  <a:cubicBezTo>
                    <a:pt x="8204" y="548"/>
                    <a:pt x="8204" y="548"/>
                    <a:pt x="8204" y="536"/>
                  </a:cubicBezTo>
                  <a:close/>
                  <a:moveTo>
                    <a:pt x="8775" y="584"/>
                  </a:moveTo>
                  <a:lnTo>
                    <a:pt x="8775" y="584"/>
                  </a:lnTo>
                  <a:cubicBezTo>
                    <a:pt x="8780" y="589"/>
                    <a:pt x="8785" y="591"/>
                    <a:pt x="8789" y="593"/>
                  </a:cubicBezTo>
                  <a:lnTo>
                    <a:pt x="8789" y="593"/>
                  </a:lnTo>
                  <a:cubicBezTo>
                    <a:pt x="8785" y="590"/>
                    <a:pt x="8780" y="587"/>
                    <a:pt x="8775" y="584"/>
                  </a:cubicBezTo>
                  <a:close/>
                  <a:moveTo>
                    <a:pt x="8789" y="593"/>
                  </a:moveTo>
                  <a:cubicBezTo>
                    <a:pt x="8815" y="611"/>
                    <a:pt x="8826" y="619"/>
                    <a:pt x="8847" y="619"/>
                  </a:cubicBezTo>
                  <a:lnTo>
                    <a:pt x="8811" y="607"/>
                  </a:lnTo>
                  <a:cubicBezTo>
                    <a:pt x="8811" y="595"/>
                    <a:pt x="8799" y="595"/>
                    <a:pt x="8799" y="595"/>
                  </a:cubicBezTo>
                  <a:cubicBezTo>
                    <a:pt x="8799" y="595"/>
                    <a:pt x="8795" y="595"/>
                    <a:pt x="8789" y="593"/>
                  </a:cubicBezTo>
                  <a:close/>
                  <a:moveTo>
                    <a:pt x="6704" y="643"/>
                  </a:moveTo>
                  <a:cubicBezTo>
                    <a:pt x="6704" y="647"/>
                    <a:pt x="6705" y="651"/>
                    <a:pt x="6707" y="655"/>
                  </a:cubicBezTo>
                  <a:lnTo>
                    <a:pt x="6707" y="655"/>
                  </a:lnTo>
                  <a:cubicBezTo>
                    <a:pt x="6706" y="652"/>
                    <a:pt x="6705" y="648"/>
                    <a:pt x="6704" y="643"/>
                  </a:cubicBezTo>
                  <a:close/>
                  <a:moveTo>
                    <a:pt x="8668" y="719"/>
                  </a:moveTo>
                  <a:cubicBezTo>
                    <a:pt x="8671" y="721"/>
                    <a:pt x="8675" y="724"/>
                    <a:pt x="8680" y="726"/>
                  </a:cubicBezTo>
                  <a:cubicBezTo>
                    <a:pt x="8675" y="723"/>
                    <a:pt x="8671" y="721"/>
                    <a:pt x="8668" y="719"/>
                  </a:cubicBezTo>
                  <a:close/>
                  <a:moveTo>
                    <a:pt x="7918" y="881"/>
                  </a:moveTo>
                  <a:cubicBezTo>
                    <a:pt x="7918" y="881"/>
                    <a:pt x="7930" y="881"/>
                    <a:pt x="7930" y="893"/>
                  </a:cubicBezTo>
                  <a:lnTo>
                    <a:pt x="7918" y="893"/>
                  </a:lnTo>
                  <a:cubicBezTo>
                    <a:pt x="7918" y="881"/>
                    <a:pt x="7918" y="881"/>
                    <a:pt x="7918" y="881"/>
                  </a:cubicBezTo>
                  <a:close/>
                  <a:moveTo>
                    <a:pt x="7728" y="940"/>
                  </a:moveTo>
                  <a:cubicBezTo>
                    <a:pt x="7728" y="940"/>
                    <a:pt x="7728" y="940"/>
                    <a:pt x="7728" y="941"/>
                  </a:cubicBezTo>
                  <a:cubicBezTo>
                    <a:pt x="7730" y="945"/>
                    <a:pt x="7731" y="946"/>
                    <a:pt x="7731" y="946"/>
                  </a:cubicBezTo>
                  <a:cubicBezTo>
                    <a:pt x="7731" y="946"/>
                    <a:pt x="7730" y="944"/>
                    <a:pt x="7728" y="940"/>
                  </a:cubicBezTo>
                  <a:close/>
                  <a:moveTo>
                    <a:pt x="7806" y="974"/>
                  </a:moveTo>
                  <a:cubicBezTo>
                    <a:pt x="7807" y="974"/>
                    <a:pt x="7809" y="975"/>
                    <a:pt x="7811" y="976"/>
                  </a:cubicBezTo>
                  <a:lnTo>
                    <a:pt x="7801" y="976"/>
                  </a:lnTo>
                  <a:cubicBezTo>
                    <a:pt x="7802" y="975"/>
                    <a:pt x="7804" y="974"/>
                    <a:pt x="7806" y="974"/>
                  </a:cubicBezTo>
                  <a:close/>
                  <a:moveTo>
                    <a:pt x="7882" y="941"/>
                  </a:moveTo>
                  <a:cubicBezTo>
                    <a:pt x="7882" y="953"/>
                    <a:pt x="7882" y="953"/>
                    <a:pt x="7894" y="953"/>
                  </a:cubicBezTo>
                  <a:cubicBezTo>
                    <a:pt x="7882" y="965"/>
                    <a:pt x="7882" y="965"/>
                    <a:pt x="7870" y="976"/>
                  </a:cubicBezTo>
                  <a:cubicBezTo>
                    <a:pt x="7859" y="965"/>
                    <a:pt x="7859" y="965"/>
                    <a:pt x="7859" y="953"/>
                  </a:cubicBezTo>
                  <a:cubicBezTo>
                    <a:pt x="7847" y="953"/>
                    <a:pt x="7847" y="953"/>
                    <a:pt x="7847" y="941"/>
                  </a:cubicBezTo>
                  <a:cubicBezTo>
                    <a:pt x="7855" y="941"/>
                    <a:pt x="7868" y="951"/>
                    <a:pt x="7876" y="951"/>
                  </a:cubicBezTo>
                  <a:cubicBezTo>
                    <a:pt x="7880" y="951"/>
                    <a:pt x="7882" y="949"/>
                    <a:pt x="7882" y="941"/>
                  </a:cubicBezTo>
                  <a:close/>
                  <a:moveTo>
                    <a:pt x="5965" y="1012"/>
                  </a:moveTo>
                  <a:lnTo>
                    <a:pt x="5965" y="1012"/>
                  </a:lnTo>
                  <a:cubicBezTo>
                    <a:pt x="5968" y="1019"/>
                    <a:pt x="5969" y="1021"/>
                    <a:pt x="5970" y="1022"/>
                  </a:cubicBezTo>
                  <a:lnTo>
                    <a:pt x="5970" y="1022"/>
                  </a:lnTo>
                  <a:lnTo>
                    <a:pt x="5965" y="1012"/>
                  </a:lnTo>
                  <a:close/>
                  <a:moveTo>
                    <a:pt x="8540" y="1000"/>
                  </a:moveTo>
                  <a:cubicBezTo>
                    <a:pt x="8552" y="1009"/>
                    <a:pt x="8567" y="1018"/>
                    <a:pt x="8573" y="1024"/>
                  </a:cubicBezTo>
                  <a:cubicBezTo>
                    <a:pt x="8573" y="1018"/>
                    <a:pt x="8558" y="1009"/>
                    <a:pt x="8540" y="1000"/>
                  </a:cubicBezTo>
                  <a:close/>
                  <a:moveTo>
                    <a:pt x="7747" y="1028"/>
                  </a:moveTo>
                  <a:lnTo>
                    <a:pt x="7751" y="1036"/>
                  </a:lnTo>
                  <a:cubicBezTo>
                    <a:pt x="7751" y="1031"/>
                    <a:pt x="7750" y="1029"/>
                    <a:pt x="7747" y="1028"/>
                  </a:cubicBezTo>
                  <a:close/>
                  <a:moveTo>
                    <a:pt x="8454" y="1024"/>
                  </a:moveTo>
                  <a:lnTo>
                    <a:pt x="8454" y="1024"/>
                  </a:lnTo>
                  <a:cubicBezTo>
                    <a:pt x="8454" y="1024"/>
                    <a:pt x="8466" y="1036"/>
                    <a:pt x="8454" y="1036"/>
                  </a:cubicBezTo>
                  <a:cubicBezTo>
                    <a:pt x="8466" y="1042"/>
                    <a:pt x="8472" y="1044"/>
                    <a:pt x="8474" y="1044"/>
                  </a:cubicBezTo>
                  <a:cubicBezTo>
                    <a:pt x="8481" y="1044"/>
                    <a:pt x="8454" y="1024"/>
                    <a:pt x="8454" y="1024"/>
                  </a:cubicBezTo>
                  <a:close/>
                  <a:moveTo>
                    <a:pt x="7679" y="1042"/>
                  </a:moveTo>
                  <a:cubicBezTo>
                    <a:pt x="7679" y="1044"/>
                    <a:pt x="7679" y="1046"/>
                    <a:pt x="7680" y="1048"/>
                  </a:cubicBezTo>
                  <a:cubicBezTo>
                    <a:pt x="7680" y="1045"/>
                    <a:pt x="7679" y="1043"/>
                    <a:pt x="7679" y="1042"/>
                  </a:cubicBezTo>
                  <a:close/>
                  <a:moveTo>
                    <a:pt x="7653" y="1032"/>
                  </a:moveTo>
                  <a:cubicBezTo>
                    <a:pt x="7652" y="1039"/>
                    <a:pt x="7656" y="1052"/>
                    <a:pt x="7656" y="1072"/>
                  </a:cubicBezTo>
                  <a:lnTo>
                    <a:pt x="7656" y="1036"/>
                  </a:lnTo>
                  <a:cubicBezTo>
                    <a:pt x="7655" y="1035"/>
                    <a:pt x="7654" y="1033"/>
                    <a:pt x="7653" y="1032"/>
                  </a:cubicBezTo>
                  <a:close/>
                  <a:moveTo>
                    <a:pt x="7537" y="1250"/>
                  </a:moveTo>
                  <a:lnTo>
                    <a:pt x="7525" y="1262"/>
                  </a:lnTo>
                  <a:cubicBezTo>
                    <a:pt x="7525" y="1250"/>
                    <a:pt x="7537" y="1250"/>
                    <a:pt x="7537" y="1250"/>
                  </a:cubicBezTo>
                  <a:close/>
                  <a:moveTo>
                    <a:pt x="7687" y="892"/>
                  </a:moveTo>
                  <a:cubicBezTo>
                    <a:pt x="7688" y="892"/>
                    <a:pt x="7690" y="893"/>
                    <a:pt x="7692" y="893"/>
                  </a:cubicBezTo>
                  <a:cubicBezTo>
                    <a:pt x="7700" y="910"/>
                    <a:pt x="7709" y="927"/>
                    <a:pt x="7704" y="927"/>
                  </a:cubicBezTo>
                  <a:cubicBezTo>
                    <a:pt x="7703" y="927"/>
                    <a:pt x="7699" y="924"/>
                    <a:pt x="7692" y="917"/>
                  </a:cubicBezTo>
                  <a:lnTo>
                    <a:pt x="7692" y="917"/>
                  </a:lnTo>
                  <a:cubicBezTo>
                    <a:pt x="7716" y="976"/>
                    <a:pt x="7739" y="1012"/>
                    <a:pt x="7739" y="1048"/>
                  </a:cubicBezTo>
                  <a:cubicBezTo>
                    <a:pt x="7739" y="1034"/>
                    <a:pt x="7744" y="1028"/>
                    <a:pt x="7747" y="1028"/>
                  </a:cubicBezTo>
                  <a:cubicBezTo>
                    <a:pt x="7747" y="1028"/>
                    <a:pt x="7747" y="1028"/>
                    <a:pt x="7747" y="1028"/>
                  </a:cubicBezTo>
                  <a:lnTo>
                    <a:pt x="7747" y="1028"/>
                  </a:lnTo>
                  <a:lnTo>
                    <a:pt x="7728" y="988"/>
                  </a:lnTo>
                  <a:lnTo>
                    <a:pt x="7739" y="988"/>
                  </a:lnTo>
                  <a:cubicBezTo>
                    <a:pt x="7728" y="965"/>
                    <a:pt x="7716" y="941"/>
                    <a:pt x="7704" y="917"/>
                  </a:cubicBezTo>
                  <a:cubicBezTo>
                    <a:pt x="7705" y="916"/>
                    <a:pt x="7706" y="915"/>
                    <a:pt x="7707" y="915"/>
                  </a:cubicBezTo>
                  <a:cubicBezTo>
                    <a:pt x="7714" y="915"/>
                    <a:pt x="7724" y="931"/>
                    <a:pt x="7728" y="940"/>
                  </a:cubicBezTo>
                  <a:lnTo>
                    <a:pt x="7728" y="940"/>
                  </a:lnTo>
                  <a:cubicBezTo>
                    <a:pt x="7739" y="916"/>
                    <a:pt x="7716" y="893"/>
                    <a:pt x="7728" y="893"/>
                  </a:cubicBezTo>
                  <a:lnTo>
                    <a:pt x="7728" y="893"/>
                  </a:lnTo>
                  <a:cubicBezTo>
                    <a:pt x="7733" y="899"/>
                    <a:pt x="7736" y="905"/>
                    <a:pt x="7736" y="908"/>
                  </a:cubicBezTo>
                  <a:lnTo>
                    <a:pt x="7736" y="908"/>
                  </a:lnTo>
                  <a:cubicBezTo>
                    <a:pt x="7734" y="907"/>
                    <a:pt x="7731" y="907"/>
                    <a:pt x="7728" y="905"/>
                  </a:cubicBezTo>
                  <a:lnTo>
                    <a:pt x="7728" y="905"/>
                  </a:lnTo>
                  <a:cubicBezTo>
                    <a:pt x="7731" y="909"/>
                    <a:pt x="7734" y="910"/>
                    <a:pt x="7735" y="910"/>
                  </a:cubicBezTo>
                  <a:cubicBezTo>
                    <a:pt x="7736" y="910"/>
                    <a:pt x="7737" y="909"/>
                    <a:pt x="7736" y="908"/>
                  </a:cubicBezTo>
                  <a:lnTo>
                    <a:pt x="7736" y="908"/>
                  </a:lnTo>
                  <a:cubicBezTo>
                    <a:pt x="7737" y="908"/>
                    <a:pt x="7737" y="908"/>
                    <a:pt x="7738" y="908"/>
                  </a:cubicBezTo>
                  <a:cubicBezTo>
                    <a:pt x="7744" y="908"/>
                    <a:pt x="7748" y="905"/>
                    <a:pt x="7753" y="905"/>
                  </a:cubicBezTo>
                  <a:cubicBezTo>
                    <a:pt x="7760" y="905"/>
                    <a:pt x="7769" y="911"/>
                    <a:pt x="7787" y="941"/>
                  </a:cubicBezTo>
                  <a:cubicBezTo>
                    <a:pt x="7787" y="953"/>
                    <a:pt x="7799" y="965"/>
                    <a:pt x="7799" y="965"/>
                  </a:cubicBezTo>
                  <a:lnTo>
                    <a:pt x="7787" y="953"/>
                  </a:lnTo>
                  <a:lnTo>
                    <a:pt x="7787" y="953"/>
                  </a:lnTo>
                  <a:cubicBezTo>
                    <a:pt x="7792" y="973"/>
                    <a:pt x="7795" y="978"/>
                    <a:pt x="7798" y="978"/>
                  </a:cubicBezTo>
                  <a:cubicBezTo>
                    <a:pt x="7799" y="978"/>
                    <a:pt x="7799" y="978"/>
                    <a:pt x="7800" y="977"/>
                  </a:cubicBezTo>
                  <a:lnTo>
                    <a:pt x="7800" y="977"/>
                  </a:lnTo>
                  <a:cubicBezTo>
                    <a:pt x="7803" y="980"/>
                    <a:pt x="7811" y="988"/>
                    <a:pt x="7811" y="988"/>
                  </a:cubicBezTo>
                  <a:cubicBezTo>
                    <a:pt x="7811" y="976"/>
                    <a:pt x="7811" y="965"/>
                    <a:pt x="7823" y="965"/>
                  </a:cubicBezTo>
                  <a:lnTo>
                    <a:pt x="7811" y="929"/>
                  </a:lnTo>
                  <a:cubicBezTo>
                    <a:pt x="7800" y="904"/>
                    <a:pt x="7797" y="895"/>
                    <a:pt x="7798" y="895"/>
                  </a:cubicBezTo>
                  <a:lnTo>
                    <a:pt x="7798" y="895"/>
                  </a:lnTo>
                  <a:cubicBezTo>
                    <a:pt x="7801" y="895"/>
                    <a:pt x="7830" y="948"/>
                    <a:pt x="7847" y="965"/>
                  </a:cubicBezTo>
                  <a:lnTo>
                    <a:pt x="7823" y="953"/>
                  </a:lnTo>
                  <a:cubicBezTo>
                    <a:pt x="7823" y="953"/>
                    <a:pt x="7823" y="953"/>
                    <a:pt x="7823" y="965"/>
                  </a:cubicBezTo>
                  <a:cubicBezTo>
                    <a:pt x="7823" y="976"/>
                    <a:pt x="7823" y="976"/>
                    <a:pt x="7811" y="988"/>
                  </a:cubicBezTo>
                  <a:cubicBezTo>
                    <a:pt x="7823" y="988"/>
                    <a:pt x="7835" y="1000"/>
                    <a:pt x="7835" y="1000"/>
                  </a:cubicBezTo>
                  <a:cubicBezTo>
                    <a:pt x="7825" y="997"/>
                    <a:pt x="7819" y="996"/>
                    <a:pt x="7815" y="996"/>
                  </a:cubicBezTo>
                  <a:cubicBezTo>
                    <a:pt x="7805" y="996"/>
                    <a:pt x="7811" y="1007"/>
                    <a:pt x="7811" y="1024"/>
                  </a:cubicBezTo>
                  <a:lnTo>
                    <a:pt x="7799" y="1024"/>
                  </a:lnTo>
                  <a:cubicBezTo>
                    <a:pt x="7739" y="1060"/>
                    <a:pt x="7716" y="1119"/>
                    <a:pt x="7692" y="1167"/>
                  </a:cubicBezTo>
                  <a:cubicBezTo>
                    <a:pt x="7668" y="1167"/>
                    <a:pt x="7656" y="1179"/>
                    <a:pt x="7668" y="1191"/>
                  </a:cubicBezTo>
                  <a:lnTo>
                    <a:pt x="7656" y="1203"/>
                  </a:lnTo>
                  <a:lnTo>
                    <a:pt x="7632" y="1191"/>
                  </a:lnTo>
                  <a:lnTo>
                    <a:pt x="7656" y="1215"/>
                  </a:lnTo>
                  <a:cubicBezTo>
                    <a:pt x="7644" y="1215"/>
                    <a:pt x="7644" y="1215"/>
                    <a:pt x="7644" y="1227"/>
                  </a:cubicBezTo>
                  <a:cubicBezTo>
                    <a:pt x="7632" y="1238"/>
                    <a:pt x="7620" y="1250"/>
                    <a:pt x="7609" y="1262"/>
                  </a:cubicBezTo>
                  <a:cubicBezTo>
                    <a:pt x="7601" y="1265"/>
                    <a:pt x="7596" y="1267"/>
                    <a:pt x="7592" y="1267"/>
                  </a:cubicBezTo>
                  <a:cubicBezTo>
                    <a:pt x="7568" y="1267"/>
                    <a:pt x="7629" y="1201"/>
                    <a:pt x="7609" y="1191"/>
                  </a:cubicBezTo>
                  <a:lnTo>
                    <a:pt x="7609" y="1191"/>
                  </a:lnTo>
                  <a:lnTo>
                    <a:pt x="7549" y="1250"/>
                  </a:lnTo>
                  <a:cubicBezTo>
                    <a:pt x="7549" y="1238"/>
                    <a:pt x="7549" y="1227"/>
                    <a:pt x="7549" y="1227"/>
                  </a:cubicBezTo>
                  <a:cubicBezTo>
                    <a:pt x="7540" y="1213"/>
                    <a:pt x="7536" y="1208"/>
                    <a:pt x="7535" y="1208"/>
                  </a:cubicBezTo>
                  <a:lnTo>
                    <a:pt x="7535" y="1208"/>
                  </a:lnTo>
                  <a:cubicBezTo>
                    <a:pt x="7533" y="1208"/>
                    <a:pt x="7537" y="1219"/>
                    <a:pt x="7537" y="1227"/>
                  </a:cubicBezTo>
                  <a:cubicBezTo>
                    <a:pt x="7537" y="1227"/>
                    <a:pt x="7537" y="1227"/>
                    <a:pt x="7537" y="1238"/>
                  </a:cubicBezTo>
                  <a:cubicBezTo>
                    <a:pt x="7537" y="1238"/>
                    <a:pt x="7537" y="1238"/>
                    <a:pt x="7525" y="1227"/>
                  </a:cubicBezTo>
                  <a:cubicBezTo>
                    <a:pt x="7501" y="1179"/>
                    <a:pt x="7525" y="1191"/>
                    <a:pt x="7513" y="1155"/>
                  </a:cubicBezTo>
                  <a:lnTo>
                    <a:pt x="7513" y="1155"/>
                  </a:lnTo>
                  <a:cubicBezTo>
                    <a:pt x="7516" y="1161"/>
                    <a:pt x="7518" y="1163"/>
                    <a:pt x="7518" y="1163"/>
                  </a:cubicBezTo>
                  <a:cubicBezTo>
                    <a:pt x="7521" y="1163"/>
                    <a:pt x="7516" y="1143"/>
                    <a:pt x="7525" y="1143"/>
                  </a:cubicBezTo>
                  <a:cubicBezTo>
                    <a:pt x="7532" y="1150"/>
                    <a:pt x="7537" y="1152"/>
                    <a:pt x="7542" y="1152"/>
                  </a:cubicBezTo>
                  <a:cubicBezTo>
                    <a:pt x="7546" y="1152"/>
                    <a:pt x="7550" y="1150"/>
                    <a:pt x="7556" y="1150"/>
                  </a:cubicBezTo>
                  <a:cubicBezTo>
                    <a:pt x="7562" y="1150"/>
                    <a:pt x="7571" y="1153"/>
                    <a:pt x="7585" y="1167"/>
                  </a:cubicBezTo>
                  <a:cubicBezTo>
                    <a:pt x="7585" y="1143"/>
                    <a:pt x="7561" y="1096"/>
                    <a:pt x="7573" y="1084"/>
                  </a:cubicBezTo>
                  <a:lnTo>
                    <a:pt x="7573" y="1084"/>
                  </a:lnTo>
                  <a:cubicBezTo>
                    <a:pt x="7597" y="1119"/>
                    <a:pt x="7585" y="1119"/>
                    <a:pt x="7609" y="1131"/>
                  </a:cubicBezTo>
                  <a:lnTo>
                    <a:pt x="7597" y="1096"/>
                  </a:lnTo>
                  <a:cubicBezTo>
                    <a:pt x="7609" y="1096"/>
                    <a:pt x="7609" y="1107"/>
                    <a:pt x="7620" y="1119"/>
                  </a:cubicBezTo>
                  <a:cubicBezTo>
                    <a:pt x="7631" y="1119"/>
                    <a:pt x="7613" y="1082"/>
                    <a:pt x="7626" y="1082"/>
                  </a:cubicBezTo>
                  <a:cubicBezTo>
                    <a:pt x="7628" y="1082"/>
                    <a:pt x="7630" y="1082"/>
                    <a:pt x="7632" y="1084"/>
                  </a:cubicBezTo>
                  <a:lnTo>
                    <a:pt x="7632" y="1119"/>
                  </a:lnTo>
                  <a:cubicBezTo>
                    <a:pt x="7644" y="1107"/>
                    <a:pt x="7644" y="1107"/>
                    <a:pt x="7656" y="1107"/>
                  </a:cubicBezTo>
                  <a:cubicBezTo>
                    <a:pt x="7668" y="1119"/>
                    <a:pt x="7668" y="1119"/>
                    <a:pt x="7656" y="1119"/>
                  </a:cubicBezTo>
                  <a:cubicBezTo>
                    <a:pt x="7664" y="1128"/>
                    <a:pt x="7669" y="1131"/>
                    <a:pt x="7671" y="1131"/>
                  </a:cubicBezTo>
                  <a:cubicBezTo>
                    <a:pt x="7678" y="1131"/>
                    <a:pt x="7659" y="1096"/>
                    <a:pt x="7668" y="1096"/>
                  </a:cubicBezTo>
                  <a:cubicBezTo>
                    <a:pt x="7656" y="1084"/>
                    <a:pt x="7644" y="1084"/>
                    <a:pt x="7632" y="1048"/>
                  </a:cubicBezTo>
                  <a:cubicBezTo>
                    <a:pt x="7641" y="1048"/>
                    <a:pt x="7637" y="1023"/>
                    <a:pt x="7643" y="1023"/>
                  </a:cubicBezTo>
                  <a:cubicBezTo>
                    <a:pt x="7645" y="1023"/>
                    <a:pt x="7648" y="1025"/>
                    <a:pt x="7653" y="1032"/>
                  </a:cubicBezTo>
                  <a:lnTo>
                    <a:pt x="7653" y="1032"/>
                  </a:lnTo>
                  <a:cubicBezTo>
                    <a:pt x="7654" y="1026"/>
                    <a:pt x="7658" y="1024"/>
                    <a:pt x="7668" y="1024"/>
                  </a:cubicBezTo>
                  <a:cubicBezTo>
                    <a:pt x="7668" y="1034"/>
                    <a:pt x="7675" y="1036"/>
                    <a:pt x="7679" y="1042"/>
                  </a:cubicBezTo>
                  <a:lnTo>
                    <a:pt x="7679" y="1042"/>
                  </a:lnTo>
                  <a:cubicBezTo>
                    <a:pt x="7675" y="1023"/>
                    <a:pt x="7681" y="1018"/>
                    <a:pt x="7689" y="1018"/>
                  </a:cubicBezTo>
                  <a:cubicBezTo>
                    <a:pt x="7698" y="1018"/>
                    <a:pt x="7710" y="1024"/>
                    <a:pt x="7716" y="1024"/>
                  </a:cubicBezTo>
                  <a:cubicBezTo>
                    <a:pt x="7716" y="1012"/>
                    <a:pt x="7704" y="988"/>
                    <a:pt x="7716" y="988"/>
                  </a:cubicBezTo>
                  <a:cubicBezTo>
                    <a:pt x="7692" y="976"/>
                    <a:pt x="7692" y="976"/>
                    <a:pt x="7680" y="941"/>
                  </a:cubicBezTo>
                  <a:lnTo>
                    <a:pt x="7680" y="941"/>
                  </a:lnTo>
                  <a:cubicBezTo>
                    <a:pt x="7687" y="950"/>
                    <a:pt x="7690" y="953"/>
                    <a:pt x="7691" y="953"/>
                  </a:cubicBezTo>
                  <a:cubicBezTo>
                    <a:pt x="7697" y="953"/>
                    <a:pt x="7667" y="892"/>
                    <a:pt x="7687" y="892"/>
                  </a:cubicBezTo>
                  <a:close/>
                  <a:moveTo>
                    <a:pt x="8501" y="1310"/>
                  </a:moveTo>
                  <a:cubicBezTo>
                    <a:pt x="8466" y="1310"/>
                    <a:pt x="8535" y="1333"/>
                    <a:pt x="8480" y="1334"/>
                  </a:cubicBezTo>
                  <a:lnTo>
                    <a:pt x="8480" y="1334"/>
                  </a:lnTo>
                  <a:cubicBezTo>
                    <a:pt x="8478" y="1333"/>
                    <a:pt x="8477" y="1332"/>
                    <a:pt x="8475" y="1332"/>
                  </a:cubicBezTo>
                  <a:lnTo>
                    <a:pt x="8475" y="1332"/>
                  </a:lnTo>
                  <a:lnTo>
                    <a:pt x="8478" y="1334"/>
                  </a:lnTo>
                  <a:cubicBezTo>
                    <a:pt x="8478" y="1334"/>
                    <a:pt x="8479" y="1334"/>
                    <a:pt x="8480" y="1334"/>
                  </a:cubicBezTo>
                  <a:lnTo>
                    <a:pt x="8480" y="1334"/>
                  </a:lnTo>
                  <a:cubicBezTo>
                    <a:pt x="8490" y="1337"/>
                    <a:pt x="8501" y="1341"/>
                    <a:pt x="8513" y="1346"/>
                  </a:cubicBezTo>
                  <a:cubicBezTo>
                    <a:pt x="8501" y="1334"/>
                    <a:pt x="8537" y="1334"/>
                    <a:pt x="8501" y="1310"/>
                  </a:cubicBezTo>
                  <a:close/>
                  <a:moveTo>
                    <a:pt x="8404" y="1387"/>
                  </a:moveTo>
                  <a:cubicBezTo>
                    <a:pt x="8408" y="1389"/>
                    <a:pt x="8412" y="1391"/>
                    <a:pt x="8418" y="1393"/>
                  </a:cubicBezTo>
                  <a:cubicBezTo>
                    <a:pt x="8412" y="1390"/>
                    <a:pt x="8408" y="1389"/>
                    <a:pt x="8404" y="1387"/>
                  </a:cubicBezTo>
                  <a:close/>
                  <a:moveTo>
                    <a:pt x="8286" y="1399"/>
                  </a:moveTo>
                  <a:cubicBezTo>
                    <a:pt x="8286" y="1400"/>
                    <a:pt x="8286" y="1401"/>
                    <a:pt x="8286" y="1403"/>
                  </a:cubicBezTo>
                  <a:lnTo>
                    <a:pt x="8286" y="1403"/>
                  </a:lnTo>
                  <a:cubicBezTo>
                    <a:pt x="8289" y="1402"/>
                    <a:pt x="8289" y="1400"/>
                    <a:pt x="8286" y="1399"/>
                  </a:cubicBezTo>
                  <a:close/>
                  <a:moveTo>
                    <a:pt x="8387" y="1460"/>
                  </a:moveTo>
                  <a:lnTo>
                    <a:pt x="8394" y="1465"/>
                  </a:lnTo>
                  <a:cubicBezTo>
                    <a:pt x="8391" y="1461"/>
                    <a:pt x="8388" y="1460"/>
                    <a:pt x="8387" y="1460"/>
                  </a:cubicBezTo>
                  <a:close/>
                  <a:moveTo>
                    <a:pt x="8286" y="1403"/>
                  </a:moveTo>
                  <a:cubicBezTo>
                    <a:pt x="8284" y="1404"/>
                    <a:pt x="8281" y="1405"/>
                    <a:pt x="8275" y="1405"/>
                  </a:cubicBezTo>
                  <a:cubicBezTo>
                    <a:pt x="8323" y="1429"/>
                    <a:pt x="8371" y="1453"/>
                    <a:pt x="8394" y="1477"/>
                  </a:cubicBezTo>
                  <a:cubicBezTo>
                    <a:pt x="8386" y="1468"/>
                    <a:pt x="8383" y="1460"/>
                    <a:pt x="8387" y="1460"/>
                  </a:cubicBezTo>
                  <a:lnTo>
                    <a:pt x="8387" y="1460"/>
                  </a:lnTo>
                  <a:lnTo>
                    <a:pt x="8359" y="1441"/>
                  </a:lnTo>
                  <a:cubicBezTo>
                    <a:pt x="8359" y="1441"/>
                    <a:pt x="8359" y="1429"/>
                    <a:pt x="8359" y="1429"/>
                  </a:cubicBezTo>
                  <a:cubicBezTo>
                    <a:pt x="8335" y="1417"/>
                    <a:pt x="8311" y="1417"/>
                    <a:pt x="8287" y="1405"/>
                  </a:cubicBezTo>
                  <a:cubicBezTo>
                    <a:pt x="8287" y="1405"/>
                    <a:pt x="8287" y="1404"/>
                    <a:pt x="8286" y="1403"/>
                  </a:cubicBezTo>
                  <a:close/>
                  <a:moveTo>
                    <a:pt x="8322" y="1512"/>
                  </a:moveTo>
                  <a:cubicBezTo>
                    <a:pt x="8323" y="1517"/>
                    <a:pt x="8333" y="1523"/>
                    <a:pt x="8347" y="1536"/>
                  </a:cubicBezTo>
                  <a:lnTo>
                    <a:pt x="8323" y="1512"/>
                  </a:lnTo>
                  <a:cubicBezTo>
                    <a:pt x="8323" y="1512"/>
                    <a:pt x="8322" y="1512"/>
                    <a:pt x="8322" y="1512"/>
                  </a:cubicBezTo>
                  <a:close/>
                  <a:moveTo>
                    <a:pt x="7020" y="1514"/>
                  </a:moveTo>
                  <a:cubicBezTo>
                    <a:pt x="7025" y="1514"/>
                    <a:pt x="7030" y="1519"/>
                    <a:pt x="7037" y="1525"/>
                  </a:cubicBezTo>
                  <a:lnTo>
                    <a:pt x="7037" y="1525"/>
                  </a:lnTo>
                  <a:cubicBezTo>
                    <a:pt x="7025" y="1536"/>
                    <a:pt x="7025" y="1536"/>
                    <a:pt x="7025" y="1548"/>
                  </a:cubicBezTo>
                  <a:cubicBezTo>
                    <a:pt x="7013" y="1548"/>
                    <a:pt x="7013" y="1548"/>
                    <a:pt x="7013" y="1536"/>
                  </a:cubicBezTo>
                  <a:cubicBezTo>
                    <a:pt x="7013" y="1519"/>
                    <a:pt x="7016" y="1514"/>
                    <a:pt x="7020" y="1514"/>
                  </a:cubicBezTo>
                  <a:close/>
                  <a:moveTo>
                    <a:pt x="7061" y="1524"/>
                  </a:moveTo>
                  <a:lnTo>
                    <a:pt x="7073" y="1548"/>
                  </a:lnTo>
                  <a:cubicBezTo>
                    <a:pt x="7049" y="1548"/>
                    <a:pt x="7049" y="1548"/>
                    <a:pt x="7038" y="1526"/>
                  </a:cubicBezTo>
                  <a:lnTo>
                    <a:pt x="7038" y="1526"/>
                  </a:lnTo>
                  <a:cubicBezTo>
                    <a:pt x="7043" y="1530"/>
                    <a:pt x="7048" y="1533"/>
                    <a:pt x="7052" y="1533"/>
                  </a:cubicBezTo>
                  <a:cubicBezTo>
                    <a:pt x="7055" y="1533"/>
                    <a:pt x="7059" y="1531"/>
                    <a:pt x="7061" y="1524"/>
                  </a:cubicBezTo>
                  <a:close/>
                  <a:moveTo>
                    <a:pt x="7097" y="1500"/>
                  </a:moveTo>
                  <a:lnTo>
                    <a:pt x="7097" y="1500"/>
                  </a:lnTo>
                  <a:cubicBezTo>
                    <a:pt x="7108" y="1512"/>
                    <a:pt x="7108" y="1512"/>
                    <a:pt x="7120" y="1512"/>
                  </a:cubicBezTo>
                  <a:cubicBezTo>
                    <a:pt x="7120" y="1512"/>
                    <a:pt x="7108" y="1512"/>
                    <a:pt x="7108" y="1524"/>
                  </a:cubicBezTo>
                  <a:cubicBezTo>
                    <a:pt x="7097" y="1524"/>
                    <a:pt x="7097" y="1536"/>
                    <a:pt x="7097" y="1536"/>
                  </a:cubicBezTo>
                  <a:cubicBezTo>
                    <a:pt x="7097" y="1524"/>
                    <a:pt x="7097" y="1524"/>
                    <a:pt x="7085" y="1524"/>
                  </a:cubicBezTo>
                  <a:cubicBezTo>
                    <a:pt x="7085" y="1536"/>
                    <a:pt x="7085" y="1536"/>
                    <a:pt x="7085" y="1536"/>
                  </a:cubicBezTo>
                  <a:cubicBezTo>
                    <a:pt x="7085" y="1548"/>
                    <a:pt x="7073" y="1548"/>
                    <a:pt x="7073" y="1548"/>
                  </a:cubicBezTo>
                  <a:cubicBezTo>
                    <a:pt x="7064" y="1531"/>
                    <a:pt x="7062" y="1514"/>
                    <a:pt x="7070" y="1514"/>
                  </a:cubicBezTo>
                  <a:cubicBezTo>
                    <a:pt x="7073" y="1514"/>
                    <a:pt x="7078" y="1517"/>
                    <a:pt x="7085" y="1524"/>
                  </a:cubicBezTo>
                  <a:cubicBezTo>
                    <a:pt x="7091" y="1518"/>
                    <a:pt x="7094" y="1515"/>
                    <a:pt x="7097" y="1515"/>
                  </a:cubicBezTo>
                  <a:cubicBezTo>
                    <a:pt x="7100" y="1515"/>
                    <a:pt x="7102" y="1518"/>
                    <a:pt x="7108" y="1524"/>
                  </a:cubicBezTo>
                  <a:cubicBezTo>
                    <a:pt x="7108" y="1512"/>
                    <a:pt x="7097" y="1512"/>
                    <a:pt x="7097" y="1500"/>
                  </a:cubicBezTo>
                  <a:close/>
                  <a:moveTo>
                    <a:pt x="6796" y="1648"/>
                  </a:moveTo>
                  <a:cubicBezTo>
                    <a:pt x="6795" y="1648"/>
                    <a:pt x="6797" y="1655"/>
                    <a:pt x="6798" y="1662"/>
                  </a:cubicBezTo>
                  <a:lnTo>
                    <a:pt x="6798" y="1662"/>
                  </a:lnTo>
                  <a:cubicBezTo>
                    <a:pt x="6799" y="1662"/>
                    <a:pt x="6800" y="1661"/>
                    <a:pt x="6801" y="1661"/>
                  </a:cubicBezTo>
                  <a:cubicBezTo>
                    <a:pt x="6804" y="1661"/>
                    <a:pt x="6807" y="1663"/>
                    <a:pt x="6811" y="1667"/>
                  </a:cubicBezTo>
                  <a:cubicBezTo>
                    <a:pt x="6801" y="1653"/>
                    <a:pt x="6798" y="1648"/>
                    <a:pt x="6796" y="1648"/>
                  </a:cubicBezTo>
                  <a:close/>
                  <a:moveTo>
                    <a:pt x="8382" y="1727"/>
                  </a:moveTo>
                  <a:lnTo>
                    <a:pt x="8382" y="1727"/>
                  </a:lnTo>
                  <a:cubicBezTo>
                    <a:pt x="8380" y="1728"/>
                    <a:pt x="8378" y="1729"/>
                    <a:pt x="8376" y="1731"/>
                  </a:cubicBezTo>
                  <a:lnTo>
                    <a:pt x="8376" y="1731"/>
                  </a:lnTo>
                  <a:cubicBezTo>
                    <a:pt x="8378" y="1733"/>
                    <a:pt x="8380" y="1736"/>
                    <a:pt x="8382" y="1738"/>
                  </a:cubicBezTo>
                  <a:lnTo>
                    <a:pt x="8382" y="1727"/>
                  </a:lnTo>
                  <a:close/>
                  <a:moveTo>
                    <a:pt x="5036" y="1752"/>
                  </a:moveTo>
                  <a:cubicBezTo>
                    <a:pt x="5036" y="1756"/>
                    <a:pt x="5037" y="1760"/>
                    <a:pt x="5037" y="1762"/>
                  </a:cubicBezTo>
                  <a:cubicBezTo>
                    <a:pt x="5037" y="1759"/>
                    <a:pt x="5036" y="1755"/>
                    <a:pt x="5036" y="1752"/>
                  </a:cubicBezTo>
                  <a:close/>
                  <a:moveTo>
                    <a:pt x="5029" y="1767"/>
                  </a:moveTo>
                  <a:lnTo>
                    <a:pt x="5037" y="1786"/>
                  </a:lnTo>
                  <a:cubicBezTo>
                    <a:pt x="5034" y="1773"/>
                    <a:pt x="5031" y="1768"/>
                    <a:pt x="5029" y="1767"/>
                  </a:cubicBezTo>
                  <a:close/>
                  <a:moveTo>
                    <a:pt x="6620" y="1798"/>
                  </a:moveTo>
                  <a:lnTo>
                    <a:pt x="6620" y="1798"/>
                  </a:lnTo>
                  <a:cubicBezTo>
                    <a:pt x="6617" y="1804"/>
                    <a:pt x="6613" y="1811"/>
                    <a:pt x="6611" y="1817"/>
                  </a:cubicBezTo>
                  <a:lnTo>
                    <a:pt x="6611" y="1817"/>
                  </a:lnTo>
                  <a:lnTo>
                    <a:pt x="6620" y="1798"/>
                  </a:lnTo>
                  <a:close/>
                  <a:moveTo>
                    <a:pt x="7358" y="1869"/>
                  </a:moveTo>
                  <a:lnTo>
                    <a:pt x="7358" y="1869"/>
                  </a:lnTo>
                  <a:cubicBezTo>
                    <a:pt x="7362" y="1873"/>
                    <a:pt x="7365" y="1875"/>
                    <a:pt x="7368" y="1877"/>
                  </a:cubicBezTo>
                  <a:lnTo>
                    <a:pt x="7368" y="1877"/>
                  </a:lnTo>
                  <a:cubicBezTo>
                    <a:pt x="7366" y="1875"/>
                    <a:pt x="7363" y="1872"/>
                    <a:pt x="7358" y="1869"/>
                  </a:cubicBezTo>
                  <a:close/>
                  <a:moveTo>
                    <a:pt x="8359" y="1893"/>
                  </a:moveTo>
                  <a:lnTo>
                    <a:pt x="8376" y="1899"/>
                  </a:lnTo>
                  <a:lnTo>
                    <a:pt x="8376" y="1899"/>
                  </a:lnTo>
                  <a:cubicBezTo>
                    <a:pt x="8373" y="1896"/>
                    <a:pt x="8371" y="1893"/>
                    <a:pt x="8359" y="1893"/>
                  </a:cubicBezTo>
                  <a:close/>
                  <a:moveTo>
                    <a:pt x="8376" y="1899"/>
                  </a:moveTo>
                  <a:cubicBezTo>
                    <a:pt x="8379" y="1902"/>
                    <a:pt x="8382" y="1905"/>
                    <a:pt x="8394" y="1905"/>
                  </a:cubicBezTo>
                  <a:lnTo>
                    <a:pt x="8376" y="1899"/>
                  </a:lnTo>
                  <a:close/>
                  <a:moveTo>
                    <a:pt x="5733" y="2027"/>
                  </a:moveTo>
                  <a:cubicBezTo>
                    <a:pt x="5736" y="2035"/>
                    <a:pt x="5740" y="2043"/>
                    <a:pt x="5744" y="2043"/>
                  </a:cubicBezTo>
                  <a:cubicBezTo>
                    <a:pt x="5746" y="2043"/>
                    <a:pt x="5749" y="2041"/>
                    <a:pt x="5751" y="2036"/>
                  </a:cubicBezTo>
                  <a:cubicBezTo>
                    <a:pt x="5744" y="2036"/>
                    <a:pt x="5737" y="2032"/>
                    <a:pt x="5733" y="2027"/>
                  </a:cubicBezTo>
                  <a:close/>
                  <a:moveTo>
                    <a:pt x="6549" y="2429"/>
                  </a:moveTo>
                  <a:cubicBezTo>
                    <a:pt x="6548" y="2429"/>
                    <a:pt x="6547" y="2429"/>
                    <a:pt x="6546" y="2430"/>
                  </a:cubicBezTo>
                  <a:lnTo>
                    <a:pt x="6546" y="2430"/>
                  </a:lnTo>
                  <a:cubicBezTo>
                    <a:pt x="6547" y="2429"/>
                    <a:pt x="6548" y="2429"/>
                    <a:pt x="6549" y="2429"/>
                  </a:cubicBezTo>
                  <a:close/>
                  <a:moveTo>
                    <a:pt x="7204" y="2453"/>
                  </a:moveTo>
                  <a:lnTo>
                    <a:pt x="7180" y="2489"/>
                  </a:lnTo>
                  <a:lnTo>
                    <a:pt x="7180" y="2489"/>
                  </a:lnTo>
                  <a:lnTo>
                    <a:pt x="7216" y="2465"/>
                  </a:lnTo>
                  <a:lnTo>
                    <a:pt x="7204" y="2453"/>
                  </a:lnTo>
                  <a:close/>
                  <a:moveTo>
                    <a:pt x="6245" y="2822"/>
                  </a:moveTo>
                  <a:lnTo>
                    <a:pt x="6245" y="2822"/>
                  </a:lnTo>
                  <a:cubicBezTo>
                    <a:pt x="6246" y="2822"/>
                    <a:pt x="6247" y="2822"/>
                    <a:pt x="6248" y="2822"/>
                  </a:cubicBezTo>
                  <a:cubicBezTo>
                    <a:pt x="6249" y="2822"/>
                    <a:pt x="6250" y="2822"/>
                    <a:pt x="6251" y="2822"/>
                  </a:cubicBezTo>
                  <a:cubicBezTo>
                    <a:pt x="6249" y="2822"/>
                    <a:pt x="6247" y="2822"/>
                    <a:pt x="6245" y="2822"/>
                  </a:cubicBezTo>
                  <a:close/>
                  <a:moveTo>
                    <a:pt x="7049" y="3072"/>
                  </a:moveTo>
                  <a:cubicBezTo>
                    <a:pt x="7054" y="3074"/>
                    <a:pt x="7059" y="3075"/>
                    <a:pt x="7063" y="3076"/>
                  </a:cubicBezTo>
                  <a:lnTo>
                    <a:pt x="7063" y="3076"/>
                  </a:lnTo>
                  <a:cubicBezTo>
                    <a:pt x="7060" y="3075"/>
                    <a:pt x="7055" y="3073"/>
                    <a:pt x="7049" y="3072"/>
                  </a:cubicBezTo>
                  <a:close/>
                  <a:moveTo>
                    <a:pt x="7918" y="3429"/>
                  </a:moveTo>
                  <a:cubicBezTo>
                    <a:pt x="7907" y="3429"/>
                    <a:pt x="7896" y="3439"/>
                    <a:pt x="7885" y="3441"/>
                  </a:cubicBezTo>
                  <a:lnTo>
                    <a:pt x="7885" y="3441"/>
                  </a:lnTo>
                  <a:cubicBezTo>
                    <a:pt x="7903" y="3440"/>
                    <a:pt x="7927" y="3438"/>
                    <a:pt x="7918" y="3429"/>
                  </a:cubicBezTo>
                  <a:close/>
                  <a:moveTo>
                    <a:pt x="7885" y="3441"/>
                  </a:moveTo>
                  <a:cubicBezTo>
                    <a:pt x="7884" y="3441"/>
                    <a:pt x="7883" y="3441"/>
                    <a:pt x="7883" y="3441"/>
                  </a:cubicBezTo>
                  <a:lnTo>
                    <a:pt x="7883" y="3441"/>
                  </a:lnTo>
                  <a:cubicBezTo>
                    <a:pt x="7883" y="3441"/>
                    <a:pt x="7882" y="3441"/>
                    <a:pt x="7882" y="3441"/>
                  </a:cubicBezTo>
                  <a:cubicBezTo>
                    <a:pt x="7883" y="3441"/>
                    <a:pt x="7884" y="3441"/>
                    <a:pt x="7885" y="3441"/>
                  </a:cubicBezTo>
                  <a:close/>
                  <a:moveTo>
                    <a:pt x="7426" y="3902"/>
                  </a:moveTo>
                  <a:lnTo>
                    <a:pt x="7426" y="3902"/>
                  </a:lnTo>
                  <a:cubicBezTo>
                    <a:pt x="7425" y="3902"/>
                    <a:pt x="7423" y="3903"/>
                    <a:pt x="7418" y="3905"/>
                  </a:cubicBezTo>
                  <a:cubicBezTo>
                    <a:pt x="7418" y="3906"/>
                    <a:pt x="7418" y="3906"/>
                    <a:pt x="7418" y="3906"/>
                  </a:cubicBezTo>
                  <a:lnTo>
                    <a:pt x="7418" y="3906"/>
                  </a:lnTo>
                  <a:cubicBezTo>
                    <a:pt x="7423" y="3904"/>
                    <a:pt x="7427" y="3902"/>
                    <a:pt x="7426" y="3902"/>
                  </a:cubicBezTo>
                  <a:close/>
                  <a:moveTo>
                    <a:pt x="7394" y="3906"/>
                  </a:moveTo>
                  <a:lnTo>
                    <a:pt x="7394" y="3906"/>
                  </a:lnTo>
                  <a:cubicBezTo>
                    <a:pt x="7397" y="3908"/>
                    <a:pt x="7400" y="3909"/>
                    <a:pt x="7403" y="3909"/>
                  </a:cubicBezTo>
                  <a:lnTo>
                    <a:pt x="7403" y="3909"/>
                  </a:lnTo>
                  <a:cubicBezTo>
                    <a:pt x="7400" y="3908"/>
                    <a:pt x="7397" y="3907"/>
                    <a:pt x="7394" y="3906"/>
                  </a:cubicBezTo>
                  <a:close/>
                  <a:moveTo>
                    <a:pt x="7418" y="3906"/>
                  </a:moveTo>
                  <a:cubicBezTo>
                    <a:pt x="7414" y="3907"/>
                    <a:pt x="7409" y="3909"/>
                    <a:pt x="7404" y="3909"/>
                  </a:cubicBezTo>
                  <a:cubicBezTo>
                    <a:pt x="7404" y="3909"/>
                    <a:pt x="7404" y="3909"/>
                    <a:pt x="7403" y="3909"/>
                  </a:cubicBezTo>
                  <a:lnTo>
                    <a:pt x="7403" y="3909"/>
                  </a:lnTo>
                  <a:cubicBezTo>
                    <a:pt x="7407" y="3910"/>
                    <a:pt x="7411" y="3910"/>
                    <a:pt x="7414" y="3910"/>
                  </a:cubicBezTo>
                  <a:cubicBezTo>
                    <a:pt x="7419" y="3910"/>
                    <a:pt x="7421" y="3909"/>
                    <a:pt x="7418" y="3906"/>
                  </a:cubicBezTo>
                  <a:close/>
                  <a:moveTo>
                    <a:pt x="7382" y="3953"/>
                  </a:moveTo>
                  <a:lnTo>
                    <a:pt x="7385" y="3956"/>
                  </a:lnTo>
                  <a:lnTo>
                    <a:pt x="7385" y="3956"/>
                  </a:lnTo>
                  <a:cubicBezTo>
                    <a:pt x="7386" y="3954"/>
                    <a:pt x="7392" y="3953"/>
                    <a:pt x="7406" y="3953"/>
                  </a:cubicBezTo>
                  <a:close/>
                  <a:moveTo>
                    <a:pt x="7385" y="3956"/>
                  </a:moveTo>
                  <a:lnTo>
                    <a:pt x="7385" y="3956"/>
                  </a:lnTo>
                  <a:cubicBezTo>
                    <a:pt x="7383" y="3957"/>
                    <a:pt x="7387" y="3959"/>
                    <a:pt x="7390" y="3961"/>
                  </a:cubicBezTo>
                  <a:lnTo>
                    <a:pt x="7390" y="3961"/>
                  </a:lnTo>
                  <a:lnTo>
                    <a:pt x="7385" y="3956"/>
                  </a:lnTo>
                  <a:close/>
                  <a:moveTo>
                    <a:pt x="7390" y="3961"/>
                  </a:moveTo>
                  <a:lnTo>
                    <a:pt x="7394" y="3965"/>
                  </a:lnTo>
                  <a:cubicBezTo>
                    <a:pt x="7399" y="3965"/>
                    <a:pt x="7394" y="3963"/>
                    <a:pt x="7390" y="3961"/>
                  </a:cubicBezTo>
                  <a:close/>
                  <a:moveTo>
                    <a:pt x="4822" y="4048"/>
                  </a:moveTo>
                  <a:cubicBezTo>
                    <a:pt x="4821" y="4051"/>
                    <a:pt x="4820" y="4054"/>
                    <a:pt x="4820" y="4055"/>
                  </a:cubicBezTo>
                  <a:lnTo>
                    <a:pt x="4820" y="4055"/>
                  </a:lnTo>
                  <a:cubicBezTo>
                    <a:pt x="4821" y="4053"/>
                    <a:pt x="4822" y="4051"/>
                    <a:pt x="4822" y="4048"/>
                  </a:cubicBezTo>
                  <a:close/>
                  <a:moveTo>
                    <a:pt x="5904" y="7189"/>
                  </a:moveTo>
                  <a:lnTo>
                    <a:pt x="5904" y="7189"/>
                  </a:lnTo>
                  <a:cubicBezTo>
                    <a:pt x="5904" y="7190"/>
                    <a:pt x="5905" y="7191"/>
                    <a:pt x="5906" y="7192"/>
                  </a:cubicBezTo>
                  <a:cubicBezTo>
                    <a:pt x="5910" y="7194"/>
                    <a:pt x="5915" y="7195"/>
                    <a:pt x="5919" y="7196"/>
                  </a:cubicBezTo>
                  <a:lnTo>
                    <a:pt x="5919" y="7196"/>
                  </a:lnTo>
                  <a:cubicBezTo>
                    <a:pt x="5914" y="7193"/>
                    <a:pt x="5909" y="7191"/>
                    <a:pt x="5904" y="7189"/>
                  </a:cubicBezTo>
                  <a:close/>
                  <a:moveTo>
                    <a:pt x="822" y="7215"/>
                  </a:moveTo>
                  <a:cubicBezTo>
                    <a:pt x="824" y="7218"/>
                    <a:pt x="826" y="7220"/>
                    <a:pt x="828" y="7222"/>
                  </a:cubicBezTo>
                  <a:lnTo>
                    <a:pt x="828" y="7222"/>
                  </a:lnTo>
                  <a:cubicBezTo>
                    <a:pt x="827" y="7220"/>
                    <a:pt x="825" y="7217"/>
                    <a:pt x="822" y="7215"/>
                  </a:cubicBezTo>
                  <a:close/>
                  <a:moveTo>
                    <a:pt x="5919" y="7196"/>
                  </a:moveTo>
                  <a:cubicBezTo>
                    <a:pt x="5940" y="7207"/>
                    <a:pt x="5958" y="7220"/>
                    <a:pt x="5965" y="7239"/>
                  </a:cubicBezTo>
                  <a:cubicBezTo>
                    <a:pt x="5965" y="7200"/>
                    <a:pt x="5941" y="7201"/>
                    <a:pt x="5919" y="7196"/>
                  </a:cubicBezTo>
                  <a:close/>
                  <a:moveTo>
                    <a:pt x="4370" y="7358"/>
                  </a:moveTo>
                  <a:cubicBezTo>
                    <a:pt x="4370" y="7358"/>
                    <a:pt x="4370" y="7358"/>
                    <a:pt x="4370" y="7358"/>
                  </a:cubicBezTo>
                  <a:cubicBezTo>
                    <a:pt x="4370" y="7358"/>
                    <a:pt x="4370" y="7358"/>
                    <a:pt x="4370" y="7358"/>
                  </a:cubicBezTo>
                  <a:close/>
                  <a:moveTo>
                    <a:pt x="4458" y="8155"/>
                  </a:moveTo>
                  <a:cubicBezTo>
                    <a:pt x="4456" y="8155"/>
                    <a:pt x="4454" y="8156"/>
                    <a:pt x="4452" y="8156"/>
                  </a:cubicBezTo>
                  <a:lnTo>
                    <a:pt x="4452" y="8156"/>
                  </a:lnTo>
                  <a:cubicBezTo>
                    <a:pt x="4454" y="8158"/>
                    <a:pt x="4456" y="8159"/>
                    <a:pt x="4459" y="8159"/>
                  </a:cubicBezTo>
                  <a:cubicBezTo>
                    <a:pt x="4461" y="8159"/>
                    <a:pt x="4463" y="8158"/>
                    <a:pt x="4465" y="8156"/>
                  </a:cubicBezTo>
                  <a:cubicBezTo>
                    <a:pt x="4463" y="8155"/>
                    <a:pt x="4460" y="8155"/>
                    <a:pt x="4458" y="8155"/>
                  </a:cubicBezTo>
                  <a:close/>
                  <a:moveTo>
                    <a:pt x="7936" y="8635"/>
                  </a:moveTo>
                  <a:lnTo>
                    <a:pt x="7936" y="8635"/>
                  </a:lnTo>
                  <a:cubicBezTo>
                    <a:pt x="7938" y="8638"/>
                    <a:pt x="7940" y="8641"/>
                    <a:pt x="7942" y="8644"/>
                  </a:cubicBezTo>
                  <a:cubicBezTo>
                    <a:pt x="7939" y="8639"/>
                    <a:pt x="7937" y="8636"/>
                    <a:pt x="7936" y="8635"/>
                  </a:cubicBezTo>
                  <a:close/>
                  <a:moveTo>
                    <a:pt x="4358" y="6525"/>
                  </a:moveTo>
                  <a:cubicBezTo>
                    <a:pt x="4346" y="6584"/>
                    <a:pt x="4537" y="6561"/>
                    <a:pt x="4584" y="6596"/>
                  </a:cubicBezTo>
                  <a:cubicBezTo>
                    <a:pt x="4597" y="6594"/>
                    <a:pt x="4611" y="6593"/>
                    <a:pt x="4628" y="6593"/>
                  </a:cubicBezTo>
                  <a:cubicBezTo>
                    <a:pt x="4708" y="6593"/>
                    <a:pt x="4831" y="6616"/>
                    <a:pt x="4930" y="6656"/>
                  </a:cubicBezTo>
                  <a:cubicBezTo>
                    <a:pt x="4930" y="6668"/>
                    <a:pt x="4977" y="6691"/>
                    <a:pt x="5025" y="6715"/>
                  </a:cubicBezTo>
                  <a:cubicBezTo>
                    <a:pt x="5061" y="6739"/>
                    <a:pt x="5120" y="6763"/>
                    <a:pt x="5156" y="6787"/>
                  </a:cubicBezTo>
                  <a:cubicBezTo>
                    <a:pt x="5251" y="6822"/>
                    <a:pt x="5346" y="6858"/>
                    <a:pt x="5453" y="6918"/>
                  </a:cubicBezTo>
                  <a:cubicBezTo>
                    <a:pt x="5561" y="6965"/>
                    <a:pt x="5668" y="7025"/>
                    <a:pt x="5751" y="7108"/>
                  </a:cubicBezTo>
                  <a:lnTo>
                    <a:pt x="5775" y="7072"/>
                  </a:lnTo>
                  <a:lnTo>
                    <a:pt x="5834" y="7096"/>
                  </a:lnTo>
                  <a:cubicBezTo>
                    <a:pt x="5823" y="7108"/>
                    <a:pt x="5823" y="7120"/>
                    <a:pt x="5811" y="7120"/>
                  </a:cubicBezTo>
                  <a:cubicBezTo>
                    <a:pt x="5818" y="7156"/>
                    <a:pt x="5863" y="7170"/>
                    <a:pt x="5904" y="7189"/>
                  </a:cubicBezTo>
                  <a:lnTo>
                    <a:pt x="5904" y="7189"/>
                  </a:lnTo>
                  <a:cubicBezTo>
                    <a:pt x="5888" y="7165"/>
                    <a:pt x="5899" y="7151"/>
                    <a:pt x="5918" y="7151"/>
                  </a:cubicBezTo>
                  <a:cubicBezTo>
                    <a:pt x="5936" y="7151"/>
                    <a:pt x="5960" y="7163"/>
                    <a:pt x="5977" y="7192"/>
                  </a:cubicBezTo>
                  <a:lnTo>
                    <a:pt x="5977" y="7203"/>
                  </a:lnTo>
                  <a:lnTo>
                    <a:pt x="6025" y="7215"/>
                  </a:lnTo>
                  <a:cubicBezTo>
                    <a:pt x="6001" y="7251"/>
                    <a:pt x="6025" y="7287"/>
                    <a:pt x="6013" y="7311"/>
                  </a:cubicBezTo>
                  <a:cubicBezTo>
                    <a:pt x="6168" y="7442"/>
                    <a:pt x="6323" y="7501"/>
                    <a:pt x="6454" y="7680"/>
                  </a:cubicBezTo>
                  <a:cubicBezTo>
                    <a:pt x="6406" y="7680"/>
                    <a:pt x="6561" y="7787"/>
                    <a:pt x="6477" y="7799"/>
                  </a:cubicBezTo>
                  <a:cubicBezTo>
                    <a:pt x="6502" y="7815"/>
                    <a:pt x="6518" y="7822"/>
                    <a:pt x="6527" y="7822"/>
                  </a:cubicBezTo>
                  <a:cubicBezTo>
                    <a:pt x="6557" y="7822"/>
                    <a:pt x="6533" y="7762"/>
                    <a:pt x="6575" y="7762"/>
                  </a:cubicBezTo>
                  <a:cubicBezTo>
                    <a:pt x="6578" y="7762"/>
                    <a:pt x="6581" y="7762"/>
                    <a:pt x="6585" y="7763"/>
                  </a:cubicBezTo>
                  <a:cubicBezTo>
                    <a:pt x="6608" y="7787"/>
                    <a:pt x="6644" y="7811"/>
                    <a:pt x="6620" y="7823"/>
                  </a:cubicBezTo>
                  <a:cubicBezTo>
                    <a:pt x="6610" y="7823"/>
                    <a:pt x="6609" y="7860"/>
                    <a:pt x="6592" y="7860"/>
                  </a:cubicBezTo>
                  <a:cubicBezTo>
                    <a:pt x="6590" y="7860"/>
                    <a:pt x="6587" y="7860"/>
                    <a:pt x="6585" y="7858"/>
                  </a:cubicBezTo>
                  <a:lnTo>
                    <a:pt x="6585" y="7858"/>
                  </a:lnTo>
                  <a:lnTo>
                    <a:pt x="6644" y="7918"/>
                  </a:lnTo>
                  <a:cubicBezTo>
                    <a:pt x="6644" y="7922"/>
                    <a:pt x="6641" y="7923"/>
                    <a:pt x="6638" y="7923"/>
                  </a:cubicBezTo>
                  <a:cubicBezTo>
                    <a:pt x="6631" y="7923"/>
                    <a:pt x="6620" y="7918"/>
                    <a:pt x="6620" y="7918"/>
                  </a:cubicBezTo>
                  <a:lnTo>
                    <a:pt x="6620" y="7918"/>
                  </a:lnTo>
                  <a:cubicBezTo>
                    <a:pt x="6751" y="8025"/>
                    <a:pt x="6739" y="8180"/>
                    <a:pt x="6835" y="8287"/>
                  </a:cubicBezTo>
                  <a:cubicBezTo>
                    <a:pt x="6858" y="8287"/>
                    <a:pt x="6823" y="8227"/>
                    <a:pt x="6847" y="8227"/>
                  </a:cubicBezTo>
                  <a:cubicBezTo>
                    <a:pt x="6942" y="8346"/>
                    <a:pt x="6870" y="8358"/>
                    <a:pt x="6942" y="8466"/>
                  </a:cubicBezTo>
                  <a:lnTo>
                    <a:pt x="6906" y="8454"/>
                  </a:lnTo>
                  <a:lnTo>
                    <a:pt x="6906" y="8454"/>
                  </a:lnTo>
                  <a:cubicBezTo>
                    <a:pt x="6930" y="8489"/>
                    <a:pt x="6966" y="8501"/>
                    <a:pt x="6966" y="8573"/>
                  </a:cubicBezTo>
                  <a:cubicBezTo>
                    <a:pt x="6962" y="8574"/>
                    <a:pt x="6959" y="8574"/>
                    <a:pt x="6957" y="8574"/>
                  </a:cubicBezTo>
                  <a:cubicBezTo>
                    <a:pt x="6928" y="8574"/>
                    <a:pt x="6916" y="8523"/>
                    <a:pt x="6894" y="8501"/>
                  </a:cubicBezTo>
                  <a:lnTo>
                    <a:pt x="6894" y="8501"/>
                  </a:lnTo>
                  <a:cubicBezTo>
                    <a:pt x="6904" y="8532"/>
                    <a:pt x="6932" y="8616"/>
                    <a:pt x="6955" y="8616"/>
                  </a:cubicBezTo>
                  <a:cubicBezTo>
                    <a:pt x="6959" y="8616"/>
                    <a:pt x="6962" y="8613"/>
                    <a:pt x="6966" y="8608"/>
                  </a:cubicBezTo>
                  <a:lnTo>
                    <a:pt x="6966" y="8608"/>
                  </a:lnTo>
                  <a:cubicBezTo>
                    <a:pt x="6989" y="8656"/>
                    <a:pt x="6966" y="8680"/>
                    <a:pt x="6954" y="8716"/>
                  </a:cubicBezTo>
                  <a:cubicBezTo>
                    <a:pt x="6963" y="8716"/>
                    <a:pt x="6972" y="8680"/>
                    <a:pt x="6987" y="8680"/>
                  </a:cubicBezTo>
                  <a:cubicBezTo>
                    <a:pt x="6991" y="8680"/>
                    <a:pt x="6996" y="8683"/>
                    <a:pt x="7001" y="8692"/>
                  </a:cubicBezTo>
                  <a:cubicBezTo>
                    <a:pt x="6989" y="8763"/>
                    <a:pt x="7001" y="8870"/>
                    <a:pt x="7001" y="8954"/>
                  </a:cubicBezTo>
                  <a:lnTo>
                    <a:pt x="6966" y="8954"/>
                  </a:lnTo>
                  <a:cubicBezTo>
                    <a:pt x="7025" y="9025"/>
                    <a:pt x="6930" y="9001"/>
                    <a:pt x="6930" y="9097"/>
                  </a:cubicBezTo>
                  <a:cubicBezTo>
                    <a:pt x="6918" y="9204"/>
                    <a:pt x="6894" y="9335"/>
                    <a:pt x="6835" y="9442"/>
                  </a:cubicBezTo>
                  <a:cubicBezTo>
                    <a:pt x="6775" y="9561"/>
                    <a:pt x="6680" y="9656"/>
                    <a:pt x="6585" y="9716"/>
                  </a:cubicBezTo>
                  <a:cubicBezTo>
                    <a:pt x="6585" y="9751"/>
                    <a:pt x="6561" y="9775"/>
                    <a:pt x="6537" y="9799"/>
                  </a:cubicBezTo>
                  <a:cubicBezTo>
                    <a:pt x="6501" y="9823"/>
                    <a:pt x="6477" y="9847"/>
                    <a:pt x="6442" y="9859"/>
                  </a:cubicBezTo>
                  <a:lnTo>
                    <a:pt x="6406" y="9799"/>
                  </a:lnTo>
                  <a:cubicBezTo>
                    <a:pt x="6406" y="9799"/>
                    <a:pt x="6368" y="9837"/>
                    <a:pt x="6360" y="9837"/>
                  </a:cubicBezTo>
                  <a:cubicBezTo>
                    <a:pt x="6359" y="9837"/>
                    <a:pt x="6358" y="9836"/>
                    <a:pt x="6358" y="9835"/>
                  </a:cubicBezTo>
                  <a:cubicBezTo>
                    <a:pt x="6335" y="9823"/>
                    <a:pt x="6394" y="9811"/>
                    <a:pt x="6346" y="9799"/>
                  </a:cubicBezTo>
                  <a:lnTo>
                    <a:pt x="6346" y="9799"/>
                  </a:lnTo>
                  <a:lnTo>
                    <a:pt x="6335" y="9847"/>
                  </a:lnTo>
                  <a:cubicBezTo>
                    <a:pt x="6335" y="9823"/>
                    <a:pt x="6192" y="9859"/>
                    <a:pt x="6275" y="9799"/>
                  </a:cubicBezTo>
                  <a:lnTo>
                    <a:pt x="6275" y="9799"/>
                  </a:lnTo>
                  <a:cubicBezTo>
                    <a:pt x="6275" y="9799"/>
                    <a:pt x="6215" y="9799"/>
                    <a:pt x="6168" y="9811"/>
                  </a:cubicBezTo>
                  <a:lnTo>
                    <a:pt x="6061" y="9811"/>
                  </a:lnTo>
                  <a:cubicBezTo>
                    <a:pt x="6055" y="9810"/>
                    <a:pt x="6050" y="9809"/>
                    <a:pt x="6046" y="9809"/>
                  </a:cubicBezTo>
                  <a:cubicBezTo>
                    <a:pt x="6013" y="9809"/>
                    <a:pt x="6016" y="9840"/>
                    <a:pt x="5989" y="9840"/>
                  </a:cubicBezTo>
                  <a:cubicBezTo>
                    <a:pt x="5983" y="9840"/>
                    <a:pt x="5976" y="9839"/>
                    <a:pt x="5965" y="9835"/>
                  </a:cubicBezTo>
                  <a:cubicBezTo>
                    <a:pt x="5954" y="9811"/>
                    <a:pt x="5989" y="9823"/>
                    <a:pt x="5989" y="9799"/>
                  </a:cubicBezTo>
                  <a:cubicBezTo>
                    <a:pt x="5956" y="9781"/>
                    <a:pt x="5925" y="9775"/>
                    <a:pt x="5897" y="9775"/>
                  </a:cubicBezTo>
                  <a:cubicBezTo>
                    <a:pt x="5832" y="9775"/>
                    <a:pt x="5777" y="9808"/>
                    <a:pt x="5714" y="9808"/>
                  </a:cubicBezTo>
                  <a:cubicBezTo>
                    <a:pt x="5678" y="9808"/>
                    <a:pt x="5640" y="9797"/>
                    <a:pt x="5596" y="9763"/>
                  </a:cubicBezTo>
                  <a:lnTo>
                    <a:pt x="5620" y="9763"/>
                  </a:lnTo>
                  <a:cubicBezTo>
                    <a:pt x="5584" y="9763"/>
                    <a:pt x="5525" y="9739"/>
                    <a:pt x="5525" y="9739"/>
                  </a:cubicBezTo>
                  <a:lnTo>
                    <a:pt x="5525" y="9739"/>
                  </a:lnTo>
                  <a:cubicBezTo>
                    <a:pt x="5517" y="9764"/>
                    <a:pt x="5520" y="9770"/>
                    <a:pt x="5528" y="9770"/>
                  </a:cubicBezTo>
                  <a:cubicBezTo>
                    <a:pt x="5537" y="9770"/>
                    <a:pt x="5551" y="9764"/>
                    <a:pt x="5565" y="9764"/>
                  </a:cubicBezTo>
                  <a:cubicBezTo>
                    <a:pt x="5577" y="9764"/>
                    <a:pt x="5589" y="9769"/>
                    <a:pt x="5596" y="9787"/>
                  </a:cubicBezTo>
                  <a:cubicBezTo>
                    <a:pt x="5588" y="9803"/>
                    <a:pt x="5578" y="9807"/>
                    <a:pt x="5566" y="9807"/>
                  </a:cubicBezTo>
                  <a:cubicBezTo>
                    <a:pt x="5555" y="9807"/>
                    <a:pt x="5543" y="9803"/>
                    <a:pt x="5531" y="9803"/>
                  </a:cubicBezTo>
                  <a:cubicBezTo>
                    <a:pt x="5520" y="9803"/>
                    <a:pt x="5509" y="9807"/>
                    <a:pt x="5501" y="9823"/>
                  </a:cubicBezTo>
                  <a:cubicBezTo>
                    <a:pt x="5465" y="9775"/>
                    <a:pt x="5430" y="9787"/>
                    <a:pt x="5394" y="9763"/>
                  </a:cubicBezTo>
                  <a:cubicBezTo>
                    <a:pt x="5358" y="9704"/>
                    <a:pt x="5263" y="9644"/>
                    <a:pt x="5251" y="9573"/>
                  </a:cubicBezTo>
                  <a:cubicBezTo>
                    <a:pt x="5215" y="9573"/>
                    <a:pt x="5156" y="9573"/>
                    <a:pt x="5096" y="9525"/>
                  </a:cubicBezTo>
                  <a:cubicBezTo>
                    <a:pt x="5084" y="9454"/>
                    <a:pt x="5132" y="9501"/>
                    <a:pt x="5096" y="9430"/>
                  </a:cubicBezTo>
                  <a:lnTo>
                    <a:pt x="5096" y="9430"/>
                  </a:lnTo>
                  <a:lnTo>
                    <a:pt x="5061" y="9442"/>
                  </a:lnTo>
                  <a:cubicBezTo>
                    <a:pt x="5025" y="9394"/>
                    <a:pt x="5037" y="9394"/>
                    <a:pt x="5061" y="9382"/>
                  </a:cubicBezTo>
                  <a:cubicBezTo>
                    <a:pt x="5013" y="9335"/>
                    <a:pt x="4989" y="9370"/>
                    <a:pt x="4953" y="9287"/>
                  </a:cubicBezTo>
                  <a:lnTo>
                    <a:pt x="4953" y="9287"/>
                  </a:lnTo>
                  <a:lnTo>
                    <a:pt x="5001" y="9311"/>
                  </a:lnTo>
                  <a:cubicBezTo>
                    <a:pt x="4953" y="9263"/>
                    <a:pt x="4942" y="9239"/>
                    <a:pt x="4906" y="9168"/>
                  </a:cubicBezTo>
                  <a:cubicBezTo>
                    <a:pt x="4907" y="9166"/>
                    <a:pt x="4909" y="9166"/>
                    <a:pt x="4911" y="9166"/>
                  </a:cubicBezTo>
                  <a:cubicBezTo>
                    <a:pt x="4924" y="9166"/>
                    <a:pt x="4942" y="9195"/>
                    <a:pt x="4942" y="9216"/>
                  </a:cubicBezTo>
                  <a:cubicBezTo>
                    <a:pt x="4965" y="9144"/>
                    <a:pt x="4882" y="9156"/>
                    <a:pt x="4870" y="9132"/>
                  </a:cubicBezTo>
                  <a:lnTo>
                    <a:pt x="4870" y="9132"/>
                  </a:lnTo>
                  <a:cubicBezTo>
                    <a:pt x="4870" y="9143"/>
                    <a:pt x="4890" y="9193"/>
                    <a:pt x="4857" y="9193"/>
                  </a:cubicBezTo>
                  <a:cubicBezTo>
                    <a:pt x="4854" y="9193"/>
                    <a:pt x="4851" y="9193"/>
                    <a:pt x="4846" y="9192"/>
                  </a:cubicBezTo>
                  <a:cubicBezTo>
                    <a:pt x="4834" y="9144"/>
                    <a:pt x="4763" y="9132"/>
                    <a:pt x="4775" y="9085"/>
                  </a:cubicBezTo>
                  <a:lnTo>
                    <a:pt x="4775" y="9085"/>
                  </a:lnTo>
                  <a:lnTo>
                    <a:pt x="4834" y="9108"/>
                  </a:lnTo>
                  <a:cubicBezTo>
                    <a:pt x="4763" y="9037"/>
                    <a:pt x="4763" y="9085"/>
                    <a:pt x="4727" y="8989"/>
                  </a:cubicBezTo>
                  <a:cubicBezTo>
                    <a:pt x="4739" y="8989"/>
                    <a:pt x="4739" y="8977"/>
                    <a:pt x="4751" y="8977"/>
                  </a:cubicBezTo>
                  <a:cubicBezTo>
                    <a:pt x="4680" y="8942"/>
                    <a:pt x="4668" y="8847"/>
                    <a:pt x="4632" y="8751"/>
                  </a:cubicBezTo>
                  <a:cubicBezTo>
                    <a:pt x="4608" y="8727"/>
                    <a:pt x="4584" y="8716"/>
                    <a:pt x="4584" y="8692"/>
                  </a:cubicBezTo>
                  <a:cubicBezTo>
                    <a:pt x="4584" y="8751"/>
                    <a:pt x="4572" y="8751"/>
                    <a:pt x="4549" y="8763"/>
                  </a:cubicBezTo>
                  <a:cubicBezTo>
                    <a:pt x="4572" y="8668"/>
                    <a:pt x="4441" y="8680"/>
                    <a:pt x="4430" y="8537"/>
                  </a:cubicBezTo>
                  <a:cubicBezTo>
                    <a:pt x="4441" y="8537"/>
                    <a:pt x="4477" y="8561"/>
                    <a:pt x="4477" y="8596"/>
                  </a:cubicBezTo>
                  <a:cubicBezTo>
                    <a:pt x="4537" y="8620"/>
                    <a:pt x="4584" y="8608"/>
                    <a:pt x="4632" y="8668"/>
                  </a:cubicBezTo>
                  <a:cubicBezTo>
                    <a:pt x="4608" y="8632"/>
                    <a:pt x="4584" y="8585"/>
                    <a:pt x="4608" y="8585"/>
                  </a:cubicBezTo>
                  <a:lnTo>
                    <a:pt x="4549" y="8585"/>
                  </a:lnTo>
                  <a:cubicBezTo>
                    <a:pt x="4537" y="8561"/>
                    <a:pt x="4537" y="8537"/>
                    <a:pt x="4525" y="8513"/>
                  </a:cubicBezTo>
                  <a:cubicBezTo>
                    <a:pt x="4498" y="8513"/>
                    <a:pt x="4498" y="8558"/>
                    <a:pt x="4481" y="8558"/>
                  </a:cubicBezTo>
                  <a:cubicBezTo>
                    <a:pt x="4474" y="8558"/>
                    <a:pt x="4466" y="8553"/>
                    <a:pt x="4453" y="8537"/>
                  </a:cubicBezTo>
                  <a:cubicBezTo>
                    <a:pt x="4429" y="8489"/>
                    <a:pt x="4454" y="8479"/>
                    <a:pt x="4465" y="8477"/>
                  </a:cubicBezTo>
                  <a:lnTo>
                    <a:pt x="4465" y="8477"/>
                  </a:lnTo>
                  <a:cubicBezTo>
                    <a:pt x="4465" y="8477"/>
                    <a:pt x="4465" y="8477"/>
                    <a:pt x="4465" y="8477"/>
                  </a:cubicBezTo>
                  <a:cubicBezTo>
                    <a:pt x="4471" y="8477"/>
                    <a:pt x="4471" y="8477"/>
                    <a:pt x="4468" y="8477"/>
                  </a:cubicBezTo>
                  <a:cubicBezTo>
                    <a:pt x="4468" y="8477"/>
                    <a:pt x="4466" y="8477"/>
                    <a:pt x="4465" y="8477"/>
                  </a:cubicBezTo>
                  <a:lnTo>
                    <a:pt x="4465" y="8477"/>
                  </a:lnTo>
                  <a:cubicBezTo>
                    <a:pt x="4418" y="8382"/>
                    <a:pt x="4394" y="8453"/>
                    <a:pt x="4382" y="8346"/>
                  </a:cubicBezTo>
                  <a:lnTo>
                    <a:pt x="4382" y="8346"/>
                  </a:lnTo>
                  <a:cubicBezTo>
                    <a:pt x="4394" y="8358"/>
                    <a:pt x="4406" y="8370"/>
                    <a:pt x="4406" y="8382"/>
                  </a:cubicBezTo>
                  <a:cubicBezTo>
                    <a:pt x="4406" y="8311"/>
                    <a:pt x="4358" y="8215"/>
                    <a:pt x="4406" y="8180"/>
                  </a:cubicBezTo>
                  <a:cubicBezTo>
                    <a:pt x="4430" y="8180"/>
                    <a:pt x="4441" y="8180"/>
                    <a:pt x="4441" y="8215"/>
                  </a:cubicBezTo>
                  <a:lnTo>
                    <a:pt x="4430" y="8215"/>
                  </a:lnTo>
                  <a:cubicBezTo>
                    <a:pt x="4443" y="8227"/>
                    <a:pt x="4450" y="8231"/>
                    <a:pt x="4454" y="8231"/>
                  </a:cubicBezTo>
                  <a:cubicBezTo>
                    <a:pt x="4469" y="8231"/>
                    <a:pt x="4428" y="8165"/>
                    <a:pt x="4452" y="8156"/>
                  </a:cubicBezTo>
                  <a:lnTo>
                    <a:pt x="4452" y="8156"/>
                  </a:lnTo>
                  <a:cubicBezTo>
                    <a:pt x="4437" y="8139"/>
                    <a:pt x="4427" y="8063"/>
                    <a:pt x="4418" y="8025"/>
                  </a:cubicBezTo>
                  <a:lnTo>
                    <a:pt x="4382" y="8049"/>
                  </a:lnTo>
                  <a:cubicBezTo>
                    <a:pt x="4239" y="7918"/>
                    <a:pt x="4453" y="8049"/>
                    <a:pt x="4418" y="7906"/>
                  </a:cubicBezTo>
                  <a:cubicBezTo>
                    <a:pt x="4407" y="7879"/>
                    <a:pt x="4402" y="7870"/>
                    <a:pt x="4399" y="7870"/>
                  </a:cubicBezTo>
                  <a:cubicBezTo>
                    <a:pt x="4394" y="7870"/>
                    <a:pt x="4396" y="7898"/>
                    <a:pt x="4391" y="7898"/>
                  </a:cubicBezTo>
                  <a:cubicBezTo>
                    <a:pt x="4390" y="7898"/>
                    <a:pt x="4387" y="7894"/>
                    <a:pt x="4382" y="7882"/>
                  </a:cubicBezTo>
                  <a:cubicBezTo>
                    <a:pt x="4382" y="7823"/>
                    <a:pt x="4418" y="7787"/>
                    <a:pt x="4394" y="7704"/>
                  </a:cubicBezTo>
                  <a:cubicBezTo>
                    <a:pt x="4406" y="7668"/>
                    <a:pt x="4418" y="7620"/>
                    <a:pt x="4465" y="7608"/>
                  </a:cubicBezTo>
                  <a:cubicBezTo>
                    <a:pt x="4441" y="7561"/>
                    <a:pt x="4465" y="7442"/>
                    <a:pt x="4430" y="7406"/>
                  </a:cubicBezTo>
                  <a:lnTo>
                    <a:pt x="4430" y="7406"/>
                  </a:lnTo>
                  <a:cubicBezTo>
                    <a:pt x="4382" y="7513"/>
                    <a:pt x="4477" y="7501"/>
                    <a:pt x="4430" y="7620"/>
                  </a:cubicBezTo>
                  <a:lnTo>
                    <a:pt x="4382" y="7596"/>
                  </a:lnTo>
                  <a:cubicBezTo>
                    <a:pt x="4382" y="7549"/>
                    <a:pt x="4370" y="7501"/>
                    <a:pt x="4370" y="7465"/>
                  </a:cubicBezTo>
                  <a:cubicBezTo>
                    <a:pt x="4370" y="7418"/>
                    <a:pt x="4370" y="7382"/>
                    <a:pt x="4370" y="7358"/>
                  </a:cubicBezTo>
                  <a:cubicBezTo>
                    <a:pt x="4370" y="7370"/>
                    <a:pt x="4358" y="7370"/>
                    <a:pt x="4346" y="7370"/>
                  </a:cubicBezTo>
                  <a:cubicBezTo>
                    <a:pt x="4334" y="7251"/>
                    <a:pt x="4299" y="7215"/>
                    <a:pt x="4310" y="7108"/>
                  </a:cubicBezTo>
                  <a:cubicBezTo>
                    <a:pt x="4314" y="7107"/>
                    <a:pt x="4316" y="7107"/>
                    <a:pt x="4319" y="7107"/>
                  </a:cubicBezTo>
                  <a:cubicBezTo>
                    <a:pt x="4346" y="7107"/>
                    <a:pt x="4346" y="7160"/>
                    <a:pt x="4346" y="7203"/>
                  </a:cubicBezTo>
                  <a:cubicBezTo>
                    <a:pt x="4382" y="7132"/>
                    <a:pt x="4346" y="7132"/>
                    <a:pt x="4370" y="7013"/>
                  </a:cubicBezTo>
                  <a:cubicBezTo>
                    <a:pt x="4394" y="7013"/>
                    <a:pt x="4358" y="7096"/>
                    <a:pt x="4394" y="7108"/>
                  </a:cubicBezTo>
                  <a:lnTo>
                    <a:pt x="4382" y="6989"/>
                  </a:lnTo>
                  <a:lnTo>
                    <a:pt x="4394" y="6989"/>
                  </a:lnTo>
                  <a:cubicBezTo>
                    <a:pt x="4346" y="6965"/>
                    <a:pt x="4418" y="6894"/>
                    <a:pt x="4406" y="6811"/>
                  </a:cubicBezTo>
                  <a:cubicBezTo>
                    <a:pt x="4430" y="6668"/>
                    <a:pt x="4382" y="6608"/>
                    <a:pt x="4346" y="6525"/>
                  </a:cubicBezTo>
                  <a:close/>
                  <a:moveTo>
                    <a:pt x="4549" y="10049"/>
                  </a:moveTo>
                  <a:lnTo>
                    <a:pt x="4558" y="10054"/>
                  </a:lnTo>
                  <a:lnTo>
                    <a:pt x="4558" y="10054"/>
                  </a:lnTo>
                  <a:cubicBezTo>
                    <a:pt x="4555" y="10052"/>
                    <a:pt x="4552" y="10050"/>
                    <a:pt x="4549" y="10049"/>
                  </a:cubicBezTo>
                  <a:close/>
                  <a:moveTo>
                    <a:pt x="1108" y="11797"/>
                  </a:moveTo>
                  <a:lnTo>
                    <a:pt x="1108" y="11797"/>
                  </a:lnTo>
                  <a:cubicBezTo>
                    <a:pt x="1108" y="11798"/>
                    <a:pt x="1108" y="11798"/>
                    <a:pt x="1108" y="11799"/>
                  </a:cubicBezTo>
                  <a:cubicBezTo>
                    <a:pt x="1112" y="11803"/>
                    <a:pt x="1114" y="11805"/>
                    <a:pt x="1114" y="11805"/>
                  </a:cubicBezTo>
                  <a:cubicBezTo>
                    <a:pt x="1115" y="11805"/>
                    <a:pt x="1112" y="11801"/>
                    <a:pt x="1108" y="11797"/>
                  </a:cubicBezTo>
                  <a:close/>
                  <a:moveTo>
                    <a:pt x="1249" y="12368"/>
                  </a:moveTo>
                  <a:lnTo>
                    <a:pt x="1249" y="12368"/>
                  </a:lnTo>
                  <a:cubicBezTo>
                    <a:pt x="1250" y="12369"/>
                    <a:pt x="1250" y="12370"/>
                    <a:pt x="1251" y="12371"/>
                  </a:cubicBezTo>
                  <a:cubicBezTo>
                    <a:pt x="1255" y="12376"/>
                    <a:pt x="1259" y="12380"/>
                    <a:pt x="1262" y="12383"/>
                  </a:cubicBezTo>
                  <a:lnTo>
                    <a:pt x="1262" y="12383"/>
                  </a:lnTo>
                  <a:cubicBezTo>
                    <a:pt x="1257" y="12378"/>
                    <a:pt x="1253" y="12373"/>
                    <a:pt x="1249" y="12368"/>
                  </a:cubicBezTo>
                  <a:close/>
                  <a:moveTo>
                    <a:pt x="1281" y="12363"/>
                  </a:moveTo>
                  <a:cubicBezTo>
                    <a:pt x="1278" y="12363"/>
                    <a:pt x="1280" y="12387"/>
                    <a:pt x="1271" y="12387"/>
                  </a:cubicBezTo>
                  <a:cubicBezTo>
                    <a:pt x="1268" y="12387"/>
                    <a:pt x="1265" y="12386"/>
                    <a:pt x="1262" y="12383"/>
                  </a:cubicBezTo>
                  <a:lnTo>
                    <a:pt x="1262" y="12383"/>
                  </a:lnTo>
                  <a:cubicBezTo>
                    <a:pt x="1281" y="12403"/>
                    <a:pt x="1301" y="12417"/>
                    <a:pt x="1305" y="12417"/>
                  </a:cubicBezTo>
                  <a:cubicBezTo>
                    <a:pt x="1307" y="12417"/>
                    <a:pt x="1306" y="12414"/>
                    <a:pt x="1298" y="12406"/>
                  </a:cubicBezTo>
                  <a:cubicBezTo>
                    <a:pt x="1287" y="12373"/>
                    <a:pt x="1283" y="12363"/>
                    <a:pt x="1281" y="12363"/>
                  </a:cubicBezTo>
                  <a:close/>
                  <a:moveTo>
                    <a:pt x="1453" y="12668"/>
                  </a:moveTo>
                  <a:cubicBezTo>
                    <a:pt x="1449" y="12669"/>
                    <a:pt x="1446" y="12671"/>
                    <a:pt x="1444" y="12672"/>
                  </a:cubicBezTo>
                  <a:lnTo>
                    <a:pt x="1444" y="12672"/>
                  </a:lnTo>
                  <a:lnTo>
                    <a:pt x="1453" y="12668"/>
                  </a:lnTo>
                  <a:close/>
                  <a:moveTo>
                    <a:pt x="1461" y="12707"/>
                  </a:moveTo>
                  <a:lnTo>
                    <a:pt x="1477" y="12728"/>
                  </a:lnTo>
                  <a:cubicBezTo>
                    <a:pt x="1487" y="12728"/>
                    <a:pt x="1475" y="12719"/>
                    <a:pt x="1461" y="12707"/>
                  </a:cubicBezTo>
                  <a:close/>
                  <a:moveTo>
                    <a:pt x="8466" y="0"/>
                  </a:moveTo>
                  <a:lnTo>
                    <a:pt x="8466" y="24"/>
                  </a:lnTo>
                  <a:lnTo>
                    <a:pt x="8478" y="48"/>
                  </a:lnTo>
                  <a:cubicBezTo>
                    <a:pt x="8454" y="36"/>
                    <a:pt x="8442" y="12"/>
                    <a:pt x="8430" y="12"/>
                  </a:cubicBezTo>
                  <a:lnTo>
                    <a:pt x="8454" y="48"/>
                  </a:lnTo>
                  <a:lnTo>
                    <a:pt x="8430" y="36"/>
                  </a:lnTo>
                  <a:lnTo>
                    <a:pt x="8430" y="36"/>
                  </a:lnTo>
                  <a:cubicBezTo>
                    <a:pt x="8442" y="48"/>
                    <a:pt x="8442" y="60"/>
                    <a:pt x="8442" y="60"/>
                  </a:cubicBezTo>
                  <a:lnTo>
                    <a:pt x="8430" y="72"/>
                  </a:lnTo>
                  <a:cubicBezTo>
                    <a:pt x="8430" y="36"/>
                    <a:pt x="8418" y="60"/>
                    <a:pt x="8406" y="36"/>
                  </a:cubicBezTo>
                  <a:cubicBezTo>
                    <a:pt x="8406" y="36"/>
                    <a:pt x="8406" y="36"/>
                    <a:pt x="8394" y="60"/>
                  </a:cubicBezTo>
                  <a:lnTo>
                    <a:pt x="8418" y="72"/>
                  </a:lnTo>
                  <a:cubicBezTo>
                    <a:pt x="8415" y="80"/>
                    <a:pt x="8412" y="83"/>
                    <a:pt x="8408" y="83"/>
                  </a:cubicBezTo>
                  <a:cubicBezTo>
                    <a:pt x="8403" y="83"/>
                    <a:pt x="8397" y="77"/>
                    <a:pt x="8391" y="69"/>
                  </a:cubicBezTo>
                  <a:lnTo>
                    <a:pt x="8391" y="69"/>
                  </a:lnTo>
                  <a:cubicBezTo>
                    <a:pt x="8392" y="70"/>
                    <a:pt x="8393" y="71"/>
                    <a:pt x="8394" y="72"/>
                  </a:cubicBezTo>
                  <a:lnTo>
                    <a:pt x="8388" y="66"/>
                  </a:lnTo>
                  <a:lnTo>
                    <a:pt x="8388" y="66"/>
                  </a:lnTo>
                  <a:cubicBezTo>
                    <a:pt x="8389" y="67"/>
                    <a:pt x="8390" y="68"/>
                    <a:pt x="8391" y="69"/>
                  </a:cubicBezTo>
                  <a:lnTo>
                    <a:pt x="8391" y="69"/>
                  </a:lnTo>
                  <a:cubicBezTo>
                    <a:pt x="8384" y="65"/>
                    <a:pt x="8379" y="63"/>
                    <a:pt x="8376" y="63"/>
                  </a:cubicBezTo>
                  <a:cubicBezTo>
                    <a:pt x="8359" y="63"/>
                    <a:pt x="8373" y="109"/>
                    <a:pt x="8353" y="109"/>
                  </a:cubicBezTo>
                  <a:cubicBezTo>
                    <a:pt x="8351" y="109"/>
                    <a:pt x="8349" y="108"/>
                    <a:pt x="8347" y="107"/>
                  </a:cubicBezTo>
                  <a:cubicBezTo>
                    <a:pt x="8347" y="100"/>
                    <a:pt x="8338" y="85"/>
                    <a:pt x="8334" y="76"/>
                  </a:cubicBezTo>
                  <a:lnTo>
                    <a:pt x="8334" y="76"/>
                  </a:lnTo>
                  <a:cubicBezTo>
                    <a:pt x="8330" y="87"/>
                    <a:pt x="8312" y="100"/>
                    <a:pt x="8323" y="131"/>
                  </a:cubicBezTo>
                  <a:cubicBezTo>
                    <a:pt x="8287" y="95"/>
                    <a:pt x="8275" y="84"/>
                    <a:pt x="8251" y="72"/>
                  </a:cubicBezTo>
                  <a:lnTo>
                    <a:pt x="8251" y="72"/>
                  </a:lnTo>
                  <a:cubicBezTo>
                    <a:pt x="8251" y="84"/>
                    <a:pt x="8251" y="84"/>
                    <a:pt x="8263" y="107"/>
                  </a:cubicBezTo>
                  <a:cubicBezTo>
                    <a:pt x="8247" y="107"/>
                    <a:pt x="8242" y="118"/>
                    <a:pt x="8233" y="118"/>
                  </a:cubicBezTo>
                  <a:cubicBezTo>
                    <a:pt x="8229" y="118"/>
                    <a:pt x="8224" y="115"/>
                    <a:pt x="8216" y="107"/>
                  </a:cubicBezTo>
                  <a:lnTo>
                    <a:pt x="8216" y="107"/>
                  </a:lnTo>
                  <a:cubicBezTo>
                    <a:pt x="8228" y="119"/>
                    <a:pt x="8228" y="119"/>
                    <a:pt x="8225" y="119"/>
                  </a:cubicBezTo>
                  <a:cubicBezTo>
                    <a:pt x="8223" y="119"/>
                    <a:pt x="8219" y="119"/>
                    <a:pt x="8217" y="123"/>
                  </a:cubicBezTo>
                  <a:lnTo>
                    <a:pt x="8217" y="123"/>
                  </a:lnTo>
                  <a:lnTo>
                    <a:pt x="8216" y="119"/>
                  </a:lnTo>
                  <a:lnTo>
                    <a:pt x="8216" y="131"/>
                  </a:lnTo>
                  <a:cubicBezTo>
                    <a:pt x="8216" y="127"/>
                    <a:pt x="8216" y="124"/>
                    <a:pt x="8217" y="123"/>
                  </a:cubicBezTo>
                  <a:lnTo>
                    <a:pt x="8217" y="123"/>
                  </a:lnTo>
                  <a:lnTo>
                    <a:pt x="8228" y="143"/>
                  </a:lnTo>
                  <a:cubicBezTo>
                    <a:pt x="8216" y="134"/>
                    <a:pt x="8209" y="131"/>
                    <a:pt x="8205" y="131"/>
                  </a:cubicBezTo>
                  <a:cubicBezTo>
                    <a:pt x="8191" y="131"/>
                    <a:pt x="8206" y="167"/>
                    <a:pt x="8197" y="167"/>
                  </a:cubicBezTo>
                  <a:cubicBezTo>
                    <a:pt x="8194" y="167"/>
                    <a:pt x="8189" y="164"/>
                    <a:pt x="8180" y="155"/>
                  </a:cubicBezTo>
                  <a:lnTo>
                    <a:pt x="8168" y="143"/>
                  </a:lnTo>
                  <a:lnTo>
                    <a:pt x="8168" y="155"/>
                  </a:lnTo>
                  <a:cubicBezTo>
                    <a:pt x="8168" y="143"/>
                    <a:pt x="8156" y="143"/>
                    <a:pt x="8156" y="119"/>
                  </a:cubicBezTo>
                  <a:lnTo>
                    <a:pt x="8120" y="131"/>
                  </a:lnTo>
                  <a:lnTo>
                    <a:pt x="8132" y="155"/>
                  </a:lnTo>
                  <a:cubicBezTo>
                    <a:pt x="8132" y="155"/>
                    <a:pt x="8141" y="181"/>
                    <a:pt x="8136" y="181"/>
                  </a:cubicBezTo>
                  <a:cubicBezTo>
                    <a:pt x="8135" y="181"/>
                    <a:pt x="8134" y="180"/>
                    <a:pt x="8132" y="179"/>
                  </a:cubicBezTo>
                  <a:cubicBezTo>
                    <a:pt x="8124" y="161"/>
                    <a:pt x="8120" y="157"/>
                    <a:pt x="8117" y="157"/>
                  </a:cubicBezTo>
                  <a:cubicBezTo>
                    <a:pt x="8114" y="157"/>
                    <a:pt x="8113" y="162"/>
                    <a:pt x="8108" y="162"/>
                  </a:cubicBezTo>
                  <a:cubicBezTo>
                    <a:pt x="8106" y="162"/>
                    <a:pt x="8103" y="161"/>
                    <a:pt x="8099" y="157"/>
                  </a:cubicBezTo>
                  <a:lnTo>
                    <a:pt x="8099" y="157"/>
                  </a:lnTo>
                  <a:cubicBezTo>
                    <a:pt x="8101" y="160"/>
                    <a:pt x="8105" y="163"/>
                    <a:pt x="8109" y="167"/>
                  </a:cubicBezTo>
                  <a:cubicBezTo>
                    <a:pt x="8107" y="170"/>
                    <a:pt x="8105" y="172"/>
                    <a:pt x="8102" y="172"/>
                  </a:cubicBezTo>
                  <a:cubicBezTo>
                    <a:pt x="8099" y="172"/>
                    <a:pt x="8096" y="170"/>
                    <a:pt x="8092" y="167"/>
                  </a:cubicBezTo>
                  <a:lnTo>
                    <a:pt x="8092" y="167"/>
                  </a:lnTo>
                  <a:cubicBezTo>
                    <a:pt x="8097" y="179"/>
                    <a:pt x="8097" y="194"/>
                    <a:pt x="8097" y="203"/>
                  </a:cubicBezTo>
                  <a:cubicBezTo>
                    <a:pt x="8097" y="191"/>
                    <a:pt x="8085" y="191"/>
                    <a:pt x="8085" y="179"/>
                  </a:cubicBezTo>
                  <a:cubicBezTo>
                    <a:pt x="8085" y="191"/>
                    <a:pt x="8061" y="191"/>
                    <a:pt x="8061" y="203"/>
                  </a:cubicBezTo>
                  <a:cubicBezTo>
                    <a:pt x="8049" y="203"/>
                    <a:pt x="8037" y="179"/>
                    <a:pt x="8037" y="167"/>
                  </a:cubicBezTo>
                  <a:cubicBezTo>
                    <a:pt x="8037" y="185"/>
                    <a:pt x="8034" y="185"/>
                    <a:pt x="8031" y="185"/>
                  </a:cubicBezTo>
                  <a:cubicBezTo>
                    <a:pt x="8028" y="185"/>
                    <a:pt x="8025" y="185"/>
                    <a:pt x="8025" y="203"/>
                  </a:cubicBezTo>
                  <a:lnTo>
                    <a:pt x="8013" y="191"/>
                  </a:lnTo>
                  <a:lnTo>
                    <a:pt x="8013" y="214"/>
                  </a:lnTo>
                  <a:lnTo>
                    <a:pt x="7990" y="179"/>
                  </a:lnTo>
                  <a:lnTo>
                    <a:pt x="8001" y="203"/>
                  </a:lnTo>
                  <a:cubicBezTo>
                    <a:pt x="8001" y="203"/>
                    <a:pt x="8001" y="218"/>
                    <a:pt x="7995" y="218"/>
                  </a:cubicBezTo>
                  <a:cubicBezTo>
                    <a:pt x="7994" y="218"/>
                    <a:pt x="7992" y="217"/>
                    <a:pt x="7990" y="214"/>
                  </a:cubicBezTo>
                  <a:lnTo>
                    <a:pt x="7978" y="191"/>
                  </a:lnTo>
                  <a:cubicBezTo>
                    <a:pt x="7975" y="196"/>
                    <a:pt x="7971" y="198"/>
                    <a:pt x="7967" y="198"/>
                  </a:cubicBezTo>
                  <a:cubicBezTo>
                    <a:pt x="7958" y="198"/>
                    <a:pt x="7946" y="189"/>
                    <a:pt x="7938" y="189"/>
                  </a:cubicBezTo>
                  <a:cubicBezTo>
                    <a:pt x="7933" y="189"/>
                    <a:pt x="7930" y="192"/>
                    <a:pt x="7930" y="203"/>
                  </a:cubicBezTo>
                  <a:cubicBezTo>
                    <a:pt x="7930" y="203"/>
                    <a:pt x="7930" y="191"/>
                    <a:pt x="7930" y="191"/>
                  </a:cubicBezTo>
                  <a:cubicBezTo>
                    <a:pt x="7930" y="202"/>
                    <a:pt x="7928" y="206"/>
                    <a:pt x="7925" y="206"/>
                  </a:cubicBezTo>
                  <a:cubicBezTo>
                    <a:pt x="7919" y="206"/>
                    <a:pt x="7910" y="192"/>
                    <a:pt x="7906" y="192"/>
                  </a:cubicBezTo>
                  <a:cubicBezTo>
                    <a:pt x="7903" y="192"/>
                    <a:pt x="7903" y="197"/>
                    <a:pt x="7906" y="214"/>
                  </a:cubicBezTo>
                  <a:cubicBezTo>
                    <a:pt x="7894" y="203"/>
                    <a:pt x="7894" y="191"/>
                    <a:pt x="7882" y="191"/>
                  </a:cubicBezTo>
                  <a:lnTo>
                    <a:pt x="7870" y="179"/>
                  </a:lnTo>
                  <a:lnTo>
                    <a:pt x="7894" y="226"/>
                  </a:lnTo>
                  <a:lnTo>
                    <a:pt x="7870" y="191"/>
                  </a:lnTo>
                  <a:lnTo>
                    <a:pt x="7870" y="214"/>
                  </a:lnTo>
                  <a:cubicBezTo>
                    <a:pt x="7853" y="185"/>
                    <a:pt x="7847" y="182"/>
                    <a:pt x="7841" y="182"/>
                  </a:cubicBezTo>
                  <a:cubicBezTo>
                    <a:pt x="7839" y="182"/>
                    <a:pt x="7838" y="182"/>
                    <a:pt x="7836" y="182"/>
                  </a:cubicBezTo>
                  <a:cubicBezTo>
                    <a:pt x="7831" y="182"/>
                    <a:pt x="7824" y="180"/>
                    <a:pt x="7811" y="167"/>
                  </a:cubicBezTo>
                  <a:lnTo>
                    <a:pt x="7811" y="167"/>
                  </a:lnTo>
                  <a:lnTo>
                    <a:pt x="7835" y="203"/>
                  </a:lnTo>
                  <a:cubicBezTo>
                    <a:pt x="7843" y="239"/>
                    <a:pt x="7836" y="249"/>
                    <a:pt x="7822" y="249"/>
                  </a:cubicBezTo>
                  <a:cubicBezTo>
                    <a:pt x="7805" y="249"/>
                    <a:pt x="7778" y="233"/>
                    <a:pt x="7759" y="233"/>
                  </a:cubicBezTo>
                  <a:cubicBezTo>
                    <a:pt x="7750" y="233"/>
                    <a:pt x="7742" y="237"/>
                    <a:pt x="7739" y="250"/>
                  </a:cubicBezTo>
                  <a:lnTo>
                    <a:pt x="7716" y="226"/>
                  </a:lnTo>
                  <a:lnTo>
                    <a:pt x="7728" y="274"/>
                  </a:lnTo>
                  <a:cubicBezTo>
                    <a:pt x="7704" y="250"/>
                    <a:pt x="7716" y="238"/>
                    <a:pt x="7704" y="226"/>
                  </a:cubicBezTo>
                  <a:lnTo>
                    <a:pt x="7704" y="226"/>
                  </a:lnTo>
                  <a:cubicBezTo>
                    <a:pt x="7704" y="250"/>
                    <a:pt x="7728" y="274"/>
                    <a:pt x="7716" y="298"/>
                  </a:cubicBezTo>
                  <a:cubicBezTo>
                    <a:pt x="7692" y="274"/>
                    <a:pt x="7704" y="274"/>
                    <a:pt x="7704" y="250"/>
                  </a:cubicBezTo>
                  <a:lnTo>
                    <a:pt x="7704" y="250"/>
                  </a:lnTo>
                  <a:cubicBezTo>
                    <a:pt x="7694" y="280"/>
                    <a:pt x="7684" y="301"/>
                    <a:pt x="7668" y="301"/>
                  </a:cubicBezTo>
                  <a:cubicBezTo>
                    <a:pt x="7667" y="301"/>
                    <a:pt x="7665" y="301"/>
                    <a:pt x="7664" y="301"/>
                  </a:cubicBezTo>
                  <a:lnTo>
                    <a:pt x="7664" y="301"/>
                  </a:lnTo>
                  <a:cubicBezTo>
                    <a:pt x="7668" y="304"/>
                    <a:pt x="7668" y="310"/>
                    <a:pt x="7668" y="310"/>
                  </a:cubicBezTo>
                  <a:cubicBezTo>
                    <a:pt x="7668" y="334"/>
                    <a:pt x="7644" y="322"/>
                    <a:pt x="7632" y="334"/>
                  </a:cubicBezTo>
                  <a:cubicBezTo>
                    <a:pt x="7620" y="322"/>
                    <a:pt x="7620" y="310"/>
                    <a:pt x="7632" y="310"/>
                  </a:cubicBezTo>
                  <a:cubicBezTo>
                    <a:pt x="7626" y="310"/>
                    <a:pt x="7620" y="307"/>
                    <a:pt x="7617" y="307"/>
                  </a:cubicBezTo>
                  <a:cubicBezTo>
                    <a:pt x="7617" y="307"/>
                    <a:pt x="7616" y="307"/>
                    <a:pt x="7616" y="308"/>
                  </a:cubicBezTo>
                  <a:lnTo>
                    <a:pt x="7616" y="308"/>
                  </a:lnTo>
                  <a:lnTo>
                    <a:pt x="7609" y="286"/>
                  </a:lnTo>
                  <a:cubicBezTo>
                    <a:pt x="7593" y="286"/>
                    <a:pt x="7587" y="302"/>
                    <a:pt x="7582" y="302"/>
                  </a:cubicBezTo>
                  <a:cubicBezTo>
                    <a:pt x="7579" y="302"/>
                    <a:pt x="7577" y="298"/>
                    <a:pt x="7573" y="286"/>
                  </a:cubicBezTo>
                  <a:lnTo>
                    <a:pt x="7573" y="286"/>
                  </a:lnTo>
                  <a:cubicBezTo>
                    <a:pt x="7573" y="298"/>
                    <a:pt x="7585" y="322"/>
                    <a:pt x="7585" y="334"/>
                  </a:cubicBezTo>
                  <a:cubicBezTo>
                    <a:pt x="7576" y="321"/>
                    <a:pt x="7570" y="317"/>
                    <a:pt x="7567" y="317"/>
                  </a:cubicBezTo>
                  <a:cubicBezTo>
                    <a:pt x="7559" y="317"/>
                    <a:pt x="7565" y="347"/>
                    <a:pt x="7554" y="347"/>
                  </a:cubicBezTo>
                  <a:cubicBezTo>
                    <a:pt x="7552" y="347"/>
                    <a:pt x="7551" y="346"/>
                    <a:pt x="7549" y="345"/>
                  </a:cubicBezTo>
                  <a:cubicBezTo>
                    <a:pt x="7537" y="334"/>
                    <a:pt x="7549" y="322"/>
                    <a:pt x="7549" y="322"/>
                  </a:cubicBezTo>
                  <a:cubicBezTo>
                    <a:pt x="7546" y="320"/>
                    <a:pt x="7543" y="319"/>
                    <a:pt x="7541" y="319"/>
                  </a:cubicBezTo>
                  <a:cubicBezTo>
                    <a:pt x="7528" y="319"/>
                    <a:pt x="7537" y="347"/>
                    <a:pt x="7537" y="357"/>
                  </a:cubicBezTo>
                  <a:lnTo>
                    <a:pt x="7525" y="334"/>
                  </a:lnTo>
                  <a:lnTo>
                    <a:pt x="7513" y="381"/>
                  </a:lnTo>
                  <a:cubicBezTo>
                    <a:pt x="7507" y="368"/>
                    <a:pt x="7502" y="364"/>
                    <a:pt x="7499" y="364"/>
                  </a:cubicBezTo>
                  <a:cubicBezTo>
                    <a:pt x="7493" y="364"/>
                    <a:pt x="7489" y="375"/>
                    <a:pt x="7486" y="379"/>
                  </a:cubicBezTo>
                  <a:lnTo>
                    <a:pt x="7486" y="379"/>
                  </a:lnTo>
                  <a:cubicBezTo>
                    <a:pt x="7484" y="377"/>
                    <a:pt x="7481" y="375"/>
                    <a:pt x="7479" y="374"/>
                  </a:cubicBezTo>
                  <a:lnTo>
                    <a:pt x="7479" y="374"/>
                  </a:lnTo>
                  <a:cubicBezTo>
                    <a:pt x="7481" y="378"/>
                    <a:pt x="7483" y="380"/>
                    <a:pt x="7484" y="380"/>
                  </a:cubicBezTo>
                  <a:cubicBezTo>
                    <a:pt x="7485" y="380"/>
                    <a:pt x="7485" y="379"/>
                    <a:pt x="7486" y="379"/>
                  </a:cubicBezTo>
                  <a:lnTo>
                    <a:pt x="7486" y="379"/>
                  </a:lnTo>
                  <a:cubicBezTo>
                    <a:pt x="7491" y="383"/>
                    <a:pt x="7495" y="388"/>
                    <a:pt x="7489" y="393"/>
                  </a:cubicBezTo>
                  <a:cubicBezTo>
                    <a:pt x="7488" y="391"/>
                    <a:pt x="7486" y="391"/>
                    <a:pt x="7485" y="391"/>
                  </a:cubicBezTo>
                  <a:cubicBezTo>
                    <a:pt x="7480" y="391"/>
                    <a:pt x="7478" y="398"/>
                    <a:pt x="7475" y="398"/>
                  </a:cubicBezTo>
                  <a:cubicBezTo>
                    <a:pt x="7473" y="398"/>
                    <a:pt x="7470" y="394"/>
                    <a:pt x="7466" y="381"/>
                  </a:cubicBezTo>
                  <a:lnTo>
                    <a:pt x="7454" y="381"/>
                  </a:lnTo>
                  <a:lnTo>
                    <a:pt x="7442" y="345"/>
                  </a:lnTo>
                  <a:lnTo>
                    <a:pt x="7442" y="345"/>
                  </a:lnTo>
                  <a:cubicBezTo>
                    <a:pt x="7442" y="357"/>
                    <a:pt x="7454" y="393"/>
                    <a:pt x="7466" y="417"/>
                  </a:cubicBezTo>
                  <a:cubicBezTo>
                    <a:pt x="7460" y="414"/>
                    <a:pt x="7455" y="413"/>
                    <a:pt x="7452" y="413"/>
                  </a:cubicBezTo>
                  <a:cubicBezTo>
                    <a:pt x="7448" y="413"/>
                    <a:pt x="7446" y="414"/>
                    <a:pt x="7443" y="414"/>
                  </a:cubicBezTo>
                  <a:cubicBezTo>
                    <a:pt x="7439" y="414"/>
                    <a:pt x="7436" y="411"/>
                    <a:pt x="7430" y="393"/>
                  </a:cubicBezTo>
                  <a:lnTo>
                    <a:pt x="7418" y="393"/>
                  </a:lnTo>
                  <a:cubicBezTo>
                    <a:pt x="7417" y="396"/>
                    <a:pt x="7414" y="397"/>
                    <a:pt x="7412" y="397"/>
                  </a:cubicBezTo>
                  <a:cubicBezTo>
                    <a:pt x="7397" y="397"/>
                    <a:pt x="7365" y="361"/>
                    <a:pt x="7356" y="361"/>
                  </a:cubicBezTo>
                  <a:cubicBezTo>
                    <a:pt x="7353" y="361"/>
                    <a:pt x="7353" y="367"/>
                    <a:pt x="7358" y="381"/>
                  </a:cubicBezTo>
                  <a:cubicBezTo>
                    <a:pt x="7347" y="381"/>
                    <a:pt x="7347" y="369"/>
                    <a:pt x="7347" y="369"/>
                  </a:cubicBezTo>
                  <a:lnTo>
                    <a:pt x="7335" y="369"/>
                  </a:lnTo>
                  <a:lnTo>
                    <a:pt x="7323" y="345"/>
                  </a:lnTo>
                  <a:lnTo>
                    <a:pt x="7323" y="393"/>
                  </a:lnTo>
                  <a:lnTo>
                    <a:pt x="7311" y="381"/>
                  </a:lnTo>
                  <a:cubicBezTo>
                    <a:pt x="7299" y="381"/>
                    <a:pt x="7275" y="405"/>
                    <a:pt x="7263" y="417"/>
                  </a:cubicBezTo>
                  <a:lnTo>
                    <a:pt x="7263" y="405"/>
                  </a:lnTo>
                  <a:cubicBezTo>
                    <a:pt x="7259" y="419"/>
                    <a:pt x="7254" y="422"/>
                    <a:pt x="7249" y="422"/>
                  </a:cubicBezTo>
                  <a:cubicBezTo>
                    <a:pt x="7246" y="422"/>
                    <a:pt x="7242" y="420"/>
                    <a:pt x="7238" y="420"/>
                  </a:cubicBezTo>
                  <a:cubicBezTo>
                    <a:pt x="7235" y="420"/>
                    <a:pt x="7231" y="422"/>
                    <a:pt x="7228" y="429"/>
                  </a:cubicBezTo>
                  <a:cubicBezTo>
                    <a:pt x="7228" y="429"/>
                    <a:pt x="7228" y="429"/>
                    <a:pt x="7228" y="417"/>
                  </a:cubicBezTo>
                  <a:lnTo>
                    <a:pt x="7216" y="429"/>
                  </a:lnTo>
                  <a:lnTo>
                    <a:pt x="7216" y="417"/>
                  </a:lnTo>
                  <a:cubicBezTo>
                    <a:pt x="7216" y="424"/>
                    <a:pt x="7213" y="427"/>
                    <a:pt x="7209" y="427"/>
                  </a:cubicBezTo>
                  <a:cubicBezTo>
                    <a:pt x="7201" y="427"/>
                    <a:pt x="7188" y="415"/>
                    <a:pt x="7180" y="407"/>
                  </a:cubicBezTo>
                  <a:lnTo>
                    <a:pt x="7180" y="407"/>
                  </a:lnTo>
                  <a:cubicBezTo>
                    <a:pt x="7180" y="430"/>
                    <a:pt x="7180" y="453"/>
                    <a:pt x="7192" y="476"/>
                  </a:cubicBezTo>
                  <a:cubicBezTo>
                    <a:pt x="7180" y="476"/>
                    <a:pt x="7180" y="453"/>
                    <a:pt x="7156" y="441"/>
                  </a:cubicBezTo>
                  <a:lnTo>
                    <a:pt x="7156" y="441"/>
                  </a:lnTo>
                  <a:cubicBezTo>
                    <a:pt x="7156" y="450"/>
                    <a:pt x="7164" y="468"/>
                    <a:pt x="7154" y="468"/>
                  </a:cubicBezTo>
                  <a:cubicBezTo>
                    <a:pt x="7152" y="468"/>
                    <a:pt x="7149" y="467"/>
                    <a:pt x="7144" y="465"/>
                  </a:cubicBezTo>
                  <a:lnTo>
                    <a:pt x="7132" y="453"/>
                  </a:lnTo>
                  <a:cubicBezTo>
                    <a:pt x="7132" y="453"/>
                    <a:pt x="7132" y="476"/>
                    <a:pt x="7120" y="476"/>
                  </a:cubicBezTo>
                  <a:lnTo>
                    <a:pt x="7120" y="465"/>
                  </a:lnTo>
                  <a:cubicBezTo>
                    <a:pt x="7120" y="477"/>
                    <a:pt x="7117" y="480"/>
                    <a:pt x="7113" y="480"/>
                  </a:cubicBezTo>
                  <a:cubicBezTo>
                    <a:pt x="7107" y="480"/>
                    <a:pt x="7100" y="473"/>
                    <a:pt x="7097" y="473"/>
                  </a:cubicBezTo>
                  <a:cubicBezTo>
                    <a:pt x="7093" y="473"/>
                    <a:pt x="7095" y="481"/>
                    <a:pt x="7108" y="512"/>
                  </a:cubicBezTo>
                  <a:cubicBezTo>
                    <a:pt x="7085" y="500"/>
                    <a:pt x="7085" y="512"/>
                    <a:pt x="7061" y="476"/>
                  </a:cubicBezTo>
                  <a:cubicBezTo>
                    <a:pt x="7061" y="512"/>
                    <a:pt x="7049" y="536"/>
                    <a:pt x="7037" y="548"/>
                  </a:cubicBezTo>
                  <a:cubicBezTo>
                    <a:pt x="7026" y="533"/>
                    <a:pt x="7022" y="529"/>
                    <a:pt x="7021" y="529"/>
                  </a:cubicBezTo>
                  <a:lnTo>
                    <a:pt x="7021" y="529"/>
                  </a:lnTo>
                  <a:cubicBezTo>
                    <a:pt x="7018" y="529"/>
                    <a:pt x="7024" y="542"/>
                    <a:pt x="7021" y="542"/>
                  </a:cubicBezTo>
                  <a:cubicBezTo>
                    <a:pt x="7020" y="542"/>
                    <a:pt x="7017" y="540"/>
                    <a:pt x="7013" y="536"/>
                  </a:cubicBezTo>
                  <a:lnTo>
                    <a:pt x="7013" y="536"/>
                  </a:lnTo>
                  <a:lnTo>
                    <a:pt x="7025" y="560"/>
                  </a:lnTo>
                  <a:cubicBezTo>
                    <a:pt x="7021" y="564"/>
                    <a:pt x="7015" y="566"/>
                    <a:pt x="7009" y="566"/>
                  </a:cubicBezTo>
                  <a:cubicBezTo>
                    <a:pt x="6984" y="566"/>
                    <a:pt x="6947" y="542"/>
                    <a:pt x="6922" y="542"/>
                  </a:cubicBezTo>
                  <a:cubicBezTo>
                    <a:pt x="6916" y="542"/>
                    <a:pt x="6910" y="544"/>
                    <a:pt x="6906" y="548"/>
                  </a:cubicBezTo>
                  <a:lnTo>
                    <a:pt x="6894" y="524"/>
                  </a:lnTo>
                  <a:lnTo>
                    <a:pt x="6906" y="560"/>
                  </a:lnTo>
                  <a:cubicBezTo>
                    <a:pt x="6870" y="560"/>
                    <a:pt x="6823" y="560"/>
                    <a:pt x="6799" y="572"/>
                  </a:cubicBezTo>
                  <a:cubicBezTo>
                    <a:pt x="6799" y="593"/>
                    <a:pt x="6799" y="633"/>
                    <a:pt x="6782" y="633"/>
                  </a:cubicBezTo>
                  <a:cubicBezTo>
                    <a:pt x="6780" y="633"/>
                    <a:pt x="6778" y="633"/>
                    <a:pt x="6775" y="631"/>
                  </a:cubicBezTo>
                  <a:cubicBezTo>
                    <a:pt x="6763" y="655"/>
                    <a:pt x="6751" y="679"/>
                    <a:pt x="6716" y="679"/>
                  </a:cubicBezTo>
                  <a:cubicBezTo>
                    <a:pt x="6716" y="671"/>
                    <a:pt x="6710" y="663"/>
                    <a:pt x="6707" y="655"/>
                  </a:cubicBezTo>
                  <a:lnTo>
                    <a:pt x="6707" y="655"/>
                  </a:lnTo>
                  <a:cubicBezTo>
                    <a:pt x="6707" y="661"/>
                    <a:pt x="6706" y="663"/>
                    <a:pt x="6703" y="663"/>
                  </a:cubicBezTo>
                  <a:cubicBezTo>
                    <a:pt x="6697" y="663"/>
                    <a:pt x="6687" y="655"/>
                    <a:pt x="6680" y="655"/>
                  </a:cubicBezTo>
                  <a:lnTo>
                    <a:pt x="6704" y="679"/>
                  </a:lnTo>
                  <a:cubicBezTo>
                    <a:pt x="6704" y="692"/>
                    <a:pt x="6700" y="697"/>
                    <a:pt x="6696" y="697"/>
                  </a:cubicBezTo>
                  <a:cubicBezTo>
                    <a:pt x="6688" y="697"/>
                    <a:pt x="6675" y="682"/>
                    <a:pt x="6668" y="667"/>
                  </a:cubicBezTo>
                  <a:lnTo>
                    <a:pt x="6668" y="667"/>
                  </a:lnTo>
                  <a:lnTo>
                    <a:pt x="6680" y="703"/>
                  </a:lnTo>
                  <a:cubicBezTo>
                    <a:pt x="6668" y="703"/>
                    <a:pt x="6668" y="703"/>
                    <a:pt x="6668" y="691"/>
                  </a:cubicBezTo>
                  <a:lnTo>
                    <a:pt x="6668" y="715"/>
                  </a:lnTo>
                  <a:lnTo>
                    <a:pt x="6644" y="679"/>
                  </a:lnTo>
                  <a:lnTo>
                    <a:pt x="6644" y="679"/>
                  </a:lnTo>
                  <a:cubicBezTo>
                    <a:pt x="6644" y="679"/>
                    <a:pt x="6632" y="703"/>
                    <a:pt x="6656" y="738"/>
                  </a:cubicBezTo>
                  <a:cubicBezTo>
                    <a:pt x="6644" y="726"/>
                    <a:pt x="6632" y="726"/>
                    <a:pt x="6632" y="715"/>
                  </a:cubicBezTo>
                  <a:lnTo>
                    <a:pt x="6585" y="715"/>
                  </a:lnTo>
                  <a:lnTo>
                    <a:pt x="6596" y="726"/>
                  </a:lnTo>
                  <a:cubicBezTo>
                    <a:pt x="6616" y="756"/>
                    <a:pt x="6611" y="777"/>
                    <a:pt x="6603" y="777"/>
                  </a:cubicBezTo>
                  <a:cubicBezTo>
                    <a:pt x="6601" y="777"/>
                    <a:pt x="6599" y="776"/>
                    <a:pt x="6596" y="774"/>
                  </a:cubicBezTo>
                  <a:cubicBezTo>
                    <a:pt x="6596" y="750"/>
                    <a:pt x="6573" y="726"/>
                    <a:pt x="6561" y="715"/>
                  </a:cubicBezTo>
                  <a:lnTo>
                    <a:pt x="6561" y="715"/>
                  </a:lnTo>
                  <a:cubicBezTo>
                    <a:pt x="6561" y="726"/>
                    <a:pt x="6585" y="738"/>
                    <a:pt x="6585" y="750"/>
                  </a:cubicBezTo>
                  <a:cubicBezTo>
                    <a:pt x="6585" y="770"/>
                    <a:pt x="6585" y="789"/>
                    <a:pt x="6578" y="789"/>
                  </a:cubicBezTo>
                  <a:cubicBezTo>
                    <a:pt x="6577" y="789"/>
                    <a:pt x="6575" y="788"/>
                    <a:pt x="6573" y="786"/>
                  </a:cubicBezTo>
                  <a:lnTo>
                    <a:pt x="6573" y="762"/>
                  </a:lnTo>
                  <a:cubicBezTo>
                    <a:pt x="6571" y="766"/>
                    <a:pt x="6568" y="768"/>
                    <a:pt x="6566" y="768"/>
                  </a:cubicBezTo>
                  <a:cubicBezTo>
                    <a:pt x="6554" y="768"/>
                    <a:pt x="6539" y="737"/>
                    <a:pt x="6529" y="737"/>
                  </a:cubicBezTo>
                  <a:cubicBezTo>
                    <a:pt x="6527" y="737"/>
                    <a:pt x="6526" y="737"/>
                    <a:pt x="6525" y="738"/>
                  </a:cubicBezTo>
                  <a:cubicBezTo>
                    <a:pt x="6525" y="762"/>
                    <a:pt x="6513" y="750"/>
                    <a:pt x="6537" y="798"/>
                  </a:cubicBezTo>
                  <a:cubicBezTo>
                    <a:pt x="6536" y="799"/>
                    <a:pt x="6534" y="800"/>
                    <a:pt x="6533" y="800"/>
                  </a:cubicBezTo>
                  <a:cubicBezTo>
                    <a:pt x="6523" y="800"/>
                    <a:pt x="6513" y="762"/>
                    <a:pt x="6513" y="762"/>
                  </a:cubicBezTo>
                  <a:cubicBezTo>
                    <a:pt x="6513" y="774"/>
                    <a:pt x="6507" y="780"/>
                    <a:pt x="6500" y="780"/>
                  </a:cubicBezTo>
                  <a:cubicBezTo>
                    <a:pt x="6492" y="780"/>
                    <a:pt x="6483" y="774"/>
                    <a:pt x="6477" y="762"/>
                  </a:cubicBezTo>
                  <a:lnTo>
                    <a:pt x="6477" y="762"/>
                  </a:lnTo>
                  <a:cubicBezTo>
                    <a:pt x="6486" y="787"/>
                    <a:pt x="6482" y="793"/>
                    <a:pt x="6476" y="793"/>
                  </a:cubicBezTo>
                  <a:cubicBezTo>
                    <a:pt x="6469" y="793"/>
                    <a:pt x="6459" y="787"/>
                    <a:pt x="6453" y="787"/>
                  </a:cubicBezTo>
                  <a:cubicBezTo>
                    <a:pt x="6448" y="787"/>
                    <a:pt x="6446" y="792"/>
                    <a:pt x="6454" y="810"/>
                  </a:cubicBezTo>
                  <a:lnTo>
                    <a:pt x="6430" y="774"/>
                  </a:lnTo>
                  <a:lnTo>
                    <a:pt x="6430" y="774"/>
                  </a:lnTo>
                  <a:cubicBezTo>
                    <a:pt x="6442" y="798"/>
                    <a:pt x="6454" y="834"/>
                    <a:pt x="6454" y="846"/>
                  </a:cubicBezTo>
                  <a:cubicBezTo>
                    <a:pt x="6430" y="834"/>
                    <a:pt x="6418" y="798"/>
                    <a:pt x="6406" y="786"/>
                  </a:cubicBezTo>
                  <a:lnTo>
                    <a:pt x="6406" y="786"/>
                  </a:lnTo>
                  <a:lnTo>
                    <a:pt x="6442" y="846"/>
                  </a:lnTo>
                  <a:cubicBezTo>
                    <a:pt x="6420" y="833"/>
                    <a:pt x="6401" y="829"/>
                    <a:pt x="6385" y="829"/>
                  </a:cubicBezTo>
                  <a:cubicBezTo>
                    <a:pt x="6347" y="829"/>
                    <a:pt x="6318" y="851"/>
                    <a:pt x="6281" y="851"/>
                  </a:cubicBezTo>
                  <a:cubicBezTo>
                    <a:pt x="6272" y="851"/>
                    <a:pt x="6262" y="849"/>
                    <a:pt x="6251" y="846"/>
                  </a:cubicBezTo>
                  <a:cubicBezTo>
                    <a:pt x="6227" y="869"/>
                    <a:pt x="6215" y="905"/>
                    <a:pt x="6192" y="905"/>
                  </a:cubicBezTo>
                  <a:lnTo>
                    <a:pt x="6156" y="893"/>
                  </a:lnTo>
                  <a:lnTo>
                    <a:pt x="6156" y="893"/>
                  </a:lnTo>
                  <a:lnTo>
                    <a:pt x="6192" y="917"/>
                  </a:lnTo>
                  <a:cubicBezTo>
                    <a:pt x="6180" y="929"/>
                    <a:pt x="6192" y="941"/>
                    <a:pt x="6180" y="941"/>
                  </a:cubicBezTo>
                  <a:cubicBezTo>
                    <a:pt x="6160" y="934"/>
                    <a:pt x="6134" y="924"/>
                    <a:pt x="6111" y="924"/>
                  </a:cubicBezTo>
                  <a:cubicBezTo>
                    <a:pt x="6093" y="924"/>
                    <a:pt x="6078" y="931"/>
                    <a:pt x="6073" y="953"/>
                  </a:cubicBezTo>
                  <a:cubicBezTo>
                    <a:pt x="6075" y="973"/>
                    <a:pt x="6074" y="980"/>
                    <a:pt x="6071" y="980"/>
                  </a:cubicBezTo>
                  <a:cubicBezTo>
                    <a:pt x="6062" y="980"/>
                    <a:pt x="6042" y="944"/>
                    <a:pt x="6032" y="944"/>
                  </a:cubicBezTo>
                  <a:cubicBezTo>
                    <a:pt x="6028" y="944"/>
                    <a:pt x="6025" y="949"/>
                    <a:pt x="6025" y="965"/>
                  </a:cubicBezTo>
                  <a:cubicBezTo>
                    <a:pt x="6025" y="953"/>
                    <a:pt x="6025" y="941"/>
                    <a:pt x="6025" y="929"/>
                  </a:cubicBezTo>
                  <a:cubicBezTo>
                    <a:pt x="6013" y="965"/>
                    <a:pt x="6001" y="988"/>
                    <a:pt x="6001" y="1036"/>
                  </a:cubicBezTo>
                  <a:cubicBezTo>
                    <a:pt x="5990" y="1013"/>
                    <a:pt x="5983" y="1006"/>
                    <a:pt x="5979" y="1006"/>
                  </a:cubicBezTo>
                  <a:cubicBezTo>
                    <a:pt x="5973" y="1006"/>
                    <a:pt x="5973" y="1022"/>
                    <a:pt x="5970" y="1022"/>
                  </a:cubicBezTo>
                  <a:cubicBezTo>
                    <a:pt x="5970" y="1022"/>
                    <a:pt x="5970" y="1022"/>
                    <a:pt x="5970" y="1022"/>
                  </a:cubicBezTo>
                  <a:lnTo>
                    <a:pt x="5970" y="1022"/>
                  </a:lnTo>
                  <a:lnTo>
                    <a:pt x="5977" y="1036"/>
                  </a:lnTo>
                  <a:cubicBezTo>
                    <a:pt x="5965" y="1024"/>
                    <a:pt x="5954" y="1024"/>
                    <a:pt x="5942" y="1000"/>
                  </a:cubicBezTo>
                  <a:lnTo>
                    <a:pt x="5942" y="1000"/>
                  </a:lnTo>
                  <a:lnTo>
                    <a:pt x="5954" y="1036"/>
                  </a:lnTo>
                  <a:lnTo>
                    <a:pt x="5954" y="1036"/>
                  </a:lnTo>
                  <a:lnTo>
                    <a:pt x="5930" y="1012"/>
                  </a:lnTo>
                  <a:cubicBezTo>
                    <a:pt x="5923" y="1012"/>
                    <a:pt x="5917" y="1023"/>
                    <a:pt x="5906" y="1023"/>
                  </a:cubicBezTo>
                  <a:cubicBezTo>
                    <a:pt x="5898" y="1023"/>
                    <a:pt x="5886" y="1015"/>
                    <a:pt x="5870" y="988"/>
                  </a:cubicBezTo>
                  <a:cubicBezTo>
                    <a:pt x="5858" y="1048"/>
                    <a:pt x="5799" y="1060"/>
                    <a:pt x="5751" y="1072"/>
                  </a:cubicBezTo>
                  <a:cubicBezTo>
                    <a:pt x="5751" y="1096"/>
                    <a:pt x="5739" y="1107"/>
                    <a:pt x="5739" y="1107"/>
                  </a:cubicBezTo>
                  <a:lnTo>
                    <a:pt x="5715" y="1084"/>
                  </a:lnTo>
                  <a:cubicBezTo>
                    <a:pt x="5706" y="1093"/>
                    <a:pt x="5712" y="1126"/>
                    <a:pt x="5702" y="1126"/>
                  </a:cubicBezTo>
                  <a:cubicBezTo>
                    <a:pt x="5700" y="1126"/>
                    <a:pt x="5696" y="1124"/>
                    <a:pt x="5692" y="1119"/>
                  </a:cubicBezTo>
                  <a:cubicBezTo>
                    <a:pt x="5689" y="1122"/>
                    <a:pt x="5686" y="1123"/>
                    <a:pt x="5683" y="1123"/>
                  </a:cubicBezTo>
                  <a:cubicBezTo>
                    <a:pt x="5680" y="1123"/>
                    <a:pt x="5677" y="1122"/>
                    <a:pt x="5675" y="1122"/>
                  </a:cubicBezTo>
                  <a:cubicBezTo>
                    <a:pt x="5671" y="1122"/>
                    <a:pt x="5668" y="1125"/>
                    <a:pt x="5668" y="1143"/>
                  </a:cubicBezTo>
                  <a:cubicBezTo>
                    <a:pt x="5666" y="1145"/>
                    <a:pt x="5664" y="1146"/>
                    <a:pt x="5661" y="1146"/>
                  </a:cubicBezTo>
                  <a:cubicBezTo>
                    <a:pt x="5652" y="1146"/>
                    <a:pt x="5642" y="1125"/>
                    <a:pt x="5632" y="1096"/>
                  </a:cubicBezTo>
                  <a:lnTo>
                    <a:pt x="5632" y="1096"/>
                  </a:lnTo>
                  <a:cubicBezTo>
                    <a:pt x="5640" y="1119"/>
                    <a:pt x="5640" y="1127"/>
                    <a:pt x="5636" y="1127"/>
                  </a:cubicBezTo>
                  <a:cubicBezTo>
                    <a:pt x="5629" y="1127"/>
                    <a:pt x="5608" y="1096"/>
                    <a:pt x="5608" y="1096"/>
                  </a:cubicBezTo>
                  <a:cubicBezTo>
                    <a:pt x="5608" y="1096"/>
                    <a:pt x="5453" y="1119"/>
                    <a:pt x="5299" y="1191"/>
                  </a:cubicBezTo>
                  <a:cubicBezTo>
                    <a:pt x="5132" y="1250"/>
                    <a:pt x="4977" y="1357"/>
                    <a:pt x="4977" y="1560"/>
                  </a:cubicBezTo>
                  <a:cubicBezTo>
                    <a:pt x="4977" y="1596"/>
                    <a:pt x="4977" y="1619"/>
                    <a:pt x="4989" y="1655"/>
                  </a:cubicBezTo>
                  <a:cubicBezTo>
                    <a:pt x="4989" y="1656"/>
                    <a:pt x="4989" y="1657"/>
                    <a:pt x="4989" y="1657"/>
                  </a:cubicBezTo>
                  <a:cubicBezTo>
                    <a:pt x="4986" y="1657"/>
                    <a:pt x="4974" y="1632"/>
                    <a:pt x="4969" y="1632"/>
                  </a:cubicBezTo>
                  <a:cubicBezTo>
                    <a:pt x="4967" y="1632"/>
                    <a:pt x="4965" y="1635"/>
                    <a:pt x="4965" y="1643"/>
                  </a:cubicBezTo>
                  <a:cubicBezTo>
                    <a:pt x="4989" y="1655"/>
                    <a:pt x="4989" y="1727"/>
                    <a:pt x="5025" y="1762"/>
                  </a:cubicBezTo>
                  <a:lnTo>
                    <a:pt x="5013" y="1774"/>
                  </a:lnTo>
                  <a:cubicBezTo>
                    <a:pt x="5015" y="1778"/>
                    <a:pt x="5017" y="1780"/>
                    <a:pt x="5018" y="1780"/>
                  </a:cubicBezTo>
                  <a:cubicBezTo>
                    <a:pt x="5023" y="1780"/>
                    <a:pt x="5025" y="1767"/>
                    <a:pt x="5029" y="1767"/>
                  </a:cubicBezTo>
                  <a:cubicBezTo>
                    <a:pt x="5029" y="1767"/>
                    <a:pt x="5029" y="1767"/>
                    <a:pt x="5029" y="1767"/>
                  </a:cubicBezTo>
                  <a:lnTo>
                    <a:pt x="5029" y="1767"/>
                  </a:lnTo>
                  <a:lnTo>
                    <a:pt x="5013" y="1727"/>
                  </a:lnTo>
                  <a:cubicBezTo>
                    <a:pt x="5023" y="1727"/>
                    <a:pt x="5033" y="1735"/>
                    <a:pt x="5036" y="1752"/>
                  </a:cubicBezTo>
                  <a:lnTo>
                    <a:pt x="5036" y="1752"/>
                  </a:lnTo>
                  <a:cubicBezTo>
                    <a:pt x="5033" y="1725"/>
                    <a:pt x="5021" y="1675"/>
                    <a:pt x="5038" y="1675"/>
                  </a:cubicBezTo>
                  <a:cubicBezTo>
                    <a:pt x="5041" y="1675"/>
                    <a:pt x="5044" y="1676"/>
                    <a:pt x="5049" y="1679"/>
                  </a:cubicBezTo>
                  <a:lnTo>
                    <a:pt x="5037" y="1691"/>
                  </a:lnTo>
                  <a:cubicBezTo>
                    <a:pt x="5038" y="1689"/>
                    <a:pt x="5040" y="1688"/>
                    <a:pt x="5042" y="1688"/>
                  </a:cubicBezTo>
                  <a:cubicBezTo>
                    <a:pt x="5052" y="1688"/>
                    <a:pt x="5062" y="1716"/>
                    <a:pt x="5072" y="1727"/>
                  </a:cubicBezTo>
                  <a:lnTo>
                    <a:pt x="5061" y="1727"/>
                  </a:lnTo>
                  <a:lnTo>
                    <a:pt x="5084" y="1750"/>
                  </a:lnTo>
                  <a:cubicBezTo>
                    <a:pt x="5083" y="1749"/>
                    <a:pt x="5082" y="1748"/>
                    <a:pt x="5081" y="1748"/>
                  </a:cubicBezTo>
                  <a:cubicBezTo>
                    <a:pt x="5073" y="1748"/>
                    <a:pt x="5074" y="1786"/>
                    <a:pt x="5084" y="1786"/>
                  </a:cubicBezTo>
                  <a:cubicBezTo>
                    <a:pt x="5087" y="1788"/>
                    <a:pt x="5088" y="1789"/>
                    <a:pt x="5088" y="1789"/>
                  </a:cubicBezTo>
                  <a:cubicBezTo>
                    <a:pt x="5088" y="1789"/>
                    <a:pt x="5075" y="1772"/>
                    <a:pt x="5084" y="1762"/>
                  </a:cubicBezTo>
                  <a:cubicBezTo>
                    <a:pt x="5084" y="1761"/>
                    <a:pt x="5085" y="1760"/>
                    <a:pt x="5085" y="1760"/>
                  </a:cubicBezTo>
                  <a:cubicBezTo>
                    <a:pt x="5087" y="1760"/>
                    <a:pt x="5096" y="1788"/>
                    <a:pt x="5096" y="1798"/>
                  </a:cubicBezTo>
                  <a:lnTo>
                    <a:pt x="5108" y="1798"/>
                  </a:lnTo>
                  <a:cubicBezTo>
                    <a:pt x="5114" y="1810"/>
                    <a:pt x="5114" y="1810"/>
                    <a:pt x="5114" y="1810"/>
                  </a:cubicBezTo>
                  <a:cubicBezTo>
                    <a:pt x="5114" y="1810"/>
                    <a:pt x="5114" y="1810"/>
                    <a:pt x="5120" y="1822"/>
                  </a:cubicBezTo>
                  <a:lnTo>
                    <a:pt x="5120" y="1786"/>
                  </a:lnTo>
                  <a:cubicBezTo>
                    <a:pt x="5130" y="1805"/>
                    <a:pt x="5135" y="1812"/>
                    <a:pt x="5138" y="1812"/>
                  </a:cubicBezTo>
                  <a:cubicBezTo>
                    <a:pt x="5144" y="1812"/>
                    <a:pt x="5142" y="1791"/>
                    <a:pt x="5145" y="1791"/>
                  </a:cubicBezTo>
                  <a:cubicBezTo>
                    <a:pt x="5147" y="1791"/>
                    <a:pt x="5150" y="1796"/>
                    <a:pt x="5156" y="1810"/>
                  </a:cubicBezTo>
                  <a:cubicBezTo>
                    <a:pt x="5156" y="1834"/>
                    <a:pt x="5168" y="1834"/>
                    <a:pt x="5180" y="1858"/>
                  </a:cubicBezTo>
                  <a:lnTo>
                    <a:pt x="5203" y="1846"/>
                  </a:lnTo>
                  <a:cubicBezTo>
                    <a:pt x="5212" y="1846"/>
                    <a:pt x="5208" y="1859"/>
                    <a:pt x="5205" y="1861"/>
                  </a:cubicBezTo>
                  <a:lnTo>
                    <a:pt x="5205" y="1861"/>
                  </a:lnTo>
                  <a:cubicBezTo>
                    <a:pt x="5205" y="1860"/>
                    <a:pt x="5204" y="1859"/>
                    <a:pt x="5203" y="1858"/>
                  </a:cubicBezTo>
                  <a:lnTo>
                    <a:pt x="5203" y="1858"/>
                  </a:lnTo>
                  <a:cubicBezTo>
                    <a:pt x="5203" y="1860"/>
                    <a:pt x="5204" y="1861"/>
                    <a:pt x="5205" y="1861"/>
                  </a:cubicBezTo>
                  <a:cubicBezTo>
                    <a:pt x="5205" y="1861"/>
                    <a:pt x="5205" y="1861"/>
                    <a:pt x="5205" y="1861"/>
                  </a:cubicBezTo>
                  <a:lnTo>
                    <a:pt x="5205" y="1861"/>
                  </a:lnTo>
                  <a:cubicBezTo>
                    <a:pt x="5207" y="1864"/>
                    <a:pt x="5209" y="1866"/>
                    <a:pt x="5210" y="1866"/>
                  </a:cubicBezTo>
                  <a:cubicBezTo>
                    <a:pt x="5215" y="1866"/>
                    <a:pt x="5215" y="1843"/>
                    <a:pt x="5215" y="1834"/>
                  </a:cubicBezTo>
                  <a:cubicBezTo>
                    <a:pt x="5227" y="1858"/>
                    <a:pt x="5239" y="1834"/>
                    <a:pt x="5251" y="1881"/>
                  </a:cubicBezTo>
                  <a:cubicBezTo>
                    <a:pt x="5253" y="1882"/>
                    <a:pt x="5254" y="1883"/>
                    <a:pt x="5255" y="1883"/>
                  </a:cubicBezTo>
                  <a:cubicBezTo>
                    <a:pt x="5268" y="1883"/>
                    <a:pt x="5248" y="1829"/>
                    <a:pt x="5257" y="1829"/>
                  </a:cubicBezTo>
                  <a:cubicBezTo>
                    <a:pt x="5258" y="1829"/>
                    <a:pt x="5260" y="1831"/>
                    <a:pt x="5263" y="1834"/>
                  </a:cubicBezTo>
                  <a:cubicBezTo>
                    <a:pt x="5275" y="1858"/>
                    <a:pt x="5251" y="1846"/>
                    <a:pt x="5275" y="1869"/>
                  </a:cubicBezTo>
                  <a:lnTo>
                    <a:pt x="5287" y="1858"/>
                  </a:lnTo>
                  <a:cubicBezTo>
                    <a:pt x="5287" y="1867"/>
                    <a:pt x="5294" y="1891"/>
                    <a:pt x="5292" y="1895"/>
                  </a:cubicBezTo>
                  <a:lnTo>
                    <a:pt x="5292" y="1895"/>
                  </a:lnTo>
                  <a:cubicBezTo>
                    <a:pt x="5290" y="1894"/>
                    <a:pt x="5288" y="1894"/>
                    <a:pt x="5287" y="1893"/>
                  </a:cubicBezTo>
                  <a:lnTo>
                    <a:pt x="5287" y="1893"/>
                  </a:lnTo>
                  <a:cubicBezTo>
                    <a:pt x="5288" y="1895"/>
                    <a:pt x="5290" y="1896"/>
                    <a:pt x="5290" y="1896"/>
                  </a:cubicBezTo>
                  <a:cubicBezTo>
                    <a:pt x="5291" y="1896"/>
                    <a:pt x="5291" y="1895"/>
                    <a:pt x="5292" y="1895"/>
                  </a:cubicBezTo>
                  <a:lnTo>
                    <a:pt x="5292" y="1895"/>
                  </a:lnTo>
                  <a:cubicBezTo>
                    <a:pt x="5348" y="1918"/>
                    <a:pt x="5405" y="2004"/>
                    <a:pt x="5443" y="2004"/>
                  </a:cubicBezTo>
                  <a:cubicBezTo>
                    <a:pt x="5451" y="2004"/>
                    <a:pt x="5459" y="1999"/>
                    <a:pt x="5465" y="1989"/>
                  </a:cubicBezTo>
                  <a:cubicBezTo>
                    <a:pt x="5489" y="2024"/>
                    <a:pt x="5477" y="2012"/>
                    <a:pt x="5477" y="2036"/>
                  </a:cubicBezTo>
                  <a:cubicBezTo>
                    <a:pt x="5480" y="2023"/>
                    <a:pt x="5485" y="2018"/>
                    <a:pt x="5491" y="2018"/>
                  </a:cubicBezTo>
                  <a:cubicBezTo>
                    <a:pt x="5512" y="2018"/>
                    <a:pt x="5549" y="2073"/>
                    <a:pt x="5568" y="2073"/>
                  </a:cubicBezTo>
                  <a:cubicBezTo>
                    <a:pt x="5570" y="2073"/>
                    <a:pt x="5571" y="2073"/>
                    <a:pt x="5573" y="2072"/>
                  </a:cubicBezTo>
                  <a:lnTo>
                    <a:pt x="5573" y="2048"/>
                  </a:lnTo>
                  <a:cubicBezTo>
                    <a:pt x="5597" y="2073"/>
                    <a:pt x="5616" y="2080"/>
                    <a:pt x="5633" y="2080"/>
                  </a:cubicBezTo>
                  <a:cubicBezTo>
                    <a:pt x="5661" y="2080"/>
                    <a:pt x="5682" y="2059"/>
                    <a:pt x="5714" y="2059"/>
                  </a:cubicBezTo>
                  <a:cubicBezTo>
                    <a:pt x="5718" y="2059"/>
                    <a:pt x="5723" y="2059"/>
                    <a:pt x="5727" y="2060"/>
                  </a:cubicBezTo>
                  <a:lnTo>
                    <a:pt x="5715" y="2048"/>
                  </a:lnTo>
                  <a:cubicBezTo>
                    <a:pt x="5715" y="2012"/>
                    <a:pt x="5715" y="2012"/>
                    <a:pt x="5727" y="2000"/>
                  </a:cubicBezTo>
                  <a:cubicBezTo>
                    <a:pt x="5727" y="2003"/>
                    <a:pt x="5728" y="2008"/>
                    <a:pt x="5729" y="2014"/>
                  </a:cubicBezTo>
                  <a:lnTo>
                    <a:pt x="5729" y="2014"/>
                  </a:lnTo>
                  <a:cubicBezTo>
                    <a:pt x="5729" y="2013"/>
                    <a:pt x="5728" y="2013"/>
                    <a:pt x="5727" y="2012"/>
                  </a:cubicBezTo>
                  <a:lnTo>
                    <a:pt x="5727" y="2012"/>
                  </a:lnTo>
                  <a:cubicBezTo>
                    <a:pt x="5727" y="2017"/>
                    <a:pt x="5729" y="2022"/>
                    <a:pt x="5733" y="2027"/>
                  </a:cubicBezTo>
                  <a:lnTo>
                    <a:pt x="5733" y="2027"/>
                  </a:lnTo>
                  <a:cubicBezTo>
                    <a:pt x="5731" y="2022"/>
                    <a:pt x="5730" y="2018"/>
                    <a:pt x="5729" y="2014"/>
                  </a:cubicBezTo>
                  <a:lnTo>
                    <a:pt x="5729" y="2014"/>
                  </a:lnTo>
                  <a:cubicBezTo>
                    <a:pt x="5753" y="2029"/>
                    <a:pt x="5778" y="2034"/>
                    <a:pt x="5803" y="2034"/>
                  </a:cubicBezTo>
                  <a:cubicBezTo>
                    <a:pt x="5841" y="2034"/>
                    <a:pt x="5881" y="2022"/>
                    <a:pt x="5924" y="2022"/>
                  </a:cubicBezTo>
                  <a:cubicBezTo>
                    <a:pt x="5934" y="2022"/>
                    <a:pt x="5944" y="2023"/>
                    <a:pt x="5954" y="2024"/>
                  </a:cubicBezTo>
                  <a:cubicBezTo>
                    <a:pt x="6025" y="1965"/>
                    <a:pt x="6144" y="1977"/>
                    <a:pt x="6215" y="1929"/>
                  </a:cubicBezTo>
                  <a:cubicBezTo>
                    <a:pt x="6204" y="1929"/>
                    <a:pt x="6180" y="1869"/>
                    <a:pt x="6204" y="1869"/>
                  </a:cubicBezTo>
                  <a:cubicBezTo>
                    <a:pt x="6225" y="1901"/>
                    <a:pt x="6236" y="1911"/>
                    <a:pt x="6244" y="1911"/>
                  </a:cubicBezTo>
                  <a:cubicBezTo>
                    <a:pt x="6257" y="1911"/>
                    <a:pt x="6258" y="1884"/>
                    <a:pt x="6271" y="1884"/>
                  </a:cubicBezTo>
                  <a:cubicBezTo>
                    <a:pt x="6277" y="1884"/>
                    <a:pt x="6286" y="1890"/>
                    <a:pt x="6299" y="1905"/>
                  </a:cubicBezTo>
                  <a:cubicBezTo>
                    <a:pt x="6335" y="1846"/>
                    <a:pt x="6418" y="1917"/>
                    <a:pt x="6430" y="1822"/>
                  </a:cubicBezTo>
                  <a:lnTo>
                    <a:pt x="6442" y="1846"/>
                  </a:lnTo>
                  <a:cubicBezTo>
                    <a:pt x="6444" y="1848"/>
                    <a:pt x="6446" y="1849"/>
                    <a:pt x="6446" y="1849"/>
                  </a:cubicBezTo>
                  <a:cubicBezTo>
                    <a:pt x="6450" y="1849"/>
                    <a:pt x="6444" y="1834"/>
                    <a:pt x="6454" y="1834"/>
                  </a:cubicBezTo>
                  <a:cubicBezTo>
                    <a:pt x="6456" y="1835"/>
                    <a:pt x="6459" y="1836"/>
                    <a:pt x="6461" y="1836"/>
                  </a:cubicBezTo>
                  <a:cubicBezTo>
                    <a:pt x="6478" y="1836"/>
                    <a:pt x="6488" y="1808"/>
                    <a:pt x="6497" y="1808"/>
                  </a:cubicBezTo>
                  <a:cubicBezTo>
                    <a:pt x="6499" y="1808"/>
                    <a:pt x="6500" y="1809"/>
                    <a:pt x="6501" y="1810"/>
                  </a:cubicBezTo>
                  <a:lnTo>
                    <a:pt x="6489" y="1774"/>
                  </a:lnTo>
                  <a:lnTo>
                    <a:pt x="6489" y="1774"/>
                  </a:lnTo>
                  <a:cubicBezTo>
                    <a:pt x="6489" y="1774"/>
                    <a:pt x="6495" y="1785"/>
                    <a:pt x="6498" y="1785"/>
                  </a:cubicBezTo>
                  <a:cubicBezTo>
                    <a:pt x="6500" y="1785"/>
                    <a:pt x="6501" y="1782"/>
                    <a:pt x="6501" y="1774"/>
                  </a:cubicBezTo>
                  <a:lnTo>
                    <a:pt x="6513" y="1798"/>
                  </a:lnTo>
                  <a:lnTo>
                    <a:pt x="6513" y="1762"/>
                  </a:lnTo>
                  <a:cubicBezTo>
                    <a:pt x="6521" y="1781"/>
                    <a:pt x="6526" y="1787"/>
                    <a:pt x="6530" y="1787"/>
                  </a:cubicBezTo>
                  <a:cubicBezTo>
                    <a:pt x="6537" y="1787"/>
                    <a:pt x="6542" y="1769"/>
                    <a:pt x="6551" y="1769"/>
                  </a:cubicBezTo>
                  <a:cubicBezTo>
                    <a:pt x="6554" y="1769"/>
                    <a:pt x="6557" y="1771"/>
                    <a:pt x="6561" y="1774"/>
                  </a:cubicBezTo>
                  <a:cubicBezTo>
                    <a:pt x="6571" y="1764"/>
                    <a:pt x="6582" y="1725"/>
                    <a:pt x="6601" y="1725"/>
                  </a:cubicBezTo>
                  <a:cubicBezTo>
                    <a:pt x="6603" y="1725"/>
                    <a:pt x="6606" y="1725"/>
                    <a:pt x="6608" y="1727"/>
                  </a:cubicBezTo>
                  <a:cubicBezTo>
                    <a:pt x="6620" y="1750"/>
                    <a:pt x="6644" y="1738"/>
                    <a:pt x="6668" y="1750"/>
                  </a:cubicBezTo>
                  <a:cubicBezTo>
                    <a:pt x="6692" y="1727"/>
                    <a:pt x="6739" y="1703"/>
                    <a:pt x="6775" y="1691"/>
                  </a:cubicBezTo>
                  <a:lnTo>
                    <a:pt x="6763" y="1655"/>
                  </a:lnTo>
                  <a:lnTo>
                    <a:pt x="6763" y="1643"/>
                  </a:lnTo>
                  <a:cubicBezTo>
                    <a:pt x="6775" y="1655"/>
                    <a:pt x="6775" y="1655"/>
                    <a:pt x="6775" y="1667"/>
                  </a:cubicBezTo>
                  <a:cubicBezTo>
                    <a:pt x="6781" y="1676"/>
                    <a:pt x="6785" y="1679"/>
                    <a:pt x="6787" y="1679"/>
                  </a:cubicBezTo>
                  <a:cubicBezTo>
                    <a:pt x="6792" y="1679"/>
                    <a:pt x="6793" y="1669"/>
                    <a:pt x="6796" y="1664"/>
                  </a:cubicBezTo>
                  <a:lnTo>
                    <a:pt x="6796" y="1664"/>
                  </a:lnTo>
                  <a:cubicBezTo>
                    <a:pt x="6797" y="1665"/>
                    <a:pt x="6798" y="1666"/>
                    <a:pt x="6799" y="1667"/>
                  </a:cubicBezTo>
                  <a:cubicBezTo>
                    <a:pt x="6799" y="1666"/>
                    <a:pt x="6799" y="1664"/>
                    <a:pt x="6798" y="1662"/>
                  </a:cubicBezTo>
                  <a:lnTo>
                    <a:pt x="6798" y="1662"/>
                  </a:lnTo>
                  <a:cubicBezTo>
                    <a:pt x="6798" y="1663"/>
                    <a:pt x="6797" y="1663"/>
                    <a:pt x="6796" y="1664"/>
                  </a:cubicBezTo>
                  <a:lnTo>
                    <a:pt x="6796" y="1664"/>
                  </a:lnTo>
                  <a:cubicBezTo>
                    <a:pt x="6778" y="1644"/>
                    <a:pt x="6776" y="1617"/>
                    <a:pt x="6783" y="1617"/>
                  </a:cubicBezTo>
                  <a:cubicBezTo>
                    <a:pt x="6784" y="1617"/>
                    <a:pt x="6785" y="1618"/>
                    <a:pt x="6787" y="1619"/>
                  </a:cubicBezTo>
                  <a:lnTo>
                    <a:pt x="6799" y="1631"/>
                  </a:lnTo>
                  <a:lnTo>
                    <a:pt x="6787" y="1608"/>
                  </a:lnTo>
                  <a:lnTo>
                    <a:pt x="6787" y="1608"/>
                  </a:lnTo>
                  <a:cubicBezTo>
                    <a:pt x="6811" y="1631"/>
                    <a:pt x="6823" y="1643"/>
                    <a:pt x="6835" y="1679"/>
                  </a:cubicBezTo>
                  <a:cubicBezTo>
                    <a:pt x="6858" y="1655"/>
                    <a:pt x="6858" y="1596"/>
                    <a:pt x="6906" y="1596"/>
                  </a:cubicBezTo>
                  <a:cubicBezTo>
                    <a:pt x="6909" y="1605"/>
                    <a:pt x="6912" y="1608"/>
                    <a:pt x="6914" y="1608"/>
                  </a:cubicBezTo>
                  <a:cubicBezTo>
                    <a:pt x="6917" y="1608"/>
                    <a:pt x="6919" y="1603"/>
                    <a:pt x="6923" y="1603"/>
                  </a:cubicBezTo>
                  <a:cubicBezTo>
                    <a:pt x="6927" y="1603"/>
                    <a:pt x="6933" y="1609"/>
                    <a:pt x="6942" y="1631"/>
                  </a:cubicBezTo>
                  <a:cubicBezTo>
                    <a:pt x="6954" y="1596"/>
                    <a:pt x="6918" y="1584"/>
                    <a:pt x="6906" y="1536"/>
                  </a:cubicBezTo>
                  <a:cubicBezTo>
                    <a:pt x="6914" y="1536"/>
                    <a:pt x="6911" y="1531"/>
                    <a:pt x="6912" y="1531"/>
                  </a:cubicBezTo>
                  <a:lnTo>
                    <a:pt x="6912" y="1531"/>
                  </a:lnTo>
                  <a:cubicBezTo>
                    <a:pt x="6913" y="1531"/>
                    <a:pt x="6914" y="1532"/>
                    <a:pt x="6918" y="1536"/>
                  </a:cubicBezTo>
                  <a:cubicBezTo>
                    <a:pt x="6930" y="1560"/>
                    <a:pt x="6942" y="1572"/>
                    <a:pt x="6942" y="1584"/>
                  </a:cubicBezTo>
                  <a:lnTo>
                    <a:pt x="6954" y="1572"/>
                  </a:lnTo>
                  <a:cubicBezTo>
                    <a:pt x="6954" y="1572"/>
                    <a:pt x="6954" y="1584"/>
                    <a:pt x="6954" y="1584"/>
                  </a:cubicBezTo>
                  <a:cubicBezTo>
                    <a:pt x="6960" y="1572"/>
                    <a:pt x="6969" y="1569"/>
                    <a:pt x="6977" y="1569"/>
                  </a:cubicBezTo>
                  <a:cubicBezTo>
                    <a:pt x="6986" y="1569"/>
                    <a:pt x="6995" y="1572"/>
                    <a:pt x="7001" y="1572"/>
                  </a:cubicBezTo>
                  <a:cubicBezTo>
                    <a:pt x="6942" y="1655"/>
                    <a:pt x="6894" y="1691"/>
                    <a:pt x="6811" y="1798"/>
                  </a:cubicBezTo>
                  <a:cubicBezTo>
                    <a:pt x="6827" y="1766"/>
                    <a:pt x="6823" y="1755"/>
                    <a:pt x="6810" y="1755"/>
                  </a:cubicBezTo>
                  <a:cubicBezTo>
                    <a:pt x="6788" y="1755"/>
                    <a:pt x="6740" y="1786"/>
                    <a:pt x="6729" y="1786"/>
                  </a:cubicBezTo>
                  <a:cubicBezTo>
                    <a:pt x="6723" y="1786"/>
                    <a:pt x="6727" y="1777"/>
                    <a:pt x="6751" y="1750"/>
                  </a:cubicBezTo>
                  <a:lnTo>
                    <a:pt x="6751" y="1750"/>
                  </a:lnTo>
                  <a:cubicBezTo>
                    <a:pt x="6680" y="1786"/>
                    <a:pt x="6692" y="1834"/>
                    <a:pt x="6656" y="1881"/>
                  </a:cubicBezTo>
                  <a:cubicBezTo>
                    <a:pt x="6646" y="1889"/>
                    <a:pt x="6637" y="1892"/>
                    <a:pt x="6630" y="1892"/>
                  </a:cubicBezTo>
                  <a:cubicBezTo>
                    <a:pt x="6605" y="1892"/>
                    <a:pt x="6595" y="1857"/>
                    <a:pt x="6611" y="1817"/>
                  </a:cubicBezTo>
                  <a:lnTo>
                    <a:pt x="6611" y="1817"/>
                  </a:lnTo>
                  <a:lnTo>
                    <a:pt x="6585" y="1869"/>
                  </a:lnTo>
                  <a:lnTo>
                    <a:pt x="6573" y="1858"/>
                  </a:lnTo>
                  <a:lnTo>
                    <a:pt x="6549" y="1929"/>
                  </a:lnTo>
                  <a:cubicBezTo>
                    <a:pt x="6533" y="1938"/>
                    <a:pt x="6524" y="1941"/>
                    <a:pt x="6517" y="1941"/>
                  </a:cubicBezTo>
                  <a:cubicBezTo>
                    <a:pt x="6505" y="1941"/>
                    <a:pt x="6500" y="1933"/>
                    <a:pt x="6490" y="1933"/>
                  </a:cubicBezTo>
                  <a:cubicBezTo>
                    <a:pt x="6483" y="1933"/>
                    <a:pt x="6472" y="1938"/>
                    <a:pt x="6454" y="1953"/>
                  </a:cubicBezTo>
                  <a:lnTo>
                    <a:pt x="6477" y="1989"/>
                  </a:lnTo>
                  <a:lnTo>
                    <a:pt x="6418" y="2012"/>
                  </a:lnTo>
                  <a:cubicBezTo>
                    <a:pt x="6454" y="2012"/>
                    <a:pt x="6430" y="2048"/>
                    <a:pt x="6394" y="2084"/>
                  </a:cubicBezTo>
                  <a:lnTo>
                    <a:pt x="6382" y="2072"/>
                  </a:lnTo>
                  <a:lnTo>
                    <a:pt x="6346" y="2131"/>
                  </a:lnTo>
                  <a:cubicBezTo>
                    <a:pt x="6353" y="2116"/>
                    <a:pt x="6352" y="2111"/>
                    <a:pt x="6349" y="2111"/>
                  </a:cubicBezTo>
                  <a:cubicBezTo>
                    <a:pt x="6341" y="2111"/>
                    <a:pt x="6319" y="2133"/>
                    <a:pt x="6307" y="2133"/>
                  </a:cubicBezTo>
                  <a:cubicBezTo>
                    <a:pt x="6302" y="2133"/>
                    <a:pt x="6299" y="2130"/>
                    <a:pt x="6299" y="2119"/>
                  </a:cubicBezTo>
                  <a:cubicBezTo>
                    <a:pt x="6263" y="2155"/>
                    <a:pt x="6263" y="2167"/>
                    <a:pt x="6204" y="2239"/>
                  </a:cubicBezTo>
                  <a:lnTo>
                    <a:pt x="6239" y="2250"/>
                  </a:lnTo>
                  <a:cubicBezTo>
                    <a:pt x="6218" y="2283"/>
                    <a:pt x="6206" y="2292"/>
                    <a:pt x="6198" y="2292"/>
                  </a:cubicBezTo>
                  <a:cubicBezTo>
                    <a:pt x="6186" y="2292"/>
                    <a:pt x="6183" y="2271"/>
                    <a:pt x="6169" y="2271"/>
                  </a:cubicBezTo>
                  <a:cubicBezTo>
                    <a:pt x="6161" y="2271"/>
                    <a:pt x="6150" y="2277"/>
                    <a:pt x="6132" y="2298"/>
                  </a:cubicBezTo>
                  <a:lnTo>
                    <a:pt x="6156" y="2310"/>
                  </a:lnTo>
                  <a:cubicBezTo>
                    <a:pt x="6025" y="2393"/>
                    <a:pt x="6013" y="2524"/>
                    <a:pt x="5918" y="2584"/>
                  </a:cubicBezTo>
                  <a:cubicBezTo>
                    <a:pt x="5946" y="2538"/>
                    <a:pt x="5930" y="2520"/>
                    <a:pt x="5922" y="2520"/>
                  </a:cubicBezTo>
                  <a:cubicBezTo>
                    <a:pt x="5920" y="2520"/>
                    <a:pt x="5918" y="2522"/>
                    <a:pt x="5918" y="2524"/>
                  </a:cubicBezTo>
                  <a:cubicBezTo>
                    <a:pt x="5870" y="2608"/>
                    <a:pt x="5775" y="2715"/>
                    <a:pt x="5739" y="2822"/>
                  </a:cubicBezTo>
                  <a:cubicBezTo>
                    <a:pt x="5724" y="2822"/>
                    <a:pt x="5712" y="2821"/>
                    <a:pt x="5702" y="2821"/>
                  </a:cubicBezTo>
                  <a:cubicBezTo>
                    <a:pt x="5669" y="2821"/>
                    <a:pt x="5647" y="2828"/>
                    <a:pt x="5584" y="2881"/>
                  </a:cubicBezTo>
                  <a:cubicBezTo>
                    <a:pt x="5549" y="2941"/>
                    <a:pt x="5549" y="2953"/>
                    <a:pt x="5549" y="2989"/>
                  </a:cubicBezTo>
                  <a:cubicBezTo>
                    <a:pt x="5503" y="3034"/>
                    <a:pt x="5447" y="3144"/>
                    <a:pt x="5411" y="3144"/>
                  </a:cubicBezTo>
                  <a:cubicBezTo>
                    <a:pt x="5409" y="3144"/>
                    <a:pt x="5408" y="3144"/>
                    <a:pt x="5406" y="3143"/>
                  </a:cubicBezTo>
                  <a:lnTo>
                    <a:pt x="5406" y="3143"/>
                  </a:lnTo>
                  <a:cubicBezTo>
                    <a:pt x="5430" y="3167"/>
                    <a:pt x="5370" y="3191"/>
                    <a:pt x="5370" y="3239"/>
                  </a:cubicBezTo>
                  <a:lnTo>
                    <a:pt x="5346" y="3227"/>
                  </a:lnTo>
                  <a:lnTo>
                    <a:pt x="5382" y="3251"/>
                  </a:lnTo>
                  <a:cubicBezTo>
                    <a:pt x="5251" y="3310"/>
                    <a:pt x="5299" y="3441"/>
                    <a:pt x="5180" y="3513"/>
                  </a:cubicBezTo>
                  <a:lnTo>
                    <a:pt x="5180" y="3489"/>
                  </a:lnTo>
                  <a:lnTo>
                    <a:pt x="5156" y="3536"/>
                  </a:lnTo>
                  <a:cubicBezTo>
                    <a:pt x="5144" y="3536"/>
                    <a:pt x="5144" y="3513"/>
                    <a:pt x="5132" y="3501"/>
                  </a:cubicBezTo>
                  <a:lnTo>
                    <a:pt x="5001" y="3715"/>
                  </a:lnTo>
                  <a:lnTo>
                    <a:pt x="5049" y="3679"/>
                  </a:lnTo>
                  <a:lnTo>
                    <a:pt x="5049" y="3679"/>
                  </a:lnTo>
                  <a:cubicBezTo>
                    <a:pt x="5025" y="3727"/>
                    <a:pt x="5025" y="3774"/>
                    <a:pt x="4977" y="3810"/>
                  </a:cubicBezTo>
                  <a:cubicBezTo>
                    <a:pt x="4980" y="3785"/>
                    <a:pt x="4979" y="3776"/>
                    <a:pt x="4975" y="3776"/>
                  </a:cubicBezTo>
                  <a:cubicBezTo>
                    <a:pt x="4963" y="3776"/>
                    <a:pt x="4921" y="3882"/>
                    <a:pt x="4894" y="3882"/>
                  </a:cubicBezTo>
                  <a:lnTo>
                    <a:pt x="4906" y="3822"/>
                  </a:lnTo>
                  <a:lnTo>
                    <a:pt x="4906" y="3822"/>
                  </a:lnTo>
                  <a:cubicBezTo>
                    <a:pt x="4882" y="3894"/>
                    <a:pt x="4882" y="3894"/>
                    <a:pt x="4906" y="3905"/>
                  </a:cubicBezTo>
                  <a:cubicBezTo>
                    <a:pt x="4870" y="3989"/>
                    <a:pt x="4822" y="3929"/>
                    <a:pt x="4811" y="4024"/>
                  </a:cubicBezTo>
                  <a:lnTo>
                    <a:pt x="4846" y="3965"/>
                  </a:lnTo>
                  <a:cubicBezTo>
                    <a:pt x="4870" y="3965"/>
                    <a:pt x="4870" y="4013"/>
                    <a:pt x="4846" y="4048"/>
                  </a:cubicBezTo>
                  <a:cubicBezTo>
                    <a:pt x="4838" y="4048"/>
                    <a:pt x="4825" y="4059"/>
                    <a:pt x="4821" y="4059"/>
                  </a:cubicBezTo>
                  <a:cubicBezTo>
                    <a:pt x="4819" y="4059"/>
                    <a:pt x="4819" y="4058"/>
                    <a:pt x="4820" y="4055"/>
                  </a:cubicBezTo>
                  <a:lnTo>
                    <a:pt x="4820" y="4055"/>
                  </a:lnTo>
                  <a:cubicBezTo>
                    <a:pt x="4793" y="4115"/>
                    <a:pt x="4727" y="4204"/>
                    <a:pt x="4727" y="4239"/>
                  </a:cubicBezTo>
                  <a:cubicBezTo>
                    <a:pt x="4716" y="4246"/>
                    <a:pt x="4707" y="4249"/>
                    <a:pt x="4700" y="4249"/>
                  </a:cubicBezTo>
                  <a:cubicBezTo>
                    <a:pt x="4685" y="4249"/>
                    <a:pt x="4680" y="4235"/>
                    <a:pt x="4680" y="4227"/>
                  </a:cubicBezTo>
                  <a:cubicBezTo>
                    <a:pt x="4632" y="4370"/>
                    <a:pt x="4644" y="4286"/>
                    <a:pt x="4596" y="4441"/>
                  </a:cubicBezTo>
                  <a:lnTo>
                    <a:pt x="4584" y="4429"/>
                  </a:lnTo>
                  <a:lnTo>
                    <a:pt x="4584" y="4489"/>
                  </a:lnTo>
                  <a:lnTo>
                    <a:pt x="4513" y="4536"/>
                  </a:lnTo>
                  <a:lnTo>
                    <a:pt x="4513" y="4536"/>
                  </a:lnTo>
                  <a:lnTo>
                    <a:pt x="4549" y="4525"/>
                  </a:lnTo>
                  <a:lnTo>
                    <a:pt x="4549" y="4525"/>
                  </a:lnTo>
                  <a:cubicBezTo>
                    <a:pt x="4525" y="4572"/>
                    <a:pt x="4525" y="4608"/>
                    <a:pt x="4489" y="4656"/>
                  </a:cubicBezTo>
                  <a:lnTo>
                    <a:pt x="4477" y="4620"/>
                  </a:lnTo>
                  <a:cubicBezTo>
                    <a:pt x="4418" y="4763"/>
                    <a:pt x="4346" y="4751"/>
                    <a:pt x="4334" y="4906"/>
                  </a:cubicBezTo>
                  <a:cubicBezTo>
                    <a:pt x="4322" y="4906"/>
                    <a:pt x="4322" y="4882"/>
                    <a:pt x="4322" y="4870"/>
                  </a:cubicBezTo>
                  <a:cubicBezTo>
                    <a:pt x="4322" y="5013"/>
                    <a:pt x="4239" y="4941"/>
                    <a:pt x="4239" y="5084"/>
                  </a:cubicBezTo>
                  <a:cubicBezTo>
                    <a:pt x="4239" y="5080"/>
                    <a:pt x="4238" y="5079"/>
                    <a:pt x="4236" y="5079"/>
                  </a:cubicBezTo>
                  <a:cubicBezTo>
                    <a:pt x="4231" y="5079"/>
                    <a:pt x="4223" y="5084"/>
                    <a:pt x="4215" y="5084"/>
                  </a:cubicBezTo>
                  <a:lnTo>
                    <a:pt x="4215" y="5144"/>
                  </a:lnTo>
                  <a:lnTo>
                    <a:pt x="4180" y="5120"/>
                  </a:lnTo>
                  <a:lnTo>
                    <a:pt x="4215" y="5191"/>
                  </a:lnTo>
                  <a:lnTo>
                    <a:pt x="4156" y="5215"/>
                  </a:lnTo>
                  <a:lnTo>
                    <a:pt x="4168" y="5239"/>
                  </a:lnTo>
                  <a:cubicBezTo>
                    <a:pt x="4072" y="5275"/>
                    <a:pt x="4096" y="5382"/>
                    <a:pt x="4025" y="5441"/>
                  </a:cubicBezTo>
                  <a:lnTo>
                    <a:pt x="4072" y="5441"/>
                  </a:lnTo>
                  <a:cubicBezTo>
                    <a:pt x="4072" y="5489"/>
                    <a:pt x="4072" y="5537"/>
                    <a:pt x="4060" y="5584"/>
                  </a:cubicBezTo>
                  <a:cubicBezTo>
                    <a:pt x="3989" y="5584"/>
                    <a:pt x="3929" y="5584"/>
                    <a:pt x="3870" y="5596"/>
                  </a:cubicBezTo>
                  <a:cubicBezTo>
                    <a:pt x="3828" y="5619"/>
                    <a:pt x="3798" y="5627"/>
                    <a:pt x="3775" y="5627"/>
                  </a:cubicBezTo>
                  <a:cubicBezTo>
                    <a:pt x="3722" y="5627"/>
                    <a:pt x="3706" y="5584"/>
                    <a:pt x="3654" y="5584"/>
                  </a:cubicBezTo>
                  <a:cubicBezTo>
                    <a:pt x="3634" y="5584"/>
                    <a:pt x="3608" y="5590"/>
                    <a:pt x="3572" y="5608"/>
                  </a:cubicBezTo>
                  <a:cubicBezTo>
                    <a:pt x="3584" y="5596"/>
                    <a:pt x="3584" y="5584"/>
                    <a:pt x="3596" y="5572"/>
                  </a:cubicBezTo>
                  <a:lnTo>
                    <a:pt x="3596" y="5572"/>
                  </a:lnTo>
                  <a:cubicBezTo>
                    <a:pt x="3406" y="5632"/>
                    <a:pt x="3310" y="5656"/>
                    <a:pt x="3132" y="5751"/>
                  </a:cubicBezTo>
                  <a:cubicBezTo>
                    <a:pt x="3132" y="5728"/>
                    <a:pt x="3123" y="5720"/>
                    <a:pt x="3110" y="5720"/>
                  </a:cubicBezTo>
                  <a:cubicBezTo>
                    <a:pt x="3084" y="5720"/>
                    <a:pt x="3042" y="5751"/>
                    <a:pt x="3023" y="5751"/>
                  </a:cubicBezTo>
                  <a:cubicBezTo>
                    <a:pt x="3016" y="5751"/>
                    <a:pt x="3013" y="5747"/>
                    <a:pt x="3013" y="5739"/>
                  </a:cubicBezTo>
                  <a:lnTo>
                    <a:pt x="3013" y="5775"/>
                  </a:lnTo>
                  <a:cubicBezTo>
                    <a:pt x="3002" y="5772"/>
                    <a:pt x="2988" y="5771"/>
                    <a:pt x="2973" y="5771"/>
                  </a:cubicBezTo>
                  <a:cubicBezTo>
                    <a:pt x="2947" y="5771"/>
                    <a:pt x="2917" y="5774"/>
                    <a:pt x="2896" y="5774"/>
                  </a:cubicBezTo>
                  <a:cubicBezTo>
                    <a:pt x="2877" y="5774"/>
                    <a:pt x="2865" y="5772"/>
                    <a:pt x="2870" y="5763"/>
                  </a:cubicBezTo>
                  <a:lnTo>
                    <a:pt x="2870" y="5763"/>
                  </a:lnTo>
                  <a:lnTo>
                    <a:pt x="2798" y="5822"/>
                  </a:lnTo>
                  <a:lnTo>
                    <a:pt x="2775" y="5787"/>
                  </a:lnTo>
                  <a:cubicBezTo>
                    <a:pt x="2684" y="5817"/>
                    <a:pt x="2515" y="5916"/>
                    <a:pt x="2416" y="5916"/>
                  </a:cubicBezTo>
                  <a:cubicBezTo>
                    <a:pt x="2398" y="5916"/>
                    <a:pt x="2382" y="5913"/>
                    <a:pt x="2370" y="5906"/>
                  </a:cubicBezTo>
                  <a:cubicBezTo>
                    <a:pt x="2251" y="5989"/>
                    <a:pt x="2108" y="6096"/>
                    <a:pt x="1929" y="6180"/>
                  </a:cubicBezTo>
                  <a:cubicBezTo>
                    <a:pt x="1786" y="6299"/>
                    <a:pt x="1608" y="6406"/>
                    <a:pt x="1477" y="6525"/>
                  </a:cubicBezTo>
                  <a:cubicBezTo>
                    <a:pt x="1453" y="6572"/>
                    <a:pt x="1382" y="6644"/>
                    <a:pt x="1322" y="6703"/>
                  </a:cubicBezTo>
                  <a:lnTo>
                    <a:pt x="1239" y="6727"/>
                  </a:lnTo>
                  <a:cubicBezTo>
                    <a:pt x="1179" y="6799"/>
                    <a:pt x="1167" y="6906"/>
                    <a:pt x="1096" y="6942"/>
                  </a:cubicBezTo>
                  <a:cubicBezTo>
                    <a:pt x="1096" y="6942"/>
                    <a:pt x="1096" y="6930"/>
                    <a:pt x="1096" y="6930"/>
                  </a:cubicBezTo>
                  <a:cubicBezTo>
                    <a:pt x="1048" y="7001"/>
                    <a:pt x="977" y="7037"/>
                    <a:pt x="965" y="7120"/>
                  </a:cubicBezTo>
                  <a:cubicBezTo>
                    <a:pt x="918" y="7177"/>
                    <a:pt x="870" y="7226"/>
                    <a:pt x="841" y="7226"/>
                  </a:cubicBezTo>
                  <a:cubicBezTo>
                    <a:pt x="836" y="7226"/>
                    <a:pt x="832" y="7225"/>
                    <a:pt x="828" y="7222"/>
                  </a:cubicBezTo>
                  <a:lnTo>
                    <a:pt x="828" y="7222"/>
                  </a:lnTo>
                  <a:cubicBezTo>
                    <a:pt x="853" y="7263"/>
                    <a:pt x="715" y="7358"/>
                    <a:pt x="715" y="7358"/>
                  </a:cubicBezTo>
                  <a:cubicBezTo>
                    <a:pt x="715" y="7358"/>
                    <a:pt x="667" y="7418"/>
                    <a:pt x="596" y="7525"/>
                  </a:cubicBezTo>
                  <a:cubicBezTo>
                    <a:pt x="524" y="7644"/>
                    <a:pt x="417" y="7799"/>
                    <a:pt x="334" y="8025"/>
                  </a:cubicBezTo>
                  <a:cubicBezTo>
                    <a:pt x="143" y="8454"/>
                    <a:pt x="0" y="9085"/>
                    <a:pt x="24" y="9739"/>
                  </a:cubicBezTo>
                  <a:cubicBezTo>
                    <a:pt x="36" y="10382"/>
                    <a:pt x="191" y="11049"/>
                    <a:pt x="429" y="11573"/>
                  </a:cubicBezTo>
                  <a:cubicBezTo>
                    <a:pt x="655" y="12109"/>
                    <a:pt x="953" y="12502"/>
                    <a:pt x="1179" y="12680"/>
                  </a:cubicBezTo>
                  <a:cubicBezTo>
                    <a:pt x="1214" y="12689"/>
                    <a:pt x="1260" y="12722"/>
                    <a:pt x="1288" y="12722"/>
                  </a:cubicBezTo>
                  <a:cubicBezTo>
                    <a:pt x="1299" y="12722"/>
                    <a:pt x="1307" y="12717"/>
                    <a:pt x="1310" y="12704"/>
                  </a:cubicBezTo>
                  <a:cubicBezTo>
                    <a:pt x="1364" y="12758"/>
                    <a:pt x="1339" y="12813"/>
                    <a:pt x="1362" y="12813"/>
                  </a:cubicBezTo>
                  <a:cubicBezTo>
                    <a:pt x="1364" y="12813"/>
                    <a:pt x="1367" y="12812"/>
                    <a:pt x="1370" y="12811"/>
                  </a:cubicBezTo>
                  <a:cubicBezTo>
                    <a:pt x="1335" y="12718"/>
                    <a:pt x="1448" y="12785"/>
                    <a:pt x="1442" y="12687"/>
                  </a:cubicBezTo>
                  <a:lnTo>
                    <a:pt x="1442" y="12687"/>
                  </a:lnTo>
                  <a:cubicBezTo>
                    <a:pt x="1445" y="12693"/>
                    <a:pt x="1453" y="12701"/>
                    <a:pt x="1461" y="12707"/>
                  </a:cubicBezTo>
                  <a:lnTo>
                    <a:pt x="1461" y="12707"/>
                  </a:lnTo>
                  <a:lnTo>
                    <a:pt x="1441" y="12680"/>
                  </a:lnTo>
                  <a:lnTo>
                    <a:pt x="1441" y="12680"/>
                  </a:lnTo>
                  <a:cubicBezTo>
                    <a:pt x="1441" y="12682"/>
                    <a:pt x="1441" y="12685"/>
                    <a:pt x="1442" y="12687"/>
                  </a:cubicBezTo>
                  <a:lnTo>
                    <a:pt x="1442" y="12687"/>
                  </a:lnTo>
                  <a:cubicBezTo>
                    <a:pt x="1438" y="12681"/>
                    <a:pt x="1438" y="12676"/>
                    <a:pt x="1444" y="12672"/>
                  </a:cubicBezTo>
                  <a:lnTo>
                    <a:pt x="1444" y="12672"/>
                  </a:lnTo>
                  <a:lnTo>
                    <a:pt x="1393" y="12692"/>
                  </a:lnTo>
                  <a:cubicBezTo>
                    <a:pt x="1370" y="12645"/>
                    <a:pt x="1370" y="12609"/>
                    <a:pt x="1370" y="12585"/>
                  </a:cubicBezTo>
                  <a:cubicBezTo>
                    <a:pt x="1322" y="12549"/>
                    <a:pt x="1239" y="12573"/>
                    <a:pt x="1203" y="12454"/>
                  </a:cubicBezTo>
                  <a:lnTo>
                    <a:pt x="1203" y="12454"/>
                  </a:lnTo>
                  <a:lnTo>
                    <a:pt x="1227" y="12478"/>
                  </a:lnTo>
                  <a:cubicBezTo>
                    <a:pt x="1179" y="12406"/>
                    <a:pt x="1227" y="12406"/>
                    <a:pt x="1227" y="12395"/>
                  </a:cubicBezTo>
                  <a:lnTo>
                    <a:pt x="1239" y="12406"/>
                  </a:lnTo>
                  <a:lnTo>
                    <a:pt x="1227" y="12323"/>
                  </a:lnTo>
                  <a:lnTo>
                    <a:pt x="1227" y="12323"/>
                  </a:lnTo>
                  <a:cubicBezTo>
                    <a:pt x="1230" y="12339"/>
                    <a:pt x="1239" y="12354"/>
                    <a:pt x="1249" y="12368"/>
                  </a:cubicBezTo>
                  <a:lnTo>
                    <a:pt x="1249" y="12368"/>
                  </a:lnTo>
                  <a:cubicBezTo>
                    <a:pt x="1228" y="12323"/>
                    <a:pt x="1263" y="12323"/>
                    <a:pt x="1274" y="12311"/>
                  </a:cubicBezTo>
                  <a:lnTo>
                    <a:pt x="1227" y="12240"/>
                  </a:lnTo>
                  <a:cubicBezTo>
                    <a:pt x="1229" y="12239"/>
                    <a:pt x="1231" y="12238"/>
                    <a:pt x="1233" y="12238"/>
                  </a:cubicBezTo>
                  <a:cubicBezTo>
                    <a:pt x="1246" y="12238"/>
                    <a:pt x="1255" y="12259"/>
                    <a:pt x="1259" y="12259"/>
                  </a:cubicBezTo>
                  <a:cubicBezTo>
                    <a:pt x="1261" y="12259"/>
                    <a:pt x="1262" y="12254"/>
                    <a:pt x="1262" y="12240"/>
                  </a:cubicBezTo>
                  <a:lnTo>
                    <a:pt x="1179" y="12156"/>
                  </a:lnTo>
                  <a:cubicBezTo>
                    <a:pt x="1239" y="12097"/>
                    <a:pt x="1096" y="12061"/>
                    <a:pt x="1132" y="11978"/>
                  </a:cubicBezTo>
                  <a:lnTo>
                    <a:pt x="1132" y="11978"/>
                  </a:lnTo>
                  <a:cubicBezTo>
                    <a:pt x="1146" y="11999"/>
                    <a:pt x="1153" y="12007"/>
                    <a:pt x="1156" y="12007"/>
                  </a:cubicBezTo>
                  <a:cubicBezTo>
                    <a:pt x="1164" y="12007"/>
                    <a:pt x="1154" y="11966"/>
                    <a:pt x="1179" y="11966"/>
                  </a:cubicBezTo>
                  <a:cubicBezTo>
                    <a:pt x="1179" y="11966"/>
                    <a:pt x="1155" y="11918"/>
                    <a:pt x="1132" y="11871"/>
                  </a:cubicBezTo>
                  <a:cubicBezTo>
                    <a:pt x="1108" y="11835"/>
                    <a:pt x="1084" y="11787"/>
                    <a:pt x="1084" y="11787"/>
                  </a:cubicBezTo>
                  <a:cubicBezTo>
                    <a:pt x="1084" y="11783"/>
                    <a:pt x="1085" y="11782"/>
                    <a:pt x="1088" y="11782"/>
                  </a:cubicBezTo>
                  <a:cubicBezTo>
                    <a:pt x="1093" y="11782"/>
                    <a:pt x="1102" y="11790"/>
                    <a:pt x="1108" y="11797"/>
                  </a:cubicBezTo>
                  <a:lnTo>
                    <a:pt x="1108" y="11797"/>
                  </a:lnTo>
                  <a:cubicBezTo>
                    <a:pt x="1118" y="11752"/>
                    <a:pt x="1072" y="11751"/>
                    <a:pt x="1060" y="11728"/>
                  </a:cubicBezTo>
                  <a:cubicBezTo>
                    <a:pt x="1072" y="11704"/>
                    <a:pt x="1001" y="11597"/>
                    <a:pt x="1048" y="11573"/>
                  </a:cubicBezTo>
                  <a:cubicBezTo>
                    <a:pt x="1024" y="11442"/>
                    <a:pt x="977" y="11549"/>
                    <a:pt x="953" y="11418"/>
                  </a:cubicBezTo>
                  <a:cubicBezTo>
                    <a:pt x="955" y="11416"/>
                    <a:pt x="957" y="11415"/>
                    <a:pt x="959" y="11415"/>
                  </a:cubicBezTo>
                  <a:cubicBezTo>
                    <a:pt x="974" y="11415"/>
                    <a:pt x="984" y="11465"/>
                    <a:pt x="992" y="11465"/>
                  </a:cubicBezTo>
                  <a:cubicBezTo>
                    <a:pt x="995" y="11465"/>
                    <a:pt x="998" y="11459"/>
                    <a:pt x="1001" y="11442"/>
                  </a:cubicBezTo>
                  <a:lnTo>
                    <a:pt x="953" y="11323"/>
                  </a:lnTo>
                  <a:lnTo>
                    <a:pt x="953" y="11323"/>
                  </a:lnTo>
                  <a:cubicBezTo>
                    <a:pt x="965" y="11335"/>
                    <a:pt x="1001" y="11335"/>
                    <a:pt x="1012" y="11383"/>
                  </a:cubicBezTo>
                  <a:cubicBezTo>
                    <a:pt x="929" y="11037"/>
                    <a:pt x="1036" y="10823"/>
                    <a:pt x="929" y="10525"/>
                  </a:cubicBezTo>
                  <a:cubicBezTo>
                    <a:pt x="935" y="10514"/>
                    <a:pt x="939" y="10509"/>
                    <a:pt x="943" y="10509"/>
                  </a:cubicBezTo>
                  <a:cubicBezTo>
                    <a:pt x="955" y="10509"/>
                    <a:pt x="961" y="10555"/>
                    <a:pt x="989" y="10573"/>
                  </a:cubicBezTo>
                  <a:cubicBezTo>
                    <a:pt x="893" y="10371"/>
                    <a:pt x="1001" y="10251"/>
                    <a:pt x="977" y="10073"/>
                  </a:cubicBezTo>
                  <a:lnTo>
                    <a:pt x="953" y="10073"/>
                  </a:lnTo>
                  <a:cubicBezTo>
                    <a:pt x="1001" y="9799"/>
                    <a:pt x="953" y="9501"/>
                    <a:pt x="1012" y="9216"/>
                  </a:cubicBezTo>
                  <a:lnTo>
                    <a:pt x="1012" y="9216"/>
                  </a:lnTo>
                  <a:lnTo>
                    <a:pt x="989" y="9251"/>
                  </a:lnTo>
                  <a:cubicBezTo>
                    <a:pt x="977" y="9204"/>
                    <a:pt x="977" y="9144"/>
                    <a:pt x="965" y="9097"/>
                  </a:cubicBezTo>
                  <a:cubicBezTo>
                    <a:pt x="968" y="9095"/>
                    <a:pt x="971" y="9094"/>
                    <a:pt x="974" y="9094"/>
                  </a:cubicBezTo>
                  <a:cubicBezTo>
                    <a:pt x="984" y="9094"/>
                    <a:pt x="995" y="9100"/>
                    <a:pt x="1004" y="9100"/>
                  </a:cubicBezTo>
                  <a:cubicBezTo>
                    <a:pt x="1015" y="9100"/>
                    <a:pt x="1024" y="9091"/>
                    <a:pt x="1024" y="9049"/>
                  </a:cubicBezTo>
                  <a:lnTo>
                    <a:pt x="1024" y="9049"/>
                  </a:lnTo>
                  <a:cubicBezTo>
                    <a:pt x="1014" y="9059"/>
                    <a:pt x="1004" y="9087"/>
                    <a:pt x="994" y="9087"/>
                  </a:cubicBezTo>
                  <a:cubicBezTo>
                    <a:pt x="992" y="9087"/>
                    <a:pt x="990" y="9086"/>
                    <a:pt x="989" y="9085"/>
                  </a:cubicBezTo>
                  <a:cubicBezTo>
                    <a:pt x="1084" y="8847"/>
                    <a:pt x="1191" y="8358"/>
                    <a:pt x="1429" y="8049"/>
                  </a:cubicBezTo>
                  <a:cubicBezTo>
                    <a:pt x="1679" y="7561"/>
                    <a:pt x="2132" y="7192"/>
                    <a:pt x="2572" y="6930"/>
                  </a:cubicBezTo>
                  <a:lnTo>
                    <a:pt x="2572" y="6930"/>
                  </a:lnTo>
                  <a:cubicBezTo>
                    <a:pt x="2558" y="6937"/>
                    <a:pt x="2547" y="6939"/>
                    <a:pt x="2539" y="6939"/>
                  </a:cubicBezTo>
                  <a:cubicBezTo>
                    <a:pt x="2503" y="6939"/>
                    <a:pt x="2512" y="6889"/>
                    <a:pt x="2560" y="6870"/>
                  </a:cubicBezTo>
                  <a:cubicBezTo>
                    <a:pt x="2578" y="6875"/>
                    <a:pt x="2595" y="6876"/>
                    <a:pt x="2610" y="6876"/>
                  </a:cubicBezTo>
                  <a:cubicBezTo>
                    <a:pt x="2678" y="6876"/>
                    <a:pt x="2726" y="6840"/>
                    <a:pt x="2775" y="6811"/>
                  </a:cubicBezTo>
                  <a:cubicBezTo>
                    <a:pt x="2834" y="6775"/>
                    <a:pt x="2894" y="6739"/>
                    <a:pt x="2989" y="6739"/>
                  </a:cubicBezTo>
                  <a:cubicBezTo>
                    <a:pt x="3120" y="6668"/>
                    <a:pt x="3263" y="6656"/>
                    <a:pt x="3394" y="6620"/>
                  </a:cubicBezTo>
                  <a:cubicBezTo>
                    <a:pt x="3525" y="6620"/>
                    <a:pt x="3644" y="6584"/>
                    <a:pt x="3775" y="6537"/>
                  </a:cubicBezTo>
                  <a:lnTo>
                    <a:pt x="3775" y="6537"/>
                  </a:lnTo>
                  <a:cubicBezTo>
                    <a:pt x="3763" y="6644"/>
                    <a:pt x="3751" y="6763"/>
                    <a:pt x="3727" y="6822"/>
                  </a:cubicBezTo>
                  <a:cubicBezTo>
                    <a:pt x="3735" y="6822"/>
                    <a:pt x="3738" y="6828"/>
                    <a:pt x="3742" y="6828"/>
                  </a:cubicBezTo>
                  <a:cubicBezTo>
                    <a:pt x="3744" y="6828"/>
                    <a:pt x="3747" y="6826"/>
                    <a:pt x="3751" y="6822"/>
                  </a:cubicBezTo>
                  <a:lnTo>
                    <a:pt x="3751" y="6822"/>
                  </a:lnTo>
                  <a:cubicBezTo>
                    <a:pt x="3751" y="6918"/>
                    <a:pt x="3727" y="7037"/>
                    <a:pt x="3727" y="7132"/>
                  </a:cubicBezTo>
                  <a:cubicBezTo>
                    <a:pt x="3703" y="7120"/>
                    <a:pt x="3703" y="7096"/>
                    <a:pt x="3703" y="7072"/>
                  </a:cubicBezTo>
                  <a:cubicBezTo>
                    <a:pt x="3703" y="7108"/>
                    <a:pt x="3691" y="7156"/>
                    <a:pt x="3703" y="7192"/>
                  </a:cubicBezTo>
                  <a:lnTo>
                    <a:pt x="3668" y="7156"/>
                  </a:lnTo>
                  <a:lnTo>
                    <a:pt x="3668" y="7156"/>
                  </a:lnTo>
                  <a:cubicBezTo>
                    <a:pt x="3668" y="7227"/>
                    <a:pt x="3691" y="7370"/>
                    <a:pt x="3644" y="7394"/>
                  </a:cubicBezTo>
                  <a:cubicBezTo>
                    <a:pt x="3651" y="7391"/>
                    <a:pt x="3658" y="7388"/>
                    <a:pt x="3664" y="7388"/>
                  </a:cubicBezTo>
                  <a:cubicBezTo>
                    <a:pt x="3679" y="7388"/>
                    <a:pt x="3691" y="7403"/>
                    <a:pt x="3691" y="7453"/>
                  </a:cubicBezTo>
                  <a:cubicBezTo>
                    <a:pt x="3620" y="7489"/>
                    <a:pt x="3727" y="7632"/>
                    <a:pt x="3703" y="7727"/>
                  </a:cubicBezTo>
                  <a:cubicBezTo>
                    <a:pt x="3683" y="7717"/>
                    <a:pt x="3680" y="7663"/>
                    <a:pt x="3680" y="7663"/>
                  </a:cubicBezTo>
                  <a:cubicBezTo>
                    <a:pt x="3679" y="7663"/>
                    <a:pt x="3679" y="7664"/>
                    <a:pt x="3679" y="7668"/>
                  </a:cubicBezTo>
                  <a:cubicBezTo>
                    <a:pt x="3668" y="7715"/>
                    <a:pt x="3691" y="7763"/>
                    <a:pt x="3715" y="7811"/>
                  </a:cubicBezTo>
                  <a:lnTo>
                    <a:pt x="3691" y="7799"/>
                  </a:lnTo>
                  <a:lnTo>
                    <a:pt x="3691" y="7799"/>
                  </a:lnTo>
                  <a:cubicBezTo>
                    <a:pt x="3691" y="7799"/>
                    <a:pt x="3703" y="7858"/>
                    <a:pt x="3715" y="7918"/>
                  </a:cubicBezTo>
                  <a:cubicBezTo>
                    <a:pt x="3727" y="7977"/>
                    <a:pt x="3751" y="8037"/>
                    <a:pt x="3751" y="8037"/>
                  </a:cubicBezTo>
                  <a:cubicBezTo>
                    <a:pt x="3691" y="8085"/>
                    <a:pt x="3799" y="8263"/>
                    <a:pt x="3763" y="8263"/>
                  </a:cubicBezTo>
                  <a:cubicBezTo>
                    <a:pt x="3765" y="8281"/>
                    <a:pt x="3767" y="8287"/>
                    <a:pt x="3768" y="8287"/>
                  </a:cubicBezTo>
                  <a:cubicBezTo>
                    <a:pt x="3770" y="8287"/>
                    <a:pt x="3771" y="8250"/>
                    <a:pt x="3779" y="8250"/>
                  </a:cubicBezTo>
                  <a:cubicBezTo>
                    <a:pt x="3783" y="8250"/>
                    <a:pt x="3789" y="8259"/>
                    <a:pt x="3799" y="8287"/>
                  </a:cubicBezTo>
                  <a:cubicBezTo>
                    <a:pt x="3787" y="8323"/>
                    <a:pt x="3834" y="8382"/>
                    <a:pt x="3799" y="8382"/>
                  </a:cubicBezTo>
                  <a:lnTo>
                    <a:pt x="3787" y="8382"/>
                  </a:lnTo>
                  <a:lnTo>
                    <a:pt x="3810" y="8454"/>
                  </a:lnTo>
                  <a:lnTo>
                    <a:pt x="3763" y="8418"/>
                  </a:lnTo>
                  <a:lnTo>
                    <a:pt x="3763" y="8418"/>
                  </a:lnTo>
                  <a:cubicBezTo>
                    <a:pt x="3787" y="8477"/>
                    <a:pt x="3834" y="8513"/>
                    <a:pt x="3858" y="8513"/>
                  </a:cubicBezTo>
                  <a:cubicBezTo>
                    <a:pt x="3846" y="8585"/>
                    <a:pt x="3906" y="8656"/>
                    <a:pt x="3882" y="8692"/>
                  </a:cubicBezTo>
                  <a:lnTo>
                    <a:pt x="3858" y="8680"/>
                  </a:lnTo>
                  <a:lnTo>
                    <a:pt x="3858" y="8680"/>
                  </a:lnTo>
                  <a:cubicBezTo>
                    <a:pt x="3941" y="8847"/>
                    <a:pt x="3870" y="9001"/>
                    <a:pt x="3989" y="9108"/>
                  </a:cubicBezTo>
                  <a:cubicBezTo>
                    <a:pt x="3989" y="9114"/>
                    <a:pt x="3986" y="9117"/>
                    <a:pt x="3982" y="9117"/>
                  </a:cubicBezTo>
                  <a:cubicBezTo>
                    <a:pt x="3977" y="9117"/>
                    <a:pt x="3971" y="9114"/>
                    <a:pt x="3965" y="9108"/>
                  </a:cubicBezTo>
                  <a:lnTo>
                    <a:pt x="3965" y="9108"/>
                  </a:lnTo>
                  <a:lnTo>
                    <a:pt x="4013" y="9204"/>
                  </a:lnTo>
                  <a:lnTo>
                    <a:pt x="4013" y="9204"/>
                  </a:lnTo>
                  <a:lnTo>
                    <a:pt x="3977" y="9192"/>
                  </a:lnTo>
                  <a:lnTo>
                    <a:pt x="4096" y="9335"/>
                  </a:lnTo>
                  <a:lnTo>
                    <a:pt x="4084" y="9347"/>
                  </a:lnTo>
                  <a:cubicBezTo>
                    <a:pt x="4132" y="9454"/>
                    <a:pt x="4239" y="9620"/>
                    <a:pt x="4346" y="9751"/>
                  </a:cubicBezTo>
                  <a:lnTo>
                    <a:pt x="4322" y="9739"/>
                  </a:lnTo>
                  <a:lnTo>
                    <a:pt x="4322" y="9739"/>
                  </a:lnTo>
                  <a:cubicBezTo>
                    <a:pt x="4453" y="9859"/>
                    <a:pt x="4406" y="9882"/>
                    <a:pt x="4513" y="9978"/>
                  </a:cubicBezTo>
                  <a:cubicBezTo>
                    <a:pt x="4501" y="9978"/>
                    <a:pt x="4501" y="9966"/>
                    <a:pt x="4489" y="9966"/>
                  </a:cubicBezTo>
                  <a:lnTo>
                    <a:pt x="4572" y="10061"/>
                  </a:lnTo>
                  <a:lnTo>
                    <a:pt x="4558" y="10054"/>
                  </a:lnTo>
                  <a:lnTo>
                    <a:pt x="4558" y="10054"/>
                  </a:lnTo>
                  <a:cubicBezTo>
                    <a:pt x="4624" y="10091"/>
                    <a:pt x="4672" y="10220"/>
                    <a:pt x="4673" y="10220"/>
                  </a:cubicBezTo>
                  <a:cubicBezTo>
                    <a:pt x="4673" y="10220"/>
                    <a:pt x="4671" y="10215"/>
                    <a:pt x="4668" y="10204"/>
                  </a:cubicBezTo>
                  <a:lnTo>
                    <a:pt x="4668" y="10204"/>
                  </a:lnTo>
                  <a:cubicBezTo>
                    <a:pt x="4721" y="10225"/>
                    <a:pt x="4783" y="10265"/>
                    <a:pt x="4822" y="10265"/>
                  </a:cubicBezTo>
                  <a:cubicBezTo>
                    <a:pt x="4826" y="10265"/>
                    <a:pt x="4830" y="10265"/>
                    <a:pt x="4834" y="10263"/>
                  </a:cubicBezTo>
                  <a:cubicBezTo>
                    <a:pt x="4930" y="10347"/>
                    <a:pt x="4834" y="10299"/>
                    <a:pt x="4894" y="10371"/>
                  </a:cubicBezTo>
                  <a:cubicBezTo>
                    <a:pt x="4977" y="10430"/>
                    <a:pt x="5001" y="10418"/>
                    <a:pt x="5108" y="10501"/>
                  </a:cubicBezTo>
                  <a:lnTo>
                    <a:pt x="5096" y="10513"/>
                  </a:lnTo>
                  <a:cubicBezTo>
                    <a:pt x="5156" y="10537"/>
                    <a:pt x="5203" y="10549"/>
                    <a:pt x="5275" y="10585"/>
                  </a:cubicBezTo>
                  <a:lnTo>
                    <a:pt x="5251" y="10585"/>
                  </a:lnTo>
                  <a:cubicBezTo>
                    <a:pt x="5374" y="10605"/>
                    <a:pt x="5391" y="10687"/>
                    <a:pt x="5484" y="10687"/>
                  </a:cubicBezTo>
                  <a:cubicBezTo>
                    <a:pt x="5499" y="10687"/>
                    <a:pt x="5517" y="10685"/>
                    <a:pt x="5537" y="10680"/>
                  </a:cubicBezTo>
                  <a:cubicBezTo>
                    <a:pt x="5596" y="10704"/>
                    <a:pt x="5704" y="10728"/>
                    <a:pt x="5692" y="10763"/>
                  </a:cubicBezTo>
                  <a:cubicBezTo>
                    <a:pt x="5771" y="10768"/>
                    <a:pt x="5843" y="10771"/>
                    <a:pt x="5914" y="10771"/>
                  </a:cubicBezTo>
                  <a:cubicBezTo>
                    <a:pt x="6014" y="10771"/>
                    <a:pt x="6111" y="10765"/>
                    <a:pt x="6215" y="10752"/>
                  </a:cubicBezTo>
                  <a:cubicBezTo>
                    <a:pt x="6228" y="10773"/>
                    <a:pt x="6237" y="10779"/>
                    <a:pt x="6247" y="10779"/>
                  </a:cubicBezTo>
                  <a:cubicBezTo>
                    <a:pt x="6261" y="10779"/>
                    <a:pt x="6279" y="10769"/>
                    <a:pt x="6316" y="10769"/>
                  </a:cubicBezTo>
                  <a:cubicBezTo>
                    <a:pt x="6330" y="10769"/>
                    <a:pt x="6348" y="10771"/>
                    <a:pt x="6370" y="10775"/>
                  </a:cubicBezTo>
                  <a:lnTo>
                    <a:pt x="6358" y="10740"/>
                  </a:lnTo>
                  <a:cubicBezTo>
                    <a:pt x="6620" y="10704"/>
                    <a:pt x="6942" y="10668"/>
                    <a:pt x="7180" y="10478"/>
                  </a:cubicBezTo>
                  <a:lnTo>
                    <a:pt x="7216" y="10501"/>
                  </a:lnTo>
                  <a:cubicBezTo>
                    <a:pt x="7216" y="10501"/>
                    <a:pt x="7239" y="10442"/>
                    <a:pt x="7239" y="10442"/>
                  </a:cubicBezTo>
                  <a:cubicBezTo>
                    <a:pt x="7513" y="10251"/>
                    <a:pt x="7763" y="9906"/>
                    <a:pt x="7847" y="9656"/>
                  </a:cubicBezTo>
                  <a:cubicBezTo>
                    <a:pt x="7870" y="9573"/>
                    <a:pt x="7870" y="9442"/>
                    <a:pt x="7906" y="9323"/>
                  </a:cubicBezTo>
                  <a:lnTo>
                    <a:pt x="7906" y="9335"/>
                  </a:lnTo>
                  <a:cubicBezTo>
                    <a:pt x="7930" y="9108"/>
                    <a:pt x="7930" y="8870"/>
                    <a:pt x="7918" y="8632"/>
                  </a:cubicBezTo>
                  <a:lnTo>
                    <a:pt x="7918" y="8632"/>
                  </a:lnTo>
                  <a:cubicBezTo>
                    <a:pt x="7921" y="8635"/>
                    <a:pt x="7923" y="8636"/>
                    <a:pt x="7925" y="8636"/>
                  </a:cubicBezTo>
                  <a:cubicBezTo>
                    <a:pt x="7928" y="8636"/>
                    <a:pt x="7930" y="8633"/>
                    <a:pt x="7932" y="8633"/>
                  </a:cubicBezTo>
                  <a:cubicBezTo>
                    <a:pt x="7933" y="8633"/>
                    <a:pt x="7935" y="8633"/>
                    <a:pt x="7936" y="8635"/>
                  </a:cubicBezTo>
                  <a:lnTo>
                    <a:pt x="7936" y="8635"/>
                  </a:lnTo>
                  <a:cubicBezTo>
                    <a:pt x="7909" y="8586"/>
                    <a:pt x="7929" y="8510"/>
                    <a:pt x="7918" y="8466"/>
                  </a:cubicBezTo>
                  <a:lnTo>
                    <a:pt x="7918" y="8466"/>
                  </a:lnTo>
                  <a:lnTo>
                    <a:pt x="7906" y="8525"/>
                  </a:lnTo>
                  <a:cubicBezTo>
                    <a:pt x="7859" y="8466"/>
                    <a:pt x="7870" y="8370"/>
                    <a:pt x="7882" y="8323"/>
                  </a:cubicBezTo>
                  <a:cubicBezTo>
                    <a:pt x="7882" y="8323"/>
                    <a:pt x="7811" y="8239"/>
                    <a:pt x="7811" y="8239"/>
                  </a:cubicBezTo>
                  <a:cubicBezTo>
                    <a:pt x="7823" y="8227"/>
                    <a:pt x="7823" y="8215"/>
                    <a:pt x="7823" y="8215"/>
                  </a:cubicBezTo>
                  <a:lnTo>
                    <a:pt x="7799" y="8204"/>
                  </a:lnTo>
                  <a:lnTo>
                    <a:pt x="7823" y="8132"/>
                  </a:lnTo>
                  <a:cubicBezTo>
                    <a:pt x="7811" y="8120"/>
                    <a:pt x="7751" y="7989"/>
                    <a:pt x="7692" y="7977"/>
                  </a:cubicBezTo>
                  <a:cubicBezTo>
                    <a:pt x="7701" y="7960"/>
                    <a:pt x="7683" y="7909"/>
                    <a:pt x="7688" y="7909"/>
                  </a:cubicBezTo>
                  <a:cubicBezTo>
                    <a:pt x="7690" y="7909"/>
                    <a:pt x="7695" y="7915"/>
                    <a:pt x="7704" y="7930"/>
                  </a:cubicBezTo>
                  <a:cubicBezTo>
                    <a:pt x="7704" y="7930"/>
                    <a:pt x="7680" y="7846"/>
                    <a:pt x="7632" y="7763"/>
                  </a:cubicBezTo>
                  <a:cubicBezTo>
                    <a:pt x="7597" y="7680"/>
                    <a:pt x="7549" y="7608"/>
                    <a:pt x="7549" y="7608"/>
                  </a:cubicBezTo>
                  <a:lnTo>
                    <a:pt x="7549" y="7608"/>
                  </a:lnTo>
                  <a:lnTo>
                    <a:pt x="7561" y="7656"/>
                  </a:lnTo>
                  <a:cubicBezTo>
                    <a:pt x="7558" y="7659"/>
                    <a:pt x="7554" y="7660"/>
                    <a:pt x="7550" y="7660"/>
                  </a:cubicBezTo>
                  <a:cubicBezTo>
                    <a:pt x="7521" y="7660"/>
                    <a:pt x="7464" y="7591"/>
                    <a:pt x="7454" y="7549"/>
                  </a:cubicBezTo>
                  <a:lnTo>
                    <a:pt x="7454" y="7549"/>
                  </a:lnTo>
                  <a:cubicBezTo>
                    <a:pt x="7468" y="7560"/>
                    <a:pt x="7477" y="7565"/>
                    <a:pt x="7484" y="7565"/>
                  </a:cubicBezTo>
                  <a:cubicBezTo>
                    <a:pt x="7504" y="7565"/>
                    <a:pt x="7492" y="7516"/>
                    <a:pt x="7501" y="7489"/>
                  </a:cubicBezTo>
                  <a:cubicBezTo>
                    <a:pt x="7493" y="7483"/>
                    <a:pt x="7487" y="7480"/>
                    <a:pt x="7484" y="7480"/>
                  </a:cubicBezTo>
                  <a:cubicBezTo>
                    <a:pt x="7469" y="7480"/>
                    <a:pt x="7491" y="7526"/>
                    <a:pt x="7472" y="7526"/>
                  </a:cubicBezTo>
                  <a:cubicBezTo>
                    <a:pt x="7470" y="7526"/>
                    <a:pt x="7468" y="7526"/>
                    <a:pt x="7466" y="7525"/>
                  </a:cubicBezTo>
                  <a:cubicBezTo>
                    <a:pt x="7406" y="7489"/>
                    <a:pt x="7335" y="7394"/>
                    <a:pt x="7323" y="7358"/>
                  </a:cubicBezTo>
                  <a:lnTo>
                    <a:pt x="7323" y="7358"/>
                  </a:lnTo>
                  <a:lnTo>
                    <a:pt x="7358" y="7382"/>
                  </a:lnTo>
                  <a:cubicBezTo>
                    <a:pt x="7299" y="7323"/>
                    <a:pt x="7323" y="7251"/>
                    <a:pt x="7263" y="7192"/>
                  </a:cubicBezTo>
                  <a:cubicBezTo>
                    <a:pt x="7222" y="7167"/>
                    <a:pt x="7198" y="7131"/>
                    <a:pt x="7175" y="7131"/>
                  </a:cubicBezTo>
                  <a:cubicBezTo>
                    <a:pt x="7165" y="7131"/>
                    <a:pt x="7155" y="7138"/>
                    <a:pt x="7144" y="7156"/>
                  </a:cubicBezTo>
                  <a:cubicBezTo>
                    <a:pt x="7073" y="7084"/>
                    <a:pt x="7156" y="7096"/>
                    <a:pt x="7132" y="7061"/>
                  </a:cubicBezTo>
                  <a:cubicBezTo>
                    <a:pt x="7085" y="7037"/>
                    <a:pt x="7001" y="6930"/>
                    <a:pt x="7001" y="6906"/>
                  </a:cubicBezTo>
                  <a:cubicBezTo>
                    <a:pt x="6999" y="6906"/>
                    <a:pt x="6996" y="6906"/>
                    <a:pt x="6994" y="6906"/>
                  </a:cubicBezTo>
                  <a:cubicBezTo>
                    <a:pt x="6909" y="6906"/>
                    <a:pt x="6843" y="6723"/>
                    <a:pt x="6779" y="6723"/>
                  </a:cubicBezTo>
                  <a:cubicBezTo>
                    <a:pt x="6774" y="6723"/>
                    <a:pt x="6768" y="6725"/>
                    <a:pt x="6763" y="6727"/>
                  </a:cubicBezTo>
                  <a:lnTo>
                    <a:pt x="6739" y="6644"/>
                  </a:lnTo>
                  <a:cubicBezTo>
                    <a:pt x="6726" y="6650"/>
                    <a:pt x="6710" y="6660"/>
                    <a:pt x="6688" y="6660"/>
                  </a:cubicBezTo>
                  <a:cubicBezTo>
                    <a:pt x="6669" y="6660"/>
                    <a:pt x="6647" y="6654"/>
                    <a:pt x="6620" y="6632"/>
                  </a:cubicBezTo>
                  <a:cubicBezTo>
                    <a:pt x="6585" y="6572"/>
                    <a:pt x="6620" y="6561"/>
                    <a:pt x="6620" y="6537"/>
                  </a:cubicBezTo>
                  <a:lnTo>
                    <a:pt x="6620" y="6537"/>
                  </a:lnTo>
                  <a:lnTo>
                    <a:pt x="6537" y="6561"/>
                  </a:lnTo>
                  <a:cubicBezTo>
                    <a:pt x="6299" y="6263"/>
                    <a:pt x="5846" y="6037"/>
                    <a:pt x="5489" y="5834"/>
                  </a:cubicBezTo>
                  <a:cubicBezTo>
                    <a:pt x="5394" y="5810"/>
                    <a:pt x="5299" y="5787"/>
                    <a:pt x="5192" y="5763"/>
                  </a:cubicBezTo>
                  <a:cubicBezTo>
                    <a:pt x="5084" y="5751"/>
                    <a:pt x="4977" y="5715"/>
                    <a:pt x="4870" y="5691"/>
                  </a:cubicBezTo>
                  <a:lnTo>
                    <a:pt x="4894" y="5679"/>
                  </a:lnTo>
                  <a:lnTo>
                    <a:pt x="4680" y="5632"/>
                  </a:lnTo>
                  <a:lnTo>
                    <a:pt x="4834" y="5691"/>
                  </a:lnTo>
                  <a:cubicBezTo>
                    <a:pt x="4787" y="5691"/>
                    <a:pt x="4751" y="5691"/>
                    <a:pt x="4703" y="5679"/>
                  </a:cubicBezTo>
                  <a:cubicBezTo>
                    <a:pt x="4668" y="5679"/>
                    <a:pt x="4632" y="5668"/>
                    <a:pt x="4596" y="5656"/>
                  </a:cubicBezTo>
                  <a:cubicBezTo>
                    <a:pt x="4608" y="5632"/>
                    <a:pt x="4620" y="5620"/>
                    <a:pt x="4632" y="5620"/>
                  </a:cubicBezTo>
                  <a:cubicBezTo>
                    <a:pt x="4638" y="5602"/>
                    <a:pt x="4632" y="5599"/>
                    <a:pt x="4623" y="5599"/>
                  </a:cubicBezTo>
                  <a:cubicBezTo>
                    <a:pt x="4619" y="5599"/>
                    <a:pt x="4613" y="5600"/>
                    <a:pt x="4609" y="5600"/>
                  </a:cubicBezTo>
                  <a:cubicBezTo>
                    <a:pt x="4604" y="5600"/>
                    <a:pt x="4599" y="5599"/>
                    <a:pt x="4596" y="5596"/>
                  </a:cubicBezTo>
                  <a:cubicBezTo>
                    <a:pt x="4596" y="5596"/>
                    <a:pt x="4644" y="5465"/>
                    <a:pt x="4644" y="5465"/>
                  </a:cubicBezTo>
                  <a:cubicBezTo>
                    <a:pt x="4668" y="5465"/>
                    <a:pt x="4739" y="5477"/>
                    <a:pt x="4739" y="5501"/>
                  </a:cubicBezTo>
                  <a:cubicBezTo>
                    <a:pt x="4739" y="5441"/>
                    <a:pt x="4680" y="5453"/>
                    <a:pt x="4715" y="5394"/>
                  </a:cubicBezTo>
                  <a:lnTo>
                    <a:pt x="4715" y="5394"/>
                  </a:lnTo>
                  <a:cubicBezTo>
                    <a:pt x="4719" y="5401"/>
                    <a:pt x="4724" y="5404"/>
                    <a:pt x="4728" y="5404"/>
                  </a:cubicBezTo>
                  <a:cubicBezTo>
                    <a:pt x="4747" y="5404"/>
                    <a:pt x="4772" y="5360"/>
                    <a:pt x="4792" y="5360"/>
                  </a:cubicBezTo>
                  <a:cubicBezTo>
                    <a:pt x="4799" y="5360"/>
                    <a:pt x="4805" y="5366"/>
                    <a:pt x="4811" y="5382"/>
                  </a:cubicBezTo>
                  <a:cubicBezTo>
                    <a:pt x="4858" y="5358"/>
                    <a:pt x="4906" y="5239"/>
                    <a:pt x="4918" y="5167"/>
                  </a:cubicBezTo>
                  <a:cubicBezTo>
                    <a:pt x="4916" y="5159"/>
                    <a:pt x="4913" y="5156"/>
                    <a:pt x="4910" y="5156"/>
                  </a:cubicBezTo>
                  <a:cubicBezTo>
                    <a:pt x="4895" y="5156"/>
                    <a:pt x="4870" y="5218"/>
                    <a:pt x="4844" y="5218"/>
                  </a:cubicBezTo>
                  <a:cubicBezTo>
                    <a:pt x="4841" y="5218"/>
                    <a:pt x="4838" y="5217"/>
                    <a:pt x="4834" y="5215"/>
                  </a:cubicBezTo>
                  <a:cubicBezTo>
                    <a:pt x="4894" y="5025"/>
                    <a:pt x="4811" y="4977"/>
                    <a:pt x="4894" y="4846"/>
                  </a:cubicBezTo>
                  <a:lnTo>
                    <a:pt x="4894" y="4846"/>
                  </a:lnTo>
                  <a:lnTo>
                    <a:pt x="4870" y="4882"/>
                  </a:lnTo>
                  <a:cubicBezTo>
                    <a:pt x="4882" y="4786"/>
                    <a:pt x="4882" y="4798"/>
                    <a:pt x="4882" y="4739"/>
                  </a:cubicBezTo>
                  <a:cubicBezTo>
                    <a:pt x="4889" y="4748"/>
                    <a:pt x="4899" y="4752"/>
                    <a:pt x="4911" y="4752"/>
                  </a:cubicBezTo>
                  <a:cubicBezTo>
                    <a:pt x="4961" y="4752"/>
                    <a:pt x="5048" y="4676"/>
                    <a:pt x="5096" y="4560"/>
                  </a:cubicBezTo>
                  <a:cubicBezTo>
                    <a:pt x="5095" y="4559"/>
                    <a:pt x="5094" y="4559"/>
                    <a:pt x="5092" y="4559"/>
                  </a:cubicBezTo>
                  <a:cubicBezTo>
                    <a:pt x="5078" y="4559"/>
                    <a:pt x="5037" y="4594"/>
                    <a:pt x="5015" y="4594"/>
                  </a:cubicBezTo>
                  <a:cubicBezTo>
                    <a:pt x="5008" y="4594"/>
                    <a:pt x="5003" y="4591"/>
                    <a:pt x="5001" y="4584"/>
                  </a:cubicBezTo>
                  <a:lnTo>
                    <a:pt x="5037" y="4489"/>
                  </a:lnTo>
                  <a:cubicBezTo>
                    <a:pt x="5037" y="4489"/>
                    <a:pt x="5037" y="4501"/>
                    <a:pt x="5037" y="4513"/>
                  </a:cubicBezTo>
                  <a:cubicBezTo>
                    <a:pt x="5072" y="4429"/>
                    <a:pt x="5180" y="4394"/>
                    <a:pt x="5144" y="4346"/>
                  </a:cubicBezTo>
                  <a:lnTo>
                    <a:pt x="5202" y="4317"/>
                  </a:lnTo>
                  <a:lnTo>
                    <a:pt x="5202" y="4317"/>
                  </a:lnTo>
                  <a:cubicBezTo>
                    <a:pt x="5202" y="4319"/>
                    <a:pt x="5203" y="4321"/>
                    <a:pt x="5203" y="4322"/>
                  </a:cubicBezTo>
                  <a:lnTo>
                    <a:pt x="5239" y="4298"/>
                  </a:lnTo>
                  <a:lnTo>
                    <a:pt x="5202" y="4317"/>
                  </a:lnTo>
                  <a:lnTo>
                    <a:pt x="5202" y="4317"/>
                  </a:lnTo>
                  <a:cubicBezTo>
                    <a:pt x="5196" y="4287"/>
                    <a:pt x="5227" y="4202"/>
                    <a:pt x="5227" y="4179"/>
                  </a:cubicBezTo>
                  <a:cubicBezTo>
                    <a:pt x="5263" y="4084"/>
                    <a:pt x="5299" y="4060"/>
                    <a:pt x="5346" y="4024"/>
                  </a:cubicBezTo>
                  <a:cubicBezTo>
                    <a:pt x="5337" y="4024"/>
                    <a:pt x="5322" y="4028"/>
                    <a:pt x="5309" y="4028"/>
                  </a:cubicBezTo>
                  <a:cubicBezTo>
                    <a:pt x="5290" y="4028"/>
                    <a:pt x="5277" y="4020"/>
                    <a:pt x="5299" y="3977"/>
                  </a:cubicBezTo>
                  <a:lnTo>
                    <a:pt x="5299" y="3977"/>
                  </a:lnTo>
                  <a:cubicBezTo>
                    <a:pt x="5304" y="3980"/>
                    <a:pt x="5310" y="3982"/>
                    <a:pt x="5316" y="3982"/>
                  </a:cubicBezTo>
                  <a:cubicBezTo>
                    <a:pt x="5366" y="3982"/>
                    <a:pt x="5413" y="3867"/>
                    <a:pt x="5436" y="3867"/>
                  </a:cubicBezTo>
                  <a:cubicBezTo>
                    <a:pt x="5438" y="3867"/>
                    <a:pt x="5440" y="3868"/>
                    <a:pt x="5442" y="3870"/>
                  </a:cubicBezTo>
                  <a:cubicBezTo>
                    <a:pt x="5465" y="3846"/>
                    <a:pt x="5513" y="3810"/>
                    <a:pt x="5489" y="3786"/>
                  </a:cubicBezTo>
                  <a:lnTo>
                    <a:pt x="5489" y="3786"/>
                  </a:lnTo>
                  <a:lnTo>
                    <a:pt x="5525" y="3810"/>
                  </a:lnTo>
                  <a:cubicBezTo>
                    <a:pt x="5477" y="3774"/>
                    <a:pt x="5537" y="3679"/>
                    <a:pt x="5584" y="3596"/>
                  </a:cubicBezTo>
                  <a:cubicBezTo>
                    <a:pt x="5594" y="3606"/>
                    <a:pt x="5602" y="3610"/>
                    <a:pt x="5609" y="3610"/>
                  </a:cubicBezTo>
                  <a:cubicBezTo>
                    <a:pt x="5640" y="3610"/>
                    <a:pt x="5645" y="3522"/>
                    <a:pt x="5699" y="3522"/>
                  </a:cubicBezTo>
                  <a:cubicBezTo>
                    <a:pt x="5704" y="3522"/>
                    <a:pt x="5709" y="3523"/>
                    <a:pt x="5715" y="3524"/>
                  </a:cubicBezTo>
                  <a:cubicBezTo>
                    <a:pt x="5680" y="3477"/>
                    <a:pt x="5799" y="3370"/>
                    <a:pt x="5763" y="3334"/>
                  </a:cubicBezTo>
                  <a:cubicBezTo>
                    <a:pt x="5779" y="3307"/>
                    <a:pt x="5798" y="3299"/>
                    <a:pt x="5816" y="3299"/>
                  </a:cubicBezTo>
                  <a:cubicBezTo>
                    <a:pt x="5837" y="3299"/>
                    <a:pt x="5857" y="3310"/>
                    <a:pt x="5870" y="3310"/>
                  </a:cubicBezTo>
                  <a:lnTo>
                    <a:pt x="5870" y="3274"/>
                  </a:lnTo>
                  <a:cubicBezTo>
                    <a:pt x="5906" y="3262"/>
                    <a:pt x="5989" y="3155"/>
                    <a:pt x="6049" y="3108"/>
                  </a:cubicBezTo>
                  <a:lnTo>
                    <a:pt x="6061" y="3012"/>
                  </a:lnTo>
                  <a:lnTo>
                    <a:pt x="6096" y="3012"/>
                  </a:lnTo>
                  <a:cubicBezTo>
                    <a:pt x="6086" y="3003"/>
                    <a:pt x="6110" y="2959"/>
                    <a:pt x="6097" y="2959"/>
                  </a:cubicBezTo>
                  <a:cubicBezTo>
                    <a:pt x="6094" y="2959"/>
                    <a:pt x="6090" y="2961"/>
                    <a:pt x="6085" y="2965"/>
                  </a:cubicBezTo>
                  <a:lnTo>
                    <a:pt x="6108" y="2929"/>
                  </a:lnTo>
                  <a:cubicBezTo>
                    <a:pt x="6061" y="2893"/>
                    <a:pt x="6132" y="2881"/>
                    <a:pt x="6156" y="2798"/>
                  </a:cubicBezTo>
                  <a:cubicBezTo>
                    <a:pt x="6160" y="2796"/>
                    <a:pt x="6164" y="2795"/>
                    <a:pt x="6167" y="2795"/>
                  </a:cubicBezTo>
                  <a:cubicBezTo>
                    <a:pt x="6180" y="2795"/>
                    <a:pt x="6180" y="2812"/>
                    <a:pt x="6180" y="2822"/>
                  </a:cubicBezTo>
                  <a:cubicBezTo>
                    <a:pt x="6188" y="2814"/>
                    <a:pt x="6194" y="2811"/>
                    <a:pt x="6201" y="2811"/>
                  </a:cubicBezTo>
                  <a:cubicBezTo>
                    <a:pt x="6213" y="2811"/>
                    <a:pt x="6225" y="2820"/>
                    <a:pt x="6245" y="2822"/>
                  </a:cubicBezTo>
                  <a:lnTo>
                    <a:pt x="6245" y="2822"/>
                  </a:lnTo>
                  <a:cubicBezTo>
                    <a:pt x="6223" y="2811"/>
                    <a:pt x="6239" y="2691"/>
                    <a:pt x="6196" y="2691"/>
                  </a:cubicBezTo>
                  <a:cubicBezTo>
                    <a:pt x="6188" y="2691"/>
                    <a:pt x="6179" y="2695"/>
                    <a:pt x="6168" y="2703"/>
                  </a:cubicBezTo>
                  <a:cubicBezTo>
                    <a:pt x="6144" y="2703"/>
                    <a:pt x="6168" y="2643"/>
                    <a:pt x="6204" y="2620"/>
                  </a:cubicBezTo>
                  <a:lnTo>
                    <a:pt x="6263" y="2631"/>
                  </a:lnTo>
                  <a:lnTo>
                    <a:pt x="6263" y="2631"/>
                  </a:lnTo>
                  <a:lnTo>
                    <a:pt x="6251" y="2560"/>
                  </a:lnTo>
                  <a:cubicBezTo>
                    <a:pt x="6287" y="2512"/>
                    <a:pt x="6323" y="2512"/>
                    <a:pt x="6358" y="2489"/>
                  </a:cubicBezTo>
                  <a:lnTo>
                    <a:pt x="6358" y="2489"/>
                  </a:lnTo>
                  <a:cubicBezTo>
                    <a:pt x="6342" y="2514"/>
                    <a:pt x="6354" y="2575"/>
                    <a:pt x="6393" y="2575"/>
                  </a:cubicBezTo>
                  <a:cubicBezTo>
                    <a:pt x="6409" y="2575"/>
                    <a:pt x="6429" y="2564"/>
                    <a:pt x="6454" y="2536"/>
                  </a:cubicBezTo>
                  <a:lnTo>
                    <a:pt x="6454" y="2536"/>
                  </a:lnTo>
                  <a:cubicBezTo>
                    <a:pt x="6406" y="2596"/>
                    <a:pt x="6406" y="2631"/>
                    <a:pt x="6394" y="2667"/>
                  </a:cubicBezTo>
                  <a:cubicBezTo>
                    <a:pt x="6405" y="2662"/>
                    <a:pt x="6413" y="2657"/>
                    <a:pt x="6418" y="2657"/>
                  </a:cubicBezTo>
                  <a:cubicBezTo>
                    <a:pt x="6424" y="2657"/>
                    <a:pt x="6424" y="2665"/>
                    <a:pt x="6418" y="2691"/>
                  </a:cubicBezTo>
                  <a:cubicBezTo>
                    <a:pt x="6466" y="2608"/>
                    <a:pt x="6418" y="2643"/>
                    <a:pt x="6477" y="2560"/>
                  </a:cubicBezTo>
                  <a:cubicBezTo>
                    <a:pt x="6487" y="2574"/>
                    <a:pt x="6498" y="2581"/>
                    <a:pt x="6513" y="2581"/>
                  </a:cubicBezTo>
                  <a:cubicBezTo>
                    <a:pt x="6535" y="2581"/>
                    <a:pt x="6565" y="2565"/>
                    <a:pt x="6608" y="2536"/>
                  </a:cubicBezTo>
                  <a:lnTo>
                    <a:pt x="6608" y="2536"/>
                  </a:lnTo>
                  <a:lnTo>
                    <a:pt x="6537" y="2560"/>
                  </a:lnTo>
                  <a:cubicBezTo>
                    <a:pt x="6537" y="2560"/>
                    <a:pt x="6537" y="2548"/>
                    <a:pt x="6537" y="2548"/>
                  </a:cubicBezTo>
                  <a:cubicBezTo>
                    <a:pt x="6525" y="2554"/>
                    <a:pt x="6516" y="2557"/>
                    <a:pt x="6509" y="2557"/>
                  </a:cubicBezTo>
                  <a:cubicBezTo>
                    <a:pt x="6501" y="2557"/>
                    <a:pt x="6495" y="2554"/>
                    <a:pt x="6489" y="2548"/>
                  </a:cubicBezTo>
                  <a:cubicBezTo>
                    <a:pt x="6501" y="2537"/>
                    <a:pt x="6523" y="2438"/>
                    <a:pt x="6546" y="2430"/>
                  </a:cubicBezTo>
                  <a:lnTo>
                    <a:pt x="6546" y="2430"/>
                  </a:lnTo>
                  <a:cubicBezTo>
                    <a:pt x="6540" y="2431"/>
                    <a:pt x="6535" y="2431"/>
                    <a:pt x="6531" y="2431"/>
                  </a:cubicBezTo>
                  <a:cubicBezTo>
                    <a:pt x="6458" y="2431"/>
                    <a:pt x="6606" y="2284"/>
                    <a:pt x="6561" y="2284"/>
                  </a:cubicBezTo>
                  <a:cubicBezTo>
                    <a:pt x="6558" y="2284"/>
                    <a:pt x="6554" y="2285"/>
                    <a:pt x="6549" y="2286"/>
                  </a:cubicBezTo>
                  <a:cubicBezTo>
                    <a:pt x="6549" y="2265"/>
                    <a:pt x="6587" y="2225"/>
                    <a:pt x="6612" y="2225"/>
                  </a:cubicBezTo>
                  <a:cubicBezTo>
                    <a:pt x="6615" y="2225"/>
                    <a:pt x="6618" y="2225"/>
                    <a:pt x="6620" y="2227"/>
                  </a:cubicBezTo>
                  <a:cubicBezTo>
                    <a:pt x="6609" y="2254"/>
                    <a:pt x="6613" y="2262"/>
                    <a:pt x="6625" y="2262"/>
                  </a:cubicBezTo>
                  <a:cubicBezTo>
                    <a:pt x="6644" y="2262"/>
                    <a:pt x="6681" y="2242"/>
                    <a:pt x="6701" y="2242"/>
                  </a:cubicBezTo>
                  <a:cubicBezTo>
                    <a:pt x="6708" y="2242"/>
                    <a:pt x="6714" y="2244"/>
                    <a:pt x="6716" y="2250"/>
                  </a:cubicBezTo>
                  <a:cubicBezTo>
                    <a:pt x="6719" y="2241"/>
                    <a:pt x="6715" y="2238"/>
                    <a:pt x="6709" y="2238"/>
                  </a:cubicBezTo>
                  <a:cubicBezTo>
                    <a:pt x="6699" y="2238"/>
                    <a:pt x="6681" y="2246"/>
                    <a:pt x="6671" y="2246"/>
                  </a:cubicBezTo>
                  <a:cubicBezTo>
                    <a:pt x="6664" y="2246"/>
                    <a:pt x="6660" y="2242"/>
                    <a:pt x="6668" y="2227"/>
                  </a:cubicBezTo>
                  <a:cubicBezTo>
                    <a:pt x="6692" y="2191"/>
                    <a:pt x="6739" y="2191"/>
                    <a:pt x="6775" y="2179"/>
                  </a:cubicBezTo>
                  <a:lnTo>
                    <a:pt x="6775" y="2179"/>
                  </a:lnTo>
                  <a:lnTo>
                    <a:pt x="6763" y="2203"/>
                  </a:lnTo>
                  <a:lnTo>
                    <a:pt x="6763" y="2203"/>
                  </a:lnTo>
                  <a:lnTo>
                    <a:pt x="6835" y="2155"/>
                  </a:lnTo>
                  <a:cubicBezTo>
                    <a:pt x="6832" y="2150"/>
                    <a:pt x="6826" y="2148"/>
                    <a:pt x="6818" y="2148"/>
                  </a:cubicBezTo>
                  <a:cubicBezTo>
                    <a:pt x="6808" y="2148"/>
                    <a:pt x="6796" y="2151"/>
                    <a:pt x="6788" y="2151"/>
                  </a:cubicBezTo>
                  <a:cubicBezTo>
                    <a:pt x="6776" y="2151"/>
                    <a:pt x="6771" y="2145"/>
                    <a:pt x="6787" y="2119"/>
                  </a:cubicBezTo>
                  <a:cubicBezTo>
                    <a:pt x="6809" y="2119"/>
                    <a:pt x="6850" y="2070"/>
                    <a:pt x="6866" y="2070"/>
                  </a:cubicBezTo>
                  <a:cubicBezTo>
                    <a:pt x="6868" y="2070"/>
                    <a:pt x="6869" y="2071"/>
                    <a:pt x="6870" y="2072"/>
                  </a:cubicBezTo>
                  <a:cubicBezTo>
                    <a:pt x="6858" y="2119"/>
                    <a:pt x="6906" y="2131"/>
                    <a:pt x="6870" y="2179"/>
                  </a:cubicBezTo>
                  <a:cubicBezTo>
                    <a:pt x="6904" y="2145"/>
                    <a:pt x="7002" y="2047"/>
                    <a:pt x="6952" y="2047"/>
                  </a:cubicBezTo>
                  <a:cubicBezTo>
                    <a:pt x="6949" y="2047"/>
                    <a:pt x="6945" y="2047"/>
                    <a:pt x="6942" y="2048"/>
                  </a:cubicBezTo>
                  <a:lnTo>
                    <a:pt x="6989" y="2012"/>
                  </a:lnTo>
                  <a:cubicBezTo>
                    <a:pt x="6964" y="2012"/>
                    <a:pt x="6925" y="2026"/>
                    <a:pt x="6907" y="2026"/>
                  </a:cubicBezTo>
                  <a:cubicBezTo>
                    <a:pt x="6891" y="2026"/>
                    <a:pt x="6891" y="2016"/>
                    <a:pt x="6930" y="1977"/>
                  </a:cubicBezTo>
                  <a:lnTo>
                    <a:pt x="6930" y="1989"/>
                  </a:lnTo>
                  <a:lnTo>
                    <a:pt x="6966" y="1905"/>
                  </a:lnTo>
                  <a:lnTo>
                    <a:pt x="7013" y="1893"/>
                  </a:lnTo>
                  <a:cubicBezTo>
                    <a:pt x="7001" y="1893"/>
                    <a:pt x="7001" y="1869"/>
                    <a:pt x="7025" y="1858"/>
                  </a:cubicBezTo>
                  <a:cubicBezTo>
                    <a:pt x="7033" y="1858"/>
                    <a:pt x="7052" y="1852"/>
                    <a:pt x="7063" y="1852"/>
                  </a:cubicBezTo>
                  <a:cubicBezTo>
                    <a:pt x="7069" y="1852"/>
                    <a:pt x="7073" y="1854"/>
                    <a:pt x="7073" y="1858"/>
                  </a:cubicBezTo>
                  <a:cubicBezTo>
                    <a:pt x="7144" y="1798"/>
                    <a:pt x="7120" y="1786"/>
                    <a:pt x="7120" y="1762"/>
                  </a:cubicBezTo>
                  <a:cubicBezTo>
                    <a:pt x="7138" y="1744"/>
                    <a:pt x="7153" y="1736"/>
                    <a:pt x="7164" y="1736"/>
                  </a:cubicBezTo>
                  <a:cubicBezTo>
                    <a:pt x="7174" y="1736"/>
                    <a:pt x="7180" y="1744"/>
                    <a:pt x="7180" y="1762"/>
                  </a:cubicBezTo>
                  <a:cubicBezTo>
                    <a:pt x="7228" y="1727"/>
                    <a:pt x="7323" y="1643"/>
                    <a:pt x="7370" y="1631"/>
                  </a:cubicBezTo>
                  <a:cubicBezTo>
                    <a:pt x="7394" y="1598"/>
                    <a:pt x="7397" y="1592"/>
                    <a:pt x="7394" y="1592"/>
                  </a:cubicBezTo>
                  <a:cubicBezTo>
                    <a:pt x="7391" y="1592"/>
                    <a:pt x="7385" y="1595"/>
                    <a:pt x="7381" y="1595"/>
                  </a:cubicBezTo>
                  <a:cubicBezTo>
                    <a:pt x="7377" y="1595"/>
                    <a:pt x="7375" y="1591"/>
                    <a:pt x="7382" y="1572"/>
                  </a:cubicBezTo>
                  <a:cubicBezTo>
                    <a:pt x="7389" y="1573"/>
                    <a:pt x="7395" y="1574"/>
                    <a:pt x="7401" y="1574"/>
                  </a:cubicBezTo>
                  <a:cubicBezTo>
                    <a:pt x="7443" y="1574"/>
                    <a:pt x="7484" y="1543"/>
                    <a:pt x="7525" y="1512"/>
                  </a:cubicBezTo>
                  <a:cubicBezTo>
                    <a:pt x="7537" y="1524"/>
                    <a:pt x="7537" y="1536"/>
                    <a:pt x="7537" y="1548"/>
                  </a:cubicBezTo>
                  <a:cubicBezTo>
                    <a:pt x="7525" y="1546"/>
                    <a:pt x="7518" y="1545"/>
                    <a:pt x="7514" y="1545"/>
                  </a:cubicBezTo>
                  <a:cubicBezTo>
                    <a:pt x="7498" y="1545"/>
                    <a:pt x="7530" y="1560"/>
                    <a:pt x="7501" y="1560"/>
                  </a:cubicBezTo>
                  <a:lnTo>
                    <a:pt x="7537" y="1572"/>
                  </a:lnTo>
                  <a:cubicBezTo>
                    <a:pt x="7525" y="1596"/>
                    <a:pt x="7442" y="1608"/>
                    <a:pt x="7442" y="1643"/>
                  </a:cubicBezTo>
                  <a:lnTo>
                    <a:pt x="7406" y="1631"/>
                  </a:lnTo>
                  <a:lnTo>
                    <a:pt x="7442" y="1655"/>
                  </a:lnTo>
                  <a:cubicBezTo>
                    <a:pt x="7418" y="1679"/>
                    <a:pt x="7382" y="1727"/>
                    <a:pt x="7382" y="1750"/>
                  </a:cubicBezTo>
                  <a:cubicBezTo>
                    <a:pt x="7394" y="1762"/>
                    <a:pt x="7430" y="1798"/>
                    <a:pt x="7406" y="1798"/>
                  </a:cubicBezTo>
                  <a:cubicBezTo>
                    <a:pt x="7418" y="1834"/>
                    <a:pt x="7418" y="1858"/>
                    <a:pt x="7394" y="1881"/>
                  </a:cubicBezTo>
                  <a:cubicBezTo>
                    <a:pt x="7385" y="1881"/>
                    <a:pt x="7377" y="1881"/>
                    <a:pt x="7368" y="1877"/>
                  </a:cubicBezTo>
                  <a:lnTo>
                    <a:pt x="7368" y="1877"/>
                  </a:lnTo>
                  <a:cubicBezTo>
                    <a:pt x="7387" y="1893"/>
                    <a:pt x="7358" y="1893"/>
                    <a:pt x="7358" y="1893"/>
                  </a:cubicBezTo>
                  <a:lnTo>
                    <a:pt x="7382" y="1893"/>
                  </a:lnTo>
                  <a:cubicBezTo>
                    <a:pt x="7406" y="1917"/>
                    <a:pt x="7382" y="1917"/>
                    <a:pt x="7347" y="1917"/>
                  </a:cubicBezTo>
                  <a:lnTo>
                    <a:pt x="7382" y="1941"/>
                  </a:lnTo>
                  <a:lnTo>
                    <a:pt x="7335" y="1929"/>
                  </a:lnTo>
                  <a:lnTo>
                    <a:pt x="7335" y="1929"/>
                  </a:lnTo>
                  <a:cubicBezTo>
                    <a:pt x="7347" y="1941"/>
                    <a:pt x="7358" y="1965"/>
                    <a:pt x="7394" y="1977"/>
                  </a:cubicBezTo>
                  <a:cubicBezTo>
                    <a:pt x="7386" y="1977"/>
                    <a:pt x="7373" y="1982"/>
                    <a:pt x="7365" y="1982"/>
                  </a:cubicBezTo>
                  <a:cubicBezTo>
                    <a:pt x="7361" y="1982"/>
                    <a:pt x="7358" y="1981"/>
                    <a:pt x="7358" y="1977"/>
                  </a:cubicBezTo>
                  <a:lnTo>
                    <a:pt x="7335" y="2012"/>
                  </a:lnTo>
                  <a:lnTo>
                    <a:pt x="7347" y="2012"/>
                  </a:lnTo>
                  <a:cubicBezTo>
                    <a:pt x="7382" y="2024"/>
                    <a:pt x="7394" y="2036"/>
                    <a:pt x="7382" y="2048"/>
                  </a:cubicBezTo>
                  <a:cubicBezTo>
                    <a:pt x="7358" y="2024"/>
                    <a:pt x="7335" y="2024"/>
                    <a:pt x="7311" y="2024"/>
                  </a:cubicBezTo>
                  <a:cubicBezTo>
                    <a:pt x="7317" y="2030"/>
                    <a:pt x="7323" y="2030"/>
                    <a:pt x="7330" y="2030"/>
                  </a:cubicBezTo>
                  <a:cubicBezTo>
                    <a:pt x="7338" y="2030"/>
                    <a:pt x="7347" y="2030"/>
                    <a:pt x="7358" y="2036"/>
                  </a:cubicBezTo>
                  <a:cubicBezTo>
                    <a:pt x="7370" y="2048"/>
                    <a:pt x="7382" y="2072"/>
                    <a:pt x="7370" y="2072"/>
                  </a:cubicBezTo>
                  <a:lnTo>
                    <a:pt x="7358" y="2060"/>
                  </a:lnTo>
                  <a:cubicBezTo>
                    <a:pt x="7358" y="2066"/>
                    <a:pt x="7347" y="2066"/>
                    <a:pt x="7335" y="2066"/>
                  </a:cubicBezTo>
                  <a:cubicBezTo>
                    <a:pt x="7323" y="2066"/>
                    <a:pt x="7311" y="2066"/>
                    <a:pt x="7311" y="2072"/>
                  </a:cubicBezTo>
                  <a:cubicBezTo>
                    <a:pt x="7335" y="2096"/>
                    <a:pt x="7299" y="2096"/>
                    <a:pt x="7358" y="2108"/>
                  </a:cubicBezTo>
                  <a:cubicBezTo>
                    <a:pt x="7362" y="2112"/>
                    <a:pt x="7360" y="2113"/>
                    <a:pt x="7354" y="2113"/>
                  </a:cubicBezTo>
                  <a:cubicBezTo>
                    <a:pt x="7343" y="2113"/>
                    <a:pt x="7319" y="2108"/>
                    <a:pt x="7311" y="2108"/>
                  </a:cubicBezTo>
                  <a:cubicBezTo>
                    <a:pt x="7335" y="2119"/>
                    <a:pt x="7311" y="2131"/>
                    <a:pt x="7287" y="2131"/>
                  </a:cubicBezTo>
                  <a:cubicBezTo>
                    <a:pt x="7370" y="2155"/>
                    <a:pt x="7251" y="2155"/>
                    <a:pt x="7311" y="2179"/>
                  </a:cubicBezTo>
                  <a:lnTo>
                    <a:pt x="7275" y="2179"/>
                  </a:lnTo>
                  <a:cubicBezTo>
                    <a:pt x="7287" y="2179"/>
                    <a:pt x="7335" y="2203"/>
                    <a:pt x="7335" y="2203"/>
                  </a:cubicBezTo>
                  <a:cubicBezTo>
                    <a:pt x="7327" y="2207"/>
                    <a:pt x="7319" y="2208"/>
                    <a:pt x="7311" y="2208"/>
                  </a:cubicBezTo>
                  <a:cubicBezTo>
                    <a:pt x="7295" y="2208"/>
                    <a:pt x="7279" y="2203"/>
                    <a:pt x="7263" y="2203"/>
                  </a:cubicBezTo>
                  <a:lnTo>
                    <a:pt x="7323" y="2227"/>
                  </a:lnTo>
                  <a:cubicBezTo>
                    <a:pt x="7239" y="2250"/>
                    <a:pt x="7275" y="2334"/>
                    <a:pt x="7204" y="2370"/>
                  </a:cubicBezTo>
                  <a:cubicBezTo>
                    <a:pt x="7204" y="2393"/>
                    <a:pt x="7228" y="2441"/>
                    <a:pt x="7216" y="2465"/>
                  </a:cubicBezTo>
                  <a:cubicBezTo>
                    <a:pt x="7228" y="2477"/>
                    <a:pt x="7239" y="2489"/>
                    <a:pt x="7228" y="2489"/>
                  </a:cubicBezTo>
                  <a:cubicBezTo>
                    <a:pt x="7192" y="2512"/>
                    <a:pt x="7156" y="2548"/>
                    <a:pt x="7180" y="2596"/>
                  </a:cubicBezTo>
                  <a:cubicBezTo>
                    <a:pt x="7208" y="2615"/>
                    <a:pt x="7203" y="2619"/>
                    <a:pt x="7189" y="2619"/>
                  </a:cubicBezTo>
                  <a:cubicBezTo>
                    <a:pt x="7179" y="2619"/>
                    <a:pt x="7166" y="2617"/>
                    <a:pt x="7157" y="2617"/>
                  </a:cubicBezTo>
                  <a:cubicBezTo>
                    <a:pt x="7145" y="2617"/>
                    <a:pt x="7140" y="2620"/>
                    <a:pt x="7156" y="2631"/>
                  </a:cubicBezTo>
                  <a:cubicBezTo>
                    <a:pt x="7144" y="2631"/>
                    <a:pt x="7144" y="2631"/>
                    <a:pt x="7132" y="2620"/>
                  </a:cubicBezTo>
                  <a:lnTo>
                    <a:pt x="7132" y="2620"/>
                  </a:lnTo>
                  <a:cubicBezTo>
                    <a:pt x="7156" y="2655"/>
                    <a:pt x="7156" y="2679"/>
                    <a:pt x="7204" y="2703"/>
                  </a:cubicBezTo>
                  <a:cubicBezTo>
                    <a:pt x="7191" y="2701"/>
                    <a:pt x="7183" y="2700"/>
                    <a:pt x="7177" y="2700"/>
                  </a:cubicBezTo>
                  <a:cubicBezTo>
                    <a:pt x="7148" y="2700"/>
                    <a:pt x="7181" y="2717"/>
                    <a:pt x="7169" y="2717"/>
                  </a:cubicBezTo>
                  <a:cubicBezTo>
                    <a:pt x="7167" y="2717"/>
                    <a:pt x="7163" y="2717"/>
                    <a:pt x="7156" y="2715"/>
                  </a:cubicBezTo>
                  <a:lnTo>
                    <a:pt x="7156" y="2715"/>
                  </a:lnTo>
                  <a:lnTo>
                    <a:pt x="7192" y="2727"/>
                  </a:lnTo>
                  <a:cubicBezTo>
                    <a:pt x="7176" y="2727"/>
                    <a:pt x="7165" y="2732"/>
                    <a:pt x="7153" y="2732"/>
                  </a:cubicBezTo>
                  <a:cubicBezTo>
                    <a:pt x="7147" y="2732"/>
                    <a:pt x="7140" y="2731"/>
                    <a:pt x="7132" y="2727"/>
                  </a:cubicBezTo>
                  <a:lnTo>
                    <a:pt x="7132" y="2727"/>
                  </a:lnTo>
                  <a:lnTo>
                    <a:pt x="7180" y="2751"/>
                  </a:lnTo>
                  <a:lnTo>
                    <a:pt x="7144" y="2739"/>
                  </a:lnTo>
                  <a:lnTo>
                    <a:pt x="7144" y="2739"/>
                  </a:lnTo>
                  <a:cubicBezTo>
                    <a:pt x="7132" y="2762"/>
                    <a:pt x="7156" y="2798"/>
                    <a:pt x="7085" y="2798"/>
                  </a:cubicBezTo>
                  <a:cubicBezTo>
                    <a:pt x="7132" y="2846"/>
                    <a:pt x="7108" y="2893"/>
                    <a:pt x="7085" y="2941"/>
                  </a:cubicBezTo>
                  <a:cubicBezTo>
                    <a:pt x="7108" y="2953"/>
                    <a:pt x="7108" y="2965"/>
                    <a:pt x="7108" y="2977"/>
                  </a:cubicBezTo>
                  <a:lnTo>
                    <a:pt x="7073" y="2989"/>
                  </a:lnTo>
                  <a:cubicBezTo>
                    <a:pt x="7073" y="3001"/>
                    <a:pt x="7120" y="3024"/>
                    <a:pt x="7097" y="3024"/>
                  </a:cubicBezTo>
                  <a:lnTo>
                    <a:pt x="7085" y="3024"/>
                  </a:lnTo>
                  <a:cubicBezTo>
                    <a:pt x="7097" y="3036"/>
                    <a:pt x="7073" y="3048"/>
                    <a:pt x="7108" y="3060"/>
                  </a:cubicBezTo>
                  <a:cubicBezTo>
                    <a:pt x="7100" y="3069"/>
                    <a:pt x="7092" y="3077"/>
                    <a:pt x="7075" y="3077"/>
                  </a:cubicBezTo>
                  <a:cubicBezTo>
                    <a:pt x="7071" y="3077"/>
                    <a:pt x="7068" y="3077"/>
                    <a:pt x="7063" y="3076"/>
                  </a:cubicBezTo>
                  <a:lnTo>
                    <a:pt x="7063" y="3076"/>
                  </a:lnTo>
                  <a:cubicBezTo>
                    <a:pt x="7091" y="3086"/>
                    <a:pt x="7025" y="3096"/>
                    <a:pt x="7025" y="3096"/>
                  </a:cubicBezTo>
                  <a:cubicBezTo>
                    <a:pt x="7025" y="3096"/>
                    <a:pt x="6966" y="3251"/>
                    <a:pt x="6954" y="3441"/>
                  </a:cubicBezTo>
                  <a:cubicBezTo>
                    <a:pt x="6930" y="3632"/>
                    <a:pt x="6989" y="3882"/>
                    <a:pt x="7180" y="3953"/>
                  </a:cubicBezTo>
                  <a:cubicBezTo>
                    <a:pt x="7204" y="3953"/>
                    <a:pt x="7228" y="3965"/>
                    <a:pt x="7263" y="3965"/>
                  </a:cubicBezTo>
                  <a:cubicBezTo>
                    <a:pt x="7275" y="3965"/>
                    <a:pt x="7228" y="3977"/>
                    <a:pt x="7251" y="3977"/>
                  </a:cubicBezTo>
                  <a:cubicBezTo>
                    <a:pt x="7275" y="3965"/>
                    <a:pt x="7335" y="3977"/>
                    <a:pt x="7382" y="3953"/>
                  </a:cubicBezTo>
                  <a:lnTo>
                    <a:pt x="7347" y="3953"/>
                  </a:lnTo>
                  <a:cubicBezTo>
                    <a:pt x="7347" y="3953"/>
                    <a:pt x="7358" y="3941"/>
                    <a:pt x="7382" y="3941"/>
                  </a:cubicBezTo>
                  <a:cubicBezTo>
                    <a:pt x="7358" y="3929"/>
                    <a:pt x="7275" y="3929"/>
                    <a:pt x="7311" y="3917"/>
                  </a:cubicBezTo>
                  <a:cubicBezTo>
                    <a:pt x="7311" y="3905"/>
                    <a:pt x="7358" y="3905"/>
                    <a:pt x="7370" y="3905"/>
                  </a:cubicBezTo>
                  <a:lnTo>
                    <a:pt x="7394" y="3894"/>
                  </a:lnTo>
                  <a:lnTo>
                    <a:pt x="7394" y="3894"/>
                  </a:lnTo>
                  <a:cubicBezTo>
                    <a:pt x="7385" y="3898"/>
                    <a:pt x="7388" y="3902"/>
                    <a:pt x="7394" y="3906"/>
                  </a:cubicBezTo>
                  <a:lnTo>
                    <a:pt x="7394" y="3906"/>
                  </a:lnTo>
                  <a:cubicBezTo>
                    <a:pt x="7394" y="3906"/>
                    <a:pt x="7394" y="3906"/>
                    <a:pt x="7394" y="3905"/>
                  </a:cubicBezTo>
                  <a:cubicBezTo>
                    <a:pt x="7394" y="3894"/>
                    <a:pt x="7430" y="3894"/>
                    <a:pt x="7442" y="3894"/>
                  </a:cubicBezTo>
                  <a:lnTo>
                    <a:pt x="7442" y="3882"/>
                  </a:lnTo>
                  <a:cubicBezTo>
                    <a:pt x="7458" y="3882"/>
                    <a:pt x="7452" y="3887"/>
                    <a:pt x="7454" y="3887"/>
                  </a:cubicBezTo>
                  <a:cubicBezTo>
                    <a:pt x="7455" y="3887"/>
                    <a:pt x="7458" y="3886"/>
                    <a:pt x="7466" y="3882"/>
                  </a:cubicBezTo>
                  <a:lnTo>
                    <a:pt x="7442" y="3870"/>
                  </a:lnTo>
                  <a:cubicBezTo>
                    <a:pt x="7513" y="3858"/>
                    <a:pt x="7406" y="3846"/>
                    <a:pt x="7478" y="3834"/>
                  </a:cubicBezTo>
                  <a:lnTo>
                    <a:pt x="7478" y="3834"/>
                  </a:lnTo>
                  <a:cubicBezTo>
                    <a:pt x="7482" y="3838"/>
                    <a:pt x="7485" y="3839"/>
                    <a:pt x="7490" y="3839"/>
                  </a:cubicBezTo>
                  <a:cubicBezTo>
                    <a:pt x="7499" y="3839"/>
                    <a:pt x="7509" y="3834"/>
                    <a:pt x="7525" y="3834"/>
                  </a:cubicBezTo>
                  <a:lnTo>
                    <a:pt x="7513" y="3810"/>
                  </a:lnTo>
                  <a:lnTo>
                    <a:pt x="7537" y="3810"/>
                  </a:lnTo>
                  <a:cubicBezTo>
                    <a:pt x="7549" y="3810"/>
                    <a:pt x="7513" y="3798"/>
                    <a:pt x="7513" y="3798"/>
                  </a:cubicBezTo>
                  <a:cubicBezTo>
                    <a:pt x="7537" y="3798"/>
                    <a:pt x="7513" y="3774"/>
                    <a:pt x="7561" y="3774"/>
                  </a:cubicBezTo>
                  <a:cubicBezTo>
                    <a:pt x="7597" y="3763"/>
                    <a:pt x="7501" y="3774"/>
                    <a:pt x="7525" y="3751"/>
                  </a:cubicBezTo>
                  <a:cubicBezTo>
                    <a:pt x="7561" y="3751"/>
                    <a:pt x="7537" y="3763"/>
                    <a:pt x="7561" y="3763"/>
                  </a:cubicBezTo>
                  <a:lnTo>
                    <a:pt x="7549" y="3739"/>
                  </a:lnTo>
                  <a:cubicBezTo>
                    <a:pt x="7573" y="3739"/>
                    <a:pt x="7597" y="3739"/>
                    <a:pt x="7597" y="3751"/>
                  </a:cubicBezTo>
                  <a:cubicBezTo>
                    <a:pt x="7632" y="3703"/>
                    <a:pt x="7787" y="3679"/>
                    <a:pt x="7751" y="3632"/>
                  </a:cubicBezTo>
                  <a:cubicBezTo>
                    <a:pt x="7787" y="3632"/>
                    <a:pt x="7775" y="3643"/>
                    <a:pt x="7799" y="3643"/>
                  </a:cubicBezTo>
                  <a:cubicBezTo>
                    <a:pt x="7751" y="3608"/>
                    <a:pt x="7870" y="3608"/>
                    <a:pt x="7870" y="3584"/>
                  </a:cubicBezTo>
                  <a:lnTo>
                    <a:pt x="7847" y="3572"/>
                  </a:lnTo>
                  <a:cubicBezTo>
                    <a:pt x="7930" y="3548"/>
                    <a:pt x="7882" y="3501"/>
                    <a:pt x="7930" y="3453"/>
                  </a:cubicBezTo>
                  <a:lnTo>
                    <a:pt x="7930" y="3453"/>
                  </a:lnTo>
                  <a:lnTo>
                    <a:pt x="7906" y="3465"/>
                  </a:lnTo>
                  <a:cubicBezTo>
                    <a:pt x="7882" y="3453"/>
                    <a:pt x="7882" y="3441"/>
                    <a:pt x="7870" y="3441"/>
                  </a:cubicBezTo>
                  <a:cubicBezTo>
                    <a:pt x="7873" y="3441"/>
                    <a:pt x="7877" y="3441"/>
                    <a:pt x="7883" y="3441"/>
                  </a:cubicBezTo>
                  <a:lnTo>
                    <a:pt x="7883" y="3441"/>
                  </a:lnTo>
                  <a:cubicBezTo>
                    <a:pt x="7954" y="3405"/>
                    <a:pt x="7954" y="3334"/>
                    <a:pt x="7990" y="3274"/>
                  </a:cubicBezTo>
                  <a:cubicBezTo>
                    <a:pt x="7978" y="3191"/>
                    <a:pt x="8061" y="3108"/>
                    <a:pt x="8049" y="3024"/>
                  </a:cubicBezTo>
                  <a:lnTo>
                    <a:pt x="8049" y="3024"/>
                  </a:lnTo>
                  <a:cubicBezTo>
                    <a:pt x="8049" y="3028"/>
                    <a:pt x="8044" y="3029"/>
                    <a:pt x="8037" y="3029"/>
                  </a:cubicBezTo>
                  <a:cubicBezTo>
                    <a:pt x="8020" y="3029"/>
                    <a:pt x="7993" y="3021"/>
                    <a:pt x="8001" y="3012"/>
                  </a:cubicBezTo>
                  <a:cubicBezTo>
                    <a:pt x="8120" y="3012"/>
                    <a:pt x="7990" y="2965"/>
                    <a:pt x="8073" y="2953"/>
                  </a:cubicBezTo>
                  <a:cubicBezTo>
                    <a:pt x="8049" y="2905"/>
                    <a:pt x="8156" y="2881"/>
                    <a:pt x="8085" y="2822"/>
                  </a:cubicBezTo>
                  <a:lnTo>
                    <a:pt x="8109" y="2822"/>
                  </a:lnTo>
                  <a:cubicBezTo>
                    <a:pt x="8132" y="2822"/>
                    <a:pt x="8109" y="2822"/>
                    <a:pt x="8109" y="2810"/>
                  </a:cubicBezTo>
                  <a:lnTo>
                    <a:pt x="8120" y="2810"/>
                  </a:lnTo>
                  <a:cubicBezTo>
                    <a:pt x="8132" y="2798"/>
                    <a:pt x="8097" y="2774"/>
                    <a:pt x="8120" y="2762"/>
                  </a:cubicBezTo>
                  <a:lnTo>
                    <a:pt x="8085" y="2762"/>
                  </a:lnTo>
                  <a:cubicBezTo>
                    <a:pt x="8085" y="2751"/>
                    <a:pt x="8109" y="2762"/>
                    <a:pt x="8097" y="2739"/>
                  </a:cubicBezTo>
                  <a:lnTo>
                    <a:pt x="8097" y="2739"/>
                  </a:lnTo>
                  <a:lnTo>
                    <a:pt x="8085" y="2727"/>
                  </a:lnTo>
                  <a:lnTo>
                    <a:pt x="8085" y="2727"/>
                  </a:lnTo>
                  <a:cubicBezTo>
                    <a:pt x="8093" y="2728"/>
                    <a:pt x="8100" y="2729"/>
                    <a:pt x="8104" y="2729"/>
                  </a:cubicBezTo>
                  <a:cubicBezTo>
                    <a:pt x="8132" y="2729"/>
                    <a:pt x="8100" y="2703"/>
                    <a:pt x="8120" y="2703"/>
                  </a:cubicBezTo>
                  <a:cubicBezTo>
                    <a:pt x="8109" y="2691"/>
                    <a:pt x="8097" y="2655"/>
                    <a:pt x="8109" y="2643"/>
                  </a:cubicBezTo>
                  <a:cubicBezTo>
                    <a:pt x="8144" y="2643"/>
                    <a:pt x="8144" y="2620"/>
                    <a:pt x="8168" y="2608"/>
                  </a:cubicBezTo>
                  <a:cubicBezTo>
                    <a:pt x="8168" y="2584"/>
                    <a:pt x="8168" y="2536"/>
                    <a:pt x="8192" y="2500"/>
                  </a:cubicBezTo>
                  <a:lnTo>
                    <a:pt x="8144" y="2500"/>
                  </a:lnTo>
                  <a:lnTo>
                    <a:pt x="8144" y="2489"/>
                  </a:lnTo>
                  <a:lnTo>
                    <a:pt x="8168" y="2489"/>
                  </a:lnTo>
                  <a:cubicBezTo>
                    <a:pt x="8175" y="2490"/>
                    <a:pt x="8180" y="2491"/>
                    <a:pt x="8183" y="2491"/>
                  </a:cubicBezTo>
                  <a:cubicBezTo>
                    <a:pt x="8201" y="2491"/>
                    <a:pt x="8161" y="2465"/>
                    <a:pt x="8192" y="2465"/>
                  </a:cubicBezTo>
                  <a:cubicBezTo>
                    <a:pt x="8181" y="2461"/>
                    <a:pt x="8176" y="2460"/>
                    <a:pt x="8174" y="2460"/>
                  </a:cubicBezTo>
                  <a:cubicBezTo>
                    <a:pt x="8168" y="2460"/>
                    <a:pt x="8180" y="2468"/>
                    <a:pt x="8180" y="2477"/>
                  </a:cubicBezTo>
                  <a:cubicBezTo>
                    <a:pt x="8156" y="2477"/>
                    <a:pt x="8120" y="2453"/>
                    <a:pt x="8144" y="2453"/>
                  </a:cubicBezTo>
                  <a:lnTo>
                    <a:pt x="8156" y="2453"/>
                  </a:lnTo>
                  <a:lnTo>
                    <a:pt x="8132" y="2441"/>
                  </a:lnTo>
                  <a:lnTo>
                    <a:pt x="8132" y="2441"/>
                  </a:lnTo>
                  <a:cubicBezTo>
                    <a:pt x="8168" y="2453"/>
                    <a:pt x="8180" y="2453"/>
                    <a:pt x="8216" y="2453"/>
                  </a:cubicBezTo>
                  <a:cubicBezTo>
                    <a:pt x="8216" y="2429"/>
                    <a:pt x="8168" y="2381"/>
                    <a:pt x="8192" y="2358"/>
                  </a:cubicBezTo>
                  <a:lnTo>
                    <a:pt x="8192" y="2358"/>
                  </a:lnTo>
                  <a:cubicBezTo>
                    <a:pt x="8197" y="2359"/>
                    <a:pt x="8201" y="2360"/>
                    <a:pt x="8204" y="2360"/>
                  </a:cubicBezTo>
                  <a:cubicBezTo>
                    <a:pt x="8214" y="2360"/>
                    <a:pt x="8209" y="2349"/>
                    <a:pt x="8221" y="2349"/>
                  </a:cubicBezTo>
                  <a:cubicBezTo>
                    <a:pt x="8227" y="2349"/>
                    <a:pt x="8236" y="2351"/>
                    <a:pt x="8251" y="2358"/>
                  </a:cubicBezTo>
                  <a:cubicBezTo>
                    <a:pt x="8228" y="2334"/>
                    <a:pt x="8192" y="2346"/>
                    <a:pt x="8156" y="2322"/>
                  </a:cubicBezTo>
                  <a:cubicBezTo>
                    <a:pt x="8156" y="2322"/>
                    <a:pt x="8144" y="2310"/>
                    <a:pt x="8168" y="2310"/>
                  </a:cubicBezTo>
                  <a:cubicBezTo>
                    <a:pt x="8180" y="2322"/>
                    <a:pt x="8204" y="2322"/>
                    <a:pt x="8204" y="2322"/>
                  </a:cubicBezTo>
                  <a:lnTo>
                    <a:pt x="8204" y="2310"/>
                  </a:lnTo>
                  <a:cubicBezTo>
                    <a:pt x="8216" y="2310"/>
                    <a:pt x="8228" y="2322"/>
                    <a:pt x="8228" y="2322"/>
                  </a:cubicBezTo>
                  <a:cubicBezTo>
                    <a:pt x="8192" y="2286"/>
                    <a:pt x="8275" y="2286"/>
                    <a:pt x="8251" y="2250"/>
                  </a:cubicBezTo>
                  <a:cubicBezTo>
                    <a:pt x="8246" y="2248"/>
                    <a:pt x="8243" y="2247"/>
                    <a:pt x="8240" y="2247"/>
                  </a:cubicBezTo>
                  <a:cubicBezTo>
                    <a:pt x="8234" y="2247"/>
                    <a:pt x="8234" y="2254"/>
                    <a:pt x="8227" y="2254"/>
                  </a:cubicBezTo>
                  <a:cubicBezTo>
                    <a:pt x="8224" y="2254"/>
                    <a:pt x="8221" y="2253"/>
                    <a:pt x="8216" y="2250"/>
                  </a:cubicBezTo>
                  <a:cubicBezTo>
                    <a:pt x="8180" y="2215"/>
                    <a:pt x="8263" y="2239"/>
                    <a:pt x="8240" y="2215"/>
                  </a:cubicBezTo>
                  <a:lnTo>
                    <a:pt x="8240" y="2215"/>
                  </a:lnTo>
                  <a:lnTo>
                    <a:pt x="8275" y="2227"/>
                  </a:lnTo>
                  <a:cubicBezTo>
                    <a:pt x="8251" y="2215"/>
                    <a:pt x="8228" y="2203"/>
                    <a:pt x="8251" y="2203"/>
                  </a:cubicBezTo>
                  <a:cubicBezTo>
                    <a:pt x="8287" y="2203"/>
                    <a:pt x="8275" y="2215"/>
                    <a:pt x="8299" y="2227"/>
                  </a:cubicBezTo>
                  <a:cubicBezTo>
                    <a:pt x="8299" y="2215"/>
                    <a:pt x="8299" y="2191"/>
                    <a:pt x="8263" y="2191"/>
                  </a:cubicBezTo>
                  <a:cubicBezTo>
                    <a:pt x="8257" y="2185"/>
                    <a:pt x="8263" y="2185"/>
                    <a:pt x="8272" y="2185"/>
                  </a:cubicBezTo>
                  <a:cubicBezTo>
                    <a:pt x="8281" y="2185"/>
                    <a:pt x="8293" y="2185"/>
                    <a:pt x="8299" y="2179"/>
                  </a:cubicBezTo>
                  <a:lnTo>
                    <a:pt x="8251" y="2179"/>
                  </a:lnTo>
                  <a:cubicBezTo>
                    <a:pt x="8275" y="2167"/>
                    <a:pt x="8287" y="2143"/>
                    <a:pt x="8299" y="2131"/>
                  </a:cubicBezTo>
                  <a:cubicBezTo>
                    <a:pt x="8299" y="2131"/>
                    <a:pt x="8311" y="2143"/>
                    <a:pt x="8323" y="2143"/>
                  </a:cubicBezTo>
                  <a:cubicBezTo>
                    <a:pt x="8304" y="2129"/>
                    <a:pt x="8306" y="2126"/>
                    <a:pt x="8314" y="2126"/>
                  </a:cubicBezTo>
                  <a:cubicBezTo>
                    <a:pt x="8321" y="2126"/>
                    <a:pt x="8333" y="2128"/>
                    <a:pt x="8342" y="2128"/>
                  </a:cubicBezTo>
                  <a:cubicBezTo>
                    <a:pt x="8351" y="2128"/>
                    <a:pt x="8359" y="2127"/>
                    <a:pt x="8359" y="2119"/>
                  </a:cubicBezTo>
                  <a:cubicBezTo>
                    <a:pt x="8359" y="2072"/>
                    <a:pt x="8335" y="1989"/>
                    <a:pt x="8359" y="1953"/>
                  </a:cubicBezTo>
                  <a:cubicBezTo>
                    <a:pt x="8311" y="1929"/>
                    <a:pt x="8323" y="1905"/>
                    <a:pt x="8311" y="1893"/>
                  </a:cubicBezTo>
                  <a:lnTo>
                    <a:pt x="8311" y="1893"/>
                  </a:lnTo>
                  <a:lnTo>
                    <a:pt x="8371" y="1917"/>
                  </a:lnTo>
                  <a:lnTo>
                    <a:pt x="8371" y="1917"/>
                  </a:lnTo>
                  <a:lnTo>
                    <a:pt x="8359" y="1893"/>
                  </a:lnTo>
                  <a:cubicBezTo>
                    <a:pt x="8374" y="1893"/>
                    <a:pt x="8380" y="1877"/>
                    <a:pt x="8392" y="1877"/>
                  </a:cubicBezTo>
                  <a:cubicBezTo>
                    <a:pt x="8398" y="1877"/>
                    <a:pt x="8406" y="1881"/>
                    <a:pt x="8418" y="1893"/>
                  </a:cubicBezTo>
                  <a:lnTo>
                    <a:pt x="8442" y="1858"/>
                  </a:lnTo>
                  <a:cubicBezTo>
                    <a:pt x="8442" y="1846"/>
                    <a:pt x="8394" y="1822"/>
                    <a:pt x="8406" y="1822"/>
                  </a:cubicBezTo>
                  <a:cubicBezTo>
                    <a:pt x="8430" y="1822"/>
                    <a:pt x="8418" y="1834"/>
                    <a:pt x="8442" y="1834"/>
                  </a:cubicBezTo>
                  <a:cubicBezTo>
                    <a:pt x="8498" y="1823"/>
                    <a:pt x="8353" y="1758"/>
                    <a:pt x="8376" y="1731"/>
                  </a:cubicBezTo>
                  <a:lnTo>
                    <a:pt x="8376" y="1731"/>
                  </a:lnTo>
                  <a:cubicBezTo>
                    <a:pt x="8371" y="1722"/>
                    <a:pt x="8371" y="1715"/>
                    <a:pt x="8371" y="1715"/>
                  </a:cubicBezTo>
                  <a:cubicBezTo>
                    <a:pt x="8353" y="1709"/>
                    <a:pt x="8345" y="1706"/>
                    <a:pt x="8344" y="1706"/>
                  </a:cubicBezTo>
                  <a:cubicBezTo>
                    <a:pt x="8339" y="1706"/>
                    <a:pt x="8385" y="1727"/>
                    <a:pt x="8359" y="1727"/>
                  </a:cubicBezTo>
                  <a:cubicBezTo>
                    <a:pt x="8311" y="1703"/>
                    <a:pt x="8335" y="1703"/>
                    <a:pt x="8299" y="1691"/>
                  </a:cubicBezTo>
                  <a:cubicBezTo>
                    <a:pt x="8311" y="1691"/>
                    <a:pt x="8287" y="1667"/>
                    <a:pt x="8287" y="1667"/>
                  </a:cubicBezTo>
                  <a:cubicBezTo>
                    <a:pt x="8323" y="1667"/>
                    <a:pt x="8311" y="1643"/>
                    <a:pt x="8347" y="1643"/>
                  </a:cubicBezTo>
                  <a:cubicBezTo>
                    <a:pt x="8335" y="1631"/>
                    <a:pt x="8287" y="1608"/>
                    <a:pt x="8287" y="1596"/>
                  </a:cubicBezTo>
                  <a:lnTo>
                    <a:pt x="8287" y="1596"/>
                  </a:lnTo>
                  <a:cubicBezTo>
                    <a:pt x="8321" y="1604"/>
                    <a:pt x="8331" y="1612"/>
                    <a:pt x="8338" y="1612"/>
                  </a:cubicBezTo>
                  <a:cubicBezTo>
                    <a:pt x="8341" y="1612"/>
                    <a:pt x="8343" y="1611"/>
                    <a:pt x="8347" y="1608"/>
                  </a:cubicBezTo>
                  <a:lnTo>
                    <a:pt x="8323" y="1596"/>
                  </a:lnTo>
                  <a:cubicBezTo>
                    <a:pt x="8323" y="1592"/>
                    <a:pt x="8324" y="1590"/>
                    <a:pt x="8326" y="1590"/>
                  </a:cubicBezTo>
                  <a:cubicBezTo>
                    <a:pt x="8331" y="1590"/>
                    <a:pt x="8339" y="1596"/>
                    <a:pt x="8347" y="1596"/>
                  </a:cubicBezTo>
                  <a:cubicBezTo>
                    <a:pt x="8359" y="1584"/>
                    <a:pt x="8311" y="1572"/>
                    <a:pt x="8335" y="1572"/>
                  </a:cubicBezTo>
                  <a:lnTo>
                    <a:pt x="8359" y="1584"/>
                  </a:lnTo>
                  <a:cubicBezTo>
                    <a:pt x="8359" y="1572"/>
                    <a:pt x="8359" y="1572"/>
                    <a:pt x="8371" y="1560"/>
                  </a:cubicBezTo>
                  <a:cubicBezTo>
                    <a:pt x="8382" y="1572"/>
                    <a:pt x="8382" y="1572"/>
                    <a:pt x="8382" y="1572"/>
                  </a:cubicBezTo>
                  <a:cubicBezTo>
                    <a:pt x="8389" y="1574"/>
                    <a:pt x="8394" y="1574"/>
                    <a:pt x="8396" y="1574"/>
                  </a:cubicBezTo>
                  <a:cubicBezTo>
                    <a:pt x="8411" y="1574"/>
                    <a:pt x="8360" y="1548"/>
                    <a:pt x="8371" y="1548"/>
                  </a:cubicBezTo>
                  <a:cubicBezTo>
                    <a:pt x="8359" y="1548"/>
                    <a:pt x="8347" y="1548"/>
                    <a:pt x="8311" y="1536"/>
                  </a:cubicBezTo>
                  <a:cubicBezTo>
                    <a:pt x="8321" y="1536"/>
                    <a:pt x="8296" y="1510"/>
                    <a:pt x="8312" y="1510"/>
                  </a:cubicBezTo>
                  <a:cubicBezTo>
                    <a:pt x="8314" y="1510"/>
                    <a:pt x="8317" y="1510"/>
                    <a:pt x="8322" y="1512"/>
                  </a:cubicBezTo>
                  <a:lnTo>
                    <a:pt x="8322" y="1512"/>
                  </a:lnTo>
                  <a:cubicBezTo>
                    <a:pt x="8321" y="1509"/>
                    <a:pt x="8324" y="1506"/>
                    <a:pt x="8333" y="1501"/>
                  </a:cubicBezTo>
                  <a:lnTo>
                    <a:pt x="8333" y="1501"/>
                  </a:lnTo>
                  <a:cubicBezTo>
                    <a:pt x="8336" y="1504"/>
                    <a:pt x="8340" y="1508"/>
                    <a:pt x="8347" y="1512"/>
                  </a:cubicBezTo>
                  <a:cubicBezTo>
                    <a:pt x="8335" y="1500"/>
                    <a:pt x="8335" y="1500"/>
                    <a:pt x="8335" y="1500"/>
                  </a:cubicBezTo>
                  <a:lnTo>
                    <a:pt x="8335" y="1500"/>
                  </a:lnTo>
                  <a:cubicBezTo>
                    <a:pt x="8334" y="1501"/>
                    <a:pt x="8334" y="1501"/>
                    <a:pt x="8333" y="1501"/>
                  </a:cubicBezTo>
                  <a:lnTo>
                    <a:pt x="8333" y="1501"/>
                  </a:lnTo>
                  <a:cubicBezTo>
                    <a:pt x="8324" y="1488"/>
                    <a:pt x="8349" y="1486"/>
                    <a:pt x="8359" y="1477"/>
                  </a:cubicBezTo>
                  <a:cubicBezTo>
                    <a:pt x="8347" y="1465"/>
                    <a:pt x="8335" y="1453"/>
                    <a:pt x="8335" y="1453"/>
                  </a:cubicBezTo>
                  <a:cubicBezTo>
                    <a:pt x="8311" y="1453"/>
                    <a:pt x="8311" y="1441"/>
                    <a:pt x="8275" y="1429"/>
                  </a:cubicBezTo>
                  <a:lnTo>
                    <a:pt x="8275" y="1429"/>
                  </a:lnTo>
                  <a:cubicBezTo>
                    <a:pt x="8282" y="1430"/>
                    <a:pt x="8286" y="1431"/>
                    <a:pt x="8289" y="1431"/>
                  </a:cubicBezTo>
                  <a:cubicBezTo>
                    <a:pt x="8313" y="1431"/>
                    <a:pt x="8232" y="1393"/>
                    <a:pt x="8263" y="1393"/>
                  </a:cubicBezTo>
                  <a:cubicBezTo>
                    <a:pt x="8274" y="1393"/>
                    <a:pt x="8283" y="1396"/>
                    <a:pt x="8286" y="1399"/>
                  </a:cubicBezTo>
                  <a:lnTo>
                    <a:pt x="8286" y="1399"/>
                  </a:lnTo>
                  <a:cubicBezTo>
                    <a:pt x="8287" y="1397"/>
                    <a:pt x="8289" y="1397"/>
                    <a:pt x="8292" y="1397"/>
                  </a:cubicBezTo>
                  <a:cubicBezTo>
                    <a:pt x="8303" y="1397"/>
                    <a:pt x="8327" y="1408"/>
                    <a:pt x="8328" y="1408"/>
                  </a:cubicBezTo>
                  <a:cubicBezTo>
                    <a:pt x="8328" y="1408"/>
                    <a:pt x="8326" y="1407"/>
                    <a:pt x="8323" y="1405"/>
                  </a:cubicBezTo>
                  <a:cubicBezTo>
                    <a:pt x="8311" y="1381"/>
                    <a:pt x="8275" y="1381"/>
                    <a:pt x="8299" y="1369"/>
                  </a:cubicBezTo>
                  <a:lnTo>
                    <a:pt x="8299" y="1369"/>
                  </a:lnTo>
                  <a:cubicBezTo>
                    <a:pt x="8299" y="1369"/>
                    <a:pt x="8299" y="1381"/>
                    <a:pt x="8299" y="1381"/>
                  </a:cubicBezTo>
                  <a:cubicBezTo>
                    <a:pt x="8315" y="1373"/>
                    <a:pt x="8309" y="1359"/>
                    <a:pt x="8323" y="1359"/>
                  </a:cubicBezTo>
                  <a:cubicBezTo>
                    <a:pt x="8330" y="1359"/>
                    <a:pt x="8340" y="1362"/>
                    <a:pt x="8359" y="1369"/>
                  </a:cubicBezTo>
                  <a:cubicBezTo>
                    <a:pt x="8371" y="1381"/>
                    <a:pt x="8394" y="1381"/>
                    <a:pt x="8382" y="1381"/>
                  </a:cubicBezTo>
                  <a:lnTo>
                    <a:pt x="8371" y="1381"/>
                  </a:lnTo>
                  <a:cubicBezTo>
                    <a:pt x="8381" y="1392"/>
                    <a:pt x="8385" y="1395"/>
                    <a:pt x="8387" y="1395"/>
                  </a:cubicBezTo>
                  <a:cubicBezTo>
                    <a:pt x="8391" y="1395"/>
                    <a:pt x="8388" y="1386"/>
                    <a:pt x="8397" y="1386"/>
                  </a:cubicBezTo>
                  <a:cubicBezTo>
                    <a:pt x="8399" y="1386"/>
                    <a:pt x="8401" y="1387"/>
                    <a:pt x="8404" y="1387"/>
                  </a:cubicBezTo>
                  <a:lnTo>
                    <a:pt x="8404" y="1387"/>
                  </a:lnTo>
                  <a:cubicBezTo>
                    <a:pt x="8386" y="1378"/>
                    <a:pt x="8396" y="1369"/>
                    <a:pt x="8406" y="1369"/>
                  </a:cubicBezTo>
                  <a:lnTo>
                    <a:pt x="8371" y="1357"/>
                  </a:lnTo>
                  <a:cubicBezTo>
                    <a:pt x="8344" y="1337"/>
                    <a:pt x="8338" y="1330"/>
                    <a:pt x="8343" y="1330"/>
                  </a:cubicBezTo>
                  <a:cubicBezTo>
                    <a:pt x="8353" y="1330"/>
                    <a:pt x="8413" y="1361"/>
                    <a:pt x="8428" y="1361"/>
                  </a:cubicBezTo>
                  <a:cubicBezTo>
                    <a:pt x="8430" y="1361"/>
                    <a:pt x="8431" y="1360"/>
                    <a:pt x="8430" y="1357"/>
                  </a:cubicBezTo>
                  <a:cubicBezTo>
                    <a:pt x="8426" y="1349"/>
                    <a:pt x="8423" y="1346"/>
                    <a:pt x="8421" y="1346"/>
                  </a:cubicBezTo>
                  <a:cubicBezTo>
                    <a:pt x="8418" y="1346"/>
                    <a:pt x="8416" y="1349"/>
                    <a:pt x="8413" y="1349"/>
                  </a:cubicBezTo>
                  <a:cubicBezTo>
                    <a:pt x="8411" y="1349"/>
                    <a:pt x="8409" y="1348"/>
                    <a:pt x="8406" y="1346"/>
                  </a:cubicBezTo>
                  <a:cubicBezTo>
                    <a:pt x="8418" y="1334"/>
                    <a:pt x="8442" y="1346"/>
                    <a:pt x="8430" y="1322"/>
                  </a:cubicBezTo>
                  <a:cubicBezTo>
                    <a:pt x="8444" y="1322"/>
                    <a:pt x="8458" y="1326"/>
                    <a:pt x="8475" y="1332"/>
                  </a:cubicBezTo>
                  <a:lnTo>
                    <a:pt x="8475" y="1332"/>
                  </a:lnTo>
                  <a:lnTo>
                    <a:pt x="8442" y="1310"/>
                  </a:lnTo>
                  <a:cubicBezTo>
                    <a:pt x="8454" y="1298"/>
                    <a:pt x="8442" y="1274"/>
                    <a:pt x="8454" y="1274"/>
                  </a:cubicBezTo>
                  <a:cubicBezTo>
                    <a:pt x="8454" y="1274"/>
                    <a:pt x="8442" y="1274"/>
                    <a:pt x="8430" y="1262"/>
                  </a:cubicBezTo>
                  <a:cubicBezTo>
                    <a:pt x="8430" y="1238"/>
                    <a:pt x="8394" y="1227"/>
                    <a:pt x="8406" y="1215"/>
                  </a:cubicBezTo>
                  <a:lnTo>
                    <a:pt x="8406" y="1215"/>
                  </a:lnTo>
                  <a:cubicBezTo>
                    <a:pt x="8442" y="1227"/>
                    <a:pt x="8430" y="1238"/>
                    <a:pt x="8430" y="1238"/>
                  </a:cubicBezTo>
                  <a:cubicBezTo>
                    <a:pt x="8466" y="1238"/>
                    <a:pt x="8442" y="1227"/>
                    <a:pt x="8454" y="1227"/>
                  </a:cubicBezTo>
                  <a:cubicBezTo>
                    <a:pt x="8490" y="1238"/>
                    <a:pt x="8454" y="1227"/>
                    <a:pt x="8478" y="1250"/>
                  </a:cubicBezTo>
                  <a:lnTo>
                    <a:pt x="8478" y="1227"/>
                  </a:lnTo>
                  <a:lnTo>
                    <a:pt x="8490" y="1227"/>
                  </a:lnTo>
                  <a:cubicBezTo>
                    <a:pt x="8430" y="1203"/>
                    <a:pt x="8490" y="1215"/>
                    <a:pt x="8490" y="1203"/>
                  </a:cubicBezTo>
                  <a:cubicBezTo>
                    <a:pt x="8501" y="1179"/>
                    <a:pt x="8430" y="1143"/>
                    <a:pt x="8394" y="1107"/>
                  </a:cubicBezTo>
                  <a:cubicBezTo>
                    <a:pt x="8418" y="1107"/>
                    <a:pt x="8430" y="1119"/>
                    <a:pt x="8442" y="1119"/>
                  </a:cubicBezTo>
                  <a:cubicBezTo>
                    <a:pt x="8418" y="1119"/>
                    <a:pt x="8430" y="1131"/>
                    <a:pt x="8442" y="1131"/>
                  </a:cubicBezTo>
                  <a:cubicBezTo>
                    <a:pt x="8442" y="1129"/>
                    <a:pt x="8444" y="1128"/>
                    <a:pt x="8448" y="1128"/>
                  </a:cubicBezTo>
                  <a:cubicBezTo>
                    <a:pt x="8463" y="1128"/>
                    <a:pt x="8506" y="1145"/>
                    <a:pt x="8525" y="1155"/>
                  </a:cubicBezTo>
                  <a:cubicBezTo>
                    <a:pt x="8513" y="1131"/>
                    <a:pt x="8490" y="1143"/>
                    <a:pt x="8478" y="1131"/>
                  </a:cubicBezTo>
                  <a:lnTo>
                    <a:pt x="8490" y="1119"/>
                  </a:lnTo>
                  <a:cubicBezTo>
                    <a:pt x="8466" y="1107"/>
                    <a:pt x="8454" y="1107"/>
                    <a:pt x="8442" y="1084"/>
                  </a:cubicBezTo>
                  <a:cubicBezTo>
                    <a:pt x="8442" y="1084"/>
                    <a:pt x="8442" y="1072"/>
                    <a:pt x="8454" y="1072"/>
                  </a:cubicBezTo>
                  <a:cubicBezTo>
                    <a:pt x="8466" y="1072"/>
                    <a:pt x="8490" y="1084"/>
                    <a:pt x="8490" y="1096"/>
                  </a:cubicBezTo>
                  <a:cubicBezTo>
                    <a:pt x="8501" y="1096"/>
                    <a:pt x="8501" y="1084"/>
                    <a:pt x="8478" y="1072"/>
                  </a:cubicBezTo>
                  <a:cubicBezTo>
                    <a:pt x="8454" y="1072"/>
                    <a:pt x="8466" y="1036"/>
                    <a:pt x="8418" y="1024"/>
                  </a:cubicBezTo>
                  <a:lnTo>
                    <a:pt x="8454" y="1024"/>
                  </a:lnTo>
                  <a:cubicBezTo>
                    <a:pt x="8462" y="1024"/>
                    <a:pt x="8464" y="1019"/>
                    <a:pt x="8472" y="1019"/>
                  </a:cubicBezTo>
                  <a:cubicBezTo>
                    <a:pt x="8476" y="1019"/>
                    <a:pt x="8482" y="1020"/>
                    <a:pt x="8490" y="1024"/>
                  </a:cubicBezTo>
                  <a:cubicBezTo>
                    <a:pt x="8481" y="1016"/>
                    <a:pt x="8485" y="1007"/>
                    <a:pt x="8496" y="1007"/>
                  </a:cubicBezTo>
                  <a:cubicBezTo>
                    <a:pt x="8500" y="1007"/>
                    <a:pt x="8506" y="1009"/>
                    <a:pt x="8513" y="1012"/>
                  </a:cubicBezTo>
                  <a:cubicBezTo>
                    <a:pt x="8501" y="1000"/>
                    <a:pt x="8490" y="1000"/>
                    <a:pt x="8478" y="988"/>
                  </a:cubicBezTo>
                  <a:lnTo>
                    <a:pt x="8490" y="976"/>
                  </a:lnTo>
                  <a:cubicBezTo>
                    <a:pt x="8501" y="982"/>
                    <a:pt x="8522" y="991"/>
                    <a:pt x="8540" y="1000"/>
                  </a:cubicBezTo>
                  <a:cubicBezTo>
                    <a:pt x="8528" y="991"/>
                    <a:pt x="8519" y="982"/>
                    <a:pt x="8525" y="976"/>
                  </a:cubicBezTo>
                  <a:lnTo>
                    <a:pt x="8525" y="976"/>
                  </a:lnTo>
                  <a:cubicBezTo>
                    <a:pt x="8561" y="1012"/>
                    <a:pt x="8561" y="988"/>
                    <a:pt x="8609" y="1024"/>
                  </a:cubicBezTo>
                  <a:cubicBezTo>
                    <a:pt x="8632" y="1024"/>
                    <a:pt x="8644" y="1012"/>
                    <a:pt x="8632" y="1000"/>
                  </a:cubicBezTo>
                  <a:cubicBezTo>
                    <a:pt x="8621" y="988"/>
                    <a:pt x="8618" y="988"/>
                    <a:pt x="8613" y="988"/>
                  </a:cubicBezTo>
                  <a:cubicBezTo>
                    <a:pt x="8609" y="988"/>
                    <a:pt x="8603" y="988"/>
                    <a:pt x="8585" y="976"/>
                  </a:cubicBezTo>
                  <a:cubicBezTo>
                    <a:pt x="8585" y="953"/>
                    <a:pt x="8490" y="893"/>
                    <a:pt x="8513" y="893"/>
                  </a:cubicBezTo>
                  <a:lnTo>
                    <a:pt x="8501" y="881"/>
                  </a:lnTo>
                  <a:cubicBezTo>
                    <a:pt x="8490" y="869"/>
                    <a:pt x="8501" y="869"/>
                    <a:pt x="8478" y="846"/>
                  </a:cubicBezTo>
                  <a:lnTo>
                    <a:pt x="8478" y="846"/>
                  </a:lnTo>
                  <a:cubicBezTo>
                    <a:pt x="8503" y="862"/>
                    <a:pt x="8546" y="879"/>
                    <a:pt x="8573" y="879"/>
                  </a:cubicBezTo>
                  <a:cubicBezTo>
                    <a:pt x="8585" y="879"/>
                    <a:pt x="8593" y="876"/>
                    <a:pt x="8597" y="869"/>
                  </a:cubicBezTo>
                  <a:cubicBezTo>
                    <a:pt x="8573" y="857"/>
                    <a:pt x="8549" y="857"/>
                    <a:pt x="8513" y="834"/>
                  </a:cubicBezTo>
                  <a:lnTo>
                    <a:pt x="8513" y="822"/>
                  </a:lnTo>
                  <a:cubicBezTo>
                    <a:pt x="8525" y="822"/>
                    <a:pt x="8525" y="834"/>
                    <a:pt x="8525" y="834"/>
                  </a:cubicBezTo>
                  <a:cubicBezTo>
                    <a:pt x="8525" y="827"/>
                    <a:pt x="8532" y="825"/>
                    <a:pt x="8539" y="825"/>
                  </a:cubicBezTo>
                  <a:cubicBezTo>
                    <a:pt x="8547" y="825"/>
                    <a:pt x="8557" y="827"/>
                    <a:pt x="8562" y="827"/>
                  </a:cubicBezTo>
                  <a:cubicBezTo>
                    <a:pt x="8568" y="827"/>
                    <a:pt x="8568" y="824"/>
                    <a:pt x="8549" y="810"/>
                  </a:cubicBezTo>
                  <a:lnTo>
                    <a:pt x="8549" y="810"/>
                  </a:lnTo>
                  <a:lnTo>
                    <a:pt x="8585" y="822"/>
                  </a:lnTo>
                  <a:cubicBezTo>
                    <a:pt x="8573" y="810"/>
                    <a:pt x="8573" y="798"/>
                    <a:pt x="8561" y="786"/>
                  </a:cubicBezTo>
                  <a:cubicBezTo>
                    <a:pt x="8555" y="774"/>
                    <a:pt x="8558" y="771"/>
                    <a:pt x="8565" y="771"/>
                  </a:cubicBezTo>
                  <a:cubicBezTo>
                    <a:pt x="8573" y="771"/>
                    <a:pt x="8585" y="774"/>
                    <a:pt x="8597" y="774"/>
                  </a:cubicBezTo>
                  <a:cubicBezTo>
                    <a:pt x="8585" y="774"/>
                    <a:pt x="8537" y="750"/>
                    <a:pt x="8537" y="738"/>
                  </a:cubicBezTo>
                  <a:lnTo>
                    <a:pt x="8537" y="738"/>
                  </a:lnTo>
                  <a:cubicBezTo>
                    <a:pt x="8563" y="751"/>
                    <a:pt x="8574" y="755"/>
                    <a:pt x="8581" y="755"/>
                  </a:cubicBezTo>
                  <a:cubicBezTo>
                    <a:pt x="8590" y="755"/>
                    <a:pt x="8588" y="748"/>
                    <a:pt x="8597" y="748"/>
                  </a:cubicBezTo>
                  <a:cubicBezTo>
                    <a:pt x="8599" y="748"/>
                    <a:pt x="8603" y="748"/>
                    <a:pt x="8609" y="750"/>
                  </a:cubicBezTo>
                  <a:cubicBezTo>
                    <a:pt x="8609" y="750"/>
                    <a:pt x="8623" y="750"/>
                    <a:pt x="8618" y="745"/>
                  </a:cubicBezTo>
                  <a:lnTo>
                    <a:pt x="8618" y="745"/>
                  </a:lnTo>
                  <a:lnTo>
                    <a:pt x="8644" y="762"/>
                  </a:lnTo>
                  <a:cubicBezTo>
                    <a:pt x="8597" y="726"/>
                    <a:pt x="8609" y="715"/>
                    <a:pt x="8597" y="703"/>
                  </a:cubicBezTo>
                  <a:lnTo>
                    <a:pt x="8597" y="703"/>
                  </a:lnTo>
                  <a:cubicBezTo>
                    <a:pt x="8620" y="716"/>
                    <a:pt x="8631" y="720"/>
                    <a:pt x="8637" y="720"/>
                  </a:cubicBezTo>
                  <a:cubicBezTo>
                    <a:pt x="8646" y="720"/>
                    <a:pt x="8640" y="709"/>
                    <a:pt x="8647" y="709"/>
                  </a:cubicBezTo>
                  <a:cubicBezTo>
                    <a:pt x="8650" y="709"/>
                    <a:pt x="8656" y="712"/>
                    <a:pt x="8668" y="719"/>
                  </a:cubicBezTo>
                  <a:lnTo>
                    <a:pt x="8668" y="719"/>
                  </a:lnTo>
                  <a:cubicBezTo>
                    <a:pt x="8628" y="691"/>
                    <a:pt x="8664" y="688"/>
                    <a:pt x="8621" y="655"/>
                  </a:cubicBezTo>
                  <a:cubicBezTo>
                    <a:pt x="8632" y="655"/>
                    <a:pt x="8668" y="679"/>
                    <a:pt x="8692" y="691"/>
                  </a:cubicBezTo>
                  <a:lnTo>
                    <a:pt x="8680" y="679"/>
                  </a:lnTo>
                  <a:lnTo>
                    <a:pt x="8680" y="679"/>
                  </a:lnTo>
                  <a:cubicBezTo>
                    <a:pt x="8685" y="681"/>
                    <a:pt x="8690" y="682"/>
                    <a:pt x="8694" y="682"/>
                  </a:cubicBezTo>
                  <a:cubicBezTo>
                    <a:pt x="8705" y="682"/>
                    <a:pt x="8714" y="675"/>
                    <a:pt x="8726" y="675"/>
                  </a:cubicBezTo>
                  <a:cubicBezTo>
                    <a:pt x="8730" y="675"/>
                    <a:pt x="8735" y="676"/>
                    <a:pt x="8740" y="679"/>
                  </a:cubicBezTo>
                  <a:lnTo>
                    <a:pt x="8692" y="631"/>
                  </a:lnTo>
                  <a:lnTo>
                    <a:pt x="8716" y="643"/>
                  </a:lnTo>
                  <a:cubicBezTo>
                    <a:pt x="8704" y="631"/>
                    <a:pt x="8704" y="631"/>
                    <a:pt x="8692" y="619"/>
                  </a:cubicBezTo>
                  <a:cubicBezTo>
                    <a:pt x="8644" y="584"/>
                    <a:pt x="8680" y="595"/>
                    <a:pt x="8668" y="572"/>
                  </a:cubicBezTo>
                  <a:lnTo>
                    <a:pt x="8668" y="572"/>
                  </a:lnTo>
                  <a:cubicBezTo>
                    <a:pt x="8680" y="584"/>
                    <a:pt x="8692" y="584"/>
                    <a:pt x="8692" y="595"/>
                  </a:cubicBezTo>
                  <a:cubicBezTo>
                    <a:pt x="8704" y="595"/>
                    <a:pt x="8728" y="607"/>
                    <a:pt x="8740" y="619"/>
                  </a:cubicBezTo>
                  <a:cubicBezTo>
                    <a:pt x="8728" y="607"/>
                    <a:pt x="8668" y="548"/>
                    <a:pt x="8632" y="536"/>
                  </a:cubicBezTo>
                  <a:cubicBezTo>
                    <a:pt x="8609" y="524"/>
                    <a:pt x="8609" y="512"/>
                    <a:pt x="8621" y="512"/>
                  </a:cubicBezTo>
                  <a:lnTo>
                    <a:pt x="8656" y="536"/>
                  </a:lnTo>
                  <a:lnTo>
                    <a:pt x="8656" y="536"/>
                  </a:lnTo>
                  <a:lnTo>
                    <a:pt x="8621" y="500"/>
                  </a:lnTo>
                  <a:cubicBezTo>
                    <a:pt x="8621" y="498"/>
                    <a:pt x="8622" y="497"/>
                    <a:pt x="8623" y="497"/>
                  </a:cubicBezTo>
                  <a:cubicBezTo>
                    <a:pt x="8628" y="497"/>
                    <a:pt x="8639" y="504"/>
                    <a:pt x="8647" y="504"/>
                  </a:cubicBezTo>
                  <a:cubicBezTo>
                    <a:pt x="8651" y="504"/>
                    <a:pt x="8654" y="503"/>
                    <a:pt x="8656" y="500"/>
                  </a:cubicBezTo>
                  <a:cubicBezTo>
                    <a:pt x="8656" y="511"/>
                    <a:pt x="8715" y="561"/>
                    <a:pt x="8735" y="561"/>
                  </a:cubicBezTo>
                  <a:cubicBezTo>
                    <a:pt x="8737" y="561"/>
                    <a:pt x="8739" y="561"/>
                    <a:pt x="8740" y="560"/>
                  </a:cubicBezTo>
                  <a:cubicBezTo>
                    <a:pt x="8740" y="572"/>
                    <a:pt x="8763" y="595"/>
                    <a:pt x="8763" y="607"/>
                  </a:cubicBezTo>
                  <a:cubicBezTo>
                    <a:pt x="8767" y="604"/>
                    <a:pt x="8769" y="602"/>
                    <a:pt x="8771" y="602"/>
                  </a:cubicBezTo>
                  <a:cubicBezTo>
                    <a:pt x="8776" y="602"/>
                    <a:pt x="8779" y="611"/>
                    <a:pt x="8787" y="619"/>
                  </a:cubicBezTo>
                  <a:cubicBezTo>
                    <a:pt x="8787" y="595"/>
                    <a:pt x="8763" y="595"/>
                    <a:pt x="8775" y="584"/>
                  </a:cubicBezTo>
                  <a:cubicBezTo>
                    <a:pt x="8775" y="584"/>
                    <a:pt x="8747" y="546"/>
                    <a:pt x="8758" y="546"/>
                  </a:cubicBezTo>
                  <a:cubicBezTo>
                    <a:pt x="8759" y="546"/>
                    <a:pt x="8761" y="547"/>
                    <a:pt x="8763" y="548"/>
                  </a:cubicBezTo>
                  <a:cubicBezTo>
                    <a:pt x="8692" y="512"/>
                    <a:pt x="8728" y="500"/>
                    <a:pt x="8692" y="476"/>
                  </a:cubicBezTo>
                  <a:cubicBezTo>
                    <a:pt x="8686" y="470"/>
                    <a:pt x="8683" y="468"/>
                    <a:pt x="8685" y="468"/>
                  </a:cubicBezTo>
                  <a:lnTo>
                    <a:pt x="8685" y="468"/>
                  </a:lnTo>
                  <a:cubicBezTo>
                    <a:pt x="8686" y="468"/>
                    <a:pt x="8692" y="470"/>
                    <a:pt x="8704" y="476"/>
                  </a:cubicBezTo>
                  <a:cubicBezTo>
                    <a:pt x="8717" y="489"/>
                    <a:pt x="8730" y="495"/>
                    <a:pt x="8743" y="500"/>
                  </a:cubicBezTo>
                  <a:lnTo>
                    <a:pt x="8743" y="500"/>
                  </a:lnTo>
                  <a:cubicBezTo>
                    <a:pt x="8737" y="496"/>
                    <a:pt x="8732" y="492"/>
                    <a:pt x="8728" y="488"/>
                  </a:cubicBezTo>
                  <a:cubicBezTo>
                    <a:pt x="8728" y="486"/>
                    <a:pt x="8729" y="485"/>
                    <a:pt x="8730" y="485"/>
                  </a:cubicBezTo>
                  <a:cubicBezTo>
                    <a:pt x="8737" y="485"/>
                    <a:pt x="8756" y="500"/>
                    <a:pt x="8775" y="500"/>
                  </a:cubicBezTo>
                  <a:lnTo>
                    <a:pt x="8775" y="512"/>
                  </a:lnTo>
                  <a:lnTo>
                    <a:pt x="8799" y="512"/>
                  </a:lnTo>
                  <a:cubicBezTo>
                    <a:pt x="8788" y="501"/>
                    <a:pt x="8766" y="500"/>
                    <a:pt x="8764" y="480"/>
                  </a:cubicBezTo>
                  <a:lnTo>
                    <a:pt x="8764" y="480"/>
                  </a:lnTo>
                  <a:cubicBezTo>
                    <a:pt x="8764" y="479"/>
                    <a:pt x="8765" y="473"/>
                    <a:pt x="8769" y="473"/>
                  </a:cubicBezTo>
                  <a:cubicBezTo>
                    <a:pt x="8771" y="473"/>
                    <a:pt x="8773" y="474"/>
                    <a:pt x="8775" y="476"/>
                  </a:cubicBezTo>
                  <a:cubicBezTo>
                    <a:pt x="8799" y="500"/>
                    <a:pt x="8835" y="524"/>
                    <a:pt x="8835" y="536"/>
                  </a:cubicBezTo>
                  <a:cubicBezTo>
                    <a:pt x="8835" y="536"/>
                    <a:pt x="8847" y="512"/>
                    <a:pt x="8811" y="488"/>
                  </a:cubicBezTo>
                  <a:cubicBezTo>
                    <a:pt x="8799" y="476"/>
                    <a:pt x="8763" y="465"/>
                    <a:pt x="8763" y="453"/>
                  </a:cubicBezTo>
                  <a:lnTo>
                    <a:pt x="8775" y="453"/>
                  </a:lnTo>
                  <a:lnTo>
                    <a:pt x="8752" y="429"/>
                  </a:lnTo>
                  <a:lnTo>
                    <a:pt x="8752" y="429"/>
                  </a:lnTo>
                  <a:lnTo>
                    <a:pt x="8775" y="441"/>
                  </a:lnTo>
                  <a:cubicBezTo>
                    <a:pt x="8763" y="429"/>
                    <a:pt x="8752" y="417"/>
                    <a:pt x="8763" y="417"/>
                  </a:cubicBezTo>
                  <a:cubicBezTo>
                    <a:pt x="8775" y="429"/>
                    <a:pt x="8775" y="429"/>
                    <a:pt x="8787" y="441"/>
                  </a:cubicBezTo>
                  <a:cubicBezTo>
                    <a:pt x="8799" y="429"/>
                    <a:pt x="8775" y="417"/>
                    <a:pt x="8763" y="405"/>
                  </a:cubicBezTo>
                  <a:cubicBezTo>
                    <a:pt x="8763" y="402"/>
                    <a:pt x="8764" y="400"/>
                    <a:pt x="8766" y="400"/>
                  </a:cubicBezTo>
                  <a:cubicBezTo>
                    <a:pt x="8771" y="400"/>
                    <a:pt x="8782" y="408"/>
                    <a:pt x="8799" y="417"/>
                  </a:cubicBezTo>
                  <a:cubicBezTo>
                    <a:pt x="8811" y="417"/>
                    <a:pt x="8811" y="405"/>
                    <a:pt x="8835" y="405"/>
                  </a:cubicBezTo>
                  <a:cubicBezTo>
                    <a:pt x="8835" y="393"/>
                    <a:pt x="8823" y="405"/>
                    <a:pt x="8811" y="381"/>
                  </a:cubicBezTo>
                  <a:lnTo>
                    <a:pt x="8811" y="381"/>
                  </a:lnTo>
                  <a:cubicBezTo>
                    <a:pt x="8830" y="394"/>
                    <a:pt x="8843" y="399"/>
                    <a:pt x="8851" y="399"/>
                  </a:cubicBezTo>
                  <a:cubicBezTo>
                    <a:pt x="8872" y="399"/>
                    <a:pt x="8862" y="363"/>
                    <a:pt x="8871" y="345"/>
                  </a:cubicBezTo>
                  <a:cubicBezTo>
                    <a:pt x="8811" y="310"/>
                    <a:pt x="8859" y="345"/>
                    <a:pt x="8823" y="298"/>
                  </a:cubicBezTo>
                  <a:lnTo>
                    <a:pt x="8823" y="298"/>
                  </a:lnTo>
                  <a:cubicBezTo>
                    <a:pt x="8835" y="310"/>
                    <a:pt x="8871" y="322"/>
                    <a:pt x="8871" y="345"/>
                  </a:cubicBezTo>
                  <a:lnTo>
                    <a:pt x="8882" y="334"/>
                  </a:lnTo>
                  <a:cubicBezTo>
                    <a:pt x="8906" y="345"/>
                    <a:pt x="8882" y="357"/>
                    <a:pt x="8930" y="393"/>
                  </a:cubicBezTo>
                  <a:cubicBezTo>
                    <a:pt x="8941" y="382"/>
                    <a:pt x="8893" y="332"/>
                    <a:pt x="8911" y="332"/>
                  </a:cubicBezTo>
                  <a:cubicBezTo>
                    <a:pt x="8913" y="332"/>
                    <a:pt x="8915" y="332"/>
                    <a:pt x="8918" y="334"/>
                  </a:cubicBezTo>
                  <a:cubicBezTo>
                    <a:pt x="8927" y="342"/>
                    <a:pt x="8931" y="345"/>
                    <a:pt x="8932" y="345"/>
                  </a:cubicBezTo>
                  <a:cubicBezTo>
                    <a:pt x="8935" y="345"/>
                    <a:pt x="8928" y="334"/>
                    <a:pt x="8933" y="334"/>
                  </a:cubicBezTo>
                  <a:cubicBezTo>
                    <a:pt x="8935" y="334"/>
                    <a:pt x="8938" y="335"/>
                    <a:pt x="8943" y="338"/>
                  </a:cubicBezTo>
                  <a:lnTo>
                    <a:pt x="8943" y="338"/>
                  </a:lnTo>
                  <a:cubicBezTo>
                    <a:pt x="8930" y="325"/>
                    <a:pt x="8915" y="312"/>
                    <a:pt x="8906" y="298"/>
                  </a:cubicBezTo>
                  <a:cubicBezTo>
                    <a:pt x="8909" y="292"/>
                    <a:pt x="8912" y="290"/>
                    <a:pt x="8916" y="290"/>
                  </a:cubicBezTo>
                  <a:cubicBezTo>
                    <a:pt x="8929" y="290"/>
                    <a:pt x="8948" y="315"/>
                    <a:pt x="8966" y="334"/>
                  </a:cubicBezTo>
                  <a:cubicBezTo>
                    <a:pt x="8978" y="334"/>
                    <a:pt x="8978" y="322"/>
                    <a:pt x="8966" y="310"/>
                  </a:cubicBezTo>
                  <a:lnTo>
                    <a:pt x="8966" y="310"/>
                  </a:lnTo>
                  <a:cubicBezTo>
                    <a:pt x="8969" y="315"/>
                    <a:pt x="8968" y="318"/>
                    <a:pt x="8966" y="318"/>
                  </a:cubicBezTo>
                  <a:cubicBezTo>
                    <a:pt x="8958" y="318"/>
                    <a:pt x="8927" y="292"/>
                    <a:pt x="8918" y="274"/>
                  </a:cubicBezTo>
                  <a:lnTo>
                    <a:pt x="8918" y="274"/>
                  </a:lnTo>
                  <a:cubicBezTo>
                    <a:pt x="8927" y="283"/>
                    <a:pt x="8933" y="287"/>
                    <a:pt x="8935" y="287"/>
                  </a:cubicBezTo>
                  <a:cubicBezTo>
                    <a:pt x="8942" y="287"/>
                    <a:pt x="8927" y="256"/>
                    <a:pt x="8918" y="238"/>
                  </a:cubicBezTo>
                  <a:cubicBezTo>
                    <a:pt x="8906" y="234"/>
                    <a:pt x="8898" y="233"/>
                    <a:pt x="8893" y="233"/>
                  </a:cubicBezTo>
                  <a:cubicBezTo>
                    <a:pt x="8882" y="233"/>
                    <a:pt x="8882" y="238"/>
                    <a:pt x="8882" y="238"/>
                  </a:cubicBezTo>
                  <a:cubicBezTo>
                    <a:pt x="8882" y="217"/>
                    <a:pt x="8853" y="165"/>
                    <a:pt x="8866" y="165"/>
                  </a:cubicBezTo>
                  <a:cubicBezTo>
                    <a:pt x="8867" y="165"/>
                    <a:pt x="8868" y="166"/>
                    <a:pt x="8871" y="167"/>
                  </a:cubicBezTo>
                  <a:cubicBezTo>
                    <a:pt x="8882" y="183"/>
                    <a:pt x="8888" y="187"/>
                    <a:pt x="8890" y="187"/>
                  </a:cubicBezTo>
                  <a:cubicBezTo>
                    <a:pt x="8893" y="187"/>
                    <a:pt x="8893" y="183"/>
                    <a:pt x="8894" y="183"/>
                  </a:cubicBezTo>
                  <a:cubicBezTo>
                    <a:pt x="8896" y="183"/>
                    <a:pt x="8898" y="187"/>
                    <a:pt x="8906" y="203"/>
                  </a:cubicBezTo>
                  <a:cubicBezTo>
                    <a:pt x="8918" y="214"/>
                    <a:pt x="8906" y="214"/>
                    <a:pt x="8906" y="214"/>
                  </a:cubicBezTo>
                  <a:lnTo>
                    <a:pt x="8918" y="226"/>
                  </a:lnTo>
                  <a:cubicBezTo>
                    <a:pt x="8954" y="214"/>
                    <a:pt x="8882" y="167"/>
                    <a:pt x="8882" y="131"/>
                  </a:cubicBezTo>
                  <a:cubicBezTo>
                    <a:pt x="8884" y="130"/>
                    <a:pt x="8886" y="129"/>
                    <a:pt x="8888" y="129"/>
                  </a:cubicBezTo>
                  <a:cubicBezTo>
                    <a:pt x="8889" y="129"/>
                    <a:pt x="8891" y="129"/>
                    <a:pt x="8893" y="130"/>
                  </a:cubicBezTo>
                  <a:lnTo>
                    <a:pt x="8893" y="130"/>
                  </a:lnTo>
                  <a:cubicBezTo>
                    <a:pt x="8889" y="126"/>
                    <a:pt x="8886" y="122"/>
                    <a:pt x="8882" y="119"/>
                  </a:cubicBezTo>
                  <a:lnTo>
                    <a:pt x="8882" y="119"/>
                  </a:lnTo>
                  <a:cubicBezTo>
                    <a:pt x="8895" y="128"/>
                    <a:pt x="8902" y="132"/>
                    <a:pt x="8907" y="132"/>
                  </a:cubicBezTo>
                  <a:cubicBezTo>
                    <a:pt x="8919" y="132"/>
                    <a:pt x="8906" y="101"/>
                    <a:pt x="8906" y="84"/>
                  </a:cubicBezTo>
                  <a:cubicBezTo>
                    <a:pt x="8877" y="66"/>
                    <a:pt x="8871" y="66"/>
                    <a:pt x="8865" y="66"/>
                  </a:cubicBezTo>
                  <a:cubicBezTo>
                    <a:pt x="8859" y="66"/>
                    <a:pt x="8853" y="66"/>
                    <a:pt x="8823" y="48"/>
                  </a:cubicBezTo>
                  <a:lnTo>
                    <a:pt x="8823" y="48"/>
                  </a:lnTo>
                  <a:cubicBezTo>
                    <a:pt x="8833" y="68"/>
                    <a:pt x="8861" y="98"/>
                    <a:pt x="8846" y="98"/>
                  </a:cubicBezTo>
                  <a:cubicBezTo>
                    <a:pt x="8843" y="98"/>
                    <a:pt x="8840" y="97"/>
                    <a:pt x="8835" y="95"/>
                  </a:cubicBezTo>
                  <a:cubicBezTo>
                    <a:pt x="8835" y="72"/>
                    <a:pt x="8823" y="72"/>
                    <a:pt x="8811" y="72"/>
                  </a:cubicBezTo>
                  <a:cubicBezTo>
                    <a:pt x="8835" y="95"/>
                    <a:pt x="8811" y="84"/>
                    <a:pt x="8823" y="95"/>
                  </a:cubicBezTo>
                  <a:cubicBezTo>
                    <a:pt x="8799" y="84"/>
                    <a:pt x="8787" y="36"/>
                    <a:pt x="8763" y="36"/>
                  </a:cubicBezTo>
                  <a:lnTo>
                    <a:pt x="8799" y="95"/>
                  </a:lnTo>
                  <a:cubicBezTo>
                    <a:pt x="8789" y="95"/>
                    <a:pt x="8779" y="69"/>
                    <a:pt x="8776" y="69"/>
                  </a:cubicBezTo>
                  <a:cubicBezTo>
                    <a:pt x="8776" y="69"/>
                    <a:pt x="8775" y="70"/>
                    <a:pt x="8775" y="72"/>
                  </a:cubicBezTo>
                  <a:cubicBezTo>
                    <a:pt x="8752" y="36"/>
                    <a:pt x="8740" y="36"/>
                    <a:pt x="8740" y="12"/>
                  </a:cubicBezTo>
                  <a:cubicBezTo>
                    <a:pt x="8731" y="6"/>
                    <a:pt x="8726" y="3"/>
                    <a:pt x="8723" y="3"/>
                  </a:cubicBezTo>
                  <a:cubicBezTo>
                    <a:pt x="8707" y="3"/>
                    <a:pt x="8740" y="64"/>
                    <a:pt x="8740" y="84"/>
                  </a:cubicBezTo>
                  <a:lnTo>
                    <a:pt x="8740" y="84"/>
                  </a:lnTo>
                  <a:cubicBezTo>
                    <a:pt x="8740" y="83"/>
                    <a:pt x="8740" y="72"/>
                    <a:pt x="8728" y="72"/>
                  </a:cubicBezTo>
                  <a:cubicBezTo>
                    <a:pt x="8740" y="84"/>
                    <a:pt x="8740" y="84"/>
                    <a:pt x="8740" y="95"/>
                  </a:cubicBezTo>
                  <a:cubicBezTo>
                    <a:pt x="8716" y="84"/>
                    <a:pt x="8728" y="60"/>
                    <a:pt x="8704" y="48"/>
                  </a:cubicBezTo>
                  <a:lnTo>
                    <a:pt x="8692" y="60"/>
                  </a:lnTo>
                  <a:cubicBezTo>
                    <a:pt x="8692" y="66"/>
                    <a:pt x="8692" y="69"/>
                    <a:pt x="8690" y="69"/>
                  </a:cubicBezTo>
                  <a:cubicBezTo>
                    <a:pt x="8689" y="69"/>
                    <a:pt x="8686" y="66"/>
                    <a:pt x="8680" y="60"/>
                  </a:cubicBezTo>
                  <a:cubicBezTo>
                    <a:pt x="8674" y="48"/>
                    <a:pt x="8668" y="39"/>
                    <a:pt x="8664" y="30"/>
                  </a:cubicBezTo>
                  <a:lnTo>
                    <a:pt x="8664" y="30"/>
                  </a:lnTo>
                  <a:lnTo>
                    <a:pt x="8668" y="48"/>
                  </a:lnTo>
                  <a:cubicBezTo>
                    <a:pt x="8656" y="36"/>
                    <a:pt x="8632" y="24"/>
                    <a:pt x="8632" y="12"/>
                  </a:cubicBezTo>
                  <a:lnTo>
                    <a:pt x="8621" y="36"/>
                  </a:lnTo>
                  <a:lnTo>
                    <a:pt x="8597" y="12"/>
                  </a:lnTo>
                  <a:lnTo>
                    <a:pt x="8597" y="12"/>
                  </a:lnTo>
                  <a:cubicBezTo>
                    <a:pt x="8588" y="12"/>
                    <a:pt x="8603" y="58"/>
                    <a:pt x="8597" y="58"/>
                  </a:cubicBezTo>
                  <a:cubicBezTo>
                    <a:pt x="8594" y="58"/>
                    <a:pt x="8587" y="49"/>
                    <a:pt x="8573" y="24"/>
                  </a:cubicBezTo>
                  <a:cubicBezTo>
                    <a:pt x="8573" y="72"/>
                    <a:pt x="8561" y="60"/>
                    <a:pt x="8549" y="95"/>
                  </a:cubicBezTo>
                  <a:cubicBezTo>
                    <a:pt x="8549" y="48"/>
                    <a:pt x="8501" y="60"/>
                    <a:pt x="8513" y="36"/>
                  </a:cubicBezTo>
                  <a:cubicBezTo>
                    <a:pt x="8510" y="34"/>
                    <a:pt x="8508" y="34"/>
                    <a:pt x="8506" y="34"/>
                  </a:cubicBezTo>
                  <a:cubicBezTo>
                    <a:pt x="8496" y="34"/>
                    <a:pt x="8513" y="61"/>
                    <a:pt x="8513" y="72"/>
                  </a:cubicBezTo>
                  <a:cubicBezTo>
                    <a:pt x="8490" y="60"/>
                    <a:pt x="8466" y="24"/>
                    <a:pt x="8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4"/>
            <p:cNvSpPr/>
            <p:nvPr/>
          </p:nvSpPr>
          <p:spPr>
            <a:xfrm rot="-3958647" flipH="1">
              <a:off x="1657390" y="1531286"/>
              <a:ext cx="588292" cy="312904"/>
            </a:xfrm>
            <a:custGeom>
              <a:avLst/>
              <a:gdLst/>
              <a:ahLst/>
              <a:cxnLst/>
              <a:rect l="l" t="t" r="r" b="b"/>
              <a:pathLst>
                <a:path w="22706" h="12077" extrusionOk="0">
                  <a:moveTo>
                    <a:pt x="22253" y="121"/>
                  </a:moveTo>
                  <a:cubicBezTo>
                    <a:pt x="22253" y="121"/>
                    <a:pt x="22252" y="121"/>
                    <a:pt x="22252" y="121"/>
                  </a:cubicBezTo>
                  <a:lnTo>
                    <a:pt x="22252" y="121"/>
                  </a:lnTo>
                  <a:cubicBezTo>
                    <a:pt x="22252" y="121"/>
                    <a:pt x="22253" y="121"/>
                    <a:pt x="22253" y="121"/>
                  </a:cubicBezTo>
                  <a:close/>
                  <a:moveTo>
                    <a:pt x="22551" y="144"/>
                  </a:moveTo>
                  <a:lnTo>
                    <a:pt x="22551" y="144"/>
                  </a:lnTo>
                  <a:cubicBezTo>
                    <a:pt x="22556" y="153"/>
                    <a:pt x="22559" y="156"/>
                    <a:pt x="22561" y="157"/>
                  </a:cubicBezTo>
                  <a:lnTo>
                    <a:pt x="22561" y="157"/>
                  </a:lnTo>
                  <a:lnTo>
                    <a:pt x="22551" y="144"/>
                  </a:lnTo>
                  <a:close/>
                  <a:moveTo>
                    <a:pt x="22491" y="156"/>
                  </a:moveTo>
                  <a:cubicBezTo>
                    <a:pt x="22472" y="156"/>
                    <a:pt x="22500" y="164"/>
                    <a:pt x="22505" y="174"/>
                  </a:cubicBezTo>
                  <a:lnTo>
                    <a:pt x="22505" y="174"/>
                  </a:lnTo>
                  <a:cubicBezTo>
                    <a:pt x="22501" y="165"/>
                    <a:pt x="22496" y="156"/>
                    <a:pt x="22491" y="156"/>
                  </a:cubicBezTo>
                  <a:close/>
                  <a:moveTo>
                    <a:pt x="22505" y="174"/>
                  </a:moveTo>
                  <a:cubicBezTo>
                    <a:pt x="22505" y="174"/>
                    <a:pt x="22505" y="174"/>
                    <a:pt x="22505" y="175"/>
                  </a:cubicBezTo>
                  <a:lnTo>
                    <a:pt x="22505" y="175"/>
                  </a:lnTo>
                  <a:cubicBezTo>
                    <a:pt x="22505" y="174"/>
                    <a:pt x="22505" y="174"/>
                    <a:pt x="22505" y="174"/>
                  </a:cubicBezTo>
                  <a:close/>
                  <a:moveTo>
                    <a:pt x="18317" y="171"/>
                  </a:moveTo>
                  <a:cubicBezTo>
                    <a:pt x="18312" y="171"/>
                    <a:pt x="18306" y="174"/>
                    <a:pt x="18300" y="180"/>
                  </a:cubicBezTo>
                  <a:lnTo>
                    <a:pt x="18300" y="180"/>
                  </a:lnTo>
                  <a:cubicBezTo>
                    <a:pt x="18304" y="176"/>
                    <a:pt x="18307" y="175"/>
                    <a:pt x="18309" y="175"/>
                  </a:cubicBezTo>
                  <a:cubicBezTo>
                    <a:pt x="18316" y="175"/>
                    <a:pt x="18314" y="194"/>
                    <a:pt x="18306" y="215"/>
                  </a:cubicBezTo>
                  <a:lnTo>
                    <a:pt x="18306" y="215"/>
                  </a:lnTo>
                  <a:cubicBezTo>
                    <a:pt x="18311" y="204"/>
                    <a:pt x="18319" y="191"/>
                    <a:pt x="18324" y="180"/>
                  </a:cubicBezTo>
                  <a:cubicBezTo>
                    <a:pt x="18324" y="174"/>
                    <a:pt x="18321" y="171"/>
                    <a:pt x="18317" y="171"/>
                  </a:cubicBezTo>
                  <a:close/>
                  <a:moveTo>
                    <a:pt x="18306" y="215"/>
                  </a:moveTo>
                  <a:cubicBezTo>
                    <a:pt x="18305" y="218"/>
                    <a:pt x="18304" y="220"/>
                    <a:pt x="18304" y="222"/>
                  </a:cubicBezTo>
                  <a:lnTo>
                    <a:pt x="18304" y="222"/>
                  </a:lnTo>
                  <a:cubicBezTo>
                    <a:pt x="18305" y="220"/>
                    <a:pt x="18305" y="217"/>
                    <a:pt x="18306" y="215"/>
                  </a:cubicBezTo>
                  <a:close/>
                  <a:moveTo>
                    <a:pt x="22563" y="240"/>
                  </a:moveTo>
                  <a:cubicBezTo>
                    <a:pt x="22567" y="241"/>
                    <a:pt x="22570" y="241"/>
                    <a:pt x="22573" y="241"/>
                  </a:cubicBezTo>
                  <a:lnTo>
                    <a:pt x="22573" y="241"/>
                  </a:lnTo>
                  <a:cubicBezTo>
                    <a:pt x="22573" y="241"/>
                    <a:pt x="22574" y="240"/>
                    <a:pt x="22575" y="240"/>
                  </a:cubicBezTo>
                  <a:close/>
                  <a:moveTo>
                    <a:pt x="20797" y="277"/>
                  </a:moveTo>
                  <a:cubicBezTo>
                    <a:pt x="20796" y="277"/>
                    <a:pt x="20795" y="279"/>
                    <a:pt x="20794" y="280"/>
                  </a:cubicBezTo>
                  <a:lnTo>
                    <a:pt x="20794" y="280"/>
                  </a:lnTo>
                  <a:cubicBezTo>
                    <a:pt x="20795" y="280"/>
                    <a:pt x="20796" y="279"/>
                    <a:pt x="20797" y="277"/>
                  </a:cubicBezTo>
                  <a:close/>
                  <a:moveTo>
                    <a:pt x="20789" y="275"/>
                  </a:moveTo>
                  <a:cubicBezTo>
                    <a:pt x="20789" y="287"/>
                    <a:pt x="20789" y="291"/>
                    <a:pt x="20789" y="291"/>
                  </a:cubicBezTo>
                  <a:cubicBezTo>
                    <a:pt x="20790" y="291"/>
                    <a:pt x="20791" y="285"/>
                    <a:pt x="20794" y="280"/>
                  </a:cubicBezTo>
                  <a:lnTo>
                    <a:pt x="20794" y="280"/>
                  </a:lnTo>
                  <a:cubicBezTo>
                    <a:pt x="20794" y="280"/>
                    <a:pt x="20794" y="280"/>
                    <a:pt x="20793" y="280"/>
                  </a:cubicBezTo>
                  <a:cubicBezTo>
                    <a:pt x="20792" y="280"/>
                    <a:pt x="20791" y="279"/>
                    <a:pt x="20789" y="275"/>
                  </a:cubicBezTo>
                  <a:close/>
                  <a:moveTo>
                    <a:pt x="18681" y="228"/>
                  </a:moveTo>
                  <a:lnTo>
                    <a:pt x="18669" y="263"/>
                  </a:lnTo>
                  <a:cubicBezTo>
                    <a:pt x="18669" y="263"/>
                    <a:pt x="18669" y="263"/>
                    <a:pt x="18669" y="275"/>
                  </a:cubicBezTo>
                  <a:cubicBezTo>
                    <a:pt x="18669" y="275"/>
                    <a:pt x="18669" y="287"/>
                    <a:pt x="18669" y="299"/>
                  </a:cubicBezTo>
                  <a:cubicBezTo>
                    <a:pt x="18681" y="263"/>
                    <a:pt x="18681" y="240"/>
                    <a:pt x="18681" y="228"/>
                  </a:cubicBezTo>
                  <a:close/>
                  <a:moveTo>
                    <a:pt x="18598" y="323"/>
                  </a:moveTo>
                  <a:cubicBezTo>
                    <a:pt x="18592" y="323"/>
                    <a:pt x="18592" y="334"/>
                    <a:pt x="18592" y="345"/>
                  </a:cubicBezTo>
                  <a:lnTo>
                    <a:pt x="18592" y="345"/>
                  </a:lnTo>
                  <a:cubicBezTo>
                    <a:pt x="18593" y="338"/>
                    <a:pt x="18594" y="330"/>
                    <a:pt x="18598" y="323"/>
                  </a:cubicBezTo>
                  <a:close/>
                  <a:moveTo>
                    <a:pt x="18592" y="345"/>
                  </a:moveTo>
                  <a:cubicBezTo>
                    <a:pt x="18591" y="351"/>
                    <a:pt x="18591" y="357"/>
                    <a:pt x="18590" y="363"/>
                  </a:cubicBezTo>
                  <a:lnTo>
                    <a:pt x="18590" y="363"/>
                  </a:lnTo>
                  <a:cubicBezTo>
                    <a:pt x="18592" y="358"/>
                    <a:pt x="18592" y="351"/>
                    <a:pt x="18592" y="345"/>
                  </a:cubicBezTo>
                  <a:close/>
                  <a:moveTo>
                    <a:pt x="19551" y="347"/>
                  </a:moveTo>
                  <a:cubicBezTo>
                    <a:pt x="19548" y="352"/>
                    <a:pt x="19545" y="354"/>
                    <a:pt x="19542" y="354"/>
                  </a:cubicBezTo>
                  <a:cubicBezTo>
                    <a:pt x="19538" y="354"/>
                    <a:pt x="19533" y="348"/>
                    <a:pt x="19528" y="348"/>
                  </a:cubicBezTo>
                  <a:cubicBezTo>
                    <a:pt x="19524" y="348"/>
                    <a:pt x="19519" y="353"/>
                    <a:pt x="19515" y="371"/>
                  </a:cubicBezTo>
                  <a:cubicBezTo>
                    <a:pt x="19517" y="377"/>
                    <a:pt x="19519" y="380"/>
                    <a:pt x="19522" y="380"/>
                  </a:cubicBezTo>
                  <a:cubicBezTo>
                    <a:pt x="19528" y="380"/>
                    <a:pt x="19534" y="360"/>
                    <a:pt x="19541" y="360"/>
                  </a:cubicBezTo>
                  <a:cubicBezTo>
                    <a:pt x="19544" y="360"/>
                    <a:pt x="19547" y="366"/>
                    <a:pt x="19551" y="382"/>
                  </a:cubicBezTo>
                  <a:cubicBezTo>
                    <a:pt x="19551" y="372"/>
                    <a:pt x="19551" y="361"/>
                    <a:pt x="19551" y="347"/>
                  </a:cubicBezTo>
                  <a:close/>
                  <a:moveTo>
                    <a:pt x="18896" y="371"/>
                  </a:moveTo>
                  <a:lnTo>
                    <a:pt x="18887" y="405"/>
                  </a:lnTo>
                  <a:lnTo>
                    <a:pt x="18887" y="405"/>
                  </a:lnTo>
                  <a:cubicBezTo>
                    <a:pt x="18890" y="396"/>
                    <a:pt x="18893" y="385"/>
                    <a:pt x="18896" y="371"/>
                  </a:cubicBezTo>
                  <a:close/>
                  <a:moveTo>
                    <a:pt x="19823" y="390"/>
                  </a:moveTo>
                  <a:cubicBezTo>
                    <a:pt x="19821" y="390"/>
                    <a:pt x="19817" y="404"/>
                    <a:pt x="19815" y="416"/>
                  </a:cubicBezTo>
                  <a:lnTo>
                    <a:pt x="19815" y="416"/>
                  </a:lnTo>
                  <a:cubicBezTo>
                    <a:pt x="19824" y="406"/>
                    <a:pt x="19824" y="406"/>
                    <a:pt x="19824" y="406"/>
                  </a:cubicBezTo>
                  <a:cubicBezTo>
                    <a:pt x="19824" y="394"/>
                    <a:pt x="19824" y="390"/>
                    <a:pt x="19823" y="390"/>
                  </a:cubicBezTo>
                  <a:close/>
                  <a:moveTo>
                    <a:pt x="18931" y="418"/>
                  </a:moveTo>
                  <a:cubicBezTo>
                    <a:pt x="18931" y="418"/>
                    <a:pt x="18931" y="418"/>
                    <a:pt x="18931" y="418"/>
                  </a:cubicBezTo>
                  <a:cubicBezTo>
                    <a:pt x="18931" y="418"/>
                    <a:pt x="18931" y="418"/>
                    <a:pt x="18931" y="418"/>
                  </a:cubicBezTo>
                  <a:close/>
                  <a:moveTo>
                    <a:pt x="19503" y="418"/>
                  </a:moveTo>
                  <a:cubicBezTo>
                    <a:pt x="19503" y="418"/>
                    <a:pt x="19503" y="418"/>
                    <a:pt x="19503" y="418"/>
                  </a:cubicBezTo>
                  <a:cubicBezTo>
                    <a:pt x="19503" y="418"/>
                    <a:pt x="19503" y="418"/>
                    <a:pt x="19503" y="418"/>
                  </a:cubicBezTo>
                  <a:close/>
                  <a:moveTo>
                    <a:pt x="19705" y="418"/>
                  </a:moveTo>
                  <a:lnTo>
                    <a:pt x="19705" y="418"/>
                  </a:lnTo>
                  <a:cubicBezTo>
                    <a:pt x="19705" y="418"/>
                    <a:pt x="19705" y="418"/>
                    <a:pt x="19705" y="418"/>
                  </a:cubicBezTo>
                  <a:close/>
                  <a:moveTo>
                    <a:pt x="19815" y="416"/>
                  </a:moveTo>
                  <a:cubicBezTo>
                    <a:pt x="19814" y="416"/>
                    <a:pt x="19813" y="417"/>
                    <a:pt x="19812" y="418"/>
                  </a:cubicBezTo>
                  <a:cubicBezTo>
                    <a:pt x="19813" y="419"/>
                    <a:pt x="19814" y="419"/>
                    <a:pt x="19814" y="419"/>
                  </a:cubicBezTo>
                  <a:lnTo>
                    <a:pt x="19814" y="419"/>
                  </a:lnTo>
                  <a:cubicBezTo>
                    <a:pt x="19815" y="418"/>
                    <a:pt x="19815" y="417"/>
                    <a:pt x="19815" y="416"/>
                  </a:cubicBezTo>
                  <a:close/>
                  <a:moveTo>
                    <a:pt x="19717" y="430"/>
                  </a:moveTo>
                  <a:lnTo>
                    <a:pt x="19717" y="430"/>
                  </a:lnTo>
                  <a:cubicBezTo>
                    <a:pt x="19716" y="432"/>
                    <a:pt x="19715" y="435"/>
                    <a:pt x="19714" y="438"/>
                  </a:cubicBezTo>
                  <a:lnTo>
                    <a:pt x="19714" y="438"/>
                  </a:lnTo>
                  <a:cubicBezTo>
                    <a:pt x="19716" y="437"/>
                    <a:pt x="19717" y="434"/>
                    <a:pt x="19717" y="430"/>
                  </a:cubicBezTo>
                  <a:close/>
                  <a:moveTo>
                    <a:pt x="19634" y="430"/>
                  </a:moveTo>
                  <a:cubicBezTo>
                    <a:pt x="19633" y="435"/>
                    <a:pt x="19632" y="439"/>
                    <a:pt x="19631" y="442"/>
                  </a:cubicBezTo>
                  <a:lnTo>
                    <a:pt x="19631" y="442"/>
                  </a:lnTo>
                  <a:cubicBezTo>
                    <a:pt x="19633" y="439"/>
                    <a:pt x="19634" y="435"/>
                    <a:pt x="19634" y="430"/>
                  </a:cubicBezTo>
                  <a:close/>
                  <a:moveTo>
                    <a:pt x="19801" y="454"/>
                  </a:moveTo>
                  <a:lnTo>
                    <a:pt x="19789" y="478"/>
                  </a:lnTo>
                  <a:cubicBezTo>
                    <a:pt x="19789" y="478"/>
                    <a:pt x="19789" y="479"/>
                    <a:pt x="19789" y="479"/>
                  </a:cubicBezTo>
                  <a:lnTo>
                    <a:pt x="19789" y="479"/>
                  </a:lnTo>
                  <a:cubicBezTo>
                    <a:pt x="19792" y="475"/>
                    <a:pt x="19795" y="466"/>
                    <a:pt x="19801" y="454"/>
                  </a:cubicBezTo>
                  <a:close/>
                  <a:moveTo>
                    <a:pt x="18348" y="537"/>
                  </a:moveTo>
                  <a:cubicBezTo>
                    <a:pt x="18349" y="539"/>
                    <a:pt x="18350" y="540"/>
                    <a:pt x="18351" y="541"/>
                  </a:cubicBezTo>
                  <a:lnTo>
                    <a:pt x="18351" y="541"/>
                  </a:lnTo>
                  <a:cubicBezTo>
                    <a:pt x="18350" y="539"/>
                    <a:pt x="18349" y="538"/>
                    <a:pt x="18348" y="537"/>
                  </a:cubicBezTo>
                  <a:close/>
                  <a:moveTo>
                    <a:pt x="18353" y="546"/>
                  </a:moveTo>
                  <a:lnTo>
                    <a:pt x="18348" y="561"/>
                  </a:lnTo>
                  <a:cubicBezTo>
                    <a:pt x="18348" y="561"/>
                    <a:pt x="18355" y="554"/>
                    <a:pt x="18353" y="546"/>
                  </a:cubicBezTo>
                  <a:close/>
                  <a:moveTo>
                    <a:pt x="18848" y="882"/>
                  </a:moveTo>
                  <a:lnTo>
                    <a:pt x="18848" y="882"/>
                  </a:lnTo>
                  <a:cubicBezTo>
                    <a:pt x="18848" y="882"/>
                    <a:pt x="18848" y="883"/>
                    <a:pt x="18848" y="883"/>
                  </a:cubicBezTo>
                  <a:lnTo>
                    <a:pt x="18848" y="883"/>
                  </a:lnTo>
                  <a:lnTo>
                    <a:pt x="18848" y="883"/>
                  </a:lnTo>
                  <a:cubicBezTo>
                    <a:pt x="18848" y="883"/>
                    <a:pt x="18848" y="882"/>
                    <a:pt x="18848" y="882"/>
                  </a:cubicBezTo>
                  <a:close/>
                  <a:moveTo>
                    <a:pt x="18836" y="879"/>
                  </a:moveTo>
                  <a:cubicBezTo>
                    <a:pt x="18836" y="880"/>
                    <a:pt x="18836" y="882"/>
                    <a:pt x="18836" y="883"/>
                  </a:cubicBezTo>
                  <a:lnTo>
                    <a:pt x="18836" y="883"/>
                  </a:lnTo>
                  <a:lnTo>
                    <a:pt x="18836" y="883"/>
                  </a:lnTo>
                  <a:cubicBezTo>
                    <a:pt x="18836" y="881"/>
                    <a:pt x="18836" y="880"/>
                    <a:pt x="18836" y="879"/>
                  </a:cubicBezTo>
                  <a:close/>
                  <a:moveTo>
                    <a:pt x="18836" y="883"/>
                  </a:moveTo>
                  <a:lnTo>
                    <a:pt x="18824" y="894"/>
                  </a:lnTo>
                  <a:cubicBezTo>
                    <a:pt x="18832" y="894"/>
                    <a:pt x="18835" y="894"/>
                    <a:pt x="18836" y="883"/>
                  </a:cubicBezTo>
                  <a:close/>
                  <a:moveTo>
                    <a:pt x="18848" y="883"/>
                  </a:moveTo>
                  <a:cubicBezTo>
                    <a:pt x="18848" y="891"/>
                    <a:pt x="18848" y="899"/>
                    <a:pt x="18852" y="899"/>
                  </a:cubicBezTo>
                  <a:cubicBezTo>
                    <a:pt x="18854" y="899"/>
                    <a:pt x="18857" y="898"/>
                    <a:pt x="18860" y="894"/>
                  </a:cubicBezTo>
                  <a:lnTo>
                    <a:pt x="18848" y="883"/>
                  </a:lnTo>
                  <a:close/>
                  <a:moveTo>
                    <a:pt x="19013" y="967"/>
                  </a:moveTo>
                  <a:cubicBezTo>
                    <a:pt x="19010" y="969"/>
                    <a:pt x="19007" y="972"/>
                    <a:pt x="19003" y="978"/>
                  </a:cubicBezTo>
                  <a:cubicBezTo>
                    <a:pt x="19008" y="972"/>
                    <a:pt x="19011" y="969"/>
                    <a:pt x="19013" y="967"/>
                  </a:cubicBezTo>
                  <a:close/>
                  <a:moveTo>
                    <a:pt x="19551" y="1121"/>
                  </a:moveTo>
                  <a:cubicBezTo>
                    <a:pt x="19552" y="1123"/>
                    <a:pt x="19552" y="1124"/>
                    <a:pt x="19552" y="1126"/>
                  </a:cubicBezTo>
                  <a:lnTo>
                    <a:pt x="19552" y="1126"/>
                  </a:lnTo>
                  <a:cubicBezTo>
                    <a:pt x="19553" y="1123"/>
                    <a:pt x="19552" y="1122"/>
                    <a:pt x="19551" y="1121"/>
                  </a:cubicBezTo>
                  <a:close/>
                  <a:moveTo>
                    <a:pt x="19552" y="1126"/>
                  </a:moveTo>
                  <a:cubicBezTo>
                    <a:pt x="19552" y="1128"/>
                    <a:pt x="19551" y="1130"/>
                    <a:pt x="19551" y="1133"/>
                  </a:cubicBezTo>
                  <a:cubicBezTo>
                    <a:pt x="19552" y="1134"/>
                    <a:pt x="19553" y="1135"/>
                    <a:pt x="19554" y="1135"/>
                  </a:cubicBezTo>
                  <a:cubicBezTo>
                    <a:pt x="19555" y="1135"/>
                    <a:pt x="19553" y="1131"/>
                    <a:pt x="19552" y="1126"/>
                  </a:cubicBezTo>
                  <a:close/>
                  <a:moveTo>
                    <a:pt x="19873" y="1263"/>
                  </a:moveTo>
                  <a:lnTo>
                    <a:pt x="19873" y="1263"/>
                  </a:lnTo>
                  <a:cubicBezTo>
                    <a:pt x="19873" y="1263"/>
                    <a:pt x="19872" y="1263"/>
                    <a:pt x="19872" y="1264"/>
                  </a:cubicBezTo>
                  <a:cubicBezTo>
                    <a:pt x="19874" y="1269"/>
                    <a:pt x="19875" y="1272"/>
                    <a:pt x="19875" y="1272"/>
                  </a:cubicBezTo>
                  <a:cubicBezTo>
                    <a:pt x="19875" y="1272"/>
                    <a:pt x="19875" y="1268"/>
                    <a:pt x="19873" y="1263"/>
                  </a:cubicBezTo>
                  <a:close/>
                  <a:moveTo>
                    <a:pt x="20301" y="1406"/>
                  </a:moveTo>
                  <a:cubicBezTo>
                    <a:pt x="20301" y="1406"/>
                    <a:pt x="20301" y="1418"/>
                    <a:pt x="20301" y="1430"/>
                  </a:cubicBezTo>
                  <a:cubicBezTo>
                    <a:pt x="20277" y="1430"/>
                    <a:pt x="20277" y="1418"/>
                    <a:pt x="20301" y="1406"/>
                  </a:cubicBezTo>
                  <a:close/>
                  <a:moveTo>
                    <a:pt x="18669" y="1752"/>
                  </a:moveTo>
                  <a:cubicBezTo>
                    <a:pt x="18652" y="1757"/>
                    <a:pt x="18636" y="1763"/>
                    <a:pt x="18622" y="1769"/>
                  </a:cubicBezTo>
                  <a:lnTo>
                    <a:pt x="18622" y="1769"/>
                  </a:lnTo>
                  <a:lnTo>
                    <a:pt x="18669" y="1752"/>
                  </a:lnTo>
                  <a:close/>
                  <a:moveTo>
                    <a:pt x="19777" y="1978"/>
                  </a:moveTo>
                  <a:lnTo>
                    <a:pt x="19805" y="1997"/>
                  </a:lnTo>
                  <a:lnTo>
                    <a:pt x="19805" y="1997"/>
                  </a:lnTo>
                  <a:cubicBezTo>
                    <a:pt x="19794" y="1987"/>
                    <a:pt x="19807" y="1978"/>
                    <a:pt x="19777" y="1978"/>
                  </a:cubicBezTo>
                  <a:close/>
                  <a:moveTo>
                    <a:pt x="20872" y="2131"/>
                  </a:moveTo>
                  <a:cubicBezTo>
                    <a:pt x="20872" y="2132"/>
                    <a:pt x="20872" y="2132"/>
                    <a:pt x="20872" y="2133"/>
                  </a:cubicBezTo>
                  <a:cubicBezTo>
                    <a:pt x="20875" y="2136"/>
                    <a:pt x="20879" y="2138"/>
                    <a:pt x="20882" y="2140"/>
                  </a:cubicBezTo>
                  <a:lnTo>
                    <a:pt x="20882" y="2140"/>
                  </a:lnTo>
                  <a:cubicBezTo>
                    <a:pt x="20879" y="2138"/>
                    <a:pt x="20875" y="2135"/>
                    <a:pt x="20872" y="2131"/>
                  </a:cubicBezTo>
                  <a:close/>
                  <a:moveTo>
                    <a:pt x="20882" y="2140"/>
                  </a:moveTo>
                  <a:cubicBezTo>
                    <a:pt x="20890" y="2146"/>
                    <a:pt x="20898" y="2151"/>
                    <a:pt x="20908" y="2157"/>
                  </a:cubicBezTo>
                  <a:cubicBezTo>
                    <a:pt x="20899" y="2148"/>
                    <a:pt x="20891" y="2146"/>
                    <a:pt x="20882" y="2140"/>
                  </a:cubicBezTo>
                  <a:close/>
                  <a:moveTo>
                    <a:pt x="17761" y="2283"/>
                  </a:moveTo>
                  <a:cubicBezTo>
                    <a:pt x="17765" y="2285"/>
                    <a:pt x="17771" y="2286"/>
                    <a:pt x="17777" y="2287"/>
                  </a:cubicBezTo>
                  <a:cubicBezTo>
                    <a:pt x="17773" y="2285"/>
                    <a:pt x="17767" y="2284"/>
                    <a:pt x="17761" y="2283"/>
                  </a:cubicBezTo>
                  <a:close/>
                  <a:moveTo>
                    <a:pt x="20782" y="2276"/>
                  </a:moveTo>
                  <a:lnTo>
                    <a:pt x="20782" y="2276"/>
                  </a:lnTo>
                  <a:cubicBezTo>
                    <a:pt x="20784" y="2279"/>
                    <a:pt x="20786" y="2283"/>
                    <a:pt x="20789" y="2287"/>
                  </a:cubicBezTo>
                  <a:cubicBezTo>
                    <a:pt x="20789" y="2282"/>
                    <a:pt x="20786" y="2279"/>
                    <a:pt x="20782" y="2276"/>
                  </a:cubicBezTo>
                  <a:close/>
                  <a:moveTo>
                    <a:pt x="16809" y="2418"/>
                  </a:moveTo>
                  <a:cubicBezTo>
                    <a:pt x="16810" y="2418"/>
                    <a:pt x="16811" y="2418"/>
                    <a:pt x="16812" y="2418"/>
                  </a:cubicBezTo>
                  <a:cubicBezTo>
                    <a:pt x="16811" y="2418"/>
                    <a:pt x="16810" y="2418"/>
                    <a:pt x="16809" y="2418"/>
                  </a:cubicBezTo>
                  <a:close/>
                  <a:moveTo>
                    <a:pt x="13288" y="2585"/>
                  </a:moveTo>
                  <a:cubicBezTo>
                    <a:pt x="13282" y="2587"/>
                    <a:pt x="13277" y="2590"/>
                    <a:pt x="13274" y="2592"/>
                  </a:cubicBezTo>
                  <a:lnTo>
                    <a:pt x="13274" y="2592"/>
                  </a:lnTo>
                  <a:cubicBezTo>
                    <a:pt x="13278" y="2589"/>
                    <a:pt x="13283" y="2587"/>
                    <a:pt x="13288" y="2585"/>
                  </a:cubicBezTo>
                  <a:close/>
                  <a:moveTo>
                    <a:pt x="19551" y="2657"/>
                  </a:moveTo>
                  <a:cubicBezTo>
                    <a:pt x="19556" y="2659"/>
                    <a:pt x="19561" y="2661"/>
                    <a:pt x="19564" y="2662"/>
                  </a:cubicBezTo>
                  <a:lnTo>
                    <a:pt x="19564" y="2662"/>
                  </a:lnTo>
                  <a:cubicBezTo>
                    <a:pt x="19561" y="2660"/>
                    <a:pt x="19556" y="2658"/>
                    <a:pt x="19551" y="2657"/>
                  </a:cubicBezTo>
                  <a:close/>
                  <a:moveTo>
                    <a:pt x="19682" y="2668"/>
                  </a:moveTo>
                  <a:cubicBezTo>
                    <a:pt x="19678" y="2668"/>
                    <a:pt x="19677" y="2669"/>
                    <a:pt x="19676" y="2670"/>
                  </a:cubicBezTo>
                  <a:lnTo>
                    <a:pt x="19676" y="2670"/>
                  </a:lnTo>
                  <a:cubicBezTo>
                    <a:pt x="19678" y="2670"/>
                    <a:pt x="19680" y="2669"/>
                    <a:pt x="19682" y="2668"/>
                  </a:cubicBezTo>
                  <a:close/>
                  <a:moveTo>
                    <a:pt x="20289" y="2907"/>
                  </a:moveTo>
                  <a:lnTo>
                    <a:pt x="20289" y="2907"/>
                  </a:lnTo>
                  <a:cubicBezTo>
                    <a:pt x="20289" y="2907"/>
                    <a:pt x="20297" y="2907"/>
                    <a:pt x="20293" y="2913"/>
                  </a:cubicBezTo>
                  <a:lnTo>
                    <a:pt x="20293" y="2913"/>
                  </a:lnTo>
                  <a:cubicBezTo>
                    <a:pt x="20292" y="2911"/>
                    <a:pt x="20291" y="2909"/>
                    <a:pt x="20289" y="2907"/>
                  </a:cubicBezTo>
                  <a:close/>
                  <a:moveTo>
                    <a:pt x="19336" y="3180"/>
                  </a:moveTo>
                  <a:cubicBezTo>
                    <a:pt x="19336" y="3186"/>
                    <a:pt x="19348" y="3191"/>
                    <a:pt x="19363" y="3196"/>
                  </a:cubicBezTo>
                  <a:lnTo>
                    <a:pt x="19363" y="3196"/>
                  </a:lnTo>
                  <a:cubicBezTo>
                    <a:pt x="19352" y="3190"/>
                    <a:pt x="19341" y="3185"/>
                    <a:pt x="19336" y="3180"/>
                  </a:cubicBezTo>
                  <a:close/>
                  <a:moveTo>
                    <a:pt x="19875" y="3467"/>
                  </a:moveTo>
                  <a:cubicBezTo>
                    <a:pt x="19877" y="3470"/>
                    <a:pt x="19879" y="3473"/>
                    <a:pt x="19884" y="3478"/>
                  </a:cubicBezTo>
                  <a:cubicBezTo>
                    <a:pt x="19884" y="3472"/>
                    <a:pt x="19880" y="3469"/>
                    <a:pt x="19875" y="3467"/>
                  </a:cubicBezTo>
                  <a:close/>
                  <a:moveTo>
                    <a:pt x="19777" y="3609"/>
                  </a:moveTo>
                  <a:lnTo>
                    <a:pt x="19777" y="3620"/>
                  </a:lnTo>
                  <a:lnTo>
                    <a:pt x="19777" y="3620"/>
                  </a:lnTo>
                  <a:cubicBezTo>
                    <a:pt x="19772" y="3619"/>
                    <a:pt x="19766" y="3618"/>
                    <a:pt x="19761" y="3618"/>
                  </a:cubicBezTo>
                  <a:lnTo>
                    <a:pt x="19761" y="3618"/>
                  </a:lnTo>
                  <a:cubicBezTo>
                    <a:pt x="19766" y="3620"/>
                    <a:pt x="19771" y="3621"/>
                    <a:pt x="19777" y="3621"/>
                  </a:cubicBezTo>
                  <a:lnTo>
                    <a:pt x="19777" y="3620"/>
                  </a:lnTo>
                  <a:lnTo>
                    <a:pt x="19777" y="3620"/>
                  </a:lnTo>
                  <a:cubicBezTo>
                    <a:pt x="19779" y="3620"/>
                    <a:pt x="19781" y="3620"/>
                    <a:pt x="19782" y="3620"/>
                  </a:cubicBezTo>
                  <a:cubicBezTo>
                    <a:pt x="19789" y="3620"/>
                    <a:pt x="19790" y="3618"/>
                    <a:pt x="19777" y="3609"/>
                  </a:cubicBezTo>
                  <a:close/>
                  <a:moveTo>
                    <a:pt x="19149" y="3863"/>
                  </a:moveTo>
                  <a:cubicBezTo>
                    <a:pt x="19134" y="3863"/>
                    <a:pt x="19124" y="3869"/>
                    <a:pt x="19110" y="3883"/>
                  </a:cubicBezTo>
                  <a:lnTo>
                    <a:pt x="19146" y="3871"/>
                  </a:lnTo>
                  <a:lnTo>
                    <a:pt x="19193" y="3871"/>
                  </a:lnTo>
                  <a:cubicBezTo>
                    <a:pt x="19174" y="3866"/>
                    <a:pt x="19160" y="3863"/>
                    <a:pt x="19149" y="3863"/>
                  </a:cubicBezTo>
                  <a:close/>
                  <a:moveTo>
                    <a:pt x="19634" y="3895"/>
                  </a:moveTo>
                  <a:lnTo>
                    <a:pt x="19634" y="3895"/>
                  </a:lnTo>
                  <a:cubicBezTo>
                    <a:pt x="19634" y="3895"/>
                    <a:pt x="19634" y="3895"/>
                    <a:pt x="19634" y="3895"/>
                  </a:cubicBezTo>
                  <a:cubicBezTo>
                    <a:pt x="19637" y="3895"/>
                    <a:pt x="19637" y="3895"/>
                    <a:pt x="19634" y="3895"/>
                  </a:cubicBezTo>
                  <a:close/>
                  <a:moveTo>
                    <a:pt x="19223" y="3906"/>
                  </a:moveTo>
                  <a:cubicBezTo>
                    <a:pt x="19221" y="3906"/>
                    <a:pt x="19219" y="3906"/>
                    <a:pt x="19217" y="3907"/>
                  </a:cubicBezTo>
                  <a:cubicBezTo>
                    <a:pt x="19220" y="3907"/>
                    <a:pt x="19221" y="3906"/>
                    <a:pt x="19223" y="3906"/>
                  </a:cubicBezTo>
                  <a:close/>
                  <a:moveTo>
                    <a:pt x="19434" y="4217"/>
                  </a:moveTo>
                  <a:lnTo>
                    <a:pt x="19455" y="4228"/>
                  </a:lnTo>
                  <a:cubicBezTo>
                    <a:pt x="19450" y="4223"/>
                    <a:pt x="19442" y="4220"/>
                    <a:pt x="19434" y="4217"/>
                  </a:cubicBezTo>
                  <a:close/>
                  <a:moveTo>
                    <a:pt x="19206" y="4361"/>
                  </a:moveTo>
                  <a:cubicBezTo>
                    <a:pt x="19201" y="4361"/>
                    <a:pt x="19197" y="4361"/>
                    <a:pt x="19193" y="4362"/>
                  </a:cubicBezTo>
                  <a:lnTo>
                    <a:pt x="19193" y="4362"/>
                  </a:lnTo>
                  <a:cubicBezTo>
                    <a:pt x="19198" y="4362"/>
                    <a:pt x="19202" y="4362"/>
                    <a:pt x="19206" y="4361"/>
                  </a:cubicBezTo>
                  <a:close/>
                  <a:moveTo>
                    <a:pt x="19146" y="4359"/>
                  </a:moveTo>
                  <a:cubicBezTo>
                    <a:pt x="19146" y="4371"/>
                    <a:pt x="19146" y="4383"/>
                    <a:pt x="19158" y="4383"/>
                  </a:cubicBezTo>
                  <a:cubicBezTo>
                    <a:pt x="19141" y="4375"/>
                    <a:pt x="19165" y="4366"/>
                    <a:pt x="19193" y="4362"/>
                  </a:cubicBezTo>
                  <a:lnTo>
                    <a:pt x="19193" y="4362"/>
                  </a:lnTo>
                  <a:cubicBezTo>
                    <a:pt x="19192" y="4362"/>
                    <a:pt x="19191" y="4362"/>
                    <a:pt x="19190" y="4362"/>
                  </a:cubicBezTo>
                  <a:cubicBezTo>
                    <a:pt x="19175" y="4362"/>
                    <a:pt x="19158" y="4359"/>
                    <a:pt x="19146" y="4359"/>
                  </a:cubicBezTo>
                  <a:close/>
                  <a:moveTo>
                    <a:pt x="7133" y="5589"/>
                  </a:moveTo>
                  <a:cubicBezTo>
                    <a:pt x="7137" y="5592"/>
                    <a:pt x="7141" y="5595"/>
                    <a:pt x="7144" y="5597"/>
                  </a:cubicBezTo>
                  <a:cubicBezTo>
                    <a:pt x="7141" y="5594"/>
                    <a:pt x="7137" y="5591"/>
                    <a:pt x="7133" y="5589"/>
                  </a:cubicBezTo>
                  <a:close/>
                  <a:moveTo>
                    <a:pt x="6304" y="6454"/>
                  </a:moveTo>
                  <a:cubicBezTo>
                    <a:pt x="6300" y="6462"/>
                    <a:pt x="6299" y="6467"/>
                    <a:pt x="6299" y="6467"/>
                  </a:cubicBezTo>
                  <a:cubicBezTo>
                    <a:pt x="6302" y="6461"/>
                    <a:pt x="6303" y="6457"/>
                    <a:pt x="6304" y="6454"/>
                  </a:cubicBezTo>
                  <a:close/>
                  <a:moveTo>
                    <a:pt x="7352" y="7895"/>
                  </a:moveTo>
                  <a:cubicBezTo>
                    <a:pt x="7353" y="7906"/>
                    <a:pt x="7355" y="7918"/>
                    <a:pt x="7359" y="7931"/>
                  </a:cubicBezTo>
                  <a:cubicBezTo>
                    <a:pt x="7356" y="7919"/>
                    <a:pt x="7354" y="7907"/>
                    <a:pt x="7352" y="7895"/>
                  </a:cubicBezTo>
                  <a:close/>
                  <a:moveTo>
                    <a:pt x="10109" y="8012"/>
                  </a:moveTo>
                  <a:cubicBezTo>
                    <a:pt x="10109" y="8013"/>
                    <a:pt x="10109" y="8013"/>
                    <a:pt x="10109" y="8014"/>
                  </a:cubicBezTo>
                  <a:cubicBezTo>
                    <a:pt x="10109" y="8014"/>
                    <a:pt x="10109" y="8013"/>
                    <a:pt x="10109" y="8012"/>
                  </a:cubicBezTo>
                  <a:close/>
                  <a:moveTo>
                    <a:pt x="12314" y="8644"/>
                  </a:moveTo>
                  <a:cubicBezTo>
                    <a:pt x="12313" y="8645"/>
                    <a:pt x="12312" y="8645"/>
                    <a:pt x="12312" y="8645"/>
                  </a:cubicBezTo>
                  <a:cubicBezTo>
                    <a:pt x="12312" y="8645"/>
                    <a:pt x="12313" y="8645"/>
                    <a:pt x="12314" y="8644"/>
                  </a:cubicBezTo>
                  <a:close/>
                  <a:moveTo>
                    <a:pt x="12145" y="8705"/>
                  </a:moveTo>
                  <a:cubicBezTo>
                    <a:pt x="12145" y="8708"/>
                    <a:pt x="12145" y="8711"/>
                    <a:pt x="12147" y="8712"/>
                  </a:cubicBezTo>
                  <a:lnTo>
                    <a:pt x="12147" y="8712"/>
                  </a:lnTo>
                  <a:lnTo>
                    <a:pt x="12145" y="8705"/>
                  </a:lnTo>
                  <a:close/>
                  <a:moveTo>
                    <a:pt x="11585" y="8812"/>
                  </a:moveTo>
                  <a:lnTo>
                    <a:pt x="11585" y="8812"/>
                  </a:lnTo>
                  <a:cubicBezTo>
                    <a:pt x="11581" y="8817"/>
                    <a:pt x="11578" y="8821"/>
                    <a:pt x="11578" y="8824"/>
                  </a:cubicBezTo>
                  <a:lnTo>
                    <a:pt x="11578" y="8824"/>
                  </a:lnTo>
                  <a:cubicBezTo>
                    <a:pt x="11582" y="8823"/>
                    <a:pt x="11585" y="8819"/>
                    <a:pt x="11585" y="8812"/>
                  </a:cubicBezTo>
                  <a:close/>
                  <a:moveTo>
                    <a:pt x="12001" y="8887"/>
                  </a:moveTo>
                  <a:lnTo>
                    <a:pt x="12001" y="8887"/>
                  </a:lnTo>
                  <a:cubicBezTo>
                    <a:pt x="12000" y="8887"/>
                    <a:pt x="11999" y="8891"/>
                    <a:pt x="12000" y="8896"/>
                  </a:cubicBezTo>
                  <a:lnTo>
                    <a:pt x="12000" y="8896"/>
                  </a:lnTo>
                  <a:cubicBezTo>
                    <a:pt x="12001" y="8896"/>
                    <a:pt x="12001" y="8896"/>
                    <a:pt x="12002" y="8895"/>
                  </a:cubicBezTo>
                  <a:cubicBezTo>
                    <a:pt x="12002" y="8889"/>
                    <a:pt x="12001" y="8887"/>
                    <a:pt x="12001" y="8887"/>
                  </a:cubicBezTo>
                  <a:close/>
                  <a:moveTo>
                    <a:pt x="11049" y="4728"/>
                  </a:moveTo>
                  <a:lnTo>
                    <a:pt x="11109" y="4740"/>
                  </a:lnTo>
                  <a:cubicBezTo>
                    <a:pt x="11121" y="4752"/>
                    <a:pt x="11119" y="4756"/>
                    <a:pt x="11112" y="4756"/>
                  </a:cubicBezTo>
                  <a:cubicBezTo>
                    <a:pt x="11100" y="4756"/>
                    <a:pt x="11071" y="4745"/>
                    <a:pt x="11060" y="4745"/>
                  </a:cubicBezTo>
                  <a:cubicBezTo>
                    <a:pt x="11051" y="4745"/>
                    <a:pt x="11053" y="4752"/>
                    <a:pt x="11085" y="4776"/>
                  </a:cubicBezTo>
                  <a:lnTo>
                    <a:pt x="11157" y="4764"/>
                  </a:lnTo>
                  <a:cubicBezTo>
                    <a:pt x="11166" y="4783"/>
                    <a:pt x="11396" y="4905"/>
                    <a:pt x="11341" y="4905"/>
                  </a:cubicBezTo>
                  <a:cubicBezTo>
                    <a:pt x="11329" y="4905"/>
                    <a:pt x="11301" y="4899"/>
                    <a:pt x="11252" y="4883"/>
                  </a:cubicBezTo>
                  <a:lnTo>
                    <a:pt x="11252" y="4883"/>
                  </a:lnTo>
                  <a:cubicBezTo>
                    <a:pt x="11252" y="4883"/>
                    <a:pt x="11383" y="4955"/>
                    <a:pt x="11514" y="5038"/>
                  </a:cubicBezTo>
                  <a:cubicBezTo>
                    <a:pt x="11645" y="5121"/>
                    <a:pt x="11764" y="5216"/>
                    <a:pt x="11764" y="5216"/>
                  </a:cubicBezTo>
                  <a:cubicBezTo>
                    <a:pt x="11859" y="5300"/>
                    <a:pt x="11847" y="5216"/>
                    <a:pt x="11954" y="5324"/>
                  </a:cubicBezTo>
                  <a:cubicBezTo>
                    <a:pt x="11957" y="5332"/>
                    <a:pt x="11956" y="5335"/>
                    <a:pt x="11952" y="5335"/>
                  </a:cubicBezTo>
                  <a:cubicBezTo>
                    <a:pt x="11943" y="5335"/>
                    <a:pt x="11919" y="5318"/>
                    <a:pt x="11905" y="5318"/>
                  </a:cubicBezTo>
                  <a:cubicBezTo>
                    <a:pt x="11900" y="5318"/>
                    <a:pt x="11897" y="5319"/>
                    <a:pt x="11895" y="5324"/>
                  </a:cubicBezTo>
                  <a:cubicBezTo>
                    <a:pt x="12038" y="5490"/>
                    <a:pt x="12145" y="5562"/>
                    <a:pt x="12252" y="5633"/>
                  </a:cubicBezTo>
                  <a:cubicBezTo>
                    <a:pt x="12347" y="5705"/>
                    <a:pt x="12454" y="5776"/>
                    <a:pt x="12538" y="5967"/>
                  </a:cubicBezTo>
                  <a:lnTo>
                    <a:pt x="12514" y="5943"/>
                  </a:lnTo>
                  <a:lnTo>
                    <a:pt x="12514" y="5943"/>
                  </a:lnTo>
                  <a:cubicBezTo>
                    <a:pt x="12559" y="5988"/>
                    <a:pt x="12616" y="6098"/>
                    <a:pt x="12631" y="6098"/>
                  </a:cubicBezTo>
                  <a:cubicBezTo>
                    <a:pt x="12632" y="6098"/>
                    <a:pt x="12632" y="6098"/>
                    <a:pt x="12633" y="6097"/>
                  </a:cubicBezTo>
                  <a:cubicBezTo>
                    <a:pt x="12669" y="6026"/>
                    <a:pt x="12562" y="6050"/>
                    <a:pt x="12538" y="5931"/>
                  </a:cubicBezTo>
                  <a:cubicBezTo>
                    <a:pt x="12542" y="5929"/>
                    <a:pt x="12547" y="5928"/>
                    <a:pt x="12551" y="5928"/>
                  </a:cubicBezTo>
                  <a:cubicBezTo>
                    <a:pt x="12600" y="5928"/>
                    <a:pt x="12640" y="6029"/>
                    <a:pt x="12672" y="6029"/>
                  </a:cubicBezTo>
                  <a:cubicBezTo>
                    <a:pt x="12675" y="6029"/>
                    <a:pt x="12678" y="6028"/>
                    <a:pt x="12681" y="6026"/>
                  </a:cubicBezTo>
                  <a:cubicBezTo>
                    <a:pt x="12693" y="6121"/>
                    <a:pt x="12752" y="6157"/>
                    <a:pt x="12788" y="6240"/>
                  </a:cubicBezTo>
                  <a:cubicBezTo>
                    <a:pt x="12800" y="6383"/>
                    <a:pt x="12871" y="6574"/>
                    <a:pt x="12847" y="6693"/>
                  </a:cubicBezTo>
                  <a:cubicBezTo>
                    <a:pt x="12871" y="6752"/>
                    <a:pt x="12931" y="6824"/>
                    <a:pt x="12943" y="6979"/>
                  </a:cubicBezTo>
                  <a:cubicBezTo>
                    <a:pt x="12924" y="7025"/>
                    <a:pt x="12913" y="7032"/>
                    <a:pt x="12905" y="7032"/>
                  </a:cubicBezTo>
                  <a:cubicBezTo>
                    <a:pt x="12902" y="7032"/>
                    <a:pt x="12900" y="7030"/>
                    <a:pt x="12897" y="7030"/>
                  </a:cubicBezTo>
                  <a:cubicBezTo>
                    <a:pt x="12891" y="7030"/>
                    <a:pt x="12888" y="7040"/>
                    <a:pt x="12883" y="7110"/>
                  </a:cubicBezTo>
                  <a:lnTo>
                    <a:pt x="12907" y="7133"/>
                  </a:lnTo>
                  <a:cubicBezTo>
                    <a:pt x="12898" y="7218"/>
                    <a:pt x="12890" y="7231"/>
                    <a:pt x="12881" y="7231"/>
                  </a:cubicBezTo>
                  <a:cubicBezTo>
                    <a:pt x="12878" y="7231"/>
                    <a:pt x="12875" y="7229"/>
                    <a:pt x="12871" y="7229"/>
                  </a:cubicBezTo>
                  <a:cubicBezTo>
                    <a:pt x="12847" y="7360"/>
                    <a:pt x="12907" y="7336"/>
                    <a:pt x="12847" y="7502"/>
                  </a:cubicBezTo>
                  <a:lnTo>
                    <a:pt x="12835" y="7407"/>
                  </a:lnTo>
                  <a:cubicBezTo>
                    <a:pt x="12824" y="7526"/>
                    <a:pt x="12824" y="7574"/>
                    <a:pt x="12764" y="7729"/>
                  </a:cubicBezTo>
                  <a:cubicBezTo>
                    <a:pt x="12752" y="7717"/>
                    <a:pt x="12764" y="7657"/>
                    <a:pt x="12788" y="7610"/>
                  </a:cubicBezTo>
                  <a:lnTo>
                    <a:pt x="12788" y="7610"/>
                  </a:lnTo>
                  <a:cubicBezTo>
                    <a:pt x="12716" y="7681"/>
                    <a:pt x="12764" y="7764"/>
                    <a:pt x="12740" y="7812"/>
                  </a:cubicBezTo>
                  <a:cubicBezTo>
                    <a:pt x="12758" y="7803"/>
                    <a:pt x="12783" y="7740"/>
                    <a:pt x="12799" y="7740"/>
                  </a:cubicBezTo>
                  <a:cubicBezTo>
                    <a:pt x="12804" y="7740"/>
                    <a:pt x="12809" y="7747"/>
                    <a:pt x="12812" y="7764"/>
                  </a:cubicBezTo>
                  <a:cubicBezTo>
                    <a:pt x="12788" y="7836"/>
                    <a:pt x="12788" y="7943"/>
                    <a:pt x="12728" y="7991"/>
                  </a:cubicBezTo>
                  <a:lnTo>
                    <a:pt x="12740" y="7895"/>
                  </a:lnTo>
                  <a:lnTo>
                    <a:pt x="12740" y="7895"/>
                  </a:lnTo>
                  <a:cubicBezTo>
                    <a:pt x="12693" y="8060"/>
                    <a:pt x="12750" y="8004"/>
                    <a:pt x="12638" y="8162"/>
                  </a:cubicBezTo>
                  <a:lnTo>
                    <a:pt x="12638" y="8162"/>
                  </a:lnTo>
                  <a:cubicBezTo>
                    <a:pt x="12639" y="8157"/>
                    <a:pt x="12633" y="8157"/>
                    <a:pt x="12633" y="8157"/>
                  </a:cubicBezTo>
                  <a:cubicBezTo>
                    <a:pt x="12610" y="8285"/>
                    <a:pt x="12496" y="8413"/>
                    <a:pt x="12369" y="8541"/>
                  </a:cubicBezTo>
                  <a:lnTo>
                    <a:pt x="12369" y="8541"/>
                  </a:lnTo>
                  <a:cubicBezTo>
                    <a:pt x="12373" y="8532"/>
                    <a:pt x="12378" y="8523"/>
                    <a:pt x="12383" y="8514"/>
                  </a:cubicBezTo>
                  <a:lnTo>
                    <a:pt x="12383" y="8514"/>
                  </a:lnTo>
                  <a:lnTo>
                    <a:pt x="12359" y="8550"/>
                  </a:lnTo>
                  <a:cubicBezTo>
                    <a:pt x="12362" y="8547"/>
                    <a:pt x="12365" y="8544"/>
                    <a:pt x="12369" y="8541"/>
                  </a:cubicBezTo>
                  <a:lnTo>
                    <a:pt x="12369" y="8541"/>
                  </a:lnTo>
                  <a:cubicBezTo>
                    <a:pt x="12344" y="8589"/>
                    <a:pt x="12333" y="8632"/>
                    <a:pt x="12314" y="8644"/>
                  </a:cubicBezTo>
                  <a:lnTo>
                    <a:pt x="12314" y="8644"/>
                  </a:lnTo>
                  <a:cubicBezTo>
                    <a:pt x="12354" y="8621"/>
                    <a:pt x="12371" y="8613"/>
                    <a:pt x="12381" y="8613"/>
                  </a:cubicBezTo>
                  <a:cubicBezTo>
                    <a:pt x="12392" y="8613"/>
                    <a:pt x="12395" y="8622"/>
                    <a:pt x="12407" y="8634"/>
                  </a:cubicBezTo>
                  <a:cubicBezTo>
                    <a:pt x="12276" y="8681"/>
                    <a:pt x="12300" y="8836"/>
                    <a:pt x="12097" y="8919"/>
                  </a:cubicBezTo>
                  <a:cubicBezTo>
                    <a:pt x="12085" y="8895"/>
                    <a:pt x="12121" y="8860"/>
                    <a:pt x="12181" y="8836"/>
                  </a:cubicBezTo>
                  <a:cubicBezTo>
                    <a:pt x="12204" y="8753"/>
                    <a:pt x="12192" y="8717"/>
                    <a:pt x="12264" y="8610"/>
                  </a:cubicBezTo>
                  <a:lnTo>
                    <a:pt x="12264" y="8610"/>
                  </a:lnTo>
                  <a:cubicBezTo>
                    <a:pt x="12225" y="8658"/>
                    <a:pt x="12171" y="8715"/>
                    <a:pt x="12152" y="8715"/>
                  </a:cubicBezTo>
                  <a:cubicBezTo>
                    <a:pt x="12150" y="8715"/>
                    <a:pt x="12148" y="8714"/>
                    <a:pt x="12147" y="8712"/>
                  </a:cubicBezTo>
                  <a:lnTo>
                    <a:pt x="12147" y="8712"/>
                  </a:lnTo>
                  <a:lnTo>
                    <a:pt x="12157" y="8753"/>
                  </a:lnTo>
                  <a:cubicBezTo>
                    <a:pt x="12121" y="8776"/>
                    <a:pt x="12097" y="8800"/>
                    <a:pt x="12062" y="8812"/>
                  </a:cubicBezTo>
                  <a:cubicBezTo>
                    <a:pt x="12062" y="8860"/>
                    <a:pt x="12169" y="8824"/>
                    <a:pt x="12085" y="8884"/>
                  </a:cubicBezTo>
                  <a:cubicBezTo>
                    <a:pt x="12054" y="8904"/>
                    <a:pt x="12034" y="8911"/>
                    <a:pt x="12022" y="8911"/>
                  </a:cubicBezTo>
                  <a:cubicBezTo>
                    <a:pt x="12008" y="8911"/>
                    <a:pt x="12002" y="8903"/>
                    <a:pt x="12000" y="8896"/>
                  </a:cubicBezTo>
                  <a:lnTo>
                    <a:pt x="12000" y="8896"/>
                  </a:lnTo>
                  <a:cubicBezTo>
                    <a:pt x="11930" y="8931"/>
                    <a:pt x="11907" y="8943"/>
                    <a:pt x="11895" y="8955"/>
                  </a:cubicBezTo>
                  <a:cubicBezTo>
                    <a:pt x="11883" y="8967"/>
                    <a:pt x="11871" y="8979"/>
                    <a:pt x="11788" y="8979"/>
                  </a:cubicBezTo>
                  <a:cubicBezTo>
                    <a:pt x="11799" y="8973"/>
                    <a:pt x="11811" y="8967"/>
                    <a:pt x="11821" y="8964"/>
                  </a:cubicBezTo>
                  <a:lnTo>
                    <a:pt x="11821" y="8964"/>
                  </a:lnTo>
                  <a:cubicBezTo>
                    <a:pt x="11830" y="8965"/>
                    <a:pt x="11839" y="8966"/>
                    <a:pt x="11847" y="8967"/>
                  </a:cubicBezTo>
                  <a:cubicBezTo>
                    <a:pt x="11844" y="8963"/>
                    <a:pt x="11839" y="8962"/>
                    <a:pt x="11834" y="8962"/>
                  </a:cubicBezTo>
                  <a:cubicBezTo>
                    <a:pt x="11830" y="8962"/>
                    <a:pt x="11826" y="8963"/>
                    <a:pt x="11821" y="8964"/>
                  </a:cubicBezTo>
                  <a:lnTo>
                    <a:pt x="11821" y="8964"/>
                  </a:lnTo>
                  <a:cubicBezTo>
                    <a:pt x="11715" y="8954"/>
                    <a:pt x="11573" y="8948"/>
                    <a:pt x="11573" y="8872"/>
                  </a:cubicBezTo>
                  <a:cubicBezTo>
                    <a:pt x="11581" y="8872"/>
                    <a:pt x="11589" y="8866"/>
                    <a:pt x="11604" y="8866"/>
                  </a:cubicBezTo>
                  <a:cubicBezTo>
                    <a:pt x="11612" y="8866"/>
                    <a:pt x="11621" y="8868"/>
                    <a:pt x="11633" y="8872"/>
                  </a:cubicBezTo>
                  <a:lnTo>
                    <a:pt x="11621" y="8884"/>
                  </a:lnTo>
                  <a:cubicBezTo>
                    <a:pt x="11681" y="8860"/>
                    <a:pt x="11657" y="8860"/>
                    <a:pt x="11633" y="8860"/>
                  </a:cubicBezTo>
                  <a:cubicBezTo>
                    <a:pt x="11604" y="8850"/>
                    <a:pt x="11575" y="8840"/>
                    <a:pt x="11578" y="8824"/>
                  </a:cubicBezTo>
                  <a:lnTo>
                    <a:pt x="11578" y="8824"/>
                  </a:lnTo>
                  <a:cubicBezTo>
                    <a:pt x="11575" y="8825"/>
                    <a:pt x="11572" y="8826"/>
                    <a:pt x="11569" y="8826"/>
                  </a:cubicBezTo>
                  <a:cubicBezTo>
                    <a:pt x="11555" y="8826"/>
                    <a:pt x="11534" y="8819"/>
                    <a:pt x="11514" y="8812"/>
                  </a:cubicBezTo>
                  <a:cubicBezTo>
                    <a:pt x="11466" y="8788"/>
                    <a:pt x="11430" y="8764"/>
                    <a:pt x="11395" y="8741"/>
                  </a:cubicBezTo>
                  <a:lnTo>
                    <a:pt x="11395" y="8776"/>
                  </a:lnTo>
                  <a:cubicBezTo>
                    <a:pt x="11133" y="8717"/>
                    <a:pt x="11454" y="8741"/>
                    <a:pt x="11264" y="8586"/>
                  </a:cubicBezTo>
                  <a:cubicBezTo>
                    <a:pt x="11230" y="8559"/>
                    <a:pt x="11216" y="8549"/>
                    <a:pt x="11211" y="8549"/>
                  </a:cubicBezTo>
                  <a:cubicBezTo>
                    <a:pt x="11199" y="8549"/>
                    <a:pt x="11240" y="8599"/>
                    <a:pt x="11228" y="8599"/>
                  </a:cubicBezTo>
                  <a:cubicBezTo>
                    <a:pt x="11225" y="8599"/>
                    <a:pt x="11218" y="8595"/>
                    <a:pt x="11204" y="8586"/>
                  </a:cubicBezTo>
                  <a:cubicBezTo>
                    <a:pt x="11169" y="8538"/>
                    <a:pt x="11157" y="8503"/>
                    <a:pt x="11133" y="8467"/>
                  </a:cubicBezTo>
                  <a:cubicBezTo>
                    <a:pt x="11109" y="8419"/>
                    <a:pt x="11085" y="8383"/>
                    <a:pt x="11038" y="8312"/>
                  </a:cubicBezTo>
                  <a:cubicBezTo>
                    <a:pt x="11014" y="8264"/>
                    <a:pt x="10990" y="8169"/>
                    <a:pt x="11026" y="8145"/>
                  </a:cubicBezTo>
                  <a:cubicBezTo>
                    <a:pt x="10954" y="8062"/>
                    <a:pt x="10919" y="7860"/>
                    <a:pt x="10859" y="7824"/>
                  </a:cubicBezTo>
                  <a:lnTo>
                    <a:pt x="10859" y="7824"/>
                  </a:lnTo>
                  <a:cubicBezTo>
                    <a:pt x="10895" y="7991"/>
                    <a:pt x="10954" y="7967"/>
                    <a:pt x="11002" y="8169"/>
                  </a:cubicBezTo>
                  <a:lnTo>
                    <a:pt x="10942" y="8133"/>
                  </a:lnTo>
                  <a:cubicBezTo>
                    <a:pt x="10895" y="8074"/>
                    <a:pt x="10871" y="8002"/>
                    <a:pt x="10835" y="7931"/>
                  </a:cubicBezTo>
                  <a:cubicBezTo>
                    <a:pt x="10811" y="7860"/>
                    <a:pt x="10788" y="7788"/>
                    <a:pt x="10776" y="7741"/>
                  </a:cubicBezTo>
                  <a:cubicBezTo>
                    <a:pt x="10776" y="7758"/>
                    <a:pt x="10769" y="7769"/>
                    <a:pt x="10761" y="7769"/>
                  </a:cubicBezTo>
                  <a:cubicBezTo>
                    <a:pt x="10758" y="7769"/>
                    <a:pt x="10755" y="7768"/>
                    <a:pt x="10752" y="7764"/>
                  </a:cubicBezTo>
                  <a:cubicBezTo>
                    <a:pt x="10716" y="7669"/>
                    <a:pt x="10692" y="7610"/>
                    <a:pt x="10668" y="7538"/>
                  </a:cubicBezTo>
                  <a:cubicBezTo>
                    <a:pt x="10645" y="7479"/>
                    <a:pt x="10621" y="7407"/>
                    <a:pt x="10621" y="7300"/>
                  </a:cubicBezTo>
                  <a:cubicBezTo>
                    <a:pt x="10624" y="7298"/>
                    <a:pt x="10627" y="7297"/>
                    <a:pt x="10630" y="7297"/>
                  </a:cubicBezTo>
                  <a:cubicBezTo>
                    <a:pt x="10657" y="7297"/>
                    <a:pt x="10659" y="7403"/>
                    <a:pt x="10680" y="7479"/>
                  </a:cubicBezTo>
                  <a:cubicBezTo>
                    <a:pt x="10680" y="7348"/>
                    <a:pt x="10668" y="7336"/>
                    <a:pt x="10657" y="7133"/>
                  </a:cubicBezTo>
                  <a:cubicBezTo>
                    <a:pt x="10658" y="7133"/>
                    <a:pt x="10659" y="7133"/>
                    <a:pt x="10660" y="7133"/>
                  </a:cubicBezTo>
                  <a:cubicBezTo>
                    <a:pt x="10691" y="7133"/>
                    <a:pt x="10670" y="7277"/>
                    <a:pt x="10704" y="7288"/>
                  </a:cubicBezTo>
                  <a:lnTo>
                    <a:pt x="10668" y="7062"/>
                  </a:lnTo>
                  <a:lnTo>
                    <a:pt x="10680" y="7062"/>
                  </a:lnTo>
                  <a:cubicBezTo>
                    <a:pt x="10609" y="7038"/>
                    <a:pt x="10680" y="6883"/>
                    <a:pt x="10668" y="6740"/>
                  </a:cubicBezTo>
                  <a:cubicBezTo>
                    <a:pt x="10668" y="6574"/>
                    <a:pt x="10668" y="6467"/>
                    <a:pt x="10645" y="6383"/>
                  </a:cubicBezTo>
                  <a:cubicBezTo>
                    <a:pt x="10633" y="6300"/>
                    <a:pt x="10609" y="6240"/>
                    <a:pt x="10597" y="6133"/>
                  </a:cubicBezTo>
                  <a:cubicBezTo>
                    <a:pt x="10621" y="6101"/>
                    <a:pt x="10634" y="6086"/>
                    <a:pt x="10644" y="6086"/>
                  </a:cubicBezTo>
                  <a:cubicBezTo>
                    <a:pt x="10649" y="6086"/>
                    <a:pt x="10653" y="6090"/>
                    <a:pt x="10657" y="6097"/>
                  </a:cubicBezTo>
                  <a:cubicBezTo>
                    <a:pt x="10609" y="6181"/>
                    <a:pt x="10633" y="6169"/>
                    <a:pt x="10645" y="6205"/>
                  </a:cubicBezTo>
                  <a:cubicBezTo>
                    <a:pt x="10654" y="6109"/>
                    <a:pt x="10710" y="6006"/>
                    <a:pt x="10738" y="6006"/>
                  </a:cubicBezTo>
                  <a:cubicBezTo>
                    <a:pt x="10744" y="6006"/>
                    <a:pt x="10749" y="6012"/>
                    <a:pt x="10752" y="6026"/>
                  </a:cubicBezTo>
                  <a:cubicBezTo>
                    <a:pt x="10759" y="5969"/>
                    <a:pt x="10759" y="5952"/>
                    <a:pt x="10755" y="5952"/>
                  </a:cubicBezTo>
                  <a:cubicBezTo>
                    <a:pt x="10748" y="5952"/>
                    <a:pt x="10732" y="6000"/>
                    <a:pt x="10723" y="6000"/>
                  </a:cubicBezTo>
                  <a:cubicBezTo>
                    <a:pt x="10719" y="6000"/>
                    <a:pt x="10716" y="5991"/>
                    <a:pt x="10716" y="5967"/>
                  </a:cubicBezTo>
                  <a:cubicBezTo>
                    <a:pt x="10716" y="5967"/>
                    <a:pt x="10728" y="5907"/>
                    <a:pt x="10740" y="5847"/>
                  </a:cubicBezTo>
                  <a:cubicBezTo>
                    <a:pt x="10752" y="5776"/>
                    <a:pt x="10776" y="5717"/>
                    <a:pt x="10776" y="5716"/>
                  </a:cubicBezTo>
                  <a:lnTo>
                    <a:pt x="10776" y="5716"/>
                  </a:lnTo>
                  <a:cubicBezTo>
                    <a:pt x="10755" y="5730"/>
                    <a:pt x="10738" y="5765"/>
                    <a:pt x="10728" y="5765"/>
                  </a:cubicBezTo>
                  <a:cubicBezTo>
                    <a:pt x="10720" y="5765"/>
                    <a:pt x="10716" y="5747"/>
                    <a:pt x="10716" y="5693"/>
                  </a:cubicBezTo>
                  <a:cubicBezTo>
                    <a:pt x="10740" y="5586"/>
                    <a:pt x="10752" y="5526"/>
                    <a:pt x="10799" y="5383"/>
                  </a:cubicBezTo>
                  <a:cubicBezTo>
                    <a:pt x="10799" y="5391"/>
                    <a:pt x="10805" y="5391"/>
                    <a:pt x="10811" y="5391"/>
                  </a:cubicBezTo>
                  <a:lnTo>
                    <a:pt x="10811" y="5391"/>
                  </a:lnTo>
                  <a:cubicBezTo>
                    <a:pt x="10823" y="5391"/>
                    <a:pt x="10839" y="5391"/>
                    <a:pt x="10823" y="5455"/>
                  </a:cubicBezTo>
                  <a:cubicBezTo>
                    <a:pt x="10847" y="5395"/>
                    <a:pt x="10883" y="5288"/>
                    <a:pt x="10871" y="5240"/>
                  </a:cubicBezTo>
                  <a:lnTo>
                    <a:pt x="10871" y="5240"/>
                  </a:lnTo>
                  <a:cubicBezTo>
                    <a:pt x="10860" y="5262"/>
                    <a:pt x="10853" y="5271"/>
                    <a:pt x="10850" y="5271"/>
                  </a:cubicBezTo>
                  <a:cubicBezTo>
                    <a:pt x="10834" y="5271"/>
                    <a:pt x="10888" y="5067"/>
                    <a:pt x="10865" y="5067"/>
                  </a:cubicBezTo>
                  <a:cubicBezTo>
                    <a:pt x="10861" y="5067"/>
                    <a:pt x="10856" y="5073"/>
                    <a:pt x="10847" y="5085"/>
                  </a:cubicBezTo>
                  <a:lnTo>
                    <a:pt x="10930" y="4954"/>
                  </a:lnTo>
                  <a:lnTo>
                    <a:pt x="10930" y="4954"/>
                  </a:lnTo>
                  <a:cubicBezTo>
                    <a:pt x="10919" y="4978"/>
                    <a:pt x="10930" y="4990"/>
                    <a:pt x="10907" y="5038"/>
                  </a:cubicBezTo>
                  <a:cubicBezTo>
                    <a:pt x="10966" y="5014"/>
                    <a:pt x="10954" y="4919"/>
                    <a:pt x="10966" y="4871"/>
                  </a:cubicBezTo>
                  <a:cubicBezTo>
                    <a:pt x="10990" y="4835"/>
                    <a:pt x="11026" y="4764"/>
                    <a:pt x="11049" y="4728"/>
                  </a:cubicBezTo>
                  <a:close/>
                  <a:moveTo>
                    <a:pt x="764" y="9388"/>
                  </a:moveTo>
                  <a:lnTo>
                    <a:pt x="764" y="9388"/>
                  </a:lnTo>
                  <a:cubicBezTo>
                    <a:pt x="764" y="9391"/>
                    <a:pt x="763" y="9393"/>
                    <a:pt x="762" y="9396"/>
                  </a:cubicBezTo>
                  <a:cubicBezTo>
                    <a:pt x="763" y="9393"/>
                    <a:pt x="764" y="9391"/>
                    <a:pt x="764" y="9388"/>
                  </a:cubicBezTo>
                  <a:close/>
                  <a:moveTo>
                    <a:pt x="6454" y="6252"/>
                  </a:moveTo>
                  <a:cubicBezTo>
                    <a:pt x="6573" y="6348"/>
                    <a:pt x="6704" y="6443"/>
                    <a:pt x="6799" y="6574"/>
                  </a:cubicBezTo>
                  <a:cubicBezTo>
                    <a:pt x="7113" y="6899"/>
                    <a:pt x="7257" y="7395"/>
                    <a:pt x="7352" y="7895"/>
                  </a:cubicBezTo>
                  <a:lnTo>
                    <a:pt x="7352" y="7895"/>
                  </a:lnTo>
                  <a:cubicBezTo>
                    <a:pt x="7346" y="7853"/>
                    <a:pt x="7353" y="7834"/>
                    <a:pt x="7363" y="7834"/>
                  </a:cubicBezTo>
                  <a:cubicBezTo>
                    <a:pt x="7380" y="7834"/>
                    <a:pt x="7406" y="7881"/>
                    <a:pt x="7406" y="7955"/>
                  </a:cubicBezTo>
                  <a:cubicBezTo>
                    <a:pt x="7335" y="8288"/>
                    <a:pt x="7490" y="8526"/>
                    <a:pt x="7394" y="8860"/>
                  </a:cubicBezTo>
                  <a:cubicBezTo>
                    <a:pt x="7406" y="9479"/>
                    <a:pt x="7204" y="10015"/>
                    <a:pt x="7061" y="10479"/>
                  </a:cubicBezTo>
                  <a:lnTo>
                    <a:pt x="7025" y="10467"/>
                  </a:lnTo>
                  <a:cubicBezTo>
                    <a:pt x="6978" y="10515"/>
                    <a:pt x="6989" y="10562"/>
                    <a:pt x="6954" y="10610"/>
                  </a:cubicBezTo>
                  <a:lnTo>
                    <a:pt x="6942" y="10598"/>
                  </a:lnTo>
                  <a:cubicBezTo>
                    <a:pt x="6853" y="10721"/>
                    <a:pt x="6774" y="10802"/>
                    <a:pt x="6735" y="10802"/>
                  </a:cubicBezTo>
                  <a:cubicBezTo>
                    <a:pt x="6732" y="10802"/>
                    <a:pt x="6730" y="10801"/>
                    <a:pt x="6728" y="10800"/>
                  </a:cubicBezTo>
                  <a:lnTo>
                    <a:pt x="6728" y="10800"/>
                  </a:lnTo>
                  <a:lnTo>
                    <a:pt x="6739" y="10836"/>
                  </a:lnTo>
                  <a:cubicBezTo>
                    <a:pt x="6729" y="10841"/>
                    <a:pt x="6722" y="10843"/>
                    <a:pt x="6717" y="10843"/>
                  </a:cubicBezTo>
                  <a:cubicBezTo>
                    <a:pt x="6704" y="10843"/>
                    <a:pt x="6704" y="10829"/>
                    <a:pt x="6690" y="10829"/>
                  </a:cubicBezTo>
                  <a:cubicBezTo>
                    <a:pt x="6685" y="10829"/>
                    <a:pt x="6678" y="10831"/>
                    <a:pt x="6668" y="10836"/>
                  </a:cubicBezTo>
                  <a:lnTo>
                    <a:pt x="6680" y="10824"/>
                  </a:lnTo>
                  <a:lnTo>
                    <a:pt x="6680" y="10824"/>
                  </a:lnTo>
                  <a:cubicBezTo>
                    <a:pt x="6680" y="10824"/>
                    <a:pt x="6619" y="10834"/>
                    <a:pt x="6610" y="10845"/>
                  </a:cubicBezTo>
                  <a:lnTo>
                    <a:pt x="6610" y="10845"/>
                  </a:lnTo>
                  <a:cubicBezTo>
                    <a:pt x="6618" y="10822"/>
                    <a:pt x="6582" y="10788"/>
                    <a:pt x="6525" y="10777"/>
                  </a:cubicBezTo>
                  <a:cubicBezTo>
                    <a:pt x="6466" y="10741"/>
                    <a:pt x="6382" y="10705"/>
                    <a:pt x="6358" y="10658"/>
                  </a:cubicBezTo>
                  <a:cubicBezTo>
                    <a:pt x="6311" y="10622"/>
                    <a:pt x="6227" y="10562"/>
                    <a:pt x="6144" y="10479"/>
                  </a:cubicBezTo>
                  <a:cubicBezTo>
                    <a:pt x="6061" y="10396"/>
                    <a:pt x="5966" y="10288"/>
                    <a:pt x="5894" y="10193"/>
                  </a:cubicBezTo>
                  <a:cubicBezTo>
                    <a:pt x="5894" y="10134"/>
                    <a:pt x="5739" y="9919"/>
                    <a:pt x="5704" y="9753"/>
                  </a:cubicBezTo>
                  <a:cubicBezTo>
                    <a:pt x="5632" y="9610"/>
                    <a:pt x="5573" y="9419"/>
                    <a:pt x="5537" y="9205"/>
                  </a:cubicBezTo>
                  <a:cubicBezTo>
                    <a:pt x="5513" y="8991"/>
                    <a:pt x="5513" y="8753"/>
                    <a:pt x="5537" y="8526"/>
                  </a:cubicBezTo>
                  <a:lnTo>
                    <a:pt x="5537" y="8526"/>
                  </a:lnTo>
                  <a:lnTo>
                    <a:pt x="5501" y="8538"/>
                  </a:lnTo>
                  <a:lnTo>
                    <a:pt x="5513" y="8419"/>
                  </a:lnTo>
                  <a:cubicBezTo>
                    <a:pt x="5513" y="8419"/>
                    <a:pt x="5518" y="8414"/>
                    <a:pt x="5522" y="8414"/>
                  </a:cubicBezTo>
                  <a:cubicBezTo>
                    <a:pt x="5524" y="8414"/>
                    <a:pt x="5525" y="8415"/>
                    <a:pt x="5525" y="8419"/>
                  </a:cubicBezTo>
                  <a:cubicBezTo>
                    <a:pt x="5585" y="8336"/>
                    <a:pt x="5561" y="8145"/>
                    <a:pt x="5608" y="8062"/>
                  </a:cubicBezTo>
                  <a:lnTo>
                    <a:pt x="5608" y="8062"/>
                  </a:lnTo>
                  <a:cubicBezTo>
                    <a:pt x="5561" y="8110"/>
                    <a:pt x="5585" y="8133"/>
                    <a:pt x="5573" y="8205"/>
                  </a:cubicBezTo>
                  <a:cubicBezTo>
                    <a:pt x="5563" y="8231"/>
                    <a:pt x="5553" y="8242"/>
                    <a:pt x="5546" y="8242"/>
                  </a:cubicBezTo>
                  <a:cubicBezTo>
                    <a:pt x="5525" y="8242"/>
                    <a:pt x="5517" y="8161"/>
                    <a:pt x="5561" y="8074"/>
                  </a:cubicBezTo>
                  <a:lnTo>
                    <a:pt x="5573" y="8074"/>
                  </a:lnTo>
                  <a:lnTo>
                    <a:pt x="5573" y="7979"/>
                  </a:lnTo>
                  <a:cubicBezTo>
                    <a:pt x="5608" y="7979"/>
                    <a:pt x="5644" y="7895"/>
                    <a:pt x="5680" y="7895"/>
                  </a:cubicBezTo>
                  <a:cubicBezTo>
                    <a:pt x="5787" y="7514"/>
                    <a:pt x="5835" y="7229"/>
                    <a:pt x="6049" y="6859"/>
                  </a:cubicBezTo>
                  <a:cubicBezTo>
                    <a:pt x="6050" y="6864"/>
                    <a:pt x="6052" y="6867"/>
                    <a:pt x="6054" y="6867"/>
                  </a:cubicBezTo>
                  <a:cubicBezTo>
                    <a:pt x="6078" y="6867"/>
                    <a:pt x="6161" y="6671"/>
                    <a:pt x="6200" y="6671"/>
                  </a:cubicBezTo>
                  <a:cubicBezTo>
                    <a:pt x="6207" y="6671"/>
                    <a:pt x="6212" y="6678"/>
                    <a:pt x="6216" y="6693"/>
                  </a:cubicBezTo>
                  <a:cubicBezTo>
                    <a:pt x="6254" y="6612"/>
                    <a:pt x="6256" y="6591"/>
                    <a:pt x="6243" y="6591"/>
                  </a:cubicBezTo>
                  <a:cubicBezTo>
                    <a:pt x="6229" y="6591"/>
                    <a:pt x="6195" y="6621"/>
                    <a:pt x="6177" y="6621"/>
                  </a:cubicBezTo>
                  <a:cubicBezTo>
                    <a:pt x="6167" y="6621"/>
                    <a:pt x="6163" y="6612"/>
                    <a:pt x="6168" y="6586"/>
                  </a:cubicBezTo>
                  <a:cubicBezTo>
                    <a:pt x="6204" y="6514"/>
                    <a:pt x="6227" y="6443"/>
                    <a:pt x="6251" y="6443"/>
                  </a:cubicBezTo>
                  <a:cubicBezTo>
                    <a:pt x="6251" y="6456"/>
                    <a:pt x="6257" y="6460"/>
                    <a:pt x="6264" y="6460"/>
                  </a:cubicBezTo>
                  <a:cubicBezTo>
                    <a:pt x="6276" y="6460"/>
                    <a:pt x="6293" y="6449"/>
                    <a:pt x="6300" y="6449"/>
                  </a:cubicBezTo>
                  <a:cubicBezTo>
                    <a:pt x="6303" y="6449"/>
                    <a:pt x="6304" y="6451"/>
                    <a:pt x="6304" y="6454"/>
                  </a:cubicBezTo>
                  <a:lnTo>
                    <a:pt x="6304" y="6454"/>
                  </a:lnTo>
                  <a:cubicBezTo>
                    <a:pt x="6309" y="6440"/>
                    <a:pt x="6319" y="6418"/>
                    <a:pt x="6335" y="6395"/>
                  </a:cubicBezTo>
                  <a:cubicBezTo>
                    <a:pt x="6358" y="6359"/>
                    <a:pt x="6382" y="6324"/>
                    <a:pt x="6382" y="6324"/>
                  </a:cubicBezTo>
                  <a:cubicBezTo>
                    <a:pt x="6384" y="6322"/>
                    <a:pt x="6385" y="6321"/>
                    <a:pt x="6386" y="6321"/>
                  </a:cubicBezTo>
                  <a:cubicBezTo>
                    <a:pt x="6391" y="6321"/>
                    <a:pt x="6382" y="6351"/>
                    <a:pt x="6382" y="6371"/>
                  </a:cubicBezTo>
                  <a:cubicBezTo>
                    <a:pt x="6394" y="6324"/>
                    <a:pt x="6430" y="6288"/>
                    <a:pt x="6454" y="6252"/>
                  </a:cubicBezTo>
                  <a:close/>
                  <a:moveTo>
                    <a:pt x="5879" y="11513"/>
                  </a:moveTo>
                  <a:lnTo>
                    <a:pt x="5879" y="11513"/>
                  </a:lnTo>
                  <a:cubicBezTo>
                    <a:pt x="5881" y="11514"/>
                    <a:pt x="5882" y="11515"/>
                    <a:pt x="5882" y="11515"/>
                  </a:cubicBezTo>
                  <a:cubicBezTo>
                    <a:pt x="5882" y="11515"/>
                    <a:pt x="5881" y="11514"/>
                    <a:pt x="5879" y="11513"/>
                  </a:cubicBezTo>
                  <a:close/>
                  <a:moveTo>
                    <a:pt x="303" y="11939"/>
                  </a:moveTo>
                  <a:lnTo>
                    <a:pt x="310" y="11943"/>
                  </a:lnTo>
                  <a:cubicBezTo>
                    <a:pt x="307" y="11940"/>
                    <a:pt x="305" y="11939"/>
                    <a:pt x="303" y="11939"/>
                  </a:cubicBezTo>
                  <a:close/>
                  <a:moveTo>
                    <a:pt x="21948" y="0"/>
                  </a:moveTo>
                  <a:cubicBezTo>
                    <a:pt x="21947" y="0"/>
                    <a:pt x="21945" y="1"/>
                    <a:pt x="21944" y="1"/>
                  </a:cubicBezTo>
                  <a:lnTo>
                    <a:pt x="21956" y="25"/>
                  </a:lnTo>
                  <a:cubicBezTo>
                    <a:pt x="21935" y="11"/>
                    <a:pt x="21919" y="7"/>
                    <a:pt x="21905" y="7"/>
                  </a:cubicBezTo>
                  <a:cubicBezTo>
                    <a:pt x="21877" y="7"/>
                    <a:pt x="21860" y="27"/>
                    <a:pt x="21828" y="27"/>
                  </a:cubicBezTo>
                  <a:cubicBezTo>
                    <a:pt x="21824" y="27"/>
                    <a:pt x="21818" y="26"/>
                    <a:pt x="21813" y="25"/>
                  </a:cubicBezTo>
                  <a:lnTo>
                    <a:pt x="21813" y="25"/>
                  </a:lnTo>
                  <a:lnTo>
                    <a:pt x="21825" y="49"/>
                  </a:lnTo>
                  <a:cubicBezTo>
                    <a:pt x="21837" y="73"/>
                    <a:pt x="21825" y="73"/>
                    <a:pt x="21825" y="97"/>
                  </a:cubicBezTo>
                  <a:cubicBezTo>
                    <a:pt x="21814" y="86"/>
                    <a:pt x="21803" y="47"/>
                    <a:pt x="21793" y="47"/>
                  </a:cubicBezTo>
                  <a:cubicBezTo>
                    <a:pt x="21792" y="47"/>
                    <a:pt x="21790" y="48"/>
                    <a:pt x="21789" y="49"/>
                  </a:cubicBezTo>
                  <a:cubicBezTo>
                    <a:pt x="21801" y="61"/>
                    <a:pt x="21813" y="73"/>
                    <a:pt x="21813" y="85"/>
                  </a:cubicBezTo>
                  <a:cubicBezTo>
                    <a:pt x="21792" y="64"/>
                    <a:pt x="21772" y="58"/>
                    <a:pt x="21750" y="58"/>
                  </a:cubicBezTo>
                  <a:cubicBezTo>
                    <a:pt x="21715" y="58"/>
                    <a:pt x="21678" y="75"/>
                    <a:pt x="21634" y="75"/>
                  </a:cubicBezTo>
                  <a:cubicBezTo>
                    <a:pt x="21626" y="75"/>
                    <a:pt x="21618" y="74"/>
                    <a:pt x="21610" y="73"/>
                  </a:cubicBezTo>
                  <a:cubicBezTo>
                    <a:pt x="21539" y="121"/>
                    <a:pt x="21444" y="109"/>
                    <a:pt x="21372" y="144"/>
                  </a:cubicBezTo>
                  <a:cubicBezTo>
                    <a:pt x="21383" y="144"/>
                    <a:pt x="21394" y="194"/>
                    <a:pt x="21387" y="194"/>
                  </a:cubicBezTo>
                  <a:cubicBezTo>
                    <a:pt x="21386" y="194"/>
                    <a:pt x="21385" y="193"/>
                    <a:pt x="21384" y="192"/>
                  </a:cubicBezTo>
                  <a:cubicBezTo>
                    <a:pt x="21367" y="160"/>
                    <a:pt x="21356" y="151"/>
                    <a:pt x="21349" y="151"/>
                  </a:cubicBezTo>
                  <a:cubicBezTo>
                    <a:pt x="21337" y="151"/>
                    <a:pt x="21333" y="177"/>
                    <a:pt x="21318" y="177"/>
                  </a:cubicBezTo>
                  <a:cubicBezTo>
                    <a:pt x="21311" y="177"/>
                    <a:pt x="21302" y="172"/>
                    <a:pt x="21289" y="156"/>
                  </a:cubicBezTo>
                  <a:cubicBezTo>
                    <a:pt x="21279" y="169"/>
                    <a:pt x="21268" y="172"/>
                    <a:pt x="21257" y="172"/>
                  </a:cubicBezTo>
                  <a:cubicBezTo>
                    <a:pt x="21243" y="172"/>
                    <a:pt x="21228" y="167"/>
                    <a:pt x="21214" y="167"/>
                  </a:cubicBezTo>
                  <a:cubicBezTo>
                    <a:pt x="21196" y="167"/>
                    <a:pt x="21180" y="176"/>
                    <a:pt x="21170" y="216"/>
                  </a:cubicBezTo>
                  <a:lnTo>
                    <a:pt x="21158" y="180"/>
                  </a:lnTo>
                  <a:cubicBezTo>
                    <a:pt x="21156" y="178"/>
                    <a:pt x="21154" y="177"/>
                    <a:pt x="21153" y="177"/>
                  </a:cubicBezTo>
                  <a:cubicBezTo>
                    <a:pt x="21150" y="177"/>
                    <a:pt x="21156" y="194"/>
                    <a:pt x="21146" y="204"/>
                  </a:cubicBezTo>
                  <a:lnTo>
                    <a:pt x="21146" y="192"/>
                  </a:lnTo>
                  <a:cubicBezTo>
                    <a:pt x="21142" y="190"/>
                    <a:pt x="21139" y="190"/>
                    <a:pt x="21136" y="190"/>
                  </a:cubicBezTo>
                  <a:cubicBezTo>
                    <a:pt x="21122" y="190"/>
                    <a:pt x="21112" y="206"/>
                    <a:pt x="21104" y="206"/>
                  </a:cubicBezTo>
                  <a:cubicBezTo>
                    <a:pt x="21102" y="206"/>
                    <a:pt x="21100" y="206"/>
                    <a:pt x="21098" y="204"/>
                  </a:cubicBezTo>
                  <a:lnTo>
                    <a:pt x="21098" y="204"/>
                  </a:lnTo>
                  <a:lnTo>
                    <a:pt x="21110" y="240"/>
                  </a:lnTo>
                  <a:cubicBezTo>
                    <a:pt x="21108" y="241"/>
                    <a:pt x="21107" y="242"/>
                    <a:pt x="21106" y="242"/>
                  </a:cubicBezTo>
                  <a:cubicBezTo>
                    <a:pt x="21100" y="242"/>
                    <a:pt x="21098" y="231"/>
                    <a:pt x="21094" y="231"/>
                  </a:cubicBezTo>
                  <a:cubicBezTo>
                    <a:pt x="21092" y="231"/>
                    <a:pt x="21090" y="233"/>
                    <a:pt x="21086" y="240"/>
                  </a:cubicBezTo>
                  <a:lnTo>
                    <a:pt x="21086" y="263"/>
                  </a:lnTo>
                  <a:cubicBezTo>
                    <a:pt x="21078" y="237"/>
                    <a:pt x="21070" y="230"/>
                    <a:pt x="21064" y="230"/>
                  </a:cubicBezTo>
                  <a:cubicBezTo>
                    <a:pt x="21058" y="230"/>
                    <a:pt x="21052" y="238"/>
                    <a:pt x="21047" y="238"/>
                  </a:cubicBezTo>
                  <a:cubicBezTo>
                    <a:pt x="21044" y="238"/>
                    <a:pt x="21042" y="236"/>
                    <a:pt x="21039" y="228"/>
                  </a:cubicBezTo>
                  <a:cubicBezTo>
                    <a:pt x="21027" y="240"/>
                    <a:pt x="21003" y="275"/>
                    <a:pt x="20991" y="275"/>
                  </a:cubicBezTo>
                  <a:cubicBezTo>
                    <a:pt x="20979" y="240"/>
                    <a:pt x="20955" y="240"/>
                    <a:pt x="20932" y="228"/>
                  </a:cubicBezTo>
                  <a:cubicBezTo>
                    <a:pt x="20912" y="237"/>
                    <a:pt x="20878" y="255"/>
                    <a:pt x="20846" y="255"/>
                  </a:cubicBezTo>
                  <a:cubicBezTo>
                    <a:pt x="20839" y="255"/>
                    <a:pt x="20831" y="254"/>
                    <a:pt x="20825" y="252"/>
                  </a:cubicBezTo>
                  <a:lnTo>
                    <a:pt x="20825" y="299"/>
                  </a:lnTo>
                  <a:cubicBezTo>
                    <a:pt x="20813" y="287"/>
                    <a:pt x="20813" y="287"/>
                    <a:pt x="20813" y="275"/>
                  </a:cubicBezTo>
                  <a:cubicBezTo>
                    <a:pt x="20809" y="263"/>
                    <a:pt x="20807" y="259"/>
                    <a:pt x="20805" y="259"/>
                  </a:cubicBezTo>
                  <a:cubicBezTo>
                    <a:pt x="20802" y="259"/>
                    <a:pt x="20800" y="270"/>
                    <a:pt x="20797" y="277"/>
                  </a:cubicBezTo>
                  <a:lnTo>
                    <a:pt x="20797" y="277"/>
                  </a:lnTo>
                  <a:cubicBezTo>
                    <a:pt x="20798" y="276"/>
                    <a:pt x="20799" y="275"/>
                    <a:pt x="20801" y="275"/>
                  </a:cubicBezTo>
                  <a:cubicBezTo>
                    <a:pt x="20810" y="294"/>
                    <a:pt x="20805" y="319"/>
                    <a:pt x="20797" y="319"/>
                  </a:cubicBezTo>
                  <a:cubicBezTo>
                    <a:pt x="20794" y="319"/>
                    <a:pt x="20792" y="317"/>
                    <a:pt x="20789" y="311"/>
                  </a:cubicBezTo>
                  <a:lnTo>
                    <a:pt x="20789" y="335"/>
                  </a:lnTo>
                  <a:cubicBezTo>
                    <a:pt x="20777" y="299"/>
                    <a:pt x="20777" y="287"/>
                    <a:pt x="20765" y="252"/>
                  </a:cubicBezTo>
                  <a:cubicBezTo>
                    <a:pt x="20732" y="262"/>
                    <a:pt x="20720" y="313"/>
                    <a:pt x="20691" y="313"/>
                  </a:cubicBezTo>
                  <a:cubicBezTo>
                    <a:pt x="20688" y="313"/>
                    <a:pt x="20685" y="312"/>
                    <a:pt x="20682" y="311"/>
                  </a:cubicBezTo>
                  <a:cubicBezTo>
                    <a:pt x="20682" y="298"/>
                    <a:pt x="20678" y="296"/>
                    <a:pt x="20674" y="296"/>
                  </a:cubicBezTo>
                  <a:cubicBezTo>
                    <a:pt x="20673" y="296"/>
                    <a:pt x="20671" y="296"/>
                    <a:pt x="20670" y="296"/>
                  </a:cubicBezTo>
                  <a:cubicBezTo>
                    <a:pt x="20664" y="296"/>
                    <a:pt x="20658" y="293"/>
                    <a:pt x="20658" y="263"/>
                  </a:cubicBezTo>
                  <a:lnTo>
                    <a:pt x="20658" y="263"/>
                  </a:lnTo>
                  <a:cubicBezTo>
                    <a:pt x="20634" y="287"/>
                    <a:pt x="20670" y="311"/>
                    <a:pt x="20658" y="359"/>
                  </a:cubicBezTo>
                  <a:cubicBezTo>
                    <a:pt x="20658" y="359"/>
                    <a:pt x="20655" y="362"/>
                    <a:pt x="20652" y="362"/>
                  </a:cubicBezTo>
                  <a:cubicBezTo>
                    <a:pt x="20649" y="362"/>
                    <a:pt x="20646" y="359"/>
                    <a:pt x="20646" y="347"/>
                  </a:cubicBezTo>
                  <a:cubicBezTo>
                    <a:pt x="20646" y="335"/>
                    <a:pt x="20634" y="311"/>
                    <a:pt x="20646" y="311"/>
                  </a:cubicBezTo>
                  <a:lnTo>
                    <a:pt x="20634" y="311"/>
                  </a:lnTo>
                  <a:cubicBezTo>
                    <a:pt x="20634" y="311"/>
                    <a:pt x="20634" y="299"/>
                    <a:pt x="20634" y="299"/>
                  </a:cubicBezTo>
                  <a:cubicBezTo>
                    <a:pt x="20630" y="306"/>
                    <a:pt x="20625" y="308"/>
                    <a:pt x="20620" y="308"/>
                  </a:cubicBezTo>
                  <a:cubicBezTo>
                    <a:pt x="20604" y="308"/>
                    <a:pt x="20585" y="284"/>
                    <a:pt x="20569" y="284"/>
                  </a:cubicBezTo>
                  <a:cubicBezTo>
                    <a:pt x="20562" y="284"/>
                    <a:pt x="20556" y="288"/>
                    <a:pt x="20551" y="299"/>
                  </a:cubicBezTo>
                  <a:cubicBezTo>
                    <a:pt x="20551" y="311"/>
                    <a:pt x="20554" y="311"/>
                    <a:pt x="20557" y="311"/>
                  </a:cubicBezTo>
                  <a:cubicBezTo>
                    <a:pt x="20560" y="311"/>
                    <a:pt x="20563" y="311"/>
                    <a:pt x="20563" y="323"/>
                  </a:cubicBezTo>
                  <a:cubicBezTo>
                    <a:pt x="20557" y="334"/>
                    <a:pt x="20553" y="338"/>
                    <a:pt x="20549" y="338"/>
                  </a:cubicBezTo>
                  <a:cubicBezTo>
                    <a:pt x="20540" y="338"/>
                    <a:pt x="20536" y="314"/>
                    <a:pt x="20526" y="314"/>
                  </a:cubicBezTo>
                  <a:cubicBezTo>
                    <a:pt x="20523" y="314"/>
                    <a:pt x="20519" y="316"/>
                    <a:pt x="20515" y="323"/>
                  </a:cubicBezTo>
                  <a:lnTo>
                    <a:pt x="20515" y="287"/>
                  </a:lnTo>
                  <a:cubicBezTo>
                    <a:pt x="20515" y="304"/>
                    <a:pt x="20515" y="321"/>
                    <a:pt x="20511" y="321"/>
                  </a:cubicBezTo>
                  <a:cubicBezTo>
                    <a:pt x="20509" y="321"/>
                    <a:pt x="20507" y="318"/>
                    <a:pt x="20503" y="311"/>
                  </a:cubicBezTo>
                  <a:cubicBezTo>
                    <a:pt x="20491" y="275"/>
                    <a:pt x="20503" y="287"/>
                    <a:pt x="20515" y="263"/>
                  </a:cubicBezTo>
                  <a:cubicBezTo>
                    <a:pt x="20503" y="263"/>
                    <a:pt x="20479" y="275"/>
                    <a:pt x="20491" y="311"/>
                  </a:cubicBezTo>
                  <a:cubicBezTo>
                    <a:pt x="20489" y="313"/>
                    <a:pt x="20488" y="313"/>
                    <a:pt x="20487" y="313"/>
                  </a:cubicBezTo>
                  <a:cubicBezTo>
                    <a:pt x="20479" y="313"/>
                    <a:pt x="20478" y="286"/>
                    <a:pt x="20467" y="275"/>
                  </a:cubicBezTo>
                  <a:lnTo>
                    <a:pt x="20467" y="275"/>
                  </a:lnTo>
                  <a:cubicBezTo>
                    <a:pt x="20467" y="287"/>
                    <a:pt x="20479" y="299"/>
                    <a:pt x="20479" y="323"/>
                  </a:cubicBezTo>
                  <a:cubicBezTo>
                    <a:pt x="20455" y="299"/>
                    <a:pt x="20444" y="299"/>
                    <a:pt x="20420" y="299"/>
                  </a:cubicBezTo>
                  <a:cubicBezTo>
                    <a:pt x="20420" y="287"/>
                    <a:pt x="20420" y="275"/>
                    <a:pt x="20420" y="275"/>
                  </a:cubicBezTo>
                  <a:cubicBezTo>
                    <a:pt x="20417" y="286"/>
                    <a:pt x="20415" y="290"/>
                    <a:pt x="20413" y="290"/>
                  </a:cubicBezTo>
                  <a:cubicBezTo>
                    <a:pt x="20407" y="290"/>
                    <a:pt x="20403" y="250"/>
                    <a:pt x="20389" y="250"/>
                  </a:cubicBezTo>
                  <a:cubicBezTo>
                    <a:pt x="20387" y="250"/>
                    <a:pt x="20386" y="251"/>
                    <a:pt x="20384" y="252"/>
                  </a:cubicBezTo>
                  <a:cubicBezTo>
                    <a:pt x="20342" y="262"/>
                    <a:pt x="20280" y="301"/>
                    <a:pt x="20234" y="301"/>
                  </a:cubicBezTo>
                  <a:cubicBezTo>
                    <a:pt x="20228" y="301"/>
                    <a:pt x="20223" y="300"/>
                    <a:pt x="20217" y="299"/>
                  </a:cubicBezTo>
                  <a:cubicBezTo>
                    <a:pt x="20205" y="359"/>
                    <a:pt x="20193" y="359"/>
                    <a:pt x="20170" y="371"/>
                  </a:cubicBezTo>
                  <a:lnTo>
                    <a:pt x="20170" y="299"/>
                  </a:lnTo>
                  <a:lnTo>
                    <a:pt x="20158" y="323"/>
                  </a:lnTo>
                  <a:cubicBezTo>
                    <a:pt x="20158" y="299"/>
                    <a:pt x="20170" y="311"/>
                    <a:pt x="20158" y="287"/>
                  </a:cubicBezTo>
                  <a:lnTo>
                    <a:pt x="20158" y="323"/>
                  </a:lnTo>
                  <a:cubicBezTo>
                    <a:pt x="20158" y="299"/>
                    <a:pt x="20122" y="311"/>
                    <a:pt x="20146" y="263"/>
                  </a:cubicBezTo>
                  <a:lnTo>
                    <a:pt x="20086" y="263"/>
                  </a:lnTo>
                  <a:cubicBezTo>
                    <a:pt x="20076" y="263"/>
                    <a:pt x="20083" y="305"/>
                    <a:pt x="20072" y="305"/>
                  </a:cubicBezTo>
                  <a:cubicBezTo>
                    <a:pt x="20069" y="305"/>
                    <a:pt x="20066" y="303"/>
                    <a:pt x="20063" y="299"/>
                  </a:cubicBezTo>
                  <a:cubicBezTo>
                    <a:pt x="20063" y="275"/>
                    <a:pt x="20074" y="287"/>
                    <a:pt x="20074" y="263"/>
                  </a:cubicBezTo>
                  <a:cubicBezTo>
                    <a:pt x="20070" y="258"/>
                    <a:pt x="20066" y="255"/>
                    <a:pt x="20063" y="255"/>
                  </a:cubicBezTo>
                  <a:cubicBezTo>
                    <a:pt x="20038" y="255"/>
                    <a:pt x="20025" y="363"/>
                    <a:pt x="20000" y="363"/>
                  </a:cubicBezTo>
                  <a:cubicBezTo>
                    <a:pt x="19997" y="363"/>
                    <a:pt x="19994" y="362"/>
                    <a:pt x="19991" y="359"/>
                  </a:cubicBezTo>
                  <a:lnTo>
                    <a:pt x="19991" y="347"/>
                  </a:lnTo>
                  <a:cubicBezTo>
                    <a:pt x="19991" y="371"/>
                    <a:pt x="19979" y="371"/>
                    <a:pt x="19967" y="371"/>
                  </a:cubicBezTo>
                  <a:cubicBezTo>
                    <a:pt x="19970" y="390"/>
                    <a:pt x="19973" y="396"/>
                    <a:pt x="19975" y="396"/>
                  </a:cubicBezTo>
                  <a:cubicBezTo>
                    <a:pt x="19979" y="396"/>
                    <a:pt x="19981" y="370"/>
                    <a:pt x="19985" y="370"/>
                  </a:cubicBezTo>
                  <a:cubicBezTo>
                    <a:pt x="19987" y="370"/>
                    <a:pt x="19989" y="373"/>
                    <a:pt x="19991" y="382"/>
                  </a:cubicBezTo>
                  <a:cubicBezTo>
                    <a:pt x="19991" y="430"/>
                    <a:pt x="19979" y="406"/>
                    <a:pt x="19979" y="454"/>
                  </a:cubicBezTo>
                  <a:cubicBezTo>
                    <a:pt x="19976" y="448"/>
                    <a:pt x="19973" y="446"/>
                    <a:pt x="19970" y="446"/>
                  </a:cubicBezTo>
                  <a:cubicBezTo>
                    <a:pt x="19962" y="446"/>
                    <a:pt x="19955" y="466"/>
                    <a:pt x="19955" y="466"/>
                  </a:cubicBezTo>
                  <a:cubicBezTo>
                    <a:pt x="19943" y="430"/>
                    <a:pt x="19920" y="454"/>
                    <a:pt x="19908" y="406"/>
                  </a:cubicBezTo>
                  <a:cubicBezTo>
                    <a:pt x="19908" y="430"/>
                    <a:pt x="19896" y="490"/>
                    <a:pt x="19884" y="490"/>
                  </a:cubicBezTo>
                  <a:cubicBezTo>
                    <a:pt x="19872" y="442"/>
                    <a:pt x="19884" y="442"/>
                    <a:pt x="19872" y="430"/>
                  </a:cubicBezTo>
                  <a:lnTo>
                    <a:pt x="19872" y="466"/>
                  </a:lnTo>
                  <a:cubicBezTo>
                    <a:pt x="19860" y="454"/>
                    <a:pt x="19860" y="442"/>
                    <a:pt x="19860" y="430"/>
                  </a:cubicBezTo>
                  <a:cubicBezTo>
                    <a:pt x="19851" y="430"/>
                    <a:pt x="19849" y="461"/>
                    <a:pt x="19842" y="461"/>
                  </a:cubicBezTo>
                  <a:cubicBezTo>
                    <a:pt x="19841" y="461"/>
                    <a:pt x="19839" y="459"/>
                    <a:pt x="19836" y="454"/>
                  </a:cubicBezTo>
                  <a:lnTo>
                    <a:pt x="19848" y="418"/>
                  </a:lnTo>
                  <a:lnTo>
                    <a:pt x="19848" y="418"/>
                  </a:lnTo>
                  <a:cubicBezTo>
                    <a:pt x="19842" y="424"/>
                    <a:pt x="19839" y="427"/>
                    <a:pt x="19835" y="427"/>
                  </a:cubicBezTo>
                  <a:cubicBezTo>
                    <a:pt x="19831" y="427"/>
                    <a:pt x="19825" y="424"/>
                    <a:pt x="19814" y="419"/>
                  </a:cubicBezTo>
                  <a:lnTo>
                    <a:pt x="19814" y="419"/>
                  </a:lnTo>
                  <a:cubicBezTo>
                    <a:pt x="19813" y="425"/>
                    <a:pt x="19812" y="430"/>
                    <a:pt x="19812" y="430"/>
                  </a:cubicBezTo>
                  <a:cubicBezTo>
                    <a:pt x="19812" y="442"/>
                    <a:pt x="19824" y="442"/>
                    <a:pt x="19812" y="478"/>
                  </a:cubicBezTo>
                  <a:cubicBezTo>
                    <a:pt x="19805" y="478"/>
                    <a:pt x="19797" y="499"/>
                    <a:pt x="19792" y="499"/>
                  </a:cubicBezTo>
                  <a:cubicBezTo>
                    <a:pt x="19790" y="499"/>
                    <a:pt x="19789" y="494"/>
                    <a:pt x="19789" y="479"/>
                  </a:cubicBezTo>
                  <a:lnTo>
                    <a:pt x="19789" y="479"/>
                  </a:lnTo>
                  <a:cubicBezTo>
                    <a:pt x="19787" y="481"/>
                    <a:pt x="19786" y="482"/>
                    <a:pt x="19784" y="482"/>
                  </a:cubicBezTo>
                  <a:cubicBezTo>
                    <a:pt x="19782" y="482"/>
                    <a:pt x="19780" y="481"/>
                    <a:pt x="19777" y="478"/>
                  </a:cubicBezTo>
                  <a:cubicBezTo>
                    <a:pt x="19777" y="478"/>
                    <a:pt x="19777" y="466"/>
                    <a:pt x="19777" y="466"/>
                  </a:cubicBezTo>
                  <a:cubicBezTo>
                    <a:pt x="19773" y="477"/>
                    <a:pt x="19769" y="481"/>
                    <a:pt x="19765" y="481"/>
                  </a:cubicBezTo>
                  <a:cubicBezTo>
                    <a:pt x="19756" y="481"/>
                    <a:pt x="19745" y="462"/>
                    <a:pt x="19729" y="454"/>
                  </a:cubicBezTo>
                  <a:cubicBezTo>
                    <a:pt x="19729" y="466"/>
                    <a:pt x="19717" y="490"/>
                    <a:pt x="19717" y="490"/>
                  </a:cubicBezTo>
                  <a:cubicBezTo>
                    <a:pt x="19729" y="502"/>
                    <a:pt x="19717" y="513"/>
                    <a:pt x="19717" y="549"/>
                  </a:cubicBezTo>
                  <a:cubicBezTo>
                    <a:pt x="19717" y="537"/>
                    <a:pt x="19716" y="532"/>
                    <a:pt x="19714" y="532"/>
                  </a:cubicBezTo>
                  <a:cubicBezTo>
                    <a:pt x="19709" y="532"/>
                    <a:pt x="19696" y="580"/>
                    <a:pt x="19687" y="580"/>
                  </a:cubicBezTo>
                  <a:cubicBezTo>
                    <a:pt x="19685" y="580"/>
                    <a:pt x="19683" y="578"/>
                    <a:pt x="19682" y="573"/>
                  </a:cubicBezTo>
                  <a:cubicBezTo>
                    <a:pt x="19682" y="556"/>
                    <a:pt x="19682" y="545"/>
                    <a:pt x="19686" y="545"/>
                  </a:cubicBezTo>
                  <a:cubicBezTo>
                    <a:pt x="19688" y="545"/>
                    <a:pt x="19690" y="546"/>
                    <a:pt x="19693" y="549"/>
                  </a:cubicBezTo>
                  <a:cubicBezTo>
                    <a:pt x="19704" y="506"/>
                    <a:pt x="19705" y="463"/>
                    <a:pt x="19714" y="438"/>
                  </a:cubicBezTo>
                  <a:lnTo>
                    <a:pt x="19714" y="438"/>
                  </a:lnTo>
                  <a:cubicBezTo>
                    <a:pt x="19714" y="438"/>
                    <a:pt x="19713" y="438"/>
                    <a:pt x="19713" y="438"/>
                  </a:cubicBezTo>
                  <a:cubicBezTo>
                    <a:pt x="19709" y="438"/>
                    <a:pt x="19705" y="432"/>
                    <a:pt x="19705" y="418"/>
                  </a:cubicBezTo>
                  <a:lnTo>
                    <a:pt x="19705" y="478"/>
                  </a:lnTo>
                  <a:cubicBezTo>
                    <a:pt x="19693" y="478"/>
                    <a:pt x="19693" y="466"/>
                    <a:pt x="19693" y="466"/>
                  </a:cubicBezTo>
                  <a:cubicBezTo>
                    <a:pt x="19682" y="502"/>
                    <a:pt x="19693" y="525"/>
                    <a:pt x="19682" y="549"/>
                  </a:cubicBezTo>
                  <a:cubicBezTo>
                    <a:pt x="19681" y="550"/>
                    <a:pt x="19680" y="551"/>
                    <a:pt x="19679" y="551"/>
                  </a:cubicBezTo>
                  <a:cubicBezTo>
                    <a:pt x="19673" y="551"/>
                    <a:pt x="19678" y="509"/>
                    <a:pt x="19673" y="509"/>
                  </a:cubicBezTo>
                  <a:lnTo>
                    <a:pt x="19673" y="509"/>
                  </a:lnTo>
                  <a:cubicBezTo>
                    <a:pt x="19673" y="509"/>
                    <a:pt x="19671" y="510"/>
                    <a:pt x="19670" y="513"/>
                  </a:cubicBezTo>
                  <a:cubicBezTo>
                    <a:pt x="19660" y="532"/>
                    <a:pt x="19658" y="557"/>
                    <a:pt x="19652" y="557"/>
                  </a:cubicBezTo>
                  <a:cubicBezTo>
                    <a:pt x="19651" y="557"/>
                    <a:pt x="19649" y="555"/>
                    <a:pt x="19646" y="549"/>
                  </a:cubicBezTo>
                  <a:cubicBezTo>
                    <a:pt x="19646" y="549"/>
                    <a:pt x="19651" y="544"/>
                    <a:pt x="19654" y="544"/>
                  </a:cubicBezTo>
                  <a:lnTo>
                    <a:pt x="19654" y="544"/>
                  </a:lnTo>
                  <a:cubicBezTo>
                    <a:pt x="19655" y="545"/>
                    <a:pt x="19657" y="547"/>
                    <a:pt x="19658" y="549"/>
                  </a:cubicBezTo>
                  <a:cubicBezTo>
                    <a:pt x="19658" y="545"/>
                    <a:pt x="19656" y="544"/>
                    <a:pt x="19655" y="544"/>
                  </a:cubicBezTo>
                  <a:cubicBezTo>
                    <a:pt x="19655" y="544"/>
                    <a:pt x="19654" y="544"/>
                    <a:pt x="19654" y="544"/>
                  </a:cubicBezTo>
                  <a:lnTo>
                    <a:pt x="19654" y="544"/>
                  </a:lnTo>
                  <a:cubicBezTo>
                    <a:pt x="19642" y="529"/>
                    <a:pt x="19622" y="544"/>
                    <a:pt x="19622" y="490"/>
                  </a:cubicBezTo>
                  <a:cubicBezTo>
                    <a:pt x="19632" y="480"/>
                    <a:pt x="19633" y="463"/>
                    <a:pt x="19634" y="463"/>
                  </a:cubicBezTo>
                  <a:cubicBezTo>
                    <a:pt x="19634" y="463"/>
                    <a:pt x="19634" y="464"/>
                    <a:pt x="19634" y="466"/>
                  </a:cubicBezTo>
                  <a:cubicBezTo>
                    <a:pt x="19638" y="454"/>
                    <a:pt x="19638" y="451"/>
                    <a:pt x="19637" y="451"/>
                  </a:cubicBezTo>
                  <a:cubicBezTo>
                    <a:pt x="19635" y="451"/>
                    <a:pt x="19634" y="453"/>
                    <a:pt x="19632" y="453"/>
                  </a:cubicBezTo>
                  <a:cubicBezTo>
                    <a:pt x="19631" y="453"/>
                    <a:pt x="19630" y="451"/>
                    <a:pt x="19631" y="442"/>
                  </a:cubicBezTo>
                  <a:lnTo>
                    <a:pt x="19631" y="442"/>
                  </a:lnTo>
                  <a:cubicBezTo>
                    <a:pt x="19628" y="447"/>
                    <a:pt x="19623" y="450"/>
                    <a:pt x="19619" y="450"/>
                  </a:cubicBezTo>
                  <a:cubicBezTo>
                    <a:pt x="19614" y="450"/>
                    <a:pt x="19610" y="447"/>
                    <a:pt x="19610" y="442"/>
                  </a:cubicBezTo>
                  <a:lnTo>
                    <a:pt x="19610" y="478"/>
                  </a:lnTo>
                  <a:cubicBezTo>
                    <a:pt x="19599" y="506"/>
                    <a:pt x="19593" y="517"/>
                    <a:pt x="19590" y="517"/>
                  </a:cubicBezTo>
                  <a:cubicBezTo>
                    <a:pt x="19582" y="517"/>
                    <a:pt x="19603" y="418"/>
                    <a:pt x="19588" y="418"/>
                  </a:cubicBezTo>
                  <a:cubicBezTo>
                    <a:pt x="19588" y="418"/>
                    <a:pt x="19587" y="418"/>
                    <a:pt x="19586" y="418"/>
                  </a:cubicBezTo>
                  <a:cubicBezTo>
                    <a:pt x="19574" y="442"/>
                    <a:pt x="19598" y="430"/>
                    <a:pt x="19586" y="454"/>
                  </a:cubicBezTo>
                  <a:cubicBezTo>
                    <a:pt x="19576" y="454"/>
                    <a:pt x="19575" y="428"/>
                    <a:pt x="19559" y="428"/>
                  </a:cubicBezTo>
                  <a:cubicBezTo>
                    <a:pt x="19557" y="428"/>
                    <a:pt x="19554" y="428"/>
                    <a:pt x="19551" y="430"/>
                  </a:cubicBezTo>
                  <a:cubicBezTo>
                    <a:pt x="19551" y="422"/>
                    <a:pt x="19551" y="407"/>
                    <a:pt x="19551" y="382"/>
                  </a:cubicBezTo>
                  <a:lnTo>
                    <a:pt x="19539" y="418"/>
                  </a:lnTo>
                  <a:cubicBezTo>
                    <a:pt x="19531" y="418"/>
                    <a:pt x="19517" y="429"/>
                    <a:pt x="19510" y="429"/>
                  </a:cubicBezTo>
                  <a:cubicBezTo>
                    <a:pt x="19506" y="429"/>
                    <a:pt x="19503" y="426"/>
                    <a:pt x="19503" y="418"/>
                  </a:cubicBezTo>
                  <a:cubicBezTo>
                    <a:pt x="19503" y="430"/>
                    <a:pt x="19503" y="442"/>
                    <a:pt x="19491" y="454"/>
                  </a:cubicBezTo>
                  <a:cubicBezTo>
                    <a:pt x="19481" y="464"/>
                    <a:pt x="19471" y="492"/>
                    <a:pt x="19453" y="492"/>
                  </a:cubicBezTo>
                  <a:cubicBezTo>
                    <a:pt x="19450" y="492"/>
                    <a:pt x="19447" y="491"/>
                    <a:pt x="19443" y="490"/>
                  </a:cubicBezTo>
                  <a:cubicBezTo>
                    <a:pt x="19455" y="454"/>
                    <a:pt x="19455" y="454"/>
                    <a:pt x="19467" y="454"/>
                  </a:cubicBezTo>
                  <a:cubicBezTo>
                    <a:pt x="19463" y="440"/>
                    <a:pt x="19460" y="437"/>
                    <a:pt x="19457" y="437"/>
                  </a:cubicBezTo>
                  <a:cubicBezTo>
                    <a:pt x="19455" y="437"/>
                    <a:pt x="19454" y="439"/>
                    <a:pt x="19451" y="439"/>
                  </a:cubicBezTo>
                  <a:cubicBezTo>
                    <a:pt x="19449" y="439"/>
                    <a:pt x="19447" y="437"/>
                    <a:pt x="19443" y="430"/>
                  </a:cubicBezTo>
                  <a:cubicBezTo>
                    <a:pt x="19443" y="423"/>
                    <a:pt x="19444" y="421"/>
                    <a:pt x="19446" y="421"/>
                  </a:cubicBezTo>
                  <a:cubicBezTo>
                    <a:pt x="19447" y="421"/>
                    <a:pt x="19450" y="423"/>
                    <a:pt x="19451" y="423"/>
                  </a:cubicBezTo>
                  <a:cubicBezTo>
                    <a:pt x="19453" y="423"/>
                    <a:pt x="19455" y="420"/>
                    <a:pt x="19455" y="406"/>
                  </a:cubicBezTo>
                  <a:lnTo>
                    <a:pt x="19455" y="406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42" y="411"/>
                    <a:pt x="19443" y="409"/>
                    <a:pt x="19443" y="406"/>
                  </a:cubicBezTo>
                  <a:lnTo>
                    <a:pt x="19443" y="406"/>
                  </a:lnTo>
                  <a:lnTo>
                    <a:pt x="19431" y="418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38" y="428"/>
                    <a:pt x="19435" y="433"/>
                    <a:pt x="19431" y="433"/>
                  </a:cubicBezTo>
                  <a:cubicBezTo>
                    <a:pt x="19424" y="433"/>
                    <a:pt x="19418" y="417"/>
                    <a:pt x="19411" y="417"/>
                  </a:cubicBezTo>
                  <a:cubicBezTo>
                    <a:pt x="19410" y="417"/>
                    <a:pt x="19409" y="417"/>
                    <a:pt x="19408" y="418"/>
                  </a:cubicBezTo>
                  <a:cubicBezTo>
                    <a:pt x="19406" y="417"/>
                    <a:pt x="19405" y="417"/>
                    <a:pt x="19403" y="417"/>
                  </a:cubicBezTo>
                  <a:cubicBezTo>
                    <a:pt x="19381" y="417"/>
                    <a:pt x="19358" y="492"/>
                    <a:pt x="19336" y="525"/>
                  </a:cubicBezTo>
                  <a:cubicBezTo>
                    <a:pt x="19336" y="513"/>
                    <a:pt x="19336" y="502"/>
                    <a:pt x="19348" y="478"/>
                  </a:cubicBezTo>
                  <a:cubicBezTo>
                    <a:pt x="19348" y="492"/>
                    <a:pt x="19348" y="497"/>
                    <a:pt x="19349" y="497"/>
                  </a:cubicBezTo>
                  <a:cubicBezTo>
                    <a:pt x="19350" y="497"/>
                    <a:pt x="19353" y="485"/>
                    <a:pt x="19360" y="478"/>
                  </a:cubicBezTo>
                  <a:cubicBezTo>
                    <a:pt x="19348" y="478"/>
                    <a:pt x="19336" y="418"/>
                    <a:pt x="19348" y="394"/>
                  </a:cubicBezTo>
                  <a:lnTo>
                    <a:pt x="19348" y="394"/>
                  </a:lnTo>
                  <a:cubicBezTo>
                    <a:pt x="19336" y="406"/>
                    <a:pt x="19348" y="430"/>
                    <a:pt x="19336" y="442"/>
                  </a:cubicBezTo>
                  <a:lnTo>
                    <a:pt x="19324" y="430"/>
                  </a:lnTo>
                  <a:cubicBezTo>
                    <a:pt x="19312" y="466"/>
                    <a:pt x="19324" y="466"/>
                    <a:pt x="19312" y="490"/>
                  </a:cubicBezTo>
                  <a:cubicBezTo>
                    <a:pt x="19308" y="494"/>
                    <a:pt x="19304" y="495"/>
                    <a:pt x="19301" y="495"/>
                  </a:cubicBezTo>
                  <a:cubicBezTo>
                    <a:pt x="19293" y="495"/>
                    <a:pt x="19285" y="490"/>
                    <a:pt x="19277" y="490"/>
                  </a:cubicBezTo>
                  <a:cubicBezTo>
                    <a:pt x="19289" y="478"/>
                    <a:pt x="19289" y="442"/>
                    <a:pt x="19289" y="442"/>
                  </a:cubicBezTo>
                  <a:cubicBezTo>
                    <a:pt x="19289" y="437"/>
                    <a:pt x="19287" y="434"/>
                    <a:pt x="19284" y="434"/>
                  </a:cubicBezTo>
                  <a:cubicBezTo>
                    <a:pt x="19281" y="434"/>
                    <a:pt x="19277" y="440"/>
                    <a:pt x="19277" y="454"/>
                  </a:cubicBezTo>
                  <a:cubicBezTo>
                    <a:pt x="19277" y="490"/>
                    <a:pt x="19253" y="478"/>
                    <a:pt x="19253" y="525"/>
                  </a:cubicBezTo>
                  <a:lnTo>
                    <a:pt x="19241" y="502"/>
                  </a:lnTo>
                  <a:cubicBezTo>
                    <a:pt x="19241" y="502"/>
                    <a:pt x="19249" y="486"/>
                    <a:pt x="19252" y="486"/>
                  </a:cubicBezTo>
                  <a:cubicBezTo>
                    <a:pt x="19252" y="486"/>
                    <a:pt x="19253" y="487"/>
                    <a:pt x="19253" y="490"/>
                  </a:cubicBezTo>
                  <a:cubicBezTo>
                    <a:pt x="19253" y="476"/>
                    <a:pt x="19252" y="471"/>
                    <a:pt x="19250" y="471"/>
                  </a:cubicBezTo>
                  <a:cubicBezTo>
                    <a:pt x="19246" y="471"/>
                    <a:pt x="19238" y="502"/>
                    <a:pt x="19229" y="502"/>
                  </a:cubicBezTo>
                  <a:cubicBezTo>
                    <a:pt x="19229" y="490"/>
                    <a:pt x="19217" y="478"/>
                    <a:pt x="19217" y="466"/>
                  </a:cubicBezTo>
                  <a:cubicBezTo>
                    <a:pt x="19217" y="469"/>
                    <a:pt x="19216" y="471"/>
                    <a:pt x="19215" y="471"/>
                  </a:cubicBezTo>
                  <a:cubicBezTo>
                    <a:pt x="19212" y="471"/>
                    <a:pt x="19205" y="459"/>
                    <a:pt x="19205" y="442"/>
                  </a:cubicBezTo>
                  <a:cubicBezTo>
                    <a:pt x="19205" y="454"/>
                    <a:pt x="19205" y="478"/>
                    <a:pt x="19193" y="490"/>
                  </a:cubicBezTo>
                  <a:lnTo>
                    <a:pt x="19181" y="478"/>
                  </a:lnTo>
                  <a:cubicBezTo>
                    <a:pt x="19181" y="454"/>
                    <a:pt x="19193" y="383"/>
                    <a:pt x="19193" y="382"/>
                  </a:cubicBezTo>
                  <a:lnTo>
                    <a:pt x="19193" y="382"/>
                  </a:lnTo>
                  <a:cubicBezTo>
                    <a:pt x="19183" y="393"/>
                    <a:pt x="19182" y="444"/>
                    <a:pt x="19172" y="444"/>
                  </a:cubicBezTo>
                  <a:cubicBezTo>
                    <a:pt x="19172" y="444"/>
                    <a:pt x="19171" y="443"/>
                    <a:pt x="19170" y="442"/>
                  </a:cubicBezTo>
                  <a:cubicBezTo>
                    <a:pt x="19181" y="394"/>
                    <a:pt x="19158" y="406"/>
                    <a:pt x="19181" y="359"/>
                  </a:cubicBezTo>
                  <a:cubicBezTo>
                    <a:pt x="19181" y="332"/>
                    <a:pt x="19168" y="319"/>
                    <a:pt x="19156" y="319"/>
                  </a:cubicBezTo>
                  <a:cubicBezTo>
                    <a:pt x="19152" y="319"/>
                    <a:pt x="19149" y="320"/>
                    <a:pt x="19146" y="323"/>
                  </a:cubicBezTo>
                  <a:cubicBezTo>
                    <a:pt x="19134" y="359"/>
                    <a:pt x="19158" y="347"/>
                    <a:pt x="19146" y="382"/>
                  </a:cubicBezTo>
                  <a:cubicBezTo>
                    <a:pt x="19114" y="393"/>
                    <a:pt x="19092" y="470"/>
                    <a:pt x="19079" y="470"/>
                  </a:cubicBezTo>
                  <a:cubicBezTo>
                    <a:pt x="19077" y="470"/>
                    <a:pt x="19076" y="468"/>
                    <a:pt x="19074" y="466"/>
                  </a:cubicBezTo>
                  <a:lnTo>
                    <a:pt x="19074" y="478"/>
                  </a:lnTo>
                  <a:cubicBezTo>
                    <a:pt x="19062" y="502"/>
                    <a:pt x="19062" y="502"/>
                    <a:pt x="19039" y="525"/>
                  </a:cubicBezTo>
                  <a:cubicBezTo>
                    <a:pt x="19061" y="481"/>
                    <a:pt x="19052" y="405"/>
                    <a:pt x="19031" y="405"/>
                  </a:cubicBezTo>
                  <a:cubicBezTo>
                    <a:pt x="19030" y="405"/>
                    <a:pt x="19028" y="406"/>
                    <a:pt x="19027" y="406"/>
                  </a:cubicBezTo>
                  <a:cubicBezTo>
                    <a:pt x="19027" y="430"/>
                    <a:pt x="19039" y="454"/>
                    <a:pt x="19027" y="490"/>
                  </a:cubicBezTo>
                  <a:lnTo>
                    <a:pt x="19003" y="490"/>
                  </a:lnTo>
                  <a:cubicBezTo>
                    <a:pt x="19003" y="490"/>
                    <a:pt x="19003" y="482"/>
                    <a:pt x="19009" y="479"/>
                  </a:cubicBezTo>
                  <a:lnTo>
                    <a:pt x="19009" y="479"/>
                  </a:lnTo>
                  <a:cubicBezTo>
                    <a:pt x="19010" y="479"/>
                    <a:pt x="19010" y="479"/>
                    <a:pt x="19010" y="479"/>
                  </a:cubicBezTo>
                  <a:cubicBezTo>
                    <a:pt x="19012" y="479"/>
                    <a:pt x="19013" y="479"/>
                    <a:pt x="19015" y="478"/>
                  </a:cubicBezTo>
                  <a:cubicBezTo>
                    <a:pt x="19013" y="478"/>
                    <a:pt x="19011" y="478"/>
                    <a:pt x="19009" y="479"/>
                  </a:cubicBezTo>
                  <a:lnTo>
                    <a:pt x="19009" y="479"/>
                  </a:lnTo>
                  <a:cubicBezTo>
                    <a:pt x="18998" y="477"/>
                    <a:pt x="18998" y="444"/>
                    <a:pt x="18992" y="444"/>
                  </a:cubicBezTo>
                  <a:cubicBezTo>
                    <a:pt x="18989" y="444"/>
                    <a:pt x="18985" y="450"/>
                    <a:pt x="18979" y="466"/>
                  </a:cubicBezTo>
                  <a:lnTo>
                    <a:pt x="18991" y="394"/>
                  </a:lnTo>
                  <a:lnTo>
                    <a:pt x="18979" y="418"/>
                  </a:lnTo>
                  <a:cubicBezTo>
                    <a:pt x="18979" y="442"/>
                    <a:pt x="18955" y="442"/>
                    <a:pt x="18955" y="454"/>
                  </a:cubicBezTo>
                  <a:cubicBezTo>
                    <a:pt x="18949" y="461"/>
                    <a:pt x="18944" y="464"/>
                    <a:pt x="18940" y="464"/>
                  </a:cubicBezTo>
                  <a:cubicBezTo>
                    <a:pt x="18931" y="464"/>
                    <a:pt x="18931" y="444"/>
                    <a:pt x="18931" y="418"/>
                  </a:cubicBezTo>
                  <a:cubicBezTo>
                    <a:pt x="18931" y="442"/>
                    <a:pt x="18920" y="490"/>
                    <a:pt x="18908" y="490"/>
                  </a:cubicBezTo>
                  <a:cubicBezTo>
                    <a:pt x="18931" y="418"/>
                    <a:pt x="18896" y="454"/>
                    <a:pt x="18908" y="418"/>
                  </a:cubicBezTo>
                  <a:cubicBezTo>
                    <a:pt x="18900" y="418"/>
                    <a:pt x="18897" y="408"/>
                    <a:pt x="18893" y="408"/>
                  </a:cubicBezTo>
                  <a:cubicBezTo>
                    <a:pt x="18890" y="408"/>
                    <a:pt x="18888" y="410"/>
                    <a:pt x="18884" y="418"/>
                  </a:cubicBezTo>
                  <a:lnTo>
                    <a:pt x="18887" y="405"/>
                  </a:lnTo>
                  <a:lnTo>
                    <a:pt x="18887" y="405"/>
                  </a:lnTo>
                  <a:cubicBezTo>
                    <a:pt x="18875" y="438"/>
                    <a:pt x="18858" y="433"/>
                    <a:pt x="18848" y="442"/>
                  </a:cubicBezTo>
                  <a:cubicBezTo>
                    <a:pt x="18860" y="400"/>
                    <a:pt x="18854" y="400"/>
                    <a:pt x="18848" y="400"/>
                  </a:cubicBezTo>
                  <a:cubicBezTo>
                    <a:pt x="18842" y="400"/>
                    <a:pt x="18836" y="400"/>
                    <a:pt x="18848" y="359"/>
                  </a:cubicBezTo>
                  <a:lnTo>
                    <a:pt x="18848" y="359"/>
                  </a:lnTo>
                  <a:cubicBezTo>
                    <a:pt x="18824" y="418"/>
                    <a:pt x="18812" y="382"/>
                    <a:pt x="18800" y="430"/>
                  </a:cubicBezTo>
                  <a:cubicBezTo>
                    <a:pt x="18789" y="430"/>
                    <a:pt x="18800" y="371"/>
                    <a:pt x="18812" y="359"/>
                  </a:cubicBezTo>
                  <a:lnTo>
                    <a:pt x="18812" y="359"/>
                  </a:lnTo>
                  <a:lnTo>
                    <a:pt x="18800" y="371"/>
                  </a:lnTo>
                  <a:cubicBezTo>
                    <a:pt x="18800" y="347"/>
                    <a:pt x="18777" y="335"/>
                    <a:pt x="18777" y="311"/>
                  </a:cubicBezTo>
                  <a:lnTo>
                    <a:pt x="18753" y="359"/>
                  </a:lnTo>
                  <a:lnTo>
                    <a:pt x="18753" y="335"/>
                  </a:lnTo>
                  <a:cubicBezTo>
                    <a:pt x="18741" y="347"/>
                    <a:pt x="18729" y="359"/>
                    <a:pt x="18729" y="371"/>
                  </a:cubicBezTo>
                  <a:cubicBezTo>
                    <a:pt x="18719" y="397"/>
                    <a:pt x="18715" y="402"/>
                    <a:pt x="18712" y="402"/>
                  </a:cubicBezTo>
                  <a:cubicBezTo>
                    <a:pt x="18710" y="402"/>
                    <a:pt x="18709" y="399"/>
                    <a:pt x="18705" y="399"/>
                  </a:cubicBezTo>
                  <a:cubicBezTo>
                    <a:pt x="18703" y="399"/>
                    <a:pt x="18699" y="401"/>
                    <a:pt x="18693" y="406"/>
                  </a:cubicBezTo>
                  <a:cubicBezTo>
                    <a:pt x="18693" y="394"/>
                    <a:pt x="18705" y="382"/>
                    <a:pt x="18705" y="371"/>
                  </a:cubicBezTo>
                  <a:cubicBezTo>
                    <a:pt x="18705" y="371"/>
                    <a:pt x="18717" y="347"/>
                    <a:pt x="18717" y="323"/>
                  </a:cubicBezTo>
                  <a:lnTo>
                    <a:pt x="18717" y="323"/>
                  </a:lnTo>
                  <a:cubicBezTo>
                    <a:pt x="18717" y="335"/>
                    <a:pt x="18658" y="418"/>
                    <a:pt x="18669" y="454"/>
                  </a:cubicBezTo>
                  <a:cubicBezTo>
                    <a:pt x="18669" y="464"/>
                    <a:pt x="18654" y="481"/>
                    <a:pt x="18648" y="481"/>
                  </a:cubicBezTo>
                  <a:cubicBezTo>
                    <a:pt x="18647" y="481"/>
                    <a:pt x="18646" y="480"/>
                    <a:pt x="18646" y="478"/>
                  </a:cubicBezTo>
                  <a:lnTo>
                    <a:pt x="18658" y="418"/>
                  </a:lnTo>
                  <a:lnTo>
                    <a:pt x="18634" y="478"/>
                  </a:lnTo>
                  <a:cubicBezTo>
                    <a:pt x="18622" y="478"/>
                    <a:pt x="18634" y="442"/>
                    <a:pt x="18622" y="430"/>
                  </a:cubicBezTo>
                  <a:cubicBezTo>
                    <a:pt x="18634" y="430"/>
                    <a:pt x="18669" y="347"/>
                    <a:pt x="18658" y="335"/>
                  </a:cubicBezTo>
                  <a:cubicBezTo>
                    <a:pt x="18669" y="335"/>
                    <a:pt x="18681" y="311"/>
                    <a:pt x="18693" y="299"/>
                  </a:cubicBezTo>
                  <a:cubicBezTo>
                    <a:pt x="18681" y="299"/>
                    <a:pt x="18681" y="287"/>
                    <a:pt x="18693" y="276"/>
                  </a:cubicBezTo>
                  <a:lnTo>
                    <a:pt x="18693" y="276"/>
                  </a:lnTo>
                  <a:cubicBezTo>
                    <a:pt x="18681" y="287"/>
                    <a:pt x="18681" y="299"/>
                    <a:pt x="18669" y="299"/>
                  </a:cubicBezTo>
                  <a:cubicBezTo>
                    <a:pt x="18660" y="299"/>
                    <a:pt x="18643" y="330"/>
                    <a:pt x="18636" y="330"/>
                  </a:cubicBezTo>
                  <a:cubicBezTo>
                    <a:pt x="18635" y="330"/>
                    <a:pt x="18634" y="328"/>
                    <a:pt x="18634" y="323"/>
                  </a:cubicBezTo>
                  <a:cubicBezTo>
                    <a:pt x="18622" y="394"/>
                    <a:pt x="18586" y="371"/>
                    <a:pt x="18586" y="418"/>
                  </a:cubicBezTo>
                  <a:cubicBezTo>
                    <a:pt x="18586" y="423"/>
                    <a:pt x="18584" y="426"/>
                    <a:pt x="18582" y="426"/>
                  </a:cubicBezTo>
                  <a:cubicBezTo>
                    <a:pt x="18578" y="426"/>
                    <a:pt x="18574" y="420"/>
                    <a:pt x="18574" y="406"/>
                  </a:cubicBezTo>
                  <a:cubicBezTo>
                    <a:pt x="18585" y="390"/>
                    <a:pt x="18589" y="376"/>
                    <a:pt x="18590" y="363"/>
                  </a:cubicBezTo>
                  <a:lnTo>
                    <a:pt x="18590" y="363"/>
                  </a:lnTo>
                  <a:cubicBezTo>
                    <a:pt x="18589" y="366"/>
                    <a:pt x="18588" y="369"/>
                    <a:pt x="18586" y="371"/>
                  </a:cubicBezTo>
                  <a:cubicBezTo>
                    <a:pt x="18574" y="371"/>
                    <a:pt x="18574" y="335"/>
                    <a:pt x="18574" y="323"/>
                  </a:cubicBezTo>
                  <a:lnTo>
                    <a:pt x="18586" y="311"/>
                  </a:lnTo>
                  <a:lnTo>
                    <a:pt x="18586" y="287"/>
                  </a:lnTo>
                  <a:cubicBezTo>
                    <a:pt x="18574" y="311"/>
                    <a:pt x="18574" y="335"/>
                    <a:pt x="18562" y="347"/>
                  </a:cubicBezTo>
                  <a:cubicBezTo>
                    <a:pt x="18562" y="335"/>
                    <a:pt x="18550" y="335"/>
                    <a:pt x="18562" y="323"/>
                  </a:cubicBezTo>
                  <a:cubicBezTo>
                    <a:pt x="18574" y="299"/>
                    <a:pt x="18586" y="252"/>
                    <a:pt x="18598" y="252"/>
                  </a:cubicBezTo>
                  <a:cubicBezTo>
                    <a:pt x="18594" y="252"/>
                    <a:pt x="18589" y="250"/>
                    <a:pt x="18583" y="250"/>
                  </a:cubicBezTo>
                  <a:cubicBezTo>
                    <a:pt x="18573" y="250"/>
                    <a:pt x="18562" y="255"/>
                    <a:pt x="18562" y="287"/>
                  </a:cubicBezTo>
                  <a:lnTo>
                    <a:pt x="18550" y="287"/>
                  </a:lnTo>
                  <a:cubicBezTo>
                    <a:pt x="18550" y="310"/>
                    <a:pt x="18550" y="342"/>
                    <a:pt x="18531" y="346"/>
                  </a:cubicBezTo>
                  <a:lnTo>
                    <a:pt x="18531" y="346"/>
                  </a:lnTo>
                  <a:lnTo>
                    <a:pt x="18539" y="335"/>
                  </a:lnTo>
                  <a:lnTo>
                    <a:pt x="18527" y="347"/>
                  </a:lnTo>
                  <a:cubicBezTo>
                    <a:pt x="18528" y="347"/>
                    <a:pt x="18530" y="347"/>
                    <a:pt x="18531" y="346"/>
                  </a:cubicBezTo>
                  <a:lnTo>
                    <a:pt x="18531" y="346"/>
                  </a:lnTo>
                  <a:lnTo>
                    <a:pt x="18515" y="371"/>
                  </a:lnTo>
                  <a:lnTo>
                    <a:pt x="18515" y="335"/>
                  </a:lnTo>
                  <a:cubicBezTo>
                    <a:pt x="18503" y="347"/>
                    <a:pt x="18503" y="359"/>
                    <a:pt x="18503" y="359"/>
                  </a:cubicBezTo>
                  <a:cubicBezTo>
                    <a:pt x="18503" y="347"/>
                    <a:pt x="18503" y="335"/>
                    <a:pt x="18503" y="323"/>
                  </a:cubicBezTo>
                  <a:cubicBezTo>
                    <a:pt x="18491" y="323"/>
                    <a:pt x="18491" y="347"/>
                    <a:pt x="18479" y="359"/>
                  </a:cubicBezTo>
                  <a:cubicBezTo>
                    <a:pt x="18467" y="359"/>
                    <a:pt x="18467" y="347"/>
                    <a:pt x="18479" y="323"/>
                  </a:cubicBezTo>
                  <a:cubicBezTo>
                    <a:pt x="18479" y="311"/>
                    <a:pt x="18455" y="311"/>
                    <a:pt x="18455" y="287"/>
                  </a:cubicBezTo>
                  <a:cubicBezTo>
                    <a:pt x="18443" y="299"/>
                    <a:pt x="18455" y="287"/>
                    <a:pt x="18443" y="323"/>
                  </a:cubicBezTo>
                  <a:cubicBezTo>
                    <a:pt x="18450" y="278"/>
                    <a:pt x="18439" y="268"/>
                    <a:pt x="18424" y="268"/>
                  </a:cubicBezTo>
                  <a:cubicBezTo>
                    <a:pt x="18411" y="268"/>
                    <a:pt x="18395" y="275"/>
                    <a:pt x="18384" y="275"/>
                  </a:cubicBezTo>
                  <a:cubicBezTo>
                    <a:pt x="18372" y="305"/>
                    <a:pt x="18369" y="305"/>
                    <a:pt x="18366" y="305"/>
                  </a:cubicBezTo>
                  <a:cubicBezTo>
                    <a:pt x="18363" y="305"/>
                    <a:pt x="18360" y="305"/>
                    <a:pt x="18350" y="329"/>
                  </a:cubicBezTo>
                  <a:lnTo>
                    <a:pt x="18350" y="329"/>
                  </a:lnTo>
                  <a:cubicBezTo>
                    <a:pt x="18358" y="305"/>
                    <a:pt x="18350" y="274"/>
                    <a:pt x="18372" y="263"/>
                  </a:cubicBezTo>
                  <a:lnTo>
                    <a:pt x="18360" y="263"/>
                  </a:lnTo>
                  <a:cubicBezTo>
                    <a:pt x="18372" y="228"/>
                    <a:pt x="18396" y="252"/>
                    <a:pt x="18396" y="192"/>
                  </a:cubicBezTo>
                  <a:lnTo>
                    <a:pt x="18396" y="192"/>
                  </a:lnTo>
                  <a:cubicBezTo>
                    <a:pt x="18386" y="192"/>
                    <a:pt x="18359" y="233"/>
                    <a:pt x="18351" y="233"/>
                  </a:cubicBezTo>
                  <a:cubicBezTo>
                    <a:pt x="18349" y="233"/>
                    <a:pt x="18348" y="232"/>
                    <a:pt x="18348" y="228"/>
                  </a:cubicBezTo>
                  <a:cubicBezTo>
                    <a:pt x="18356" y="212"/>
                    <a:pt x="18356" y="208"/>
                    <a:pt x="18353" y="208"/>
                  </a:cubicBezTo>
                  <a:cubicBezTo>
                    <a:pt x="18351" y="208"/>
                    <a:pt x="18345" y="212"/>
                    <a:pt x="18343" y="212"/>
                  </a:cubicBezTo>
                  <a:cubicBezTo>
                    <a:pt x="18340" y="212"/>
                    <a:pt x="18340" y="208"/>
                    <a:pt x="18348" y="192"/>
                  </a:cubicBezTo>
                  <a:cubicBezTo>
                    <a:pt x="18354" y="180"/>
                    <a:pt x="18357" y="177"/>
                    <a:pt x="18360" y="177"/>
                  </a:cubicBezTo>
                  <a:cubicBezTo>
                    <a:pt x="18363" y="177"/>
                    <a:pt x="18366" y="180"/>
                    <a:pt x="18372" y="180"/>
                  </a:cubicBezTo>
                  <a:lnTo>
                    <a:pt x="18372" y="168"/>
                  </a:lnTo>
                  <a:cubicBezTo>
                    <a:pt x="18368" y="165"/>
                    <a:pt x="18365" y="163"/>
                    <a:pt x="18362" y="163"/>
                  </a:cubicBezTo>
                  <a:cubicBezTo>
                    <a:pt x="18344" y="163"/>
                    <a:pt x="18333" y="219"/>
                    <a:pt x="18312" y="240"/>
                  </a:cubicBezTo>
                  <a:cubicBezTo>
                    <a:pt x="18301" y="240"/>
                    <a:pt x="18300" y="232"/>
                    <a:pt x="18304" y="222"/>
                  </a:cubicBezTo>
                  <a:lnTo>
                    <a:pt x="18304" y="222"/>
                  </a:lnTo>
                  <a:cubicBezTo>
                    <a:pt x="18300" y="232"/>
                    <a:pt x="18294" y="243"/>
                    <a:pt x="18288" y="252"/>
                  </a:cubicBezTo>
                  <a:cubicBezTo>
                    <a:pt x="18293" y="227"/>
                    <a:pt x="18290" y="219"/>
                    <a:pt x="18284" y="219"/>
                  </a:cubicBezTo>
                  <a:cubicBezTo>
                    <a:pt x="18275" y="219"/>
                    <a:pt x="18260" y="237"/>
                    <a:pt x="18253" y="252"/>
                  </a:cubicBezTo>
                  <a:cubicBezTo>
                    <a:pt x="18253" y="323"/>
                    <a:pt x="18265" y="263"/>
                    <a:pt x="18265" y="335"/>
                  </a:cubicBezTo>
                  <a:cubicBezTo>
                    <a:pt x="18274" y="317"/>
                    <a:pt x="18282" y="286"/>
                    <a:pt x="18291" y="286"/>
                  </a:cubicBezTo>
                  <a:cubicBezTo>
                    <a:pt x="18294" y="286"/>
                    <a:pt x="18297" y="290"/>
                    <a:pt x="18300" y="299"/>
                  </a:cubicBezTo>
                  <a:cubicBezTo>
                    <a:pt x="18277" y="311"/>
                    <a:pt x="18288" y="323"/>
                    <a:pt x="18288" y="323"/>
                  </a:cubicBezTo>
                  <a:cubicBezTo>
                    <a:pt x="18293" y="314"/>
                    <a:pt x="18296" y="312"/>
                    <a:pt x="18298" y="312"/>
                  </a:cubicBezTo>
                  <a:cubicBezTo>
                    <a:pt x="18301" y="312"/>
                    <a:pt x="18303" y="315"/>
                    <a:pt x="18306" y="315"/>
                  </a:cubicBezTo>
                  <a:cubicBezTo>
                    <a:pt x="18308" y="315"/>
                    <a:pt x="18310" y="314"/>
                    <a:pt x="18312" y="311"/>
                  </a:cubicBezTo>
                  <a:lnTo>
                    <a:pt x="18312" y="311"/>
                  </a:lnTo>
                  <a:cubicBezTo>
                    <a:pt x="18300" y="335"/>
                    <a:pt x="18277" y="371"/>
                    <a:pt x="18288" y="394"/>
                  </a:cubicBezTo>
                  <a:lnTo>
                    <a:pt x="18312" y="323"/>
                  </a:lnTo>
                  <a:lnTo>
                    <a:pt x="18312" y="323"/>
                  </a:lnTo>
                  <a:cubicBezTo>
                    <a:pt x="18312" y="333"/>
                    <a:pt x="18295" y="361"/>
                    <a:pt x="18305" y="361"/>
                  </a:cubicBezTo>
                  <a:cubicBezTo>
                    <a:pt x="18307" y="361"/>
                    <a:pt x="18309" y="360"/>
                    <a:pt x="18312" y="359"/>
                  </a:cubicBezTo>
                  <a:lnTo>
                    <a:pt x="18312" y="359"/>
                  </a:lnTo>
                  <a:cubicBezTo>
                    <a:pt x="18288" y="394"/>
                    <a:pt x="18288" y="418"/>
                    <a:pt x="18265" y="418"/>
                  </a:cubicBezTo>
                  <a:cubicBezTo>
                    <a:pt x="18265" y="435"/>
                    <a:pt x="18268" y="441"/>
                    <a:pt x="18274" y="441"/>
                  </a:cubicBezTo>
                  <a:cubicBezTo>
                    <a:pt x="18288" y="441"/>
                    <a:pt x="18312" y="410"/>
                    <a:pt x="18329" y="390"/>
                  </a:cubicBezTo>
                  <a:lnTo>
                    <a:pt x="18329" y="390"/>
                  </a:lnTo>
                  <a:cubicBezTo>
                    <a:pt x="18339" y="383"/>
                    <a:pt x="18348" y="382"/>
                    <a:pt x="18348" y="382"/>
                  </a:cubicBezTo>
                  <a:lnTo>
                    <a:pt x="18348" y="382"/>
                  </a:lnTo>
                  <a:cubicBezTo>
                    <a:pt x="18348" y="406"/>
                    <a:pt x="18324" y="406"/>
                    <a:pt x="18324" y="430"/>
                  </a:cubicBezTo>
                  <a:lnTo>
                    <a:pt x="18336" y="442"/>
                  </a:lnTo>
                  <a:cubicBezTo>
                    <a:pt x="18342" y="436"/>
                    <a:pt x="18345" y="433"/>
                    <a:pt x="18347" y="433"/>
                  </a:cubicBezTo>
                  <a:cubicBezTo>
                    <a:pt x="18348" y="433"/>
                    <a:pt x="18348" y="436"/>
                    <a:pt x="18348" y="442"/>
                  </a:cubicBezTo>
                  <a:cubicBezTo>
                    <a:pt x="18336" y="466"/>
                    <a:pt x="18324" y="490"/>
                    <a:pt x="18312" y="502"/>
                  </a:cubicBezTo>
                  <a:lnTo>
                    <a:pt x="18348" y="466"/>
                  </a:lnTo>
                  <a:lnTo>
                    <a:pt x="18348" y="466"/>
                  </a:lnTo>
                  <a:cubicBezTo>
                    <a:pt x="18336" y="490"/>
                    <a:pt x="18348" y="513"/>
                    <a:pt x="18324" y="513"/>
                  </a:cubicBezTo>
                  <a:lnTo>
                    <a:pt x="18360" y="525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3" y="542"/>
                    <a:pt x="18352" y="541"/>
                    <a:pt x="18351" y="541"/>
                  </a:cubicBezTo>
                  <a:lnTo>
                    <a:pt x="18351" y="541"/>
                  </a:lnTo>
                  <a:cubicBezTo>
                    <a:pt x="18352" y="542"/>
                    <a:pt x="18353" y="544"/>
                    <a:pt x="18353" y="546"/>
                  </a:cubicBezTo>
                  <a:lnTo>
                    <a:pt x="18353" y="546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5" y="542"/>
                    <a:pt x="18355" y="542"/>
                    <a:pt x="18355" y="542"/>
                  </a:cubicBezTo>
                  <a:cubicBezTo>
                    <a:pt x="18366" y="542"/>
                    <a:pt x="18383" y="526"/>
                    <a:pt x="18391" y="526"/>
                  </a:cubicBezTo>
                  <a:cubicBezTo>
                    <a:pt x="18397" y="526"/>
                    <a:pt x="18397" y="536"/>
                    <a:pt x="18384" y="573"/>
                  </a:cubicBezTo>
                  <a:cubicBezTo>
                    <a:pt x="18419" y="537"/>
                    <a:pt x="18419" y="561"/>
                    <a:pt x="18455" y="537"/>
                  </a:cubicBezTo>
                  <a:lnTo>
                    <a:pt x="18455" y="537"/>
                  </a:lnTo>
                  <a:cubicBezTo>
                    <a:pt x="18419" y="573"/>
                    <a:pt x="18455" y="597"/>
                    <a:pt x="18431" y="609"/>
                  </a:cubicBezTo>
                  <a:cubicBezTo>
                    <a:pt x="18431" y="613"/>
                    <a:pt x="18432" y="615"/>
                    <a:pt x="18434" y="615"/>
                  </a:cubicBezTo>
                  <a:cubicBezTo>
                    <a:pt x="18440" y="615"/>
                    <a:pt x="18458" y="585"/>
                    <a:pt x="18467" y="585"/>
                  </a:cubicBezTo>
                  <a:cubicBezTo>
                    <a:pt x="18467" y="609"/>
                    <a:pt x="18443" y="656"/>
                    <a:pt x="18431" y="668"/>
                  </a:cubicBezTo>
                  <a:lnTo>
                    <a:pt x="18443" y="656"/>
                  </a:lnTo>
                  <a:lnTo>
                    <a:pt x="18467" y="633"/>
                  </a:lnTo>
                  <a:lnTo>
                    <a:pt x="18467" y="633"/>
                  </a:lnTo>
                  <a:cubicBezTo>
                    <a:pt x="18467" y="668"/>
                    <a:pt x="18455" y="680"/>
                    <a:pt x="18467" y="692"/>
                  </a:cubicBezTo>
                  <a:lnTo>
                    <a:pt x="18479" y="656"/>
                  </a:lnTo>
                  <a:lnTo>
                    <a:pt x="18479" y="680"/>
                  </a:lnTo>
                  <a:cubicBezTo>
                    <a:pt x="18479" y="656"/>
                    <a:pt x="18491" y="656"/>
                    <a:pt x="18503" y="656"/>
                  </a:cubicBezTo>
                  <a:cubicBezTo>
                    <a:pt x="18491" y="680"/>
                    <a:pt x="18515" y="668"/>
                    <a:pt x="18503" y="692"/>
                  </a:cubicBezTo>
                  <a:cubicBezTo>
                    <a:pt x="18503" y="698"/>
                    <a:pt x="18503" y="701"/>
                    <a:pt x="18506" y="701"/>
                  </a:cubicBezTo>
                  <a:cubicBezTo>
                    <a:pt x="18509" y="701"/>
                    <a:pt x="18515" y="698"/>
                    <a:pt x="18527" y="692"/>
                  </a:cubicBezTo>
                  <a:lnTo>
                    <a:pt x="18527" y="668"/>
                  </a:lnTo>
                  <a:cubicBezTo>
                    <a:pt x="18530" y="667"/>
                    <a:pt x="18532" y="667"/>
                    <a:pt x="18534" y="667"/>
                  </a:cubicBezTo>
                  <a:cubicBezTo>
                    <a:pt x="18554" y="667"/>
                    <a:pt x="18517" y="716"/>
                    <a:pt x="18539" y="716"/>
                  </a:cubicBezTo>
                  <a:lnTo>
                    <a:pt x="18550" y="692"/>
                  </a:lnTo>
                  <a:cubicBezTo>
                    <a:pt x="18550" y="709"/>
                    <a:pt x="18554" y="714"/>
                    <a:pt x="18560" y="714"/>
                  </a:cubicBezTo>
                  <a:cubicBezTo>
                    <a:pt x="18570" y="714"/>
                    <a:pt x="18586" y="695"/>
                    <a:pt x="18594" y="695"/>
                  </a:cubicBezTo>
                  <a:cubicBezTo>
                    <a:pt x="18596" y="695"/>
                    <a:pt x="18598" y="697"/>
                    <a:pt x="18598" y="704"/>
                  </a:cubicBezTo>
                  <a:cubicBezTo>
                    <a:pt x="18588" y="714"/>
                    <a:pt x="18578" y="742"/>
                    <a:pt x="18582" y="742"/>
                  </a:cubicBezTo>
                  <a:cubicBezTo>
                    <a:pt x="18583" y="742"/>
                    <a:pt x="18584" y="741"/>
                    <a:pt x="18586" y="740"/>
                  </a:cubicBezTo>
                  <a:cubicBezTo>
                    <a:pt x="18591" y="740"/>
                    <a:pt x="18598" y="742"/>
                    <a:pt x="18605" y="742"/>
                  </a:cubicBezTo>
                  <a:cubicBezTo>
                    <a:pt x="18617" y="742"/>
                    <a:pt x="18631" y="737"/>
                    <a:pt x="18646" y="716"/>
                  </a:cubicBezTo>
                  <a:lnTo>
                    <a:pt x="18646" y="716"/>
                  </a:lnTo>
                  <a:cubicBezTo>
                    <a:pt x="18634" y="763"/>
                    <a:pt x="18634" y="775"/>
                    <a:pt x="18646" y="811"/>
                  </a:cubicBezTo>
                  <a:cubicBezTo>
                    <a:pt x="18658" y="811"/>
                    <a:pt x="18658" y="799"/>
                    <a:pt x="18669" y="775"/>
                  </a:cubicBezTo>
                  <a:cubicBezTo>
                    <a:pt x="18681" y="799"/>
                    <a:pt x="18705" y="775"/>
                    <a:pt x="18693" y="811"/>
                  </a:cubicBezTo>
                  <a:cubicBezTo>
                    <a:pt x="18697" y="805"/>
                    <a:pt x="18699" y="803"/>
                    <a:pt x="18701" y="803"/>
                  </a:cubicBezTo>
                  <a:cubicBezTo>
                    <a:pt x="18704" y="803"/>
                    <a:pt x="18706" y="808"/>
                    <a:pt x="18709" y="808"/>
                  </a:cubicBezTo>
                  <a:cubicBezTo>
                    <a:pt x="18711" y="808"/>
                    <a:pt x="18714" y="806"/>
                    <a:pt x="18717" y="799"/>
                  </a:cubicBezTo>
                  <a:lnTo>
                    <a:pt x="18717" y="811"/>
                  </a:lnTo>
                  <a:lnTo>
                    <a:pt x="18729" y="775"/>
                  </a:lnTo>
                  <a:cubicBezTo>
                    <a:pt x="18729" y="801"/>
                    <a:pt x="18732" y="809"/>
                    <a:pt x="18737" y="809"/>
                  </a:cubicBezTo>
                  <a:cubicBezTo>
                    <a:pt x="18745" y="809"/>
                    <a:pt x="18756" y="792"/>
                    <a:pt x="18765" y="792"/>
                  </a:cubicBezTo>
                  <a:cubicBezTo>
                    <a:pt x="18770" y="792"/>
                    <a:pt x="18774" y="797"/>
                    <a:pt x="18777" y="811"/>
                  </a:cubicBezTo>
                  <a:cubicBezTo>
                    <a:pt x="18777" y="823"/>
                    <a:pt x="18765" y="835"/>
                    <a:pt x="18765" y="859"/>
                  </a:cubicBezTo>
                  <a:lnTo>
                    <a:pt x="18800" y="871"/>
                  </a:lnTo>
                  <a:lnTo>
                    <a:pt x="18800" y="847"/>
                  </a:lnTo>
                  <a:cubicBezTo>
                    <a:pt x="18809" y="847"/>
                    <a:pt x="18818" y="827"/>
                    <a:pt x="18822" y="827"/>
                  </a:cubicBezTo>
                  <a:cubicBezTo>
                    <a:pt x="18824" y="827"/>
                    <a:pt x="18824" y="829"/>
                    <a:pt x="18824" y="835"/>
                  </a:cubicBezTo>
                  <a:cubicBezTo>
                    <a:pt x="18801" y="881"/>
                    <a:pt x="18833" y="850"/>
                    <a:pt x="18836" y="879"/>
                  </a:cubicBezTo>
                  <a:lnTo>
                    <a:pt x="18836" y="879"/>
                  </a:lnTo>
                  <a:cubicBezTo>
                    <a:pt x="18836" y="874"/>
                    <a:pt x="18836" y="867"/>
                    <a:pt x="18836" y="859"/>
                  </a:cubicBezTo>
                  <a:cubicBezTo>
                    <a:pt x="18838" y="858"/>
                    <a:pt x="18840" y="857"/>
                    <a:pt x="18841" y="857"/>
                  </a:cubicBezTo>
                  <a:cubicBezTo>
                    <a:pt x="18848" y="857"/>
                    <a:pt x="18848" y="871"/>
                    <a:pt x="18848" y="882"/>
                  </a:cubicBezTo>
                  <a:lnTo>
                    <a:pt x="18848" y="882"/>
                  </a:lnTo>
                  <a:cubicBezTo>
                    <a:pt x="18848" y="870"/>
                    <a:pt x="18860" y="847"/>
                    <a:pt x="18872" y="847"/>
                  </a:cubicBezTo>
                  <a:cubicBezTo>
                    <a:pt x="18872" y="847"/>
                    <a:pt x="18872" y="871"/>
                    <a:pt x="18872" y="871"/>
                  </a:cubicBezTo>
                  <a:cubicBezTo>
                    <a:pt x="18874" y="868"/>
                    <a:pt x="18877" y="867"/>
                    <a:pt x="18879" y="867"/>
                  </a:cubicBezTo>
                  <a:cubicBezTo>
                    <a:pt x="18886" y="867"/>
                    <a:pt x="18893" y="874"/>
                    <a:pt x="18900" y="874"/>
                  </a:cubicBezTo>
                  <a:cubicBezTo>
                    <a:pt x="18903" y="874"/>
                    <a:pt x="18905" y="873"/>
                    <a:pt x="18908" y="871"/>
                  </a:cubicBezTo>
                  <a:lnTo>
                    <a:pt x="18908" y="871"/>
                  </a:lnTo>
                  <a:cubicBezTo>
                    <a:pt x="18908" y="883"/>
                    <a:pt x="18896" y="906"/>
                    <a:pt x="18896" y="906"/>
                  </a:cubicBezTo>
                  <a:cubicBezTo>
                    <a:pt x="18906" y="900"/>
                    <a:pt x="18911" y="898"/>
                    <a:pt x="18914" y="898"/>
                  </a:cubicBezTo>
                  <a:cubicBezTo>
                    <a:pt x="18920" y="898"/>
                    <a:pt x="18920" y="903"/>
                    <a:pt x="18925" y="903"/>
                  </a:cubicBezTo>
                  <a:cubicBezTo>
                    <a:pt x="18928" y="903"/>
                    <a:pt x="18933" y="901"/>
                    <a:pt x="18943" y="894"/>
                  </a:cubicBezTo>
                  <a:lnTo>
                    <a:pt x="18943" y="894"/>
                  </a:lnTo>
                  <a:lnTo>
                    <a:pt x="18943" y="894"/>
                  </a:lnTo>
                  <a:lnTo>
                    <a:pt x="18955" y="942"/>
                  </a:lnTo>
                  <a:lnTo>
                    <a:pt x="18955" y="906"/>
                  </a:lnTo>
                  <a:cubicBezTo>
                    <a:pt x="18955" y="906"/>
                    <a:pt x="18961" y="901"/>
                    <a:pt x="18968" y="901"/>
                  </a:cubicBezTo>
                  <a:cubicBezTo>
                    <a:pt x="18971" y="901"/>
                    <a:pt x="18975" y="902"/>
                    <a:pt x="18979" y="906"/>
                  </a:cubicBezTo>
                  <a:lnTo>
                    <a:pt x="18967" y="942"/>
                  </a:lnTo>
                  <a:cubicBezTo>
                    <a:pt x="18969" y="941"/>
                    <a:pt x="18971" y="940"/>
                    <a:pt x="18973" y="940"/>
                  </a:cubicBezTo>
                  <a:cubicBezTo>
                    <a:pt x="18985" y="940"/>
                    <a:pt x="18984" y="966"/>
                    <a:pt x="18996" y="966"/>
                  </a:cubicBezTo>
                  <a:cubicBezTo>
                    <a:pt x="19001" y="966"/>
                    <a:pt x="19006" y="962"/>
                    <a:pt x="19015" y="954"/>
                  </a:cubicBezTo>
                  <a:lnTo>
                    <a:pt x="19015" y="954"/>
                  </a:lnTo>
                  <a:cubicBezTo>
                    <a:pt x="19015" y="961"/>
                    <a:pt x="19015" y="963"/>
                    <a:pt x="19013" y="967"/>
                  </a:cubicBezTo>
                  <a:lnTo>
                    <a:pt x="19013" y="967"/>
                  </a:lnTo>
                  <a:cubicBezTo>
                    <a:pt x="19015" y="965"/>
                    <a:pt x="19017" y="964"/>
                    <a:pt x="19019" y="964"/>
                  </a:cubicBezTo>
                  <a:cubicBezTo>
                    <a:pt x="19028" y="964"/>
                    <a:pt x="19026" y="992"/>
                    <a:pt x="19035" y="992"/>
                  </a:cubicBezTo>
                  <a:cubicBezTo>
                    <a:pt x="19037" y="992"/>
                    <a:pt x="19040" y="990"/>
                    <a:pt x="19045" y="985"/>
                  </a:cubicBezTo>
                  <a:lnTo>
                    <a:pt x="19045" y="985"/>
                  </a:lnTo>
                  <a:cubicBezTo>
                    <a:pt x="19039" y="994"/>
                    <a:pt x="19039" y="1002"/>
                    <a:pt x="19039" y="1002"/>
                  </a:cubicBezTo>
                  <a:lnTo>
                    <a:pt x="19050" y="990"/>
                  </a:lnTo>
                  <a:lnTo>
                    <a:pt x="19050" y="1025"/>
                  </a:lnTo>
                  <a:lnTo>
                    <a:pt x="19062" y="978"/>
                  </a:lnTo>
                  <a:lnTo>
                    <a:pt x="19062" y="1014"/>
                  </a:lnTo>
                  <a:lnTo>
                    <a:pt x="19074" y="1002"/>
                  </a:lnTo>
                  <a:lnTo>
                    <a:pt x="19074" y="1002"/>
                  </a:lnTo>
                  <a:cubicBezTo>
                    <a:pt x="19062" y="1073"/>
                    <a:pt x="19086" y="1014"/>
                    <a:pt x="19098" y="1073"/>
                  </a:cubicBezTo>
                  <a:lnTo>
                    <a:pt x="19098" y="1025"/>
                  </a:lnTo>
                  <a:cubicBezTo>
                    <a:pt x="19111" y="1007"/>
                    <a:pt x="19122" y="1000"/>
                    <a:pt x="19131" y="1000"/>
                  </a:cubicBezTo>
                  <a:cubicBezTo>
                    <a:pt x="19160" y="1000"/>
                    <a:pt x="19177" y="1067"/>
                    <a:pt x="19212" y="1067"/>
                  </a:cubicBezTo>
                  <a:cubicBezTo>
                    <a:pt x="19217" y="1067"/>
                    <a:pt x="19223" y="1065"/>
                    <a:pt x="19229" y="1061"/>
                  </a:cubicBezTo>
                  <a:lnTo>
                    <a:pt x="19229" y="1061"/>
                  </a:lnTo>
                  <a:lnTo>
                    <a:pt x="19217" y="1097"/>
                  </a:lnTo>
                  <a:lnTo>
                    <a:pt x="19241" y="1061"/>
                  </a:lnTo>
                  <a:lnTo>
                    <a:pt x="19241" y="1061"/>
                  </a:lnTo>
                  <a:cubicBezTo>
                    <a:pt x="19253" y="1085"/>
                    <a:pt x="19229" y="1085"/>
                    <a:pt x="19229" y="1109"/>
                  </a:cubicBezTo>
                  <a:cubicBezTo>
                    <a:pt x="19253" y="1085"/>
                    <a:pt x="19253" y="1049"/>
                    <a:pt x="19277" y="1049"/>
                  </a:cubicBezTo>
                  <a:cubicBezTo>
                    <a:pt x="19277" y="1073"/>
                    <a:pt x="19265" y="1073"/>
                    <a:pt x="19253" y="1085"/>
                  </a:cubicBezTo>
                  <a:cubicBezTo>
                    <a:pt x="19269" y="1077"/>
                    <a:pt x="19291" y="1063"/>
                    <a:pt x="19307" y="1063"/>
                  </a:cubicBezTo>
                  <a:cubicBezTo>
                    <a:pt x="19315" y="1063"/>
                    <a:pt x="19321" y="1066"/>
                    <a:pt x="19324" y="1073"/>
                  </a:cubicBezTo>
                  <a:cubicBezTo>
                    <a:pt x="19324" y="1073"/>
                    <a:pt x="19336" y="1061"/>
                    <a:pt x="19336" y="1061"/>
                  </a:cubicBezTo>
                  <a:cubicBezTo>
                    <a:pt x="19339" y="1059"/>
                    <a:pt x="19341" y="1058"/>
                    <a:pt x="19343" y="1058"/>
                  </a:cubicBezTo>
                  <a:cubicBezTo>
                    <a:pt x="19353" y="1058"/>
                    <a:pt x="19365" y="1073"/>
                    <a:pt x="19384" y="1073"/>
                  </a:cubicBezTo>
                  <a:cubicBezTo>
                    <a:pt x="19372" y="1085"/>
                    <a:pt x="19372" y="1085"/>
                    <a:pt x="19372" y="1085"/>
                  </a:cubicBezTo>
                  <a:cubicBezTo>
                    <a:pt x="19372" y="1092"/>
                    <a:pt x="19376" y="1099"/>
                    <a:pt x="19379" y="1099"/>
                  </a:cubicBezTo>
                  <a:lnTo>
                    <a:pt x="19372" y="1121"/>
                  </a:lnTo>
                  <a:cubicBezTo>
                    <a:pt x="19375" y="1124"/>
                    <a:pt x="19379" y="1124"/>
                    <a:pt x="19383" y="1124"/>
                  </a:cubicBezTo>
                  <a:cubicBezTo>
                    <a:pt x="19386" y="1124"/>
                    <a:pt x="19391" y="1124"/>
                    <a:pt x="19394" y="1124"/>
                  </a:cubicBezTo>
                  <a:cubicBezTo>
                    <a:pt x="19402" y="1124"/>
                    <a:pt x="19408" y="1127"/>
                    <a:pt x="19408" y="1144"/>
                  </a:cubicBezTo>
                  <a:cubicBezTo>
                    <a:pt x="19408" y="1133"/>
                    <a:pt x="19420" y="1097"/>
                    <a:pt x="19431" y="1097"/>
                  </a:cubicBezTo>
                  <a:cubicBezTo>
                    <a:pt x="19428" y="1116"/>
                    <a:pt x="19429" y="1122"/>
                    <a:pt x="19432" y="1122"/>
                  </a:cubicBezTo>
                  <a:cubicBezTo>
                    <a:pt x="19438" y="1122"/>
                    <a:pt x="19448" y="1110"/>
                    <a:pt x="19457" y="1110"/>
                  </a:cubicBezTo>
                  <a:cubicBezTo>
                    <a:pt x="19461" y="1110"/>
                    <a:pt x="19465" y="1113"/>
                    <a:pt x="19467" y="1121"/>
                  </a:cubicBezTo>
                  <a:cubicBezTo>
                    <a:pt x="19467" y="1133"/>
                    <a:pt x="19455" y="1133"/>
                    <a:pt x="19455" y="1133"/>
                  </a:cubicBezTo>
                  <a:cubicBezTo>
                    <a:pt x="19458" y="1135"/>
                    <a:pt x="19460" y="1136"/>
                    <a:pt x="19462" y="1136"/>
                  </a:cubicBezTo>
                  <a:cubicBezTo>
                    <a:pt x="19471" y="1136"/>
                    <a:pt x="19479" y="1118"/>
                    <a:pt x="19479" y="1109"/>
                  </a:cubicBezTo>
                  <a:lnTo>
                    <a:pt x="19479" y="1133"/>
                  </a:lnTo>
                  <a:lnTo>
                    <a:pt x="19515" y="1097"/>
                  </a:lnTo>
                  <a:cubicBezTo>
                    <a:pt x="19515" y="1119"/>
                    <a:pt x="19522" y="1125"/>
                    <a:pt x="19530" y="1125"/>
                  </a:cubicBezTo>
                  <a:cubicBezTo>
                    <a:pt x="19537" y="1125"/>
                    <a:pt x="19545" y="1120"/>
                    <a:pt x="19549" y="1120"/>
                  </a:cubicBezTo>
                  <a:cubicBezTo>
                    <a:pt x="19550" y="1120"/>
                    <a:pt x="19551" y="1120"/>
                    <a:pt x="19551" y="1121"/>
                  </a:cubicBezTo>
                  <a:lnTo>
                    <a:pt x="19551" y="1121"/>
                  </a:lnTo>
                  <a:cubicBezTo>
                    <a:pt x="19551" y="1115"/>
                    <a:pt x="19553" y="1109"/>
                    <a:pt x="19562" y="1109"/>
                  </a:cubicBezTo>
                  <a:cubicBezTo>
                    <a:pt x="19562" y="1116"/>
                    <a:pt x="19563" y="1118"/>
                    <a:pt x="19565" y="1118"/>
                  </a:cubicBezTo>
                  <a:cubicBezTo>
                    <a:pt x="19567" y="1118"/>
                    <a:pt x="19569" y="1116"/>
                    <a:pt x="19570" y="1116"/>
                  </a:cubicBezTo>
                  <a:cubicBezTo>
                    <a:pt x="19573" y="1116"/>
                    <a:pt x="19574" y="1119"/>
                    <a:pt x="19574" y="1133"/>
                  </a:cubicBezTo>
                  <a:lnTo>
                    <a:pt x="19586" y="1133"/>
                  </a:lnTo>
                  <a:lnTo>
                    <a:pt x="19574" y="1168"/>
                  </a:lnTo>
                  <a:cubicBezTo>
                    <a:pt x="19586" y="1168"/>
                    <a:pt x="19598" y="1121"/>
                    <a:pt x="19598" y="1097"/>
                  </a:cubicBezTo>
                  <a:cubicBezTo>
                    <a:pt x="19610" y="1121"/>
                    <a:pt x="19622" y="1109"/>
                    <a:pt x="19622" y="1133"/>
                  </a:cubicBezTo>
                  <a:lnTo>
                    <a:pt x="19622" y="1144"/>
                  </a:lnTo>
                  <a:cubicBezTo>
                    <a:pt x="19623" y="1144"/>
                    <a:pt x="19624" y="1144"/>
                    <a:pt x="19625" y="1144"/>
                  </a:cubicBezTo>
                  <a:cubicBezTo>
                    <a:pt x="19642" y="1144"/>
                    <a:pt x="19653" y="1209"/>
                    <a:pt x="19668" y="1209"/>
                  </a:cubicBezTo>
                  <a:cubicBezTo>
                    <a:pt x="19672" y="1209"/>
                    <a:pt x="19677" y="1204"/>
                    <a:pt x="19682" y="1192"/>
                  </a:cubicBezTo>
                  <a:cubicBezTo>
                    <a:pt x="19682" y="1192"/>
                    <a:pt x="19682" y="1204"/>
                    <a:pt x="19682" y="1204"/>
                  </a:cubicBezTo>
                  <a:lnTo>
                    <a:pt x="19693" y="1204"/>
                  </a:lnTo>
                  <a:lnTo>
                    <a:pt x="19693" y="1240"/>
                  </a:lnTo>
                  <a:lnTo>
                    <a:pt x="19717" y="1192"/>
                  </a:lnTo>
                  <a:lnTo>
                    <a:pt x="19717" y="1216"/>
                  </a:lnTo>
                  <a:cubicBezTo>
                    <a:pt x="19725" y="1220"/>
                    <a:pt x="19733" y="1221"/>
                    <a:pt x="19741" y="1221"/>
                  </a:cubicBezTo>
                  <a:cubicBezTo>
                    <a:pt x="19758" y="1221"/>
                    <a:pt x="19777" y="1216"/>
                    <a:pt x="19801" y="1216"/>
                  </a:cubicBezTo>
                  <a:lnTo>
                    <a:pt x="19789" y="1228"/>
                  </a:lnTo>
                  <a:cubicBezTo>
                    <a:pt x="19799" y="1218"/>
                    <a:pt x="19805" y="1214"/>
                    <a:pt x="19809" y="1214"/>
                  </a:cubicBezTo>
                  <a:cubicBezTo>
                    <a:pt x="19819" y="1214"/>
                    <a:pt x="19819" y="1230"/>
                    <a:pt x="19829" y="1230"/>
                  </a:cubicBezTo>
                  <a:cubicBezTo>
                    <a:pt x="19831" y="1230"/>
                    <a:pt x="19834" y="1229"/>
                    <a:pt x="19836" y="1228"/>
                  </a:cubicBezTo>
                  <a:lnTo>
                    <a:pt x="19848" y="1228"/>
                  </a:lnTo>
                  <a:lnTo>
                    <a:pt x="19848" y="1252"/>
                  </a:lnTo>
                  <a:cubicBezTo>
                    <a:pt x="19851" y="1242"/>
                    <a:pt x="19854" y="1238"/>
                    <a:pt x="19857" y="1238"/>
                  </a:cubicBezTo>
                  <a:cubicBezTo>
                    <a:pt x="19863" y="1238"/>
                    <a:pt x="19869" y="1253"/>
                    <a:pt x="19873" y="1263"/>
                  </a:cubicBezTo>
                  <a:lnTo>
                    <a:pt x="19873" y="1263"/>
                  </a:lnTo>
                  <a:cubicBezTo>
                    <a:pt x="19884" y="1251"/>
                    <a:pt x="19896" y="1227"/>
                    <a:pt x="19896" y="1204"/>
                  </a:cubicBezTo>
                  <a:cubicBezTo>
                    <a:pt x="19920" y="1204"/>
                    <a:pt x="19908" y="1228"/>
                    <a:pt x="19920" y="1252"/>
                  </a:cubicBezTo>
                  <a:cubicBezTo>
                    <a:pt x="19929" y="1252"/>
                    <a:pt x="19931" y="1232"/>
                    <a:pt x="19941" y="1232"/>
                  </a:cubicBezTo>
                  <a:cubicBezTo>
                    <a:pt x="19945" y="1232"/>
                    <a:pt x="19949" y="1234"/>
                    <a:pt x="19955" y="1240"/>
                  </a:cubicBezTo>
                  <a:lnTo>
                    <a:pt x="19955" y="1252"/>
                  </a:lnTo>
                  <a:cubicBezTo>
                    <a:pt x="19955" y="1252"/>
                    <a:pt x="19967" y="1240"/>
                    <a:pt x="19979" y="1240"/>
                  </a:cubicBezTo>
                  <a:cubicBezTo>
                    <a:pt x="19981" y="1234"/>
                    <a:pt x="19983" y="1231"/>
                    <a:pt x="19985" y="1231"/>
                  </a:cubicBezTo>
                  <a:cubicBezTo>
                    <a:pt x="19991" y="1231"/>
                    <a:pt x="19997" y="1251"/>
                    <a:pt x="20003" y="1251"/>
                  </a:cubicBezTo>
                  <a:cubicBezTo>
                    <a:pt x="20007" y="1251"/>
                    <a:pt x="20011" y="1243"/>
                    <a:pt x="20015" y="1216"/>
                  </a:cubicBezTo>
                  <a:cubicBezTo>
                    <a:pt x="20027" y="1228"/>
                    <a:pt x="20039" y="1216"/>
                    <a:pt x="20039" y="1264"/>
                  </a:cubicBezTo>
                  <a:cubicBezTo>
                    <a:pt x="20063" y="1240"/>
                    <a:pt x="20086" y="1228"/>
                    <a:pt x="20110" y="1216"/>
                  </a:cubicBezTo>
                  <a:cubicBezTo>
                    <a:pt x="20110" y="1235"/>
                    <a:pt x="20110" y="1241"/>
                    <a:pt x="20111" y="1241"/>
                  </a:cubicBezTo>
                  <a:cubicBezTo>
                    <a:pt x="20112" y="1241"/>
                    <a:pt x="20115" y="1229"/>
                    <a:pt x="20121" y="1229"/>
                  </a:cubicBezTo>
                  <a:cubicBezTo>
                    <a:pt x="20125" y="1229"/>
                    <a:pt x="20129" y="1232"/>
                    <a:pt x="20134" y="1240"/>
                  </a:cubicBezTo>
                  <a:lnTo>
                    <a:pt x="20134" y="1204"/>
                  </a:lnTo>
                  <a:cubicBezTo>
                    <a:pt x="20156" y="1204"/>
                    <a:pt x="20199" y="1277"/>
                    <a:pt x="20234" y="1277"/>
                  </a:cubicBezTo>
                  <a:cubicBezTo>
                    <a:pt x="20236" y="1277"/>
                    <a:pt x="20239" y="1276"/>
                    <a:pt x="20241" y="1275"/>
                  </a:cubicBezTo>
                  <a:lnTo>
                    <a:pt x="20241" y="1299"/>
                  </a:lnTo>
                  <a:lnTo>
                    <a:pt x="20253" y="1264"/>
                  </a:lnTo>
                  <a:cubicBezTo>
                    <a:pt x="20301" y="1287"/>
                    <a:pt x="20348" y="1299"/>
                    <a:pt x="20384" y="1299"/>
                  </a:cubicBezTo>
                  <a:cubicBezTo>
                    <a:pt x="20384" y="1299"/>
                    <a:pt x="20384" y="1287"/>
                    <a:pt x="20384" y="1287"/>
                  </a:cubicBezTo>
                  <a:cubicBezTo>
                    <a:pt x="20394" y="1268"/>
                    <a:pt x="20403" y="1248"/>
                    <a:pt x="20420" y="1248"/>
                  </a:cubicBezTo>
                  <a:cubicBezTo>
                    <a:pt x="20423" y="1248"/>
                    <a:pt x="20427" y="1249"/>
                    <a:pt x="20432" y="1252"/>
                  </a:cubicBezTo>
                  <a:lnTo>
                    <a:pt x="20420" y="1252"/>
                  </a:lnTo>
                  <a:cubicBezTo>
                    <a:pt x="20408" y="1264"/>
                    <a:pt x="20396" y="1275"/>
                    <a:pt x="20384" y="1287"/>
                  </a:cubicBezTo>
                  <a:lnTo>
                    <a:pt x="20420" y="1323"/>
                  </a:lnTo>
                  <a:lnTo>
                    <a:pt x="20408" y="1335"/>
                  </a:lnTo>
                  <a:cubicBezTo>
                    <a:pt x="20396" y="1323"/>
                    <a:pt x="20396" y="1323"/>
                    <a:pt x="20396" y="1323"/>
                  </a:cubicBezTo>
                  <a:cubicBezTo>
                    <a:pt x="20385" y="1315"/>
                    <a:pt x="20378" y="1312"/>
                    <a:pt x="20374" y="1312"/>
                  </a:cubicBezTo>
                  <a:cubicBezTo>
                    <a:pt x="20363" y="1312"/>
                    <a:pt x="20372" y="1337"/>
                    <a:pt x="20357" y="1337"/>
                  </a:cubicBezTo>
                  <a:cubicBezTo>
                    <a:pt x="20354" y="1337"/>
                    <a:pt x="20352" y="1336"/>
                    <a:pt x="20348" y="1335"/>
                  </a:cubicBezTo>
                  <a:lnTo>
                    <a:pt x="20348" y="1335"/>
                  </a:lnTo>
                  <a:cubicBezTo>
                    <a:pt x="20360" y="1343"/>
                    <a:pt x="20365" y="1346"/>
                    <a:pt x="20368" y="1346"/>
                  </a:cubicBezTo>
                  <a:cubicBezTo>
                    <a:pt x="20372" y="1346"/>
                    <a:pt x="20364" y="1335"/>
                    <a:pt x="20372" y="1335"/>
                  </a:cubicBezTo>
                  <a:cubicBezTo>
                    <a:pt x="20394" y="1335"/>
                    <a:pt x="20417" y="1367"/>
                    <a:pt x="20390" y="1370"/>
                  </a:cubicBezTo>
                  <a:lnTo>
                    <a:pt x="20390" y="1370"/>
                  </a:lnTo>
                  <a:lnTo>
                    <a:pt x="20384" y="1359"/>
                  </a:lnTo>
                  <a:lnTo>
                    <a:pt x="20384" y="1371"/>
                  </a:lnTo>
                  <a:cubicBezTo>
                    <a:pt x="20386" y="1371"/>
                    <a:pt x="20388" y="1371"/>
                    <a:pt x="20390" y="1370"/>
                  </a:cubicBezTo>
                  <a:lnTo>
                    <a:pt x="20390" y="1370"/>
                  </a:lnTo>
                  <a:lnTo>
                    <a:pt x="20396" y="1383"/>
                  </a:lnTo>
                  <a:cubicBezTo>
                    <a:pt x="20372" y="1359"/>
                    <a:pt x="20348" y="1359"/>
                    <a:pt x="20324" y="1335"/>
                  </a:cubicBezTo>
                  <a:cubicBezTo>
                    <a:pt x="20313" y="1359"/>
                    <a:pt x="20313" y="1371"/>
                    <a:pt x="20301" y="1395"/>
                  </a:cubicBezTo>
                  <a:cubicBezTo>
                    <a:pt x="20301" y="1395"/>
                    <a:pt x="20289" y="1406"/>
                    <a:pt x="20289" y="1406"/>
                  </a:cubicBezTo>
                  <a:cubicBezTo>
                    <a:pt x="20253" y="1418"/>
                    <a:pt x="20217" y="1442"/>
                    <a:pt x="20182" y="1454"/>
                  </a:cubicBezTo>
                  <a:cubicBezTo>
                    <a:pt x="20098" y="1478"/>
                    <a:pt x="20027" y="1502"/>
                    <a:pt x="20027" y="1502"/>
                  </a:cubicBezTo>
                  <a:lnTo>
                    <a:pt x="19979" y="1466"/>
                  </a:lnTo>
                  <a:cubicBezTo>
                    <a:pt x="19933" y="1489"/>
                    <a:pt x="19917" y="1502"/>
                    <a:pt x="19937" y="1502"/>
                  </a:cubicBezTo>
                  <a:cubicBezTo>
                    <a:pt x="19947" y="1502"/>
                    <a:pt x="19966" y="1499"/>
                    <a:pt x="19996" y="1491"/>
                  </a:cubicBezTo>
                  <a:lnTo>
                    <a:pt x="19996" y="1491"/>
                  </a:lnTo>
                  <a:cubicBezTo>
                    <a:pt x="19907" y="1515"/>
                    <a:pt x="19686" y="1645"/>
                    <a:pt x="19610" y="1645"/>
                  </a:cubicBezTo>
                  <a:cubicBezTo>
                    <a:pt x="19588" y="1645"/>
                    <a:pt x="19579" y="1634"/>
                    <a:pt x="19586" y="1609"/>
                  </a:cubicBezTo>
                  <a:lnTo>
                    <a:pt x="19586" y="1609"/>
                  </a:lnTo>
                  <a:cubicBezTo>
                    <a:pt x="19348" y="1716"/>
                    <a:pt x="19241" y="1716"/>
                    <a:pt x="18943" y="1823"/>
                  </a:cubicBezTo>
                  <a:cubicBezTo>
                    <a:pt x="19024" y="1785"/>
                    <a:pt x="19012" y="1775"/>
                    <a:pt x="18974" y="1775"/>
                  </a:cubicBezTo>
                  <a:cubicBezTo>
                    <a:pt x="18938" y="1775"/>
                    <a:pt x="18879" y="1784"/>
                    <a:pt x="18854" y="1784"/>
                  </a:cubicBezTo>
                  <a:cubicBezTo>
                    <a:pt x="18831" y="1784"/>
                    <a:pt x="18835" y="1777"/>
                    <a:pt x="18908" y="1752"/>
                  </a:cubicBezTo>
                  <a:lnTo>
                    <a:pt x="18908" y="1752"/>
                  </a:lnTo>
                  <a:cubicBezTo>
                    <a:pt x="18765" y="1764"/>
                    <a:pt x="18741" y="1811"/>
                    <a:pt x="18622" y="1847"/>
                  </a:cubicBezTo>
                  <a:cubicBezTo>
                    <a:pt x="18531" y="1847"/>
                    <a:pt x="18543" y="1804"/>
                    <a:pt x="18622" y="1769"/>
                  </a:cubicBezTo>
                  <a:lnTo>
                    <a:pt x="18622" y="1769"/>
                  </a:lnTo>
                  <a:lnTo>
                    <a:pt x="18539" y="1799"/>
                  </a:lnTo>
                  <a:lnTo>
                    <a:pt x="18539" y="1787"/>
                  </a:lnTo>
                  <a:lnTo>
                    <a:pt x="18419" y="1835"/>
                  </a:lnTo>
                  <a:cubicBezTo>
                    <a:pt x="18315" y="1835"/>
                    <a:pt x="18355" y="1805"/>
                    <a:pt x="18308" y="1805"/>
                  </a:cubicBezTo>
                  <a:cubicBezTo>
                    <a:pt x="18296" y="1805"/>
                    <a:pt x="18279" y="1806"/>
                    <a:pt x="18253" y="1811"/>
                  </a:cubicBezTo>
                  <a:lnTo>
                    <a:pt x="18229" y="1859"/>
                  </a:lnTo>
                  <a:lnTo>
                    <a:pt x="18134" y="1847"/>
                  </a:lnTo>
                  <a:lnTo>
                    <a:pt x="18134" y="1847"/>
                  </a:lnTo>
                  <a:cubicBezTo>
                    <a:pt x="18169" y="1859"/>
                    <a:pt x="18098" y="1883"/>
                    <a:pt x="18003" y="1895"/>
                  </a:cubicBezTo>
                  <a:lnTo>
                    <a:pt x="18003" y="1883"/>
                  </a:lnTo>
                  <a:lnTo>
                    <a:pt x="17884" y="1906"/>
                  </a:lnTo>
                  <a:cubicBezTo>
                    <a:pt x="17921" y="1895"/>
                    <a:pt x="17924" y="1892"/>
                    <a:pt x="17913" y="1892"/>
                  </a:cubicBezTo>
                  <a:cubicBezTo>
                    <a:pt x="17900" y="1892"/>
                    <a:pt x="17864" y="1897"/>
                    <a:pt x="17841" y="1897"/>
                  </a:cubicBezTo>
                  <a:cubicBezTo>
                    <a:pt x="17821" y="1897"/>
                    <a:pt x="17809" y="1894"/>
                    <a:pt x="17824" y="1883"/>
                  </a:cubicBezTo>
                  <a:lnTo>
                    <a:pt x="17824" y="1883"/>
                  </a:lnTo>
                  <a:cubicBezTo>
                    <a:pt x="17729" y="1895"/>
                    <a:pt x="17729" y="1895"/>
                    <a:pt x="17550" y="1918"/>
                  </a:cubicBezTo>
                  <a:lnTo>
                    <a:pt x="17586" y="1942"/>
                  </a:lnTo>
                  <a:cubicBezTo>
                    <a:pt x="17527" y="1957"/>
                    <a:pt x="17497" y="1962"/>
                    <a:pt x="17482" y="1962"/>
                  </a:cubicBezTo>
                  <a:cubicBezTo>
                    <a:pt x="17441" y="1962"/>
                    <a:pt x="17502" y="1926"/>
                    <a:pt x="17434" y="1926"/>
                  </a:cubicBezTo>
                  <a:cubicBezTo>
                    <a:pt x="17422" y="1926"/>
                    <a:pt x="17406" y="1928"/>
                    <a:pt x="17384" y="1930"/>
                  </a:cubicBezTo>
                  <a:lnTo>
                    <a:pt x="17396" y="1954"/>
                  </a:lnTo>
                  <a:cubicBezTo>
                    <a:pt x="17367" y="1952"/>
                    <a:pt x="17339" y="1951"/>
                    <a:pt x="17312" y="1951"/>
                  </a:cubicBezTo>
                  <a:cubicBezTo>
                    <a:pt x="17088" y="1951"/>
                    <a:pt x="16929" y="2026"/>
                    <a:pt x="16751" y="2026"/>
                  </a:cubicBezTo>
                  <a:cubicBezTo>
                    <a:pt x="16739" y="2026"/>
                    <a:pt x="16728" y="2026"/>
                    <a:pt x="16717" y="2026"/>
                  </a:cubicBezTo>
                  <a:cubicBezTo>
                    <a:pt x="16820" y="2005"/>
                    <a:pt x="16807" y="1976"/>
                    <a:pt x="16802" y="1976"/>
                  </a:cubicBezTo>
                  <a:cubicBezTo>
                    <a:pt x="16801" y="1976"/>
                    <a:pt x="16800" y="1976"/>
                    <a:pt x="16800" y="1978"/>
                  </a:cubicBezTo>
                  <a:cubicBezTo>
                    <a:pt x="16634" y="2002"/>
                    <a:pt x="16336" y="2037"/>
                    <a:pt x="16157" y="2097"/>
                  </a:cubicBezTo>
                  <a:cubicBezTo>
                    <a:pt x="16086" y="2061"/>
                    <a:pt x="16074" y="2049"/>
                    <a:pt x="15883" y="2049"/>
                  </a:cubicBezTo>
                  <a:cubicBezTo>
                    <a:pt x="15741" y="2073"/>
                    <a:pt x="15729" y="2085"/>
                    <a:pt x="15681" y="2121"/>
                  </a:cubicBezTo>
                  <a:cubicBezTo>
                    <a:pt x="15580" y="2121"/>
                    <a:pt x="15416" y="2156"/>
                    <a:pt x="15340" y="2156"/>
                  </a:cubicBezTo>
                  <a:cubicBezTo>
                    <a:pt x="15318" y="2156"/>
                    <a:pt x="15303" y="2153"/>
                    <a:pt x="15300" y="2145"/>
                  </a:cubicBezTo>
                  <a:cubicBezTo>
                    <a:pt x="15276" y="2180"/>
                    <a:pt x="15181" y="2168"/>
                    <a:pt x="15110" y="2204"/>
                  </a:cubicBezTo>
                  <a:lnTo>
                    <a:pt x="15086" y="2192"/>
                  </a:lnTo>
                  <a:lnTo>
                    <a:pt x="15086" y="2192"/>
                  </a:lnTo>
                  <a:lnTo>
                    <a:pt x="15110" y="2216"/>
                  </a:lnTo>
                  <a:cubicBezTo>
                    <a:pt x="15082" y="2212"/>
                    <a:pt x="15055" y="2210"/>
                    <a:pt x="15029" y="2210"/>
                  </a:cubicBezTo>
                  <a:cubicBezTo>
                    <a:pt x="14836" y="2210"/>
                    <a:pt x="14702" y="2312"/>
                    <a:pt x="14507" y="2312"/>
                  </a:cubicBezTo>
                  <a:cubicBezTo>
                    <a:pt x="14497" y="2312"/>
                    <a:pt x="14488" y="2312"/>
                    <a:pt x="14478" y="2311"/>
                  </a:cubicBezTo>
                  <a:lnTo>
                    <a:pt x="14514" y="2287"/>
                  </a:lnTo>
                  <a:lnTo>
                    <a:pt x="14419" y="2323"/>
                  </a:lnTo>
                  <a:cubicBezTo>
                    <a:pt x="14395" y="2311"/>
                    <a:pt x="14431" y="2299"/>
                    <a:pt x="14431" y="2276"/>
                  </a:cubicBezTo>
                  <a:lnTo>
                    <a:pt x="14431" y="2276"/>
                  </a:lnTo>
                  <a:lnTo>
                    <a:pt x="13978" y="2371"/>
                  </a:lnTo>
                  <a:lnTo>
                    <a:pt x="14074" y="2383"/>
                  </a:lnTo>
                  <a:cubicBezTo>
                    <a:pt x="13978" y="2407"/>
                    <a:pt x="13919" y="2454"/>
                    <a:pt x="13800" y="2466"/>
                  </a:cubicBezTo>
                  <a:cubicBezTo>
                    <a:pt x="13850" y="2436"/>
                    <a:pt x="13860" y="2425"/>
                    <a:pt x="13847" y="2425"/>
                  </a:cubicBezTo>
                  <a:cubicBezTo>
                    <a:pt x="13819" y="2425"/>
                    <a:pt x="13689" y="2472"/>
                    <a:pt x="13633" y="2472"/>
                  </a:cubicBezTo>
                  <a:cubicBezTo>
                    <a:pt x="13622" y="2472"/>
                    <a:pt x="13613" y="2470"/>
                    <a:pt x="13609" y="2466"/>
                  </a:cubicBezTo>
                  <a:lnTo>
                    <a:pt x="13705" y="2430"/>
                  </a:lnTo>
                  <a:lnTo>
                    <a:pt x="13705" y="2430"/>
                  </a:lnTo>
                  <a:cubicBezTo>
                    <a:pt x="13574" y="2466"/>
                    <a:pt x="13574" y="2466"/>
                    <a:pt x="13597" y="2502"/>
                  </a:cubicBezTo>
                  <a:cubicBezTo>
                    <a:pt x="13541" y="2521"/>
                    <a:pt x="13506" y="2525"/>
                    <a:pt x="13480" y="2525"/>
                  </a:cubicBezTo>
                  <a:cubicBezTo>
                    <a:pt x="13456" y="2525"/>
                    <a:pt x="13440" y="2522"/>
                    <a:pt x="13422" y="2522"/>
                  </a:cubicBezTo>
                  <a:cubicBezTo>
                    <a:pt x="13397" y="2522"/>
                    <a:pt x="13368" y="2528"/>
                    <a:pt x="13312" y="2561"/>
                  </a:cubicBezTo>
                  <a:lnTo>
                    <a:pt x="13419" y="2526"/>
                  </a:lnTo>
                  <a:lnTo>
                    <a:pt x="13419" y="2526"/>
                  </a:lnTo>
                  <a:cubicBezTo>
                    <a:pt x="13455" y="2538"/>
                    <a:pt x="13383" y="2585"/>
                    <a:pt x="13312" y="2609"/>
                  </a:cubicBezTo>
                  <a:cubicBezTo>
                    <a:pt x="13290" y="2609"/>
                    <a:pt x="13240" y="2609"/>
                    <a:pt x="13274" y="2592"/>
                  </a:cubicBezTo>
                  <a:lnTo>
                    <a:pt x="13274" y="2592"/>
                  </a:lnTo>
                  <a:cubicBezTo>
                    <a:pt x="13143" y="2649"/>
                    <a:pt x="12952" y="2705"/>
                    <a:pt x="12895" y="2740"/>
                  </a:cubicBezTo>
                  <a:cubicBezTo>
                    <a:pt x="12882" y="2742"/>
                    <a:pt x="12872" y="2743"/>
                    <a:pt x="12864" y="2743"/>
                  </a:cubicBezTo>
                  <a:cubicBezTo>
                    <a:pt x="12829" y="2743"/>
                    <a:pt x="12842" y="2724"/>
                    <a:pt x="12871" y="2704"/>
                  </a:cubicBezTo>
                  <a:lnTo>
                    <a:pt x="12871" y="2704"/>
                  </a:lnTo>
                  <a:cubicBezTo>
                    <a:pt x="12597" y="2847"/>
                    <a:pt x="12740" y="2740"/>
                    <a:pt x="12466" y="2895"/>
                  </a:cubicBezTo>
                  <a:lnTo>
                    <a:pt x="12466" y="2883"/>
                  </a:lnTo>
                  <a:lnTo>
                    <a:pt x="12383" y="2942"/>
                  </a:lnTo>
                  <a:lnTo>
                    <a:pt x="12228" y="2978"/>
                  </a:lnTo>
                  <a:lnTo>
                    <a:pt x="12288" y="2978"/>
                  </a:lnTo>
                  <a:cubicBezTo>
                    <a:pt x="12192" y="3026"/>
                    <a:pt x="12145" y="3073"/>
                    <a:pt x="12038" y="3121"/>
                  </a:cubicBezTo>
                  <a:lnTo>
                    <a:pt x="12062" y="3073"/>
                  </a:lnTo>
                  <a:lnTo>
                    <a:pt x="12062" y="3073"/>
                  </a:lnTo>
                  <a:cubicBezTo>
                    <a:pt x="11823" y="3228"/>
                    <a:pt x="11752" y="3216"/>
                    <a:pt x="11550" y="3407"/>
                  </a:cubicBezTo>
                  <a:cubicBezTo>
                    <a:pt x="11546" y="3408"/>
                    <a:pt x="11544" y="3409"/>
                    <a:pt x="11543" y="3409"/>
                  </a:cubicBezTo>
                  <a:cubicBezTo>
                    <a:pt x="11535" y="3409"/>
                    <a:pt x="11563" y="3380"/>
                    <a:pt x="11573" y="3359"/>
                  </a:cubicBezTo>
                  <a:lnTo>
                    <a:pt x="11573" y="3359"/>
                  </a:lnTo>
                  <a:cubicBezTo>
                    <a:pt x="11395" y="3550"/>
                    <a:pt x="11395" y="3454"/>
                    <a:pt x="11228" y="3669"/>
                  </a:cubicBezTo>
                  <a:cubicBezTo>
                    <a:pt x="11228" y="3645"/>
                    <a:pt x="11204" y="3657"/>
                    <a:pt x="11204" y="3645"/>
                  </a:cubicBezTo>
                  <a:lnTo>
                    <a:pt x="11133" y="3740"/>
                  </a:lnTo>
                  <a:lnTo>
                    <a:pt x="11109" y="3704"/>
                  </a:lnTo>
                  <a:lnTo>
                    <a:pt x="11109" y="3740"/>
                  </a:lnTo>
                  <a:cubicBezTo>
                    <a:pt x="10930" y="3657"/>
                    <a:pt x="10752" y="3597"/>
                    <a:pt x="10573" y="3561"/>
                  </a:cubicBezTo>
                  <a:lnTo>
                    <a:pt x="10561" y="3514"/>
                  </a:lnTo>
                  <a:lnTo>
                    <a:pt x="10466" y="3538"/>
                  </a:lnTo>
                  <a:cubicBezTo>
                    <a:pt x="10136" y="3451"/>
                    <a:pt x="9733" y="3406"/>
                    <a:pt x="9378" y="3406"/>
                  </a:cubicBezTo>
                  <a:cubicBezTo>
                    <a:pt x="9195" y="3406"/>
                    <a:pt x="9024" y="3418"/>
                    <a:pt x="8883" y="3442"/>
                  </a:cubicBezTo>
                  <a:cubicBezTo>
                    <a:pt x="8740" y="3478"/>
                    <a:pt x="8549" y="3561"/>
                    <a:pt x="8335" y="3609"/>
                  </a:cubicBezTo>
                  <a:lnTo>
                    <a:pt x="8359" y="3597"/>
                  </a:lnTo>
                  <a:lnTo>
                    <a:pt x="8359" y="3597"/>
                  </a:lnTo>
                  <a:cubicBezTo>
                    <a:pt x="8001" y="3716"/>
                    <a:pt x="7632" y="3907"/>
                    <a:pt x="7299" y="4121"/>
                  </a:cubicBezTo>
                  <a:cubicBezTo>
                    <a:pt x="7311" y="4097"/>
                    <a:pt x="7275" y="4109"/>
                    <a:pt x="7299" y="4073"/>
                  </a:cubicBezTo>
                  <a:lnTo>
                    <a:pt x="7299" y="4073"/>
                  </a:lnTo>
                  <a:cubicBezTo>
                    <a:pt x="7239" y="4157"/>
                    <a:pt x="7109" y="4204"/>
                    <a:pt x="7037" y="4264"/>
                  </a:cubicBezTo>
                  <a:lnTo>
                    <a:pt x="7144" y="4216"/>
                  </a:lnTo>
                  <a:lnTo>
                    <a:pt x="7144" y="4216"/>
                  </a:lnTo>
                  <a:cubicBezTo>
                    <a:pt x="7061" y="4312"/>
                    <a:pt x="6918" y="4395"/>
                    <a:pt x="6858" y="4407"/>
                  </a:cubicBezTo>
                  <a:lnTo>
                    <a:pt x="6751" y="4550"/>
                  </a:lnTo>
                  <a:cubicBezTo>
                    <a:pt x="6739" y="4550"/>
                    <a:pt x="6728" y="4562"/>
                    <a:pt x="6716" y="4562"/>
                  </a:cubicBezTo>
                  <a:lnTo>
                    <a:pt x="6704" y="4597"/>
                  </a:lnTo>
                  <a:lnTo>
                    <a:pt x="6608" y="4621"/>
                  </a:lnTo>
                  <a:cubicBezTo>
                    <a:pt x="6585" y="4657"/>
                    <a:pt x="6418" y="4835"/>
                    <a:pt x="6406" y="4907"/>
                  </a:cubicBezTo>
                  <a:cubicBezTo>
                    <a:pt x="6389" y="4915"/>
                    <a:pt x="6327" y="4970"/>
                    <a:pt x="6314" y="4970"/>
                  </a:cubicBezTo>
                  <a:cubicBezTo>
                    <a:pt x="6309" y="4970"/>
                    <a:pt x="6313" y="4960"/>
                    <a:pt x="6335" y="4931"/>
                  </a:cubicBezTo>
                  <a:lnTo>
                    <a:pt x="6335" y="4931"/>
                  </a:lnTo>
                  <a:cubicBezTo>
                    <a:pt x="6334" y="4931"/>
                    <a:pt x="6298" y="4979"/>
                    <a:pt x="6239" y="5038"/>
                  </a:cubicBezTo>
                  <a:cubicBezTo>
                    <a:pt x="6192" y="5014"/>
                    <a:pt x="6156" y="4990"/>
                    <a:pt x="6156" y="4990"/>
                  </a:cubicBezTo>
                  <a:cubicBezTo>
                    <a:pt x="6156" y="4990"/>
                    <a:pt x="6120" y="4966"/>
                    <a:pt x="6061" y="4954"/>
                  </a:cubicBezTo>
                  <a:cubicBezTo>
                    <a:pt x="5989" y="4931"/>
                    <a:pt x="5894" y="4907"/>
                    <a:pt x="5775" y="4871"/>
                  </a:cubicBezTo>
                  <a:cubicBezTo>
                    <a:pt x="5564" y="4821"/>
                    <a:pt x="5267" y="4771"/>
                    <a:pt x="4915" y="4771"/>
                  </a:cubicBezTo>
                  <a:cubicBezTo>
                    <a:pt x="4850" y="4771"/>
                    <a:pt x="4784" y="4772"/>
                    <a:pt x="4715" y="4776"/>
                  </a:cubicBezTo>
                  <a:cubicBezTo>
                    <a:pt x="3834" y="4800"/>
                    <a:pt x="2656" y="5169"/>
                    <a:pt x="1727" y="6026"/>
                  </a:cubicBezTo>
                  <a:cubicBezTo>
                    <a:pt x="1489" y="6240"/>
                    <a:pt x="1274" y="6502"/>
                    <a:pt x="1096" y="6764"/>
                  </a:cubicBezTo>
                  <a:cubicBezTo>
                    <a:pt x="929" y="7026"/>
                    <a:pt x="774" y="7300"/>
                    <a:pt x="655" y="7586"/>
                  </a:cubicBezTo>
                  <a:cubicBezTo>
                    <a:pt x="405" y="8145"/>
                    <a:pt x="262" y="8717"/>
                    <a:pt x="167" y="9241"/>
                  </a:cubicBezTo>
                  <a:cubicBezTo>
                    <a:pt x="0" y="10300"/>
                    <a:pt x="24" y="11170"/>
                    <a:pt x="96" y="11670"/>
                  </a:cubicBezTo>
                  <a:cubicBezTo>
                    <a:pt x="116" y="11720"/>
                    <a:pt x="136" y="11864"/>
                    <a:pt x="163" y="11864"/>
                  </a:cubicBezTo>
                  <a:cubicBezTo>
                    <a:pt x="168" y="11864"/>
                    <a:pt x="174" y="11859"/>
                    <a:pt x="179" y="11848"/>
                  </a:cubicBezTo>
                  <a:lnTo>
                    <a:pt x="179" y="11848"/>
                  </a:lnTo>
                  <a:cubicBezTo>
                    <a:pt x="191" y="11991"/>
                    <a:pt x="131" y="12051"/>
                    <a:pt x="155" y="12074"/>
                  </a:cubicBezTo>
                  <a:cubicBezTo>
                    <a:pt x="166" y="12015"/>
                    <a:pt x="179" y="11998"/>
                    <a:pt x="192" y="11998"/>
                  </a:cubicBezTo>
                  <a:cubicBezTo>
                    <a:pt x="208" y="11998"/>
                    <a:pt x="226" y="12024"/>
                    <a:pt x="244" y="12024"/>
                  </a:cubicBezTo>
                  <a:cubicBezTo>
                    <a:pt x="258" y="12024"/>
                    <a:pt x="272" y="12009"/>
                    <a:pt x="286" y="11955"/>
                  </a:cubicBezTo>
                  <a:lnTo>
                    <a:pt x="298" y="12074"/>
                  </a:lnTo>
                  <a:cubicBezTo>
                    <a:pt x="299" y="12076"/>
                    <a:pt x="299" y="12076"/>
                    <a:pt x="300" y="12076"/>
                  </a:cubicBezTo>
                  <a:cubicBezTo>
                    <a:pt x="305" y="12076"/>
                    <a:pt x="282" y="11939"/>
                    <a:pt x="302" y="11939"/>
                  </a:cubicBezTo>
                  <a:cubicBezTo>
                    <a:pt x="302" y="11939"/>
                    <a:pt x="302" y="11939"/>
                    <a:pt x="303" y="11939"/>
                  </a:cubicBezTo>
                  <a:lnTo>
                    <a:pt x="303" y="11939"/>
                  </a:lnTo>
                  <a:lnTo>
                    <a:pt x="251" y="11908"/>
                  </a:lnTo>
                  <a:cubicBezTo>
                    <a:pt x="262" y="11812"/>
                    <a:pt x="274" y="11753"/>
                    <a:pt x="298" y="11729"/>
                  </a:cubicBezTo>
                  <a:cubicBezTo>
                    <a:pt x="286" y="11634"/>
                    <a:pt x="203" y="11574"/>
                    <a:pt x="251" y="11360"/>
                  </a:cubicBezTo>
                  <a:lnTo>
                    <a:pt x="251" y="11360"/>
                  </a:lnTo>
                  <a:lnTo>
                    <a:pt x="251" y="11420"/>
                  </a:lnTo>
                  <a:cubicBezTo>
                    <a:pt x="262" y="11241"/>
                    <a:pt x="298" y="11312"/>
                    <a:pt x="310" y="11277"/>
                  </a:cubicBezTo>
                  <a:lnTo>
                    <a:pt x="310" y="11277"/>
                  </a:lnTo>
                  <a:lnTo>
                    <a:pt x="346" y="11170"/>
                  </a:lnTo>
                  <a:lnTo>
                    <a:pt x="346" y="11170"/>
                  </a:lnTo>
                  <a:cubicBezTo>
                    <a:pt x="326" y="11256"/>
                    <a:pt x="346" y="11398"/>
                    <a:pt x="354" y="11398"/>
                  </a:cubicBezTo>
                  <a:cubicBezTo>
                    <a:pt x="356" y="11398"/>
                    <a:pt x="358" y="11390"/>
                    <a:pt x="358" y="11372"/>
                  </a:cubicBezTo>
                  <a:cubicBezTo>
                    <a:pt x="365" y="11303"/>
                    <a:pt x="366" y="11283"/>
                    <a:pt x="363" y="11283"/>
                  </a:cubicBezTo>
                  <a:lnTo>
                    <a:pt x="363" y="11283"/>
                  </a:lnTo>
                  <a:cubicBezTo>
                    <a:pt x="359" y="11283"/>
                    <a:pt x="350" y="11317"/>
                    <a:pt x="346" y="11317"/>
                  </a:cubicBezTo>
                  <a:cubicBezTo>
                    <a:pt x="344" y="11317"/>
                    <a:pt x="343" y="11304"/>
                    <a:pt x="346" y="11265"/>
                  </a:cubicBezTo>
                  <a:cubicBezTo>
                    <a:pt x="346" y="11208"/>
                    <a:pt x="354" y="11194"/>
                    <a:pt x="366" y="11194"/>
                  </a:cubicBezTo>
                  <a:cubicBezTo>
                    <a:pt x="374" y="11194"/>
                    <a:pt x="384" y="11200"/>
                    <a:pt x="393" y="11205"/>
                  </a:cubicBezTo>
                  <a:lnTo>
                    <a:pt x="405" y="11027"/>
                  </a:lnTo>
                  <a:cubicBezTo>
                    <a:pt x="423" y="11036"/>
                    <a:pt x="407" y="11099"/>
                    <a:pt x="414" y="11099"/>
                  </a:cubicBezTo>
                  <a:cubicBezTo>
                    <a:pt x="416" y="11099"/>
                    <a:pt x="420" y="11092"/>
                    <a:pt x="429" y="11074"/>
                  </a:cubicBezTo>
                  <a:lnTo>
                    <a:pt x="417" y="10848"/>
                  </a:lnTo>
                  <a:cubicBezTo>
                    <a:pt x="489" y="10812"/>
                    <a:pt x="393" y="10610"/>
                    <a:pt x="477" y="10515"/>
                  </a:cubicBezTo>
                  <a:lnTo>
                    <a:pt x="477" y="10515"/>
                  </a:lnTo>
                  <a:cubicBezTo>
                    <a:pt x="477" y="10565"/>
                    <a:pt x="479" y="10581"/>
                    <a:pt x="483" y="10581"/>
                  </a:cubicBezTo>
                  <a:cubicBezTo>
                    <a:pt x="491" y="10581"/>
                    <a:pt x="505" y="10524"/>
                    <a:pt x="519" y="10524"/>
                  </a:cubicBezTo>
                  <a:cubicBezTo>
                    <a:pt x="521" y="10524"/>
                    <a:pt x="523" y="10525"/>
                    <a:pt x="524" y="10527"/>
                  </a:cubicBezTo>
                  <a:cubicBezTo>
                    <a:pt x="524" y="10527"/>
                    <a:pt x="536" y="10431"/>
                    <a:pt x="536" y="10336"/>
                  </a:cubicBezTo>
                  <a:cubicBezTo>
                    <a:pt x="548" y="10241"/>
                    <a:pt x="560" y="10146"/>
                    <a:pt x="560" y="10146"/>
                  </a:cubicBezTo>
                  <a:cubicBezTo>
                    <a:pt x="561" y="10142"/>
                    <a:pt x="563" y="10140"/>
                    <a:pt x="564" y="10140"/>
                  </a:cubicBezTo>
                  <a:cubicBezTo>
                    <a:pt x="570" y="10140"/>
                    <a:pt x="572" y="10208"/>
                    <a:pt x="572" y="10208"/>
                  </a:cubicBezTo>
                  <a:cubicBezTo>
                    <a:pt x="572" y="10208"/>
                    <a:pt x="572" y="10204"/>
                    <a:pt x="572" y="10193"/>
                  </a:cubicBezTo>
                  <a:cubicBezTo>
                    <a:pt x="608" y="10122"/>
                    <a:pt x="572" y="10074"/>
                    <a:pt x="572" y="10027"/>
                  </a:cubicBezTo>
                  <a:cubicBezTo>
                    <a:pt x="606" y="10004"/>
                    <a:pt x="619" y="9763"/>
                    <a:pt x="661" y="9763"/>
                  </a:cubicBezTo>
                  <a:cubicBezTo>
                    <a:pt x="663" y="9763"/>
                    <a:pt x="665" y="9764"/>
                    <a:pt x="667" y="9765"/>
                  </a:cubicBezTo>
                  <a:cubicBezTo>
                    <a:pt x="739" y="9515"/>
                    <a:pt x="620" y="9646"/>
                    <a:pt x="691" y="9407"/>
                  </a:cubicBezTo>
                  <a:cubicBezTo>
                    <a:pt x="693" y="9406"/>
                    <a:pt x="695" y="9406"/>
                    <a:pt x="696" y="9406"/>
                  </a:cubicBezTo>
                  <a:cubicBezTo>
                    <a:pt x="716" y="9406"/>
                    <a:pt x="687" y="9527"/>
                    <a:pt x="698" y="9527"/>
                  </a:cubicBezTo>
                  <a:cubicBezTo>
                    <a:pt x="701" y="9527"/>
                    <a:pt x="706" y="9520"/>
                    <a:pt x="715" y="9503"/>
                  </a:cubicBezTo>
                  <a:cubicBezTo>
                    <a:pt x="715" y="9503"/>
                    <a:pt x="727" y="9431"/>
                    <a:pt x="727" y="9372"/>
                  </a:cubicBezTo>
                  <a:cubicBezTo>
                    <a:pt x="739" y="9312"/>
                    <a:pt x="751" y="9253"/>
                    <a:pt x="751" y="9253"/>
                  </a:cubicBezTo>
                  <a:cubicBezTo>
                    <a:pt x="762" y="9276"/>
                    <a:pt x="785" y="9310"/>
                    <a:pt x="764" y="9388"/>
                  </a:cubicBezTo>
                  <a:lnTo>
                    <a:pt x="764" y="9388"/>
                  </a:lnTo>
                  <a:cubicBezTo>
                    <a:pt x="943" y="8738"/>
                    <a:pt x="1192" y="8441"/>
                    <a:pt x="1394" y="7883"/>
                  </a:cubicBezTo>
                  <a:cubicBezTo>
                    <a:pt x="1407" y="7872"/>
                    <a:pt x="1415" y="7867"/>
                    <a:pt x="1420" y="7867"/>
                  </a:cubicBezTo>
                  <a:cubicBezTo>
                    <a:pt x="1440" y="7867"/>
                    <a:pt x="1394" y="7956"/>
                    <a:pt x="1394" y="8014"/>
                  </a:cubicBezTo>
                  <a:cubicBezTo>
                    <a:pt x="1524" y="7598"/>
                    <a:pt x="1727" y="7502"/>
                    <a:pt x="1917" y="7217"/>
                  </a:cubicBezTo>
                  <a:lnTo>
                    <a:pt x="1894" y="7193"/>
                  </a:lnTo>
                  <a:cubicBezTo>
                    <a:pt x="1989" y="7110"/>
                    <a:pt x="2072" y="7014"/>
                    <a:pt x="2167" y="6919"/>
                  </a:cubicBezTo>
                  <a:cubicBezTo>
                    <a:pt x="2215" y="6871"/>
                    <a:pt x="2263" y="6836"/>
                    <a:pt x="2310" y="6788"/>
                  </a:cubicBezTo>
                  <a:cubicBezTo>
                    <a:pt x="2358" y="6740"/>
                    <a:pt x="2417" y="6693"/>
                    <a:pt x="2465" y="6645"/>
                  </a:cubicBezTo>
                  <a:cubicBezTo>
                    <a:pt x="2667" y="6467"/>
                    <a:pt x="2918" y="6312"/>
                    <a:pt x="3156" y="6193"/>
                  </a:cubicBezTo>
                  <a:lnTo>
                    <a:pt x="3156" y="6193"/>
                  </a:lnTo>
                  <a:lnTo>
                    <a:pt x="3096" y="6205"/>
                  </a:lnTo>
                  <a:cubicBezTo>
                    <a:pt x="3144" y="6133"/>
                    <a:pt x="3263" y="6086"/>
                    <a:pt x="3334" y="6038"/>
                  </a:cubicBezTo>
                  <a:cubicBezTo>
                    <a:pt x="3350" y="6038"/>
                    <a:pt x="3329" y="6075"/>
                    <a:pt x="3355" y="6075"/>
                  </a:cubicBezTo>
                  <a:cubicBezTo>
                    <a:pt x="3369" y="6075"/>
                    <a:pt x="3394" y="6066"/>
                    <a:pt x="3441" y="6038"/>
                  </a:cubicBezTo>
                  <a:cubicBezTo>
                    <a:pt x="3418" y="6038"/>
                    <a:pt x="3383" y="6049"/>
                    <a:pt x="3366" y="6049"/>
                  </a:cubicBezTo>
                  <a:cubicBezTo>
                    <a:pt x="3358" y="6049"/>
                    <a:pt x="3354" y="6046"/>
                    <a:pt x="3358" y="6038"/>
                  </a:cubicBezTo>
                  <a:cubicBezTo>
                    <a:pt x="3584" y="5967"/>
                    <a:pt x="3930" y="5847"/>
                    <a:pt x="4334" y="5788"/>
                  </a:cubicBezTo>
                  <a:cubicBezTo>
                    <a:pt x="4498" y="5763"/>
                    <a:pt x="4670" y="5751"/>
                    <a:pt x="4841" y="5751"/>
                  </a:cubicBezTo>
                  <a:cubicBezTo>
                    <a:pt x="5080" y="5751"/>
                    <a:pt x="5317" y="5775"/>
                    <a:pt x="5525" y="5824"/>
                  </a:cubicBezTo>
                  <a:cubicBezTo>
                    <a:pt x="5561" y="5836"/>
                    <a:pt x="5596" y="5847"/>
                    <a:pt x="5620" y="5859"/>
                  </a:cubicBezTo>
                  <a:lnTo>
                    <a:pt x="5644" y="5859"/>
                  </a:lnTo>
                  <a:cubicBezTo>
                    <a:pt x="5632" y="5883"/>
                    <a:pt x="5620" y="5907"/>
                    <a:pt x="5608" y="5907"/>
                  </a:cubicBezTo>
                  <a:lnTo>
                    <a:pt x="5620" y="5859"/>
                  </a:lnTo>
                  <a:lnTo>
                    <a:pt x="5620" y="5859"/>
                  </a:lnTo>
                  <a:cubicBezTo>
                    <a:pt x="5549" y="5978"/>
                    <a:pt x="5477" y="6002"/>
                    <a:pt x="5394" y="6133"/>
                  </a:cubicBezTo>
                  <a:cubicBezTo>
                    <a:pt x="5358" y="6252"/>
                    <a:pt x="5287" y="6324"/>
                    <a:pt x="5346" y="6336"/>
                  </a:cubicBezTo>
                  <a:cubicBezTo>
                    <a:pt x="5310" y="6408"/>
                    <a:pt x="5294" y="6424"/>
                    <a:pt x="5285" y="6424"/>
                  </a:cubicBezTo>
                  <a:cubicBezTo>
                    <a:pt x="5277" y="6424"/>
                    <a:pt x="5274" y="6414"/>
                    <a:pt x="5268" y="6414"/>
                  </a:cubicBezTo>
                  <a:cubicBezTo>
                    <a:pt x="5264" y="6414"/>
                    <a:pt x="5259" y="6418"/>
                    <a:pt x="5251" y="6431"/>
                  </a:cubicBezTo>
                  <a:cubicBezTo>
                    <a:pt x="5227" y="6514"/>
                    <a:pt x="5096" y="6752"/>
                    <a:pt x="5061" y="6764"/>
                  </a:cubicBezTo>
                  <a:cubicBezTo>
                    <a:pt x="5084" y="6895"/>
                    <a:pt x="4823" y="7229"/>
                    <a:pt x="4882" y="7300"/>
                  </a:cubicBezTo>
                  <a:lnTo>
                    <a:pt x="4787" y="7431"/>
                  </a:lnTo>
                  <a:cubicBezTo>
                    <a:pt x="4811" y="7443"/>
                    <a:pt x="4834" y="7491"/>
                    <a:pt x="4811" y="7610"/>
                  </a:cubicBezTo>
                  <a:cubicBezTo>
                    <a:pt x="4751" y="7717"/>
                    <a:pt x="4727" y="7681"/>
                    <a:pt x="4703" y="7717"/>
                  </a:cubicBezTo>
                  <a:lnTo>
                    <a:pt x="4751" y="7812"/>
                  </a:lnTo>
                  <a:cubicBezTo>
                    <a:pt x="4632" y="8133"/>
                    <a:pt x="4561" y="8550"/>
                    <a:pt x="4561" y="8979"/>
                  </a:cubicBezTo>
                  <a:cubicBezTo>
                    <a:pt x="4572" y="9419"/>
                    <a:pt x="4680" y="9872"/>
                    <a:pt x="4834" y="10265"/>
                  </a:cubicBezTo>
                  <a:cubicBezTo>
                    <a:pt x="4918" y="10431"/>
                    <a:pt x="5049" y="10610"/>
                    <a:pt x="5180" y="10765"/>
                  </a:cubicBezTo>
                  <a:cubicBezTo>
                    <a:pt x="5311" y="10920"/>
                    <a:pt x="5442" y="11074"/>
                    <a:pt x="5596" y="11229"/>
                  </a:cubicBezTo>
                  <a:lnTo>
                    <a:pt x="5561" y="11205"/>
                  </a:lnTo>
                  <a:lnTo>
                    <a:pt x="5561" y="11205"/>
                  </a:lnTo>
                  <a:cubicBezTo>
                    <a:pt x="5538" y="11205"/>
                    <a:pt x="5844" y="11490"/>
                    <a:pt x="5879" y="11513"/>
                  </a:cubicBezTo>
                  <a:lnTo>
                    <a:pt x="5879" y="11513"/>
                  </a:lnTo>
                  <a:cubicBezTo>
                    <a:pt x="5850" y="11493"/>
                    <a:pt x="5644" y="11277"/>
                    <a:pt x="5644" y="11277"/>
                  </a:cubicBezTo>
                  <a:lnTo>
                    <a:pt x="5644" y="11277"/>
                  </a:lnTo>
                  <a:cubicBezTo>
                    <a:pt x="5727" y="11336"/>
                    <a:pt x="5787" y="11372"/>
                    <a:pt x="5870" y="11431"/>
                  </a:cubicBezTo>
                  <a:cubicBezTo>
                    <a:pt x="5966" y="11515"/>
                    <a:pt x="6073" y="11598"/>
                    <a:pt x="6239" y="11670"/>
                  </a:cubicBezTo>
                  <a:cubicBezTo>
                    <a:pt x="6311" y="11705"/>
                    <a:pt x="6394" y="11729"/>
                    <a:pt x="6489" y="11753"/>
                  </a:cubicBezTo>
                  <a:cubicBezTo>
                    <a:pt x="6538" y="11767"/>
                    <a:pt x="6595" y="11773"/>
                    <a:pt x="6656" y="11773"/>
                  </a:cubicBezTo>
                  <a:cubicBezTo>
                    <a:pt x="6698" y="11773"/>
                    <a:pt x="6743" y="11770"/>
                    <a:pt x="6787" y="11765"/>
                  </a:cubicBezTo>
                  <a:cubicBezTo>
                    <a:pt x="6894" y="11765"/>
                    <a:pt x="7001" y="11729"/>
                    <a:pt x="7097" y="11705"/>
                  </a:cubicBezTo>
                  <a:cubicBezTo>
                    <a:pt x="7192" y="11658"/>
                    <a:pt x="7299" y="11622"/>
                    <a:pt x="7359" y="11562"/>
                  </a:cubicBezTo>
                  <a:cubicBezTo>
                    <a:pt x="7442" y="11503"/>
                    <a:pt x="7513" y="11443"/>
                    <a:pt x="7573" y="11372"/>
                  </a:cubicBezTo>
                  <a:cubicBezTo>
                    <a:pt x="7632" y="11312"/>
                    <a:pt x="7680" y="11241"/>
                    <a:pt x="7716" y="11170"/>
                  </a:cubicBezTo>
                  <a:cubicBezTo>
                    <a:pt x="7871" y="10800"/>
                    <a:pt x="7930" y="10979"/>
                    <a:pt x="8025" y="10622"/>
                  </a:cubicBezTo>
                  <a:cubicBezTo>
                    <a:pt x="8025" y="10658"/>
                    <a:pt x="8037" y="10669"/>
                    <a:pt x="8025" y="10705"/>
                  </a:cubicBezTo>
                  <a:cubicBezTo>
                    <a:pt x="8156" y="10336"/>
                    <a:pt x="8180" y="10146"/>
                    <a:pt x="8204" y="9777"/>
                  </a:cubicBezTo>
                  <a:cubicBezTo>
                    <a:pt x="8211" y="9782"/>
                    <a:pt x="8217" y="9785"/>
                    <a:pt x="8222" y="9785"/>
                  </a:cubicBezTo>
                  <a:cubicBezTo>
                    <a:pt x="8268" y="9785"/>
                    <a:pt x="8256" y="9583"/>
                    <a:pt x="8272" y="9583"/>
                  </a:cubicBezTo>
                  <a:cubicBezTo>
                    <a:pt x="8273" y="9583"/>
                    <a:pt x="8274" y="9584"/>
                    <a:pt x="8275" y="9586"/>
                  </a:cubicBezTo>
                  <a:lnTo>
                    <a:pt x="8252" y="9550"/>
                  </a:lnTo>
                  <a:cubicBezTo>
                    <a:pt x="8285" y="9483"/>
                    <a:pt x="8308" y="9322"/>
                    <a:pt x="8330" y="9322"/>
                  </a:cubicBezTo>
                  <a:cubicBezTo>
                    <a:pt x="8332" y="9322"/>
                    <a:pt x="8333" y="9323"/>
                    <a:pt x="8335" y="9324"/>
                  </a:cubicBezTo>
                  <a:lnTo>
                    <a:pt x="8311" y="9169"/>
                  </a:lnTo>
                  <a:lnTo>
                    <a:pt x="8335" y="9157"/>
                  </a:lnTo>
                  <a:cubicBezTo>
                    <a:pt x="8359" y="8943"/>
                    <a:pt x="8335" y="8503"/>
                    <a:pt x="8394" y="8395"/>
                  </a:cubicBezTo>
                  <a:cubicBezTo>
                    <a:pt x="8323" y="7883"/>
                    <a:pt x="8228" y="7062"/>
                    <a:pt x="7882" y="6419"/>
                  </a:cubicBezTo>
                  <a:cubicBezTo>
                    <a:pt x="7847" y="6383"/>
                    <a:pt x="7799" y="6324"/>
                    <a:pt x="7751" y="6252"/>
                  </a:cubicBezTo>
                  <a:cubicBezTo>
                    <a:pt x="7692" y="6181"/>
                    <a:pt x="7632" y="6109"/>
                    <a:pt x="7585" y="6038"/>
                  </a:cubicBezTo>
                  <a:cubicBezTo>
                    <a:pt x="7585" y="6038"/>
                    <a:pt x="7501" y="5895"/>
                    <a:pt x="7501" y="5895"/>
                  </a:cubicBezTo>
                  <a:cubicBezTo>
                    <a:pt x="7370" y="5788"/>
                    <a:pt x="7228" y="5693"/>
                    <a:pt x="7120" y="5586"/>
                  </a:cubicBezTo>
                  <a:lnTo>
                    <a:pt x="7120" y="5586"/>
                  </a:lnTo>
                  <a:cubicBezTo>
                    <a:pt x="7120" y="5586"/>
                    <a:pt x="7126" y="5586"/>
                    <a:pt x="7133" y="5589"/>
                  </a:cubicBezTo>
                  <a:lnTo>
                    <a:pt x="7133" y="5589"/>
                  </a:lnTo>
                  <a:cubicBezTo>
                    <a:pt x="7091" y="5558"/>
                    <a:pt x="7058" y="5535"/>
                    <a:pt x="7025" y="5502"/>
                  </a:cubicBezTo>
                  <a:cubicBezTo>
                    <a:pt x="7097" y="5455"/>
                    <a:pt x="7156" y="5431"/>
                    <a:pt x="7275" y="5300"/>
                  </a:cubicBezTo>
                  <a:lnTo>
                    <a:pt x="7275" y="5300"/>
                  </a:lnTo>
                  <a:lnTo>
                    <a:pt x="7251" y="5359"/>
                  </a:lnTo>
                  <a:cubicBezTo>
                    <a:pt x="7299" y="5276"/>
                    <a:pt x="7311" y="5228"/>
                    <a:pt x="7442" y="5145"/>
                  </a:cubicBezTo>
                  <a:lnTo>
                    <a:pt x="7442" y="5145"/>
                  </a:lnTo>
                  <a:cubicBezTo>
                    <a:pt x="7490" y="5157"/>
                    <a:pt x="7370" y="5264"/>
                    <a:pt x="7323" y="5324"/>
                  </a:cubicBezTo>
                  <a:cubicBezTo>
                    <a:pt x="7401" y="5257"/>
                    <a:pt x="7574" y="5095"/>
                    <a:pt x="7526" y="5095"/>
                  </a:cubicBezTo>
                  <a:cubicBezTo>
                    <a:pt x="7523" y="5095"/>
                    <a:pt x="7518" y="5096"/>
                    <a:pt x="7513" y="5097"/>
                  </a:cubicBezTo>
                  <a:cubicBezTo>
                    <a:pt x="7609" y="5014"/>
                    <a:pt x="7668" y="5014"/>
                    <a:pt x="7728" y="4978"/>
                  </a:cubicBezTo>
                  <a:lnTo>
                    <a:pt x="7728" y="4978"/>
                  </a:lnTo>
                  <a:cubicBezTo>
                    <a:pt x="7728" y="4978"/>
                    <a:pt x="7680" y="4999"/>
                    <a:pt x="7662" y="4999"/>
                  </a:cubicBezTo>
                  <a:cubicBezTo>
                    <a:pt x="7654" y="4999"/>
                    <a:pt x="7652" y="4994"/>
                    <a:pt x="7668" y="4978"/>
                  </a:cubicBezTo>
                  <a:cubicBezTo>
                    <a:pt x="7811" y="4883"/>
                    <a:pt x="8025" y="4752"/>
                    <a:pt x="8204" y="4669"/>
                  </a:cubicBezTo>
                  <a:cubicBezTo>
                    <a:pt x="8216" y="4681"/>
                    <a:pt x="8228" y="4681"/>
                    <a:pt x="8216" y="4693"/>
                  </a:cubicBezTo>
                  <a:cubicBezTo>
                    <a:pt x="8335" y="4585"/>
                    <a:pt x="8347" y="4669"/>
                    <a:pt x="8549" y="4585"/>
                  </a:cubicBezTo>
                  <a:cubicBezTo>
                    <a:pt x="8811" y="4502"/>
                    <a:pt x="9144" y="4419"/>
                    <a:pt x="9478" y="4407"/>
                  </a:cubicBezTo>
                  <a:cubicBezTo>
                    <a:pt x="9513" y="4406"/>
                    <a:pt x="9548" y="4405"/>
                    <a:pt x="9584" y="4405"/>
                  </a:cubicBezTo>
                  <a:cubicBezTo>
                    <a:pt x="9893" y="4405"/>
                    <a:pt x="10198" y="4451"/>
                    <a:pt x="10454" y="4526"/>
                  </a:cubicBezTo>
                  <a:lnTo>
                    <a:pt x="10561" y="4526"/>
                  </a:lnTo>
                  <a:cubicBezTo>
                    <a:pt x="10502" y="4657"/>
                    <a:pt x="10430" y="4788"/>
                    <a:pt x="10359" y="4931"/>
                  </a:cubicBezTo>
                  <a:cubicBezTo>
                    <a:pt x="10311" y="5050"/>
                    <a:pt x="10264" y="5169"/>
                    <a:pt x="10216" y="5300"/>
                  </a:cubicBezTo>
                  <a:cubicBezTo>
                    <a:pt x="10180" y="5431"/>
                    <a:pt x="10145" y="5550"/>
                    <a:pt x="10133" y="5681"/>
                  </a:cubicBezTo>
                  <a:lnTo>
                    <a:pt x="10097" y="5669"/>
                  </a:lnTo>
                  <a:cubicBezTo>
                    <a:pt x="10097" y="5669"/>
                    <a:pt x="10097" y="5716"/>
                    <a:pt x="10097" y="5776"/>
                  </a:cubicBezTo>
                  <a:cubicBezTo>
                    <a:pt x="10097" y="5836"/>
                    <a:pt x="10097" y="5883"/>
                    <a:pt x="10097" y="5883"/>
                  </a:cubicBezTo>
                  <a:cubicBezTo>
                    <a:pt x="10086" y="5909"/>
                    <a:pt x="10079" y="5918"/>
                    <a:pt x="10075" y="5918"/>
                  </a:cubicBezTo>
                  <a:cubicBezTo>
                    <a:pt x="10064" y="5918"/>
                    <a:pt x="10074" y="5843"/>
                    <a:pt x="10058" y="5843"/>
                  </a:cubicBezTo>
                  <a:cubicBezTo>
                    <a:pt x="10055" y="5843"/>
                    <a:pt x="10053" y="5844"/>
                    <a:pt x="10049" y="5847"/>
                  </a:cubicBezTo>
                  <a:cubicBezTo>
                    <a:pt x="10037" y="6074"/>
                    <a:pt x="10085" y="5943"/>
                    <a:pt x="10061" y="6217"/>
                  </a:cubicBezTo>
                  <a:cubicBezTo>
                    <a:pt x="10052" y="6249"/>
                    <a:pt x="10047" y="6262"/>
                    <a:pt x="10043" y="6262"/>
                  </a:cubicBezTo>
                  <a:cubicBezTo>
                    <a:pt x="10031" y="6262"/>
                    <a:pt x="10037" y="6142"/>
                    <a:pt x="10037" y="6097"/>
                  </a:cubicBezTo>
                  <a:lnTo>
                    <a:pt x="10037" y="6097"/>
                  </a:lnTo>
                  <a:cubicBezTo>
                    <a:pt x="10026" y="6228"/>
                    <a:pt x="10026" y="6383"/>
                    <a:pt x="10014" y="6526"/>
                  </a:cubicBezTo>
                  <a:cubicBezTo>
                    <a:pt x="10014" y="6669"/>
                    <a:pt x="10014" y="6812"/>
                    <a:pt x="10002" y="6907"/>
                  </a:cubicBezTo>
                  <a:cubicBezTo>
                    <a:pt x="10002" y="6907"/>
                    <a:pt x="10007" y="6912"/>
                    <a:pt x="10011" y="6912"/>
                  </a:cubicBezTo>
                  <a:cubicBezTo>
                    <a:pt x="10012" y="6912"/>
                    <a:pt x="10014" y="6911"/>
                    <a:pt x="10014" y="6907"/>
                  </a:cubicBezTo>
                  <a:cubicBezTo>
                    <a:pt x="10026" y="7074"/>
                    <a:pt x="10037" y="7312"/>
                    <a:pt x="10049" y="7491"/>
                  </a:cubicBezTo>
                  <a:cubicBezTo>
                    <a:pt x="10037" y="7491"/>
                    <a:pt x="10026" y="7443"/>
                    <a:pt x="10014" y="7395"/>
                  </a:cubicBezTo>
                  <a:lnTo>
                    <a:pt x="10014" y="7395"/>
                  </a:lnTo>
                  <a:cubicBezTo>
                    <a:pt x="10014" y="7467"/>
                    <a:pt x="10026" y="7562"/>
                    <a:pt x="10061" y="7621"/>
                  </a:cubicBezTo>
                  <a:lnTo>
                    <a:pt x="10014" y="7550"/>
                  </a:lnTo>
                  <a:lnTo>
                    <a:pt x="10014" y="7550"/>
                  </a:lnTo>
                  <a:cubicBezTo>
                    <a:pt x="10037" y="7702"/>
                    <a:pt x="10117" y="7968"/>
                    <a:pt x="10109" y="8012"/>
                  </a:cubicBezTo>
                  <a:lnTo>
                    <a:pt x="10109" y="8012"/>
                  </a:lnTo>
                  <a:cubicBezTo>
                    <a:pt x="10110" y="8010"/>
                    <a:pt x="10112" y="8009"/>
                    <a:pt x="10115" y="8009"/>
                  </a:cubicBezTo>
                  <a:cubicBezTo>
                    <a:pt x="10127" y="8009"/>
                    <a:pt x="10156" y="8031"/>
                    <a:pt x="10192" y="8122"/>
                  </a:cubicBezTo>
                  <a:cubicBezTo>
                    <a:pt x="10168" y="8169"/>
                    <a:pt x="10204" y="8253"/>
                    <a:pt x="10252" y="8348"/>
                  </a:cubicBezTo>
                  <a:cubicBezTo>
                    <a:pt x="10311" y="8443"/>
                    <a:pt x="10383" y="8538"/>
                    <a:pt x="10418" y="8634"/>
                  </a:cubicBezTo>
                  <a:cubicBezTo>
                    <a:pt x="10397" y="8623"/>
                    <a:pt x="10340" y="8520"/>
                    <a:pt x="10334" y="8520"/>
                  </a:cubicBezTo>
                  <a:lnTo>
                    <a:pt x="10334" y="8520"/>
                  </a:lnTo>
                  <a:cubicBezTo>
                    <a:pt x="10333" y="8520"/>
                    <a:pt x="10334" y="8522"/>
                    <a:pt x="10335" y="8526"/>
                  </a:cubicBezTo>
                  <a:cubicBezTo>
                    <a:pt x="10371" y="8634"/>
                    <a:pt x="10454" y="8693"/>
                    <a:pt x="10514" y="8764"/>
                  </a:cubicBezTo>
                  <a:lnTo>
                    <a:pt x="10478" y="8753"/>
                  </a:lnTo>
                  <a:lnTo>
                    <a:pt x="10478" y="8753"/>
                  </a:lnTo>
                  <a:cubicBezTo>
                    <a:pt x="10478" y="8753"/>
                    <a:pt x="10502" y="8776"/>
                    <a:pt x="10538" y="8812"/>
                  </a:cubicBezTo>
                  <a:cubicBezTo>
                    <a:pt x="10561" y="8848"/>
                    <a:pt x="10597" y="8895"/>
                    <a:pt x="10645" y="8943"/>
                  </a:cubicBezTo>
                  <a:cubicBezTo>
                    <a:pt x="10692" y="8991"/>
                    <a:pt x="10740" y="9038"/>
                    <a:pt x="10776" y="9074"/>
                  </a:cubicBezTo>
                  <a:cubicBezTo>
                    <a:pt x="10799" y="9110"/>
                    <a:pt x="10835" y="9122"/>
                    <a:pt x="10835" y="9122"/>
                  </a:cubicBezTo>
                  <a:cubicBezTo>
                    <a:pt x="10847" y="9169"/>
                    <a:pt x="10930" y="9265"/>
                    <a:pt x="11038" y="9312"/>
                  </a:cubicBezTo>
                  <a:cubicBezTo>
                    <a:pt x="11145" y="9372"/>
                    <a:pt x="11228" y="9419"/>
                    <a:pt x="11204" y="9431"/>
                  </a:cubicBezTo>
                  <a:cubicBezTo>
                    <a:pt x="11245" y="9449"/>
                    <a:pt x="11261" y="9455"/>
                    <a:pt x="11264" y="9455"/>
                  </a:cubicBezTo>
                  <a:cubicBezTo>
                    <a:pt x="11272" y="9455"/>
                    <a:pt x="11182" y="9407"/>
                    <a:pt x="11210" y="9407"/>
                  </a:cubicBezTo>
                  <a:cubicBezTo>
                    <a:pt x="11220" y="9407"/>
                    <a:pt x="11247" y="9414"/>
                    <a:pt x="11300" y="9431"/>
                  </a:cubicBezTo>
                  <a:cubicBezTo>
                    <a:pt x="11323" y="9455"/>
                    <a:pt x="11383" y="9479"/>
                    <a:pt x="11430" y="9491"/>
                  </a:cubicBezTo>
                  <a:cubicBezTo>
                    <a:pt x="11478" y="9503"/>
                    <a:pt x="11526" y="9515"/>
                    <a:pt x="11514" y="9526"/>
                  </a:cubicBezTo>
                  <a:lnTo>
                    <a:pt x="11478" y="9526"/>
                  </a:lnTo>
                  <a:lnTo>
                    <a:pt x="11669" y="9562"/>
                  </a:lnTo>
                  <a:lnTo>
                    <a:pt x="11550" y="9574"/>
                  </a:lnTo>
                  <a:cubicBezTo>
                    <a:pt x="11586" y="9582"/>
                    <a:pt x="11621" y="9585"/>
                    <a:pt x="11652" y="9585"/>
                  </a:cubicBezTo>
                  <a:cubicBezTo>
                    <a:pt x="11764" y="9585"/>
                    <a:pt x="11838" y="9545"/>
                    <a:pt x="11847" y="9526"/>
                  </a:cubicBezTo>
                  <a:cubicBezTo>
                    <a:pt x="11858" y="9527"/>
                    <a:pt x="11868" y="9528"/>
                    <a:pt x="11879" y="9528"/>
                  </a:cubicBezTo>
                  <a:cubicBezTo>
                    <a:pt x="12028" y="9528"/>
                    <a:pt x="12209" y="9455"/>
                    <a:pt x="12276" y="9455"/>
                  </a:cubicBezTo>
                  <a:lnTo>
                    <a:pt x="12228" y="9479"/>
                  </a:lnTo>
                  <a:cubicBezTo>
                    <a:pt x="12323" y="9443"/>
                    <a:pt x="12419" y="9407"/>
                    <a:pt x="12490" y="9360"/>
                  </a:cubicBezTo>
                  <a:cubicBezTo>
                    <a:pt x="12573" y="9324"/>
                    <a:pt x="12645" y="9288"/>
                    <a:pt x="12704" y="9241"/>
                  </a:cubicBezTo>
                  <a:cubicBezTo>
                    <a:pt x="12835" y="9157"/>
                    <a:pt x="12943" y="9050"/>
                    <a:pt x="13014" y="8919"/>
                  </a:cubicBezTo>
                  <a:cubicBezTo>
                    <a:pt x="13017" y="8916"/>
                    <a:pt x="13020" y="8915"/>
                    <a:pt x="13022" y="8915"/>
                  </a:cubicBezTo>
                  <a:cubicBezTo>
                    <a:pt x="13029" y="8915"/>
                    <a:pt x="13029" y="8928"/>
                    <a:pt x="13002" y="8955"/>
                  </a:cubicBezTo>
                  <a:cubicBezTo>
                    <a:pt x="13014" y="8955"/>
                    <a:pt x="13145" y="8765"/>
                    <a:pt x="13145" y="8764"/>
                  </a:cubicBezTo>
                  <a:lnTo>
                    <a:pt x="13145" y="8764"/>
                  </a:lnTo>
                  <a:lnTo>
                    <a:pt x="13133" y="8824"/>
                  </a:lnTo>
                  <a:cubicBezTo>
                    <a:pt x="13133" y="8824"/>
                    <a:pt x="13181" y="8741"/>
                    <a:pt x="13216" y="8657"/>
                  </a:cubicBezTo>
                  <a:cubicBezTo>
                    <a:pt x="13252" y="8574"/>
                    <a:pt x="13288" y="8479"/>
                    <a:pt x="13288" y="8479"/>
                  </a:cubicBezTo>
                  <a:lnTo>
                    <a:pt x="13300" y="8503"/>
                  </a:lnTo>
                  <a:cubicBezTo>
                    <a:pt x="13371" y="8395"/>
                    <a:pt x="13419" y="8253"/>
                    <a:pt x="13490" y="8098"/>
                  </a:cubicBezTo>
                  <a:cubicBezTo>
                    <a:pt x="13538" y="7943"/>
                    <a:pt x="13586" y="7764"/>
                    <a:pt x="13609" y="7621"/>
                  </a:cubicBezTo>
                  <a:lnTo>
                    <a:pt x="13609" y="7669"/>
                  </a:lnTo>
                  <a:cubicBezTo>
                    <a:pt x="13633" y="7491"/>
                    <a:pt x="13645" y="7419"/>
                    <a:pt x="13657" y="7348"/>
                  </a:cubicBezTo>
                  <a:cubicBezTo>
                    <a:pt x="13669" y="7276"/>
                    <a:pt x="13681" y="7217"/>
                    <a:pt x="13681" y="7086"/>
                  </a:cubicBezTo>
                  <a:cubicBezTo>
                    <a:pt x="13681" y="7098"/>
                    <a:pt x="13681" y="7110"/>
                    <a:pt x="13681" y="7110"/>
                  </a:cubicBezTo>
                  <a:cubicBezTo>
                    <a:pt x="13681" y="7110"/>
                    <a:pt x="13691" y="6923"/>
                    <a:pt x="13683" y="6889"/>
                  </a:cubicBezTo>
                  <a:lnTo>
                    <a:pt x="13683" y="6889"/>
                  </a:lnTo>
                  <a:lnTo>
                    <a:pt x="13705" y="6931"/>
                  </a:lnTo>
                  <a:cubicBezTo>
                    <a:pt x="13674" y="6787"/>
                    <a:pt x="13705" y="6529"/>
                    <a:pt x="13699" y="6529"/>
                  </a:cubicBezTo>
                  <a:lnTo>
                    <a:pt x="13699" y="6529"/>
                  </a:lnTo>
                  <a:cubicBezTo>
                    <a:pt x="13698" y="6529"/>
                    <a:pt x="13696" y="6535"/>
                    <a:pt x="13693" y="6550"/>
                  </a:cubicBezTo>
                  <a:cubicBezTo>
                    <a:pt x="13657" y="6455"/>
                    <a:pt x="13597" y="6300"/>
                    <a:pt x="13574" y="6276"/>
                  </a:cubicBezTo>
                  <a:cubicBezTo>
                    <a:pt x="13514" y="6038"/>
                    <a:pt x="13586" y="6217"/>
                    <a:pt x="13550" y="6062"/>
                  </a:cubicBezTo>
                  <a:cubicBezTo>
                    <a:pt x="13490" y="5883"/>
                    <a:pt x="13455" y="5871"/>
                    <a:pt x="13371" y="5645"/>
                  </a:cubicBezTo>
                  <a:lnTo>
                    <a:pt x="13383" y="5645"/>
                  </a:lnTo>
                  <a:cubicBezTo>
                    <a:pt x="13324" y="5550"/>
                    <a:pt x="13288" y="5478"/>
                    <a:pt x="13193" y="5359"/>
                  </a:cubicBezTo>
                  <a:lnTo>
                    <a:pt x="13193" y="5359"/>
                  </a:lnTo>
                  <a:lnTo>
                    <a:pt x="13228" y="5395"/>
                  </a:lnTo>
                  <a:cubicBezTo>
                    <a:pt x="13062" y="5193"/>
                    <a:pt x="13097" y="5097"/>
                    <a:pt x="12907" y="4990"/>
                  </a:cubicBezTo>
                  <a:cubicBezTo>
                    <a:pt x="12847" y="4895"/>
                    <a:pt x="12704" y="4764"/>
                    <a:pt x="12740" y="4740"/>
                  </a:cubicBezTo>
                  <a:cubicBezTo>
                    <a:pt x="12490" y="4538"/>
                    <a:pt x="12300" y="4395"/>
                    <a:pt x="12038" y="4252"/>
                  </a:cubicBezTo>
                  <a:cubicBezTo>
                    <a:pt x="12026" y="4169"/>
                    <a:pt x="11978" y="4216"/>
                    <a:pt x="11835" y="4085"/>
                  </a:cubicBezTo>
                  <a:lnTo>
                    <a:pt x="11835" y="4121"/>
                  </a:lnTo>
                  <a:cubicBezTo>
                    <a:pt x="11811" y="4109"/>
                    <a:pt x="11788" y="4097"/>
                    <a:pt x="11764" y="4085"/>
                  </a:cubicBezTo>
                  <a:cubicBezTo>
                    <a:pt x="11823" y="4026"/>
                    <a:pt x="11883" y="3978"/>
                    <a:pt x="11919" y="3931"/>
                  </a:cubicBezTo>
                  <a:cubicBezTo>
                    <a:pt x="11929" y="3914"/>
                    <a:pt x="11928" y="3908"/>
                    <a:pt x="11920" y="3908"/>
                  </a:cubicBezTo>
                  <a:cubicBezTo>
                    <a:pt x="11910" y="3908"/>
                    <a:pt x="11891" y="3917"/>
                    <a:pt x="11871" y="3931"/>
                  </a:cubicBezTo>
                  <a:cubicBezTo>
                    <a:pt x="11844" y="3949"/>
                    <a:pt x="11816" y="3974"/>
                    <a:pt x="11800" y="3974"/>
                  </a:cubicBezTo>
                  <a:cubicBezTo>
                    <a:pt x="11794" y="3974"/>
                    <a:pt x="11790" y="3972"/>
                    <a:pt x="11788" y="3966"/>
                  </a:cubicBezTo>
                  <a:cubicBezTo>
                    <a:pt x="11919" y="3847"/>
                    <a:pt x="11978" y="3776"/>
                    <a:pt x="12038" y="3704"/>
                  </a:cubicBezTo>
                  <a:cubicBezTo>
                    <a:pt x="12085" y="3633"/>
                    <a:pt x="12133" y="3573"/>
                    <a:pt x="12264" y="3514"/>
                  </a:cubicBezTo>
                  <a:lnTo>
                    <a:pt x="12264" y="3514"/>
                  </a:lnTo>
                  <a:lnTo>
                    <a:pt x="12192" y="3538"/>
                  </a:lnTo>
                  <a:cubicBezTo>
                    <a:pt x="12335" y="3430"/>
                    <a:pt x="12312" y="3442"/>
                    <a:pt x="12383" y="3371"/>
                  </a:cubicBezTo>
                  <a:lnTo>
                    <a:pt x="12383" y="3371"/>
                  </a:lnTo>
                  <a:cubicBezTo>
                    <a:pt x="12379" y="3390"/>
                    <a:pt x="12401" y="3399"/>
                    <a:pt x="12441" y="3399"/>
                  </a:cubicBezTo>
                  <a:cubicBezTo>
                    <a:pt x="12527" y="3399"/>
                    <a:pt x="12699" y="3354"/>
                    <a:pt x="12871" y="3264"/>
                  </a:cubicBezTo>
                  <a:cubicBezTo>
                    <a:pt x="12874" y="3255"/>
                    <a:pt x="12865" y="3252"/>
                    <a:pt x="12849" y="3252"/>
                  </a:cubicBezTo>
                  <a:cubicBezTo>
                    <a:pt x="12823" y="3252"/>
                    <a:pt x="12782" y="3259"/>
                    <a:pt x="12754" y="3259"/>
                  </a:cubicBezTo>
                  <a:cubicBezTo>
                    <a:pt x="12734" y="3259"/>
                    <a:pt x="12721" y="3255"/>
                    <a:pt x="12728" y="3240"/>
                  </a:cubicBezTo>
                  <a:cubicBezTo>
                    <a:pt x="12728" y="3240"/>
                    <a:pt x="12776" y="3216"/>
                    <a:pt x="12812" y="3192"/>
                  </a:cubicBezTo>
                  <a:cubicBezTo>
                    <a:pt x="12859" y="3180"/>
                    <a:pt x="12907" y="3157"/>
                    <a:pt x="12907" y="3157"/>
                  </a:cubicBezTo>
                  <a:cubicBezTo>
                    <a:pt x="12919" y="3157"/>
                    <a:pt x="12907" y="3169"/>
                    <a:pt x="12883" y="3180"/>
                  </a:cubicBezTo>
                  <a:cubicBezTo>
                    <a:pt x="13038" y="3109"/>
                    <a:pt x="13193" y="3121"/>
                    <a:pt x="13216" y="3061"/>
                  </a:cubicBezTo>
                  <a:lnTo>
                    <a:pt x="13407" y="3073"/>
                  </a:lnTo>
                  <a:lnTo>
                    <a:pt x="13335" y="3061"/>
                  </a:lnTo>
                  <a:cubicBezTo>
                    <a:pt x="13347" y="3038"/>
                    <a:pt x="13526" y="2966"/>
                    <a:pt x="13562" y="2942"/>
                  </a:cubicBezTo>
                  <a:cubicBezTo>
                    <a:pt x="13701" y="2878"/>
                    <a:pt x="13782" y="2870"/>
                    <a:pt x="13862" y="2870"/>
                  </a:cubicBezTo>
                  <a:cubicBezTo>
                    <a:pt x="13884" y="2870"/>
                    <a:pt x="13907" y="2871"/>
                    <a:pt x="13931" y="2871"/>
                  </a:cubicBezTo>
                  <a:cubicBezTo>
                    <a:pt x="13895" y="2859"/>
                    <a:pt x="13800" y="2835"/>
                    <a:pt x="13943" y="2788"/>
                  </a:cubicBezTo>
                  <a:cubicBezTo>
                    <a:pt x="13946" y="2805"/>
                    <a:pt x="13966" y="2811"/>
                    <a:pt x="13995" y="2811"/>
                  </a:cubicBezTo>
                  <a:cubicBezTo>
                    <a:pt x="14066" y="2811"/>
                    <a:pt x="14188" y="2776"/>
                    <a:pt x="14245" y="2776"/>
                  </a:cubicBezTo>
                  <a:cubicBezTo>
                    <a:pt x="14263" y="2776"/>
                    <a:pt x="14274" y="2779"/>
                    <a:pt x="14276" y="2788"/>
                  </a:cubicBezTo>
                  <a:cubicBezTo>
                    <a:pt x="14336" y="2764"/>
                    <a:pt x="14443" y="2764"/>
                    <a:pt x="14443" y="2740"/>
                  </a:cubicBezTo>
                  <a:lnTo>
                    <a:pt x="14443" y="2788"/>
                  </a:lnTo>
                  <a:cubicBezTo>
                    <a:pt x="14443" y="2716"/>
                    <a:pt x="14669" y="2680"/>
                    <a:pt x="14836" y="2633"/>
                  </a:cubicBezTo>
                  <a:lnTo>
                    <a:pt x="14836" y="2633"/>
                  </a:lnTo>
                  <a:cubicBezTo>
                    <a:pt x="14829" y="2658"/>
                    <a:pt x="14840" y="2667"/>
                    <a:pt x="14861" y="2667"/>
                  </a:cubicBezTo>
                  <a:cubicBezTo>
                    <a:pt x="14901" y="2667"/>
                    <a:pt x="14980" y="2636"/>
                    <a:pt x="15047" y="2636"/>
                  </a:cubicBezTo>
                  <a:cubicBezTo>
                    <a:pt x="15075" y="2636"/>
                    <a:pt x="15101" y="2641"/>
                    <a:pt x="15121" y="2657"/>
                  </a:cubicBezTo>
                  <a:cubicBezTo>
                    <a:pt x="15145" y="2597"/>
                    <a:pt x="15419" y="2585"/>
                    <a:pt x="15443" y="2526"/>
                  </a:cubicBezTo>
                  <a:cubicBezTo>
                    <a:pt x="15464" y="2522"/>
                    <a:pt x="15482" y="2520"/>
                    <a:pt x="15497" y="2520"/>
                  </a:cubicBezTo>
                  <a:cubicBezTo>
                    <a:pt x="15575" y="2520"/>
                    <a:pt x="15580" y="2563"/>
                    <a:pt x="15610" y="2573"/>
                  </a:cubicBezTo>
                  <a:lnTo>
                    <a:pt x="15669" y="2549"/>
                  </a:lnTo>
                  <a:cubicBezTo>
                    <a:pt x="15683" y="2552"/>
                    <a:pt x="15705" y="2553"/>
                    <a:pt x="15731" y="2553"/>
                  </a:cubicBezTo>
                  <a:cubicBezTo>
                    <a:pt x="15837" y="2553"/>
                    <a:pt x="16022" y="2538"/>
                    <a:pt x="16145" y="2538"/>
                  </a:cubicBezTo>
                  <a:lnTo>
                    <a:pt x="16276" y="2466"/>
                  </a:lnTo>
                  <a:lnTo>
                    <a:pt x="16336" y="2478"/>
                  </a:lnTo>
                  <a:cubicBezTo>
                    <a:pt x="16348" y="2466"/>
                    <a:pt x="16467" y="2442"/>
                    <a:pt x="16395" y="2430"/>
                  </a:cubicBezTo>
                  <a:lnTo>
                    <a:pt x="16467" y="2418"/>
                  </a:lnTo>
                  <a:cubicBezTo>
                    <a:pt x="16467" y="2359"/>
                    <a:pt x="16574" y="2383"/>
                    <a:pt x="16717" y="2347"/>
                  </a:cubicBezTo>
                  <a:cubicBezTo>
                    <a:pt x="16753" y="2359"/>
                    <a:pt x="16753" y="2371"/>
                    <a:pt x="16717" y="2383"/>
                  </a:cubicBezTo>
                  <a:cubicBezTo>
                    <a:pt x="16727" y="2381"/>
                    <a:pt x="16735" y="2380"/>
                    <a:pt x="16742" y="2380"/>
                  </a:cubicBezTo>
                  <a:cubicBezTo>
                    <a:pt x="16782" y="2380"/>
                    <a:pt x="16772" y="2407"/>
                    <a:pt x="16809" y="2418"/>
                  </a:cubicBezTo>
                  <a:lnTo>
                    <a:pt x="16809" y="2418"/>
                  </a:lnTo>
                  <a:cubicBezTo>
                    <a:pt x="16765" y="2402"/>
                    <a:pt x="17070" y="2287"/>
                    <a:pt x="16860" y="2287"/>
                  </a:cubicBezTo>
                  <a:cubicBezTo>
                    <a:pt x="16848" y="2264"/>
                    <a:pt x="16967" y="2228"/>
                    <a:pt x="17038" y="2228"/>
                  </a:cubicBezTo>
                  <a:lnTo>
                    <a:pt x="17086" y="2276"/>
                  </a:lnTo>
                  <a:lnTo>
                    <a:pt x="17169" y="2216"/>
                  </a:lnTo>
                  <a:cubicBezTo>
                    <a:pt x="17200" y="2210"/>
                    <a:pt x="17228" y="2208"/>
                    <a:pt x="17252" y="2208"/>
                  </a:cubicBezTo>
                  <a:cubicBezTo>
                    <a:pt x="17308" y="2208"/>
                    <a:pt x="17351" y="2219"/>
                    <a:pt x="17402" y="2219"/>
                  </a:cubicBezTo>
                  <a:cubicBezTo>
                    <a:pt x="17415" y="2219"/>
                    <a:pt x="17429" y="2218"/>
                    <a:pt x="17443" y="2216"/>
                  </a:cubicBezTo>
                  <a:lnTo>
                    <a:pt x="17443" y="2216"/>
                  </a:lnTo>
                  <a:cubicBezTo>
                    <a:pt x="17361" y="2237"/>
                    <a:pt x="17262" y="2319"/>
                    <a:pt x="17402" y="2319"/>
                  </a:cubicBezTo>
                  <a:cubicBezTo>
                    <a:pt x="17425" y="2319"/>
                    <a:pt x="17454" y="2316"/>
                    <a:pt x="17491" y="2311"/>
                  </a:cubicBezTo>
                  <a:lnTo>
                    <a:pt x="17491" y="2311"/>
                  </a:lnTo>
                  <a:cubicBezTo>
                    <a:pt x="17360" y="2335"/>
                    <a:pt x="17288" y="2371"/>
                    <a:pt x="17229" y="2395"/>
                  </a:cubicBezTo>
                  <a:cubicBezTo>
                    <a:pt x="17242" y="2391"/>
                    <a:pt x="17253" y="2390"/>
                    <a:pt x="17261" y="2390"/>
                  </a:cubicBezTo>
                  <a:cubicBezTo>
                    <a:pt x="17282" y="2390"/>
                    <a:pt x="17281" y="2401"/>
                    <a:pt x="17229" y="2418"/>
                  </a:cubicBezTo>
                  <a:cubicBezTo>
                    <a:pt x="17419" y="2383"/>
                    <a:pt x="17288" y="2383"/>
                    <a:pt x="17479" y="2359"/>
                  </a:cubicBezTo>
                  <a:cubicBezTo>
                    <a:pt x="17479" y="2407"/>
                    <a:pt x="17538" y="2407"/>
                    <a:pt x="17705" y="2407"/>
                  </a:cubicBezTo>
                  <a:lnTo>
                    <a:pt x="17574" y="2383"/>
                  </a:lnTo>
                  <a:cubicBezTo>
                    <a:pt x="17586" y="2383"/>
                    <a:pt x="17586" y="2371"/>
                    <a:pt x="17598" y="2371"/>
                  </a:cubicBezTo>
                  <a:cubicBezTo>
                    <a:pt x="17550" y="2371"/>
                    <a:pt x="17538" y="2371"/>
                    <a:pt x="17526" y="2347"/>
                  </a:cubicBezTo>
                  <a:cubicBezTo>
                    <a:pt x="17558" y="2347"/>
                    <a:pt x="17698" y="2283"/>
                    <a:pt x="17757" y="2283"/>
                  </a:cubicBezTo>
                  <a:cubicBezTo>
                    <a:pt x="17758" y="2283"/>
                    <a:pt x="17759" y="2283"/>
                    <a:pt x="17761" y="2283"/>
                  </a:cubicBezTo>
                  <a:lnTo>
                    <a:pt x="17761" y="2283"/>
                  </a:lnTo>
                  <a:cubicBezTo>
                    <a:pt x="17605" y="2236"/>
                    <a:pt x="18106" y="2180"/>
                    <a:pt x="17979" y="2157"/>
                  </a:cubicBezTo>
                  <a:cubicBezTo>
                    <a:pt x="17995" y="2148"/>
                    <a:pt x="18063" y="2134"/>
                    <a:pt x="18111" y="2134"/>
                  </a:cubicBezTo>
                  <a:cubicBezTo>
                    <a:pt x="18132" y="2134"/>
                    <a:pt x="18150" y="2137"/>
                    <a:pt x="18158" y="2145"/>
                  </a:cubicBezTo>
                  <a:cubicBezTo>
                    <a:pt x="17991" y="2204"/>
                    <a:pt x="18288" y="2180"/>
                    <a:pt x="18265" y="2204"/>
                  </a:cubicBezTo>
                  <a:cubicBezTo>
                    <a:pt x="18324" y="2180"/>
                    <a:pt x="18134" y="2192"/>
                    <a:pt x="18205" y="2168"/>
                  </a:cubicBezTo>
                  <a:cubicBezTo>
                    <a:pt x="18245" y="2158"/>
                    <a:pt x="18284" y="2155"/>
                    <a:pt x="18319" y="2155"/>
                  </a:cubicBezTo>
                  <a:cubicBezTo>
                    <a:pt x="18367" y="2155"/>
                    <a:pt x="18409" y="2162"/>
                    <a:pt x="18443" y="2168"/>
                  </a:cubicBezTo>
                  <a:lnTo>
                    <a:pt x="18396" y="2180"/>
                  </a:lnTo>
                  <a:lnTo>
                    <a:pt x="18550" y="2180"/>
                  </a:lnTo>
                  <a:cubicBezTo>
                    <a:pt x="18574" y="2145"/>
                    <a:pt x="18396" y="2168"/>
                    <a:pt x="18539" y="2133"/>
                  </a:cubicBezTo>
                  <a:cubicBezTo>
                    <a:pt x="18569" y="2133"/>
                    <a:pt x="18670" y="2106"/>
                    <a:pt x="18698" y="2106"/>
                  </a:cubicBezTo>
                  <a:cubicBezTo>
                    <a:pt x="18703" y="2106"/>
                    <a:pt x="18705" y="2107"/>
                    <a:pt x="18705" y="2109"/>
                  </a:cubicBezTo>
                  <a:cubicBezTo>
                    <a:pt x="18646" y="2157"/>
                    <a:pt x="18705" y="2192"/>
                    <a:pt x="18586" y="2216"/>
                  </a:cubicBezTo>
                  <a:cubicBezTo>
                    <a:pt x="18681" y="2204"/>
                    <a:pt x="19003" y="2145"/>
                    <a:pt x="18860" y="2121"/>
                  </a:cubicBezTo>
                  <a:cubicBezTo>
                    <a:pt x="18860" y="2121"/>
                    <a:pt x="18896" y="2109"/>
                    <a:pt x="18920" y="2109"/>
                  </a:cubicBezTo>
                  <a:cubicBezTo>
                    <a:pt x="18955" y="2097"/>
                    <a:pt x="18979" y="2097"/>
                    <a:pt x="18979" y="2097"/>
                  </a:cubicBezTo>
                  <a:cubicBezTo>
                    <a:pt x="18908" y="2097"/>
                    <a:pt x="18693" y="2097"/>
                    <a:pt x="18920" y="2049"/>
                  </a:cubicBezTo>
                  <a:lnTo>
                    <a:pt x="19074" y="1978"/>
                  </a:lnTo>
                  <a:lnTo>
                    <a:pt x="19158" y="1990"/>
                  </a:lnTo>
                  <a:cubicBezTo>
                    <a:pt x="19146" y="1978"/>
                    <a:pt x="19170" y="1954"/>
                    <a:pt x="19229" y="1942"/>
                  </a:cubicBezTo>
                  <a:cubicBezTo>
                    <a:pt x="19253" y="1954"/>
                    <a:pt x="19312" y="1942"/>
                    <a:pt x="19312" y="1966"/>
                  </a:cubicBezTo>
                  <a:cubicBezTo>
                    <a:pt x="19479" y="1918"/>
                    <a:pt x="19455" y="1906"/>
                    <a:pt x="19479" y="1883"/>
                  </a:cubicBezTo>
                  <a:cubicBezTo>
                    <a:pt x="19522" y="1872"/>
                    <a:pt x="19553" y="1866"/>
                    <a:pt x="19570" y="1866"/>
                  </a:cubicBezTo>
                  <a:cubicBezTo>
                    <a:pt x="19592" y="1866"/>
                    <a:pt x="19594" y="1875"/>
                    <a:pt x="19574" y="1895"/>
                  </a:cubicBezTo>
                  <a:cubicBezTo>
                    <a:pt x="19670" y="1871"/>
                    <a:pt x="19801" y="1823"/>
                    <a:pt x="19908" y="1799"/>
                  </a:cubicBezTo>
                  <a:lnTo>
                    <a:pt x="19908" y="1799"/>
                  </a:lnTo>
                  <a:cubicBezTo>
                    <a:pt x="19896" y="1847"/>
                    <a:pt x="19872" y="1895"/>
                    <a:pt x="19848" y="1930"/>
                  </a:cubicBezTo>
                  <a:cubicBezTo>
                    <a:pt x="19872" y="1966"/>
                    <a:pt x="19860" y="1990"/>
                    <a:pt x="19860" y="2014"/>
                  </a:cubicBezTo>
                  <a:lnTo>
                    <a:pt x="19801" y="1978"/>
                  </a:lnTo>
                  <a:lnTo>
                    <a:pt x="19812" y="2002"/>
                  </a:lnTo>
                  <a:lnTo>
                    <a:pt x="19812" y="2002"/>
                  </a:lnTo>
                  <a:lnTo>
                    <a:pt x="19805" y="1997"/>
                  </a:lnTo>
                  <a:lnTo>
                    <a:pt x="19805" y="1997"/>
                  </a:lnTo>
                  <a:cubicBezTo>
                    <a:pt x="19807" y="1998"/>
                    <a:pt x="19809" y="2000"/>
                    <a:pt x="19812" y="2002"/>
                  </a:cubicBezTo>
                  <a:cubicBezTo>
                    <a:pt x="19810" y="2000"/>
                    <a:pt x="19807" y="2000"/>
                    <a:pt x="19804" y="2000"/>
                  </a:cubicBezTo>
                  <a:cubicBezTo>
                    <a:pt x="19793" y="2000"/>
                    <a:pt x="19782" y="2009"/>
                    <a:pt x="19773" y="2009"/>
                  </a:cubicBezTo>
                  <a:cubicBezTo>
                    <a:pt x="19765" y="2009"/>
                    <a:pt x="19758" y="2002"/>
                    <a:pt x="19753" y="1978"/>
                  </a:cubicBezTo>
                  <a:cubicBezTo>
                    <a:pt x="19753" y="1978"/>
                    <a:pt x="19712" y="2039"/>
                    <a:pt x="19706" y="2039"/>
                  </a:cubicBezTo>
                  <a:cubicBezTo>
                    <a:pt x="19706" y="2039"/>
                    <a:pt x="19705" y="2038"/>
                    <a:pt x="19705" y="2037"/>
                  </a:cubicBezTo>
                  <a:lnTo>
                    <a:pt x="19705" y="2037"/>
                  </a:lnTo>
                  <a:cubicBezTo>
                    <a:pt x="19693" y="2061"/>
                    <a:pt x="19753" y="2085"/>
                    <a:pt x="19729" y="2085"/>
                  </a:cubicBezTo>
                  <a:cubicBezTo>
                    <a:pt x="19705" y="2085"/>
                    <a:pt x="19717" y="2073"/>
                    <a:pt x="19693" y="2061"/>
                  </a:cubicBezTo>
                  <a:lnTo>
                    <a:pt x="19693" y="2061"/>
                  </a:lnTo>
                  <a:cubicBezTo>
                    <a:pt x="19622" y="2085"/>
                    <a:pt x="19765" y="2192"/>
                    <a:pt x="19717" y="2216"/>
                  </a:cubicBezTo>
                  <a:cubicBezTo>
                    <a:pt x="19717" y="2224"/>
                    <a:pt x="19717" y="2232"/>
                    <a:pt x="19717" y="2240"/>
                  </a:cubicBezTo>
                  <a:cubicBezTo>
                    <a:pt x="19727" y="2244"/>
                    <a:pt x="19733" y="2246"/>
                    <a:pt x="19737" y="2246"/>
                  </a:cubicBezTo>
                  <a:cubicBezTo>
                    <a:pt x="19751" y="2246"/>
                    <a:pt x="19712" y="2214"/>
                    <a:pt x="19731" y="2214"/>
                  </a:cubicBezTo>
                  <a:cubicBezTo>
                    <a:pt x="19733" y="2214"/>
                    <a:pt x="19737" y="2215"/>
                    <a:pt x="19741" y="2216"/>
                  </a:cubicBezTo>
                  <a:cubicBezTo>
                    <a:pt x="19777" y="2252"/>
                    <a:pt x="19753" y="2252"/>
                    <a:pt x="19789" y="2276"/>
                  </a:cubicBezTo>
                  <a:cubicBezTo>
                    <a:pt x="19765" y="2276"/>
                    <a:pt x="19789" y="2299"/>
                    <a:pt x="19789" y="2311"/>
                  </a:cubicBezTo>
                  <a:cubicBezTo>
                    <a:pt x="19782" y="2310"/>
                    <a:pt x="19776" y="2309"/>
                    <a:pt x="19771" y="2309"/>
                  </a:cubicBezTo>
                  <a:cubicBezTo>
                    <a:pt x="19748" y="2309"/>
                    <a:pt x="19746" y="2326"/>
                    <a:pt x="19723" y="2326"/>
                  </a:cubicBezTo>
                  <a:cubicBezTo>
                    <a:pt x="19718" y="2326"/>
                    <a:pt x="19712" y="2325"/>
                    <a:pt x="19705" y="2323"/>
                  </a:cubicBezTo>
                  <a:lnTo>
                    <a:pt x="19705" y="2323"/>
                  </a:lnTo>
                  <a:cubicBezTo>
                    <a:pt x="19717" y="2335"/>
                    <a:pt x="19765" y="2371"/>
                    <a:pt x="19753" y="2395"/>
                  </a:cubicBezTo>
                  <a:cubicBezTo>
                    <a:pt x="19705" y="2383"/>
                    <a:pt x="19717" y="2371"/>
                    <a:pt x="19693" y="2371"/>
                  </a:cubicBezTo>
                  <a:lnTo>
                    <a:pt x="19717" y="2395"/>
                  </a:lnTo>
                  <a:cubicBezTo>
                    <a:pt x="19714" y="2398"/>
                    <a:pt x="19711" y="2400"/>
                    <a:pt x="19709" y="2400"/>
                  </a:cubicBezTo>
                  <a:cubicBezTo>
                    <a:pt x="19704" y="2400"/>
                    <a:pt x="19702" y="2391"/>
                    <a:pt x="19693" y="2383"/>
                  </a:cubicBezTo>
                  <a:lnTo>
                    <a:pt x="19693" y="2383"/>
                  </a:lnTo>
                  <a:cubicBezTo>
                    <a:pt x="19682" y="2395"/>
                    <a:pt x="19717" y="2418"/>
                    <a:pt x="19693" y="2430"/>
                  </a:cubicBezTo>
                  <a:lnTo>
                    <a:pt x="19670" y="2395"/>
                  </a:lnTo>
                  <a:lnTo>
                    <a:pt x="19670" y="2395"/>
                  </a:lnTo>
                  <a:cubicBezTo>
                    <a:pt x="19682" y="2418"/>
                    <a:pt x="19670" y="2418"/>
                    <a:pt x="19658" y="2430"/>
                  </a:cubicBezTo>
                  <a:cubicBezTo>
                    <a:pt x="19646" y="2430"/>
                    <a:pt x="19646" y="2418"/>
                    <a:pt x="19658" y="2418"/>
                  </a:cubicBezTo>
                  <a:cubicBezTo>
                    <a:pt x="19648" y="2414"/>
                    <a:pt x="19642" y="2412"/>
                    <a:pt x="19639" y="2412"/>
                  </a:cubicBezTo>
                  <a:cubicBezTo>
                    <a:pt x="19627" y="2412"/>
                    <a:pt x="19658" y="2442"/>
                    <a:pt x="19658" y="2442"/>
                  </a:cubicBezTo>
                  <a:cubicBezTo>
                    <a:pt x="19670" y="2454"/>
                    <a:pt x="19682" y="2442"/>
                    <a:pt x="19705" y="2466"/>
                  </a:cubicBezTo>
                  <a:cubicBezTo>
                    <a:pt x="19695" y="2466"/>
                    <a:pt x="19720" y="2492"/>
                    <a:pt x="19705" y="2492"/>
                  </a:cubicBezTo>
                  <a:cubicBezTo>
                    <a:pt x="19702" y="2492"/>
                    <a:pt x="19699" y="2492"/>
                    <a:pt x="19693" y="2490"/>
                  </a:cubicBezTo>
                  <a:lnTo>
                    <a:pt x="19670" y="2466"/>
                  </a:lnTo>
                  <a:lnTo>
                    <a:pt x="19670" y="2466"/>
                  </a:lnTo>
                  <a:cubicBezTo>
                    <a:pt x="19682" y="2502"/>
                    <a:pt x="19705" y="2502"/>
                    <a:pt x="19682" y="2514"/>
                  </a:cubicBezTo>
                  <a:lnTo>
                    <a:pt x="19682" y="2514"/>
                  </a:lnTo>
                  <a:cubicBezTo>
                    <a:pt x="19682" y="2514"/>
                    <a:pt x="19670" y="2502"/>
                    <a:pt x="19670" y="2502"/>
                  </a:cubicBezTo>
                  <a:lnTo>
                    <a:pt x="19670" y="2502"/>
                  </a:lnTo>
                  <a:cubicBezTo>
                    <a:pt x="19693" y="2538"/>
                    <a:pt x="19658" y="2538"/>
                    <a:pt x="19634" y="2549"/>
                  </a:cubicBezTo>
                  <a:cubicBezTo>
                    <a:pt x="19646" y="2561"/>
                    <a:pt x="19658" y="2573"/>
                    <a:pt x="19658" y="2573"/>
                  </a:cubicBezTo>
                  <a:cubicBezTo>
                    <a:pt x="19682" y="2573"/>
                    <a:pt x="19693" y="2585"/>
                    <a:pt x="19717" y="2597"/>
                  </a:cubicBezTo>
                  <a:cubicBezTo>
                    <a:pt x="19713" y="2596"/>
                    <a:pt x="19709" y="2596"/>
                    <a:pt x="19706" y="2596"/>
                  </a:cubicBezTo>
                  <a:cubicBezTo>
                    <a:pt x="19672" y="2596"/>
                    <a:pt x="19750" y="2657"/>
                    <a:pt x="19717" y="2657"/>
                  </a:cubicBezTo>
                  <a:cubicBezTo>
                    <a:pt x="19705" y="2645"/>
                    <a:pt x="19682" y="2633"/>
                    <a:pt x="19705" y="2633"/>
                  </a:cubicBezTo>
                  <a:cubicBezTo>
                    <a:pt x="19658" y="2597"/>
                    <a:pt x="19622" y="2573"/>
                    <a:pt x="19610" y="2549"/>
                  </a:cubicBezTo>
                  <a:cubicBezTo>
                    <a:pt x="19610" y="2558"/>
                    <a:pt x="19610" y="2566"/>
                    <a:pt x="19606" y="2566"/>
                  </a:cubicBezTo>
                  <a:cubicBezTo>
                    <a:pt x="19604" y="2566"/>
                    <a:pt x="19602" y="2565"/>
                    <a:pt x="19598" y="2561"/>
                  </a:cubicBezTo>
                  <a:lnTo>
                    <a:pt x="19598" y="2561"/>
                  </a:lnTo>
                  <a:lnTo>
                    <a:pt x="19634" y="2597"/>
                  </a:lnTo>
                  <a:cubicBezTo>
                    <a:pt x="19634" y="2597"/>
                    <a:pt x="19634" y="2597"/>
                    <a:pt x="19634" y="2609"/>
                  </a:cubicBezTo>
                  <a:cubicBezTo>
                    <a:pt x="19658" y="2621"/>
                    <a:pt x="19682" y="2621"/>
                    <a:pt x="19693" y="2645"/>
                  </a:cubicBezTo>
                  <a:cubicBezTo>
                    <a:pt x="19696" y="2650"/>
                    <a:pt x="19695" y="2651"/>
                    <a:pt x="19693" y="2651"/>
                  </a:cubicBezTo>
                  <a:cubicBezTo>
                    <a:pt x="19685" y="2651"/>
                    <a:pt x="19658" y="2631"/>
                    <a:pt x="19656" y="2631"/>
                  </a:cubicBezTo>
                  <a:lnTo>
                    <a:pt x="19656" y="2631"/>
                  </a:lnTo>
                  <a:cubicBezTo>
                    <a:pt x="19656" y="2631"/>
                    <a:pt x="19656" y="2631"/>
                    <a:pt x="19658" y="2633"/>
                  </a:cubicBezTo>
                  <a:cubicBezTo>
                    <a:pt x="19670" y="2668"/>
                    <a:pt x="19705" y="2668"/>
                    <a:pt x="19682" y="2680"/>
                  </a:cubicBezTo>
                  <a:cubicBezTo>
                    <a:pt x="19682" y="2680"/>
                    <a:pt x="19675" y="2674"/>
                    <a:pt x="19676" y="2670"/>
                  </a:cubicBezTo>
                  <a:lnTo>
                    <a:pt x="19676" y="2670"/>
                  </a:lnTo>
                  <a:cubicBezTo>
                    <a:pt x="19657" y="2679"/>
                    <a:pt x="19659" y="2691"/>
                    <a:pt x="19646" y="2691"/>
                  </a:cubicBezTo>
                  <a:cubicBezTo>
                    <a:pt x="19639" y="2691"/>
                    <a:pt x="19629" y="2688"/>
                    <a:pt x="19610" y="2680"/>
                  </a:cubicBezTo>
                  <a:cubicBezTo>
                    <a:pt x="19598" y="2669"/>
                    <a:pt x="19587" y="2669"/>
                    <a:pt x="19586" y="2657"/>
                  </a:cubicBezTo>
                  <a:lnTo>
                    <a:pt x="19586" y="2657"/>
                  </a:lnTo>
                  <a:cubicBezTo>
                    <a:pt x="19589" y="2660"/>
                    <a:pt x="19593" y="2663"/>
                    <a:pt x="19598" y="2668"/>
                  </a:cubicBezTo>
                  <a:lnTo>
                    <a:pt x="19586" y="2657"/>
                  </a:lnTo>
                  <a:lnTo>
                    <a:pt x="19586" y="2657"/>
                  </a:lnTo>
                  <a:cubicBezTo>
                    <a:pt x="19586" y="2657"/>
                    <a:pt x="19586" y="2657"/>
                    <a:pt x="19586" y="2657"/>
                  </a:cubicBezTo>
                  <a:lnTo>
                    <a:pt x="19586" y="2657"/>
                  </a:lnTo>
                  <a:cubicBezTo>
                    <a:pt x="19584" y="2655"/>
                    <a:pt x="19582" y="2655"/>
                    <a:pt x="19581" y="2655"/>
                  </a:cubicBezTo>
                  <a:cubicBezTo>
                    <a:pt x="19578" y="2655"/>
                    <a:pt x="19580" y="2664"/>
                    <a:pt x="19571" y="2664"/>
                  </a:cubicBezTo>
                  <a:cubicBezTo>
                    <a:pt x="19570" y="2664"/>
                    <a:pt x="19567" y="2663"/>
                    <a:pt x="19564" y="2662"/>
                  </a:cubicBezTo>
                  <a:lnTo>
                    <a:pt x="19564" y="2662"/>
                  </a:lnTo>
                  <a:cubicBezTo>
                    <a:pt x="19582" y="2672"/>
                    <a:pt x="19572" y="2682"/>
                    <a:pt x="19562" y="2692"/>
                  </a:cubicBezTo>
                  <a:lnTo>
                    <a:pt x="19598" y="2704"/>
                  </a:lnTo>
                  <a:cubicBezTo>
                    <a:pt x="19621" y="2727"/>
                    <a:pt x="19626" y="2734"/>
                    <a:pt x="19621" y="2734"/>
                  </a:cubicBezTo>
                  <a:cubicBezTo>
                    <a:pt x="19611" y="2734"/>
                    <a:pt x="19555" y="2697"/>
                    <a:pt x="19534" y="2697"/>
                  </a:cubicBezTo>
                  <a:cubicBezTo>
                    <a:pt x="19530" y="2697"/>
                    <a:pt x="19527" y="2699"/>
                    <a:pt x="19527" y="2704"/>
                  </a:cubicBezTo>
                  <a:cubicBezTo>
                    <a:pt x="19533" y="2716"/>
                    <a:pt x="19536" y="2716"/>
                    <a:pt x="19539" y="2716"/>
                  </a:cubicBezTo>
                  <a:cubicBezTo>
                    <a:pt x="19542" y="2716"/>
                    <a:pt x="19545" y="2716"/>
                    <a:pt x="19551" y="2728"/>
                  </a:cubicBezTo>
                  <a:cubicBezTo>
                    <a:pt x="19546" y="2728"/>
                    <a:pt x="19539" y="2726"/>
                    <a:pt x="19533" y="2726"/>
                  </a:cubicBezTo>
                  <a:cubicBezTo>
                    <a:pt x="19523" y="2726"/>
                    <a:pt x="19515" y="2730"/>
                    <a:pt x="19515" y="2752"/>
                  </a:cubicBezTo>
                  <a:cubicBezTo>
                    <a:pt x="19503" y="2740"/>
                    <a:pt x="19479" y="2740"/>
                    <a:pt x="19443" y="2728"/>
                  </a:cubicBezTo>
                  <a:cubicBezTo>
                    <a:pt x="19443" y="2752"/>
                    <a:pt x="19408" y="2752"/>
                    <a:pt x="19443" y="2776"/>
                  </a:cubicBezTo>
                  <a:cubicBezTo>
                    <a:pt x="19479" y="2776"/>
                    <a:pt x="19408" y="2740"/>
                    <a:pt x="19467" y="2740"/>
                  </a:cubicBezTo>
                  <a:lnTo>
                    <a:pt x="19503" y="2764"/>
                  </a:lnTo>
                  <a:cubicBezTo>
                    <a:pt x="19491" y="2776"/>
                    <a:pt x="19503" y="2811"/>
                    <a:pt x="19479" y="2811"/>
                  </a:cubicBezTo>
                  <a:cubicBezTo>
                    <a:pt x="19491" y="2811"/>
                    <a:pt x="19503" y="2823"/>
                    <a:pt x="19515" y="2823"/>
                  </a:cubicBezTo>
                  <a:cubicBezTo>
                    <a:pt x="19515" y="2847"/>
                    <a:pt x="19551" y="2883"/>
                    <a:pt x="19527" y="2895"/>
                  </a:cubicBezTo>
                  <a:cubicBezTo>
                    <a:pt x="19491" y="2883"/>
                    <a:pt x="19503" y="2871"/>
                    <a:pt x="19503" y="2859"/>
                  </a:cubicBezTo>
                  <a:cubicBezTo>
                    <a:pt x="19467" y="2859"/>
                    <a:pt x="19491" y="2871"/>
                    <a:pt x="19479" y="2883"/>
                  </a:cubicBezTo>
                  <a:cubicBezTo>
                    <a:pt x="19443" y="2871"/>
                    <a:pt x="19479" y="2871"/>
                    <a:pt x="19455" y="2859"/>
                  </a:cubicBezTo>
                  <a:lnTo>
                    <a:pt x="19455" y="2859"/>
                  </a:lnTo>
                  <a:lnTo>
                    <a:pt x="19455" y="2883"/>
                  </a:lnTo>
                  <a:lnTo>
                    <a:pt x="19443" y="2883"/>
                  </a:lnTo>
                  <a:cubicBezTo>
                    <a:pt x="19491" y="2907"/>
                    <a:pt x="19431" y="2895"/>
                    <a:pt x="19443" y="2919"/>
                  </a:cubicBezTo>
                  <a:cubicBezTo>
                    <a:pt x="19431" y="2954"/>
                    <a:pt x="19491" y="2990"/>
                    <a:pt x="19527" y="3026"/>
                  </a:cubicBezTo>
                  <a:cubicBezTo>
                    <a:pt x="19503" y="3026"/>
                    <a:pt x="19491" y="3026"/>
                    <a:pt x="19479" y="3014"/>
                  </a:cubicBezTo>
                  <a:cubicBezTo>
                    <a:pt x="19515" y="3014"/>
                    <a:pt x="19491" y="3014"/>
                    <a:pt x="19479" y="3002"/>
                  </a:cubicBezTo>
                  <a:cubicBezTo>
                    <a:pt x="19479" y="3005"/>
                    <a:pt x="19474" y="3007"/>
                    <a:pt x="19466" y="3007"/>
                  </a:cubicBezTo>
                  <a:cubicBezTo>
                    <a:pt x="19447" y="3007"/>
                    <a:pt x="19413" y="2998"/>
                    <a:pt x="19396" y="2990"/>
                  </a:cubicBezTo>
                  <a:lnTo>
                    <a:pt x="19396" y="2990"/>
                  </a:lnTo>
                  <a:cubicBezTo>
                    <a:pt x="19402" y="3002"/>
                    <a:pt x="19411" y="3002"/>
                    <a:pt x="19420" y="3002"/>
                  </a:cubicBezTo>
                  <a:cubicBezTo>
                    <a:pt x="19428" y="3002"/>
                    <a:pt x="19437" y="3002"/>
                    <a:pt x="19443" y="3014"/>
                  </a:cubicBezTo>
                  <a:lnTo>
                    <a:pt x="19420" y="3038"/>
                  </a:lnTo>
                  <a:cubicBezTo>
                    <a:pt x="19455" y="3038"/>
                    <a:pt x="19467" y="3038"/>
                    <a:pt x="19479" y="3061"/>
                  </a:cubicBezTo>
                  <a:cubicBezTo>
                    <a:pt x="19479" y="3073"/>
                    <a:pt x="19467" y="3073"/>
                    <a:pt x="19467" y="3085"/>
                  </a:cubicBezTo>
                  <a:cubicBezTo>
                    <a:pt x="19455" y="3085"/>
                    <a:pt x="19420" y="3073"/>
                    <a:pt x="19431" y="3061"/>
                  </a:cubicBezTo>
                  <a:lnTo>
                    <a:pt x="19431" y="3061"/>
                  </a:lnTo>
                  <a:cubicBezTo>
                    <a:pt x="19408" y="3073"/>
                    <a:pt x="19408" y="3073"/>
                    <a:pt x="19431" y="3097"/>
                  </a:cubicBezTo>
                  <a:cubicBezTo>
                    <a:pt x="19435" y="3096"/>
                    <a:pt x="19439" y="3095"/>
                    <a:pt x="19441" y="3095"/>
                  </a:cubicBezTo>
                  <a:cubicBezTo>
                    <a:pt x="19463" y="3095"/>
                    <a:pt x="19449" y="3133"/>
                    <a:pt x="19491" y="3133"/>
                  </a:cubicBezTo>
                  <a:lnTo>
                    <a:pt x="19455" y="3145"/>
                  </a:lnTo>
                  <a:cubicBezTo>
                    <a:pt x="19455" y="3133"/>
                    <a:pt x="19443" y="3133"/>
                    <a:pt x="19455" y="3121"/>
                  </a:cubicBezTo>
                  <a:cubicBezTo>
                    <a:pt x="19449" y="3119"/>
                    <a:pt x="19444" y="3119"/>
                    <a:pt x="19441" y="3119"/>
                  </a:cubicBezTo>
                  <a:cubicBezTo>
                    <a:pt x="19420" y="3119"/>
                    <a:pt x="19455" y="3146"/>
                    <a:pt x="19455" y="3157"/>
                  </a:cubicBezTo>
                  <a:cubicBezTo>
                    <a:pt x="19455" y="3157"/>
                    <a:pt x="19450" y="3162"/>
                    <a:pt x="19439" y="3162"/>
                  </a:cubicBezTo>
                  <a:cubicBezTo>
                    <a:pt x="19434" y="3162"/>
                    <a:pt x="19428" y="3161"/>
                    <a:pt x="19420" y="3157"/>
                  </a:cubicBezTo>
                  <a:lnTo>
                    <a:pt x="19420" y="3157"/>
                  </a:lnTo>
                  <a:cubicBezTo>
                    <a:pt x="19428" y="3165"/>
                    <a:pt x="19424" y="3173"/>
                    <a:pt x="19413" y="3173"/>
                  </a:cubicBezTo>
                  <a:cubicBezTo>
                    <a:pt x="19409" y="3173"/>
                    <a:pt x="19403" y="3172"/>
                    <a:pt x="19396" y="3169"/>
                  </a:cubicBezTo>
                  <a:lnTo>
                    <a:pt x="19396" y="3169"/>
                  </a:lnTo>
                  <a:cubicBezTo>
                    <a:pt x="19408" y="3180"/>
                    <a:pt x="19420" y="3180"/>
                    <a:pt x="19431" y="3192"/>
                  </a:cubicBezTo>
                  <a:lnTo>
                    <a:pt x="19420" y="3216"/>
                  </a:lnTo>
                  <a:cubicBezTo>
                    <a:pt x="19406" y="3210"/>
                    <a:pt x="19382" y="3203"/>
                    <a:pt x="19363" y="3196"/>
                  </a:cubicBezTo>
                  <a:lnTo>
                    <a:pt x="19363" y="3196"/>
                  </a:lnTo>
                  <a:cubicBezTo>
                    <a:pt x="19378" y="3204"/>
                    <a:pt x="19391" y="3214"/>
                    <a:pt x="19384" y="3228"/>
                  </a:cubicBezTo>
                  <a:cubicBezTo>
                    <a:pt x="19366" y="3210"/>
                    <a:pt x="19357" y="3210"/>
                    <a:pt x="19347" y="3210"/>
                  </a:cubicBezTo>
                  <a:cubicBezTo>
                    <a:pt x="19336" y="3210"/>
                    <a:pt x="19324" y="3210"/>
                    <a:pt x="19301" y="3192"/>
                  </a:cubicBezTo>
                  <a:cubicBezTo>
                    <a:pt x="19265" y="3192"/>
                    <a:pt x="19253" y="3216"/>
                    <a:pt x="19265" y="3240"/>
                  </a:cubicBezTo>
                  <a:cubicBezTo>
                    <a:pt x="19274" y="3246"/>
                    <a:pt x="19280" y="3248"/>
                    <a:pt x="19285" y="3248"/>
                  </a:cubicBezTo>
                  <a:cubicBezTo>
                    <a:pt x="19295" y="3248"/>
                    <a:pt x="19297" y="3237"/>
                    <a:pt x="19311" y="3237"/>
                  </a:cubicBezTo>
                  <a:cubicBezTo>
                    <a:pt x="19315" y="3237"/>
                    <a:pt x="19319" y="3238"/>
                    <a:pt x="19324" y="3240"/>
                  </a:cubicBezTo>
                  <a:cubicBezTo>
                    <a:pt x="19324" y="3288"/>
                    <a:pt x="19420" y="3323"/>
                    <a:pt x="19396" y="3347"/>
                  </a:cubicBezTo>
                  <a:lnTo>
                    <a:pt x="19408" y="3335"/>
                  </a:lnTo>
                  <a:cubicBezTo>
                    <a:pt x="19420" y="3359"/>
                    <a:pt x="19420" y="3359"/>
                    <a:pt x="19443" y="3383"/>
                  </a:cubicBezTo>
                  <a:cubicBezTo>
                    <a:pt x="19422" y="3372"/>
                    <a:pt x="19393" y="3366"/>
                    <a:pt x="19368" y="3366"/>
                  </a:cubicBezTo>
                  <a:cubicBezTo>
                    <a:pt x="19338" y="3366"/>
                    <a:pt x="19312" y="3375"/>
                    <a:pt x="19312" y="3395"/>
                  </a:cubicBezTo>
                  <a:cubicBezTo>
                    <a:pt x="19336" y="3395"/>
                    <a:pt x="19360" y="3395"/>
                    <a:pt x="19396" y="3407"/>
                  </a:cubicBezTo>
                  <a:lnTo>
                    <a:pt x="19396" y="3430"/>
                  </a:lnTo>
                  <a:cubicBezTo>
                    <a:pt x="19396" y="3430"/>
                    <a:pt x="19384" y="3419"/>
                    <a:pt x="19384" y="3419"/>
                  </a:cubicBezTo>
                  <a:lnTo>
                    <a:pt x="19384" y="3419"/>
                  </a:lnTo>
                  <a:cubicBezTo>
                    <a:pt x="19396" y="3442"/>
                    <a:pt x="19312" y="3430"/>
                    <a:pt x="19360" y="3454"/>
                  </a:cubicBezTo>
                  <a:lnTo>
                    <a:pt x="19289" y="3442"/>
                  </a:lnTo>
                  <a:lnTo>
                    <a:pt x="19324" y="3454"/>
                  </a:lnTo>
                  <a:cubicBezTo>
                    <a:pt x="19348" y="3454"/>
                    <a:pt x="19348" y="3478"/>
                    <a:pt x="19348" y="3490"/>
                  </a:cubicBezTo>
                  <a:cubicBezTo>
                    <a:pt x="19372" y="3514"/>
                    <a:pt x="19348" y="3514"/>
                    <a:pt x="19324" y="3514"/>
                  </a:cubicBezTo>
                  <a:cubicBezTo>
                    <a:pt x="19336" y="3514"/>
                    <a:pt x="19384" y="3526"/>
                    <a:pt x="19384" y="3538"/>
                  </a:cubicBezTo>
                  <a:cubicBezTo>
                    <a:pt x="19369" y="3533"/>
                    <a:pt x="19359" y="3531"/>
                    <a:pt x="19352" y="3531"/>
                  </a:cubicBezTo>
                  <a:cubicBezTo>
                    <a:pt x="19328" y="3531"/>
                    <a:pt x="19337" y="3551"/>
                    <a:pt x="19322" y="3551"/>
                  </a:cubicBezTo>
                  <a:cubicBezTo>
                    <a:pt x="19320" y="3551"/>
                    <a:pt x="19316" y="3551"/>
                    <a:pt x="19312" y="3550"/>
                  </a:cubicBezTo>
                  <a:cubicBezTo>
                    <a:pt x="19312" y="3561"/>
                    <a:pt x="19289" y="3561"/>
                    <a:pt x="19312" y="3573"/>
                  </a:cubicBezTo>
                  <a:lnTo>
                    <a:pt x="19265" y="3561"/>
                  </a:lnTo>
                  <a:lnTo>
                    <a:pt x="19265" y="3561"/>
                  </a:lnTo>
                  <a:cubicBezTo>
                    <a:pt x="19336" y="3585"/>
                    <a:pt x="19324" y="3597"/>
                    <a:pt x="19336" y="3621"/>
                  </a:cubicBezTo>
                  <a:cubicBezTo>
                    <a:pt x="19317" y="3616"/>
                    <a:pt x="19305" y="3614"/>
                    <a:pt x="19298" y="3614"/>
                  </a:cubicBezTo>
                  <a:cubicBezTo>
                    <a:pt x="19276" y="3614"/>
                    <a:pt x="19307" y="3635"/>
                    <a:pt x="19275" y="3635"/>
                  </a:cubicBezTo>
                  <a:cubicBezTo>
                    <a:pt x="19270" y="3635"/>
                    <a:pt x="19262" y="3634"/>
                    <a:pt x="19253" y="3633"/>
                  </a:cubicBezTo>
                  <a:lnTo>
                    <a:pt x="19253" y="3633"/>
                  </a:lnTo>
                  <a:cubicBezTo>
                    <a:pt x="19312" y="3645"/>
                    <a:pt x="19265" y="3669"/>
                    <a:pt x="19312" y="3681"/>
                  </a:cubicBezTo>
                  <a:cubicBezTo>
                    <a:pt x="19312" y="3684"/>
                    <a:pt x="19307" y="3686"/>
                    <a:pt x="19299" y="3686"/>
                  </a:cubicBezTo>
                  <a:cubicBezTo>
                    <a:pt x="19283" y="3686"/>
                    <a:pt x="19257" y="3681"/>
                    <a:pt x="19241" y="3681"/>
                  </a:cubicBezTo>
                  <a:lnTo>
                    <a:pt x="19265" y="3692"/>
                  </a:lnTo>
                  <a:cubicBezTo>
                    <a:pt x="19229" y="3692"/>
                    <a:pt x="19217" y="3716"/>
                    <a:pt x="19193" y="3728"/>
                  </a:cubicBezTo>
                  <a:lnTo>
                    <a:pt x="19241" y="3752"/>
                  </a:lnTo>
                  <a:lnTo>
                    <a:pt x="19217" y="3752"/>
                  </a:lnTo>
                  <a:cubicBezTo>
                    <a:pt x="19227" y="3752"/>
                    <a:pt x="19236" y="3767"/>
                    <a:pt x="19252" y="3767"/>
                  </a:cubicBezTo>
                  <a:cubicBezTo>
                    <a:pt x="19256" y="3767"/>
                    <a:pt x="19260" y="3766"/>
                    <a:pt x="19265" y="3764"/>
                  </a:cubicBezTo>
                  <a:lnTo>
                    <a:pt x="19265" y="3764"/>
                  </a:lnTo>
                  <a:lnTo>
                    <a:pt x="19253" y="3776"/>
                  </a:lnTo>
                  <a:cubicBezTo>
                    <a:pt x="19312" y="3788"/>
                    <a:pt x="19265" y="3788"/>
                    <a:pt x="19289" y="3811"/>
                  </a:cubicBezTo>
                  <a:cubicBezTo>
                    <a:pt x="19277" y="3811"/>
                    <a:pt x="19265" y="3811"/>
                    <a:pt x="19265" y="3800"/>
                  </a:cubicBezTo>
                  <a:cubicBezTo>
                    <a:pt x="19261" y="3804"/>
                    <a:pt x="19256" y="3805"/>
                    <a:pt x="19249" y="3805"/>
                  </a:cubicBezTo>
                  <a:cubicBezTo>
                    <a:pt x="19237" y="3805"/>
                    <a:pt x="19221" y="3800"/>
                    <a:pt x="19205" y="3800"/>
                  </a:cubicBezTo>
                  <a:cubicBezTo>
                    <a:pt x="19226" y="3800"/>
                    <a:pt x="19295" y="3837"/>
                    <a:pt x="19326" y="3837"/>
                  </a:cubicBezTo>
                  <a:cubicBezTo>
                    <a:pt x="19330" y="3837"/>
                    <a:pt x="19334" y="3837"/>
                    <a:pt x="19336" y="3835"/>
                  </a:cubicBezTo>
                  <a:cubicBezTo>
                    <a:pt x="19360" y="3835"/>
                    <a:pt x="19372" y="3859"/>
                    <a:pt x="19360" y="3859"/>
                  </a:cubicBezTo>
                  <a:lnTo>
                    <a:pt x="19312" y="3859"/>
                  </a:lnTo>
                  <a:lnTo>
                    <a:pt x="19360" y="3871"/>
                  </a:lnTo>
                  <a:cubicBezTo>
                    <a:pt x="19372" y="3883"/>
                    <a:pt x="19336" y="3883"/>
                    <a:pt x="19324" y="3895"/>
                  </a:cubicBezTo>
                  <a:cubicBezTo>
                    <a:pt x="19324" y="3887"/>
                    <a:pt x="19280" y="3867"/>
                    <a:pt x="19252" y="3867"/>
                  </a:cubicBezTo>
                  <a:cubicBezTo>
                    <a:pt x="19239" y="3867"/>
                    <a:pt x="19229" y="3872"/>
                    <a:pt x="19229" y="3883"/>
                  </a:cubicBezTo>
                  <a:cubicBezTo>
                    <a:pt x="19229" y="3859"/>
                    <a:pt x="19193" y="3847"/>
                    <a:pt x="19181" y="3847"/>
                  </a:cubicBezTo>
                  <a:cubicBezTo>
                    <a:pt x="19181" y="3847"/>
                    <a:pt x="19181" y="3847"/>
                    <a:pt x="19158" y="3835"/>
                  </a:cubicBezTo>
                  <a:lnTo>
                    <a:pt x="19158" y="3835"/>
                  </a:lnTo>
                  <a:cubicBezTo>
                    <a:pt x="19170" y="3859"/>
                    <a:pt x="19193" y="3847"/>
                    <a:pt x="19193" y="3871"/>
                  </a:cubicBezTo>
                  <a:cubicBezTo>
                    <a:pt x="19193" y="3882"/>
                    <a:pt x="19231" y="3902"/>
                    <a:pt x="19223" y="3906"/>
                  </a:cubicBezTo>
                  <a:lnTo>
                    <a:pt x="19223" y="3906"/>
                  </a:lnTo>
                  <a:cubicBezTo>
                    <a:pt x="19227" y="3905"/>
                    <a:pt x="19231" y="3905"/>
                    <a:pt x="19235" y="3905"/>
                  </a:cubicBezTo>
                  <a:cubicBezTo>
                    <a:pt x="19280" y="3905"/>
                    <a:pt x="19272" y="3944"/>
                    <a:pt x="19301" y="3944"/>
                  </a:cubicBezTo>
                  <a:cubicBezTo>
                    <a:pt x="19304" y="3944"/>
                    <a:pt x="19308" y="3944"/>
                    <a:pt x="19312" y="3942"/>
                  </a:cubicBezTo>
                  <a:cubicBezTo>
                    <a:pt x="19321" y="3951"/>
                    <a:pt x="19323" y="3959"/>
                    <a:pt x="19316" y="3959"/>
                  </a:cubicBezTo>
                  <a:cubicBezTo>
                    <a:pt x="19312" y="3959"/>
                    <a:pt x="19307" y="3958"/>
                    <a:pt x="19301" y="3954"/>
                  </a:cubicBezTo>
                  <a:cubicBezTo>
                    <a:pt x="19293" y="3950"/>
                    <a:pt x="19285" y="3949"/>
                    <a:pt x="19277" y="3949"/>
                  </a:cubicBezTo>
                  <a:cubicBezTo>
                    <a:pt x="19262" y="3949"/>
                    <a:pt x="19249" y="3954"/>
                    <a:pt x="19241" y="3954"/>
                  </a:cubicBezTo>
                  <a:lnTo>
                    <a:pt x="19265" y="3954"/>
                  </a:lnTo>
                  <a:cubicBezTo>
                    <a:pt x="19265" y="3966"/>
                    <a:pt x="19241" y="3978"/>
                    <a:pt x="19217" y="3978"/>
                  </a:cubicBezTo>
                  <a:lnTo>
                    <a:pt x="19217" y="3966"/>
                  </a:lnTo>
                  <a:lnTo>
                    <a:pt x="19193" y="3978"/>
                  </a:lnTo>
                  <a:cubicBezTo>
                    <a:pt x="19205" y="3984"/>
                    <a:pt x="19214" y="3984"/>
                    <a:pt x="19222" y="3984"/>
                  </a:cubicBezTo>
                  <a:cubicBezTo>
                    <a:pt x="19229" y="3984"/>
                    <a:pt x="19235" y="3984"/>
                    <a:pt x="19241" y="3990"/>
                  </a:cubicBezTo>
                  <a:cubicBezTo>
                    <a:pt x="19229" y="3990"/>
                    <a:pt x="19241" y="4002"/>
                    <a:pt x="19229" y="4002"/>
                  </a:cubicBezTo>
                  <a:cubicBezTo>
                    <a:pt x="19193" y="3990"/>
                    <a:pt x="19146" y="3990"/>
                    <a:pt x="19146" y="3978"/>
                  </a:cubicBezTo>
                  <a:lnTo>
                    <a:pt x="19146" y="3978"/>
                  </a:lnTo>
                  <a:cubicBezTo>
                    <a:pt x="19146" y="3988"/>
                    <a:pt x="19146" y="4016"/>
                    <a:pt x="19176" y="4016"/>
                  </a:cubicBezTo>
                  <a:cubicBezTo>
                    <a:pt x="19181" y="4016"/>
                    <a:pt x="19187" y="4016"/>
                    <a:pt x="19193" y="4014"/>
                  </a:cubicBezTo>
                  <a:lnTo>
                    <a:pt x="19193" y="4014"/>
                  </a:lnTo>
                  <a:lnTo>
                    <a:pt x="19181" y="4026"/>
                  </a:lnTo>
                  <a:cubicBezTo>
                    <a:pt x="19197" y="4026"/>
                    <a:pt x="19224" y="4015"/>
                    <a:pt x="19240" y="4015"/>
                  </a:cubicBezTo>
                  <a:cubicBezTo>
                    <a:pt x="19248" y="4015"/>
                    <a:pt x="19253" y="4018"/>
                    <a:pt x="19253" y="4026"/>
                  </a:cubicBezTo>
                  <a:lnTo>
                    <a:pt x="19241" y="4026"/>
                  </a:lnTo>
                  <a:lnTo>
                    <a:pt x="19277" y="4050"/>
                  </a:lnTo>
                  <a:lnTo>
                    <a:pt x="19253" y="4050"/>
                  </a:lnTo>
                  <a:cubicBezTo>
                    <a:pt x="19265" y="4050"/>
                    <a:pt x="19265" y="4062"/>
                    <a:pt x="19265" y="4062"/>
                  </a:cubicBezTo>
                  <a:cubicBezTo>
                    <a:pt x="19257" y="4062"/>
                    <a:pt x="19254" y="4067"/>
                    <a:pt x="19246" y="4067"/>
                  </a:cubicBezTo>
                  <a:cubicBezTo>
                    <a:pt x="19242" y="4067"/>
                    <a:pt x="19237" y="4065"/>
                    <a:pt x="19229" y="4062"/>
                  </a:cubicBezTo>
                  <a:lnTo>
                    <a:pt x="19229" y="4062"/>
                  </a:lnTo>
                  <a:cubicBezTo>
                    <a:pt x="19229" y="4085"/>
                    <a:pt x="19253" y="4085"/>
                    <a:pt x="19265" y="4085"/>
                  </a:cubicBezTo>
                  <a:cubicBezTo>
                    <a:pt x="19265" y="4097"/>
                    <a:pt x="19253" y="4097"/>
                    <a:pt x="19229" y="4097"/>
                  </a:cubicBezTo>
                  <a:cubicBezTo>
                    <a:pt x="19229" y="4109"/>
                    <a:pt x="19229" y="4133"/>
                    <a:pt x="19205" y="4145"/>
                  </a:cubicBezTo>
                  <a:cubicBezTo>
                    <a:pt x="19208" y="4147"/>
                    <a:pt x="19210" y="4148"/>
                    <a:pt x="19212" y="4148"/>
                  </a:cubicBezTo>
                  <a:cubicBezTo>
                    <a:pt x="19216" y="4148"/>
                    <a:pt x="19220" y="4141"/>
                    <a:pt x="19229" y="4141"/>
                  </a:cubicBezTo>
                  <a:cubicBezTo>
                    <a:pt x="19232" y="4141"/>
                    <a:pt x="19236" y="4142"/>
                    <a:pt x="19241" y="4145"/>
                  </a:cubicBezTo>
                  <a:cubicBezTo>
                    <a:pt x="19158" y="4157"/>
                    <a:pt x="19205" y="4204"/>
                    <a:pt x="19217" y="4240"/>
                  </a:cubicBezTo>
                  <a:cubicBezTo>
                    <a:pt x="19289" y="4240"/>
                    <a:pt x="19229" y="4252"/>
                    <a:pt x="19289" y="4252"/>
                  </a:cubicBezTo>
                  <a:cubicBezTo>
                    <a:pt x="19273" y="4252"/>
                    <a:pt x="19252" y="4268"/>
                    <a:pt x="19236" y="4268"/>
                  </a:cubicBezTo>
                  <a:cubicBezTo>
                    <a:pt x="19228" y="4268"/>
                    <a:pt x="19221" y="4264"/>
                    <a:pt x="19217" y="4252"/>
                  </a:cubicBezTo>
                  <a:lnTo>
                    <a:pt x="19217" y="4276"/>
                  </a:lnTo>
                  <a:cubicBezTo>
                    <a:pt x="19187" y="4276"/>
                    <a:pt x="19191" y="4250"/>
                    <a:pt x="19155" y="4250"/>
                  </a:cubicBezTo>
                  <a:cubicBezTo>
                    <a:pt x="19149" y="4250"/>
                    <a:pt x="19142" y="4250"/>
                    <a:pt x="19134" y="4252"/>
                  </a:cubicBezTo>
                  <a:cubicBezTo>
                    <a:pt x="19134" y="4276"/>
                    <a:pt x="19217" y="4288"/>
                    <a:pt x="19193" y="4312"/>
                  </a:cubicBezTo>
                  <a:cubicBezTo>
                    <a:pt x="19181" y="4309"/>
                    <a:pt x="19175" y="4308"/>
                    <a:pt x="19171" y="4308"/>
                  </a:cubicBezTo>
                  <a:cubicBezTo>
                    <a:pt x="19157" y="4308"/>
                    <a:pt x="19193" y="4323"/>
                    <a:pt x="19146" y="4323"/>
                  </a:cubicBezTo>
                  <a:cubicBezTo>
                    <a:pt x="19134" y="4312"/>
                    <a:pt x="19134" y="4312"/>
                    <a:pt x="19134" y="4300"/>
                  </a:cubicBezTo>
                  <a:lnTo>
                    <a:pt x="19122" y="4312"/>
                  </a:lnTo>
                  <a:cubicBezTo>
                    <a:pt x="19110" y="4347"/>
                    <a:pt x="19181" y="4323"/>
                    <a:pt x="19217" y="4347"/>
                  </a:cubicBezTo>
                  <a:cubicBezTo>
                    <a:pt x="19217" y="4355"/>
                    <a:pt x="19213" y="4359"/>
                    <a:pt x="19206" y="4361"/>
                  </a:cubicBezTo>
                  <a:lnTo>
                    <a:pt x="19206" y="4361"/>
                  </a:lnTo>
                  <a:cubicBezTo>
                    <a:pt x="19214" y="4360"/>
                    <a:pt x="19222" y="4359"/>
                    <a:pt x="19229" y="4359"/>
                  </a:cubicBezTo>
                  <a:cubicBezTo>
                    <a:pt x="19170" y="4371"/>
                    <a:pt x="19217" y="4395"/>
                    <a:pt x="19241" y="4407"/>
                  </a:cubicBezTo>
                  <a:cubicBezTo>
                    <a:pt x="19301" y="4371"/>
                    <a:pt x="19241" y="4383"/>
                    <a:pt x="19312" y="4347"/>
                  </a:cubicBezTo>
                  <a:cubicBezTo>
                    <a:pt x="19301" y="4347"/>
                    <a:pt x="19241" y="4347"/>
                    <a:pt x="19265" y="4323"/>
                  </a:cubicBezTo>
                  <a:lnTo>
                    <a:pt x="19265" y="4323"/>
                  </a:lnTo>
                  <a:cubicBezTo>
                    <a:pt x="19273" y="4331"/>
                    <a:pt x="19279" y="4334"/>
                    <a:pt x="19285" y="4334"/>
                  </a:cubicBezTo>
                  <a:cubicBezTo>
                    <a:pt x="19295" y="4334"/>
                    <a:pt x="19301" y="4323"/>
                    <a:pt x="19301" y="4323"/>
                  </a:cubicBezTo>
                  <a:cubicBezTo>
                    <a:pt x="19277" y="4323"/>
                    <a:pt x="19289" y="4312"/>
                    <a:pt x="19277" y="4312"/>
                  </a:cubicBezTo>
                  <a:cubicBezTo>
                    <a:pt x="19282" y="4309"/>
                    <a:pt x="19289" y="4308"/>
                    <a:pt x="19296" y="4308"/>
                  </a:cubicBezTo>
                  <a:cubicBezTo>
                    <a:pt x="19309" y="4308"/>
                    <a:pt x="19323" y="4311"/>
                    <a:pt x="19335" y="4311"/>
                  </a:cubicBezTo>
                  <a:cubicBezTo>
                    <a:pt x="19346" y="4311"/>
                    <a:pt x="19356" y="4308"/>
                    <a:pt x="19360" y="4300"/>
                  </a:cubicBezTo>
                  <a:lnTo>
                    <a:pt x="19289" y="4300"/>
                  </a:lnTo>
                  <a:cubicBezTo>
                    <a:pt x="19295" y="4294"/>
                    <a:pt x="19309" y="4294"/>
                    <a:pt x="19320" y="4294"/>
                  </a:cubicBezTo>
                  <a:cubicBezTo>
                    <a:pt x="19330" y="4294"/>
                    <a:pt x="19336" y="4294"/>
                    <a:pt x="19324" y="4288"/>
                  </a:cubicBezTo>
                  <a:lnTo>
                    <a:pt x="19324" y="4288"/>
                  </a:lnTo>
                  <a:cubicBezTo>
                    <a:pt x="19360" y="4300"/>
                    <a:pt x="19384" y="4288"/>
                    <a:pt x="19396" y="4312"/>
                  </a:cubicBezTo>
                  <a:cubicBezTo>
                    <a:pt x="19446" y="4292"/>
                    <a:pt x="19387" y="4272"/>
                    <a:pt x="19353" y="4252"/>
                  </a:cubicBezTo>
                  <a:lnTo>
                    <a:pt x="19353" y="4252"/>
                  </a:lnTo>
                  <a:cubicBezTo>
                    <a:pt x="19355" y="4252"/>
                    <a:pt x="19357" y="4252"/>
                    <a:pt x="19360" y="4252"/>
                  </a:cubicBezTo>
                  <a:cubicBezTo>
                    <a:pt x="19336" y="4240"/>
                    <a:pt x="19336" y="4240"/>
                    <a:pt x="19336" y="4228"/>
                  </a:cubicBezTo>
                  <a:cubicBezTo>
                    <a:pt x="19341" y="4226"/>
                    <a:pt x="19345" y="4225"/>
                    <a:pt x="19349" y="4225"/>
                  </a:cubicBezTo>
                  <a:cubicBezTo>
                    <a:pt x="19365" y="4225"/>
                    <a:pt x="19374" y="4240"/>
                    <a:pt x="19384" y="4240"/>
                  </a:cubicBezTo>
                  <a:lnTo>
                    <a:pt x="19384" y="4216"/>
                  </a:lnTo>
                  <a:lnTo>
                    <a:pt x="19396" y="4216"/>
                  </a:lnTo>
                  <a:cubicBezTo>
                    <a:pt x="19384" y="4216"/>
                    <a:pt x="19384" y="4204"/>
                    <a:pt x="19396" y="4204"/>
                  </a:cubicBezTo>
                  <a:cubicBezTo>
                    <a:pt x="19409" y="4211"/>
                    <a:pt x="19422" y="4214"/>
                    <a:pt x="19434" y="4217"/>
                  </a:cubicBezTo>
                  <a:lnTo>
                    <a:pt x="19434" y="4217"/>
                  </a:lnTo>
                  <a:lnTo>
                    <a:pt x="19408" y="4204"/>
                  </a:lnTo>
                  <a:cubicBezTo>
                    <a:pt x="19424" y="4204"/>
                    <a:pt x="19439" y="4199"/>
                    <a:pt x="19452" y="4199"/>
                  </a:cubicBezTo>
                  <a:cubicBezTo>
                    <a:pt x="19458" y="4199"/>
                    <a:pt x="19463" y="4200"/>
                    <a:pt x="19467" y="4204"/>
                  </a:cubicBezTo>
                  <a:lnTo>
                    <a:pt x="19455" y="4169"/>
                  </a:lnTo>
                  <a:lnTo>
                    <a:pt x="19479" y="4169"/>
                  </a:lnTo>
                  <a:cubicBezTo>
                    <a:pt x="19490" y="4169"/>
                    <a:pt x="19425" y="4131"/>
                    <a:pt x="19477" y="4131"/>
                  </a:cubicBezTo>
                  <a:cubicBezTo>
                    <a:pt x="19484" y="4131"/>
                    <a:pt x="19492" y="4132"/>
                    <a:pt x="19503" y="4133"/>
                  </a:cubicBezTo>
                  <a:cubicBezTo>
                    <a:pt x="19455" y="4109"/>
                    <a:pt x="19479" y="4097"/>
                    <a:pt x="19455" y="4062"/>
                  </a:cubicBezTo>
                  <a:lnTo>
                    <a:pt x="19455" y="4062"/>
                  </a:lnTo>
                  <a:cubicBezTo>
                    <a:pt x="19469" y="4072"/>
                    <a:pt x="19480" y="4075"/>
                    <a:pt x="19489" y="4075"/>
                  </a:cubicBezTo>
                  <a:cubicBezTo>
                    <a:pt x="19504" y="4075"/>
                    <a:pt x="19514" y="4066"/>
                    <a:pt x="19524" y="4066"/>
                  </a:cubicBezTo>
                  <a:cubicBezTo>
                    <a:pt x="19529" y="4066"/>
                    <a:pt x="19533" y="4068"/>
                    <a:pt x="19539" y="4073"/>
                  </a:cubicBezTo>
                  <a:cubicBezTo>
                    <a:pt x="19562" y="4062"/>
                    <a:pt x="19503" y="4050"/>
                    <a:pt x="19503" y="4038"/>
                  </a:cubicBezTo>
                  <a:cubicBezTo>
                    <a:pt x="19527" y="4038"/>
                    <a:pt x="19574" y="4050"/>
                    <a:pt x="19586" y="4062"/>
                  </a:cubicBezTo>
                  <a:lnTo>
                    <a:pt x="19574" y="4050"/>
                  </a:lnTo>
                  <a:lnTo>
                    <a:pt x="19551" y="4026"/>
                  </a:lnTo>
                  <a:cubicBezTo>
                    <a:pt x="19566" y="4026"/>
                    <a:pt x="19582" y="4031"/>
                    <a:pt x="19595" y="4031"/>
                  </a:cubicBezTo>
                  <a:cubicBezTo>
                    <a:pt x="19601" y="4031"/>
                    <a:pt x="19606" y="4030"/>
                    <a:pt x="19610" y="4026"/>
                  </a:cubicBezTo>
                  <a:lnTo>
                    <a:pt x="19562" y="4014"/>
                  </a:lnTo>
                  <a:lnTo>
                    <a:pt x="19586" y="4014"/>
                  </a:lnTo>
                  <a:cubicBezTo>
                    <a:pt x="19574" y="4014"/>
                    <a:pt x="19562" y="4002"/>
                    <a:pt x="19562" y="3990"/>
                  </a:cubicBezTo>
                  <a:lnTo>
                    <a:pt x="19574" y="3990"/>
                  </a:lnTo>
                  <a:lnTo>
                    <a:pt x="19562" y="3978"/>
                  </a:lnTo>
                  <a:lnTo>
                    <a:pt x="19562" y="3978"/>
                  </a:lnTo>
                  <a:cubicBezTo>
                    <a:pt x="19570" y="3982"/>
                    <a:pt x="19574" y="3983"/>
                    <a:pt x="19577" y="3983"/>
                  </a:cubicBezTo>
                  <a:cubicBezTo>
                    <a:pt x="19584" y="3983"/>
                    <a:pt x="19586" y="3978"/>
                    <a:pt x="19610" y="3978"/>
                  </a:cubicBezTo>
                  <a:cubicBezTo>
                    <a:pt x="19610" y="3978"/>
                    <a:pt x="19610" y="3978"/>
                    <a:pt x="19598" y="3954"/>
                  </a:cubicBezTo>
                  <a:lnTo>
                    <a:pt x="19574" y="3954"/>
                  </a:lnTo>
                  <a:cubicBezTo>
                    <a:pt x="19568" y="3948"/>
                    <a:pt x="19568" y="3946"/>
                    <a:pt x="19573" y="3946"/>
                  </a:cubicBezTo>
                  <a:cubicBezTo>
                    <a:pt x="19580" y="3946"/>
                    <a:pt x="19597" y="3951"/>
                    <a:pt x="19609" y="3951"/>
                  </a:cubicBezTo>
                  <a:cubicBezTo>
                    <a:pt x="19617" y="3951"/>
                    <a:pt x="19622" y="3949"/>
                    <a:pt x="19622" y="3942"/>
                  </a:cubicBezTo>
                  <a:lnTo>
                    <a:pt x="19586" y="3942"/>
                  </a:lnTo>
                  <a:cubicBezTo>
                    <a:pt x="19646" y="3931"/>
                    <a:pt x="19562" y="3895"/>
                    <a:pt x="19598" y="3883"/>
                  </a:cubicBezTo>
                  <a:lnTo>
                    <a:pt x="19598" y="3883"/>
                  </a:lnTo>
                  <a:cubicBezTo>
                    <a:pt x="19607" y="3891"/>
                    <a:pt x="19627" y="3894"/>
                    <a:pt x="19634" y="3895"/>
                  </a:cubicBezTo>
                  <a:lnTo>
                    <a:pt x="19634" y="3895"/>
                  </a:lnTo>
                  <a:cubicBezTo>
                    <a:pt x="19634" y="3871"/>
                    <a:pt x="19646" y="3847"/>
                    <a:pt x="19610" y="3823"/>
                  </a:cubicBezTo>
                  <a:lnTo>
                    <a:pt x="19610" y="3823"/>
                  </a:lnTo>
                  <a:cubicBezTo>
                    <a:pt x="19634" y="3829"/>
                    <a:pt x="19649" y="3832"/>
                    <a:pt x="19661" y="3832"/>
                  </a:cubicBezTo>
                  <a:cubicBezTo>
                    <a:pt x="19673" y="3832"/>
                    <a:pt x="19682" y="3829"/>
                    <a:pt x="19693" y="3823"/>
                  </a:cubicBezTo>
                  <a:cubicBezTo>
                    <a:pt x="19693" y="3811"/>
                    <a:pt x="19693" y="3811"/>
                    <a:pt x="19670" y="3800"/>
                  </a:cubicBezTo>
                  <a:cubicBezTo>
                    <a:pt x="19679" y="3790"/>
                    <a:pt x="19673" y="3773"/>
                    <a:pt x="19690" y="3773"/>
                  </a:cubicBezTo>
                  <a:cubicBezTo>
                    <a:pt x="19693" y="3773"/>
                    <a:pt x="19698" y="3773"/>
                    <a:pt x="19705" y="3776"/>
                  </a:cubicBezTo>
                  <a:cubicBezTo>
                    <a:pt x="19670" y="3764"/>
                    <a:pt x="19705" y="3764"/>
                    <a:pt x="19682" y="3752"/>
                  </a:cubicBezTo>
                  <a:lnTo>
                    <a:pt x="19705" y="3752"/>
                  </a:lnTo>
                  <a:lnTo>
                    <a:pt x="19670" y="3740"/>
                  </a:lnTo>
                  <a:cubicBezTo>
                    <a:pt x="19753" y="3740"/>
                    <a:pt x="19634" y="3704"/>
                    <a:pt x="19705" y="3692"/>
                  </a:cubicBezTo>
                  <a:cubicBezTo>
                    <a:pt x="19717" y="3692"/>
                    <a:pt x="19729" y="3692"/>
                    <a:pt x="19741" y="3704"/>
                  </a:cubicBezTo>
                  <a:lnTo>
                    <a:pt x="19765" y="3669"/>
                  </a:lnTo>
                  <a:lnTo>
                    <a:pt x="19741" y="3669"/>
                  </a:lnTo>
                  <a:cubicBezTo>
                    <a:pt x="19729" y="3657"/>
                    <a:pt x="19705" y="3645"/>
                    <a:pt x="19729" y="3633"/>
                  </a:cubicBezTo>
                  <a:lnTo>
                    <a:pt x="19729" y="3633"/>
                  </a:lnTo>
                  <a:cubicBezTo>
                    <a:pt x="19739" y="3643"/>
                    <a:pt x="19744" y="3646"/>
                    <a:pt x="19746" y="3646"/>
                  </a:cubicBezTo>
                  <a:cubicBezTo>
                    <a:pt x="19750" y="3646"/>
                    <a:pt x="19742" y="3631"/>
                    <a:pt x="19755" y="3631"/>
                  </a:cubicBezTo>
                  <a:cubicBezTo>
                    <a:pt x="19758" y="3631"/>
                    <a:pt x="19761" y="3632"/>
                    <a:pt x="19765" y="3633"/>
                  </a:cubicBezTo>
                  <a:lnTo>
                    <a:pt x="19777" y="3645"/>
                  </a:lnTo>
                  <a:cubicBezTo>
                    <a:pt x="19777" y="3633"/>
                    <a:pt x="19777" y="3633"/>
                    <a:pt x="19753" y="3621"/>
                  </a:cubicBezTo>
                  <a:cubicBezTo>
                    <a:pt x="19750" y="3618"/>
                    <a:pt x="19752" y="3617"/>
                    <a:pt x="19755" y="3617"/>
                  </a:cubicBezTo>
                  <a:cubicBezTo>
                    <a:pt x="19757" y="3617"/>
                    <a:pt x="19759" y="3618"/>
                    <a:pt x="19761" y="3618"/>
                  </a:cubicBezTo>
                  <a:lnTo>
                    <a:pt x="19761" y="3618"/>
                  </a:lnTo>
                  <a:cubicBezTo>
                    <a:pt x="19744" y="3611"/>
                    <a:pt x="19732" y="3597"/>
                    <a:pt x="19741" y="3597"/>
                  </a:cubicBezTo>
                  <a:lnTo>
                    <a:pt x="19765" y="3597"/>
                  </a:lnTo>
                  <a:cubicBezTo>
                    <a:pt x="19753" y="3585"/>
                    <a:pt x="19777" y="3573"/>
                    <a:pt x="19765" y="3561"/>
                  </a:cubicBezTo>
                  <a:cubicBezTo>
                    <a:pt x="19777" y="3561"/>
                    <a:pt x="19801" y="3573"/>
                    <a:pt x="19801" y="3573"/>
                  </a:cubicBezTo>
                  <a:cubicBezTo>
                    <a:pt x="19789" y="3538"/>
                    <a:pt x="19812" y="3561"/>
                    <a:pt x="19801" y="3526"/>
                  </a:cubicBezTo>
                  <a:lnTo>
                    <a:pt x="19836" y="3526"/>
                  </a:lnTo>
                  <a:lnTo>
                    <a:pt x="19812" y="3514"/>
                  </a:lnTo>
                  <a:cubicBezTo>
                    <a:pt x="19812" y="3514"/>
                    <a:pt x="19801" y="3502"/>
                    <a:pt x="19812" y="3490"/>
                  </a:cubicBezTo>
                  <a:lnTo>
                    <a:pt x="19836" y="3502"/>
                  </a:lnTo>
                  <a:cubicBezTo>
                    <a:pt x="19836" y="3478"/>
                    <a:pt x="19896" y="3502"/>
                    <a:pt x="19860" y="3466"/>
                  </a:cubicBezTo>
                  <a:cubicBezTo>
                    <a:pt x="19866" y="3466"/>
                    <a:pt x="19871" y="3466"/>
                    <a:pt x="19875" y="3467"/>
                  </a:cubicBezTo>
                  <a:lnTo>
                    <a:pt x="19875" y="3467"/>
                  </a:lnTo>
                  <a:cubicBezTo>
                    <a:pt x="19869" y="3452"/>
                    <a:pt x="19916" y="3468"/>
                    <a:pt x="19902" y="3441"/>
                  </a:cubicBezTo>
                  <a:lnTo>
                    <a:pt x="19902" y="3441"/>
                  </a:lnTo>
                  <a:cubicBezTo>
                    <a:pt x="19907" y="3442"/>
                    <a:pt x="19913" y="3442"/>
                    <a:pt x="19920" y="3442"/>
                  </a:cubicBezTo>
                  <a:lnTo>
                    <a:pt x="19908" y="3430"/>
                  </a:lnTo>
                  <a:lnTo>
                    <a:pt x="19908" y="3430"/>
                  </a:lnTo>
                  <a:lnTo>
                    <a:pt x="19943" y="3442"/>
                  </a:lnTo>
                  <a:lnTo>
                    <a:pt x="19896" y="3419"/>
                  </a:lnTo>
                  <a:lnTo>
                    <a:pt x="19932" y="3430"/>
                  </a:lnTo>
                  <a:lnTo>
                    <a:pt x="19920" y="3419"/>
                  </a:lnTo>
                  <a:lnTo>
                    <a:pt x="19920" y="3419"/>
                  </a:lnTo>
                  <a:cubicBezTo>
                    <a:pt x="19930" y="3420"/>
                    <a:pt x="19938" y="3421"/>
                    <a:pt x="19944" y="3421"/>
                  </a:cubicBezTo>
                  <a:cubicBezTo>
                    <a:pt x="19973" y="3421"/>
                    <a:pt x="19958" y="3404"/>
                    <a:pt x="19976" y="3404"/>
                  </a:cubicBezTo>
                  <a:cubicBezTo>
                    <a:pt x="19979" y="3404"/>
                    <a:pt x="19984" y="3405"/>
                    <a:pt x="19991" y="3407"/>
                  </a:cubicBezTo>
                  <a:lnTo>
                    <a:pt x="19955" y="3395"/>
                  </a:lnTo>
                  <a:cubicBezTo>
                    <a:pt x="19872" y="3323"/>
                    <a:pt x="20027" y="3335"/>
                    <a:pt x="20003" y="3276"/>
                  </a:cubicBezTo>
                  <a:lnTo>
                    <a:pt x="20003" y="3276"/>
                  </a:lnTo>
                  <a:lnTo>
                    <a:pt x="20039" y="3300"/>
                  </a:lnTo>
                  <a:lnTo>
                    <a:pt x="20039" y="3300"/>
                  </a:lnTo>
                  <a:lnTo>
                    <a:pt x="20003" y="3264"/>
                  </a:lnTo>
                  <a:cubicBezTo>
                    <a:pt x="20039" y="3264"/>
                    <a:pt x="20039" y="3276"/>
                    <a:pt x="20051" y="3288"/>
                  </a:cubicBezTo>
                  <a:cubicBezTo>
                    <a:pt x="20039" y="3264"/>
                    <a:pt x="20003" y="3252"/>
                    <a:pt x="20003" y="3228"/>
                  </a:cubicBezTo>
                  <a:cubicBezTo>
                    <a:pt x="20039" y="3228"/>
                    <a:pt x="20027" y="3240"/>
                    <a:pt x="20039" y="3252"/>
                  </a:cubicBezTo>
                  <a:cubicBezTo>
                    <a:pt x="20027" y="3228"/>
                    <a:pt x="20027" y="3192"/>
                    <a:pt x="20051" y="3192"/>
                  </a:cubicBezTo>
                  <a:cubicBezTo>
                    <a:pt x="20051" y="3180"/>
                    <a:pt x="20039" y="3180"/>
                    <a:pt x="20039" y="3180"/>
                  </a:cubicBezTo>
                  <a:cubicBezTo>
                    <a:pt x="20027" y="3157"/>
                    <a:pt x="20051" y="3157"/>
                    <a:pt x="20063" y="3133"/>
                  </a:cubicBezTo>
                  <a:cubicBezTo>
                    <a:pt x="20074" y="3145"/>
                    <a:pt x="20074" y="3145"/>
                    <a:pt x="20074" y="3157"/>
                  </a:cubicBezTo>
                  <a:cubicBezTo>
                    <a:pt x="20074" y="3147"/>
                    <a:pt x="20089" y="3145"/>
                    <a:pt x="20084" y="3139"/>
                  </a:cubicBezTo>
                  <a:lnTo>
                    <a:pt x="20084" y="3139"/>
                  </a:lnTo>
                  <a:lnTo>
                    <a:pt x="20110" y="3157"/>
                  </a:lnTo>
                  <a:cubicBezTo>
                    <a:pt x="20119" y="3148"/>
                    <a:pt x="20108" y="3125"/>
                    <a:pt x="20117" y="3125"/>
                  </a:cubicBezTo>
                  <a:cubicBezTo>
                    <a:pt x="20120" y="3125"/>
                    <a:pt x="20125" y="3127"/>
                    <a:pt x="20134" y="3133"/>
                  </a:cubicBezTo>
                  <a:cubicBezTo>
                    <a:pt x="20122" y="3121"/>
                    <a:pt x="20098" y="3109"/>
                    <a:pt x="20098" y="3097"/>
                  </a:cubicBezTo>
                  <a:lnTo>
                    <a:pt x="20098" y="3097"/>
                  </a:lnTo>
                  <a:cubicBezTo>
                    <a:pt x="20108" y="3101"/>
                    <a:pt x="20115" y="3103"/>
                    <a:pt x="20119" y="3103"/>
                  </a:cubicBezTo>
                  <a:cubicBezTo>
                    <a:pt x="20140" y="3103"/>
                    <a:pt x="20102" y="3061"/>
                    <a:pt x="20122" y="3061"/>
                  </a:cubicBezTo>
                  <a:cubicBezTo>
                    <a:pt x="20134" y="3073"/>
                    <a:pt x="20134" y="3085"/>
                    <a:pt x="20134" y="3085"/>
                  </a:cubicBezTo>
                  <a:cubicBezTo>
                    <a:pt x="20158" y="3085"/>
                    <a:pt x="20134" y="3061"/>
                    <a:pt x="20122" y="3049"/>
                  </a:cubicBezTo>
                  <a:lnTo>
                    <a:pt x="20122" y="3049"/>
                  </a:lnTo>
                  <a:lnTo>
                    <a:pt x="20146" y="3061"/>
                  </a:lnTo>
                  <a:lnTo>
                    <a:pt x="20134" y="3014"/>
                  </a:lnTo>
                  <a:lnTo>
                    <a:pt x="20134" y="3014"/>
                  </a:lnTo>
                  <a:cubicBezTo>
                    <a:pt x="20142" y="3018"/>
                    <a:pt x="20148" y="3020"/>
                    <a:pt x="20152" y="3020"/>
                  </a:cubicBezTo>
                  <a:cubicBezTo>
                    <a:pt x="20167" y="3020"/>
                    <a:pt x="20158" y="2996"/>
                    <a:pt x="20169" y="2996"/>
                  </a:cubicBezTo>
                  <a:cubicBezTo>
                    <a:pt x="20171" y="2996"/>
                    <a:pt x="20175" y="2998"/>
                    <a:pt x="20182" y="3002"/>
                  </a:cubicBezTo>
                  <a:cubicBezTo>
                    <a:pt x="20193" y="2990"/>
                    <a:pt x="20146" y="3002"/>
                    <a:pt x="20158" y="2978"/>
                  </a:cubicBezTo>
                  <a:lnTo>
                    <a:pt x="20158" y="2978"/>
                  </a:lnTo>
                  <a:cubicBezTo>
                    <a:pt x="20163" y="2981"/>
                    <a:pt x="20165" y="2981"/>
                    <a:pt x="20166" y="2981"/>
                  </a:cubicBezTo>
                  <a:cubicBezTo>
                    <a:pt x="20169" y="2981"/>
                    <a:pt x="20161" y="2975"/>
                    <a:pt x="20167" y="2975"/>
                  </a:cubicBezTo>
                  <a:cubicBezTo>
                    <a:pt x="20170" y="2975"/>
                    <a:pt x="20174" y="2976"/>
                    <a:pt x="20182" y="2978"/>
                  </a:cubicBezTo>
                  <a:lnTo>
                    <a:pt x="20193" y="2966"/>
                  </a:lnTo>
                  <a:lnTo>
                    <a:pt x="20217" y="2990"/>
                  </a:lnTo>
                  <a:cubicBezTo>
                    <a:pt x="20217" y="2978"/>
                    <a:pt x="20193" y="2954"/>
                    <a:pt x="20170" y="2942"/>
                  </a:cubicBezTo>
                  <a:cubicBezTo>
                    <a:pt x="20178" y="2942"/>
                    <a:pt x="20180" y="2937"/>
                    <a:pt x="20188" y="2937"/>
                  </a:cubicBezTo>
                  <a:cubicBezTo>
                    <a:pt x="20192" y="2937"/>
                    <a:pt x="20197" y="2938"/>
                    <a:pt x="20205" y="2942"/>
                  </a:cubicBezTo>
                  <a:lnTo>
                    <a:pt x="20217" y="2942"/>
                  </a:lnTo>
                  <a:cubicBezTo>
                    <a:pt x="20217" y="2934"/>
                    <a:pt x="20229" y="2933"/>
                    <a:pt x="20244" y="2933"/>
                  </a:cubicBezTo>
                  <a:cubicBezTo>
                    <a:pt x="20251" y="2933"/>
                    <a:pt x="20259" y="2933"/>
                    <a:pt x="20266" y="2933"/>
                  </a:cubicBezTo>
                  <a:cubicBezTo>
                    <a:pt x="20286" y="2933"/>
                    <a:pt x="20303" y="2931"/>
                    <a:pt x="20293" y="2914"/>
                  </a:cubicBezTo>
                  <a:lnTo>
                    <a:pt x="20293" y="2914"/>
                  </a:lnTo>
                  <a:lnTo>
                    <a:pt x="20301" y="2907"/>
                  </a:lnTo>
                  <a:lnTo>
                    <a:pt x="20324" y="2919"/>
                  </a:lnTo>
                  <a:lnTo>
                    <a:pt x="20324" y="2919"/>
                  </a:lnTo>
                  <a:lnTo>
                    <a:pt x="20301" y="2871"/>
                  </a:lnTo>
                  <a:lnTo>
                    <a:pt x="20324" y="2883"/>
                  </a:lnTo>
                  <a:cubicBezTo>
                    <a:pt x="20336" y="2871"/>
                    <a:pt x="20336" y="2835"/>
                    <a:pt x="20348" y="2823"/>
                  </a:cubicBezTo>
                  <a:cubicBezTo>
                    <a:pt x="20348" y="2788"/>
                    <a:pt x="20384" y="2811"/>
                    <a:pt x="20372" y="2788"/>
                  </a:cubicBezTo>
                  <a:lnTo>
                    <a:pt x="20384" y="2788"/>
                  </a:lnTo>
                  <a:lnTo>
                    <a:pt x="20384" y="2776"/>
                  </a:lnTo>
                  <a:lnTo>
                    <a:pt x="20408" y="2788"/>
                  </a:lnTo>
                  <a:cubicBezTo>
                    <a:pt x="20395" y="2779"/>
                    <a:pt x="20399" y="2776"/>
                    <a:pt x="20409" y="2776"/>
                  </a:cubicBezTo>
                  <a:cubicBezTo>
                    <a:pt x="20419" y="2776"/>
                    <a:pt x="20435" y="2779"/>
                    <a:pt x="20439" y="2779"/>
                  </a:cubicBezTo>
                  <a:cubicBezTo>
                    <a:pt x="20441" y="2779"/>
                    <a:pt x="20440" y="2778"/>
                    <a:pt x="20432" y="2776"/>
                  </a:cubicBezTo>
                  <a:cubicBezTo>
                    <a:pt x="20420" y="2764"/>
                    <a:pt x="20408" y="2740"/>
                    <a:pt x="20396" y="2728"/>
                  </a:cubicBezTo>
                  <a:cubicBezTo>
                    <a:pt x="20396" y="2722"/>
                    <a:pt x="20397" y="2720"/>
                    <a:pt x="20400" y="2720"/>
                  </a:cubicBezTo>
                  <a:cubicBezTo>
                    <a:pt x="20407" y="2720"/>
                    <a:pt x="20423" y="2740"/>
                    <a:pt x="20432" y="2740"/>
                  </a:cubicBezTo>
                  <a:cubicBezTo>
                    <a:pt x="20444" y="2728"/>
                    <a:pt x="20420" y="2704"/>
                    <a:pt x="20444" y="2704"/>
                  </a:cubicBezTo>
                  <a:lnTo>
                    <a:pt x="20455" y="2704"/>
                  </a:lnTo>
                  <a:cubicBezTo>
                    <a:pt x="20455" y="2704"/>
                    <a:pt x="20455" y="2692"/>
                    <a:pt x="20455" y="2680"/>
                  </a:cubicBezTo>
                  <a:cubicBezTo>
                    <a:pt x="20451" y="2667"/>
                    <a:pt x="20458" y="2665"/>
                    <a:pt x="20466" y="2665"/>
                  </a:cubicBezTo>
                  <a:cubicBezTo>
                    <a:pt x="20468" y="2665"/>
                    <a:pt x="20471" y="2666"/>
                    <a:pt x="20473" y="2666"/>
                  </a:cubicBezTo>
                  <a:cubicBezTo>
                    <a:pt x="20482" y="2666"/>
                    <a:pt x="20485" y="2663"/>
                    <a:pt x="20455" y="2633"/>
                  </a:cubicBezTo>
                  <a:lnTo>
                    <a:pt x="20455" y="2633"/>
                  </a:lnTo>
                  <a:cubicBezTo>
                    <a:pt x="20461" y="2635"/>
                    <a:pt x="20465" y="2636"/>
                    <a:pt x="20468" y="2636"/>
                  </a:cubicBezTo>
                  <a:cubicBezTo>
                    <a:pt x="20475" y="2636"/>
                    <a:pt x="20479" y="2634"/>
                    <a:pt x="20484" y="2634"/>
                  </a:cubicBezTo>
                  <a:cubicBezTo>
                    <a:pt x="20489" y="2634"/>
                    <a:pt x="20494" y="2636"/>
                    <a:pt x="20503" y="2645"/>
                  </a:cubicBezTo>
                  <a:cubicBezTo>
                    <a:pt x="20503" y="2609"/>
                    <a:pt x="20503" y="2585"/>
                    <a:pt x="20503" y="2561"/>
                  </a:cubicBezTo>
                  <a:cubicBezTo>
                    <a:pt x="20515" y="2568"/>
                    <a:pt x="20521" y="2570"/>
                    <a:pt x="20524" y="2570"/>
                  </a:cubicBezTo>
                  <a:cubicBezTo>
                    <a:pt x="20530" y="2570"/>
                    <a:pt x="20519" y="2559"/>
                    <a:pt x="20528" y="2559"/>
                  </a:cubicBezTo>
                  <a:cubicBezTo>
                    <a:pt x="20530" y="2559"/>
                    <a:pt x="20533" y="2560"/>
                    <a:pt x="20539" y="2561"/>
                  </a:cubicBezTo>
                  <a:lnTo>
                    <a:pt x="20515" y="2538"/>
                  </a:lnTo>
                  <a:cubicBezTo>
                    <a:pt x="20527" y="2514"/>
                    <a:pt x="20622" y="2526"/>
                    <a:pt x="20634" y="2490"/>
                  </a:cubicBezTo>
                  <a:lnTo>
                    <a:pt x="20658" y="2514"/>
                  </a:lnTo>
                  <a:lnTo>
                    <a:pt x="20634" y="2478"/>
                  </a:lnTo>
                  <a:cubicBezTo>
                    <a:pt x="20670" y="2454"/>
                    <a:pt x="20705" y="2430"/>
                    <a:pt x="20729" y="2407"/>
                  </a:cubicBezTo>
                  <a:cubicBezTo>
                    <a:pt x="20717" y="2383"/>
                    <a:pt x="20705" y="2347"/>
                    <a:pt x="20717" y="2335"/>
                  </a:cubicBezTo>
                  <a:lnTo>
                    <a:pt x="20717" y="2335"/>
                  </a:lnTo>
                  <a:lnTo>
                    <a:pt x="20717" y="2347"/>
                  </a:lnTo>
                  <a:cubicBezTo>
                    <a:pt x="20729" y="2311"/>
                    <a:pt x="20741" y="2276"/>
                    <a:pt x="20765" y="2264"/>
                  </a:cubicBezTo>
                  <a:cubicBezTo>
                    <a:pt x="20771" y="2270"/>
                    <a:pt x="20778" y="2273"/>
                    <a:pt x="20782" y="2276"/>
                  </a:cubicBezTo>
                  <a:lnTo>
                    <a:pt x="20782" y="2276"/>
                  </a:lnTo>
                  <a:cubicBezTo>
                    <a:pt x="20779" y="2268"/>
                    <a:pt x="20782" y="2267"/>
                    <a:pt x="20787" y="2267"/>
                  </a:cubicBezTo>
                  <a:cubicBezTo>
                    <a:pt x="20791" y="2267"/>
                    <a:pt x="20796" y="2267"/>
                    <a:pt x="20801" y="2267"/>
                  </a:cubicBezTo>
                  <a:cubicBezTo>
                    <a:pt x="20805" y="2267"/>
                    <a:pt x="20810" y="2267"/>
                    <a:pt x="20813" y="2264"/>
                  </a:cubicBezTo>
                  <a:lnTo>
                    <a:pt x="20789" y="2252"/>
                  </a:lnTo>
                  <a:cubicBezTo>
                    <a:pt x="20779" y="2242"/>
                    <a:pt x="20779" y="2238"/>
                    <a:pt x="20785" y="2238"/>
                  </a:cubicBezTo>
                  <a:cubicBezTo>
                    <a:pt x="20793" y="2238"/>
                    <a:pt x="20811" y="2245"/>
                    <a:pt x="20825" y="2252"/>
                  </a:cubicBezTo>
                  <a:lnTo>
                    <a:pt x="20801" y="2216"/>
                  </a:lnTo>
                  <a:lnTo>
                    <a:pt x="20801" y="2216"/>
                  </a:lnTo>
                  <a:lnTo>
                    <a:pt x="20801" y="2216"/>
                  </a:lnTo>
                  <a:cubicBezTo>
                    <a:pt x="20801" y="2216"/>
                    <a:pt x="20809" y="2216"/>
                    <a:pt x="20812" y="2224"/>
                  </a:cubicBezTo>
                  <a:lnTo>
                    <a:pt x="20812" y="2224"/>
                  </a:lnTo>
                  <a:lnTo>
                    <a:pt x="20801" y="2216"/>
                  </a:lnTo>
                  <a:lnTo>
                    <a:pt x="20801" y="2216"/>
                  </a:lnTo>
                  <a:lnTo>
                    <a:pt x="20813" y="2228"/>
                  </a:lnTo>
                  <a:cubicBezTo>
                    <a:pt x="20813" y="2226"/>
                    <a:pt x="20812" y="2225"/>
                    <a:pt x="20812" y="2224"/>
                  </a:cubicBezTo>
                  <a:lnTo>
                    <a:pt x="20812" y="2224"/>
                  </a:lnTo>
                  <a:lnTo>
                    <a:pt x="20836" y="2240"/>
                  </a:lnTo>
                  <a:cubicBezTo>
                    <a:pt x="20836" y="2228"/>
                    <a:pt x="20836" y="2204"/>
                    <a:pt x="20813" y="2168"/>
                  </a:cubicBezTo>
                  <a:lnTo>
                    <a:pt x="20813" y="2168"/>
                  </a:lnTo>
                  <a:cubicBezTo>
                    <a:pt x="20825" y="2180"/>
                    <a:pt x="20836" y="2180"/>
                    <a:pt x="20836" y="2192"/>
                  </a:cubicBezTo>
                  <a:lnTo>
                    <a:pt x="20884" y="2157"/>
                  </a:lnTo>
                  <a:lnTo>
                    <a:pt x="20872" y="2157"/>
                  </a:lnTo>
                  <a:cubicBezTo>
                    <a:pt x="20848" y="2133"/>
                    <a:pt x="20836" y="2109"/>
                    <a:pt x="20848" y="2109"/>
                  </a:cubicBezTo>
                  <a:cubicBezTo>
                    <a:pt x="20857" y="2118"/>
                    <a:pt x="20865" y="2125"/>
                    <a:pt x="20872" y="2131"/>
                  </a:cubicBezTo>
                  <a:lnTo>
                    <a:pt x="20872" y="2131"/>
                  </a:lnTo>
                  <a:cubicBezTo>
                    <a:pt x="20860" y="2108"/>
                    <a:pt x="20861" y="2085"/>
                    <a:pt x="20884" y="2085"/>
                  </a:cubicBezTo>
                  <a:lnTo>
                    <a:pt x="20884" y="2109"/>
                  </a:lnTo>
                  <a:cubicBezTo>
                    <a:pt x="20884" y="2103"/>
                    <a:pt x="20887" y="2101"/>
                    <a:pt x="20892" y="2101"/>
                  </a:cubicBezTo>
                  <a:cubicBezTo>
                    <a:pt x="20903" y="2101"/>
                    <a:pt x="20922" y="2111"/>
                    <a:pt x="20929" y="2111"/>
                  </a:cubicBezTo>
                  <a:cubicBezTo>
                    <a:pt x="20931" y="2111"/>
                    <a:pt x="20932" y="2111"/>
                    <a:pt x="20932" y="2109"/>
                  </a:cubicBezTo>
                  <a:cubicBezTo>
                    <a:pt x="20920" y="2085"/>
                    <a:pt x="20944" y="2097"/>
                    <a:pt x="20908" y="2061"/>
                  </a:cubicBezTo>
                  <a:cubicBezTo>
                    <a:pt x="20908" y="2057"/>
                    <a:pt x="20909" y="2055"/>
                    <a:pt x="20910" y="2055"/>
                  </a:cubicBezTo>
                  <a:cubicBezTo>
                    <a:pt x="20917" y="2055"/>
                    <a:pt x="20934" y="2085"/>
                    <a:pt x="20944" y="2085"/>
                  </a:cubicBezTo>
                  <a:cubicBezTo>
                    <a:pt x="20936" y="2070"/>
                    <a:pt x="20942" y="2060"/>
                    <a:pt x="20954" y="2060"/>
                  </a:cubicBezTo>
                  <a:cubicBezTo>
                    <a:pt x="20961" y="2060"/>
                    <a:pt x="20970" y="2064"/>
                    <a:pt x="20979" y="2073"/>
                  </a:cubicBezTo>
                  <a:cubicBezTo>
                    <a:pt x="20950" y="2037"/>
                    <a:pt x="20961" y="2034"/>
                    <a:pt x="20975" y="2034"/>
                  </a:cubicBezTo>
                  <a:cubicBezTo>
                    <a:pt x="20977" y="2034"/>
                    <a:pt x="20980" y="2035"/>
                    <a:pt x="20983" y="2035"/>
                  </a:cubicBezTo>
                  <a:cubicBezTo>
                    <a:pt x="20993" y="2035"/>
                    <a:pt x="20998" y="2033"/>
                    <a:pt x="20979" y="2014"/>
                  </a:cubicBezTo>
                  <a:lnTo>
                    <a:pt x="20979" y="2014"/>
                  </a:lnTo>
                  <a:lnTo>
                    <a:pt x="21015" y="2026"/>
                  </a:lnTo>
                  <a:cubicBezTo>
                    <a:pt x="21003" y="2014"/>
                    <a:pt x="20979" y="1990"/>
                    <a:pt x="20979" y="1978"/>
                  </a:cubicBezTo>
                  <a:cubicBezTo>
                    <a:pt x="21003" y="1978"/>
                    <a:pt x="21027" y="2002"/>
                    <a:pt x="21039" y="2014"/>
                  </a:cubicBezTo>
                  <a:lnTo>
                    <a:pt x="20991" y="1966"/>
                  </a:lnTo>
                  <a:lnTo>
                    <a:pt x="20991" y="1966"/>
                  </a:lnTo>
                  <a:cubicBezTo>
                    <a:pt x="20997" y="1967"/>
                    <a:pt x="21002" y="1967"/>
                    <a:pt x="21007" y="1967"/>
                  </a:cubicBezTo>
                  <a:cubicBezTo>
                    <a:pt x="21088" y="1967"/>
                    <a:pt x="21104" y="1883"/>
                    <a:pt x="21194" y="1883"/>
                  </a:cubicBezTo>
                  <a:cubicBezTo>
                    <a:pt x="21194" y="1859"/>
                    <a:pt x="21206" y="1811"/>
                    <a:pt x="21229" y="1799"/>
                  </a:cubicBezTo>
                  <a:lnTo>
                    <a:pt x="21229" y="1811"/>
                  </a:lnTo>
                  <a:lnTo>
                    <a:pt x="21265" y="1799"/>
                  </a:lnTo>
                  <a:lnTo>
                    <a:pt x="21229" y="1787"/>
                  </a:lnTo>
                  <a:cubicBezTo>
                    <a:pt x="21229" y="1787"/>
                    <a:pt x="21229" y="1764"/>
                    <a:pt x="21229" y="1764"/>
                  </a:cubicBezTo>
                  <a:cubicBezTo>
                    <a:pt x="21277" y="1764"/>
                    <a:pt x="21336" y="1764"/>
                    <a:pt x="21348" y="1704"/>
                  </a:cubicBezTo>
                  <a:cubicBezTo>
                    <a:pt x="21338" y="1681"/>
                    <a:pt x="21339" y="1673"/>
                    <a:pt x="21344" y="1673"/>
                  </a:cubicBezTo>
                  <a:cubicBezTo>
                    <a:pt x="21353" y="1673"/>
                    <a:pt x="21377" y="1698"/>
                    <a:pt x="21385" y="1698"/>
                  </a:cubicBezTo>
                  <a:cubicBezTo>
                    <a:pt x="21387" y="1698"/>
                    <a:pt x="21388" y="1696"/>
                    <a:pt x="21388" y="1693"/>
                  </a:cubicBezTo>
                  <a:lnTo>
                    <a:pt x="21388" y="1693"/>
                  </a:lnTo>
                  <a:cubicBezTo>
                    <a:pt x="21391" y="1699"/>
                    <a:pt x="21396" y="1704"/>
                    <a:pt x="21396" y="1704"/>
                  </a:cubicBezTo>
                  <a:cubicBezTo>
                    <a:pt x="21408" y="1668"/>
                    <a:pt x="21408" y="1645"/>
                    <a:pt x="21396" y="1597"/>
                  </a:cubicBezTo>
                  <a:lnTo>
                    <a:pt x="21396" y="1597"/>
                  </a:lnTo>
                  <a:cubicBezTo>
                    <a:pt x="21411" y="1616"/>
                    <a:pt x="21418" y="1622"/>
                    <a:pt x="21421" y="1622"/>
                  </a:cubicBezTo>
                  <a:cubicBezTo>
                    <a:pt x="21425" y="1622"/>
                    <a:pt x="21421" y="1610"/>
                    <a:pt x="21423" y="1610"/>
                  </a:cubicBezTo>
                  <a:lnTo>
                    <a:pt x="21423" y="1610"/>
                  </a:lnTo>
                  <a:cubicBezTo>
                    <a:pt x="21424" y="1610"/>
                    <a:pt x="21426" y="1613"/>
                    <a:pt x="21432" y="1621"/>
                  </a:cubicBezTo>
                  <a:lnTo>
                    <a:pt x="21420" y="1585"/>
                  </a:lnTo>
                  <a:lnTo>
                    <a:pt x="21420" y="1585"/>
                  </a:lnTo>
                  <a:cubicBezTo>
                    <a:pt x="21432" y="1597"/>
                    <a:pt x="21456" y="1597"/>
                    <a:pt x="21467" y="1621"/>
                  </a:cubicBezTo>
                  <a:lnTo>
                    <a:pt x="21444" y="1573"/>
                  </a:lnTo>
                  <a:lnTo>
                    <a:pt x="21467" y="1597"/>
                  </a:lnTo>
                  <a:cubicBezTo>
                    <a:pt x="21475" y="1597"/>
                    <a:pt x="21483" y="1576"/>
                    <a:pt x="21502" y="1576"/>
                  </a:cubicBezTo>
                  <a:cubicBezTo>
                    <a:pt x="21511" y="1576"/>
                    <a:pt x="21523" y="1581"/>
                    <a:pt x="21539" y="1597"/>
                  </a:cubicBezTo>
                  <a:cubicBezTo>
                    <a:pt x="21551" y="1537"/>
                    <a:pt x="21598" y="1502"/>
                    <a:pt x="21658" y="1490"/>
                  </a:cubicBezTo>
                  <a:cubicBezTo>
                    <a:pt x="21646" y="1466"/>
                    <a:pt x="21658" y="1454"/>
                    <a:pt x="21658" y="1442"/>
                  </a:cubicBezTo>
                  <a:lnTo>
                    <a:pt x="21694" y="1466"/>
                  </a:lnTo>
                  <a:cubicBezTo>
                    <a:pt x="21694" y="1455"/>
                    <a:pt x="21684" y="1416"/>
                    <a:pt x="21699" y="1416"/>
                  </a:cubicBezTo>
                  <a:cubicBezTo>
                    <a:pt x="21701" y="1416"/>
                    <a:pt x="21703" y="1417"/>
                    <a:pt x="21706" y="1418"/>
                  </a:cubicBezTo>
                  <a:cubicBezTo>
                    <a:pt x="21706" y="1418"/>
                    <a:pt x="21706" y="1430"/>
                    <a:pt x="21706" y="1430"/>
                  </a:cubicBezTo>
                  <a:cubicBezTo>
                    <a:pt x="21717" y="1418"/>
                    <a:pt x="21729" y="1430"/>
                    <a:pt x="21729" y="1383"/>
                  </a:cubicBezTo>
                  <a:cubicBezTo>
                    <a:pt x="21741" y="1383"/>
                    <a:pt x="21753" y="1395"/>
                    <a:pt x="21777" y="1430"/>
                  </a:cubicBezTo>
                  <a:cubicBezTo>
                    <a:pt x="21763" y="1407"/>
                    <a:pt x="21764" y="1400"/>
                    <a:pt x="21769" y="1400"/>
                  </a:cubicBezTo>
                  <a:cubicBezTo>
                    <a:pt x="21778" y="1400"/>
                    <a:pt x="21801" y="1418"/>
                    <a:pt x="21801" y="1418"/>
                  </a:cubicBezTo>
                  <a:cubicBezTo>
                    <a:pt x="21801" y="1418"/>
                    <a:pt x="21837" y="1406"/>
                    <a:pt x="21896" y="1383"/>
                  </a:cubicBezTo>
                  <a:cubicBezTo>
                    <a:pt x="21956" y="1359"/>
                    <a:pt x="22039" y="1323"/>
                    <a:pt x="22122" y="1275"/>
                  </a:cubicBezTo>
                  <a:cubicBezTo>
                    <a:pt x="22194" y="1240"/>
                    <a:pt x="22277" y="1180"/>
                    <a:pt x="22337" y="1121"/>
                  </a:cubicBezTo>
                  <a:cubicBezTo>
                    <a:pt x="22396" y="1061"/>
                    <a:pt x="22444" y="978"/>
                    <a:pt x="22456" y="883"/>
                  </a:cubicBezTo>
                  <a:cubicBezTo>
                    <a:pt x="22444" y="847"/>
                    <a:pt x="22456" y="823"/>
                    <a:pt x="22444" y="787"/>
                  </a:cubicBezTo>
                  <a:cubicBezTo>
                    <a:pt x="22444" y="786"/>
                    <a:pt x="22444" y="785"/>
                    <a:pt x="22445" y="785"/>
                  </a:cubicBezTo>
                  <a:cubicBezTo>
                    <a:pt x="22448" y="785"/>
                    <a:pt x="22460" y="806"/>
                    <a:pt x="22465" y="806"/>
                  </a:cubicBezTo>
                  <a:cubicBezTo>
                    <a:pt x="22467" y="806"/>
                    <a:pt x="22468" y="804"/>
                    <a:pt x="22468" y="799"/>
                  </a:cubicBezTo>
                  <a:cubicBezTo>
                    <a:pt x="22456" y="787"/>
                    <a:pt x="22456" y="787"/>
                    <a:pt x="22456" y="775"/>
                  </a:cubicBezTo>
                  <a:cubicBezTo>
                    <a:pt x="22515" y="728"/>
                    <a:pt x="22563" y="680"/>
                    <a:pt x="22610" y="621"/>
                  </a:cubicBezTo>
                  <a:cubicBezTo>
                    <a:pt x="22670" y="525"/>
                    <a:pt x="22706" y="418"/>
                    <a:pt x="22682" y="323"/>
                  </a:cubicBezTo>
                  <a:cubicBezTo>
                    <a:pt x="22670" y="299"/>
                    <a:pt x="22658" y="275"/>
                    <a:pt x="22634" y="252"/>
                  </a:cubicBezTo>
                  <a:cubicBezTo>
                    <a:pt x="22634" y="246"/>
                    <a:pt x="22637" y="245"/>
                    <a:pt x="22640" y="245"/>
                  </a:cubicBezTo>
                  <a:cubicBezTo>
                    <a:pt x="22647" y="245"/>
                    <a:pt x="22660" y="253"/>
                    <a:pt x="22664" y="253"/>
                  </a:cubicBezTo>
                  <a:cubicBezTo>
                    <a:pt x="22666" y="253"/>
                    <a:pt x="22665" y="250"/>
                    <a:pt x="22658" y="240"/>
                  </a:cubicBezTo>
                  <a:cubicBezTo>
                    <a:pt x="22634" y="240"/>
                    <a:pt x="22610" y="180"/>
                    <a:pt x="22563" y="156"/>
                  </a:cubicBezTo>
                  <a:lnTo>
                    <a:pt x="22563" y="144"/>
                  </a:lnTo>
                  <a:cubicBezTo>
                    <a:pt x="22561" y="143"/>
                    <a:pt x="22561" y="142"/>
                    <a:pt x="22560" y="142"/>
                  </a:cubicBezTo>
                  <a:lnTo>
                    <a:pt x="22560" y="142"/>
                  </a:lnTo>
                  <a:cubicBezTo>
                    <a:pt x="22557" y="142"/>
                    <a:pt x="22564" y="158"/>
                    <a:pt x="22562" y="158"/>
                  </a:cubicBezTo>
                  <a:cubicBezTo>
                    <a:pt x="22561" y="158"/>
                    <a:pt x="22561" y="158"/>
                    <a:pt x="22561" y="157"/>
                  </a:cubicBezTo>
                  <a:lnTo>
                    <a:pt x="22561" y="157"/>
                  </a:lnTo>
                  <a:lnTo>
                    <a:pt x="22587" y="192"/>
                  </a:lnTo>
                  <a:cubicBezTo>
                    <a:pt x="22575" y="192"/>
                    <a:pt x="22563" y="180"/>
                    <a:pt x="22551" y="168"/>
                  </a:cubicBezTo>
                  <a:lnTo>
                    <a:pt x="22551" y="168"/>
                  </a:lnTo>
                  <a:cubicBezTo>
                    <a:pt x="22551" y="190"/>
                    <a:pt x="22600" y="241"/>
                    <a:pt x="22573" y="241"/>
                  </a:cubicBezTo>
                  <a:cubicBezTo>
                    <a:pt x="22573" y="241"/>
                    <a:pt x="22573" y="241"/>
                    <a:pt x="22573" y="241"/>
                  </a:cubicBezTo>
                  <a:lnTo>
                    <a:pt x="22573" y="241"/>
                  </a:lnTo>
                  <a:cubicBezTo>
                    <a:pt x="22572" y="242"/>
                    <a:pt x="22570" y="242"/>
                    <a:pt x="22569" y="242"/>
                  </a:cubicBezTo>
                  <a:cubicBezTo>
                    <a:pt x="22556" y="242"/>
                    <a:pt x="22537" y="214"/>
                    <a:pt x="22527" y="204"/>
                  </a:cubicBezTo>
                  <a:lnTo>
                    <a:pt x="22507" y="194"/>
                  </a:lnTo>
                  <a:lnTo>
                    <a:pt x="22507" y="194"/>
                  </a:lnTo>
                  <a:cubicBezTo>
                    <a:pt x="22509" y="193"/>
                    <a:pt x="22508" y="184"/>
                    <a:pt x="22505" y="175"/>
                  </a:cubicBezTo>
                  <a:lnTo>
                    <a:pt x="22505" y="175"/>
                  </a:lnTo>
                  <a:cubicBezTo>
                    <a:pt x="22505" y="177"/>
                    <a:pt x="22505" y="178"/>
                    <a:pt x="22503" y="180"/>
                  </a:cubicBezTo>
                  <a:cubicBezTo>
                    <a:pt x="22503" y="182"/>
                    <a:pt x="22502" y="183"/>
                    <a:pt x="22501" y="183"/>
                  </a:cubicBezTo>
                  <a:cubicBezTo>
                    <a:pt x="22495" y="183"/>
                    <a:pt x="22477" y="164"/>
                    <a:pt x="22468" y="144"/>
                  </a:cubicBezTo>
                  <a:lnTo>
                    <a:pt x="22456" y="156"/>
                  </a:lnTo>
                  <a:cubicBezTo>
                    <a:pt x="22444" y="144"/>
                    <a:pt x="22468" y="156"/>
                    <a:pt x="22444" y="132"/>
                  </a:cubicBezTo>
                  <a:lnTo>
                    <a:pt x="22444" y="168"/>
                  </a:lnTo>
                  <a:cubicBezTo>
                    <a:pt x="22434" y="158"/>
                    <a:pt x="22428" y="154"/>
                    <a:pt x="22426" y="154"/>
                  </a:cubicBezTo>
                  <a:cubicBezTo>
                    <a:pt x="22419" y="154"/>
                    <a:pt x="22433" y="182"/>
                    <a:pt x="22426" y="182"/>
                  </a:cubicBezTo>
                  <a:cubicBezTo>
                    <a:pt x="22423" y="182"/>
                    <a:pt x="22418" y="178"/>
                    <a:pt x="22408" y="168"/>
                  </a:cubicBezTo>
                  <a:cubicBezTo>
                    <a:pt x="22408" y="144"/>
                    <a:pt x="22384" y="144"/>
                    <a:pt x="22372" y="132"/>
                  </a:cubicBezTo>
                  <a:lnTo>
                    <a:pt x="22349" y="156"/>
                  </a:lnTo>
                  <a:cubicBezTo>
                    <a:pt x="22349" y="144"/>
                    <a:pt x="22349" y="132"/>
                    <a:pt x="22349" y="132"/>
                  </a:cubicBezTo>
                  <a:cubicBezTo>
                    <a:pt x="22345" y="131"/>
                    <a:pt x="22343" y="130"/>
                    <a:pt x="22341" y="130"/>
                  </a:cubicBezTo>
                  <a:cubicBezTo>
                    <a:pt x="22331" y="130"/>
                    <a:pt x="22349" y="156"/>
                    <a:pt x="22349" y="156"/>
                  </a:cubicBezTo>
                  <a:cubicBezTo>
                    <a:pt x="22343" y="153"/>
                    <a:pt x="22338" y="153"/>
                    <a:pt x="22334" y="153"/>
                  </a:cubicBezTo>
                  <a:cubicBezTo>
                    <a:pt x="22331" y="153"/>
                    <a:pt x="22328" y="153"/>
                    <a:pt x="22325" y="153"/>
                  </a:cubicBezTo>
                  <a:cubicBezTo>
                    <a:pt x="22319" y="153"/>
                    <a:pt x="22313" y="150"/>
                    <a:pt x="22301" y="132"/>
                  </a:cubicBezTo>
                  <a:cubicBezTo>
                    <a:pt x="22298" y="132"/>
                    <a:pt x="22296" y="131"/>
                    <a:pt x="22294" y="131"/>
                  </a:cubicBezTo>
                  <a:cubicBezTo>
                    <a:pt x="22276" y="131"/>
                    <a:pt x="22315" y="181"/>
                    <a:pt x="22305" y="181"/>
                  </a:cubicBezTo>
                  <a:cubicBezTo>
                    <a:pt x="22304" y="181"/>
                    <a:pt x="22303" y="181"/>
                    <a:pt x="22301" y="180"/>
                  </a:cubicBezTo>
                  <a:cubicBezTo>
                    <a:pt x="22277" y="156"/>
                    <a:pt x="22301" y="156"/>
                    <a:pt x="22277" y="144"/>
                  </a:cubicBezTo>
                  <a:lnTo>
                    <a:pt x="22265" y="168"/>
                  </a:lnTo>
                  <a:cubicBezTo>
                    <a:pt x="22265" y="157"/>
                    <a:pt x="22244" y="124"/>
                    <a:pt x="22252" y="121"/>
                  </a:cubicBezTo>
                  <a:lnTo>
                    <a:pt x="22252" y="121"/>
                  </a:lnTo>
                  <a:cubicBezTo>
                    <a:pt x="22249" y="121"/>
                    <a:pt x="22247" y="121"/>
                    <a:pt x="22244" y="121"/>
                  </a:cubicBezTo>
                  <a:cubicBezTo>
                    <a:pt x="22196" y="121"/>
                    <a:pt x="22118" y="56"/>
                    <a:pt x="22082" y="56"/>
                  </a:cubicBezTo>
                  <a:cubicBezTo>
                    <a:pt x="22072" y="56"/>
                    <a:pt x="22065" y="61"/>
                    <a:pt x="22063" y="73"/>
                  </a:cubicBezTo>
                  <a:cubicBezTo>
                    <a:pt x="22039" y="49"/>
                    <a:pt x="22051" y="49"/>
                    <a:pt x="22039" y="25"/>
                  </a:cubicBezTo>
                  <a:cubicBezTo>
                    <a:pt x="22039" y="40"/>
                    <a:pt x="22035" y="45"/>
                    <a:pt x="22028" y="45"/>
                  </a:cubicBezTo>
                  <a:cubicBezTo>
                    <a:pt x="22009" y="45"/>
                    <a:pt x="21969" y="0"/>
                    <a:pt x="219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4"/>
            <p:cNvSpPr/>
            <p:nvPr/>
          </p:nvSpPr>
          <p:spPr>
            <a:xfrm rot="-6300042">
              <a:off x="4014847" y="2677599"/>
              <a:ext cx="291715" cy="416323"/>
            </a:xfrm>
            <a:custGeom>
              <a:avLst/>
              <a:gdLst/>
              <a:ahLst/>
              <a:cxnLst/>
              <a:rect l="l" t="t" r="r" b="b"/>
              <a:pathLst>
                <a:path w="8978" h="12813" extrusionOk="0">
                  <a:moveTo>
                    <a:pt x="8656" y="0"/>
                  </a:moveTo>
                  <a:cubicBezTo>
                    <a:pt x="8656" y="12"/>
                    <a:pt x="8659" y="21"/>
                    <a:pt x="8664" y="30"/>
                  </a:cubicBezTo>
                  <a:lnTo>
                    <a:pt x="8664" y="30"/>
                  </a:lnTo>
                  <a:lnTo>
                    <a:pt x="8656" y="0"/>
                  </a:lnTo>
                  <a:close/>
                  <a:moveTo>
                    <a:pt x="8371" y="48"/>
                  </a:moveTo>
                  <a:lnTo>
                    <a:pt x="8388" y="66"/>
                  </a:lnTo>
                  <a:lnTo>
                    <a:pt x="8388" y="66"/>
                  </a:lnTo>
                  <a:cubicBezTo>
                    <a:pt x="8382" y="57"/>
                    <a:pt x="8375" y="48"/>
                    <a:pt x="8371" y="48"/>
                  </a:cubicBezTo>
                  <a:close/>
                  <a:moveTo>
                    <a:pt x="8332" y="69"/>
                  </a:moveTo>
                  <a:cubicBezTo>
                    <a:pt x="8331" y="69"/>
                    <a:pt x="8332" y="72"/>
                    <a:pt x="8334" y="76"/>
                  </a:cubicBezTo>
                  <a:lnTo>
                    <a:pt x="8334" y="76"/>
                  </a:lnTo>
                  <a:cubicBezTo>
                    <a:pt x="8334" y="74"/>
                    <a:pt x="8335" y="73"/>
                    <a:pt x="8335" y="72"/>
                  </a:cubicBezTo>
                  <a:cubicBezTo>
                    <a:pt x="8333" y="70"/>
                    <a:pt x="8332" y="69"/>
                    <a:pt x="8332" y="69"/>
                  </a:cubicBezTo>
                  <a:close/>
                  <a:moveTo>
                    <a:pt x="8097" y="131"/>
                  </a:moveTo>
                  <a:lnTo>
                    <a:pt x="8097" y="131"/>
                  </a:lnTo>
                  <a:cubicBezTo>
                    <a:pt x="8087" y="141"/>
                    <a:pt x="8085" y="143"/>
                    <a:pt x="8097" y="155"/>
                  </a:cubicBezTo>
                  <a:lnTo>
                    <a:pt x="8097" y="155"/>
                  </a:lnTo>
                  <a:lnTo>
                    <a:pt x="8097" y="131"/>
                  </a:lnTo>
                  <a:close/>
                  <a:moveTo>
                    <a:pt x="8893" y="130"/>
                  </a:moveTo>
                  <a:lnTo>
                    <a:pt x="8893" y="130"/>
                  </a:lnTo>
                  <a:cubicBezTo>
                    <a:pt x="8900" y="138"/>
                    <a:pt x="8909" y="148"/>
                    <a:pt x="8916" y="155"/>
                  </a:cubicBezTo>
                  <a:lnTo>
                    <a:pt x="8916" y="155"/>
                  </a:lnTo>
                  <a:cubicBezTo>
                    <a:pt x="8909" y="143"/>
                    <a:pt x="8900" y="133"/>
                    <a:pt x="8893" y="130"/>
                  </a:cubicBezTo>
                  <a:close/>
                  <a:moveTo>
                    <a:pt x="8071" y="145"/>
                  </a:moveTo>
                  <a:cubicBezTo>
                    <a:pt x="8070" y="145"/>
                    <a:pt x="8070" y="148"/>
                    <a:pt x="8073" y="155"/>
                  </a:cubicBezTo>
                  <a:lnTo>
                    <a:pt x="8081" y="155"/>
                  </a:lnTo>
                  <a:cubicBezTo>
                    <a:pt x="8076" y="149"/>
                    <a:pt x="8072" y="145"/>
                    <a:pt x="8071" y="145"/>
                  </a:cubicBezTo>
                  <a:close/>
                  <a:moveTo>
                    <a:pt x="8097" y="155"/>
                  </a:moveTo>
                  <a:lnTo>
                    <a:pt x="8097" y="155"/>
                  </a:lnTo>
                  <a:cubicBezTo>
                    <a:pt x="8097" y="156"/>
                    <a:pt x="8098" y="156"/>
                    <a:pt x="8099" y="157"/>
                  </a:cubicBezTo>
                  <a:lnTo>
                    <a:pt x="8099" y="157"/>
                  </a:lnTo>
                  <a:cubicBezTo>
                    <a:pt x="8098" y="156"/>
                    <a:pt x="8097" y="155"/>
                    <a:pt x="8097" y="155"/>
                  </a:cubicBezTo>
                  <a:close/>
                  <a:moveTo>
                    <a:pt x="8081" y="155"/>
                  </a:moveTo>
                  <a:cubicBezTo>
                    <a:pt x="8084" y="159"/>
                    <a:pt x="8088" y="164"/>
                    <a:pt x="8092" y="167"/>
                  </a:cubicBezTo>
                  <a:lnTo>
                    <a:pt x="8092" y="167"/>
                  </a:lnTo>
                  <a:cubicBezTo>
                    <a:pt x="8090" y="162"/>
                    <a:pt x="8088" y="158"/>
                    <a:pt x="8085" y="155"/>
                  </a:cubicBezTo>
                  <a:close/>
                  <a:moveTo>
                    <a:pt x="8916" y="155"/>
                  </a:moveTo>
                  <a:lnTo>
                    <a:pt x="8916" y="155"/>
                  </a:lnTo>
                  <a:cubicBezTo>
                    <a:pt x="8922" y="163"/>
                    <a:pt x="8926" y="171"/>
                    <a:pt x="8930" y="179"/>
                  </a:cubicBezTo>
                  <a:cubicBezTo>
                    <a:pt x="8942" y="179"/>
                    <a:pt x="8942" y="167"/>
                    <a:pt x="8942" y="155"/>
                  </a:cubicBezTo>
                  <a:lnTo>
                    <a:pt x="8942" y="155"/>
                  </a:lnTo>
                  <a:cubicBezTo>
                    <a:pt x="8942" y="164"/>
                    <a:pt x="8940" y="168"/>
                    <a:pt x="8936" y="168"/>
                  </a:cubicBezTo>
                  <a:cubicBezTo>
                    <a:pt x="8931" y="168"/>
                    <a:pt x="8924" y="162"/>
                    <a:pt x="8916" y="155"/>
                  </a:cubicBezTo>
                  <a:close/>
                  <a:moveTo>
                    <a:pt x="7870" y="179"/>
                  </a:moveTo>
                  <a:lnTo>
                    <a:pt x="7870" y="179"/>
                  </a:lnTo>
                  <a:lnTo>
                    <a:pt x="7870" y="179"/>
                  </a:lnTo>
                  <a:close/>
                  <a:moveTo>
                    <a:pt x="8085" y="179"/>
                  </a:moveTo>
                  <a:cubicBezTo>
                    <a:pt x="8085" y="179"/>
                    <a:pt x="8085" y="179"/>
                    <a:pt x="8085" y="179"/>
                  </a:cubicBezTo>
                  <a:cubicBezTo>
                    <a:pt x="8085" y="179"/>
                    <a:pt x="8085" y="179"/>
                    <a:pt x="8085" y="179"/>
                  </a:cubicBezTo>
                  <a:close/>
                  <a:moveTo>
                    <a:pt x="8680" y="238"/>
                  </a:moveTo>
                  <a:cubicBezTo>
                    <a:pt x="8680" y="238"/>
                    <a:pt x="8692" y="238"/>
                    <a:pt x="8692" y="250"/>
                  </a:cubicBezTo>
                  <a:cubicBezTo>
                    <a:pt x="8692" y="250"/>
                    <a:pt x="8680" y="238"/>
                    <a:pt x="8680" y="238"/>
                  </a:cubicBezTo>
                  <a:close/>
                  <a:moveTo>
                    <a:pt x="8699" y="222"/>
                  </a:moveTo>
                  <a:cubicBezTo>
                    <a:pt x="8705" y="222"/>
                    <a:pt x="8707" y="233"/>
                    <a:pt x="8716" y="250"/>
                  </a:cubicBezTo>
                  <a:cubicBezTo>
                    <a:pt x="8728" y="250"/>
                    <a:pt x="8728" y="238"/>
                    <a:pt x="8740" y="238"/>
                  </a:cubicBezTo>
                  <a:lnTo>
                    <a:pt x="8728" y="250"/>
                  </a:lnTo>
                  <a:cubicBezTo>
                    <a:pt x="8728" y="256"/>
                    <a:pt x="8728" y="259"/>
                    <a:pt x="8726" y="259"/>
                  </a:cubicBezTo>
                  <a:cubicBezTo>
                    <a:pt x="8725" y="259"/>
                    <a:pt x="8722" y="256"/>
                    <a:pt x="8716" y="250"/>
                  </a:cubicBezTo>
                  <a:lnTo>
                    <a:pt x="8704" y="250"/>
                  </a:lnTo>
                  <a:cubicBezTo>
                    <a:pt x="8704" y="238"/>
                    <a:pt x="8704" y="226"/>
                    <a:pt x="8692" y="226"/>
                  </a:cubicBezTo>
                  <a:cubicBezTo>
                    <a:pt x="8695" y="223"/>
                    <a:pt x="8697" y="222"/>
                    <a:pt x="8699" y="222"/>
                  </a:cubicBezTo>
                  <a:close/>
                  <a:moveTo>
                    <a:pt x="8740" y="238"/>
                  </a:moveTo>
                  <a:cubicBezTo>
                    <a:pt x="8740" y="238"/>
                    <a:pt x="8752" y="238"/>
                    <a:pt x="8763" y="250"/>
                  </a:cubicBezTo>
                  <a:cubicBezTo>
                    <a:pt x="8763" y="250"/>
                    <a:pt x="8763" y="250"/>
                    <a:pt x="8763" y="250"/>
                  </a:cubicBezTo>
                  <a:lnTo>
                    <a:pt x="8763" y="250"/>
                  </a:lnTo>
                  <a:cubicBezTo>
                    <a:pt x="8763" y="256"/>
                    <a:pt x="8766" y="259"/>
                    <a:pt x="8769" y="262"/>
                  </a:cubicBezTo>
                  <a:cubicBezTo>
                    <a:pt x="8768" y="259"/>
                    <a:pt x="8766" y="255"/>
                    <a:pt x="8763" y="250"/>
                  </a:cubicBezTo>
                  <a:lnTo>
                    <a:pt x="8763" y="250"/>
                  </a:lnTo>
                  <a:cubicBezTo>
                    <a:pt x="8763" y="250"/>
                    <a:pt x="8775" y="262"/>
                    <a:pt x="8775" y="274"/>
                  </a:cubicBezTo>
                  <a:lnTo>
                    <a:pt x="8775" y="274"/>
                  </a:lnTo>
                  <a:cubicBezTo>
                    <a:pt x="8775" y="268"/>
                    <a:pt x="8772" y="265"/>
                    <a:pt x="8769" y="262"/>
                  </a:cubicBezTo>
                  <a:lnTo>
                    <a:pt x="8769" y="262"/>
                  </a:lnTo>
                  <a:cubicBezTo>
                    <a:pt x="8775" y="274"/>
                    <a:pt x="8775" y="274"/>
                    <a:pt x="8775" y="274"/>
                  </a:cubicBezTo>
                  <a:cubicBezTo>
                    <a:pt x="8752" y="274"/>
                    <a:pt x="8752" y="250"/>
                    <a:pt x="8740" y="238"/>
                  </a:cubicBezTo>
                  <a:close/>
                  <a:moveTo>
                    <a:pt x="8778" y="123"/>
                  </a:moveTo>
                  <a:cubicBezTo>
                    <a:pt x="8792" y="144"/>
                    <a:pt x="8834" y="156"/>
                    <a:pt x="8823" y="179"/>
                  </a:cubicBezTo>
                  <a:lnTo>
                    <a:pt x="8835" y="167"/>
                  </a:lnTo>
                  <a:cubicBezTo>
                    <a:pt x="8859" y="191"/>
                    <a:pt x="8835" y="203"/>
                    <a:pt x="8871" y="238"/>
                  </a:cubicBezTo>
                  <a:cubicBezTo>
                    <a:pt x="8871" y="238"/>
                    <a:pt x="8859" y="226"/>
                    <a:pt x="8847" y="226"/>
                  </a:cubicBezTo>
                  <a:cubicBezTo>
                    <a:pt x="8857" y="237"/>
                    <a:pt x="8885" y="265"/>
                    <a:pt x="8877" y="265"/>
                  </a:cubicBezTo>
                  <a:cubicBezTo>
                    <a:pt x="8876" y="265"/>
                    <a:pt x="8874" y="264"/>
                    <a:pt x="8871" y="262"/>
                  </a:cubicBezTo>
                  <a:cubicBezTo>
                    <a:pt x="8859" y="238"/>
                    <a:pt x="8847" y="250"/>
                    <a:pt x="8835" y="238"/>
                  </a:cubicBezTo>
                  <a:lnTo>
                    <a:pt x="8835" y="238"/>
                  </a:lnTo>
                  <a:cubicBezTo>
                    <a:pt x="8859" y="262"/>
                    <a:pt x="8847" y="262"/>
                    <a:pt x="8847" y="274"/>
                  </a:cubicBezTo>
                  <a:cubicBezTo>
                    <a:pt x="8835" y="262"/>
                    <a:pt x="8811" y="238"/>
                    <a:pt x="8799" y="226"/>
                  </a:cubicBezTo>
                  <a:lnTo>
                    <a:pt x="8799" y="226"/>
                  </a:lnTo>
                  <a:lnTo>
                    <a:pt x="8835" y="274"/>
                  </a:lnTo>
                  <a:cubicBezTo>
                    <a:pt x="8825" y="264"/>
                    <a:pt x="8808" y="247"/>
                    <a:pt x="8801" y="247"/>
                  </a:cubicBezTo>
                  <a:cubicBezTo>
                    <a:pt x="8800" y="247"/>
                    <a:pt x="8799" y="248"/>
                    <a:pt x="8799" y="250"/>
                  </a:cubicBezTo>
                  <a:cubicBezTo>
                    <a:pt x="8799" y="238"/>
                    <a:pt x="8787" y="238"/>
                    <a:pt x="8787" y="226"/>
                  </a:cubicBezTo>
                  <a:lnTo>
                    <a:pt x="8799" y="226"/>
                  </a:lnTo>
                  <a:cubicBezTo>
                    <a:pt x="8811" y="214"/>
                    <a:pt x="8811" y="191"/>
                    <a:pt x="8811" y="179"/>
                  </a:cubicBezTo>
                  <a:cubicBezTo>
                    <a:pt x="8764" y="132"/>
                    <a:pt x="8809" y="177"/>
                    <a:pt x="8778" y="123"/>
                  </a:cubicBezTo>
                  <a:close/>
                  <a:moveTo>
                    <a:pt x="8583" y="260"/>
                  </a:moveTo>
                  <a:cubicBezTo>
                    <a:pt x="8587" y="260"/>
                    <a:pt x="8592" y="264"/>
                    <a:pt x="8597" y="274"/>
                  </a:cubicBezTo>
                  <a:cubicBezTo>
                    <a:pt x="8597" y="277"/>
                    <a:pt x="8597" y="280"/>
                    <a:pt x="8597" y="283"/>
                  </a:cubicBezTo>
                  <a:lnTo>
                    <a:pt x="8597" y="283"/>
                  </a:lnTo>
                  <a:cubicBezTo>
                    <a:pt x="8594" y="280"/>
                    <a:pt x="8591" y="277"/>
                    <a:pt x="8585" y="274"/>
                  </a:cubicBezTo>
                  <a:cubicBezTo>
                    <a:pt x="8578" y="267"/>
                    <a:pt x="8579" y="260"/>
                    <a:pt x="8583" y="260"/>
                  </a:cubicBezTo>
                  <a:close/>
                  <a:moveTo>
                    <a:pt x="8501" y="286"/>
                  </a:moveTo>
                  <a:lnTo>
                    <a:pt x="8513" y="298"/>
                  </a:lnTo>
                  <a:lnTo>
                    <a:pt x="8501" y="298"/>
                  </a:lnTo>
                  <a:cubicBezTo>
                    <a:pt x="8501" y="286"/>
                    <a:pt x="8501" y="286"/>
                    <a:pt x="8501" y="286"/>
                  </a:cubicBezTo>
                  <a:close/>
                  <a:moveTo>
                    <a:pt x="7656" y="298"/>
                  </a:moveTo>
                  <a:cubicBezTo>
                    <a:pt x="7659" y="299"/>
                    <a:pt x="7662" y="300"/>
                    <a:pt x="7664" y="301"/>
                  </a:cubicBezTo>
                  <a:lnTo>
                    <a:pt x="7664" y="301"/>
                  </a:lnTo>
                  <a:cubicBezTo>
                    <a:pt x="7662" y="299"/>
                    <a:pt x="7660" y="298"/>
                    <a:pt x="7656" y="298"/>
                  </a:cubicBezTo>
                  <a:close/>
                  <a:moveTo>
                    <a:pt x="8513" y="274"/>
                  </a:moveTo>
                  <a:cubicBezTo>
                    <a:pt x="8513" y="274"/>
                    <a:pt x="8525" y="286"/>
                    <a:pt x="8537" y="286"/>
                  </a:cubicBezTo>
                  <a:cubicBezTo>
                    <a:pt x="8537" y="298"/>
                    <a:pt x="8549" y="298"/>
                    <a:pt x="8549" y="298"/>
                  </a:cubicBezTo>
                  <a:cubicBezTo>
                    <a:pt x="8549" y="310"/>
                    <a:pt x="8549" y="310"/>
                    <a:pt x="8549" y="310"/>
                  </a:cubicBezTo>
                  <a:cubicBezTo>
                    <a:pt x="8537" y="310"/>
                    <a:pt x="8525" y="298"/>
                    <a:pt x="8513" y="286"/>
                  </a:cubicBezTo>
                  <a:lnTo>
                    <a:pt x="8513" y="274"/>
                  </a:lnTo>
                  <a:close/>
                  <a:moveTo>
                    <a:pt x="8943" y="338"/>
                  </a:moveTo>
                  <a:cubicBezTo>
                    <a:pt x="8948" y="342"/>
                    <a:pt x="8952" y="347"/>
                    <a:pt x="8956" y="351"/>
                  </a:cubicBezTo>
                  <a:lnTo>
                    <a:pt x="8956" y="351"/>
                  </a:lnTo>
                  <a:cubicBezTo>
                    <a:pt x="8956" y="349"/>
                    <a:pt x="8955" y="347"/>
                    <a:pt x="8954" y="345"/>
                  </a:cubicBezTo>
                  <a:cubicBezTo>
                    <a:pt x="8949" y="342"/>
                    <a:pt x="8946" y="340"/>
                    <a:pt x="8943" y="338"/>
                  </a:cubicBezTo>
                  <a:close/>
                  <a:moveTo>
                    <a:pt x="7478" y="369"/>
                  </a:moveTo>
                  <a:cubicBezTo>
                    <a:pt x="7473" y="369"/>
                    <a:pt x="7475" y="371"/>
                    <a:pt x="7479" y="374"/>
                  </a:cubicBezTo>
                  <a:lnTo>
                    <a:pt x="7479" y="374"/>
                  </a:lnTo>
                  <a:cubicBezTo>
                    <a:pt x="7479" y="372"/>
                    <a:pt x="7478" y="371"/>
                    <a:pt x="7478" y="369"/>
                  </a:cubicBezTo>
                  <a:close/>
                  <a:moveTo>
                    <a:pt x="8956" y="351"/>
                  </a:moveTo>
                  <a:cubicBezTo>
                    <a:pt x="8964" y="369"/>
                    <a:pt x="8954" y="369"/>
                    <a:pt x="8954" y="369"/>
                  </a:cubicBezTo>
                  <a:lnTo>
                    <a:pt x="8966" y="381"/>
                  </a:lnTo>
                  <a:cubicBezTo>
                    <a:pt x="8977" y="376"/>
                    <a:pt x="8970" y="365"/>
                    <a:pt x="8956" y="351"/>
                  </a:cubicBezTo>
                  <a:close/>
                  <a:moveTo>
                    <a:pt x="7174" y="400"/>
                  </a:moveTo>
                  <a:cubicBezTo>
                    <a:pt x="7174" y="400"/>
                    <a:pt x="7176" y="403"/>
                    <a:pt x="7180" y="407"/>
                  </a:cubicBezTo>
                  <a:lnTo>
                    <a:pt x="7180" y="407"/>
                  </a:lnTo>
                  <a:cubicBezTo>
                    <a:pt x="7180" y="406"/>
                    <a:pt x="7180" y="406"/>
                    <a:pt x="7180" y="405"/>
                  </a:cubicBezTo>
                  <a:cubicBezTo>
                    <a:pt x="7176" y="401"/>
                    <a:pt x="7175" y="400"/>
                    <a:pt x="7174" y="400"/>
                  </a:cubicBezTo>
                  <a:close/>
                  <a:moveTo>
                    <a:pt x="8743" y="500"/>
                  </a:moveTo>
                  <a:cubicBezTo>
                    <a:pt x="8754" y="507"/>
                    <a:pt x="8767" y="512"/>
                    <a:pt x="8775" y="512"/>
                  </a:cubicBezTo>
                  <a:cubicBezTo>
                    <a:pt x="8765" y="507"/>
                    <a:pt x="8754" y="504"/>
                    <a:pt x="8743" y="500"/>
                  </a:cubicBezTo>
                  <a:close/>
                  <a:moveTo>
                    <a:pt x="8204" y="536"/>
                  </a:moveTo>
                  <a:cubicBezTo>
                    <a:pt x="8204" y="548"/>
                    <a:pt x="8216" y="548"/>
                    <a:pt x="8216" y="548"/>
                  </a:cubicBezTo>
                  <a:lnTo>
                    <a:pt x="8204" y="548"/>
                  </a:lnTo>
                  <a:cubicBezTo>
                    <a:pt x="8204" y="548"/>
                    <a:pt x="8204" y="548"/>
                    <a:pt x="8204" y="536"/>
                  </a:cubicBezTo>
                  <a:close/>
                  <a:moveTo>
                    <a:pt x="8775" y="584"/>
                  </a:moveTo>
                  <a:lnTo>
                    <a:pt x="8775" y="584"/>
                  </a:lnTo>
                  <a:cubicBezTo>
                    <a:pt x="8780" y="589"/>
                    <a:pt x="8785" y="591"/>
                    <a:pt x="8789" y="593"/>
                  </a:cubicBezTo>
                  <a:lnTo>
                    <a:pt x="8789" y="593"/>
                  </a:lnTo>
                  <a:cubicBezTo>
                    <a:pt x="8785" y="590"/>
                    <a:pt x="8780" y="587"/>
                    <a:pt x="8775" y="584"/>
                  </a:cubicBezTo>
                  <a:close/>
                  <a:moveTo>
                    <a:pt x="8789" y="593"/>
                  </a:moveTo>
                  <a:cubicBezTo>
                    <a:pt x="8815" y="611"/>
                    <a:pt x="8826" y="619"/>
                    <a:pt x="8847" y="619"/>
                  </a:cubicBezTo>
                  <a:lnTo>
                    <a:pt x="8811" y="607"/>
                  </a:lnTo>
                  <a:cubicBezTo>
                    <a:pt x="8811" y="595"/>
                    <a:pt x="8799" y="595"/>
                    <a:pt x="8799" y="595"/>
                  </a:cubicBezTo>
                  <a:cubicBezTo>
                    <a:pt x="8799" y="595"/>
                    <a:pt x="8795" y="595"/>
                    <a:pt x="8789" y="593"/>
                  </a:cubicBezTo>
                  <a:close/>
                  <a:moveTo>
                    <a:pt x="6704" y="643"/>
                  </a:moveTo>
                  <a:cubicBezTo>
                    <a:pt x="6704" y="647"/>
                    <a:pt x="6705" y="651"/>
                    <a:pt x="6707" y="655"/>
                  </a:cubicBezTo>
                  <a:lnTo>
                    <a:pt x="6707" y="655"/>
                  </a:lnTo>
                  <a:cubicBezTo>
                    <a:pt x="6706" y="652"/>
                    <a:pt x="6705" y="648"/>
                    <a:pt x="6704" y="643"/>
                  </a:cubicBezTo>
                  <a:close/>
                  <a:moveTo>
                    <a:pt x="8668" y="719"/>
                  </a:moveTo>
                  <a:cubicBezTo>
                    <a:pt x="8671" y="721"/>
                    <a:pt x="8675" y="724"/>
                    <a:pt x="8680" y="726"/>
                  </a:cubicBezTo>
                  <a:cubicBezTo>
                    <a:pt x="8675" y="723"/>
                    <a:pt x="8671" y="721"/>
                    <a:pt x="8668" y="719"/>
                  </a:cubicBezTo>
                  <a:close/>
                  <a:moveTo>
                    <a:pt x="7918" y="881"/>
                  </a:moveTo>
                  <a:cubicBezTo>
                    <a:pt x="7918" y="881"/>
                    <a:pt x="7930" y="881"/>
                    <a:pt x="7930" y="893"/>
                  </a:cubicBezTo>
                  <a:lnTo>
                    <a:pt x="7918" y="893"/>
                  </a:lnTo>
                  <a:cubicBezTo>
                    <a:pt x="7918" y="881"/>
                    <a:pt x="7918" y="881"/>
                    <a:pt x="7918" y="881"/>
                  </a:cubicBezTo>
                  <a:close/>
                  <a:moveTo>
                    <a:pt x="7728" y="940"/>
                  </a:moveTo>
                  <a:cubicBezTo>
                    <a:pt x="7728" y="940"/>
                    <a:pt x="7728" y="940"/>
                    <a:pt x="7728" y="941"/>
                  </a:cubicBezTo>
                  <a:cubicBezTo>
                    <a:pt x="7730" y="945"/>
                    <a:pt x="7731" y="946"/>
                    <a:pt x="7731" y="946"/>
                  </a:cubicBezTo>
                  <a:cubicBezTo>
                    <a:pt x="7731" y="946"/>
                    <a:pt x="7730" y="944"/>
                    <a:pt x="7728" y="940"/>
                  </a:cubicBezTo>
                  <a:close/>
                  <a:moveTo>
                    <a:pt x="7806" y="974"/>
                  </a:moveTo>
                  <a:cubicBezTo>
                    <a:pt x="7807" y="974"/>
                    <a:pt x="7809" y="975"/>
                    <a:pt x="7811" y="976"/>
                  </a:cubicBezTo>
                  <a:lnTo>
                    <a:pt x="7801" y="976"/>
                  </a:lnTo>
                  <a:cubicBezTo>
                    <a:pt x="7802" y="975"/>
                    <a:pt x="7804" y="974"/>
                    <a:pt x="7806" y="974"/>
                  </a:cubicBezTo>
                  <a:close/>
                  <a:moveTo>
                    <a:pt x="7882" y="941"/>
                  </a:moveTo>
                  <a:cubicBezTo>
                    <a:pt x="7882" y="953"/>
                    <a:pt x="7882" y="953"/>
                    <a:pt x="7894" y="953"/>
                  </a:cubicBezTo>
                  <a:cubicBezTo>
                    <a:pt x="7882" y="965"/>
                    <a:pt x="7882" y="965"/>
                    <a:pt x="7870" y="976"/>
                  </a:cubicBezTo>
                  <a:cubicBezTo>
                    <a:pt x="7859" y="965"/>
                    <a:pt x="7859" y="965"/>
                    <a:pt x="7859" y="953"/>
                  </a:cubicBezTo>
                  <a:cubicBezTo>
                    <a:pt x="7847" y="953"/>
                    <a:pt x="7847" y="953"/>
                    <a:pt x="7847" y="941"/>
                  </a:cubicBezTo>
                  <a:cubicBezTo>
                    <a:pt x="7855" y="941"/>
                    <a:pt x="7868" y="951"/>
                    <a:pt x="7876" y="951"/>
                  </a:cubicBezTo>
                  <a:cubicBezTo>
                    <a:pt x="7880" y="951"/>
                    <a:pt x="7882" y="949"/>
                    <a:pt x="7882" y="941"/>
                  </a:cubicBezTo>
                  <a:close/>
                  <a:moveTo>
                    <a:pt x="5965" y="1012"/>
                  </a:moveTo>
                  <a:lnTo>
                    <a:pt x="5965" y="1012"/>
                  </a:lnTo>
                  <a:cubicBezTo>
                    <a:pt x="5968" y="1019"/>
                    <a:pt x="5969" y="1021"/>
                    <a:pt x="5970" y="1022"/>
                  </a:cubicBezTo>
                  <a:lnTo>
                    <a:pt x="5970" y="1022"/>
                  </a:lnTo>
                  <a:lnTo>
                    <a:pt x="5965" y="1012"/>
                  </a:lnTo>
                  <a:close/>
                  <a:moveTo>
                    <a:pt x="8540" y="1000"/>
                  </a:moveTo>
                  <a:cubicBezTo>
                    <a:pt x="8552" y="1009"/>
                    <a:pt x="8567" y="1018"/>
                    <a:pt x="8573" y="1024"/>
                  </a:cubicBezTo>
                  <a:cubicBezTo>
                    <a:pt x="8573" y="1018"/>
                    <a:pt x="8558" y="1009"/>
                    <a:pt x="8540" y="1000"/>
                  </a:cubicBezTo>
                  <a:close/>
                  <a:moveTo>
                    <a:pt x="7747" y="1028"/>
                  </a:moveTo>
                  <a:lnTo>
                    <a:pt x="7751" y="1036"/>
                  </a:lnTo>
                  <a:cubicBezTo>
                    <a:pt x="7751" y="1031"/>
                    <a:pt x="7750" y="1029"/>
                    <a:pt x="7747" y="1028"/>
                  </a:cubicBezTo>
                  <a:close/>
                  <a:moveTo>
                    <a:pt x="8454" y="1024"/>
                  </a:moveTo>
                  <a:lnTo>
                    <a:pt x="8454" y="1024"/>
                  </a:lnTo>
                  <a:cubicBezTo>
                    <a:pt x="8454" y="1024"/>
                    <a:pt x="8466" y="1036"/>
                    <a:pt x="8454" y="1036"/>
                  </a:cubicBezTo>
                  <a:cubicBezTo>
                    <a:pt x="8466" y="1042"/>
                    <a:pt x="8472" y="1044"/>
                    <a:pt x="8474" y="1044"/>
                  </a:cubicBezTo>
                  <a:cubicBezTo>
                    <a:pt x="8481" y="1044"/>
                    <a:pt x="8454" y="1024"/>
                    <a:pt x="8454" y="1024"/>
                  </a:cubicBezTo>
                  <a:close/>
                  <a:moveTo>
                    <a:pt x="7679" y="1042"/>
                  </a:moveTo>
                  <a:cubicBezTo>
                    <a:pt x="7679" y="1044"/>
                    <a:pt x="7679" y="1046"/>
                    <a:pt x="7680" y="1048"/>
                  </a:cubicBezTo>
                  <a:cubicBezTo>
                    <a:pt x="7680" y="1045"/>
                    <a:pt x="7679" y="1043"/>
                    <a:pt x="7679" y="1042"/>
                  </a:cubicBezTo>
                  <a:close/>
                  <a:moveTo>
                    <a:pt x="7653" y="1032"/>
                  </a:moveTo>
                  <a:cubicBezTo>
                    <a:pt x="7652" y="1039"/>
                    <a:pt x="7656" y="1052"/>
                    <a:pt x="7656" y="1072"/>
                  </a:cubicBezTo>
                  <a:lnTo>
                    <a:pt x="7656" y="1036"/>
                  </a:lnTo>
                  <a:cubicBezTo>
                    <a:pt x="7655" y="1035"/>
                    <a:pt x="7654" y="1033"/>
                    <a:pt x="7653" y="1032"/>
                  </a:cubicBezTo>
                  <a:close/>
                  <a:moveTo>
                    <a:pt x="7537" y="1250"/>
                  </a:moveTo>
                  <a:lnTo>
                    <a:pt x="7525" y="1262"/>
                  </a:lnTo>
                  <a:cubicBezTo>
                    <a:pt x="7525" y="1250"/>
                    <a:pt x="7537" y="1250"/>
                    <a:pt x="7537" y="1250"/>
                  </a:cubicBezTo>
                  <a:close/>
                  <a:moveTo>
                    <a:pt x="7687" y="892"/>
                  </a:moveTo>
                  <a:cubicBezTo>
                    <a:pt x="7688" y="892"/>
                    <a:pt x="7690" y="893"/>
                    <a:pt x="7692" y="893"/>
                  </a:cubicBezTo>
                  <a:cubicBezTo>
                    <a:pt x="7700" y="910"/>
                    <a:pt x="7709" y="927"/>
                    <a:pt x="7704" y="927"/>
                  </a:cubicBezTo>
                  <a:cubicBezTo>
                    <a:pt x="7703" y="927"/>
                    <a:pt x="7699" y="924"/>
                    <a:pt x="7692" y="917"/>
                  </a:cubicBezTo>
                  <a:lnTo>
                    <a:pt x="7692" y="917"/>
                  </a:lnTo>
                  <a:cubicBezTo>
                    <a:pt x="7716" y="976"/>
                    <a:pt x="7739" y="1012"/>
                    <a:pt x="7739" y="1048"/>
                  </a:cubicBezTo>
                  <a:cubicBezTo>
                    <a:pt x="7739" y="1034"/>
                    <a:pt x="7744" y="1028"/>
                    <a:pt x="7747" y="1028"/>
                  </a:cubicBezTo>
                  <a:cubicBezTo>
                    <a:pt x="7747" y="1028"/>
                    <a:pt x="7747" y="1028"/>
                    <a:pt x="7747" y="1028"/>
                  </a:cubicBezTo>
                  <a:lnTo>
                    <a:pt x="7747" y="1028"/>
                  </a:lnTo>
                  <a:lnTo>
                    <a:pt x="7728" y="988"/>
                  </a:lnTo>
                  <a:lnTo>
                    <a:pt x="7739" y="988"/>
                  </a:lnTo>
                  <a:cubicBezTo>
                    <a:pt x="7728" y="965"/>
                    <a:pt x="7716" y="941"/>
                    <a:pt x="7704" y="917"/>
                  </a:cubicBezTo>
                  <a:cubicBezTo>
                    <a:pt x="7705" y="916"/>
                    <a:pt x="7706" y="915"/>
                    <a:pt x="7707" y="915"/>
                  </a:cubicBezTo>
                  <a:cubicBezTo>
                    <a:pt x="7714" y="915"/>
                    <a:pt x="7724" y="931"/>
                    <a:pt x="7728" y="940"/>
                  </a:cubicBezTo>
                  <a:lnTo>
                    <a:pt x="7728" y="940"/>
                  </a:lnTo>
                  <a:cubicBezTo>
                    <a:pt x="7739" y="916"/>
                    <a:pt x="7716" y="893"/>
                    <a:pt x="7728" y="893"/>
                  </a:cubicBezTo>
                  <a:lnTo>
                    <a:pt x="7728" y="893"/>
                  </a:lnTo>
                  <a:cubicBezTo>
                    <a:pt x="7733" y="899"/>
                    <a:pt x="7736" y="905"/>
                    <a:pt x="7736" y="908"/>
                  </a:cubicBezTo>
                  <a:lnTo>
                    <a:pt x="7736" y="908"/>
                  </a:lnTo>
                  <a:cubicBezTo>
                    <a:pt x="7734" y="907"/>
                    <a:pt x="7731" y="907"/>
                    <a:pt x="7728" y="905"/>
                  </a:cubicBezTo>
                  <a:lnTo>
                    <a:pt x="7728" y="905"/>
                  </a:lnTo>
                  <a:cubicBezTo>
                    <a:pt x="7731" y="909"/>
                    <a:pt x="7734" y="910"/>
                    <a:pt x="7735" y="910"/>
                  </a:cubicBezTo>
                  <a:cubicBezTo>
                    <a:pt x="7736" y="910"/>
                    <a:pt x="7737" y="909"/>
                    <a:pt x="7736" y="908"/>
                  </a:cubicBezTo>
                  <a:lnTo>
                    <a:pt x="7736" y="908"/>
                  </a:lnTo>
                  <a:cubicBezTo>
                    <a:pt x="7737" y="908"/>
                    <a:pt x="7737" y="908"/>
                    <a:pt x="7738" y="908"/>
                  </a:cubicBezTo>
                  <a:cubicBezTo>
                    <a:pt x="7744" y="908"/>
                    <a:pt x="7748" y="905"/>
                    <a:pt x="7753" y="905"/>
                  </a:cubicBezTo>
                  <a:cubicBezTo>
                    <a:pt x="7760" y="905"/>
                    <a:pt x="7769" y="911"/>
                    <a:pt x="7787" y="941"/>
                  </a:cubicBezTo>
                  <a:cubicBezTo>
                    <a:pt x="7787" y="953"/>
                    <a:pt x="7799" y="965"/>
                    <a:pt x="7799" y="965"/>
                  </a:cubicBezTo>
                  <a:lnTo>
                    <a:pt x="7787" y="953"/>
                  </a:lnTo>
                  <a:lnTo>
                    <a:pt x="7787" y="953"/>
                  </a:lnTo>
                  <a:cubicBezTo>
                    <a:pt x="7792" y="973"/>
                    <a:pt x="7795" y="978"/>
                    <a:pt x="7798" y="978"/>
                  </a:cubicBezTo>
                  <a:cubicBezTo>
                    <a:pt x="7799" y="978"/>
                    <a:pt x="7799" y="978"/>
                    <a:pt x="7800" y="977"/>
                  </a:cubicBezTo>
                  <a:lnTo>
                    <a:pt x="7800" y="977"/>
                  </a:lnTo>
                  <a:cubicBezTo>
                    <a:pt x="7803" y="980"/>
                    <a:pt x="7811" y="988"/>
                    <a:pt x="7811" y="988"/>
                  </a:cubicBezTo>
                  <a:cubicBezTo>
                    <a:pt x="7811" y="976"/>
                    <a:pt x="7811" y="965"/>
                    <a:pt x="7823" y="965"/>
                  </a:cubicBezTo>
                  <a:lnTo>
                    <a:pt x="7811" y="929"/>
                  </a:lnTo>
                  <a:cubicBezTo>
                    <a:pt x="7800" y="904"/>
                    <a:pt x="7797" y="895"/>
                    <a:pt x="7798" y="895"/>
                  </a:cubicBezTo>
                  <a:lnTo>
                    <a:pt x="7798" y="895"/>
                  </a:lnTo>
                  <a:cubicBezTo>
                    <a:pt x="7801" y="895"/>
                    <a:pt x="7830" y="948"/>
                    <a:pt x="7847" y="965"/>
                  </a:cubicBezTo>
                  <a:lnTo>
                    <a:pt x="7823" y="953"/>
                  </a:lnTo>
                  <a:cubicBezTo>
                    <a:pt x="7823" y="953"/>
                    <a:pt x="7823" y="953"/>
                    <a:pt x="7823" y="965"/>
                  </a:cubicBezTo>
                  <a:cubicBezTo>
                    <a:pt x="7823" y="976"/>
                    <a:pt x="7823" y="976"/>
                    <a:pt x="7811" y="988"/>
                  </a:cubicBezTo>
                  <a:cubicBezTo>
                    <a:pt x="7823" y="988"/>
                    <a:pt x="7835" y="1000"/>
                    <a:pt x="7835" y="1000"/>
                  </a:cubicBezTo>
                  <a:cubicBezTo>
                    <a:pt x="7825" y="997"/>
                    <a:pt x="7819" y="996"/>
                    <a:pt x="7815" y="996"/>
                  </a:cubicBezTo>
                  <a:cubicBezTo>
                    <a:pt x="7805" y="996"/>
                    <a:pt x="7811" y="1007"/>
                    <a:pt x="7811" y="1024"/>
                  </a:cubicBezTo>
                  <a:lnTo>
                    <a:pt x="7799" y="1024"/>
                  </a:lnTo>
                  <a:cubicBezTo>
                    <a:pt x="7739" y="1060"/>
                    <a:pt x="7716" y="1119"/>
                    <a:pt x="7692" y="1167"/>
                  </a:cubicBezTo>
                  <a:cubicBezTo>
                    <a:pt x="7668" y="1167"/>
                    <a:pt x="7656" y="1179"/>
                    <a:pt x="7668" y="1191"/>
                  </a:cubicBezTo>
                  <a:lnTo>
                    <a:pt x="7656" y="1203"/>
                  </a:lnTo>
                  <a:lnTo>
                    <a:pt x="7632" y="1191"/>
                  </a:lnTo>
                  <a:lnTo>
                    <a:pt x="7656" y="1215"/>
                  </a:lnTo>
                  <a:cubicBezTo>
                    <a:pt x="7644" y="1215"/>
                    <a:pt x="7644" y="1215"/>
                    <a:pt x="7644" y="1227"/>
                  </a:cubicBezTo>
                  <a:cubicBezTo>
                    <a:pt x="7632" y="1238"/>
                    <a:pt x="7620" y="1250"/>
                    <a:pt x="7609" y="1262"/>
                  </a:cubicBezTo>
                  <a:cubicBezTo>
                    <a:pt x="7601" y="1265"/>
                    <a:pt x="7596" y="1267"/>
                    <a:pt x="7592" y="1267"/>
                  </a:cubicBezTo>
                  <a:cubicBezTo>
                    <a:pt x="7568" y="1267"/>
                    <a:pt x="7629" y="1201"/>
                    <a:pt x="7609" y="1191"/>
                  </a:cubicBezTo>
                  <a:lnTo>
                    <a:pt x="7609" y="1191"/>
                  </a:lnTo>
                  <a:lnTo>
                    <a:pt x="7549" y="1250"/>
                  </a:lnTo>
                  <a:cubicBezTo>
                    <a:pt x="7549" y="1238"/>
                    <a:pt x="7549" y="1227"/>
                    <a:pt x="7549" y="1227"/>
                  </a:cubicBezTo>
                  <a:cubicBezTo>
                    <a:pt x="7540" y="1213"/>
                    <a:pt x="7536" y="1208"/>
                    <a:pt x="7535" y="1208"/>
                  </a:cubicBezTo>
                  <a:lnTo>
                    <a:pt x="7535" y="1208"/>
                  </a:lnTo>
                  <a:cubicBezTo>
                    <a:pt x="7533" y="1208"/>
                    <a:pt x="7537" y="1219"/>
                    <a:pt x="7537" y="1227"/>
                  </a:cubicBezTo>
                  <a:cubicBezTo>
                    <a:pt x="7537" y="1227"/>
                    <a:pt x="7537" y="1227"/>
                    <a:pt x="7537" y="1238"/>
                  </a:cubicBezTo>
                  <a:cubicBezTo>
                    <a:pt x="7537" y="1238"/>
                    <a:pt x="7537" y="1238"/>
                    <a:pt x="7525" y="1227"/>
                  </a:cubicBezTo>
                  <a:cubicBezTo>
                    <a:pt x="7501" y="1179"/>
                    <a:pt x="7525" y="1191"/>
                    <a:pt x="7513" y="1155"/>
                  </a:cubicBezTo>
                  <a:lnTo>
                    <a:pt x="7513" y="1155"/>
                  </a:lnTo>
                  <a:cubicBezTo>
                    <a:pt x="7516" y="1161"/>
                    <a:pt x="7518" y="1163"/>
                    <a:pt x="7518" y="1163"/>
                  </a:cubicBezTo>
                  <a:cubicBezTo>
                    <a:pt x="7521" y="1163"/>
                    <a:pt x="7516" y="1143"/>
                    <a:pt x="7525" y="1143"/>
                  </a:cubicBezTo>
                  <a:cubicBezTo>
                    <a:pt x="7532" y="1150"/>
                    <a:pt x="7537" y="1152"/>
                    <a:pt x="7542" y="1152"/>
                  </a:cubicBezTo>
                  <a:cubicBezTo>
                    <a:pt x="7546" y="1152"/>
                    <a:pt x="7550" y="1150"/>
                    <a:pt x="7556" y="1150"/>
                  </a:cubicBezTo>
                  <a:cubicBezTo>
                    <a:pt x="7562" y="1150"/>
                    <a:pt x="7571" y="1153"/>
                    <a:pt x="7585" y="1167"/>
                  </a:cubicBezTo>
                  <a:cubicBezTo>
                    <a:pt x="7585" y="1143"/>
                    <a:pt x="7561" y="1096"/>
                    <a:pt x="7573" y="1084"/>
                  </a:cubicBezTo>
                  <a:lnTo>
                    <a:pt x="7573" y="1084"/>
                  </a:lnTo>
                  <a:cubicBezTo>
                    <a:pt x="7597" y="1119"/>
                    <a:pt x="7585" y="1119"/>
                    <a:pt x="7609" y="1131"/>
                  </a:cubicBezTo>
                  <a:lnTo>
                    <a:pt x="7597" y="1096"/>
                  </a:lnTo>
                  <a:cubicBezTo>
                    <a:pt x="7609" y="1096"/>
                    <a:pt x="7609" y="1107"/>
                    <a:pt x="7620" y="1119"/>
                  </a:cubicBezTo>
                  <a:cubicBezTo>
                    <a:pt x="7631" y="1119"/>
                    <a:pt x="7613" y="1082"/>
                    <a:pt x="7626" y="1082"/>
                  </a:cubicBezTo>
                  <a:cubicBezTo>
                    <a:pt x="7628" y="1082"/>
                    <a:pt x="7630" y="1082"/>
                    <a:pt x="7632" y="1084"/>
                  </a:cubicBezTo>
                  <a:lnTo>
                    <a:pt x="7632" y="1119"/>
                  </a:lnTo>
                  <a:cubicBezTo>
                    <a:pt x="7644" y="1107"/>
                    <a:pt x="7644" y="1107"/>
                    <a:pt x="7656" y="1107"/>
                  </a:cubicBezTo>
                  <a:cubicBezTo>
                    <a:pt x="7668" y="1119"/>
                    <a:pt x="7668" y="1119"/>
                    <a:pt x="7656" y="1119"/>
                  </a:cubicBezTo>
                  <a:cubicBezTo>
                    <a:pt x="7664" y="1128"/>
                    <a:pt x="7669" y="1131"/>
                    <a:pt x="7671" y="1131"/>
                  </a:cubicBezTo>
                  <a:cubicBezTo>
                    <a:pt x="7678" y="1131"/>
                    <a:pt x="7659" y="1096"/>
                    <a:pt x="7668" y="1096"/>
                  </a:cubicBezTo>
                  <a:cubicBezTo>
                    <a:pt x="7656" y="1084"/>
                    <a:pt x="7644" y="1084"/>
                    <a:pt x="7632" y="1048"/>
                  </a:cubicBezTo>
                  <a:cubicBezTo>
                    <a:pt x="7641" y="1048"/>
                    <a:pt x="7637" y="1023"/>
                    <a:pt x="7643" y="1023"/>
                  </a:cubicBezTo>
                  <a:cubicBezTo>
                    <a:pt x="7645" y="1023"/>
                    <a:pt x="7648" y="1025"/>
                    <a:pt x="7653" y="1032"/>
                  </a:cubicBezTo>
                  <a:lnTo>
                    <a:pt x="7653" y="1032"/>
                  </a:lnTo>
                  <a:cubicBezTo>
                    <a:pt x="7654" y="1026"/>
                    <a:pt x="7658" y="1024"/>
                    <a:pt x="7668" y="1024"/>
                  </a:cubicBezTo>
                  <a:cubicBezTo>
                    <a:pt x="7668" y="1034"/>
                    <a:pt x="7675" y="1036"/>
                    <a:pt x="7679" y="1042"/>
                  </a:cubicBezTo>
                  <a:lnTo>
                    <a:pt x="7679" y="1042"/>
                  </a:lnTo>
                  <a:cubicBezTo>
                    <a:pt x="7675" y="1023"/>
                    <a:pt x="7681" y="1018"/>
                    <a:pt x="7689" y="1018"/>
                  </a:cubicBezTo>
                  <a:cubicBezTo>
                    <a:pt x="7698" y="1018"/>
                    <a:pt x="7710" y="1024"/>
                    <a:pt x="7716" y="1024"/>
                  </a:cubicBezTo>
                  <a:cubicBezTo>
                    <a:pt x="7716" y="1012"/>
                    <a:pt x="7704" y="988"/>
                    <a:pt x="7716" y="988"/>
                  </a:cubicBezTo>
                  <a:cubicBezTo>
                    <a:pt x="7692" y="976"/>
                    <a:pt x="7692" y="976"/>
                    <a:pt x="7680" y="941"/>
                  </a:cubicBezTo>
                  <a:lnTo>
                    <a:pt x="7680" y="941"/>
                  </a:lnTo>
                  <a:cubicBezTo>
                    <a:pt x="7687" y="950"/>
                    <a:pt x="7690" y="953"/>
                    <a:pt x="7691" y="953"/>
                  </a:cubicBezTo>
                  <a:cubicBezTo>
                    <a:pt x="7697" y="953"/>
                    <a:pt x="7667" y="892"/>
                    <a:pt x="7687" y="892"/>
                  </a:cubicBezTo>
                  <a:close/>
                  <a:moveTo>
                    <a:pt x="8501" y="1310"/>
                  </a:moveTo>
                  <a:cubicBezTo>
                    <a:pt x="8466" y="1310"/>
                    <a:pt x="8535" y="1333"/>
                    <a:pt x="8480" y="1334"/>
                  </a:cubicBezTo>
                  <a:lnTo>
                    <a:pt x="8480" y="1334"/>
                  </a:lnTo>
                  <a:cubicBezTo>
                    <a:pt x="8478" y="1333"/>
                    <a:pt x="8477" y="1332"/>
                    <a:pt x="8475" y="1332"/>
                  </a:cubicBezTo>
                  <a:lnTo>
                    <a:pt x="8475" y="1332"/>
                  </a:lnTo>
                  <a:lnTo>
                    <a:pt x="8478" y="1334"/>
                  </a:lnTo>
                  <a:cubicBezTo>
                    <a:pt x="8478" y="1334"/>
                    <a:pt x="8479" y="1334"/>
                    <a:pt x="8480" y="1334"/>
                  </a:cubicBezTo>
                  <a:lnTo>
                    <a:pt x="8480" y="1334"/>
                  </a:lnTo>
                  <a:cubicBezTo>
                    <a:pt x="8490" y="1337"/>
                    <a:pt x="8501" y="1341"/>
                    <a:pt x="8513" y="1346"/>
                  </a:cubicBezTo>
                  <a:cubicBezTo>
                    <a:pt x="8501" y="1334"/>
                    <a:pt x="8537" y="1334"/>
                    <a:pt x="8501" y="1310"/>
                  </a:cubicBezTo>
                  <a:close/>
                  <a:moveTo>
                    <a:pt x="8404" y="1387"/>
                  </a:moveTo>
                  <a:cubicBezTo>
                    <a:pt x="8408" y="1389"/>
                    <a:pt x="8412" y="1391"/>
                    <a:pt x="8418" y="1393"/>
                  </a:cubicBezTo>
                  <a:cubicBezTo>
                    <a:pt x="8412" y="1390"/>
                    <a:pt x="8408" y="1389"/>
                    <a:pt x="8404" y="1387"/>
                  </a:cubicBezTo>
                  <a:close/>
                  <a:moveTo>
                    <a:pt x="8286" y="1399"/>
                  </a:moveTo>
                  <a:cubicBezTo>
                    <a:pt x="8286" y="1400"/>
                    <a:pt x="8286" y="1401"/>
                    <a:pt x="8286" y="1403"/>
                  </a:cubicBezTo>
                  <a:lnTo>
                    <a:pt x="8286" y="1403"/>
                  </a:lnTo>
                  <a:cubicBezTo>
                    <a:pt x="8289" y="1402"/>
                    <a:pt x="8289" y="1400"/>
                    <a:pt x="8286" y="1399"/>
                  </a:cubicBezTo>
                  <a:close/>
                  <a:moveTo>
                    <a:pt x="8387" y="1460"/>
                  </a:moveTo>
                  <a:lnTo>
                    <a:pt x="8394" y="1465"/>
                  </a:lnTo>
                  <a:cubicBezTo>
                    <a:pt x="8391" y="1461"/>
                    <a:pt x="8388" y="1460"/>
                    <a:pt x="8387" y="1460"/>
                  </a:cubicBezTo>
                  <a:close/>
                  <a:moveTo>
                    <a:pt x="8286" y="1403"/>
                  </a:moveTo>
                  <a:cubicBezTo>
                    <a:pt x="8284" y="1404"/>
                    <a:pt x="8281" y="1405"/>
                    <a:pt x="8275" y="1405"/>
                  </a:cubicBezTo>
                  <a:cubicBezTo>
                    <a:pt x="8323" y="1429"/>
                    <a:pt x="8371" y="1453"/>
                    <a:pt x="8394" y="1477"/>
                  </a:cubicBezTo>
                  <a:cubicBezTo>
                    <a:pt x="8386" y="1468"/>
                    <a:pt x="8383" y="1460"/>
                    <a:pt x="8387" y="1460"/>
                  </a:cubicBezTo>
                  <a:lnTo>
                    <a:pt x="8387" y="1460"/>
                  </a:lnTo>
                  <a:lnTo>
                    <a:pt x="8359" y="1441"/>
                  </a:lnTo>
                  <a:cubicBezTo>
                    <a:pt x="8359" y="1441"/>
                    <a:pt x="8359" y="1429"/>
                    <a:pt x="8359" y="1429"/>
                  </a:cubicBezTo>
                  <a:cubicBezTo>
                    <a:pt x="8335" y="1417"/>
                    <a:pt x="8311" y="1417"/>
                    <a:pt x="8287" y="1405"/>
                  </a:cubicBezTo>
                  <a:cubicBezTo>
                    <a:pt x="8287" y="1405"/>
                    <a:pt x="8287" y="1404"/>
                    <a:pt x="8286" y="1403"/>
                  </a:cubicBezTo>
                  <a:close/>
                  <a:moveTo>
                    <a:pt x="8322" y="1512"/>
                  </a:moveTo>
                  <a:cubicBezTo>
                    <a:pt x="8323" y="1517"/>
                    <a:pt x="8333" y="1523"/>
                    <a:pt x="8347" y="1536"/>
                  </a:cubicBezTo>
                  <a:lnTo>
                    <a:pt x="8323" y="1512"/>
                  </a:lnTo>
                  <a:cubicBezTo>
                    <a:pt x="8323" y="1512"/>
                    <a:pt x="8322" y="1512"/>
                    <a:pt x="8322" y="1512"/>
                  </a:cubicBezTo>
                  <a:close/>
                  <a:moveTo>
                    <a:pt x="7020" y="1514"/>
                  </a:moveTo>
                  <a:cubicBezTo>
                    <a:pt x="7025" y="1514"/>
                    <a:pt x="7030" y="1519"/>
                    <a:pt x="7037" y="1525"/>
                  </a:cubicBezTo>
                  <a:lnTo>
                    <a:pt x="7037" y="1525"/>
                  </a:lnTo>
                  <a:cubicBezTo>
                    <a:pt x="7025" y="1536"/>
                    <a:pt x="7025" y="1536"/>
                    <a:pt x="7025" y="1548"/>
                  </a:cubicBezTo>
                  <a:cubicBezTo>
                    <a:pt x="7013" y="1548"/>
                    <a:pt x="7013" y="1548"/>
                    <a:pt x="7013" y="1536"/>
                  </a:cubicBezTo>
                  <a:cubicBezTo>
                    <a:pt x="7013" y="1519"/>
                    <a:pt x="7016" y="1514"/>
                    <a:pt x="7020" y="1514"/>
                  </a:cubicBezTo>
                  <a:close/>
                  <a:moveTo>
                    <a:pt x="7061" y="1524"/>
                  </a:moveTo>
                  <a:lnTo>
                    <a:pt x="7073" y="1548"/>
                  </a:lnTo>
                  <a:cubicBezTo>
                    <a:pt x="7049" y="1548"/>
                    <a:pt x="7049" y="1548"/>
                    <a:pt x="7038" y="1526"/>
                  </a:cubicBezTo>
                  <a:lnTo>
                    <a:pt x="7038" y="1526"/>
                  </a:lnTo>
                  <a:cubicBezTo>
                    <a:pt x="7043" y="1530"/>
                    <a:pt x="7048" y="1533"/>
                    <a:pt x="7052" y="1533"/>
                  </a:cubicBezTo>
                  <a:cubicBezTo>
                    <a:pt x="7055" y="1533"/>
                    <a:pt x="7059" y="1531"/>
                    <a:pt x="7061" y="1524"/>
                  </a:cubicBezTo>
                  <a:close/>
                  <a:moveTo>
                    <a:pt x="7097" y="1500"/>
                  </a:moveTo>
                  <a:lnTo>
                    <a:pt x="7097" y="1500"/>
                  </a:lnTo>
                  <a:cubicBezTo>
                    <a:pt x="7108" y="1512"/>
                    <a:pt x="7108" y="1512"/>
                    <a:pt x="7120" y="1512"/>
                  </a:cubicBezTo>
                  <a:cubicBezTo>
                    <a:pt x="7120" y="1512"/>
                    <a:pt x="7108" y="1512"/>
                    <a:pt x="7108" y="1524"/>
                  </a:cubicBezTo>
                  <a:cubicBezTo>
                    <a:pt x="7097" y="1524"/>
                    <a:pt x="7097" y="1536"/>
                    <a:pt x="7097" y="1536"/>
                  </a:cubicBezTo>
                  <a:cubicBezTo>
                    <a:pt x="7097" y="1524"/>
                    <a:pt x="7097" y="1524"/>
                    <a:pt x="7085" y="1524"/>
                  </a:cubicBezTo>
                  <a:cubicBezTo>
                    <a:pt x="7085" y="1536"/>
                    <a:pt x="7085" y="1536"/>
                    <a:pt x="7085" y="1536"/>
                  </a:cubicBezTo>
                  <a:cubicBezTo>
                    <a:pt x="7085" y="1548"/>
                    <a:pt x="7073" y="1548"/>
                    <a:pt x="7073" y="1548"/>
                  </a:cubicBezTo>
                  <a:cubicBezTo>
                    <a:pt x="7064" y="1531"/>
                    <a:pt x="7062" y="1514"/>
                    <a:pt x="7070" y="1514"/>
                  </a:cubicBezTo>
                  <a:cubicBezTo>
                    <a:pt x="7073" y="1514"/>
                    <a:pt x="7078" y="1517"/>
                    <a:pt x="7085" y="1524"/>
                  </a:cubicBezTo>
                  <a:cubicBezTo>
                    <a:pt x="7091" y="1518"/>
                    <a:pt x="7094" y="1515"/>
                    <a:pt x="7097" y="1515"/>
                  </a:cubicBezTo>
                  <a:cubicBezTo>
                    <a:pt x="7100" y="1515"/>
                    <a:pt x="7102" y="1518"/>
                    <a:pt x="7108" y="1524"/>
                  </a:cubicBezTo>
                  <a:cubicBezTo>
                    <a:pt x="7108" y="1512"/>
                    <a:pt x="7097" y="1512"/>
                    <a:pt x="7097" y="1500"/>
                  </a:cubicBezTo>
                  <a:close/>
                  <a:moveTo>
                    <a:pt x="6796" y="1648"/>
                  </a:moveTo>
                  <a:cubicBezTo>
                    <a:pt x="6795" y="1648"/>
                    <a:pt x="6797" y="1655"/>
                    <a:pt x="6798" y="1662"/>
                  </a:cubicBezTo>
                  <a:lnTo>
                    <a:pt x="6798" y="1662"/>
                  </a:lnTo>
                  <a:cubicBezTo>
                    <a:pt x="6799" y="1662"/>
                    <a:pt x="6800" y="1661"/>
                    <a:pt x="6801" y="1661"/>
                  </a:cubicBezTo>
                  <a:cubicBezTo>
                    <a:pt x="6804" y="1661"/>
                    <a:pt x="6807" y="1663"/>
                    <a:pt x="6811" y="1667"/>
                  </a:cubicBezTo>
                  <a:cubicBezTo>
                    <a:pt x="6801" y="1653"/>
                    <a:pt x="6798" y="1648"/>
                    <a:pt x="6796" y="1648"/>
                  </a:cubicBezTo>
                  <a:close/>
                  <a:moveTo>
                    <a:pt x="8382" y="1727"/>
                  </a:moveTo>
                  <a:lnTo>
                    <a:pt x="8382" y="1727"/>
                  </a:lnTo>
                  <a:cubicBezTo>
                    <a:pt x="8380" y="1728"/>
                    <a:pt x="8378" y="1729"/>
                    <a:pt x="8376" y="1731"/>
                  </a:cubicBezTo>
                  <a:lnTo>
                    <a:pt x="8376" y="1731"/>
                  </a:lnTo>
                  <a:cubicBezTo>
                    <a:pt x="8378" y="1733"/>
                    <a:pt x="8380" y="1736"/>
                    <a:pt x="8382" y="1738"/>
                  </a:cubicBezTo>
                  <a:lnTo>
                    <a:pt x="8382" y="1727"/>
                  </a:lnTo>
                  <a:close/>
                  <a:moveTo>
                    <a:pt x="5036" y="1752"/>
                  </a:moveTo>
                  <a:cubicBezTo>
                    <a:pt x="5036" y="1756"/>
                    <a:pt x="5037" y="1760"/>
                    <a:pt x="5037" y="1762"/>
                  </a:cubicBezTo>
                  <a:cubicBezTo>
                    <a:pt x="5037" y="1759"/>
                    <a:pt x="5036" y="1755"/>
                    <a:pt x="5036" y="1752"/>
                  </a:cubicBezTo>
                  <a:close/>
                  <a:moveTo>
                    <a:pt x="5029" y="1767"/>
                  </a:moveTo>
                  <a:lnTo>
                    <a:pt x="5037" y="1786"/>
                  </a:lnTo>
                  <a:cubicBezTo>
                    <a:pt x="5034" y="1773"/>
                    <a:pt x="5031" y="1768"/>
                    <a:pt x="5029" y="1767"/>
                  </a:cubicBezTo>
                  <a:close/>
                  <a:moveTo>
                    <a:pt x="6620" y="1798"/>
                  </a:moveTo>
                  <a:lnTo>
                    <a:pt x="6620" y="1798"/>
                  </a:lnTo>
                  <a:cubicBezTo>
                    <a:pt x="6617" y="1804"/>
                    <a:pt x="6613" y="1811"/>
                    <a:pt x="6611" y="1817"/>
                  </a:cubicBezTo>
                  <a:lnTo>
                    <a:pt x="6611" y="1817"/>
                  </a:lnTo>
                  <a:lnTo>
                    <a:pt x="6620" y="1798"/>
                  </a:lnTo>
                  <a:close/>
                  <a:moveTo>
                    <a:pt x="7358" y="1869"/>
                  </a:moveTo>
                  <a:lnTo>
                    <a:pt x="7358" y="1869"/>
                  </a:lnTo>
                  <a:cubicBezTo>
                    <a:pt x="7362" y="1873"/>
                    <a:pt x="7365" y="1875"/>
                    <a:pt x="7368" y="1877"/>
                  </a:cubicBezTo>
                  <a:lnTo>
                    <a:pt x="7368" y="1877"/>
                  </a:lnTo>
                  <a:cubicBezTo>
                    <a:pt x="7366" y="1875"/>
                    <a:pt x="7363" y="1872"/>
                    <a:pt x="7358" y="1869"/>
                  </a:cubicBezTo>
                  <a:close/>
                  <a:moveTo>
                    <a:pt x="8359" y="1893"/>
                  </a:moveTo>
                  <a:lnTo>
                    <a:pt x="8376" y="1899"/>
                  </a:lnTo>
                  <a:lnTo>
                    <a:pt x="8376" y="1899"/>
                  </a:lnTo>
                  <a:cubicBezTo>
                    <a:pt x="8373" y="1896"/>
                    <a:pt x="8371" y="1893"/>
                    <a:pt x="8359" y="1893"/>
                  </a:cubicBezTo>
                  <a:close/>
                  <a:moveTo>
                    <a:pt x="8376" y="1899"/>
                  </a:moveTo>
                  <a:cubicBezTo>
                    <a:pt x="8379" y="1902"/>
                    <a:pt x="8382" y="1905"/>
                    <a:pt x="8394" y="1905"/>
                  </a:cubicBezTo>
                  <a:lnTo>
                    <a:pt x="8376" y="1899"/>
                  </a:lnTo>
                  <a:close/>
                  <a:moveTo>
                    <a:pt x="5733" y="2027"/>
                  </a:moveTo>
                  <a:cubicBezTo>
                    <a:pt x="5736" y="2035"/>
                    <a:pt x="5740" y="2043"/>
                    <a:pt x="5744" y="2043"/>
                  </a:cubicBezTo>
                  <a:cubicBezTo>
                    <a:pt x="5746" y="2043"/>
                    <a:pt x="5749" y="2041"/>
                    <a:pt x="5751" y="2036"/>
                  </a:cubicBezTo>
                  <a:cubicBezTo>
                    <a:pt x="5744" y="2036"/>
                    <a:pt x="5737" y="2032"/>
                    <a:pt x="5733" y="2027"/>
                  </a:cubicBezTo>
                  <a:close/>
                  <a:moveTo>
                    <a:pt x="6549" y="2429"/>
                  </a:moveTo>
                  <a:cubicBezTo>
                    <a:pt x="6548" y="2429"/>
                    <a:pt x="6547" y="2429"/>
                    <a:pt x="6546" y="2430"/>
                  </a:cubicBezTo>
                  <a:lnTo>
                    <a:pt x="6546" y="2430"/>
                  </a:lnTo>
                  <a:cubicBezTo>
                    <a:pt x="6547" y="2429"/>
                    <a:pt x="6548" y="2429"/>
                    <a:pt x="6549" y="2429"/>
                  </a:cubicBezTo>
                  <a:close/>
                  <a:moveTo>
                    <a:pt x="7204" y="2453"/>
                  </a:moveTo>
                  <a:lnTo>
                    <a:pt x="7180" y="2489"/>
                  </a:lnTo>
                  <a:lnTo>
                    <a:pt x="7180" y="2489"/>
                  </a:lnTo>
                  <a:lnTo>
                    <a:pt x="7216" y="2465"/>
                  </a:lnTo>
                  <a:lnTo>
                    <a:pt x="7204" y="2453"/>
                  </a:lnTo>
                  <a:close/>
                  <a:moveTo>
                    <a:pt x="6245" y="2822"/>
                  </a:moveTo>
                  <a:lnTo>
                    <a:pt x="6245" y="2822"/>
                  </a:lnTo>
                  <a:cubicBezTo>
                    <a:pt x="6246" y="2822"/>
                    <a:pt x="6247" y="2822"/>
                    <a:pt x="6248" y="2822"/>
                  </a:cubicBezTo>
                  <a:cubicBezTo>
                    <a:pt x="6249" y="2822"/>
                    <a:pt x="6250" y="2822"/>
                    <a:pt x="6251" y="2822"/>
                  </a:cubicBezTo>
                  <a:cubicBezTo>
                    <a:pt x="6249" y="2822"/>
                    <a:pt x="6247" y="2822"/>
                    <a:pt x="6245" y="2822"/>
                  </a:cubicBezTo>
                  <a:close/>
                  <a:moveTo>
                    <a:pt x="7049" y="3072"/>
                  </a:moveTo>
                  <a:cubicBezTo>
                    <a:pt x="7054" y="3074"/>
                    <a:pt x="7059" y="3075"/>
                    <a:pt x="7063" y="3076"/>
                  </a:cubicBezTo>
                  <a:lnTo>
                    <a:pt x="7063" y="3076"/>
                  </a:lnTo>
                  <a:cubicBezTo>
                    <a:pt x="7060" y="3075"/>
                    <a:pt x="7055" y="3073"/>
                    <a:pt x="7049" y="3072"/>
                  </a:cubicBezTo>
                  <a:close/>
                  <a:moveTo>
                    <a:pt x="7918" y="3429"/>
                  </a:moveTo>
                  <a:cubicBezTo>
                    <a:pt x="7907" y="3429"/>
                    <a:pt x="7896" y="3439"/>
                    <a:pt x="7885" y="3441"/>
                  </a:cubicBezTo>
                  <a:lnTo>
                    <a:pt x="7885" y="3441"/>
                  </a:lnTo>
                  <a:cubicBezTo>
                    <a:pt x="7903" y="3440"/>
                    <a:pt x="7927" y="3438"/>
                    <a:pt x="7918" y="3429"/>
                  </a:cubicBezTo>
                  <a:close/>
                  <a:moveTo>
                    <a:pt x="7885" y="3441"/>
                  </a:moveTo>
                  <a:cubicBezTo>
                    <a:pt x="7884" y="3441"/>
                    <a:pt x="7883" y="3441"/>
                    <a:pt x="7883" y="3441"/>
                  </a:cubicBezTo>
                  <a:lnTo>
                    <a:pt x="7883" y="3441"/>
                  </a:lnTo>
                  <a:cubicBezTo>
                    <a:pt x="7883" y="3441"/>
                    <a:pt x="7882" y="3441"/>
                    <a:pt x="7882" y="3441"/>
                  </a:cubicBezTo>
                  <a:cubicBezTo>
                    <a:pt x="7883" y="3441"/>
                    <a:pt x="7884" y="3441"/>
                    <a:pt x="7885" y="3441"/>
                  </a:cubicBezTo>
                  <a:close/>
                  <a:moveTo>
                    <a:pt x="7426" y="3902"/>
                  </a:moveTo>
                  <a:lnTo>
                    <a:pt x="7426" y="3902"/>
                  </a:lnTo>
                  <a:cubicBezTo>
                    <a:pt x="7425" y="3902"/>
                    <a:pt x="7423" y="3903"/>
                    <a:pt x="7418" y="3905"/>
                  </a:cubicBezTo>
                  <a:cubicBezTo>
                    <a:pt x="7418" y="3906"/>
                    <a:pt x="7418" y="3906"/>
                    <a:pt x="7418" y="3906"/>
                  </a:cubicBezTo>
                  <a:lnTo>
                    <a:pt x="7418" y="3906"/>
                  </a:lnTo>
                  <a:cubicBezTo>
                    <a:pt x="7423" y="3904"/>
                    <a:pt x="7427" y="3902"/>
                    <a:pt x="7426" y="3902"/>
                  </a:cubicBezTo>
                  <a:close/>
                  <a:moveTo>
                    <a:pt x="7394" y="3906"/>
                  </a:moveTo>
                  <a:lnTo>
                    <a:pt x="7394" y="3906"/>
                  </a:lnTo>
                  <a:cubicBezTo>
                    <a:pt x="7397" y="3908"/>
                    <a:pt x="7400" y="3909"/>
                    <a:pt x="7403" y="3909"/>
                  </a:cubicBezTo>
                  <a:lnTo>
                    <a:pt x="7403" y="3909"/>
                  </a:lnTo>
                  <a:cubicBezTo>
                    <a:pt x="7400" y="3908"/>
                    <a:pt x="7397" y="3907"/>
                    <a:pt x="7394" y="3906"/>
                  </a:cubicBezTo>
                  <a:close/>
                  <a:moveTo>
                    <a:pt x="7418" y="3906"/>
                  </a:moveTo>
                  <a:cubicBezTo>
                    <a:pt x="7414" y="3907"/>
                    <a:pt x="7409" y="3909"/>
                    <a:pt x="7404" y="3909"/>
                  </a:cubicBezTo>
                  <a:cubicBezTo>
                    <a:pt x="7404" y="3909"/>
                    <a:pt x="7404" y="3909"/>
                    <a:pt x="7403" y="3909"/>
                  </a:cubicBezTo>
                  <a:lnTo>
                    <a:pt x="7403" y="3909"/>
                  </a:lnTo>
                  <a:cubicBezTo>
                    <a:pt x="7407" y="3910"/>
                    <a:pt x="7411" y="3910"/>
                    <a:pt x="7414" y="3910"/>
                  </a:cubicBezTo>
                  <a:cubicBezTo>
                    <a:pt x="7419" y="3910"/>
                    <a:pt x="7421" y="3909"/>
                    <a:pt x="7418" y="3906"/>
                  </a:cubicBezTo>
                  <a:close/>
                  <a:moveTo>
                    <a:pt x="7382" y="3953"/>
                  </a:moveTo>
                  <a:lnTo>
                    <a:pt x="7385" y="3956"/>
                  </a:lnTo>
                  <a:lnTo>
                    <a:pt x="7385" y="3956"/>
                  </a:lnTo>
                  <a:cubicBezTo>
                    <a:pt x="7386" y="3954"/>
                    <a:pt x="7392" y="3953"/>
                    <a:pt x="7406" y="3953"/>
                  </a:cubicBezTo>
                  <a:close/>
                  <a:moveTo>
                    <a:pt x="7385" y="3956"/>
                  </a:moveTo>
                  <a:lnTo>
                    <a:pt x="7385" y="3956"/>
                  </a:lnTo>
                  <a:cubicBezTo>
                    <a:pt x="7383" y="3957"/>
                    <a:pt x="7387" y="3959"/>
                    <a:pt x="7390" y="3961"/>
                  </a:cubicBezTo>
                  <a:lnTo>
                    <a:pt x="7390" y="3961"/>
                  </a:lnTo>
                  <a:lnTo>
                    <a:pt x="7385" y="3956"/>
                  </a:lnTo>
                  <a:close/>
                  <a:moveTo>
                    <a:pt x="7390" y="3961"/>
                  </a:moveTo>
                  <a:lnTo>
                    <a:pt x="7394" y="3965"/>
                  </a:lnTo>
                  <a:cubicBezTo>
                    <a:pt x="7399" y="3965"/>
                    <a:pt x="7394" y="3963"/>
                    <a:pt x="7390" y="3961"/>
                  </a:cubicBezTo>
                  <a:close/>
                  <a:moveTo>
                    <a:pt x="4822" y="4048"/>
                  </a:moveTo>
                  <a:cubicBezTo>
                    <a:pt x="4821" y="4051"/>
                    <a:pt x="4820" y="4054"/>
                    <a:pt x="4820" y="4055"/>
                  </a:cubicBezTo>
                  <a:lnTo>
                    <a:pt x="4820" y="4055"/>
                  </a:lnTo>
                  <a:cubicBezTo>
                    <a:pt x="4821" y="4053"/>
                    <a:pt x="4822" y="4051"/>
                    <a:pt x="4822" y="4048"/>
                  </a:cubicBezTo>
                  <a:close/>
                  <a:moveTo>
                    <a:pt x="5904" y="7189"/>
                  </a:moveTo>
                  <a:lnTo>
                    <a:pt x="5904" y="7189"/>
                  </a:lnTo>
                  <a:cubicBezTo>
                    <a:pt x="5904" y="7190"/>
                    <a:pt x="5905" y="7191"/>
                    <a:pt x="5906" y="7192"/>
                  </a:cubicBezTo>
                  <a:cubicBezTo>
                    <a:pt x="5910" y="7194"/>
                    <a:pt x="5915" y="7195"/>
                    <a:pt x="5919" y="7196"/>
                  </a:cubicBezTo>
                  <a:lnTo>
                    <a:pt x="5919" y="7196"/>
                  </a:lnTo>
                  <a:cubicBezTo>
                    <a:pt x="5914" y="7193"/>
                    <a:pt x="5909" y="7191"/>
                    <a:pt x="5904" y="7189"/>
                  </a:cubicBezTo>
                  <a:close/>
                  <a:moveTo>
                    <a:pt x="822" y="7215"/>
                  </a:moveTo>
                  <a:cubicBezTo>
                    <a:pt x="824" y="7218"/>
                    <a:pt x="826" y="7220"/>
                    <a:pt x="828" y="7222"/>
                  </a:cubicBezTo>
                  <a:lnTo>
                    <a:pt x="828" y="7222"/>
                  </a:lnTo>
                  <a:cubicBezTo>
                    <a:pt x="827" y="7220"/>
                    <a:pt x="825" y="7217"/>
                    <a:pt x="822" y="7215"/>
                  </a:cubicBezTo>
                  <a:close/>
                  <a:moveTo>
                    <a:pt x="5919" y="7196"/>
                  </a:moveTo>
                  <a:cubicBezTo>
                    <a:pt x="5940" y="7207"/>
                    <a:pt x="5958" y="7220"/>
                    <a:pt x="5965" y="7239"/>
                  </a:cubicBezTo>
                  <a:cubicBezTo>
                    <a:pt x="5965" y="7200"/>
                    <a:pt x="5941" y="7201"/>
                    <a:pt x="5919" y="7196"/>
                  </a:cubicBezTo>
                  <a:close/>
                  <a:moveTo>
                    <a:pt x="4370" y="7358"/>
                  </a:moveTo>
                  <a:cubicBezTo>
                    <a:pt x="4370" y="7358"/>
                    <a:pt x="4370" y="7358"/>
                    <a:pt x="4370" y="7358"/>
                  </a:cubicBezTo>
                  <a:cubicBezTo>
                    <a:pt x="4370" y="7358"/>
                    <a:pt x="4370" y="7358"/>
                    <a:pt x="4370" y="7358"/>
                  </a:cubicBezTo>
                  <a:close/>
                  <a:moveTo>
                    <a:pt x="4458" y="8155"/>
                  </a:moveTo>
                  <a:cubicBezTo>
                    <a:pt x="4456" y="8155"/>
                    <a:pt x="4454" y="8156"/>
                    <a:pt x="4452" y="8156"/>
                  </a:cubicBezTo>
                  <a:lnTo>
                    <a:pt x="4452" y="8156"/>
                  </a:lnTo>
                  <a:cubicBezTo>
                    <a:pt x="4454" y="8158"/>
                    <a:pt x="4456" y="8159"/>
                    <a:pt x="4459" y="8159"/>
                  </a:cubicBezTo>
                  <a:cubicBezTo>
                    <a:pt x="4461" y="8159"/>
                    <a:pt x="4463" y="8158"/>
                    <a:pt x="4465" y="8156"/>
                  </a:cubicBezTo>
                  <a:cubicBezTo>
                    <a:pt x="4463" y="8155"/>
                    <a:pt x="4460" y="8155"/>
                    <a:pt x="4458" y="8155"/>
                  </a:cubicBezTo>
                  <a:close/>
                  <a:moveTo>
                    <a:pt x="7936" y="8635"/>
                  </a:moveTo>
                  <a:lnTo>
                    <a:pt x="7936" y="8635"/>
                  </a:lnTo>
                  <a:cubicBezTo>
                    <a:pt x="7938" y="8638"/>
                    <a:pt x="7940" y="8641"/>
                    <a:pt x="7942" y="8644"/>
                  </a:cubicBezTo>
                  <a:cubicBezTo>
                    <a:pt x="7939" y="8639"/>
                    <a:pt x="7937" y="8636"/>
                    <a:pt x="7936" y="8635"/>
                  </a:cubicBezTo>
                  <a:close/>
                  <a:moveTo>
                    <a:pt x="4358" y="6525"/>
                  </a:moveTo>
                  <a:cubicBezTo>
                    <a:pt x="4346" y="6584"/>
                    <a:pt x="4537" y="6561"/>
                    <a:pt x="4584" y="6596"/>
                  </a:cubicBezTo>
                  <a:cubicBezTo>
                    <a:pt x="4597" y="6594"/>
                    <a:pt x="4611" y="6593"/>
                    <a:pt x="4628" y="6593"/>
                  </a:cubicBezTo>
                  <a:cubicBezTo>
                    <a:pt x="4708" y="6593"/>
                    <a:pt x="4831" y="6616"/>
                    <a:pt x="4930" y="6656"/>
                  </a:cubicBezTo>
                  <a:cubicBezTo>
                    <a:pt x="4930" y="6668"/>
                    <a:pt x="4977" y="6691"/>
                    <a:pt x="5025" y="6715"/>
                  </a:cubicBezTo>
                  <a:cubicBezTo>
                    <a:pt x="5061" y="6739"/>
                    <a:pt x="5120" y="6763"/>
                    <a:pt x="5156" y="6787"/>
                  </a:cubicBezTo>
                  <a:cubicBezTo>
                    <a:pt x="5251" y="6822"/>
                    <a:pt x="5346" y="6858"/>
                    <a:pt x="5453" y="6918"/>
                  </a:cubicBezTo>
                  <a:cubicBezTo>
                    <a:pt x="5561" y="6965"/>
                    <a:pt x="5668" y="7025"/>
                    <a:pt x="5751" y="7108"/>
                  </a:cubicBezTo>
                  <a:lnTo>
                    <a:pt x="5775" y="7072"/>
                  </a:lnTo>
                  <a:lnTo>
                    <a:pt x="5834" y="7096"/>
                  </a:lnTo>
                  <a:cubicBezTo>
                    <a:pt x="5823" y="7108"/>
                    <a:pt x="5823" y="7120"/>
                    <a:pt x="5811" y="7120"/>
                  </a:cubicBezTo>
                  <a:cubicBezTo>
                    <a:pt x="5818" y="7156"/>
                    <a:pt x="5863" y="7170"/>
                    <a:pt x="5904" y="7189"/>
                  </a:cubicBezTo>
                  <a:lnTo>
                    <a:pt x="5904" y="7189"/>
                  </a:lnTo>
                  <a:cubicBezTo>
                    <a:pt x="5888" y="7165"/>
                    <a:pt x="5899" y="7151"/>
                    <a:pt x="5918" y="7151"/>
                  </a:cubicBezTo>
                  <a:cubicBezTo>
                    <a:pt x="5936" y="7151"/>
                    <a:pt x="5960" y="7163"/>
                    <a:pt x="5977" y="7192"/>
                  </a:cubicBezTo>
                  <a:lnTo>
                    <a:pt x="5977" y="7203"/>
                  </a:lnTo>
                  <a:lnTo>
                    <a:pt x="6025" y="7215"/>
                  </a:lnTo>
                  <a:cubicBezTo>
                    <a:pt x="6001" y="7251"/>
                    <a:pt x="6025" y="7287"/>
                    <a:pt x="6013" y="7311"/>
                  </a:cubicBezTo>
                  <a:cubicBezTo>
                    <a:pt x="6168" y="7442"/>
                    <a:pt x="6323" y="7501"/>
                    <a:pt x="6454" y="7680"/>
                  </a:cubicBezTo>
                  <a:cubicBezTo>
                    <a:pt x="6406" y="7680"/>
                    <a:pt x="6561" y="7787"/>
                    <a:pt x="6477" y="7799"/>
                  </a:cubicBezTo>
                  <a:cubicBezTo>
                    <a:pt x="6502" y="7815"/>
                    <a:pt x="6518" y="7822"/>
                    <a:pt x="6527" y="7822"/>
                  </a:cubicBezTo>
                  <a:cubicBezTo>
                    <a:pt x="6557" y="7822"/>
                    <a:pt x="6533" y="7762"/>
                    <a:pt x="6575" y="7762"/>
                  </a:cubicBezTo>
                  <a:cubicBezTo>
                    <a:pt x="6578" y="7762"/>
                    <a:pt x="6581" y="7762"/>
                    <a:pt x="6585" y="7763"/>
                  </a:cubicBezTo>
                  <a:cubicBezTo>
                    <a:pt x="6608" y="7787"/>
                    <a:pt x="6644" y="7811"/>
                    <a:pt x="6620" y="7823"/>
                  </a:cubicBezTo>
                  <a:cubicBezTo>
                    <a:pt x="6610" y="7823"/>
                    <a:pt x="6609" y="7860"/>
                    <a:pt x="6592" y="7860"/>
                  </a:cubicBezTo>
                  <a:cubicBezTo>
                    <a:pt x="6590" y="7860"/>
                    <a:pt x="6587" y="7860"/>
                    <a:pt x="6585" y="7858"/>
                  </a:cubicBezTo>
                  <a:lnTo>
                    <a:pt x="6585" y="7858"/>
                  </a:lnTo>
                  <a:lnTo>
                    <a:pt x="6644" y="7918"/>
                  </a:lnTo>
                  <a:cubicBezTo>
                    <a:pt x="6644" y="7922"/>
                    <a:pt x="6641" y="7923"/>
                    <a:pt x="6638" y="7923"/>
                  </a:cubicBezTo>
                  <a:cubicBezTo>
                    <a:pt x="6631" y="7923"/>
                    <a:pt x="6620" y="7918"/>
                    <a:pt x="6620" y="7918"/>
                  </a:cubicBezTo>
                  <a:lnTo>
                    <a:pt x="6620" y="7918"/>
                  </a:lnTo>
                  <a:cubicBezTo>
                    <a:pt x="6751" y="8025"/>
                    <a:pt x="6739" y="8180"/>
                    <a:pt x="6835" y="8287"/>
                  </a:cubicBezTo>
                  <a:cubicBezTo>
                    <a:pt x="6858" y="8287"/>
                    <a:pt x="6823" y="8227"/>
                    <a:pt x="6847" y="8227"/>
                  </a:cubicBezTo>
                  <a:cubicBezTo>
                    <a:pt x="6942" y="8346"/>
                    <a:pt x="6870" y="8358"/>
                    <a:pt x="6942" y="8466"/>
                  </a:cubicBezTo>
                  <a:lnTo>
                    <a:pt x="6906" y="8454"/>
                  </a:lnTo>
                  <a:lnTo>
                    <a:pt x="6906" y="8454"/>
                  </a:lnTo>
                  <a:cubicBezTo>
                    <a:pt x="6930" y="8489"/>
                    <a:pt x="6966" y="8501"/>
                    <a:pt x="6966" y="8573"/>
                  </a:cubicBezTo>
                  <a:cubicBezTo>
                    <a:pt x="6962" y="8574"/>
                    <a:pt x="6959" y="8574"/>
                    <a:pt x="6957" y="8574"/>
                  </a:cubicBezTo>
                  <a:cubicBezTo>
                    <a:pt x="6928" y="8574"/>
                    <a:pt x="6916" y="8523"/>
                    <a:pt x="6894" y="8501"/>
                  </a:cubicBezTo>
                  <a:lnTo>
                    <a:pt x="6894" y="8501"/>
                  </a:lnTo>
                  <a:cubicBezTo>
                    <a:pt x="6904" y="8532"/>
                    <a:pt x="6932" y="8616"/>
                    <a:pt x="6955" y="8616"/>
                  </a:cubicBezTo>
                  <a:cubicBezTo>
                    <a:pt x="6959" y="8616"/>
                    <a:pt x="6962" y="8613"/>
                    <a:pt x="6966" y="8608"/>
                  </a:cubicBezTo>
                  <a:lnTo>
                    <a:pt x="6966" y="8608"/>
                  </a:lnTo>
                  <a:cubicBezTo>
                    <a:pt x="6989" y="8656"/>
                    <a:pt x="6966" y="8680"/>
                    <a:pt x="6954" y="8716"/>
                  </a:cubicBezTo>
                  <a:cubicBezTo>
                    <a:pt x="6963" y="8716"/>
                    <a:pt x="6972" y="8680"/>
                    <a:pt x="6987" y="8680"/>
                  </a:cubicBezTo>
                  <a:cubicBezTo>
                    <a:pt x="6991" y="8680"/>
                    <a:pt x="6996" y="8683"/>
                    <a:pt x="7001" y="8692"/>
                  </a:cubicBezTo>
                  <a:cubicBezTo>
                    <a:pt x="6989" y="8763"/>
                    <a:pt x="7001" y="8870"/>
                    <a:pt x="7001" y="8954"/>
                  </a:cubicBezTo>
                  <a:lnTo>
                    <a:pt x="6966" y="8954"/>
                  </a:lnTo>
                  <a:cubicBezTo>
                    <a:pt x="7025" y="9025"/>
                    <a:pt x="6930" y="9001"/>
                    <a:pt x="6930" y="9097"/>
                  </a:cubicBezTo>
                  <a:cubicBezTo>
                    <a:pt x="6918" y="9204"/>
                    <a:pt x="6894" y="9335"/>
                    <a:pt x="6835" y="9442"/>
                  </a:cubicBezTo>
                  <a:cubicBezTo>
                    <a:pt x="6775" y="9561"/>
                    <a:pt x="6680" y="9656"/>
                    <a:pt x="6585" y="9716"/>
                  </a:cubicBezTo>
                  <a:cubicBezTo>
                    <a:pt x="6585" y="9751"/>
                    <a:pt x="6561" y="9775"/>
                    <a:pt x="6537" y="9799"/>
                  </a:cubicBezTo>
                  <a:cubicBezTo>
                    <a:pt x="6501" y="9823"/>
                    <a:pt x="6477" y="9847"/>
                    <a:pt x="6442" y="9859"/>
                  </a:cubicBezTo>
                  <a:lnTo>
                    <a:pt x="6406" y="9799"/>
                  </a:lnTo>
                  <a:cubicBezTo>
                    <a:pt x="6406" y="9799"/>
                    <a:pt x="6368" y="9837"/>
                    <a:pt x="6360" y="9837"/>
                  </a:cubicBezTo>
                  <a:cubicBezTo>
                    <a:pt x="6359" y="9837"/>
                    <a:pt x="6358" y="9836"/>
                    <a:pt x="6358" y="9835"/>
                  </a:cubicBezTo>
                  <a:cubicBezTo>
                    <a:pt x="6335" y="9823"/>
                    <a:pt x="6394" y="9811"/>
                    <a:pt x="6346" y="9799"/>
                  </a:cubicBezTo>
                  <a:lnTo>
                    <a:pt x="6346" y="9799"/>
                  </a:lnTo>
                  <a:lnTo>
                    <a:pt x="6335" y="9847"/>
                  </a:lnTo>
                  <a:cubicBezTo>
                    <a:pt x="6335" y="9823"/>
                    <a:pt x="6192" y="9859"/>
                    <a:pt x="6275" y="9799"/>
                  </a:cubicBezTo>
                  <a:lnTo>
                    <a:pt x="6275" y="9799"/>
                  </a:lnTo>
                  <a:cubicBezTo>
                    <a:pt x="6275" y="9799"/>
                    <a:pt x="6215" y="9799"/>
                    <a:pt x="6168" y="9811"/>
                  </a:cubicBezTo>
                  <a:lnTo>
                    <a:pt x="6061" y="9811"/>
                  </a:lnTo>
                  <a:cubicBezTo>
                    <a:pt x="6055" y="9810"/>
                    <a:pt x="6050" y="9809"/>
                    <a:pt x="6046" y="9809"/>
                  </a:cubicBezTo>
                  <a:cubicBezTo>
                    <a:pt x="6013" y="9809"/>
                    <a:pt x="6016" y="9840"/>
                    <a:pt x="5989" y="9840"/>
                  </a:cubicBezTo>
                  <a:cubicBezTo>
                    <a:pt x="5983" y="9840"/>
                    <a:pt x="5976" y="9839"/>
                    <a:pt x="5965" y="9835"/>
                  </a:cubicBezTo>
                  <a:cubicBezTo>
                    <a:pt x="5954" y="9811"/>
                    <a:pt x="5989" y="9823"/>
                    <a:pt x="5989" y="9799"/>
                  </a:cubicBezTo>
                  <a:cubicBezTo>
                    <a:pt x="5956" y="9781"/>
                    <a:pt x="5925" y="9775"/>
                    <a:pt x="5897" y="9775"/>
                  </a:cubicBezTo>
                  <a:cubicBezTo>
                    <a:pt x="5832" y="9775"/>
                    <a:pt x="5777" y="9808"/>
                    <a:pt x="5714" y="9808"/>
                  </a:cubicBezTo>
                  <a:cubicBezTo>
                    <a:pt x="5678" y="9808"/>
                    <a:pt x="5640" y="9797"/>
                    <a:pt x="5596" y="9763"/>
                  </a:cubicBezTo>
                  <a:lnTo>
                    <a:pt x="5620" y="9763"/>
                  </a:lnTo>
                  <a:cubicBezTo>
                    <a:pt x="5584" y="9763"/>
                    <a:pt x="5525" y="9739"/>
                    <a:pt x="5525" y="9739"/>
                  </a:cubicBezTo>
                  <a:lnTo>
                    <a:pt x="5525" y="9739"/>
                  </a:lnTo>
                  <a:cubicBezTo>
                    <a:pt x="5517" y="9764"/>
                    <a:pt x="5520" y="9770"/>
                    <a:pt x="5528" y="9770"/>
                  </a:cubicBezTo>
                  <a:cubicBezTo>
                    <a:pt x="5537" y="9770"/>
                    <a:pt x="5551" y="9764"/>
                    <a:pt x="5565" y="9764"/>
                  </a:cubicBezTo>
                  <a:cubicBezTo>
                    <a:pt x="5577" y="9764"/>
                    <a:pt x="5589" y="9769"/>
                    <a:pt x="5596" y="9787"/>
                  </a:cubicBezTo>
                  <a:cubicBezTo>
                    <a:pt x="5588" y="9803"/>
                    <a:pt x="5578" y="9807"/>
                    <a:pt x="5566" y="9807"/>
                  </a:cubicBezTo>
                  <a:cubicBezTo>
                    <a:pt x="5555" y="9807"/>
                    <a:pt x="5543" y="9803"/>
                    <a:pt x="5531" y="9803"/>
                  </a:cubicBezTo>
                  <a:cubicBezTo>
                    <a:pt x="5520" y="9803"/>
                    <a:pt x="5509" y="9807"/>
                    <a:pt x="5501" y="9823"/>
                  </a:cubicBezTo>
                  <a:cubicBezTo>
                    <a:pt x="5465" y="9775"/>
                    <a:pt x="5430" y="9787"/>
                    <a:pt x="5394" y="9763"/>
                  </a:cubicBezTo>
                  <a:cubicBezTo>
                    <a:pt x="5358" y="9704"/>
                    <a:pt x="5263" y="9644"/>
                    <a:pt x="5251" y="9573"/>
                  </a:cubicBezTo>
                  <a:cubicBezTo>
                    <a:pt x="5215" y="9573"/>
                    <a:pt x="5156" y="9573"/>
                    <a:pt x="5096" y="9525"/>
                  </a:cubicBezTo>
                  <a:cubicBezTo>
                    <a:pt x="5084" y="9454"/>
                    <a:pt x="5132" y="9501"/>
                    <a:pt x="5096" y="9430"/>
                  </a:cubicBezTo>
                  <a:lnTo>
                    <a:pt x="5096" y="9430"/>
                  </a:lnTo>
                  <a:lnTo>
                    <a:pt x="5061" y="9442"/>
                  </a:lnTo>
                  <a:cubicBezTo>
                    <a:pt x="5025" y="9394"/>
                    <a:pt x="5037" y="9394"/>
                    <a:pt x="5061" y="9382"/>
                  </a:cubicBezTo>
                  <a:cubicBezTo>
                    <a:pt x="5013" y="9335"/>
                    <a:pt x="4989" y="9370"/>
                    <a:pt x="4953" y="9287"/>
                  </a:cubicBezTo>
                  <a:lnTo>
                    <a:pt x="4953" y="9287"/>
                  </a:lnTo>
                  <a:lnTo>
                    <a:pt x="5001" y="9311"/>
                  </a:lnTo>
                  <a:cubicBezTo>
                    <a:pt x="4953" y="9263"/>
                    <a:pt x="4942" y="9239"/>
                    <a:pt x="4906" y="9168"/>
                  </a:cubicBezTo>
                  <a:cubicBezTo>
                    <a:pt x="4907" y="9166"/>
                    <a:pt x="4909" y="9166"/>
                    <a:pt x="4911" y="9166"/>
                  </a:cubicBezTo>
                  <a:cubicBezTo>
                    <a:pt x="4924" y="9166"/>
                    <a:pt x="4942" y="9195"/>
                    <a:pt x="4942" y="9216"/>
                  </a:cubicBezTo>
                  <a:cubicBezTo>
                    <a:pt x="4965" y="9144"/>
                    <a:pt x="4882" y="9156"/>
                    <a:pt x="4870" y="9132"/>
                  </a:cubicBezTo>
                  <a:lnTo>
                    <a:pt x="4870" y="9132"/>
                  </a:lnTo>
                  <a:cubicBezTo>
                    <a:pt x="4870" y="9143"/>
                    <a:pt x="4890" y="9193"/>
                    <a:pt x="4857" y="9193"/>
                  </a:cubicBezTo>
                  <a:cubicBezTo>
                    <a:pt x="4854" y="9193"/>
                    <a:pt x="4851" y="9193"/>
                    <a:pt x="4846" y="9192"/>
                  </a:cubicBezTo>
                  <a:cubicBezTo>
                    <a:pt x="4834" y="9144"/>
                    <a:pt x="4763" y="9132"/>
                    <a:pt x="4775" y="9085"/>
                  </a:cubicBezTo>
                  <a:lnTo>
                    <a:pt x="4775" y="9085"/>
                  </a:lnTo>
                  <a:lnTo>
                    <a:pt x="4834" y="9108"/>
                  </a:lnTo>
                  <a:cubicBezTo>
                    <a:pt x="4763" y="9037"/>
                    <a:pt x="4763" y="9085"/>
                    <a:pt x="4727" y="8989"/>
                  </a:cubicBezTo>
                  <a:cubicBezTo>
                    <a:pt x="4739" y="8989"/>
                    <a:pt x="4739" y="8977"/>
                    <a:pt x="4751" y="8977"/>
                  </a:cubicBezTo>
                  <a:cubicBezTo>
                    <a:pt x="4680" y="8942"/>
                    <a:pt x="4668" y="8847"/>
                    <a:pt x="4632" y="8751"/>
                  </a:cubicBezTo>
                  <a:cubicBezTo>
                    <a:pt x="4608" y="8727"/>
                    <a:pt x="4584" y="8716"/>
                    <a:pt x="4584" y="8692"/>
                  </a:cubicBezTo>
                  <a:cubicBezTo>
                    <a:pt x="4584" y="8751"/>
                    <a:pt x="4572" y="8751"/>
                    <a:pt x="4549" y="8763"/>
                  </a:cubicBezTo>
                  <a:cubicBezTo>
                    <a:pt x="4572" y="8668"/>
                    <a:pt x="4441" y="8680"/>
                    <a:pt x="4430" y="8537"/>
                  </a:cubicBezTo>
                  <a:cubicBezTo>
                    <a:pt x="4441" y="8537"/>
                    <a:pt x="4477" y="8561"/>
                    <a:pt x="4477" y="8596"/>
                  </a:cubicBezTo>
                  <a:cubicBezTo>
                    <a:pt x="4537" y="8620"/>
                    <a:pt x="4584" y="8608"/>
                    <a:pt x="4632" y="8668"/>
                  </a:cubicBezTo>
                  <a:cubicBezTo>
                    <a:pt x="4608" y="8632"/>
                    <a:pt x="4584" y="8585"/>
                    <a:pt x="4608" y="8585"/>
                  </a:cubicBezTo>
                  <a:lnTo>
                    <a:pt x="4549" y="8585"/>
                  </a:lnTo>
                  <a:cubicBezTo>
                    <a:pt x="4537" y="8561"/>
                    <a:pt x="4537" y="8537"/>
                    <a:pt x="4525" y="8513"/>
                  </a:cubicBezTo>
                  <a:cubicBezTo>
                    <a:pt x="4498" y="8513"/>
                    <a:pt x="4498" y="8558"/>
                    <a:pt x="4481" y="8558"/>
                  </a:cubicBezTo>
                  <a:cubicBezTo>
                    <a:pt x="4474" y="8558"/>
                    <a:pt x="4466" y="8553"/>
                    <a:pt x="4453" y="8537"/>
                  </a:cubicBezTo>
                  <a:cubicBezTo>
                    <a:pt x="4429" y="8489"/>
                    <a:pt x="4454" y="8479"/>
                    <a:pt x="4465" y="8477"/>
                  </a:cubicBezTo>
                  <a:lnTo>
                    <a:pt x="4465" y="8477"/>
                  </a:lnTo>
                  <a:cubicBezTo>
                    <a:pt x="4465" y="8477"/>
                    <a:pt x="4465" y="8477"/>
                    <a:pt x="4465" y="8477"/>
                  </a:cubicBezTo>
                  <a:cubicBezTo>
                    <a:pt x="4471" y="8477"/>
                    <a:pt x="4471" y="8477"/>
                    <a:pt x="4468" y="8477"/>
                  </a:cubicBezTo>
                  <a:cubicBezTo>
                    <a:pt x="4468" y="8477"/>
                    <a:pt x="4466" y="8477"/>
                    <a:pt x="4465" y="8477"/>
                  </a:cubicBezTo>
                  <a:lnTo>
                    <a:pt x="4465" y="8477"/>
                  </a:lnTo>
                  <a:cubicBezTo>
                    <a:pt x="4418" y="8382"/>
                    <a:pt x="4394" y="8453"/>
                    <a:pt x="4382" y="8346"/>
                  </a:cubicBezTo>
                  <a:lnTo>
                    <a:pt x="4382" y="8346"/>
                  </a:lnTo>
                  <a:cubicBezTo>
                    <a:pt x="4394" y="8358"/>
                    <a:pt x="4406" y="8370"/>
                    <a:pt x="4406" y="8382"/>
                  </a:cubicBezTo>
                  <a:cubicBezTo>
                    <a:pt x="4406" y="8311"/>
                    <a:pt x="4358" y="8215"/>
                    <a:pt x="4406" y="8180"/>
                  </a:cubicBezTo>
                  <a:cubicBezTo>
                    <a:pt x="4430" y="8180"/>
                    <a:pt x="4441" y="8180"/>
                    <a:pt x="4441" y="8215"/>
                  </a:cubicBezTo>
                  <a:lnTo>
                    <a:pt x="4430" y="8215"/>
                  </a:lnTo>
                  <a:cubicBezTo>
                    <a:pt x="4443" y="8227"/>
                    <a:pt x="4450" y="8231"/>
                    <a:pt x="4454" y="8231"/>
                  </a:cubicBezTo>
                  <a:cubicBezTo>
                    <a:pt x="4469" y="8231"/>
                    <a:pt x="4428" y="8165"/>
                    <a:pt x="4452" y="8156"/>
                  </a:cubicBezTo>
                  <a:lnTo>
                    <a:pt x="4452" y="8156"/>
                  </a:lnTo>
                  <a:cubicBezTo>
                    <a:pt x="4437" y="8139"/>
                    <a:pt x="4427" y="8063"/>
                    <a:pt x="4418" y="8025"/>
                  </a:cubicBezTo>
                  <a:lnTo>
                    <a:pt x="4382" y="8049"/>
                  </a:lnTo>
                  <a:cubicBezTo>
                    <a:pt x="4239" y="7918"/>
                    <a:pt x="4453" y="8049"/>
                    <a:pt x="4418" y="7906"/>
                  </a:cubicBezTo>
                  <a:cubicBezTo>
                    <a:pt x="4407" y="7879"/>
                    <a:pt x="4402" y="7870"/>
                    <a:pt x="4399" y="7870"/>
                  </a:cubicBezTo>
                  <a:cubicBezTo>
                    <a:pt x="4394" y="7870"/>
                    <a:pt x="4396" y="7898"/>
                    <a:pt x="4391" y="7898"/>
                  </a:cubicBezTo>
                  <a:cubicBezTo>
                    <a:pt x="4390" y="7898"/>
                    <a:pt x="4387" y="7894"/>
                    <a:pt x="4382" y="7882"/>
                  </a:cubicBezTo>
                  <a:cubicBezTo>
                    <a:pt x="4382" y="7823"/>
                    <a:pt x="4418" y="7787"/>
                    <a:pt x="4394" y="7704"/>
                  </a:cubicBezTo>
                  <a:cubicBezTo>
                    <a:pt x="4406" y="7668"/>
                    <a:pt x="4418" y="7620"/>
                    <a:pt x="4465" y="7608"/>
                  </a:cubicBezTo>
                  <a:cubicBezTo>
                    <a:pt x="4441" y="7561"/>
                    <a:pt x="4465" y="7442"/>
                    <a:pt x="4430" y="7406"/>
                  </a:cubicBezTo>
                  <a:lnTo>
                    <a:pt x="4430" y="7406"/>
                  </a:lnTo>
                  <a:cubicBezTo>
                    <a:pt x="4382" y="7513"/>
                    <a:pt x="4477" y="7501"/>
                    <a:pt x="4430" y="7620"/>
                  </a:cubicBezTo>
                  <a:lnTo>
                    <a:pt x="4382" y="7596"/>
                  </a:lnTo>
                  <a:cubicBezTo>
                    <a:pt x="4382" y="7549"/>
                    <a:pt x="4370" y="7501"/>
                    <a:pt x="4370" y="7465"/>
                  </a:cubicBezTo>
                  <a:cubicBezTo>
                    <a:pt x="4370" y="7418"/>
                    <a:pt x="4370" y="7382"/>
                    <a:pt x="4370" y="7358"/>
                  </a:cubicBezTo>
                  <a:cubicBezTo>
                    <a:pt x="4370" y="7370"/>
                    <a:pt x="4358" y="7370"/>
                    <a:pt x="4346" y="7370"/>
                  </a:cubicBezTo>
                  <a:cubicBezTo>
                    <a:pt x="4334" y="7251"/>
                    <a:pt x="4299" y="7215"/>
                    <a:pt x="4310" y="7108"/>
                  </a:cubicBezTo>
                  <a:cubicBezTo>
                    <a:pt x="4314" y="7107"/>
                    <a:pt x="4316" y="7107"/>
                    <a:pt x="4319" y="7107"/>
                  </a:cubicBezTo>
                  <a:cubicBezTo>
                    <a:pt x="4346" y="7107"/>
                    <a:pt x="4346" y="7160"/>
                    <a:pt x="4346" y="7203"/>
                  </a:cubicBezTo>
                  <a:cubicBezTo>
                    <a:pt x="4382" y="7132"/>
                    <a:pt x="4346" y="7132"/>
                    <a:pt x="4370" y="7013"/>
                  </a:cubicBezTo>
                  <a:cubicBezTo>
                    <a:pt x="4394" y="7013"/>
                    <a:pt x="4358" y="7096"/>
                    <a:pt x="4394" y="7108"/>
                  </a:cubicBezTo>
                  <a:lnTo>
                    <a:pt x="4382" y="6989"/>
                  </a:lnTo>
                  <a:lnTo>
                    <a:pt x="4394" y="6989"/>
                  </a:lnTo>
                  <a:cubicBezTo>
                    <a:pt x="4346" y="6965"/>
                    <a:pt x="4418" y="6894"/>
                    <a:pt x="4406" y="6811"/>
                  </a:cubicBezTo>
                  <a:cubicBezTo>
                    <a:pt x="4430" y="6668"/>
                    <a:pt x="4382" y="6608"/>
                    <a:pt x="4346" y="6525"/>
                  </a:cubicBezTo>
                  <a:close/>
                  <a:moveTo>
                    <a:pt x="4549" y="10049"/>
                  </a:moveTo>
                  <a:lnTo>
                    <a:pt x="4558" y="10054"/>
                  </a:lnTo>
                  <a:lnTo>
                    <a:pt x="4558" y="10054"/>
                  </a:lnTo>
                  <a:cubicBezTo>
                    <a:pt x="4555" y="10052"/>
                    <a:pt x="4552" y="10050"/>
                    <a:pt x="4549" y="10049"/>
                  </a:cubicBezTo>
                  <a:close/>
                  <a:moveTo>
                    <a:pt x="1108" y="11797"/>
                  </a:moveTo>
                  <a:lnTo>
                    <a:pt x="1108" y="11797"/>
                  </a:lnTo>
                  <a:cubicBezTo>
                    <a:pt x="1108" y="11798"/>
                    <a:pt x="1108" y="11798"/>
                    <a:pt x="1108" y="11799"/>
                  </a:cubicBezTo>
                  <a:cubicBezTo>
                    <a:pt x="1112" y="11803"/>
                    <a:pt x="1114" y="11805"/>
                    <a:pt x="1114" y="11805"/>
                  </a:cubicBezTo>
                  <a:cubicBezTo>
                    <a:pt x="1115" y="11805"/>
                    <a:pt x="1112" y="11801"/>
                    <a:pt x="1108" y="11797"/>
                  </a:cubicBezTo>
                  <a:close/>
                  <a:moveTo>
                    <a:pt x="1249" y="12368"/>
                  </a:moveTo>
                  <a:lnTo>
                    <a:pt x="1249" y="12368"/>
                  </a:lnTo>
                  <a:cubicBezTo>
                    <a:pt x="1250" y="12369"/>
                    <a:pt x="1250" y="12370"/>
                    <a:pt x="1251" y="12371"/>
                  </a:cubicBezTo>
                  <a:cubicBezTo>
                    <a:pt x="1255" y="12376"/>
                    <a:pt x="1259" y="12380"/>
                    <a:pt x="1262" y="12383"/>
                  </a:cubicBezTo>
                  <a:lnTo>
                    <a:pt x="1262" y="12383"/>
                  </a:lnTo>
                  <a:cubicBezTo>
                    <a:pt x="1257" y="12378"/>
                    <a:pt x="1253" y="12373"/>
                    <a:pt x="1249" y="12368"/>
                  </a:cubicBezTo>
                  <a:close/>
                  <a:moveTo>
                    <a:pt x="1281" y="12363"/>
                  </a:moveTo>
                  <a:cubicBezTo>
                    <a:pt x="1278" y="12363"/>
                    <a:pt x="1280" y="12387"/>
                    <a:pt x="1271" y="12387"/>
                  </a:cubicBezTo>
                  <a:cubicBezTo>
                    <a:pt x="1268" y="12387"/>
                    <a:pt x="1265" y="12386"/>
                    <a:pt x="1262" y="12383"/>
                  </a:cubicBezTo>
                  <a:lnTo>
                    <a:pt x="1262" y="12383"/>
                  </a:lnTo>
                  <a:cubicBezTo>
                    <a:pt x="1281" y="12403"/>
                    <a:pt x="1301" y="12417"/>
                    <a:pt x="1305" y="12417"/>
                  </a:cubicBezTo>
                  <a:cubicBezTo>
                    <a:pt x="1307" y="12417"/>
                    <a:pt x="1306" y="12414"/>
                    <a:pt x="1298" y="12406"/>
                  </a:cubicBezTo>
                  <a:cubicBezTo>
                    <a:pt x="1287" y="12373"/>
                    <a:pt x="1283" y="12363"/>
                    <a:pt x="1281" y="12363"/>
                  </a:cubicBezTo>
                  <a:close/>
                  <a:moveTo>
                    <a:pt x="1453" y="12668"/>
                  </a:moveTo>
                  <a:cubicBezTo>
                    <a:pt x="1449" y="12669"/>
                    <a:pt x="1446" y="12671"/>
                    <a:pt x="1444" y="12672"/>
                  </a:cubicBezTo>
                  <a:lnTo>
                    <a:pt x="1444" y="12672"/>
                  </a:lnTo>
                  <a:lnTo>
                    <a:pt x="1453" y="12668"/>
                  </a:lnTo>
                  <a:close/>
                  <a:moveTo>
                    <a:pt x="1461" y="12707"/>
                  </a:moveTo>
                  <a:lnTo>
                    <a:pt x="1477" y="12728"/>
                  </a:lnTo>
                  <a:cubicBezTo>
                    <a:pt x="1487" y="12728"/>
                    <a:pt x="1475" y="12719"/>
                    <a:pt x="1461" y="12707"/>
                  </a:cubicBezTo>
                  <a:close/>
                  <a:moveTo>
                    <a:pt x="8466" y="0"/>
                  </a:moveTo>
                  <a:lnTo>
                    <a:pt x="8466" y="24"/>
                  </a:lnTo>
                  <a:lnTo>
                    <a:pt x="8478" y="48"/>
                  </a:lnTo>
                  <a:cubicBezTo>
                    <a:pt x="8454" y="36"/>
                    <a:pt x="8442" y="12"/>
                    <a:pt x="8430" y="12"/>
                  </a:cubicBezTo>
                  <a:lnTo>
                    <a:pt x="8454" y="48"/>
                  </a:lnTo>
                  <a:lnTo>
                    <a:pt x="8430" y="36"/>
                  </a:lnTo>
                  <a:lnTo>
                    <a:pt x="8430" y="36"/>
                  </a:lnTo>
                  <a:cubicBezTo>
                    <a:pt x="8442" y="48"/>
                    <a:pt x="8442" y="60"/>
                    <a:pt x="8442" y="60"/>
                  </a:cubicBezTo>
                  <a:lnTo>
                    <a:pt x="8430" y="72"/>
                  </a:lnTo>
                  <a:cubicBezTo>
                    <a:pt x="8430" y="36"/>
                    <a:pt x="8418" y="60"/>
                    <a:pt x="8406" y="36"/>
                  </a:cubicBezTo>
                  <a:cubicBezTo>
                    <a:pt x="8406" y="36"/>
                    <a:pt x="8406" y="36"/>
                    <a:pt x="8394" y="60"/>
                  </a:cubicBezTo>
                  <a:lnTo>
                    <a:pt x="8418" y="72"/>
                  </a:lnTo>
                  <a:cubicBezTo>
                    <a:pt x="8415" y="80"/>
                    <a:pt x="8412" y="83"/>
                    <a:pt x="8408" y="83"/>
                  </a:cubicBezTo>
                  <a:cubicBezTo>
                    <a:pt x="8403" y="83"/>
                    <a:pt x="8397" y="77"/>
                    <a:pt x="8391" y="69"/>
                  </a:cubicBezTo>
                  <a:lnTo>
                    <a:pt x="8391" y="69"/>
                  </a:lnTo>
                  <a:cubicBezTo>
                    <a:pt x="8392" y="70"/>
                    <a:pt x="8393" y="71"/>
                    <a:pt x="8394" y="72"/>
                  </a:cubicBezTo>
                  <a:lnTo>
                    <a:pt x="8388" y="66"/>
                  </a:lnTo>
                  <a:lnTo>
                    <a:pt x="8388" y="66"/>
                  </a:lnTo>
                  <a:cubicBezTo>
                    <a:pt x="8389" y="67"/>
                    <a:pt x="8390" y="68"/>
                    <a:pt x="8391" y="69"/>
                  </a:cubicBezTo>
                  <a:lnTo>
                    <a:pt x="8391" y="69"/>
                  </a:lnTo>
                  <a:cubicBezTo>
                    <a:pt x="8384" y="65"/>
                    <a:pt x="8379" y="63"/>
                    <a:pt x="8376" y="63"/>
                  </a:cubicBezTo>
                  <a:cubicBezTo>
                    <a:pt x="8359" y="63"/>
                    <a:pt x="8373" y="109"/>
                    <a:pt x="8353" y="109"/>
                  </a:cubicBezTo>
                  <a:cubicBezTo>
                    <a:pt x="8351" y="109"/>
                    <a:pt x="8349" y="108"/>
                    <a:pt x="8347" y="107"/>
                  </a:cubicBezTo>
                  <a:cubicBezTo>
                    <a:pt x="8347" y="100"/>
                    <a:pt x="8338" y="85"/>
                    <a:pt x="8334" y="76"/>
                  </a:cubicBezTo>
                  <a:lnTo>
                    <a:pt x="8334" y="76"/>
                  </a:lnTo>
                  <a:cubicBezTo>
                    <a:pt x="8330" y="87"/>
                    <a:pt x="8312" y="100"/>
                    <a:pt x="8323" y="131"/>
                  </a:cubicBezTo>
                  <a:cubicBezTo>
                    <a:pt x="8287" y="95"/>
                    <a:pt x="8275" y="84"/>
                    <a:pt x="8251" y="72"/>
                  </a:cubicBezTo>
                  <a:lnTo>
                    <a:pt x="8251" y="72"/>
                  </a:lnTo>
                  <a:cubicBezTo>
                    <a:pt x="8251" y="84"/>
                    <a:pt x="8251" y="84"/>
                    <a:pt x="8263" y="107"/>
                  </a:cubicBezTo>
                  <a:cubicBezTo>
                    <a:pt x="8247" y="107"/>
                    <a:pt x="8242" y="118"/>
                    <a:pt x="8233" y="118"/>
                  </a:cubicBezTo>
                  <a:cubicBezTo>
                    <a:pt x="8229" y="118"/>
                    <a:pt x="8224" y="115"/>
                    <a:pt x="8216" y="107"/>
                  </a:cubicBezTo>
                  <a:lnTo>
                    <a:pt x="8216" y="107"/>
                  </a:lnTo>
                  <a:cubicBezTo>
                    <a:pt x="8228" y="119"/>
                    <a:pt x="8228" y="119"/>
                    <a:pt x="8225" y="119"/>
                  </a:cubicBezTo>
                  <a:cubicBezTo>
                    <a:pt x="8223" y="119"/>
                    <a:pt x="8219" y="119"/>
                    <a:pt x="8217" y="123"/>
                  </a:cubicBezTo>
                  <a:lnTo>
                    <a:pt x="8217" y="123"/>
                  </a:lnTo>
                  <a:lnTo>
                    <a:pt x="8216" y="119"/>
                  </a:lnTo>
                  <a:lnTo>
                    <a:pt x="8216" y="131"/>
                  </a:lnTo>
                  <a:cubicBezTo>
                    <a:pt x="8216" y="127"/>
                    <a:pt x="8216" y="124"/>
                    <a:pt x="8217" y="123"/>
                  </a:cubicBezTo>
                  <a:lnTo>
                    <a:pt x="8217" y="123"/>
                  </a:lnTo>
                  <a:lnTo>
                    <a:pt x="8228" y="143"/>
                  </a:lnTo>
                  <a:cubicBezTo>
                    <a:pt x="8216" y="134"/>
                    <a:pt x="8209" y="131"/>
                    <a:pt x="8205" y="131"/>
                  </a:cubicBezTo>
                  <a:cubicBezTo>
                    <a:pt x="8191" y="131"/>
                    <a:pt x="8206" y="167"/>
                    <a:pt x="8197" y="167"/>
                  </a:cubicBezTo>
                  <a:cubicBezTo>
                    <a:pt x="8194" y="167"/>
                    <a:pt x="8189" y="164"/>
                    <a:pt x="8180" y="155"/>
                  </a:cubicBezTo>
                  <a:lnTo>
                    <a:pt x="8168" y="143"/>
                  </a:lnTo>
                  <a:lnTo>
                    <a:pt x="8168" y="155"/>
                  </a:lnTo>
                  <a:cubicBezTo>
                    <a:pt x="8168" y="143"/>
                    <a:pt x="8156" y="143"/>
                    <a:pt x="8156" y="119"/>
                  </a:cubicBezTo>
                  <a:lnTo>
                    <a:pt x="8120" y="131"/>
                  </a:lnTo>
                  <a:lnTo>
                    <a:pt x="8132" y="155"/>
                  </a:lnTo>
                  <a:cubicBezTo>
                    <a:pt x="8132" y="155"/>
                    <a:pt x="8141" y="181"/>
                    <a:pt x="8136" y="181"/>
                  </a:cubicBezTo>
                  <a:cubicBezTo>
                    <a:pt x="8135" y="181"/>
                    <a:pt x="8134" y="180"/>
                    <a:pt x="8132" y="179"/>
                  </a:cubicBezTo>
                  <a:cubicBezTo>
                    <a:pt x="8124" y="161"/>
                    <a:pt x="8120" y="157"/>
                    <a:pt x="8117" y="157"/>
                  </a:cubicBezTo>
                  <a:cubicBezTo>
                    <a:pt x="8114" y="157"/>
                    <a:pt x="8113" y="162"/>
                    <a:pt x="8108" y="162"/>
                  </a:cubicBezTo>
                  <a:cubicBezTo>
                    <a:pt x="8106" y="162"/>
                    <a:pt x="8103" y="161"/>
                    <a:pt x="8099" y="157"/>
                  </a:cubicBezTo>
                  <a:lnTo>
                    <a:pt x="8099" y="157"/>
                  </a:lnTo>
                  <a:cubicBezTo>
                    <a:pt x="8101" y="160"/>
                    <a:pt x="8105" y="163"/>
                    <a:pt x="8109" y="167"/>
                  </a:cubicBezTo>
                  <a:cubicBezTo>
                    <a:pt x="8107" y="170"/>
                    <a:pt x="8105" y="172"/>
                    <a:pt x="8102" y="172"/>
                  </a:cubicBezTo>
                  <a:cubicBezTo>
                    <a:pt x="8099" y="172"/>
                    <a:pt x="8096" y="170"/>
                    <a:pt x="8092" y="167"/>
                  </a:cubicBezTo>
                  <a:lnTo>
                    <a:pt x="8092" y="167"/>
                  </a:lnTo>
                  <a:cubicBezTo>
                    <a:pt x="8097" y="179"/>
                    <a:pt x="8097" y="194"/>
                    <a:pt x="8097" y="203"/>
                  </a:cubicBezTo>
                  <a:cubicBezTo>
                    <a:pt x="8097" y="191"/>
                    <a:pt x="8085" y="191"/>
                    <a:pt x="8085" y="179"/>
                  </a:cubicBezTo>
                  <a:cubicBezTo>
                    <a:pt x="8085" y="191"/>
                    <a:pt x="8061" y="191"/>
                    <a:pt x="8061" y="203"/>
                  </a:cubicBezTo>
                  <a:cubicBezTo>
                    <a:pt x="8049" y="203"/>
                    <a:pt x="8037" y="179"/>
                    <a:pt x="8037" y="167"/>
                  </a:cubicBezTo>
                  <a:cubicBezTo>
                    <a:pt x="8037" y="185"/>
                    <a:pt x="8034" y="185"/>
                    <a:pt x="8031" y="185"/>
                  </a:cubicBezTo>
                  <a:cubicBezTo>
                    <a:pt x="8028" y="185"/>
                    <a:pt x="8025" y="185"/>
                    <a:pt x="8025" y="203"/>
                  </a:cubicBezTo>
                  <a:lnTo>
                    <a:pt x="8013" y="191"/>
                  </a:lnTo>
                  <a:lnTo>
                    <a:pt x="8013" y="214"/>
                  </a:lnTo>
                  <a:lnTo>
                    <a:pt x="7990" y="179"/>
                  </a:lnTo>
                  <a:lnTo>
                    <a:pt x="8001" y="203"/>
                  </a:lnTo>
                  <a:cubicBezTo>
                    <a:pt x="8001" y="203"/>
                    <a:pt x="8001" y="218"/>
                    <a:pt x="7995" y="218"/>
                  </a:cubicBezTo>
                  <a:cubicBezTo>
                    <a:pt x="7994" y="218"/>
                    <a:pt x="7992" y="217"/>
                    <a:pt x="7990" y="214"/>
                  </a:cubicBezTo>
                  <a:lnTo>
                    <a:pt x="7978" y="191"/>
                  </a:lnTo>
                  <a:cubicBezTo>
                    <a:pt x="7975" y="196"/>
                    <a:pt x="7971" y="198"/>
                    <a:pt x="7967" y="198"/>
                  </a:cubicBezTo>
                  <a:cubicBezTo>
                    <a:pt x="7958" y="198"/>
                    <a:pt x="7946" y="189"/>
                    <a:pt x="7938" y="189"/>
                  </a:cubicBezTo>
                  <a:cubicBezTo>
                    <a:pt x="7933" y="189"/>
                    <a:pt x="7930" y="192"/>
                    <a:pt x="7930" y="203"/>
                  </a:cubicBezTo>
                  <a:cubicBezTo>
                    <a:pt x="7930" y="203"/>
                    <a:pt x="7930" y="191"/>
                    <a:pt x="7930" y="191"/>
                  </a:cubicBezTo>
                  <a:cubicBezTo>
                    <a:pt x="7930" y="202"/>
                    <a:pt x="7928" y="206"/>
                    <a:pt x="7925" y="206"/>
                  </a:cubicBezTo>
                  <a:cubicBezTo>
                    <a:pt x="7919" y="206"/>
                    <a:pt x="7910" y="192"/>
                    <a:pt x="7906" y="192"/>
                  </a:cubicBezTo>
                  <a:cubicBezTo>
                    <a:pt x="7903" y="192"/>
                    <a:pt x="7903" y="197"/>
                    <a:pt x="7906" y="214"/>
                  </a:cubicBezTo>
                  <a:cubicBezTo>
                    <a:pt x="7894" y="203"/>
                    <a:pt x="7894" y="191"/>
                    <a:pt x="7882" y="191"/>
                  </a:cubicBezTo>
                  <a:lnTo>
                    <a:pt x="7870" y="179"/>
                  </a:lnTo>
                  <a:lnTo>
                    <a:pt x="7894" y="226"/>
                  </a:lnTo>
                  <a:lnTo>
                    <a:pt x="7870" y="191"/>
                  </a:lnTo>
                  <a:lnTo>
                    <a:pt x="7870" y="214"/>
                  </a:lnTo>
                  <a:cubicBezTo>
                    <a:pt x="7853" y="185"/>
                    <a:pt x="7847" y="182"/>
                    <a:pt x="7841" y="182"/>
                  </a:cubicBezTo>
                  <a:cubicBezTo>
                    <a:pt x="7839" y="182"/>
                    <a:pt x="7838" y="182"/>
                    <a:pt x="7836" y="182"/>
                  </a:cubicBezTo>
                  <a:cubicBezTo>
                    <a:pt x="7831" y="182"/>
                    <a:pt x="7824" y="180"/>
                    <a:pt x="7811" y="167"/>
                  </a:cubicBezTo>
                  <a:lnTo>
                    <a:pt x="7811" y="167"/>
                  </a:lnTo>
                  <a:lnTo>
                    <a:pt x="7835" y="203"/>
                  </a:lnTo>
                  <a:cubicBezTo>
                    <a:pt x="7843" y="239"/>
                    <a:pt x="7836" y="249"/>
                    <a:pt x="7822" y="249"/>
                  </a:cubicBezTo>
                  <a:cubicBezTo>
                    <a:pt x="7805" y="249"/>
                    <a:pt x="7778" y="233"/>
                    <a:pt x="7759" y="233"/>
                  </a:cubicBezTo>
                  <a:cubicBezTo>
                    <a:pt x="7750" y="233"/>
                    <a:pt x="7742" y="237"/>
                    <a:pt x="7739" y="250"/>
                  </a:cubicBezTo>
                  <a:lnTo>
                    <a:pt x="7716" y="226"/>
                  </a:lnTo>
                  <a:lnTo>
                    <a:pt x="7728" y="274"/>
                  </a:lnTo>
                  <a:cubicBezTo>
                    <a:pt x="7704" y="250"/>
                    <a:pt x="7716" y="238"/>
                    <a:pt x="7704" y="226"/>
                  </a:cubicBezTo>
                  <a:lnTo>
                    <a:pt x="7704" y="226"/>
                  </a:lnTo>
                  <a:cubicBezTo>
                    <a:pt x="7704" y="250"/>
                    <a:pt x="7728" y="274"/>
                    <a:pt x="7716" y="298"/>
                  </a:cubicBezTo>
                  <a:cubicBezTo>
                    <a:pt x="7692" y="274"/>
                    <a:pt x="7704" y="274"/>
                    <a:pt x="7704" y="250"/>
                  </a:cubicBezTo>
                  <a:lnTo>
                    <a:pt x="7704" y="250"/>
                  </a:lnTo>
                  <a:cubicBezTo>
                    <a:pt x="7694" y="280"/>
                    <a:pt x="7684" y="301"/>
                    <a:pt x="7668" y="301"/>
                  </a:cubicBezTo>
                  <a:cubicBezTo>
                    <a:pt x="7667" y="301"/>
                    <a:pt x="7665" y="301"/>
                    <a:pt x="7664" y="301"/>
                  </a:cubicBezTo>
                  <a:lnTo>
                    <a:pt x="7664" y="301"/>
                  </a:lnTo>
                  <a:cubicBezTo>
                    <a:pt x="7668" y="304"/>
                    <a:pt x="7668" y="310"/>
                    <a:pt x="7668" y="310"/>
                  </a:cubicBezTo>
                  <a:cubicBezTo>
                    <a:pt x="7668" y="334"/>
                    <a:pt x="7644" y="322"/>
                    <a:pt x="7632" y="334"/>
                  </a:cubicBezTo>
                  <a:cubicBezTo>
                    <a:pt x="7620" y="322"/>
                    <a:pt x="7620" y="310"/>
                    <a:pt x="7632" y="310"/>
                  </a:cubicBezTo>
                  <a:cubicBezTo>
                    <a:pt x="7626" y="310"/>
                    <a:pt x="7620" y="307"/>
                    <a:pt x="7617" y="307"/>
                  </a:cubicBezTo>
                  <a:cubicBezTo>
                    <a:pt x="7617" y="307"/>
                    <a:pt x="7616" y="307"/>
                    <a:pt x="7616" y="308"/>
                  </a:cubicBezTo>
                  <a:lnTo>
                    <a:pt x="7616" y="308"/>
                  </a:lnTo>
                  <a:lnTo>
                    <a:pt x="7609" y="286"/>
                  </a:lnTo>
                  <a:cubicBezTo>
                    <a:pt x="7593" y="286"/>
                    <a:pt x="7587" y="302"/>
                    <a:pt x="7582" y="302"/>
                  </a:cubicBezTo>
                  <a:cubicBezTo>
                    <a:pt x="7579" y="302"/>
                    <a:pt x="7577" y="298"/>
                    <a:pt x="7573" y="286"/>
                  </a:cubicBezTo>
                  <a:lnTo>
                    <a:pt x="7573" y="286"/>
                  </a:lnTo>
                  <a:cubicBezTo>
                    <a:pt x="7573" y="298"/>
                    <a:pt x="7585" y="322"/>
                    <a:pt x="7585" y="334"/>
                  </a:cubicBezTo>
                  <a:cubicBezTo>
                    <a:pt x="7576" y="321"/>
                    <a:pt x="7570" y="317"/>
                    <a:pt x="7567" y="317"/>
                  </a:cubicBezTo>
                  <a:cubicBezTo>
                    <a:pt x="7559" y="317"/>
                    <a:pt x="7565" y="347"/>
                    <a:pt x="7554" y="347"/>
                  </a:cubicBezTo>
                  <a:cubicBezTo>
                    <a:pt x="7552" y="347"/>
                    <a:pt x="7551" y="346"/>
                    <a:pt x="7549" y="345"/>
                  </a:cubicBezTo>
                  <a:cubicBezTo>
                    <a:pt x="7537" y="334"/>
                    <a:pt x="7549" y="322"/>
                    <a:pt x="7549" y="322"/>
                  </a:cubicBezTo>
                  <a:cubicBezTo>
                    <a:pt x="7546" y="320"/>
                    <a:pt x="7543" y="319"/>
                    <a:pt x="7541" y="319"/>
                  </a:cubicBezTo>
                  <a:cubicBezTo>
                    <a:pt x="7528" y="319"/>
                    <a:pt x="7537" y="347"/>
                    <a:pt x="7537" y="357"/>
                  </a:cubicBezTo>
                  <a:lnTo>
                    <a:pt x="7525" y="334"/>
                  </a:lnTo>
                  <a:lnTo>
                    <a:pt x="7513" y="381"/>
                  </a:lnTo>
                  <a:cubicBezTo>
                    <a:pt x="7507" y="368"/>
                    <a:pt x="7502" y="364"/>
                    <a:pt x="7499" y="364"/>
                  </a:cubicBezTo>
                  <a:cubicBezTo>
                    <a:pt x="7493" y="364"/>
                    <a:pt x="7489" y="375"/>
                    <a:pt x="7486" y="379"/>
                  </a:cubicBezTo>
                  <a:lnTo>
                    <a:pt x="7486" y="379"/>
                  </a:lnTo>
                  <a:cubicBezTo>
                    <a:pt x="7484" y="377"/>
                    <a:pt x="7481" y="375"/>
                    <a:pt x="7479" y="374"/>
                  </a:cubicBezTo>
                  <a:lnTo>
                    <a:pt x="7479" y="374"/>
                  </a:lnTo>
                  <a:cubicBezTo>
                    <a:pt x="7481" y="378"/>
                    <a:pt x="7483" y="380"/>
                    <a:pt x="7484" y="380"/>
                  </a:cubicBezTo>
                  <a:cubicBezTo>
                    <a:pt x="7485" y="380"/>
                    <a:pt x="7485" y="379"/>
                    <a:pt x="7486" y="379"/>
                  </a:cubicBezTo>
                  <a:lnTo>
                    <a:pt x="7486" y="379"/>
                  </a:lnTo>
                  <a:cubicBezTo>
                    <a:pt x="7491" y="383"/>
                    <a:pt x="7495" y="388"/>
                    <a:pt x="7489" y="393"/>
                  </a:cubicBezTo>
                  <a:cubicBezTo>
                    <a:pt x="7488" y="391"/>
                    <a:pt x="7486" y="391"/>
                    <a:pt x="7485" y="391"/>
                  </a:cubicBezTo>
                  <a:cubicBezTo>
                    <a:pt x="7480" y="391"/>
                    <a:pt x="7478" y="398"/>
                    <a:pt x="7475" y="398"/>
                  </a:cubicBezTo>
                  <a:cubicBezTo>
                    <a:pt x="7473" y="398"/>
                    <a:pt x="7470" y="394"/>
                    <a:pt x="7466" y="381"/>
                  </a:cubicBezTo>
                  <a:lnTo>
                    <a:pt x="7454" y="381"/>
                  </a:lnTo>
                  <a:lnTo>
                    <a:pt x="7442" y="345"/>
                  </a:lnTo>
                  <a:lnTo>
                    <a:pt x="7442" y="345"/>
                  </a:lnTo>
                  <a:cubicBezTo>
                    <a:pt x="7442" y="357"/>
                    <a:pt x="7454" y="393"/>
                    <a:pt x="7466" y="417"/>
                  </a:cubicBezTo>
                  <a:cubicBezTo>
                    <a:pt x="7460" y="414"/>
                    <a:pt x="7455" y="413"/>
                    <a:pt x="7452" y="413"/>
                  </a:cubicBezTo>
                  <a:cubicBezTo>
                    <a:pt x="7448" y="413"/>
                    <a:pt x="7446" y="414"/>
                    <a:pt x="7443" y="414"/>
                  </a:cubicBezTo>
                  <a:cubicBezTo>
                    <a:pt x="7439" y="414"/>
                    <a:pt x="7436" y="411"/>
                    <a:pt x="7430" y="393"/>
                  </a:cubicBezTo>
                  <a:lnTo>
                    <a:pt x="7418" y="393"/>
                  </a:lnTo>
                  <a:cubicBezTo>
                    <a:pt x="7417" y="396"/>
                    <a:pt x="7414" y="397"/>
                    <a:pt x="7412" y="397"/>
                  </a:cubicBezTo>
                  <a:cubicBezTo>
                    <a:pt x="7397" y="397"/>
                    <a:pt x="7365" y="361"/>
                    <a:pt x="7356" y="361"/>
                  </a:cubicBezTo>
                  <a:cubicBezTo>
                    <a:pt x="7353" y="361"/>
                    <a:pt x="7353" y="367"/>
                    <a:pt x="7358" y="381"/>
                  </a:cubicBezTo>
                  <a:cubicBezTo>
                    <a:pt x="7347" y="381"/>
                    <a:pt x="7347" y="369"/>
                    <a:pt x="7347" y="369"/>
                  </a:cubicBezTo>
                  <a:lnTo>
                    <a:pt x="7335" y="369"/>
                  </a:lnTo>
                  <a:lnTo>
                    <a:pt x="7323" y="345"/>
                  </a:lnTo>
                  <a:lnTo>
                    <a:pt x="7323" y="393"/>
                  </a:lnTo>
                  <a:lnTo>
                    <a:pt x="7311" y="381"/>
                  </a:lnTo>
                  <a:cubicBezTo>
                    <a:pt x="7299" y="381"/>
                    <a:pt x="7275" y="405"/>
                    <a:pt x="7263" y="417"/>
                  </a:cubicBezTo>
                  <a:lnTo>
                    <a:pt x="7263" y="405"/>
                  </a:lnTo>
                  <a:cubicBezTo>
                    <a:pt x="7259" y="419"/>
                    <a:pt x="7254" y="422"/>
                    <a:pt x="7249" y="422"/>
                  </a:cubicBezTo>
                  <a:cubicBezTo>
                    <a:pt x="7246" y="422"/>
                    <a:pt x="7242" y="420"/>
                    <a:pt x="7238" y="420"/>
                  </a:cubicBezTo>
                  <a:cubicBezTo>
                    <a:pt x="7235" y="420"/>
                    <a:pt x="7231" y="422"/>
                    <a:pt x="7228" y="429"/>
                  </a:cubicBezTo>
                  <a:cubicBezTo>
                    <a:pt x="7228" y="429"/>
                    <a:pt x="7228" y="429"/>
                    <a:pt x="7228" y="417"/>
                  </a:cubicBezTo>
                  <a:lnTo>
                    <a:pt x="7216" y="429"/>
                  </a:lnTo>
                  <a:lnTo>
                    <a:pt x="7216" y="417"/>
                  </a:lnTo>
                  <a:cubicBezTo>
                    <a:pt x="7216" y="424"/>
                    <a:pt x="7213" y="427"/>
                    <a:pt x="7209" y="427"/>
                  </a:cubicBezTo>
                  <a:cubicBezTo>
                    <a:pt x="7201" y="427"/>
                    <a:pt x="7188" y="415"/>
                    <a:pt x="7180" y="407"/>
                  </a:cubicBezTo>
                  <a:lnTo>
                    <a:pt x="7180" y="407"/>
                  </a:lnTo>
                  <a:cubicBezTo>
                    <a:pt x="7180" y="430"/>
                    <a:pt x="7180" y="453"/>
                    <a:pt x="7192" y="476"/>
                  </a:cubicBezTo>
                  <a:cubicBezTo>
                    <a:pt x="7180" y="476"/>
                    <a:pt x="7180" y="453"/>
                    <a:pt x="7156" y="441"/>
                  </a:cubicBezTo>
                  <a:lnTo>
                    <a:pt x="7156" y="441"/>
                  </a:lnTo>
                  <a:cubicBezTo>
                    <a:pt x="7156" y="450"/>
                    <a:pt x="7164" y="468"/>
                    <a:pt x="7154" y="468"/>
                  </a:cubicBezTo>
                  <a:cubicBezTo>
                    <a:pt x="7152" y="468"/>
                    <a:pt x="7149" y="467"/>
                    <a:pt x="7144" y="465"/>
                  </a:cubicBezTo>
                  <a:lnTo>
                    <a:pt x="7132" y="453"/>
                  </a:lnTo>
                  <a:cubicBezTo>
                    <a:pt x="7132" y="453"/>
                    <a:pt x="7132" y="476"/>
                    <a:pt x="7120" y="476"/>
                  </a:cubicBezTo>
                  <a:lnTo>
                    <a:pt x="7120" y="465"/>
                  </a:lnTo>
                  <a:cubicBezTo>
                    <a:pt x="7120" y="477"/>
                    <a:pt x="7117" y="480"/>
                    <a:pt x="7113" y="480"/>
                  </a:cubicBezTo>
                  <a:cubicBezTo>
                    <a:pt x="7107" y="480"/>
                    <a:pt x="7100" y="473"/>
                    <a:pt x="7097" y="473"/>
                  </a:cubicBezTo>
                  <a:cubicBezTo>
                    <a:pt x="7093" y="473"/>
                    <a:pt x="7095" y="481"/>
                    <a:pt x="7108" y="512"/>
                  </a:cubicBezTo>
                  <a:cubicBezTo>
                    <a:pt x="7085" y="500"/>
                    <a:pt x="7085" y="512"/>
                    <a:pt x="7061" y="476"/>
                  </a:cubicBezTo>
                  <a:cubicBezTo>
                    <a:pt x="7061" y="512"/>
                    <a:pt x="7049" y="536"/>
                    <a:pt x="7037" y="548"/>
                  </a:cubicBezTo>
                  <a:cubicBezTo>
                    <a:pt x="7026" y="533"/>
                    <a:pt x="7022" y="529"/>
                    <a:pt x="7021" y="529"/>
                  </a:cubicBezTo>
                  <a:lnTo>
                    <a:pt x="7021" y="529"/>
                  </a:lnTo>
                  <a:cubicBezTo>
                    <a:pt x="7018" y="529"/>
                    <a:pt x="7024" y="542"/>
                    <a:pt x="7021" y="542"/>
                  </a:cubicBezTo>
                  <a:cubicBezTo>
                    <a:pt x="7020" y="542"/>
                    <a:pt x="7017" y="540"/>
                    <a:pt x="7013" y="536"/>
                  </a:cubicBezTo>
                  <a:lnTo>
                    <a:pt x="7013" y="536"/>
                  </a:lnTo>
                  <a:lnTo>
                    <a:pt x="7025" y="560"/>
                  </a:lnTo>
                  <a:cubicBezTo>
                    <a:pt x="7021" y="564"/>
                    <a:pt x="7015" y="566"/>
                    <a:pt x="7009" y="566"/>
                  </a:cubicBezTo>
                  <a:cubicBezTo>
                    <a:pt x="6984" y="566"/>
                    <a:pt x="6947" y="542"/>
                    <a:pt x="6922" y="542"/>
                  </a:cubicBezTo>
                  <a:cubicBezTo>
                    <a:pt x="6916" y="542"/>
                    <a:pt x="6910" y="544"/>
                    <a:pt x="6906" y="548"/>
                  </a:cubicBezTo>
                  <a:lnTo>
                    <a:pt x="6894" y="524"/>
                  </a:lnTo>
                  <a:lnTo>
                    <a:pt x="6906" y="560"/>
                  </a:lnTo>
                  <a:cubicBezTo>
                    <a:pt x="6870" y="560"/>
                    <a:pt x="6823" y="560"/>
                    <a:pt x="6799" y="572"/>
                  </a:cubicBezTo>
                  <a:cubicBezTo>
                    <a:pt x="6799" y="593"/>
                    <a:pt x="6799" y="633"/>
                    <a:pt x="6782" y="633"/>
                  </a:cubicBezTo>
                  <a:cubicBezTo>
                    <a:pt x="6780" y="633"/>
                    <a:pt x="6778" y="633"/>
                    <a:pt x="6775" y="631"/>
                  </a:cubicBezTo>
                  <a:cubicBezTo>
                    <a:pt x="6763" y="655"/>
                    <a:pt x="6751" y="679"/>
                    <a:pt x="6716" y="679"/>
                  </a:cubicBezTo>
                  <a:cubicBezTo>
                    <a:pt x="6716" y="671"/>
                    <a:pt x="6710" y="663"/>
                    <a:pt x="6707" y="655"/>
                  </a:cubicBezTo>
                  <a:lnTo>
                    <a:pt x="6707" y="655"/>
                  </a:lnTo>
                  <a:cubicBezTo>
                    <a:pt x="6707" y="661"/>
                    <a:pt x="6706" y="663"/>
                    <a:pt x="6703" y="663"/>
                  </a:cubicBezTo>
                  <a:cubicBezTo>
                    <a:pt x="6697" y="663"/>
                    <a:pt x="6687" y="655"/>
                    <a:pt x="6680" y="655"/>
                  </a:cubicBezTo>
                  <a:lnTo>
                    <a:pt x="6704" y="679"/>
                  </a:lnTo>
                  <a:cubicBezTo>
                    <a:pt x="6704" y="692"/>
                    <a:pt x="6700" y="697"/>
                    <a:pt x="6696" y="697"/>
                  </a:cubicBezTo>
                  <a:cubicBezTo>
                    <a:pt x="6688" y="697"/>
                    <a:pt x="6675" y="682"/>
                    <a:pt x="6668" y="667"/>
                  </a:cubicBezTo>
                  <a:lnTo>
                    <a:pt x="6668" y="667"/>
                  </a:lnTo>
                  <a:lnTo>
                    <a:pt x="6680" y="703"/>
                  </a:lnTo>
                  <a:cubicBezTo>
                    <a:pt x="6668" y="703"/>
                    <a:pt x="6668" y="703"/>
                    <a:pt x="6668" y="691"/>
                  </a:cubicBezTo>
                  <a:lnTo>
                    <a:pt x="6668" y="715"/>
                  </a:lnTo>
                  <a:lnTo>
                    <a:pt x="6644" y="679"/>
                  </a:lnTo>
                  <a:lnTo>
                    <a:pt x="6644" y="679"/>
                  </a:lnTo>
                  <a:cubicBezTo>
                    <a:pt x="6644" y="679"/>
                    <a:pt x="6632" y="703"/>
                    <a:pt x="6656" y="738"/>
                  </a:cubicBezTo>
                  <a:cubicBezTo>
                    <a:pt x="6644" y="726"/>
                    <a:pt x="6632" y="726"/>
                    <a:pt x="6632" y="715"/>
                  </a:cubicBezTo>
                  <a:lnTo>
                    <a:pt x="6585" y="715"/>
                  </a:lnTo>
                  <a:lnTo>
                    <a:pt x="6596" y="726"/>
                  </a:lnTo>
                  <a:cubicBezTo>
                    <a:pt x="6616" y="756"/>
                    <a:pt x="6611" y="777"/>
                    <a:pt x="6603" y="777"/>
                  </a:cubicBezTo>
                  <a:cubicBezTo>
                    <a:pt x="6601" y="777"/>
                    <a:pt x="6599" y="776"/>
                    <a:pt x="6596" y="774"/>
                  </a:cubicBezTo>
                  <a:cubicBezTo>
                    <a:pt x="6596" y="750"/>
                    <a:pt x="6573" y="726"/>
                    <a:pt x="6561" y="715"/>
                  </a:cubicBezTo>
                  <a:lnTo>
                    <a:pt x="6561" y="715"/>
                  </a:lnTo>
                  <a:cubicBezTo>
                    <a:pt x="6561" y="726"/>
                    <a:pt x="6585" y="738"/>
                    <a:pt x="6585" y="750"/>
                  </a:cubicBezTo>
                  <a:cubicBezTo>
                    <a:pt x="6585" y="770"/>
                    <a:pt x="6585" y="789"/>
                    <a:pt x="6578" y="789"/>
                  </a:cubicBezTo>
                  <a:cubicBezTo>
                    <a:pt x="6577" y="789"/>
                    <a:pt x="6575" y="788"/>
                    <a:pt x="6573" y="786"/>
                  </a:cubicBezTo>
                  <a:lnTo>
                    <a:pt x="6573" y="762"/>
                  </a:lnTo>
                  <a:cubicBezTo>
                    <a:pt x="6571" y="766"/>
                    <a:pt x="6568" y="768"/>
                    <a:pt x="6566" y="768"/>
                  </a:cubicBezTo>
                  <a:cubicBezTo>
                    <a:pt x="6554" y="768"/>
                    <a:pt x="6539" y="737"/>
                    <a:pt x="6529" y="737"/>
                  </a:cubicBezTo>
                  <a:cubicBezTo>
                    <a:pt x="6527" y="737"/>
                    <a:pt x="6526" y="737"/>
                    <a:pt x="6525" y="738"/>
                  </a:cubicBezTo>
                  <a:cubicBezTo>
                    <a:pt x="6525" y="762"/>
                    <a:pt x="6513" y="750"/>
                    <a:pt x="6537" y="798"/>
                  </a:cubicBezTo>
                  <a:cubicBezTo>
                    <a:pt x="6536" y="799"/>
                    <a:pt x="6534" y="800"/>
                    <a:pt x="6533" y="800"/>
                  </a:cubicBezTo>
                  <a:cubicBezTo>
                    <a:pt x="6523" y="800"/>
                    <a:pt x="6513" y="762"/>
                    <a:pt x="6513" y="762"/>
                  </a:cubicBezTo>
                  <a:cubicBezTo>
                    <a:pt x="6513" y="774"/>
                    <a:pt x="6507" y="780"/>
                    <a:pt x="6500" y="780"/>
                  </a:cubicBezTo>
                  <a:cubicBezTo>
                    <a:pt x="6492" y="780"/>
                    <a:pt x="6483" y="774"/>
                    <a:pt x="6477" y="762"/>
                  </a:cubicBezTo>
                  <a:lnTo>
                    <a:pt x="6477" y="762"/>
                  </a:lnTo>
                  <a:cubicBezTo>
                    <a:pt x="6486" y="787"/>
                    <a:pt x="6482" y="793"/>
                    <a:pt x="6476" y="793"/>
                  </a:cubicBezTo>
                  <a:cubicBezTo>
                    <a:pt x="6469" y="793"/>
                    <a:pt x="6459" y="787"/>
                    <a:pt x="6453" y="787"/>
                  </a:cubicBezTo>
                  <a:cubicBezTo>
                    <a:pt x="6448" y="787"/>
                    <a:pt x="6446" y="792"/>
                    <a:pt x="6454" y="810"/>
                  </a:cubicBezTo>
                  <a:lnTo>
                    <a:pt x="6430" y="774"/>
                  </a:lnTo>
                  <a:lnTo>
                    <a:pt x="6430" y="774"/>
                  </a:lnTo>
                  <a:cubicBezTo>
                    <a:pt x="6442" y="798"/>
                    <a:pt x="6454" y="834"/>
                    <a:pt x="6454" y="846"/>
                  </a:cubicBezTo>
                  <a:cubicBezTo>
                    <a:pt x="6430" y="834"/>
                    <a:pt x="6418" y="798"/>
                    <a:pt x="6406" y="786"/>
                  </a:cubicBezTo>
                  <a:lnTo>
                    <a:pt x="6406" y="786"/>
                  </a:lnTo>
                  <a:lnTo>
                    <a:pt x="6442" y="846"/>
                  </a:lnTo>
                  <a:cubicBezTo>
                    <a:pt x="6420" y="833"/>
                    <a:pt x="6401" y="829"/>
                    <a:pt x="6385" y="829"/>
                  </a:cubicBezTo>
                  <a:cubicBezTo>
                    <a:pt x="6347" y="829"/>
                    <a:pt x="6318" y="851"/>
                    <a:pt x="6281" y="851"/>
                  </a:cubicBezTo>
                  <a:cubicBezTo>
                    <a:pt x="6272" y="851"/>
                    <a:pt x="6262" y="849"/>
                    <a:pt x="6251" y="846"/>
                  </a:cubicBezTo>
                  <a:cubicBezTo>
                    <a:pt x="6227" y="869"/>
                    <a:pt x="6215" y="905"/>
                    <a:pt x="6192" y="905"/>
                  </a:cubicBezTo>
                  <a:lnTo>
                    <a:pt x="6156" y="893"/>
                  </a:lnTo>
                  <a:lnTo>
                    <a:pt x="6156" y="893"/>
                  </a:lnTo>
                  <a:lnTo>
                    <a:pt x="6192" y="917"/>
                  </a:lnTo>
                  <a:cubicBezTo>
                    <a:pt x="6180" y="929"/>
                    <a:pt x="6192" y="941"/>
                    <a:pt x="6180" y="941"/>
                  </a:cubicBezTo>
                  <a:cubicBezTo>
                    <a:pt x="6160" y="934"/>
                    <a:pt x="6134" y="924"/>
                    <a:pt x="6111" y="924"/>
                  </a:cubicBezTo>
                  <a:cubicBezTo>
                    <a:pt x="6093" y="924"/>
                    <a:pt x="6078" y="931"/>
                    <a:pt x="6073" y="953"/>
                  </a:cubicBezTo>
                  <a:cubicBezTo>
                    <a:pt x="6075" y="973"/>
                    <a:pt x="6074" y="980"/>
                    <a:pt x="6071" y="980"/>
                  </a:cubicBezTo>
                  <a:cubicBezTo>
                    <a:pt x="6062" y="980"/>
                    <a:pt x="6042" y="944"/>
                    <a:pt x="6032" y="944"/>
                  </a:cubicBezTo>
                  <a:cubicBezTo>
                    <a:pt x="6028" y="944"/>
                    <a:pt x="6025" y="949"/>
                    <a:pt x="6025" y="965"/>
                  </a:cubicBezTo>
                  <a:cubicBezTo>
                    <a:pt x="6025" y="953"/>
                    <a:pt x="6025" y="941"/>
                    <a:pt x="6025" y="929"/>
                  </a:cubicBezTo>
                  <a:cubicBezTo>
                    <a:pt x="6013" y="965"/>
                    <a:pt x="6001" y="988"/>
                    <a:pt x="6001" y="1036"/>
                  </a:cubicBezTo>
                  <a:cubicBezTo>
                    <a:pt x="5990" y="1013"/>
                    <a:pt x="5983" y="1006"/>
                    <a:pt x="5979" y="1006"/>
                  </a:cubicBezTo>
                  <a:cubicBezTo>
                    <a:pt x="5973" y="1006"/>
                    <a:pt x="5973" y="1022"/>
                    <a:pt x="5970" y="1022"/>
                  </a:cubicBezTo>
                  <a:cubicBezTo>
                    <a:pt x="5970" y="1022"/>
                    <a:pt x="5970" y="1022"/>
                    <a:pt x="5970" y="1022"/>
                  </a:cubicBezTo>
                  <a:lnTo>
                    <a:pt x="5970" y="1022"/>
                  </a:lnTo>
                  <a:lnTo>
                    <a:pt x="5977" y="1036"/>
                  </a:lnTo>
                  <a:cubicBezTo>
                    <a:pt x="5965" y="1024"/>
                    <a:pt x="5954" y="1024"/>
                    <a:pt x="5942" y="1000"/>
                  </a:cubicBezTo>
                  <a:lnTo>
                    <a:pt x="5942" y="1000"/>
                  </a:lnTo>
                  <a:lnTo>
                    <a:pt x="5954" y="1036"/>
                  </a:lnTo>
                  <a:lnTo>
                    <a:pt x="5954" y="1036"/>
                  </a:lnTo>
                  <a:lnTo>
                    <a:pt x="5930" y="1012"/>
                  </a:lnTo>
                  <a:cubicBezTo>
                    <a:pt x="5923" y="1012"/>
                    <a:pt x="5917" y="1023"/>
                    <a:pt x="5906" y="1023"/>
                  </a:cubicBezTo>
                  <a:cubicBezTo>
                    <a:pt x="5898" y="1023"/>
                    <a:pt x="5886" y="1015"/>
                    <a:pt x="5870" y="988"/>
                  </a:cubicBezTo>
                  <a:cubicBezTo>
                    <a:pt x="5858" y="1048"/>
                    <a:pt x="5799" y="1060"/>
                    <a:pt x="5751" y="1072"/>
                  </a:cubicBezTo>
                  <a:cubicBezTo>
                    <a:pt x="5751" y="1096"/>
                    <a:pt x="5739" y="1107"/>
                    <a:pt x="5739" y="1107"/>
                  </a:cubicBezTo>
                  <a:lnTo>
                    <a:pt x="5715" y="1084"/>
                  </a:lnTo>
                  <a:cubicBezTo>
                    <a:pt x="5706" y="1093"/>
                    <a:pt x="5712" y="1126"/>
                    <a:pt x="5702" y="1126"/>
                  </a:cubicBezTo>
                  <a:cubicBezTo>
                    <a:pt x="5700" y="1126"/>
                    <a:pt x="5696" y="1124"/>
                    <a:pt x="5692" y="1119"/>
                  </a:cubicBezTo>
                  <a:cubicBezTo>
                    <a:pt x="5689" y="1122"/>
                    <a:pt x="5686" y="1123"/>
                    <a:pt x="5683" y="1123"/>
                  </a:cubicBezTo>
                  <a:cubicBezTo>
                    <a:pt x="5680" y="1123"/>
                    <a:pt x="5677" y="1122"/>
                    <a:pt x="5675" y="1122"/>
                  </a:cubicBezTo>
                  <a:cubicBezTo>
                    <a:pt x="5671" y="1122"/>
                    <a:pt x="5668" y="1125"/>
                    <a:pt x="5668" y="1143"/>
                  </a:cubicBezTo>
                  <a:cubicBezTo>
                    <a:pt x="5666" y="1145"/>
                    <a:pt x="5664" y="1146"/>
                    <a:pt x="5661" y="1146"/>
                  </a:cubicBezTo>
                  <a:cubicBezTo>
                    <a:pt x="5652" y="1146"/>
                    <a:pt x="5642" y="1125"/>
                    <a:pt x="5632" y="1096"/>
                  </a:cubicBezTo>
                  <a:lnTo>
                    <a:pt x="5632" y="1096"/>
                  </a:lnTo>
                  <a:cubicBezTo>
                    <a:pt x="5640" y="1119"/>
                    <a:pt x="5640" y="1127"/>
                    <a:pt x="5636" y="1127"/>
                  </a:cubicBezTo>
                  <a:cubicBezTo>
                    <a:pt x="5629" y="1127"/>
                    <a:pt x="5608" y="1096"/>
                    <a:pt x="5608" y="1096"/>
                  </a:cubicBezTo>
                  <a:cubicBezTo>
                    <a:pt x="5608" y="1096"/>
                    <a:pt x="5453" y="1119"/>
                    <a:pt x="5299" y="1191"/>
                  </a:cubicBezTo>
                  <a:cubicBezTo>
                    <a:pt x="5132" y="1250"/>
                    <a:pt x="4977" y="1357"/>
                    <a:pt x="4977" y="1560"/>
                  </a:cubicBezTo>
                  <a:cubicBezTo>
                    <a:pt x="4977" y="1596"/>
                    <a:pt x="4977" y="1619"/>
                    <a:pt x="4989" y="1655"/>
                  </a:cubicBezTo>
                  <a:cubicBezTo>
                    <a:pt x="4989" y="1656"/>
                    <a:pt x="4989" y="1657"/>
                    <a:pt x="4989" y="1657"/>
                  </a:cubicBezTo>
                  <a:cubicBezTo>
                    <a:pt x="4986" y="1657"/>
                    <a:pt x="4974" y="1632"/>
                    <a:pt x="4969" y="1632"/>
                  </a:cubicBezTo>
                  <a:cubicBezTo>
                    <a:pt x="4967" y="1632"/>
                    <a:pt x="4965" y="1635"/>
                    <a:pt x="4965" y="1643"/>
                  </a:cubicBezTo>
                  <a:cubicBezTo>
                    <a:pt x="4989" y="1655"/>
                    <a:pt x="4989" y="1727"/>
                    <a:pt x="5025" y="1762"/>
                  </a:cubicBezTo>
                  <a:lnTo>
                    <a:pt x="5013" y="1774"/>
                  </a:lnTo>
                  <a:cubicBezTo>
                    <a:pt x="5015" y="1778"/>
                    <a:pt x="5017" y="1780"/>
                    <a:pt x="5018" y="1780"/>
                  </a:cubicBezTo>
                  <a:cubicBezTo>
                    <a:pt x="5023" y="1780"/>
                    <a:pt x="5025" y="1767"/>
                    <a:pt x="5029" y="1767"/>
                  </a:cubicBezTo>
                  <a:cubicBezTo>
                    <a:pt x="5029" y="1767"/>
                    <a:pt x="5029" y="1767"/>
                    <a:pt x="5029" y="1767"/>
                  </a:cubicBezTo>
                  <a:lnTo>
                    <a:pt x="5029" y="1767"/>
                  </a:lnTo>
                  <a:lnTo>
                    <a:pt x="5013" y="1727"/>
                  </a:lnTo>
                  <a:cubicBezTo>
                    <a:pt x="5023" y="1727"/>
                    <a:pt x="5033" y="1735"/>
                    <a:pt x="5036" y="1752"/>
                  </a:cubicBezTo>
                  <a:lnTo>
                    <a:pt x="5036" y="1752"/>
                  </a:lnTo>
                  <a:cubicBezTo>
                    <a:pt x="5033" y="1725"/>
                    <a:pt x="5021" y="1675"/>
                    <a:pt x="5038" y="1675"/>
                  </a:cubicBezTo>
                  <a:cubicBezTo>
                    <a:pt x="5041" y="1675"/>
                    <a:pt x="5044" y="1676"/>
                    <a:pt x="5049" y="1679"/>
                  </a:cubicBezTo>
                  <a:lnTo>
                    <a:pt x="5037" y="1691"/>
                  </a:lnTo>
                  <a:cubicBezTo>
                    <a:pt x="5038" y="1689"/>
                    <a:pt x="5040" y="1688"/>
                    <a:pt x="5042" y="1688"/>
                  </a:cubicBezTo>
                  <a:cubicBezTo>
                    <a:pt x="5052" y="1688"/>
                    <a:pt x="5062" y="1716"/>
                    <a:pt x="5072" y="1727"/>
                  </a:cubicBezTo>
                  <a:lnTo>
                    <a:pt x="5061" y="1727"/>
                  </a:lnTo>
                  <a:lnTo>
                    <a:pt x="5084" y="1750"/>
                  </a:lnTo>
                  <a:cubicBezTo>
                    <a:pt x="5083" y="1749"/>
                    <a:pt x="5082" y="1748"/>
                    <a:pt x="5081" y="1748"/>
                  </a:cubicBezTo>
                  <a:cubicBezTo>
                    <a:pt x="5073" y="1748"/>
                    <a:pt x="5074" y="1786"/>
                    <a:pt x="5084" y="1786"/>
                  </a:cubicBezTo>
                  <a:cubicBezTo>
                    <a:pt x="5087" y="1788"/>
                    <a:pt x="5088" y="1789"/>
                    <a:pt x="5088" y="1789"/>
                  </a:cubicBezTo>
                  <a:cubicBezTo>
                    <a:pt x="5088" y="1789"/>
                    <a:pt x="5075" y="1772"/>
                    <a:pt x="5084" y="1762"/>
                  </a:cubicBezTo>
                  <a:cubicBezTo>
                    <a:pt x="5084" y="1761"/>
                    <a:pt x="5085" y="1760"/>
                    <a:pt x="5085" y="1760"/>
                  </a:cubicBezTo>
                  <a:cubicBezTo>
                    <a:pt x="5087" y="1760"/>
                    <a:pt x="5096" y="1788"/>
                    <a:pt x="5096" y="1798"/>
                  </a:cubicBezTo>
                  <a:lnTo>
                    <a:pt x="5108" y="1798"/>
                  </a:lnTo>
                  <a:cubicBezTo>
                    <a:pt x="5114" y="1810"/>
                    <a:pt x="5114" y="1810"/>
                    <a:pt x="5114" y="1810"/>
                  </a:cubicBezTo>
                  <a:cubicBezTo>
                    <a:pt x="5114" y="1810"/>
                    <a:pt x="5114" y="1810"/>
                    <a:pt x="5120" y="1822"/>
                  </a:cubicBezTo>
                  <a:lnTo>
                    <a:pt x="5120" y="1786"/>
                  </a:lnTo>
                  <a:cubicBezTo>
                    <a:pt x="5130" y="1805"/>
                    <a:pt x="5135" y="1812"/>
                    <a:pt x="5138" y="1812"/>
                  </a:cubicBezTo>
                  <a:cubicBezTo>
                    <a:pt x="5144" y="1812"/>
                    <a:pt x="5142" y="1791"/>
                    <a:pt x="5145" y="1791"/>
                  </a:cubicBezTo>
                  <a:cubicBezTo>
                    <a:pt x="5147" y="1791"/>
                    <a:pt x="5150" y="1796"/>
                    <a:pt x="5156" y="1810"/>
                  </a:cubicBezTo>
                  <a:cubicBezTo>
                    <a:pt x="5156" y="1834"/>
                    <a:pt x="5168" y="1834"/>
                    <a:pt x="5180" y="1858"/>
                  </a:cubicBezTo>
                  <a:lnTo>
                    <a:pt x="5203" y="1846"/>
                  </a:lnTo>
                  <a:cubicBezTo>
                    <a:pt x="5212" y="1846"/>
                    <a:pt x="5208" y="1859"/>
                    <a:pt x="5205" y="1861"/>
                  </a:cubicBezTo>
                  <a:lnTo>
                    <a:pt x="5205" y="1861"/>
                  </a:lnTo>
                  <a:cubicBezTo>
                    <a:pt x="5205" y="1860"/>
                    <a:pt x="5204" y="1859"/>
                    <a:pt x="5203" y="1858"/>
                  </a:cubicBezTo>
                  <a:lnTo>
                    <a:pt x="5203" y="1858"/>
                  </a:lnTo>
                  <a:cubicBezTo>
                    <a:pt x="5203" y="1860"/>
                    <a:pt x="5204" y="1861"/>
                    <a:pt x="5205" y="1861"/>
                  </a:cubicBezTo>
                  <a:cubicBezTo>
                    <a:pt x="5205" y="1861"/>
                    <a:pt x="5205" y="1861"/>
                    <a:pt x="5205" y="1861"/>
                  </a:cubicBezTo>
                  <a:lnTo>
                    <a:pt x="5205" y="1861"/>
                  </a:lnTo>
                  <a:cubicBezTo>
                    <a:pt x="5207" y="1864"/>
                    <a:pt x="5209" y="1866"/>
                    <a:pt x="5210" y="1866"/>
                  </a:cubicBezTo>
                  <a:cubicBezTo>
                    <a:pt x="5215" y="1866"/>
                    <a:pt x="5215" y="1843"/>
                    <a:pt x="5215" y="1834"/>
                  </a:cubicBezTo>
                  <a:cubicBezTo>
                    <a:pt x="5227" y="1858"/>
                    <a:pt x="5239" y="1834"/>
                    <a:pt x="5251" y="1881"/>
                  </a:cubicBezTo>
                  <a:cubicBezTo>
                    <a:pt x="5253" y="1882"/>
                    <a:pt x="5254" y="1883"/>
                    <a:pt x="5255" y="1883"/>
                  </a:cubicBezTo>
                  <a:cubicBezTo>
                    <a:pt x="5268" y="1883"/>
                    <a:pt x="5248" y="1829"/>
                    <a:pt x="5257" y="1829"/>
                  </a:cubicBezTo>
                  <a:cubicBezTo>
                    <a:pt x="5258" y="1829"/>
                    <a:pt x="5260" y="1831"/>
                    <a:pt x="5263" y="1834"/>
                  </a:cubicBezTo>
                  <a:cubicBezTo>
                    <a:pt x="5275" y="1858"/>
                    <a:pt x="5251" y="1846"/>
                    <a:pt x="5275" y="1869"/>
                  </a:cubicBezTo>
                  <a:lnTo>
                    <a:pt x="5287" y="1858"/>
                  </a:lnTo>
                  <a:cubicBezTo>
                    <a:pt x="5287" y="1867"/>
                    <a:pt x="5294" y="1891"/>
                    <a:pt x="5292" y="1895"/>
                  </a:cubicBezTo>
                  <a:lnTo>
                    <a:pt x="5292" y="1895"/>
                  </a:lnTo>
                  <a:cubicBezTo>
                    <a:pt x="5290" y="1894"/>
                    <a:pt x="5288" y="1894"/>
                    <a:pt x="5287" y="1893"/>
                  </a:cubicBezTo>
                  <a:lnTo>
                    <a:pt x="5287" y="1893"/>
                  </a:lnTo>
                  <a:cubicBezTo>
                    <a:pt x="5288" y="1895"/>
                    <a:pt x="5290" y="1896"/>
                    <a:pt x="5290" y="1896"/>
                  </a:cubicBezTo>
                  <a:cubicBezTo>
                    <a:pt x="5291" y="1896"/>
                    <a:pt x="5291" y="1895"/>
                    <a:pt x="5292" y="1895"/>
                  </a:cubicBezTo>
                  <a:lnTo>
                    <a:pt x="5292" y="1895"/>
                  </a:lnTo>
                  <a:cubicBezTo>
                    <a:pt x="5348" y="1918"/>
                    <a:pt x="5405" y="2004"/>
                    <a:pt x="5443" y="2004"/>
                  </a:cubicBezTo>
                  <a:cubicBezTo>
                    <a:pt x="5451" y="2004"/>
                    <a:pt x="5459" y="1999"/>
                    <a:pt x="5465" y="1989"/>
                  </a:cubicBezTo>
                  <a:cubicBezTo>
                    <a:pt x="5489" y="2024"/>
                    <a:pt x="5477" y="2012"/>
                    <a:pt x="5477" y="2036"/>
                  </a:cubicBezTo>
                  <a:cubicBezTo>
                    <a:pt x="5480" y="2023"/>
                    <a:pt x="5485" y="2018"/>
                    <a:pt x="5491" y="2018"/>
                  </a:cubicBezTo>
                  <a:cubicBezTo>
                    <a:pt x="5512" y="2018"/>
                    <a:pt x="5549" y="2073"/>
                    <a:pt x="5568" y="2073"/>
                  </a:cubicBezTo>
                  <a:cubicBezTo>
                    <a:pt x="5570" y="2073"/>
                    <a:pt x="5571" y="2073"/>
                    <a:pt x="5573" y="2072"/>
                  </a:cubicBezTo>
                  <a:lnTo>
                    <a:pt x="5573" y="2048"/>
                  </a:lnTo>
                  <a:cubicBezTo>
                    <a:pt x="5597" y="2073"/>
                    <a:pt x="5616" y="2080"/>
                    <a:pt x="5633" y="2080"/>
                  </a:cubicBezTo>
                  <a:cubicBezTo>
                    <a:pt x="5661" y="2080"/>
                    <a:pt x="5682" y="2059"/>
                    <a:pt x="5714" y="2059"/>
                  </a:cubicBezTo>
                  <a:cubicBezTo>
                    <a:pt x="5718" y="2059"/>
                    <a:pt x="5723" y="2059"/>
                    <a:pt x="5727" y="2060"/>
                  </a:cubicBezTo>
                  <a:lnTo>
                    <a:pt x="5715" y="2048"/>
                  </a:lnTo>
                  <a:cubicBezTo>
                    <a:pt x="5715" y="2012"/>
                    <a:pt x="5715" y="2012"/>
                    <a:pt x="5727" y="2000"/>
                  </a:cubicBezTo>
                  <a:cubicBezTo>
                    <a:pt x="5727" y="2003"/>
                    <a:pt x="5728" y="2008"/>
                    <a:pt x="5729" y="2014"/>
                  </a:cubicBezTo>
                  <a:lnTo>
                    <a:pt x="5729" y="2014"/>
                  </a:lnTo>
                  <a:cubicBezTo>
                    <a:pt x="5729" y="2013"/>
                    <a:pt x="5728" y="2013"/>
                    <a:pt x="5727" y="2012"/>
                  </a:cubicBezTo>
                  <a:lnTo>
                    <a:pt x="5727" y="2012"/>
                  </a:lnTo>
                  <a:cubicBezTo>
                    <a:pt x="5727" y="2017"/>
                    <a:pt x="5729" y="2022"/>
                    <a:pt x="5733" y="2027"/>
                  </a:cubicBezTo>
                  <a:lnTo>
                    <a:pt x="5733" y="2027"/>
                  </a:lnTo>
                  <a:cubicBezTo>
                    <a:pt x="5731" y="2022"/>
                    <a:pt x="5730" y="2018"/>
                    <a:pt x="5729" y="2014"/>
                  </a:cubicBezTo>
                  <a:lnTo>
                    <a:pt x="5729" y="2014"/>
                  </a:lnTo>
                  <a:cubicBezTo>
                    <a:pt x="5753" y="2029"/>
                    <a:pt x="5778" y="2034"/>
                    <a:pt x="5803" y="2034"/>
                  </a:cubicBezTo>
                  <a:cubicBezTo>
                    <a:pt x="5841" y="2034"/>
                    <a:pt x="5881" y="2022"/>
                    <a:pt x="5924" y="2022"/>
                  </a:cubicBezTo>
                  <a:cubicBezTo>
                    <a:pt x="5934" y="2022"/>
                    <a:pt x="5944" y="2023"/>
                    <a:pt x="5954" y="2024"/>
                  </a:cubicBezTo>
                  <a:cubicBezTo>
                    <a:pt x="6025" y="1965"/>
                    <a:pt x="6144" y="1977"/>
                    <a:pt x="6215" y="1929"/>
                  </a:cubicBezTo>
                  <a:cubicBezTo>
                    <a:pt x="6204" y="1929"/>
                    <a:pt x="6180" y="1869"/>
                    <a:pt x="6204" y="1869"/>
                  </a:cubicBezTo>
                  <a:cubicBezTo>
                    <a:pt x="6225" y="1901"/>
                    <a:pt x="6236" y="1911"/>
                    <a:pt x="6244" y="1911"/>
                  </a:cubicBezTo>
                  <a:cubicBezTo>
                    <a:pt x="6257" y="1911"/>
                    <a:pt x="6258" y="1884"/>
                    <a:pt x="6271" y="1884"/>
                  </a:cubicBezTo>
                  <a:cubicBezTo>
                    <a:pt x="6277" y="1884"/>
                    <a:pt x="6286" y="1890"/>
                    <a:pt x="6299" y="1905"/>
                  </a:cubicBezTo>
                  <a:cubicBezTo>
                    <a:pt x="6335" y="1846"/>
                    <a:pt x="6418" y="1917"/>
                    <a:pt x="6430" y="1822"/>
                  </a:cubicBezTo>
                  <a:lnTo>
                    <a:pt x="6442" y="1846"/>
                  </a:lnTo>
                  <a:cubicBezTo>
                    <a:pt x="6444" y="1848"/>
                    <a:pt x="6446" y="1849"/>
                    <a:pt x="6446" y="1849"/>
                  </a:cubicBezTo>
                  <a:cubicBezTo>
                    <a:pt x="6450" y="1849"/>
                    <a:pt x="6444" y="1834"/>
                    <a:pt x="6454" y="1834"/>
                  </a:cubicBezTo>
                  <a:cubicBezTo>
                    <a:pt x="6456" y="1835"/>
                    <a:pt x="6459" y="1836"/>
                    <a:pt x="6461" y="1836"/>
                  </a:cubicBezTo>
                  <a:cubicBezTo>
                    <a:pt x="6478" y="1836"/>
                    <a:pt x="6488" y="1808"/>
                    <a:pt x="6497" y="1808"/>
                  </a:cubicBezTo>
                  <a:cubicBezTo>
                    <a:pt x="6499" y="1808"/>
                    <a:pt x="6500" y="1809"/>
                    <a:pt x="6501" y="1810"/>
                  </a:cubicBezTo>
                  <a:lnTo>
                    <a:pt x="6489" y="1774"/>
                  </a:lnTo>
                  <a:lnTo>
                    <a:pt x="6489" y="1774"/>
                  </a:lnTo>
                  <a:cubicBezTo>
                    <a:pt x="6489" y="1774"/>
                    <a:pt x="6495" y="1785"/>
                    <a:pt x="6498" y="1785"/>
                  </a:cubicBezTo>
                  <a:cubicBezTo>
                    <a:pt x="6500" y="1785"/>
                    <a:pt x="6501" y="1782"/>
                    <a:pt x="6501" y="1774"/>
                  </a:cubicBezTo>
                  <a:lnTo>
                    <a:pt x="6513" y="1798"/>
                  </a:lnTo>
                  <a:lnTo>
                    <a:pt x="6513" y="1762"/>
                  </a:lnTo>
                  <a:cubicBezTo>
                    <a:pt x="6521" y="1781"/>
                    <a:pt x="6526" y="1787"/>
                    <a:pt x="6530" y="1787"/>
                  </a:cubicBezTo>
                  <a:cubicBezTo>
                    <a:pt x="6537" y="1787"/>
                    <a:pt x="6542" y="1769"/>
                    <a:pt x="6551" y="1769"/>
                  </a:cubicBezTo>
                  <a:cubicBezTo>
                    <a:pt x="6554" y="1769"/>
                    <a:pt x="6557" y="1771"/>
                    <a:pt x="6561" y="1774"/>
                  </a:cubicBezTo>
                  <a:cubicBezTo>
                    <a:pt x="6571" y="1764"/>
                    <a:pt x="6582" y="1725"/>
                    <a:pt x="6601" y="1725"/>
                  </a:cubicBezTo>
                  <a:cubicBezTo>
                    <a:pt x="6603" y="1725"/>
                    <a:pt x="6606" y="1725"/>
                    <a:pt x="6608" y="1727"/>
                  </a:cubicBezTo>
                  <a:cubicBezTo>
                    <a:pt x="6620" y="1750"/>
                    <a:pt x="6644" y="1738"/>
                    <a:pt x="6668" y="1750"/>
                  </a:cubicBezTo>
                  <a:cubicBezTo>
                    <a:pt x="6692" y="1727"/>
                    <a:pt x="6739" y="1703"/>
                    <a:pt x="6775" y="1691"/>
                  </a:cubicBezTo>
                  <a:lnTo>
                    <a:pt x="6763" y="1655"/>
                  </a:lnTo>
                  <a:lnTo>
                    <a:pt x="6763" y="1643"/>
                  </a:lnTo>
                  <a:cubicBezTo>
                    <a:pt x="6775" y="1655"/>
                    <a:pt x="6775" y="1655"/>
                    <a:pt x="6775" y="1667"/>
                  </a:cubicBezTo>
                  <a:cubicBezTo>
                    <a:pt x="6781" y="1676"/>
                    <a:pt x="6785" y="1679"/>
                    <a:pt x="6787" y="1679"/>
                  </a:cubicBezTo>
                  <a:cubicBezTo>
                    <a:pt x="6792" y="1679"/>
                    <a:pt x="6793" y="1669"/>
                    <a:pt x="6796" y="1664"/>
                  </a:cubicBezTo>
                  <a:lnTo>
                    <a:pt x="6796" y="1664"/>
                  </a:lnTo>
                  <a:cubicBezTo>
                    <a:pt x="6797" y="1665"/>
                    <a:pt x="6798" y="1666"/>
                    <a:pt x="6799" y="1667"/>
                  </a:cubicBezTo>
                  <a:cubicBezTo>
                    <a:pt x="6799" y="1666"/>
                    <a:pt x="6799" y="1664"/>
                    <a:pt x="6798" y="1662"/>
                  </a:cubicBezTo>
                  <a:lnTo>
                    <a:pt x="6798" y="1662"/>
                  </a:lnTo>
                  <a:cubicBezTo>
                    <a:pt x="6798" y="1663"/>
                    <a:pt x="6797" y="1663"/>
                    <a:pt x="6796" y="1664"/>
                  </a:cubicBezTo>
                  <a:lnTo>
                    <a:pt x="6796" y="1664"/>
                  </a:lnTo>
                  <a:cubicBezTo>
                    <a:pt x="6778" y="1644"/>
                    <a:pt x="6776" y="1617"/>
                    <a:pt x="6783" y="1617"/>
                  </a:cubicBezTo>
                  <a:cubicBezTo>
                    <a:pt x="6784" y="1617"/>
                    <a:pt x="6785" y="1618"/>
                    <a:pt x="6787" y="1619"/>
                  </a:cubicBezTo>
                  <a:lnTo>
                    <a:pt x="6799" y="1631"/>
                  </a:lnTo>
                  <a:lnTo>
                    <a:pt x="6787" y="1608"/>
                  </a:lnTo>
                  <a:lnTo>
                    <a:pt x="6787" y="1608"/>
                  </a:lnTo>
                  <a:cubicBezTo>
                    <a:pt x="6811" y="1631"/>
                    <a:pt x="6823" y="1643"/>
                    <a:pt x="6835" y="1679"/>
                  </a:cubicBezTo>
                  <a:cubicBezTo>
                    <a:pt x="6858" y="1655"/>
                    <a:pt x="6858" y="1596"/>
                    <a:pt x="6906" y="1596"/>
                  </a:cubicBezTo>
                  <a:cubicBezTo>
                    <a:pt x="6909" y="1605"/>
                    <a:pt x="6912" y="1608"/>
                    <a:pt x="6914" y="1608"/>
                  </a:cubicBezTo>
                  <a:cubicBezTo>
                    <a:pt x="6917" y="1608"/>
                    <a:pt x="6919" y="1603"/>
                    <a:pt x="6923" y="1603"/>
                  </a:cubicBezTo>
                  <a:cubicBezTo>
                    <a:pt x="6927" y="1603"/>
                    <a:pt x="6933" y="1609"/>
                    <a:pt x="6942" y="1631"/>
                  </a:cubicBezTo>
                  <a:cubicBezTo>
                    <a:pt x="6954" y="1596"/>
                    <a:pt x="6918" y="1584"/>
                    <a:pt x="6906" y="1536"/>
                  </a:cubicBezTo>
                  <a:cubicBezTo>
                    <a:pt x="6914" y="1536"/>
                    <a:pt x="6911" y="1531"/>
                    <a:pt x="6912" y="1531"/>
                  </a:cubicBezTo>
                  <a:lnTo>
                    <a:pt x="6912" y="1531"/>
                  </a:lnTo>
                  <a:cubicBezTo>
                    <a:pt x="6913" y="1531"/>
                    <a:pt x="6914" y="1532"/>
                    <a:pt x="6918" y="1536"/>
                  </a:cubicBezTo>
                  <a:cubicBezTo>
                    <a:pt x="6930" y="1560"/>
                    <a:pt x="6942" y="1572"/>
                    <a:pt x="6942" y="1584"/>
                  </a:cubicBezTo>
                  <a:lnTo>
                    <a:pt x="6954" y="1572"/>
                  </a:lnTo>
                  <a:cubicBezTo>
                    <a:pt x="6954" y="1572"/>
                    <a:pt x="6954" y="1584"/>
                    <a:pt x="6954" y="1584"/>
                  </a:cubicBezTo>
                  <a:cubicBezTo>
                    <a:pt x="6960" y="1572"/>
                    <a:pt x="6969" y="1569"/>
                    <a:pt x="6977" y="1569"/>
                  </a:cubicBezTo>
                  <a:cubicBezTo>
                    <a:pt x="6986" y="1569"/>
                    <a:pt x="6995" y="1572"/>
                    <a:pt x="7001" y="1572"/>
                  </a:cubicBezTo>
                  <a:cubicBezTo>
                    <a:pt x="6942" y="1655"/>
                    <a:pt x="6894" y="1691"/>
                    <a:pt x="6811" y="1798"/>
                  </a:cubicBezTo>
                  <a:cubicBezTo>
                    <a:pt x="6827" y="1766"/>
                    <a:pt x="6823" y="1755"/>
                    <a:pt x="6810" y="1755"/>
                  </a:cubicBezTo>
                  <a:cubicBezTo>
                    <a:pt x="6788" y="1755"/>
                    <a:pt x="6740" y="1786"/>
                    <a:pt x="6729" y="1786"/>
                  </a:cubicBezTo>
                  <a:cubicBezTo>
                    <a:pt x="6723" y="1786"/>
                    <a:pt x="6727" y="1777"/>
                    <a:pt x="6751" y="1750"/>
                  </a:cubicBezTo>
                  <a:lnTo>
                    <a:pt x="6751" y="1750"/>
                  </a:lnTo>
                  <a:cubicBezTo>
                    <a:pt x="6680" y="1786"/>
                    <a:pt x="6692" y="1834"/>
                    <a:pt x="6656" y="1881"/>
                  </a:cubicBezTo>
                  <a:cubicBezTo>
                    <a:pt x="6646" y="1889"/>
                    <a:pt x="6637" y="1892"/>
                    <a:pt x="6630" y="1892"/>
                  </a:cubicBezTo>
                  <a:cubicBezTo>
                    <a:pt x="6605" y="1892"/>
                    <a:pt x="6595" y="1857"/>
                    <a:pt x="6611" y="1817"/>
                  </a:cubicBezTo>
                  <a:lnTo>
                    <a:pt x="6611" y="1817"/>
                  </a:lnTo>
                  <a:lnTo>
                    <a:pt x="6585" y="1869"/>
                  </a:lnTo>
                  <a:lnTo>
                    <a:pt x="6573" y="1858"/>
                  </a:lnTo>
                  <a:lnTo>
                    <a:pt x="6549" y="1929"/>
                  </a:lnTo>
                  <a:cubicBezTo>
                    <a:pt x="6533" y="1938"/>
                    <a:pt x="6524" y="1941"/>
                    <a:pt x="6517" y="1941"/>
                  </a:cubicBezTo>
                  <a:cubicBezTo>
                    <a:pt x="6505" y="1941"/>
                    <a:pt x="6500" y="1933"/>
                    <a:pt x="6490" y="1933"/>
                  </a:cubicBezTo>
                  <a:cubicBezTo>
                    <a:pt x="6483" y="1933"/>
                    <a:pt x="6472" y="1938"/>
                    <a:pt x="6454" y="1953"/>
                  </a:cubicBezTo>
                  <a:lnTo>
                    <a:pt x="6477" y="1989"/>
                  </a:lnTo>
                  <a:lnTo>
                    <a:pt x="6418" y="2012"/>
                  </a:lnTo>
                  <a:cubicBezTo>
                    <a:pt x="6454" y="2012"/>
                    <a:pt x="6430" y="2048"/>
                    <a:pt x="6394" y="2084"/>
                  </a:cubicBezTo>
                  <a:lnTo>
                    <a:pt x="6382" y="2072"/>
                  </a:lnTo>
                  <a:lnTo>
                    <a:pt x="6346" y="2131"/>
                  </a:lnTo>
                  <a:cubicBezTo>
                    <a:pt x="6353" y="2116"/>
                    <a:pt x="6352" y="2111"/>
                    <a:pt x="6349" y="2111"/>
                  </a:cubicBezTo>
                  <a:cubicBezTo>
                    <a:pt x="6341" y="2111"/>
                    <a:pt x="6319" y="2133"/>
                    <a:pt x="6307" y="2133"/>
                  </a:cubicBezTo>
                  <a:cubicBezTo>
                    <a:pt x="6302" y="2133"/>
                    <a:pt x="6299" y="2130"/>
                    <a:pt x="6299" y="2119"/>
                  </a:cubicBezTo>
                  <a:cubicBezTo>
                    <a:pt x="6263" y="2155"/>
                    <a:pt x="6263" y="2167"/>
                    <a:pt x="6204" y="2239"/>
                  </a:cubicBezTo>
                  <a:lnTo>
                    <a:pt x="6239" y="2250"/>
                  </a:lnTo>
                  <a:cubicBezTo>
                    <a:pt x="6218" y="2283"/>
                    <a:pt x="6206" y="2292"/>
                    <a:pt x="6198" y="2292"/>
                  </a:cubicBezTo>
                  <a:cubicBezTo>
                    <a:pt x="6186" y="2292"/>
                    <a:pt x="6183" y="2271"/>
                    <a:pt x="6169" y="2271"/>
                  </a:cubicBezTo>
                  <a:cubicBezTo>
                    <a:pt x="6161" y="2271"/>
                    <a:pt x="6150" y="2277"/>
                    <a:pt x="6132" y="2298"/>
                  </a:cubicBezTo>
                  <a:lnTo>
                    <a:pt x="6156" y="2310"/>
                  </a:lnTo>
                  <a:cubicBezTo>
                    <a:pt x="6025" y="2393"/>
                    <a:pt x="6013" y="2524"/>
                    <a:pt x="5918" y="2584"/>
                  </a:cubicBezTo>
                  <a:cubicBezTo>
                    <a:pt x="5946" y="2538"/>
                    <a:pt x="5930" y="2520"/>
                    <a:pt x="5922" y="2520"/>
                  </a:cubicBezTo>
                  <a:cubicBezTo>
                    <a:pt x="5920" y="2520"/>
                    <a:pt x="5918" y="2522"/>
                    <a:pt x="5918" y="2524"/>
                  </a:cubicBezTo>
                  <a:cubicBezTo>
                    <a:pt x="5870" y="2608"/>
                    <a:pt x="5775" y="2715"/>
                    <a:pt x="5739" y="2822"/>
                  </a:cubicBezTo>
                  <a:cubicBezTo>
                    <a:pt x="5724" y="2822"/>
                    <a:pt x="5712" y="2821"/>
                    <a:pt x="5702" y="2821"/>
                  </a:cubicBezTo>
                  <a:cubicBezTo>
                    <a:pt x="5669" y="2821"/>
                    <a:pt x="5647" y="2828"/>
                    <a:pt x="5584" y="2881"/>
                  </a:cubicBezTo>
                  <a:cubicBezTo>
                    <a:pt x="5549" y="2941"/>
                    <a:pt x="5549" y="2953"/>
                    <a:pt x="5549" y="2989"/>
                  </a:cubicBezTo>
                  <a:cubicBezTo>
                    <a:pt x="5503" y="3034"/>
                    <a:pt x="5447" y="3144"/>
                    <a:pt x="5411" y="3144"/>
                  </a:cubicBezTo>
                  <a:cubicBezTo>
                    <a:pt x="5409" y="3144"/>
                    <a:pt x="5408" y="3144"/>
                    <a:pt x="5406" y="3143"/>
                  </a:cubicBezTo>
                  <a:lnTo>
                    <a:pt x="5406" y="3143"/>
                  </a:lnTo>
                  <a:cubicBezTo>
                    <a:pt x="5430" y="3167"/>
                    <a:pt x="5370" y="3191"/>
                    <a:pt x="5370" y="3239"/>
                  </a:cubicBezTo>
                  <a:lnTo>
                    <a:pt x="5346" y="3227"/>
                  </a:lnTo>
                  <a:lnTo>
                    <a:pt x="5382" y="3251"/>
                  </a:lnTo>
                  <a:cubicBezTo>
                    <a:pt x="5251" y="3310"/>
                    <a:pt x="5299" y="3441"/>
                    <a:pt x="5180" y="3513"/>
                  </a:cubicBezTo>
                  <a:lnTo>
                    <a:pt x="5180" y="3489"/>
                  </a:lnTo>
                  <a:lnTo>
                    <a:pt x="5156" y="3536"/>
                  </a:lnTo>
                  <a:cubicBezTo>
                    <a:pt x="5144" y="3536"/>
                    <a:pt x="5144" y="3513"/>
                    <a:pt x="5132" y="3501"/>
                  </a:cubicBezTo>
                  <a:lnTo>
                    <a:pt x="5001" y="3715"/>
                  </a:lnTo>
                  <a:lnTo>
                    <a:pt x="5049" y="3679"/>
                  </a:lnTo>
                  <a:lnTo>
                    <a:pt x="5049" y="3679"/>
                  </a:lnTo>
                  <a:cubicBezTo>
                    <a:pt x="5025" y="3727"/>
                    <a:pt x="5025" y="3774"/>
                    <a:pt x="4977" y="3810"/>
                  </a:cubicBezTo>
                  <a:cubicBezTo>
                    <a:pt x="4980" y="3785"/>
                    <a:pt x="4979" y="3776"/>
                    <a:pt x="4975" y="3776"/>
                  </a:cubicBezTo>
                  <a:cubicBezTo>
                    <a:pt x="4963" y="3776"/>
                    <a:pt x="4921" y="3882"/>
                    <a:pt x="4894" y="3882"/>
                  </a:cubicBezTo>
                  <a:lnTo>
                    <a:pt x="4906" y="3822"/>
                  </a:lnTo>
                  <a:lnTo>
                    <a:pt x="4906" y="3822"/>
                  </a:lnTo>
                  <a:cubicBezTo>
                    <a:pt x="4882" y="3894"/>
                    <a:pt x="4882" y="3894"/>
                    <a:pt x="4906" y="3905"/>
                  </a:cubicBezTo>
                  <a:cubicBezTo>
                    <a:pt x="4870" y="3989"/>
                    <a:pt x="4822" y="3929"/>
                    <a:pt x="4811" y="4024"/>
                  </a:cubicBezTo>
                  <a:lnTo>
                    <a:pt x="4846" y="3965"/>
                  </a:lnTo>
                  <a:cubicBezTo>
                    <a:pt x="4870" y="3965"/>
                    <a:pt x="4870" y="4013"/>
                    <a:pt x="4846" y="4048"/>
                  </a:cubicBezTo>
                  <a:cubicBezTo>
                    <a:pt x="4838" y="4048"/>
                    <a:pt x="4825" y="4059"/>
                    <a:pt x="4821" y="4059"/>
                  </a:cubicBezTo>
                  <a:cubicBezTo>
                    <a:pt x="4819" y="4059"/>
                    <a:pt x="4819" y="4058"/>
                    <a:pt x="4820" y="4055"/>
                  </a:cubicBezTo>
                  <a:lnTo>
                    <a:pt x="4820" y="4055"/>
                  </a:lnTo>
                  <a:cubicBezTo>
                    <a:pt x="4793" y="4115"/>
                    <a:pt x="4727" y="4204"/>
                    <a:pt x="4727" y="4239"/>
                  </a:cubicBezTo>
                  <a:cubicBezTo>
                    <a:pt x="4716" y="4246"/>
                    <a:pt x="4707" y="4249"/>
                    <a:pt x="4700" y="4249"/>
                  </a:cubicBezTo>
                  <a:cubicBezTo>
                    <a:pt x="4685" y="4249"/>
                    <a:pt x="4680" y="4235"/>
                    <a:pt x="4680" y="4227"/>
                  </a:cubicBezTo>
                  <a:cubicBezTo>
                    <a:pt x="4632" y="4370"/>
                    <a:pt x="4644" y="4286"/>
                    <a:pt x="4596" y="4441"/>
                  </a:cubicBezTo>
                  <a:lnTo>
                    <a:pt x="4584" y="4429"/>
                  </a:lnTo>
                  <a:lnTo>
                    <a:pt x="4584" y="4489"/>
                  </a:lnTo>
                  <a:lnTo>
                    <a:pt x="4513" y="4536"/>
                  </a:lnTo>
                  <a:lnTo>
                    <a:pt x="4513" y="4536"/>
                  </a:lnTo>
                  <a:lnTo>
                    <a:pt x="4549" y="4525"/>
                  </a:lnTo>
                  <a:lnTo>
                    <a:pt x="4549" y="4525"/>
                  </a:lnTo>
                  <a:cubicBezTo>
                    <a:pt x="4525" y="4572"/>
                    <a:pt x="4525" y="4608"/>
                    <a:pt x="4489" y="4656"/>
                  </a:cubicBezTo>
                  <a:lnTo>
                    <a:pt x="4477" y="4620"/>
                  </a:lnTo>
                  <a:cubicBezTo>
                    <a:pt x="4418" y="4763"/>
                    <a:pt x="4346" y="4751"/>
                    <a:pt x="4334" y="4906"/>
                  </a:cubicBezTo>
                  <a:cubicBezTo>
                    <a:pt x="4322" y="4906"/>
                    <a:pt x="4322" y="4882"/>
                    <a:pt x="4322" y="4870"/>
                  </a:cubicBezTo>
                  <a:cubicBezTo>
                    <a:pt x="4322" y="5013"/>
                    <a:pt x="4239" y="4941"/>
                    <a:pt x="4239" y="5084"/>
                  </a:cubicBezTo>
                  <a:cubicBezTo>
                    <a:pt x="4239" y="5080"/>
                    <a:pt x="4238" y="5079"/>
                    <a:pt x="4236" y="5079"/>
                  </a:cubicBezTo>
                  <a:cubicBezTo>
                    <a:pt x="4231" y="5079"/>
                    <a:pt x="4223" y="5084"/>
                    <a:pt x="4215" y="5084"/>
                  </a:cubicBezTo>
                  <a:lnTo>
                    <a:pt x="4215" y="5144"/>
                  </a:lnTo>
                  <a:lnTo>
                    <a:pt x="4180" y="5120"/>
                  </a:lnTo>
                  <a:lnTo>
                    <a:pt x="4215" y="5191"/>
                  </a:lnTo>
                  <a:lnTo>
                    <a:pt x="4156" y="5215"/>
                  </a:lnTo>
                  <a:lnTo>
                    <a:pt x="4168" y="5239"/>
                  </a:lnTo>
                  <a:cubicBezTo>
                    <a:pt x="4072" y="5275"/>
                    <a:pt x="4096" y="5382"/>
                    <a:pt x="4025" y="5441"/>
                  </a:cubicBezTo>
                  <a:lnTo>
                    <a:pt x="4072" y="5441"/>
                  </a:lnTo>
                  <a:cubicBezTo>
                    <a:pt x="4072" y="5489"/>
                    <a:pt x="4072" y="5537"/>
                    <a:pt x="4060" y="5584"/>
                  </a:cubicBezTo>
                  <a:cubicBezTo>
                    <a:pt x="3989" y="5584"/>
                    <a:pt x="3929" y="5584"/>
                    <a:pt x="3870" y="5596"/>
                  </a:cubicBezTo>
                  <a:cubicBezTo>
                    <a:pt x="3828" y="5619"/>
                    <a:pt x="3798" y="5627"/>
                    <a:pt x="3775" y="5627"/>
                  </a:cubicBezTo>
                  <a:cubicBezTo>
                    <a:pt x="3722" y="5627"/>
                    <a:pt x="3706" y="5584"/>
                    <a:pt x="3654" y="5584"/>
                  </a:cubicBezTo>
                  <a:cubicBezTo>
                    <a:pt x="3634" y="5584"/>
                    <a:pt x="3608" y="5590"/>
                    <a:pt x="3572" y="5608"/>
                  </a:cubicBezTo>
                  <a:cubicBezTo>
                    <a:pt x="3584" y="5596"/>
                    <a:pt x="3584" y="5584"/>
                    <a:pt x="3596" y="5572"/>
                  </a:cubicBezTo>
                  <a:lnTo>
                    <a:pt x="3596" y="5572"/>
                  </a:lnTo>
                  <a:cubicBezTo>
                    <a:pt x="3406" y="5632"/>
                    <a:pt x="3310" y="5656"/>
                    <a:pt x="3132" y="5751"/>
                  </a:cubicBezTo>
                  <a:cubicBezTo>
                    <a:pt x="3132" y="5728"/>
                    <a:pt x="3123" y="5720"/>
                    <a:pt x="3110" y="5720"/>
                  </a:cubicBezTo>
                  <a:cubicBezTo>
                    <a:pt x="3084" y="5720"/>
                    <a:pt x="3042" y="5751"/>
                    <a:pt x="3023" y="5751"/>
                  </a:cubicBezTo>
                  <a:cubicBezTo>
                    <a:pt x="3016" y="5751"/>
                    <a:pt x="3013" y="5747"/>
                    <a:pt x="3013" y="5739"/>
                  </a:cubicBezTo>
                  <a:lnTo>
                    <a:pt x="3013" y="5775"/>
                  </a:lnTo>
                  <a:cubicBezTo>
                    <a:pt x="3002" y="5772"/>
                    <a:pt x="2988" y="5771"/>
                    <a:pt x="2973" y="5771"/>
                  </a:cubicBezTo>
                  <a:cubicBezTo>
                    <a:pt x="2947" y="5771"/>
                    <a:pt x="2917" y="5774"/>
                    <a:pt x="2896" y="5774"/>
                  </a:cubicBezTo>
                  <a:cubicBezTo>
                    <a:pt x="2877" y="5774"/>
                    <a:pt x="2865" y="5772"/>
                    <a:pt x="2870" y="5763"/>
                  </a:cubicBezTo>
                  <a:lnTo>
                    <a:pt x="2870" y="5763"/>
                  </a:lnTo>
                  <a:lnTo>
                    <a:pt x="2798" y="5822"/>
                  </a:lnTo>
                  <a:lnTo>
                    <a:pt x="2775" y="5787"/>
                  </a:lnTo>
                  <a:cubicBezTo>
                    <a:pt x="2684" y="5817"/>
                    <a:pt x="2515" y="5916"/>
                    <a:pt x="2416" y="5916"/>
                  </a:cubicBezTo>
                  <a:cubicBezTo>
                    <a:pt x="2398" y="5916"/>
                    <a:pt x="2382" y="5913"/>
                    <a:pt x="2370" y="5906"/>
                  </a:cubicBezTo>
                  <a:cubicBezTo>
                    <a:pt x="2251" y="5989"/>
                    <a:pt x="2108" y="6096"/>
                    <a:pt x="1929" y="6180"/>
                  </a:cubicBezTo>
                  <a:cubicBezTo>
                    <a:pt x="1786" y="6299"/>
                    <a:pt x="1608" y="6406"/>
                    <a:pt x="1477" y="6525"/>
                  </a:cubicBezTo>
                  <a:cubicBezTo>
                    <a:pt x="1453" y="6572"/>
                    <a:pt x="1382" y="6644"/>
                    <a:pt x="1322" y="6703"/>
                  </a:cubicBezTo>
                  <a:lnTo>
                    <a:pt x="1239" y="6727"/>
                  </a:lnTo>
                  <a:cubicBezTo>
                    <a:pt x="1179" y="6799"/>
                    <a:pt x="1167" y="6906"/>
                    <a:pt x="1096" y="6942"/>
                  </a:cubicBezTo>
                  <a:cubicBezTo>
                    <a:pt x="1096" y="6942"/>
                    <a:pt x="1096" y="6930"/>
                    <a:pt x="1096" y="6930"/>
                  </a:cubicBezTo>
                  <a:cubicBezTo>
                    <a:pt x="1048" y="7001"/>
                    <a:pt x="977" y="7037"/>
                    <a:pt x="965" y="7120"/>
                  </a:cubicBezTo>
                  <a:cubicBezTo>
                    <a:pt x="918" y="7177"/>
                    <a:pt x="870" y="7226"/>
                    <a:pt x="841" y="7226"/>
                  </a:cubicBezTo>
                  <a:cubicBezTo>
                    <a:pt x="836" y="7226"/>
                    <a:pt x="832" y="7225"/>
                    <a:pt x="828" y="7222"/>
                  </a:cubicBezTo>
                  <a:lnTo>
                    <a:pt x="828" y="7222"/>
                  </a:lnTo>
                  <a:cubicBezTo>
                    <a:pt x="853" y="7263"/>
                    <a:pt x="715" y="7358"/>
                    <a:pt x="715" y="7358"/>
                  </a:cubicBezTo>
                  <a:cubicBezTo>
                    <a:pt x="715" y="7358"/>
                    <a:pt x="667" y="7418"/>
                    <a:pt x="596" y="7525"/>
                  </a:cubicBezTo>
                  <a:cubicBezTo>
                    <a:pt x="524" y="7644"/>
                    <a:pt x="417" y="7799"/>
                    <a:pt x="334" y="8025"/>
                  </a:cubicBezTo>
                  <a:cubicBezTo>
                    <a:pt x="143" y="8454"/>
                    <a:pt x="0" y="9085"/>
                    <a:pt x="24" y="9739"/>
                  </a:cubicBezTo>
                  <a:cubicBezTo>
                    <a:pt x="36" y="10382"/>
                    <a:pt x="191" y="11049"/>
                    <a:pt x="429" y="11573"/>
                  </a:cubicBezTo>
                  <a:cubicBezTo>
                    <a:pt x="655" y="12109"/>
                    <a:pt x="953" y="12502"/>
                    <a:pt x="1179" y="12680"/>
                  </a:cubicBezTo>
                  <a:cubicBezTo>
                    <a:pt x="1214" y="12689"/>
                    <a:pt x="1260" y="12722"/>
                    <a:pt x="1288" y="12722"/>
                  </a:cubicBezTo>
                  <a:cubicBezTo>
                    <a:pt x="1299" y="12722"/>
                    <a:pt x="1307" y="12717"/>
                    <a:pt x="1310" y="12704"/>
                  </a:cubicBezTo>
                  <a:cubicBezTo>
                    <a:pt x="1364" y="12758"/>
                    <a:pt x="1339" y="12813"/>
                    <a:pt x="1362" y="12813"/>
                  </a:cubicBezTo>
                  <a:cubicBezTo>
                    <a:pt x="1364" y="12813"/>
                    <a:pt x="1367" y="12812"/>
                    <a:pt x="1370" y="12811"/>
                  </a:cubicBezTo>
                  <a:cubicBezTo>
                    <a:pt x="1335" y="12718"/>
                    <a:pt x="1448" y="12785"/>
                    <a:pt x="1442" y="12687"/>
                  </a:cubicBezTo>
                  <a:lnTo>
                    <a:pt x="1442" y="12687"/>
                  </a:lnTo>
                  <a:cubicBezTo>
                    <a:pt x="1445" y="12693"/>
                    <a:pt x="1453" y="12701"/>
                    <a:pt x="1461" y="12707"/>
                  </a:cubicBezTo>
                  <a:lnTo>
                    <a:pt x="1461" y="12707"/>
                  </a:lnTo>
                  <a:lnTo>
                    <a:pt x="1441" y="12680"/>
                  </a:lnTo>
                  <a:lnTo>
                    <a:pt x="1441" y="12680"/>
                  </a:lnTo>
                  <a:cubicBezTo>
                    <a:pt x="1441" y="12682"/>
                    <a:pt x="1441" y="12685"/>
                    <a:pt x="1442" y="12687"/>
                  </a:cubicBezTo>
                  <a:lnTo>
                    <a:pt x="1442" y="12687"/>
                  </a:lnTo>
                  <a:cubicBezTo>
                    <a:pt x="1438" y="12681"/>
                    <a:pt x="1438" y="12676"/>
                    <a:pt x="1444" y="12672"/>
                  </a:cubicBezTo>
                  <a:lnTo>
                    <a:pt x="1444" y="12672"/>
                  </a:lnTo>
                  <a:lnTo>
                    <a:pt x="1393" y="12692"/>
                  </a:lnTo>
                  <a:cubicBezTo>
                    <a:pt x="1370" y="12645"/>
                    <a:pt x="1370" y="12609"/>
                    <a:pt x="1370" y="12585"/>
                  </a:cubicBezTo>
                  <a:cubicBezTo>
                    <a:pt x="1322" y="12549"/>
                    <a:pt x="1239" y="12573"/>
                    <a:pt x="1203" y="12454"/>
                  </a:cubicBezTo>
                  <a:lnTo>
                    <a:pt x="1203" y="12454"/>
                  </a:lnTo>
                  <a:lnTo>
                    <a:pt x="1227" y="12478"/>
                  </a:lnTo>
                  <a:cubicBezTo>
                    <a:pt x="1179" y="12406"/>
                    <a:pt x="1227" y="12406"/>
                    <a:pt x="1227" y="12395"/>
                  </a:cubicBezTo>
                  <a:lnTo>
                    <a:pt x="1239" y="12406"/>
                  </a:lnTo>
                  <a:lnTo>
                    <a:pt x="1227" y="12323"/>
                  </a:lnTo>
                  <a:lnTo>
                    <a:pt x="1227" y="12323"/>
                  </a:lnTo>
                  <a:cubicBezTo>
                    <a:pt x="1230" y="12339"/>
                    <a:pt x="1239" y="12354"/>
                    <a:pt x="1249" y="12368"/>
                  </a:cubicBezTo>
                  <a:lnTo>
                    <a:pt x="1249" y="12368"/>
                  </a:lnTo>
                  <a:cubicBezTo>
                    <a:pt x="1228" y="12323"/>
                    <a:pt x="1263" y="12323"/>
                    <a:pt x="1274" y="12311"/>
                  </a:cubicBezTo>
                  <a:lnTo>
                    <a:pt x="1227" y="12240"/>
                  </a:lnTo>
                  <a:cubicBezTo>
                    <a:pt x="1229" y="12239"/>
                    <a:pt x="1231" y="12238"/>
                    <a:pt x="1233" y="12238"/>
                  </a:cubicBezTo>
                  <a:cubicBezTo>
                    <a:pt x="1246" y="12238"/>
                    <a:pt x="1255" y="12259"/>
                    <a:pt x="1259" y="12259"/>
                  </a:cubicBezTo>
                  <a:cubicBezTo>
                    <a:pt x="1261" y="12259"/>
                    <a:pt x="1262" y="12254"/>
                    <a:pt x="1262" y="12240"/>
                  </a:cubicBezTo>
                  <a:lnTo>
                    <a:pt x="1179" y="12156"/>
                  </a:lnTo>
                  <a:cubicBezTo>
                    <a:pt x="1239" y="12097"/>
                    <a:pt x="1096" y="12061"/>
                    <a:pt x="1132" y="11978"/>
                  </a:cubicBezTo>
                  <a:lnTo>
                    <a:pt x="1132" y="11978"/>
                  </a:lnTo>
                  <a:cubicBezTo>
                    <a:pt x="1146" y="11999"/>
                    <a:pt x="1153" y="12007"/>
                    <a:pt x="1156" y="12007"/>
                  </a:cubicBezTo>
                  <a:cubicBezTo>
                    <a:pt x="1164" y="12007"/>
                    <a:pt x="1154" y="11966"/>
                    <a:pt x="1179" y="11966"/>
                  </a:cubicBezTo>
                  <a:cubicBezTo>
                    <a:pt x="1179" y="11966"/>
                    <a:pt x="1155" y="11918"/>
                    <a:pt x="1132" y="11871"/>
                  </a:cubicBezTo>
                  <a:cubicBezTo>
                    <a:pt x="1108" y="11835"/>
                    <a:pt x="1084" y="11787"/>
                    <a:pt x="1084" y="11787"/>
                  </a:cubicBezTo>
                  <a:cubicBezTo>
                    <a:pt x="1084" y="11783"/>
                    <a:pt x="1085" y="11782"/>
                    <a:pt x="1088" y="11782"/>
                  </a:cubicBezTo>
                  <a:cubicBezTo>
                    <a:pt x="1093" y="11782"/>
                    <a:pt x="1102" y="11790"/>
                    <a:pt x="1108" y="11797"/>
                  </a:cubicBezTo>
                  <a:lnTo>
                    <a:pt x="1108" y="11797"/>
                  </a:lnTo>
                  <a:cubicBezTo>
                    <a:pt x="1118" y="11752"/>
                    <a:pt x="1072" y="11751"/>
                    <a:pt x="1060" y="11728"/>
                  </a:cubicBezTo>
                  <a:cubicBezTo>
                    <a:pt x="1072" y="11704"/>
                    <a:pt x="1001" y="11597"/>
                    <a:pt x="1048" y="11573"/>
                  </a:cubicBezTo>
                  <a:cubicBezTo>
                    <a:pt x="1024" y="11442"/>
                    <a:pt x="977" y="11549"/>
                    <a:pt x="953" y="11418"/>
                  </a:cubicBezTo>
                  <a:cubicBezTo>
                    <a:pt x="955" y="11416"/>
                    <a:pt x="957" y="11415"/>
                    <a:pt x="959" y="11415"/>
                  </a:cubicBezTo>
                  <a:cubicBezTo>
                    <a:pt x="974" y="11415"/>
                    <a:pt x="984" y="11465"/>
                    <a:pt x="992" y="11465"/>
                  </a:cubicBezTo>
                  <a:cubicBezTo>
                    <a:pt x="995" y="11465"/>
                    <a:pt x="998" y="11459"/>
                    <a:pt x="1001" y="11442"/>
                  </a:cubicBezTo>
                  <a:lnTo>
                    <a:pt x="953" y="11323"/>
                  </a:lnTo>
                  <a:lnTo>
                    <a:pt x="953" y="11323"/>
                  </a:lnTo>
                  <a:cubicBezTo>
                    <a:pt x="965" y="11335"/>
                    <a:pt x="1001" y="11335"/>
                    <a:pt x="1012" y="11383"/>
                  </a:cubicBezTo>
                  <a:cubicBezTo>
                    <a:pt x="929" y="11037"/>
                    <a:pt x="1036" y="10823"/>
                    <a:pt x="929" y="10525"/>
                  </a:cubicBezTo>
                  <a:cubicBezTo>
                    <a:pt x="935" y="10514"/>
                    <a:pt x="939" y="10509"/>
                    <a:pt x="943" y="10509"/>
                  </a:cubicBezTo>
                  <a:cubicBezTo>
                    <a:pt x="955" y="10509"/>
                    <a:pt x="961" y="10555"/>
                    <a:pt x="989" y="10573"/>
                  </a:cubicBezTo>
                  <a:cubicBezTo>
                    <a:pt x="893" y="10371"/>
                    <a:pt x="1001" y="10251"/>
                    <a:pt x="977" y="10073"/>
                  </a:cubicBezTo>
                  <a:lnTo>
                    <a:pt x="953" y="10073"/>
                  </a:lnTo>
                  <a:cubicBezTo>
                    <a:pt x="1001" y="9799"/>
                    <a:pt x="953" y="9501"/>
                    <a:pt x="1012" y="9216"/>
                  </a:cubicBezTo>
                  <a:lnTo>
                    <a:pt x="1012" y="9216"/>
                  </a:lnTo>
                  <a:lnTo>
                    <a:pt x="989" y="9251"/>
                  </a:lnTo>
                  <a:cubicBezTo>
                    <a:pt x="977" y="9204"/>
                    <a:pt x="977" y="9144"/>
                    <a:pt x="965" y="9097"/>
                  </a:cubicBezTo>
                  <a:cubicBezTo>
                    <a:pt x="968" y="9095"/>
                    <a:pt x="971" y="9094"/>
                    <a:pt x="974" y="9094"/>
                  </a:cubicBezTo>
                  <a:cubicBezTo>
                    <a:pt x="984" y="9094"/>
                    <a:pt x="995" y="9100"/>
                    <a:pt x="1004" y="9100"/>
                  </a:cubicBezTo>
                  <a:cubicBezTo>
                    <a:pt x="1015" y="9100"/>
                    <a:pt x="1024" y="9091"/>
                    <a:pt x="1024" y="9049"/>
                  </a:cubicBezTo>
                  <a:lnTo>
                    <a:pt x="1024" y="9049"/>
                  </a:lnTo>
                  <a:cubicBezTo>
                    <a:pt x="1014" y="9059"/>
                    <a:pt x="1004" y="9087"/>
                    <a:pt x="994" y="9087"/>
                  </a:cubicBezTo>
                  <a:cubicBezTo>
                    <a:pt x="992" y="9087"/>
                    <a:pt x="990" y="9086"/>
                    <a:pt x="989" y="9085"/>
                  </a:cubicBezTo>
                  <a:cubicBezTo>
                    <a:pt x="1084" y="8847"/>
                    <a:pt x="1191" y="8358"/>
                    <a:pt x="1429" y="8049"/>
                  </a:cubicBezTo>
                  <a:cubicBezTo>
                    <a:pt x="1679" y="7561"/>
                    <a:pt x="2132" y="7192"/>
                    <a:pt x="2572" y="6930"/>
                  </a:cubicBezTo>
                  <a:lnTo>
                    <a:pt x="2572" y="6930"/>
                  </a:lnTo>
                  <a:cubicBezTo>
                    <a:pt x="2558" y="6937"/>
                    <a:pt x="2547" y="6939"/>
                    <a:pt x="2539" y="6939"/>
                  </a:cubicBezTo>
                  <a:cubicBezTo>
                    <a:pt x="2503" y="6939"/>
                    <a:pt x="2512" y="6889"/>
                    <a:pt x="2560" y="6870"/>
                  </a:cubicBezTo>
                  <a:cubicBezTo>
                    <a:pt x="2578" y="6875"/>
                    <a:pt x="2595" y="6876"/>
                    <a:pt x="2610" y="6876"/>
                  </a:cubicBezTo>
                  <a:cubicBezTo>
                    <a:pt x="2678" y="6876"/>
                    <a:pt x="2726" y="6840"/>
                    <a:pt x="2775" y="6811"/>
                  </a:cubicBezTo>
                  <a:cubicBezTo>
                    <a:pt x="2834" y="6775"/>
                    <a:pt x="2894" y="6739"/>
                    <a:pt x="2989" y="6739"/>
                  </a:cubicBezTo>
                  <a:cubicBezTo>
                    <a:pt x="3120" y="6668"/>
                    <a:pt x="3263" y="6656"/>
                    <a:pt x="3394" y="6620"/>
                  </a:cubicBezTo>
                  <a:cubicBezTo>
                    <a:pt x="3525" y="6620"/>
                    <a:pt x="3644" y="6584"/>
                    <a:pt x="3775" y="6537"/>
                  </a:cubicBezTo>
                  <a:lnTo>
                    <a:pt x="3775" y="6537"/>
                  </a:lnTo>
                  <a:cubicBezTo>
                    <a:pt x="3763" y="6644"/>
                    <a:pt x="3751" y="6763"/>
                    <a:pt x="3727" y="6822"/>
                  </a:cubicBezTo>
                  <a:cubicBezTo>
                    <a:pt x="3735" y="6822"/>
                    <a:pt x="3738" y="6828"/>
                    <a:pt x="3742" y="6828"/>
                  </a:cubicBezTo>
                  <a:cubicBezTo>
                    <a:pt x="3744" y="6828"/>
                    <a:pt x="3747" y="6826"/>
                    <a:pt x="3751" y="6822"/>
                  </a:cubicBezTo>
                  <a:lnTo>
                    <a:pt x="3751" y="6822"/>
                  </a:lnTo>
                  <a:cubicBezTo>
                    <a:pt x="3751" y="6918"/>
                    <a:pt x="3727" y="7037"/>
                    <a:pt x="3727" y="7132"/>
                  </a:cubicBezTo>
                  <a:cubicBezTo>
                    <a:pt x="3703" y="7120"/>
                    <a:pt x="3703" y="7096"/>
                    <a:pt x="3703" y="7072"/>
                  </a:cubicBezTo>
                  <a:cubicBezTo>
                    <a:pt x="3703" y="7108"/>
                    <a:pt x="3691" y="7156"/>
                    <a:pt x="3703" y="7192"/>
                  </a:cubicBezTo>
                  <a:lnTo>
                    <a:pt x="3668" y="7156"/>
                  </a:lnTo>
                  <a:lnTo>
                    <a:pt x="3668" y="7156"/>
                  </a:lnTo>
                  <a:cubicBezTo>
                    <a:pt x="3668" y="7227"/>
                    <a:pt x="3691" y="7370"/>
                    <a:pt x="3644" y="7394"/>
                  </a:cubicBezTo>
                  <a:cubicBezTo>
                    <a:pt x="3651" y="7391"/>
                    <a:pt x="3658" y="7388"/>
                    <a:pt x="3664" y="7388"/>
                  </a:cubicBezTo>
                  <a:cubicBezTo>
                    <a:pt x="3679" y="7388"/>
                    <a:pt x="3691" y="7403"/>
                    <a:pt x="3691" y="7453"/>
                  </a:cubicBezTo>
                  <a:cubicBezTo>
                    <a:pt x="3620" y="7489"/>
                    <a:pt x="3727" y="7632"/>
                    <a:pt x="3703" y="7727"/>
                  </a:cubicBezTo>
                  <a:cubicBezTo>
                    <a:pt x="3683" y="7717"/>
                    <a:pt x="3680" y="7663"/>
                    <a:pt x="3680" y="7663"/>
                  </a:cubicBezTo>
                  <a:cubicBezTo>
                    <a:pt x="3679" y="7663"/>
                    <a:pt x="3679" y="7664"/>
                    <a:pt x="3679" y="7668"/>
                  </a:cubicBezTo>
                  <a:cubicBezTo>
                    <a:pt x="3668" y="7715"/>
                    <a:pt x="3691" y="7763"/>
                    <a:pt x="3715" y="7811"/>
                  </a:cubicBezTo>
                  <a:lnTo>
                    <a:pt x="3691" y="7799"/>
                  </a:lnTo>
                  <a:lnTo>
                    <a:pt x="3691" y="7799"/>
                  </a:lnTo>
                  <a:cubicBezTo>
                    <a:pt x="3691" y="7799"/>
                    <a:pt x="3703" y="7858"/>
                    <a:pt x="3715" y="7918"/>
                  </a:cubicBezTo>
                  <a:cubicBezTo>
                    <a:pt x="3727" y="7977"/>
                    <a:pt x="3751" y="8037"/>
                    <a:pt x="3751" y="8037"/>
                  </a:cubicBezTo>
                  <a:cubicBezTo>
                    <a:pt x="3691" y="8085"/>
                    <a:pt x="3799" y="8263"/>
                    <a:pt x="3763" y="8263"/>
                  </a:cubicBezTo>
                  <a:cubicBezTo>
                    <a:pt x="3765" y="8281"/>
                    <a:pt x="3767" y="8287"/>
                    <a:pt x="3768" y="8287"/>
                  </a:cubicBezTo>
                  <a:cubicBezTo>
                    <a:pt x="3770" y="8287"/>
                    <a:pt x="3771" y="8250"/>
                    <a:pt x="3779" y="8250"/>
                  </a:cubicBezTo>
                  <a:cubicBezTo>
                    <a:pt x="3783" y="8250"/>
                    <a:pt x="3789" y="8259"/>
                    <a:pt x="3799" y="8287"/>
                  </a:cubicBezTo>
                  <a:cubicBezTo>
                    <a:pt x="3787" y="8323"/>
                    <a:pt x="3834" y="8382"/>
                    <a:pt x="3799" y="8382"/>
                  </a:cubicBezTo>
                  <a:lnTo>
                    <a:pt x="3787" y="8382"/>
                  </a:lnTo>
                  <a:lnTo>
                    <a:pt x="3810" y="8454"/>
                  </a:lnTo>
                  <a:lnTo>
                    <a:pt x="3763" y="8418"/>
                  </a:lnTo>
                  <a:lnTo>
                    <a:pt x="3763" y="8418"/>
                  </a:lnTo>
                  <a:cubicBezTo>
                    <a:pt x="3787" y="8477"/>
                    <a:pt x="3834" y="8513"/>
                    <a:pt x="3858" y="8513"/>
                  </a:cubicBezTo>
                  <a:cubicBezTo>
                    <a:pt x="3846" y="8585"/>
                    <a:pt x="3906" y="8656"/>
                    <a:pt x="3882" y="8692"/>
                  </a:cubicBezTo>
                  <a:lnTo>
                    <a:pt x="3858" y="8680"/>
                  </a:lnTo>
                  <a:lnTo>
                    <a:pt x="3858" y="8680"/>
                  </a:lnTo>
                  <a:cubicBezTo>
                    <a:pt x="3941" y="8847"/>
                    <a:pt x="3870" y="9001"/>
                    <a:pt x="3989" y="9108"/>
                  </a:cubicBezTo>
                  <a:cubicBezTo>
                    <a:pt x="3989" y="9114"/>
                    <a:pt x="3986" y="9117"/>
                    <a:pt x="3982" y="9117"/>
                  </a:cubicBezTo>
                  <a:cubicBezTo>
                    <a:pt x="3977" y="9117"/>
                    <a:pt x="3971" y="9114"/>
                    <a:pt x="3965" y="9108"/>
                  </a:cubicBezTo>
                  <a:lnTo>
                    <a:pt x="3965" y="9108"/>
                  </a:lnTo>
                  <a:lnTo>
                    <a:pt x="4013" y="9204"/>
                  </a:lnTo>
                  <a:lnTo>
                    <a:pt x="4013" y="9204"/>
                  </a:lnTo>
                  <a:lnTo>
                    <a:pt x="3977" y="9192"/>
                  </a:lnTo>
                  <a:lnTo>
                    <a:pt x="4096" y="9335"/>
                  </a:lnTo>
                  <a:lnTo>
                    <a:pt x="4084" y="9347"/>
                  </a:lnTo>
                  <a:cubicBezTo>
                    <a:pt x="4132" y="9454"/>
                    <a:pt x="4239" y="9620"/>
                    <a:pt x="4346" y="9751"/>
                  </a:cubicBezTo>
                  <a:lnTo>
                    <a:pt x="4322" y="9739"/>
                  </a:lnTo>
                  <a:lnTo>
                    <a:pt x="4322" y="9739"/>
                  </a:lnTo>
                  <a:cubicBezTo>
                    <a:pt x="4453" y="9859"/>
                    <a:pt x="4406" y="9882"/>
                    <a:pt x="4513" y="9978"/>
                  </a:cubicBezTo>
                  <a:cubicBezTo>
                    <a:pt x="4501" y="9978"/>
                    <a:pt x="4501" y="9966"/>
                    <a:pt x="4489" y="9966"/>
                  </a:cubicBezTo>
                  <a:lnTo>
                    <a:pt x="4572" y="10061"/>
                  </a:lnTo>
                  <a:lnTo>
                    <a:pt x="4558" y="10054"/>
                  </a:lnTo>
                  <a:lnTo>
                    <a:pt x="4558" y="10054"/>
                  </a:lnTo>
                  <a:cubicBezTo>
                    <a:pt x="4624" y="10091"/>
                    <a:pt x="4672" y="10220"/>
                    <a:pt x="4673" y="10220"/>
                  </a:cubicBezTo>
                  <a:cubicBezTo>
                    <a:pt x="4673" y="10220"/>
                    <a:pt x="4671" y="10215"/>
                    <a:pt x="4668" y="10204"/>
                  </a:cubicBezTo>
                  <a:lnTo>
                    <a:pt x="4668" y="10204"/>
                  </a:lnTo>
                  <a:cubicBezTo>
                    <a:pt x="4721" y="10225"/>
                    <a:pt x="4783" y="10265"/>
                    <a:pt x="4822" y="10265"/>
                  </a:cubicBezTo>
                  <a:cubicBezTo>
                    <a:pt x="4826" y="10265"/>
                    <a:pt x="4830" y="10265"/>
                    <a:pt x="4834" y="10263"/>
                  </a:cubicBezTo>
                  <a:cubicBezTo>
                    <a:pt x="4930" y="10347"/>
                    <a:pt x="4834" y="10299"/>
                    <a:pt x="4894" y="10371"/>
                  </a:cubicBezTo>
                  <a:cubicBezTo>
                    <a:pt x="4977" y="10430"/>
                    <a:pt x="5001" y="10418"/>
                    <a:pt x="5108" y="10501"/>
                  </a:cubicBezTo>
                  <a:lnTo>
                    <a:pt x="5096" y="10513"/>
                  </a:lnTo>
                  <a:cubicBezTo>
                    <a:pt x="5156" y="10537"/>
                    <a:pt x="5203" y="10549"/>
                    <a:pt x="5275" y="10585"/>
                  </a:cubicBezTo>
                  <a:lnTo>
                    <a:pt x="5251" y="10585"/>
                  </a:lnTo>
                  <a:cubicBezTo>
                    <a:pt x="5374" y="10605"/>
                    <a:pt x="5391" y="10687"/>
                    <a:pt x="5484" y="10687"/>
                  </a:cubicBezTo>
                  <a:cubicBezTo>
                    <a:pt x="5499" y="10687"/>
                    <a:pt x="5517" y="10685"/>
                    <a:pt x="5537" y="10680"/>
                  </a:cubicBezTo>
                  <a:cubicBezTo>
                    <a:pt x="5596" y="10704"/>
                    <a:pt x="5704" y="10728"/>
                    <a:pt x="5692" y="10763"/>
                  </a:cubicBezTo>
                  <a:cubicBezTo>
                    <a:pt x="5771" y="10768"/>
                    <a:pt x="5843" y="10771"/>
                    <a:pt x="5914" y="10771"/>
                  </a:cubicBezTo>
                  <a:cubicBezTo>
                    <a:pt x="6014" y="10771"/>
                    <a:pt x="6111" y="10765"/>
                    <a:pt x="6215" y="10752"/>
                  </a:cubicBezTo>
                  <a:cubicBezTo>
                    <a:pt x="6228" y="10773"/>
                    <a:pt x="6237" y="10779"/>
                    <a:pt x="6247" y="10779"/>
                  </a:cubicBezTo>
                  <a:cubicBezTo>
                    <a:pt x="6261" y="10779"/>
                    <a:pt x="6279" y="10769"/>
                    <a:pt x="6316" y="10769"/>
                  </a:cubicBezTo>
                  <a:cubicBezTo>
                    <a:pt x="6330" y="10769"/>
                    <a:pt x="6348" y="10771"/>
                    <a:pt x="6370" y="10775"/>
                  </a:cubicBezTo>
                  <a:lnTo>
                    <a:pt x="6358" y="10740"/>
                  </a:lnTo>
                  <a:cubicBezTo>
                    <a:pt x="6620" y="10704"/>
                    <a:pt x="6942" y="10668"/>
                    <a:pt x="7180" y="10478"/>
                  </a:cubicBezTo>
                  <a:lnTo>
                    <a:pt x="7216" y="10501"/>
                  </a:lnTo>
                  <a:cubicBezTo>
                    <a:pt x="7216" y="10501"/>
                    <a:pt x="7239" y="10442"/>
                    <a:pt x="7239" y="10442"/>
                  </a:cubicBezTo>
                  <a:cubicBezTo>
                    <a:pt x="7513" y="10251"/>
                    <a:pt x="7763" y="9906"/>
                    <a:pt x="7847" y="9656"/>
                  </a:cubicBezTo>
                  <a:cubicBezTo>
                    <a:pt x="7870" y="9573"/>
                    <a:pt x="7870" y="9442"/>
                    <a:pt x="7906" y="9323"/>
                  </a:cubicBezTo>
                  <a:lnTo>
                    <a:pt x="7906" y="9335"/>
                  </a:lnTo>
                  <a:cubicBezTo>
                    <a:pt x="7930" y="9108"/>
                    <a:pt x="7930" y="8870"/>
                    <a:pt x="7918" y="8632"/>
                  </a:cubicBezTo>
                  <a:lnTo>
                    <a:pt x="7918" y="8632"/>
                  </a:lnTo>
                  <a:cubicBezTo>
                    <a:pt x="7921" y="8635"/>
                    <a:pt x="7923" y="8636"/>
                    <a:pt x="7925" y="8636"/>
                  </a:cubicBezTo>
                  <a:cubicBezTo>
                    <a:pt x="7928" y="8636"/>
                    <a:pt x="7930" y="8633"/>
                    <a:pt x="7932" y="8633"/>
                  </a:cubicBezTo>
                  <a:cubicBezTo>
                    <a:pt x="7933" y="8633"/>
                    <a:pt x="7935" y="8633"/>
                    <a:pt x="7936" y="8635"/>
                  </a:cubicBezTo>
                  <a:lnTo>
                    <a:pt x="7936" y="8635"/>
                  </a:lnTo>
                  <a:cubicBezTo>
                    <a:pt x="7909" y="8586"/>
                    <a:pt x="7929" y="8510"/>
                    <a:pt x="7918" y="8466"/>
                  </a:cubicBezTo>
                  <a:lnTo>
                    <a:pt x="7918" y="8466"/>
                  </a:lnTo>
                  <a:lnTo>
                    <a:pt x="7906" y="8525"/>
                  </a:lnTo>
                  <a:cubicBezTo>
                    <a:pt x="7859" y="8466"/>
                    <a:pt x="7870" y="8370"/>
                    <a:pt x="7882" y="8323"/>
                  </a:cubicBezTo>
                  <a:cubicBezTo>
                    <a:pt x="7882" y="8323"/>
                    <a:pt x="7811" y="8239"/>
                    <a:pt x="7811" y="8239"/>
                  </a:cubicBezTo>
                  <a:cubicBezTo>
                    <a:pt x="7823" y="8227"/>
                    <a:pt x="7823" y="8215"/>
                    <a:pt x="7823" y="8215"/>
                  </a:cubicBezTo>
                  <a:lnTo>
                    <a:pt x="7799" y="8204"/>
                  </a:lnTo>
                  <a:lnTo>
                    <a:pt x="7823" y="8132"/>
                  </a:lnTo>
                  <a:cubicBezTo>
                    <a:pt x="7811" y="8120"/>
                    <a:pt x="7751" y="7989"/>
                    <a:pt x="7692" y="7977"/>
                  </a:cubicBezTo>
                  <a:cubicBezTo>
                    <a:pt x="7701" y="7960"/>
                    <a:pt x="7683" y="7909"/>
                    <a:pt x="7688" y="7909"/>
                  </a:cubicBezTo>
                  <a:cubicBezTo>
                    <a:pt x="7690" y="7909"/>
                    <a:pt x="7695" y="7915"/>
                    <a:pt x="7704" y="7930"/>
                  </a:cubicBezTo>
                  <a:cubicBezTo>
                    <a:pt x="7704" y="7930"/>
                    <a:pt x="7680" y="7846"/>
                    <a:pt x="7632" y="7763"/>
                  </a:cubicBezTo>
                  <a:cubicBezTo>
                    <a:pt x="7597" y="7680"/>
                    <a:pt x="7549" y="7608"/>
                    <a:pt x="7549" y="7608"/>
                  </a:cubicBezTo>
                  <a:lnTo>
                    <a:pt x="7549" y="7608"/>
                  </a:lnTo>
                  <a:lnTo>
                    <a:pt x="7561" y="7656"/>
                  </a:lnTo>
                  <a:cubicBezTo>
                    <a:pt x="7558" y="7659"/>
                    <a:pt x="7554" y="7660"/>
                    <a:pt x="7550" y="7660"/>
                  </a:cubicBezTo>
                  <a:cubicBezTo>
                    <a:pt x="7521" y="7660"/>
                    <a:pt x="7464" y="7591"/>
                    <a:pt x="7454" y="7549"/>
                  </a:cubicBezTo>
                  <a:lnTo>
                    <a:pt x="7454" y="7549"/>
                  </a:lnTo>
                  <a:cubicBezTo>
                    <a:pt x="7468" y="7560"/>
                    <a:pt x="7477" y="7565"/>
                    <a:pt x="7484" y="7565"/>
                  </a:cubicBezTo>
                  <a:cubicBezTo>
                    <a:pt x="7504" y="7565"/>
                    <a:pt x="7492" y="7516"/>
                    <a:pt x="7501" y="7489"/>
                  </a:cubicBezTo>
                  <a:cubicBezTo>
                    <a:pt x="7493" y="7483"/>
                    <a:pt x="7487" y="7480"/>
                    <a:pt x="7484" y="7480"/>
                  </a:cubicBezTo>
                  <a:cubicBezTo>
                    <a:pt x="7469" y="7480"/>
                    <a:pt x="7491" y="7526"/>
                    <a:pt x="7472" y="7526"/>
                  </a:cubicBezTo>
                  <a:cubicBezTo>
                    <a:pt x="7470" y="7526"/>
                    <a:pt x="7468" y="7526"/>
                    <a:pt x="7466" y="7525"/>
                  </a:cubicBezTo>
                  <a:cubicBezTo>
                    <a:pt x="7406" y="7489"/>
                    <a:pt x="7335" y="7394"/>
                    <a:pt x="7323" y="7358"/>
                  </a:cubicBezTo>
                  <a:lnTo>
                    <a:pt x="7323" y="7358"/>
                  </a:lnTo>
                  <a:lnTo>
                    <a:pt x="7358" y="7382"/>
                  </a:lnTo>
                  <a:cubicBezTo>
                    <a:pt x="7299" y="7323"/>
                    <a:pt x="7323" y="7251"/>
                    <a:pt x="7263" y="7192"/>
                  </a:cubicBezTo>
                  <a:cubicBezTo>
                    <a:pt x="7222" y="7167"/>
                    <a:pt x="7198" y="7131"/>
                    <a:pt x="7175" y="7131"/>
                  </a:cubicBezTo>
                  <a:cubicBezTo>
                    <a:pt x="7165" y="7131"/>
                    <a:pt x="7155" y="7138"/>
                    <a:pt x="7144" y="7156"/>
                  </a:cubicBezTo>
                  <a:cubicBezTo>
                    <a:pt x="7073" y="7084"/>
                    <a:pt x="7156" y="7096"/>
                    <a:pt x="7132" y="7061"/>
                  </a:cubicBezTo>
                  <a:cubicBezTo>
                    <a:pt x="7085" y="7037"/>
                    <a:pt x="7001" y="6930"/>
                    <a:pt x="7001" y="6906"/>
                  </a:cubicBezTo>
                  <a:cubicBezTo>
                    <a:pt x="6999" y="6906"/>
                    <a:pt x="6996" y="6906"/>
                    <a:pt x="6994" y="6906"/>
                  </a:cubicBezTo>
                  <a:cubicBezTo>
                    <a:pt x="6909" y="6906"/>
                    <a:pt x="6843" y="6723"/>
                    <a:pt x="6779" y="6723"/>
                  </a:cubicBezTo>
                  <a:cubicBezTo>
                    <a:pt x="6774" y="6723"/>
                    <a:pt x="6768" y="6725"/>
                    <a:pt x="6763" y="6727"/>
                  </a:cubicBezTo>
                  <a:lnTo>
                    <a:pt x="6739" y="6644"/>
                  </a:lnTo>
                  <a:cubicBezTo>
                    <a:pt x="6726" y="6650"/>
                    <a:pt x="6710" y="6660"/>
                    <a:pt x="6688" y="6660"/>
                  </a:cubicBezTo>
                  <a:cubicBezTo>
                    <a:pt x="6669" y="6660"/>
                    <a:pt x="6647" y="6654"/>
                    <a:pt x="6620" y="6632"/>
                  </a:cubicBezTo>
                  <a:cubicBezTo>
                    <a:pt x="6585" y="6572"/>
                    <a:pt x="6620" y="6561"/>
                    <a:pt x="6620" y="6537"/>
                  </a:cubicBezTo>
                  <a:lnTo>
                    <a:pt x="6620" y="6537"/>
                  </a:lnTo>
                  <a:lnTo>
                    <a:pt x="6537" y="6561"/>
                  </a:lnTo>
                  <a:cubicBezTo>
                    <a:pt x="6299" y="6263"/>
                    <a:pt x="5846" y="6037"/>
                    <a:pt x="5489" y="5834"/>
                  </a:cubicBezTo>
                  <a:cubicBezTo>
                    <a:pt x="5394" y="5810"/>
                    <a:pt x="5299" y="5787"/>
                    <a:pt x="5192" y="5763"/>
                  </a:cubicBezTo>
                  <a:cubicBezTo>
                    <a:pt x="5084" y="5751"/>
                    <a:pt x="4977" y="5715"/>
                    <a:pt x="4870" y="5691"/>
                  </a:cubicBezTo>
                  <a:lnTo>
                    <a:pt x="4894" y="5679"/>
                  </a:lnTo>
                  <a:lnTo>
                    <a:pt x="4680" y="5632"/>
                  </a:lnTo>
                  <a:lnTo>
                    <a:pt x="4834" y="5691"/>
                  </a:lnTo>
                  <a:cubicBezTo>
                    <a:pt x="4787" y="5691"/>
                    <a:pt x="4751" y="5691"/>
                    <a:pt x="4703" y="5679"/>
                  </a:cubicBezTo>
                  <a:cubicBezTo>
                    <a:pt x="4668" y="5679"/>
                    <a:pt x="4632" y="5668"/>
                    <a:pt x="4596" y="5656"/>
                  </a:cubicBezTo>
                  <a:cubicBezTo>
                    <a:pt x="4608" y="5632"/>
                    <a:pt x="4620" y="5620"/>
                    <a:pt x="4632" y="5620"/>
                  </a:cubicBezTo>
                  <a:cubicBezTo>
                    <a:pt x="4638" y="5602"/>
                    <a:pt x="4632" y="5599"/>
                    <a:pt x="4623" y="5599"/>
                  </a:cubicBezTo>
                  <a:cubicBezTo>
                    <a:pt x="4619" y="5599"/>
                    <a:pt x="4613" y="5600"/>
                    <a:pt x="4609" y="5600"/>
                  </a:cubicBezTo>
                  <a:cubicBezTo>
                    <a:pt x="4604" y="5600"/>
                    <a:pt x="4599" y="5599"/>
                    <a:pt x="4596" y="5596"/>
                  </a:cubicBezTo>
                  <a:cubicBezTo>
                    <a:pt x="4596" y="5596"/>
                    <a:pt x="4644" y="5465"/>
                    <a:pt x="4644" y="5465"/>
                  </a:cubicBezTo>
                  <a:cubicBezTo>
                    <a:pt x="4668" y="5465"/>
                    <a:pt x="4739" y="5477"/>
                    <a:pt x="4739" y="5501"/>
                  </a:cubicBezTo>
                  <a:cubicBezTo>
                    <a:pt x="4739" y="5441"/>
                    <a:pt x="4680" y="5453"/>
                    <a:pt x="4715" y="5394"/>
                  </a:cubicBezTo>
                  <a:lnTo>
                    <a:pt x="4715" y="5394"/>
                  </a:lnTo>
                  <a:cubicBezTo>
                    <a:pt x="4719" y="5401"/>
                    <a:pt x="4724" y="5404"/>
                    <a:pt x="4728" y="5404"/>
                  </a:cubicBezTo>
                  <a:cubicBezTo>
                    <a:pt x="4747" y="5404"/>
                    <a:pt x="4772" y="5360"/>
                    <a:pt x="4792" y="5360"/>
                  </a:cubicBezTo>
                  <a:cubicBezTo>
                    <a:pt x="4799" y="5360"/>
                    <a:pt x="4805" y="5366"/>
                    <a:pt x="4811" y="5382"/>
                  </a:cubicBezTo>
                  <a:cubicBezTo>
                    <a:pt x="4858" y="5358"/>
                    <a:pt x="4906" y="5239"/>
                    <a:pt x="4918" y="5167"/>
                  </a:cubicBezTo>
                  <a:cubicBezTo>
                    <a:pt x="4916" y="5159"/>
                    <a:pt x="4913" y="5156"/>
                    <a:pt x="4910" y="5156"/>
                  </a:cubicBezTo>
                  <a:cubicBezTo>
                    <a:pt x="4895" y="5156"/>
                    <a:pt x="4870" y="5218"/>
                    <a:pt x="4844" y="5218"/>
                  </a:cubicBezTo>
                  <a:cubicBezTo>
                    <a:pt x="4841" y="5218"/>
                    <a:pt x="4838" y="5217"/>
                    <a:pt x="4834" y="5215"/>
                  </a:cubicBezTo>
                  <a:cubicBezTo>
                    <a:pt x="4894" y="5025"/>
                    <a:pt x="4811" y="4977"/>
                    <a:pt x="4894" y="4846"/>
                  </a:cubicBezTo>
                  <a:lnTo>
                    <a:pt x="4894" y="4846"/>
                  </a:lnTo>
                  <a:lnTo>
                    <a:pt x="4870" y="4882"/>
                  </a:lnTo>
                  <a:cubicBezTo>
                    <a:pt x="4882" y="4786"/>
                    <a:pt x="4882" y="4798"/>
                    <a:pt x="4882" y="4739"/>
                  </a:cubicBezTo>
                  <a:cubicBezTo>
                    <a:pt x="4889" y="4748"/>
                    <a:pt x="4899" y="4752"/>
                    <a:pt x="4911" y="4752"/>
                  </a:cubicBezTo>
                  <a:cubicBezTo>
                    <a:pt x="4961" y="4752"/>
                    <a:pt x="5048" y="4676"/>
                    <a:pt x="5096" y="4560"/>
                  </a:cubicBezTo>
                  <a:cubicBezTo>
                    <a:pt x="5095" y="4559"/>
                    <a:pt x="5094" y="4559"/>
                    <a:pt x="5092" y="4559"/>
                  </a:cubicBezTo>
                  <a:cubicBezTo>
                    <a:pt x="5078" y="4559"/>
                    <a:pt x="5037" y="4594"/>
                    <a:pt x="5015" y="4594"/>
                  </a:cubicBezTo>
                  <a:cubicBezTo>
                    <a:pt x="5008" y="4594"/>
                    <a:pt x="5003" y="4591"/>
                    <a:pt x="5001" y="4584"/>
                  </a:cubicBezTo>
                  <a:lnTo>
                    <a:pt x="5037" y="4489"/>
                  </a:lnTo>
                  <a:cubicBezTo>
                    <a:pt x="5037" y="4489"/>
                    <a:pt x="5037" y="4501"/>
                    <a:pt x="5037" y="4513"/>
                  </a:cubicBezTo>
                  <a:cubicBezTo>
                    <a:pt x="5072" y="4429"/>
                    <a:pt x="5180" y="4394"/>
                    <a:pt x="5144" y="4346"/>
                  </a:cubicBezTo>
                  <a:lnTo>
                    <a:pt x="5202" y="4317"/>
                  </a:lnTo>
                  <a:lnTo>
                    <a:pt x="5202" y="4317"/>
                  </a:lnTo>
                  <a:cubicBezTo>
                    <a:pt x="5202" y="4319"/>
                    <a:pt x="5203" y="4321"/>
                    <a:pt x="5203" y="4322"/>
                  </a:cubicBezTo>
                  <a:lnTo>
                    <a:pt x="5239" y="4298"/>
                  </a:lnTo>
                  <a:lnTo>
                    <a:pt x="5202" y="4317"/>
                  </a:lnTo>
                  <a:lnTo>
                    <a:pt x="5202" y="4317"/>
                  </a:lnTo>
                  <a:cubicBezTo>
                    <a:pt x="5196" y="4287"/>
                    <a:pt x="5227" y="4202"/>
                    <a:pt x="5227" y="4179"/>
                  </a:cubicBezTo>
                  <a:cubicBezTo>
                    <a:pt x="5263" y="4084"/>
                    <a:pt x="5299" y="4060"/>
                    <a:pt x="5346" y="4024"/>
                  </a:cubicBezTo>
                  <a:cubicBezTo>
                    <a:pt x="5337" y="4024"/>
                    <a:pt x="5322" y="4028"/>
                    <a:pt x="5309" y="4028"/>
                  </a:cubicBezTo>
                  <a:cubicBezTo>
                    <a:pt x="5290" y="4028"/>
                    <a:pt x="5277" y="4020"/>
                    <a:pt x="5299" y="3977"/>
                  </a:cubicBezTo>
                  <a:lnTo>
                    <a:pt x="5299" y="3977"/>
                  </a:lnTo>
                  <a:cubicBezTo>
                    <a:pt x="5304" y="3980"/>
                    <a:pt x="5310" y="3982"/>
                    <a:pt x="5316" y="3982"/>
                  </a:cubicBezTo>
                  <a:cubicBezTo>
                    <a:pt x="5366" y="3982"/>
                    <a:pt x="5413" y="3867"/>
                    <a:pt x="5436" y="3867"/>
                  </a:cubicBezTo>
                  <a:cubicBezTo>
                    <a:pt x="5438" y="3867"/>
                    <a:pt x="5440" y="3868"/>
                    <a:pt x="5442" y="3870"/>
                  </a:cubicBezTo>
                  <a:cubicBezTo>
                    <a:pt x="5465" y="3846"/>
                    <a:pt x="5513" y="3810"/>
                    <a:pt x="5489" y="3786"/>
                  </a:cubicBezTo>
                  <a:lnTo>
                    <a:pt x="5489" y="3786"/>
                  </a:lnTo>
                  <a:lnTo>
                    <a:pt x="5525" y="3810"/>
                  </a:lnTo>
                  <a:cubicBezTo>
                    <a:pt x="5477" y="3774"/>
                    <a:pt x="5537" y="3679"/>
                    <a:pt x="5584" y="3596"/>
                  </a:cubicBezTo>
                  <a:cubicBezTo>
                    <a:pt x="5594" y="3606"/>
                    <a:pt x="5602" y="3610"/>
                    <a:pt x="5609" y="3610"/>
                  </a:cubicBezTo>
                  <a:cubicBezTo>
                    <a:pt x="5640" y="3610"/>
                    <a:pt x="5645" y="3522"/>
                    <a:pt x="5699" y="3522"/>
                  </a:cubicBezTo>
                  <a:cubicBezTo>
                    <a:pt x="5704" y="3522"/>
                    <a:pt x="5709" y="3523"/>
                    <a:pt x="5715" y="3524"/>
                  </a:cubicBezTo>
                  <a:cubicBezTo>
                    <a:pt x="5680" y="3477"/>
                    <a:pt x="5799" y="3370"/>
                    <a:pt x="5763" y="3334"/>
                  </a:cubicBezTo>
                  <a:cubicBezTo>
                    <a:pt x="5779" y="3307"/>
                    <a:pt x="5798" y="3299"/>
                    <a:pt x="5816" y="3299"/>
                  </a:cubicBezTo>
                  <a:cubicBezTo>
                    <a:pt x="5837" y="3299"/>
                    <a:pt x="5857" y="3310"/>
                    <a:pt x="5870" y="3310"/>
                  </a:cubicBezTo>
                  <a:lnTo>
                    <a:pt x="5870" y="3274"/>
                  </a:lnTo>
                  <a:cubicBezTo>
                    <a:pt x="5906" y="3262"/>
                    <a:pt x="5989" y="3155"/>
                    <a:pt x="6049" y="3108"/>
                  </a:cubicBezTo>
                  <a:lnTo>
                    <a:pt x="6061" y="3012"/>
                  </a:lnTo>
                  <a:lnTo>
                    <a:pt x="6096" y="3012"/>
                  </a:lnTo>
                  <a:cubicBezTo>
                    <a:pt x="6086" y="3003"/>
                    <a:pt x="6110" y="2959"/>
                    <a:pt x="6097" y="2959"/>
                  </a:cubicBezTo>
                  <a:cubicBezTo>
                    <a:pt x="6094" y="2959"/>
                    <a:pt x="6090" y="2961"/>
                    <a:pt x="6085" y="2965"/>
                  </a:cubicBezTo>
                  <a:lnTo>
                    <a:pt x="6108" y="2929"/>
                  </a:lnTo>
                  <a:cubicBezTo>
                    <a:pt x="6061" y="2893"/>
                    <a:pt x="6132" y="2881"/>
                    <a:pt x="6156" y="2798"/>
                  </a:cubicBezTo>
                  <a:cubicBezTo>
                    <a:pt x="6160" y="2796"/>
                    <a:pt x="6164" y="2795"/>
                    <a:pt x="6167" y="2795"/>
                  </a:cubicBezTo>
                  <a:cubicBezTo>
                    <a:pt x="6180" y="2795"/>
                    <a:pt x="6180" y="2812"/>
                    <a:pt x="6180" y="2822"/>
                  </a:cubicBezTo>
                  <a:cubicBezTo>
                    <a:pt x="6188" y="2814"/>
                    <a:pt x="6194" y="2811"/>
                    <a:pt x="6201" y="2811"/>
                  </a:cubicBezTo>
                  <a:cubicBezTo>
                    <a:pt x="6213" y="2811"/>
                    <a:pt x="6225" y="2820"/>
                    <a:pt x="6245" y="2822"/>
                  </a:cubicBezTo>
                  <a:lnTo>
                    <a:pt x="6245" y="2822"/>
                  </a:lnTo>
                  <a:cubicBezTo>
                    <a:pt x="6223" y="2811"/>
                    <a:pt x="6239" y="2691"/>
                    <a:pt x="6196" y="2691"/>
                  </a:cubicBezTo>
                  <a:cubicBezTo>
                    <a:pt x="6188" y="2691"/>
                    <a:pt x="6179" y="2695"/>
                    <a:pt x="6168" y="2703"/>
                  </a:cubicBezTo>
                  <a:cubicBezTo>
                    <a:pt x="6144" y="2703"/>
                    <a:pt x="6168" y="2643"/>
                    <a:pt x="6204" y="2620"/>
                  </a:cubicBezTo>
                  <a:lnTo>
                    <a:pt x="6263" y="2631"/>
                  </a:lnTo>
                  <a:lnTo>
                    <a:pt x="6263" y="2631"/>
                  </a:lnTo>
                  <a:lnTo>
                    <a:pt x="6251" y="2560"/>
                  </a:lnTo>
                  <a:cubicBezTo>
                    <a:pt x="6287" y="2512"/>
                    <a:pt x="6323" y="2512"/>
                    <a:pt x="6358" y="2489"/>
                  </a:cubicBezTo>
                  <a:lnTo>
                    <a:pt x="6358" y="2489"/>
                  </a:lnTo>
                  <a:cubicBezTo>
                    <a:pt x="6342" y="2514"/>
                    <a:pt x="6354" y="2575"/>
                    <a:pt x="6393" y="2575"/>
                  </a:cubicBezTo>
                  <a:cubicBezTo>
                    <a:pt x="6409" y="2575"/>
                    <a:pt x="6429" y="2564"/>
                    <a:pt x="6454" y="2536"/>
                  </a:cubicBezTo>
                  <a:lnTo>
                    <a:pt x="6454" y="2536"/>
                  </a:lnTo>
                  <a:cubicBezTo>
                    <a:pt x="6406" y="2596"/>
                    <a:pt x="6406" y="2631"/>
                    <a:pt x="6394" y="2667"/>
                  </a:cubicBezTo>
                  <a:cubicBezTo>
                    <a:pt x="6405" y="2662"/>
                    <a:pt x="6413" y="2657"/>
                    <a:pt x="6418" y="2657"/>
                  </a:cubicBezTo>
                  <a:cubicBezTo>
                    <a:pt x="6424" y="2657"/>
                    <a:pt x="6424" y="2665"/>
                    <a:pt x="6418" y="2691"/>
                  </a:cubicBezTo>
                  <a:cubicBezTo>
                    <a:pt x="6466" y="2608"/>
                    <a:pt x="6418" y="2643"/>
                    <a:pt x="6477" y="2560"/>
                  </a:cubicBezTo>
                  <a:cubicBezTo>
                    <a:pt x="6487" y="2574"/>
                    <a:pt x="6498" y="2581"/>
                    <a:pt x="6513" y="2581"/>
                  </a:cubicBezTo>
                  <a:cubicBezTo>
                    <a:pt x="6535" y="2581"/>
                    <a:pt x="6565" y="2565"/>
                    <a:pt x="6608" y="2536"/>
                  </a:cubicBezTo>
                  <a:lnTo>
                    <a:pt x="6608" y="2536"/>
                  </a:lnTo>
                  <a:lnTo>
                    <a:pt x="6537" y="2560"/>
                  </a:lnTo>
                  <a:cubicBezTo>
                    <a:pt x="6537" y="2560"/>
                    <a:pt x="6537" y="2548"/>
                    <a:pt x="6537" y="2548"/>
                  </a:cubicBezTo>
                  <a:cubicBezTo>
                    <a:pt x="6525" y="2554"/>
                    <a:pt x="6516" y="2557"/>
                    <a:pt x="6509" y="2557"/>
                  </a:cubicBezTo>
                  <a:cubicBezTo>
                    <a:pt x="6501" y="2557"/>
                    <a:pt x="6495" y="2554"/>
                    <a:pt x="6489" y="2548"/>
                  </a:cubicBezTo>
                  <a:cubicBezTo>
                    <a:pt x="6501" y="2537"/>
                    <a:pt x="6523" y="2438"/>
                    <a:pt x="6546" y="2430"/>
                  </a:cubicBezTo>
                  <a:lnTo>
                    <a:pt x="6546" y="2430"/>
                  </a:lnTo>
                  <a:cubicBezTo>
                    <a:pt x="6540" y="2431"/>
                    <a:pt x="6535" y="2431"/>
                    <a:pt x="6531" y="2431"/>
                  </a:cubicBezTo>
                  <a:cubicBezTo>
                    <a:pt x="6458" y="2431"/>
                    <a:pt x="6606" y="2284"/>
                    <a:pt x="6561" y="2284"/>
                  </a:cubicBezTo>
                  <a:cubicBezTo>
                    <a:pt x="6558" y="2284"/>
                    <a:pt x="6554" y="2285"/>
                    <a:pt x="6549" y="2286"/>
                  </a:cubicBezTo>
                  <a:cubicBezTo>
                    <a:pt x="6549" y="2265"/>
                    <a:pt x="6587" y="2225"/>
                    <a:pt x="6612" y="2225"/>
                  </a:cubicBezTo>
                  <a:cubicBezTo>
                    <a:pt x="6615" y="2225"/>
                    <a:pt x="6618" y="2225"/>
                    <a:pt x="6620" y="2227"/>
                  </a:cubicBezTo>
                  <a:cubicBezTo>
                    <a:pt x="6609" y="2254"/>
                    <a:pt x="6613" y="2262"/>
                    <a:pt x="6625" y="2262"/>
                  </a:cubicBezTo>
                  <a:cubicBezTo>
                    <a:pt x="6644" y="2262"/>
                    <a:pt x="6681" y="2242"/>
                    <a:pt x="6701" y="2242"/>
                  </a:cubicBezTo>
                  <a:cubicBezTo>
                    <a:pt x="6708" y="2242"/>
                    <a:pt x="6714" y="2244"/>
                    <a:pt x="6716" y="2250"/>
                  </a:cubicBezTo>
                  <a:cubicBezTo>
                    <a:pt x="6719" y="2241"/>
                    <a:pt x="6715" y="2238"/>
                    <a:pt x="6709" y="2238"/>
                  </a:cubicBezTo>
                  <a:cubicBezTo>
                    <a:pt x="6699" y="2238"/>
                    <a:pt x="6681" y="2246"/>
                    <a:pt x="6671" y="2246"/>
                  </a:cubicBezTo>
                  <a:cubicBezTo>
                    <a:pt x="6664" y="2246"/>
                    <a:pt x="6660" y="2242"/>
                    <a:pt x="6668" y="2227"/>
                  </a:cubicBezTo>
                  <a:cubicBezTo>
                    <a:pt x="6692" y="2191"/>
                    <a:pt x="6739" y="2191"/>
                    <a:pt x="6775" y="2179"/>
                  </a:cubicBezTo>
                  <a:lnTo>
                    <a:pt x="6775" y="2179"/>
                  </a:lnTo>
                  <a:lnTo>
                    <a:pt x="6763" y="2203"/>
                  </a:lnTo>
                  <a:lnTo>
                    <a:pt x="6763" y="2203"/>
                  </a:lnTo>
                  <a:lnTo>
                    <a:pt x="6835" y="2155"/>
                  </a:lnTo>
                  <a:cubicBezTo>
                    <a:pt x="6832" y="2150"/>
                    <a:pt x="6826" y="2148"/>
                    <a:pt x="6818" y="2148"/>
                  </a:cubicBezTo>
                  <a:cubicBezTo>
                    <a:pt x="6808" y="2148"/>
                    <a:pt x="6796" y="2151"/>
                    <a:pt x="6788" y="2151"/>
                  </a:cubicBezTo>
                  <a:cubicBezTo>
                    <a:pt x="6776" y="2151"/>
                    <a:pt x="6771" y="2145"/>
                    <a:pt x="6787" y="2119"/>
                  </a:cubicBezTo>
                  <a:cubicBezTo>
                    <a:pt x="6809" y="2119"/>
                    <a:pt x="6850" y="2070"/>
                    <a:pt x="6866" y="2070"/>
                  </a:cubicBezTo>
                  <a:cubicBezTo>
                    <a:pt x="6868" y="2070"/>
                    <a:pt x="6869" y="2071"/>
                    <a:pt x="6870" y="2072"/>
                  </a:cubicBezTo>
                  <a:cubicBezTo>
                    <a:pt x="6858" y="2119"/>
                    <a:pt x="6906" y="2131"/>
                    <a:pt x="6870" y="2179"/>
                  </a:cubicBezTo>
                  <a:cubicBezTo>
                    <a:pt x="6904" y="2145"/>
                    <a:pt x="7002" y="2047"/>
                    <a:pt x="6952" y="2047"/>
                  </a:cubicBezTo>
                  <a:cubicBezTo>
                    <a:pt x="6949" y="2047"/>
                    <a:pt x="6945" y="2047"/>
                    <a:pt x="6942" y="2048"/>
                  </a:cubicBezTo>
                  <a:lnTo>
                    <a:pt x="6989" y="2012"/>
                  </a:lnTo>
                  <a:cubicBezTo>
                    <a:pt x="6964" y="2012"/>
                    <a:pt x="6925" y="2026"/>
                    <a:pt x="6907" y="2026"/>
                  </a:cubicBezTo>
                  <a:cubicBezTo>
                    <a:pt x="6891" y="2026"/>
                    <a:pt x="6891" y="2016"/>
                    <a:pt x="6930" y="1977"/>
                  </a:cubicBezTo>
                  <a:lnTo>
                    <a:pt x="6930" y="1989"/>
                  </a:lnTo>
                  <a:lnTo>
                    <a:pt x="6966" y="1905"/>
                  </a:lnTo>
                  <a:lnTo>
                    <a:pt x="7013" y="1893"/>
                  </a:lnTo>
                  <a:cubicBezTo>
                    <a:pt x="7001" y="1893"/>
                    <a:pt x="7001" y="1869"/>
                    <a:pt x="7025" y="1858"/>
                  </a:cubicBezTo>
                  <a:cubicBezTo>
                    <a:pt x="7033" y="1858"/>
                    <a:pt x="7052" y="1852"/>
                    <a:pt x="7063" y="1852"/>
                  </a:cubicBezTo>
                  <a:cubicBezTo>
                    <a:pt x="7069" y="1852"/>
                    <a:pt x="7073" y="1854"/>
                    <a:pt x="7073" y="1858"/>
                  </a:cubicBezTo>
                  <a:cubicBezTo>
                    <a:pt x="7144" y="1798"/>
                    <a:pt x="7120" y="1786"/>
                    <a:pt x="7120" y="1762"/>
                  </a:cubicBezTo>
                  <a:cubicBezTo>
                    <a:pt x="7138" y="1744"/>
                    <a:pt x="7153" y="1736"/>
                    <a:pt x="7164" y="1736"/>
                  </a:cubicBezTo>
                  <a:cubicBezTo>
                    <a:pt x="7174" y="1736"/>
                    <a:pt x="7180" y="1744"/>
                    <a:pt x="7180" y="1762"/>
                  </a:cubicBezTo>
                  <a:cubicBezTo>
                    <a:pt x="7228" y="1727"/>
                    <a:pt x="7323" y="1643"/>
                    <a:pt x="7370" y="1631"/>
                  </a:cubicBezTo>
                  <a:cubicBezTo>
                    <a:pt x="7394" y="1598"/>
                    <a:pt x="7397" y="1592"/>
                    <a:pt x="7394" y="1592"/>
                  </a:cubicBezTo>
                  <a:cubicBezTo>
                    <a:pt x="7391" y="1592"/>
                    <a:pt x="7385" y="1595"/>
                    <a:pt x="7381" y="1595"/>
                  </a:cubicBezTo>
                  <a:cubicBezTo>
                    <a:pt x="7377" y="1595"/>
                    <a:pt x="7375" y="1591"/>
                    <a:pt x="7382" y="1572"/>
                  </a:cubicBezTo>
                  <a:cubicBezTo>
                    <a:pt x="7389" y="1573"/>
                    <a:pt x="7395" y="1574"/>
                    <a:pt x="7401" y="1574"/>
                  </a:cubicBezTo>
                  <a:cubicBezTo>
                    <a:pt x="7443" y="1574"/>
                    <a:pt x="7484" y="1543"/>
                    <a:pt x="7525" y="1512"/>
                  </a:cubicBezTo>
                  <a:cubicBezTo>
                    <a:pt x="7537" y="1524"/>
                    <a:pt x="7537" y="1536"/>
                    <a:pt x="7537" y="1548"/>
                  </a:cubicBezTo>
                  <a:cubicBezTo>
                    <a:pt x="7525" y="1546"/>
                    <a:pt x="7518" y="1545"/>
                    <a:pt x="7514" y="1545"/>
                  </a:cubicBezTo>
                  <a:cubicBezTo>
                    <a:pt x="7498" y="1545"/>
                    <a:pt x="7530" y="1560"/>
                    <a:pt x="7501" y="1560"/>
                  </a:cubicBezTo>
                  <a:lnTo>
                    <a:pt x="7537" y="1572"/>
                  </a:lnTo>
                  <a:cubicBezTo>
                    <a:pt x="7525" y="1596"/>
                    <a:pt x="7442" y="1608"/>
                    <a:pt x="7442" y="1643"/>
                  </a:cubicBezTo>
                  <a:lnTo>
                    <a:pt x="7406" y="1631"/>
                  </a:lnTo>
                  <a:lnTo>
                    <a:pt x="7442" y="1655"/>
                  </a:lnTo>
                  <a:cubicBezTo>
                    <a:pt x="7418" y="1679"/>
                    <a:pt x="7382" y="1727"/>
                    <a:pt x="7382" y="1750"/>
                  </a:cubicBezTo>
                  <a:cubicBezTo>
                    <a:pt x="7394" y="1762"/>
                    <a:pt x="7430" y="1798"/>
                    <a:pt x="7406" y="1798"/>
                  </a:cubicBezTo>
                  <a:cubicBezTo>
                    <a:pt x="7418" y="1834"/>
                    <a:pt x="7418" y="1858"/>
                    <a:pt x="7394" y="1881"/>
                  </a:cubicBezTo>
                  <a:cubicBezTo>
                    <a:pt x="7385" y="1881"/>
                    <a:pt x="7377" y="1881"/>
                    <a:pt x="7368" y="1877"/>
                  </a:cubicBezTo>
                  <a:lnTo>
                    <a:pt x="7368" y="1877"/>
                  </a:lnTo>
                  <a:cubicBezTo>
                    <a:pt x="7387" y="1893"/>
                    <a:pt x="7358" y="1893"/>
                    <a:pt x="7358" y="1893"/>
                  </a:cubicBezTo>
                  <a:lnTo>
                    <a:pt x="7382" y="1893"/>
                  </a:lnTo>
                  <a:cubicBezTo>
                    <a:pt x="7406" y="1917"/>
                    <a:pt x="7382" y="1917"/>
                    <a:pt x="7347" y="1917"/>
                  </a:cubicBezTo>
                  <a:lnTo>
                    <a:pt x="7382" y="1941"/>
                  </a:lnTo>
                  <a:lnTo>
                    <a:pt x="7335" y="1929"/>
                  </a:lnTo>
                  <a:lnTo>
                    <a:pt x="7335" y="1929"/>
                  </a:lnTo>
                  <a:cubicBezTo>
                    <a:pt x="7347" y="1941"/>
                    <a:pt x="7358" y="1965"/>
                    <a:pt x="7394" y="1977"/>
                  </a:cubicBezTo>
                  <a:cubicBezTo>
                    <a:pt x="7386" y="1977"/>
                    <a:pt x="7373" y="1982"/>
                    <a:pt x="7365" y="1982"/>
                  </a:cubicBezTo>
                  <a:cubicBezTo>
                    <a:pt x="7361" y="1982"/>
                    <a:pt x="7358" y="1981"/>
                    <a:pt x="7358" y="1977"/>
                  </a:cubicBezTo>
                  <a:lnTo>
                    <a:pt x="7335" y="2012"/>
                  </a:lnTo>
                  <a:lnTo>
                    <a:pt x="7347" y="2012"/>
                  </a:lnTo>
                  <a:cubicBezTo>
                    <a:pt x="7382" y="2024"/>
                    <a:pt x="7394" y="2036"/>
                    <a:pt x="7382" y="2048"/>
                  </a:cubicBezTo>
                  <a:cubicBezTo>
                    <a:pt x="7358" y="2024"/>
                    <a:pt x="7335" y="2024"/>
                    <a:pt x="7311" y="2024"/>
                  </a:cubicBezTo>
                  <a:cubicBezTo>
                    <a:pt x="7317" y="2030"/>
                    <a:pt x="7323" y="2030"/>
                    <a:pt x="7330" y="2030"/>
                  </a:cubicBezTo>
                  <a:cubicBezTo>
                    <a:pt x="7338" y="2030"/>
                    <a:pt x="7347" y="2030"/>
                    <a:pt x="7358" y="2036"/>
                  </a:cubicBezTo>
                  <a:cubicBezTo>
                    <a:pt x="7370" y="2048"/>
                    <a:pt x="7382" y="2072"/>
                    <a:pt x="7370" y="2072"/>
                  </a:cubicBezTo>
                  <a:lnTo>
                    <a:pt x="7358" y="2060"/>
                  </a:lnTo>
                  <a:cubicBezTo>
                    <a:pt x="7358" y="2066"/>
                    <a:pt x="7347" y="2066"/>
                    <a:pt x="7335" y="2066"/>
                  </a:cubicBezTo>
                  <a:cubicBezTo>
                    <a:pt x="7323" y="2066"/>
                    <a:pt x="7311" y="2066"/>
                    <a:pt x="7311" y="2072"/>
                  </a:cubicBezTo>
                  <a:cubicBezTo>
                    <a:pt x="7335" y="2096"/>
                    <a:pt x="7299" y="2096"/>
                    <a:pt x="7358" y="2108"/>
                  </a:cubicBezTo>
                  <a:cubicBezTo>
                    <a:pt x="7362" y="2112"/>
                    <a:pt x="7360" y="2113"/>
                    <a:pt x="7354" y="2113"/>
                  </a:cubicBezTo>
                  <a:cubicBezTo>
                    <a:pt x="7343" y="2113"/>
                    <a:pt x="7319" y="2108"/>
                    <a:pt x="7311" y="2108"/>
                  </a:cubicBezTo>
                  <a:cubicBezTo>
                    <a:pt x="7335" y="2119"/>
                    <a:pt x="7311" y="2131"/>
                    <a:pt x="7287" y="2131"/>
                  </a:cubicBezTo>
                  <a:cubicBezTo>
                    <a:pt x="7370" y="2155"/>
                    <a:pt x="7251" y="2155"/>
                    <a:pt x="7311" y="2179"/>
                  </a:cubicBezTo>
                  <a:lnTo>
                    <a:pt x="7275" y="2179"/>
                  </a:lnTo>
                  <a:cubicBezTo>
                    <a:pt x="7287" y="2179"/>
                    <a:pt x="7335" y="2203"/>
                    <a:pt x="7335" y="2203"/>
                  </a:cubicBezTo>
                  <a:cubicBezTo>
                    <a:pt x="7327" y="2207"/>
                    <a:pt x="7319" y="2208"/>
                    <a:pt x="7311" y="2208"/>
                  </a:cubicBezTo>
                  <a:cubicBezTo>
                    <a:pt x="7295" y="2208"/>
                    <a:pt x="7279" y="2203"/>
                    <a:pt x="7263" y="2203"/>
                  </a:cubicBezTo>
                  <a:lnTo>
                    <a:pt x="7323" y="2227"/>
                  </a:lnTo>
                  <a:cubicBezTo>
                    <a:pt x="7239" y="2250"/>
                    <a:pt x="7275" y="2334"/>
                    <a:pt x="7204" y="2370"/>
                  </a:cubicBezTo>
                  <a:cubicBezTo>
                    <a:pt x="7204" y="2393"/>
                    <a:pt x="7228" y="2441"/>
                    <a:pt x="7216" y="2465"/>
                  </a:cubicBezTo>
                  <a:cubicBezTo>
                    <a:pt x="7228" y="2477"/>
                    <a:pt x="7239" y="2489"/>
                    <a:pt x="7228" y="2489"/>
                  </a:cubicBezTo>
                  <a:cubicBezTo>
                    <a:pt x="7192" y="2512"/>
                    <a:pt x="7156" y="2548"/>
                    <a:pt x="7180" y="2596"/>
                  </a:cubicBezTo>
                  <a:cubicBezTo>
                    <a:pt x="7208" y="2615"/>
                    <a:pt x="7203" y="2619"/>
                    <a:pt x="7189" y="2619"/>
                  </a:cubicBezTo>
                  <a:cubicBezTo>
                    <a:pt x="7179" y="2619"/>
                    <a:pt x="7166" y="2617"/>
                    <a:pt x="7157" y="2617"/>
                  </a:cubicBezTo>
                  <a:cubicBezTo>
                    <a:pt x="7145" y="2617"/>
                    <a:pt x="7140" y="2620"/>
                    <a:pt x="7156" y="2631"/>
                  </a:cubicBezTo>
                  <a:cubicBezTo>
                    <a:pt x="7144" y="2631"/>
                    <a:pt x="7144" y="2631"/>
                    <a:pt x="7132" y="2620"/>
                  </a:cubicBezTo>
                  <a:lnTo>
                    <a:pt x="7132" y="2620"/>
                  </a:lnTo>
                  <a:cubicBezTo>
                    <a:pt x="7156" y="2655"/>
                    <a:pt x="7156" y="2679"/>
                    <a:pt x="7204" y="2703"/>
                  </a:cubicBezTo>
                  <a:cubicBezTo>
                    <a:pt x="7191" y="2701"/>
                    <a:pt x="7183" y="2700"/>
                    <a:pt x="7177" y="2700"/>
                  </a:cubicBezTo>
                  <a:cubicBezTo>
                    <a:pt x="7148" y="2700"/>
                    <a:pt x="7181" y="2717"/>
                    <a:pt x="7169" y="2717"/>
                  </a:cubicBezTo>
                  <a:cubicBezTo>
                    <a:pt x="7167" y="2717"/>
                    <a:pt x="7163" y="2717"/>
                    <a:pt x="7156" y="2715"/>
                  </a:cubicBezTo>
                  <a:lnTo>
                    <a:pt x="7156" y="2715"/>
                  </a:lnTo>
                  <a:lnTo>
                    <a:pt x="7192" y="2727"/>
                  </a:lnTo>
                  <a:cubicBezTo>
                    <a:pt x="7176" y="2727"/>
                    <a:pt x="7165" y="2732"/>
                    <a:pt x="7153" y="2732"/>
                  </a:cubicBezTo>
                  <a:cubicBezTo>
                    <a:pt x="7147" y="2732"/>
                    <a:pt x="7140" y="2731"/>
                    <a:pt x="7132" y="2727"/>
                  </a:cubicBezTo>
                  <a:lnTo>
                    <a:pt x="7132" y="2727"/>
                  </a:lnTo>
                  <a:lnTo>
                    <a:pt x="7180" y="2751"/>
                  </a:lnTo>
                  <a:lnTo>
                    <a:pt x="7144" y="2739"/>
                  </a:lnTo>
                  <a:lnTo>
                    <a:pt x="7144" y="2739"/>
                  </a:lnTo>
                  <a:cubicBezTo>
                    <a:pt x="7132" y="2762"/>
                    <a:pt x="7156" y="2798"/>
                    <a:pt x="7085" y="2798"/>
                  </a:cubicBezTo>
                  <a:cubicBezTo>
                    <a:pt x="7132" y="2846"/>
                    <a:pt x="7108" y="2893"/>
                    <a:pt x="7085" y="2941"/>
                  </a:cubicBezTo>
                  <a:cubicBezTo>
                    <a:pt x="7108" y="2953"/>
                    <a:pt x="7108" y="2965"/>
                    <a:pt x="7108" y="2977"/>
                  </a:cubicBezTo>
                  <a:lnTo>
                    <a:pt x="7073" y="2989"/>
                  </a:lnTo>
                  <a:cubicBezTo>
                    <a:pt x="7073" y="3001"/>
                    <a:pt x="7120" y="3024"/>
                    <a:pt x="7097" y="3024"/>
                  </a:cubicBezTo>
                  <a:lnTo>
                    <a:pt x="7085" y="3024"/>
                  </a:lnTo>
                  <a:cubicBezTo>
                    <a:pt x="7097" y="3036"/>
                    <a:pt x="7073" y="3048"/>
                    <a:pt x="7108" y="3060"/>
                  </a:cubicBezTo>
                  <a:cubicBezTo>
                    <a:pt x="7100" y="3069"/>
                    <a:pt x="7092" y="3077"/>
                    <a:pt x="7075" y="3077"/>
                  </a:cubicBezTo>
                  <a:cubicBezTo>
                    <a:pt x="7071" y="3077"/>
                    <a:pt x="7068" y="3077"/>
                    <a:pt x="7063" y="3076"/>
                  </a:cubicBezTo>
                  <a:lnTo>
                    <a:pt x="7063" y="3076"/>
                  </a:lnTo>
                  <a:cubicBezTo>
                    <a:pt x="7091" y="3086"/>
                    <a:pt x="7025" y="3096"/>
                    <a:pt x="7025" y="3096"/>
                  </a:cubicBezTo>
                  <a:cubicBezTo>
                    <a:pt x="7025" y="3096"/>
                    <a:pt x="6966" y="3251"/>
                    <a:pt x="6954" y="3441"/>
                  </a:cubicBezTo>
                  <a:cubicBezTo>
                    <a:pt x="6930" y="3632"/>
                    <a:pt x="6989" y="3882"/>
                    <a:pt x="7180" y="3953"/>
                  </a:cubicBezTo>
                  <a:cubicBezTo>
                    <a:pt x="7204" y="3953"/>
                    <a:pt x="7228" y="3965"/>
                    <a:pt x="7263" y="3965"/>
                  </a:cubicBezTo>
                  <a:cubicBezTo>
                    <a:pt x="7275" y="3965"/>
                    <a:pt x="7228" y="3977"/>
                    <a:pt x="7251" y="3977"/>
                  </a:cubicBezTo>
                  <a:cubicBezTo>
                    <a:pt x="7275" y="3965"/>
                    <a:pt x="7335" y="3977"/>
                    <a:pt x="7382" y="3953"/>
                  </a:cubicBezTo>
                  <a:lnTo>
                    <a:pt x="7347" y="3953"/>
                  </a:lnTo>
                  <a:cubicBezTo>
                    <a:pt x="7347" y="3953"/>
                    <a:pt x="7358" y="3941"/>
                    <a:pt x="7382" y="3941"/>
                  </a:cubicBezTo>
                  <a:cubicBezTo>
                    <a:pt x="7358" y="3929"/>
                    <a:pt x="7275" y="3929"/>
                    <a:pt x="7311" y="3917"/>
                  </a:cubicBezTo>
                  <a:cubicBezTo>
                    <a:pt x="7311" y="3905"/>
                    <a:pt x="7358" y="3905"/>
                    <a:pt x="7370" y="3905"/>
                  </a:cubicBezTo>
                  <a:lnTo>
                    <a:pt x="7394" y="3894"/>
                  </a:lnTo>
                  <a:lnTo>
                    <a:pt x="7394" y="3894"/>
                  </a:lnTo>
                  <a:cubicBezTo>
                    <a:pt x="7385" y="3898"/>
                    <a:pt x="7388" y="3902"/>
                    <a:pt x="7394" y="3906"/>
                  </a:cubicBezTo>
                  <a:lnTo>
                    <a:pt x="7394" y="3906"/>
                  </a:lnTo>
                  <a:cubicBezTo>
                    <a:pt x="7394" y="3906"/>
                    <a:pt x="7394" y="3906"/>
                    <a:pt x="7394" y="3905"/>
                  </a:cubicBezTo>
                  <a:cubicBezTo>
                    <a:pt x="7394" y="3894"/>
                    <a:pt x="7430" y="3894"/>
                    <a:pt x="7442" y="3894"/>
                  </a:cubicBezTo>
                  <a:lnTo>
                    <a:pt x="7442" y="3882"/>
                  </a:lnTo>
                  <a:cubicBezTo>
                    <a:pt x="7458" y="3882"/>
                    <a:pt x="7452" y="3887"/>
                    <a:pt x="7454" y="3887"/>
                  </a:cubicBezTo>
                  <a:cubicBezTo>
                    <a:pt x="7455" y="3887"/>
                    <a:pt x="7458" y="3886"/>
                    <a:pt x="7466" y="3882"/>
                  </a:cubicBezTo>
                  <a:lnTo>
                    <a:pt x="7442" y="3870"/>
                  </a:lnTo>
                  <a:cubicBezTo>
                    <a:pt x="7513" y="3858"/>
                    <a:pt x="7406" y="3846"/>
                    <a:pt x="7478" y="3834"/>
                  </a:cubicBezTo>
                  <a:lnTo>
                    <a:pt x="7478" y="3834"/>
                  </a:lnTo>
                  <a:cubicBezTo>
                    <a:pt x="7482" y="3838"/>
                    <a:pt x="7485" y="3839"/>
                    <a:pt x="7490" y="3839"/>
                  </a:cubicBezTo>
                  <a:cubicBezTo>
                    <a:pt x="7499" y="3839"/>
                    <a:pt x="7509" y="3834"/>
                    <a:pt x="7525" y="3834"/>
                  </a:cubicBezTo>
                  <a:lnTo>
                    <a:pt x="7513" y="3810"/>
                  </a:lnTo>
                  <a:lnTo>
                    <a:pt x="7537" y="3810"/>
                  </a:lnTo>
                  <a:cubicBezTo>
                    <a:pt x="7549" y="3810"/>
                    <a:pt x="7513" y="3798"/>
                    <a:pt x="7513" y="3798"/>
                  </a:cubicBezTo>
                  <a:cubicBezTo>
                    <a:pt x="7537" y="3798"/>
                    <a:pt x="7513" y="3774"/>
                    <a:pt x="7561" y="3774"/>
                  </a:cubicBezTo>
                  <a:cubicBezTo>
                    <a:pt x="7597" y="3763"/>
                    <a:pt x="7501" y="3774"/>
                    <a:pt x="7525" y="3751"/>
                  </a:cubicBezTo>
                  <a:cubicBezTo>
                    <a:pt x="7561" y="3751"/>
                    <a:pt x="7537" y="3763"/>
                    <a:pt x="7561" y="3763"/>
                  </a:cubicBezTo>
                  <a:lnTo>
                    <a:pt x="7549" y="3739"/>
                  </a:lnTo>
                  <a:cubicBezTo>
                    <a:pt x="7573" y="3739"/>
                    <a:pt x="7597" y="3739"/>
                    <a:pt x="7597" y="3751"/>
                  </a:cubicBezTo>
                  <a:cubicBezTo>
                    <a:pt x="7632" y="3703"/>
                    <a:pt x="7787" y="3679"/>
                    <a:pt x="7751" y="3632"/>
                  </a:cubicBezTo>
                  <a:cubicBezTo>
                    <a:pt x="7787" y="3632"/>
                    <a:pt x="7775" y="3643"/>
                    <a:pt x="7799" y="3643"/>
                  </a:cubicBezTo>
                  <a:cubicBezTo>
                    <a:pt x="7751" y="3608"/>
                    <a:pt x="7870" y="3608"/>
                    <a:pt x="7870" y="3584"/>
                  </a:cubicBezTo>
                  <a:lnTo>
                    <a:pt x="7847" y="3572"/>
                  </a:lnTo>
                  <a:cubicBezTo>
                    <a:pt x="7930" y="3548"/>
                    <a:pt x="7882" y="3501"/>
                    <a:pt x="7930" y="3453"/>
                  </a:cubicBezTo>
                  <a:lnTo>
                    <a:pt x="7930" y="3453"/>
                  </a:lnTo>
                  <a:lnTo>
                    <a:pt x="7906" y="3465"/>
                  </a:lnTo>
                  <a:cubicBezTo>
                    <a:pt x="7882" y="3453"/>
                    <a:pt x="7882" y="3441"/>
                    <a:pt x="7870" y="3441"/>
                  </a:cubicBezTo>
                  <a:cubicBezTo>
                    <a:pt x="7873" y="3441"/>
                    <a:pt x="7877" y="3441"/>
                    <a:pt x="7883" y="3441"/>
                  </a:cubicBezTo>
                  <a:lnTo>
                    <a:pt x="7883" y="3441"/>
                  </a:lnTo>
                  <a:cubicBezTo>
                    <a:pt x="7954" y="3405"/>
                    <a:pt x="7954" y="3334"/>
                    <a:pt x="7990" y="3274"/>
                  </a:cubicBezTo>
                  <a:cubicBezTo>
                    <a:pt x="7978" y="3191"/>
                    <a:pt x="8061" y="3108"/>
                    <a:pt x="8049" y="3024"/>
                  </a:cubicBezTo>
                  <a:lnTo>
                    <a:pt x="8049" y="3024"/>
                  </a:lnTo>
                  <a:cubicBezTo>
                    <a:pt x="8049" y="3028"/>
                    <a:pt x="8044" y="3029"/>
                    <a:pt x="8037" y="3029"/>
                  </a:cubicBezTo>
                  <a:cubicBezTo>
                    <a:pt x="8020" y="3029"/>
                    <a:pt x="7993" y="3021"/>
                    <a:pt x="8001" y="3012"/>
                  </a:cubicBezTo>
                  <a:cubicBezTo>
                    <a:pt x="8120" y="3012"/>
                    <a:pt x="7990" y="2965"/>
                    <a:pt x="8073" y="2953"/>
                  </a:cubicBezTo>
                  <a:cubicBezTo>
                    <a:pt x="8049" y="2905"/>
                    <a:pt x="8156" y="2881"/>
                    <a:pt x="8085" y="2822"/>
                  </a:cubicBezTo>
                  <a:lnTo>
                    <a:pt x="8109" y="2822"/>
                  </a:lnTo>
                  <a:cubicBezTo>
                    <a:pt x="8132" y="2822"/>
                    <a:pt x="8109" y="2822"/>
                    <a:pt x="8109" y="2810"/>
                  </a:cubicBezTo>
                  <a:lnTo>
                    <a:pt x="8120" y="2810"/>
                  </a:lnTo>
                  <a:cubicBezTo>
                    <a:pt x="8132" y="2798"/>
                    <a:pt x="8097" y="2774"/>
                    <a:pt x="8120" y="2762"/>
                  </a:cubicBezTo>
                  <a:lnTo>
                    <a:pt x="8085" y="2762"/>
                  </a:lnTo>
                  <a:cubicBezTo>
                    <a:pt x="8085" y="2751"/>
                    <a:pt x="8109" y="2762"/>
                    <a:pt x="8097" y="2739"/>
                  </a:cubicBezTo>
                  <a:lnTo>
                    <a:pt x="8097" y="2739"/>
                  </a:lnTo>
                  <a:lnTo>
                    <a:pt x="8085" y="2727"/>
                  </a:lnTo>
                  <a:lnTo>
                    <a:pt x="8085" y="2727"/>
                  </a:lnTo>
                  <a:cubicBezTo>
                    <a:pt x="8093" y="2728"/>
                    <a:pt x="8100" y="2729"/>
                    <a:pt x="8104" y="2729"/>
                  </a:cubicBezTo>
                  <a:cubicBezTo>
                    <a:pt x="8132" y="2729"/>
                    <a:pt x="8100" y="2703"/>
                    <a:pt x="8120" y="2703"/>
                  </a:cubicBezTo>
                  <a:cubicBezTo>
                    <a:pt x="8109" y="2691"/>
                    <a:pt x="8097" y="2655"/>
                    <a:pt x="8109" y="2643"/>
                  </a:cubicBezTo>
                  <a:cubicBezTo>
                    <a:pt x="8144" y="2643"/>
                    <a:pt x="8144" y="2620"/>
                    <a:pt x="8168" y="2608"/>
                  </a:cubicBezTo>
                  <a:cubicBezTo>
                    <a:pt x="8168" y="2584"/>
                    <a:pt x="8168" y="2536"/>
                    <a:pt x="8192" y="2500"/>
                  </a:cubicBezTo>
                  <a:lnTo>
                    <a:pt x="8144" y="2500"/>
                  </a:lnTo>
                  <a:lnTo>
                    <a:pt x="8144" y="2489"/>
                  </a:lnTo>
                  <a:lnTo>
                    <a:pt x="8168" y="2489"/>
                  </a:lnTo>
                  <a:cubicBezTo>
                    <a:pt x="8175" y="2490"/>
                    <a:pt x="8180" y="2491"/>
                    <a:pt x="8183" y="2491"/>
                  </a:cubicBezTo>
                  <a:cubicBezTo>
                    <a:pt x="8201" y="2491"/>
                    <a:pt x="8161" y="2465"/>
                    <a:pt x="8192" y="2465"/>
                  </a:cubicBezTo>
                  <a:cubicBezTo>
                    <a:pt x="8181" y="2461"/>
                    <a:pt x="8176" y="2460"/>
                    <a:pt x="8174" y="2460"/>
                  </a:cubicBezTo>
                  <a:cubicBezTo>
                    <a:pt x="8168" y="2460"/>
                    <a:pt x="8180" y="2468"/>
                    <a:pt x="8180" y="2477"/>
                  </a:cubicBezTo>
                  <a:cubicBezTo>
                    <a:pt x="8156" y="2477"/>
                    <a:pt x="8120" y="2453"/>
                    <a:pt x="8144" y="2453"/>
                  </a:cubicBezTo>
                  <a:lnTo>
                    <a:pt x="8156" y="2453"/>
                  </a:lnTo>
                  <a:lnTo>
                    <a:pt x="8132" y="2441"/>
                  </a:lnTo>
                  <a:lnTo>
                    <a:pt x="8132" y="2441"/>
                  </a:lnTo>
                  <a:cubicBezTo>
                    <a:pt x="8168" y="2453"/>
                    <a:pt x="8180" y="2453"/>
                    <a:pt x="8216" y="2453"/>
                  </a:cubicBezTo>
                  <a:cubicBezTo>
                    <a:pt x="8216" y="2429"/>
                    <a:pt x="8168" y="2381"/>
                    <a:pt x="8192" y="2358"/>
                  </a:cubicBezTo>
                  <a:lnTo>
                    <a:pt x="8192" y="2358"/>
                  </a:lnTo>
                  <a:cubicBezTo>
                    <a:pt x="8197" y="2359"/>
                    <a:pt x="8201" y="2360"/>
                    <a:pt x="8204" y="2360"/>
                  </a:cubicBezTo>
                  <a:cubicBezTo>
                    <a:pt x="8214" y="2360"/>
                    <a:pt x="8209" y="2349"/>
                    <a:pt x="8221" y="2349"/>
                  </a:cubicBezTo>
                  <a:cubicBezTo>
                    <a:pt x="8227" y="2349"/>
                    <a:pt x="8236" y="2351"/>
                    <a:pt x="8251" y="2358"/>
                  </a:cubicBezTo>
                  <a:cubicBezTo>
                    <a:pt x="8228" y="2334"/>
                    <a:pt x="8192" y="2346"/>
                    <a:pt x="8156" y="2322"/>
                  </a:cubicBezTo>
                  <a:cubicBezTo>
                    <a:pt x="8156" y="2322"/>
                    <a:pt x="8144" y="2310"/>
                    <a:pt x="8168" y="2310"/>
                  </a:cubicBezTo>
                  <a:cubicBezTo>
                    <a:pt x="8180" y="2322"/>
                    <a:pt x="8204" y="2322"/>
                    <a:pt x="8204" y="2322"/>
                  </a:cubicBezTo>
                  <a:lnTo>
                    <a:pt x="8204" y="2310"/>
                  </a:lnTo>
                  <a:cubicBezTo>
                    <a:pt x="8216" y="2310"/>
                    <a:pt x="8228" y="2322"/>
                    <a:pt x="8228" y="2322"/>
                  </a:cubicBezTo>
                  <a:cubicBezTo>
                    <a:pt x="8192" y="2286"/>
                    <a:pt x="8275" y="2286"/>
                    <a:pt x="8251" y="2250"/>
                  </a:cubicBezTo>
                  <a:cubicBezTo>
                    <a:pt x="8246" y="2248"/>
                    <a:pt x="8243" y="2247"/>
                    <a:pt x="8240" y="2247"/>
                  </a:cubicBezTo>
                  <a:cubicBezTo>
                    <a:pt x="8234" y="2247"/>
                    <a:pt x="8234" y="2254"/>
                    <a:pt x="8227" y="2254"/>
                  </a:cubicBezTo>
                  <a:cubicBezTo>
                    <a:pt x="8224" y="2254"/>
                    <a:pt x="8221" y="2253"/>
                    <a:pt x="8216" y="2250"/>
                  </a:cubicBezTo>
                  <a:cubicBezTo>
                    <a:pt x="8180" y="2215"/>
                    <a:pt x="8263" y="2239"/>
                    <a:pt x="8240" y="2215"/>
                  </a:cubicBezTo>
                  <a:lnTo>
                    <a:pt x="8240" y="2215"/>
                  </a:lnTo>
                  <a:lnTo>
                    <a:pt x="8275" y="2227"/>
                  </a:lnTo>
                  <a:cubicBezTo>
                    <a:pt x="8251" y="2215"/>
                    <a:pt x="8228" y="2203"/>
                    <a:pt x="8251" y="2203"/>
                  </a:cubicBezTo>
                  <a:cubicBezTo>
                    <a:pt x="8287" y="2203"/>
                    <a:pt x="8275" y="2215"/>
                    <a:pt x="8299" y="2227"/>
                  </a:cubicBezTo>
                  <a:cubicBezTo>
                    <a:pt x="8299" y="2215"/>
                    <a:pt x="8299" y="2191"/>
                    <a:pt x="8263" y="2191"/>
                  </a:cubicBezTo>
                  <a:cubicBezTo>
                    <a:pt x="8257" y="2185"/>
                    <a:pt x="8263" y="2185"/>
                    <a:pt x="8272" y="2185"/>
                  </a:cubicBezTo>
                  <a:cubicBezTo>
                    <a:pt x="8281" y="2185"/>
                    <a:pt x="8293" y="2185"/>
                    <a:pt x="8299" y="2179"/>
                  </a:cubicBezTo>
                  <a:lnTo>
                    <a:pt x="8251" y="2179"/>
                  </a:lnTo>
                  <a:cubicBezTo>
                    <a:pt x="8275" y="2167"/>
                    <a:pt x="8287" y="2143"/>
                    <a:pt x="8299" y="2131"/>
                  </a:cubicBezTo>
                  <a:cubicBezTo>
                    <a:pt x="8299" y="2131"/>
                    <a:pt x="8311" y="2143"/>
                    <a:pt x="8323" y="2143"/>
                  </a:cubicBezTo>
                  <a:cubicBezTo>
                    <a:pt x="8304" y="2129"/>
                    <a:pt x="8306" y="2126"/>
                    <a:pt x="8314" y="2126"/>
                  </a:cubicBezTo>
                  <a:cubicBezTo>
                    <a:pt x="8321" y="2126"/>
                    <a:pt x="8333" y="2128"/>
                    <a:pt x="8342" y="2128"/>
                  </a:cubicBezTo>
                  <a:cubicBezTo>
                    <a:pt x="8351" y="2128"/>
                    <a:pt x="8359" y="2127"/>
                    <a:pt x="8359" y="2119"/>
                  </a:cubicBezTo>
                  <a:cubicBezTo>
                    <a:pt x="8359" y="2072"/>
                    <a:pt x="8335" y="1989"/>
                    <a:pt x="8359" y="1953"/>
                  </a:cubicBezTo>
                  <a:cubicBezTo>
                    <a:pt x="8311" y="1929"/>
                    <a:pt x="8323" y="1905"/>
                    <a:pt x="8311" y="1893"/>
                  </a:cubicBezTo>
                  <a:lnTo>
                    <a:pt x="8311" y="1893"/>
                  </a:lnTo>
                  <a:lnTo>
                    <a:pt x="8371" y="1917"/>
                  </a:lnTo>
                  <a:lnTo>
                    <a:pt x="8371" y="1917"/>
                  </a:lnTo>
                  <a:lnTo>
                    <a:pt x="8359" y="1893"/>
                  </a:lnTo>
                  <a:cubicBezTo>
                    <a:pt x="8374" y="1893"/>
                    <a:pt x="8380" y="1877"/>
                    <a:pt x="8392" y="1877"/>
                  </a:cubicBezTo>
                  <a:cubicBezTo>
                    <a:pt x="8398" y="1877"/>
                    <a:pt x="8406" y="1881"/>
                    <a:pt x="8418" y="1893"/>
                  </a:cubicBezTo>
                  <a:lnTo>
                    <a:pt x="8442" y="1858"/>
                  </a:lnTo>
                  <a:cubicBezTo>
                    <a:pt x="8442" y="1846"/>
                    <a:pt x="8394" y="1822"/>
                    <a:pt x="8406" y="1822"/>
                  </a:cubicBezTo>
                  <a:cubicBezTo>
                    <a:pt x="8430" y="1822"/>
                    <a:pt x="8418" y="1834"/>
                    <a:pt x="8442" y="1834"/>
                  </a:cubicBezTo>
                  <a:cubicBezTo>
                    <a:pt x="8498" y="1823"/>
                    <a:pt x="8353" y="1758"/>
                    <a:pt x="8376" y="1731"/>
                  </a:cubicBezTo>
                  <a:lnTo>
                    <a:pt x="8376" y="1731"/>
                  </a:lnTo>
                  <a:cubicBezTo>
                    <a:pt x="8371" y="1722"/>
                    <a:pt x="8371" y="1715"/>
                    <a:pt x="8371" y="1715"/>
                  </a:cubicBezTo>
                  <a:cubicBezTo>
                    <a:pt x="8353" y="1709"/>
                    <a:pt x="8345" y="1706"/>
                    <a:pt x="8344" y="1706"/>
                  </a:cubicBezTo>
                  <a:cubicBezTo>
                    <a:pt x="8339" y="1706"/>
                    <a:pt x="8385" y="1727"/>
                    <a:pt x="8359" y="1727"/>
                  </a:cubicBezTo>
                  <a:cubicBezTo>
                    <a:pt x="8311" y="1703"/>
                    <a:pt x="8335" y="1703"/>
                    <a:pt x="8299" y="1691"/>
                  </a:cubicBezTo>
                  <a:cubicBezTo>
                    <a:pt x="8311" y="1691"/>
                    <a:pt x="8287" y="1667"/>
                    <a:pt x="8287" y="1667"/>
                  </a:cubicBezTo>
                  <a:cubicBezTo>
                    <a:pt x="8323" y="1667"/>
                    <a:pt x="8311" y="1643"/>
                    <a:pt x="8347" y="1643"/>
                  </a:cubicBezTo>
                  <a:cubicBezTo>
                    <a:pt x="8335" y="1631"/>
                    <a:pt x="8287" y="1608"/>
                    <a:pt x="8287" y="1596"/>
                  </a:cubicBezTo>
                  <a:lnTo>
                    <a:pt x="8287" y="1596"/>
                  </a:lnTo>
                  <a:cubicBezTo>
                    <a:pt x="8321" y="1604"/>
                    <a:pt x="8331" y="1612"/>
                    <a:pt x="8338" y="1612"/>
                  </a:cubicBezTo>
                  <a:cubicBezTo>
                    <a:pt x="8341" y="1612"/>
                    <a:pt x="8343" y="1611"/>
                    <a:pt x="8347" y="1608"/>
                  </a:cubicBezTo>
                  <a:lnTo>
                    <a:pt x="8323" y="1596"/>
                  </a:lnTo>
                  <a:cubicBezTo>
                    <a:pt x="8323" y="1592"/>
                    <a:pt x="8324" y="1590"/>
                    <a:pt x="8326" y="1590"/>
                  </a:cubicBezTo>
                  <a:cubicBezTo>
                    <a:pt x="8331" y="1590"/>
                    <a:pt x="8339" y="1596"/>
                    <a:pt x="8347" y="1596"/>
                  </a:cubicBezTo>
                  <a:cubicBezTo>
                    <a:pt x="8359" y="1584"/>
                    <a:pt x="8311" y="1572"/>
                    <a:pt x="8335" y="1572"/>
                  </a:cubicBezTo>
                  <a:lnTo>
                    <a:pt x="8359" y="1584"/>
                  </a:lnTo>
                  <a:cubicBezTo>
                    <a:pt x="8359" y="1572"/>
                    <a:pt x="8359" y="1572"/>
                    <a:pt x="8371" y="1560"/>
                  </a:cubicBezTo>
                  <a:cubicBezTo>
                    <a:pt x="8382" y="1572"/>
                    <a:pt x="8382" y="1572"/>
                    <a:pt x="8382" y="1572"/>
                  </a:cubicBezTo>
                  <a:cubicBezTo>
                    <a:pt x="8389" y="1574"/>
                    <a:pt x="8394" y="1574"/>
                    <a:pt x="8396" y="1574"/>
                  </a:cubicBezTo>
                  <a:cubicBezTo>
                    <a:pt x="8411" y="1574"/>
                    <a:pt x="8360" y="1548"/>
                    <a:pt x="8371" y="1548"/>
                  </a:cubicBezTo>
                  <a:cubicBezTo>
                    <a:pt x="8359" y="1548"/>
                    <a:pt x="8347" y="1548"/>
                    <a:pt x="8311" y="1536"/>
                  </a:cubicBezTo>
                  <a:cubicBezTo>
                    <a:pt x="8321" y="1536"/>
                    <a:pt x="8296" y="1510"/>
                    <a:pt x="8312" y="1510"/>
                  </a:cubicBezTo>
                  <a:cubicBezTo>
                    <a:pt x="8314" y="1510"/>
                    <a:pt x="8317" y="1510"/>
                    <a:pt x="8322" y="1512"/>
                  </a:cubicBezTo>
                  <a:lnTo>
                    <a:pt x="8322" y="1512"/>
                  </a:lnTo>
                  <a:cubicBezTo>
                    <a:pt x="8321" y="1509"/>
                    <a:pt x="8324" y="1506"/>
                    <a:pt x="8333" y="1501"/>
                  </a:cubicBezTo>
                  <a:lnTo>
                    <a:pt x="8333" y="1501"/>
                  </a:lnTo>
                  <a:cubicBezTo>
                    <a:pt x="8336" y="1504"/>
                    <a:pt x="8340" y="1508"/>
                    <a:pt x="8347" y="1512"/>
                  </a:cubicBezTo>
                  <a:cubicBezTo>
                    <a:pt x="8335" y="1500"/>
                    <a:pt x="8335" y="1500"/>
                    <a:pt x="8335" y="1500"/>
                  </a:cubicBezTo>
                  <a:lnTo>
                    <a:pt x="8335" y="1500"/>
                  </a:lnTo>
                  <a:cubicBezTo>
                    <a:pt x="8334" y="1501"/>
                    <a:pt x="8334" y="1501"/>
                    <a:pt x="8333" y="1501"/>
                  </a:cubicBezTo>
                  <a:lnTo>
                    <a:pt x="8333" y="1501"/>
                  </a:lnTo>
                  <a:cubicBezTo>
                    <a:pt x="8324" y="1488"/>
                    <a:pt x="8349" y="1486"/>
                    <a:pt x="8359" y="1477"/>
                  </a:cubicBezTo>
                  <a:cubicBezTo>
                    <a:pt x="8347" y="1465"/>
                    <a:pt x="8335" y="1453"/>
                    <a:pt x="8335" y="1453"/>
                  </a:cubicBezTo>
                  <a:cubicBezTo>
                    <a:pt x="8311" y="1453"/>
                    <a:pt x="8311" y="1441"/>
                    <a:pt x="8275" y="1429"/>
                  </a:cubicBezTo>
                  <a:lnTo>
                    <a:pt x="8275" y="1429"/>
                  </a:lnTo>
                  <a:cubicBezTo>
                    <a:pt x="8282" y="1430"/>
                    <a:pt x="8286" y="1431"/>
                    <a:pt x="8289" y="1431"/>
                  </a:cubicBezTo>
                  <a:cubicBezTo>
                    <a:pt x="8313" y="1431"/>
                    <a:pt x="8232" y="1393"/>
                    <a:pt x="8263" y="1393"/>
                  </a:cubicBezTo>
                  <a:cubicBezTo>
                    <a:pt x="8274" y="1393"/>
                    <a:pt x="8283" y="1396"/>
                    <a:pt x="8286" y="1399"/>
                  </a:cubicBezTo>
                  <a:lnTo>
                    <a:pt x="8286" y="1399"/>
                  </a:lnTo>
                  <a:cubicBezTo>
                    <a:pt x="8287" y="1397"/>
                    <a:pt x="8289" y="1397"/>
                    <a:pt x="8292" y="1397"/>
                  </a:cubicBezTo>
                  <a:cubicBezTo>
                    <a:pt x="8303" y="1397"/>
                    <a:pt x="8327" y="1408"/>
                    <a:pt x="8328" y="1408"/>
                  </a:cubicBezTo>
                  <a:cubicBezTo>
                    <a:pt x="8328" y="1408"/>
                    <a:pt x="8326" y="1407"/>
                    <a:pt x="8323" y="1405"/>
                  </a:cubicBezTo>
                  <a:cubicBezTo>
                    <a:pt x="8311" y="1381"/>
                    <a:pt x="8275" y="1381"/>
                    <a:pt x="8299" y="1369"/>
                  </a:cubicBezTo>
                  <a:lnTo>
                    <a:pt x="8299" y="1369"/>
                  </a:lnTo>
                  <a:cubicBezTo>
                    <a:pt x="8299" y="1369"/>
                    <a:pt x="8299" y="1381"/>
                    <a:pt x="8299" y="1381"/>
                  </a:cubicBezTo>
                  <a:cubicBezTo>
                    <a:pt x="8315" y="1373"/>
                    <a:pt x="8309" y="1359"/>
                    <a:pt x="8323" y="1359"/>
                  </a:cubicBezTo>
                  <a:cubicBezTo>
                    <a:pt x="8330" y="1359"/>
                    <a:pt x="8340" y="1362"/>
                    <a:pt x="8359" y="1369"/>
                  </a:cubicBezTo>
                  <a:cubicBezTo>
                    <a:pt x="8371" y="1381"/>
                    <a:pt x="8394" y="1381"/>
                    <a:pt x="8382" y="1381"/>
                  </a:cubicBezTo>
                  <a:lnTo>
                    <a:pt x="8371" y="1381"/>
                  </a:lnTo>
                  <a:cubicBezTo>
                    <a:pt x="8381" y="1392"/>
                    <a:pt x="8385" y="1395"/>
                    <a:pt x="8387" y="1395"/>
                  </a:cubicBezTo>
                  <a:cubicBezTo>
                    <a:pt x="8391" y="1395"/>
                    <a:pt x="8388" y="1386"/>
                    <a:pt x="8397" y="1386"/>
                  </a:cubicBezTo>
                  <a:cubicBezTo>
                    <a:pt x="8399" y="1386"/>
                    <a:pt x="8401" y="1387"/>
                    <a:pt x="8404" y="1387"/>
                  </a:cubicBezTo>
                  <a:lnTo>
                    <a:pt x="8404" y="1387"/>
                  </a:lnTo>
                  <a:cubicBezTo>
                    <a:pt x="8386" y="1378"/>
                    <a:pt x="8396" y="1369"/>
                    <a:pt x="8406" y="1369"/>
                  </a:cubicBezTo>
                  <a:lnTo>
                    <a:pt x="8371" y="1357"/>
                  </a:lnTo>
                  <a:cubicBezTo>
                    <a:pt x="8344" y="1337"/>
                    <a:pt x="8338" y="1330"/>
                    <a:pt x="8343" y="1330"/>
                  </a:cubicBezTo>
                  <a:cubicBezTo>
                    <a:pt x="8353" y="1330"/>
                    <a:pt x="8413" y="1361"/>
                    <a:pt x="8428" y="1361"/>
                  </a:cubicBezTo>
                  <a:cubicBezTo>
                    <a:pt x="8430" y="1361"/>
                    <a:pt x="8431" y="1360"/>
                    <a:pt x="8430" y="1357"/>
                  </a:cubicBezTo>
                  <a:cubicBezTo>
                    <a:pt x="8426" y="1349"/>
                    <a:pt x="8423" y="1346"/>
                    <a:pt x="8421" y="1346"/>
                  </a:cubicBezTo>
                  <a:cubicBezTo>
                    <a:pt x="8418" y="1346"/>
                    <a:pt x="8416" y="1349"/>
                    <a:pt x="8413" y="1349"/>
                  </a:cubicBezTo>
                  <a:cubicBezTo>
                    <a:pt x="8411" y="1349"/>
                    <a:pt x="8409" y="1348"/>
                    <a:pt x="8406" y="1346"/>
                  </a:cubicBezTo>
                  <a:cubicBezTo>
                    <a:pt x="8418" y="1334"/>
                    <a:pt x="8442" y="1346"/>
                    <a:pt x="8430" y="1322"/>
                  </a:cubicBezTo>
                  <a:cubicBezTo>
                    <a:pt x="8444" y="1322"/>
                    <a:pt x="8458" y="1326"/>
                    <a:pt x="8475" y="1332"/>
                  </a:cubicBezTo>
                  <a:lnTo>
                    <a:pt x="8475" y="1332"/>
                  </a:lnTo>
                  <a:lnTo>
                    <a:pt x="8442" y="1310"/>
                  </a:lnTo>
                  <a:cubicBezTo>
                    <a:pt x="8454" y="1298"/>
                    <a:pt x="8442" y="1274"/>
                    <a:pt x="8454" y="1274"/>
                  </a:cubicBezTo>
                  <a:cubicBezTo>
                    <a:pt x="8454" y="1274"/>
                    <a:pt x="8442" y="1274"/>
                    <a:pt x="8430" y="1262"/>
                  </a:cubicBezTo>
                  <a:cubicBezTo>
                    <a:pt x="8430" y="1238"/>
                    <a:pt x="8394" y="1227"/>
                    <a:pt x="8406" y="1215"/>
                  </a:cubicBezTo>
                  <a:lnTo>
                    <a:pt x="8406" y="1215"/>
                  </a:lnTo>
                  <a:cubicBezTo>
                    <a:pt x="8442" y="1227"/>
                    <a:pt x="8430" y="1238"/>
                    <a:pt x="8430" y="1238"/>
                  </a:cubicBezTo>
                  <a:cubicBezTo>
                    <a:pt x="8466" y="1238"/>
                    <a:pt x="8442" y="1227"/>
                    <a:pt x="8454" y="1227"/>
                  </a:cubicBezTo>
                  <a:cubicBezTo>
                    <a:pt x="8490" y="1238"/>
                    <a:pt x="8454" y="1227"/>
                    <a:pt x="8478" y="1250"/>
                  </a:cubicBezTo>
                  <a:lnTo>
                    <a:pt x="8478" y="1227"/>
                  </a:lnTo>
                  <a:lnTo>
                    <a:pt x="8490" y="1227"/>
                  </a:lnTo>
                  <a:cubicBezTo>
                    <a:pt x="8430" y="1203"/>
                    <a:pt x="8490" y="1215"/>
                    <a:pt x="8490" y="1203"/>
                  </a:cubicBezTo>
                  <a:cubicBezTo>
                    <a:pt x="8501" y="1179"/>
                    <a:pt x="8430" y="1143"/>
                    <a:pt x="8394" y="1107"/>
                  </a:cubicBezTo>
                  <a:cubicBezTo>
                    <a:pt x="8418" y="1107"/>
                    <a:pt x="8430" y="1119"/>
                    <a:pt x="8442" y="1119"/>
                  </a:cubicBezTo>
                  <a:cubicBezTo>
                    <a:pt x="8418" y="1119"/>
                    <a:pt x="8430" y="1131"/>
                    <a:pt x="8442" y="1131"/>
                  </a:cubicBezTo>
                  <a:cubicBezTo>
                    <a:pt x="8442" y="1129"/>
                    <a:pt x="8444" y="1128"/>
                    <a:pt x="8448" y="1128"/>
                  </a:cubicBezTo>
                  <a:cubicBezTo>
                    <a:pt x="8463" y="1128"/>
                    <a:pt x="8506" y="1145"/>
                    <a:pt x="8525" y="1155"/>
                  </a:cubicBezTo>
                  <a:cubicBezTo>
                    <a:pt x="8513" y="1131"/>
                    <a:pt x="8490" y="1143"/>
                    <a:pt x="8478" y="1131"/>
                  </a:cubicBezTo>
                  <a:lnTo>
                    <a:pt x="8490" y="1119"/>
                  </a:lnTo>
                  <a:cubicBezTo>
                    <a:pt x="8466" y="1107"/>
                    <a:pt x="8454" y="1107"/>
                    <a:pt x="8442" y="1084"/>
                  </a:cubicBezTo>
                  <a:cubicBezTo>
                    <a:pt x="8442" y="1084"/>
                    <a:pt x="8442" y="1072"/>
                    <a:pt x="8454" y="1072"/>
                  </a:cubicBezTo>
                  <a:cubicBezTo>
                    <a:pt x="8466" y="1072"/>
                    <a:pt x="8490" y="1084"/>
                    <a:pt x="8490" y="1096"/>
                  </a:cubicBezTo>
                  <a:cubicBezTo>
                    <a:pt x="8501" y="1096"/>
                    <a:pt x="8501" y="1084"/>
                    <a:pt x="8478" y="1072"/>
                  </a:cubicBezTo>
                  <a:cubicBezTo>
                    <a:pt x="8454" y="1072"/>
                    <a:pt x="8466" y="1036"/>
                    <a:pt x="8418" y="1024"/>
                  </a:cubicBezTo>
                  <a:lnTo>
                    <a:pt x="8454" y="1024"/>
                  </a:lnTo>
                  <a:cubicBezTo>
                    <a:pt x="8462" y="1024"/>
                    <a:pt x="8464" y="1019"/>
                    <a:pt x="8472" y="1019"/>
                  </a:cubicBezTo>
                  <a:cubicBezTo>
                    <a:pt x="8476" y="1019"/>
                    <a:pt x="8482" y="1020"/>
                    <a:pt x="8490" y="1024"/>
                  </a:cubicBezTo>
                  <a:cubicBezTo>
                    <a:pt x="8481" y="1016"/>
                    <a:pt x="8485" y="1007"/>
                    <a:pt x="8496" y="1007"/>
                  </a:cubicBezTo>
                  <a:cubicBezTo>
                    <a:pt x="8500" y="1007"/>
                    <a:pt x="8506" y="1009"/>
                    <a:pt x="8513" y="1012"/>
                  </a:cubicBezTo>
                  <a:cubicBezTo>
                    <a:pt x="8501" y="1000"/>
                    <a:pt x="8490" y="1000"/>
                    <a:pt x="8478" y="988"/>
                  </a:cubicBezTo>
                  <a:lnTo>
                    <a:pt x="8490" y="976"/>
                  </a:lnTo>
                  <a:cubicBezTo>
                    <a:pt x="8501" y="982"/>
                    <a:pt x="8522" y="991"/>
                    <a:pt x="8540" y="1000"/>
                  </a:cubicBezTo>
                  <a:cubicBezTo>
                    <a:pt x="8528" y="991"/>
                    <a:pt x="8519" y="982"/>
                    <a:pt x="8525" y="976"/>
                  </a:cubicBezTo>
                  <a:lnTo>
                    <a:pt x="8525" y="976"/>
                  </a:lnTo>
                  <a:cubicBezTo>
                    <a:pt x="8561" y="1012"/>
                    <a:pt x="8561" y="988"/>
                    <a:pt x="8609" y="1024"/>
                  </a:cubicBezTo>
                  <a:cubicBezTo>
                    <a:pt x="8632" y="1024"/>
                    <a:pt x="8644" y="1012"/>
                    <a:pt x="8632" y="1000"/>
                  </a:cubicBezTo>
                  <a:cubicBezTo>
                    <a:pt x="8621" y="988"/>
                    <a:pt x="8618" y="988"/>
                    <a:pt x="8613" y="988"/>
                  </a:cubicBezTo>
                  <a:cubicBezTo>
                    <a:pt x="8609" y="988"/>
                    <a:pt x="8603" y="988"/>
                    <a:pt x="8585" y="976"/>
                  </a:cubicBezTo>
                  <a:cubicBezTo>
                    <a:pt x="8585" y="953"/>
                    <a:pt x="8490" y="893"/>
                    <a:pt x="8513" y="893"/>
                  </a:cubicBezTo>
                  <a:lnTo>
                    <a:pt x="8501" y="881"/>
                  </a:lnTo>
                  <a:cubicBezTo>
                    <a:pt x="8490" y="869"/>
                    <a:pt x="8501" y="869"/>
                    <a:pt x="8478" y="846"/>
                  </a:cubicBezTo>
                  <a:lnTo>
                    <a:pt x="8478" y="846"/>
                  </a:lnTo>
                  <a:cubicBezTo>
                    <a:pt x="8503" y="862"/>
                    <a:pt x="8546" y="879"/>
                    <a:pt x="8573" y="879"/>
                  </a:cubicBezTo>
                  <a:cubicBezTo>
                    <a:pt x="8585" y="879"/>
                    <a:pt x="8593" y="876"/>
                    <a:pt x="8597" y="869"/>
                  </a:cubicBezTo>
                  <a:cubicBezTo>
                    <a:pt x="8573" y="857"/>
                    <a:pt x="8549" y="857"/>
                    <a:pt x="8513" y="834"/>
                  </a:cubicBezTo>
                  <a:lnTo>
                    <a:pt x="8513" y="822"/>
                  </a:lnTo>
                  <a:cubicBezTo>
                    <a:pt x="8525" y="822"/>
                    <a:pt x="8525" y="834"/>
                    <a:pt x="8525" y="834"/>
                  </a:cubicBezTo>
                  <a:cubicBezTo>
                    <a:pt x="8525" y="827"/>
                    <a:pt x="8532" y="825"/>
                    <a:pt x="8539" y="825"/>
                  </a:cubicBezTo>
                  <a:cubicBezTo>
                    <a:pt x="8547" y="825"/>
                    <a:pt x="8557" y="827"/>
                    <a:pt x="8562" y="827"/>
                  </a:cubicBezTo>
                  <a:cubicBezTo>
                    <a:pt x="8568" y="827"/>
                    <a:pt x="8568" y="824"/>
                    <a:pt x="8549" y="810"/>
                  </a:cubicBezTo>
                  <a:lnTo>
                    <a:pt x="8549" y="810"/>
                  </a:lnTo>
                  <a:lnTo>
                    <a:pt x="8585" y="822"/>
                  </a:lnTo>
                  <a:cubicBezTo>
                    <a:pt x="8573" y="810"/>
                    <a:pt x="8573" y="798"/>
                    <a:pt x="8561" y="786"/>
                  </a:cubicBezTo>
                  <a:cubicBezTo>
                    <a:pt x="8555" y="774"/>
                    <a:pt x="8558" y="771"/>
                    <a:pt x="8565" y="771"/>
                  </a:cubicBezTo>
                  <a:cubicBezTo>
                    <a:pt x="8573" y="771"/>
                    <a:pt x="8585" y="774"/>
                    <a:pt x="8597" y="774"/>
                  </a:cubicBezTo>
                  <a:cubicBezTo>
                    <a:pt x="8585" y="774"/>
                    <a:pt x="8537" y="750"/>
                    <a:pt x="8537" y="738"/>
                  </a:cubicBezTo>
                  <a:lnTo>
                    <a:pt x="8537" y="738"/>
                  </a:lnTo>
                  <a:cubicBezTo>
                    <a:pt x="8563" y="751"/>
                    <a:pt x="8574" y="755"/>
                    <a:pt x="8581" y="755"/>
                  </a:cubicBezTo>
                  <a:cubicBezTo>
                    <a:pt x="8590" y="755"/>
                    <a:pt x="8588" y="748"/>
                    <a:pt x="8597" y="748"/>
                  </a:cubicBezTo>
                  <a:cubicBezTo>
                    <a:pt x="8599" y="748"/>
                    <a:pt x="8603" y="748"/>
                    <a:pt x="8609" y="750"/>
                  </a:cubicBezTo>
                  <a:cubicBezTo>
                    <a:pt x="8609" y="750"/>
                    <a:pt x="8623" y="750"/>
                    <a:pt x="8618" y="745"/>
                  </a:cubicBezTo>
                  <a:lnTo>
                    <a:pt x="8618" y="745"/>
                  </a:lnTo>
                  <a:lnTo>
                    <a:pt x="8644" y="762"/>
                  </a:lnTo>
                  <a:cubicBezTo>
                    <a:pt x="8597" y="726"/>
                    <a:pt x="8609" y="715"/>
                    <a:pt x="8597" y="703"/>
                  </a:cubicBezTo>
                  <a:lnTo>
                    <a:pt x="8597" y="703"/>
                  </a:lnTo>
                  <a:cubicBezTo>
                    <a:pt x="8620" y="716"/>
                    <a:pt x="8631" y="720"/>
                    <a:pt x="8637" y="720"/>
                  </a:cubicBezTo>
                  <a:cubicBezTo>
                    <a:pt x="8646" y="720"/>
                    <a:pt x="8640" y="709"/>
                    <a:pt x="8647" y="709"/>
                  </a:cubicBezTo>
                  <a:cubicBezTo>
                    <a:pt x="8650" y="709"/>
                    <a:pt x="8656" y="712"/>
                    <a:pt x="8668" y="719"/>
                  </a:cubicBezTo>
                  <a:lnTo>
                    <a:pt x="8668" y="719"/>
                  </a:lnTo>
                  <a:cubicBezTo>
                    <a:pt x="8628" y="691"/>
                    <a:pt x="8664" y="688"/>
                    <a:pt x="8621" y="655"/>
                  </a:cubicBezTo>
                  <a:cubicBezTo>
                    <a:pt x="8632" y="655"/>
                    <a:pt x="8668" y="679"/>
                    <a:pt x="8692" y="691"/>
                  </a:cubicBezTo>
                  <a:lnTo>
                    <a:pt x="8680" y="679"/>
                  </a:lnTo>
                  <a:lnTo>
                    <a:pt x="8680" y="679"/>
                  </a:lnTo>
                  <a:cubicBezTo>
                    <a:pt x="8685" y="681"/>
                    <a:pt x="8690" y="682"/>
                    <a:pt x="8694" y="682"/>
                  </a:cubicBezTo>
                  <a:cubicBezTo>
                    <a:pt x="8705" y="682"/>
                    <a:pt x="8714" y="675"/>
                    <a:pt x="8726" y="675"/>
                  </a:cubicBezTo>
                  <a:cubicBezTo>
                    <a:pt x="8730" y="675"/>
                    <a:pt x="8735" y="676"/>
                    <a:pt x="8740" y="679"/>
                  </a:cubicBezTo>
                  <a:lnTo>
                    <a:pt x="8692" y="631"/>
                  </a:lnTo>
                  <a:lnTo>
                    <a:pt x="8716" y="643"/>
                  </a:lnTo>
                  <a:cubicBezTo>
                    <a:pt x="8704" y="631"/>
                    <a:pt x="8704" y="631"/>
                    <a:pt x="8692" y="619"/>
                  </a:cubicBezTo>
                  <a:cubicBezTo>
                    <a:pt x="8644" y="584"/>
                    <a:pt x="8680" y="595"/>
                    <a:pt x="8668" y="572"/>
                  </a:cubicBezTo>
                  <a:lnTo>
                    <a:pt x="8668" y="572"/>
                  </a:lnTo>
                  <a:cubicBezTo>
                    <a:pt x="8680" y="584"/>
                    <a:pt x="8692" y="584"/>
                    <a:pt x="8692" y="595"/>
                  </a:cubicBezTo>
                  <a:cubicBezTo>
                    <a:pt x="8704" y="595"/>
                    <a:pt x="8728" y="607"/>
                    <a:pt x="8740" y="619"/>
                  </a:cubicBezTo>
                  <a:cubicBezTo>
                    <a:pt x="8728" y="607"/>
                    <a:pt x="8668" y="548"/>
                    <a:pt x="8632" y="536"/>
                  </a:cubicBezTo>
                  <a:cubicBezTo>
                    <a:pt x="8609" y="524"/>
                    <a:pt x="8609" y="512"/>
                    <a:pt x="8621" y="512"/>
                  </a:cubicBezTo>
                  <a:lnTo>
                    <a:pt x="8656" y="536"/>
                  </a:lnTo>
                  <a:lnTo>
                    <a:pt x="8656" y="536"/>
                  </a:lnTo>
                  <a:lnTo>
                    <a:pt x="8621" y="500"/>
                  </a:lnTo>
                  <a:cubicBezTo>
                    <a:pt x="8621" y="498"/>
                    <a:pt x="8622" y="497"/>
                    <a:pt x="8623" y="497"/>
                  </a:cubicBezTo>
                  <a:cubicBezTo>
                    <a:pt x="8628" y="497"/>
                    <a:pt x="8639" y="504"/>
                    <a:pt x="8647" y="504"/>
                  </a:cubicBezTo>
                  <a:cubicBezTo>
                    <a:pt x="8651" y="504"/>
                    <a:pt x="8654" y="503"/>
                    <a:pt x="8656" y="500"/>
                  </a:cubicBezTo>
                  <a:cubicBezTo>
                    <a:pt x="8656" y="511"/>
                    <a:pt x="8715" y="561"/>
                    <a:pt x="8735" y="561"/>
                  </a:cubicBezTo>
                  <a:cubicBezTo>
                    <a:pt x="8737" y="561"/>
                    <a:pt x="8739" y="561"/>
                    <a:pt x="8740" y="560"/>
                  </a:cubicBezTo>
                  <a:cubicBezTo>
                    <a:pt x="8740" y="572"/>
                    <a:pt x="8763" y="595"/>
                    <a:pt x="8763" y="607"/>
                  </a:cubicBezTo>
                  <a:cubicBezTo>
                    <a:pt x="8767" y="604"/>
                    <a:pt x="8769" y="602"/>
                    <a:pt x="8771" y="602"/>
                  </a:cubicBezTo>
                  <a:cubicBezTo>
                    <a:pt x="8776" y="602"/>
                    <a:pt x="8779" y="611"/>
                    <a:pt x="8787" y="619"/>
                  </a:cubicBezTo>
                  <a:cubicBezTo>
                    <a:pt x="8787" y="595"/>
                    <a:pt x="8763" y="595"/>
                    <a:pt x="8775" y="584"/>
                  </a:cubicBezTo>
                  <a:cubicBezTo>
                    <a:pt x="8775" y="584"/>
                    <a:pt x="8747" y="546"/>
                    <a:pt x="8758" y="546"/>
                  </a:cubicBezTo>
                  <a:cubicBezTo>
                    <a:pt x="8759" y="546"/>
                    <a:pt x="8761" y="547"/>
                    <a:pt x="8763" y="548"/>
                  </a:cubicBezTo>
                  <a:cubicBezTo>
                    <a:pt x="8692" y="512"/>
                    <a:pt x="8728" y="500"/>
                    <a:pt x="8692" y="476"/>
                  </a:cubicBezTo>
                  <a:cubicBezTo>
                    <a:pt x="8686" y="470"/>
                    <a:pt x="8683" y="468"/>
                    <a:pt x="8685" y="468"/>
                  </a:cubicBezTo>
                  <a:lnTo>
                    <a:pt x="8685" y="468"/>
                  </a:lnTo>
                  <a:cubicBezTo>
                    <a:pt x="8686" y="468"/>
                    <a:pt x="8692" y="470"/>
                    <a:pt x="8704" y="476"/>
                  </a:cubicBezTo>
                  <a:cubicBezTo>
                    <a:pt x="8717" y="489"/>
                    <a:pt x="8730" y="495"/>
                    <a:pt x="8743" y="500"/>
                  </a:cubicBezTo>
                  <a:lnTo>
                    <a:pt x="8743" y="500"/>
                  </a:lnTo>
                  <a:cubicBezTo>
                    <a:pt x="8737" y="496"/>
                    <a:pt x="8732" y="492"/>
                    <a:pt x="8728" y="488"/>
                  </a:cubicBezTo>
                  <a:cubicBezTo>
                    <a:pt x="8728" y="486"/>
                    <a:pt x="8729" y="485"/>
                    <a:pt x="8730" y="485"/>
                  </a:cubicBezTo>
                  <a:cubicBezTo>
                    <a:pt x="8737" y="485"/>
                    <a:pt x="8756" y="500"/>
                    <a:pt x="8775" y="500"/>
                  </a:cubicBezTo>
                  <a:lnTo>
                    <a:pt x="8775" y="512"/>
                  </a:lnTo>
                  <a:lnTo>
                    <a:pt x="8799" y="512"/>
                  </a:lnTo>
                  <a:cubicBezTo>
                    <a:pt x="8788" y="501"/>
                    <a:pt x="8766" y="500"/>
                    <a:pt x="8764" y="480"/>
                  </a:cubicBezTo>
                  <a:lnTo>
                    <a:pt x="8764" y="480"/>
                  </a:lnTo>
                  <a:cubicBezTo>
                    <a:pt x="8764" y="479"/>
                    <a:pt x="8765" y="473"/>
                    <a:pt x="8769" y="473"/>
                  </a:cubicBezTo>
                  <a:cubicBezTo>
                    <a:pt x="8771" y="473"/>
                    <a:pt x="8773" y="474"/>
                    <a:pt x="8775" y="476"/>
                  </a:cubicBezTo>
                  <a:cubicBezTo>
                    <a:pt x="8799" y="500"/>
                    <a:pt x="8835" y="524"/>
                    <a:pt x="8835" y="536"/>
                  </a:cubicBezTo>
                  <a:cubicBezTo>
                    <a:pt x="8835" y="536"/>
                    <a:pt x="8847" y="512"/>
                    <a:pt x="8811" y="488"/>
                  </a:cubicBezTo>
                  <a:cubicBezTo>
                    <a:pt x="8799" y="476"/>
                    <a:pt x="8763" y="465"/>
                    <a:pt x="8763" y="453"/>
                  </a:cubicBezTo>
                  <a:lnTo>
                    <a:pt x="8775" y="453"/>
                  </a:lnTo>
                  <a:lnTo>
                    <a:pt x="8752" y="429"/>
                  </a:lnTo>
                  <a:lnTo>
                    <a:pt x="8752" y="429"/>
                  </a:lnTo>
                  <a:lnTo>
                    <a:pt x="8775" y="441"/>
                  </a:lnTo>
                  <a:cubicBezTo>
                    <a:pt x="8763" y="429"/>
                    <a:pt x="8752" y="417"/>
                    <a:pt x="8763" y="417"/>
                  </a:cubicBezTo>
                  <a:cubicBezTo>
                    <a:pt x="8775" y="429"/>
                    <a:pt x="8775" y="429"/>
                    <a:pt x="8787" y="441"/>
                  </a:cubicBezTo>
                  <a:cubicBezTo>
                    <a:pt x="8799" y="429"/>
                    <a:pt x="8775" y="417"/>
                    <a:pt x="8763" y="405"/>
                  </a:cubicBezTo>
                  <a:cubicBezTo>
                    <a:pt x="8763" y="402"/>
                    <a:pt x="8764" y="400"/>
                    <a:pt x="8766" y="400"/>
                  </a:cubicBezTo>
                  <a:cubicBezTo>
                    <a:pt x="8771" y="400"/>
                    <a:pt x="8782" y="408"/>
                    <a:pt x="8799" y="417"/>
                  </a:cubicBezTo>
                  <a:cubicBezTo>
                    <a:pt x="8811" y="417"/>
                    <a:pt x="8811" y="405"/>
                    <a:pt x="8835" y="405"/>
                  </a:cubicBezTo>
                  <a:cubicBezTo>
                    <a:pt x="8835" y="393"/>
                    <a:pt x="8823" y="405"/>
                    <a:pt x="8811" y="381"/>
                  </a:cubicBezTo>
                  <a:lnTo>
                    <a:pt x="8811" y="381"/>
                  </a:lnTo>
                  <a:cubicBezTo>
                    <a:pt x="8830" y="394"/>
                    <a:pt x="8843" y="399"/>
                    <a:pt x="8851" y="399"/>
                  </a:cubicBezTo>
                  <a:cubicBezTo>
                    <a:pt x="8872" y="399"/>
                    <a:pt x="8862" y="363"/>
                    <a:pt x="8871" y="345"/>
                  </a:cubicBezTo>
                  <a:cubicBezTo>
                    <a:pt x="8811" y="310"/>
                    <a:pt x="8859" y="345"/>
                    <a:pt x="8823" y="298"/>
                  </a:cubicBezTo>
                  <a:lnTo>
                    <a:pt x="8823" y="298"/>
                  </a:lnTo>
                  <a:cubicBezTo>
                    <a:pt x="8835" y="310"/>
                    <a:pt x="8871" y="322"/>
                    <a:pt x="8871" y="345"/>
                  </a:cubicBezTo>
                  <a:lnTo>
                    <a:pt x="8882" y="334"/>
                  </a:lnTo>
                  <a:cubicBezTo>
                    <a:pt x="8906" y="345"/>
                    <a:pt x="8882" y="357"/>
                    <a:pt x="8930" y="393"/>
                  </a:cubicBezTo>
                  <a:cubicBezTo>
                    <a:pt x="8941" y="382"/>
                    <a:pt x="8893" y="332"/>
                    <a:pt x="8911" y="332"/>
                  </a:cubicBezTo>
                  <a:cubicBezTo>
                    <a:pt x="8913" y="332"/>
                    <a:pt x="8915" y="332"/>
                    <a:pt x="8918" y="334"/>
                  </a:cubicBezTo>
                  <a:cubicBezTo>
                    <a:pt x="8927" y="342"/>
                    <a:pt x="8931" y="345"/>
                    <a:pt x="8932" y="345"/>
                  </a:cubicBezTo>
                  <a:cubicBezTo>
                    <a:pt x="8935" y="345"/>
                    <a:pt x="8928" y="334"/>
                    <a:pt x="8933" y="334"/>
                  </a:cubicBezTo>
                  <a:cubicBezTo>
                    <a:pt x="8935" y="334"/>
                    <a:pt x="8938" y="335"/>
                    <a:pt x="8943" y="338"/>
                  </a:cubicBezTo>
                  <a:lnTo>
                    <a:pt x="8943" y="338"/>
                  </a:lnTo>
                  <a:cubicBezTo>
                    <a:pt x="8930" y="325"/>
                    <a:pt x="8915" y="312"/>
                    <a:pt x="8906" y="298"/>
                  </a:cubicBezTo>
                  <a:cubicBezTo>
                    <a:pt x="8909" y="292"/>
                    <a:pt x="8912" y="290"/>
                    <a:pt x="8916" y="290"/>
                  </a:cubicBezTo>
                  <a:cubicBezTo>
                    <a:pt x="8929" y="290"/>
                    <a:pt x="8948" y="315"/>
                    <a:pt x="8966" y="334"/>
                  </a:cubicBezTo>
                  <a:cubicBezTo>
                    <a:pt x="8978" y="334"/>
                    <a:pt x="8978" y="322"/>
                    <a:pt x="8966" y="310"/>
                  </a:cubicBezTo>
                  <a:lnTo>
                    <a:pt x="8966" y="310"/>
                  </a:lnTo>
                  <a:cubicBezTo>
                    <a:pt x="8969" y="315"/>
                    <a:pt x="8968" y="318"/>
                    <a:pt x="8966" y="318"/>
                  </a:cubicBezTo>
                  <a:cubicBezTo>
                    <a:pt x="8958" y="318"/>
                    <a:pt x="8927" y="292"/>
                    <a:pt x="8918" y="274"/>
                  </a:cubicBezTo>
                  <a:lnTo>
                    <a:pt x="8918" y="274"/>
                  </a:lnTo>
                  <a:cubicBezTo>
                    <a:pt x="8927" y="283"/>
                    <a:pt x="8933" y="287"/>
                    <a:pt x="8935" y="287"/>
                  </a:cubicBezTo>
                  <a:cubicBezTo>
                    <a:pt x="8942" y="287"/>
                    <a:pt x="8927" y="256"/>
                    <a:pt x="8918" y="238"/>
                  </a:cubicBezTo>
                  <a:cubicBezTo>
                    <a:pt x="8906" y="234"/>
                    <a:pt x="8898" y="233"/>
                    <a:pt x="8893" y="233"/>
                  </a:cubicBezTo>
                  <a:cubicBezTo>
                    <a:pt x="8882" y="233"/>
                    <a:pt x="8882" y="238"/>
                    <a:pt x="8882" y="238"/>
                  </a:cubicBezTo>
                  <a:cubicBezTo>
                    <a:pt x="8882" y="217"/>
                    <a:pt x="8853" y="165"/>
                    <a:pt x="8866" y="165"/>
                  </a:cubicBezTo>
                  <a:cubicBezTo>
                    <a:pt x="8867" y="165"/>
                    <a:pt x="8868" y="166"/>
                    <a:pt x="8871" y="167"/>
                  </a:cubicBezTo>
                  <a:cubicBezTo>
                    <a:pt x="8882" y="183"/>
                    <a:pt x="8888" y="187"/>
                    <a:pt x="8890" y="187"/>
                  </a:cubicBezTo>
                  <a:cubicBezTo>
                    <a:pt x="8893" y="187"/>
                    <a:pt x="8893" y="183"/>
                    <a:pt x="8894" y="183"/>
                  </a:cubicBezTo>
                  <a:cubicBezTo>
                    <a:pt x="8896" y="183"/>
                    <a:pt x="8898" y="187"/>
                    <a:pt x="8906" y="203"/>
                  </a:cubicBezTo>
                  <a:cubicBezTo>
                    <a:pt x="8918" y="214"/>
                    <a:pt x="8906" y="214"/>
                    <a:pt x="8906" y="214"/>
                  </a:cubicBezTo>
                  <a:lnTo>
                    <a:pt x="8918" y="226"/>
                  </a:lnTo>
                  <a:cubicBezTo>
                    <a:pt x="8954" y="214"/>
                    <a:pt x="8882" y="167"/>
                    <a:pt x="8882" y="131"/>
                  </a:cubicBezTo>
                  <a:cubicBezTo>
                    <a:pt x="8884" y="130"/>
                    <a:pt x="8886" y="129"/>
                    <a:pt x="8888" y="129"/>
                  </a:cubicBezTo>
                  <a:cubicBezTo>
                    <a:pt x="8889" y="129"/>
                    <a:pt x="8891" y="129"/>
                    <a:pt x="8893" y="130"/>
                  </a:cubicBezTo>
                  <a:lnTo>
                    <a:pt x="8893" y="130"/>
                  </a:lnTo>
                  <a:cubicBezTo>
                    <a:pt x="8889" y="126"/>
                    <a:pt x="8886" y="122"/>
                    <a:pt x="8882" y="119"/>
                  </a:cubicBezTo>
                  <a:lnTo>
                    <a:pt x="8882" y="119"/>
                  </a:lnTo>
                  <a:cubicBezTo>
                    <a:pt x="8895" y="128"/>
                    <a:pt x="8902" y="132"/>
                    <a:pt x="8907" y="132"/>
                  </a:cubicBezTo>
                  <a:cubicBezTo>
                    <a:pt x="8919" y="132"/>
                    <a:pt x="8906" y="101"/>
                    <a:pt x="8906" y="84"/>
                  </a:cubicBezTo>
                  <a:cubicBezTo>
                    <a:pt x="8877" y="66"/>
                    <a:pt x="8871" y="66"/>
                    <a:pt x="8865" y="66"/>
                  </a:cubicBezTo>
                  <a:cubicBezTo>
                    <a:pt x="8859" y="66"/>
                    <a:pt x="8853" y="66"/>
                    <a:pt x="8823" y="48"/>
                  </a:cubicBezTo>
                  <a:lnTo>
                    <a:pt x="8823" y="48"/>
                  </a:lnTo>
                  <a:cubicBezTo>
                    <a:pt x="8833" y="68"/>
                    <a:pt x="8861" y="98"/>
                    <a:pt x="8846" y="98"/>
                  </a:cubicBezTo>
                  <a:cubicBezTo>
                    <a:pt x="8843" y="98"/>
                    <a:pt x="8840" y="97"/>
                    <a:pt x="8835" y="95"/>
                  </a:cubicBezTo>
                  <a:cubicBezTo>
                    <a:pt x="8835" y="72"/>
                    <a:pt x="8823" y="72"/>
                    <a:pt x="8811" y="72"/>
                  </a:cubicBezTo>
                  <a:cubicBezTo>
                    <a:pt x="8835" y="95"/>
                    <a:pt x="8811" y="84"/>
                    <a:pt x="8823" y="95"/>
                  </a:cubicBezTo>
                  <a:cubicBezTo>
                    <a:pt x="8799" y="84"/>
                    <a:pt x="8787" y="36"/>
                    <a:pt x="8763" y="36"/>
                  </a:cubicBezTo>
                  <a:lnTo>
                    <a:pt x="8799" y="95"/>
                  </a:lnTo>
                  <a:cubicBezTo>
                    <a:pt x="8789" y="95"/>
                    <a:pt x="8779" y="69"/>
                    <a:pt x="8776" y="69"/>
                  </a:cubicBezTo>
                  <a:cubicBezTo>
                    <a:pt x="8776" y="69"/>
                    <a:pt x="8775" y="70"/>
                    <a:pt x="8775" y="72"/>
                  </a:cubicBezTo>
                  <a:cubicBezTo>
                    <a:pt x="8752" y="36"/>
                    <a:pt x="8740" y="36"/>
                    <a:pt x="8740" y="12"/>
                  </a:cubicBezTo>
                  <a:cubicBezTo>
                    <a:pt x="8731" y="6"/>
                    <a:pt x="8726" y="3"/>
                    <a:pt x="8723" y="3"/>
                  </a:cubicBezTo>
                  <a:cubicBezTo>
                    <a:pt x="8707" y="3"/>
                    <a:pt x="8740" y="64"/>
                    <a:pt x="8740" y="84"/>
                  </a:cubicBezTo>
                  <a:lnTo>
                    <a:pt x="8740" y="84"/>
                  </a:lnTo>
                  <a:cubicBezTo>
                    <a:pt x="8740" y="83"/>
                    <a:pt x="8740" y="72"/>
                    <a:pt x="8728" y="72"/>
                  </a:cubicBezTo>
                  <a:cubicBezTo>
                    <a:pt x="8740" y="84"/>
                    <a:pt x="8740" y="84"/>
                    <a:pt x="8740" y="95"/>
                  </a:cubicBezTo>
                  <a:cubicBezTo>
                    <a:pt x="8716" y="84"/>
                    <a:pt x="8728" y="60"/>
                    <a:pt x="8704" y="48"/>
                  </a:cubicBezTo>
                  <a:lnTo>
                    <a:pt x="8692" y="60"/>
                  </a:lnTo>
                  <a:cubicBezTo>
                    <a:pt x="8692" y="66"/>
                    <a:pt x="8692" y="69"/>
                    <a:pt x="8690" y="69"/>
                  </a:cubicBezTo>
                  <a:cubicBezTo>
                    <a:pt x="8689" y="69"/>
                    <a:pt x="8686" y="66"/>
                    <a:pt x="8680" y="60"/>
                  </a:cubicBezTo>
                  <a:cubicBezTo>
                    <a:pt x="8674" y="48"/>
                    <a:pt x="8668" y="39"/>
                    <a:pt x="8664" y="30"/>
                  </a:cubicBezTo>
                  <a:lnTo>
                    <a:pt x="8664" y="30"/>
                  </a:lnTo>
                  <a:lnTo>
                    <a:pt x="8668" y="48"/>
                  </a:lnTo>
                  <a:cubicBezTo>
                    <a:pt x="8656" y="36"/>
                    <a:pt x="8632" y="24"/>
                    <a:pt x="8632" y="12"/>
                  </a:cubicBezTo>
                  <a:lnTo>
                    <a:pt x="8621" y="36"/>
                  </a:lnTo>
                  <a:lnTo>
                    <a:pt x="8597" y="12"/>
                  </a:lnTo>
                  <a:lnTo>
                    <a:pt x="8597" y="12"/>
                  </a:lnTo>
                  <a:cubicBezTo>
                    <a:pt x="8588" y="12"/>
                    <a:pt x="8603" y="58"/>
                    <a:pt x="8597" y="58"/>
                  </a:cubicBezTo>
                  <a:cubicBezTo>
                    <a:pt x="8594" y="58"/>
                    <a:pt x="8587" y="49"/>
                    <a:pt x="8573" y="24"/>
                  </a:cubicBezTo>
                  <a:cubicBezTo>
                    <a:pt x="8573" y="72"/>
                    <a:pt x="8561" y="60"/>
                    <a:pt x="8549" y="95"/>
                  </a:cubicBezTo>
                  <a:cubicBezTo>
                    <a:pt x="8549" y="48"/>
                    <a:pt x="8501" y="60"/>
                    <a:pt x="8513" y="36"/>
                  </a:cubicBezTo>
                  <a:cubicBezTo>
                    <a:pt x="8510" y="34"/>
                    <a:pt x="8508" y="34"/>
                    <a:pt x="8506" y="34"/>
                  </a:cubicBezTo>
                  <a:cubicBezTo>
                    <a:pt x="8496" y="34"/>
                    <a:pt x="8513" y="61"/>
                    <a:pt x="8513" y="72"/>
                  </a:cubicBezTo>
                  <a:cubicBezTo>
                    <a:pt x="8490" y="60"/>
                    <a:pt x="8466" y="24"/>
                    <a:pt x="8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4"/>
            <p:cNvSpPr/>
            <p:nvPr/>
          </p:nvSpPr>
          <p:spPr>
            <a:xfrm rot="8220824">
              <a:off x="5009338" y="2215935"/>
              <a:ext cx="291755" cy="384896"/>
            </a:xfrm>
            <a:custGeom>
              <a:avLst/>
              <a:gdLst/>
              <a:ahLst/>
              <a:cxnLst/>
              <a:rect l="l" t="t" r="r" b="b"/>
              <a:pathLst>
                <a:path w="11261" h="14856" extrusionOk="0">
                  <a:moveTo>
                    <a:pt x="53" y="152"/>
                  </a:moveTo>
                  <a:lnTo>
                    <a:pt x="44" y="160"/>
                  </a:lnTo>
                  <a:cubicBezTo>
                    <a:pt x="49" y="157"/>
                    <a:pt x="52" y="154"/>
                    <a:pt x="53" y="152"/>
                  </a:cubicBezTo>
                  <a:close/>
                  <a:moveTo>
                    <a:pt x="3128" y="2006"/>
                  </a:moveTo>
                  <a:lnTo>
                    <a:pt x="3128" y="2006"/>
                  </a:lnTo>
                  <a:cubicBezTo>
                    <a:pt x="3125" y="2008"/>
                    <a:pt x="3123" y="2010"/>
                    <a:pt x="3121" y="2012"/>
                  </a:cubicBezTo>
                  <a:lnTo>
                    <a:pt x="3121" y="2012"/>
                  </a:lnTo>
                  <a:cubicBezTo>
                    <a:pt x="3123" y="2010"/>
                    <a:pt x="3126" y="2008"/>
                    <a:pt x="3128" y="2006"/>
                  </a:cubicBezTo>
                  <a:close/>
                  <a:moveTo>
                    <a:pt x="8483" y="8451"/>
                  </a:moveTo>
                  <a:lnTo>
                    <a:pt x="8486" y="8459"/>
                  </a:lnTo>
                  <a:cubicBezTo>
                    <a:pt x="8486" y="8455"/>
                    <a:pt x="8485" y="8452"/>
                    <a:pt x="8483" y="8451"/>
                  </a:cubicBezTo>
                  <a:close/>
                  <a:moveTo>
                    <a:pt x="8093" y="9078"/>
                  </a:moveTo>
                  <a:cubicBezTo>
                    <a:pt x="8093" y="9081"/>
                    <a:pt x="8094" y="9083"/>
                    <a:pt x="8095" y="9085"/>
                  </a:cubicBezTo>
                  <a:lnTo>
                    <a:pt x="8095" y="9085"/>
                  </a:lnTo>
                  <a:cubicBezTo>
                    <a:pt x="8094" y="9083"/>
                    <a:pt x="8094" y="9081"/>
                    <a:pt x="8093" y="9078"/>
                  </a:cubicBezTo>
                  <a:close/>
                  <a:moveTo>
                    <a:pt x="10689" y="9209"/>
                  </a:moveTo>
                  <a:cubicBezTo>
                    <a:pt x="10685" y="9215"/>
                    <a:pt x="10682" y="9221"/>
                    <a:pt x="10679" y="9225"/>
                  </a:cubicBezTo>
                  <a:lnTo>
                    <a:pt x="10679" y="9225"/>
                  </a:lnTo>
                  <a:cubicBezTo>
                    <a:pt x="10685" y="9223"/>
                    <a:pt x="10689" y="9216"/>
                    <a:pt x="10689" y="9209"/>
                  </a:cubicBezTo>
                  <a:close/>
                  <a:moveTo>
                    <a:pt x="10331" y="9245"/>
                  </a:moveTo>
                  <a:cubicBezTo>
                    <a:pt x="10333" y="9247"/>
                    <a:pt x="10336" y="9248"/>
                    <a:pt x="10339" y="9249"/>
                  </a:cubicBezTo>
                  <a:lnTo>
                    <a:pt x="10339" y="9249"/>
                  </a:lnTo>
                  <a:lnTo>
                    <a:pt x="10331" y="9245"/>
                  </a:lnTo>
                  <a:close/>
                  <a:moveTo>
                    <a:pt x="8079" y="9252"/>
                  </a:moveTo>
                  <a:cubicBezTo>
                    <a:pt x="8076" y="9252"/>
                    <a:pt x="8073" y="9253"/>
                    <a:pt x="8069" y="9257"/>
                  </a:cubicBezTo>
                  <a:cubicBezTo>
                    <a:pt x="8074" y="9256"/>
                    <a:pt x="8077" y="9254"/>
                    <a:pt x="8079" y="9252"/>
                  </a:cubicBezTo>
                  <a:lnTo>
                    <a:pt x="8079" y="9252"/>
                  </a:lnTo>
                  <a:cubicBezTo>
                    <a:pt x="8079" y="9252"/>
                    <a:pt x="8079" y="9252"/>
                    <a:pt x="8079" y="9252"/>
                  </a:cubicBezTo>
                  <a:close/>
                  <a:moveTo>
                    <a:pt x="10736" y="9257"/>
                  </a:moveTo>
                  <a:lnTo>
                    <a:pt x="10736" y="9257"/>
                  </a:lnTo>
                  <a:cubicBezTo>
                    <a:pt x="10735" y="9258"/>
                    <a:pt x="10733" y="9258"/>
                    <a:pt x="10732" y="9259"/>
                  </a:cubicBezTo>
                  <a:lnTo>
                    <a:pt x="10732" y="9259"/>
                  </a:lnTo>
                  <a:cubicBezTo>
                    <a:pt x="10734" y="9258"/>
                    <a:pt x="10735" y="9258"/>
                    <a:pt x="10736" y="9257"/>
                  </a:cubicBezTo>
                  <a:close/>
                  <a:moveTo>
                    <a:pt x="8974" y="9376"/>
                  </a:moveTo>
                  <a:cubicBezTo>
                    <a:pt x="8973" y="9378"/>
                    <a:pt x="8972" y="9380"/>
                    <a:pt x="8971" y="9382"/>
                  </a:cubicBezTo>
                  <a:lnTo>
                    <a:pt x="8971" y="9382"/>
                  </a:lnTo>
                  <a:cubicBezTo>
                    <a:pt x="8973" y="9380"/>
                    <a:pt x="8974" y="9378"/>
                    <a:pt x="8974" y="9376"/>
                  </a:cubicBezTo>
                  <a:close/>
                  <a:moveTo>
                    <a:pt x="10375" y="9635"/>
                  </a:moveTo>
                  <a:lnTo>
                    <a:pt x="10375" y="9635"/>
                  </a:lnTo>
                  <a:cubicBezTo>
                    <a:pt x="10374" y="9635"/>
                    <a:pt x="10371" y="9636"/>
                    <a:pt x="10367" y="9638"/>
                  </a:cubicBezTo>
                  <a:cubicBezTo>
                    <a:pt x="10370" y="9637"/>
                    <a:pt x="10373" y="9636"/>
                    <a:pt x="10375" y="9635"/>
                  </a:cubicBezTo>
                  <a:close/>
                  <a:moveTo>
                    <a:pt x="7188" y="9924"/>
                  </a:moveTo>
                  <a:cubicBezTo>
                    <a:pt x="7188" y="9925"/>
                    <a:pt x="7188" y="9926"/>
                    <a:pt x="7189" y="9926"/>
                  </a:cubicBezTo>
                  <a:lnTo>
                    <a:pt x="7189" y="9926"/>
                  </a:lnTo>
                  <a:cubicBezTo>
                    <a:pt x="7189" y="9925"/>
                    <a:pt x="7188" y="9924"/>
                    <a:pt x="7188" y="9924"/>
                  </a:cubicBezTo>
                  <a:close/>
                  <a:moveTo>
                    <a:pt x="8473" y="9970"/>
                  </a:moveTo>
                  <a:lnTo>
                    <a:pt x="8473" y="9970"/>
                  </a:lnTo>
                  <a:cubicBezTo>
                    <a:pt x="8470" y="9970"/>
                    <a:pt x="8466" y="9970"/>
                    <a:pt x="8462" y="9971"/>
                  </a:cubicBezTo>
                  <a:lnTo>
                    <a:pt x="8474" y="9971"/>
                  </a:lnTo>
                  <a:lnTo>
                    <a:pt x="8473" y="9970"/>
                  </a:lnTo>
                  <a:close/>
                  <a:moveTo>
                    <a:pt x="10343" y="10066"/>
                  </a:moveTo>
                  <a:cubicBezTo>
                    <a:pt x="10343" y="10078"/>
                    <a:pt x="10355" y="10078"/>
                    <a:pt x="10355" y="10078"/>
                  </a:cubicBezTo>
                  <a:cubicBezTo>
                    <a:pt x="10350" y="10075"/>
                    <a:pt x="10346" y="10071"/>
                    <a:pt x="10345" y="10067"/>
                  </a:cubicBezTo>
                  <a:lnTo>
                    <a:pt x="10345" y="10067"/>
                  </a:lnTo>
                  <a:cubicBezTo>
                    <a:pt x="10344" y="10067"/>
                    <a:pt x="10344" y="10067"/>
                    <a:pt x="10343" y="10066"/>
                  </a:cubicBezTo>
                  <a:close/>
                  <a:moveTo>
                    <a:pt x="10951" y="10257"/>
                  </a:moveTo>
                  <a:cubicBezTo>
                    <a:pt x="10951" y="10257"/>
                    <a:pt x="10951" y="10257"/>
                    <a:pt x="10951" y="10257"/>
                  </a:cubicBezTo>
                  <a:lnTo>
                    <a:pt x="10951" y="10257"/>
                  </a:lnTo>
                  <a:cubicBezTo>
                    <a:pt x="10951" y="10257"/>
                    <a:pt x="10951" y="10257"/>
                    <a:pt x="10951" y="10257"/>
                  </a:cubicBezTo>
                  <a:close/>
                  <a:moveTo>
                    <a:pt x="8673" y="10290"/>
                  </a:moveTo>
                  <a:lnTo>
                    <a:pt x="8673" y="10290"/>
                  </a:lnTo>
                  <a:cubicBezTo>
                    <a:pt x="8673" y="10291"/>
                    <a:pt x="8673" y="10291"/>
                    <a:pt x="8672" y="10292"/>
                  </a:cubicBezTo>
                  <a:lnTo>
                    <a:pt x="8672" y="10292"/>
                  </a:lnTo>
                  <a:cubicBezTo>
                    <a:pt x="8673" y="10291"/>
                    <a:pt x="8673" y="10291"/>
                    <a:pt x="8673" y="10290"/>
                  </a:cubicBezTo>
                  <a:close/>
                  <a:moveTo>
                    <a:pt x="8672" y="10292"/>
                  </a:moveTo>
                  <a:lnTo>
                    <a:pt x="8672" y="10292"/>
                  </a:lnTo>
                  <a:cubicBezTo>
                    <a:pt x="8666" y="10300"/>
                    <a:pt x="8658" y="10306"/>
                    <a:pt x="8649" y="10306"/>
                  </a:cubicBezTo>
                  <a:cubicBezTo>
                    <a:pt x="8646" y="10306"/>
                    <a:pt x="8643" y="10305"/>
                    <a:pt x="8641" y="10305"/>
                  </a:cubicBezTo>
                  <a:lnTo>
                    <a:pt x="8641" y="10305"/>
                  </a:lnTo>
                  <a:cubicBezTo>
                    <a:pt x="8652" y="10316"/>
                    <a:pt x="8658" y="10320"/>
                    <a:pt x="8662" y="10320"/>
                  </a:cubicBezTo>
                  <a:cubicBezTo>
                    <a:pt x="8671" y="10320"/>
                    <a:pt x="8668" y="10300"/>
                    <a:pt x="8672" y="10292"/>
                  </a:cubicBezTo>
                  <a:close/>
                  <a:moveTo>
                    <a:pt x="10994" y="10320"/>
                  </a:moveTo>
                  <a:cubicBezTo>
                    <a:pt x="10987" y="10320"/>
                    <a:pt x="10981" y="10324"/>
                    <a:pt x="10976" y="10327"/>
                  </a:cubicBezTo>
                  <a:lnTo>
                    <a:pt x="10976" y="10327"/>
                  </a:lnTo>
                  <a:cubicBezTo>
                    <a:pt x="10982" y="10326"/>
                    <a:pt x="10988" y="10325"/>
                    <a:pt x="10994" y="10325"/>
                  </a:cubicBezTo>
                  <a:cubicBezTo>
                    <a:pt x="11000" y="10325"/>
                    <a:pt x="11006" y="10326"/>
                    <a:pt x="11010" y="10328"/>
                  </a:cubicBezTo>
                  <a:cubicBezTo>
                    <a:pt x="11004" y="10322"/>
                    <a:pt x="10998" y="10320"/>
                    <a:pt x="10994" y="10320"/>
                  </a:cubicBezTo>
                  <a:close/>
                  <a:moveTo>
                    <a:pt x="11010" y="10555"/>
                  </a:moveTo>
                  <a:cubicBezTo>
                    <a:pt x="11009" y="10557"/>
                    <a:pt x="11008" y="10560"/>
                    <a:pt x="11007" y="10562"/>
                  </a:cubicBezTo>
                  <a:lnTo>
                    <a:pt x="11007" y="10562"/>
                  </a:lnTo>
                  <a:cubicBezTo>
                    <a:pt x="11009" y="10560"/>
                    <a:pt x="11010" y="10558"/>
                    <a:pt x="11010" y="10555"/>
                  </a:cubicBezTo>
                  <a:close/>
                  <a:moveTo>
                    <a:pt x="8784" y="10721"/>
                  </a:moveTo>
                  <a:lnTo>
                    <a:pt x="8784" y="10769"/>
                  </a:lnTo>
                  <a:lnTo>
                    <a:pt x="8796" y="10769"/>
                  </a:lnTo>
                  <a:lnTo>
                    <a:pt x="8784" y="10721"/>
                  </a:lnTo>
                  <a:close/>
                  <a:moveTo>
                    <a:pt x="11017" y="10767"/>
                  </a:moveTo>
                  <a:lnTo>
                    <a:pt x="11017" y="10767"/>
                  </a:lnTo>
                  <a:cubicBezTo>
                    <a:pt x="11021" y="10768"/>
                    <a:pt x="11027" y="10769"/>
                    <a:pt x="11034" y="10769"/>
                  </a:cubicBezTo>
                  <a:cubicBezTo>
                    <a:pt x="11027" y="10767"/>
                    <a:pt x="11021" y="10767"/>
                    <a:pt x="11017" y="10767"/>
                  </a:cubicBezTo>
                  <a:close/>
                  <a:moveTo>
                    <a:pt x="10918" y="10815"/>
                  </a:moveTo>
                  <a:cubicBezTo>
                    <a:pt x="10917" y="10815"/>
                    <a:pt x="10916" y="10816"/>
                    <a:pt x="10915" y="10817"/>
                  </a:cubicBezTo>
                  <a:cubicBezTo>
                    <a:pt x="10921" y="10817"/>
                    <a:pt x="10921" y="10817"/>
                    <a:pt x="10918" y="10815"/>
                  </a:cubicBezTo>
                  <a:close/>
                  <a:moveTo>
                    <a:pt x="10998" y="10984"/>
                  </a:moveTo>
                  <a:cubicBezTo>
                    <a:pt x="10999" y="10995"/>
                    <a:pt x="11010" y="10995"/>
                    <a:pt x="11010" y="10995"/>
                  </a:cubicBezTo>
                  <a:cubicBezTo>
                    <a:pt x="11005" y="10991"/>
                    <a:pt x="11001" y="10988"/>
                    <a:pt x="10998" y="10984"/>
                  </a:cubicBezTo>
                  <a:close/>
                  <a:moveTo>
                    <a:pt x="11076" y="11065"/>
                  </a:moveTo>
                  <a:cubicBezTo>
                    <a:pt x="11074" y="11065"/>
                    <a:pt x="11072" y="11066"/>
                    <a:pt x="11070" y="11067"/>
                  </a:cubicBezTo>
                  <a:cubicBezTo>
                    <a:pt x="11073" y="11067"/>
                    <a:pt x="11075" y="11066"/>
                    <a:pt x="11076" y="11065"/>
                  </a:cubicBezTo>
                  <a:close/>
                  <a:moveTo>
                    <a:pt x="9034" y="11067"/>
                  </a:moveTo>
                  <a:cubicBezTo>
                    <a:pt x="9034" y="11078"/>
                    <a:pt x="9034" y="11078"/>
                    <a:pt x="9046" y="11078"/>
                  </a:cubicBezTo>
                  <a:cubicBezTo>
                    <a:pt x="9034" y="11090"/>
                    <a:pt x="9022" y="11090"/>
                    <a:pt x="9022" y="11090"/>
                  </a:cubicBezTo>
                  <a:cubicBezTo>
                    <a:pt x="9022" y="11078"/>
                    <a:pt x="9022" y="11067"/>
                    <a:pt x="9034" y="11067"/>
                  </a:cubicBezTo>
                  <a:close/>
                  <a:moveTo>
                    <a:pt x="9057" y="11090"/>
                  </a:moveTo>
                  <a:cubicBezTo>
                    <a:pt x="9057" y="11102"/>
                    <a:pt x="9057" y="11102"/>
                    <a:pt x="9046" y="11102"/>
                  </a:cubicBezTo>
                  <a:lnTo>
                    <a:pt x="9057" y="11090"/>
                  </a:lnTo>
                  <a:close/>
                  <a:moveTo>
                    <a:pt x="10236" y="11138"/>
                  </a:moveTo>
                  <a:lnTo>
                    <a:pt x="10243" y="11145"/>
                  </a:lnTo>
                  <a:lnTo>
                    <a:pt x="10243" y="11145"/>
                  </a:lnTo>
                  <a:cubicBezTo>
                    <a:pt x="10242" y="11143"/>
                    <a:pt x="10240" y="11140"/>
                    <a:pt x="10236" y="11138"/>
                  </a:cubicBezTo>
                  <a:close/>
                  <a:moveTo>
                    <a:pt x="9105" y="11138"/>
                  </a:moveTo>
                  <a:cubicBezTo>
                    <a:pt x="9153" y="11162"/>
                    <a:pt x="9188" y="11186"/>
                    <a:pt x="9212" y="11233"/>
                  </a:cubicBezTo>
                  <a:lnTo>
                    <a:pt x="9212" y="11209"/>
                  </a:lnTo>
                  <a:cubicBezTo>
                    <a:pt x="9260" y="11257"/>
                    <a:pt x="9248" y="11257"/>
                    <a:pt x="9296" y="11269"/>
                  </a:cubicBezTo>
                  <a:cubicBezTo>
                    <a:pt x="9272" y="11281"/>
                    <a:pt x="9248" y="11305"/>
                    <a:pt x="9248" y="11340"/>
                  </a:cubicBezTo>
                  <a:lnTo>
                    <a:pt x="9224" y="11340"/>
                  </a:lnTo>
                  <a:cubicBezTo>
                    <a:pt x="9236" y="11329"/>
                    <a:pt x="9236" y="11317"/>
                    <a:pt x="9248" y="11317"/>
                  </a:cubicBezTo>
                  <a:lnTo>
                    <a:pt x="9212" y="11257"/>
                  </a:lnTo>
                  <a:lnTo>
                    <a:pt x="9212" y="11269"/>
                  </a:lnTo>
                  <a:cubicBezTo>
                    <a:pt x="9198" y="11283"/>
                    <a:pt x="9180" y="11289"/>
                    <a:pt x="9170" y="11289"/>
                  </a:cubicBezTo>
                  <a:cubicBezTo>
                    <a:pt x="9163" y="11289"/>
                    <a:pt x="9160" y="11286"/>
                    <a:pt x="9165" y="11281"/>
                  </a:cubicBezTo>
                  <a:cubicBezTo>
                    <a:pt x="9188" y="11269"/>
                    <a:pt x="9200" y="11245"/>
                    <a:pt x="9212" y="11233"/>
                  </a:cubicBezTo>
                  <a:cubicBezTo>
                    <a:pt x="9200" y="11233"/>
                    <a:pt x="9200" y="11257"/>
                    <a:pt x="9177" y="11257"/>
                  </a:cubicBezTo>
                  <a:cubicBezTo>
                    <a:pt x="9170" y="11261"/>
                    <a:pt x="9163" y="11262"/>
                    <a:pt x="9156" y="11262"/>
                  </a:cubicBezTo>
                  <a:cubicBezTo>
                    <a:pt x="9142" y="11262"/>
                    <a:pt x="9132" y="11254"/>
                    <a:pt x="9141" y="11245"/>
                  </a:cubicBezTo>
                  <a:lnTo>
                    <a:pt x="9153" y="11233"/>
                  </a:lnTo>
                  <a:cubicBezTo>
                    <a:pt x="9129" y="11233"/>
                    <a:pt x="9177" y="11186"/>
                    <a:pt x="9165" y="11186"/>
                  </a:cubicBezTo>
                  <a:cubicBezTo>
                    <a:pt x="9144" y="11186"/>
                    <a:pt x="9139" y="11178"/>
                    <a:pt x="9132" y="11178"/>
                  </a:cubicBezTo>
                  <a:cubicBezTo>
                    <a:pt x="9127" y="11178"/>
                    <a:pt x="9120" y="11182"/>
                    <a:pt x="9105" y="11198"/>
                  </a:cubicBezTo>
                  <a:cubicBezTo>
                    <a:pt x="9081" y="11198"/>
                    <a:pt x="9129" y="11174"/>
                    <a:pt x="9129" y="11162"/>
                  </a:cubicBezTo>
                  <a:lnTo>
                    <a:pt x="9129" y="11162"/>
                  </a:lnTo>
                  <a:cubicBezTo>
                    <a:pt x="9122" y="11165"/>
                    <a:pt x="9118" y="11166"/>
                    <a:pt x="9114" y="11166"/>
                  </a:cubicBezTo>
                  <a:cubicBezTo>
                    <a:pt x="9105" y="11166"/>
                    <a:pt x="9105" y="11155"/>
                    <a:pt x="9105" y="11138"/>
                  </a:cubicBezTo>
                  <a:close/>
                  <a:moveTo>
                    <a:pt x="9331" y="11424"/>
                  </a:moveTo>
                  <a:lnTo>
                    <a:pt x="9355" y="11459"/>
                  </a:lnTo>
                  <a:lnTo>
                    <a:pt x="9343" y="11459"/>
                  </a:lnTo>
                  <a:cubicBezTo>
                    <a:pt x="9343" y="11448"/>
                    <a:pt x="9331" y="11436"/>
                    <a:pt x="9319" y="11424"/>
                  </a:cubicBezTo>
                  <a:close/>
                  <a:moveTo>
                    <a:pt x="8315" y="11635"/>
                  </a:moveTo>
                  <a:cubicBezTo>
                    <a:pt x="8312" y="11635"/>
                    <a:pt x="8306" y="11637"/>
                    <a:pt x="8301" y="11638"/>
                  </a:cubicBezTo>
                  <a:lnTo>
                    <a:pt x="8301" y="11638"/>
                  </a:lnTo>
                  <a:cubicBezTo>
                    <a:pt x="8299" y="11637"/>
                    <a:pt x="8298" y="11637"/>
                    <a:pt x="8296" y="11636"/>
                  </a:cubicBezTo>
                  <a:lnTo>
                    <a:pt x="8296" y="11636"/>
                  </a:lnTo>
                  <a:cubicBezTo>
                    <a:pt x="8296" y="11637"/>
                    <a:pt x="8296" y="11638"/>
                    <a:pt x="8295" y="11638"/>
                  </a:cubicBezTo>
                  <a:cubicBezTo>
                    <a:pt x="8297" y="11638"/>
                    <a:pt x="8299" y="11638"/>
                    <a:pt x="8301" y="11638"/>
                  </a:cubicBezTo>
                  <a:lnTo>
                    <a:pt x="8301" y="11638"/>
                  </a:lnTo>
                  <a:cubicBezTo>
                    <a:pt x="8307" y="11639"/>
                    <a:pt x="8311" y="11642"/>
                    <a:pt x="8307" y="11650"/>
                  </a:cubicBezTo>
                  <a:cubicBezTo>
                    <a:pt x="8319" y="11638"/>
                    <a:pt x="8319" y="11635"/>
                    <a:pt x="8315" y="11635"/>
                  </a:cubicBezTo>
                  <a:close/>
                  <a:moveTo>
                    <a:pt x="9903" y="11876"/>
                  </a:moveTo>
                  <a:lnTo>
                    <a:pt x="9915" y="11888"/>
                  </a:lnTo>
                  <a:lnTo>
                    <a:pt x="9903" y="11876"/>
                  </a:lnTo>
                  <a:close/>
                  <a:moveTo>
                    <a:pt x="10153" y="11948"/>
                  </a:moveTo>
                  <a:cubicBezTo>
                    <a:pt x="10161" y="11956"/>
                    <a:pt x="10164" y="11958"/>
                    <a:pt x="10168" y="11959"/>
                  </a:cubicBezTo>
                  <a:lnTo>
                    <a:pt x="10168" y="11959"/>
                  </a:lnTo>
                  <a:cubicBezTo>
                    <a:pt x="10168" y="11955"/>
                    <a:pt x="10164" y="11951"/>
                    <a:pt x="10153" y="11948"/>
                  </a:cubicBezTo>
                  <a:close/>
                  <a:moveTo>
                    <a:pt x="8574" y="11993"/>
                  </a:moveTo>
                  <a:cubicBezTo>
                    <a:pt x="8571" y="11998"/>
                    <a:pt x="8569" y="12002"/>
                    <a:pt x="8569" y="12007"/>
                  </a:cubicBezTo>
                  <a:cubicBezTo>
                    <a:pt x="8569" y="12003"/>
                    <a:pt x="8572" y="11998"/>
                    <a:pt x="8574" y="11993"/>
                  </a:cubicBezTo>
                  <a:close/>
                  <a:moveTo>
                    <a:pt x="9974" y="12079"/>
                  </a:moveTo>
                  <a:cubicBezTo>
                    <a:pt x="9976" y="12080"/>
                    <a:pt x="9978" y="12081"/>
                    <a:pt x="9979" y="12082"/>
                  </a:cubicBezTo>
                  <a:lnTo>
                    <a:pt x="9979" y="12082"/>
                  </a:lnTo>
                  <a:lnTo>
                    <a:pt x="9986" y="12079"/>
                  </a:lnTo>
                  <a:close/>
                  <a:moveTo>
                    <a:pt x="11034" y="12591"/>
                  </a:moveTo>
                  <a:cubicBezTo>
                    <a:pt x="10988" y="12591"/>
                    <a:pt x="11019" y="12602"/>
                    <a:pt x="11022" y="12602"/>
                  </a:cubicBezTo>
                  <a:lnTo>
                    <a:pt x="11022" y="12602"/>
                  </a:lnTo>
                  <a:cubicBezTo>
                    <a:pt x="11022" y="12598"/>
                    <a:pt x="11025" y="12593"/>
                    <a:pt x="11034" y="12591"/>
                  </a:cubicBezTo>
                  <a:close/>
                  <a:moveTo>
                    <a:pt x="11022" y="12602"/>
                  </a:moveTo>
                  <a:lnTo>
                    <a:pt x="11022" y="12602"/>
                  </a:lnTo>
                  <a:cubicBezTo>
                    <a:pt x="11022" y="12602"/>
                    <a:pt x="11022" y="12603"/>
                    <a:pt x="11022" y="12603"/>
                  </a:cubicBezTo>
                  <a:lnTo>
                    <a:pt x="11022" y="12603"/>
                  </a:lnTo>
                  <a:cubicBezTo>
                    <a:pt x="11022" y="12603"/>
                    <a:pt x="11022" y="12602"/>
                    <a:pt x="11022" y="12602"/>
                  </a:cubicBezTo>
                  <a:cubicBezTo>
                    <a:pt x="11022" y="12602"/>
                    <a:pt x="11022" y="12602"/>
                    <a:pt x="11022" y="12602"/>
                  </a:cubicBezTo>
                  <a:close/>
                  <a:moveTo>
                    <a:pt x="9296" y="12648"/>
                  </a:moveTo>
                  <a:cubicBezTo>
                    <a:pt x="9292" y="12648"/>
                    <a:pt x="9288" y="12649"/>
                    <a:pt x="9284" y="12650"/>
                  </a:cubicBezTo>
                  <a:lnTo>
                    <a:pt x="9296" y="12650"/>
                  </a:lnTo>
                  <a:cubicBezTo>
                    <a:pt x="9296" y="12649"/>
                    <a:pt x="9296" y="12649"/>
                    <a:pt x="9296" y="12648"/>
                  </a:cubicBezTo>
                  <a:close/>
                  <a:moveTo>
                    <a:pt x="9319" y="12739"/>
                  </a:moveTo>
                  <a:lnTo>
                    <a:pt x="9307" y="12745"/>
                  </a:lnTo>
                  <a:cubicBezTo>
                    <a:pt x="9319" y="12745"/>
                    <a:pt x="9322" y="12742"/>
                    <a:pt x="9319" y="12739"/>
                  </a:cubicBezTo>
                  <a:close/>
                  <a:moveTo>
                    <a:pt x="9386" y="12819"/>
                  </a:moveTo>
                  <a:lnTo>
                    <a:pt x="9386" y="12819"/>
                  </a:lnTo>
                  <a:cubicBezTo>
                    <a:pt x="9381" y="12820"/>
                    <a:pt x="9375" y="12823"/>
                    <a:pt x="9367" y="12829"/>
                  </a:cubicBezTo>
                  <a:cubicBezTo>
                    <a:pt x="9376" y="12825"/>
                    <a:pt x="9382" y="12822"/>
                    <a:pt x="9386" y="12819"/>
                  </a:cubicBezTo>
                  <a:close/>
                  <a:moveTo>
                    <a:pt x="9410" y="12946"/>
                  </a:moveTo>
                  <a:lnTo>
                    <a:pt x="9403" y="12948"/>
                  </a:lnTo>
                  <a:cubicBezTo>
                    <a:pt x="9401" y="12951"/>
                    <a:pt x="9400" y="12954"/>
                    <a:pt x="9399" y="12956"/>
                  </a:cubicBezTo>
                  <a:lnTo>
                    <a:pt x="9399" y="12956"/>
                  </a:lnTo>
                  <a:cubicBezTo>
                    <a:pt x="9403" y="12953"/>
                    <a:pt x="9407" y="12949"/>
                    <a:pt x="9410" y="12946"/>
                  </a:cubicBezTo>
                  <a:close/>
                  <a:moveTo>
                    <a:pt x="9399" y="12956"/>
                  </a:moveTo>
                  <a:lnTo>
                    <a:pt x="9399" y="12956"/>
                  </a:lnTo>
                  <a:cubicBezTo>
                    <a:pt x="9393" y="12961"/>
                    <a:pt x="9387" y="12966"/>
                    <a:pt x="9379" y="12972"/>
                  </a:cubicBezTo>
                  <a:cubicBezTo>
                    <a:pt x="9399" y="12972"/>
                    <a:pt x="9385" y="12998"/>
                    <a:pt x="9410" y="12998"/>
                  </a:cubicBezTo>
                  <a:cubicBezTo>
                    <a:pt x="9414" y="12998"/>
                    <a:pt x="9420" y="12997"/>
                    <a:pt x="9427" y="12995"/>
                  </a:cubicBezTo>
                  <a:cubicBezTo>
                    <a:pt x="9438" y="12962"/>
                    <a:pt x="9387" y="12991"/>
                    <a:pt x="9399" y="12956"/>
                  </a:cubicBezTo>
                  <a:close/>
                  <a:moveTo>
                    <a:pt x="9519" y="13040"/>
                  </a:moveTo>
                  <a:cubicBezTo>
                    <a:pt x="9516" y="13041"/>
                    <a:pt x="9513" y="13042"/>
                    <a:pt x="9510" y="13043"/>
                  </a:cubicBezTo>
                  <a:lnTo>
                    <a:pt x="9522" y="13043"/>
                  </a:lnTo>
                  <a:lnTo>
                    <a:pt x="9519" y="13040"/>
                  </a:lnTo>
                  <a:close/>
                  <a:moveTo>
                    <a:pt x="10820" y="13543"/>
                  </a:moveTo>
                  <a:lnTo>
                    <a:pt x="10820" y="13543"/>
                  </a:lnTo>
                  <a:cubicBezTo>
                    <a:pt x="10819" y="13544"/>
                    <a:pt x="10819" y="13545"/>
                    <a:pt x="10819" y="13546"/>
                  </a:cubicBezTo>
                  <a:lnTo>
                    <a:pt x="10819" y="13546"/>
                  </a:lnTo>
                  <a:cubicBezTo>
                    <a:pt x="10819" y="13545"/>
                    <a:pt x="10820" y="13544"/>
                    <a:pt x="10820" y="13543"/>
                  </a:cubicBezTo>
                  <a:close/>
                  <a:moveTo>
                    <a:pt x="10501" y="14221"/>
                  </a:moveTo>
                  <a:cubicBezTo>
                    <a:pt x="10500" y="14221"/>
                    <a:pt x="10499" y="14221"/>
                    <a:pt x="10498" y="14222"/>
                  </a:cubicBezTo>
                  <a:lnTo>
                    <a:pt x="10503" y="14222"/>
                  </a:lnTo>
                  <a:cubicBezTo>
                    <a:pt x="10503" y="14221"/>
                    <a:pt x="10502" y="14221"/>
                    <a:pt x="10501" y="14221"/>
                  </a:cubicBezTo>
                  <a:close/>
                  <a:moveTo>
                    <a:pt x="10503" y="14222"/>
                  </a:moveTo>
                  <a:cubicBezTo>
                    <a:pt x="10513" y="14227"/>
                    <a:pt x="10524" y="14232"/>
                    <a:pt x="10531" y="14232"/>
                  </a:cubicBezTo>
                  <a:cubicBezTo>
                    <a:pt x="10535" y="14232"/>
                    <a:pt x="10538" y="14229"/>
                    <a:pt x="10534" y="14222"/>
                  </a:cubicBezTo>
                  <a:close/>
                  <a:moveTo>
                    <a:pt x="10060" y="14637"/>
                  </a:moveTo>
                  <a:cubicBezTo>
                    <a:pt x="10059" y="14637"/>
                    <a:pt x="10058" y="14638"/>
                    <a:pt x="10058" y="14638"/>
                  </a:cubicBezTo>
                  <a:cubicBezTo>
                    <a:pt x="10060" y="14638"/>
                    <a:pt x="10060" y="14638"/>
                    <a:pt x="10060" y="14637"/>
                  </a:cubicBezTo>
                  <a:close/>
                  <a:moveTo>
                    <a:pt x="100" y="1"/>
                  </a:moveTo>
                  <a:cubicBezTo>
                    <a:pt x="98" y="1"/>
                    <a:pt x="95" y="2"/>
                    <a:pt x="92" y="6"/>
                  </a:cubicBezTo>
                  <a:cubicBezTo>
                    <a:pt x="128" y="65"/>
                    <a:pt x="33" y="65"/>
                    <a:pt x="56" y="137"/>
                  </a:cubicBezTo>
                  <a:lnTo>
                    <a:pt x="21" y="125"/>
                  </a:lnTo>
                  <a:lnTo>
                    <a:pt x="21" y="125"/>
                  </a:lnTo>
                  <a:cubicBezTo>
                    <a:pt x="0" y="135"/>
                    <a:pt x="59" y="136"/>
                    <a:pt x="53" y="152"/>
                  </a:cubicBezTo>
                  <a:lnTo>
                    <a:pt x="53" y="152"/>
                  </a:lnTo>
                  <a:lnTo>
                    <a:pt x="92" y="113"/>
                  </a:lnTo>
                  <a:cubicBezTo>
                    <a:pt x="116" y="149"/>
                    <a:pt x="116" y="160"/>
                    <a:pt x="116" y="184"/>
                  </a:cubicBezTo>
                  <a:cubicBezTo>
                    <a:pt x="138" y="184"/>
                    <a:pt x="174" y="161"/>
                    <a:pt x="207" y="161"/>
                  </a:cubicBezTo>
                  <a:cubicBezTo>
                    <a:pt x="227" y="161"/>
                    <a:pt x="245" y="169"/>
                    <a:pt x="259" y="196"/>
                  </a:cubicBezTo>
                  <a:lnTo>
                    <a:pt x="235" y="196"/>
                  </a:lnTo>
                  <a:cubicBezTo>
                    <a:pt x="294" y="220"/>
                    <a:pt x="247" y="244"/>
                    <a:pt x="259" y="256"/>
                  </a:cubicBezTo>
                  <a:lnTo>
                    <a:pt x="247" y="256"/>
                  </a:lnTo>
                  <a:lnTo>
                    <a:pt x="271" y="303"/>
                  </a:lnTo>
                  <a:cubicBezTo>
                    <a:pt x="258" y="284"/>
                    <a:pt x="226" y="275"/>
                    <a:pt x="207" y="275"/>
                  </a:cubicBezTo>
                  <a:cubicBezTo>
                    <a:pt x="191" y="275"/>
                    <a:pt x="183" y="281"/>
                    <a:pt x="199" y="291"/>
                  </a:cubicBezTo>
                  <a:cubicBezTo>
                    <a:pt x="212" y="304"/>
                    <a:pt x="217" y="308"/>
                    <a:pt x="218" y="308"/>
                  </a:cubicBezTo>
                  <a:cubicBezTo>
                    <a:pt x="222" y="308"/>
                    <a:pt x="208" y="286"/>
                    <a:pt x="220" y="286"/>
                  </a:cubicBezTo>
                  <a:cubicBezTo>
                    <a:pt x="223" y="286"/>
                    <a:pt x="228" y="288"/>
                    <a:pt x="235" y="291"/>
                  </a:cubicBezTo>
                  <a:cubicBezTo>
                    <a:pt x="271" y="303"/>
                    <a:pt x="247" y="327"/>
                    <a:pt x="235" y="339"/>
                  </a:cubicBezTo>
                  <a:lnTo>
                    <a:pt x="283" y="375"/>
                  </a:lnTo>
                  <a:cubicBezTo>
                    <a:pt x="277" y="380"/>
                    <a:pt x="273" y="382"/>
                    <a:pt x="269" y="382"/>
                  </a:cubicBezTo>
                  <a:cubicBezTo>
                    <a:pt x="260" y="382"/>
                    <a:pt x="253" y="373"/>
                    <a:pt x="250" y="373"/>
                  </a:cubicBezTo>
                  <a:cubicBezTo>
                    <a:pt x="248" y="373"/>
                    <a:pt x="247" y="376"/>
                    <a:pt x="247" y="387"/>
                  </a:cubicBezTo>
                  <a:lnTo>
                    <a:pt x="330" y="410"/>
                  </a:lnTo>
                  <a:cubicBezTo>
                    <a:pt x="306" y="470"/>
                    <a:pt x="414" y="422"/>
                    <a:pt x="402" y="494"/>
                  </a:cubicBezTo>
                  <a:cubicBezTo>
                    <a:pt x="395" y="492"/>
                    <a:pt x="390" y="491"/>
                    <a:pt x="387" y="491"/>
                  </a:cubicBezTo>
                  <a:cubicBezTo>
                    <a:pt x="366" y="491"/>
                    <a:pt x="398" y="519"/>
                    <a:pt x="378" y="530"/>
                  </a:cubicBezTo>
                  <a:lnTo>
                    <a:pt x="485" y="601"/>
                  </a:lnTo>
                  <a:cubicBezTo>
                    <a:pt x="489" y="610"/>
                    <a:pt x="486" y="612"/>
                    <a:pt x="480" y="612"/>
                  </a:cubicBezTo>
                  <a:cubicBezTo>
                    <a:pt x="473" y="612"/>
                    <a:pt x="464" y="609"/>
                    <a:pt x="461" y="609"/>
                  </a:cubicBezTo>
                  <a:cubicBezTo>
                    <a:pt x="459" y="609"/>
                    <a:pt x="458" y="610"/>
                    <a:pt x="461" y="613"/>
                  </a:cubicBezTo>
                  <a:cubicBezTo>
                    <a:pt x="467" y="625"/>
                    <a:pt x="479" y="628"/>
                    <a:pt x="491" y="628"/>
                  </a:cubicBezTo>
                  <a:cubicBezTo>
                    <a:pt x="503" y="628"/>
                    <a:pt x="515" y="625"/>
                    <a:pt x="521" y="625"/>
                  </a:cubicBezTo>
                  <a:cubicBezTo>
                    <a:pt x="521" y="649"/>
                    <a:pt x="604" y="684"/>
                    <a:pt x="568" y="720"/>
                  </a:cubicBezTo>
                  <a:cubicBezTo>
                    <a:pt x="587" y="742"/>
                    <a:pt x="601" y="748"/>
                    <a:pt x="613" y="748"/>
                  </a:cubicBezTo>
                  <a:cubicBezTo>
                    <a:pt x="627" y="748"/>
                    <a:pt x="638" y="739"/>
                    <a:pt x="651" y="739"/>
                  </a:cubicBezTo>
                  <a:cubicBezTo>
                    <a:pt x="661" y="739"/>
                    <a:pt x="673" y="745"/>
                    <a:pt x="687" y="768"/>
                  </a:cubicBezTo>
                  <a:cubicBezTo>
                    <a:pt x="685" y="772"/>
                    <a:pt x="682" y="774"/>
                    <a:pt x="678" y="774"/>
                  </a:cubicBezTo>
                  <a:cubicBezTo>
                    <a:pt x="667" y="774"/>
                    <a:pt x="651" y="761"/>
                    <a:pt x="643" y="761"/>
                  </a:cubicBezTo>
                  <a:cubicBezTo>
                    <a:pt x="638" y="761"/>
                    <a:pt x="636" y="765"/>
                    <a:pt x="640" y="780"/>
                  </a:cubicBezTo>
                  <a:lnTo>
                    <a:pt x="723" y="815"/>
                  </a:lnTo>
                  <a:cubicBezTo>
                    <a:pt x="709" y="822"/>
                    <a:pt x="696" y="829"/>
                    <a:pt x="682" y="829"/>
                  </a:cubicBezTo>
                  <a:cubicBezTo>
                    <a:pt x="672" y="829"/>
                    <a:pt x="662" y="825"/>
                    <a:pt x="652" y="815"/>
                  </a:cubicBezTo>
                  <a:lnTo>
                    <a:pt x="652" y="815"/>
                  </a:lnTo>
                  <a:cubicBezTo>
                    <a:pt x="818" y="982"/>
                    <a:pt x="830" y="1184"/>
                    <a:pt x="1021" y="1280"/>
                  </a:cubicBezTo>
                  <a:cubicBezTo>
                    <a:pt x="1021" y="1296"/>
                    <a:pt x="1016" y="1301"/>
                    <a:pt x="1010" y="1301"/>
                  </a:cubicBezTo>
                  <a:cubicBezTo>
                    <a:pt x="1000" y="1301"/>
                    <a:pt x="984" y="1290"/>
                    <a:pt x="970" y="1290"/>
                  </a:cubicBezTo>
                  <a:cubicBezTo>
                    <a:pt x="967" y="1290"/>
                    <a:pt x="964" y="1290"/>
                    <a:pt x="961" y="1292"/>
                  </a:cubicBezTo>
                  <a:cubicBezTo>
                    <a:pt x="1104" y="1351"/>
                    <a:pt x="1080" y="1482"/>
                    <a:pt x="1187" y="1553"/>
                  </a:cubicBezTo>
                  <a:lnTo>
                    <a:pt x="1211" y="1530"/>
                  </a:lnTo>
                  <a:cubicBezTo>
                    <a:pt x="1295" y="1708"/>
                    <a:pt x="1497" y="1804"/>
                    <a:pt x="1628" y="1958"/>
                  </a:cubicBezTo>
                  <a:lnTo>
                    <a:pt x="1628" y="1934"/>
                  </a:lnTo>
                  <a:cubicBezTo>
                    <a:pt x="1633" y="1933"/>
                    <a:pt x="1638" y="1932"/>
                    <a:pt x="1643" y="1932"/>
                  </a:cubicBezTo>
                  <a:cubicBezTo>
                    <a:pt x="1674" y="1932"/>
                    <a:pt x="1704" y="1960"/>
                    <a:pt x="1735" y="1970"/>
                  </a:cubicBezTo>
                  <a:cubicBezTo>
                    <a:pt x="1735" y="1982"/>
                    <a:pt x="1676" y="1994"/>
                    <a:pt x="1735" y="2030"/>
                  </a:cubicBezTo>
                  <a:cubicBezTo>
                    <a:pt x="1723" y="2006"/>
                    <a:pt x="1711" y="1982"/>
                    <a:pt x="1735" y="1982"/>
                  </a:cubicBezTo>
                  <a:cubicBezTo>
                    <a:pt x="1818" y="2149"/>
                    <a:pt x="2116" y="2363"/>
                    <a:pt x="2307" y="2577"/>
                  </a:cubicBezTo>
                  <a:cubicBezTo>
                    <a:pt x="2616" y="2827"/>
                    <a:pt x="2890" y="3137"/>
                    <a:pt x="3176" y="3387"/>
                  </a:cubicBezTo>
                  <a:cubicBezTo>
                    <a:pt x="3152" y="3364"/>
                    <a:pt x="3170" y="3340"/>
                    <a:pt x="3191" y="3340"/>
                  </a:cubicBezTo>
                  <a:cubicBezTo>
                    <a:pt x="3203" y="3340"/>
                    <a:pt x="3215" y="3347"/>
                    <a:pt x="3223" y="3363"/>
                  </a:cubicBezTo>
                  <a:cubicBezTo>
                    <a:pt x="3223" y="3530"/>
                    <a:pt x="3390" y="3494"/>
                    <a:pt x="3414" y="3637"/>
                  </a:cubicBezTo>
                  <a:cubicBezTo>
                    <a:pt x="3604" y="3756"/>
                    <a:pt x="3676" y="3970"/>
                    <a:pt x="3878" y="4054"/>
                  </a:cubicBezTo>
                  <a:lnTo>
                    <a:pt x="3866" y="4078"/>
                  </a:lnTo>
                  <a:cubicBezTo>
                    <a:pt x="3878" y="4113"/>
                    <a:pt x="3890" y="4101"/>
                    <a:pt x="3914" y="4125"/>
                  </a:cubicBezTo>
                  <a:cubicBezTo>
                    <a:pt x="3962" y="4197"/>
                    <a:pt x="4045" y="4232"/>
                    <a:pt x="4069" y="4280"/>
                  </a:cubicBezTo>
                  <a:lnTo>
                    <a:pt x="4093" y="4256"/>
                  </a:lnTo>
                  <a:cubicBezTo>
                    <a:pt x="4128" y="4280"/>
                    <a:pt x="4093" y="4292"/>
                    <a:pt x="4140" y="4304"/>
                  </a:cubicBezTo>
                  <a:lnTo>
                    <a:pt x="4116" y="4328"/>
                  </a:lnTo>
                  <a:lnTo>
                    <a:pt x="4188" y="4340"/>
                  </a:lnTo>
                  <a:cubicBezTo>
                    <a:pt x="4128" y="4375"/>
                    <a:pt x="4271" y="4435"/>
                    <a:pt x="4271" y="4482"/>
                  </a:cubicBezTo>
                  <a:cubicBezTo>
                    <a:pt x="4319" y="4518"/>
                    <a:pt x="4414" y="4578"/>
                    <a:pt x="4474" y="4649"/>
                  </a:cubicBezTo>
                  <a:cubicBezTo>
                    <a:pt x="4462" y="4685"/>
                    <a:pt x="4533" y="4768"/>
                    <a:pt x="4569" y="4828"/>
                  </a:cubicBezTo>
                  <a:cubicBezTo>
                    <a:pt x="4664" y="4911"/>
                    <a:pt x="4807" y="5054"/>
                    <a:pt x="4902" y="5197"/>
                  </a:cubicBezTo>
                  <a:lnTo>
                    <a:pt x="4938" y="5161"/>
                  </a:lnTo>
                  <a:lnTo>
                    <a:pt x="4974" y="5197"/>
                  </a:lnTo>
                  <a:cubicBezTo>
                    <a:pt x="4962" y="5197"/>
                    <a:pt x="4962" y="5209"/>
                    <a:pt x="4950" y="5209"/>
                  </a:cubicBezTo>
                  <a:cubicBezTo>
                    <a:pt x="4938" y="5268"/>
                    <a:pt x="5033" y="5280"/>
                    <a:pt x="5033" y="5328"/>
                  </a:cubicBezTo>
                  <a:cubicBezTo>
                    <a:pt x="5045" y="5280"/>
                    <a:pt x="5021" y="5292"/>
                    <a:pt x="4997" y="5280"/>
                  </a:cubicBezTo>
                  <a:cubicBezTo>
                    <a:pt x="4997" y="5256"/>
                    <a:pt x="5009" y="5244"/>
                    <a:pt x="5024" y="5244"/>
                  </a:cubicBezTo>
                  <a:cubicBezTo>
                    <a:pt x="5039" y="5244"/>
                    <a:pt x="5057" y="5256"/>
                    <a:pt x="5069" y="5280"/>
                  </a:cubicBezTo>
                  <a:lnTo>
                    <a:pt x="5057" y="5292"/>
                  </a:lnTo>
                  <a:lnTo>
                    <a:pt x="5093" y="5304"/>
                  </a:lnTo>
                  <a:cubicBezTo>
                    <a:pt x="5069" y="5328"/>
                    <a:pt x="5081" y="5363"/>
                    <a:pt x="5057" y="5387"/>
                  </a:cubicBezTo>
                  <a:cubicBezTo>
                    <a:pt x="5164" y="5494"/>
                    <a:pt x="5271" y="5530"/>
                    <a:pt x="5367" y="5649"/>
                  </a:cubicBezTo>
                  <a:cubicBezTo>
                    <a:pt x="5319" y="5661"/>
                    <a:pt x="5438" y="5733"/>
                    <a:pt x="5378" y="5744"/>
                  </a:cubicBezTo>
                  <a:cubicBezTo>
                    <a:pt x="5395" y="5759"/>
                    <a:pt x="5406" y="5764"/>
                    <a:pt x="5412" y="5764"/>
                  </a:cubicBezTo>
                  <a:cubicBezTo>
                    <a:pt x="5433" y="5764"/>
                    <a:pt x="5416" y="5709"/>
                    <a:pt x="5462" y="5709"/>
                  </a:cubicBezTo>
                  <a:cubicBezTo>
                    <a:pt x="5486" y="5721"/>
                    <a:pt x="5509" y="5733"/>
                    <a:pt x="5497" y="5756"/>
                  </a:cubicBezTo>
                  <a:cubicBezTo>
                    <a:pt x="5477" y="5756"/>
                    <a:pt x="5483" y="5783"/>
                    <a:pt x="5470" y="5783"/>
                  </a:cubicBezTo>
                  <a:cubicBezTo>
                    <a:pt x="5468" y="5783"/>
                    <a:pt x="5465" y="5782"/>
                    <a:pt x="5462" y="5780"/>
                  </a:cubicBezTo>
                  <a:lnTo>
                    <a:pt x="5462" y="5780"/>
                  </a:lnTo>
                  <a:lnTo>
                    <a:pt x="5509" y="5828"/>
                  </a:lnTo>
                  <a:cubicBezTo>
                    <a:pt x="5509" y="5832"/>
                    <a:pt x="5507" y="5833"/>
                    <a:pt x="5503" y="5833"/>
                  </a:cubicBezTo>
                  <a:cubicBezTo>
                    <a:pt x="5496" y="5833"/>
                    <a:pt x="5486" y="5828"/>
                    <a:pt x="5486" y="5828"/>
                  </a:cubicBezTo>
                  <a:lnTo>
                    <a:pt x="5486" y="5828"/>
                  </a:lnTo>
                  <a:cubicBezTo>
                    <a:pt x="5593" y="5899"/>
                    <a:pt x="5593" y="6030"/>
                    <a:pt x="5688" y="6090"/>
                  </a:cubicBezTo>
                  <a:cubicBezTo>
                    <a:pt x="5712" y="6078"/>
                    <a:pt x="5664" y="6054"/>
                    <a:pt x="5688" y="6042"/>
                  </a:cubicBezTo>
                  <a:lnTo>
                    <a:pt x="5688" y="6042"/>
                  </a:lnTo>
                  <a:cubicBezTo>
                    <a:pt x="5795" y="6102"/>
                    <a:pt x="5724" y="6149"/>
                    <a:pt x="5807" y="6209"/>
                  </a:cubicBezTo>
                  <a:lnTo>
                    <a:pt x="5771" y="6209"/>
                  </a:lnTo>
                  <a:cubicBezTo>
                    <a:pt x="5807" y="6221"/>
                    <a:pt x="5843" y="6221"/>
                    <a:pt x="5855" y="6280"/>
                  </a:cubicBezTo>
                  <a:cubicBezTo>
                    <a:pt x="5850" y="6285"/>
                    <a:pt x="5845" y="6287"/>
                    <a:pt x="5840" y="6287"/>
                  </a:cubicBezTo>
                  <a:cubicBezTo>
                    <a:pt x="5821" y="6287"/>
                    <a:pt x="5800" y="6256"/>
                    <a:pt x="5771" y="6256"/>
                  </a:cubicBezTo>
                  <a:cubicBezTo>
                    <a:pt x="5789" y="6275"/>
                    <a:pt x="5835" y="6320"/>
                    <a:pt x="5856" y="6320"/>
                  </a:cubicBezTo>
                  <a:cubicBezTo>
                    <a:pt x="5862" y="6320"/>
                    <a:pt x="5867" y="6316"/>
                    <a:pt x="5867" y="6304"/>
                  </a:cubicBezTo>
                  <a:cubicBezTo>
                    <a:pt x="5914" y="6340"/>
                    <a:pt x="5890" y="6364"/>
                    <a:pt x="5902" y="6399"/>
                  </a:cubicBezTo>
                  <a:cubicBezTo>
                    <a:pt x="5913" y="6389"/>
                    <a:pt x="5895" y="6350"/>
                    <a:pt x="5916" y="6350"/>
                  </a:cubicBezTo>
                  <a:cubicBezTo>
                    <a:pt x="5919" y="6350"/>
                    <a:pt x="5922" y="6350"/>
                    <a:pt x="5926" y="6352"/>
                  </a:cubicBezTo>
                  <a:cubicBezTo>
                    <a:pt x="5950" y="6423"/>
                    <a:pt x="6009" y="6495"/>
                    <a:pt x="6057" y="6554"/>
                  </a:cubicBezTo>
                  <a:cubicBezTo>
                    <a:pt x="6045" y="6554"/>
                    <a:pt x="6045" y="6566"/>
                    <a:pt x="6033" y="6566"/>
                  </a:cubicBezTo>
                  <a:cubicBezTo>
                    <a:pt x="6105" y="6590"/>
                    <a:pt x="6033" y="6637"/>
                    <a:pt x="6105" y="6697"/>
                  </a:cubicBezTo>
                  <a:cubicBezTo>
                    <a:pt x="6248" y="6864"/>
                    <a:pt x="6462" y="7066"/>
                    <a:pt x="6581" y="7257"/>
                  </a:cubicBezTo>
                  <a:cubicBezTo>
                    <a:pt x="6652" y="7268"/>
                    <a:pt x="6688" y="7328"/>
                    <a:pt x="6748" y="7376"/>
                  </a:cubicBezTo>
                  <a:lnTo>
                    <a:pt x="6700" y="7423"/>
                  </a:lnTo>
                  <a:lnTo>
                    <a:pt x="6748" y="7459"/>
                  </a:lnTo>
                  <a:cubicBezTo>
                    <a:pt x="6748" y="7463"/>
                    <a:pt x="6746" y="7465"/>
                    <a:pt x="6745" y="7465"/>
                  </a:cubicBezTo>
                  <a:cubicBezTo>
                    <a:pt x="6739" y="7465"/>
                    <a:pt x="6728" y="7452"/>
                    <a:pt x="6720" y="7452"/>
                  </a:cubicBezTo>
                  <a:cubicBezTo>
                    <a:pt x="6715" y="7452"/>
                    <a:pt x="6712" y="7456"/>
                    <a:pt x="6712" y="7471"/>
                  </a:cubicBezTo>
                  <a:lnTo>
                    <a:pt x="6760" y="7471"/>
                  </a:lnTo>
                  <a:cubicBezTo>
                    <a:pt x="6750" y="7481"/>
                    <a:pt x="6814" y="7565"/>
                    <a:pt x="6774" y="7565"/>
                  </a:cubicBezTo>
                  <a:cubicBezTo>
                    <a:pt x="6766" y="7565"/>
                    <a:pt x="6753" y="7562"/>
                    <a:pt x="6736" y="7554"/>
                  </a:cubicBezTo>
                  <a:lnTo>
                    <a:pt x="6736" y="7554"/>
                  </a:lnTo>
                  <a:cubicBezTo>
                    <a:pt x="6736" y="7554"/>
                    <a:pt x="6771" y="7590"/>
                    <a:pt x="6807" y="7638"/>
                  </a:cubicBezTo>
                  <a:cubicBezTo>
                    <a:pt x="6843" y="7685"/>
                    <a:pt x="6879" y="7733"/>
                    <a:pt x="6879" y="7733"/>
                  </a:cubicBezTo>
                  <a:cubicBezTo>
                    <a:pt x="6891" y="7757"/>
                    <a:pt x="6905" y="7757"/>
                    <a:pt x="6919" y="7757"/>
                  </a:cubicBezTo>
                  <a:cubicBezTo>
                    <a:pt x="6932" y="7757"/>
                    <a:pt x="6944" y="7757"/>
                    <a:pt x="6950" y="7780"/>
                  </a:cubicBezTo>
                  <a:cubicBezTo>
                    <a:pt x="6950" y="7789"/>
                    <a:pt x="6948" y="7792"/>
                    <a:pt x="6945" y="7792"/>
                  </a:cubicBezTo>
                  <a:cubicBezTo>
                    <a:pt x="6942" y="7792"/>
                    <a:pt x="6936" y="7789"/>
                    <a:pt x="6929" y="7789"/>
                  </a:cubicBezTo>
                  <a:cubicBezTo>
                    <a:pt x="6924" y="7789"/>
                    <a:pt x="6920" y="7790"/>
                    <a:pt x="6914" y="7792"/>
                  </a:cubicBezTo>
                  <a:cubicBezTo>
                    <a:pt x="6974" y="7959"/>
                    <a:pt x="7129" y="7888"/>
                    <a:pt x="7188" y="8030"/>
                  </a:cubicBezTo>
                  <a:lnTo>
                    <a:pt x="7176" y="8030"/>
                  </a:lnTo>
                  <a:cubicBezTo>
                    <a:pt x="7212" y="8042"/>
                    <a:pt x="7236" y="8078"/>
                    <a:pt x="7248" y="8078"/>
                  </a:cubicBezTo>
                  <a:cubicBezTo>
                    <a:pt x="7283" y="8030"/>
                    <a:pt x="7200" y="8078"/>
                    <a:pt x="7200" y="8019"/>
                  </a:cubicBezTo>
                  <a:cubicBezTo>
                    <a:pt x="7212" y="8010"/>
                    <a:pt x="7221" y="8007"/>
                    <a:pt x="7229" y="8007"/>
                  </a:cubicBezTo>
                  <a:cubicBezTo>
                    <a:pt x="7249" y="8007"/>
                    <a:pt x="7261" y="8024"/>
                    <a:pt x="7278" y="8024"/>
                  </a:cubicBezTo>
                  <a:cubicBezTo>
                    <a:pt x="7283" y="8024"/>
                    <a:pt x="7289" y="8023"/>
                    <a:pt x="7295" y="8019"/>
                  </a:cubicBezTo>
                  <a:cubicBezTo>
                    <a:pt x="7295" y="8066"/>
                    <a:pt x="7343" y="8066"/>
                    <a:pt x="7355" y="8090"/>
                  </a:cubicBezTo>
                  <a:cubicBezTo>
                    <a:pt x="7355" y="8150"/>
                    <a:pt x="7426" y="8209"/>
                    <a:pt x="7414" y="8269"/>
                  </a:cubicBezTo>
                  <a:cubicBezTo>
                    <a:pt x="7438" y="8281"/>
                    <a:pt x="7510" y="8269"/>
                    <a:pt x="7533" y="8316"/>
                  </a:cubicBezTo>
                  <a:cubicBezTo>
                    <a:pt x="7522" y="8376"/>
                    <a:pt x="7498" y="8328"/>
                    <a:pt x="7510" y="8388"/>
                  </a:cubicBezTo>
                  <a:lnTo>
                    <a:pt x="7545" y="8376"/>
                  </a:lnTo>
                  <a:cubicBezTo>
                    <a:pt x="7569" y="8423"/>
                    <a:pt x="7557" y="8423"/>
                    <a:pt x="7545" y="8423"/>
                  </a:cubicBezTo>
                  <a:cubicBezTo>
                    <a:pt x="7569" y="8471"/>
                    <a:pt x="7605" y="8435"/>
                    <a:pt x="7617" y="8495"/>
                  </a:cubicBezTo>
                  <a:lnTo>
                    <a:pt x="7569" y="8483"/>
                  </a:lnTo>
                  <a:lnTo>
                    <a:pt x="7569" y="8483"/>
                  </a:lnTo>
                  <a:cubicBezTo>
                    <a:pt x="7605" y="8519"/>
                    <a:pt x="7617" y="8542"/>
                    <a:pt x="7653" y="8590"/>
                  </a:cubicBezTo>
                  <a:cubicBezTo>
                    <a:pt x="7648" y="8592"/>
                    <a:pt x="7644" y="8593"/>
                    <a:pt x="7640" y="8593"/>
                  </a:cubicBezTo>
                  <a:cubicBezTo>
                    <a:pt x="7625" y="8593"/>
                    <a:pt x="7617" y="8576"/>
                    <a:pt x="7617" y="8566"/>
                  </a:cubicBezTo>
                  <a:lnTo>
                    <a:pt x="7617" y="8566"/>
                  </a:lnTo>
                  <a:cubicBezTo>
                    <a:pt x="7593" y="8614"/>
                    <a:pt x="7664" y="8602"/>
                    <a:pt x="7664" y="8626"/>
                  </a:cubicBezTo>
                  <a:cubicBezTo>
                    <a:pt x="7676" y="8614"/>
                    <a:pt x="7664" y="8566"/>
                    <a:pt x="7700" y="8566"/>
                  </a:cubicBezTo>
                  <a:cubicBezTo>
                    <a:pt x="7712" y="8602"/>
                    <a:pt x="7772" y="8602"/>
                    <a:pt x="7748" y="8650"/>
                  </a:cubicBezTo>
                  <a:lnTo>
                    <a:pt x="7700" y="8626"/>
                  </a:lnTo>
                  <a:lnTo>
                    <a:pt x="7700" y="8626"/>
                  </a:lnTo>
                  <a:cubicBezTo>
                    <a:pt x="7760" y="8673"/>
                    <a:pt x="7760" y="8638"/>
                    <a:pt x="7783" y="8709"/>
                  </a:cubicBezTo>
                  <a:cubicBezTo>
                    <a:pt x="7783" y="8709"/>
                    <a:pt x="7772" y="8721"/>
                    <a:pt x="7772" y="8721"/>
                  </a:cubicBezTo>
                  <a:cubicBezTo>
                    <a:pt x="7831" y="8733"/>
                    <a:pt x="7831" y="8816"/>
                    <a:pt x="7867" y="8876"/>
                  </a:cubicBezTo>
                  <a:cubicBezTo>
                    <a:pt x="7891" y="8888"/>
                    <a:pt x="7903" y="8888"/>
                    <a:pt x="7914" y="8900"/>
                  </a:cubicBezTo>
                  <a:cubicBezTo>
                    <a:pt x="7903" y="8852"/>
                    <a:pt x="7926" y="8864"/>
                    <a:pt x="7950" y="8840"/>
                  </a:cubicBezTo>
                  <a:lnTo>
                    <a:pt x="7950" y="8840"/>
                  </a:lnTo>
                  <a:cubicBezTo>
                    <a:pt x="7926" y="8912"/>
                    <a:pt x="8045" y="8876"/>
                    <a:pt x="8057" y="8971"/>
                  </a:cubicBezTo>
                  <a:cubicBezTo>
                    <a:pt x="8054" y="8974"/>
                    <a:pt x="8050" y="8976"/>
                    <a:pt x="8045" y="8976"/>
                  </a:cubicBezTo>
                  <a:cubicBezTo>
                    <a:pt x="8031" y="8976"/>
                    <a:pt x="8013" y="8962"/>
                    <a:pt x="8022" y="8935"/>
                  </a:cubicBezTo>
                  <a:lnTo>
                    <a:pt x="8022" y="8935"/>
                  </a:lnTo>
                  <a:cubicBezTo>
                    <a:pt x="7978" y="8943"/>
                    <a:pt x="7948" y="8954"/>
                    <a:pt x="7920" y="8954"/>
                  </a:cubicBezTo>
                  <a:cubicBezTo>
                    <a:pt x="7902" y="8954"/>
                    <a:pt x="7886" y="8949"/>
                    <a:pt x="7867" y="8935"/>
                  </a:cubicBezTo>
                  <a:lnTo>
                    <a:pt x="7867" y="8935"/>
                  </a:lnTo>
                  <a:cubicBezTo>
                    <a:pt x="7891" y="8959"/>
                    <a:pt x="7914" y="8983"/>
                    <a:pt x="7891" y="8995"/>
                  </a:cubicBezTo>
                  <a:lnTo>
                    <a:pt x="7938" y="8971"/>
                  </a:lnTo>
                  <a:cubicBezTo>
                    <a:pt x="7950" y="8983"/>
                    <a:pt x="7962" y="9007"/>
                    <a:pt x="7962" y="9019"/>
                  </a:cubicBezTo>
                  <a:cubicBezTo>
                    <a:pt x="7991" y="9009"/>
                    <a:pt x="7996" y="8976"/>
                    <a:pt x="8016" y="8976"/>
                  </a:cubicBezTo>
                  <a:cubicBezTo>
                    <a:pt x="8021" y="8976"/>
                    <a:pt x="8027" y="8978"/>
                    <a:pt x="8034" y="8983"/>
                  </a:cubicBezTo>
                  <a:cubicBezTo>
                    <a:pt x="8081" y="9019"/>
                    <a:pt x="8010" y="9031"/>
                    <a:pt x="8034" y="9031"/>
                  </a:cubicBezTo>
                  <a:cubicBezTo>
                    <a:pt x="8081" y="9078"/>
                    <a:pt x="8093" y="9031"/>
                    <a:pt x="8117" y="9090"/>
                  </a:cubicBezTo>
                  <a:cubicBezTo>
                    <a:pt x="8108" y="9090"/>
                    <a:pt x="8099" y="9090"/>
                    <a:pt x="8095" y="9085"/>
                  </a:cubicBezTo>
                  <a:lnTo>
                    <a:pt x="8095" y="9085"/>
                  </a:lnTo>
                  <a:cubicBezTo>
                    <a:pt x="8110" y="9130"/>
                    <a:pt x="8162" y="9176"/>
                    <a:pt x="8117" y="9221"/>
                  </a:cubicBezTo>
                  <a:cubicBezTo>
                    <a:pt x="8111" y="9221"/>
                    <a:pt x="8102" y="9224"/>
                    <a:pt x="8095" y="9224"/>
                  </a:cubicBezTo>
                  <a:cubicBezTo>
                    <a:pt x="8087" y="9224"/>
                    <a:pt x="8081" y="9221"/>
                    <a:pt x="8081" y="9209"/>
                  </a:cubicBezTo>
                  <a:lnTo>
                    <a:pt x="8093" y="9209"/>
                  </a:lnTo>
                  <a:cubicBezTo>
                    <a:pt x="8081" y="9205"/>
                    <a:pt x="8074" y="9204"/>
                    <a:pt x="8070" y="9204"/>
                  </a:cubicBezTo>
                  <a:cubicBezTo>
                    <a:pt x="8051" y="9204"/>
                    <a:pt x="8096" y="9237"/>
                    <a:pt x="8079" y="9252"/>
                  </a:cubicBezTo>
                  <a:lnTo>
                    <a:pt x="8079" y="9252"/>
                  </a:lnTo>
                  <a:cubicBezTo>
                    <a:pt x="8100" y="9253"/>
                    <a:pt x="8119" y="9308"/>
                    <a:pt x="8129" y="9328"/>
                  </a:cubicBezTo>
                  <a:lnTo>
                    <a:pt x="8164" y="9304"/>
                  </a:lnTo>
                  <a:lnTo>
                    <a:pt x="8164" y="9304"/>
                  </a:lnTo>
                  <a:cubicBezTo>
                    <a:pt x="8307" y="9340"/>
                    <a:pt x="8093" y="9340"/>
                    <a:pt x="8153" y="9412"/>
                  </a:cubicBezTo>
                  <a:cubicBezTo>
                    <a:pt x="8168" y="9424"/>
                    <a:pt x="8176" y="9428"/>
                    <a:pt x="8179" y="9428"/>
                  </a:cubicBezTo>
                  <a:cubicBezTo>
                    <a:pt x="8186" y="9428"/>
                    <a:pt x="8173" y="9407"/>
                    <a:pt x="8185" y="9407"/>
                  </a:cubicBezTo>
                  <a:cubicBezTo>
                    <a:pt x="8188" y="9407"/>
                    <a:pt x="8193" y="9408"/>
                    <a:pt x="8200" y="9412"/>
                  </a:cubicBezTo>
                  <a:cubicBezTo>
                    <a:pt x="8212" y="9459"/>
                    <a:pt x="8188" y="9483"/>
                    <a:pt x="8236" y="9531"/>
                  </a:cubicBezTo>
                  <a:cubicBezTo>
                    <a:pt x="8236" y="9554"/>
                    <a:pt x="8236" y="9602"/>
                    <a:pt x="8200" y="9626"/>
                  </a:cubicBezTo>
                  <a:cubicBezTo>
                    <a:pt x="8236" y="9650"/>
                    <a:pt x="8236" y="9733"/>
                    <a:pt x="8284" y="9733"/>
                  </a:cubicBezTo>
                  <a:cubicBezTo>
                    <a:pt x="8284" y="9662"/>
                    <a:pt x="8212" y="9697"/>
                    <a:pt x="8224" y="9602"/>
                  </a:cubicBezTo>
                  <a:lnTo>
                    <a:pt x="8272" y="9602"/>
                  </a:lnTo>
                  <a:cubicBezTo>
                    <a:pt x="8295" y="9650"/>
                    <a:pt x="8343" y="9709"/>
                    <a:pt x="8355" y="9745"/>
                  </a:cubicBezTo>
                  <a:cubicBezTo>
                    <a:pt x="8355" y="9733"/>
                    <a:pt x="8367" y="9721"/>
                    <a:pt x="8379" y="9721"/>
                  </a:cubicBezTo>
                  <a:cubicBezTo>
                    <a:pt x="8426" y="9793"/>
                    <a:pt x="8474" y="9793"/>
                    <a:pt x="8498" y="9864"/>
                  </a:cubicBezTo>
                  <a:cubicBezTo>
                    <a:pt x="8490" y="9869"/>
                    <a:pt x="8483" y="9872"/>
                    <a:pt x="8477" y="9872"/>
                  </a:cubicBezTo>
                  <a:cubicBezTo>
                    <a:pt x="8457" y="9872"/>
                    <a:pt x="8448" y="9844"/>
                    <a:pt x="8438" y="9816"/>
                  </a:cubicBezTo>
                  <a:lnTo>
                    <a:pt x="8438" y="9816"/>
                  </a:lnTo>
                  <a:cubicBezTo>
                    <a:pt x="8426" y="9876"/>
                    <a:pt x="8450" y="9864"/>
                    <a:pt x="8474" y="9935"/>
                  </a:cubicBezTo>
                  <a:cubicBezTo>
                    <a:pt x="8471" y="9939"/>
                    <a:pt x="8468" y="9940"/>
                    <a:pt x="8466" y="9940"/>
                  </a:cubicBezTo>
                  <a:cubicBezTo>
                    <a:pt x="8454" y="9940"/>
                    <a:pt x="8456" y="9898"/>
                    <a:pt x="8434" y="9898"/>
                  </a:cubicBezTo>
                  <a:cubicBezTo>
                    <a:pt x="8432" y="9898"/>
                    <a:pt x="8429" y="9899"/>
                    <a:pt x="8426" y="9900"/>
                  </a:cubicBezTo>
                  <a:lnTo>
                    <a:pt x="8473" y="9970"/>
                  </a:lnTo>
                  <a:lnTo>
                    <a:pt x="8473" y="9970"/>
                  </a:lnTo>
                  <a:cubicBezTo>
                    <a:pt x="8474" y="9970"/>
                    <a:pt x="8474" y="9970"/>
                    <a:pt x="8474" y="9970"/>
                  </a:cubicBezTo>
                  <a:cubicBezTo>
                    <a:pt x="8518" y="9970"/>
                    <a:pt x="8501" y="10033"/>
                    <a:pt x="8534" y="10066"/>
                  </a:cubicBezTo>
                  <a:cubicBezTo>
                    <a:pt x="8593" y="10174"/>
                    <a:pt x="8665" y="10162"/>
                    <a:pt x="8736" y="10197"/>
                  </a:cubicBezTo>
                  <a:cubicBezTo>
                    <a:pt x="8724" y="10221"/>
                    <a:pt x="8724" y="10233"/>
                    <a:pt x="8700" y="10233"/>
                  </a:cubicBezTo>
                  <a:cubicBezTo>
                    <a:pt x="8707" y="10212"/>
                    <a:pt x="8706" y="10207"/>
                    <a:pt x="8699" y="10207"/>
                  </a:cubicBezTo>
                  <a:cubicBezTo>
                    <a:pt x="8694" y="10207"/>
                    <a:pt x="8686" y="10209"/>
                    <a:pt x="8676" y="10209"/>
                  </a:cubicBezTo>
                  <a:cubicBezTo>
                    <a:pt x="8692" y="10232"/>
                    <a:pt x="8687" y="10269"/>
                    <a:pt x="8673" y="10290"/>
                  </a:cubicBezTo>
                  <a:lnTo>
                    <a:pt x="8673" y="10290"/>
                  </a:lnTo>
                  <a:cubicBezTo>
                    <a:pt x="8674" y="10289"/>
                    <a:pt x="8676" y="10288"/>
                    <a:pt x="8678" y="10288"/>
                  </a:cubicBezTo>
                  <a:cubicBezTo>
                    <a:pt x="8680" y="10288"/>
                    <a:pt x="8684" y="10290"/>
                    <a:pt x="8688" y="10293"/>
                  </a:cubicBezTo>
                  <a:lnTo>
                    <a:pt x="8724" y="10376"/>
                  </a:lnTo>
                  <a:cubicBezTo>
                    <a:pt x="8741" y="10359"/>
                    <a:pt x="8740" y="10342"/>
                    <a:pt x="8755" y="10342"/>
                  </a:cubicBezTo>
                  <a:cubicBezTo>
                    <a:pt x="8761" y="10342"/>
                    <a:pt x="8770" y="10345"/>
                    <a:pt x="8784" y="10352"/>
                  </a:cubicBezTo>
                  <a:cubicBezTo>
                    <a:pt x="8807" y="10388"/>
                    <a:pt x="8807" y="10412"/>
                    <a:pt x="8831" y="10459"/>
                  </a:cubicBezTo>
                  <a:cubicBezTo>
                    <a:pt x="8829" y="10458"/>
                    <a:pt x="8827" y="10457"/>
                    <a:pt x="8825" y="10457"/>
                  </a:cubicBezTo>
                  <a:cubicBezTo>
                    <a:pt x="8818" y="10457"/>
                    <a:pt x="8808" y="10464"/>
                    <a:pt x="8800" y="10464"/>
                  </a:cubicBezTo>
                  <a:cubicBezTo>
                    <a:pt x="8794" y="10464"/>
                    <a:pt x="8788" y="10460"/>
                    <a:pt x="8784" y="10447"/>
                  </a:cubicBezTo>
                  <a:lnTo>
                    <a:pt x="8784" y="10447"/>
                  </a:lnTo>
                  <a:cubicBezTo>
                    <a:pt x="8784" y="10483"/>
                    <a:pt x="8807" y="10519"/>
                    <a:pt x="8831" y="10519"/>
                  </a:cubicBezTo>
                  <a:cubicBezTo>
                    <a:pt x="8831" y="10504"/>
                    <a:pt x="8834" y="10498"/>
                    <a:pt x="8838" y="10498"/>
                  </a:cubicBezTo>
                  <a:cubicBezTo>
                    <a:pt x="8851" y="10498"/>
                    <a:pt x="8878" y="10546"/>
                    <a:pt x="8899" y="10546"/>
                  </a:cubicBezTo>
                  <a:cubicBezTo>
                    <a:pt x="8905" y="10546"/>
                    <a:pt x="8910" y="10542"/>
                    <a:pt x="8915" y="10531"/>
                  </a:cubicBezTo>
                  <a:lnTo>
                    <a:pt x="8915" y="10590"/>
                  </a:lnTo>
                  <a:cubicBezTo>
                    <a:pt x="8915" y="10578"/>
                    <a:pt x="8891" y="10590"/>
                    <a:pt x="8891" y="10567"/>
                  </a:cubicBezTo>
                  <a:lnTo>
                    <a:pt x="8891" y="10567"/>
                  </a:lnTo>
                  <a:cubicBezTo>
                    <a:pt x="8855" y="10602"/>
                    <a:pt x="8926" y="10602"/>
                    <a:pt x="8938" y="10626"/>
                  </a:cubicBezTo>
                  <a:cubicBezTo>
                    <a:pt x="8938" y="10638"/>
                    <a:pt x="8950" y="10686"/>
                    <a:pt x="8938" y="10697"/>
                  </a:cubicBezTo>
                  <a:cubicBezTo>
                    <a:pt x="8950" y="10709"/>
                    <a:pt x="8962" y="10757"/>
                    <a:pt x="8950" y="10769"/>
                  </a:cubicBezTo>
                  <a:cubicBezTo>
                    <a:pt x="8954" y="10777"/>
                    <a:pt x="8958" y="10779"/>
                    <a:pt x="8962" y="10779"/>
                  </a:cubicBezTo>
                  <a:cubicBezTo>
                    <a:pt x="8970" y="10779"/>
                    <a:pt x="8978" y="10769"/>
                    <a:pt x="8986" y="10769"/>
                  </a:cubicBezTo>
                  <a:lnTo>
                    <a:pt x="9022" y="10852"/>
                  </a:lnTo>
                  <a:cubicBezTo>
                    <a:pt x="9011" y="10862"/>
                    <a:pt x="8966" y="10890"/>
                    <a:pt x="8946" y="10890"/>
                  </a:cubicBezTo>
                  <a:cubicBezTo>
                    <a:pt x="8943" y="10890"/>
                    <a:pt x="8940" y="10890"/>
                    <a:pt x="8938" y="10888"/>
                  </a:cubicBezTo>
                  <a:lnTo>
                    <a:pt x="8938" y="10888"/>
                  </a:lnTo>
                  <a:cubicBezTo>
                    <a:pt x="8946" y="10896"/>
                    <a:pt x="8956" y="10897"/>
                    <a:pt x="8965" y="10897"/>
                  </a:cubicBezTo>
                  <a:cubicBezTo>
                    <a:pt x="8970" y="10897"/>
                    <a:pt x="8975" y="10897"/>
                    <a:pt x="8980" y="10897"/>
                  </a:cubicBezTo>
                  <a:cubicBezTo>
                    <a:pt x="8995" y="10897"/>
                    <a:pt x="9010" y="10900"/>
                    <a:pt x="9022" y="10924"/>
                  </a:cubicBezTo>
                  <a:cubicBezTo>
                    <a:pt x="9017" y="10923"/>
                    <a:pt x="9014" y="10922"/>
                    <a:pt x="9010" y="10922"/>
                  </a:cubicBezTo>
                  <a:cubicBezTo>
                    <a:pt x="8978" y="10922"/>
                    <a:pt x="8995" y="10971"/>
                    <a:pt x="8962" y="10971"/>
                  </a:cubicBezTo>
                  <a:cubicBezTo>
                    <a:pt x="8938" y="10936"/>
                    <a:pt x="8903" y="10888"/>
                    <a:pt x="8903" y="10828"/>
                  </a:cubicBezTo>
                  <a:cubicBezTo>
                    <a:pt x="8867" y="10817"/>
                    <a:pt x="8807" y="10805"/>
                    <a:pt x="8784" y="10769"/>
                  </a:cubicBezTo>
                  <a:cubicBezTo>
                    <a:pt x="8772" y="10769"/>
                    <a:pt x="8760" y="10769"/>
                    <a:pt x="8748" y="10757"/>
                  </a:cubicBezTo>
                  <a:cubicBezTo>
                    <a:pt x="8748" y="10709"/>
                    <a:pt x="8724" y="10638"/>
                    <a:pt x="8665" y="10626"/>
                  </a:cubicBezTo>
                  <a:cubicBezTo>
                    <a:pt x="8655" y="10629"/>
                    <a:pt x="8648" y="10630"/>
                    <a:pt x="8644" y="10630"/>
                  </a:cubicBezTo>
                  <a:cubicBezTo>
                    <a:pt x="8608" y="10630"/>
                    <a:pt x="8682" y="10565"/>
                    <a:pt x="8650" y="10565"/>
                  </a:cubicBezTo>
                  <a:cubicBezTo>
                    <a:pt x="8648" y="10565"/>
                    <a:pt x="8647" y="10566"/>
                    <a:pt x="8646" y="10566"/>
                  </a:cubicBezTo>
                  <a:lnTo>
                    <a:pt x="8646" y="10566"/>
                  </a:lnTo>
                  <a:cubicBezTo>
                    <a:pt x="8650" y="10564"/>
                    <a:pt x="8658" y="10562"/>
                    <a:pt x="8665" y="10555"/>
                  </a:cubicBezTo>
                  <a:cubicBezTo>
                    <a:pt x="8617" y="10543"/>
                    <a:pt x="8593" y="10543"/>
                    <a:pt x="8534" y="10543"/>
                  </a:cubicBezTo>
                  <a:cubicBezTo>
                    <a:pt x="8563" y="10519"/>
                    <a:pt x="8557" y="10516"/>
                    <a:pt x="8548" y="10516"/>
                  </a:cubicBezTo>
                  <a:cubicBezTo>
                    <a:pt x="8545" y="10516"/>
                    <a:pt x="8542" y="10516"/>
                    <a:pt x="8540" y="10516"/>
                  </a:cubicBezTo>
                  <a:cubicBezTo>
                    <a:pt x="8535" y="10516"/>
                    <a:pt x="8534" y="10515"/>
                    <a:pt x="8545" y="10507"/>
                  </a:cubicBezTo>
                  <a:lnTo>
                    <a:pt x="8545" y="10507"/>
                  </a:lnTo>
                  <a:lnTo>
                    <a:pt x="8522" y="10519"/>
                  </a:lnTo>
                  <a:cubicBezTo>
                    <a:pt x="8534" y="10507"/>
                    <a:pt x="8522" y="10483"/>
                    <a:pt x="8545" y="10471"/>
                  </a:cubicBezTo>
                  <a:lnTo>
                    <a:pt x="8545" y="10471"/>
                  </a:lnTo>
                  <a:lnTo>
                    <a:pt x="8498" y="10483"/>
                  </a:lnTo>
                  <a:lnTo>
                    <a:pt x="8522" y="10459"/>
                  </a:lnTo>
                  <a:cubicBezTo>
                    <a:pt x="8510" y="10447"/>
                    <a:pt x="8462" y="10436"/>
                    <a:pt x="8510" y="10376"/>
                  </a:cubicBezTo>
                  <a:cubicBezTo>
                    <a:pt x="8426" y="10376"/>
                    <a:pt x="8391" y="10305"/>
                    <a:pt x="8343" y="10245"/>
                  </a:cubicBezTo>
                  <a:cubicBezTo>
                    <a:pt x="8336" y="10249"/>
                    <a:pt x="8330" y="10250"/>
                    <a:pt x="8325" y="10250"/>
                  </a:cubicBezTo>
                  <a:cubicBezTo>
                    <a:pt x="8312" y="10250"/>
                    <a:pt x="8304" y="10242"/>
                    <a:pt x="8295" y="10233"/>
                  </a:cubicBezTo>
                  <a:lnTo>
                    <a:pt x="8307" y="10197"/>
                  </a:lnTo>
                  <a:cubicBezTo>
                    <a:pt x="8305" y="10195"/>
                    <a:pt x="8300" y="10194"/>
                    <a:pt x="8295" y="10194"/>
                  </a:cubicBezTo>
                  <a:cubicBezTo>
                    <a:pt x="8285" y="10194"/>
                    <a:pt x="8274" y="10197"/>
                    <a:pt x="8266" y="10197"/>
                  </a:cubicBezTo>
                  <a:cubicBezTo>
                    <a:pt x="8259" y="10197"/>
                    <a:pt x="8255" y="10194"/>
                    <a:pt x="8260" y="10186"/>
                  </a:cubicBezTo>
                  <a:cubicBezTo>
                    <a:pt x="8250" y="10176"/>
                    <a:pt x="8248" y="10158"/>
                    <a:pt x="8229" y="10158"/>
                  </a:cubicBezTo>
                  <a:cubicBezTo>
                    <a:pt x="8224" y="10158"/>
                    <a:pt x="8219" y="10159"/>
                    <a:pt x="8212" y="10162"/>
                  </a:cubicBezTo>
                  <a:cubicBezTo>
                    <a:pt x="8200" y="10150"/>
                    <a:pt x="8212" y="10126"/>
                    <a:pt x="8236" y="10102"/>
                  </a:cubicBezTo>
                  <a:lnTo>
                    <a:pt x="8236" y="10102"/>
                  </a:lnTo>
                  <a:cubicBezTo>
                    <a:pt x="8225" y="10113"/>
                    <a:pt x="8219" y="10117"/>
                    <a:pt x="8215" y="10117"/>
                  </a:cubicBezTo>
                  <a:cubicBezTo>
                    <a:pt x="8202" y="10117"/>
                    <a:pt x="8224" y="10066"/>
                    <a:pt x="8224" y="10066"/>
                  </a:cubicBezTo>
                  <a:cubicBezTo>
                    <a:pt x="8224" y="10066"/>
                    <a:pt x="8093" y="9876"/>
                    <a:pt x="7914" y="9709"/>
                  </a:cubicBezTo>
                  <a:cubicBezTo>
                    <a:pt x="7762" y="9557"/>
                    <a:pt x="7559" y="9422"/>
                    <a:pt x="7376" y="9422"/>
                  </a:cubicBezTo>
                  <a:cubicBezTo>
                    <a:pt x="7345" y="9422"/>
                    <a:pt x="7314" y="9427"/>
                    <a:pt x="7283" y="9435"/>
                  </a:cubicBezTo>
                  <a:cubicBezTo>
                    <a:pt x="7260" y="9459"/>
                    <a:pt x="7236" y="9459"/>
                    <a:pt x="7212" y="9495"/>
                  </a:cubicBezTo>
                  <a:cubicBezTo>
                    <a:pt x="7193" y="9495"/>
                    <a:pt x="7212" y="9464"/>
                    <a:pt x="7208" y="9464"/>
                  </a:cubicBezTo>
                  <a:lnTo>
                    <a:pt x="7208" y="9464"/>
                  </a:lnTo>
                  <a:cubicBezTo>
                    <a:pt x="7207" y="9464"/>
                    <a:pt x="7205" y="9466"/>
                    <a:pt x="7200" y="9471"/>
                  </a:cubicBezTo>
                  <a:cubicBezTo>
                    <a:pt x="7200" y="9495"/>
                    <a:pt x="7141" y="9531"/>
                    <a:pt x="7129" y="9566"/>
                  </a:cubicBezTo>
                  <a:lnTo>
                    <a:pt x="7117" y="9566"/>
                  </a:lnTo>
                  <a:cubicBezTo>
                    <a:pt x="7111" y="9569"/>
                    <a:pt x="7109" y="9570"/>
                    <a:pt x="7110" y="9570"/>
                  </a:cubicBezTo>
                  <a:cubicBezTo>
                    <a:pt x="7111" y="9570"/>
                    <a:pt x="7114" y="9569"/>
                    <a:pt x="7117" y="9569"/>
                  </a:cubicBezTo>
                  <a:cubicBezTo>
                    <a:pt x="7123" y="9569"/>
                    <a:pt x="7129" y="9572"/>
                    <a:pt x="7117" y="9590"/>
                  </a:cubicBezTo>
                  <a:lnTo>
                    <a:pt x="7152" y="9543"/>
                  </a:lnTo>
                  <a:lnTo>
                    <a:pt x="7152" y="9543"/>
                  </a:lnTo>
                  <a:cubicBezTo>
                    <a:pt x="7152" y="9554"/>
                    <a:pt x="7152" y="9578"/>
                    <a:pt x="7141" y="9590"/>
                  </a:cubicBezTo>
                  <a:cubicBezTo>
                    <a:pt x="7158" y="9582"/>
                    <a:pt x="7194" y="9548"/>
                    <a:pt x="7212" y="9548"/>
                  </a:cubicBezTo>
                  <a:cubicBezTo>
                    <a:pt x="7219" y="9548"/>
                    <a:pt x="7224" y="9553"/>
                    <a:pt x="7224" y="9566"/>
                  </a:cubicBezTo>
                  <a:lnTo>
                    <a:pt x="7212" y="9566"/>
                  </a:lnTo>
                  <a:cubicBezTo>
                    <a:pt x="7224" y="9578"/>
                    <a:pt x="7200" y="9602"/>
                    <a:pt x="7188" y="9614"/>
                  </a:cubicBezTo>
                  <a:lnTo>
                    <a:pt x="7188" y="9602"/>
                  </a:lnTo>
                  <a:lnTo>
                    <a:pt x="7178" y="9632"/>
                  </a:lnTo>
                  <a:lnTo>
                    <a:pt x="7178" y="9632"/>
                  </a:lnTo>
                  <a:cubicBezTo>
                    <a:pt x="7178" y="9629"/>
                    <a:pt x="7177" y="9628"/>
                    <a:pt x="7174" y="9628"/>
                  </a:cubicBezTo>
                  <a:cubicBezTo>
                    <a:pt x="7164" y="9628"/>
                    <a:pt x="7144" y="9642"/>
                    <a:pt x="7152" y="9650"/>
                  </a:cubicBezTo>
                  <a:cubicBezTo>
                    <a:pt x="7152" y="9655"/>
                    <a:pt x="7152" y="9656"/>
                    <a:pt x="7153" y="9656"/>
                  </a:cubicBezTo>
                  <a:cubicBezTo>
                    <a:pt x="7153" y="9656"/>
                    <a:pt x="7156" y="9636"/>
                    <a:pt x="7169" y="9636"/>
                  </a:cubicBezTo>
                  <a:cubicBezTo>
                    <a:pt x="7171" y="9636"/>
                    <a:pt x="7174" y="9636"/>
                    <a:pt x="7176" y="9638"/>
                  </a:cubicBezTo>
                  <a:cubicBezTo>
                    <a:pt x="7176" y="9638"/>
                    <a:pt x="7152" y="9662"/>
                    <a:pt x="7141" y="9674"/>
                  </a:cubicBezTo>
                  <a:lnTo>
                    <a:pt x="7164" y="9685"/>
                  </a:lnTo>
                  <a:cubicBezTo>
                    <a:pt x="7157" y="9693"/>
                    <a:pt x="7153" y="9694"/>
                    <a:pt x="7151" y="9694"/>
                  </a:cubicBezTo>
                  <a:cubicBezTo>
                    <a:pt x="7149" y="9694"/>
                    <a:pt x="7148" y="9692"/>
                    <a:pt x="7147" y="9692"/>
                  </a:cubicBezTo>
                  <a:cubicBezTo>
                    <a:pt x="7146" y="9692"/>
                    <a:pt x="7145" y="9695"/>
                    <a:pt x="7141" y="9709"/>
                  </a:cubicBezTo>
                  <a:lnTo>
                    <a:pt x="7176" y="9697"/>
                  </a:lnTo>
                  <a:lnTo>
                    <a:pt x="7176" y="9697"/>
                  </a:lnTo>
                  <a:cubicBezTo>
                    <a:pt x="7157" y="9722"/>
                    <a:pt x="7159" y="9726"/>
                    <a:pt x="7166" y="9726"/>
                  </a:cubicBezTo>
                  <a:cubicBezTo>
                    <a:pt x="7171" y="9726"/>
                    <a:pt x="7176" y="9725"/>
                    <a:pt x="7180" y="9725"/>
                  </a:cubicBezTo>
                  <a:cubicBezTo>
                    <a:pt x="7187" y="9725"/>
                    <a:pt x="7189" y="9728"/>
                    <a:pt x="7176" y="9745"/>
                  </a:cubicBezTo>
                  <a:cubicBezTo>
                    <a:pt x="7152" y="9745"/>
                    <a:pt x="7164" y="9769"/>
                    <a:pt x="7152" y="9781"/>
                  </a:cubicBezTo>
                  <a:lnTo>
                    <a:pt x="7176" y="9805"/>
                  </a:lnTo>
                  <a:cubicBezTo>
                    <a:pt x="7176" y="9816"/>
                    <a:pt x="7152" y="9816"/>
                    <a:pt x="7164" y="9816"/>
                  </a:cubicBezTo>
                  <a:cubicBezTo>
                    <a:pt x="7160" y="9824"/>
                    <a:pt x="7162" y="9827"/>
                    <a:pt x="7165" y="9827"/>
                  </a:cubicBezTo>
                  <a:cubicBezTo>
                    <a:pt x="7172" y="9827"/>
                    <a:pt x="7188" y="9816"/>
                    <a:pt x="7188" y="9816"/>
                  </a:cubicBezTo>
                  <a:lnTo>
                    <a:pt x="7188" y="9816"/>
                  </a:lnTo>
                  <a:cubicBezTo>
                    <a:pt x="7176" y="9840"/>
                    <a:pt x="7212" y="9840"/>
                    <a:pt x="7176" y="9876"/>
                  </a:cubicBezTo>
                  <a:cubicBezTo>
                    <a:pt x="7176" y="9883"/>
                    <a:pt x="7179" y="9886"/>
                    <a:pt x="7183" y="9886"/>
                  </a:cubicBezTo>
                  <a:cubicBezTo>
                    <a:pt x="7195" y="9886"/>
                    <a:pt x="7217" y="9866"/>
                    <a:pt x="7229" y="9866"/>
                  </a:cubicBezTo>
                  <a:cubicBezTo>
                    <a:pt x="7233" y="9866"/>
                    <a:pt x="7236" y="9868"/>
                    <a:pt x="7236" y="9876"/>
                  </a:cubicBezTo>
                  <a:cubicBezTo>
                    <a:pt x="7229" y="9883"/>
                    <a:pt x="7224" y="9885"/>
                    <a:pt x="7220" y="9885"/>
                  </a:cubicBezTo>
                  <a:cubicBezTo>
                    <a:pt x="7216" y="9885"/>
                    <a:pt x="7213" y="9883"/>
                    <a:pt x="7211" y="9883"/>
                  </a:cubicBezTo>
                  <a:cubicBezTo>
                    <a:pt x="7208" y="9883"/>
                    <a:pt x="7205" y="9886"/>
                    <a:pt x="7200" y="9900"/>
                  </a:cubicBezTo>
                  <a:lnTo>
                    <a:pt x="7224" y="9912"/>
                  </a:lnTo>
                  <a:cubicBezTo>
                    <a:pt x="7214" y="9912"/>
                    <a:pt x="7197" y="9927"/>
                    <a:pt x="7191" y="9927"/>
                  </a:cubicBezTo>
                  <a:cubicBezTo>
                    <a:pt x="7190" y="9927"/>
                    <a:pt x="7189" y="9927"/>
                    <a:pt x="7189" y="9926"/>
                  </a:cubicBezTo>
                  <a:lnTo>
                    <a:pt x="7189" y="9926"/>
                  </a:lnTo>
                  <a:cubicBezTo>
                    <a:pt x="7211" y="10010"/>
                    <a:pt x="7141" y="10138"/>
                    <a:pt x="7212" y="10162"/>
                  </a:cubicBezTo>
                  <a:cubicBezTo>
                    <a:pt x="7206" y="10180"/>
                    <a:pt x="7200" y="10183"/>
                    <a:pt x="7194" y="10183"/>
                  </a:cubicBezTo>
                  <a:cubicBezTo>
                    <a:pt x="7191" y="10183"/>
                    <a:pt x="7188" y="10182"/>
                    <a:pt x="7185" y="10182"/>
                  </a:cubicBezTo>
                  <a:cubicBezTo>
                    <a:pt x="7182" y="10182"/>
                    <a:pt x="7179" y="10183"/>
                    <a:pt x="7176" y="10186"/>
                  </a:cubicBezTo>
                  <a:cubicBezTo>
                    <a:pt x="7236" y="10186"/>
                    <a:pt x="7164" y="10293"/>
                    <a:pt x="7200" y="10316"/>
                  </a:cubicBezTo>
                  <a:lnTo>
                    <a:pt x="7224" y="10293"/>
                  </a:lnTo>
                  <a:lnTo>
                    <a:pt x="7224" y="10293"/>
                  </a:lnTo>
                  <a:cubicBezTo>
                    <a:pt x="7200" y="10400"/>
                    <a:pt x="7283" y="10412"/>
                    <a:pt x="7307" y="10483"/>
                  </a:cubicBezTo>
                  <a:lnTo>
                    <a:pt x="7319" y="10459"/>
                  </a:lnTo>
                  <a:cubicBezTo>
                    <a:pt x="7327" y="10455"/>
                    <a:pt x="7334" y="10454"/>
                    <a:pt x="7339" y="10454"/>
                  </a:cubicBezTo>
                  <a:cubicBezTo>
                    <a:pt x="7351" y="10454"/>
                    <a:pt x="7359" y="10459"/>
                    <a:pt x="7367" y="10459"/>
                  </a:cubicBezTo>
                  <a:cubicBezTo>
                    <a:pt x="7367" y="10471"/>
                    <a:pt x="7319" y="10495"/>
                    <a:pt x="7343" y="10495"/>
                  </a:cubicBezTo>
                  <a:cubicBezTo>
                    <a:pt x="7355" y="10483"/>
                    <a:pt x="7355" y="10471"/>
                    <a:pt x="7367" y="10471"/>
                  </a:cubicBezTo>
                  <a:cubicBezTo>
                    <a:pt x="7355" y="10555"/>
                    <a:pt x="7450" y="10626"/>
                    <a:pt x="7486" y="10721"/>
                  </a:cubicBezTo>
                  <a:cubicBezTo>
                    <a:pt x="7581" y="10793"/>
                    <a:pt x="7641" y="10936"/>
                    <a:pt x="7736" y="11007"/>
                  </a:cubicBezTo>
                  <a:cubicBezTo>
                    <a:pt x="7726" y="10997"/>
                    <a:pt x="7768" y="10969"/>
                    <a:pt x="7773" y="10969"/>
                  </a:cubicBezTo>
                  <a:lnTo>
                    <a:pt x="7773" y="10969"/>
                  </a:lnTo>
                  <a:cubicBezTo>
                    <a:pt x="7773" y="10969"/>
                    <a:pt x="7773" y="10970"/>
                    <a:pt x="7772" y="10971"/>
                  </a:cubicBezTo>
                  <a:cubicBezTo>
                    <a:pt x="7712" y="11078"/>
                    <a:pt x="7831" y="11007"/>
                    <a:pt x="7807" y="11090"/>
                  </a:cubicBezTo>
                  <a:cubicBezTo>
                    <a:pt x="7875" y="11124"/>
                    <a:pt x="7846" y="11222"/>
                    <a:pt x="7945" y="11222"/>
                  </a:cubicBezTo>
                  <a:cubicBezTo>
                    <a:pt x="7950" y="11222"/>
                    <a:pt x="7956" y="11222"/>
                    <a:pt x="7962" y="11221"/>
                  </a:cubicBezTo>
                  <a:lnTo>
                    <a:pt x="7962" y="11221"/>
                  </a:lnTo>
                  <a:lnTo>
                    <a:pt x="7938" y="11245"/>
                  </a:lnTo>
                  <a:cubicBezTo>
                    <a:pt x="7932" y="11257"/>
                    <a:pt x="7935" y="11260"/>
                    <a:pt x="7941" y="11260"/>
                  </a:cubicBezTo>
                  <a:cubicBezTo>
                    <a:pt x="7947" y="11260"/>
                    <a:pt x="7956" y="11257"/>
                    <a:pt x="7962" y="11257"/>
                  </a:cubicBezTo>
                  <a:lnTo>
                    <a:pt x="7950" y="11269"/>
                  </a:lnTo>
                  <a:cubicBezTo>
                    <a:pt x="7962" y="11293"/>
                    <a:pt x="7998" y="11293"/>
                    <a:pt x="7998" y="11317"/>
                  </a:cubicBezTo>
                  <a:lnTo>
                    <a:pt x="8034" y="11293"/>
                  </a:lnTo>
                  <a:cubicBezTo>
                    <a:pt x="8043" y="11293"/>
                    <a:pt x="8022" y="11308"/>
                    <a:pt x="8026" y="11308"/>
                  </a:cubicBezTo>
                  <a:cubicBezTo>
                    <a:pt x="8026" y="11308"/>
                    <a:pt x="8029" y="11307"/>
                    <a:pt x="8034" y="11305"/>
                  </a:cubicBezTo>
                  <a:lnTo>
                    <a:pt x="8034" y="11305"/>
                  </a:lnTo>
                  <a:lnTo>
                    <a:pt x="8022" y="11317"/>
                  </a:lnTo>
                  <a:lnTo>
                    <a:pt x="8022" y="11317"/>
                  </a:lnTo>
                  <a:lnTo>
                    <a:pt x="8057" y="11305"/>
                  </a:lnTo>
                  <a:lnTo>
                    <a:pt x="8057" y="11305"/>
                  </a:lnTo>
                  <a:cubicBezTo>
                    <a:pt x="8010" y="11352"/>
                    <a:pt x="8081" y="11340"/>
                    <a:pt x="8069" y="11376"/>
                  </a:cubicBezTo>
                  <a:cubicBezTo>
                    <a:pt x="8093" y="11376"/>
                    <a:pt x="8141" y="11388"/>
                    <a:pt x="8141" y="11424"/>
                  </a:cubicBezTo>
                  <a:cubicBezTo>
                    <a:pt x="8129" y="11448"/>
                    <a:pt x="8153" y="11471"/>
                    <a:pt x="8153" y="11495"/>
                  </a:cubicBezTo>
                  <a:cubicBezTo>
                    <a:pt x="8188" y="11531"/>
                    <a:pt x="8236" y="11567"/>
                    <a:pt x="8260" y="11614"/>
                  </a:cubicBezTo>
                  <a:lnTo>
                    <a:pt x="8295" y="11590"/>
                  </a:lnTo>
                  <a:lnTo>
                    <a:pt x="8307" y="11590"/>
                  </a:lnTo>
                  <a:cubicBezTo>
                    <a:pt x="8295" y="11602"/>
                    <a:pt x="8295" y="11602"/>
                    <a:pt x="8284" y="11602"/>
                  </a:cubicBezTo>
                  <a:cubicBezTo>
                    <a:pt x="8270" y="11630"/>
                    <a:pt x="8284" y="11634"/>
                    <a:pt x="8296" y="11636"/>
                  </a:cubicBezTo>
                  <a:lnTo>
                    <a:pt x="8296" y="11636"/>
                  </a:lnTo>
                  <a:cubicBezTo>
                    <a:pt x="8305" y="11620"/>
                    <a:pt x="8325" y="11604"/>
                    <a:pt x="8335" y="11604"/>
                  </a:cubicBezTo>
                  <a:cubicBezTo>
                    <a:pt x="8340" y="11604"/>
                    <a:pt x="8343" y="11607"/>
                    <a:pt x="8343" y="11614"/>
                  </a:cubicBezTo>
                  <a:lnTo>
                    <a:pt x="8331" y="11626"/>
                  </a:lnTo>
                  <a:lnTo>
                    <a:pt x="8355" y="11614"/>
                  </a:lnTo>
                  <a:lnTo>
                    <a:pt x="8355" y="11614"/>
                  </a:lnTo>
                  <a:cubicBezTo>
                    <a:pt x="8331" y="11638"/>
                    <a:pt x="8331" y="11662"/>
                    <a:pt x="8307" y="11686"/>
                  </a:cubicBezTo>
                  <a:cubicBezTo>
                    <a:pt x="8343" y="11710"/>
                    <a:pt x="8403" y="11698"/>
                    <a:pt x="8426" y="11745"/>
                  </a:cubicBezTo>
                  <a:cubicBezTo>
                    <a:pt x="8391" y="11769"/>
                    <a:pt x="8450" y="11769"/>
                    <a:pt x="8403" y="11805"/>
                  </a:cubicBezTo>
                  <a:cubicBezTo>
                    <a:pt x="8438" y="11805"/>
                    <a:pt x="8438" y="11769"/>
                    <a:pt x="8474" y="11745"/>
                  </a:cubicBezTo>
                  <a:cubicBezTo>
                    <a:pt x="8486" y="11757"/>
                    <a:pt x="8498" y="11745"/>
                    <a:pt x="8486" y="11769"/>
                  </a:cubicBezTo>
                  <a:cubicBezTo>
                    <a:pt x="8474" y="11769"/>
                    <a:pt x="8462" y="11793"/>
                    <a:pt x="8450" y="11793"/>
                  </a:cubicBezTo>
                  <a:lnTo>
                    <a:pt x="8462" y="11805"/>
                  </a:lnTo>
                  <a:cubicBezTo>
                    <a:pt x="8462" y="11805"/>
                    <a:pt x="8450" y="11817"/>
                    <a:pt x="8450" y="11817"/>
                  </a:cubicBezTo>
                  <a:cubicBezTo>
                    <a:pt x="8498" y="11817"/>
                    <a:pt x="8462" y="11900"/>
                    <a:pt x="8510" y="11900"/>
                  </a:cubicBezTo>
                  <a:cubicBezTo>
                    <a:pt x="8534" y="11888"/>
                    <a:pt x="8510" y="11888"/>
                    <a:pt x="8534" y="11876"/>
                  </a:cubicBezTo>
                  <a:cubicBezTo>
                    <a:pt x="8539" y="11875"/>
                    <a:pt x="8543" y="11875"/>
                    <a:pt x="8547" y="11875"/>
                  </a:cubicBezTo>
                  <a:cubicBezTo>
                    <a:pt x="8581" y="11875"/>
                    <a:pt x="8526" y="11924"/>
                    <a:pt x="8569" y="11924"/>
                  </a:cubicBezTo>
                  <a:lnTo>
                    <a:pt x="8534" y="11948"/>
                  </a:lnTo>
                  <a:cubicBezTo>
                    <a:pt x="8547" y="11941"/>
                    <a:pt x="8561" y="11934"/>
                    <a:pt x="8568" y="11934"/>
                  </a:cubicBezTo>
                  <a:cubicBezTo>
                    <a:pt x="8573" y="11934"/>
                    <a:pt x="8574" y="11938"/>
                    <a:pt x="8569" y="11948"/>
                  </a:cubicBezTo>
                  <a:cubicBezTo>
                    <a:pt x="8557" y="11965"/>
                    <a:pt x="8551" y="11968"/>
                    <a:pt x="8545" y="11968"/>
                  </a:cubicBezTo>
                  <a:cubicBezTo>
                    <a:pt x="8542" y="11968"/>
                    <a:pt x="8540" y="11968"/>
                    <a:pt x="8536" y="11968"/>
                  </a:cubicBezTo>
                  <a:cubicBezTo>
                    <a:pt x="8532" y="11968"/>
                    <a:pt x="8528" y="11968"/>
                    <a:pt x="8522" y="11971"/>
                  </a:cubicBezTo>
                  <a:cubicBezTo>
                    <a:pt x="8522" y="11971"/>
                    <a:pt x="8533" y="11979"/>
                    <a:pt x="8546" y="11979"/>
                  </a:cubicBezTo>
                  <a:cubicBezTo>
                    <a:pt x="8555" y="11979"/>
                    <a:pt x="8564" y="11975"/>
                    <a:pt x="8569" y="11960"/>
                  </a:cubicBezTo>
                  <a:cubicBezTo>
                    <a:pt x="8585" y="11968"/>
                    <a:pt x="8580" y="11981"/>
                    <a:pt x="8574" y="11993"/>
                  </a:cubicBezTo>
                  <a:lnTo>
                    <a:pt x="8574" y="11993"/>
                  </a:lnTo>
                  <a:cubicBezTo>
                    <a:pt x="8579" y="11986"/>
                    <a:pt x="8586" y="11979"/>
                    <a:pt x="8593" y="11971"/>
                  </a:cubicBezTo>
                  <a:cubicBezTo>
                    <a:pt x="8593" y="12007"/>
                    <a:pt x="8617" y="12031"/>
                    <a:pt x="8629" y="12055"/>
                  </a:cubicBezTo>
                  <a:cubicBezTo>
                    <a:pt x="8617" y="12055"/>
                    <a:pt x="8605" y="12067"/>
                    <a:pt x="8605" y="12067"/>
                  </a:cubicBezTo>
                  <a:cubicBezTo>
                    <a:pt x="8610" y="12065"/>
                    <a:pt x="8614" y="12065"/>
                    <a:pt x="8617" y="12065"/>
                  </a:cubicBezTo>
                  <a:cubicBezTo>
                    <a:pt x="8641" y="12065"/>
                    <a:pt x="8596" y="12104"/>
                    <a:pt x="8617" y="12114"/>
                  </a:cubicBezTo>
                  <a:cubicBezTo>
                    <a:pt x="8665" y="12162"/>
                    <a:pt x="8760" y="12210"/>
                    <a:pt x="8796" y="12269"/>
                  </a:cubicBezTo>
                  <a:cubicBezTo>
                    <a:pt x="8809" y="12266"/>
                    <a:pt x="8820" y="12264"/>
                    <a:pt x="8829" y="12264"/>
                  </a:cubicBezTo>
                  <a:cubicBezTo>
                    <a:pt x="8851" y="12264"/>
                    <a:pt x="8862" y="12273"/>
                    <a:pt x="8879" y="12281"/>
                  </a:cubicBezTo>
                  <a:lnTo>
                    <a:pt x="8831" y="12329"/>
                  </a:lnTo>
                  <a:lnTo>
                    <a:pt x="8855" y="12329"/>
                  </a:lnTo>
                  <a:cubicBezTo>
                    <a:pt x="8843" y="12341"/>
                    <a:pt x="8843" y="12329"/>
                    <a:pt x="8831" y="12352"/>
                  </a:cubicBezTo>
                  <a:lnTo>
                    <a:pt x="8863" y="12331"/>
                  </a:lnTo>
                  <a:lnTo>
                    <a:pt x="8863" y="12331"/>
                  </a:lnTo>
                  <a:cubicBezTo>
                    <a:pt x="8847" y="12345"/>
                    <a:pt x="8875" y="12376"/>
                    <a:pt x="8819" y="12376"/>
                  </a:cubicBezTo>
                  <a:lnTo>
                    <a:pt x="8867" y="12436"/>
                  </a:lnTo>
                  <a:cubicBezTo>
                    <a:pt x="8869" y="12441"/>
                    <a:pt x="8873" y="12443"/>
                    <a:pt x="8877" y="12443"/>
                  </a:cubicBezTo>
                  <a:cubicBezTo>
                    <a:pt x="8888" y="12443"/>
                    <a:pt x="8903" y="12429"/>
                    <a:pt x="8910" y="12429"/>
                  </a:cubicBezTo>
                  <a:cubicBezTo>
                    <a:pt x="8913" y="12429"/>
                    <a:pt x="8915" y="12431"/>
                    <a:pt x="8915" y="12436"/>
                  </a:cubicBezTo>
                  <a:cubicBezTo>
                    <a:pt x="8903" y="12448"/>
                    <a:pt x="8903" y="12436"/>
                    <a:pt x="8879" y="12460"/>
                  </a:cubicBezTo>
                  <a:cubicBezTo>
                    <a:pt x="8879" y="12481"/>
                    <a:pt x="8891" y="12487"/>
                    <a:pt x="8909" y="12487"/>
                  </a:cubicBezTo>
                  <a:cubicBezTo>
                    <a:pt x="8939" y="12487"/>
                    <a:pt x="8983" y="12469"/>
                    <a:pt x="9010" y="12469"/>
                  </a:cubicBezTo>
                  <a:cubicBezTo>
                    <a:pt x="9022" y="12469"/>
                    <a:pt x="9031" y="12473"/>
                    <a:pt x="9034" y="12483"/>
                  </a:cubicBezTo>
                  <a:lnTo>
                    <a:pt x="9022" y="12495"/>
                  </a:lnTo>
                  <a:cubicBezTo>
                    <a:pt x="9024" y="12493"/>
                    <a:pt x="9027" y="12492"/>
                    <a:pt x="9029" y="12492"/>
                  </a:cubicBezTo>
                  <a:cubicBezTo>
                    <a:pt x="9036" y="12492"/>
                    <a:pt x="9043" y="12499"/>
                    <a:pt x="9050" y="12499"/>
                  </a:cubicBezTo>
                  <a:cubicBezTo>
                    <a:pt x="9052" y="12499"/>
                    <a:pt x="9055" y="12498"/>
                    <a:pt x="9057" y="12495"/>
                  </a:cubicBezTo>
                  <a:cubicBezTo>
                    <a:pt x="9073" y="12480"/>
                    <a:pt x="9074" y="12476"/>
                    <a:pt x="9071" y="12476"/>
                  </a:cubicBezTo>
                  <a:cubicBezTo>
                    <a:pt x="9066" y="12476"/>
                    <a:pt x="9051" y="12484"/>
                    <a:pt x="9044" y="12484"/>
                  </a:cubicBezTo>
                  <a:cubicBezTo>
                    <a:pt x="9040" y="12484"/>
                    <a:pt x="9039" y="12481"/>
                    <a:pt x="9046" y="12471"/>
                  </a:cubicBezTo>
                  <a:cubicBezTo>
                    <a:pt x="9069" y="12460"/>
                    <a:pt x="9078" y="12460"/>
                    <a:pt x="9086" y="12460"/>
                  </a:cubicBezTo>
                  <a:cubicBezTo>
                    <a:pt x="9093" y="12460"/>
                    <a:pt x="9099" y="12460"/>
                    <a:pt x="9117" y="12448"/>
                  </a:cubicBezTo>
                  <a:lnTo>
                    <a:pt x="9117" y="12448"/>
                  </a:lnTo>
                  <a:cubicBezTo>
                    <a:pt x="9111" y="12460"/>
                    <a:pt x="9114" y="12463"/>
                    <a:pt x="9120" y="12463"/>
                  </a:cubicBezTo>
                  <a:cubicBezTo>
                    <a:pt x="9126" y="12463"/>
                    <a:pt x="9135" y="12460"/>
                    <a:pt x="9141" y="12460"/>
                  </a:cubicBezTo>
                  <a:cubicBezTo>
                    <a:pt x="9129" y="12495"/>
                    <a:pt x="9165" y="12507"/>
                    <a:pt x="9129" y="12543"/>
                  </a:cubicBezTo>
                  <a:cubicBezTo>
                    <a:pt x="9148" y="12533"/>
                    <a:pt x="9183" y="12516"/>
                    <a:pt x="9202" y="12516"/>
                  </a:cubicBezTo>
                  <a:cubicBezTo>
                    <a:pt x="9206" y="12516"/>
                    <a:pt x="9210" y="12517"/>
                    <a:pt x="9212" y="12519"/>
                  </a:cubicBezTo>
                  <a:cubicBezTo>
                    <a:pt x="9188" y="12555"/>
                    <a:pt x="9177" y="12543"/>
                    <a:pt x="9177" y="12567"/>
                  </a:cubicBezTo>
                  <a:lnTo>
                    <a:pt x="9200" y="12555"/>
                  </a:lnTo>
                  <a:lnTo>
                    <a:pt x="9200" y="12555"/>
                  </a:lnTo>
                  <a:cubicBezTo>
                    <a:pt x="9212" y="12567"/>
                    <a:pt x="9200" y="12567"/>
                    <a:pt x="9188" y="12579"/>
                  </a:cubicBezTo>
                  <a:cubicBezTo>
                    <a:pt x="9188" y="12581"/>
                    <a:pt x="9191" y="12582"/>
                    <a:pt x="9194" y="12582"/>
                  </a:cubicBezTo>
                  <a:cubicBezTo>
                    <a:pt x="9201" y="12582"/>
                    <a:pt x="9211" y="12579"/>
                    <a:pt x="9218" y="12579"/>
                  </a:cubicBezTo>
                  <a:cubicBezTo>
                    <a:pt x="9225" y="12579"/>
                    <a:pt x="9229" y="12582"/>
                    <a:pt x="9224" y="12591"/>
                  </a:cubicBezTo>
                  <a:lnTo>
                    <a:pt x="9188" y="12602"/>
                  </a:lnTo>
                  <a:cubicBezTo>
                    <a:pt x="9212" y="12602"/>
                    <a:pt x="9212" y="12614"/>
                    <a:pt x="9212" y="12638"/>
                  </a:cubicBezTo>
                  <a:cubicBezTo>
                    <a:pt x="9209" y="12642"/>
                    <a:pt x="9206" y="12643"/>
                    <a:pt x="9205" y="12643"/>
                  </a:cubicBezTo>
                  <a:cubicBezTo>
                    <a:pt x="9200" y="12643"/>
                    <a:pt x="9200" y="12635"/>
                    <a:pt x="9200" y="12626"/>
                  </a:cubicBezTo>
                  <a:cubicBezTo>
                    <a:pt x="9185" y="12642"/>
                    <a:pt x="9187" y="12646"/>
                    <a:pt x="9195" y="12646"/>
                  </a:cubicBezTo>
                  <a:cubicBezTo>
                    <a:pt x="9205" y="12646"/>
                    <a:pt x="9224" y="12638"/>
                    <a:pt x="9224" y="12638"/>
                  </a:cubicBezTo>
                  <a:cubicBezTo>
                    <a:pt x="9236" y="12626"/>
                    <a:pt x="9236" y="12614"/>
                    <a:pt x="9260" y="12602"/>
                  </a:cubicBezTo>
                  <a:cubicBezTo>
                    <a:pt x="9263" y="12605"/>
                    <a:pt x="9268" y="12606"/>
                    <a:pt x="9274" y="12606"/>
                  </a:cubicBezTo>
                  <a:cubicBezTo>
                    <a:pt x="9279" y="12606"/>
                    <a:pt x="9285" y="12605"/>
                    <a:pt x="9290" y="12605"/>
                  </a:cubicBezTo>
                  <a:cubicBezTo>
                    <a:pt x="9299" y="12605"/>
                    <a:pt x="9302" y="12608"/>
                    <a:pt x="9284" y="12626"/>
                  </a:cubicBezTo>
                  <a:lnTo>
                    <a:pt x="9260" y="12626"/>
                  </a:lnTo>
                  <a:cubicBezTo>
                    <a:pt x="9266" y="12629"/>
                    <a:pt x="9271" y="12630"/>
                    <a:pt x="9275" y="12630"/>
                  </a:cubicBezTo>
                  <a:cubicBezTo>
                    <a:pt x="9280" y="12630"/>
                    <a:pt x="9284" y="12629"/>
                    <a:pt x="9287" y="12629"/>
                  </a:cubicBezTo>
                  <a:cubicBezTo>
                    <a:pt x="9292" y="12629"/>
                    <a:pt x="9295" y="12632"/>
                    <a:pt x="9296" y="12648"/>
                  </a:cubicBezTo>
                  <a:lnTo>
                    <a:pt x="9296" y="12648"/>
                  </a:lnTo>
                  <a:cubicBezTo>
                    <a:pt x="9296" y="12648"/>
                    <a:pt x="9296" y="12648"/>
                    <a:pt x="9297" y="12648"/>
                  </a:cubicBezTo>
                  <a:cubicBezTo>
                    <a:pt x="9326" y="12648"/>
                    <a:pt x="9309" y="12687"/>
                    <a:pt x="9319" y="12698"/>
                  </a:cubicBezTo>
                  <a:lnTo>
                    <a:pt x="9343" y="12698"/>
                  </a:lnTo>
                  <a:cubicBezTo>
                    <a:pt x="9355" y="12674"/>
                    <a:pt x="9367" y="12674"/>
                    <a:pt x="9391" y="12650"/>
                  </a:cubicBezTo>
                  <a:lnTo>
                    <a:pt x="9391" y="12650"/>
                  </a:lnTo>
                  <a:cubicBezTo>
                    <a:pt x="9379" y="12666"/>
                    <a:pt x="9383" y="12670"/>
                    <a:pt x="9393" y="12670"/>
                  </a:cubicBezTo>
                  <a:cubicBezTo>
                    <a:pt x="9403" y="12670"/>
                    <a:pt x="9419" y="12666"/>
                    <a:pt x="9432" y="12666"/>
                  </a:cubicBezTo>
                  <a:cubicBezTo>
                    <a:pt x="9445" y="12666"/>
                    <a:pt x="9454" y="12670"/>
                    <a:pt x="9450" y="12686"/>
                  </a:cubicBezTo>
                  <a:cubicBezTo>
                    <a:pt x="9438" y="12692"/>
                    <a:pt x="9430" y="12695"/>
                    <a:pt x="9425" y="12695"/>
                  </a:cubicBezTo>
                  <a:cubicBezTo>
                    <a:pt x="9421" y="12695"/>
                    <a:pt x="9421" y="12692"/>
                    <a:pt x="9427" y="12686"/>
                  </a:cubicBezTo>
                  <a:lnTo>
                    <a:pt x="9427" y="12686"/>
                  </a:lnTo>
                  <a:cubicBezTo>
                    <a:pt x="9367" y="12710"/>
                    <a:pt x="9331" y="12733"/>
                    <a:pt x="9296" y="12733"/>
                  </a:cubicBezTo>
                  <a:cubicBezTo>
                    <a:pt x="9307" y="12733"/>
                    <a:pt x="9316" y="12736"/>
                    <a:pt x="9319" y="12739"/>
                  </a:cubicBezTo>
                  <a:lnTo>
                    <a:pt x="9319" y="12739"/>
                  </a:lnTo>
                  <a:lnTo>
                    <a:pt x="9355" y="12722"/>
                  </a:lnTo>
                  <a:cubicBezTo>
                    <a:pt x="9355" y="12733"/>
                    <a:pt x="9355" y="12733"/>
                    <a:pt x="9355" y="12733"/>
                  </a:cubicBezTo>
                  <a:cubicBezTo>
                    <a:pt x="9391" y="12722"/>
                    <a:pt x="9403" y="12698"/>
                    <a:pt x="9427" y="12698"/>
                  </a:cubicBezTo>
                  <a:cubicBezTo>
                    <a:pt x="9444" y="12698"/>
                    <a:pt x="9417" y="12717"/>
                    <a:pt x="9406" y="12722"/>
                  </a:cubicBezTo>
                  <a:lnTo>
                    <a:pt x="9406" y="12722"/>
                  </a:lnTo>
                  <a:cubicBezTo>
                    <a:pt x="9405" y="12722"/>
                    <a:pt x="9404" y="12722"/>
                    <a:pt x="9403" y="12722"/>
                  </a:cubicBezTo>
                  <a:cubicBezTo>
                    <a:pt x="9401" y="12723"/>
                    <a:pt x="9401" y="12724"/>
                    <a:pt x="9402" y="12724"/>
                  </a:cubicBezTo>
                  <a:cubicBezTo>
                    <a:pt x="9402" y="12724"/>
                    <a:pt x="9404" y="12723"/>
                    <a:pt x="9406" y="12722"/>
                  </a:cubicBezTo>
                  <a:lnTo>
                    <a:pt x="9406" y="12722"/>
                  </a:lnTo>
                  <a:cubicBezTo>
                    <a:pt x="9410" y="12724"/>
                    <a:pt x="9414" y="12724"/>
                    <a:pt x="9418" y="12724"/>
                  </a:cubicBezTo>
                  <a:cubicBezTo>
                    <a:pt x="9434" y="12724"/>
                    <a:pt x="9445" y="12717"/>
                    <a:pt x="9451" y="12717"/>
                  </a:cubicBezTo>
                  <a:cubicBezTo>
                    <a:pt x="9454" y="12717"/>
                    <a:pt x="9455" y="12721"/>
                    <a:pt x="9450" y="12733"/>
                  </a:cubicBezTo>
                  <a:cubicBezTo>
                    <a:pt x="9450" y="12733"/>
                    <a:pt x="9438" y="12733"/>
                    <a:pt x="9438" y="12722"/>
                  </a:cubicBezTo>
                  <a:lnTo>
                    <a:pt x="9438" y="12722"/>
                  </a:lnTo>
                  <a:cubicBezTo>
                    <a:pt x="9438" y="12757"/>
                    <a:pt x="9474" y="12757"/>
                    <a:pt x="9427" y="12793"/>
                  </a:cubicBezTo>
                  <a:cubicBezTo>
                    <a:pt x="9415" y="12805"/>
                    <a:pt x="9391" y="12805"/>
                    <a:pt x="9391" y="12805"/>
                  </a:cubicBezTo>
                  <a:lnTo>
                    <a:pt x="9403" y="12793"/>
                  </a:lnTo>
                  <a:lnTo>
                    <a:pt x="9403" y="12793"/>
                  </a:lnTo>
                  <a:cubicBezTo>
                    <a:pt x="9363" y="12803"/>
                    <a:pt x="9407" y="12805"/>
                    <a:pt x="9386" y="12819"/>
                  </a:cubicBezTo>
                  <a:lnTo>
                    <a:pt x="9386" y="12819"/>
                  </a:lnTo>
                  <a:cubicBezTo>
                    <a:pt x="9388" y="12819"/>
                    <a:pt x="9390" y="12818"/>
                    <a:pt x="9391" y="12818"/>
                  </a:cubicBezTo>
                  <a:cubicBezTo>
                    <a:pt x="9403" y="12818"/>
                    <a:pt x="9403" y="12832"/>
                    <a:pt x="9403" y="12841"/>
                  </a:cubicBezTo>
                  <a:lnTo>
                    <a:pt x="9438" y="12817"/>
                  </a:lnTo>
                  <a:cubicBezTo>
                    <a:pt x="9457" y="12811"/>
                    <a:pt x="9467" y="12808"/>
                    <a:pt x="9471" y="12808"/>
                  </a:cubicBezTo>
                  <a:cubicBezTo>
                    <a:pt x="9490" y="12808"/>
                    <a:pt x="9373" y="12866"/>
                    <a:pt x="9403" y="12876"/>
                  </a:cubicBezTo>
                  <a:cubicBezTo>
                    <a:pt x="9438" y="12876"/>
                    <a:pt x="9403" y="12864"/>
                    <a:pt x="9438" y="12864"/>
                  </a:cubicBezTo>
                  <a:cubicBezTo>
                    <a:pt x="9438" y="12876"/>
                    <a:pt x="9415" y="12900"/>
                    <a:pt x="9438" y="12912"/>
                  </a:cubicBezTo>
                  <a:cubicBezTo>
                    <a:pt x="9431" y="12920"/>
                    <a:pt x="9423" y="12932"/>
                    <a:pt x="9410" y="12946"/>
                  </a:cubicBezTo>
                  <a:lnTo>
                    <a:pt x="9410" y="12946"/>
                  </a:lnTo>
                  <a:lnTo>
                    <a:pt x="9450" y="12936"/>
                  </a:lnTo>
                  <a:cubicBezTo>
                    <a:pt x="9450" y="12948"/>
                    <a:pt x="9486" y="12960"/>
                    <a:pt x="9474" y="12972"/>
                  </a:cubicBezTo>
                  <a:cubicBezTo>
                    <a:pt x="9486" y="12972"/>
                    <a:pt x="9486" y="12960"/>
                    <a:pt x="9498" y="12960"/>
                  </a:cubicBezTo>
                  <a:cubicBezTo>
                    <a:pt x="9504" y="12963"/>
                    <a:pt x="9511" y="12963"/>
                    <a:pt x="9519" y="12963"/>
                  </a:cubicBezTo>
                  <a:cubicBezTo>
                    <a:pt x="9527" y="12963"/>
                    <a:pt x="9535" y="12963"/>
                    <a:pt x="9543" y="12963"/>
                  </a:cubicBezTo>
                  <a:cubicBezTo>
                    <a:pt x="9558" y="12963"/>
                    <a:pt x="9569" y="12966"/>
                    <a:pt x="9569" y="12983"/>
                  </a:cubicBezTo>
                  <a:cubicBezTo>
                    <a:pt x="9558" y="12991"/>
                    <a:pt x="9550" y="12994"/>
                    <a:pt x="9544" y="12994"/>
                  </a:cubicBezTo>
                  <a:cubicBezTo>
                    <a:pt x="9532" y="12994"/>
                    <a:pt x="9530" y="12983"/>
                    <a:pt x="9522" y="12983"/>
                  </a:cubicBezTo>
                  <a:cubicBezTo>
                    <a:pt x="9510" y="13007"/>
                    <a:pt x="9534" y="12995"/>
                    <a:pt x="9534" y="13019"/>
                  </a:cubicBezTo>
                  <a:cubicBezTo>
                    <a:pt x="9527" y="13025"/>
                    <a:pt x="9524" y="13028"/>
                    <a:pt x="9523" y="13028"/>
                  </a:cubicBezTo>
                  <a:cubicBezTo>
                    <a:pt x="9519" y="13028"/>
                    <a:pt x="9522" y="13017"/>
                    <a:pt x="9510" y="13017"/>
                  </a:cubicBezTo>
                  <a:cubicBezTo>
                    <a:pt x="9507" y="13017"/>
                    <a:pt x="9503" y="13017"/>
                    <a:pt x="9498" y="13019"/>
                  </a:cubicBezTo>
                  <a:lnTo>
                    <a:pt x="9519" y="13040"/>
                  </a:lnTo>
                  <a:lnTo>
                    <a:pt x="9519" y="13040"/>
                  </a:lnTo>
                  <a:cubicBezTo>
                    <a:pt x="9526" y="13037"/>
                    <a:pt x="9531" y="13036"/>
                    <a:pt x="9534" y="13036"/>
                  </a:cubicBezTo>
                  <a:cubicBezTo>
                    <a:pt x="9553" y="13036"/>
                    <a:pt x="9527" y="13067"/>
                    <a:pt x="9546" y="13067"/>
                  </a:cubicBezTo>
                  <a:cubicBezTo>
                    <a:pt x="9550" y="13079"/>
                    <a:pt x="9560" y="13083"/>
                    <a:pt x="9574" y="13083"/>
                  </a:cubicBezTo>
                  <a:cubicBezTo>
                    <a:pt x="9602" y="13083"/>
                    <a:pt x="9645" y="13067"/>
                    <a:pt x="9677" y="13067"/>
                  </a:cubicBezTo>
                  <a:cubicBezTo>
                    <a:pt x="9665" y="13079"/>
                    <a:pt x="9653" y="13091"/>
                    <a:pt x="9641" y="13091"/>
                  </a:cubicBezTo>
                  <a:cubicBezTo>
                    <a:pt x="9651" y="13081"/>
                    <a:pt x="9652" y="13077"/>
                    <a:pt x="9650" y="13077"/>
                  </a:cubicBezTo>
                  <a:cubicBezTo>
                    <a:pt x="9647" y="13077"/>
                    <a:pt x="9636" y="13084"/>
                    <a:pt x="9629" y="13091"/>
                  </a:cubicBezTo>
                  <a:cubicBezTo>
                    <a:pt x="9641" y="13091"/>
                    <a:pt x="9593" y="13138"/>
                    <a:pt x="9569" y="13138"/>
                  </a:cubicBezTo>
                  <a:cubicBezTo>
                    <a:pt x="9574" y="13141"/>
                    <a:pt x="9578" y="13142"/>
                    <a:pt x="9581" y="13142"/>
                  </a:cubicBezTo>
                  <a:cubicBezTo>
                    <a:pt x="9594" y="13142"/>
                    <a:pt x="9598" y="13126"/>
                    <a:pt x="9617" y="13126"/>
                  </a:cubicBezTo>
                  <a:lnTo>
                    <a:pt x="9629" y="13150"/>
                  </a:lnTo>
                  <a:cubicBezTo>
                    <a:pt x="9653" y="13138"/>
                    <a:pt x="9653" y="13126"/>
                    <a:pt x="9677" y="13126"/>
                  </a:cubicBezTo>
                  <a:cubicBezTo>
                    <a:pt x="9688" y="13126"/>
                    <a:pt x="9688" y="13138"/>
                    <a:pt x="9700" y="13150"/>
                  </a:cubicBezTo>
                  <a:cubicBezTo>
                    <a:pt x="9692" y="13159"/>
                    <a:pt x="9678" y="13167"/>
                    <a:pt x="9666" y="13167"/>
                  </a:cubicBezTo>
                  <a:cubicBezTo>
                    <a:pt x="9661" y="13167"/>
                    <a:pt x="9656" y="13166"/>
                    <a:pt x="9653" y="13162"/>
                  </a:cubicBezTo>
                  <a:lnTo>
                    <a:pt x="9653" y="13162"/>
                  </a:lnTo>
                  <a:cubicBezTo>
                    <a:pt x="9653" y="13174"/>
                    <a:pt x="9653" y="13186"/>
                    <a:pt x="9677" y="13186"/>
                  </a:cubicBezTo>
                  <a:cubicBezTo>
                    <a:pt x="9684" y="13175"/>
                    <a:pt x="9690" y="13172"/>
                    <a:pt x="9696" y="13172"/>
                  </a:cubicBezTo>
                  <a:cubicBezTo>
                    <a:pt x="9704" y="13172"/>
                    <a:pt x="9711" y="13176"/>
                    <a:pt x="9721" y="13176"/>
                  </a:cubicBezTo>
                  <a:cubicBezTo>
                    <a:pt x="9728" y="13176"/>
                    <a:pt x="9737" y="13173"/>
                    <a:pt x="9748" y="13162"/>
                  </a:cubicBezTo>
                  <a:lnTo>
                    <a:pt x="9748" y="13162"/>
                  </a:lnTo>
                  <a:lnTo>
                    <a:pt x="9736" y="13186"/>
                  </a:lnTo>
                  <a:cubicBezTo>
                    <a:pt x="9736" y="13186"/>
                    <a:pt x="9726" y="13191"/>
                    <a:pt x="9722" y="13191"/>
                  </a:cubicBezTo>
                  <a:cubicBezTo>
                    <a:pt x="9720" y="13191"/>
                    <a:pt x="9720" y="13190"/>
                    <a:pt x="9724" y="13186"/>
                  </a:cubicBezTo>
                  <a:lnTo>
                    <a:pt x="9724" y="13186"/>
                  </a:lnTo>
                  <a:cubicBezTo>
                    <a:pt x="9706" y="13198"/>
                    <a:pt x="9709" y="13201"/>
                    <a:pt x="9718" y="13201"/>
                  </a:cubicBezTo>
                  <a:cubicBezTo>
                    <a:pt x="9727" y="13201"/>
                    <a:pt x="9742" y="13198"/>
                    <a:pt x="9748" y="13198"/>
                  </a:cubicBezTo>
                  <a:cubicBezTo>
                    <a:pt x="9736" y="13210"/>
                    <a:pt x="9748" y="13222"/>
                    <a:pt x="9724" y="13233"/>
                  </a:cubicBezTo>
                  <a:cubicBezTo>
                    <a:pt x="9748" y="13233"/>
                    <a:pt x="9736" y="13245"/>
                    <a:pt x="9724" y="13257"/>
                  </a:cubicBezTo>
                  <a:cubicBezTo>
                    <a:pt x="9736" y="13257"/>
                    <a:pt x="9748" y="13245"/>
                    <a:pt x="9760" y="13245"/>
                  </a:cubicBezTo>
                  <a:lnTo>
                    <a:pt x="9772" y="13269"/>
                  </a:lnTo>
                  <a:cubicBezTo>
                    <a:pt x="9748" y="13281"/>
                    <a:pt x="9688" y="13317"/>
                    <a:pt x="9688" y="13317"/>
                  </a:cubicBezTo>
                  <a:cubicBezTo>
                    <a:pt x="9706" y="13317"/>
                    <a:pt x="9731" y="13297"/>
                    <a:pt x="9742" y="13297"/>
                  </a:cubicBezTo>
                  <a:cubicBezTo>
                    <a:pt x="9746" y="13297"/>
                    <a:pt x="9748" y="13299"/>
                    <a:pt x="9748" y="13305"/>
                  </a:cubicBezTo>
                  <a:cubicBezTo>
                    <a:pt x="9712" y="13317"/>
                    <a:pt x="9736" y="13341"/>
                    <a:pt x="9677" y="13353"/>
                  </a:cubicBezTo>
                  <a:cubicBezTo>
                    <a:pt x="9653" y="13376"/>
                    <a:pt x="9665" y="13400"/>
                    <a:pt x="9677" y="13400"/>
                  </a:cubicBezTo>
                  <a:cubicBezTo>
                    <a:pt x="9712" y="13388"/>
                    <a:pt x="9688" y="13376"/>
                    <a:pt x="9724" y="13364"/>
                  </a:cubicBezTo>
                  <a:cubicBezTo>
                    <a:pt x="9735" y="13372"/>
                    <a:pt x="9750" y="13373"/>
                    <a:pt x="9765" y="13373"/>
                  </a:cubicBezTo>
                  <a:cubicBezTo>
                    <a:pt x="9782" y="13373"/>
                    <a:pt x="9799" y="13371"/>
                    <a:pt x="9813" y="13371"/>
                  </a:cubicBezTo>
                  <a:cubicBezTo>
                    <a:pt x="9831" y="13371"/>
                    <a:pt x="9843" y="13374"/>
                    <a:pt x="9843" y="13388"/>
                  </a:cubicBezTo>
                  <a:lnTo>
                    <a:pt x="9855" y="13376"/>
                  </a:lnTo>
                  <a:lnTo>
                    <a:pt x="9867" y="13376"/>
                  </a:lnTo>
                  <a:cubicBezTo>
                    <a:pt x="9855" y="13388"/>
                    <a:pt x="9855" y="13400"/>
                    <a:pt x="9843" y="13412"/>
                  </a:cubicBezTo>
                  <a:cubicBezTo>
                    <a:pt x="9819" y="13436"/>
                    <a:pt x="9808" y="13460"/>
                    <a:pt x="9819" y="13472"/>
                  </a:cubicBezTo>
                  <a:cubicBezTo>
                    <a:pt x="9831" y="13472"/>
                    <a:pt x="9843" y="13460"/>
                    <a:pt x="9855" y="13448"/>
                  </a:cubicBezTo>
                  <a:cubicBezTo>
                    <a:pt x="9855" y="13460"/>
                    <a:pt x="9855" y="13472"/>
                    <a:pt x="9855" y="13484"/>
                  </a:cubicBezTo>
                  <a:lnTo>
                    <a:pt x="9819" y="13484"/>
                  </a:lnTo>
                  <a:cubicBezTo>
                    <a:pt x="9819" y="13495"/>
                    <a:pt x="9867" y="13531"/>
                    <a:pt x="9831" y="13543"/>
                  </a:cubicBezTo>
                  <a:cubicBezTo>
                    <a:pt x="9831" y="13531"/>
                    <a:pt x="9831" y="13531"/>
                    <a:pt x="9831" y="13531"/>
                  </a:cubicBezTo>
                  <a:cubicBezTo>
                    <a:pt x="9831" y="13555"/>
                    <a:pt x="9808" y="13555"/>
                    <a:pt x="9831" y="13579"/>
                  </a:cubicBezTo>
                  <a:cubicBezTo>
                    <a:pt x="9831" y="13593"/>
                    <a:pt x="9823" y="13599"/>
                    <a:pt x="9809" y="13599"/>
                  </a:cubicBezTo>
                  <a:cubicBezTo>
                    <a:pt x="9799" y="13599"/>
                    <a:pt x="9787" y="13596"/>
                    <a:pt x="9772" y="13591"/>
                  </a:cubicBezTo>
                  <a:lnTo>
                    <a:pt x="9772" y="13591"/>
                  </a:lnTo>
                  <a:cubicBezTo>
                    <a:pt x="9831" y="13614"/>
                    <a:pt x="9748" y="13626"/>
                    <a:pt x="9748" y="13626"/>
                  </a:cubicBezTo>
                  <a:cubicBezTo>
                    <a:pt x="9748" y="13626"/>
                    <a:pt x="9653" y="13829"/>
                    <a:pt x="9581" y="14055"/>
                  </a:cubicBezTo>
                  <a:cubicBezTo>
                    <a:pt x="9486" y="14293"/>
                    <a:pt x="9438" y="14555"/>
                    <a:pt x="9569" y="14734"/>
                  </a:cubicBezTo>
                  <a:cubicBezTo>
                    <a:pt x="9593" y="14746"/>
                    <a:pt x="9605" y="14781"/>
                    <a:pt x="9641" y="14781"/>
                  </a:cubicBezTo>
                  <a:cubicBezTo>
                    <a:pt x="9653" y="14805"/>
                    <a:pt x="9593" y="14793"/>
                    <a:pt x="9617" y="14805"/>
                  </a:cubicBezTo>
                  <a:cubicBezTo>
                    <a:pt x="9621" y="14804"/>
                    <a:pt x="9625" y="14803"/>
                    <a:pt x="9629" y="14803"/>
                  </a:cubicBezTo>
                  <a:cubicBezTo>
                    <a:pt x="9663" y="14803"/>
                    <a:pt x="9706" y="14841"/>
                    <a:pt x="9748" y="14841"/>
                  </a:cubicBezTo>
                  <a:lnTo>
                    <a:pt x="9748" y="14853"/>
                  </a:lnTo>
                  <a:cubicBezTo>
                    <a:pt x="9752" y="14855"/>
                    <a:pt x="9754" y="14855"/>
                    <a:pt x="9754" y="14855"/>
                  </a:cubicBezTo>
                  <a:cubicBezTo>
                    <a:pt x="9758" y="14855"/>
                    <a:pt x="9746" y="14844"/>
                    <a:pt x="9751" y="14844"/>
                  </a:cubicBezTo>
                  <a:cubicBezTo>
                    <a:pt x="9753" y="14844"/>
                    <a:pt x="9759" y="14847"/>
                    <a:pt x="9772" y="14853"/>
                  </a:cubicBezTo>
                  <a:lnTo>
                    <a:pt x="9712" y="14817"/>
                  </a:lnTo>
                  <a:lnTo>
                    <a:pt x="9760" y="14817"/>
                  </a:lnTo>
                  <a:cubicBezTo>
                    <a:pt x="9736" y="14793"/>
                    <a:pt x="9665" y="14757"/>
                    <a:pt x="9712" y="14757"/>
                  </a:cubicBezTo>
                  <a:cubicBezTo>
                    <a:pt x="9712" y="14754"/>
                    <a:pt x="9716" y="14752"/>
                    <a:pt x="9722" y="14752"/>
                  </a:cubicBezTo>
                  <a:cubicBezTo>
                    <a:pt x="9733" y="14752"/>
                    <a:pt x="9752" y="14757"/>
                    <a:pt x="9760" y="14757"/>
                  </a:cubicBezTo>
                  <a:lnTo>
                    <a:pt x="9760" y="14769"/>
                  </a:lnTo>
                  <a:lnTo>
                    <a:pt x="9796" y="14757"/>
                  </a:lnTo>
                  <a:lnTo>
                    <a:pt x="9796" y="14757"/>
                  </a:lnTo>
                  <a:cubicBezTo>
                    <a:pt x="9775" y="14768"/>
                    <a:pt x="9799" y="14796"/>
                    <a:pt x="9806" y="14796"/>
                  </a:cubicBezTo>
                  <a:cubicBezTo>
                    <a:pt x="9807" y="14796"/>
                    <a:pt x="9808" y="14795"/>
                    <a:pt x="9808" y="14793"/>
                  </a:cubicBezTo>
                  <a:cubicBezTo>
                    <a:pt x="9831" y="14781"/>
                    <a:pt x="9796" y="14793"/>
                    <a:pt x="9796" y="14769"/>
                  </a:cubicBezTo>
                  <a:cubicBezTo>
                    <a:pt x="9796" y="14767"/>
                    <a:pt x="9797" y="14766"/>
                    <a:pt x="9798" y="14766"/>
                  </a:cubicBezTo>
                  <a:cubicBezTo>
                    <a:pt x="9805" y="14766"/>
                    <a:pt x="9824" y="14781"/>
                    <a:pt x="9843" y="14781"/>
                  </a:cubicBezTo>
                  <a:lnTo>
                    <a:pt x="9843" y="14769"/>
                  </a:lnTo>
                  <a:cubicBezTo>
                    <a:pt x="9867" y="14781"/>
                    <a:pt x="9843" y="14781"/>
                    <a:pt x="9867" y="14781"/>
                  </a:cubicBezTo>
                  <a:lnTo>
                    <a:pt x="9855" y="14746"/>
                  </a:lnTo>
                  <a:lnTo>
                    <a:pt x="9855" y="14746"/>
                  </a:lnTo>
                  <a:cubicBezTo>
                    <a:pt x="9865" y="14750"/>
                    <a:pt x="9871" y="14751"/>
                    <a:pt x="9875" y="14751"/>
                  </a:cubicBezTo>
                  <a:cubicBezTo>
                    <a:pt x="9889" y="14751"/>
                    <a:pt x="9852" y="14720"/>
                    <a:pt x="9878" y="14720"/>
                  </a:cubicBezTo>
                  <a:cubicBezTo>
                    <a:pt x="9881" y="14720"/>
                    <a:pt x="9885" y="14721"/>
                    <a:pt x="9891" y="14722"/>
                  </a:cubicBezTo>
                  <a:cubicBezTo>
                    <a:pt x="9903" y="14746"/>
                    <a:pt x="9915" y="14734"/>
                    <a:pt x="9939" y="14746"/>
                  </a:cubicBezTo>
                  <a:lnTo>
                    <a:pt x="9950" y="14698"/>
                  </a:lnTo>
                  <a:cubicBezTo>
                    <a:pt x="9960" y="14698"/>
                    <a:pt x="9962" y="14713"/>
                    <a:pt x="9962" y="14713"/>
                  </a:cubicBezTo>
                  <a:cubicBezTo>
                    <a:pt x="9962" y="14713"/>
                    <a:pt x="9962" y="14712"/>
                    <a:pt x="9962" y="14710"/>
                  </a:cubicBezTo>
                  <a:cubicBezTo>
                    <a:pt x="9986" y="14710"/>
                    <a:pt x="9950" y="14686"/>
                    <a:pt x="9950" y="14686"/>
                  </a:cubicBezTo>
                  <a:cubicBezTo>
                    <a:pt x="9968" y="14686"/>
                    <a:pt x="9966" y="14666"/>
                    <a:pt x="9984" y="14666"/>
                  </a:cubicBezTo>
                  <a:cubicBezTo>
                    <a:pt x="9990" y="14666"/>
                    <a:pt x="9998" y="14668"/>
                    <a:pt x="10010" y="14674"/>
                  </a:cubicBezTo>
                  <a:cubicBezTo>
                    <a:pt x="10058" y="14650"/>
                    <a:pt x="9962" y="14638"/>
                    <a:pt x="9998" y="14627"/>
                  </a:cubicBezTo>
                  <a:cubicBezTo>
                    <a:pt x="10017" y="14627"/>
                    <a:pt x="10006" y="14642"/>
                    <a:pt x="10013" y="14642"/>
                  </a:cubicBezTo>
                  <a:cubicBezTo>
                    <a:pt x="10014" y="14642"/>
                    <a:pt x="10017" y="14641"/>
                    <a:pt x="10022" y="14638"/>
                  </a:cubicBezTo>
                  <a:lnTo>
                    <a:pt x="10022" y="14615"/>
                  </a:lnTo>
                  <a:cubicBezTo>
                    <a:pt x="10032" y="14615"/>
                    <a:pt x="10058" y="14631"/>
                    <a:pt x="10060" y="14637"/>
                  </a:cubicBezTo>
                  <a:lnTo>
                    <a:pt x="10060" y="14637"/>
                  </a:lnTo>
                  <a:cubicBezTo>
                    <a:pt x="10108" y="14602"/>
                    <a:pt x="10189" y="14590"/>
                    <a:pt x="10236" y="14567"/>
                  </a:cubicBezTo>
                  <a:cubicBezTo>
                    <a:pt x="10248" y="14591"/>
                    <a:pt x="10260" y="14603"/>
                    <a:pt x="10272" y="14615"/>
                  </a:cubicBezTo>
                  <a:cubicBezTo>
                    <a:pt x="10296" y="14555"/>
                    <a:pt x="10296" y="14531"/>
                    <a:pt x="10296" y="14519"/>
                  </a:cubicBezTo>
                  <a:cubicBezTo>
                    <a:pt x="10308" y="14519"/>
                    <a:pt x="10296" y="14531"/>
                    <a:pt x="10308" y="14543"/>
                  </a:cubicBezTo>
                  <a:cubicBezTo>
                    <a:pt x="10284" y="14472"/>
                    <a:pt x="10403" y="14496"/>
                    <a:pt x="10427" y="14448"/>
                  </a:cubicBezTo>
                  <a:lnTo>
                    <a:pt x="10391" y="14436"/>
                  </a:lnTo>
                  <a:cubicBezTo>
                    <a:pt x="10498" y="14412"/>
                    <a:pt x="10486" y="14317"/>
                    <a:pt x="10534" y="14257"/>
                  </a:cubicBezTo>
                  <a:lnTo>
                    <a:pt x="10534" y="14257"/>
                  </a:lnTo>
                  <a:lnTo>
                    <a:pt x="10522" y="14269"/>
                  </a:lnTo>
                  <a:cubicBezTo>
                    <a:pt x="10498" y="14246"/>
                    <a:pt x="10498" y="14234"/>
                    <a:pt x="10486" y="14210"/>
                  </a:cubicBezTo>
                  <a:lnTo>
                    <a:pt x="10486" y="14210"/>
                  </a:lnTo>
                  <a:cubicBezTo>
                    <a:pt x="10489" y="14213"/>
                    <a:pt x="10495" y="14217"/>
                    <a:pt x="10501" y="14221"/>
                  </a:cubicBezTo>
                  <a:lnTo>
                    <a:pt x="10501" y="14221"/>
                  </a:lnTo>
                  <a:cubicBezTo>
                    <a:pt x="10594" y="14183"/>
                    <a:pt x="10618" y="14042"/>
                    <a:pt x="10677" y="13960"/>
                  </a:cubicBezTo>
                  <a:cubicBezTo>
                    <a:pt x="10700" y="13818"/>
                    <a:pt x="10794" y="13688"/>
                    <a:pt x="10819" y="13546"/>
                  </a:cubicBezTo>
                  <a:lnTo>
                    <a:pt x="10819" y="13546"/>
                  </a:lnTo>
                  <a:cubicBezTo>
                    <a:pt x="10817" y="13551"/>
                    <a:pt x="10811" y="13553"/>
                    <a:pt x="10804" y="13553"/>
                  </a:cubicBezTo>
                  <a:cubicBezTo>
                    <a:pt x="10784" y="13553"/>
                    <a:pt x="10756" y="13539"/>
                    <a:pt x="10772" y="13531"/>
                  </a:cubicBezTo>
                  <a:cubicBezTo>
                    <a:pt x="10891" y="13519"/>
                    <a:pt x="10772" y="13448"/>
                    <a:pt x="10855" y="13424"/>
                  </a:cubicBezTo>
                  <a:cubicBezTo>
                    <a:pt x="10843" y="13341"/>
                    <a:pt x="10951" y="13293"/>
                    <a:pt x="10879" y="13198"/>
                  </a:cubicBezTo>
                  <a:lnTo>
                    <a:pt x="10879" y="13198"/>
                  </a:lnTo>
                  <a:lnTo>
                    <a:pt x="10915" y="13210"/>
                  </a:lnTo>
                  <a:cubicBezTo>
                    <a:pt x="10934" y="13200"/>
                    <a:pt x="10923" y="13191"/>
                    <a:pt x="10917" y="13182"/>
                  </a:cubicBezTo>
                  <a:lnTo>
                    <a:pt x="10917" y="13182"/>
                  </a:lnTo>
                  <a:cubicBezTo>
                    <a:pt x="10937" y="13147"/>
                    <a:pt x="10916" y="13114"/>
                    <a:pt x="10939" y="13103"/>
                  </a:cubicBezTo>
                  <a:lnTo>
                    <a:pt x="10891" y="13091"/>
                  </a:lnTo>
                  <a:cubicBezTo>
                    <a:pt x="10891" y="13079"/>
                    <a:pt x="10927" y="13091"/>
                    <a:pt x="10915" y="13067"/>
                  </a:cubicBezTo>
                  <a:lnTo>
                    <a:pt x="10915" y="13067"/>
                  </a:lnTo>
                  <a:lnTo>
                    <a:pt x="10927" y="13079"/>
                  </a:lnTo>
                  <a:lnTo>
                    <a:pt x="10903" y="13043"/>
                  </a:lnTo>
                  <a:lnTo>
                    <a:pt x="10903" y="13043"/>
                  </a:lnTo>
                  <a:cubicBezTo>
                    <a:pt x="10913" y="13047"/>
                    <a:pt x="10920" y="13049"/>
                    <a:pt x="10924" y="13049"/>
                  </a:cubicBezTo>
                  <a:cubicBezTo>
                    <a:pt x="10949" y="13049"/>
                    <a:pt x="10921" y="13005"/>
                    <a:pt x="10951" y="12995"/>
                  </a:cubicBezTo>
                  <a:cubicBezTo>
                    <a:pt x="10939" y="12972"/>
                    <a:pt x="10915" y="12924"/>
                    <a:pt x="10939" y="12900"/>
                  </a:cubicBezTo>
                  <a:cubicBezTo>
                    <a:pt x="10974" y="12900"/>
                    <a:pt x="10986" y="12864"/>
                    <a:pt x="11010" y="12841"/>
                  </a:cubicBezTo>
                  <a:cubicBezTo>
                    <a:pt x="11010" y="12793"/>
                    <a:pt x="11010" y="12722"/>
                    <a:pt x="11034" y="12662"/>
                  </a:cubicBezTo>
                  <a:lnTo>
                    <a:pt x="10986" y="12650"/>
                  </a:lnTo>
                  <a:lnTo>
                    <a:pt x="10986" y="12638"/>
                  </a:lnTo>
                  <a:lnTo>
                    <a:pt x="11010" y="12638"/>
                  </a:lnTo>
                  <a:cubicBezTo>
                    <a:pt x="11046" y="12638"/>
                    <a:pt x="11021" y="12618"/>
                    <a:pt x="11022" y="12603"/>
                  </a:cubicBezTo>
                  <a:lnTo>
                    <a:pt x="11022" y="12603"/>
                  </a:lnTo>
                  <a:cubicBezTo>
                    <a:pt x="11015" y="12606"/>
                    <a:pt x="11008" y="12607"/>
                    <a:pt x="11002" y="12607"/>
                  </a:cubicBezTo>
                  <a:cubicBezTo>
                    <a:pt x="10983" y="12607"/>
                    <a:pt x="10969" y="12596"/>
                    <a:pt x="10986" y="12579"/>
                  </a:cubicBezTo>
                  <a:lnTo>
                    <a:pt x="10986" y="12579"/>
                  </a:lnTo>
                  <a:lnTo>
                    <a:pt x="10974" y="12567"/>
                  </a:lnTo>
                  <a:lnTo>
                    <a:pt x="10974" y="12567"/>
                  </a:lnTo>
                  <a:cubicBezTo>
                    <a:pt x="10986" y="12571"/>
                    <a:pt x="10996" y="12572"/>
                    <a:pt x="11004" y="12572"/>
                  </a:cubicBezTo>
                  <a:cubicBezTo>
                    <a:pt x="11021" y="12572"/>
                    <a:pt x="11034" y="12567"/>
                    <a:pt x="11058" y="12567"/>
                  </a:cubicBezTo>
                  <a:cubicBezTo>
                    <a:pt x="11058" y="12519"/>
                    <a:pt x="10998" y="12471"/>
                    <a:pt x="11034" y="12412"/>
                  </a:cubicBezTo>
                  <a:lnTo>
                    <a:pt x="11034" y="12412"/>
                  </a:lnTo>
                  <a:cubicBezTo>
                    <a:pt x="11038" y="12413"/>
                    <a:pt x="11041" y="12414"/>
                    <a:pt x="11043" y="12414"/>
                  </a:cubicBezTo>
                  <a:cubicBezTo>
                    <a:pt x="11056" y="12414"/>
                    <a:pt x="11041" y="12393"/>
                    <a:pt x="11057" y="12393"/>
                  </a:cubicBezTo>
                  <a:cubicBezTo>
                    <a:pt x="11062" y="12393"/>
                    <a:pt x="11069" y="12395"/>
                    <a:pt x="11082" y="12400"/>
                  </a:cubicBezTo>
                  <a:cubicBezTo>
                    <a:pt x="11076" y="12376"/>
                    <a:pt x="11064" y="12373"/>
                    <a:pt x="11047" y="12373"/>
                  </a:cubicBezTo>
                  <a:cubicBezTo>
                    <a:pt x="11042" y="12373"/>
                    <a:pt x="11036" y="12374"/>
                    <a:pt x="11029" y="12374"/>
                  </a:cubicBezTo>
                  <a:cubicBezTo>
                    <a:pt x="11017" y="12374"/>
                    <a:pt x="11002" y="12372"/>
                    <a:pt x="10986" y="12364"/>
                  </a:cubicBezTo>
                  <a:cubicBezTo>
                    <a:pt x="10998" y="12364"/>
                    <a:pt x="10974" y="12352"/>
                    <a:pt x="10998" y="12352"/>
                  </a:cubicBezTo>
                  <a:lnTo>
                    <a:pt x="11046" y="12352"/>
                  </a:lnTo>
                  <a:lnTo>
                    <a:pt x="11046" y="12329"/>
                  </a:lnTo>
                  <a:cubicBezTo>
                    <a:pt x="11046" y="12329"/>
                    <a:pt x="11058" y="12341"/>
                    <a:pt x="11058" y="12341"/>
                  </a:cubicBezTo>
                  <a:cubicBezTo>
                    <a:pt x="11034" y="12293"/>
                    <a:pt x="11117" y="12269"/>
                    <a:pt x="11082" y="12221"/>
                  </a:cubicBezTo>
                  <a:cubicBezTo>
                    <a:pt x="11077" y="12219"/>
                    <a:pt x="11074" y="12218"/>
                    <a:pt x="11072" y="12218"/>
                  </a:cubicBezTo>
                  <a:cubicBezTo>
                    <a:pt x="11065" y="12218"/>
                    <a:pt x="11077" y="12233"/>
                    <a:pt x="11058" y="12233"/>
                  </a:cubicBezTo>
                  <a:cubicBezTo>
                    <a:pt x="11010" y="12186"/>
                    <a:pt x="11105" y="12198"/>
                    <a:pt x="11070" y="12162"/>
                  </a:cubicBezTo>
                  <a:lnTo>
                    <a:pt x="11070" y="12162"/>
                  </a:lnTo>
                  <a:lnTo>
                    <a:pt x="11105" y="12174"/>
                  </a:lnTo>
                  <a:cubicBezTo>
                    <a:pt x="11082" y="12150"/>
                    <a:pt x="11058" y="12150"/>
                    <a:pt x="11082" y="12126"/>
                  </a:cubicBezTo>
                  <a:cubicBezTo>
                    <a:pt x="11129" y="12126"/>
                    <a:pt x="11117" y="12150"/>
                    <a:pt x="11129" y="12162"/>
                  </a:cubicBezTo>
                  <a:cubicBezTo>
                    <a:pt x="11129" y="12150"/>
                    <a:pt x="11129" y="12114"/>
                    <a:pt x="11093" y="12114"/>
                  </a:cubicBezTo>
                  <a:cubicBezTo>
                    <a:pt x="11082" y="12102"/>
                    <a:pt x="11117" y="12102"/>
                    <a:pt x="11129" y="12090"/>
                  </a:cubicBezTo>
                  <a:cubicBezTo>
                    <a:pt x="11121" y="12090"/>
                    <a:pt x="11113" y="12096"/>
                    <a:pt x="11102" y="12096"/>
                  </a:cubicBezTo>
                  <a:cubicBezTo>
                    <a:pt x="11096" y="12096"/>
                    <a:pt x="11089" y="12094"/>
                    <a:pt x="11082" y="12090"/>
                  </a:cubicBezTo>
                  <a:cubicBezTo>
                    <a:pt x="11117" y="12067"/>
                    <a:pt x="11117" y="12031"/>
                    <a:pt x="11117" y="12007"/>
                  </a:cubicBezTo>
                  <a:lnTo>
                    <a:pt x="11153" y="12007"/>
                  </a:lnTo>
                  <a:cubicBezTo>
                    <a:pt x="11105" y="11983"/>
                    <a:pt x="11189" y="11995"/>
                    <a:pt x="11189" y="11960"/>
                  </a:cubicBezTo>
                  <a:cubicBezTo>
                    <a:pt x="11177" y="11876"/>
                    <a:pt x="11129" y="11769"/>
                    <a:pt x="11153" y="11686"/>
                  </a:cubicBezTo>
                  <a:cubicBezTo>
                    <a:pt x="11105" y="11662"/>
                    <a:pt x="11105" y="11638"/>
                    <a:pt x="11093" y="11614"/>
                  </a:cubicBezTo>
                  <a:lnTo>
                    <a:pt x="11165" y="11614"/>
                  </a:lnTo>
                  <a:lnTo>
                    <a:pt x="11141" y="11590"/>
                  </a:lnTo>
                  <a:cubicBezTo>
                    <a:pt x="11146" y="11588"/>
                    <a:pt x="11150" y="11587"/>
                    <a:pt x="11152" y="11587"/>
                  </a:cubicBezTo>
                  <a:cubicBezTo>
                    <a:pt x="11159" y="11587"/>
                    <a:pt x="11159" y="11594"/>
                    <a:pt x="11166" y="11594"/>
                  </a:cubicBezTo>
                  <a:cubicBezTo>
                    <a:pt x="11168" y="11594"/>
                    <a:pt x="11172" y="11593"/>
                    <a:pt x="11177" y="11590"/>
                  </a:cubicBezTo>
                  <a:lnTo>
                    <a:pt x="11141" y="11579"/>
                  </a:lnTo>
                  <a:cubicBezTo>
                    <a:pt x="11158" y="11579"/>
                    <a:pt x="11157" y="11548"/>
                    <a:pt x="11172" y="11548"/>
                  </a:cubicBezTo>
                  <a:cubicBezTo>
                    <a:pt x="11178" y="11548"/>
                    <a:pt x="11187" y="11553"/>
                    <a:pt x="11201" y="11567"/>
                  </a:cubicBezTo>
                  <a:lnTo>
                    <a:pt x="11212" y="11483"/>
                  </a:lnTo>
                  <a:cubicBezTo>
                    <a:pt x="11212" y="11459"/>
                    <a:pt x="11153" y="11459"/>
                    <a:pt x="11177" y="11448"/>
                  </a:cubicBezTo>
                  <a:cubicBezTo>
                    <a:pt x="11181" y="11444"/>
                    <a:pt x="11183" y="11442"/>
                    <a:pt x="11186" y="11442"/>
                  </a:cubicBezTo>
                  <a:cubicBezTo>
                    <a:pt x="11191" y="11442"/>
                    <a:pt x="11197" y="11448"/>
                    <a:pt x="11212" y="11448"/>
                  </a:cubicBezTo>
                  <a:cubicBezTo>
                    <a:pt x="11260" y="11388"/>
                    <a:pt x="11082" y="11376"/>
                    <a:pt x="11117" y="11317"/>
                  </a:cubicBezTo>
                  <a:lnTo>
                    <a:pt x="11129" y="11317"/>
                  </a:lnTo>
                  <a:cubicBezTo>
                    <a:pt x="11105" y="11317"/>
                    <a:pt x="11117" y="11293"/>
                    <a:pt x="11105" y="11293"/>
                  </a:cubicBezTo>
                  <a:cubicBezTo>
                    <a:pt x="11034" y="11293"/>
                    <a:pt x="11141" y="11305"/>
                    <a:pt x="11093" y="11317"/>
                  </a:cubicBezTo>
                  <a:lnTo>
                    <a:pt x="11093" y="11317"/>
                  </a:lnTo>
                  <a:cubicBezTo>
                    <a:pt x="11046" y="11317"/>
                    <a:pt x="11070" y="11293"/>
                    <a:pt x="11022" y="11293"/>
                  </a:cubicBezTo>
                  <a:cubicBezTo>
                    <a:pt x="11046" y="11281"/>
                    <a:pt x="11010" y="11269"/>
                    <a:pt x="11010" y="11257"/>
                  </a:cubicBezTo>
                  <a:cubicBezTo>
                    <a:pt x="11046" y="11245"/>
                    <a:pt x="11022" y="11209"/>
                    <a:pt x="11070" y="11198"/>
                  </a:cubicBezTo>
                  <a:cubicBezTo>
                    <a:pt x="11058" y="11186"/>
                    <a:pt x="10998" y="11174"/>
                    <a:pt x="10998" y="11162"/>
                  </a:cubicBezTo>
                  <a:cubicBezTo>
                    <a:pt x="11022" y="11150"/>
                    <a:pt x="11034" y="11150"/>
                    <a:pt x="11041" y="11150"/>
                  </a:cubicBezTo>
                  <a:cubicBezTo>
                    <a:pt x="11049" y="11150"/>
                    <a:pt x="11052" y="11150"/>
                    <a:pt x="11058" y="11138"/>
                  </a:cubicBezTo>
                  <a:lnTo>
                    <a:pt x="11022" y="11138"/>
                  </a:lnTo>
                  <a:cubicBezTo>
                    <a:pt x="11034" y="11126"/>
                    <a:pt x="11046" y="11126"/>
                    <a:pt x="11058" y="11126"/>
                  </a:cubicBezTo>
                  <a:cubicBezTo>
                    <a:pt x="11058" y="11102"/>
                    <a:pt x="11010" y="11102"/>
                    <a:pt x="11034" y="11090"/>
                  </a:cubicBezTo>
                  <a:lnTo>
                    <a:pt x="11034" y="11090"/>
                  </a:lnTo>
                  <a:lnTo>
                    <a:pt x="11070" y="11102"/>
                  </a:lnTo>
                  <a:cubicBezTo>
                    <a:pt x="11058" y="11078"/>
                    <a:pt x="11058" y="11078"/>
                    <a:pt x="11058" y="11055"/>
                  </a:cubicBezTo>
                  <a:cubicBezTo>
                    <a:pt x="11076" y="11055"/>
                    <a:pt x="11080" y="11061"/>
                    <a:pt x="11076" y="11065"/>
                  </a:cubicBezTo>
                  <a:lnTo>
                    <a:pt x="11076" y="11065"/>
                  </a:lnTo>
                  <a:cubicBezTo>
                    <a:pt x="11110" y="11053"/>
                    <a:pt x="11046" y="11043"/>
                    <a:pt x="11058" y="11043"/>
                  </a:cubicBezTo>
                  <a:lnTo>
                    <a:pt x="11058" y="11043"/>
                  </a:lnTo>
                  <a:cubicBezTo>
                    <a:pt x="11046" y="11043"/>
                    <a:pt x="11034" y="11055"/>
                    <a:pt x="10998" y="11055"/>
                  </a:cubicBezTo>
                  <a:cubicBezTo>
                    <a:pt x="11010" y="11043"/>
                    <a:pt x="10962" y="11019"/>
                    <a:pt x="10998" y="11019"/>
                  </a:cubicBezTo>
                  <a:lnTo>
                    <a:pt x="11034" y="11031"/>
                  </a:lnTo>
                  <a:cubicBezTo>
                    <a:pt x="10998" y="11007"/>
                    <a:pt x="10986" y="11019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3"/>
                    <a:pt x="10998" y="10983"/>
                  </a:cubicBezTo>
                  <a:lnTo>
                    <a:pt x="10998" y="10983"/>
                  </a:lnTo>
                  <a:cubicBezTo>
                    <a:pt x="10998" y="10983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85" y="10964"/>
                    <a:pt x="11010" y="10944"/>
                    <a:pt x="11010" y="10924"/>
                  </a:cubicBezTo>
                  <a:cubicBezTo>
                    <a:pt x="10998" y="10912"/>
                    <a:pt x="10986" y="10912"/>
                    <a:pt x="10986" y="10912"/>
                  </a:cubicBezTo>
                  <a:cubicBezTo>
                    <a:pt x="10974" y="10918"/>
                    <a:pt x="10965" y="10918"/>
                    <a:pt x="10956" y="10918"/>
                  </a:cubicBezTo>
                  <a:cubicBezTo>
                    <a:pt x="10948" y="10918"/>
                    <a:pt x="10939" y="10918"/>
                    <a:pt x="10927" y="10924"/>
                  </a:cubicBezTo>
                  <a:cubicBezTo>
                    <a:pt x="10974" y="10900"/>
                    <a:pt x="10855" y="10888"/>
                    <a:pt x="10891" y="10864"/>
                  </a:cubicBezTo>
                  <a:cubicBezTo>
                    <a:pt x="10915" y="10864"/>
                    <a:pt x="10927" y="10864"/>
                    <a:pt x="10915" y="10876"/>
                  </a:cubicBezTo>
                  <a:cubicBezTo>
                    <a:pt x="10962" y="10888"/>
                    <a:pt x="11010" y="10888"/>
                    <a:pt x="11046" y="10900"/>
                  </a:cubicBezTo>
                  <a:cubicBezTo>
                    <a:pt x="11034" y="10888"/>
                    <a:pt x="11022" y="10876"/>
                    <a:pt x="11046" y="10876"/>
                  </a:cubicBezTo>
                  <a:lnTo>
                    <a:pt x="10998" y="10876"/>
                  </a:lnTo>
                  <a:cubicBezTo>
                    <a:pt x="10986" y="10876"/>
                    <a:pt x="10998" y="10864"/>
                    <a:pt x="10998" y="10864"/>
                  </a:cubicBezTo>
                  <a:cubicBezTo>
                    <a:pt x="10991" y="10862"/>
                    <a:pt x="10984" y="10861"/>
                    <a:pt x="10977" y="10861"/>
                  </a:cubicBezTo>
                  <a:cubicBezTo>
                    <a:pt x="10959" y="10861"/>
                    <a:pt x="10944" y="10868"/>
                    <a:pt x="10930" y="10868"/>
                  </a:cubicBezTo>
                  <a:cubicBezTo>
                    <a:pt x="10925" y="10868"/>
                    <a:pt x="10920" y="10867"/>
                    <a:pt x="10915" y="10864"/>
                  </a:cubicBezTo>
                  <a:cubicBezTo>
                    <a:pt x="10903" y="10840"/>
                    <a:pt x="10974" y="10852"/>
                    <a:pt x="10951" y="10840"/>
                  </a:cubicBezTo>
                  <a:cubicBezTo>
                    <a:pt x="10927" y="10817"/>
                    <a:pt x="10891" y="10840"/>
                    <a:pt x="10903" y="10805"/>
                  </a:cubicBezTo>
                  <a:lnTo>
                    <a:pt x="10903" y="10805"/>
                  </a:lnTo>
                  <a:cubicBezTo>
                    <a:pt x="10909" y="10810"/>
                    <a:pt x="10915" y="10813"/>
                    <a:pt x="10918" y="10815"/>
                  </a:cubicBezTo>
                  <a:lnTo>
                    <a:pt x="10918" y="10815"/>
                  </a:lnTo>
                  <a:cubicBezTo>
                    <a:pt x="10936" y="10803"/>
                    <a:pt x="10905" y="10780"/>
                    <a:pt x="10962" y="10769"/>
                  </a:cubicBezTo>
                  <a:cubicBezTo>
                    <a:pt x="10986" y="10769"/>
                    <a:pt x="10998" y="10769"/>
                    <a:pt x="10998" y="10781"/>
                  </a:cubicBezTo>
                  <a:lnTo>
                    <a:pt x="10986" y="10781"/>
                  </a:lnTo>
                  <a:cubicBezTo>
                    <a:pt x="10993" y="10783"/>
                    <a:pt x="10998" y="10783"/>
                    <a:pt x="11001" y="10783"/>
                  </a:cubicBezTo>
                  <a:cubicBezTo>
                    <a:pt x="11016" y="10783"/>
                    <a:pt x="10994" y="10766"/>
                    <a:pt x="11015" y="10766"/>
                  </a:cubicBezTo>
                  <a:cubicBezTo>
                    <a:pt x="11015" y="10766"/>
                    <a:pt x="11016" y="10766"/>
                    <a:pt x="11017" y="10767"/>
                  </a:cubicBezTo>
                  <a:lnTo>
                    <a:pt x="11017" y="10767"/>
                  </a:lnTo>
                  <a:cubicBezTo>
                    <a:pt x="10999" y="10760"/>
                    <a:pt x="11000" y="10743"/>
                    <a:pt x="11010" y="10733"/>
                  </a:cubicBezTo>
                  <a:lnTo>
                    <a:pt x="10974" y="10733"/>
                  </a:lnTo>
                  <a:cubicBezTo>
                    <a:pt x="10915" y="10715"/>
                    <a:pt x="10933" y="10715"/>
                    <a:pt x="10964" y="10715"/>
                  </a:cubicBezTo>
                  <a:cubicBezTo>
                    <a:pt x="10995" y="10715"/>
                    <a:pt x="11040" y="10715"/>
                    <a:pt x="11034" y="10697"/>
                  </a:cubicBezTo>
                  <a:cubicBezTo>
                    <a:pt x="11028" y="10691"/>
                    <a:pt x="11024" y="10689"/>
                    <a:pt x="11021" y="10689"/>
                  </a:cubicBezTo>
                  <a:cubicBezTo>
                    <a:pt x="11015" y="10689"/>
                    <a:pt x="11015" y="10700"/>
                    <a:pt x="11007" y="10700"/>
                  </a:cubicBezTo>
                  <a:cubicBezTo>
                    <a:pt x="11005" y="10700"/>
                    <a:pt x="11002" y="10699"/>
                    <a:pt x="10998" y="10697"/>
                  </a:cubicBezTo>
                  <a:cubicBezTo>
                    <a:pt x="10998" y="10674"/>
                    <a:pt x="11034" y="10674"/>
                    <a:pt x="11022" y="10650"/>
                  </a:cubicBezTo>
                  <a:cubicBezTo>
                    <a:pt x="11034" y="10638"/>
                    <a:pt x="11046" y="10626"/>
                    <a:pt x="11093" y="10626"/>
                  </a:cubicBezTo>
                  <a:cubicBezTo>
                    <a:pt x="11082" y="10602"/>
                    <a:pt x="11117" y="10578"/>
                    <a:pt x="11070" y="10567"/>
                  </a:cubicBezTo>
                  <a:lnTo>
                    <a:pt x="11070" y="10567"/>
                  </a:lnTo>
                  <a:cubicBezTo>
                    <a:pt x="11034" y="10602"/>
                    <a:pt x="11117" y="10590"/>
                    <a:pt x="11058" y="10626"/>
                  </a:cubicBezTo>
                  <a:lnTo>
                    <a:pt x="11022" y="10614"/>
                  </a:lnTo>
                  <a:cubicBezTo>
                    <a:pt x="11022" y="10603"/>
                    <a:pt x="11003" y="10583"/>
                    <a:pt x="11007" y="10562"/>
                  </a:cubicBezTo>
                  <a:lnTo>
                    <a:pt x="11007" y="10562"/>
                  </a:lnTo>
                  <a:cubicBezTo>
                    <a:pt x="11003" y="10567"/>
                    <a:pt x="10995" y="10567"/>
                    <a:pt x="10986" y="10567"/>
                  </a:cubicBezTo>
                  <a:cubicBezTo>
                    <a:pt x="10974" y="10531"/>
                    <a:pt x="10927" y="10531"/>
                    <a:pt x="10939" y="10495"/>
                  </a:cubicBezTo>
                  <a:cubicBezTo>
                    <a:pt x="10974" y="10495"/>
                    <a:pt x="10974" y="10507"/>
                    <a:pt x="10974" y="10519"/>
                  </a:cubicBezTo>
                  <a:cubicBezTo>
                    <a:pt x="10998" y="10507"/>
                    <a:pt x="10974" y="10507"/>
                    <a:pt x="10986" y="10471"/>
                  </a:cubicBezTo>
                  <a:cubicBezTo>
                    <a:pt x="11022" y="10471"/>
                    <a:pt x="10986" y="10495"/>
                    <a:pt x="11022" y="10495"/>
                  </a:cubicBezTo>
                  <a:lnTo>
                    <a:pt x="11010" y="10471"/>
                  </a:lnTo>
                  <a:lnTo>
                    <a:pt x="11010" y="10459"/>
                  </a:lnTo>
                  <a:cubicBezTo>
                    <a:pt x="10962" y="10459"/>
                    <a:pt x="11022" y="10436"/>
                    <a:pt x="10998" y="10424"/>
                  </a:cubicBezTo>
                  <a:cubicBezTo>
                    <a:pt x="10998" y="10376"/>
                    <a:pt x="10927" y="10376"/>
                    <a:pt x="10879" y="10352"/>
                  </a:cubicBezTo>
                  <a:cubicBezTo>
                    <a:pt x="10887" y="10352"/>
                    <a:pt x="10895" y="10347"/>
                    <a:pt x="10906" y="10347"/>
                  </a:cubicBezTo>
                  <a:cubicBezTo>
                    <a:pt x="10912" y="10347"/>
                    <a:pt x="10919" y="10348"/>
                    <a:pt x="10927" y="10352"/>
                  </a:cubicBezTo>
                  <a:cubicBezTo>
                    <a:pt x="10915" y="10358"/>
                    <a:pt x="10912" y="10358"/>
                    <a:pt x="10913" y="10358"/>
                  </a:cubicBezTo>
                  <a:cubicBezTo>
                    <a:pt x="10915" y="10358"/>
                    <a:pt x="10921" y="10358"/>
                    <a:pt x="10927" y="10364"/>
                  </a:cubicBezTo>
                  <a:cubicBezTo>
                    <a:pt x="10927" y="10351"/>
                    <a:pt x="10945" y="10338"/>
                    <a:pt x="10966" y="10330"/>
                  </a:cubicBezTo>
                  <a:lnTo>
                    <a:pt x="10966" y="10330"/>
                  </a:lnTo>
                  <a:cubicBezTo>
                    <a:pt x="10966" y="10331"/>
                    <a:pt x="10967" y="10331"/>
                    <a:pt x="10968" y="10331"/>
                  </a:cubicBezTo>
                  <a:cubicBezTo>
                    <a:pt x="10971" y="10331"/>
                    <a:pt x="10973" y="10329"/>
                    <a:pt x="10976" y="10327"/>
                  </a:cubicBezTo>
                  <a:lnTo>
                    <a:pt x="10976" y="10327"/>
                  </a:lnTo>
                  <a:cubicBezTo>
                    <a:pt x="10973" y="10328"/>
                    <a:pt x="10969" y="10329"/>
                    <a:pt x="10966" y="10330"/>
                  </a:cubicBezTo>
                  <a:lnTo>
                    <a:pt x="10966" y="10330"/>
                  </a:lnTo>
                  <a:cubicBezTo>
                    <a:pt x="10965" y="10330"/>
                    <a:pt x="10963" y="10329"/>
                    <a:pt x="10962" y="10328"/>
                  </a:cubicBezTo>
                  <a:lnTo>
                    <a:pt x="10962" y="10293"/>
                  </a:lnTo>
                  <a:cubicBezTo>
                    <a:pt x="10949" y="10300"/>
                    <a:pt x="10939" y="10306"/>
                    <a:pt x="10929" y="10306"/>
                  </a:cubicBezTo>
                  <a:cubicBezTo>
                    <a:pt x="10921" y="10306"/>
                    <a:pt x="10913" y="10303"/>
                    <a:pt x="10903" y="10293"/>
                  </a:cubicBezTo>
                  <a:cubicBezTo>
                    <a:pt x="10903" y="10281"/>
                    <a:pt x="10903" y="10281"/>
                    <a:pt x="10903" y="10257"/>
                  </a:cubicBezTo>
                  <a:cubicBezTo>
                    <a:pt x="10911" y="10257"/>
                    <a:pt x="10929" y="10252"/>
                    <a:pt x="10941" y="10252"/>
                  </a:cubicBezTo>
                  <a:cubicBezTo>
                    <a:pt x="10946" y="10252"/>
                    <a:pt x="10950" y="10253"/>
                    <a:pt x="10951" y="10257"/>
                  </a:cubicBezTo>
                  <a:lnTo>
                    <a:pt x="10951" y="10257"/>
                  </a:lnTo>
                  <a:cubicBezTo>
                    <a:pt x="10950" y="10254"/>
                    <a:pt x="10949" y="10233"/>
                    <a:pt x="10927" y="10233"/>
                  </a:cubicBezTo>
                  <a:cubicBezTo>
                    <a:pt x="10922" y="10238"/>
                    <a:pt x="10917" y="10240"/>
                    <a:pt x="10913" y="10240"/>
                  </a:cubicBezTo>
                  <a:cubicBezTo>
                    <a:pt x="10899" y="10240"/>
                    <a:pt x="10888" y="10219"/>
                    <a:pt x="10867" y="10219"/>
                  </a:cubicBezTo>
                  <a:cubicBezTo>
                    <a:pt x="10863" y="10219"/>
                    <a:pt x="10859" y="10220"/>
                    <a:pt x="10855" y="10221"/>
                  </a:cubicBezTo>
                  <a:lnTo>
                    <a:pt x="10879" y="10197"/>
                  </a:lnTo>
                  <a:cubicBezTo>
                    <a:pt x="10879" y="10209"/>
                    <a:pt x="10891" y="10209"/>
                    <a:pt x="10891" y="10209"/>
                  </a:cubicBezTo>
                  <a:cubicBezTo>
                    <a:pt x="10939" y="10197"/>
                    <a:pt x="10879" y="10197"/>
                    <a:pt x="10867" y="10186"/>
                  </a:cubicBezTo>
                  <a:cubicBezTo>
                    <a:pt x="10879" y="10186"/>
                    <a:pt x="10879" y="10162"/>
                    <a:pt x="10903" y="10162"/>
                  </a:cubicBezTo>
                  <a:cubicBezTo>
                    <a:pt x="10879" y="10150"/>
                    <a:pt x="10891" y="10138"/>
                    <a:pt x="10915" y="10138"/>
                  </a:cubicBezTo>
                  <a:cubicBezTo>
                    <a:pt x="10911" y="10134"/>
                    <a:pt x="10907" y="10133"/>
                    <a:pt x="10902" y="10133"/>
                  </a:cubicBezTo>
                  <a:cubicBezTo>
                    <a:pt x="10894" y="10133"/>
                    <a:pt x="10883" y="10138"/>
                    <a:pt x="10867" y="10138"/>
                  </a:cubicBezTo>
                  <a:lnTo>
                    <a:pt x="10867" y="10102"/>
                  </a:lnTo>
                  <a:cubicBezTo>
                    <a:pt x="10891" y="10102"/>
                    <a:pt x="10962" y="10090"/>
                    <a:pt x="10974" y="10090"/>
                  </a:cubicBezTo>
                  <a:cubicBezTo>
                    <a:pt x="10962" y="10084"/>
                    <a:pt x="10945" y="10084"/>
                    <a:pt x="10930" y="10084"/>
                  </a:cubicBezTo>
                  <a:cubicBezTo>
                    <a:pt x="10915" y="10084"/>
                    <a:pt x="10903" y="10084"/>
                    <a:pt x="10903" y="10078"/>
                  </a:cubicBezTo>
                  <a:cubicBezTo>
                    <a:pt x="10944" y="10078"/>
                    <a:pt x="10932" y="10052"/>
                    <a:pt x="10965" y="10052"/>
                  </a:cubicBezTo>
                  <a:cubicBezTo>
                    <a:pt x="10971" y="10052"/>
                    <a:pt x="10978" y="10053"/>
                    <a:pt x="10986" y="10055"/>
                  </a:cubicBezTo>
                  <a:cubicBezTo>
                    <a:pt x="11022" y="10043"/>
                    <a:pt x="11010" y="10007"/>
                    <a:pt x="10998" y="9995"/>
                  </a:cubicBezTo>
                  <a:cubicBezTo>
                    <a:pt x="10962" y="9995"/>
                    <a:pt x="10986" y="10019"/>
                    <a:pt x="10939" y="10019"/>
                  </a:cubicBezTo>
                  <a:cubicBezTo>
                    <a:pt x="10927" y="9971"/>
                    <a:pt x="10820" y="9983"/>
                    <a:pt x="10831" y="9947"/>
                  </a:cubicBezTo>
                  <a:lnTo>
                    <a:pt x="10831" y="9947"/>
                  </a:lnTo>
                  <a:lnTo>
                    <a:pt x="10820" y="9959"/>
                  </a:lnTo>
                  <a:cubicBezTo>
                    <a:pt x="10796" y="9935"/>
                    <a:pt x="10808" y="9947"/>
                    <a:pt x="10772" y="9935"/>
                  </a:cubicBezTo>
                  <a:cubicBezTo>
                    <a:pt x="10820" y="9935"/>
                    <a:pt x="10891" y="9888"/>
                    <a:pt x="10879" y="9864"/>
                  </a:cubicBezTo>
                  <a:cubicBezTo>
                    <a:pt x="10855" y="9864"/>
                    <a:pt x="10831" y="9888"/>
                    <a:pt x="10796" y="9888"/>
                  </a:cubicBezTo>
                  <a:lnTo>
                    <a:pt x="10784" y="9864"/>
                  </a:lnTo>
                  <a:lnTo>
                    <a:pt x="10808" y="9864"/>
                  </a:lnTo>
                  <a:cubicBezTo>
                    <a:pt x="10784" y="9840"/>
                    <a:pt x="10867" y="9816"/>
                    <a:pt x="10808" y="9816"/>
                  </a:cubicBezTo>
                  <a:lnTo>
                    <a:pt x="10838" y="9804"/>
                  </a:lnTo>
                  <a:lnTo>
                    <a:pt x="10838" y="9804"/>
                  </a:lnTo>
                  <a:cubicBezTo>
                    <a:pt x="10840" y="9804"/>
                    <a:pt x="10842" y="9805"/>
                    <a:pt x="10843" y="9805"/>
                  </a:cubicBezTo>
                  <a:lnTo>
                    <a:pt x="10867" y="9793"/>
                  </a:lnTo>
                  <a:lnTo>
                    <a:pt x="10867" y="9793"/>
                  </a:lnTo>
                  <a:lnTo>
                    <a:pt x="10838" y="9804"/>
                  </a:lnTo>
                  <a:lnTo>
                    <a:pt x="10838" y="9804"/>
                  </a:lnTo>
                  <a:cubicBezTo>
                    <a:pt x="10818" y="9801"/>
                    <a:pt x="10807" y="9781"/>
                    <a:pt x="10796" y="9781"/>
                  </a:cubicBezTo>
                  <a:cubicBezTo>
                    <a:pt x="10772" y="9757"/>
                    <a:pt x="10796" y="9745"/>
                    <a:pt x="10820" y="9721"/>
                  </a:cubicBezTo>
                  <a:lnTo>
                    <a:pt x="10820" y="9721"/>
                  </a:lnTo>
                  <a:cubicBezTo>
                    <a:pt x="10803" y="9730"/>
                    <a:pt x="10780" y="9738"/>
                    <a:pt x="10764" y="9738"/>
                  </a:cubicBezTo>
                  <a:cubicBezTo>
                    <a:pt x="10757" y="9738"/>
                    <a:pt x="10752" y="9737"/>
                    <a:pt x="10748" y="9733"/>
                  </a:cubicBezTo>
                  <a:cubicBezTo>
                    <a:pt x="10820" y="9721"/>
                    <a:pt x="10772" y="9685"/>
                    <a:pt x="10808" y="9685"/>
                  </a:cubicBezTo>
                  <a:cubicBezTo>
                    <a:pt x="10808" y="9674"/>
                    <a:pt x="10831" y="9662"/>
                    <a:pt x="10796" y="9662"/>
                  </a:cubicBezTo>
                  <a:lnTo>
                    <a:pt x="10843" y="9662"/>
                  </a:lnTo>
                  <a:cubicBezTo>
                    <a:pt x="10784" y="9662"/>
                    <a:pt x="10784" y="9638"/>
                    <a:pt x="10760" y="9614"/>
                  </a:cubicBezTo>
                  <a:cubicBezTo>
                    <a:pt x="10855" y="9602"/>
                    <a:pt x="10748" y="9602"/>
                    <a:pt x="10831" y="9578"/>
                  </a:cubicBezTo>
                  <a:cubicBezTo>
                    <a:pt x="10772" y="9578"/>
                    <a:pt x="10808" y="9543"/>
                    <a:pt x="10748" y="9543"/>
                  </a:cubicBezTo>
                  <a:cubicBezTo>
                    <a:pt x="10748" y="9531"/>
                    <a:pt x="10808" y="9519"/>
                    <a:pt x="10820" y="9519"/>
                  </a:cubicBezTo>
                  <a:lnTo>
                    <a:pt x="10796" y="9507"/>
                  </a:lnTo>
                  <a:cubicBezTo>
                    <a:pt x="10820" y="9495"/>
                    <a:pt x="10820" y="9459"/>
                    <a:pt x="10831" y="9447"/>
                  </a:cubicBezTo>
                  <a:lnTo>
                    <a:pt x="10784" y="9435"/>
                  </a:lnTo>
                  <a:lnTo>
                    <a:pt x="10808" y="9424"/>
                  </a:lnTo>
                  <a:cubicBezTo>
                    <a:pt x="10792" y="9424"/>
                    <a:pt x="10781" y="9418"/>
                    <a:pt x="10772" y="9418"/>
                  </a:cubicBezTo>
                  <a:cubicBezTo>
                    <a:pt x="10768" y="9418"/>
                    <a:pt x="10764" y="9420"/>
                    <a:pt x="10760" y="9424"/>
                  </a:cubicBezTo>
                  <a:cubicBezTo>
                    <a:pt x="10701" y="9424"/>
                    <a:pt x="10736" y="9412"/>
                    <a:pt x="10712" y="9400"/>
                  </a:cubicBezTo>
                  <a:cubicBezTo>
                    <a:pt x="10724" y="9388"/>
                    <a:pt x="10736" y="9388"/>
                    <a:pt x="10748" y="9388"/>
                  </a:cubicBezTo>
                  <a:cubicBezTo>
                    <a:pt x="10736" y="9376"/>
                    <a:pt x="10772" y="9376"/>
                    <a:pt x="10796" y="9364"/>
                  </a:cubicBezTo>
                  <a:lnTo>
                    <a:pt x="10796" y="9364"/>
                  </a:lnTo>
                  <a:cubicBezTo>
                    <a:pt x="10772" y="9376"/>
                    <a:pt x="10677" y="9364"/>
                    <a:pt x="10653" y="9388"/>
                  </a:cubicBezTo>
                  <a:cubicBezTo>
                    <a:pt x="10649" y="9391"/>
                    <a:pt x="10645" y="9393"/>
                    <a:pt x="10641" y="9393"/>
                  </a:cubicBezTo>
                  <a:cubicBezTo>
                    <a:pt x="10630" y="9393"/>
                    <a:pt x="10621" y="9384"/>
                    <a:pt x="10629" y="9376"/>
                  </a:cubicBezTo>
                  <a:lnTo>
                    <a:pt x="10677" y="9364"/>
                  </a:lnTo>
                  <a:lnTo>
                    <a:pt x="10617" y="9364"/>
                  </a:lnTo>
                  <a:cubicBezTo>
                    <a:pt x="10605" y="9352"/>
                    <a:pt x="10641" y="9340"/>
                    <a:pt x="10641" y="9328"/>
                  </a:cubicBezTo>
                  <a:cubicBezTo>
                    <a:pt x="10641" y="9328"/>
                    <a:pt x="10748" y="9328"/>
                    <a:pt x="10736" y="9293"/>
                  </a:cubicBezTo>
                  <a:lnTo>
                    <a:pt x="10736" y="9293"/>
                  </a:lnTo>
                  <a:cubicBezTo>
                    <a:pt x="10748" y="9316"/>
                    <a:pt x="10772" y="9316"/>
                    <a:pt x="10796" y="9316"/>
                  </a:cubicBezTo>
                  <a:cubicBezTo>
                    <a:pt x="10796" y="9316"/>
                    <a:pt x="10796" y="9311"/>
                    <a:pt x="10803" y="9311"/>
                  </a:cubicBezTo>
                  <a:cubicBezTo>
                    <a:pt x="10806" y="9311"/>
                    <a:pt x="10812" y="9312"/>
                    <a:pt x="10820" y="9316"/>
                  </a:cubicBezTo>
                  <a:cubicBezTo>
                    <a:pt x="10808" y="9304"/>
                    <a:pt x="10799" y="9304"/>
                    <a:pt x="10791" y="9304"/>
                  </a:cubicBezTo>
                  <a:cubicBezTo>
                    <a:pt x="10784" y="9304"/>
                    <a:pt x="10778" y="9304"/>
                    <a:pt x="10772" y="9293"/>
                  </a:cubicBezTo>
                  <a:cubicBezTo>
                    <a:pt x="10820" y="9281"/>
                    <a:pt x="10831" y="9269"/>
                    <a:pt x="10843" y="9245"/>
                  </a:cubicBezTo>
                  <a:lnTo>
                    <a:pt x="10843" y="9245"/>
                  </a:lnTo>
                  <a:lnTo>
                    <a:pt x="10808" y="9269"/>
                  </a:lnTo>
                  <a:lnTo>
                    <a:pt x="10796" y="9269"/>
                  </a:lnTo>
                  <a:cubicBezTo>
                    <a:pt x="10796" y="9281"/>
                    <a:pt x="10784" y="9281"/>
                    <a:pt x="10772" y="9281"/>
                  </a:cubicBezTo>
                  <a:cubicBezTo>
                    <a:pt x="10772" y="9281"/>
                    <a:pt x="10720" y="9270"/>
                    <a:pt x="10732" y="9259"/>
                  </a:cubicBezTo>
                  <a:lnTo>
                    <a:pt x="10732" y="9259"/>
                  </a:lnTo>
                  <a:cubicBezTo>
                    <a:pt x="10716" y="9270"/>
                    <a:pt x="10703" y="9274"/>
                    <a:pt x="10693" y="9274"/>
                  </a:cubicBezTo>
                  <a:cubicBezTo>
                    <a:pt x="10669" y="9274"/>
                    <a:pt x="10659" y="9252"/>
                    <a:pt x="10643" y="9252"/>
                  </a:cubicBezTo>
                  <a:cubicBezTo>
                    <a:pt x="10639" y="9252"/>
                    <a:pt x="10634" y="9253"/>
                    <a:pt x="10629" y="9257"/>
                  </a:cubicBezTo>
                  <a:cubicBezTo>
                    <a:pt x="10617" y="9257"/>
                    <a:pt x="10605" y="9245"/>
                    <a:pt x="10629" y="9233"/>
                  </a:cubicBezTo>
                  <a:cubicBezTo>
                    <a:pt x="10639" y="9236"/>
                    <a:pt x="10646" y="9238"/>
                    <a:pt x="10653" y="9238"/>
                  </a:cubicBezTo>
                  <a:cubicBezTo>
                    <a:pt x="10665" y="9238"/>
                    <a:pt x="10672" y="9233"/>
                    <a:pt x="10679" y="9225"/>
                  </a:cubicBezTo>
                  <a:lnTo>
                    <a:pt x="10679" y="9225"/>
                  </a:lnTo>
                  <a:cubicBezTo>
                    <a:pt x="10678" y="9226"/>
                    <a:pt x="10676" y="9226"/>
                    <a:pt x="10675" y="9226"/>
                  </a:cubicBezTo>
                  <a:cubicBezTo>
                    <a:pt x="10672" y="9226"/>
                    <a:pt x="10668" y="9225"/>
                    <a:pt x="10665" y="9221"/>
                  </a:cubicBezTo>
                  <a:cubicBezTo>
                    <a:pt x="10653" y="9209"/>
                    <a:pt x="10689" y="9197"/>
                    <a:pt x="10701" y="9185"/>
                  </a:cubicBezTo>
                  <a:lnTo>
                    <a:pt x="10724" y="9173"/>
                  </a:lnTo>
                  <a:cubicBezTo>
                    <a:pt x="10705" y="9173"/>
                    <a:pt x="10694" y="9189"/>
                    <a:pt x="10684" y="9189"/>
                  </a:cubicBezTo>
                  <a:cubicBezTo>
                    <a:pt x="10681" y="9189"/>
                    <a:pt x="10679" y="9188"/>
                    <a:pt x="10677" y="9185"/>
                  </a:cubicBezTo>
                  <a:cubicBezTo>
                    <a:pt x="10677" y="9173"/>
                    <a:pt x="10665" y="9162"/>
                    <a:pt x="10677" y="9162"/>
                  </a:cubicBezTo>
                  <a:cubicBezTo>
                    <a:pt x="10705" y="9162"/>
                    <a:pt x="10741" y="9146"/>
                    <a:pt x="10761" y="9146"/>
                  </a:cubicBezTo>
                  <a:cubicBezTo>
                    <a:pt x="10766" y="9146"/>
                    <a:pt x="10770" y="9147"/>
                    <a:pt x="10772" y="9150"/>
                  </a:cubicBezTo>
                  <a:cubicBezTo>
                    <a:pt x="10764" y="9142"/>
                    <a:pt x="10756" y="9122"/>
                    <a:pt x="10740" y="9122"/>
                  </a:cubicBezTo>
                  <a:cubicBezTo>
                    <a:pt x="10733" y="9122"/>
                    <a:pt x="10724" y="9126"/>
                    <a:pt x="10712" y="9138"/>
                  </a:cubicBezTo>
                  <a:lnTo>
                    <a:pt x="10701" y="9114"/>
                  </a:lnTo>
                  <a:cubicBezTo>
                    <a:pt x="10692" y="9131"/>
                    <a:pt x="10678" y="9148"/>
                    <a:pt x="10662" y="9148"/>
                  </a:cubicBezTo>
                  <a:cubicBezTo>
                    <a:pt x="10655" y="9148"/>
                    <a:pt x="10648" y="9145"/>
                    <a:pt x="10641" y="9138"/>
                  </a:cubicBezTo>
                  <a:lnTo>
                    <a:pt x="10653" y="9138"/>
                  </a:lnTo>
                  <a:lnTo>
                    <a:pt x="10617" y="9126"/>
                  </a:lnTo>
                  <a:lnTo>
                    <a:pt x="10641" y="9114"/>
                  </a:lnTo>
                  <a:lnTo>
                    <a:pt x="10617" y="9114"/>
                  </a:lnTo>
                  <a:cubicBezTo>
                    <a:pt x="10629" y="9102"/>
                    <a:pt x="10629" y="9102"/>
                    <a:pt x="10653" y="9090"/>
                  </a:cubicBezTo>
                  <a:cubicBezTo>
                    <a:pt x="10647" y="9078"/>
                    <a:pt x="10638" y="9075"/>
                    <a:pt x="10629" y="9075"/>
                  </a:cubicBezTo>
                  <a:cubicBezTo>
                    <a:pt x="10620" y="9075"/>
                    <a:pt x="10611" y="9078"/>
                    <a:pt x="10605" y="9078"/>
                  </a:cubicBezTo>
                  <a:cubicBezTo>
                    <a:pt x="10593" y="9066"/>
                    <a:pt x="10605" y="9066"/>
                    <a:pt x="10629" y="9066"/>
                  </a:cubicBezTo>
                  <a:cubicBezTo>
                    <a:pt x="10641" y="9043"/>
                    <a:pt x="10629" y="9019"/>
                    <a:pt x="10641" y="9007"/>
                  </a:cubicBezTo>
                  <a:cubicBezTo>
                    <a:pt x="10633" y="8999"/>
                    <a:pt x="10630" y="8996"/>
                    <a:pt x="10629" y="8996"/>
                  </a:cubicBezTo>
                  <a:cubicBezTo>
                    <a:pt x="10626" y="8996"/>
                    <a:pt x="10629" y="9007"/>
                    <a:pt x="10605" y="9007"/>
                  </a:cubicBezTo>
                  <a:cubicBezTo>
                    <a:pt x="10677" y="8959"/>
                    <a:pt x="10617" y="8923"/>
                    <a:pt x="10593" y="8900"/>
                  </a:cubicBezTo>
                  <a:cubicBezTo>
                    <a:pt x="10578" y="8906"/>
                    <a:pt x="10570" y="8908"/>
                    <a:pt x="10565" y="8908"/>
                  </a:cubicBezTo>
                  <a:cubicBezTo>
                    <a:pt x="10554" y="8908"/>
                    <a:pt x="10561" y="8897"/>
                    <a:pt x="10542" y="8897"/>
                  </a:cubicBezTo>
                  <a:cubicBezTo>
                    <a:pt x="10539" y="8897"/>
                    <a:pt x="10534" y="8897"/>
                    <a:pt x="10529" y="8898"/>
                  </a:cubicBezTo>
                  <a:lnTo>
                    <a:pt x="10529" y="8898"/>
                  </a:lnTo>
                  <a:cubicBezTo>
                    <a:pt x="10546" y="8893"/>
                    <a:pt x="10562" y="8869"/>
                    <a:pt x="10579" y="8869"/>
                  </a:cubicBezTo>
                  <a:cubicBezTo>
                    <a:pt x="10584" y="8869"/>
                    <a:pt x="10589" y="8871"/>
                    <a:pt x="10593" y="8876"/>
                  </a:cubicBezTo>
                  <a:lnTo>
                    <a:pt x="10581" y="8864"/>
                  </a:lnTo>
                  <a:cubicBezTo>
                    <a:pt x="10589" y="8859"/>
                    <a:pt x="10595" y="8857"/>
                    <a:pt x="10601" y="8857"/>
                  </a:cubicBezTo>
                  <a:cubicBezTo>
                    <a:pt x="10612" y="8857"/>
                    <a:pt x="10620" y="8866"/>
                    <a:pt x="10633" y="8866"/>
                  </a:cubicBezTo>
                  <a:cubicBezTo>
                    <a:pt x="10641" y="8866"/>
                    <a:pt x="10651" y="8863"/>
                    <a:pt x="10665" y="8852"/>
                  </a:cubicBezTo>
                  <a:cubicBezTo>
                    <a:pt x="10653" y="8828"/>
                    <a:pt x="10581" y="8840"/>
                    <a:pt x="10593" y="8804"/>
                  </a:cubicBezTo>
                  <a:cubicBezTo>
                    <a:pt x="10653" y="8804"/>
                    <a:pt x="10570" y="8792"/>
                    <a:pt x="10629" y="8781"/>
                  </a:cubicBezTo>
                  <a:cubicBezTo>
                    <a:pt x="10653" y="8781"/>
                    <a:pt x="10641" y="8792"/>
                    <a:pt x="10653" y="8792"/>
                  </a:cubicBezTo>
                  <a:lnTo>
                    <a:pt x="10665" y="8792"/>
                  </a:lnTo>
                  <a:cubicBezTo>
                    <a:pt x="10665" y="8776"/>
                    <a:pt x="10656" y="8771"/>
                    <a:pt x="10643" y="8771"/>
                  </a:cubicBezTo>
                  <a:cubicBezTo>
                    <a:pt x="10624" y="8771"/>
                    <a:pt x="10594" y="8783"/>
                    <a:pt x="10572" y="8783"/>
                  </a:cubicBezTo>
                  <a:cubicBezTo>
                    <a:pt x="10567" y="8783"/>
                    <a:pt x="10562" y="8782"/>
                    <a:pt x="10558" y="8781"/>
                  </a:cubicBezTo>
                  <a:cubicBezTo>
                    <a:pt x="10546" y="8757"/>
                    <a:pt x="10593" y="8745"/>
                    <a:pt x="10617" y="8733"/>
                  </a:cubicBezTo>
                  <a:cubicBezTo>
                    <a:pt x="10617" y="8733"/>
                    <a:pt x="10617" y="8721"/>
                    <a:pt x="10593" y="8721"/>
                  </a:cubicBezTo>
                  <a:lnTo>
                    <a:pt x="10593" y="8721"/>
                  </a:lnTo>
                  <a:cubicBezTo>
                    <a:pt x="10629" y="8721"/>
                    <a:pt x="10570" y="8757"/>
                    <a:pt x="10546" y="8757"/>
                  </a:cubicBezTo>
                  <a:cubicBezTo>
                    <a:pt x="10593" y="8733"/>
                    <a:pt x="10534" y="8721"/>
                    <a:pt x="10510" y="8721"/>
                  </a:cubicBezTo>
                  <a:cubicBezTo>
                    <a:pt x="10462" y="8781"/>
                    <a:pt x="10522" y="8745"/>
                    <a:pt x="10462" y="8804"/>
                  </a:cubicBezTo>
                  <a:cubicBezTo>
                    <a:pt x="10476" y="8804"/>
                    <a:pt x="10497" y="8797"/>
                    <a:pt x="10511" y="8797"/>
                  </a:cubicBezTo>
                  <a:cubicBezTo>
                    <a:pt x="10521" y="8797"/>
                    <a:pt x="10527" y="8801"/>
                    <a:pt x="10522" y="8816"/>
                  </a:cubicBezTo>
                  <a:cubicBezTo>
                    <a:pt x="10515" y="8814"/>
                    <a:pt x="10509" y="8813"/>
                    <a:pt x="10504" y="8813"/>
                  </a:cubicBezTo>
                  <a:cubicBezTo>
                    <a:pt x="10486" y="8813"/>
                    <a:pt x="10486" y="8828"/>
                    <a:pt x="10486" y="8828"/>
                  </a:cubicBezTo>
                  <a:cubicBezTo>
                    <a:pt x="10491" y="8826"/>
                    <a:pt x="10494" y="8825"/>
                    <a:pt x="10497" y="8825"/>
                  </a:cubicBezTo>
                  <a:cubicBezTo>
                    <a:pt x="10506" y="8825"/>
                    <a:pt x="10500" y="8840"/>
                    <a:pt x="10510" y="8840"/>
                  </a:cubicBezTo>
                  <a:cubicBezTo>
                    <a:pt x="10486" y="8852"/>
                    <a:pt x="10439" y="8852"/>
                    <a:pt x="10439" y="8876"/>
                  </a:cubicBezTo>
                  <a:lnTo>
                    <a:pt x="10510" y="8864"/>
                  </a:lnTo>
                  <a:lnTo>
                    <a:pt x="10510" y="8864"/>
                  </a:lnTo>
                  <a:cubicBezTo>
                    <a:pt x="10498" y="8876"/>
                    <a:pt x="10450" y="8876"/>
                    <a:pt x="10474" y="8888"/>
                  </a:cubicBezTo>
                  <a:cubicBezTo>
                    <a:pt x="10450" y="8888"/>
                    <a:pt x="10437" y="8893"/>
                    <a:pt x="10424" y="8893"/>
                  </a:cubicBezTo>
                  <a:cubicBezTo>
                    <a:pt x="10417" y="8893"/>
                    <a:pt x="10411" y="8892"/>
                    <a:pt x="10403" y="8888"/>
                  </a:cubicBezTo>
                  <a:lnTo>
                    <a:pt x="10403" y="8888"/>
                  </a:lnTo>
                  <a:cubicBezTo>
                    <a:pt x="10355" y="8935"/>
                    <a:pt x="10450" y="8923"/>
                    <a:pt x="10474" y="8935"/>
                  </a:cubicBezTo>
                  <a:lnTo>
                    <a:pt x="10462" y="8935"/>
                  </a:lnTo>
                  <a:cubicBezTo>
                    <a:pt x="10474" y="8935"/>
                    <a:pt x="10474" y="8947"/>
                    <a:pt x="10486" y="8947"/>
                  </a:cubicBezTo>
                  <a:cubicBezTo>
                    <a:pt x="10482" y="8956"/>
                    <a:pt x="10476" y="8958"/>
                    <a:pt x="10469" y="8958"/>
                  </a:cubicBezTo>
                  <a:cubicBezTo>
                    <a:pt x="10462" y="8958"/>
                    <a:pt x="10455" y="8956"/>
                    <a:pt x="10448" y="8956"/>
                  </a:cubicBezTo>
                  <a:cubicBezTo>
                    <a:pt x="10445" y="8956"/>
                    <a:pt x="10441" y="8956"/>
                    <a:pt x="10439" y="8959"/>
                  </a:cubicBezTo>
                  <a:lnTo>
                    <a:pt x="10439" y="8983"/>
                  </a:lnTo>
                  <a:cubicBezTo>
                    <a:pt x="10450" y="8983"/>
                    <a:pt x="10450" y="8995"/>
                    <a:pt x="10439" y="8995"/>
                  </a:cubicBezTo>
                  <a:lnTo>
                    <a:pt x="10379" y="8995"/>
                  </a:lnTo>
                  <a:lnTo>
                    <a:pt x="10427" y="9007"/>
                  </a:lnTo>
                  <a:cubicBezTo>
                    <a:pt x="10407" y="9016"/>
                    <a:pt x="10396" y="9034"/>
                    <a:pt x="10386" y="9034"/>
                  </a:cubicBezTo>
                  <a:cubicBezTo>
                    <a:pt x="10384" y="9034"/>
                    <a:pt x="10381" y="9033"/>
                    <a:pt x="10379" y="9031"/>
                  </a:cubicBezTo>
                  <a:lnTo>
                    <a:pt x="10379" y="9031"/>
                  </a:lnTo>
                  <a:lnTo>
                    <a:pt x="10391" y="9066"/>
                  </a:lnTo>
                  <a:lnTo>
                    <a:pt x="10343" y="9078"/>
                  </a:lnTo>
                  <a:cubicBezTo>
                    <a:pt x="10349" y="9084"/>
                    <a:pt x="10355" y="9087"/>
                    <a:pt x="10360" y="9087"/>
                  </a:cubicBezTo>
                  <a:cubicBezTo>
                    <a:pt x="10364" y="9087"/>
                    <a:pt x="10367" y="9084"/>
                    <a:pt x="10367" y="9078"/>
                  </a:cubicBezTo>
                  <a:cubicBezTo>
                    <a:pt x="10367" y="9090"/>
                    <a:pt x="10462" y="9102"/>
                    <a:pt x="10367" y="9126"/>
                  </a:cubicBezTo>
                  <a:cubicBezTo>
                    <a:pt x="10415" y="9150"/>
                    <a:pt x="10403" y="9162"/>
                    <a:pt x="10439" y="9185"/>
                  </a:cubicBezTo>
                  <a:cubicBezTo>
                    <a:pt x="10434" y="9184"/>
                    <a:pt x="10430" y="9184"/>
                    <a:pt x="10427" y="9184"/>
                  </a:cubicBezTo>
                  <a:cubicBezTo>
                    <a:pt x="10397" y="9184"/>
                    <a:pt x="10391" y="9215"/>
                    <a:pt x="10378" y="9215"/>
                  </a:cubicBezTo>
                  <a:cubicBezTo>
                    <a:pt x="10375" y="9215"/>
                    <a:pt x="10371" y="9213"/>
                    <a:pt x="10367" y="9209"/>
                  </a:cubicBezTo>
                  <a:lnTo>
                    <a:pt x="10367" y="9209"/>
                  </a:lnTo>
                  <a:cubicBezTo>
                    <a:pt x="10355" y="9233"/>
                    <a:pt x="10403" y="9221"/>
                    <a:pt x="10415" y="9233"/>
                  </a:cubicBezTo>
                  <a:cubicBezTo>
                    <a:pt x="10398" y="9241"/>
                    <a:pt x="10369" y="9250"/>
                    <a:pt x="10350" y="9250"/>
                  </a:cubicBezTo>
                  <a:cubicBezTo>
                    <a:pt x="10346" y="9250"/>
                    <a:pt x="10342" y="9250"/>
                    <a:pt x="10339" y="9249"/>
                  </a:cubicBezTo>
                  <a:lnTo>
                    <a:pt x="10339" y="9249"/>
                  </a:lnTo>
                  <a:lnTo>
                    <a:pt x="10355" y="9257"/>
                  </a:lnTo>
                  <a:lnTo>
                    <a:pt x="10343" y="9257"/>
                  </a:lnTo>
                  <a:lnTo>
                    <a:pt x="10379" y="9269"/>
                  </a:lnTo>
                  <a:cubicBezTo>
                    <a:pt x="10355" y="9293"/>
                    <a:pt x="10331" y="9281"/>
                    <a:pt x="10320" y="9293"/>
                  </a:cubicBezTo>
                  <a:lnTo>
                    <a:pt x="10367" y="9293"/>
                  </a:lnTo>
                  <a:lnTo>
                    <a:pt x="10343" y="9304"/>
                  </a:lnTo>
                  <a:cubicBezTo>
                    <a:pt x="10350" y="9301"/>
                    <a:pt x="10356" y="9300"/>
                    <a:pt x="10361" y="9300"/>
                  </a:cubicBezTo>
                  <a:cubicBezTo>
                    <a:pt x="10373" y="9300"/>
                    <a:pt x="10379" y="9308"/>
                    <a:pt x="10379" y="9316"/>
                  </a:cubicBezTo>
                  <a:lnTo>
                    <a:pt x="10367" y="9316"/>
                  </a:lnTo>
                  <a:lnTo>
                    <a:pt x="10379" y="9328"/>
                  </a:lnTo>
                  <a:cubicBezTo>
                    <a:pt x="10374" y="9326"/>
                    <a:pt x="10371" y="9325"/>
                    <a:pt x="10370" y="9325"/>
                  </a:cubicBezTo>
                  <a:cubicBezTo>
                    <a:pt x="10362" y="9325"/>
                    <a:pt x="10372" y="9340"/>
                    <a:pt x="10343" y="9340"/>
                  </a:cubicBezTo>
                  <a:cubicBezTo>
                    <a:pt x="10343" y="9352"/>
                    <a:pt x="10343" y="9352"/>
                    <a:pt x="10355" y="9376"/>
                  </a:cubicBezTo>
                  <a:lnTo>
                    <a:pt x="10391" y="9364"/>
                  </a:lnTo>
                  <a:lnTo>
                    <a:pt x="10391" y="9364"/>
                  </a:lnTo>
                  <a:cubicBezTo>
                    <a:pt x="10415" y="9388"/>
                    <a:pt x="10343" y="9376"/>
                    <a:pt x="10355" y="9400"/>
                  </a:cubicBezTo>
                  <a:lnTo>
                    <a:pt x="10379" y="9388"/>
                  </a:lnTo>
                  <a:lnTo>
                    <a:pt x="10379" y="9388"/>
                  </a:lnTo>
                  <a:cubicBezTo>
                    <a:pt x="10331" y="9424"/>
                    <a:pt x="10427" y="9435"/>
                    <a:pt x="10391" y="9459"/>
                  </a:cubicBezTo>
                  <a:cubicBezTo>
                    <a:pt x="10391" y="9455"/>
                    <a:pt x="10386" y="9454"/>
                    <a:pt x="10379" y="9454"/>
                  </a:cubicBezTo>
                  <a:cubicBezTo>
                    <a:pt x="10366" y="9454"/>
                    <a:pt x="10347" y="9459"/>
                    <a:pt x="10355" y="9459"/>
                  </a:cubicBezTo>
                  <a:cubicBezTo>
                    <a:pt x="10379" y="9471"/>
                    <a:pt x="10379" y="9507"/>
                    <a:pt x="10415" y="9519"/>
                  </a:cubicBezTo>
                  <a:cubicBezTo>
                    <a:pt x="10379" y="9543"/>
                    <a:pt x="10355" y="9543"/>
                    <a:pt x="10343" y="9566"/>
                  </a:cubicBezTo>
                  <a:cubicBezTo>
                    <a:pt x="10352" y="9575"/>
                    <a:pt x="10354" y="9583"/>
                    <a:pt x="10363" y="9583"/>
                  </a:cubicBezTo>
                  <a:cubicBezTo>
                    <a:pt x="10367" y="9583"/>
                    <a:pt x="10372" y="9582"/>
                    <a:pt x="10379" y="9578"/>
                  </a:cubicBezTo>
                  <a:lnTo>
                    <a:pt x="10379" y="9578"/>
                  </a:lnTo>
                  <a:cubicBezTo>
                    <a:pt x="10368" y="9600"/>
                    <a:pt x="10397" y="9622"/>
                    <a:pt x="10375" y="9635"/>
                  </a:cubicBezTo>
                  <a:lnTo>
                    <a:pt x="10375" y="9635"/>
                  </a:lnTo>
                  <a:cubicBezTo>
                    <a:pt x="10375" y="9635"/>
                    <a:pt x="10375" y="9634"/>
                    <a:pt x="10375" y="9634"/>
                  </a:cubicBezTo>
                  <a:lnTo>
                    <a:pt x="10375" y="9634"/>
                  </a:lnTo>
                  <a:cubicBezTo>
                    <a:pt x="10379" y="9634"/>
                    <a:pt x="10360" y="9650"/>
                    <a:pt x="10379" y="9650"/>
                  </a:cubicBezTo>
                  <a:lnTo>
                    <a:pt x="10403" y="9650"/>
                  </a:lnTo>
                  <a:cubicBezTo>
                    <a:pt x="10331" y="9685"/>
                    <a:pt x="10450" y="9685"/>
                    <a:pt x="10391" y="9721"/>
                  </a:cubicBezTo>
                  <a:lnTo>
                    <a:pt x="10379" y="9721"/>
                  </a:lnTo>
                  <a:lnTo>
                    <a:pt x="10391" y="9733"/>
                  </a:lnTo>
                  <a:lnTo>
                    <a:pt x="10355" y="9733"/>
                  </a:lnTo>
                  <a:lnTo>
                    <a:pt x="10355" y="9781"/>
                  </a:lnTo>
                  <a:lnTo>
                    <a:pt x="10379" y="9769"/>
                  </a:lnTo>
                  <a:cubicBezTo>
                    <a:pt x="10379" y="9781"/>
                    <a:pt x="10415" y="9781"/>
                    <a:pt x="10391" y="9805"/>
                  </a:cubicBezTo>
                  <a:cubicBezTo>
                    <a:pt x="10382" y="9802"/>
                    <a:pt x="10377" y="9801"/>
                    <a:pt x="10374" y="9801"/>
                  </a:cubicBezTo>
                  <a:cubicBezTo>
                    <a:pt x="10363" y="9801"/>
                    <a:pt x="10392" y="9818"/>
                    <a:pt x="10359" y="9827"/>
                  </a:cubicBezTo>
                  <a:lnTo>
                    <a:pt x="10359" y="9827"/>
                  </a:lnTo>
                  <a:cubicBezTo>
                    <a:pt x="10353" y="9826"/>
                    <a:pt x="10350" y="9823"/>
                    <a:pt x="10344" y="9817"/>
                  </a:cubicBezTo>
                  <a:lnTo>
                    <a:pt x="10344" y="9817"/>
                  </a:lnTo>
                  <a:lnTo>
                    <a:pt x="10355" y="9828"/>
                  </a:lnTo>
                  <a:cubicBezTo>
                    <a:pt x="10356" y="9828"/>
                    <a:pt x="10358" y="9828"/>
                    <a:pt x="10359" y="9827"/>
                  </a:cubicBezTo>
                  <a:lnTo>
                    <a:pt x="10359" y="9827"/>
                  </a:lnTo>
                  <a:cubicBezTo>
                    <a:pt x="10363" y="9828"/>
                    <a:pt x="10369" y="9828"/>
                    <a:pt x="10379" y="9828"/>
                  </a:cubicBezTo>
                  <a:cubicBezTo>
                    <a:pt x="10403" y="9840"/>
                    <a:pt x="10320" y="9852"/>
                    <a:pt x="10355" y="9864"/>
                  </a:cubicBezTo>
                  <a:lnTo>
                    <a:pt x="10355" y="9852"/>
                  </a:lnTo>
                  <a:cubicBezTo>
                    <a:pt x="10363" y="9848"/>
                    <a:pt x="10371" y="9847"/>
                    <a:pt x="10378" y="9847"/>
                  </a:cubicBezTo>
                  <a:cubicBezTo>
                    <a:pt x="10392" y="9847"/>
                    <a:pt x="10403" y="9852"/>
                    <a:pt x="10403" y="9852"/>
                  </a:cubicBezTo>
                  <a:cubicBezTo>
                    <a:pt x="10403" y="9852"/>
                    <a:pt x="10391" y="9864"/>
                    <a:pt x="10379" y="9864"/>
                  </a:cubicBezTo>
                  <a:cubicBezTo>
                    <a:pt x="10403" y="9876"/>
                    <a:pt x="10379" y="9900"/>
                    <a:pt x="10403" y="9900"/>
                  </a:cubicBezTo>
                  <a:cubicBezTo>
                    <a:pt x="10391" y="9912"/>
                    <a:pt x="10367" y="9912"/>
                    <a:pt x="10355" y="9912"/>
                  </a:cubicBezTo>
                  <a:cubicBezTo>
                    <a:pt x="10391" y="9935"/>
                    <a:pt x="10355" y="9924"/>
                    <a:pt x="10391" y="9959"/>
                  </a:cubicBezTo>
                  <a:lnTo>
                    <a:pt x="10367" y="9959"/>
                  </a:lnTo>
                  <a:lnTo>
                    <a:pt x="10391" y="9971"/>
                  </a:lnTo>
                  <a:lnTo>
                    <a:pt x="10355" y="9995"/>
                  </a:lnTo>
                  <a:lnTo>
                    <a:pt x="10379" y="9983"/>
                  </a:lnTo>
                  <a:cubicBezTo>
                    <a:pt x="10379" y="9995"/>
                    <a:pt x="10391" y="9995"/>
                    <a:pt x="10391" y="10007"/>
                  </a:cubicBezTo>
                  <a:lnTo>
                    <a:pt x="10355" y="10007"/>
                  </a:lnTo>
                  <a:cubicBezTo>
                    <a:pt x="10375" y="10027"/>
                    <a:pt x="10336" y="10047"/>
                    <a:pt x="10345" y="10067"/>
                  </a:cubicBezTo>
                  <a:lnTo>
                    <a:pt x="10345" y="10067"/>
                  </a:lnTo>
                  <a:cubicBezTo>
                    <a:pt x="10389" y="10091"/>
                    <a:pt x="10296" y="10102"/>
                    <a:pt x="10355" y="10114"/>
                  </a:cubicBezTo>
                  <a:cubicBezTo>
                    <a:pt x="10343" y="10114"/>
                    <a:pt x="10331" y="10126"/>
                    <a:pt x="10320" y="10126"/>
                  </a:cubicBezTo>
                  <a:lnTo>
                    <a:pt x="10343" y="10126"/>
                  </a:lnTo>
                  <a:lnTo>
                    <a:pt x="10308" y="10138"/>
                  </a:lnTo>
                  <a:lnTo>
                    <a:pt x="10355" y="10138"/>
                  </a:lnTo>
                  <a:lnTo>
                    <a:pt x="10320" y="10150"/>
                  </a:lnTo>
                  <a:lnTo>
                    <a:pt x="10343" y="10150"/>
                  </a:lnTo>
                  <a:cubicBezTo>
                    <a:pt x="10272" y="10174"/>
                    <a:pt x="10331" y="10186"/>
                    <a:pt x="10272" y="10209"/>
                  </a:cubicBezTo>
                  <a:lnTo>
                    <a:pt x="10320" y="10197"/>
                  </a:lnTo>
                  <a:lnTo>
                    <a:pt x="10320" y="10197"/>
                  </a:lnTo>
                  <a:cubicBezTo>
                    <a:pt x="10427" y="10233"/>
                    <a:pt x="10284" y="10305"/>
                    <a:pt x="10331" y="10364"/>
                  </a:cubicBezTo>
                  <a:lnTo>
                    <a:pt x="10296" y="10364"/>
                  </a:lnTo>
                  <a:lnTo>
                    <a:pt x="10343" y="10376"/>
                  </a:lnTo>
                  <a:cubicBezTo>
                    <a:pt x="10331" y="10384"/>
                    <a:pt x="10323" y="10387"/>
                    <a:pt x="10318" y="10387"/>
                  </a:cubicBezTo>
                  <a:cubicBezTo>
                    <a:pt x="10306" y="10387"/>
                    <a:pt x="10304" y="10376"/>
                    <a:pt x="10296" y="10376"/>
                  </a:cubicBezTo>
                  <a:cubicBezTo>
                    <a:pt x="10308" y="10400"/>
                    <a:pt x="10343" y="10388"/>
                    <a:pt x="10355" y="10412"/>
                  </a:cubicBezTo>
                  <a:cubicBezTo>
                    <a:pt x="10347" y="10420"/>
                    <a:pt x="10342" y="10422"/>
                    <a:pt x="10338" y="10422"/>
                  </a:cubicBezTo>
                  <a:cubicBezTo>
                    <a:pt x="10330" y="10422"/>
                    <a:pt x="10327" y="10412"/>
                    <a:pt x="10320" y="10412"/>
                  </a:cubicBezTo>
                  <a:cubicBezTo>
                    <a:pt x="10331" y="10436"/>
                    <a:pt x="10355" y="10471"/>
                    <a:pt x="10331" y="10483"/>
                  </a:cubicBezTo>
                  <a:cubicBezTo>
                    <a:pt x="10339" y="10483"/>
                    <a:pt x="10342" y="10488"/>
                    <a:pt x="10346" y="10488"/>
                  </a:cubicBezTo>
                  <a:cubicBezTo>
                    <a:pt x="10349" y="10488"/>
                    <a:pt x="10351" y="10487"/>
                    <a:pt x="10355" y="10483"/>
                  </a:cubicBezTo>
                  <a:cubicBezTo>
                    <a:pt x="10367" y="10507"/>
                    <a:pt x="10355" y="10531"/>
                    <a:pt x="10355" y="10555"/>
                  </a:cubicBezTo>
                  <a:cubicBezTo>
                    <a:pt x="10331" y="10555"/>
                    <a:pt x="10331" y="10543"/>
                    <a:pt x="10331" y="10543"/>
                  </a:cubicBezTo>
                  <a:cubicBezTo>
                    <a:pt x="10331" y="10543"/>
                    <a:pt x="10320" y="10555"/>
                    <a:pt x="10331" y="10567"/>
                  </a:cubicBezTo>
                  <a:lnTo>
                    <a:pt x="10296" y="10555"/>
                  </a:lnTo>
                  <a:lnTo>
                    <a:pt x="10296" y="10555"/>
                  </a:lnTo>
                  <a:cubicBezTo>
                    <a:pt x="10296" y="10567"/>
                    <a:pt x="10331" y="10602"/>
                    <a:pt x="10284" y="10602"/>
                  </a:cubicBezTo>
                  <a:cubicBezTo>
                    <a:pt x="10308" y="10602"/>
                    <a:pt x="10331" y="10602"/>
                    <a:pt x="10331" y="10614"/>
                  </a:cubicBezTo>
                  <a:cubicBezTo>
                    <a:pt x="10272" y="10626"/>
                    <a:pt x="10355" y="10650"/>
                    <a:pt x="10320" y="10674"/>
                  </a:cubicBezTo>
                  <a:cubicBezTo>
                    <a:pt x="10310" y="10674"/>
                    <a:pt x="10308" y="10658"/>
                    <a:pt x="10308" y="10658"/>
                  </a:cubicBezTo>
                  <a:cubicBezTo>
                    <a:pt x="10308" y="10658"/>
                    <a:pt x="10308" y="10659"/>
                    <a:pt x="10308" y="10662"/>
                  </a:cubicBezTo>
                  <a:cubicBezTo>
                    <a:pt x="10296" y="10674"/>
                    <a:pt x="10320" y="10674"/>
                    <a:pt x="10331" y="10686"/>
                  </a:cubicBezTo>
                  <a:lnTo>
                    <a:pt x="10308" y="10686"/>
                  </a:lnTo>
                  <a:lnTo>
                    <a:pt x="10343" y="10733"/>
                  </a:lnTo>
                  <a:cubicBezTo>
                    <a:pt x="10290" y="10733"/>
                    <a:pt x="10341" y="10771"/>
                    <a:pt x="10328" y="10771"/>
                  </a:cubicBezTo>
                  <a:cubicBezTo>
                    <a:pt x="10326" y="10771"/>
                    <a:pt x="10323" y="10770"/>
                    <a:pt x="10320" y="10769"/>
                  </a:cubicBezTo>
                  <a:cubicBezTo>
                    <a:pt x="10316" y="10775"/>
                    <a:pt x="10317" y="10778"/>
                    <a:pt x="10319" y="10778"/>
                  </a:cubicBezTo>
                  <a:cubicBezTo>
                    <a:pt x="10322" y="10778"/>
                    <a:pt x="10331" y="10772"/>
                    <a:pt x="10337" y="10772"/>
                  </a:cubicBezTo>
                  <a:cubicBezTo>
                    <a:pt x="10341" y="10772"/>
                    <a:pt x="10343" y="10774"/>
                    <a:pt x="10343" y="10781"/>
                  </a:cubicBezTo>
                  <a:cubicBezTo>
                    <a:pt x="10320" y="10781"/>
                    <a:pt x="10355" y="10805"/>
                    <a:pt x="10320" y="10805"/>
                  </a:cubicBezTo>
                  <a:lnTo>
                    <a:pt x="10320" y="10817"/>
                  </a:lnTo>
                  <a:lnTo>
                    <a:pt x="10284" y="10805"/>
                  </a:lnTo>
                  <a:lnTo>
                    <a:pt x="10284" y="10805"/>
                  </a:lnTo>
                  <a:cubicBezTo>
                    <a:pt x="10296" y="10817"/>
                    <a:pt x="10331" y="10828"/>
                    <a:pt x="10355" y="10828"/>
                  </a:cubicBezTo>
                  <a:cubicBezTo>
                    <a:pt x="10331" y="10840"/>
                    <a:pt x="10355" y="10852"/>
                    <a:pt x="10320" y="10864"/>
                  </a:cubicBezTo>
                  <a:lnTo>
                    <a:pt x="10308" y="10852"/>
                  </a:lnTo>
                  <a:lnTo>
                    <a:pt x="10308" y="10852"/>
                  </a:lnTo>
                  <a:cubicBezTo>
                    <a:pt x="10331" y="10888"/>
                    <a:pt x="10212" y="10912"/>
                    <a:pt x="10272" y="10936"/>
                  </a:cubicBezTo>
                  <a:cubicBezTo>
                    <a:pt x="10272" y="10942"/>
                    <a:pt x="10269" y="10945"/>
                    <a:pt x="10266" y="10945"/>
                  </a:cubicBezTo>
                  <a:cubicBezTo>
                    <a:pt x="10263" y="10945"/>
                    <a:pt x="10260" y="10942"/>
                    <a:pt x="10260" y="10936"/>
                  </a:cubicBezTo>
                  <a:lnTo>
                    <a:pt x="10260" y="10959"/>
                  </a:lnTo>
                  <a:lnTo>
                    <a:pt x="10236" y="10959"/>
                  </a:lnTo>
                  <a:lnTo>
                    <a:pt x="10272" y="10995"/>
                  </a:lnTo>
                  <a:lnTo>
                    <a:pt x="10260" y="10995"/>
                  </a:lnTo>
                  <a:cubicBezTo>
                    <a:pt x="10248" y="11019"/>
                    <a:pt x="10260" y="11055"/>
                    <a:pt x="10272" y="11078"/>
                  </a:cubicBezTo>
                  <a:lnTo>
                    <a:pt x="10260" y="11078"/>
                  </a:lnTo>
                  <a:cubicBezTo>
                    <a:pt x="10296" y="11102"/>
                    <a:pt x="10236" y="11102"/>
                    <a:pt x="10260" y="11126"/>
                  </a:cubicBezTo>
                  <a:lnTo>
                    <a:pt x="10248" y="11126"/>
                  </a:lnTo>
                  <a:lnTo>
                    <a:pt x="10248" y="11150"/>
                  </a:lnTo>
                  <a:lnTo>
                    <a:pt x="10243" y="11145"/>
                  </a:lnTo>
                  <a:lnTo>
                    <a:pt x="10243" y="11145"/>
                  </a:lnTo>
                  <a:cubicBezTo>
                    <a:pt x="10250" y="11158"/>
                    <a:pt x="10226" y="11169"/>
                    <a:pt x="10213" y="11174"/>
                  </a:cubicBezTo>
                  <a:lnTo>
                    <a:pt x="10213" y="11174"/>
                  </a:lnTo>
                  <a:cubicBezTo>
                    <a:pt x="10213" y="11174"/>
                    <a:pt x="10213" y="11174"/>
                    <a:pt x="10212" y="11174"/>
                  </a:cubicBezTo>
                  <a:cubicBezTo>
                    <a:pt x="10206" y="11176"/>
                    <a:pt x="10204" y="11177"/>
                    <a:pt x="10204" y="11177"/>
                  </a:cubicBezTo>
                  <a:cubicBezTo>
                    <a:pt x="10205" y="11177"/>
                    <a:pt x="10208" y="11176"/>
                    <a:pt x="10213" y="11174"/>
                  </a:cubicBezTo>
                  <a:lnTo>
                    <a:pt x="10213" y="11174"/>
                  </a:lnTo>
                  <a:cubicBezTo>
                    <a:pt x="10225" y="11186"/>
                    <a:pt x="10248" y="11209"/>
                    <a:pt x="10272" y="11209"/>
                  </a:cubicBezTo>
                  <a:cubicBezTo>
                    <a:pt x="10272" y="11218"/>
                    <a:pt x="10269" y="11221"/>
                    <a:pt x="10264" y="11221"/>
                  </a:cubicBezTo>
                  <a:cubicBezTo>
                    <a:pt x="10259" y="11221"/>
                    <a:pt x="10252" y="11218"/>
                    <a:pt x="10246" y="11218"/>
                  </a:cubicBezTo>
                  <a:cubicBezTo>
                    <a:pt x="10242" y="11218"/>
                    <a:pt x="10239" y="11219"/>
                    <a:pt x="10236" y="11221"/>
                  </a:cubicBezTo>
                  <a:cubicBezTo>
                    <a:pt x="10224" y="11245"/>
                    <a:pt x="10260" y="11245"/>
                    <a:pt x="10248" y="11269"/>
                  </a:cubicBezTo>
                  <a:lnTo>
                    <a:pt x="10224" y="11269"/>
                  </a:lnTo>
                  <a:cubicBezTo>
                    <a:pt x="10224" y="11281"/>
                    <a:pt x="10236" y="11293"/>
                    <a:pt x="10236" y="11305"/>
                  </a:cubicBezTo>
                  <a:lnTo>
                    <a:pt x="10236" y="11293"/>
                  </a:lnTo>
                  <a:lnTo>
                    <a:pt x="10236" y="11293"/>
                  </a:lnTo>
                  <a:cubicBezTo>
                    <a:pt x="10272" y="11329"/>
                    <a:pt x="10177" y="11329"/>
                    <a:pt x="10260" y="11352"/>
                  </a:cubicBezTo>
                  <a:cubicBezTo>
                    <a:pt x="10236" y="11352"/>
                    <a:pt x="10248" y="11376"/>
                    <a:pt x="10212" y="11376"/>
                  </a:cubicBezTo>
                  <a:cubicBezTo>
                    <a:pt x="10236" y="11412"/>
                    <a:pt x="10248" y="11436"/>
                    <a:pt x="10260" y="11459"/>
                  </a:cubicBezTo>
                  <a:cubicBezTo>
                    <a:pt x="10200" y="11459"/>
                    <a:pt x="10260" y="11471"/>
                    <a:pt x="10224" y="11483"/>
                  </a:cubicBezTo>
                  <a:lnTo>
                    <a:pt x="10260" y="11483"/>
                  </a:lnTo>
                  <a:cubicBezTo>
                    <a:pt x="10260" y="11531"/>
                    <a:pt x="10177" y="11579"/>
                    <a:pt x="10189" y="11626"/>
                  </a:cubicBezTo>
                  <a:cubicBezTo>
                    <a:pt x="10165" y="11686"/>
                    <a:pt x="10153" y="11745"/>
                    <a:pt x="10153" y="11781"/>
                  </a:cubicBezTo>
                  <a:cubicBezTo>
                    <a:pt x="10165" y="11805"/>
                    <a:pt x="10200" y="11829"/>
                    <a:pt x="10189" y="11840"/>
                  </a:cubicBezTo>
                  <a:cubicBezTo>
                    <a:pt x="10200" y="11876"/>
                    <a:pt x="10212" y="11924"/>
                    <a:pt x="10177" y="11960"/>
                  </a:cubicBezTo>
                  <a:cubicBezTo>
                    <a:pt x="10173" y="11960"/>
                    <a:pt x="10170" y="11960"/>
                    <a:pt x="10168" y="11959"/>
                  </a:cubicBezTo>
                  <a:lnTo>
                    <a:pt x="10168" y="11959"/>
                  </a:lnTo>
                  <a:cubicBezTo>
                    <a:pt x="10168" y="11967"/>
                    <a:pt x="10149" y="11975"/>
                    <a:pt x="10141" y="11983"/>
                  </a:cubicBezTo>
                  <a:lnTo>
                    <a:pt x="10177" y="11971"/>
                  </a:lnTo>
                  <a:lnTo>
                    <a:pt x="10177" y="11971"/>
                  </a:lnTo>
                  <a:cubicBezTo>
                    <a:pt x="10200" y="11995"/>
                    <a:pt x="10165" y="12007"/>
                    <a:pt x="10141" y="12007"/>
                  </a:cubicBezTo>
                  <a:lnTo>
                    <a:pt x="10177" y="12031"/>
                  </a:lnTo>
                  <a:lnTo>
                    <a:pt x="10129" y="12043"/>
                  </a:lnTo>
                  <a:cubicBezTo>
                    <a:pt x="10141" y="12043"/>
                    <a:pt x="10153" y="12067"/>
                    <a:pt x="10189" y="12079"/>
                  </a:cubicBezTo>
                  <a:cubicBezTo>
                    <a:pt x="10181" y="12079"/>
                    <a:pt x="10173" y="12089"/>
                    <a:pt x="10165" y="12089"/>
                  </a:cubicBezTo>
                  <a:cubicBezTo>
                    <a:pt x="10161" y="12089"/>
                    <a:pt x="10157" y="12087"/>
                    <a:pt x="10153" y="12079"/>
                  </a:cubicBezTo>
                  <a:lnTo>
                    <a:pt x="10129" y="12150"/>
                  </a:lnTo>
                  <a:lnTo>
                    <a:pt x="10129" y="12150"/>
                  </a:lnTo>
                  <a:lnTo>
                    <a:pt x="10153" y="12138"/>
                  </a:lnTo>
                  <a:cubicBezTo>
                    <a:pt x="10189" y="12138"/>
                    <a:pt x="10200" y="12162"/>
                    <a:pt x="10189" y="12174"/>
                  </a:cubicBezTo>
                  <a:cubicBezTo>
                    <a:pt x="10177" y="12168"/>
                    <a:pt x="10165" y="12165"/>
                    <a:pt x="10153" y="12165"/>
                  </a:cubicBezTo>
                  <a:cubicBezTo>
                    <a:pt x="10141" y="12165"/>
                    <a:pt x="10129" y="12168"/>
                    <a:pt x="10117" y="12174"/>
                  </a:cubicBezTo>
                  <a:cubicBezTo>
                    <a:pt x="10125" y="12174"/>
                    <a:pt x="10133" y="12169"/>
                    <a:pt x="10144" y="12169"/>
                  </a:cubicBezTo>
                  <a:cubicBezTo>
                    <a:pt x="10150" y="12169"/>
                    <a:pt x="10157" y="12170"/>
                    <a:pt x="10165" y="12174"/>
                  </a:cubicBezTo>
                  <a:cubicBezTo>
                    <a:pt x="10177" y="12186"/>
                    <a:pt x="10189" y="12210"/>
                    <a:pt x="10177" y="12221"/>
                  </a:cubicBezTo>
                  <a:lnTo>
                    <a:pt x="10165" y="12210"/>
                  </a:lnTo>
                  <a:cubicBezTo>
                    <a:pt x="10165" y="12221"/>
                    <a:pt x="10117" y="12221"/>
                    <a:pt x="10117" y="12233"/>
                  </a:cubicBezTo>
                  <a:cubicBezTo>
                    <a:pt x="10141" y="12257"/>
                    <a:pt x="10117" y="12257"/>
                    <a:pt x="10165" y="12269"/>
                  </a:cubicBezTo>
                  <a:cubicBezTo>
                    <a:pt x="10169" y="12277"/>
                    <a:pt x="10166" y="12280"/>
                    <a:pt x="10160" y="12280"/>
                  </a:cubicBezTo>
                  <a:cubicBezTo>
                    <a:pt x="10149" y="12280"/>
                    <a:pt x="10125" y="12269"/>
                    <a:pt x="10117" y="12269"/>
                  </a:cubicBezTo>
                  <a:cubicBezTo>
                    <a:pt x="10153" y="12293"/>
                    <a:pt x="10129" y="12317"/>
                    <a:pt x="10093" y="12317"/>
                  </a:cubicBezTo>
                  <a:cubicBezTo>
                    <a:pt x="10177" y="12341"/>
                    <a:pt x="10058" y="12352"/>
                    <a:pt x="10129" y="12376"/>
                  </a:cubicBezTo>
                  <a:lnTo>
                    <a:pt x="10093" y="12388"/>
                  </a:lnTo>
                  <a:cubicBezTo>
                    <a:pt x="10117" y="12388"/>
                    <a:pt x="10153" y="12400"/>
                    <a:pt x="10153" y="12412"/>
                  </a:cubicBezTo>
                  <a:cubicBezTo>
                    <a:pt x="10145" y="12416"/>
                    <a:pt x="10137" y="12417"/>
                    <a:pt x="10129" y="12417"/>
                  </a:cubicBezTo>
                  <a:cubicBezTo>
                    <a:pt x="10113" y="12417"/>
                    <a:pt x="10097" y="12412"/>
                    <a:pt x="10081" y="12412"/>
                  </a:cubicBezTo>
                  <a:lnTo>
                    <a:pt x="10153" y="12436"/>
                  </a:lnTo>
                  <a:cubicBezTo>
                    <a:pt x="10117" y="12448"/>
                    <a:pt x="10105" y="12471"/>
                    <a:pt x="10093" y="12507"/>
                  </a:cubicBezTo>
                  <a:cubicBezTo>
                    <a:pt x="10081" y="12471"/>
                    <a:pt x="10069" y="12460"/>
                    <a:pt x="10046" y="12436"/>
                  </a:cubicBezTo>
                  <a:cubicBezTo>
                    <a:pt x="10069" y="12412"/>
                    <a:pt x="10081" y="12400"/>
                    <a:pt x="10093" y="12388"/>
                  </a:cubicBezTo>
                  <a:cubicBezTo>
                    <a:pt x="10093" y="12364"/>
                    <a:pt x="10093" y="12352"/>
                    <a:pt x="10093" y="12329"/>
                  </a:cubicBezTo>
                  <a:cubicBezTo>
                    <a:pt x="10081" y="12281"/>
                    <a:pt x="10069" y="12281"/>
                    <a:pt x="10034" y="12269"/>
                  </a:cubicBezTo>
                  <a:cubicBezTo>
                    <a:pt x="10046" y="12221"/>
                    <a:pt x="9986" y="12150"/>
                    <a:pt x="10022" y="12138"/>
                  </a:cubicBezTo>
                  <a:cubicBezTo>
                    <a:pt x="9988" y="12138"/>
                    <a:pt x="10008" y="12106"/>
                    <a:pt x="9979" y="12082"/>
                  </a:cubicBezTo>
                  <a:lnTo>
                    <a:pt x="9979" y="12082"/>
                  </a:lnTo>
                  <a:lnTo>
                    <a:pt x="9962" y="12090"/>
                  </a:lnTo>
                  <a:cubicBezTo>
                    <a:pt x="9998" y="11983"/>
                    <a:pt x="9879" y="11971"/>
                    <a:pt x="9903" y="11876"/>
                  </a:cubicBezTo>
                  <a:lnTo>
                    <a:pt x="9903" y="11876"/>
                  </a:lnTo>
                  <a:lnTo>
                    <a:pt x="9891" y="11864"/>
                  </a:lnTo>
                  <a:cubicBezTo>
                    <a:pt x="9897" y="11858"/>
                    <a:pt x="9906" y="11858"/>
                    <a:pt x="9915" y="11858"/>
                  </a:cubicBezTo>
                  <a:cubicBezTo>
                    <a:pt x="9924" y="11858"/>
                    <a:pt x="9933" y="11858"/>
                    <a:pt x="9939" y="11852"/>
                  </a:cubicBezTo>
                  <a:lnTo>
                    <a:pt x="9891" y="11710"/>
                  </a:lnTo>
                  <a:lnTo>
                    <a:pt x="9879" y="11745"/>
                  </a:lnTo>
                  <a:cubicBezTo>
                    <a:pt x="9867" y="11710"/>
                    <a:pt x="9819" y="11698"/>
                    <a:pt x="9831" y="11662"/>
                  </a:cubicBezTo>
                  <a:lnTo>
                    <a:pt x="9831" y="11662"/>
                  </a:lnTo>
                  <a:cubicBezTo>
                    <a:pt x="9844" y="11668"/>
                    <a:pt x="9851" y="11671"/>
                    <a:pt x="9856" y="11671"/>
                  </a:cubicBezTo>
                  <a:cubicBezTo>
                    <a:pt x="9877" y="11671"/>
                    <a:pt x="9824" y="11610"/>
                    <a:pt x="9843" y="11590"/>
                  </a:cubicBezTo>
                  <a:lnTo>
                    <a:pt x="9843" y="11590"/>
                  </a:lnTo>
                  <a:lnTo>
                    <a:pt x="9867" y="11614"/>
                  </a:lnTo>
                  <a:cubicBezTo>
                    <a:pt x="9860" y="11586"/>
                    <a:pt x="9857" y="11575"/>
                    <a:pt x="9849" y="11575"/>
                  </a:cubicBezTo>
                  <a:cubicBezTo>
                    <a:pt x="9843" y="11575"/>
                    <a:pt x="9834" y="11581"/>
                    <a:pt x="9819" y="11590"/>
                  </a:cubicBezTo>
                  <a:cubicBezTo>
                    <a:pt x="9796" y="11531"/>
                    <a:pt x="9867" y="11519"/>
                    <a:pt x="9819" y="11483"/>
                  </a:cubicBezTo>
                  <a:lnTo>
                    <a:pt x="9819" y="11483"/>
                  </a:lnTo>
                  <a:lnTo>
                    <a:pt x="9831" y="11519"/>
                  </a:lnTo>
                  <a:cubicBezTo>
                    <a:pt x="9824" y="11526"/>
                    <a:pt x="9816" y="11529"/>
                    <a:pt x="9809" y="11529"/>
                  </a:cubicBezTo>
                  <a:cubicBezTo>
                    <a:pt x="9790" y="11529"/>
                    <a:pt x="9772" y="11512"/>
                    <a:pt x="9772" y="11495"/>
                  </a:cubicBezTo>
                  <a:cubicBezTo>
                    <a:pt x="9772" y="11495"/>
                    <a:pt x="9778" y="11482"/>
                    <a:pt x="9782" y="11480"/>
                  </a:cubicBezTo>
                  <a:lnTo>
                    <a:pt x="9782" y="11480"/>
                  </a:lnTo>
                  <a:cubicBezTo>
                    <a:pt x="9782" y="11481"/>
                    <a:pt x="9783" y="11482"/>
                    <a:pt x="9784" y="11483"/>
                  </a:cubicBezTo>
                  <a:cubicBezTo>
                    <a:pt x="9784" y="11481"/>
                    <a:pt x="9783" y="11480"/>
                    <a:pt x="9782" y="11480"/>
                  </a:cubicBezTo>
                  <a:cubicBezTo>
                    <a:pt x="9782" y="11480"/>
                    <a:pt x="9782" y="11480"/>
                    <a:pt x="9782" y="11480"/>
                  </a:cubicBezTo>
                  <a:lnTo>
                    <a:pt x="9782" y="11480"/>
                  </a:lnTo>
                  <a:cubicBezTo>
                    <a:pt x="9759" y="11444"/>
                    <a:pt x="9748" y="11375"/>
                    <a:pt x="9736" y="11352"/>
                  </a:cubicBezTo>
                  <a:cubicBezTo>
                    <a:pt x="9736" y="11338"/>
                    <a:pt x="9744" y="11333"/>
                    <a:pt x="9753" y="11333"/>
                  </a:cubicBezTo>
                  <a:cubicBezTo>
                    <a:pt x="9760" y="11333"/>
                    <a:pt x="9767" y="11335"/>
                    <a:pt x="9772" y="11340"/>
                  </a:cubicBezTo>
                  <a:cubicBezTo>
                    <a:pt x="9700" y="11257"/>
                    <a:pt x="9760" y="11293"/>
                    <a:pt x="9688" y="11209"/>
                  </a:cubicBezTo>
                  <a:lnTo>
                    <a:pt x="9712" y="11209"/>
                  </a:lnTo>
                  <a:lnTo>
                    <a:pt x="9677" y="11186"/>
                  </a:lnTo>
                  <a:lnTo>
                    <a:pt x="9688" y="11126"/>
                  </a:lnTo>
                  <a:lnTo>
                    <a:pt x="9677" y="11150"/>
                  </a:lnTo>
                  <a:cubicBezTo>
                    <a:pt x="9653" y="11114"/>
                    <a:pt x="9641" y="11102"/>
                    <a:pt x="9629" y="11067"/>
                  </a:cubicBezTo>
                  <a:lnTo>
                    <a:pt x="9665" y="11067"/>
                  </a:lnTo>
                  <a:cubicBezTo>
                    <a:pt x="9605" y="10983"/>
                    <a:pt x="9665" y="10948"/>
                    <a:pt x="9593" y="10888"/>
                  </a:cubicBezTo>
                  <a:cubicBezTo>
                    <a:pt x="9593" y="10884"/>
                    <a:pt x="9595" y="10883"/>
                    <a:pt x="9597" y="10883"/>
                  </a:cubicBezTo>
                  <a:cubicBezTo>
                    <a:pt x="9601" y="10883"/>
                    <a:pt x="9609" y="10888"/>
                    <a:pt x="9617" y="10888"/>
                  </a:cubicBezTo>
                  <a:cubicBezTo>
                    <a:pt x="9534" y="10828"/>
                    <a:pt x="9629" y="10817"/>
                    <a:pt x="9546" y="10757"/>
                  </a:cubicBezTo>
                  <a:cubicBezTo>
                    <a:pt x="9558" y="10757"/>
                    <a:pt x="9569" y="10745"/>
                    <a:pt x="9569" y="10745"/>
                  </a:cubicBezTo>
                  <a:lnTo>
                    <a:pt x="9546" y="10721"/>
                  </a:lnTo>
                  <a:lnTo>
                    <a:pt x="9581" y="10709"/>
                  </a:lnTo>
                  <a:lnTo>
                    <a:pt x="9510" y="10697"/>
                  </a:lnTo>
                  <a:lnTo>
                    <a:pt x="9546" y="10662"/>
                  </a:lnTo>
                  <a:lnTo>
                    <a:pt x="9522" y="10662"/>
                  </a:lnTo>
                  <a:cubicBezTo>
                    <a:pt x="9569" y="10590"/>
                    <a:pt x="9498" y="10555"/>
                    <a:pt x="9522" y="10483"/>
                  </a:cubicBezTo>
                  <a:lnTo>
                    <a:pt x="9522" y="10483"/>
                  </a:lnTo>
                  <a:lnTo>
                    <a:pt x="9486" y="10519"/>
                  </a:lnTo>
                  <a:cubicBezTo>
                    <a:pt x="9331" y="10424"/>
                    <a:pt x="9403" y="10197"/>
                    <a:pt x="9272" y="10066"/>
                  </a:cubicBezTo>
                  <a:lnTo>
                    <a:pt x="9307" y="10055"/>
                  </a:lnTo>
                  <a:lnTo>
                    <a:pt x="9236" y="10007"/>
                  </a:lnTo>
                  <a:cubicBezTo>
                    <a:pt x="9240" y="9992"/>
                    <a:pt x="9246" y="9988"/>
                    <a:pt x="9252" y="9988"/>
                  </a:cubicBezTo>
                  <a:cubicBezTo>
                    <a:pt x="9264" y="9988"/>
                    <a:pt x="9277" y="10001"/>
                    <a:pt x="9287" y="10001"/>
                  </a:cubicBezTo>
                  <a:cubicBezTo>
                    <a:pt x="9291" y="10001"/>
                    <a:pt x="9293" y="9999"/>
                    <a:pt x="9296" y="9995"/>
                  </a:cubicBezTo>
                  <a:cubicBezTo>
                    <a:pt x="9236" y="9935"/>
                    <a:pt x="9224" y="9995"/>
                    <a:pt x="9177" y="9924"/>
                  </a:cubicBezTo>
                  <a:cubicBezTo>
                    <a:pt x="9177" y="9908"/>
                    <a:pt x="9180" y="9903"/>
                    <a:pt x="9186" y="9903"/>
                  </a:cubicBezTo>
                  <a:cubicBezTo>
                    <a:pt x="9198" y="9903"/>
                    <a:pt x="9220" y="9927"/>
                    <a:pt x="9236" y="9935"/>
                  </a:cubicBezTo>
                  <a:cubicBezTo>
                    <a:pt x="9177" y="9876"/>
                    <a:pt x="9105" y="9769"/>
                    <a:pt x="9093" y="9709"/>
                  </a:cubicBezTo>
                  <a:cubicBezTo>
                    <a:pt x="9093" y="9709"/>
                    <a:pt x="9081" y="9709"/>
                    <a:pt x="9081" y="9721"/>
                  </a:cubicBezTo>
                  <a:cubicBezTo>
                    <a:pt x="9046" y="9674"/>
                    <a:pt x="9022" y="9602"/>
                    <a:pt x="8998" y="9554"/>
                  </a:cubicBezTo>
                  <a:cubicBezTo>
                    <a:pt x="9001" y="9551"/>
                    <a:pt x="9005" y="9550"/>
                    <a:pt x="9008" y="9550"/>
                  </a:cubicBezTo>
                  <a:cubicBezTo>
                    <a:pt x="9017" y="9550"/>
                    <a:pt x="9025" y="9558"/>
                    <a:pt x="9034" y="9566"/>
                  </a:cubicBezTo>
                  <a:cubicBezTo>
                    <a:pt x="9022" y="9554"/>
                    <a:pt x="9022" y="9519"/>
                    <a:pt x="8998" y="9507"/>
                  </a:cubicBezTo>
                  <a:lnTo>
                    <a:pt x="8998" y="9507"/>
                  </a:lnTo>
                  <a:lnTo>
                    <a:pt x="9034" y="9519"/>
                  </a:lnTo>
                  <a:cubicBezTo>
                    <a:pt x="9022" y="9474"/>
                    <a:pt x="8958" y="9418"/>
                    <a:pt x="8971" y="9382"/>
                  </a:cubicBezTo>
                  <a:lnTo>
                    <a:pt x="8971" y="9382"/>
                  </a:lnTo>
                  <a:cubicBezTo>
                    <a:pt x="8968" y="9385"/>
                    <a:pt x="8961" y="9388"/>
                    <a:pt x="8955" y="9388"/>
                  </a:cubicBezTo>
                  <a:cubicBezTo>
                    <a:pt x="8944" y="9388"/>
                    <a:pt x="8932" y="9382"/>
                    <a:pt x="8926" y="9364"/>
                  </a:cubicBezTo>
                  <a:cubicBezTo>
                    <a:pt x="8962" y="9316"/>
                    <a:pt x="8855" y="9281"/>
                    <a:pt x="8855" y="9209"/>
                  </a:cubicBezTo>
                  <a:cubicBezTo>
                    <a:pt x="8865" y="9209"/>
                    <a:pt x="8884" y="9235"/>
                    <a:pt x="8889" y="9235"/>
                  </a:cubicBezTo>
                  <a:cubicBezTo>
                    <a:pt x="8890" y="9235"/>
                    <a:pt x="8891" y="9235"/>
                    <a:pt x="8891" y="9233"/>
                  </a:cubicBezTo>
                  <a:cubicBezTo>
                    <a:pt x="8891" y="9197"/>
                    <a:pt x="8843" y="9185"/>
                    <a:pt x="8819" y="9173"/>
                  </a:cubicBezTo>
                  <a:lnTo>
                    <a:pt x="8843" y="9173"/>
                  </a:lnTo>
                  <a:lnTo>
                    <a:pt x="8736" y="9054"/>
                  </a:lnTo>
                  <a:cubicBezTo>
                    <a:pt x="8772" y="9007"/>
                    <a:pt x="8665" y="8947"/>
                    <a:pt x="8700" y="8935"/>
                  </a:cubicBezTo>
                  <a:cubicBezTo>
                    <a:pt x="8695" y="8925"/>
                    <a:pt x="8692" y="8921"/>
                    <a:pt x="8690" y="8921"/>
                  </a:cubicBezTo>
                  <a:cubicBezTo>
                    <a:pt x="8686" y="8921"/>
                    <a:pt x="8689" y="8944"/>
                    <a:pt x="8682" y="8944"/>
                  </a:cubicBezTo>
                  <a:cubicBezTo>
                    <a:pt x="8679" y="8944"/>
                    <a:pt x="8674" y="8939"/>
                    <a:pt x="8665" y="8923"/>
                  </a:cubicBezTo>
                  <a:cubicBezTo>
                    <a:pt x="8676" y="8900"/>
                    <a:pt x="8617" y="8876"/>
                    <a:pt x="8653" y="8864"/>
                  </a:cubicBezTo>
                  <a:lnTo>
                    <a:pt x="8665" y="8864"/>
                  </a:lnTo>
                  <a:lnTo>
                    <a:pt x="8641" y="8828"/>
                  </a:lnTo>
                  <a:lnTo>
                    <a:pt x="8688" y="8840"/>
                  </a:lnTo>
                  <a:cubicBezTo>
                    <a:pt x="8666" y="8817"/>
                    <a:pt x="8638" y="8809"/>
                    <a:pt x="8615" y="8809"/>
                  </a:cubicBezTo>
                  <a:cubicBezTo>
                    <a:pt x="8602" y="8809"/>
                    <a:pt x="8590" y="8812"/>
                    <a:pt x="8581" y="8816"/>
                  </a:cubicBezTo>
                  <a:cubicBezTo>
                    <a:pt x="8581" y="8769"/>
                    <a:pt x="8534" y="8733"/>
                    <a:pt x="8557" y="8697"/>
                  </a:cubicBezTo>
                  <a:lnTo>
                    <a:pt x="8557" y="8697"/>
                  </a:lnTo>
                  <a:lnTo>
                    <a:pt x="8569" y="8709"/>
                  </a:lnTo>
                  <a:cubicBezTo>
                    <a:pt x="8510" y="8626"/>
                    <a:pt x="8569" y="8495"/>
                    <a:pt x="8474" y="8459"/>
                  </a:cubicBezTo>
                  <a:cubicBezTo>
                    <a:pt x="8474" y="8453"/>
                    <a:pt x="8477" y="8450"/>
                    <a:pt x="8480" y="8450"/>
                  </a:cubicBezTo>
                  <a:cubicBezTo>
                    <a:pt x="8481" y="8450"/>
                    <a:pt x="8482" y="8450"/>
                    <a:pt x="8483" y="8451"/>
                  </a:cubicBezTo>
                  <a:lnTo>
                    <a:pt x="8483" y="8451"/>
                  </a:lnTo>
                  <a:lnTo>
                    <a:pt x="8462" y="8400"/>
                  </a:lnTo>
                  <a:lnTo>
                    <a:pt x="8486" y="8400"/>
                  </a:lnTo>
                  <a:lnTo>
                    <a:pt x="8391" y="8328"/>
                  </a:lnTo>
                  <a:lnTo>
                    <a:pt x="8415" y="8316"/>
                  </a:lnTo>
                  <a:cubicBezTo>
                    <a:pt x="8379" y="8258"/>
                    <a:pt x="8321" y="8164"/>
                    <a:pt x="8262" y="8082"/>
                  </a:cubicBezTo>
                  <a:lnTo>
                    <a:pt x="8262" y="8082"/>
                  </a:lnTo>
                  <a:cubicBezTo>
                    <a:pt x="8265" y="8084"/>
                    <a:pt x="8268" y="8087"/>
                    <a:pt x="8272" y="8090"/>
                  </a:cubicBezTo>
                  <a:lnTo>
                    <a:pt x="8260" y="8078"/>
                  </a:lnTo>
                  <a:lnTo>
                    <a:pt x="8260" y="8078"/>
                  </a:lnTo>
                  <a:cubicBezTo>
                    <a:pt x="8261" y="8079"/>
                    <a:pt x="8261" y="8081"/>
                    <a:pt x="8262" y="8082"/>
                  </a:cubicBezTo>
                  <a:lnTo>
                    <a:pt x="8262" y="8082"/>
                  </a:lnTo>
                  <a:cubicBezTo>
                    <a:pt x="8192" y="8017"/>
                    <a:pt x="8234" y="7993"/>
                    <a:pt x="8176" y="7947"/>
                  </a:cubicBezTo>
                  <a:lnTo>
                    <a:pt x="8188" y="7947"/>
                  </a:lnTo>
                  <a:lnTo>
                    <a:pt x="8153" y="7900"/>
                  </a:lnTo>
                  <a:lnTo>
                    <a:pt x="8176" y="7900"/>
                  </a:lnTo>
                  <a:cubicBezTo>
                    <a:pt x="8126" y="7879"/>
                    <a:pt x="8135" y="7782"/>
                    <a:pt x="8132" y="7782"/>
                  </a:cubicBezTo>
                  <a:lnTo>
                    <a:pt x="8132" y="7782"/>
                  </a:lnTo>
                  <a:cubicBezTo>
                    <a:pt x="8132" y="7782"/>
                    <a:pt x="8131" y="7785"/>
                    <a:pt x="8129" y="7792"/>
                  </a:cubicBezTo>
                  <a:cubicBezTo>
                    <a:pt x="8093" y="7780"/>
                    <a:pt x="8057" y="7757"/>
                    <a:pt x="8034" y="7757"/>
                  </a:cubicBezTo>
                  <a:cubicBezTo>
                    <a:pt x="7986" y="7697"/>
                    <a:pt x="8034" y="7733"/>
                    <a:pt x="8022" y="7685"/>
                  </a:cubicBezTo>
                  <a:cubicBezTo>
                    <a:pt x="7998" y="7638"/>
                    <a:pt x="7962" y="7649"/>
                    <a:pt x="7938" y="7578"/>
                  </a:cubicBezTo>
                  <a:lnTo>
                    <a:pt x="7962" y="7566"/>
                  </a:lnTo>
                  <a:cubicBezTo>
                    <a:pt x="7940" y="7544"/>
                    <a:pt x="7918" y="7532"/>
                    <a:pt x="7896" y="7503"/>
                  </a:cubicBezTo>
                  <a:lnTo>
                    <a:pt x="7896" y="7503"/>
                  </a:lnTo>
                  <a:cubicBezTo>
                    <a:pt x="7898" y="7504"/>
                    <a:pt x="7900" y="7505"/>
                    <a:pt x="7903" y="7507"/>
                  </a:cubicBezTo>
                  <a:lnTo>
                    <a:pt x="7891" y="7495"/>
                  </a:lnTo>
                  <a:lnTo>
                    <a:pt x="7891" y="7495"/>
                  </a:lnTo>
                  <a:cubicBezTo>
                    <a:pt x="7893" y="7498"/>
                    <a:pt x="7894" y="7500"/>
                    <a:pt x="7896" y="7503"/>
                  </a:cubicBezTo>
                  <a:lnTo>
                    <a:pt x="7896" y="7503"/>
                  </a:lnTo>
                  <a:cubicBezTo>
                    <a:pt x="7823" y="7455"/>
                    <a:pt x="7888" y="7388"/>
                    <a:pt x="7795" y="7388"/>
                  </a:cubicBezTo>
                  <a:cubicBezTo>
                    <a:pt x="7783" y="7352"/>
                    <a:pt x="7748" y="7304"/>
                    <a:pt x="7772" y="7292"/>
                  </a:cubicBezTo>
                  <a:cubicBezTo>
                    <a:pt x="7700" y="7221"/>
                    <a:pt x="7653" y="7161"/>
                    <a:pt x="7581" y="7102"/>
                  </a:cubicBezTo>
                  <a:cubicBezTo>
                    <a:pt x="7629" y="7054"/>
                    <a:pt x="7569" y="7090"/>
                    <a:pt x="7569" y="7018"/>
                  </a:cubicBezTo>
                  <a:lnTo>
                    <a:pt x="7545" y="7042"/>
                  </a:lnTo>
                  <a:cubicBezTo>
                    <a:pt x="7462" y="6935"/>
                    <a:pt x="7438" y="6768"/>
                    <a:pt x="7343" y="6649"/>
                  </a:cubicBezTo>
                  <a:lnTo>
                    <a:pt x="7367" y="6637"/>
                  </a:lnTo>
                  <a:lnTo>
                    <a:pt x="7319" y="6626"/>
                  </a:lnTo>
                  <a:cubicBezTo>
                    <a:pt x="7236" y="6495"/>
                    <a:pt x="7117" y="6316"/>
                    <a:pt x="7045" y="6221"/>
                  </a:cubicBezTo>
                  <a:cubicBezTo>
                    <a:pt x="7010" y="6197"/>
                    <a:pt x="6938" y="6161"/>
                    <a:pt x="6914" y="6114"/>
                  </a:cubicBezTo>
                  <a:cubicBezTo>
                    <a:pt x="6831" y="6030"/>
                    <a:pt x="6748" y="5947"/>
                    <a:pt x="6676" y="5840"/>
                  </a:cubicBezTo>
                  <a:cubicBezTo>
                    <a:pt x="6691" y="5840"/>
                    <a:pt x="6696" y="5831"/>
                    <a:pt x="6701" y="5827"/>
                  </a:cubicBezTo>
                  <a:lnTo>
                    <a:pt x="6701" y="5827"/>
                  </a:lnTo>
                  <a:cubicBezTo>
                    <a:pt x="6705" y="5827"/>
                    <a:pt x="6708" y="5828"/>
                    <a:pt x="6712" y="5828"/>
                  </a:cubicBezTo>
                  <a:cubicBezTo>
                    <a:pt x="6710" y="5825"/>
                    <a:pt x="6708" y="5824"/>
                    <a:pt x="6706" y="5824"/>
                  </a:cubicBezTo>
                  <a:cubicBezTo>
                    <a:pt x="6704" y="5824"/>
                    <a:pt x="6703" y="5825"/>
                    <a:pt x="6701" y="5827"/>
                  </a:cubicBezTo>
                  <a:lnTo>
                    <a:pt x="6701" y="5827"/>
                  </a:lnTo>
                  <a:cubicBezTo>
                    <a:pt x="6664" y="5818"/>
                    <a:pt x="6663" y="5766"/>
                    <a:pt x="6652" y="5744"/>
                  </a:cubicBezTo>
                  <a:lnTo>
                    <a:pt x="6652" y="5792"/>
                  </a:lnTo>
                  <a:cubicBezTo>
                    <a:pt x="6605" y="5780"/>
                    <a:pt x="6593" y="5721"/>
                    <a:pt x="6605" y="5697"/>
                  </a:cubicBezTo>
                  <a:lnTo>
                    <a:pt x="6533" y="5673"/>
                  </a:lnTo>
                  <a:cubicBezTo>
                    <a:pt x="6545" y="5661"/>
                    <a:pt x="6545" y="5661"/>
                    <a:pt x="6545" y="5649"/>
                  </a:cubicBezTo>
                  <a:lnTo>
                    <a:pt x="6545" y="5649"/>
                  </a:lnTo>
                  <a:lnTo>
                    <a:pt x="6521" y="5661"/>
                  </a:lnTo>
                  <a:lnTo>
                    <a:pt x="6533" y="5602"/>
                  </a:lnTo>
                  <a:cubicBezTo>
                    <a:pt x="6523" y="5602"/>
                    <a:pt x="6475" y="5564"/>
                    <a:pt x="6439" y="5564"/>
                  </a:cubicBezTo>
                  <a:cubicBezTo>
                    <a:pt x="6434" y="5564"/>
                    <a:pt x="6430" y="5565"/>
                    <a:pt x="6426" y="5566"/>
                  </a:cubicBezTo>
                  <a:cubicBezTo>
                    <a:pt x="6426" y="5548"/>
                    <a:pt x="6413" y="5517"/>
                    <a:pt x="6421" y="5517"/>
                  </a:cubicBezTo>
                  <a:cubicBezTo>
                    <a:pt x="6424" y="5517"/>
                    <a:pt x="6429" y="5521"/>
                    <a:pt x="6438" y="5530"/>
                  </a:cubicBezTo>
                  <a:lnTo>
                    <a:pt x="6319" y="5352"/>
                  </a:lnTo>
                  <a:lnTo>
                    <a:pt x="6331" y="5387"/>
                  </a:lnTo>
                  <a:cubicBezTo>
                    <a:pt x="6324" y="5394"/>
                    <a:pt x="6315" y="5397"/>
                    <a:pt x="6304" y="5397"/>
                  </a:cubicBezTo>
                  <a:cubicBezTo>
                    <a:pt x="6278" y="5397"/>
                    <a:pt x="6244" y="5377"/>
                    <a:pt x="6236" y="5352"/>
                  </a:cubicBezTo>
                  <a:lnTo>
                    <a:pt x="6236" y="5352"/>
                  </a:lnTo>
                  <a:cubicBezTo>
                    <a:pt x="6241" y="5353"/>
                    <a:pt x="6245" y="5353"/>
                    <a:pt x="6250" y="5353"/>
                  </a:cubicBezTo>
                  <a:cubicBezTo>
                    <a:pt x="6283" y="5353"/>
                    <a:pt x="6283" y="5313"/>
                    <a:pt x="6283" y="5292"/>
                  </a:cubicBezTo>
                  <a:cubicBezTo>
                    <a:pt x="6281" y="5291"/>
                    <a:pt x="6279" y="5290"/>
                    <a:pt x="6277" y="5290"/>
                  </a:cubicBezTo>
                  <a:cubicBezTo>
                    <a:pt x="6264" y="5290"/>
                    <a:pt x="6281" y="5328"/>
                    <a:pt x="6259" y="5328"/>
                  </a:cubicBezTo>
                  <a:cubicBezTo>
                    <a:pt x="6212" y="5316"/>
                    <a:pt x="6164" y="5268"/>
                    <a:pt x="6164" y="5244"/>
                  </a:cubicBezTo>
                  <a:lnTo>
                    <a:pt x="6188" y="5244"/>
                  </a:lnTo>
                  <a:cubicBezTo>
                    <a:pt x="6140" y="5221"/>
                    <a:pt x="6176" y="5161"/>
                    <a:pt x="6140" y="5137"/>
                  </a:cubicBezTo>
                  <a:cubicBezTo>
                    <a:pt x="6110" y="5122"/>
                    <a:pt x="6099" y="5102"/>
                    <a:pt x="6086" y="5102"/>
                  </a:cubicBezTo>
                  <a:cubicBezTo>
                    <a:pt x="6078" y="5102"/>
                    <a:pt x="6070" y="5108"/>
                    <a:pt x="6057" y="5125"/>
                  </a:cubicBezTo>
                  <a:cubicBezTo>
                    <a:pt x="6009" y="5090"/>
                    <a:pt x="6069" y="5078"/>
                    <a:pt x="6057" y="5066"/>
                  </a:cubicBezTo>
                  <a:cubicBezTo>
                    <a:pt x="6021" y="5054"/>
                    <a:pt x="5974" y="4982"/>
                    <a:pt x="5998" y="4959"/>
                  </a:cubicBezTo>
                  <a:lnTo>
                    <a:pt x="5998" y="4959"/>
                  </a:lnTo>
                  <a:cubicBezTo>
                    <a:pt x="5991" y="4960"/>
                    <a:pt x="5985" y="4961"/>
                    <a:pt x="5980" y="4961"/>
                  </a:cubicBezTo>
                  <a:cubicBezTo>
                    <a:pt x="5910" y="4961"/>
                    <a:pt x="5900" y="4846"/>
                    <a:pt x="5859" y="4846"/>
                  </a:cubicBezTo>
                  <a:cubicBezTo>
                    <a:pt x="5854" y="4846"/>
                    <a:pt x="5849" y="4848"/>
                    <a:pt x="5843" y="4852"/>
                  </a:cubicBezTo>
                  <a:lnTo>
                    <a:pt x="5843" y="4780"/>
                  </a:lnTo>
                  <a:cubicBezTo>
                    <a:pt x="5835" y="4788"/>
                    <a:pt x="5815" y="4802"/>
                    <a:pt x="5792" y="4802"/>
                  </a:cubicBezTo>
                  <a:cubicBezTo>
                    <a:pt x="5782" y="4802"/>
                    <a:pt x="5770" y="4799"/>
                    <a:pt x="5759" y="4792"/>
                  </a:cubicBezTo>
                  <a:cubicBezTo>
                    <a:pt x="5748" y="4744"/>
                    <a:pt x="5783" y="4732"/>
                    <a:pt x="5783" y="4709"/>
                  </a:cubicBezTo>
                  <a:lnTo>
                    <a:pt x="5783" y="4709"/>
                  </a:lnTo>
                  <a:lnTo>
                    <a:pt x="5712" y="4744"/>
                  </a:lnTo>
                  <a:cubicBezTo>
                    <a:pt x="5628" y="4530"/>
                    <a:pt x="5402" y="4340"/>
                    <a:pt x="5283" y="4125"/>
                  </a:cubicBezTo>
                  <a:cubicBezTo>
                    <a:pt x="5200" y="4054"/>
                    <a:pt x="5081" y="3982"/>
                    <a:pt x="4997" y="3875"/>
                  </a:cubicBezTo>
                  <a:lnTo>
                    <a:pt x="4997" y="3875"/>
                  </a:lnTo>
                  <a:lnTo>
                    <a:pt x="5009" y="3887"/>
                  </a:lnTo>
                  <a:lnTo>
                    <a:pt x="4938" y="3780"/>
                  </a:lnTo>
                  <a:lnTo>
                    <a:pt x="4986" y="3863"/>
                  </a:lnTo>
                  <a:cubicBezTo>
                    <a:pt x="4962" y="3851"/>
                    <a:pt x="4938" y="3851"/>
                    <a:pt x="4914" y="3828"/>
                  </a:cubicBezTo>
                  <a:cubicBezTo>
                    <a:pt x="4843" y="3709"/>
                    <a:pt x="4747" y="3554"/>
                    <a:pt x="4605" y="3458"/>
                  </a:cubicBezTo>
                  <a:cubicBezTo>
                    <a:pt x="4479" y="3436"/>
                    <a:pt x="4593" y="3359"/>
                    <a:pt x="4500" y="3321"/>
                  </a:cubicBezTo>
                  <a:lnTo>
                    <a:pt x="4500" y="3321"/>
                  </a:lnTo>
                  <a:cubicBezTo>
                    <a:pt x="4507" y="3320"/>
                    <a:pt x="4514" y="3316"/>
                    <a:pt x="4521" y="3316"/>
                  </a:cubicBezTo>
                  <a:cubicBezTo>
                    <a:pt x="4414" y="3256"/>
                    <a:pt x="4366" y="3220"/>
                    <a:pt x="4247" y="3185"/>
                  </a:cubicBezTo>
                  <a:cubicBezTo>
                    <a:pt x="4319" y="3125"/>
                    <a:pt x="4200" y="3125"/>
                    <a:pt x="4235" y="3101"/>
                  </a:cubicBezTo>
                  <a:lnTo>
                    <a:pt x="4235" y="3101"/>
                  </a:lnTo>
                  <a:lnTo>
                    <a:pt x="4200" y="3125"/>
                  </a:lnTo>
                  <a:cubicBezTo>
                    <a:pt x="4200" y="3089"/>
                    <a:pt x="4164" y="3042"/>
                    <a:pt x="4188" y="3030"/>
                  </a:cubicBezTo>
                  <a:lnTo>
                    <a:pt x="4116" y="3030"/>
                  </a:lnTo>
                  <a:lnTo>
                    <a:pt x="4140" y="3006"/>
                  </a:lnTo>
                  <a:cubicBezTo>
                    <a:pt x="4093" y="2958"/>
                    <a:pt x="3973" y="2875"/>
                    <a:pt x="3997" y="2804"/>
                  </a:cubicBezTo>
                  <a:cubicBezTo>
                    <a:pt x="3843" y="2720"/>
                    <a:pt x="3676" y="2530"/>
                    <a:pt x="3521" y="2387"/>
                  </a:cubicBezTo>
                  <a:cubicBezTo>
                    <a:pt x="3485" y="2387"/>
                    <a:pt x="3438" y="2351"/>
                    <a:pt x="3402" y="2327"/>
                  </a:cubicBezTo>
                  <a:lnTo>
                    <a:pt x="3390" y="2256"/>
                  </a:lnTo>
                  <a:cubicBezTo>
                    <a:pt x="3342" y="2232"/>
                    <a:pt x="3283" y="2244"/>
                    <a:pt x="3259" y="2196"/>
                  </a:cubicBezTo>
                  <a:cubicBezTo>
                    <a:pt x="3259" y="2185"/>
                    <a:pt x="3271" y="2185"/>
                    <a:pt x="3271" y="2185"/>
                  </a:cubicBezTo>
                  <a:cubicBezTo>
                    <a:pt x="3235" y="2161"/>
                    <a:pt x="3211" y="2113"/>
                    <a:pt x="3152" y="2113"/>
                  </a:cubicBezTo>
                  <a:cubicBezTo>
                    <a:pt x="3119" y="2080"/>
                    <a:pt x="3096" y="2037"/>
                    <a:pt x="3121" y="2012"/>
                  </a:cubicBezTo>
                  <a:lnTo>
                    <a:pt x="3121" y="2012"/>
                  </a:lnTo>
                  <a:cubicBezTo>
                    <a:pt x="3116" y="2015"/>
                    <a:pt x="3112" y="2016"/>
                    <a:pt x="3107" y="2016"/>
                  </a:cubicBezTo>
                  <a:cubicBezTo>
                    <a:pt x="3070" y="2016"/>
                    <a:pt x="3045" y="1923"/>
                    <a:pt x="3045" y="1923"/>
                  </a:cubicBezTo>
                  <a:cubicBezTo>
                    <a:pt x="3045" y="1923"/>
                    <a:pt x="3021" y="1899"/>
                    <a:pt x="2961" y="1839"/>
                  </a:cubicBezTo>
                  <a:cubicBezTo>
                    <a:pt x="2914" y="1792"/>
                    <a:pt x="2830" y="1720"/>
                    <a:pt x="2735" y="1625"/>
                  </a:cubicBezTo>
                  <a:cubicBezTo>
                    <a:pt x="2533" y="1446"/>
                    <a:pt x="2259" y="1208"/>
                    <a:pt x="1961" y="970"/>
                  </a:cubicBezTo>
                  <a:cubicBezTo>
                    <a:pt x="1652" y="744"/>
                    <a:pt x="1330" y="506"/>
                    <a:pt x="1021" y="327"/>
                  </a:cubicBezTo>
                  <a:cubicBezTo>
                    <a:pt x="711" y="160"/>
                    <a:pt x="437" y="41"/>
                    <a:pt x="247" y="18"/>
                  </a:cubicBezTo>
                  <a:cubicBezTo>
                    <a:pt x="211" y="41"/>
                    <a:pt x="152" y="18"/>
                    <a:pt x="152" y="65"/>
                  </a:cubicBezTo>
                  <a:cubicBezTo>
                    <a:pt x="111" y="55"/>
                    <a:pt x="114" y="1"/>
                    <a:pt x="1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9" name="Google Shape;5379;p24"/>
          <p:cNvGrpSpPr/>
          <p:nvPr/>
        </p:nvGrpSpPr>
        <p:grpSpPr>
          <a:xfrm>
            <a:off x="6374075" y="3339343"/>
            <a:ext cx="1659900" cy="945714"/>
            <a:chOff x="6374075" y="3339343"/>
            <a:chExt cx="1659900" cy="945714"/>
          </a:xfrm>
        </p:grpSpPr>
        <p:sp>
          <p:nvSpPr>
            <p:cNvPr id="5380" name="Google Shape;5380;p24"/>
            <p:cNvSpPr txBox="1"/>
            <p:nvPr/>
          </p:nvSpPr>
          <p:spPr>
            <a:xfrm>
              <a:off x="6374075" y="3358063"/>
              <a:ext cx="1659900" cy="40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accent6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80%</a:t>
              </a:r>
              <a:endParaRPr sz="2500">
                <a:solidFill>
                  <a:schemeClr val="accent6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5381" name="Google Shape;5381;p24"/>
            <p:cNvSpPr txBox="1"/>
            <p:nvPr/>
          </p:nvSpPr>
          <p:spPr>
            <a:xfrm>
              <a:off x="6374075" y="3689257"/>
              <a:ext cx="1659900" cy="59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name, but it’s hot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382" name="Google Shape;5382;p24"/>
            <p:cNvSpPr/>
            <p:nvPr/>
          </p:nvSpPr>
          <p:spPr>
            <a:xfrm rot="-1174388" flipH="1">
              <a:off x="7162212" y="3428847"/>
              <a:ext cx="588306" cy="312911"/>
            </a:xfrm>
            <a:custGeom>
              <a:avLst/>
              <a:gdLst/>
              <a:ahLst/>
              <a:cxnLst/>
              <a:rect l="l" t="t" r="r" b="b"/>
              <a:pathLst>
                <a:path w="22706" h="12077" extrusionOk="0">
                  <a:moveTo>
                    <a:pt x="22253" y="121"/>
                  </a:moveTo>
                  <a:cubicBezTo>
                    <a:pt x="22253" y="121"/>
                    <a:pt x="22252" y="121"/>
                    <a:pt x="22252" y="121"/>
                  </a:cubicBezTo>
                  <a:lnTo>
                    <a:pt x="22252" y="121"/>
                  </a:lnTo>
                  <a:cubicBezTo>
                    <a:pt x="22252" y="121"/>
                    <a:pt x="22253" y="121"/>
                    <a:pt x="22253" y="121"/>
                  </a:cubicBezTo>
                  <a:close/>
                  <a:moveTo>
                    <a:pt x="22551" y="144"/>
                  </a:moveTo>
                  <a:lnTo>
                    <a:pt x="22551" y="144"/>
                  </a:lnTo>
                  <a:cubicBezTo>
                    <a:pt x="22556" y="153"/>
                    <a:pt x="22559" y="156"/>
                    <a:pt x="22561" y="157"/>
                  </a:cubicBezTo>
                  <a:lnTo>
                    <a:pt x="22561" y="157"/>
                  </a:lnTo>
                  <a:lnTo>
                    <a:pt x="22551" y="144"/>
                  </a:lnTo>
                  <a:close/>
                  <a:moveTo>
                    <a:pt x="22491" y="156"/>
                  </a:moveTo>
                  <a:cubicBezTo>
                    <a:pt x="22472" y="156"/>
                    <a:pt x="22500" y="164"/>
                    <a:pt x="22505" y="174"/>
                  </a:cubicBezTo>
                  <a:lnTo>
                    <a:pt x="22505" y="174"/>
                  </a:lnTo>
                  <a:cubicBezTo>
                    <a:pt x="22501" y="165"/>
                    <a:pt x="22496" y="156"/>
                    <a:pt x="22491" y="156"/>
                  </a:cubicBezTo>
                  <a:close/>
                  <a:moveTo>
                    <a:pt x="22505" y="174"/>
                  </a:moveTo>
                  <a:cubicBezTo>
                    <a:pt x="22505" y="174"/>
                    <a:pt x="22505" y="174"/>
                    <a:pt x="22505" y="175"/>
                  </a:cubicBezTo>
                  <a:lnTo>
                    <a:pt x="22505" y="175"/>
                  </a:lnTo>
                  <a:cubicBezTo>
                    <a:pt x="22505" y="174"/>
                    <a:pt x="22505" y="174"/>
                    <a:pt x="22505" y="174"/>
                  </a:cubicBezTo>
                  <a:close/>
                  <a:moveTo>
                    <a:pt x="18317" y="171"/>
                  </a:moveTo>
                  <a:cubicBezTo>
                    <a:pt x="18312" y="171"/>
                    <a:pt x="18306" y="174"/>
                    <a:pt x="18300" y="180"/>
                  </a:cubicBezTo>
                  <a:lnTo>
                    <a:pt x="18300" y="180"/>
                  </a:lnTo>
                  <a:cubicBezTo>
                    <a:pt x="18304" y="176"/>
                    <a:pt x="18307" y="175"/>
                    <a:pt x="18309" y="175"/>
                  </a:cubicBezTo>
                  <a:cubicBezTo>
                    <a:pt x="18316" y="175"/>
                    <a:pt x="18314" y="194"/>
                    <a:pt x="18306" y="215"/>
                  </a:cubicBezTo>
                  <a:lnTo>
                    <a:pt x="18306" y="215"/>
                  </a:lnTo>
                  <a:cubicBezTo>
                    <a:pt x="18311" y="204"/>
                    <a:pt x="18319" y="191"/>
                    <a:pt x="18324" y="180"/>
                  </a:cubicBezTo>
                  <a:cubicBezTo>
                    <a:pt x="18324" y="174"/>
                    <a:pt x="18321" y="171"/>
                    <a:pt x="18317" y="171"/>
                  </a:cubicBezTo>
                  <a:close/>
                  <a:moveTo>
                    <a:pt x="18306" y="215"/>
                  </a:moveTo>
                  <a:cubicBezTo>
                    <a:pt x="18305" y="218"/>
                    <a:pt x="18304" y="220"/>
                    <a:pt x="18304" y="222"/>
                  </a:cubicBezTo>
                  <a:lnTo>
                    <a:pt x="18304" y="222"/>
                  </a:lnTo>
                  <a:cubicBezTo>
                    <a:pt x="18305" y="220"/>
                    <a:pt x="18305" y="217"/>
                    <a:pt x="18306" y="215"/>
                  </a:cubicBezTo>
                  <a:close/>
                  <a:moveTo>
                    <a:pt x="22563" y="240"/>
                  </a:moveTo>
                  <a:cubicBezTo>
                    <a:pt x="22567" y="241"/>
                    <a:pt x="22570" y="241"/>
                    <a:pt x="22573" y="241"/>
                  </a:cubicBezTo>
                  <a:lnTo>
                    <a:pt x="22573" y="241"/>
                  </a:lnTo>
                  <a:cubicBezTo>
                    <a:pt x="22573" y="241"/>
                    <a:pt x="22574" y="240"/>
                    <a:pt x="22575" y="240"/>
                  </a:cubicBezTo>
                  <a:close/>
                  <a:moveTo>
                    <a:pt x="20797" y="277"/>
                  </a:moveTo>
                  <a:cubicBezTo>
                    <a:pt x="20796" y="277"/>
                    <a:pt x="20795" y="279"/>
                    <a:pt x="20794" y="280"/>
                  </a:cubicBezTo>
                  <a:lnTo>
                    <a:pt x="20794" y="280"/>
                  </a:lnTo>
                  <a:cubicBezTo>
                    <a:pt x="20795" y="280"/>
                    <a:pt x="20796" y="279"/>
                    <a:pt x="20797" y="277"/>
                  </a:cubicBezTo>
                  <a:close/>
                  <a:moveTo>
                    <a:pt x="20789" y="275"/>
                  </a:moveTo>
                  <a:cubicBezTo>
                    <a:pt x="20789" y="287"/>
                    <a:pt x="20789" y="291"/>
                    <a:pt x="20789" y="291"/>
                  </a:cubicBezTo>
                  <a:cubicBezTo>
                    <a:pt x="20790" y="291"/>
                    <a:pt x="20791" y="285"/>
                    <a:pt x="20794" y="280"/>
                  </a:cubicBezTo>
                  <a:lnTo>
                    <a:pt x="20794" y="280"/>
                  </a:lnTo>
                  <a:cubicBezTo>
                    <a:pt x="20794" y="280"/>
                    <a:pt x="20794" y="280"/>
                    <a:pt x="20793" y="280"/>
                  </a:cubicBezTo>
                  <a:cubicBezTo>
                    <a:pt x="20792" y="280"/>
                    <a:pt x="20791" y="279"/>
                    <a:pt x="20789" y="275"/>
                  </a:cubicBezTo>
                  <a:close/>
                  <a:moveTo>
                    <a:pt x="18681" y="228"/>
                  </a:moveTo>
                  <a:lnTo>
                    <a:pt x="18669" y="263"/>
                  </a:lnTo>
                  <a:cubicBezTo>
                    <a:pt x="18669" y="263"/>
                    <a:pt x="18669" y="263"/>
                    <a:pt x="18669" y="275"/>
                  </a:cubicBezTo>
                  <a:cubicBezTo>
                    <a:pt x="18669" y="275"/>
                    <a:pt x="18669" y="287"/>
                    <a:pt x="18669" y="299"/>
                  </a:cubicBezTo>
                  <a:cubicBezTo>
                    <a:pt x="18681" y="263"/>
                    <a:pt x="18681" y="240"/>
                    <a:pt x="18681" y="228"/>
                  </a:cubicBezTo>
                  <a:close/>
                  <a:moveTo>
                    <a:pt x="18598" y="323"/>
                  </a:moveTo>
                  <a:cubicBezTo>
                    <a:pt x="18592" y="323"/>
                    <a:pt x="18592" y="334"/>
                    <a:pt x="18592" y="345"/>
                  </a:cubicBezTo>
                  <a:lnTo>
                    <a:pt x="18592" y="345"/>
                  </a:lnTo>
                  <a:cubicBezTo>
                    <a:pt x="18593" y="338"/>
                    <a:pt x="18594" y="330"/>
                    <a:pt x="18598" y="323"/>
                  </a:cubicBezTo>
                  <a:close/>
                  <a:moveTo>
                    <a:pt x="18592" y="345"/>
                  </a:moveTo>
                  <a:cubicBezTo>
                    <a:pt x="18591" y="351"/>
                    <a:pt x="18591" y="357"/>
                    <a:pt x="18590" y="363"/>
                  </a:cubicBezTo>
                  <a:lnTo>
                    <a:pt x="18590" y="363"/>
                  </a:lnTo>
                  <a:cubicBezTo>
                    <a:pt x="18592" y="358"/>
                    <a:pt x="18592" y="351"/>
                    <a:pt x="18592" y="345"/>
                  </a:cubicBezTo>
                  <a:close/>
                  <a:moveTo>
                    <a:pt x="19551" y="347"/>
                  </a:moveTo>
                  <a:cubicBezTo>
                    <a:pt x="19548" y="352"/>
                    <a:pt x="19545" y="354"/>
                    <a:pt x="19542" y="354"/>
                  </a:cubicBezTo>
                  <a:cubicBezTo>
                    <a:pt x="19538" y="354"/>
                    <a:pt x="19533" y="348"/>
                    <a:pt x="19528" y="348"/>
                  </a:cubicBezTo>
                  <a:cubicBezTo>
                    <a:pt x="19524" y="348"/>
                    <a:pt x="19519" y="353"/>
                    <a:pt x="19515" y="371"/>
                  </a:cubicBezTo>
                  <a:cubicBezTo>
                    <a:pt x="19517" y="377"/>
                    <a:pt x="19519" y="380"/>
                    <a:pt x="19522" y="380"/>
                  </a:cubicBezTo>
                  <a:cubicBezTo>
                    <a:pt x="19528" y="380"/>
                    <a:pt x="19534" y="360"/>
                    <a:pt x="19541" y="360"/>
                  </a:cubicBezTo>
                  <a:cubicBezTo>
                    <a:pt x="19544" y="360"/>
                    <a:pt x="19547" y="366"/>
                    <a:pt x="19551" y="382"/>
                  </a:cubicBezTo>
                  <a:cubicBezTo>
                    <a:pt x="19551" y="372"/>
                    <a:pt x="19551" y="361"/>
                    <a:pt x="19551" y="347"/>
                  </a:cubicBezTo>
                  <a:close/>
                  <a:moveTo>
                    <a:pt x="18896" y="371"/>
                  </a:moveTo>
                  <a:lnTo>
                    <a:pt x="18887" y="405"/>
                  </a:lnTo>
                  <a:lnTo>
                    <a:pt x="18887" y="405"/>
                  </a:lnTo>
                  <a:cubicBezTo>
                    <a:pt x="18890" y="396"/>
                    <a:pt x="18893" y="385"/>
                    <a:pt x="18896" y="371"/>
                  </a:cubicBezTo>
                  <a:close/>
                  <a:moveTo>
                    <a:pt x="19823" y="390"/>
                  </a:moveTo>
                  <a:cubicBezTo>
                    <a:pt x="19821" y="390"/>
                    <a:pt x="19817" y="404"/>
                    <a:pt x="19815" y="416"/>
                  </a:cubicBezTo>
                  <a:lnTo>
                    <a:pt x="19815" y="416"/>
                  </a:lnTo>
                  <a:cubicBezTo>
                    <a:pt x="19824" y="406"/>
                    <a:pt x="19824" y="406"/>
                    <a:pt x="19824" y="406"/>
                  </a:cubicBezTo>
                  <a:cubicBezTo>
                    <a:pt x="19824" y="394"/>
                    <a:pt x="19824" y="390"/>
                    <a:pt x="19823" y="390"/>
                  </a:cubicBezTo>
                  <a:close/>
                  <a:moveTo>
                    <a:pt x="18931" y="418"/>
                  </a:moveTo>
                  <a:cubicBezTo>
                    <a:pt x="18931" y="418"/>
                    <a:pt x="18931" y="418"/>
                    <a:pt x="18931" y="418"/>
                  </a:cubicBezTo>
                  <a:cubicBezTo>
                    <a:pt x="18931" y="418"/>
                    <a:pt x="18931" y="418"/>
                    <a:pt x="18931" y="418"/>
                  </a:cubicBezTo>
                  <a:close/>
                  <a:moveTo>
                    <a:pt x="19503" y="418"/>
                  </a:moveTo>
                  <a:cubicBezTo>
                    <a:pt x="19503" y="418"/>
                    <a:pt x="19503" y="418"/>
                    <a:pt x="19503" y="418"/>
                  </a:cubicBezTo>
                  <a:cubicBezTo>
                    <a:pt x="19503" y="418"/>
                    <a:pt x="19503" y="418"/>
                    <a:pt x="19503" y="418"/>
                  </a:cubicBezTo>
                  <a:close/>
                  <a:moveTo>
                    <a:pt x="19705" y="418"/>
                  </a:moveTo>
                  <a:lnTo>
                    <a:pt x="19705" y="418"/>
                  </a:lnTo>
                  <a:cubicBezTo>
                    <a:pt x="19705" y="418"/>
                    <a:pt x="19705" y="418"/>
                    <a:pt x="19705" y="418"/>
                  </a:cubicBezTo>
                  <a:close/>
                  <a:moveTo>
                    <a:pt x="19815" y="416"/>
                  </a:moveTo>
                  <a:cubicBezTo>
                    <a:pt x="19814" y="416"/>
                    <a:pt x="19813" y="417"/>
                    <a:pt x="19812" y="418"/>
                  </a:cubicBezTo>
                  <a:cubicBezTo>
                    <a:pt x="19813" y="419"/>
                    <a:pt x="19814" y="419"/>
                    <a:pt x="19814" y="419"/>
                  </a:cubicBezTo>
                  <a:lnTo>
                    <a:pt x="19814" y="419"/>
                  </a:lnTo>
                  <a:cubicBezTo>
                    <a:pt x="19815" y="418"/>
                    <a:pt x="19815" y="417"/>
                    <a:pt x="19815" y="416"/>
                  </a:cubicBezTo>
                  <a:close/>
                  <a:moveTo>
                    <a:pt x="19717" y="430"/>
                  </a:moveTo>
                  <a:lnTo>
                    <a:pt x="19717" y="430"/>
                  </a:lnTo>
                  <a:cubicBezTo>
                    <a:pt x="19716" y="432"/>
                    <a:pt x="19715" y="435"/>
                    <a:pt x="19714" y="438"/>
                  </a:cubicBezTo>
                  <a:lnTo>
                    <a:pt x="19714" y="438"/>
                  </a:lnTo>
                  <a:cubicBezTo>
                    <a:pt x="19716" y="437"/>
                    <a:pt x="19717" y="434"/>
                    <a:pt x="19717" y="430"/>
                  </a:cubicBezTo>
                  <a:close/>
                  <a:moveTo>
                    <a:pt x="19634" y="430"/>
                  </a:moveTo>
                  <a:cubicBezTo>
                    <a:pt x="19633" y="435"/>
                    <a:pt x="19632" y="439"/>
                    <a:pt x="19631" y="442"/>
                  </a:cubicBezTo>
                  <a:lnTo>
                    <a:pt x="19631" y="442"/>
                  </a:lnTo>
                  <a:cubicBezTo>
                    <a:pt x="19633" y="439"/>
                    <a:pt x="19634" y="435"/>
                    <a:pt x="19634" y="430"/>
                  </a:cubicBezTo>
                  <a:close/>
                  <a:moveTo>
                    <a:pt x="19801" y="454"/>
                  </a:moveTo>
                  <a:lnTo>
                    <a:pt x="19789" y="478"/>
                  </a:lnTo>
                  <a:cubicBezTo>
                    <a:pt x="19789" y="478"/>
                    <a:pt x="19789" y="479"/>
                    <a:pt x="19789" y="479"/>
                  </a:cubicBezTo>
                  <a:lnTo>
                    <a:pt x="19789" y="479"/>
                  </a:lnTo>
                  <a:cubicBezTo>
                    <a:pt x="19792" y="475"/>
                    <a:pt x="19795" y="466"/>
                    <a:pt x="19801" y="454"/>
                  </a:cubicBezTo>
                  <a:close/>
                  <a:moveTo>
                    <a:pt x="18348" y="537"/>
                  </a:moveTo>
                  <a:cubicBezTo>
                    <a:pt x="18349" y="539"/>
                    <a:pt x="18350" y="540"/>
                    <a:pt x="18351" y="541"/>
                  </a:cubicBezTo>
                  <a:lnTo>
                    <a:pt x="18351" y="541"/>
                  </a:lnTo>
                  <a:cubicBezTo>
                    <a:pt x="18350" y="539"/>
                    <a:pt x="18349" y="538"/>
                    <a:pt x="18348" y="537"/>
                  </a:cubicBezTo>
                  <a:close/>
                  <a:moveTo>
                    <a:pt x="18353" y="546"/>
                  </a:moveTo>
                  <a:lnTo>
                    <a:pt x="18348" y="561"/>
                  </a:lnTo>
                  <a:cubicBezTo>
                    <a:pt x="18348" y="561"/>
                    <a:pt x="18355" y="554"/>
                    <a:pt x="18353" y="546"/>
                  </a:cubicBezTo>
                  <a:close/>
                  <a:moveTo>
                    <a:pt x="18848" y="882"/>
                  </a:moveTo>
                  <a:lnTo>
                    <a:pt x="18848" y="882"/>
                  </a:lnTo>
                  <a:cubicBezTo>
                    <a:pt x="18848" y="882"/>
                    <a:pt x="18848" y="883"/>
                    <a:pt x="18848" y="883"/>
                  </a:cubicBezTo>
                  <a:lnTo>
                    <a:pt x="18848" y="883"/>
                  </a:lnTo>
                  <a:lnTo>
                    <a:pt x="18848" y="883"/>
                  </a:lnTo>
                  <a:cubicBezTo>
                    <a:pt x="18848" y="883"/>
                    <a:pt x="18848" y="882"/>
                    <a:pt x="18848" y="882"/>
                  </a:cubicBezTo>
                  <a:close/>
                  <a:moveTo>
                    <a:pt x="18836" y="879"/>
                  </a:moveTo>
                  <a:cubicBezTo>
                    <a:pt x="18836" y="880"/>
                    <a:pt x="18836" y="882"/>
                    <a:pt x="18836" y="883"/>
                  </a:cubicBezTo>
                  <a:lnTo>
                    <a:pt x="18836" y="883"/>
                  </a:lnTo>
                  <a:lnTo>
                    <a:pt x="18836" y="883"/>
                  </a:lnTo>
                  <a:cubicBezTo>
                    <a:pt x="18836" y="881"/>
                    <a:pt x="18836" y="880"/>
                    <a:pt x="18836" y="879"/>
                  </a:cubicBezTo>
                  <a:close/>
                  <a:moveTo>
                    <a:pt x="18836" y="883"/>
                  </a:moveTo>
                  <a:lnTo>
                    <a:pt x="18824" y="894"/>
                  </a:lnTo>
                  <a:cubicBezTo>
                    <a:pt x="18832" y="894"/>
                    <a:pt x="18835" y="894"/>
                    <a:pt x="18836" y="883"/>
                  </a:cubicBezTo>
                  <a:close/>
                  <a:moveTo>
                    <a:pt x="18848" y="883"/>
                  </a:moveTo>
                  <a:cubicBezTo>
                    <a:pt x="18848" y="891"/>
                    <a:pt x="18848" y="899"/>
                    <a:pt x="18852" y="899"/>
                  </a:cubicBezTo>
                  <a:cubicBezTo>
                    <a:pt x="18854" y="899"/>
                    <a:pt x="18857" y="898"/>
                    <a:pt x="18860" y="894"/>
                  </a:cubicBezTo>
                  <a:lnTo>
                    <a:pt x="18848" y="883"/>
                  </a:lnTo>
                  <a:close/>
                  <a:moveTo>
                    <a:pt x="19013" y="967"/>
                  </a:moveTo>
                  <a:cubicBezTo>
                    <a:pt x="19010" y="969"/>
                    <a:pt x="19007" y="972"/>
                    <a:pt x="19003" y="978"/>
                  </a:cubicBezTo>
                  <a:cubicBezTo>
                    <a:pt x="19008" y="972"/>
                    <a:pt x="19011" y="969"/>
                    <a:pt x="19013" y="967"/>
                  </a:cubicBezTo>
                  <a:close/>
                  <a:moveTo>
                    <a:pt x="19551" y="1121"/>
                  </a:moveTo>
                  <a:cubicBezTo>
                    <a:pt x="19552" y="1123"/>
                    <a:pt x="19552" y="1124"/>
                    <a:pt x="19552" y="1126"/>
                  </a:cubicBezTo>
                  <a:lnTo>
                    <a:pt x="19552" y="1126"/>
                  </a:lnTo>
                  <a:cubicBezTo>
                    <a:pt x="19553" y="1123"/>
                    <a:pt x="19552" y="1122"/>
                    <a:pt x="19551" y="1121"/>
                  </a:cubicBezTo>
                  <a:close/>
                  <a:moveTo>
                    <a:pt x="19552" y="1126"/>
                  </a:moveTo>
                  <a:cubicBezTo>
                    <a:pt x="19552" y="1128"/>
                    <a:pt x="19551" y="1130"/>
                    <a:pt x="19551" y="1133"/>
                  </a:cubicBezTo>
                  <a:cubicBezTo>
                    <a:pt x="19552" y="1134"/>
                    <a:pt x="19553" y="1135"/>
                    <a:pt x="19554" y="1135"/>
                  </a:cubicBezTo>
                  <a:cubicBezTo>
                    <a:pt x="19555" y="1135"/>
                    <a:pt x="19553" y="1131"/>
                    <a:pt x="19552" y="1126"/>
                  </a:cubicBezTo>
                  <a:close/>
                  <a:moveTo>
                    <a:pt x="19873" y="1263"/>
                  </a:moveTo>
                  <a:lnTo>
                    <a:pt x="19873" y="1263"/>
                  </a:lnTo>
                  <a:cubicBezTo>
                    <a:pt x="19873" y="1263"/>
                    <a:pt x="19872" y="1263"/>
                    <a:pt x="19872" y="1264"/>
                  </a:cubicBezTo>
                  <a:cubicBezTo>
                    <a:pt x="19874" y="1269"/>
                    <a:pt x="19875" y="1272"/>
                    <a:pt x="19875" y="1272"/>
                  </a:cubicBezTo>
                  <a:cubicBezTo>
                    <a:pt x="19875" y="1272"/>
                    <a:pt x="19875" y="1268"/>
                    <a:pt x="19873" y="1263"/>
                  </a:cubicBezTo>
                  <a:close/>
                  <a:moveTo>
                    <a:pt x="20301" y="1406"/>
                  </a:moveTo>
                  <a:cubicBezTo>
                    <a:pt x="20301" y="1406"/>
                    <a:pt x="20301" y="1418"/>
                    <a:pt x="20301" y="1430"/>
                  </a:cubicBezTo>
                  <a:cubicBezTo>
                    <a:pt x="20277" y="1430"/>
                    <a:pt x="20277" y="1418"/>
                    <a:pt x="20301" y="1406"/>
                  </a:cubicBezTo>
                  <a:close/>
                  <a:moveTo>
                    <a:pt x="18669" y="1752"/>
                  </a:moveTo>
                  <a:cubicBezTo>
                    <a:pt x="18652" y="1757"/>
                    <a:pt x="18636" y="1763"/>
                    <a:pt x="18622" y="1769"/>
                  </a:cubicBezTo>
                  <a:lnTo>
                    <a:pt x="18622" y="1769"/>
                  </a:lnTo>
                  <a:lnTo>
                    <a:pt x="18669" y="1752"/>
                  </a:lnTo>
                  <a:close/>
                  <a:moveTo>
                    <a:pt x="19777" y="1978"/>
                  </a:moveTo>
                  <a:lnTo>
                    <a:pt x="19805" y="1997"/>
                  </a:lnTo>
                  <a:lnTo>
                    <a:pt x="19805" y="1997"/>
                  </a:lnTo>
                  <a:cubicBezTo>
                    <a:pt x="19794" y="1987"/>
                    <a:pt x="19807" y="1978"/>
                    <a:pt x="19777" y="1978"/>
                  </a:cubicBezTo>
                  <a:close/>
                  <a:moveTo>
                    <a:pt x="20872" y="2131"/>
                  </a:moveTo>
                  <a:cubicBezTo>
                    <a:pt x="20872" y="2132"/>
                    <a:pt x="20872" y="2132"/>
                    <a:pt x="20872" y="2133"/>
                  </a:cubicBezTo>
                  <a:cubicBezTo>
                    <a:pt x="20875" y="2136"/>
                    <a:pt x="20879" y="2138"/>
                    <a:pt x="20882" y="2140"/>
                  </a:cubicBezTo>
                  <a:lnTo>
                    <a:pt x="20882" y="2140"/>
                  </a:lnTo>
                  <a:cubicBezTo>
                    <a:pt x="20879" y="2138"/>
                    <a:pt x="20875" y="2135"/>
                    <a:pt x="20872" y="2131"/>
                  </a:cubicBezTo>
                  <a:close/>
                  <a:moveTo>
                    <a:pt x="20882" y="2140"/>
                  </a:moveTo>
                  <a:cubicBezTo>
                    <a:pt x="20890" y="2146"/>
                    <a:pt x="20898" y="2151"/>
                    <a:pt x="20908" y="2157"/>
                  </a:cubicBezTo>
                  <a:cubicBezTo>
                    <a:pt x="20899" y="2148"/>
                    <a:pt x="20891" y="2146"/>
                    <a:pt x="20882" y="2140"/>
                  </a:cubicBezTo>
                  <a:close/>
                  <a:moveTo>
                    <a:pt x="17761" y="2283"/>
                  </a:moveTo>
                  <a:cubicBezTo>
                    <a:pt x="17765" y="2285"/>
                    <a:pt x="17771" y="2286"/>
                    <a:pt x="17777" y="2287"/>
                  </a:cubicBezTo>
                  <a:cubicBezTo>
                    <a:pt x="17773" y="2285"/>
                    <a:pt x="17767" y="2284"/>
                    <a:pt x="17761" y="2283"/>
                  </a:cubicBezTo>
                  <a:close/>
                  <a:moveTo>
                    <a:pt x="20782" y="2276"/>
                  </a:moveTo>
                  <a:lnTo>
                    <a:pt x="20782" y="2276"/>
                  </a:lnTo>
                  <a:cubicBezTo>
                    <a:pt x="20784" y="2279"/>
                    <a:pt x="20786" y="2283"/>
                    <a:pt x="20789" y="2287"/>
                  </a:cubicBezTo>
                  <a:cubicBezTo>
                    <a:pt x="20789" y="2282"/>
                    <a:pt x="20786" y="2279"/>
                    <a:pt x="20782" y="2276"/>
                  </a:cubicBezTo>
                  <a:close/>
                  <a:moveTo>
                    <a:pt x="16809" y="2418"/>
                  </a:moveTo>
                  <a:cubicBezTo>
                    <a:pt x="16810" y="2418"/>
                    <a:pt x="16811" y="2418"/>
                    <a:pt x="16812" y="2418"/>
                  </a:cubicBezTo>
                  <a:cubicBezTo>
                    <a:pt x="16811" y="2418"/>
                    <a:pt x="16810" y="2418"/>
                    <a:pt x="16809" y="2418"/>
                  </a:cubicBezTo>
                  <a:close/>
                  <a:moveTo>
                    <a:pt x="13288" y="2585"/>
                  </a:moveTo>
                  <a:cubicBezTo>
                    <a:pt x="13282" y="2587"/>
                    <a:pt x="13277" y="2590"/>
                    <a:pt x="13274" y="2592"/>
                  </a:cubicBezTo>
                  <a:lnTo>
                    <a:pt x="13274" y="2592"/>
                  </a:lnTo>
                  <a:cubicBezTo>
                    <a:pt x="13278" y="2589"/>
                    <a:pt x="13283" y="2587"/>
                    <a:pt x="13288" y="2585"/>
                  </a:cubicBezTo>
                  <a:close/>
                  <a:moveTo>
                    <a:pt x="19551" y="2657"/>
                  </a:moveTo>
                  <a:cubicBezTo>
                    <a:pt x="19556" y="2659"/>
                    <a:pt x="19561" y="2661"/>
                    <a:pt x="19564" y="2662"/>
                  </a:cubicBezTo>
                  <a:lnTo>
                    <a:pt x="19564" y="2662"/>
                  </a:lnTo>
                  <a:cubicBezTo>
                    <a:pt x="19561" y="2660"/>
                    <a:pt x="19556" y="2658"/>
                    <a:pt x="19551" y="2657"/>
                  </a:cubicBezTo>
                  <a:close/>
                  <a:moveTo>
                    <a:pt x="19682" y="2668"/>
                  </a:moveTo>
                  <a:cubicBezTo>
                    <a:pt x="19678" y="2668"/>
                    <a:pt x="19677" y="2669"/>
                    <a:pt x="19676" y="2670"/>
                  </a:cubicBezTo>
                  <a:lnTo>
                    <a:pt x="19676" y="2670"/>
                  </a:lnTo>
                  <a:cubicBezTo>
                    <a:pt x="19678" y="2670"/>
                    <a:pt x="19680" y="2669"/>
                    <a:pt x="19682" y="2668"/>
                  </a:cubicBezTo>
                  <a:close/>
                  <a:moveTo>
                    <a:pt x="20289" y="2907"/>
                  </a:moveTo>
                  <a:lnTo>
                    <a:pt x="20289" y="2907"/>
                  </a:lnTo>
                  <a:cubicBezTo>
                    <a:pt x="20289" y="2907"/>
                    <a:pt x="20297" y="2907"/>
                    <a:pt x="20293" y="2913"/>
                  </a:cubicBezTo>
                  <a:lnTo>
                    <a:pt x="20293" y="2913"/>
                  </a:lnTo>
                  <a:cubicBezTo>
                    <a:pt x="20292" y="2911"/>
                    <a:pt x="20291" y="2909"/>
                    <a:pt x="20289" y="2907"/>
                  </a:cubicBezTo>
                  <a:close/>
                  <a:moveTo>
                    <a:pt x="19336" y="3180"/>
                  </a:moveTo>
                  <a:cubicBezTo>
                    <a:pt x="19336" y="3186"/>
                    <a:pt x="19348" y="3191"/>
                    <a:pt x="19363" y="3196"/>
                  </a:cubicBezTo>
                  <a:lnTo>
                    <a:pt x="19363" y="3196"/>
                  </a:lnTo>
                  <a:cubicBezTo>
                    <a:pt x="19352" y="3190"/>
                    <a:pt x="19341" y="3185"/>
                    <a:pt x="19336" y="3180"/>
                  </a:cubicBezTo>
                  <a:close/>
                  <a:moveTo>
                    <a:pt x="19875" y="3467"/>
                  </a:moveTo>
                  <a:cubicBezTo>
                    <a:pt x="19877" y="3470"/>
                    <a:pt x="19879" y="3473"/>
                    <a:pt x="19884" y="3478"/>
                  </a:cubicBezTo>
                  <a:cubicBezTo>
                    <a:pt x="19884" y="3472"/>
                    <a:pt x="19880" y="3469"/>
                    <a:pt x="19875" y="3467"/>
                  </a:cubicBezTo>
                  <a:close/>
                  <a:moveTo>
                    <a:pt x="19777" y="3609"/>
                  </a:moveTo>
                  <a:lnTo>
                    <a:pt x="19777" y="3620"/>
                  </a:lnTo>
                  <a:lnTo>
                    <a:pt x="19777" y="3620"/>
                  </a:lnTo>
                  <a:cubicBezTo>
                    <a:pt x="19772" y="3619"/>
                    <a:pt x="19766" y="3618"/>
                    <a:pt x="19761" y="3618"/>
                  </a:cubicBezTo>
                  <a:lnTo>
                    <a:pt x="19761" y="3618"/>
                  </a:lnTo>
                  <a:cubicBezTo>
                    <a:pt x="19766" y="3620"/>
                    <a:pt x="19771" y="3621"/>
                    <a:pt x="19777" y="3621"/>
                  </a:cubicBezTo>
                  <a:lnTo>
                    <a:pt x="19777" y="3620"/>
                  </a:lnTo>
                  <a:lnTo>
                    <a:pt x="19777" y="3620"/>
                  </a:lnTo>
                  <a:cubicBezTo>
                    <a:pt x="19779" y="3620"/>
                    <a:pt x="19781" y="3620"/>
                    <a:pt x="19782" y="3620"/>
                  </a:cubicBezTo>
                  <a:cubicBezTo>
                    <a:pt x="19789" y="3620"/>
                    <a:pt x="19790" y="3618"/>
                    <a:pt x="19777" y="3609"/>
                  </a:cubicBezTo>
                  <a:close/>
                  <a:moveTo>
                    <a:pt x="19149" y="3863"/>
                  </a:moveTo>
                  <a:cubicBezTo>
                    <a:pt x="19134" y="3863"/>
                    <a:pt x="19124" y="3869"/>
                    <a:pt x="19110" y="3883"/>
                  </a:cubicBezTo>
                  <a:lnTo>
                    <a:pt x="19146" y="3871"/>
                  </a:lnTo>
                  <a:lnTo>
                    <a:pt x="19193" y="3871"/>
                  </a:lnTo>
                  <a:cubicBezTo>
                    <a:pt x="19174" y="3866"/>
                    <a:pt x="19160" y="3863"/>
                    <a:pt x="19149" y="3863"/>
                  </a:cubicBezTo>
                  <a:close/>
                  <a:moveTo>
                    <a:pt x="19634" y="3895"/>
                  </a:moveTo>
                  <a:lnTo>
                    <a:pt x="19634" y="3895"/>
                  </a:lnTo>
                  <a:cubicBezTo>
                    <a:pt x="19634" y="3895"/>
                    <a:pt x="19634" y="3895"/>
                    <a:pt x="19634" y="3895"/>
                  </a:cubicBezTo>
                  <a:cubicBezTo>
                    <a:pt x="19637" y="3895"/>
                    <a:pt x="19637" y="3895"/>
                    <a:pt x="19634" y="3895"/>
                  </a:cubicBezTo>
                  <a:close/>
                  <a:moveTo>
                    <a:pt x="19223" y="3906"/>
                  </a:moveTo>
                  <a:cubicBezTo>
                    <a:pt x="19221" y="3906"/>
                    <a:pt x="19219" y="3906"/>
                    <a:pt x="19217" y="3907"/>
                  </a:cubicBezTo>
                  <a:cubicBezTo>
                    <a:pt x="19220" y="3907"/>
                    <a:pt x="19221" y="3906"/>
                    <a:pt x="19223" y="3906"/>
                  </a:cubicBezTo>
                  <a:close/>
                  <a:moveTo>
                    <a:pt x="19434" y="4217"/>
                  </a:moveTo>
                  <a:lnTo>
                    <a:pt x="19455" y="4228"/>
                  </a:lnTo>
                  <a:cubicBezTo>
                    <a:pt x="19450" y="4223"/>
                    <a:pt x="19442" y="4220"/>
                    <a:pt x="19434" y="4217"/>
                  </a:cubicBezTo>
                  <a:close/>
                  <a:moveTo>
                    <a:pt x="19206" y="4361"/>
                  </a:moveTo>
                  <a:cubicBezTo>
                    <a:pt x="19201" y="4361"/>
                    <a:pt x="19197" y="4361"/>
                    <a:pt x="19193" y="4362"/>
                  </a:cubicBezTo>
                  <a:lnTo>
                    <a:pt x="19193" y="4362"/>
                  </a:lnTo>
                  <a:cubicBezTo>
                    <a:pt x="19198" y="4362"/>
                    <a:pt x="19202" y="4362"/>
                    <a:pt x="19206" y="4361"/>
                  </a:cubicBezTo>
                  <a:close/>
                  <a:moveTo>
                    <a:pt x="19146" y="4359"/>
                  </a:moveTo>
                  <a:cubicBezTo>
                    <a:pt x="19146" y="4371"/>
                    <a:pt x="19146" y="4383"/>
                    <a:pt x="19158" y="4383"/>
                  </a:cubicBezTo>
                  <a:cubicBezTo>
                    <a:pt x="19141" y="4375"/>
                    <a:pt x="19165" y="4366"/>
                    <a:pt x="19193" y="4362"/>
                  </a:cubicBezTo>
                  <a:lnTo>
                    <a:pt x="19193" y="4362"/>
                  </a:lnTo>
                  <a:cubicBezTo>
                    <a:pt x="19192" y="4362"/>
                    <a:pt x="19191" y="4362"/>
                    <a:pt x="19190" y="4362"/>
                  </a:cubicBezTo>
                  <a:cubicBezTo>
                    <a:pt x="19175" y="4362"/>
                    <a:pt x="19158" y="4359"/>
                    <a:pt x="19146" y="4359"/>
                  </a:cubicBezTo>
                  <a:close/>
                  <a:moveTo>
                    <a:pt x="7133" y="5589"/>
                  </a:moveTo>
                  <a:cubicBezTo>
                    <a:pt x="7137" y="5592"/>
                    <a:pt x="7141" y="5595"/>
                    <a:pt x="7144" y="5597"/>
                  </a:cubicBezTo>
                  <a:cubicBezTo>
                    <a:pt x="7141" y="5594"/>
                    <a:pt x="7137" y="5591"/>
                    <a:pt x="7133" y="5589"/>
                  </a:cubicBezTo>
                  <a:close/>
                  <a:moveTo>
                    <a:pt x="6304" y="6454"/>
                  </a:moveTo>
                  <a:cubicBezTo>
                    <a:pt x="6300" y="6462"/>
                    <a:pt x="6299" y="6467"/>
                    <a:pt x="6299" y="6467"/>
                  </a:cubicBezTo>
                  <a:cubicBezTo>
                    <a:pt x="6302" y="6461"/>
                    <a:pt x="6303" y="6457"/>
                    <a:pt x="6304" y="6454"/>
                  </a:cubicBezTo>
                  <a:close/>
                  <a:moveTo>
                    <a:pt x="7352" y="7895"/>
                  </a:moveTo>
                  <a:cubicBezTo>
                    <a:pt x="7353" y="7906"/>
                    <a:pt x="7355" y="7918"/>
                    <a:pt x="7359" y="7931"/>
                  </a:cubicBezTo>
                  <a:cubicBezTo>
                    <a:pt x="7356" y="7919"/>
                    <a:pt x="7354" y="7907"/>
                    <a:pt x="7352" y="7895"/>
                  </a:cubicBezTo>
                  <a:close/>
                  <a:moveTo>
                    <a:pt x="10109" y="8012"/>
                  </a:moveTo>
                  <a:cubicBezTo>
                    <a:pt x="10109" y="8013"/>
                    <a:pt x="10109" y="8013"/>
                    <a:pt x="10109" y="8014"/>
                  </a:cubicBezTo>
                  <a:cubicBezTo>
                    <a:pt x="10109" y="8014"/>
                    <a:pt x="10109" y="8013"/>
                    <a:pt x="10109" y="8012"/>
                  </a:cubicBezTo>
                  <a:close/>
                  <a:moveTo>
                    <a:pt x="12314" y="8644"/>
                  </a:moveTo>
                  <a:cubicBezTo>
                    <a:pt x="12313" y="8645"/>
                    <a:pt x="12312" y="8645"/>
                    <a:pt x="12312" y="8645"/>
                  </a:cubicBezTo>
                  <a:cubicBezTo>
                    <a:pt x="12312" y="8645"/>
                    <a:pt x="12313" y="8645"/>
                    <a:pt x="12314" y="8644"/>
                  </a:cubicBezTo>
                  <a:close/>
                  <a:moveTo>
                    <a:pt x="12145" y="8705"/>
                  </a:moveTo>
                  <a:cubicBezTo>
                    <a:pt x="12145" y="8708"/>
                    <a:pt x="12145" y="8711"/>
                    <a:pt x="12147" y="8712"/>
                  </a:cubicBezTo>
                  <a:lnTo>
                    <a:pt x="12147" y="8712"/>
                  </a:lnTo>
                  <a:lnTo>
                    <a:pt x="12145" y="8705"/>
                  </a:lnTo>
                  <a:close/>
                  <a:moveTo>
                    <a:pt x="11585" y="8812"/>
                  </a:moveTo>
                  <a:lnTo>
                    <a:pt x="11585" y="8812"/>
                  </a:lnTo>
                  <a:cubicBezTo>
                    <a:pt x="11581" y="8817"/>
                    <a:pt x="11578" y="8821"/>
                    <a:pt x="11578" y="8824"/>
                  </a:cubicBezTo>
                  <a:lnTo>
                    <a:pt x="11578" y="8824"/>
                  </a:lnTo>
                  <a:cubicBezTo>
                    <a:pt x="11582" y="8823"/>
                    <a:pt x="11585" y="8819"/>
                    <a:pt x="11585" y="8812"/>
                  </a:cubicBezTo>
                  <a:close/>
                  <a:moveTo>
                    <a:pt x="12001" y="8887"/>
                  </a:moveTo>
                  <a:lnTo>
                    <a:pt x="12001" y="8887"/>
                  </a:lnTo>
                  <a:cubicBezTo>
                    <a:pt x="12000" y="8887"/>
                    <a:pt x="11999" y="8891"/>
                    <a:pt x="12000" y="8896"/>
                  </a:cubicBezTo>
                  <a:lnTo>
                    <a:pt x="12000" y="8896"/>
                  </a:lnTo>
                  <a:cubicBezTo>
                    <a:pt x="12001" y="8896"/>
                    <a:pt x="12001" y="8896"/>
                    <a:pt x="12002" y="8895"/>
                  </a:cubicBezTo>
                  <a:cubicBezTo>
                    <a:pt x="12002" y="8889"/>
                    <a:pt x="12001" y="8887"/>
                    <a:pt x="12001" y="8887"/>
                  </a:cubicBezTo>
                  <a:close/>
                  <a:moveTo>
                    <a:pt x="11049" y="4728"/>
                  </a:moveTo>
                  <a:lnTo>
                    <a:pt x="11109" y="4740"/>
                  </a:lnTo>
                  <a:cubicBezTo>
                    <a:pt x="11121" y="4752"/>
                    <a:pt x="11119" y="4756"/>
                    <a:pt x="11112" y="4756"/>
                  </a:cubicBezTo>
                  <a:cubicBezTo>
                    <a:pt x="11100" y="4756"/>
                    <a:pt x="11071" y="4745"/>
                    <a:pt x="11060" y="4745"/>
                  </a:cubicBezTo>
                  <a:cubicBezTo>
                    <a:pt x="11051" y="4745"/>
                    <a:pt x="11053" y="4752"/>
                    <a:pt x="11085" y="4776"/>
                  </a:cubicBezTo>
                  <a:lnTo>
                    <a:pt x="11157" y="4764"/>
                  </a:lnTo>
                  <a:cubicBezTo>
                    <a:pt x="11166" y="4783"/>
                    <a:pt x="11396" y="4905"/>
                    <a:pt x="11341" y="4905"/>
                  </a:cubicBezTo>
                  <a:cubicBezTo>
                    <a:pt x="11329" y="4905"/>
                    <a:pt x="11301" y="4899"/>
                    <a:pt x="11252" y="4883"/>
                  </a:cubicBezTo>
                  <a:lnTo>
                    <a:pt x="11252" y="4883"/>
                  </a:lnTo>
                  <a:cubicBezTo>
                    <a:pt x="11252" y="4883"/>
                    <a:pt x="11383" y="4955"/>
                    <a:pt x="11514" y="5038"/>
                  </a:cubicBezTo>
                  <a:cubicBezTo>
                    <a:pt x="11645" y="5121"/>
                    <a:pt x="11764" y="5216"/>
                    <a:pt x="11764" y="5216"/>
                  </a:cubicBezTo>
                  <a:cubicBezTo>
                    <a:pt x="11859" y="5300"/>
                    <a:pt x="11847" y="5216"/>
                    <a:pt x="11954" y="5324"/>
                  </a:cubicBezTo>
                  <a:cubicBezTo>
                    <a:pt x="11957" y="5332"/>
                    <a:pt x="11956" y="5335"/>
                    <a:pt x="11952" y="5335"/>
                  </a:cubicBezTo>
                  <a:cubicBezTo>
                    <a:pt x="11943" y="5335"/>
                    <a:pt x="11919" y="5318"/>
                    <a:pt x="11905" y="5318"/>
                  </a:cubicBezTo>
                  <a:cubicBezTo>
                    <a:pt x="11900" y="5318"/>
                    <a:pt x="11897" y="5319"/>
                    <a:pt x="11895" y="5324"/>
                  </a:cubicBezTo>
                  <a:cubicBezTo>
                    <a:pt x="12038" y="5490"/>
                    <a:pt x="12145" y="5562"/>
                    <a:pt x="12252" y="5633"/>
                  </a:cubicBezTo>
                  <a:cubicBezTo>
                    <a:pt x="12347" y="5705"/>
                    <a:pt x="12454" y="5776"/>
                    <a:pt x="12538" y="5967"/>
                  </a:cubicBezTo>
                  <a:lnTo>
                    <a:pt x="12514" y="5943"/>
                  </a:lnTo>
                  <a:lnTo>
                    <a:pt x="12514" y="5943"/>
                  </a:lnTo>
                  <a:cubicBezTo>
                    <a:pt x="12559" y="5988"/>
                    <a:pt x="12616" y="6098"/>
                    <a:pt x="12631" y="6098"/>
                  </a:cubicBezTo>
                  <a:cubicBezTo>
                    <a:pt x="12632" y="6098"/>
                    <a:pt x="12632" y="6098"/>
                    <a:pt x="12633" y="6097"/>
                  </a:cubicBezTo>
                  <a:cubicBezTo>
                    <a:pt x="12669" y="6026"/>
                    <a:pt x="12562" y="6050"/>
                    <a:pt x="12538" y="5931"/>
                  </a:cubicBezTo>
                  <a:cubicBezTo>
                    <a:pt x="12542" y="5929"/>
                    <a:pt x="12547" y="5928"/>
                    <a:pt x="12551" y="5928"/>
                  </a:cubicBezTo>
                  <a:cubicBezTo>
                    <a:pt x="12600" y="5928"/>
                    <a:pt x="12640" y="6029"/>
                    <a:pt x="12672" y="6029"/>
                  </a:cubicBezTo>
                  <a:cubicBezTo>
                    <a:pt x="12675" y="6029"/>
                    <a:pt x="12678" y="6028"/>
                    <a:pt x="12681" y="6026"/>
                  </a:cubicBezTo>
                  <a:cubicBezTo>
                    <a:pt x="12693" y="6121"/>
                    <a:pt x="12752" y="6157"/>
                    <a:pt x="12788" y="6240"/>
                  </a:cubicBezTo>
                  <a:cubicBezTo>
                    <a:pt x="12800" y="6383"/>
                    <a:pt x="12871" y="6574"/>
                    <a:pt x="12847" y="6693"/>
                  </a:cubicBezTo>
                  <a:cubicBezTo>
                    <a:pt x="12871" y="6752"/>
                    <a:pt x="12931" y="6824"/>
                    <a:pt x="12943" y="6979"/>
                  </a:cubicBezTo>
                  <a:cubicBezTo>
                    <a:pt x="12924" y="7025"/>
                    <a:pt x="12913" y="7032"/>
                    <a:pt x="12905" y="7032"/>
                  </a:cubicBezTo>
                  <a:cubicBezTo>
                    <a:pt x="12902" y="7032"/>
                    <a:pt x="12900" y="7030"/>
                    <a:pt x="12897" y="7030"/>
                  </a:cubicBezTo>
                  <a:cubicBezTo>
                    <a:pt x="12891" y="7030"/>
                    <a:pt x="12888" y="7040"/>
                    <a:pt x="12883" y="7110"/>
                  </a:cubicBezTo>
                  <a:lnTo>
                    <a:pt x="12907" y="7133"/>
                  </a:lnTo>
                  <a:cubicBezTo>
                    <a:pt x="12898" y="7218"/>
                    <a:pt x="12890" y="7231"/>
                    <a:pt x="12881" y="7231"/>
                  </a:cubicBezTo>
                  <a:cubicBezTo>
                    <a:pt x="12878" y="7231"/>
                    <a:pt x="12875" y="7229"/>
                    <a:pt x="12871" y="7229"/>
                  </a:cubicBezTo>
                  <a:cubicBezTo>
                    <a:pt x="12847" y="7360"/>
                    <a:pt x="12907" y="7336"/>
                    <a:pt x="12847" y="7502"/>
                  </a:cubicBezTo>
                  <a:lnTo>
                    <a:pt x="12835" y="7407"/>
                  </a:lnTo>
                  <a:cubicBezTo>
                    <a:pt x="12824" y="7526"/>
                    <a:pt x="12824" y="7574"/>
                    <a:pt x="12764" y="7729"/>
                  </a:cubicBezTo>
                  <a:cubicBezTo>
                    <a:pt x="12752" y="7717"/>
                    <a:pt x="12764" y="7657"/>
                    <a:pt x="12788" y="7610"/>
                  </a:cubicBezTo>
                  <a:lnTo>
                    <a:pt x="12788" y="7610"/>
                  </a:lnTo>
                  <a:cubicBezTo>
                    <a:pt x="12716" y="7681"/>
                    <a:pt x="12764" y="7764"/>
                    <a:pt x="12740" y="7812"/>
                  </a:cubicBezTo>
                  <a:cubicBezTo>
                    <a:pt x="12758" y="7803"/>
                    <a:pt x="12783" y="7740"/>
                    <a:pt x="12799" y="7740"/>
                  </a:cubicBezTo>
                  <a:cubicBezTo>
                    <a:pt x="12804" y="7740"/>
                    <a:pt x="12809" y="7747"/>
                    <a:pt x="12812" y="7764"/>
                  </a:cubicBezTo>
                  <a:cubicBezTo>
                    <a:pt x="12788" y="7836"/>
                    <a:pt x="12788" y="7943"/>
                    <a:pt x="12728" y="7991"/>
                  </a:cubicBezTo>
                  <a:lnTo>
                    <a:pt x="12740" y="7895"/>
                  </a:lnTo>
                  <a:lnTo>
                    <a:pt x="12740" y="7895"/>
                  </a:lnTo>
                  <a:cubicBezTo>
                    <a:pt x="12693" y="8060"/>
                    <a:pt x="12750" y="8004"/>
                    <a:pt x="12638" y="8162"/>
                  </a:cubicBezTo>
                  <a:lnTo>
                    <a:pt x="12638" y="8162"/>
                  </a:lnTo>
                  <a:cubicBezTo>
                    <a:pt x="12639" y="8157"/>
                    <a:pt x="12633" y="8157"/>
                    <a:pt x="12633" y="8157"/>
                  </a:cubicBezTo>
                  <a:cubicBezTo>
                    <a:pt x="12610" y="8285"/>
                    <a:pt x="12496" y="8413"/>
                    <a:pt x="12369" y="8541"/>
                  </a:cubicBezTo>
                  <a:lnTo>
                    <a:pt x="12369" y="8541"/>
                  </a:lnTo>
                  <a:cubicBezTo>
                    <a:pt x="12373" y="8532"/>
                    <a:pt x="12378" y="8523"/>
                    <a:pt x="12383" y="8514"/>
                  </a:cubicBezTo>
                  <a:lnTo>
                    <a:pt x="12383" y="8514"/>
                  </a:lnTo>
                  <a:lnTo>
                    <a:pt x="12359" y="8550"/>
                  </a:lnTo>
                  <a:cubicBezTo>
                    <a:pt x="12362" y="8547"/>
                    <a:pt x="12365" y="8544"/>
                    <a:pt x="12369" y="8541"/>
                  </a:cubicBezTo>
                  <a:lnTo>
                    <a:pt x="12369" y="8541"/>
                  </a:lnTo>
                  <a:cubicBezTo>
                    <a:pt x="12344" y="8589"/>
                    <a:pt x="12333" y="8632"/>
                    <a:pt x="12314" y="8644"/>
                  </a:cubicBezTo>
                  <a:lnTo>
                    <a:pt x="12314" y="8644"/>
                  </a:lnTo>
                  <a:cubicBezTo>
                    <a:pt x="12354" y="8621"/>
                    <a:pt x="12371" y="8613"/>
                    <a:pt x="12381" y="8613"/>
                  </a:cubicBezTo>
                  <a:cubicBezTo>
                    <a:pt x="12392" y="8613"/>
                    <a:pt x="12395" y="8622"/>
                    <a:pt x="12407" y="8634"/>
                  </a:cubicBezTo>
                  <a:cubicBezTo>
                    <a:pt x="12276" y="8681"/>
                    <a:pt x="12300" y="8836"/>
                    <a:pt x="12097" y="8919"/>
                  </a:cubicBezTo>
                  <a:cubicBezTo>
                    <a:pt x="12085" y="8895"/>
                    <a:pt x="12121" y="8860"/>
                    <a:pt x="12181" y="8836"/>
                  </a:cubicBezTo>
                  <a:cubicBezTo>
                    <a:pt x="12204" y="8753"/>
                    <a:pt x="12192" y="8717"/>
                    <a:pt x="12264" y="8610"/>
                  </a:cubicBezTo>
                  <a:lnTo>
                    <a:pt x="12264" y="8610"/>
                  </a:lnTo>
                  <a:cubicBezTo>
                    <a:pt x="12225" y="8658"/>
                    <a:pt x="12171" y="8715"/>
                    <a:pt x="12152" y="8715"/>
                  </a:cubicBezTo>
                  <a:cubicBezTo>
                    <a:pt x="12150" y="8715"/>
                    <a:pt x="12148" y="8714"/>
                    <a:pt x="12147" y="8712"/>
                  </a:cubicBezTo>
                  <a:lnTo>
                    <a:pt x="12147" y="8712"/>
                  </a:lnTo>
                  <a:lnTo>
                    <a:pt x="12157" y="8753"/>
                  </a:lnTo>
                  <a:cubicBezTo>
                    <a:pt x="12121" y="8776"/>
                    <a:pt x="12097" y="8800"/>
                    <a:pt x="12062" y="8812"/>
                  </a:cubicBezTo>
                  <a:cubicBezTo>
                    <a:pt x="12062" y="8860"/>
                    <a:pt x="12169" y="8824"/>
                    <a:pt x="12085" y="8884"/>
                  </a:cubicBezTo>
                  <a:cubicBezTo>
                    <a:pt x="12054" y="8904"/>
                    <a:pt x="12034" y="8911"/>
                    <a:pt x="12022" y="8911"/>
                  </a:cubicBezTo>
                  <a:cubicBezTo>
                    <a:pt x="12008" y="8911"/>
                    <a:pt x="12002" y="8903"/>
                    <a:pt x="12000" y="8896"/>
                  </a:cubicBezTo>
                  <a:lnTo>
                    <a:pt x="12000" y="8896"/>
                  </a:lnTo>
                  <a:cubicBezTo>
                    <a:pt x="11930" y="8931"/>
                    <a:pt x="11907" y="8943"/>
                    <a:pt x="11895" y="8955"/>
                  </a:cubicBezTo>
                  <a:cubicBezTo>
                    <a:pt x="11883" y="8967"/>
                    <a:pt x="11871" y="8979"/>
                    <a:pt x="11788" y="8979"/>
                  </a:cubicBezTo>
                  <a:cubicBezTo>
                    <a:pt x="11799" y="8973"/>
                    <a:pt x="11811" y="8967"/>
                    <a:pt x="11821" y="8964"/>
                  </a:cubicBezTo>
                  <a:lnTo>
                    <a:pt x="11821" y="8964"/>
                  </a:lnTo>
                  <a:cubicBezTo>
                    <a:pt x="11830" y="8965"/>
                    <a:pt x="11839" y="8966"/>
                    <a:pt x="11847" y="8967"/>
                  </a:cubicBezTo>
                  <a:cubicBezTo>
                    <a:pt x="11844" y="8963"/>
                    <a:pt x="11839" y="8962"/>
                    <a:pt x="11834" y="8962"/>
                  </a:cubicBezTo>
                  <a:cubicBezTo>
                    <a:pt x="11830" y="8962"/>
                    <a:pt x="11826" y="8963"/>
                    <a:pt x="11821" y="8964"/>
                  </a:cubicBezTo>
                  <a:lnTo>
                    <a:pt x="11821" y="8964"/>
                  </a:lnTo>
                  <a:cubicBezTo>
                    <a:pt x="11715" y="8954"/>
                    <a:pt x="11573" y="8948"/>
                    <a:pt x="11573" y="8872"/>
                  </a:cubicBezTo>
                  <a:cubicBezTo>
                    <a:pt x="11581" y="8872"/>
                    <a:pt x="11589" y="8866"/>
                    <a:pt x="11604" y="8866"/>
                  </a:cubicBezTo>
                  <a:cubicBezTo>
                    <a:pt x="11612" y="8866"/>
                    <a:pt x="11621" y="8868"/>
                    <a:pt x="11633" y="8872"/>
                  </a:cubicBezTo>
                  <a:lnTo>
                    <a:pt x="11621" y="8884"/>
                  </a:lnTo>
                  <a:cubicBezTo>
                    <a:pt x="11681" y="8860"/>
                    <a:pt x="11657" y="8860"/>
                    <a:pt x="11633" y="8860"/>
                  </a:cubicBezTo>
                  <a:cubicBezTo>
                    <a:pt x="11604" y="8850"/>
                    <a:pt x="11575" y="8840"/>
                    <a:pt x="11578" y="8824"/>
                  </a:cubicBezTo>
                  <a:lnTo>
                    <a:pt x="11578" y="8824"/>
                  </a:lnTo>
                  <a:cubicBezTo>
                    <a:pt x="11575" y="8825"/>
                    <a:pt x="11572" y="8826"/>
                    <a:pt x="11569" y="8826"/>
                  </a:cubicBezTo>
                  <a:cubicBezTo>
                    <a:pt x="11555" y="8826"/>
                    <a:pt x="11534" y="8819"/>
                    <a:pt x="11514" y="8812"/>
                  </a:cubicBezTo>
                  <a:cubicBezTo>
                    <a:pt x="11466" y="8788"/>
                    <a:pt x="11430" y="8764"/>
                    <a:pt x="11395" y="8741"/>
                  </a:cubicBezTo>
                  <a:lnTo>
                    <a:pt x="11395" y="8776"/>
                  </a:lnTo>
                  <a:cubicBezTo>
                    <a:pt x="11133" y="8717"/>
                    <a:pt x="11454" y="8741"/>
                    <a:pt x="11264" y="8586"/>
                  </a:cubicBezTo>
                  <a:cubicBezTo>
                    <a:pt x="11230" y="8559"/>
                    <a:pt x="11216" y="8549"/>
                    <a:pt x="11211" y="8549"/>
                  </a:cubicBezTo>
                  <a:cubicBezTo>
                    <a:pt x="11199" y="8549"/>
                    <a:pt x="11240" y="8599"/>
                    <a:pt x="11228" y="8599"/>
                  </a:cubicBezTo>
                  <a:cubicBezTo>
                    <a:pt x="11225" y="8599"/>
                    <a:pt x="11218" y="8595"/>
                    <a:pt x="11204" y="8586"/>
                  </a:cubicBezTo>
                  <a:cubicBezTo>
                    <a:pt x="11169" y="8538"/>
                    <a:pt x="11157" y="8503"/>
                    <a:pt x="11133" y="8467"/>
                  </a:cubicBezTo>
                  <a:cubicBezTo>
                    <a:pt x="11109" y="8419"/>
                    <a:pt x="11085" y="8383"/>
                    <a:pt x="11038" y="8312"/>
                  </a:cubicBezTo>
                  <a:cubicBezTo>
                    <a:pt x="11014" y="8264"/>
                    <a:pt x="10990" y="8169"/>
                    <a:pt x="11026" y="8145"/>
                  </a:cubicBezTo>
                  <a:cubicBezTo>
                    <a:pt x="10954" y="8062"/>
                    <a:pt x="10919" y="7860"/>
                    <a:pt x="10859" y="7824"/>
                  </a:cubicBezTo>
                  <a:lnTo>
                    <a:pt x="10859" y="7824"/>
                  </a:lnTo>
                  <a:cubicBezTo>
                    <a:pt x="10895" y="7991"/>
                    <a:pt x="10954" y="7967"/>
                    <a:pt x="11002" y="8169"/>
                  </a:cubicBezTo>
                  <a:lnTo>
                    <a:pt x="10942" y="8133"/>
                  </a:lnTo>
                  <a:cubicBezTo>
                    <a:pt x="10895" y="8074"/>
                    <a:pt x="10871" y="8002"/>
                    <a:pt x="10835" y="7931"/>
                  </a:cubicBezTo>
                  <a:cubicBezTo>
                    <a:pt x="10811" y="7860"/>
                    <a:pt x="10788" y="7788"/>
                    <a:pt x="10776" y="7741"/>
                  </a:cubicBezTo>
                  <a:cubicBezTo>
                    <a:pt x="10776" y="7758"/>
                    <a:pt x="10769" y="7769"/>
                    <a:pt x="10761" y="7769"/>
                  </a:cubicBezTo>
                  <a:cubicBezTo>
                    <a:pt x="10758" y="7769"/>
                    <a:pt x="10755" y="7768"/>
                    <a:pt x="10752" y="7764"/>
                  </a:cubicBezTo>
                  <a:cubicBezTo>
                    <a:pt x="10716" y="7669"/>
                    <a:pt x="10692" y="7610"/>
                    <a:pt x="10668" y="7538"/>
                  </a:cubicBezTo>
                  <a:cubicBezTo>
                    <a:pt x="10645" y="7479"/>
                    <a:pt x="10621" y="7407"/>
                    <a:pt x="10621" y="7300"/>
                  </a:cubicBezTo>
                  <a:cubicBezTo>
                    <a:pt x="10624" y="7298"/>
                    <a:pt x="10627" y="7297"/>
                    <a:pt x="10630" y="7297"/>
                  </a:cubicBezTo>
                  <a:cubicBezTo>
                    <a:pt x="10657" y="7297"/>
                    <a:pt x="10659" y="7403"/>
                    <a:pt x="10680" y="7479"/>
                  </a:cubicBezTo>
                  <a:cubicBezTo>
                    <a:pt x="10680" y="7348"/>
                    <a:pt x="10668" y="7336"/>
                    <a:pt x="10657" y="7133"/>
                  </a:cubicBezTo>
                  <a:cubicBezTo>
                    <a:pt x="10658" y="7133"/>
                    <a:pt x="10659" y="7133"/>
                    <a:pt x="10660" y="7133"/>
                  </a:cubicBezTo>
                  <a:cubicBezTo>
                    <a:pt x="10691" y="7133"/>
                    <a:pt x="10670" y="7277"/>
                    <a:pt x="10704" y="7288"/>
                  </a:cubicBezTo>
                  <a:lnTo>
                    <a:pt x="10668" y="7062"/>
                  </a:lnTo>
                  <a:lnTo>
                    <a:pt x="10680" y="7062"/>
                  </a:lnTo>
                  <a:cubicBezTo>
                    <a:pt x="10609" y="7038"/>
                    <a:pt x="10680" y="6883"/>
                    <a:pt x="10668" y="6740"/>
                  </a:cubicBezTo>
                  <a:cubicBezTo>
                    <a:pt x="10668" y="6574"/>
                    <a:pt x="10668" y="6467"/>
                    <a:pt x="10645" y="6383"/>
                  </a:cubicBezTo>
                  <a:cubicBezTo>
                    <a:pt x="10633" y="6300"/>
                    <a:pt x="10609" y="6240"/>
                    <a:pt x="10597" y="6133"/>
                  </a:cubicBezTo>
                  <a:cubicBezTo>
                    <a:pt x="10621" y="6101"/>
                    <a:pt x="10634" y="6086"/>
                    <a:pt x="10644" y="6086"/>
                  </a:cubicBezTo>
                  <a:cubicBezTo>
                    <a:pt x="10649" y="6086"/>
                    <a:pt x="10653" y="6090"/>
                    <a:pt x="10657" y="6097"/>
                  </a:cubicBezTo>
                  <a:cubicBezTo>
                    <a:pt x="10609" y="6181"/>
                    <a:pt x="10633" y="6169"/>
                    <a:pt x="10645" y="6205"/>
                  </a:cubicBezTo>
                  <a:cubicBezTo>
                    <a:pt x="10654" y="6109"/>
                    <a:pt x="10710" y="6006"/>
                    <a:pt x="10738" y="6006"/>
                  </a:cubicBezTo>
                  <a:cubicBezTo>
                    <a:pt x="10744" y="6006"/>
                    <a:pt x="10749" y="6012"/>
                    <a:pt x="10752" y="6026"/>
                  </a:cubicBezTo>
                  <a:cubicBezTo>
                    <a:pt x="10759" y="5969"/>
                    <a:pt x="10759" y="5952"/>
                    <a:pt x="10755" y="5952"/>
                  </a:cubicBezTo>
                  <a:cubicBezTo>
                    <a:pt x="10748" y="5952"/>
                    <a:pt x="10732" y="6000"/>
                    <a:pt x="10723" y="6000"/>
                  </a:cubicBezTo>
                  <a:cubicBezTo>
                    <a:pt x="10719" y="6000"/>
                    <a:pt x="10716" y="5991"/>
                    <a:pt x="10716" y="5967"/>
                  </a:cubicBezTo>
                  <a:cubicBezTo>
                    <a:pt x="10716" y="5967"/>
                    <a:pt x="10728" y="5907"/>
                    <a:pt x="10740" y="5847"/>
                  </a:cubicBezTo>
                  <a:cubicBezTo>
                    <a:pt x="10752" y="5776"/>
                    <a:pt x="10776" y="5717"/>
                    <a:pt x="10776" y="5716"/>
                  </a:cubicBezTo>
                  <a:lnTo>
                    <a:pt x="10776" y="5716"/>
                  </a:lnTo>
                  <a:cubicBezTo>
                    <a:pt x="10755" y="5730"/>
                    <a:pt x="10738" y="5765"/>
                    <a:pt x="10728" y="5765"/>
                  </a:cubicBezTo>
                  <a:cubicBezTo>
                    <a:pt x="10720" y="5765"/>
                    <a:pt x="10716" y="5747"/>
                    <a:pt x="10716" y="5693"/>
                  </a:cubicBezTo>
                  <a:cubicBezTo>
                    <a:pt x="10740" y="5586"/>
                    <a:pt x="10752" y="5526"/>
                    <a:pt x="10799" y="5383"/>
                  </a:cubicBezTo>
                  <a:cubicBezTo>
                    <a:pt x="10799" y="5391"/>
                    <a:pt x="10805" y="5391"/>
                    <a:pt x="10811" y="5391"/>
                  </a:cubicBezTo>
                  <a:lnTo>
                    <a:pt x="10811" y="5391"/>
                  </a:lnTo>
                  <a:cubicBezTo>
                    <a:pt x="10823" y="5391"/>
                    <a:pt x="10839" y="5391"/>
                    <a:pt x="10823" y="5455"/>
                  </a:cubicBezTo>
                  <a:cubicBezTo>
                    <a:pt x="10847" y="5395"/>
                    <a:pt x="10883" y="5288"/>
                    <a:pt x="10871" y="5240"/>
                  </a:cubicBezTo>
                  <a:lnTo>
                    <a:pt x="10871" y="5240"/>
                  </a:lnTo>
                  <a:cubicBezTo>
                    <a:pt x="10860" y="5262"/>
                    <a:pt x="10853" y="5271"/>
                    <a:pt x="10850" y="5271"/>
                  </a:cubicBezTo>
                  <a:cubicBezTo>
                    <a:pt x="10834" y="5271"/>
                    <a:pt x="10888" y="5067"/>
                    <a:pt x="10865" y="5067"/>
                  </a:cubicBezTo>
                  <a:cubicBezTo>
                    <a:pt x="10861" y="5067"/>
                    <a:pt x="10856" y="5073"/>
                    <a:pt x="10847" y="5085"/>
                  </a:cubicBezTo>
                  <a:lnTo>
                    <a:pt x="10930" y="4954"/>
                  </a:lnTo>
                  <a:lnTo>
                    <a:pt x="10930" y="4954"/>
                  </a:lnTo>
                  <a:cubicBezTo>
                    <a:pt x="10919" y="4978"/>
                    <a:pt x="10930" y="4990"/>
                    <a:pt x="10907" y="5038"/>
                  </a:cubicBezTo>
                  <a:cubicBezTo>
                    <a:pt x="10966" y="5014"/>
                    <a:pt x="10954" y="4919"/>
                    <a:pt x="10966" y="4871"/>
                  </a:cubicBezTo>
                  <a:cubicBezTo>
                    <a:pt x="10990" y="4835"/>
                    <a:pt x="11026" y="4764"/>
                    <a:pt x="11049" y="4728"/>
                  </a:cubicBezTo>
                  <a:close/>
                  <a:moveTo>
                    <a:pt x="764" y="9388"/>
                  </a:moveTo>
                  <a:lnTo>
                    <a:pt x="764" y="9388"/>
                  </a:lnTo>
                  <a:cubicBezTo>
                    <a:pt x="764" y="9391"/>
                    <a:pt x="763" y="9393"/>
                    <a:pt x="762" y="9396"/>
                  </a:cubicBezTo>
                  <a:cubicBezTo>
                    <a:pt x="763" y="9393"/>
                    <a:pt x="764" y="9391"/>
                    <a:pt x="764" y="9388"/>
                  </a:cubicBezTo>
                  <a:close/>
                  <a:moveTo>
                    <a:pt x="6454" y="6252"/>
                  </a:moveTo>
                  <a:cubicBezTo>
                    <a:pt x="6573" y="6348"/>
                    <a:pt x="6704" y="6443"/>
                    <a:pt x="6799" y="6574"/>
                  </a:cubicBezTo>
                  <a:cubicBezTo>
                    <a:pt x="7113" y="6899"/>
                    <a:pt x="7257" y="7395"/>
                    <a:pt x="7352" y="7895"/>
                  </a:cubicBezTo>
                  <a:lnTo>
                    <a:pt x="7352" y="7895"/>
                  </a:lnTo>
                  <a:cubicBezTo>
                    <a:pt x="7346" y="7853"/>
                    <a:pt x="7353" y="7834"/>
                    <a:pt x="7363" y="7834"/>
                  </a:cubicBezTo>
                  <a:cubicBezTo>
                    <a:pt x="7380" y="7834"/>
                    <a:pt x="7406" y="7881"/>
                    <a:pt x="7406" y="7955"/>
                  </a:cubicBezTo>
                  <a:cubicBezTo>
                    <a:pt x="7335" y="8288"/>
                    <a:pt x="7490" y="8526"/>
                    <a:pt x="7394" y="8860"/>
                  </a:cubicBezTo>
                  <a:cubicBezTo>
                    <a:pt x="7406" y="9479"/>
                    <a:pt x="7204" y="10015"/>
                    <a:pt x="7061" y="10479"/>
                  </a:cubicBezTo>
                  <a:lnTo>
                    <a:pt x="7025" y="10467"/>
                  </a:lnTo>
                  <a:cubicBezTo>
                    <a:pt x="6978" y="10515"/>
                    <a:pt x="6989" y="10562"/>
                    <a:pt x="6954" y="10610"/>
                  </a:cubicBezTo>
                  <a:lnTo>
                    <a:pt x="6942" y="10598"/>
                  </a:lnTo>
                  <a:cubicBezTo>
                    <a:pt x="6853" y="10721"/>
                    <a:pt x="6774" y="10802"/>
                    <a:pt x="6735" y="10802"/>
                  </a:cubicBezTo>
                  <a:cubicBezTo>
                    <a:pt x="6732" y="10802"/>
                    <a:pt x="6730" y="10801"/>
                    <a:pt x="6728" y="10800"/>
                  </a:cubicBezTo>
                  <a:lnTo>
                    <a:pt x="6728" y="10800"/>
                  </a:lnTo>
                  <a:lnTo>
                    <a:pt x="6739" y="10836"/>
                  </a:lnTo>
                  <a:cubicBezTo>
                    <a:pt x="6729" y="10841"/>
                    <a:pt x="6722" y="10843"/>
                    <a:pt x="6717" y="10843"/>
                  </a:cubicBezTo>
                  <a:cubicBezTo>
                    <a:pt x="6704" y="10843"/>
                    <a:pt x="6704" y="10829"/>
                    <a:pt x="6690" y="10829"/>
                  </a:cubicBezTo>
                  <a:cubicBezTo>
                    <a:pt x="6685" y="10829"/>
                    <a:pt x="6678" y="10831"/>
                    <a:pt x="6668" y="10836"/>
                  </a:cubicBezTo>
                  <a:lnTo>
                    <a:pt x="6680" y="10824"/>
                  </a:lnTo>
                  <a:lnTo>
                    <a:pt x="6680" y="10824"/>
                  </a:lnTo>
                  <a:cubicBezTo>
                    <a:pt x="6680" y="10824"/>
                    <a:pt x="6619" y="10834"/>
                    <a:pt x="6610" y="10845"/>
                  </a:cubicBezTo>
                  <a:lnTo>
                    <a:pt x="6610" y="10845"/>
                  </a:lnTo>
                  <a:cubicBezTo>
                    <a:pt x="6618" y="10822"/>
                    <a:pt x="6582" y="10788"/>
                    <a:pt x="6525" y="10777"/>
                  </a:cubicBezTo>
                  <a:cubicBezTo>
                    <a:pt x="6466" y="10741"/>
                    <a:pt x="6382" y="10705"/>
                    <a:pt x="6358" y="10658"/>
                  </a:cubicBezTo>
                  <a:cubicBezTo>
                    <a:pt x="6311" y="10622"/>
                    <a:pt x="6227" y="10562"/>
                    <a:pt x="6144" y="10479"/>
                  </a:cubicBezTo>
                  <a:cubicBezTo>
                    <a:pt x="6061" y="10396"/>
                    <a:pt x="5966" y="10288"/>
                    <a:pt x="5894" y="10193"/>
                  </a:cubicBezTo>
                  <a:cubicBezTo>
                    <a:pt x="5894" y="10134"/>
                    <a:pt x="5739" y="9919"/>
                    <a:pt x="5704" y="9753"/>
                  </a:cubicBezTo>
                  <a:cubicBezTo>
                    <a:pt x="5632" y="9610"/>
                    <a:pt x="5573" y="9419"/>
                    <a:pt x="5537" y="9205"/>
                  </a:cubicBezTo>
                  <a:cubicBezTo>
                    <a:pt x="5513" y="8991"/>
                    <a:pt x="5513" y="8753"/>
                    <a:pt x="5537" y="8526"/>
                  </a:cubicBezTo>
                  <a:lnTo>
                    <a:pt x="5537" y="8526"/>
                  </a:lnTo>
                  <a:lnTo>
                    <a:pt x="5501" y="8538"/>
                  </a:lnTo>
                  <a:lnTo>
                    <a:pt x="5513" y="8419"/>
                  </a:lnTo>
                  <a:cubicBezTo>
                    <a:pt x="5513" y="8419"/>
                    <a:pt x="5518" y="8414"/>
                    <a:pt x="5522" y="8414"/>
                  </a:cubicBezTo>
                  <a:cubicBezTo>
                    <a:pt x="5524" y="8414"/>
                    <a:pt x="5525" y="8415"/>
                    <a:pt x="5525" y="8419"/>
                  </a:cubicBezTo>
                  <a:cubicBezTo>
                    <a:pt x="5585" y="8336"/>
                    <a:pt x="5561" y="8145"/>
                    <a:pt x="5608" y="8062"/>
                  </a:cubicBezTo>
                  <a:lnTo>
                    <a:pt x="5608" y="8062"/>
                  </a:lnTo>
                  <a:cubicBezTo>
                    <a:pt x="5561" y="8110"/>
                    <a:pt x="5585" y="8133"/>
                    <a:pt x="5573" y="8205"/>
                  </a:cubicBezTo>
                  <a:cubicBezTo>
                    <a:pt x="5563" y="8231"/>
                    <a:pt x="5553" y="8242"/>
                    <a:pt x="5546" y="8242"/>
                  </a:cubicBezTo>
                  <a:cubicBezTo>
                    <a:pt x="5525" y="8242"/>
                    <a:pt x="5517" y="8161"/>
                    <a:pt x="5561" y="8074"/>
                  </a:cubicBezTo>
                  <a:lnTo>
                    <a:pt x="5573" y="8074"/>
                  </a:lnTo>
                  <a:lnTo>
                    <a:pt x="5573" y="7979"/>
                  </a:lnTo>
                  <a:cubicBezTo>
                    <a:pt x="5608" y="7979"/>
                    <a:pt x="5644" y="7895"/>
                    <a:pt x="5680" y="7895"/>
                  </a:cubicBezTo>
                  <a:cubicBezTo>
                    <a:pt x="5787" y="7514"/>
                    <a:pt x="5835" y="7229"/>
                    <a:pt x="6049" y="6859"/>
                  </a:cubicBezTo>
                  <a:cubicBezTo>
                    <a:pt x="6050" y="6864"/>
                    <a:pt x="6052" y="6867"/>
                    <a:pt x="6054" y="6867"/>
                  </a:cubicBezTo>
                  <a:cubicBezTo>
                    <a:pt x="6078" y="6867"/>
                    <a:pt x="6161" y="6671"/>
                    <a:pt x="6200" y="6671"/>
                  </a:cubicBezTo>
                  <a:cubicBezTo>
                    <a:pt x="6207" y="6671"/>
                    <a:pt x="6212" y="6678"/>
                    <a:pt x="6216" y="6693"/>
                  </a:cubicBezTo>
                  <a:cubicBezTo>
                    <a:pt x="6254" y="6612"/>
                    <a:pt x="6256" y="6591"/>
                    <a:pt x="6243" y="6591"/>
                  </a:cubicBezTo>
                  <a:cubicBezTo>
                    <a:pt x="6229" y="6591"/>
                    <a:pt x="6195" y="6621"/>
                    <a:pt x="6177" y="6621"/>
                  </a:cubicBezTo>
                  <a:cubicBezTo>
                    <a:pt x="6167" y="6621"/>
                    <a:pt x="6163" y="6612"/>
                    <a:pt x="6168" y="6586"/>
                  </a:cubicBezTo>
                  <a:cubicBezTo>
                    <a:pt x="6204" y="6514"/>
                    <a:pt x="6227" y="6443"/>
                    <a:pt x="6251" y="6443"/>
                  </a:cubicBezTo>
                  <a:cubicBezTo>
                    <a:pt x="6251" y="6456"/>
                    <a:pt x="6257" y="6460"/>
                    <a:pt x="6264" y="6460"/>
                  </a:cubicBezTo>
                  <a:cubicBezTo>
                    <a:pt x="6276" y="6460"/>
                    <a:pt x="6293" y="6449"/>
                    <a:pt x="6300" y="6449"/>
                  </a:cubicBezTo>
                  <a:cubicBezTo>
                    <a:pt x="6303" y="6449"/>
                    <a:pt x="6304" y="6451"/>
                    <a:pt x="6304" y="6454"/>
                  </a:cubicBezTo>
                  <a:lnTo>
                    <a:pt x="6304" y="6454"/>
                  </a:lnTo>
                  <a:cubicBezTo>
                    <a:pt x="6309" y="6440"/>
                    <a:pt x="6319" y="6418"/>
                    <a:pt x="6335" y="6395"/>
                  </a:cubicBezTo>
                  <a:cubicBezTo>
                    <a:pt x="6358" y="6359"/>
                    <a:pt x="6382" y="6324"/>
                    <a:pt x="6382" y="6324"/>
                  </a:cubicBezTo>
                  <a:cubicBezTo>
                    <a:pt x="6384" y="6322"/>
                    <a:pt x="6385" y="6321"/>
                    <a:pt x="6386" y="6321"/>
                  </a:cubicBezTo>
                  <a:cubicBezTo>
                    <a:pt x="6391" y="6321"/>
                    <a:pt x="6382" y="6351"/>
                    <a:pt x="6382" y="6371"/>
                  </a:cubicBezTo>
                  <a:cubicBezTo>
                    <a:pt x="6394" y="6324"/>
                    <a:pt x="6430" y="6288"/>
                    <a:pt x="6454" y="6252"/>
                  </a:cubicBezTo>
                  <a:close/>
                  <a:moveTo>
                    <a:pt x="5879" y="11513"/>
                  </a:moveTo>
                  <a:lnTo>
                    <a:pt x="5879" y="11513"/>
                  </a:lnTo>
                  <a:cubicBezTo>
                    <a:pt x="5881" y="11514"/>
                    <a:pt x="5882" y="11515"/>
                    <a:pt x="5882" y="11515"/>
                  </a:cubicBezTo>
                  <a:cubicBezTo>
                    <a:pt x="5882" y="11515"/>
                    <a:pt x="5881" y="11514"/>
                    <a:pt x="5879" y="11513"/>
                  </a:cubicBezTo>
                  <a:close/>
                  <a:moveTo>
                    <a:pt x="303" y="11939"/>
                  </a:moveTo>
                  <a:lnTo>
                    <a:pt x="310" y="11943"/>
                  </a:lnTo>
                  <a:cubicBezTo>
                    <a:pt x="307" y="11940"/>
                    <a:pt x="305" y="11939"/>
                    <a:pt x="303" y="11939"/>
                  </a:cubicBezTo>
                  <a:close/>
                  <a:moveTo>
                    <a:pt x="21948" y="0"/>
                  </a:moveTo>
                  <a:cubicBezTo>
                    <a:pt x="21947" y="0"/>
                    <a:pt x="21945" y="1"/>
                    <a:pt x="21944" y="1"/>
                  </a:cubicBezTo>
                  <a:lnTo>
                    <a:pt x="21956" y="25"/>
                  </a:lnTo>
                  <a:cubicBezTo>
                    <a:pt x="21935" y="11"/>
                    <a:pt x="21919" y="7"/>
                    <a:pt x="21905" y="7"/>
                  </a:cubicBezTo>
                  <a:cubicBezTo>
                    <a:pt x="21877" y="7"/>
                    <a:pt x="21860" y="27"/>
                    <a:pt x="21828" y="27"/>
                  </a:cubicBezTo>
                  <a:cubicBezTo>
                    <a:pt x="21824" y="27"/>
                    <a:pt x="21818" y="26"/>
                    <a:pt x="21813" y="25"/>
                  </a:cubicBezTo>
                  <a:lnTo>
                    <a:pt x="21813" y="25"/>
                  </a:lnTo>
                  <a:lnTo>
                    <a:pt x="21825" y="49"/>
                  </a:lnTo>
                  <a:cubicBezTo>
                    <a:pt x="21837" y="73"/>
                    <a:pt x="21825" y="73"/>
                    <a:pt x="21825" y="97"/>
                  </a:cubicBezTo>
                  <a:cubicBezTo>
                    <a:pt x="21814" y="86"/>
                    <a:pt x="21803" y="47"/>
                    <a:pt x="21793" y="47"/>
                  </a:cubicBezTo>
                  <a:cubicBezTo>
                    <a:pt x="21792" y="47"/>
                    <a:pt x="21790" y="48"/>
                    <a:pt x="21789" y="49"/>
                  </a:cubicBezTo>
                  <a:cubicBezTo>
                    <a:pt x="21801" y="61"/>
                    <a:pt x="21813" y="73"/>
                    <a:pt x="21813" y="85"/>
                  </a:cubicBezTo>
                  <a:cubicBezTo>
                    <a:pt x="21792" y="64"/>
                    <a:pt x="21772" y="58"/>
                    <a:pt x="21750" y="58"/>
                  </a:cubicBezTo>
                  <a:cubicBezTo>
                    <a:pt x="21715" y="58"/>
                    <a:pt x="21678" y="75"/>
                    <a:pt x="21634" y="75"/>
                  </a:cubicBezTo>
                  <a:cubicBezTo>
                    <a:pt x="21626" y="75"/>
                    <a:pt x="21618" y="74"/>
                    <a:pt x="21610" y="73"/>
                  </a:cubicBezTo>
                  <a:cubicBezTo>
                    <a:pt x="21539" y="121"/>
                    <a:pt x="21444" y="109"/>
                    <a:pt x="21372" y="144"/>
                  </a:cubicBezTo>
                  <a:cubicBezTo>
                    <a:pt x="21383" y="144"/>
                    <a:pt x="21394" y="194"/>
                    <a:pt x="21387" y="194"/>
                  </a:cubicBezTo>
                  <a:cubicBezTo>
                    <a:pt x="21386" y="194"/>
                    <a:pt x="21385" y="193"/>
                    <a:pt x="21384" y="192"/>
                  </a:cubicBezTo>
                  <a:cubicBezTo>
                    <a:pt x="21367" y="160"/>
                    <a:pt x="21356" y="151"/>
                    <a:pt x="21349" y="151"/>
                  </a:cubicBezTo>
                  <a:cubicBezTo>
                    <a:pt x="21337" y="151"/>
                    <a:pt x="21333" y="177"/>
                    <a:pt x="21318" y="177"/>
                  </a:cubicBezTo>
                  <a:cubicBezTo>
                    <a:pt x="21311" y="177"/>
                    <a:pt x="21302" y="172"/>
                    <a:pt x="21289" y="156"/>
                  </a:cubicBezTo>
                  <a:cubicBezTo>
                    <a:pt x="21279" y="169"/>
                    <a:pt x="21268" y="172"/>
                    <a:pt x="21257" y="172"/>
                  </a:cubicBezTo>
                  <a:cubicBezTo>
                    <a:pt x="21243" y="172"/>
                    <a:pt x="21228" y="167"/>
                    <a:pt x="21214" y="167"/>
                  </a:cubicBezTo>
                  <a:cubicBezTo>
                    <a:pt x="21196" y="167"/>
                    <a:pt x="21180" y="176"/>
                    <a:pt x="21170" y="216"/>
                  </a:cubicBezTo>
                  <a:lnTo>
                    <a:pt x="21158" y="180"/>
                  </a:lnTo>
                  <a:cubicBezTo>
                    <a:pt x="21156" y="178"/>
                    <a:pt x="21154" y="177"/>
                    <a:pt x="21153" y="177"/>
                  </a:cubicBezTo>
                  <a:cubicBezTo>
                    <a:pt x="21150" y="177"/>
                    <a:pt x="21156" y="194"/>
                    <a:pt x="21146" y="204"/>
                  </a:cubicBezTo>
                  <a:lnTo>
                    <a:pt x="21146" y="192"/>
                  </a:lnTo>
                  <a:cubicBezTo>
                    <a:pt x="21142" y="190"/>
                    <a:pt x="21139" y="190"/>
                    <a:pt x="21136" y="190"/>
                  </a:cubicBezTo>
                  <a:cubicBezTo>
                    <a:pt x="21122" y="190"/>
                    <a:pt x="21112" y="206"/>
                    <a:pt x="21104" y="206"/>
                  </a:cubicBezTo>
                  <a:cubicBezTo>
                    <a:pt x="21102" y="206"/>
                    <a:pt x="21100" y="206"/>
                    <a:pt x="21098" y="204"/>
                  </a:cubicBezTo>
                  <a:lnTo>
                    <a:pt x="21098" y="204"/>
                  </a:lnTo>
                  <a:lnTo>
                    <a:pt x="21110" y="240"/>
                  </a:lnTo>
                  <a:cubicBezTo>
                    <a:pt x="21108" y="241"/>
                    <a:pt x="21107" y="242"/>
                    <a:pt x="21106" y="242"/>
                  </a:cubicBezTo>
                  <a:cubicBezTo>
                    <a:pt x="21100" y="242"/>
                    <a:pt x="21098" y="231"/>
                    <a:pt x="21094" y="231"/>
                  </a:cubicBezTo>
                  <a:cubicBezTo>
                    <a:pt x="21092" y="231"/>
                    <a:pt x="21090" y="233"/>
                    <a:pt x="21086" y="240"/>
                  </a:cubicBezTo>
                  <a:lnTo>
                    <a:pt x="21086" y="263"/>
                  </a:lnTo>
                  <a:cubicBezTo>
                    <a:pt x="21078" y="237"/>
                    <a:pt x="21070" y="230"/>
                    <a:pt x="21064" y="230"/>
                  </a:cubicBezTo>
                  <a:cubicBezTo>
                    <a:pt x="21058" y="230"/>
                    <a:pt x="21052" y="238"/>
                    <a:pt x="21047" y="238"/>
                  </a:cubicBezTo>
                  <a:cubicBezTo>
                    <a:pt x="21044" y="238"/>
                    <a:pt x="21042" y="236"/>
                    <a:pt x="21039" y="228"/>
                  </a:cubicBezTo>
                  <a:cubicBezTo>
                    <a:pt x="21027" y="240"/>
                    <a:pt x="21003" y="275"/>
                    <a:pt x="20991" y="275"/>
                  </a:cubicBezTo>
                  <a:cubicBezTo>
                    <a:pt x="20979" y="240"/>
                    <a:pt x="20955" y="240"/>
                    <a:pt x="20932" y="228"/>
                  </a:cubicBezTo>
                  <a:cubicBezTo>
                    <a:pt x="20912" y="237"/>
                    <a:pt x="20878" y="255"/>
                    <a:pt x="20846" y="255"/>
                  </a:cubicBezTo>
                  <a:cubicBezTo>
                    <a:pt x="20839" y="255"/>
                    <a:pt x="20831" y="254"/>
                    <a:pt x="20825" y="252"/>
                  </a:cubicBezTo>
                  <a:lnTo>
                    <a:pt x="20825" y="299"/>
                  </a:lnTo>
                  <a:cubicBezTo>
                    <a:pt x="20813" y="287"/>
                    <a:pt x="20813" y="287"/>
                    <a:pt x="20813" y="275"/>
                  </a:cubicBezTo>
                  <a:cubicBezTo>
                    <a:pt x="20809" y="263"/>
                    <a:pt x="20807" y="259"/>
                    <a:pt x="20805" y="259"/>
                  </a:cubicBezTo>
                  <a:cubicBezTo>
                    <a:pt x="20802" y="259"/>
                    <a:pt x="20800" y="270"/>
                    <a:pt x="20797" y="277"/>
                  </a:cubicBezTo>
                  <a:lnTo>
                    <a:pt x="20797" y="277"/>
                  </a:lnTo>
                  <a:cubicBezTo>
                    <a:pt x="20798" y="276"/>
                    <a:pt x="20799" y="275"/>
                    <a:pt x="20801" y="275"/>
                  </a:cubicBezTo>
                  <a:cubicBezTo>
                    <a:pt x="20810" y="294"/>
                    <a:pt x="20805" y="319"/>
                    <a:pt x="20797" y="319"/>
                  </a:cubicBezTo>
                  <a:cubicBezTo>
                    <a:pt x="20794" y="319"/>
                    <a:pt x="20792" y="317"/>
                    <a:pt x="20789" y="311"/>
                  </a:cubicBezTo>
                  <a:lnTo>
                    <a:pt x="20789" y="335"/>
                  </a:lnTo>
                  <a:cubicBezTo>
                    <a:pt x="20777" y="299"/>
                    <a:pt x="20777" y="287"/>
                    <a:pt x="20765" y="252"/>
                  </a:cubicBezTo>
                  <a:cubicBezTo>
                    <a:pt x="20732" y="262"/>
                    <a:pt x="20720" y="313"/>
                    <a:pt x="20691" y="313"/>
                  </a:cubicBezTo>
                  <a:cubicBezTo>
                    <a:pt x="20688" y="313"/>
                    <a:pt x="20685" y="312"/>
                    <a:pt x="20682" y="311"/>
                  </a:cubicBezTo>
                  <a:cubicBezTo>
                    <a:pt x="20682" y="298"/>
                    <a:pt x="20678" y="296"/>
                    <a:pt x="20674" y="296"/>
                  </a:cubicBezTo>
                  <a:cubicBezTo>
                    <a:pt x="20673" y="296"/>
                    <a:pt x="20671" y="296"/>
                    <a:pt x="20670" y="296"/>
                  </a:cubicBezTo>
                  <a:cubicBezTo>
                    <a:pt x="20664" y="296"/>
                    <a:pt x="20658" y="293"/>
                    <a:pt x="20658" y="263"/>
                  </a:cubicBezTo>
                  <a:lnTo>
                    <a:pt x="20658" y="263"/>
                  </a:lnTo>
                  <a:cubicBezTo>
                    <a:pt x="20634" y="287"/>
                    <a:pt x="20670" y="311"/>
                    <a:pt x="20658" y="359"/>
                  </a:cubicBezTo>
                  <a:cubicBezTo>
                    <a:pt x="20658" y="359"/>
                    <a:pt x="20655" y="362"/>
                    <a:pt x="20652" y="362"/>
                  </a:cubicBezTo>
                  <a:cubicBezTo>
                    <a:pt x="20649" y="362"/>
                    <a:pt x="20646" y="359"/>
                    <a:pt x="20646" y="347"/>
                  </a:cubicBezTo>
                  <a:cubicBezTo>
                    <a:pt x="20646" y="335"/>
                    <a:pt x="20634" y="311"/>
                    <a:pt x="20646" y="311"/>
                  </a:cubicBezTo>
                  <a:lnTo>
                    <a:pt x="20634" y="311"/>
                  </a:lnTo>
                  <a:cubicBezTo>
                    <a:pt x="20634" y="311"/>
                    <a:pt x="20634" y="299"/>
                    <a:pt x="20634" y="299"/>
                  </a:cubicBezTo>
                  <a:cubicBezTo>
                    <a:pt x="20630" y="306"/>
                    <a:pt x="20625" y="308"/>
                    <a:pt x="20620" y="308"/>
                  </a:cubicBezTo>
                  <a:cubicBezTo>
                    <a:pt x="20604" y="308"/>
                    <a:pt x="20585" y="284"/>
                    <a:pt x="20569" y="284"/>
                  </a:cubicBezTo>
                  <a:cubicBezTo>
                    <a:pt x="20562" y="284"/>
                    <a:pt x="20556" y="288"/>
                    <a:pt x="20551" y="299"/>
                  </a:cubicBezTo>
                  <a:cubicBezTo>
                    <a:pt x="20551" y="311"/>
                    <a:pt x="20554" y="311"/>
                    <a:pt x="20557" y="311"/>
                  </a:cubicBezTo>
                  <a:cubicBezTo>
                    <a:pt x="20560" y="311"/>
                    <a:pt x="20563" y="311"/>
                    <a:pt x="20563" y="323"/>
                  </a:cubicBezTo>
                  <a:cubicBezTo>
                    <a:pt x="20557" y="334"/>
                    <a:pt x="20553" y="338"/>
                    <a:pt x="20549" y="338"/>
                  </a:cubicBezTo>
                  <a:cubicBezTo>
                    <a:pt x="20540" y="338"/>
                    <a:pt x="20536" y="314"/>
                    <a:pt x="20526" y="314"/>
                  </a:cubicBezTo>
                  <a:cubicBezTo>
                    <a:pt x="20523" y="314"/>
                    <a:pt x="20519" y="316"/>
                    <a:pt x="20515" y="323"/>
                  </a:cubicBezTo>
                  <a:lnTo>
                    <a:pt x="20515" y="287"/>
                  </a:lnTo>
                  <a:cubicBezTo>
                    <a:pt x="20515" y="304"/>
                    <a:pt x="20515" y="321"/>
                    <a:pt x="20511" y="321"/>
                  </a:cubicBezTo>
                  <a:cubicBezTo>
                    <a:pt x="20509" y="321"/>
                    <a:pt x="20507" y="318"/>
                    <a:pt x="20503" y="311"/>
                  </a:cubicBezTo>
                  <a:cubicBezTo>
                    <a:pt x="20491" y="275"/>
                    <a:pt x="20503" y="287"/>
                    <a:pt x="20515" y="263"/>
                  </a:cubicBezTo>
                  <a:cubicBezTo>
                    <a:pt x="20503" y="263"/>
                    <a:pt x="20479" y="275"/>
                    <a:pt x="20491" y="311"/>
                  </a:cubicBezTo>
                  <a:cubicBezTo>
                    <a:pt x="20489" y="313"/>
                    <a:pt x="20488" y="313"/>
                    <a:pt x="20487" y="313"/>
                  </a:cubicBezTo>
                  <a:cubicBezTo>
                    <a:pt x="20479" y="313"/>
                    <a:pt x="20478" y="286"/>
                    <a:pt x="20467" y="275"/>
                  </a:cubicBezTo>
                  <a:lnTo>
                    <a:pt x="20467" y="275"/>
                  </a:lnTo>
                  <a:cubicBezTo>
                    <a:pt x="20467" y="287"/>
                    <a:pt x="20479" y="299"/>
                    <a:pt x="20479" y="323"/>
                  </a:cubicBezTo>
                  <a:cubicBezTo>
                    <a:pt x="20455" y="299"/>
                    <a:pt x="20444" y="299"/>
                    <a:pt x="20420" y="299"/>
                  </a:cubicBezTo>
                  <a:cubicBezTo>
                    <a:pt x="20420" y="287"/>
                    <a:pt x="20420" y="275"/>
                    <a:pt x="20420" y="275"/>
                  </a:cubicBezTo>
                  <a:cubicBezTo>
                    <a:pt x="20417" y="286"/>
                    <a:pt x="20415" y="290"/>
                    <a:pt x="20413" y="290"/>
                  </a:cubicBezTo>
                  <a:cubicBezTo>
                    <a:pt x="20407" y="290"/>
                    <a:pt x="20403" y="250"/>
                    <a:pt x="20389" y="250"/>
                  </a:cubicBezTo>
                  <a:cubicBezTo>
                    <a:pt x="20387" y="250"/>
                    <a:pt x="20386" y="251"/>
                    <a:pt x="20384" y="252"/>
                  </a:cubicBezTo>
                  <a:cubicBezTo>
                    <a:pt x="20342" y="262"/>
                    <a:pt x="20280" y="301"/>
                    <a:pt x="20234" y="301"/>
                  </a:cubicBezTo>
                  <a:cubicBezTo>
                    <a:pt x="20228" y="301"/>
                    <a:pt x="20223" y="300"/>
                    <a:pt x="20217" y="299"/>
                  </a:cubicBezTo>
                  <a:cubicBezTo>
                    <a:pt x="20205" y="359"/>
                    <a:pt x="20193" y="359"/>
                    <a:pt x="20170" y="371"/>
                  </a:cubicBezTo>
                  <a:lnTo>
                    <a:pt x="20170" y="299"/>
                  </a:lnTo>
                  <a:lnTo>
                    <a:pt x="20158" y="323"/>
                  </a:lnTo>
                  <a:cubicBezTo>
                    <a:pt x="20158" y="299"/>
                    <a:pt x="20170" y="311"/>
                    <a:pt x="20158" y="287"/>
                  </a:cubicBezTo>
                  <a:lnTo>
                    <a:pt x="20158" y="323"/>
                  </a:lnTo>
                  <a:cubicBezTo>
                    <a:pt x="20158" y="299"/>
                    <a:pt x="20122" y="311"/>
                    <a:pt x="20146" y="263"/>
                  </a:cubicBezTo>
                  <a:lnTo>
                    <a:pt x="20086" y="263"/>
                  </a:lnTo>
                  <a:cubicBezTo>
                    <a:pt x="20076" y="263"/>
                    <a:pt x="20083" y="305"/>
                    <a:pt x="20072" y="305"/>
                  </a:cubicBezTo>
                  <a:cubicBezTo>
                    <a:pt x="20069" y="305"/>
                    <a:pt x="20066" y="303"/>
                    <a:pt x="20063" y="299"/>
                  </a:cubicBezTo>
                  <a:cubicBezTo>
                    <a:pt x="20063" y="275"/>
                    <a:pt x="20074" y="287"/>
                    <a:pt x="20074" y="263"/>
                  </a:cubicBezTo>
                  <a:cubicBezTo>
                    <a:pt x="20070" y="258"/>
                    <a:pt x="20066" y="255"/>
                    <a:pt x="20063" y="255"/>
                  </a:cubicBezTo>
                  <a:cubicBezTo>
                    <a:pt x="20038" y="255"/>
                    <a:pt x="20025" y="363"/>
                    <a:pt x="20000" y="363"/>
                  </a:cubicBezTo>
                  <a:cubicBezTo>
                    <a:pt x="19997" y="363"/>
                    <a:pt x="19994" y="362"/>
                    <a:pt x="19991" y="359"/>
                  </a:cubicBezTo>
                  <a:lnTo>
                    <a:pt x="19991" y="347"/>
                  </a:lnTo>
                  <a:cubicBezTo>
                    <a:pt x="19991" y="371"/>
                    <a:pt x="19979" y="371"/>
                    <a:pt x="19967" y="371"/>
                  </a:cubicBezTo>
                  <a:cubicBezTo>
                    <a:pt x="19970" y="390"/>
                    <a:pt x="19973" y="396"/>
                    <a:pt x="19975" y="396"/>
                  </a:cubicBezTo>
                  <a:cubicBezTo>
                    <a:pt x="19979" y="396"/>
                    <a:pt x="19981" y="370"/>
                    <a:pt x="19985" y="370"/>
                  </a:cubicBezTo>
                  <a:cubicBezTo>
                    <a:pt x="19987" y="370"/>
                    <a:pt x="19989" y="373"/>
                    <a:pt x="19991" y="382"/>
                  </a:cubicBezTo>
                  <a:cubicBezTo>
                    <a:pt x="19991" y="430"/>
                    <a:pt x="19979" y="406"/>
                    <a:pt x="19979" y="454"/>
                  </a:cubicBezTo>
                  <a:cubicBezTo>
                    <a:pt x="19976" y="448"/>
                    <a:pt x="19973" y="446"/>
                    <a:pt x="19970" y="446"/>
                  </a:cubicBezTo>
                  <a:cubicBezTo>
                    <a:pt x="19962" y="446"/>
                    <a:pt x="19955" y="466"/>
                    <a:pt x="19955" y="466"/>
                  </a:cubicBezTo>
                  <a:cubicBezTo>
                    <a:pt x="19943" y="430"/>
                    <a:pt x="19920" y="454"/>
                    <a:pt x="19908" y="406"/>
                  </a:cubicBezTo>
                  <a:cubicBezTo>
                    <a:pt x="19908" y="430"/>
                    <a:pt x="19896" y="490"/>
                    <a:pt x="19884" y="490"/>
                  </a:cubicBezTo>
                  <a:cubicBezTo>
                    <a:pt x="19872" y="442"/>
                    <a:pt x="19884" y="442"/>
                    <a:pt x="19872" y="430"/>
                  </a:cubicBezTo>
                  <a:lnTo>
                    <a:pt x="19872" y="466"/>
                  </a:lnTo>
                  <a:cubicBezTo>
                    <a:pt x="19860" y="454"/>
                    <a:pt x="19860" y="442"/>
                    <a:pt x="19860" y="430"/>
                  </a:cubicBezTo>
                  <a:cubicBezTo>
                    <a:pt x="19851" y="430"/>
                    <a:pt x="19849" y="461"/>
                    <a:pt x="19842" y="461"/>
                  </a:cubicBezTo>
                  <a:cubicBezTo>
                    <a:pt x="19841" y="461"/>
                    <a:pt x="19839" y="459"/>
                    <a:pt x="19836" y="454"/>
                  </a:cubicBezTo>
                  <a:lnTo>
                    <a:pt x="19848" y="418"/>
                  </a:lnTo>
                  <a:lnTo>
                    <a:pt x="19848" y="418"/>
                  </a:lnTo>
                  <a:cubicBezTo>
                    <a:pt x="19842" y="424"/>
                    <a:pt x="19839" y="427"/>
                    <a:pt x="19835" y="427"/>
                  </a:cubicBezTo>
                  <a:cubicBezTo>
                    <a:pt x="19831" y="427"/>
                    <a:pt x="19825" y="424"/>
                    <a:pt x="19814" y="419"/>
                  </a:cubicBezTo>
                  <a:lnTo>
                    <a:pt x="19814" y="419"/>
                  </a:lnTo>
                  <a:cubicBezTo>
                    <a:pt x="19813" y="425"/>
                    <a:pt x="19812" y="430"/>
                    <a:pt x="19812" y="430"/>
                  </a:cubicBezTo>
                  <a:cubicBezTo>
                    <a:pt x="19812" y="442"/>
                    <a:pt x="19824" y="442"/>
                    <a:pt x="19812" y="478"/>
                  </a:cubicBezTo>
                  <a:cubicBezTo>
                    <a:pt x="19805" y="478"/>
                    <a:pt x="19797" y="499"/>
                    <a:pt x="19792" y="499"/>
                  </a:cubicBezTo>
                  <a:cubicBezTo>
                    <a:pt x="19790" y="499"/>
                    <a:pt x="19789" y="494"/>
                    <a:pt x="19789" y="479"/>
                  </a:cubicBezTo>
                  <a:lnTo>
                    <a:pt x="19789" y="479"/>
                  </a:lnTo>
                  <a:cubicBezTo>
                    <a:pt x="19787" y="481"/>
                    <a:pt x="19786" y="482"/>
                    <a:pt x="19784" y="482"/>
                  </a:cubicBezTo>
                  <a:cubicBezTo>
                    <a:pt x="19782" y="482"/>
                    <a:pt x="19780" y="481"/>
                    <a:pt x="19777" y="478"/>
                  </a:cubicBezTo>
                  <a:cubicBezTo>
                    <a:pt x="19777" y="478"/>
                    <a:pt x="19777" y="466"/>
                    <a:pt x="19777" y="466"/>
                  </a:cubicBezTo>
                  <a:cubicBezTo>
                    <a:pt x="19773" y="477"/>
                    <a:pt x="19769" y="481"/>
                    <a:pt x="19765" y="481"/>
                  </a:cubicBezTo>
                  <a:cubicBezTo>
                    <a:pt x="19756" y="481"/>
                    <a:pt x="19745" y="462"/>
                    <a:pt x="19729" y="454"/>
                  </a:cubicBezTo>
                  <a:cubicBezTo>
                    <a:pt x="19729" y="466"/>
                    <a:pt x="19717" y="490"/>
                    <a:pt x="19717" y="490"/>
                  </a:cubicBezTo>
                  <a:cubicBezTo>
                    <a:pt x="19729" y="502"/>
                    <a:pt x="19717" y="513"/>
                    <a:pt x="19717" y="549"/>
                  </a:cubicBezTo>
                  <a:cubicBezTo>
                    <a:pt x="19717" y="537"/>
                    <a:pt x="19716" y="532"/>
                    <a:pt x="19714" y="532"/>
                  </a:cubicBezTo>
                  <a:cubicBezTo>
                    <a:pt x="19709" y="532"/>
                    <a:pt x="19696" y="580"/>
                    <a:pt x="19687" y="580"/>
                  </a:cubicBezTo>
                  <a:cubicBezTo>
                    <a:pt x="19685" y="580"/>
                    <a:pt x="19683" y="578"/>
                    <a:pt x="19682" y="573"/>
                  </a:cubicBezTo>
                  <a:cubicBezTo>
                    <a:pt x="19682" y="556"/>
                    <a:pt x="19682" y="545"/>
                    <a:pt x="19686" y="545"/>
                  </a:cubicBezTo>
                  <a:cubicBezTo>
                    <a:pt x="19688" y="545"/>
                    <a:pt x="19690" y="546"/>
                    <a:pt x="19693" y="549"/>
                  </a:cubicBezTo>
                  <a:cubicBezTo>
                    <a:pt x="19704" y="506"/>
                    <a:pt x="19705" y="463"/>
                    <a:pt x="19714" y="438"/>
                  </a:cubicBezTo>
                  <a:lnTo>
                    <a:pt x="19714" y="438"/>
                  </a:lnTo>
                  <a:cubicBezTo>
                    <a:pt x="19714" y="438"/>
                    <a:pt x="19713" y="438"/>
                    <a:pt x="19713" y="438"/>
                  </a:cubicBezTo>
                  <a:cubicBezTo>
                    <a:pt x="19709" y="438"/>
                    <a:pt x="19705" y="432"/>
                    <a:pt x="19705" y="418"/>
                  </a:cubicBezTo>
                  <a:lnTo>
                    <a:pt x="19705" y="478"/>
                  </a:lnTo>
                  <a:cubicBezTo>
                    <a:pt x="19693" y="478"/>
                    <a:pt x="19693" y="466"/>
                    <a:pt x="19693" y="466"/>
                  </a:cubicBezTo>
                  <a:cubicBezTo>
                    <a:pt x="19682" y="502"/>
                    <a:pt x="19693" y="525"/>
                    <a:pt x="19682" y="549"/>
                  </a:cubicBezTo>
                  <a:cubicBezTo>
                    <a:pt x="19681" y="550"/>
                    <a:pt x="19680" y="551"/>
                    <a:pt x="19679" y="551"/>
                  </a:cubicBezTo>
                  <a:cubicBezTo>
                    <a:pt x="19673" y="551"/>
                    <a:pt x="19678" y="509"/>
                    <a:pt x="19673" y="509"/>
                  </a:cubicBezTo>
                  <a:lnTo>
                    <a:pt x="19673" y="509"/>
                  </a:lnTo>
                  <a:cubicBezTo>
                    <a:pt x="19673" y="509"/>
                    <a:pt x="19671" y="510"/>
                    <a:pt x="19670" y="513"/>
                  </a:cubicBezTo>
                  <a:cubicBezTo>
                    <a:pt x="19660" y="532"/>
                    <a:pt x="19658" y="557"/>
                    <a:pt x="19652" y="557"/>
                  </a:cubicBezTo>
                  <a:cubicBezTo>
                    <a:pt x="19651" y="557"/>
                    <a:pt x="19649" y="555"/>
                    <a:pt x="19646" y="549"/>
                  </a:cubicBezTo>
                  <a:cubicBezTo>
                    <a:pt x="19646" y="549"/>
                    <a:pt x="19651" y="544"/>
                    <a:pt x="19654" y="544"/>
                  </a:cubicBezTo>
                  <a:lnTo>
                    <a:pt x="19654" y="544"/>
                  </a:lnTo>
                  <a:cubicBezTo>
                    <a:pt x="19655" y="545"/>
                    <a:pt x="19657" y="547"/>
                    <a:pt x="19658" y="549"/>
                  </a:cubicBezTo>
                  <a:cubicBezTo>
                    <a:pt x="19658" y="545"/>
                    <a:pt x="19656" y="544"/>
                    <a:pt x="19655" y="544"/>
                  </a:cubicBezTo>
                  <a:cubicBezTo>
                    <a:pt x="19655" y="544"/>
                    <a:pt x="19654" y="544"/>
                    <a:pt x="19654" y="544"/>
                  </a:cubicBezTo>
                  <a:lnTo>
                    <a:pt x="19654" y="544"/>
                  </a:lnTo>
                  <a:cubicBezTo>
                    <a:pt x="19642" y="529"/>
                    <a:pt x="19622" y="544"/>
                    <a:pt x="19622" y="490"/>
                  </a:cubicBezTo>
                  <a:cubicBezTo>
                    <a:pt x="19632" y="480"/>
                    <a:pt x="19633" y="463"/>
                    <a:pt x="19634" y="463"/>
                  </a:cubicBezTo>
                  <a:cubicBezTo>
                    <a:pt x="19634" y="463"/>
                    <a:pt x="19634" y="464"/>
                    <a:pt x="19634" y="466"/>
                  </a:cubicBezTo>
                  <a:cubicBezTo>
                    <a:pt x="19638" y="454"/>
                    <a:pt x="19638" y="451"/>
                    <a:pt x="19637" y="451"/>
                  </a:cubicBezTo>
                  <a:cubicBezTo>
                    <a:pt x="19635" y="451"/>
                    <a:pt x="19634" y="453"/>
                    <a:pt x="19632" y="453"/>
                  </a:cubicBezTo>
                  <a:cubicBezTo>
                    <a:pt x="19631" y="453"/>
                    <a:pt x="19630" y="451"/>
                    <a:pt x="19631" y="442"/>
                  </a:cubicBezTo>
                  <a:lnTo>
                    <a:pt x="19631" y="442"/>
                  </a:lnTo>
                  <a:cubicBezTo>
                    <a:pt x="19628" y="447"/>
                    <a:pt x="19623" y="450"/>
                    <a:pt x="19619" y="450"/>
                  </a:cubicBezTo>
                  <a:cubicBezTo>
                    <a:pt x="19614" y="450"/>
                    <a:pt x="19610" y="447"/>
                    <a:pt x="19610" y="442"/>
                  </a:cubicBezTo>
                  <a:lnTo>
                    <a:pt x="19610" y="478"/>
                  </a:lnTo>
                  <a:cubicBezTo>
                    <a:pt x="19599" y="506"/>
                    <a:pt x="19593" y="517"/>
                    <a:pt x="19590" y="517"/>
                  </a:cubicBezTo>
                  <a:cubicBezTo>
                    <a:pt x="19582" y="517"/>
                    <a:pt x="19603" y="418"/>
                    <a:pt x="19588" y="418"/>
                  </a:cubicBezTo>
                  <a:cubicBezTo>
                    <a:pt x="19588" y="418"/>
                    <a:pt x="19587" y="418"/>
                    <a:pt x="19586" y="418"/>
                  </a:cubicBezTo>
                  <a:cubicBezTo>
                    <a:pt x="19574" y="442"/>
                    <a:pt x="19598" y="430"/>
                    <a:pt x="19586" y="454"/>
                  </a:cubicBezTo>
                  <a:cubicBezTo>
                    <a:pt x="19576" y="454"/>
                    <a:pt x="19575" y="428"/>
                    <a:pt x="19559" y="428"/>
                  </a:cubicBezTo>
                  <a:cubicBezTo>
                    <a:pt x="19557" y="428"/>
                    <a:pt x="19554" y="428"/>
                    <a:pt x="19551" y="430"/>
                  </a:cubicBezTo>
                  <a:cubicBezTo>
                    <a:pt x="19551" y="422"/>
                    <a:pt x="19551" y="407"/>
                    <a:pt x="19551" y="382"/>
                  </a:cubicBezTo>
                  <a:lnTo>
                    <a:pt x="19539" y="418"/>
                  </a:lnTo>
                  <a:cubicBezTo>
                    <a:pt x="19531" y="418"/>
                    <a:pt x="19517" y="429"/>
                    <a:pt x="19510" y="429"/>
                  </a:cubicBezTo>
                  <a:cubicBezTo>
                    <a:pt x="19506" y="429"/>
                    <a:pt x="19503" y="426"/>
                    <a:pt x="19503" y="418"/>
                  </a:cubicBezTo>
                  <a:cubicBezTo>
                    <a:pt x="19503" y="430"/>
                    <a:pt x="19503" y="442"/>
                    <a:pt x="19491" y="454"/>
                  </a:cubicBezTo>
                  <a:cubicBezTo>
                    <a:pt x="19481" y="464"/>
                    <a:pt x="19471" y="492"/>
                    <a:pt x="19453" y="492"/>
                  </a:cubicBezTo>
                  <a:cubicBezTo>
                    <a:pt x="19450" y="492"/>
                    <a:pt x="19447" y="491"/>
                    <a:pt x="19443" y="490"/>
                  </a:cubicBezTo>
                  <a:cubicBezTo>
                    <a:pt x="19455" y="454"/>
                    <a:pt x="19455" y="454"/>
                    <a:pt x="19467" y="454"/>
                  </a:cubicBezTo>
                  <a:cubicBezTo>
                    <a:pt x="19463" y="440"/>
                    <a:pt x="19460" y="437"/>
                    <a:pt x="19457" y="437"/>
                  </a:cubicBezTo>
                  <a:cubicBezTo>
                    <a:pt x="19455" y="437"/>
                    <a:pt x="19454" y="439"/>
                    <a:pt x="19451" y="439"/>
                  </a:cubicBezTo>
                  <a:cubicBezTo>
                    <a:pt x="19449" y="439"/>
                    <a:pt x="19447" y="437"/>
                    <a:pt x="19443" y="430"/>
                  </a:cubicBezTo>
                  <a:cubicBezTo>
                    <a:pt x="19443" y="423"/>
                    <a:pt x="19444" y="421"/>
                    <a:pt x="19446" y="421"/>
                  </a:cubicBezTo>
                  <a:cubicBezTo>
                    <a:pt x="19447" y="421"/>
                    <a:pt x="19450" y="423"/>
                    <a:pt x="19451" y="423"/>
                  </a:cubicBezTo>
                  <a:cubicBezTo>
                    <a:pt x="19453" y="423"/>
                    <a:pt x="19455" y="420"/>
                    <a:pt x="19455" y="406"/>
                  </a:cubicBezTo>
                  <a:lnTo>
                    <a:pt x="19455" y="406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42" y="411"/>
                    <a:pt x="19443" y="409"/>
                    <a:pt x="19443" y="406"/>
                  </a:cubicBezTo>
                  <a:lnTo>
                    <a:pt x="19443" y="406"/>
                  </a:lnTo>
                  <a:lnTo>
                    <a:pt x="19431" y="418"/>
                  </a:lnTo>
                  <a:lnTo>
                    <a:pt x="19442" y="413"/>
                  </a:lnTo>
                  <a:lnTo>
                    <a:pt x="19442" y="413"/>
                  </a:lnTo>
                  <a:cubicBezTo>
                    <a:pt x="19438" y="428"/>
                    <a:pt x="19435" y="433"/>
                    <a:pt x="19431" y="433"/>
                  </a:cubicBezTo>
                  <a:cubicBezTo>
                    <a:pt x="19424" y="433"/>
                    <a:pt x="19418" y="417"/>
                    <a:pt x="19411" y="417"/>
                  </a:cubicBezTo>
                  <a:cubicBezTo>
                    <a:pt x="19410" y="417"/>
                    <a:pt x="19409" y="417"/>
                    <a:pt x="19408" y="418"/>
                  </a:cubicBezTo>
                  <a:cubicBezTo>
                    <a:pt x="19406" y="417"/>
                    <a:pt x="19405" y="417"/>
                    <a:pt x="19403" y="417"/>
                  </a:cubicBezTo>
                  <a:cubicBezTo>
                    <a:pt x="19381" y="417"/>
                    <a:pt x="19358" y="492"/>
                    <a:pt x="19336" y="525"/>
                  </a:cubicBezTo>
                  <a:cubicBezTo>
                    <a:pt x="19336" y="513"/>
                    <a:pt x="19336" y="502"/>
                    <a:pt x="19348" y="478"/>
                  </a:cubicBezTo>
                  <a:cubicBezTo>
                    <a:pt x="19348" y="492"/>
                    <a:pt x="19348" y="497"/>
                    <a:pt x="19349" y="497"/>
                  </a:cubicBezTo>
                  <a:cubicBezTo>
                    <a:pt x="19350" y="497"/>
                    <a:pt x="19353" y="485"/>
                    <a:pt x="19360" y="478"/>
                  </a:cubicBezTo>
                  <a:cubicBezTo>
                    <a:pt x="19348" y="478"/>
                    <a:pt x="19336" y="418"/>
                    <a:pt x="19348" y="394"/>
                  </a:cubicBezTo>
                  <a:lnTo>
                    <a:pt x="19348" y="394"/>
                  </a:lnTo>
                  <a:cubicBezTo>
                    <a:pt x="19336" y="406"/>
                    <a:pt x="19348" y="430"/>
                    <a:pt x="19336" y="442"/>
                  </a:cubicBezTo>
                  <a:lnTo>
                    <a:pt x="19324" y="430"/>
                  </a:lnTo>
                  <a:cubicBezTo>
                    <a:pt x="19312" y="466"/>
                    <a:pt x="19324" y="466"/>
                    <a:pt x="19312" y="490"/>
                  </a:cubicBezTo>
                  <a:cubicBezTo>
                    <a:pt x="19308" y="494"/>
                    <a:pt x="19304" y="495"/>
                    <a:pt x="19301" y="495"/>
                  </a:cubicBezTo>
                  <a:cubicBezTo>
                    <a:pt x="19293" y="495"/>
                    <a:pt x="19285" y="490"/>
                    <a:pt x="19277" y="490"/>
                  </a:cubicBezTo>
                  <a:cubicBezTo>
                    <a:pt x="19289" y="478"/>
                    <a:pt x="19289" y="442"/>
                    <a:pt x="19289" y="442"/>
                  </a:cubicBezTo>
                  <a:cubicBezTo>
                    <a:pt x="19289" y="437"/>
                    <a:pt x="19287" y="434"/>
                    <a:pt x="19284" y="434"/>
                  </a:cubicBezTo>
                  <a:cubicBezTo>
                    <a:pt x="19281" y="434"/>
                    <a:pt x="19277" y="440"/>
                    <a:pt x="19277" y="454"/>
                  </a:cubicBezTo>
                  <a:cubicBezTo>
                    <a:pt x="19277" y="490"/>
                    <a:pt x="19253" y="478"/>
                    <a:pt x="19253" y="525"/>
                  </a:cubicBezTo>
                  <a:lnTo>
                    <a:pt x="19241" y="502"/>
                  </a:lnTo>
                  <a:cubicBezTo>
                    <a:pt x="19241" y="502"/>
                    <a:pt x="19249" y="486"/>
                    <a:pt x="19252" y="486"/>
                  </a:cubicBezTo>
                  <a:cubicBezTo>
                    <a:pt x="19252" y="486"/>
                    <a:pt x="19253" y="487"/>
                    <a:pt x="19253" y="490"/>
                  </a:cubicBezTo>
                  <a:cubicBezTo>
                    <a:pt x="19253" y="476"/>
                    <a:pt x="19252" y="471"/>
                    <a:pt x="19250" y="471"/>
                  </a:cubicBezTo>
                  <a:cubicBezTo>
                    <a:pt x="19246" y="471"/>
                    <a:pt x="19238" y="502"/>
                    <a:pt x="19229" y="502"/>
                  </a:cubicBezTo>
                  <a:cubicBezTo>
                    <a:pt x="19229" y="490"/>
                    <a:pt x="19217" y="478"/>
                    <a:pt x="19217" y="466"/>
                  </a:cubicBezTo>
                  <a:cubicBezTo>
                    <a:pt x="19217" y="469"/>
                    <a:pt x="19216" y="471"/>
                    <a:pt x="19215" y="471"/>
                  </a:cubicBezTo>
                  <a:cubicBezTo>
                    <a:pt x="19212" y="471"/>
                    <a:pt x="19205" y="459"/>
                    <a:pt x="19205" y="442"/>
                  </a:cubicBezTo>
                  <a:cubicBezTo>
                    <a:pt x="19205" y="454"/>
                    <a:pt x="19205" y="478"/>
                    <a:pt x="19193" y="490"/>
                  </a:cubicBezTo>
                  <a:lnTo>
                    <a:pt x="19181" y="478"/>
                  </a:lnTo>
                  <a:cubicBezTo>
                    <a:pt x="19181" y="454"/>
                    <a:pt x="19193" y="383"/>
                    <a:pt x="19193" y="382"/>
                  </a:cubicBezTo>
                  <a:lnTo>
                    <a:pt x="19193" y="382"/>
                  </a:lnTo>
                  <a:cubicBezTo>
                    <a:pt x="19183" y="393"/>
                    <a:pt x="19182" y="444"/>
                    <a:pt x="19172" y="444"/>
                  </a:cubicBezTo>
                  <a:cubicBezTo>
                    <a:pt x="19172" y="444"/>
                    <a:pt x="19171" y="443"/>
                    <a:pt x="19170" y="442"/>
                  </a:cubicBezTo>
                  <a:cubicBezTo>
                    <a:pt x="19181" y="394"/>
                    <a:pt x="19158" y="406"/>
                    <a:pt x="19181" y="359"/>
                  </a:cubicBezTo>
                  <a:cubicBezTo>
                    <a:pt x="19181" y="332"/>
                    <a:pt x="19168" y="319"/>
                    <a:pt x="19156" y="319"/>
                  </a:cubicBezTo>
                  <a:cubicBezTo>
                    <a:pt x="19152" y="319"/>
                    <a:pt x="19149" y="320"/>
                    <a:pt x="19146" y="323"/>
                  </a:cubicBezTo>
                  <a:cubicBezTo>
                    <a:pt x="19134" y="359"/>
                    <a:pt x="19158" y="347"/>
                    <a:pt x="19146" y="382"/>
                  </a:cubicBezTo>
                  <a:cubicBezTo>
                    <a:pt x="19114" y="393"/>
                    <a:pt x="19092" y="470"/>
                    <a:pt x="19079" y="470"/>
                  </a:cubicBezTo>
                  <a:cubicBezTo>
                    <a:pt x="19077" y="470"/>
                    <a:pt x="19076" y="468"/>
                    <a:pt x="19074" y="466"/>
                  </a:cubicBezTo>
                  <a:lnTo>
                    <a:pt x="19074" y="478"/>
                  </a:lnTo>
                  <a:cubicBezTo>
                    <a:pt x="19062" y="502"/>
                    <a:pt x="19062" y="502"/>
                    <a:pt x="19039" y="525"/>
                  </a:cubicBezTo>
                  <a:cubicBezTo>
                    <a:pt x="19061" y="481"/>
                    <a:pt x="19052" y="405"/>
                    <a:pt x="19031" y="405"/>
                  </a:cubicBezTo>
                  <a:cubicBezTo>
                    <a:pt x="19030" y="405"/>
                    <a:pt x="19028" y="406"/>
                    <a:pt x="19027" y="406"/>
                  </a:cubicBezTo>
                  <a:cubicBezTo>
                    <a:pt x="19027" y="430"/>
                    <a:pt x="19039" y="454"/>
                    <a:pt x="19027" y="490"/>
                  </a:cubicBezTo>
                  <a:lnTo>
                    <a:pt x="19003" y="490"/>
                  </a:lnTo>
                  <a:cubicBezTo>
                    <a:pt x="19003" y="490"/>
                    <a:pt x="19003" y="482"/>
                    <a:pt x="19009" y="479"/>
                  </a:cubicBezTo>
                  <a:lnTo>
                    <a:pt x="19009" y="479"/>
                  </a:lnTo>
                  <a:cubicBezTo>
                    <a:pt x="19010" y="479"/>
                    <a:pt x="19010" y="479"/>
                    <a:pt x="19010" y="479"/>
                  </a:cubicBezTo>
                  <a:cubicBezTo>
                    <a:pt x="19012" y="479"/>
                    <a:pt x="19013" y="479"/>
                    <a:pt x="19015" y="478"/>
                  </a:cubicBezTo>
                  <a:cubicBezTo>
                    <a:pt x="19013" y="478"/>
                    <a:pt x="19011" y="478"/>
                    <a:pt x="19009" y="479"/>
                  </a:cubicBezTo>
                  <a:lnTo>
                    <a:pt x="19009" y="479"/>
                  </a:lnTo>
                  <a:cubicBezTo>
                    <a:pt x="18998" y="477"/>
                    <a:pt x="18998" y="444"/>
                    <a:pt x="18992" y="444"/>
                  </a:cubicBezTo>
                  <a:cubicBezTo>
                    <a:pt x="18989" y="444"/>
                    <a:pt x="18985" y="450"/>
                    <a:pt x="18979" y="466"/>
                  </a:cubicBezTo>
                  <a:lnTo>
                    <a:pt x="18991" y="394"/>
                  </a:lnTo>
                  <a:lnTo>
                    <a:pt x="18979" y="418"/>
                  </a:lnTo>
                  <a:cubicBezTo>
                    <a:pt x="18979" y="442"/>
                    <a:pt x="18955" y="442"/>
                    <a:pt x="18955" y="454"/>
                  </a:cubicBezTo>
                  <a:cubicBezTo>
                    <a:pt x="18949" y="461"/>
                    <a:pt x="18944" y="464"/>
                    <a:pt x="18940" y="464"/>
                  </a:cubicBezTo>
                  <a:cubicBezTo>
                    <a:pt x="18931" y="464"/>
                    <a:pt x="18931" y="444"/>
                    <a:pt x="18931" y="418"/>
                  </a:cubicBezTo>
                  <a:cubicBezTo>
                    <a:pt x="18931" y="442"/>
                    <a:pt x="18920" y="490"/>
                    <a:pt x="18908" y="490"/>
                  </a:cubicBezTo>
                  <a:cubicBezTo>
                    <a:pt x="18931" y="418"/>
                    <a:pt x="18896" y="454"/>
                    <a:pt x="18908" y="418"/>
                  </a:cubicBezTo>
                  <a:cubicBezTo>
                    <a:pt x="18900" y="418"/>
                    <a:pt x="18897" y="408"/>
                    <a:pt x="18893" y="408"/>
                  </a:cubicBezTo>
                  <a:cubicBezTo>
                    <a:pt x="18890" y="408"/>
                    <a:pt x="18888" y="410"/>
                    <a:pt x="18884" y="418"/>
                  </a:cubicBezTo>
                  <a:lnTo>
                    <a:pt x="18887" y="405"/>
                  </a:lnTo>
                  <a:lnTo>
                    <a:pt x="18887" y="405"/>
                  </a:lnTo>
                  <a:cubicBezTo>
                    <a:pt x="18875" y="438"/>
                    <a:pt x="18858" y="433"/>
                    <a:pt x="18848" y="442"/>
                  </a:cubicBezTo>
                  <a:cubicBezTo>
                    <a:pt x="18860" y="400"/>
                    <a:pt x="18854" y="400"/>
                    <a:pt x="18848" y="400"/>
                  </a:cubicBezTo>
                  <a:cubicBezTo>
                    <a:pt x="18842" y="400"/>
                    <a:pt x="18836" y="400"/>
                    <a:pt x="18848" y="359"/>
                  </a:cubicBezTo>
                  <a:lnTo>
                    <a:pt x="18848" y="359"/>
                  </a:lnTo>
                  <a:cubicBezTo>
                    <a:pt x="18824" y="418"/>
                    <a:pt x="18812" y="382"/>
                    <a:pt x="18800" y="430"/>
                  </a:cubicBezTo>
                  <a:cubicBezTo>
                    <a:pt x="18789" y="430"/>
                    <a:pt x="18800" y="371"/>
                    <a:pt x="18812" y="359"/>
                  </a:cubicBezTo>
                  <a:lnTo>
                    <a:pt x="18812" y="359"/>
                  </a:lnTo>
                  <a:lnTo>
                    <a:pt x="18800" y="371"/>
                  </a:lnTo>
                  <a:cubicBezTo>
                    <a:pt x="18800" y="347"/>
                    <a:pt x="18777" y="335"/>
                    <a:pt x="18777" y="311"/>
                  </a:cubicBezTo>
                  <a:lnTo>
                    <a:pt x="18753" y="359"/>
                  </a:lnTo>
                  <a:lnTo>
                    <a:pt x="18753" y="335"/>
                  </a:lnTo>
                  <a:cubicBezTo>
                    <a:pt x="18741" y="347"/>
                    <a:pt x="18729" y="359"/>
                    <a:pt x="18729" y="371"/>
                  </a:cubicBezTo>
                  <a:cubicBezTo>
                    <a:pt x="18719" y="397"/>
                    <a:pt x="18715" y="402"/>
                    <a:pt x="18712" y="402"/>
                  </a:cubicBezTo>
                  <a:cubicBezTo>
                    <a:pt x="18710" y="402"/>
                    <a:pt x="18709" y="399"/>
                    <a:pt x="18705" y="399"/>
                  </a:cubicBezTo>
                  <a:cubicBezTo>
                    <a:pt x="18703" y="399"/>
                    <a:pt x="18699" y="401"/>
                    <a:pt x="18693" y="406"/>
                  </a:cubicBezTo>
                  <a:cubicBezTo>
                    <a:pt x="18693" y="394"/>
                    <a:pt x="18705" y="382"/>
                    <a:pt x="18705" y="371"/>
                  </a:cubicBezTo>
                  <a:cubicBezTo>
                    <a:pt x="18705" y="371"/>
                    <a:pt x="18717" y="347"/>
                    <a:pt x="18717" y="323"/>
                  </a:cubicBezTo>
                  <a:lnTo>
                    <a:pt x="18717" y="323"/>
                  </a:lnTo>
                  <a:cubicBezTo>
                    <a:pt x="18717" y="335"/>
                    <a:pt x="18658" y="418"/>
                    <a:pt x="18669" y="454"/>
                  </a:cubicBezTo>
                  <a:cubicBezTo>
                    <a:pt x="18669" y="464"/>
                    <a:pt x="18654" y="481"/>
                    <a:pt x="18648" y="481"/>
                  </a:cubicBezTo>
                  <a:cubicBezTo>
                    <a:pt x="18647" y="481"/>
                    <a:pt x="18646" y="480"/>
                    <a:pt x="18646" y="478"/>
                  </a:cubicBezTo>
                  <a:lnTo>
                    <a:pt x="18658" y="418"/>
                  </a:lnTo>
                  <a:lnTo>
                    <a:pt x="18634" y="478"/>
                  </a:lnTo>
                  <a:cubicBezTo>
                    <a:pt x="18622" y="478"/>
                    <a:pt x="18634" y="442"/>
                    <a:pt x="18622" y="430"/>
                  </a:cubicBezTo>
                  <a:cubicBezTo>
                    <a:pt x="18634" y="430"/>
                    <a:pt x="18669" y="347"/>
                    <a:pt x="18658" y="335"/>
                  </a:cubicBezTo>
                  <a:cubicBezTo>
                    <a:pt x="18669" y="335"/>
                    <a:pt x="18681" y="311"/>
                    <a:pt x="18693" y="299"/>
                  </a:cubicBezTo>
                  <a:cubicBezTo>
                    <a:pt x="18681" y="299"/>
                    <a:pt x="18681" y="287"/>
                    <a:pt x="18693" y="276"/>
                  </a:cubicBezTo>
                  <a:lnTo>
                    <a:pt x="18693" y="276"/>
                  </a:lnTo>
                  <a:cubicBezTo>
                    <a:pt x="18681" y="287"/>
                    <a:pt x="18681" y="299"/>
                    <a:pt x="18669" y="299"/>
                  </a:cubicBezTo>
                  <a:cubicBezTo>
                    <a:pt x="18660" y="299"/>
                    <a:pt x="18643" y="330"/>
                    <a:pt x="18636" y="330"/>
                  </a:cubicBezTo>
                  <a:cubicBezTo>
                    <a:pt x="18635" y="330"/>
                    <a:pt x="18634" y="328"/>
                    <a:pt x="18634" y="323"/>
                  </a:cubicBezTo>
                  <a:cubicBezTo>
                    <a:pt x="18622" y="394"/>
                    <a:pt x="18586" y="371"/>
                    <a:pt x="18586" y="418"/>
                  </a:cubicBezTo>
                  <a:cubicBezTo>
                    <a:pt x="18586" y="423"/>
                    <a:pt x="18584" y="426"/>
                    <a:pt x="18582" y="426"/>
                  </a:cubicBezTo>
                  <a:cubicBezTo>
                    <a:pt x="18578" y="426"/>
                    <a:pt x="18574" y="420"/>
                    <a:pt x="18574" y="406"/>
                  </a:cubicBezTo>
                  <a:cubicBezTo>
                    <a:pt x="18585" y="390"/>
                    <a:pt x="18589" y="376"/>
                    <a:pt x="18590" y="363"/>
                  </a:cubicBezTo>
                  <a:lnTo>
                    <a:pt x="18590" y="363"/>
                  </a:lnTo>
                  <a:cubicBezTo>
                    <a:pt x="18589" y="366"/>
                    <a:pt x="18588" y="369"/>
                    <a:pt x="18586" y="371"/>
                  </a:cubicBezTo>
                  <a:cubicBezTo>
                    <a:pt x="18574" y="371"/>
                    <a:pt x="18574" y="335"/>
                    <a:pt x="18574" y="323"/>
                  </a:cubicBezTo>
                  <a:lnTo>
                    <a:pt x="18586" y="311"/>
                  </a:lnTo>
                  <a:lnTo>
                    <a:pt x="18586" y="287"/>
                  </a:lnTo>
                  <a:cubicBezTo>
                    <a:pt x="18574" y="311"/>
                    <a:pt x="18574" y="335"/>
                    <a:pt x="18562" y="347"/>
                  </a:cubicBezTo>
                  <a:cubicBezTo>
                    <a:pt x="18562" y="335"/>
                    <a:pt x="18550" y="335"/>
                    <a:pt x="18562" y="323"/>
                  </a:cubicBezTo>
                  <a:cubicBezTo>
                    <a:pt x="18574" y="299"/>
                    <a:pt x="18586" y="252"/>
                    <a:pt x="18598" y="252"/>
                  </a:cubicBezTo>
                  <a:cubicBezTo>
                    <a:pt x="18594" y="252"/>
                    <a:pt x="18589" y="250"/>
                    <a:pt x="18583" y="250"/>
                  </a:cubicBezTo>
                  <a:cubicBezTo>
                    <a:pt x="18573" y="250"/>
                    <a:pt x="18562" y="255"/>
                    <a:pt x="18562" y="287"/>
                  </a:cubicBezTo>
                  <a:lnTo>
                    <a:pt x="18550" y="287"/>
                  </a:lnTo>
                  <a:cubicBezTo>
                    <a:pt x="18550" y="310"/>
                    <a:pt x="18550" y="342"/>
                    <a:pt x="18531" y="346"/>
                  </a:cubicBezTo>
                  <a:lnTo>
                    <a:pt x="18531" y="346"/>
                  </a:lnTo>
                  <a:lnTo>
                    <a:pt x="18539" y="335"/>
                  </a:lnTo>
                  <a:lnTo>
                    <a:pt x="18527" y="347"/>
                  </a:lnTo>
                  <a:cubicBezTo>
                    <a:pt x="18528" y="347"/>
                    <a:pt x="18530" y="347"/>
                    <a:pt x="18531" y="346"/>
                  </a:cubicBezTo>
                  <a:lnTo>
                    <a:pt x="18531" y="346"/>
                  </a:lnTo>
                  <a:lnTo>
                    <a:pt x="18515" y="371"/>
                  </a:lnTo>
                  <a:lnTo>
                    <a:pt x="18515" y="335"/>
                  </a:lnTo>
                  <a:cubicBezTo>
                    <a:pt x="18503" y="347"/>
                    <a:pt x="18503" y="359"/>
                    <a:pt x="18503" y="359"/>
                  </a:cubicBezTo>
                  <a:cubicBezTo>
                    <a:pt x="18503" y="347"/>
                    <a:pt x="18503" y="335"/>
                    <a:pt x="18503" y="323"/>
                  </a:cubicBezTo>
                  <a:cubicBezTo>
                    <a:pt x="18491" y="323"/>
                    <a:pt x="18491" y="347"/>
                    <a:pt x="18479" y="359"/>
                  </a:cubicBezTo>
                  <a:cubicBezTo>
                    <a:pt x="18467" y="359"/>
                    <a:pt x="18467" y="347"/>
                    <a:pt x="18479" y="323"/>
                  </a:cubicBezTo>
                  <a:cubicBezTo>
                    <a:pt x="18479" y="311"/>
                    <a:pt x="18455" y="311"/>
                    <a:pt x="18455" y="287"/>
                  </a:cubicBezTo>
                  <a:cubicBezTo>
                    <a:pt x="18443" y="299"/>
                    <a:pt x="18455" y="287"/>
                    <a:pt x="18443" y="323"/>
                  </a:cubicBezTo>
                  <a:cubicBezTo>
                    <a:pt x="18450" y="278"/>
                    <a:pt x="18439" y="268"/>
                    <a:pt x="18424" y="268"/>
                  </a:cubicBezTo>
                  <a:cubicBezTo>
                    <a:pt x="18411" y="268"/>
                    <a:pt x="18395" y="275"/>
                    <a:pt x="18384" y="275"/>
                  </a:cubicBezTo>
                  <a:cubicBezTo>
                    <a:pt x="18372" y="305"/>
                    <a:pt x="18369" y="305"/>
                    <a:pt x="18366" y="305"/>
                  </a:cubicBezTo>
                  <a:cubicBezTo>
                    <a:pt x="18363" y="305"/>
                    <a:pt x="18360" y="305"/>
                    <a:pt x="18350" y="329"/>
                  </a:cubicBezTo>
                  <a:lnTo>
                    <a:pt x="18350" y="329"/>
                  </a:lnTo>
                  <a:cubicBezTo>
                    <a:pt x="18358" y="305"/>
                    <a:pt x="18350" y="274"/>
                    <a:pt x="18372" y="263"/>
                  </a:cubicBezTo>
                  <a:lnTo>
                    <a:pt x="18360" y="263"/>
                  </a:lnTo>
                  <a:cubicBezTo>
                    <a:pt x="18372" y="228"/>
                    <a:pt x="18396" y="252"/>
                    <a:pt x="18396" y="192"/>
                  </a:cubicBezTo>
                  <a:lnTo>
                    <a:pt x="18396" y="192"/>
                  </a:lnTo>
                  <a:cubicBezTo>
                    <a:pt x="18386" y="192"/>
                    <a:pt x="18359" y="233"/>
                    <a:pt x="18351" y="233"/>
                  </a:cubicBezTo>
                  <a:cubicBezTo>
                    <a:pt x="18349" y="233"/>
                    <a:pt x="18348" y="232"/>
                    <a:pt x="18348" y="228"/>
                  </a:cubicBezTo>
                  <a:cubicBezTo>
                    <a:pt x="18356" y="212"/>
                    <a:pt x="18356" y="208"/>
                    <a:pt x="18353" y="208"/>
                  </a:cubicBezTo>
                  <a:cubicBezTo>
                    <a:pt x="18351" y="208"/>
                    <a:pt x="18345" y="212"/>
                    <a:pt x="18343" y="212"/>
                  </a:cubicBezTo>
                  <a:cubicBezTo>
                    <a:pt x="18340" y="212"/>
                    <a:pt x="18340" y="208"/>
                    <a:pt x="18348" y="192"/>
                  </a:cubicBezTo>
                  <a:cubicBezTo>
                    <a:pt x="18354" y="180"/>
                    <a:pt x="18357" y="177"/>
                    <a:pt x="18360" y="177"/>
                  </a:cubicBezTo>
                  <a:cubicBezTo>
                    <a:pt x="18363" y="177"/>
                    <a:pt x="18366" y="180"/>
                    <a:pt x="18372" y="180"/>
                  </a:cubicBezTo>
                  <a:lnTo>
                    <a:pt x="18372" y="168"/>
                  </a:lnTo>
                  <a:cubicBezTo>
                    <a:pt x="18368" y="165"/>
                    <a:pt x="18365" y="163"/>
                    <a:pt x="18362" y="163"/>
                  </a:cubicBezTo>
                  <a:cubicBezTo>
                    <a:pt x="18344" y="163"/>
                    <a:pt x="18333" y="219"/>
                    <a:pt x="18312" y="240"/>
                  </a:cubicBezTo>
                  <a:cubicBezTo>
                    <a:pt x="18301" y="240"/>
                    <a:pt x="18300" y="232"/>
                    <a:pt x="18304" y="222"/>
                  </a:cubicBezTo>
                  <a:lnTo>
                    <a:pt x="18304" y="222"/>
                  </a:lnTo>
                  <a:cubicBezTo>
                    <a:pt x="18300" y="232"/>
                    <a:pt x="18294" y="243"/>
                    <a:pt x="18288" y="252"/>
                  </a:cubicBezTo>
                  <a:cubicBezTo>
                    <a:pt x="18293" y="227"/>
                    <a:pt x="18290" y="219"/>
                    <a:pt x="18284" y="219"/>
                  </a:cubicBezTo>
                  <a:cubicBezTo>
                    <a:pt x="18275" y="219"/>
                    <a:pt x="18260" y="237"/>
                    <a:pt x="18253" y="252"/>
                  </a:cubicBezTo>
                  <a:cubicBezTo>
                    <a:pt x="18253" y="323"/>
                    <a:pt x="18265" y="263"/>
                    <a:pt x="18265" y="335"/>
                  </a:cubicBezTo>
                  <a:cubicBezTo>
                    <a:pt x="18274" y="317"/>
                    <a:pt x="18282" y="286"/>
                    <a:pt x="18291" y="286"/>
                  </a:cubicBezTo>
                  <a:cubicBezTo>
                    <a:pt x="18294" y="286"/>
                    <a:pt x="18297" y="290"/>
                    <a:pt x="18300" y="299"/>
                  </a:cubicBezTo>
                  <a:cubicBezTo>
                    <a:pt x="18277" y="311"/>
                    <a:pt x="18288" y="323"/>
                    <a:pt x="18288" y="323"/>
                  </a:cubicBezTo>
                  <a:cubicBezTo>
                    <a:pt x="18293" y="314"/>
                    <a:pt x="18296" y="312"/>
                    <a:pt x="18298" y="312"/>
                  </a:cubicBezTo>
                  <a:cubicBezTo>
                    <a:pt x="18301" y="312"/>
                    <a:pt x="18303" y="315"/>
                    <a:pt x="18306" y="315"/>
                  </a:cubicBezTo>
                  <a:cubicBezTo>
                    <a:pt x="18308" y="315"/>
                    <a:pt x="18310" y="314"/>
                    <a:pt x="18312" y="311"/>
                  </a:cubicBezTo>
                  <a:lnTo>
                    <a:pt x="18312" y="311"/>
                  </a:lnTo>
                  <a:cubicBezTo>
                    <a:pt x="18300" y="335"/>
                    <a:pt x="18277" y="371"/>
                    <a:pt x="18288" y="394"/>
                  </a:cubicBezTo>
                  <a:lnTo>
                    <a:pt x="18312" y="323"/>
                  </a:lnTo>
                  <a:lnTo>
                    <a:pt x="18312" y="323"/>
                  </a:lnTo>
                  <a:cubicBezTo>
                    <a:pt x="18312" y="333"/>
                    <a:pt x="18295" y="361"/>
                    <a:pt x="18305" y="361"/>
                  </a:cubicBezTo>
                  <a:cubicBezTo>
                    <a:pt x="18307" y="361"/>
                    <a:pt x="18309" y="360"/>
                    <a:pt x="18312" y="359"/>
                  </a:cubicBezTo>
                  <a:lnTo>
                    <a:pt x="18312" y="359"/>
                  </a:lnTo>
                  <a:cubicBezTo>
                    <a:pt x="18288" y="394"/>
                    <a:pt x="18288" y="418"/>
                    <a:pt x="18265" y="418"/>
                  </a:cubicBezTo>
                  <a:cubicBezTo>
                    <a:pt x="18265" y="435"/>
                    <a:pt x="18268" y="441"/>
                    <a:pt x="18274" y="441"/>
                  </a:cubicBezTo>
                  <a:cubicBezTo>
                    <a:pt x="18288" y="441"/>
                    <a:pt x="18312" y="410"/>
                    <a:pt x="18329" y="390"/>
                  </a:cubicBezTo>
                  <a:lnTo>
                    <a:pt x="18329" y="390"/>
                  </a:lnTo>
                  <a:cubicBezTo>
                    <a:pt x="18339" y="383"/>
                    <a:pt x="18348" y="382"/>
                    <a:pt x="18348" y="382"/>
                  </a:cubicBezTo>
                  <a:lnTo>
                    <a:pt x="18348" y="382"/>
                  </a:lnTo>
                  <a:cubicBezTo>
                    <a:pt x="18348" y="406"/>
                    <a:pt x="18324" y="406"/>
                    <a:pt x="18324" y="430"/>
                  </a:cubicBezTo>
                  <a:lnTo>
                    <a:pt x="18336" y="442"/>
                  </a:lnTo>
                  <a:cubicBezTo>
                    <a:pt x="18342" y="436"/>
                    <a:pt x="18345" y="433"/>
                    <a:pt x="18347" y="433"/>
                  </a:cubicBezTo>
                  <a:cubicBezTo>
                    <a:pt x="18348" y="433"/>
                    <a:pt x="18348" y="436"/>
                    <a:pt x="18348" y="442"/>
                  </a:cubicBezTo>
                  <a:cubicBezTo>
                    <a:pt x="18336" y="466"/>
                    <a:pt x="18324" y="490"/>
                    <a:pt x="18312" y="502"/>
                  </a:cubicBezTo>
                  <a:lnTo>
                    <a:pt x="18348" y="466"/>
                  </a:lnTo>
                  <a:lnTo>
                    <a:pt x="18348" y="466"/>
                  </a:lnTo>
                  <a:cubicBezTo>
                    <a:pt x="18336" y="490"/>
                    <a:pt x="18348" y="513"/>
                    <a:pt x="18324" y="513"/>
                  </a:cubicBezTo>
                  <a:lnTo>
                    <a:pt x="18360" y="525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3" y="542"/>
                    <a:pt x="18352" y="541"/>
                    <a:pt x="18351" y="541"/>
                  </a:cubicBezTo>
                  <a:lnTo>
                    <a:pt x="18351" y="541"/>
                  </a:lnTo>
                  <a:cubicBezTo>
                    <a:pt x="18352" y="542"/>
                    <a:pt x="18353" y="544"/>
                    <a:pt x="18353" y="546"/>
                  </a:cubicBezTo>
                  <a:lnTo>
                    <a:pt x="18353" y="546"/>
                  </a:lnTo>
                  <a:lnTo>
                    <a:pt x="18354" y="542"/>
                  </a:lnTo>
                  <a:lnTo>
                    <a:pt x="18354" y="542"/>
                  </a:lnTo>
                  <a:cubicBezTo>
                    <a:pt x="18355" y="542"/>
                    <a:pt x="18355" y="542"/>
                    <a:pt x="18355" y="542"/>
                  </a:cubicBezTo>
                  <a:cubicBezTo>
                    <a:pt x="18366" y="542"/>
                    <a:pt x="18383" y="526"/>
                    <a:pt x="18391" y="526"/>
                  </a:cubicBezTo>
                  <a:cubicBezTo>
                    <a:pt x="18397" y="526"/>
                    <a:pt x="18397" y="536"/>
                    <a:pt x="18384" y="573"/>
                  </a:cubicBezTo>
                  <a:cubicBezTo>
                    <a:pt x="18419" y="537"/>
                    <a:pt x="18419" y="561"/>
                    <a:pt x="18455" y="537"/>
                  </a:cubicBezTo>
                  <a:lnTo>
                    <a:pt x="18455" y="537"/>
                  </a:lnTo>
                  <a:cubicBezTo>
                    <a:pt x="18419" y="573"/>
                    <a:pt x="18455" y="597"/>
                    <a:pt x="18431" y="609"/>
                  </a:cubicBezTo>
                  <a:cubicBezTo>
                    <a:pt x="18431" y="613"/>
                    <a:pt x="18432" y="615"/>
                    <a:pt x="18434" y="615"/>
                  </a:cubicBezTo>
                  <a:cubicBezTo>
                    <a:pt x="18440" y="615"/>
                    <a:pt x="18458" y="585"/>
                    <a:pt x="18467" y="585"/>
                  </a:cubicBezTo>
                  <a:cubicBezTo>
                    <a:pt x="18467" y="609"/>
                    <a:pt x="18443" y="656"/>
                    <a:pt x="18431" y="668"/>
                  </a:cubicBezTo>
                  <a:lnTo>
                    <a:pt x="18443" y="656"/>
                  </a:lnTo>
                  <a:lnTo>
                    <a:pt x="18467" y="633"/>
                  </a:lnTo>
                  <a:lnTo>
                    <a:pt x="18467" y="633"/>
                  </a:lnTo>
                  <a:cubicBezTo>
                    <a:pt x="18467" y="668"/>
                    <a:pt x="18455" y="680"/>
                    <a:pt x="18467" y="692"/>
                  </a:cubicBezTo>
                  <a:lnTo>
                    <a:pt x="18479" y="656"/>
                  </a:lnTo>
                  <a:lnTo>
                    <a:pt x="18479" y="680"/>
                  </a:lnTo>
                  <a:cubicBezTo>
                    <a:pt x="18479" y="656"/>
                    <a:pt x="18491" y="656"/>
                    <a:pt x="18503" y="656"/>
                  </a:cubicBezTo>
                  <a:cubicBezTo>
                    <a:pt x="18491" y="680"/>
                    <a:pt x="18515" y="668"/>
                    <a:pt x="18503" y="692"/>
                  </a:cubicBezTo>
                  <a:cubicBezTo>
                    <a:pt x="18503" y="698"/>
                    <a:pt x="18503" y="701"/>
                    <a:pt x="18506" y="701"/>
                  </a:cubicBezTo>
                  <a:cubicBezTo>
                    <a:pt x="18509" y="701"/>
                    <a:pt x="18515" y="698"/>
                    <a:pt x="18527" y="692"/>
                  </a:cubicBezTo>
                  <a:lnTo>
                    <a:pt x="18527" y="668"/>
                  </a:lnTo>
                  <a:cubicBezTo>
                    <a:pt x="18530" y="667"/>
                    <a:pt x="18532" y="667"/>
                    <a:pt x="18534" y="667"/>
                  </a:cubicBezTo>
                  <a:cubicBezTo>
                    <a:pt x="18554" y="667"/>
                    <a:pt x="18517" y="716"/>
                    <a:pt x="18539" y="716"/>
                  </a:cubicBezTo>
                  <a:lnTo>
                    <a:pt x="18550" y="692"/>
                  </a:lnTo>
                  <a:cubicBezTo>
                    <a:pt x="18550" y="709"/>
                    <a:pt x="18554" y="714"/>
                    <a:pt x="18560" y="714"/>
                  </a:cubicBezTo>
                  <a:cubicBezTo>
                    <a:pt x="18570" y="714"/>
                    <a:pt x="18586" y="695"/>
                    <a:pt x="18594" y="695"/>
                  </a:cubicBezTo>
                  <a:cubicBezTo>
                    <a:pt x="18596" y="695"/>
                    <a:pt x="18598" y="697"/>
                    <a:pt x="18598" y="704"/>
                  </a:cubicBezTo>
                  <a:cubicBezTo>
                    <a:pt x="18588" y="714"/>
                    <a:pt x="18578" y="742"/>
                    <a:pt x="18582" y="742"/>
                  </a:cubicBezTo>
                  <a:cubicBezTo>
                    <a:pt x="18583" y="742"/>
                    <a:pt x="18584" y="741"/>
                    <a:pt x="18586" y="740"/>
                  </a:cubicBezTo>
                  <a:cubicBezTo>
                    <a:pt x="18591" y="740"/>
                    <a:pt x="18598" y="742"/>
                    <a:pt x="18605" y="742"/>
                  </a:cubicBezTo>
                  <a:cubicBezTo>
                    <a:pt x="18617" y="742"/>
                    <a:pt x="18631" y="737"/>
                    <a:pt x="18646" y="716"/>
                  </a:cubicBezTo>
                  <a:lnTo>
                    <a:pt x="18646" y="716"/>
                  </a:lnTo>
                  <a:cubicBezTo>
                    <a:pt x="18634" y="763"/>
                    <a:pt x="18634" y="775"/>
                    <a:pt x="18646" y="811"/>
                  </a:cubicBezTo>
                  <a:cubicBezTo>
                    <a:pt x="18658" y="811"/>
                    <a:pt x="18658" y="799"/>
                    <a:pt x="18669" y="775"/>
                  </a:cubicBezTo>
                  <a:cubicBezTo>
                    <a:pt x="18681" y="799"/>
                    <a:pt x="18705" y="775"/>
                    <a:pt x="18693" y="811"/>
                  </a:cubicBezTo>
                  <a:cubicBezTo>
                    <a:pt x="18697" y="805"/>
                    <a:pt x="18699" y="803"/>
                    <a:pt x="18701" y="803"/>
                  </a:cubicBezTo>
                  <a:cubicBezTo>
                    <a:pt x="18704" y="803"/>
                    <a:pt x="18706" y="808"/>
                    <a:pt x="18709" y="808"/>
                  </a:cubicBezTo>
                  <a:cubicBezTo>
                    <a:pt x="18711" y="808"/>
                    <a:pt x="18714" y="806"/>
                    <a:pt x="18717" y="799"/>
                  </a:cubicBezTo>
                  <a:lnTo>
                    <a:pt x="18717" y="811"/>
                  </a:lnTo>
                  <a:lnTo>
                    <a:pt x="18729" y="775"/>
                  </a:lnTo>
                  <a:cubicBezTo>
                    <a:pt x="18729" y="801"/>
                    <a:pt x="18732" y="809"/>
                    <a:pt x="18737" y="809"/>
                  </a:cubicBezTo>
                  <a:cubicBezTo>
                    <a:pt x="18745" y="809"/>
                    <a:pt x="18756" y="792"/>
                    <a:pt x="18765" y="792"/>
                  </a:cubicBezTo>
                  <a:cubicBezTo>
                    <a:pt x="18770" y="792"/>
                    <a:pt x="18774" y="797"/>
                    <a:pt x="18777" y="811"/>
                  </a:cubicBezTo>
                  <a:cubicBezTo>
                    <a:pt x="18777" y="823"/>
                    <a:pt x="18765" y="835"/>
                    <a:pt x="18765" y="859"/>
                  </a:cubicBezTo>
                  <a:lnTo>
                    <a:pt x="18800" y="871"/>
                  </a:lnTo>
                  <a:lnTo>
                    <a:pt x="18800" y="847"/>
                  </a:lnTo>
                  <a:cubicBezTo>
                    <a:pt x="18809" y="847"/>
                    <a:pt x="18818" y="827"/>
                    <a:pt x="18822" y="827"/>
                  </a:cubicBezTo>
                  <a:cubicBezTo>
                    <a:pt x="18824" y="827"/>
                    <a:pt x="18824" y="829"/>
                    <a:pt x="18824" y="835"/>
                  </a:cubicBezTo>
                  <a:cubicBezTo>
                    <a:pt x="18801" y="881"/>
                    <a:pt x="18833" y="850"/>
                    <a:pt x="18836" y="879"/>
                  </a:cubicBezTo>
                  <a:lnTo>
                    <a:pt x="18836" y="879"/>
                  </a:lnTo>
                  <a:cubicBezTo>
                    <a:pt x="18836" y="874"/>
                    <a:pt x="18836" y="867"/>
                    <a:pt x="18836" y="859"/>
                  </a:cubicBezTo>
                  <a:cubicBezTo>
                    <a:pt x="18838" y="858"/>
                    <a:pt x="18840" y="857"/>
                    <a:pt x="18841" y="857"/>
                  </a:cubicBezTo>
                  <a:cubicBezTo>
                    <a:pt x="18848" y="857"/>
                    <a:pt x="18848" y="871"/>
                    <a:pt x="18848" y="882"/>
                  </a:cubicBezTo>
                  <a:lnTo>
                    <a:pt x="18848" y="882"/>
                  </a:lnTo>
                  <a:cubicBezTo>
                    <a:pt x="18848" y="870"/>
                    <a:pt x="18860" y="847"/>
                    <a:pt x="18872" y="847"/>
                  </a:cubicBezTo>
                  <a:cubicBezTo>
                    <a:pt x="18872" y="847"/>
                    <a:pt x="18872" y="871"/>
                    <a:pt x="18872" y="871"/>
                  </a:cubicBezTo>
                  <a:cubicBezTo>
                    <a:pt x="18874" y="868"/>
                    <a:pt x="18877" y="867"/>
                    <a:pt x="18879" y="867"/>
                  </a:cubicBezTo>
                  <a:cubicBezTo>
                    <a:pt x="18886" y="867"/>
                    <a:pt x="18893" y="874"/>
                    <a:pt x="18900" y="874"/>
                  </a:cubicBezTo>
                  <a:cubicBezTo>
                    <a:pt x="18903" y="874"/>
                    <a:pt x="18905" y="873"/>
                    <a:pt x="18908" y="871"/>
                  </a:cubicBezTo>
                  <a:lnTo>
                    <a:pt x="18908" y="871"/>
                  </a:lnTo>
                  <a:cubicBezTo>
                    <a:pt x="18908" y="883"/>
                    <a:pt x="18896" y="906"/>
                    <a:pt x="18896" y="906"/>
                  </a:cubicBezTo>
                  <a:cubicBezTo>
                    <a:pt x="18906" y="900"/>
                    <a:pt x="18911" y="898"/>
                    <a:pt x="18914" y="898"/>
                  </a:cubicBezTo>
                  <a:cubicBezTo>
                    <a:pt x="18920" y="898"/>
                    <a:pt x="18920" y="903"/>
                    <a:pt x="18925" y="903"/>
                  </a:cubicBezTo>
                  <a:cubicBezTo>
                    <a:pt x="18928" y="903"/>
                    <a:pt x="18933" y="901"/>
                    <a:pt x="18943" y="894"/>
                  </a:cubicBezTo>
                  <a:lnTo>
                    <a:pt x="18943" y="894"/>
                  </a:lnTo>
                  <a:lnTo>
                    <a:pt x="18943" y="894"/>
                  </a:lnTo>
                  <a:lnTo>
                    <a:pt x="18955" y="942"/>
                  </a:lnTo>
                  <a:lnTo>
                    <a:pt x="18955" y="906"/>
                  </a:lnTo>
                  <a:cubicBezTo>
                    <a:pt x="18955" y="906"/>
                    <a:pt x="18961" y="901"/>
                    <a:pt x="18968" y="901"/>
                  </a:cubicBezTo>
                  <a:cubicBezTo>
                    <a:pt x="18971" y="901"/>
                    <a:pt x="18975" y="902"/>
                    <a:pt x="18979" y="906"/>
                  </a:cubicBezTo>
                  <a:lnTo>
                    <a:pt x="18967" y="942"/>
                  </a:lnTo>
                  <a:cubicBezTo>
                    <a:pt x="18969" y="941"/>
                    <a:pt x="18971" y="940"/>
                    <a:pt x="18973" y="940"/>
                  </a:cubicBezTo>
                  <a:cubicBezTo>
                    <a:pt x="18985" y="940"/>
                    <a:pt x="18984" y="966"/>
                    <a:pt x="18996" y="966"/>
                  </a:cubicBezTo>
                  <a:cubicBezTo>
                    <a:pt x="19001" y="966"/>
                    <a:pt x="19006" y="962"/>
                    <a:pt x="19015" y="954"/>
                  </a:cubicBezTo>
                  <a:lnTo>
                    <a:pt x="19015" y="954"/>
                  </a:lnTo>
                  <a:cubicBezTo>
                    <a:pt x="19015" y="961"/>
                    <a:pt x="19015" y="963"/>
                    <a:pt x="19013" y="967"/>
                  </a:cubicBezTo>
                  <a:lnTo>
                    <a:pt x="19013" y="967"/>
                  </a:lnTo>
                  <a:cubicBezTo>
                    <a:pt x="19015" y="965"/>
                    <a:pt x="19017" y="964"/>
                    <a:pt x="19019" y="964"/>
                  </a:cubicBezTo>
                  <a:cubicBezTo>
                    <a:pt x="19028" y="964"/>
                    <a:pt x="19026" y="992"/>
                    <a:pt x="19035" y="992"/>
                  </a:cubicBezTo>
                  <a:cubicBezTo>
                    <a:pt x="19037" y="992"/>
                    <a:pt x="19040" y="990"/>
                    <a:pt x="19045" y="985"/>
                  </a:cubicBezTo>
                  <a:lnTo>
                    <a:pt x="19045" y="985"/>
                  </a:lnTo>
                  <a:cubicBezTo>
                    <a:pt x="19039" y="994"/>
                    <a:pt x="19039" y="1002"/>
                    <a:pt x="19039" y="1002"/>
                  </a:cubicBezTo>
                  <a:lnTo>
                    <a:pt x="19050" y="990"/>
                  </a:lnTo>
                  <a:lnTo>
                    <a:pt x="19050" y="1025"/>
                  </a:lnTo>
                  <a:lnTo>
                    <a:pt x="19062" y="978"/>
                  </a:lnTo>
                  <a:lnTo>
                    <a:pt x="19062" y="1014"/>
                  </a:lnTo>
                  <a:lnTo>
                    <a:pt x="19074" y="1002"/>
                  </a:lnTo>
                  <a:lnTo>
                    <a:pt x="19074" y="1002"/>
                  </a:lnTo>
                  <a:cubicBezTo>
                    <a:pt x="19062" y="1073"/>
                    <a:pt x="19086" y="1014"/>
                    <a:pt x="19098" y="1073"/>
                  </a:cubicBezTo>
                  <a:lnTo>
                    <a:pt x="19098" y="1025"/>
                  </a:lnTo>
                  <a:cubicBezTo>
                    <a:pt x="19111" y="1007"/>
                    <a:pt x="19122" y="1000"/>
                    <a:pt x="19131" y="1000"/>
                  </a:cubicBezTo>
                  <a:cubicBezTo>
                    <a:pt x="19160" y="1000"/>
                    <a:pt x="19177" y="1067"/>
                    <a:pt x="19212" y="1067"/>
                  </a:cubicBezTo>
                  <a:cubicBezTo>
                    <a:pt x="19217" y="1067"/>
                    <a:pt x="19223" y="1065"/>
                    <a:pt x="19229" y="1061"/>
                  </a:cubicBezTo>
                  <a:lnTo>
                    <a:pt x="19229" y="1061"/>
                  </a:lnTo>
                  <a:lnTo>
                    <a:pt x="19217" y="1097"/>
                  </a:lnTo>
                  <a:lnTo>
                    <a:pt x="19241" y="1061"/>
                  </a:lnTo>
                  <a:lnTo>
                    <a:pt x="19241" y="1061"/>
                  </a:lnTo>
                  <a:cubicBezTo>
                    <a:pt x="19253" y="1085"/>
                    <a:pt x="19229" y="1085"/>
                    <a:pt x="19229" y="1109"/>
                  </a:cubicBezTo>
                  <a:cubicBezTo>
                    <a:pt x="19253" y="1085"/>
                    <a:pt x="19253" y="1049"/>
                    <a:pt x="19277" y="1049"/>
                  </a:cubicBezTo>
                  <a:cubicBezTo>
                    <a:pt x="19277" y="1073"/>
                    <a:pt x="19265" y="1073"/>
                    <a:pt x="19253" y="1085"/>
                  </a:cubicBezTo>
                  <a:cubicBezTo>
                    <a:pt x="19269" y="1077"/>
                    <a:pt x="19291" y="1063"/>
                    <a:pt x="19307" y="1063"/>
                  </a:cubicBezTo>
                  <a:cubicBezTo>
                    <a:pt x="19315" y="1063"/>
                    <a:pt x="19321" y="1066"/>
                    <a:pt x="19324" y="1073"/>
                  </a:cubicBezTo>
                  <a:cubicBezTo>
                    <a:pt x="19324" y="1073"/>
                    <a:pt x="19336" y="1061"/>
                    <a:pt x="19336" y="1061"/>
                  </a:cubicBezTo>
                  <a:cubicBezTo>
                    <a:pt x="19339" y="1059"/>
                    <a:pt x="19341" y="1058"/>
                    <a:pt x="19343" y="1058"/>
                  </a:cubicBezTo>
                  <a:cubicBezTo>
                    <a:pt x="19353" y="1058"/>
                    <a:pt x="19365" y="1073"/>
                    <a:pt x="19384" y="1073"/>
                  </a:cubicBezTo>
                  <a:cubicBezTo>
                    <a:pt x="19372" y="1085"/>
                    <a:pt x="19372" y="1085"/>
                    <a:pt x="19372" y="1085"/>
                  </a:cubicBezTo>
                  <a:cubicBezTo>
                    <a:pt x="19372" y="1092"/>
                    <a:pt x="19376" y="1099"/>
                    <a:pt x="19379" y="1099"/>
                  </a:cubicBezTo>
                  <a:lnTo>
                    <a:pt x="19372" y="1121"/>
                  </a:lnTo>
                  <a:cubicBezTo>
                    <a:pt x="19375" y="1124"/>
                    <a:pt x="19379" y="1124"/>
                    <a:pt x="19383" y="1124"/>
                  </a:cubicBezTo>
                  <a:cubicBezTo>
                    <a:pt x="19386" y="1124"/>
                    <a:pt x="19391" y="1124"/>
                    <a:pt x="19394" y="1124"/>
                  </a:cubicBezTo>
                  <a:cubicBezTo>
                    <a:pt x="19402" y="1124"/>
                    <a:pt x="19408" y="1127"/>
                    <a:pt x="19408" y="1144"/>
                  </a:cubicBezTo>
                  <a:cubicBezTo>
                    <a:pt x="19408" y="1133"/>
                    <a:pt x="19420" y="1097"/>
                    <a:pt x="19431" y="1097"/>
                  </a:cubicBezTo>
                  <a:cubicBezTo>
                    <a:pt x="19428" y="1116"/>
                    <a:pt x="19429" y="1122"/>
                    <a:pt x="19432" y="1122"/>
                  </a:cubicBezTo>
                  <a:cubicBezTo>
                    <a:pt x="19438" y="1122"/>
                    <a:pt x="19448" y="1110"/>
                    <a:pt x="19457" y="1110"/>
                  </a:cubicBezTo>
                  <a:cubicBezTo>
                    <a:pt x="19461" y="1110"/>
                    <a:pt x="19465" y="1113"/>
                    <a:pt x="19467" y="1121"/>
                  </a:cubicBezTo>
                  <a:cubicBezTo>
                    <a:pt x="19467" y="1133"/>
                    <a:pt x="19455" y="1133"/>
                    <a:pt x="19455" y="1133"/>
                  </a:cubicBezTo>
                  <a:cubicBezTo>
                    <a:pt x="19458" y="1135"/>
                    <a:pt x="19460" y="1136"/>
                    <a:pt x="19462" y="1136"/>
                  </a:cubicBezTo>
                  <a:cubicBezTo>
                    <a:pt x="19471" y="1136"/>
                    <a:pt x="19479" y="1118"/>
                    <a:pt x="19479" y="1109"/>
                  </a:cubicBezTo>
                  <a:lnTo>
                    <a:pt x="19479" y="1133"/>
                  </a:lnTo>
                  <a:lnTo>
                    <a:pt x="19515" y="1097"/>
                  </a:lnTo>
                  <a:cubicBezTo>
                    <a:pt x="19515" y="1119"/>
                    <a:pt x="19522" y="1125"/>
                    <a:pt x="19530" y="1125"/>
                  </a:cubicBezTo>
                  <a:cubicBezTo>
                    <a:pt x="19537" y="1125"/>
                    <a:pt x="19545" y="1120"/>
                    <a:pt x="19549" y="1120"/>
                  </a:cubicBezTo>
                  <a:cubicBezTo>
                    <a:pt x="19550" y="1120"/>
                    <a:pt x="19551" y="1120"/>
                    <a:pt x="19551" y="1121"/>
                  </a:cubicBezTo>
                  <a:lnTo>
                    <a:pt x="19551" y="1121"/>
                  </a:lnTo>
                  <a:cubicBezTo>
                    <a:pt x="19551" y="1115"/>
                    <a:pt x="19553" y="1109"/>
                    <a:pt x="19562" y="1109"/>
                  </a:cubicBezTo>
                  <a:cubicBezTo>
                    <a:pt x="19562" y="1116"/>
                    <a:pt x="19563" y="1118"/>
                    <a:pt x="19565" y="1118"/>
                  </a:cubicBezTo>
                  <a:cubicBezTo>
                    <a:pt x="19567" y="1118"/>
                    <a:pt x="19569" y="1116"/>
                    <a:pt x="19570" y="1116"/>
                  </a:cubicBezTo>
                  <a:cubicBezTo>
                    <a:pt x="19573" y="1116"/>
                    <a:pt x="19574" y="1119"/>
                    <a:pt x="19574" y="1133"/>
                  </a:cubicBezTo>
                  <a:lnTo>
                    <a:pt x="19586" y="1133"/>
                  </a:lnTo>
                  <a:lnTo>
                    <a:pt x="19574" y="1168"/>
                  </a:lnTo>
                  <a:cubicBezTo>
                    <a:pt x="19586" y="1168"/>
                    <a:pt x="19598" y="1121"/>
                    <a:pt x="19598" y="1097"/>
                  </a:cubicBezTo>
                  <a:cubicBezTo>
                    <a:pt x="19610" y="1121"/>
                    <a:pt x="19622" y="1109"/>
                    <a:pt x="19622" y="1133"/>
                  </a:cubicBezTo>
                  <a:lnTo>
                    <a:pt x="19622" y="1144"/>
                  </a:lnTo>
                  <a:cubicBezTo>
                    <a:pt x="19623" y="1144"/>
                    <a:pt x="19624" y="1144"/>
                    <a:pt x="19625" y="1144"/>
                  </a:cubicBezTo>
                  <a:cubicBezTo>
                    <a:pt x="19642" y="1144"/>
                    <a:pt x="19653" y="1209"/>
                    <a:pt x="19668" y="1209"/>
                  </a:cubicBezTo>
                  <a:cubicBezTo>
                    <a:pt x="19672" y="1209"/>
                    <a:pt x="19677" y="1204"/>
                    <a:pt x="19682" y="1192"/>
                  </a:cubicBezTo>
                  <a:cubicBezTo>
                    <a:pt x="19682" y="1192"/>
                    <a:pt x="19682" y="1204"/>
                    <a:pt x="19682" y="1204"/>
                  </a:cubicBezTo>
                  <a:lnTo>
                    <a:pt x="19693" y="1204"/>
                  </a:lnTo>
                  <a:lnTo>
                    <a:pt x="19693" y="1240"/>
                  </a:lnTo>
                  <a:lnTo>
                    <a:pt x="19717" y="1192"/>
                  </a:lnTo>
                  <a:lnTo>
                    <a:pt x="19717" y="1216"/>
                  </a:lnTo>
                  <a:cubicBezTo>
                    <a:pt x="19725" y="1220"/>
                    <a:pt x="19733" y="1221"/>
                    <a:pt x="19741" y="1221"/>
                  </a:cubicBezTo>
                  <a:cubicBezTo>
                    <a:pt x="19758" y="1221"/>
                    <a:pt x="19777" y="1216"/>
                    <a:pt x="19801" y="1216"/>
                  </a:cubicBezTo>
                  <a:lnTo>
                    <a:pt x="19789" y="1228"/>
                  </a:lnTo>
                  <a:cubicBezTo>
                    <a:pt x="19799" y="1218"/>
                    <a:pt x="19805" y="1214"/>
                    <a:pt x="19809" y="1214"/>
                  </a:cubicBezTo>
                  <a:cubicBezTo>
                    <a:pt x="19819" y="1214"/>
                    <a:pt x="19819" y="1230"/>
                    <a:pt x="19829" y="1230"/>
                  </a:cubicBezTo>
                  <a:cubicBezTo>
                    <a:pt x="19831" y="1230"/>
                    <a:pt x="19834" y="1229"/>
                    <a:pt x="19836" y="1228"/>
                  </a:cubicBezTo>
                  <a:lnTo>
                    <a:pt x="19848" y="1228"/>
                  </a:lnTo>
                  <a:lnTo>
                    <a:pt x="19848" y="1252"/>
                  </a:lnTo>
                  <a:cubicBezTo>
                    <a:pt x="19851" y="1242"/>
                    <a:pt x="19854" y="1238"/>
                    <a:pt x="19857" y="1238"/>
                  </a:cubicBezTo>
                  <a:cubicBezTo>
                    <a:pt x="19863" y="1238"/>
                    <a:pt x="19869" y="1253"/>
                    <a:pt x="19873" y="1263"/>
                  </a:cubicBezTo>
                  <a:lnTo>
                    <a:pt x="19873" y="1263"/>
                  </a:lnTo>
                  <a:cubicBezTo>
                    <a:pt x="19884" y="1251"/>
                    <a:pt x="19896" y="1227"/>
                    <a:pt x="19896" y="1204"/>
                  </a:cubicBezTo>
                  <a:cubicBezTo>
                    <a:pt x="19920" y="1204"/>
                    <a:pt x="19908" y="1228"/>
                    <a:pt x="19920" y="1252"/>
                  </a:cubicBezTo>
                  <a:cubicBezTo>
                    <a:pt x="19929" y="1252"/>
                    <a:pt x="19931" y="1232"/>
                    <a:pt x="19941" y="1232"/>
                  </a:cubicBezTo>
                  <a:cubicBezTo>
                    <a:pt x="19945" y="1232"/>
                    <a:pt x="19949" y="1234"/>
                    <a:pt x="19955" y="1240"/>
                  </a:cubicBezTo>
                  <a:lnTo>
                    <a:pt x="19955" y="1252"/>
                  </a:lnTo>
                  <a:cubicBezTo>
                    <a:pt x="19955" y="1252"/>
                    <a:pt x="19967" y="1240"/>
                    <a:pt x="19979" y="1240"/>
                  </a:cubicBezTo>
                  <a:cubicBezTo>
                    <a:pt x="19981" y="1234"/>
                    <a:pt x="19983" y="1231"/>
                    <a:pt x="19985" y="1231"/>
                  </a:cubicBezTo>
                  <a:cubicBezTo>
                    <a:pt x="19991" y="1231"/>
                    <a:pt x="19997" y="1251"/>
                    <a:pt x="20003" y="1251"/>
                  </a:cubicBezTo>
                  <a:cubicBezTo>
                    <a:pt x="20007" y="1251"/>
                    <a:pt x="20011" y="1243"/>
                    <a:pt x="20015" y="1216"/>
                  </a:cubicBezTo>
                  <a:cubicBezTo>
                    <a:pt x="20027" y="1228"/>
                    <a:pt x="20039" y="1216"/>
                    <a:pt x="20039" y="1264"/>
                  </a:cubicBezTo>
                  <a:cubicBezTo>
                    <a:pt x="20063" y="1240"/>
                    <a:pt x="20086" y="1228"/>
                    <a:pt x="20110" y="1216"/>
                  </a:cubicBezTo>
                  <a:cubicBezTo>
                    <a:pt x="20110" y="1235"/>
                    <a:pt x="20110" y="1241"/>
                    <a:pt x="20111" y="1241"/>
                  </a:cubicBezTo>
                  <a:cubicBezTo>
                    <a:pt x="20112" y="1241"/>
                    <a:pt x="20115" y="1229"/>
                    <a:pt x="20121" y="1229"/>
                  </a:cubicBezTo>
                  <a:cubicBezTo>
                    <a:pt x="20125" y="1229"/>
                    <a:pt x="20129" y="1232"/>
                    <a:pt x="20134" y="1240"/>
                  </a:cubicBezTo>
                  <a:lnTo>
                    <a:pt x="20134" y="1204"/>
                  </a:lnTo>
                  <a:cubicBezTo>
                    <a:pt x="20156" y="1204"/>
                    <a:pt x="20199" y="1277"/>
                    <a:pt x="20234" y="1277"/>
                  </a:cubicBezTo>
                  <a:cubicBezTo>
                    <a:pt x="20236" y="1277"/>
                    <a:pt x="20239" y="1276"/>
                    <a:pt x="20241" y="1275"/>
                  </a:cubicBezTo>
                  <a:lnTo>
                    <a:pt x="20241" y="1299"/>
                  </a:lnTo>
                  <a:lnTo>
                    <a:pt x="20253" y="1264"/>
                  </a:lnTo>
                  <a:cubicBezTo>
                    <a:pt x="20301" y="1287"/>
                    <a:pt x="20348" y="1299"/>
                    <a:pt x="20384" y="1299"/>
                  </a:cubicBezTo>
                  <a:cubicBezTo>
                    <a:pt x="20384" y="1299"/>
                    <a:pt x="20384" y="1287"/>
                    <a:pt x="20384" y="1287"/>
                  </a:cubicBezTo>
                  <a:cubicBezTo>
                    <a:pt x="20394" y="1268"/>
                    <a:pt x="20403" y="1248"/>
                    <a:pt x="20420" y="1248"/>
                  </a:cubicBezTo>
                  <a:cubicBezTo>
                    <a:pt x="20423" y="1248"/>
                    <a:pt x="20427" y="1249"/>
                    <a:pt x="20432" y="1252"/>
                  </a:cubicBezTo>
                  <a:lnTo>
                    <a:pt x="20420" y="1252"/>
                  </a:lnTo>
                  <a:cubicBezTo>
                    <a:pt x="20408" y="1264"/>
                    <a:pt x="20396" y="1275"/>
                    <a:pt x="20384" y="1287"/>
                  </a:cubicBezTo>
                  <a:lnTo>
                    <a:pt x="20420" y="1323"/>
                  </a:lnTo>
                  <a:lnTo>
                    <a:pt x="20408" y="1335"/>
                  </a:lnTo>
                  <a:cubicBezTo>
                    <a:pt x="20396" y="1323"/>
                    <a:pt x="20396" y="1323"/>
                    <a:pt x="20396" y="1323"/>
                  </a:cubicBezTo>
                  <a:cubicBezTo>
                    <a:pt x="20385" y="1315"/>
                    <a:pt x="20378" y="1312"/>
                    <a:pt x="20374" y="1312"/>
                  </a:cubicBezTo>
                  <a:cubicBezTo>
                    <a:pt x="20363" y="1312"/>
                    <a:pt x="20372" y="1337"/>
                    <a:pt x="20357" y="1337"/>
                  </a:cubicBezTo>
                  <a:cubicBezTo>
                    <a:pt x="20354" y="1337"/>
                    <a:pt x="20352" y="1336"/>
                    <a:pt x="20348" y="1335"/>
                  </a:cubicBezTo>
                  <a:lnTo>
                    <a:pt x="20348" y="1335"/>
                  </a:lnTo>
                  <a:cubicBezTo>
                    <a:pt x="20360" y="1343"/>
                    <a:pt x="20365" y="1346"/>
                    <a:pt x="20368" y="1346"/>
                  </a:cubicBezTo>
                  <a:cubicBezTo>
                    <a:pt x="20372" y="1346"/>
                    <a:pt x="20364" y="1335"/>
                    <a:pt x="20372" y="1335"/>
                  </a:cubicBezTo>
                  <a:cubicBezTo>
                    <a:pt x="20394" y="1335"/>
                    <a:pt x="20417" y="1367"/>
                    <a:pt x="20390" y="1370"/>
                  </a:cubicBezTo>
                  <a:lnTo>
                    <a:pt x="20390" y="1370"/>
                  </a:lnTo>
                  <a:lnTo>
                    <a:pt x="20384" y="1359"/>
                  </a:lnTo>
                  <a:lnTo>
                    <a:pt x="20384" y="1371"/>
                  </a:lnTo>
                  <a:cubicBezTo>
                    <a:pt x="20386" y="1371"/>
                    <a:pt x="20388" y="1371"/>
                    <a:pt x="20390" y="1370"/>
                  </a:cubicBezTo>
                  <a:lnTo>
                    <a:pt x="20390" y="1370"/>
                  </a:lnTo>
                  <a:lnTo>
                    <a:pt x="20396" y="1383"/>
                  </a:lnTo>
                  <a:cubicBezTo>
                    <a:pt x="20372" y="1359"/>
                    <a:pt x="20348" y="1359"/>
                    <a:pt x="20324" y="1335"/>
                  </a:cubicBezTo>
                  <a:cubicBezTo>
                    <a:pt x="20313" y="1359"/>
                    <a:pt x="20313" y="1371"/>
                    <a:pt x="20301" y="1395"/>
                  </a:cubicBezTo>
                  <a:cubicBezTo>
                    <a:pt x="20301" y="1395"/>
                    <a:pt x="20289" y="1406"/>
                    <a:pt x="20289" y="1406"/>
                  </a:cubicBezTo>
                  <a:cubicBezTo>
                    <a:pt x="20253" y="1418"/>
                    <a:pt x="20217" y="1442"/>
                    <a:pt x="20182" y="1454"/>
                  </a:cubicBezTo>
                  <a:cubicBezTo>
                    <a:pt x="20098" y="1478"/>
                    <a:pt x="20027" y="1502"/>
                    <a:pt x="20027" y="1502"/>
                  </a:cubicBezTo>
                  <a:lnTo>
                    <a:pt x="19979" y="1466"/>
                  </a:lnTo>
                  <a:cubicBezTo>
                    <a:pt x="19933" y="1489"/>
                    <a:pt x="19917" y="1502"/>
                    <a:pt x="19937" y="1502"/>
                  </a:cubicBezTo>
                  <a:cubicBezTo>
                    <a:pt x="19947" y="1502"/>
                    <a:pt x="19966" y="1499"/>
                    <a:pt x="19996" y="1491"/>
                  </a:cubicBezTo>
                  <a:lnTo>
                    <a:pt x="19996" y="1491"/>
                  </a:lnTo>
                  <a:cubicBezTo>
                    <a:pt x="19907" y="1515"/>
                    <a:pt x="19686" y="1645"/>
                    <a:pt x="19610" y="1645"/>
                  </a:cubicBezTo>
                  <a:cubicBezTo>
                    <a:pt x="19588" y="1645"/>
                    <a:pt x="19579" y="1634"/>
                    <a:pt x="19586" y="1609"/>
                  </a:cubicBezTo>
                  <a:lnTo>
                    <a:pt x="19586" y="1609"/>
                  </a:lnTo>
                  <a:cubicBezTo>
                    <a:pt x="19348" y="1716"/>
                    <a:pt x="19241" y="1716"/>
                    <a:pt x="18943" y="1823"/>
                  </a:cubicBezTo>
                  <a:cubicBezTo>
                    <a:pt x="19024" y="1785"/>
                    <a:pt x="19012" y="1775"/>
                    <a:pt x="18974" y="1775"/>
                  </a:cubicBezTo>
                  <a:cubicBezTo>
                    <a:pt x="18938" y="1775"/>
                    <a:pt x="18879" y="1784"/>
                    <a:pt x="18854" y="1784"/>
                  </a:cubicBezTo>
                  <a:cubicBezTo>
                    <a:pt x="18831" y="1784"/>
                    <a:pt x="18835" y="1777"/>
                    <a:pt x="18908" y="1752"/>
                  </a:cubicBezTo>
                  <a:lnTo>
                    <a:pt x="18908" y="1752"/>
                  </a:lnTo>
                  <a:cubicBezTo>
                    <a:pt x="18765" y="1764"/>
                    <a:pt x="18741" y="1811"/>
                    <a:pt x="18622" y="1847"/>
                  </a:cubicBezTo>
                  <a:cubicBezTo>
                    <a:pt x="18531" y="1847"/>
                    <a:pt x="18543" y="1804"/>
                    <a:pt x="18622" y="1769"/>
                  </a:cubicBezTo>
                  <a:lnTo>
                    <a:pt x="18622" y="1769"/>
                  </a:lnTo>
                  <a:lnTo>
                    <a:pt x="18539" y="1799"/>
                  </a:lnTo>
                  <a:lnTo>
                    <a:pt x="18539" y="1787"/>
                  </a:lnTo>
                  <a:lnTo>
                    <a:pt x="18419" y="1835"/>
                  </a:lnTo>
                  <a:cubicBezTo>
                    <a:pt x="18315" y="1835"/>
                    <a:pt x="18355" y="1805"/>
                    <a:pt x="18308" y="1805"/>
                  </a:cubicBezTo>
                  <a:cubicBezTo>
                    <a:pt x="18296" y="1805"/>
                    <a:pt x="18279" y="1806"/>
                    <a:pt x="18253" y="1811"/>
                  </a:cubicBezTo>
                  <a:lnTo>
                    <a:pt x="18229" y="1859"/>
                  </a:lnTo>
                  <a:lnTo>
                    <a:pt x="18134" y="1847"/>
                  </a:lnTo>
                  <a:lnTo>
                    <a:pt x="18134" y="1847"/>
                  </a:lnTo>
                  <a:cubicBezTo>
                    <a:pt x="18169" y="1859"/>
                    <a:pt x="18098" y="1883"/>
                    <a:pt x="18003" y="1895"/>
                  </a:cubicBezTo>
                  <a:lnTo>
                    <a:pt x="18003" y="1883"/>
                  </a:lnTo>
                  <a:lnTo>
                    <a:pt x="17884" y="1906"/>
                  </a:lnTo>
                  <a:cubicBezTo>
                    <a:pt x="17921" y="1895"/>
                    <a:pt x="17924" y="1892"/>
                    <a:pt x="17913" y="1892"/>
                  </a:cubicBezTo>
                  <a:cubicBezTo>
                    <a:pt x="17900" y="1892"/>
                    <a:pt x="17864" y="1897"/>
                    <a:pt x="17841" y="1897"/>
                  </a:cubicBezTo>
                  <a:cubicBezTo>
                    <a:pt x="17821" y="1897"/>
                    <a:pt x="17809" y="1894"/>
                    <a:pt x="17824" y="1883"/>
                  </a:cubicBezTo>
                  <a:lnTo>
                    <a:pt x="17824" y="1883"/>
                  </a:lnTo>
                  <a:cubicBezTo>
                    <a:pt x="17729" y="1895"/>
                    <a:pt x="17729" y="1895"/>
                    <a:pt x="17550" y="1918"/>
                  </a:cubicBezTo>
                  <a:lnTo>
                    <a:pt x="17586" y="1942"/>
                  </a:lnTo>
                  <a:cubicBezTo>
                    <a:pt x="17527" y="1957"/>
                    <a:pt x="17497" y="1962"/>
                    <a:pt x="17482" y="1962"/>
                  </a:cubicBezTo>
                  <a:cubicBezTo>
                    <a:pt x="17441" y="1962"/>
                    <a:pt x="17502" y="1926"/>
                    <a:pt x="17434" y="1926"/>
                  </a:cubicBezTo>
                  <a:cubicBezTo>
                    <a:pt x="17422" y="1926"/>
                    <a:pt x="17406" y="1928"/>
                    <a:pt x="17384" y="1930"/>
                  </a:cubicBezTo>
                  <a:lnTo>
                    <a:pt x="17396" y="1954"/>
                  </a:lnTo>
                  <a:cubicBezTo>
                    <a:pt x="17367" y="1952"/>
                    <a:pt x="17339" y="1951"/>
                    <a:pt x="17312" y="1951"/>
                  </a:cubicBezTo>
                  <a:cubicBezTo>
                    <a:pt x="17088" y="1951"/>
                    <a:pt x="16929" y="2026"/>
                    <a:pt x="16751" y="2026"/>
                  </a:cubicBezTo>
                  <a:cubicBezTo>
                    <a:pt x="16739" y="2026"/>
                    <a:pt x="16728" y="2026"/>
                    <a:pt x="16717" y="2026"/>
                  </a:cubicBezTo>
                  <a:cubicBezTo>
                    <a:pt x="16820" y="2005"/>
                    <a:pt x="16807" y="1976"/>
                    <a:pt x="16802" y="1976"/>
                  </a:cubicBezTo>
                  <a:cubicBezTo>
                    <a:pt x="16801" y="1976"/>
                    <a:pt x="16800" y="1976"/>
                    <a:pt x="16800" y="1978"/>
                  </a:cubicBezTo>
                  <a:cubicBezTo>
                    <a:pt x="16634" y="2002"/>
                    <a:pt x="16336" y="2037"/>
                    <a:pt x="16157" y="2097"/>
                  </a:cubicBezTo>
                  <a:cubicBezTo>
                    <a:pt x="16086" y="2061"/>
                    <a:pt x="16074" y="2049"/>
                    <a:pt x="15883" y="2049"/>
                  </a:cubicBezTo>
                  <a:cubicBezTo>
                    <a:pt x="15741" y="2073"/>
                    <a:pt x="15729" y="2085"/>
                    <a:pt x="15681" y="2121"/>
                  </a:cubicBezTo>
                  <a:cubicBezTo>
                    <a:pt x="15580" y="2121"/>
                    <a:pt x="15416" y="2156"/>
                    <a:pt x="15340" y="2156"/>
                  </a:cubicBezTo>
                  <a:cubicBezTo>
                    <a:pt x="15318" y="2156"/>
                    <a:pt x="15303" y="2153"/>
                    <a:pt x="15300" y="2145"/>
                  </a:cubicBezTo>
                  <a:cubicBezTo>
                    <a:pt x="15276" y="2180"/>
                    <a:pt x="15181" y="2168"/>
                    <a:pt x="15110" y="2204"/>
                  </a:cubicBezTo>
                  <a:lnTo>
                    <a:pt x="15086" y="2192"/>
                  </a:lnTo>
                  <a:lnTo>
                    <a:pt x="15086" y="2192"/>
                  </a:lnTo>
                  <a:lnTo>
                    <a:pt x="15110" y="2216"/>
                  </a:lnTo>
                  <a:cubicBezTo>
                    <a:pt x="15082" y="2212"/>
                    <a:pt x="15055" y="2210"/>
                    <a:pt x="15029" y="2210"/>
                  </a:cubicBezTo>
                  <a:cubicBezTo>
                    <a:pt x="14836" y="2210"/>
                    <a:pt x="14702" y="2312"/>
                    <a:pt x="14507" y="2312"/>
                  </a:cubicBezTo>
                  <a:cubicBezTo>
                    <a:pt x="14497" y="2312"/>
                    <a:pt x="14488" y="2312"/>
                    <a:pt x="14478" y="2311"/>
                  </a:cubicBezTo>
                  <a:lnTo>
                    <a:pt x="14514" y="2287"/>
                  </a:lnTo>
                  <a:lnTo>
                    <a:pt x="14419" y="2323"/>
                  </a:lnTo>
                  <a:cubicBezTo>
                    <a:pt x="14395" y="2311"/>
                    <a:pt x="14431" y="2299"/>
                    <a:pt x="14431" y="2276"/>
                  </a:cubicBezTo>
                  <a:lnTo>
                    <a:pt x="14431" y="2276"/>
                  </a:lnTo>
                  <a:lnTo>
                    <a:pt x="13978" y="2371"/>
                  </a:lnTo>
                  <a:lnTo>
                    <a:pt x="14074" y="2383"/>
                  </a:lnTo>
                  <a:cubicBezTo>
                    <a:pt x="13978" y="2407"/>
                    <a:pt x="13919" y="2454"/>
                    <a:pt x="13800" y="2466"/>
                  </a:cubicBezTo>
                  <a:cubicBezTo>
                    <a:pt x="13850" y="2436"/>
                    <a:pt x="13860" y="2425"/>
                    <a:pt x="13847" y="2425"/>
                  </a:cubicBezTo>
                  <a:cubicBezTo>
                    <a:pt x="13819" y="2425"/>
                    <a:pt x="13689" y="2472"/>
                    <a:pt x="13633" y="2472"/>
                  </a:cubicBezTo>
                  <a:cubicBezTo>
                    <a:pt x="13622" y="2472"/>
                    <a:pt x="13613" y="2470"/>
                    <a:pt x="13609" y="2466"/>
                  </a:cubicBezTo>
                  <a:lnTo>
                    <a:pt x="13705" y="2430"/>
                  </a:lnTo>
                  <a:lnTo>
                    <a:pt x="13705" y="2430"/>
                  </a:lnTo>
                  <a:cubicBezTo>
                    <a:pt x="13574" y="2466"/>
                    <a:pt x="13574" y="2466"/>
                    <a:pt x="13597" y="2502"/>
                  </a:cubicBezTo>
                  <a:cubicBezTo>
                    <a:pt x="13541" y="2521"/>
                    <a:pt x="13506" y="2525"/>
                    <a:pt x="13480" y="2525"/>
                  </a:cubicBezTo>
                  <a:cubicBezTo>
                    <a:pt x="13456" y="2525"/>
                    <a:pt x="13440" y="2522"/>
                    <a:pt x="13422" y="2522"/>
                  </a:cubicBezTo>
                  <a:cubicBezTo>
                    <a:pt x="13397" y="2522"/>
                    <a:pt x="13368" y="2528"/>
                    <a:pt x="13312" y="2561"/>
                  </a:cubicBezTo>
                  <a:lnTo>
                    <a:pt x="13419" y="2526"/>
                  </a:lnTo>
                  <a:lnTo>
                    <a:pt x="13419" y="2526"/>
                  </a:lnTo>
                  <a:cubicBezTo>
                    <a:pt x="13455" y="2538"/>
                    <a:pt x="13383" y="2585"/>
                    <a:pt x="13312" y="2609"/>
                  </a:cubicBezTo>
                  <a:cubicBezTo>
                    <a:pt x="13290" y="2609"/>
                    <a:pt x="13240" y="2609"/>
                    <a:pt x="13274" y="2592"/>
                  </a:cubicBezTo>
                  <a:lnTo>
                    <a:pt x="13274" y="2592"/>
                  </a:lnTo>
                  <a:cubicBezTo>
                    <a:pt x="13143" y="2649"/>
                    <a:pt x="12952" y="2705"/>
                    <a:pt x="12895" y="2740"/>
                  </a:cubicBezTo>
                  <a:cubicBezTo>
                    <a:pt x="12882" y="2742"/>
                    <a:pt x="12872" y="2743"/>
                    <a:pt x="12864" y="2743"/>
                  </a:cubicBezTo>
                  <a:cubicBezTo>
                    <a:pt x="12829" y="2743"/>
                    <a:pt x="12842" y="2724"/>
                    <a:pt x="12871" y="2704"/>
                  </a:cubicBezTo>
                  <a:lnTo>
                    <a:pt x="12871" y="2704"/>
                  </a:lnTo>
                  <a:cubicBezTo>
                    <a:pt x="12597" y="2847"/>
                    <a:pt x="12740" y="2740"/>
                    <a:pt x="12466" y="2895"/>
                  </a:cubicBezTo>
                  <a:lnTo>
                    <a:pt x="12466" y="2883"/>
                  </a:lnTo>
                  <a:lnTo>
                    <a:pt x="12383" y="2942"/>
                  </a:lnTo>
                  <a:lnTo>
                    <a:pt x="12228" y="2978"/>
                  </a:lnTo>
                  <a:lnTo>
                    <a:pt x="12288" y="2978"/>
                  </a:lnTo>
                  <a:cubicBezTo>
                    <a:pt x="12192" y="3026"/>
                    <a:pt x="12145" y="3073"/>
                    <a:pt x="12038" y="3121"/>
                  </a:cubicBezTo>
                  <a:lnTo>
                    <a:pt x="12062" y="3073"/>
                  </a:lnTo>
                  <a:lnTo>
                    <a:pt x="12062" y="3073"/>
                  </a:lnTo>
                  <a:cubicBezTo>
                    <a:pt x="11823" y="3228"/>
                    <a:pt x="11752" y="3216"/>
                    <a:pt x="11550" y="3407"/>
                  </a:cubicBezTo>
                  <a:cubicBezTo>
                    <a:pt x="11546" y="3408"/>
                    <a:pt x="11544" y="3409"/>
                    <a:pt x="11543" y="3409"/>
                  </a:cubicBezTo>
                  <a:cubicBezTo>
                    <a:pt x="11535" y="3409"/>
                    <a:pt x="11563" y="3380"/>
                    <a:pt x="11573" y="3359"/>
                  </a:cubicBezTo>
                  <a:lnTo>
                    <a:pt x="11573" y="3359"/>
                  </a:lnTo>
                  <a:cubicBezTo>
                    <a:pt x="11395" y="3550"/>
                    <a:pt x="11395" y="3454"/>
                    <a:pt x="11228" y="3669"/>
                  </a:cubicBezTo>
                  <a:cubicBezTo>
                    <a:pt x="11228" y="3645"/>
                    <a:pt x="11204" y="3657"/>
                    <a:pt x="11204" y="3645"/>
                  </a:cubicBezTo>
                  <a:lnTo>
                    <a:pt x="11133" y="3740"/>
                  </a:lnTo>
                  <a:lnTo>
                    <a:pt x="11109" y="3704"/>
                  </a:lnTo>
                  <a:lnTo>
                    <a:pt x="11109" y="3740"/>
                  </a:lnTo>
                  <a:cubicBezTo>
                    <a:pt x="10930" y="3657"/>
                    <a:pt x="10752" y="3597"/>
                    <a:pt x="10573" y="3561"/>
                  </a:cubicBezTo>
                  <a:lnTo>
                    <a:pt x="10561" y="3514"/>
                  </a:lnTo>
                  <a:lnTo>
                    <a:pt x="10466" y="3538"/>
                  </a:lnTo>
                  <a:cubicBezTo>
                    <a:pt x="10136" y="3451"/>
                    <a:pt x="9733" y="3406"/>
                    <a:pt x="9378" y="3406"/>
                  </a:cubicBezTo>
                  <a:cubicBezTo>
                    <a:pt x="9195" y="3406"/>
                    <a:pt x="9024" y="3418"/>
                    <a:pt x="8883" y="3442"/>
                  </a:cubicBezTo>
                  <a:cubicBezTo>
                    <a:pt x="8740" y="3478"/>
                    <a:pt x="8549" y="3561"/>
                    <a:pt x="8335" y="3609"/>
                  </a:cubicBezTo>
                  <a:lnTo>
                    <a:pt x="8359" y="3597"/>
                  </a:lnTo>
                  <a:lnTo>
                    <a:pt x="8359" y="3597"/>
                  </a:lnTo>
                  <a:cubicBezTo>
                    <a:pt x="8001" y="3716"/>
                    <a:pt x="7632" y="3907"/>
                    <a:pt x="7299" y="4121"/>
                  </a:cubicBezTo>
                  <a:cubicBezTo>
                    <a:pt x="7311" y="4097"/>
                    <a:pt x="7275" y="4109"/>
                    <a:pt x="7299" y="4073"/>
                  </a:cubicBezTo>
                  <a:lnTo>
                    <a:pt x="7299" y="4073"/>
                  </a:lnTo>
                  <a:cubicBezTo>
                    <a:pt x="7239" y="4157"/>
                    <a:pt x="7109" y="4204"/>
                    <a:pt x="7037" y="4264"/>
                  </a:cubicBezTo>
                  <a:lnTo>
                    <a:pt x="7144" y="4216"/>
                  </a:lnTo>
                  <a:lnTo>
                    <a:pt x="7144" y="4216"/>
                  </a:lnTo>
                  <a:cubicBezTo>
                    <a:pt x="7061" y="4312"/>
                    <a:pt x="6918" y="4395"/>
                    <a:pt x="6858" y="4407"/>
                  </a:cubicBezTo>
                  <a:lnTo>
                    <a:pt x="6751" y="4550"/>
                  </a:lnTo>
                  <a:cubicBezTo>
                    <a:pt x="6739" y="4550"/>
                    <a:pt x="6728" y="4562"/>
                    <a:pt x="6716" y="4562"/>
                  </a:cubicBezTo>
                  <a:lnTo>
                    <a:pt x="6704" y="4597"/>
                  </a:lnTo>
                  <a:lnTo>
                    <a:pt x="6608" y="4621"/>
                  </a:lnTo>
                  <a:cubicBezTo>
                    <a:pt x="6585" y="4657"/>
                    <a:pt x="6418" y="4835"/>
                    <a:pt x="6406" y="4907"/>
                  </a:cubicBezTo>
                  <a:cubicBezTo>
                    <a:pt x="6389" y="4915"/>
                    <a:pt x="6327" y="4970"/>
                    <a:pt x="6314" y="4970"/>
                  </a:cubicBezTo>
                  <a:cubicBezTo>
                    <a:pt x="6309" y="4970"/>
                    <a:pt x="6313" y="4960"/>
                    <a:pt x="6335" y="4931"/>
                  </a:cubicBezTo>
                  <a:lnTo>
                    <a:pt x="6335" y="4931"/>
                  </a:lnTo>
                  <a:cubicBezTo>
                    <a:pt x="6334" y="4931"/>
                    <a:pt x="6298" y="4979"/>
                    <a:pt x="6239" y="5038"/>
                  </a:cubicBezTo>
                  <a:cubicBezTo>
                    <a:pt x="6192" y="5014"/>
                    <a:pt x="6156" y="4990"/>
                    <a:pt x="6156" y="4990"/>
                  </a:cubicBezTo>
                  <a:cubicBezTo>
                    <a:pt x="6156" y="4990"/>
                    <a:pt x="6120" y="4966"/>
                    <a:pt x="6061" y="4954"/>
                  </a:cubicBezTo>
                  <a:cubicBezTo>
                    <a:pt x="5989" y="4931"/>
                    <a:pt x="5894" y="4907"/>
                    <a:pt x="5775" y="4871"/>
                  </a:cubicBezTo>
                  <a:cubicBezTo>
                    <a:pt x="5564" y="4821"/>
                    <a:pt x="5267" y="4771"/>
                    <a:pt x="4915" y="4771"/>
                  </a:cubicBezTo>
                  <a:cubicBezTo>
                    <a:pt x="4850" y="4771"/>
                    <a:pt x="4784" y="4772"/>
                    <a:pt x="4715" y="4776"/>
                  </a:cubicBezTo>
                  <a:cubicBezTo>
                    <a:pt x="3834" y="4800"/>
                    <a:pt x="2656" y="5169"/>
                    <a:pt x="1727" y="6026"/>
                  </a:cubicBezTo>
                  <a:cubicBezTo>
                    <a:pt x="1489" y="6240"/>
                    <a:pt x="1274" y="6502"/>
                    <a:pt x="1096" y="6764"/>
                  </a:cubicBezTo>
                  <a:cubicBezTo>
                    <a:pt x="929" y="7026"/>
                    <a:pt x="774" y="7300"/>
                    <a:pt x="655" y="7586"/>
                  </a:cubicBezTo>
                  <a:cubicBezTo>
                    <a:pt x="405" y="8145"/>
                    <a:pt x="262" y="8717"/>
                    <a:pt x="167" y="9241"/>
                  </a:cubicBezTo>
                  <a:cubicBezTo>
                    <a:pt x="0" y="10300"/>
                    <a:pt x="24" y="11170"/>
                    <a:pt x="96" y="11670"/>
                  </a:cubicBezTo>
                  <a:cubicBezTo>
                    <a:pt x="116" y="11720"/>
                    <a:pt x="136" y="11864"/>
                    <a:pt x="163" y="11864"/>
                  </a:cubicBezTo>
                  <a:cubicBezTo>
                    <a:pt x="168" y="11864"/>
                    <a:pt x="174" y="11859"/>
                    <a:pt x="179" y="11848"/>
                  </a:cubicBezTo>
                  <a:lnTo>
                    <a:pt x="179" y="11848"/>
                  </a:lnTo>
                  <a:cubicBezTo>
                    <a:pt x="191" y="11991"/>
                    <a:pt x="131" y="12051"/>
                    <a:pt x="155" y="12074"/>
                  </a:cubicBezTo>
                  <a:cubicBezTo>
                    <a:pt x="166" y="12015"/>
                    <a:pt x="179" y="11998"/>
                    <a:pt x="192" y="11998"/>
                  </a:cubicBezTo>
                  <a:cubicBezTo>
                    <a:pt x="208" y="11998"/>
                    <a:pt x="226" y="12024"/>
                    <a:pt x="244" y="12024"/>
                  </a:cubicBezTo>
                  <a:cubicBezTo>
                    <a:pt x="258" y="12024"/>
                    <a:pt x="272" y="12009"/>
                    <a:pt x="286" y="11955"/>
                  </a:cubicBezTo>
                  <a:lnTo>
                    <a:pt x="298" y="12074"/>
                  </a:lnTo>
                  <a:cubicBezTo>
                    <a:pt x="299" y="12076"/>
                    <a:pt x="299" y="12076"/>
                    <a:pt x="300" y="12076"/>
                  </a:cubicBezTo>
                  <a:cubicBezTo>
                    <a:pt x="305" y="12076"/>
                    <a:pt x="282" y="11939"/>
                    <a:pt x="302" y="11939"/>
                  </a:cubicBezTo>
                  <a:cubicBezTo>
                    <a:pt x="302" y="11939"/>
                    <a:pt x="302" y="11939"/>
                    <a:pt x="303" y="11939"/>
                  </a:cubicBezTo>
                  <a:lnTo>
                    <a:pt x="303" y="11939"/>
                  </a:lnTo>
                  <a:lnTo>
                    <a:pt x="251" y="11908"/>
                  </a:lnTo>
                  <a:cubicBezTo>
                    <a:pt x="262" y="11812"/>
                    <a:pt x="274" y="11753"/>
                    <a:pt x="298" y="11729"/>
                  </a:cubicBezTo>
                  <a:cubicBezTo>
                    <a:pt x="286" y="11634"/>
                    <a:pt x="203" y="11574"/>
                    <a:pt x="251" y="11360"/>
                  </a:cubicBezTo>
                  <a:lnTo>
                    <a:pt x="251" y="11360"/>
                  </a:lnTo>
                  <a:lnTo>
                    <a:pt x="251" y="11420"/>
                  </a:lnTo>
                  <a:cubicBezTo>
                    <a:pt x="262" y="11241"/>
                    <a:pt x="298" y="11312"/>
                    <a:pt x="310" y="11277"/>
                  </a:cubicBezTo>
                  <a:lnTo>
                    <a:pt x="310" y="11277"/>
                  </a:lnTo>
                  <a:lnTo>
                    <a:pt x="346" y="11170"/>
                  </a:lnTo>
                  <a:lnTo>
                    <a:pt x="346" y="11170"/>
                  </a:lnTo>
                  <a:cubicBezTo>
                    <a:pt x="326" y="11256"/>
                    <a:pt x="346" y="11398"/>
                    <a:pt x="354" y="11398"/>
                  </a:cubicBezTo>
                  <a:cubicBezTo>
                    <a:pt x="356" y="11398"/>
                    <a:pt x="358" y="11390"/>
                    <a:pt x="358" y="11372"/>
                  </a:cubicBezTo>
                  <a:cubicBezTo>
                    <a:pt x="365" y="11303"/>
                    <a:pt x="366" y="11283"/>
                    <a:pt x="363" y="11283"/>
                  </a:cubicBezTo>
                  <a:lnTo>
                    <a:pt x="363" y="11283"/>
                  </a:lnTo>
                  <a:cubicBezTo>
                    <a:pt x="359" y="11283"/>
                    <a:pt x="350" y="11317"/>
                    <a:pt x="346" y="11317"/>
                  </a:cubicBezTo>
                  <a:cubicBezTo>
                    <a:pt x="344" y="11317"/>
                    <a:pt x="343" y="11304"/>
                    <a:pt x="346" y="11265"/>
                  </a:cubicBezTo>
                  <a:cubicBezTo>
                    <a:pt x="346" y="11208"/>
                    <a:pt x="354" y="11194"/>
                    <a:pt x="366" y="11194"/>
                  </a:cubicBezTo>
                  <a:cubicBezTo>
                    <a:pt x="374" y="11194"/>
                    <a:pt x="384" y="11200"/>
                    <a:pt x="393" y="11205"/>
                  </a:cubicBezTo>
                  <a:lnTo>
                    <a:pt x="405" y="11027"/>
                  </a:lnTo>
                  <a:cubicBezTo>
                    <a:pt x="423" y="11036"/>
                    <a:pt x="407" y="11099"/>
                    <a:pt x="414" y="11099"/>
                  </a:cubicBezTo>
                  <a:cubicBezTo>
                    <a:pt x="416" y="11099"/>
                    <a:pt x="420" y="11092"/>
                    <a:pt x="429" y="11074"/>
                  </a:cubicBezTo>
                  <a:lnTo>
                    <a:pt x="417" y="10848"/>
                  </a:lnTo>
                  <a:cubicBezTo>
                    <a:pt x="489" y="10812"/>
                    <a:pt x="393" y="10610"/>
                    <a:pt x="477" y="10515"/>
                  </a:cubicBezTo>
                  <a:lnTo>
                    <a:pt x="477" y="10515"/>
                  </a:lnTo>
                  <a:cubicBezTo>
                    <a:pt x="477" y="10565"/>
                    <a:pt x="479" y="10581"/>
                    <a:pt x="483" y="10581"/>
                  </a:cubicBezTo>
                  <a:cubicBezTo>
                    <a:pt x="491" y="10581"/>
                    <a:pt x="505" y="10524"/>
                    <a:pt x="519" y="10524"/>
                  </a:cubicBezTo>
                  <a:cubicBezTo>
                    <a:pt x="521" y="10524"/>
                    <a:pt x="523" y="10525"/>
                    <a:pt x="524" y="10527"/>
                  </a:cubicBezTo>
                  <a:cubicBezTo>
                    <a:pt x="524" y="10527"/>
                    <a:pt x="536" y="10431"/>
                    <a:pt x="536" y="10336"/>
                  </a:cubicBezTo>
                  <a:cubicBezTo>
                    <a:pt x="548" y="10241"/>
                    <a:pt x="560" y="10146"/>
                    <a:pt x="560" y="10146"/>
                  </a:cubicBezTo>
                  <a:cubicBezTo>
                    <a:pt x="561" y="10142"/>
                    <a:pt x="563" y="10140"/>
                    <a:pt x="564" y="10140"/>
                  </a:cubicBezTo>
                  <a:cubicBezTo>
                    <a:pt x="570" y="10140"/>
                    <a:pt x="572" y="10208"/>
                    <a:pt x="572" y="10208"/>
                  </a:cubicBezTo>
                  <a:cubicBezTo>
                    <a:pt x="572" y="10208"/>
                    <a:pt x="572" y="10204"/>
                    <a:pt x="572" y="10193"/>
                  </a:cubicBezTo>
                  <a:cubicBezTo>
                    <a:pt x="608" y="10122"/>
                    <a:pt x="572" y="10074"/>
                    <a:pt x="572" y="10027"/>
                  </a:cubicBezTo>
                  <a:cubicBezTo>
                    <a:pt x="606" y="10004"/>
                    <a:pt x="619" y="9763"/>
                    <a:pt x="661" y="9763"/>
                  </a:cubicBezTo>
                  <a:cubicBezTo>
                    <a:pt x="663" y="9763"/>
                    <a:pt x="665" y="9764"/>
                    <a:pt x="667" y="9765"/>
                  </a:cubicBezTo>
                  <a:cubicBezTo>
                    <a:pt x="739" y="9515"/>
                    <a:pt x="620" y="9646"/>
                    <a:pt x="691" y="9407"/>
                  </a:cubicBezTo>
                  <a:cubicBezTo>
                    <a:pt x="693" y="9406"/>
                    <a:pt x="695" y="9406"/>
                    <a:pt x="696" y="9406"/>
                  </a:cubicBezTo>
                  <a:cubicBezTo>
                    <a:pt x="716" y="9406"/>
                    <a:pt x="687" y="9527"/>
                    <a:pt x="698" y="9527"/>
                  </a:cubicBezTo>
                  <a:cubicBezTo>
                    <a:pt x="701" y="9527"/>
                    <a:pt x="706" y="9520"/>
                    <a:pt x="715" y="9503"/>
                  </a:cubicBezTo>
                  <a:cubicBezTo>
                    <a:pt x="715" y="9503"/>
                    <a:pt x="727" y="9431"/>
                    <a:pt x="727" y="9372"/>
                  </a:cubicBezTo>
                  <a:cubicBezTo>
                    <a:pt x="739" y="9312"/>
                    <a:pt x="751" y="9253"/>
                    <a:pt x="751" y="9253"/>
                  </a:cubicBezTo>
                  <a:cubicBezTo>
                    <a:pt x="762" y="9276"/>
                    <a:pt x="785" y="9310"/>
                    <a:pt x="764" y="9388"/>
                  </a:cubicBezTo>
                  <a:lnTo>
                    <a:pt x="764" y="9388"/>
                  </a:lnTo>
                  <a:cubicBezTo>
                    <a:pt x="943" y="8738"/>
                    <a:pt x="1192" y="8441"/>
                    <a:pt x="1394" y="7883"/>
                  </a:cubicBezTo>
                  <a:cubicBezTo>
                    <a:pt x="1407" y="7872"/>
                    <a:pt x="1415" y="7867"/>
                    <a:pt x="1420" y="7867"/>
                  </a:cubicBezTo>
                  <a:cubicBezTo>
                    <a:pt x="1440" y="7867"/>
                    <a:pt x="1394" y="7956"/>
                    <a:pt x="1394" y="8014"/>
                  </a:cubicBezTo>
                  <a:cubicBezTo>
                    <a:pt x="1524" y="7598"/>
                    <a:pt x="1727" y="7502"/>
                    <a:pt x="1917" y="7217"/>
                  </a:cubicBezTo>
                  <a:lnTo>
                    <a:pt x="1894" y="7193"/>
                  </a:lnTo>
                  <a:cubicBezTo>
                    <a:pt x="1989" y="7110"/>
                    <a:pt x="2072" y="7014"/>
                    <a:pt x="2167" y="6919"/>
                  </a:cubicBezTo>
                  <a:cubicBezTo>
                    <a:pt x="2215" y="6871"/>
                    <a:pt x="2263" y="6836"/>
                    <a:pt x="2310" y="6788"/>
                  </a:cubicBezTo>
                  <a:cubicBezTo>
                    <a:pt x="2358" y="6740"/>
                    <a:pt x="2417" y="6693"/>
                    <a:pt x="2465" y="6645"/>
                  </a:cubicBezTo>
                  <a:cubicBezTo>
                    <a:pt x="2667" y="6467"/>
                    <a:pt x="2918" y="6312"/>
                    <a:pt x="3156" y="6193"/>
                  </a:cubicBezTo>
                  <a:lnTo>
                    <a:pt x="3156" y="6193"/>
                  </a:lnTo>
                  <a:lnTo>
                    <a:pt x="3096" y="6205"/>
                  </a:lnTo>
                  <a:cubicBezTo>
                    <a:pt x="3144" y="6133"/>
                    <a:pt x="3263" y="6086"/>
                    <a:pt x="3334" y="6038"/>
                  </a:cubicBezTo>
                  <a:cubicBezTo>
                    <a:pt x="3350" y="6038"/>
                    <a:pt x="3329" y="6075"/>
                    <a:pt x="3355" y="6075"/>
                  </a:cubicBezTo>
                  <a:cubicBezTo>
                    <a:pt x="3369" y="6075"/>
                    <a:pt x="3394" y="6066"/>
                    <a:pt x="3441" y="6038"/>
                  </a:cubicBezTo>
                  <a:cubicBezTo>
                    <a:pt x="3418" y="6038"/>
                    <a:pt x="3383" y="6049"/>
                    <a:pt x="3366" y="6049"/>
                  </a:cubicBezTo>
                  <a:cubicBezTo>
                    <a:pt x="3358" y="6049"/>
                    <a:pt x="3354" y="6046"/>
                    <a:pt x="3358" y="6038"/>
                  </a:cubicBezTo>
                  <a:cubicBezTo>
                    <a:pt x="3584" y="5967"/>
                    <a:pt x="3930" y="5847"/>
                    <a:pt x="4334" y="5788"/>
                  </a:cubicBezTo>
                  <a:cubicBezTo>
                    <a:pt x="4498" y="5763"/>
                    <a:pt x="4670" y="5751"/>
                    <a:pt x="4841" y="5751"/>
                  </a:cubicBezTo>
                  <a:cubicBezTo>
                    <a:pt x="5080" y="5751"/>
                    <a:pt x="5317" y="5775"/>
                    <a:pt x="5525" y="5824"/>
                  </a:cubicBezTo>
                  <a:cubicBezTo>
                    <a:pt x="5561" y="5836"/>
                    <a:pt x="5596" y="5847"/>
                    <a:pt x="5620" y="5859"/>
                  </a:cubicBezTo>
                  <a:lnTo>
                    <a:pt x="5644" y="5859"/>
                  </a:lnTo>
                  <a:cubicBezTo>
                    <a:pt x="5632" y="5883"/>
                    <a:pt x="5620" y="5907"/>
                    <a:pt x="5608" y="5907"/>
                  </a:cubicBezTo>
                  <a:lnTo>
                    <a:pt x="5620" y="5859"/>
                  </a:lnTo>
                  <a:lnTo>
                    <a:pt x="5620" y="5859"/>
                  </a:lnTo>
                  <a:cubicBezTo>
                    <a:pt x="5549" y="5978"/>
                    <a:pt x="5477" y="6002"/>
                    <a:pt x="5394" y="6133"/>
                  </a:cubicBezTo>
                  <a:cubicBezTo>
                    <a:pt x="5358" y="6252"/>
                    <a:pt x="5287" y="6324"/>
                    <a:pt x="5346" y="6336"/>
                  </a:cubicBezTo>
                  <a:cubicBezTo>
                    <a:pt x="5310" y="6408"/>
                    <a:pt x="5294" y="6424"/>
                    <a:pt x="5285" y="6424"/>
                  </a:cubicBezTo>
                  <a:cubicBezTo>
                    <a:pt x="5277" y="6424"/>
                    <a:pt x="5274" y="6414"/>
                    <a:pt x="5268" y="6414"/>
                  </a:cubicBezTo>
                  <a:cubicBezTo>
                    <a:pt x="5264" y="6414"/>
                    <a:pt x="5259" y="6418"/>
                    <a:pt x="5251" y="6431"/>
                  </a:cubicBezTo>
                  <a:cubicBezTo>
                    <a:pt x="5227" y="6514"/>
                    <a:pt x="5096" y="6752"/>
                    <a:pt x="5061" y="6764"/>
                  </a:cubicBezTo>
                  <a:cubicBezTo>
                    <a:pt x="5084" y="6895"/>
                    <a:pt x="4823" y="7229"/>
                    <a:pt x="4882" y="7300"/>
                  </a:cubicBezTo>
                  <a:lnTo>
                    <a:pt x="4787" y="7431"/>
                  </a:lnTo>
                  <a:cubicBezTo>
                    <a:pt x="4811" y="7443"/>
                    <a:pt x="4834" y="7491"/>
                    <a:pt x="4811" y="7610"/>
                  </a:cubicBezTo>
                  <a:cubicBezTo>
                    <a:pt x="4751" y="7717"/>
                    <a:pt x="4727" y="7681"/>
                    <a:pt x="4703" y="7717"/>
                  </a:cubicBezTo>
                  <a:lnTo>
                    <a:pt x="4751" y="7812"/>
                  </a:lnTo>
                  <a:cubicBezTo>
                    <a:pt x="4632" y="8133"/>
                    <a:pt x="4561" y="8550"/>
                    <a:pt x="4561" y="8979"/>
                  </a:cubicBezTo>
                  <a:cubicBezTo>
                    <a:pt x="4572" y="9419"/>
                    <a:pt x="4680" y="9872"/>
                    <a:pt x="4834" y="10265"/>
                  </a:cubicBezTo>
                  <a:cubicBezTo>
                    <a:pt x="4918" y="10431"/>
                    <a:pt x="5049" y="10610"/>
                    <a:pt x="5180" y="10765"/>
                  </a:cubicBezTo>
                  <a:cubicBezTo>
                    <a:pt x="5311" y="10920"/>
                    <a:pt x="5442" y="11074"/>
                    <a:pt x="5596" y="11229"/>
                  </a:cubicBezTo>
                  <a:lnTo>
                    <a:pt x="5561" y="11205"/>
                  </a:lnTo>
                  <a:lnTo>
                    <a:pt x="5561" y="11205"/>
                  </a:lnTo>
                  <a:cubicBezTo>
                    <a:pt x="5538" y="11205"/>
                    <a:pt x="5844" y="11490"/>
                    <a:pt x="5879" y="11513"/>
                  </a:cubicBezTo>
                  <a:lnTo>
                    <a:pt x="5879" y="11513"/>
                  </a:lnTo>
                  <a:cubicBezTo>
                    <a:pt x="5850" y="11493"/>
                    <a:pt x="5644" y="11277"/>
                    <a:pt x="5644" y="11277"/>
                  </a:cubicBezTo>
                  <a:lnTo>
                    <a:pt x="5644" y="11277"/>
                  </a:lnTo>
                  <a:cubicBezTo>
                    <a:pt x="5727" y="11336"/>
                    <a:pt x="5787" y="11372"/>
                    <a:pt x="5870" y="11431"/>
                  </a:cubicBezTo>
                  <a:cubicBezTo>
                    <a:pt x="5966" y="11515"/>
                    <a:pt x="6073" y="11598"/>
                    <a:pt x="6239" y="11670"/>
                  </a:cubicBezTo>
                  <a:cubicBezTo>
                    <a:pt x="6311" y="11705"/>
                    <a:pt x="6394" y="11729"/>
                    <a:pt x="6489" y="11753"/>
                  </a:cubicBezTo>
                  <a:cubicBezTo>
                    <a:pt x="6538" y="11767"/>
                    <a:pt x="6595" y="11773"/>
                    <a:pt x="6656" y="11773"/>
                  </a:cubicBezTo>
                  <a:cubicBezTo>
                    <a:pt x="6698" y="11773"/>
                    <a:pt x="6743" y="11770"/>
                    <a:pt x="6787" y="11765"/>
                  </a:cubicBezTo>
                  <a:cubicBezTo>
                    <a:pt x="6894" y="11765"/>
                    <a:pt x="7001" y="11729"/>
                    <a:pt x="7097" y="11705"/>
                  </a:cubicBezTo>
                  <a:cubicBezTo>
                    <a:pt x="7192" y="11658"/>
                    <a:pt x="7299" y="11622"/>
                    <a:pt x="7359" y="11562"/>
                  </a:cubicBezTo>
                  <a:cubicBezTo>
                    <a:pt x="7442" y="11503"/>
                    <a:pt x="7513" y="11443"/>
                    <a:pt x="7573" y="11372"/>
                  </a:cubicBezTo>
                  <a:cubicBezTo>
                    <a:pt x="7632" y="11312"/>
                    <a:pt x="7680" y="11241"/>
                    <a:pt x="7716" y="11170"/>
                  </a:cubicBezTo>
                  <a:cubicBezTo>
                    <a:pt x="7871" y="10800"/>
                    <a:pt x="7930" y="10979"/>
                    <a:pt x="8025" y="10622"/>
                  </a:cubicBezTo>
                  <a:cubicBezTo>
                    <a:pt x="8025" y="10658"/>
                    <a:pt x="8037" y="10669"/>
                    <a:pt x="8025" y="10705"/>
                  </a:cubicBezTo>
                  <a:cubicBezTo>
                    <a:pt x="8156" y="10336"/>
                    <a:pt x="8180" y="10146"/>
                    <a:pt x="8204" y="9777"/>
                  </a:cubicBezTo>
                  <a:cubicBezTo>
                    <a:pt x="8211" y="9782"/>
                    <a:pt x="8217" y="9785"/>
                    <a:pt x="8222" y="9785"/>
                  </a:cubicBezTo>
                  <a:cubicBezTo>
                    <a:pt x="8268" y="9785"/>
                    <a:pt x="8256" y="9583"/>
                    <a:pt x="8272" y="9583"/>
                  </a:cubicBezTo>
                  <a:cubicBezTo>
                    <a:pt x="8273" y="9583"/>
                    <a:pt x="8274" y="9584"/>
                    <a:pt x="8275" y="9586"/>
                  </a:cubicBezTo>
                  <a:lnTo>
                    <a:pt x="8252" y="9550"/>
                  </a:lnTo>
                  <a:cubicBezTo>
                    <a:pt x="8285" y="9483"/>
                    <a:pt x="8308" y="9322"/>
                    <a:pt x="8330" y="9322"/>
                  </a:cubicBezTo>
                  <a:cubicBezTo>
                    <a:pt x="8332" y="9322"/>
                    <a:pt x="8333" y="9323"/>
                    <a:pt x="8335" y="9324"/>
                  </a:cubicBezTo>
                  <a:lnTo>
                    <a:pt x="8311" y="9169"/>
                  </a:lnTo>
                  <a:lnTo>
                    <a:pt x="8335" y="9157"/>
                  </a:lnTo>
                  <a:cubicBezTo>
                    <a:pt x="8359" y="8943"/>
                    <a:pt x="8335" y="8503"/>
                    <a:pt x="8394" y="8395"/>
                  </a:cubicBezTo>
                  <a:cubicBezTo>
                    <a:pt x="8323" y="7883"/>
                    <a:pt x="8228" y="7062"/>
                    <a:pt x="7882" y="6419"/>
                  </a:cubicBezTo>
                  <a:cubicBezTo>
                    <a:pt x="7847" y="6383"/>
                    <a:pt x="7799" y="6324"/>
                    <a:pt x="7751" y="6252"/>
                  </a:cubicBezTo>
                  <a:cubicBezTo>
                    <a:pt x="7692" y="6181"/>
                    <a:pt x="7632" y="6109"/>
                    <a:pt x="7585" y="6038"/>
                  </a:cubicBezTo>
                  <a:cubicBezTo>
                    <a:pt x="7585" y="6038"/>
                    <a:pt x="7501" y="5895"/>
                    <a:pt x="7501" y="5895"/>
                  </a:cubicBezTo>
                  <a:cubicBezTo>
                    <a:pt x="7370" y="5788"/>
                    <a:pt x="7228" y="5693"/>
                    <a:pt x="7120" y="5586"/>
                  </a:cubicBezTo>
                  <a:lnTo>
                    <a:pt x="7120" y="5586"/>
                  </a:lnTo>
                  <a:cubicBezTo>
                    <a:pt x="7120" y="5586"/>
                    <a:pt x="7126" y="5586"/>
                    <a:pt x="7133" y="5589"/>
                  </a:cubicBezTo>
                  <a:lnTo>
                    <a:pt x="7133" y="5589"/>
                  </a:lnTo>
                  <a:cubicBezTo>
                    <a:pt x="7091" y="5558"/>
                    <a:pt x="7058" y="5535"/>
                    <a:pt x="7025" y="5502"/>
                  </a:cubicBezTo>
                  <a:cubicBezTo>
                    <a:pt x="7097" y="5455"/>
                    <a:pt x="7156" y="5431"/>
                    <a:pt x="7275" y="5300"/>
                  </a:cubicBezTo>
                  <a:lnTo>
                    <a:pt x="7275" y="5300"/>
                  </a:lnTo>
                  <a:lnTo>
                    <a:pt x="7251" y="5359"/>
                  </a:lnTo>
                  <a:cubicBezTo>
                    <a:pt x="7299" y="5276"/>
                    <a:pt x="7311" y="5228"/>
                    <a:pt x="7442" y="5145"/>
                  </a:cubicBezTo>
                  <a:lnTo>
                    <a:pt x="7442" y="5145"/>
                  </a:lnTo>
                  <a:cubicBezTo>
                    <a:pt x="7490" y="5157"/>
                    <a:pt x="7370" y="5264"/>
                    <a:pt x="7323" y="5324"/>
                  </a:cubicBezTo>
                  <a:cubicBezTo>
                    <a:pt x="7401" y="5257"/>
                    <a:pt x="7574" y="5095"/>
                    <a:pt x="7526" y="5095"/>
                  </a:cubicBezTo>
                  <a:cubicBezTo>
                    <a:pt x="7523" y="5095"/>
                    <a:pt x="7518" y="5096"/>
                    <a:pt x="7513" y="5097"/>
                  </a:cubicBezTo>
                  <a:cubicBezTo>
                    <a:pt x="7609" y="5014"/>
                    <a:pt x="7668" y="5014"/>
                    <a:pt x="7728" y="4978"/>
                  </a:cubicBezTo>
                  <a:lnTo>
                    <a:pt x="7728" y="4978"/>
                  </a:lnTo>
                  <a:cubicBezTo>
                    <a:pt x="7728" y="4978"/>
                    <a:pt x="7680" y="4999"/>
                    <a:pt x="7662" y="4999"/>
                  </a:cubicBezTo>
                  <a:cubicBezTo>
                    <a:pt x="7654" y="4999"/>
                    <a:pt x="7652" y="4994"/>
                    <a:pt x="7668" y="4978"/>
                  </a:cubicBezTo>
                  <a:cubicBezTo>
                    <a:pt x="7811" y="4883"/>
                    <a:pt x="8025" y="4752"/>
                    <a:pt x="8204" y="4669"/>
                  </a:cubicBezTo>
                  <a:cubicBezTo>
                    <a:pt x="8216" y="4681"/>
                    <a:pt x="8228" y="4681"/>
                    <a:pt x="8216" y="4693"/>
                  </a:cubicBezTo>
                  <a:cubicBezTo>
                    <a:pt x="8335" y="4585"/>
                    <a:pt x="8347" y="4669"/>
                    <a:pt x="8549" y="4585"/>
                  </a:cubicBezTo>
                  <a:cubicBezTo>
                    <a:pt x="8811" y="4502"/>
                    <a:pt x="9144" y="4419"/>
                    <a:pt x="9478" y="4407"/>
                  </a:cubicBezTo>
                  <a:cubicBezTo>
                    <a:pt x="9513" y="4406"/>
                    <a:pt x="9548" y="4405"/>
                    <a:pt x="9584" y="4405"/>
                  </a:cubicBezTo>
                  <a:cubicBezTo>
                    <a:pt x="9893" y="4405"/>
                    <a:pt x="10198" y="4451"/>
                    <a:pt x="10454" y="4526"/>
                  </a:cubicBezTo>
                  <a:lnTo>
                    <a:pt x="10561" y="4526"/>
                  </a:lnTo>
                  <a:cubicBezTo>
                    <a:pt x="10502" y="4657"/>
                    <a:pt x="10430" y="4788"/>
                    <a:pt x="10359" y="4931"/>
                  </a:cubicBezTo>
                  <a:cubicBezTo>
                    <a:pt x="10311" y="5050"/>
                    <a:pt x="10264" y="5169"/>
                    <a:pt x="10216" y="5300"/>
                  </a:cubicBezTo>
                  <a:cubicBezTo>
                    <a:pt x="10180" y="5431"/>
                    <a:pt x="10145" y="5550"/>
                    <a:pt x="10133" y="5681"/>
                  </a:cubicBezTo>
                  <a:lnTo>
                    <a:pt x="10097" y="5669"/>
                  </a:lnTo>
                  <a:cubicBezTo>
                    <a:pt x="10097" y="5669"/>
                    <a:pt x="10097" y="5716"/>
                    <a:pt x="10097" y="5776"/>
                  </a:cubicBezTo>
                  <a:cubicBezTo>
                    <a:pt x="10097" y="5836"/>
                    <a:pt x="10097" y="5883"/>
                    <a:pt x="10097" y="5883"/>
                  </a:cubicBezTo>
                  <a:cubicBezTo>
                    <a:pt x="10086" y="5909"/>
                    <a:pt x="10079" y="5918"/>
                    <a:pt x="10075" y="5918"/>
                  </a:cubicBezTo>
                  <a:cubicBezTo>
                    <a:pt x="10064" y="5918"/>
                    <a:pt x="10074" y="5843"/>
                    <a:pt x="10058" y="5843"/>
                  </a:cubicBezTo>
                  <a:cubicBezTo>
                    <a:pt x="10055" y="5843"/>
                    <a:pt x="10053" y="5844"/>
                    <a:pt x="10049" y="5847"/>
                  </a:cubicBezTo>
                  <a:cubicBezTo>
                    <a:pt x="10037" y="6074"/>
                    <a:pt x="10085" y="5943"/>
                    <a:pt x="10061" y="6217"/>
                  </a:cubicBezTo>
                  <a:cubicBezTo>
                    <a:pt x="10052" y="6249"/>
                    <a:pt x="10047" y="6262"/>
                    <a:pt x="10043" y="6262"/>
                  </a:cubicBezTo>
                  <a:cubicBezTo>
                    <a:pt x="10031" y="6262"/>
                    <a:pt x="10037" y="6142"/>
                    <a:pt x="10037" y="6097"/>
                  </a:cubicBezTo>
                  <a:lnTo>
                    <a:pt x="10037" y="6097"/>
                  </a:lnTo>
                  <a:cubicBezTo>
                    <a:pt x="10026" y="6228"/>
                    <a:pt x="10026" y="6383"/>
                    <a:pt x="10014" y="6526"/>
                  </a:cubicBezTo>
                  <a:cubicBezTo>
                    <a:pt x="10014" y="6669"/>
                    <a:pt x="10014" y="6812"/>
                    <a:pt x="10002" y="6907"/>
                  </a:cubicBezTo>
                  <a:cubicBezTo>
                    <a:pt x="10002" y="6907"/>
                    <a:pt x="10007" y="6912"/>
                    <a:pt x="10011" y="6912"/>
                  </a:cubicBezTo>
                  <a:cubicBezTo>
                    <a:pt x="10012" y="6912"/>
                    <a:pt x="10014" y="6911"/>
                    <a:pt x="10014" y="6907"/>
                  </a:cubicBezTo>
                  <a:cubicBezTo>
                    <a:pt x="10026" y="7074"/>
                    <a:pt x="10037" y="7312"/>
                    <a:pt x="10049" y="7491"/>
                  </a:cubicBezTo>
                  <a:cubicBezTo>
                    <a:pt x="10037" y="7491"/>
                    <a:pt x="10026" y="7443"/>
                    <a:pt x="10014" y="7395"/>
                  </a:cubicBezTo>
                  <a:lnTo>
                    <a:pt x="10014" y="7395"/>
                  </a:lnTo>
                  <a:cubicBezTo>
                    <a:pt x="10014" y="7467"/>
                    <a:pt x="10026" y="7562"/>
                    <a:pt x="10061" y="7621"/>
                  </a:cubicBezTo>
                  <a:lnTo>
                    <a:pt x="10014" y="7550"/>
                  </a:lnTo>
                  <a:lnTo>
                    <a:pt x="10014" y="7550"/>
                  </a:lnTo>
                  <a:cubicBezTo>
                    <a:pt x="10037" y="7702"/>
                    <a:pt x="10117" y="7968"/>
                    <a:pt x="10109" y="8012"/>
                  </a:cubicBezTo>
                  <a:lnTo>
                    <a:pt x="10109" y="8012"/>
                  </a:lnTo>
                  <a:cubicBezTo>
                    <a:pt x="10110" y="8010"/>
                    <a:pt x="10112" y="8009"/>
                    <a:pt x="10115" y="8009"/>
                  </a:cubicBezTo>
                  <a:cubicBezTo>
                    <a:pt x="10127" y="8009"/>
                    <a:pt x="10156" y="8031"/>
                    <a:pt x="10192" y="8122"/>
                  </a:cubicBezTo>
                  <a:cubicBezTo>
                    <a:pt x="10168" y="8169"/>
                    <a:pt x="10204" y="8253"/>
                    <a:pt x="10252" y="8348"/>
                  </a:cubicBezTo>
                  <a:cubicBezTo>
                    <a:pt x="10311" y="8443"/>
                    <a:pt x="10383" y="8538"/>
                    <a:pt x="10418" y="8634"/>
                  </a:cubicBezTo>
                  <a:cubicBezTo>
                    <a:pt x="10397" y="8623"/>
                    <a:pt x="10340" y="8520"/>
                    <a:pt x="10334" y="8520"/>
                  </a:cubicBezTo>
                  <a:lnTo>
                    <a:pt x="10334" y="8520"/>
                  </a:lnTo>
                  <a:cubicBezTo>
                    <a:pt x="10333" y="8520"/>
                    <a:pt x="10334" y="8522"/>
                    <a:pt x="10335" y="8526"/>
                  </a:cubicBezTo>
                  <a:cubicBezTo>
                    <a:pt x="10371" y="8634"/>
                    <a:pt x="10454" y="8693"/>
                    <a:pt x="10514" y="8764"/>
                  </a:cubicBezTo>
                  <a:lnTo>
                    <a:pt x="10478" y="8753"/>
                  </a:lnTo>
                  <a:lnTo>
                    <a:pt x="10478" y="8753"/>
                  </a:lnTo>
                  <a:cubicBezTo>
                    <a:pt x="10478" y="8753"/>
                    <a:pt x="10502" y="8776"/>
                    <a:pt x="10538" y="8812"/>
                  </a:cubicBezTo>
                  <a:cubicBezTo>
                    <a:pt x="10561" y="8848"/>
                    <a:pt x="10597" y="8895"/>
                    <a:pt x="10645" y="8943"/>
                  </a:cubicBezTo>
                  <a:cubicBezTo>
                    <a:pt x="10692" y="8991"/>
                    <a:pt x="10740" y="9038"/>
                    <a:pt x="10776" y="9074"/>
                  </a:cubicBezTo>
                  <a:cubicBezTo>
                    <a:pt x="10799" y="9110"/>
                    <a:pt x="10835" y="9122"/>
                    <a:pt x="10835" y="9122"/>
                  </a:cubicBezTo>
                  <a:cubicBezTo>
                    <a:pt x="10847" y="9169"/>
                    <a:pt x="10930" y="9265"/>
                    <a:pt x="11038" y="9312"/>
                  </a:cubicBezTo>
                  <a:cubicBezTo>
                    <a:pt x="11145" y="9372"/>
                    <a:pt x="11228" y="9419"/>
                    <a:pt x="11204" y="9431"/>
                  </a:cubicBezTo>
                  <a:cubicBezTo>
                    <a:pt x="11245" y="9449"/>
                    <a:pt x="11261" y="9455"/>
                    <a:pt x="11264" y="9455"/>
                  </a:cubicBezTo>
                  <a:cubicBezTo>
                    <a:pt x="11272" y="9455"/>
                    <a:pt x="11182" y="9407"/>
                    <a:pt x="11210" y="9407"/>
                  </a:cubicBezTo>
                  <a:cubicBezTo>
                    <a:pt x="11220" y="9407"/>
                    <a:pt x="11247" y="9414"/>
                    <a:pt x="11300" y="9431"/>
                  </a:cubicBezTo>
                  <a:cubicBezTo>
                    <a:pt x="11323" y="9455"/>
                    <a:pt x="11383" y="9479"/>
                    <a:pt x="11430" y="9491"/>
                  </a:cubicBezTo>
                  <a:cubicBezTo>
                    <a:pt x="11478" y="9503"/>
                    <a:pt x="11526" y="9515"/>
                    <a:pt x="11514" y="9526"/>
                  </a:cubicBezTo>
                  <a:lnTo>
                    <a:pt x="11478" y="9526"/>
                  </a:lnTo>
                  <a:lnTo>
                    <a:pt x="11669" y="9562"/>
                  </a:lnTo>
                  <a:lnTo>
                    <a:pt x="11550" y="9574"/>
                  </a:lnTo>
                  <a:cubicBezTo>
                    <a:pt x="11586" y="9582"/>
                    <a:pt x="11621" y="9585"/>
                    <a:pt x="11652" y="9585"/>
                  </a:cubicBezTo>
                  <a:cubicBezTo>
                    <a:pt x="11764" y="9585"/>
                    <a:pt x="11838" y="9545"/>
                    <a:pt x="11847" y="9526"/>
                  </a:cubicBezTo>
                  <a:cubicBezTo>
                    <a:pt x="11858" y="9527"/>
                    <a:pt x="11868" y="9528"/>
                    <a:pt x="11879" y="9528"/>
                  </a:cubicBezTo>
                  <a:cubicBezTo>
                    <a:pt x="12028" y="9528"/>
                    <a:pt x="12209" y="9455"/>
                    <a:pt x="12276" y="9455"/>
                  </a:cubicBezTo>
                  <a:lnTo>
                    <a:pt x="12228" y="9479"/>
                  </a:lnTo>
                  <a:cubicBezTo>
                    <a:pt x="12323" y="9443"/>
                    <a:pt x="12419" y="9407"/>
                    <a:pt x="12490" y="9360"/>
                  </a:cubicBezTo>
                  <a:cubicBezTo>
                    <a:pt x="12573" y="9324"/>
                    <a:pt x="12645" y="9288"/>
                    <a:pt x="12704" y="9241"/>
                  </a:cubicBezTo>
                  <a:cubicBezTo>
                    <a:pt x="12835" y="9157"/>
                    <a:pt x="12943" y="9050"/>
                    <a:pt x="13014" y="8919"/>
                  </a:cubicBezTo>
                  <a:cubicBezTo>
                    <a:pt x="13017" y="8916"/>
                    <a:pt x="13020" y="8915"/>
                    <a:pt x="13022" y="8915"/>
                  </a:cubicBezTo>
                  <a:cubicBezTo>
                    <a:pt x="13029" y="8915"/>
                    <a:pt x="13029" y="8928"/>
                    <a:pt x="13002" y="8955"/>
                  </a:cubicBezTo>
                  <a:cubicBezTo>
                    <a:pt x="13014" y="8955"/>
                    <a:pt x="13145" y="8765"/>
                    <a:pt x="13145" y="8764"/>
                  </a:cubicBezTo>
                  <a:lnTo>
                    <a:pt x="13145" y="8764"/>
                  </a:lnTo>
                  <a:lnTo>
                    <a:pt x="13133" y="8824"/>
                  </a:lnTo>
                  <a:cubicBezTo>
                    <a:pt x="13133" y="8824"/>
                    <a:pt x="13181" y="8741"/>
                    <a:pt x="13216" y="8657"/>
                  </a:cubicBezTo>
                  <a:cubicBezTo>
                    <a:pt x="13252" y="8574"/>
                    <a:pt x="13288" y="8479"/>
                    <a:pt x="13288" y="8479"/>
                  </a:cubicBezTo>
                  <a:lnTo>
                    <a:pt x="13300" y="8503"/>
                  </a:lnTo>
                  <a:cubicBezTo>
                    <a:pt x="13371" y="8395"/>
                    <a:pt x="13419" y="8253"/>
                    <a:pt x="13490" y="8098"/>
                  </a:cubicBezTo>
                  <a:cubicBezTo>
                    <a:pt x="13538" y="7943"/>
                    <a:pt x="13586" y="7764"/>
                    <a:pt x="13609" y="7621"/>
                  </a:cubicBezTo>
                  <a:lnTo>
                    <a:pt x="13609" y="7669"/>
                  </a:lnTo>
                  <a:cubicBezTo>
                    <a:pt x="13633" y="7491"/>
                    <a:pt x="13645" y="7419"/>
                    <a:pt x="13657" y="7348"/>
                  </a:cubicBezTo>
                  <a:cubicBezTo>
                    <a:pt x="13669" y="7276"/>
                    <a:pt x="13681" y="7217"/>
                    <a:pt x="13681" y="7086"/>
                  </a:cubicBezTo>
                  <a:cubicBezTo>
                    <a:pt x="13681" y="7098"/>
                    <a:pt x="13681" y="7110"/>
                    <a:pt x="13681" y="7110"/>
                  </a:cubicBezTo>
                  <a:cubicBezTo>
                    <a:pt x="13681" y="7110"/>
                    <a:pt x="13691" y="6923"/>
                    <a:pt x="13683" y="6889"/>
                  </a:cubicBezTo>
                  <a:lnTo>
                    <a:pt x="13683" y="6889"/>
                  </a:lnTo>
                  <a:lnTo>
                    <a:pt x="13705" y="6931"/>
                  </a:lnTo>
                  <a:cubicBezTo>
                    <a:pt x="13674" y="6787"/>
                    <a:pt x="13705" y="6529"/>
                    <a:pt x="13699" y="6529"/>
                  </a:cubicBezTo>
                  <a:lnTo>
                    <a:pt x="13699" y="6529"/>
                  </a:lnTo>
                  <a:cubicBezTo>
                    <a:pt x="13698" y="6529"/>
                    <a:pt x="13696" y="6535"/>
                    <a:pt x="13693" y="6550"/>
                  </a:cubicBezTo>
                  <a:cubicBezTo>
                    <a:pt x="13657" y="6455"/>
                    <a:pt x="13597" y="6300"/>
                    <a:pt x="13574" y="6276"/>
                  </a:cubicBezTo>
                  <a:cubicBezTo>
                    <a:pt x="13514" y="6038"/>
                    <a:pt x="13586" y="6217"/>
                    <a:pt x="13550" y="6062"/>
                  </a:cubicBezTo>
                  <a:cubicBezTo>
                    <a:pt x="13490" y="5883"/>
                    <a:pt x="13455" y="5871"/>
                    <a:pt x="13371" y="5645"/>
                  </a:cubicBezTo>
                  <a:lnTo>
                    <a:pt x="13383" y="5645"/>
                  </a:lnTo>
                  <a:cubicBezTo>
                    <a:pt x="13324" y="5550"/>
                    <a:pt x="13288" y="5478"/>
                    <a:pt x="13193" y="5359"/>
                  </a:cubicBezTo>
                  <a:lnTo>
                    <a:pt x="13193" y="5359"/>
                  </a:lnTo>
                  <a:lnTo>
                    <a:pt x="13228" y="5395"/>
                  </a:lnTo>
                  <a:cubicBezTo>
                    <a:pt x="13062" y="5193"/>
                    <a:pt x="13097" y="5097"/>
                    <a:pt x="12907" y="4990"/>
                  </a:cubicBezTo>
                  <a:cubicBezTo>
                    <a:pt x="12847" y="4895"/>
                    <a:pt x="12704" y="4764"/>
                    <a:pt x="12740" y="4740"/>
                  </a:cubicBezTo>
                  <a:cubicBezTo>
                    <a:pt x="12490" y="4538"/>
                    <a:pt x="12300" y="4395"/>
                    <a:pt x="12038" y="4252"/>
                  </a:cubicBezTo>
                  <a:cubicBezTo>
                    <a:pt x="12026" y="4169"/>
                    <a:pt x="11978" y="4216"/>
                    <a:pt x="11835" y="4085"/>
                  </a:cubicBezTo>
                  <a:lnTo>
                    <a:pt x="11835" y="4121"/>
                  </a:lnTo>
                  <a:cubicBezTo>
                    <a:pt x="11811" y="4109"/>
                    <a:pt x="11788" y="4097"/>
                    <a:pt x="11764" y="4085"/>
                  </a:cubicBezTo>
                  <a:cubicBezTo>
                    <a:pt x="11823" y="4026"/>
                    <a:pt x="11883" y="3978"/>
                    <a:pt x="11919" y="3931"/>
                  </a:cubicBezTo>
                  <a:cubicBezTo>
                    <a:pt x="11929" y="3914"/>
                    <a:pt x="11928" y="3908"/>
                    <a:pt x="11920" y="3908"/>
                  </a:cubicBezTo>
                  <a:cubicBezTo>
                    <a:pt x="11910" y="3908"/>
                    <a:pt x="11891" y="3917"/>
                    <a:pt x="11871" y="3931"/>
                  </a:cubicBezTo>
                  <a:cubicBezTo>
                    <a:pt x="11844" y="3949"/>
                    <a:pt x="11816" y="3974"/>
                    <a:pt x="11800" y="3974"/>
                  </a:cubicBezTo>
                  <a:cubicBezTo>
                    <a:pt x="11794" y="3974"/>
                    <a:pt x="11790" y="3972"/>
                    <a:pt x="11788" y="3966"/>
                  </a:cubicBezTo>
                  <a:cubicBezTo>
                    <a:pt x="11919" y="3847"/>
                    <a:pt x="11978" y="3776"/>
                    <a:pt x="12038" y="3704"/>
                  </a:cubicBezTo>
                  <a:cubicBezTo>
                    <a:pt x="12085" y="3633"/>
                    <a:pt x="12133" y="3573"/>
                    <a:pt x="12264" y="3514"/>
                  </a:cubicBezTo>
                  <a:lnTo>
                    <a:pt x="12264" y="3514"/>
                  </a:lnTo>
                  <a:lnTo>
                    <a:pt x="12192" y="3538"/>
                  </a:lnTo>
                  <a:cubicBezTo>
                    <a:pt x="12335" y="3430"/>
                    <a:pt x="12312" y="3442"/>
                    <a:pt x="12383" y="3371"/>
                  </a:cubicBezTo>
                  <a:lnTo>
                    <a:pt x="12383" y="3371"/>
                  </a:lnTo>
                  <a:cubicBezTo>
                    <a:pt x="12379" y="3390"/>
                    <a:pt x="12401" y="3399"/>
                    <a:pt x="12441" y="3399"/>
                  </a:cubicBezTo>
                  <a:cubicBezTo>
                    <a:pt x="12527" y="3399"/>
                    <a:pt x="12699" y="3354"/>
                    <a:pt x="12871" y="3264"/>
                  </a:cubicBezTo>
                  <a:cubicBezTo>
                    <a:pt x="12874" y="3255"/>
                    <a:pt x="12865" y="3252"/>
                    <a:pt x="12849" y="3252"/>
                  </a:cubicBezTo>
                  <a:cubicBezTo>
                    <a:pt x="12823" y="3252"/>
                    <a:pt x="12782" y="3259"/>
                    <a:pt x="12754" y="3259"/>
                  </a:cubicBezTo>
                  <a:cubicBezTo>
                    <a:pt x="12734" y="3259"/>
                    <a:pt x="12721" y="3255"/>
                    <a:pt x="12728" y="3240"/>
                  </a:cubicBezTo>
                  <a:cubicBezTo>
                    <a:pt x="12728" y="3240"/>
                    <a:pt x="12776" y="3216"/>
                    <a:pt x="12812" y="3192"/>
                  </a:cubicBezTo>
                  <a:cubicBezTo>
                    <a:pt x="12859" y="3180"/>
                    <a:pt x="12907" y="3157"/>
                    <a:pt x="12907" y="3157"/>
                  </a:cubicBezTo>
                  <a:cubicBezTo>
                    <a:pt x="12919" y="3157"/>
                    <a:pt x="12907" y="3169"/>
                    <a:pt x="12883" y="3180"/>
                  </a:cubicBezTo>
                  <a:cubicBezTo>
                    <a:pt x="13038" y="3109"/>
                    <a:pt x="13193" y="3121"/>
                    <a:pt x="13216" y="3061"/>
                  </a:cubicBezTo>
                  <a:lnTo>
                    <a:pt x="13407" y="3073"/>
                  </a:lnTo>
                  <a:lnTo>
                    <a:pt x="13335" y="3061"/>
                  </a:lnTo>
                  <a:cubicBezTo>
                    <a:pt x="13347" y="3038"/>
                    <a:pt x="13526" y="2966"/>
                    <a:pt x="13562" y="2942"/>
                  </a:cubicBezTo>
                  <a:cubicBezTo>
                    <a:pt x="13701" y="2878"/>
                    <a:pt x="13782" y="2870"/>
                    <a:pt x="13862" y="2870"/>
                  </a:cubicBezTo>
                  <a:cubicBezTo>
                    <a:pt x="13884" y="2870"/>
                    <a:pt x="13907" y="2871"/>
                    <a:pt x="13931" y="2871"/>
                  </a:cubicBezTo>
                  <a:cubicBezTo>
                    <a:pt x="13895" y="2859"/>
                    <a:pt x="13800" y="2835"/>
                    <a:pt x="13943" y="2788"/>
                  </a:cubicBezTo>
                  <a:cubicBezTo>
                    <a:pt x="13946" y="2805"/>
                    <a:pt x="13966" y="2811"/>
                    <a:pt x="13995" y="2811"/>
                  </a:cubicBezTo>
                  <a:cubicBezTo>
                    <a:pt x="14066" y="2811"/>
                    <a:pt x="14188" y="2776"/>
                    <a:pt x="14245" y="2776"/>
                  </a:cubicBezTo>
                  <a:cubicBezTo>
                    <a:pt x="14263" y="2776"/>
                    <a:pt x="14274" y="2779"/>
                    <a:pt x="14276" y="2788"/>
                  </a:cubicBezTo>
                  <a:cubicBezTo>
                    <a:pt x="14336" y="2764"/>
                    <a:pt x="14443" y="2764"/>
                    <a:pt x="14443" y="2740"/>
                  </a:cubicBezTo>
                  <a:lnTo>
                    <a:pt x="14443" y="2788"/>
                  </a:lnTo>
                  <a:cubicBezTo>
                    <a:pt x="14443" y="2716"/>
                    <a:pt x="14669" y="2680"/>
                    <a:pt x="14836" y="2633"/>
                  </a:cubicBezTo>
                  <a:lnTo>
                    <a:pt x="14836" y="2633"/>
                  </a:lnTo>
                  <a:cubicBezTo>
                    <a:pt x="14829" y="2658"/>
                    <a:pt x="14840" y="2667"/>
                    <a:pt x="14861" y="2667"/>
                  </a:cubicBezTo>
                  <a:cubicBezTo>
                    <a:pt x="14901" y="2667"/>
                    <a:pt x="14980" y="2636"/>
                    <a:pt x="15047" y="2636"/>
                  </a:cubicBezTo>
                  <a:cubicBezTo>
                    <a:pt x="15075" y="2636"/>
                    <a:pt x="15101" y="2641"/>
                    <a:pt x="15121" y="2657"/>
                  </a:cubicBezTo>
                  <a:cubicBezTo>
                    <a:pt x="15145" y="2597"/>
                    <a:pt x="15419" y="2585"/>
                    <a:pt x="15443" y="2526"/>
                  </a:cubicBezTo>
                  <a:cubicBezTo>
                    <a:pt x="15464" y="2522"/>
                    <a:pt x="15482" y="2520"/>
                    <a:pt x="15497" y="2520"/>
                  </a:cubicBezTo>
                  <a:cubicBezTo>
                    <a:pt x="15575" y="2520"/>
                    <a:pt x="15580" y="2563"/>
                    <a:pt x="15610" y="2573"/>
                  </a:cubicBezTo>
                  <a:lnTo>
                    <a:pt x="15669" y="2549"/>
                  </a:lnTo>
                  <a:cubicBezTo>
                    <a:pt x="15683" y="2552"/>
                    <a:pt x="15705" y="2553"/>
                    <a:pt x="15731" y="2553"/>
                  </a:cubicBezTo>
                  <a:cubicBezTo>
                    <a:pt x="15837" y="2553"/>
                    <a:pt x="16022" y="2538"/>
                    <a:pt x="16145" y="2538"/>
                  </a:cubicBezTo>
                  <a:lnTo>
                    <a:pt x="16276" y="2466"/>
                  </a:lnTo>
                  <a:lnTo>
                    <a:pt x="16336" y="2478"/>
                  </a:lnTo>
                  <a:cubicBezTo>
                    <a:pt x="16348" y="2466"/>
                    <a:pt x="16467" y="2442"/>
                    <a:pt x="16395" y="2430"/>
                  </a:cubicBezTo>
                  <a:lnTo>
                    <a:pt x="16467" y="2418"/>
                  </a:lnTo>
                  <a:cubicBezTo>
                    <a:pt x="16467" y="2359"/>
                    <a:pt x="16574" y="2383"/>
                    <a:pt x="16717" y="2347"/>
                  </a:cubicBezTo>
                  <a:cubicBezTo>
                    <a:pt x="16753" y="2359"/>
                    <a:pt x="16753" y="2371"/>
                    <a:pt x="16717" y="2383"/>
                  </a:cubicBezTo>
                  <a:cubicBezTo>
                    <a:pt x="16727" y="2381"/>
                    <a:pt x="16735" y="2380"/>
                    <a:pt x="16742" y="2380"/>
                  </a:cubicBezTo>
                  <a:cubicBezTo>
                    <a:pt x="16782" y="2380"/>
                    <a:pt x="16772" y="2407"/>
                    <a:pt x="16809" y="2418"/>
                  </a:cubicBezTo>
                  <a:lnTo>
                    <a:pt x="16809" y="2418"/>
                  </a:lnTo>
                  <a:cubicBezTo>
                    <a:pt x="16765" y="2402"/>
                    <a:pt x="17070" y="2287"/>
                    <a:pt x="16860" y="2287"/>
                  </a:cubicBezTo>
                  <a:cubicBezTo>
                    <a:pt x="16848" y="2264"/>
                    <a:pt x="16967" y="2228"/>
                    <a:pt x="17038" y="2228"/>
                  </a:cubicBezTo>
                  <a:lnTo>
                    <a:pt x="17086" y="2276"/>
                  </a:lnTo>
                  <a:lnTo>
                    <a:pt x="17169" y="2216"/>
                  </a:lnTo>
                  <a:cubicBezTo>
                    <a:pt x="17200" y="2210"/>
                    <a:pt x="17228" y="2208"/>
                    <a:pt x="17252" y="2208"/>
                  </a:cubicBezTo>
                  <a:cubicBezTo>
                    <a:pt x="17308" y="2208"/>
                    <a:pt x="17351" y="2219"/>
                    <a:pt x="17402" y="2219"/>
                  </a:cubicBezTo>
                  <a:cubicBezTo>
                    <a:pt x="17415" y="2219"/>
                    <a:pt x="17429" y="2218"/>
                    <a:pt x="17443" y="2216"/>
                  </a:cubicBezTo>
                  <a:lnTo>
                    <a:pt x="17443" y="2216"/>
                  </a:lnTo>
                  <a:cubicBezTo>
                    <a:pt x="17361" y="2237"/>
                    <a:pt x="17262" y="2319"/>
                    <a:pt x="17402" y="2319"/>
                  </a:cubicBezTo>
                  <a:cubicBezTo>
                    <a:pt x="17425" y="2319"/>
                    <a:pt x="17454" y="2316"/>
                    <a:pt x="17491" y="2311"/>
                  </a:cubicBezTo>
                  <a:lnTo>
                    <a:pt x="17491" y="2311"/>
                  </a:lnTo>
                  <a:cubicBezTo>
                    <a:pt x="17360" y="2335"/>
                    <a:pt x="17288" y="2371"/>
                    <a:pt x="17229" y="2395"/>
                  </a:cubicBezTo>
                  <a:cubicBezTo>
                    <a:pt x="17242" y="2391"/>
                    <a:pt x="17253" y="2390"/>
                    <a:pt x="17261" y="2390"/>
                  </a:cubicBezTo>
                  <a:cubicBezTo>
                    <a:pt x="17282" y="2390"/>
                    <a:pt x="17281" y="2401"/>
                    <a:pt x="17229" y="2418"/>
                  </a:cubicBezTo>
                  <a:cubicBezTo>
                    <a:pt x="17419" y="2383"/>
                    <a:pt x="17288" y="2383"/>
                    <a:pt x="17479" y="2359"/>
                  </a:cubicBezTo>
                  <a:cubicBezTo>
                    <a:pt x="17479" y="2407"/>
                    <a:pt x="17538" y="2407"/>
                    <a:pt x="17705" y="2407"/>
                  </a:cubicBezTo>
                  <a:lnTo>
                    <a:pt x="17574" y="2383"/>
                  </a:lnTo>
                  <a:cubicBezTo>
                    <a:pt x="17586" y="2383"/>
                    <a:pt x="17586" y="2371"/>
                    <a:pt x="17598" y="2371"/>
                  </a:cubicBezTo>
                  <a:cubicBezTo>
                    <a:pt x="17550" y="2371"/>
                    <a:pt x="17538" y="2371"/>
                    <a:pt x="17526" y="2347"/>
                  </a:cubicBezTo>
                  <a:cubicBezTo>
                    <a:pt x="17558" y="2347"/>
                    <a:pt x="17698" y="2283"/>
                    <a:pt x="17757" y="2283"/>
                  </a:cubicBezTo>
                  <a:cubicBezTo>
                    <a:pt x="17758" y="2283"/>
                    <a:pt x="17759" y="2283"/>
                    <a:pt x="17761" y="2283"/>
                  </a:cubicBezTo>
                  <a:lnTo>
                    <a:pt x="17761" y="2283"/>
                  </a:lnTo>
                  <a:cubicBezTo>
                    <a:pt x="17605" y="2236"/>
                    <a:pt x="18106" y="2180"/>
                    <a:pt x="17979" y="2157"/>
                  </a:cubicBezTo>
                  <a:cubicBezTo>
                    <a:pt x="17995" y="2148"/>
                    <a:pt x="18063" y="2134"/>
                    <a:pt x="18111" y="2134"/>
                  </a:cubicBezTo>
                  <a:cubicBezTo>
                    <a:pt x="18132" y="2134"/>
                    <a:pt x="18150" y="2137"/>
                    <a:pt x="18158" y="2145"/>
                  </a:cubicBezTo>
                  <a:cubicBezTo>
                    <a:pt x="17991" y="2204"/>
                    <a:pt x="18288" y="2180"/>
                    <a:pt x="18265" y="2204"/>
                  </a:cubicBezTo>
                  <a:cubicBezTo>
                    <a:pt x="18324" y="2180"/>
                    <a:pt x="18134" y="2192"/>
                    <a:pt x="18205" y="2168"/>
                  </a:cubicBezTo>
                  <a:cubicBezTo>
                    <a:pt x="18245" y="2158"/>
                    <a:pt x="18284" y="2155"/>
                    <a:pt x="18319" y="2155"/>
                  </a:cubicBezTo>
                  <a:cubicBezTo>
                    <a:pt x="18367" y="2155"/>
                    <a:pt x="18409" y="2162"/>
                    <a:pt x="18443" y="2168"/>
                  </a:cubicBezTo>
                  <a:lnTo>
                    <a:pt x="18396" y="2180"/>
                  </a:lnTo>
                  <a:lnTo>
                    <a:pt x="18550" y="2180"/>
                  </a:lnTo>
                  <a:cubicBezTo>
                    <a:pt x="18574" y="2145"/>
                    <a:pt x="18396" y="2168"/>
                    <a:pt x="18539" y="2133"/>
                  </a:cubicBezTo>
                  <a:cubicBezTo>
                    <a:pt x="18569" y="2133"/>
                    <a:pt x="18670" y="2106"/>
                    <a:pt x="18698" y="2106"/>
                  </a:cubicBezTo>
                  <a:cubicBezTo>
                    <a:pt x="18703" y="2106"/>
                    <a:pt x="18705" y="2107"/>
                    <a:pt x="18705" y="2109"/>
                  </a:cubicBezTo>
                  <a:cubicBezTo>
                    <a:pt x="18646" y="2157"/>
                    <a:pt x="18705" y="2192"/>
                    <a:pt x="18586" y="2216"/>
                  </a:cubicBezTo>
                  <a:cubicBezTo>
                    <a:pt x="18681" y="2204"/>
                    <a:pt x="19003" y="2145"/>
                    <a:pt x="18860" y="2121"/>
                  </a:cubicBezTo>
                  <a:cubicBezTo>
                    <a:pt x="18860" y="2121"/>
                    <a:pt x="18896" y="2109"/>
                    <a:pt x="18920" y="2109"/>
                  </a:cubicBezTo>
                  <a:cubicBezTo>
                    <a:pt x="18955" y="2097"/>
                    <a:pt x="18979" y="2097"/>
                    <a:pt x="18979" y="2097"/>
                  </a:cubicBezTo>
                  <a:cubicBezTo>
                    <a:pt x="18908" y="2097"/>
                    <a:pt x="18693" y="2097"/>
                    <a:pt x="18920" y="2049"/>
                  </a:cubicBezTo>
                  <a:lnTo>
                    <a:pt x="19074" y="1978"/>
                  </a:lnTo>
                  <a:lnTo>
                    <a:pt x="19158" y="1990"/>
                  </a:lnTo>
                  <a:cubicBezTo>
                    <a:pt x="19146" y="1978"/>
                    <a:pt x="19170" y="1954"/>
                    <a:pt x="19229" y="1942"/>
                  </a:cubicBezTo>
                  <a:cubicBezTo>
                    <a:pt x="19253" y="1954"/>
                    <a:pt x="19312" y="1942"/>
                    <a:pt x="19312" y="1966"/>
                  </a:cubicBezTo>
                  <a:cubicBezTo>
                    <a:pt x="19479" y="1918"/>
                    <a:pt x="19455" y="1906"/>
                    <a:pt x="19479" y="1883"/>
                  </a:cubicBezTo>
                  <a:cubicBezTo>
                    <a:pt x="19522" y="1872"/>
                    <a:pt x="19553" y="1866"/>
                    <a:pt x="19570" y="1866"/>
                  </a:cubicBezTo>
                  <a:cubicBezTo>
                    <a:pt x="19592" y="1866"/>
                    <a:pt x="19594" y="1875"/>
                    <a:pt x="19574" y="1895"/>
                  </a:cubicBezTo>
                  <a:cubicBezTo>
                    <a:pt x="19670" y="1871"/>
                    <a:pt x="19801" y="1823"/>
                    <a:pt x="19908" y="1799"/>
                  </a:cubicBezTo>
                  <a:lnTo>
                    <a:pt x="19908" y="1799"/>
                  </a:lnTo>
                  <a:cubicBezTo>
                    <a:pt x="19896" y="1847"/>
                    <a:pt x="19872" y="1895"/>
                    <a:pt x="19848" y="1930"/>
                  </a:cubicBezTo>
                  <a:cubicBezTo>
                    <a:pt x="19872" y="1966"/>
                    <a:pt x="19860" y="1990"/>
                    <a:pt x="19860" y="2014"/>
                  </a:cubicBezTo>
                  <a:lnTo>
                    <a:pt x="19801" y="1978"/>
                  </a:lnTo>
                  <a:lnTo>
                    <a:pt x="19812" y="2002"/>
                  </a:lnTo>
                  <a:lnTo>
                    <a:pt x="19812" y="2002"/>
                  </a:lnTo>
                  <a:lnTo>
                    <a:pt x="19805" y="1997"/>
                  </a:lnTo>
                  <a:lnTo>
                    <a:pt x="19805" y="1997"/>
                  </a:lnTo>
                  <a:cubicBezTo>
                    <a:pt x="19807" y="1998"/>
                    <a:pt x="19809" y="2000"/>
                    <a:pt x="19812" y="2002"/>
                  </a:cubicBezTo>
                  <a:cubicBezTo>
                    <a:pt x="19810" y="2000"/>
                    <a:pt x="19807" y="2000"/>
                    <a:pt x="19804" y="2000"/>
                  </a:cubicBezTo>
                  <a:cubicBezTo>
                    <a:pt x="19793" y="2000"/>
                    <a:pt x="19782" y="2009"/>
                    <a:pt x="19773" y="2009"/>
                  </a:cubicBezTo>
                  <a:cubicBezTo>
                    <a:pt x="19765" y="2009"/>
                    <a:pt x="19758" y="2002"/>
                    <a:pt x="19753" y="1978"/>
                  </a:cubicBezTo>
                  <a:cubicBezTo>
                    <a:pt x="19753" y="1978"/>
                    <a:pt x="19712" y="2039"/>
                    <a:pt x="19706" y="2039"/>
                  </a:cubicBezTo>
                  <a:cubicBezTo>
                    <a:pt x="19706" y="2039"/>
                    <a:pt x="19705" y="2038"/>
                    <a:pt x="19705" y="2037"/>
                  </a:cubicBezTo>
                  <a:lnTo>
                    <a:pt x="19705" y="2037"/>
                  </a:lnTo>
                  <a:cubicBezTo>
                    <a:pt x="19693" y="2061"/>
                    <a:pt x="19753" y="2085"/>
                    <a:pt x="19729" y="2085"/>
                  </a:cubicBezTo>
                  <a:cubicBezTo>
                    <a:pt x="19705" y="2085"/>
                    <a:pt x="19717" y="2073"/>
                    <a:pt x="19693" y="2061"/>
                  </a:cubicBezTo>
                  <a:lnTo>
                    <a:pt x="19693" y="2061"/>
                  </a:lnTo>
                  <a:cubicBezTo>
                    <a:pt x="19622" y="2085"/>
                    <a:pt x="19765" y="2192"/>
                    <a:pt x="19717" y="2216"/>
                  </a:cubicBezTo>
                  <a:cubicBezTo>
                    <a:pt x="19717" y="2224"/>
                    <a:pt x="19717" y="2232"/>
                    <a:pt x="19717" y="2240"/>
                  </a:cubicBezTo>
                  <a:cubicBezTo>
                    <a:pt x="19727" y="2244"/>
                    <a:pt x="19733" y="2246"/>
                    <a:pt x="19737" y="2246"/>
                  </a:cubicBezTo>
                  <a:cubicBezTo>
                    <a:pt x="19751" y="2246"/>
                    <a:pt x="19712" y="2214"/>
                    <a:pt x="19731" y="2214"/>
                  </a:cubicBezTo>
                  <a:cubicBezTo>
                    <a:pt x="19733" y="2214"/>
                    <a:pt x="19737" y="2215"/>
                    <a:pt x="19741" y="2216"/>
                  </a:cubicBezTo>
                  <a:cubicBezTo>
                    <a:pt x="19777" y="2252"/>
                    <a:pt x="19753" y="2252"/>
                    <a:pt x="19789" y="2276"/>
                  </a:cubicBezTo>
                  <a:cubicBezTo>
                    <a:pt x="19765" y="2276"/>
                    <a:pt x="19789" y="2299"/>
                    <a:pt x="19789" y="2311"/>
                  </a:cubicBezTo>
                  <a:cubicBezTo>
                    <a:pt x="19782" y="2310"/>
                    <a:pt x="19776" y="2309"/>
                    <a:pt x="19771" y="2309"/>
                  </a:cubicBezTo>
                  <a:cubicBezTo>
                    <a:pt x="19748" y="2309"/>
                    <a:pt x="19746" y="2326"/>
                    <a:pt x="19723" y="2326"/>
                  </a:cubicBezTo>
                  <a:cubicBezTo>
                    <a:pt x="19718" y="2326"/>
                    <a:pt x="19712" y="2325"/>
                    <a:pt x="19705" y="2323"/>
                  </a:cubicBezTo>
                  <a:lnTo>
                    <a:pt x="19705" y="2323"/>
                  </a:lnTo>
                  <a:cubicBezTo>
                    <a:pt x="19717" y="2335"/>
                    <a:pt x="19765" y="2371"/>
                    <a:pt x="19753" y="2395"/>
                  </a:cubicBezTo>
                  <a:cubicBezTo>
                    <a:pt x="19705" y="2383"/>
                    <a:pt x="19717" y="2371"/>
                    <a:pt x="19693" y="2371"/>
                  </a:cubicBezTo>
                  <a:lnTo>
                    <a:pt x="19717" y="2395"/>
                  </a:lnTo>
                  <a:cubicBezTo>
                    <a:pt x="19714" y="2398"/>
                    <a:pt x="19711" y="2400"/>
                    <a:pt x="19709" y="2400"/>
                  </a:cubicBezTo>
                  <a:cubicBezTo>
                    <a:pt x="19704" y="2400"/>
                    <a:pt x="19702" y="2391"/>
                    <a:pt x="19693" y="2383"/>
                  </a:cubicBezTo>
                  <a:lnTo>
                    <a:pt x="19693" y="2383"/>
                  </a:lnTo>
                  <a:cubicBezTo>
                    <a:pt x="19682" y="2395"/>
                    <a:pt x="19717" y="2418"/>
                    <a:pt x="19693" y="2430"/>
                  </a:cubicBezTo>
                  <a:lnTo>
                    <a:pt x="19670" y="2395"/>
                  </a:lnTo>
                  <a:lnTo>
                    <a:pt x="19670" y="2395"/>
                  </a:lnTo>
                  <a:cubicBezTo>
                    <a:pt x="19682" y="2418"/>
                    <a:pt x="19670" y="2418"/>
                    <a:pt x="19658" y="2430"/>
                  </a:cubicBezTo>
                  <a:cubicBezTo>
                    <a:pt x="19646" y="2430"/>
                    <a:pt x="19646" y="2418"/>
                    <a:pt x="19658" y="2418"/>
                  </a:cubicBezTo>
                  <a:cubicBezTo>
                    <a:pt x="19648" y="2414"/>
                    <a:pt x="19642" y="2412"/>
                    <a:pt x="19639" y="2412"/>
                  </a:cubicBezTo>
                  <a:cubicBezTo>
                    <a:pt x="19627" y="2412"/>
                    <a:pt x="19658" y="2442"/>
                    <a:pt x="19658" y="2442"/>
                  </a:cubicBezTo>
                  <a:cubicBezTo>
                    <a:pt x="19670" y="2454"/>
                    <a:pt x="19682" y="2442"/>
                    <a:pt x="19705" y="2466"/>
                  </a:cubicBezTo>
                  <a:cubicBezTo>
                    <a:pt x="19695" y="2466"/>
                    <a:pt x="19720" y="2492"/>
                    <a:pt x="19705" y="2492"/>
                  </a:cubicBezTo>
                  <a:cubicBezTo>
                    <a:pt x="19702" y="2492"/>
                    <a:pt x="19699" y="2492"/>
                    <a:pt x="19693" y="2490"/>
                  </a:cubicBezTo>
                  <a:lnTo>
                    <a:pt x="19670" y="2466"/>
                  </a:lnTo>
                  <a:lnTo>
                    <a:pt x="19670" y="2466"/>
                  </a:lnTo>
                  <a:cubicBezTo>
                    <a:pt x="19682" y="2502"/>
                    <a:pt x="19705" y="2502"/>
                    <a:pt x="19682" y="2514"/>
                  </a:cubicBezTo>
                  <a:lnTo>
                    <a:pt x="19682" y="2514"/>
                  </a:lnTo>
                  <a:cubicBezTo>
                    <a:pt x="19682" y="2514"/>
                    <a:pt x="19670" y="2502"/>
                    <a:pt x="19670" y="2502"/>
                  </a:cubicBezTo>
                  <a:lnTo>
                    <a:pt x="19670" y="2502"/>
                  </a:lnTo>
                  <a:cubicBezTo>
                    <a:pt x="19693" y="2538"/>
                    <a:pt x="19658" y="2538"/>
                    <a:pt x="19634" y="2549"/>
                  </a:cubicBezTo>
                  <a:cubicBezTo>
                    <a:pt x="19646" y="2561"/>
                    <a:pt x="19658" y="2573"/>
                    <a:pt x="19658" y="2573"/>
                  </a:cubicBezTo>
                  <a:cubicBezTo>
                    <a:pt x="19682" y="2573"/>
                    <a:pt x="19693" y="2585"/>
                    <a:pt x="19717" y="2597"/>
                  </a:cubicBezTo>
                  <a:cubicBezTo>
                    <a:pt x="19713" y="2596"/>
                    <a:pt x="19709" y="2596"/>
                    <a:pt x="19706" y="2596"/>
                  </a:cubicBezTo>
                  <a:cubicBezTo>
                    <a:pt x="19672" y="2596"/>
                    <a:pt x="19750" y="2657"/>
                    <a:pt x="19717" y="2657"/>
                  </a:cubicBezTo>
                  <a:cubicBezTo>
                    <a:pt x="19705" y="2645"/>
                    <a:pt x="19682" y="2633"/>
                    <a:pt x="19705" y="2633"/>
                  </a:cubicBezTo>
                  <a:cubicBezTo>
                    <a:pt x="19658" y="2597"/>
                    <a:pt x="19622" y="2573"/>
                    <a:pt x="19610" y="2549"/>
                  </a:cubicBezTo>
                  <a:cubicBezTo>
                    <a:pt x="19610" y="2558"/>
                    <a:pt x="19610" y="2566"/>
                    <a:pt x="19606" y="2566"/>
                  </a:cubicBezTo>
                  <a:cubicBezTo>
                    <a:pt x="19604" y="2566"/>
                    <a:pt x="19602" y="2565"/>
                    <a:pt x="19598" y="2561"/>
                  </a:cubicBezTo>
                  <a:lnTo>
                    <a:pt x="19598" y="2561"/>
                  </a:lnTo>
                  <a:lnTo>
                    <a:pt x="19634" y="2597"/>
                  </a:lnTo>
                  <a:cubicBezTo>
                    <a:pt x="19634" y="2597"/>
                    <a:pt x="19634" y="2597"/>
                    <a:pt x="19634" y="2609"/>
                  </a:cubicBezTo>
                  <a:cubicBezTo>
                    <a:pt x="19658" y="2621"/>
                    <a:pt x="19682" y="2621"/>
                    <a:pt x="19693" y="2645"/>
                  </a:cubicBezTo>
                  <a:cubicBezTo>
                    <a:pt x="19696" y="2650"/>
                    <a:pt x="19695" y="2651"/>
                    <a:pt x="19693" y="2651"/>
                  </a:cubicBezTo>
                  <a:cubicBezTo>
                    <a:pt x="19685" y="2651"/>
                    <a:pt x="19658" y="2631"/>
                    <a:pt x="19656" y="2631"/>
                  </a:cubicBezTo>
                  <a:lnTo>
                    <a:pt x="19656" y="2631"/>
                  </a:lnTo>
                  <a:cubicBezTo>
                    <a:pt x="19656" y="2631"/>
                    <a:pt x="19656" y="2631"/>
                    <a:pt x="19658" y="2633"/>
                  </a:cubicBezTo>
                  <a:cubicBezTo>
                    <a:pt x="19670" y="2668"/>
                    <a:pt x="19705" y="2668"/>
                    <a:pt x="19682" y="2680"/>
                  </a:cubicBezTo>
                  <a:cubicBezTo>
                    <a:pt x="19682" y="2680"/>
                    <a:pt x="19675" y="2674"/>
                    <a:pt x="19676" y="2670"/>
                  </a:cubicBezTo>
                  <a:lnTo>
                    <a:pt x="19676" y="2670"/>
                  </a:lnTo>
                  <a:cubicBezTo>
                    <a:pt x="19657" y="2679"/>
                    <a:pt x="19659" y="2691"/>
                    <a:pt x="19646" y="2691"/>
                  </a:cubicBezTo>
                  <a:cubicBezTo>
                    <a:pt x="19639" y="2691"/>
                    <a:pt x="19629" y="2688"/>
                    <a:pt x="19610" y="2680"/>
                  </a:cubicBezTo>
                  <a:cubicBezTo>
                    <a:pt x="19598" y="2669"/>
                    <a:pt x="19587" y="2669"/>
                    <a:pt x="19586" y="2657"/>
                  </a:cubicBezTo>
                  <a:lnTo>
                    <a:pt x="19586" y="2657"/>
                  </a:lnTo>
                  <a:cubicBezTo>
                    <a:pt x="19589" y="2660"/>
                    <a:pt x="19593" y="2663"/>
                    <a:pt x="19598" y="2668"/>
                  </a:cubicBezTo>
                  <a:lnTo>
                    <a:pt x="19586" y="2657"/>
                  </a:lnTo>
                  <a:lnTo>
                    <a:pt x="19586" y="2657"/>
                  </a:lnTo>
                  <a:cubicBezTo>
                    <a:pt x="19586" y="2657"/>
                    <a:pt x="19586" y="2657"/>
                    <a:pt x="19586" y="2657"/>
                  </a:cubicBezTo>
                  <a:lnTo>
                    <a:pt x="19586" y="2657"/>
                  </a:lnTo>
                  <a:cubicBezTo>
                    <a:pt x="19584" y="2655"/>
                    <a:pt x="19582" y="2655"/>
                    <a:pt x="19581" y="2655"/>
                  </a:cubicBezTo>
                  <a:cubicBezTo>
                    <a:pt x="19578" y="2655"/>
                    <a:pt x="19580" y="2664"/>
                    <a:pt x="19571" y="2664"/>
                  </a:cubicBezTo>
                  <a:cubicBezTo>
                    <a:pt x="19570" y="2664"/>
                    <a:pt x="19567" y="2663"/>
                    <a:pt x="19564" y="2662"/>
                  </a:cubicBezTo>
                  <a:lnTo>
                    <a:pt x="19564" y="2662"/>
                  </a:lnTo>
                  <a:cubicBezTo>
                    <a:pt x="19582" y="2672"/>
                    <a:pt x="19572" y="2682"/>
                    <a:pt x="19562" y="2692"/>
                  </a:cubicBezTo>
                  <a:lnTo>
                    <a:pt x="19598" y="2704"/>
                  </a:lnTo>
                  <a:cubicBezTo>
                    <a:pt x="19621" y="2727"/>
                    <a:pt x="19626" y="2734"/>
                    <a:pt x="19621" y="2734"/>
                  </a:cubicBezTo>
                  <a:cubicBezTo>
                    <a:pt x="19611" y="2734"/>
                    <a:pt x="19555" y="2697"/>
                    <a:pt x="19534" y="2697"/>
                  </a:cubicBezTo>
                  <a:cubicBezTo>
                    <a:pt x="19530" y="2697"/>
                    <a:pt x="19527" y="2699"/>
                    <a:pt x="19527" y="2704"/>
                  </a:cubicBezTo>
                  <a:cubicBezTo>
                    <a:pt x="19533" y="2716"/>
                    <a:pt x="19536" y="2716"/>
                    <a:pt x="19539" y="2716"/>
                  </a:cubicBezTo>
                  <a:cubicBezTo>
                    <a:pt x="19542" y="2716"/>
                    <a:pt x="19545" y="2716"/>
                    <a:pt x="19551" y="2728"/>
                  </a:cubicBezTo>
                  <a:cubicBezTo>
                    <a:pt x="19546" y="2728"/>
                    <a:pt x="19539" y="2726"/>
                    <a:pt x="19533" y="2726"/>
                  </a:cubicBezTo>
                  <a:cubicBezTo>
                    <a:pt x="19523" y="2726"/>
                    <a:pt x="19515" y="2730"/>
                    <a:pt x="19515" y="2752"/>
                  </a:cubicBezTo>
                  <a:cubicBezTo>
                    <a:pt x="19503" y="2740"/>
                    <a:pt x="19479" y="2740"/>
                    <a:pt x="19443" y="2728"/>
                  </a:cubicBezTo>
                  <a:cubicBezTo>
                    <a:pt x="19443" y="2752"/>
                    <a:pt x="19408" y="2752"/>
                    <a:pt x="19443" y="2776"/>
                  </a:cubicBezTo>
                  <a:cubicBezTo>
                    <a:pt x="19479" y="2776"/>
                    <a:pt x="19408" y="2740"/>
                    <a:pt x="19467" y="2740"/>
                  </a:cubicBezTo>
                  <a:lnTo>
                    <a:pt x="19503" y="2764"/>
                  </a:lnTo>
                  <a:cubicBezTo>
                    <a:pt x="19491" y="2776"/>
                    <a:pt x="19503" y="2811"/>
                    <a:pt x="19479" y="2811"/>
                  </a:cubicBezTo>
                  <a:cubicBezTo>
                    <a:pt x="19491" y="2811"/>
                    <a:pt x="19503" y="2823"/>
                    <a:pt x="19515" y="2823"/>
                  </a:cubicBezTo>
                  <a:cubicBezTo>
                    <a:pt x="19515" y="2847"/>
                    <a:pt x="19551" y="2883"/>
                    <a:pt x="19527" y="2895"/>
                  </a:cubicBezTo>
                  <a:cubicBezTo>
                    <a:pt x="19491" y="2883"/>
                    <a:pt x="19503" y="2871"/>
                    <a:pt x="19503" y="2859"/>
                  </a:cubicBezTo>
                  <a:cubicBezTo>
                    <a:pt x="19467" y="2859"/>
                    <a:pt x="19491" y="2871"/>
                    <a:pt x="19479" y="2883"/>
                  </a:cubicBezTo>
                  <a:cubicBezTo>
                    <a:pt x="19443" y="2871"/>
                    <a:pt x="19479" y="2871"/>
                    <a:pt x="19455" y="2859"/>
                  </a:cubicBezTo>
                  <a:lnTo>
                    <a:pt x="19455" y="2859"/>
                  </a:lnTo>
                  <a:lnTo>
                    <a:pt x="19455" y="2883"/>
                  </a:lnTo>
                  <a:lnTo>
                    <a:pt x="19443" y="2883"/>
                  </a:lnTo>
                  <a:cubicBezTo>
                    <a:pt x="19491" y="2907"/>
                    <a:pt x="19431" y="2895"/>
                    <a:pt x="19443" y="2919"/>
                  </a:cubicBezTo>
                  <a:cubicBezTo>
                    <a:pt x="19431" y="2954"/>
                    <a:pt x="19491" y="2990"/>
                    <a:pt x="19527" y="3026"/>
                  </a:cubicBezTo>
                  <a:cubicBezTo>
                    <a:pt x="19503" y="3026"/>
                    <a:pt x="19491" y="3026"/>
                    <a:pt x="19479" y="3014"/>
                  </a:cubicBezTo>
                  <a:cubicBezTo>
                    <a:pt x="19515" y="3014"/>
                    <a:pt x="19491" y="3014"/>
                    <a:pt x="19479" y="3002"/>
                  </a:cubicBezTo>
                  <a:cubicBezTo>
                    <a:pt x="19479" y="3005"/>
                    <a:pt x="19474" y="3007"/>
                    <a:pt x="19466" y="3007"/>
                  </a:cubicBezTo>
                  <a:cubicBezTo>
                    <a:pt x="19447" y="3007"/>
                    <a:pt x="19413" y="2998"/>
                    <a:pt x="19396" y="2990"/>
                  </a:cubicBezTo>
                  <a:lnTo>
                    <a:pt x="19396" y="2990"/>
                  </a:lnTo>
                  <a:cubicBezTo>
                    <a:pt x="19402" y="3002"/>
                    <a:pt x="19411" y="3002"/>
                    <a:pt x="19420" y="3002"/>
                  </a:cubicBezTo>
                  <a:cubicBezTo>
                    <a:pt x="19428" y="3002"/>
                    <a:pt x="19437" y="3002"/>
                    <a:pt x="19443" y="3014"/>
                  </a:cubicBezTo>
                  <a:lnTo>
                    <a:pt x="19420" y="3038"/>
                  </a:lnTo>
                  <a:cubicBezTo>
                    <a:pt x="19455" y="3038"/>
                    <a:pt x="19467" y="3038"/>
                    <a:pt x="19479" y="3061"/>
                  </a:cubicBezTo>
                  <a:cubicBezTo>
                    <a:pt x="19479" y="3073"/>
                    <a:pt x="19467" y="3073"/>
                    <a:pt x="19467" y="3085"/>
                  </a:cubicBezTo>
                  <a:cubicBezTo>
                    <a:pt x="19455" y="3085"/>
                    <a:pt x="19420" y="3073"/>
                    <a:pt x="19431" y="3061"/>
                  </a:cubicBezTo>
                  <a:lnTo>
                    <a:pt x="19431" y="3061"/>
                  </a:lnTo>
                  <a:cubicBezTo>
                    <a:pt x="19408" y="3073"/>
                    <a:pt x="19408" y="3073"/>
                    <a:pt x="19431" y="3097"/>
                  </a:cubicBezTo>
                  <a:cubicBezTo>
                    <a:pt x="19435" y="3096"/>
                    <a:pt x="19439" y="3095"/>
                    <a:pt x="19441" y="3095"/>
                  </a:cubicBezTo>
                  <a:cubicBezTo>
                    <a:pt x="19463" y="3095"/>
                    <a:pt x="19449" y="3133"/>
                    <a:pt x="19491" y="3133"/>
                  </a:cubicBezTo>
                  <a:lnTo>
                    <a:pt x="19455" y="3145"/>
                  </a:lnTo>
                  <a:cubicBezTo>
                    <a:pt x="19455" y="3133"/>
                    <a:pt x="19443" y="3133"/>
                    <a:pt x="19455" y="3121"/>
                  </a:cubicBezTo>
                  <a:cubicBezTo>
                    <a:pt x="19449" y="3119"/>
                    <a:pt x="19444" y="3119"/>
                    <a:pt x="19441" y="3119"/>
                  </a:cubicBezTo>
                  <a:cubicBezTo>
                    <a:pt x="19420" y="3119"/>
                    <a:pt x="19455" y="3146"/>
                    <a:pt x="19455" y="3157"/>
                  </a:cubicBezTo>
                  <a:cubicBezTo>
                    <a:pt x="19455" y="3157"/>
                    <a:pt x="19450" y="3162"/>
                    <a:pt x="19439" y="3162"/>
                  </a:cubicBezTo>
                  <a:cubicBezTo>
                    <a:pt x="19434" y="3162"/>
                    <a:pt x="19428" y="3161"/>
                    <a:pt x="19420" y="3157"/>
                  </a:cubicBezTo>
                  <a:lnTo>
                    <a:pt x="19420" y="3157"/>
                  </a:lnTo>
                  <a:cubicBezTo>
                    <a:pt x="19428" y="3165"/>
                    <a:pt x="19424" y="3173"/>
                    <a:pt x="19413" y="3173"/>
                  </a:cubicBezTo>
                  <a:cubicBezTo>
                    <a:pt x="19409" y="3173"/>
                    <a:pt x="19403" y="3172"/>
                    <a:pt x="19396" y="3169"/>
                  </a:cubicBezTo>
                  <a:lnTo>
                    <a:pt x="19396" y="3169"/>
                  </a:lnTo>
                  <a:cubicBezTo>
                    <a:pt x="19408" y="3180"/>
                    <a:pt x="19420" y="3180"/>
                    <a:pt x="19431" y="3192"/>
                  </a:cubicBezTo>
                  <a:lnTo>
                    <a:pt x="19420" y="3216"/>
                  </a:lnTo>
                  <a:cubicBezTo>
                    <a:pt x="19406" y="3210"/>
                    <a:pt x="19382" y="3203"/>
                    <a:pt x="19363" y="3196"/>
                  </a:cubicBezTo>
                  <a:lnTo>
                    <a:pt x="19363" y="3196"/>
                  </a:lnTo>
                  <a:cubicBezTo>
                    <a:pt x="19378" y="3204"/>
                    <a:pt x="19391" y="3214"/>
                    <a:pt x="19384" y="3228"/>
                  </a:cubicBezTo>
                  <a:cubicBezTo>
                    <a:pt x="19366" y="3210"/>
                    <a:pt x="19357" y="3210"/>
                    <a:pt x="19347" y="3210"/>
                  </a:cubicBezTo>
                  <a:cubicBezTo>
                    <a:pt x="19336" y="3210"/>
                    <a:pt x="19324" y="3210"/>
                    <a:pt x="19301" y="3192"/>
                  </a:cubicBezTo>
                  <a:cubicBezTo>
                    <a:pt x="19265" y="3192"/>
                    <a:pt x="19253" y="3216"/>
                    <a:pt x="19265" y="3240"/>
                  </a:cubicBezTo>
                  <a:cubicBezTo>
                    <a:pt x="19274" y="3246"/>
                    <a:pt x="19280" y="3248"/>
                    <a:pt x="19285" y="3248"/>
                  </a:cubicBezTo>
                  <a:cubicBezTo>
                    <a:pt x="19295" y="3248"/>
                    <a:pt x="19297" y="3237"/>
                    <a:pt x="19311" y="3237"/>
                  </a:cubicBezTo>
                  <a:cubicBezTo>
                    <a:pt x="19315" y="3237"/>
                    <a:pt x="19319" y="3238"/>
                    <a:pt x="19324" y="3240"/>
                  </a:cubicBezTo>
                  <a:cubicBezTo>
                    <a:pt x="19324" y="3288"/>
                    <a:pt x="19420" y="3323"/>
                    <a:pt x="19396" y="3347"/>
                  </a:cubicBezTo>
                  <a:lnTo>
                    <a:pt x="19408" y="3335"/>
                  </a:lnTo>
                  <a:cubicBezTo>
                    <a:pt x="19420" y="3359"/>
                    <a:pt x="19420" y="3359"/>
                    <a:pt x="19443" y="3383"/>
                  </a:cubicBezTo>
                  <a:cubicBezTo>
                    <a:pt x="19422" y="3372"/>
                    <a:pt x="19393" y="3366"/>
                    <a:pt x="19368" y="3366"/>
                  </a:cubicBezTo>
                  <a:cubicBezTo>
                    <a:pt x="19338" y="3366"/>
                    <a:pt x="19312" y="3375"/>
                    <a:pt x="19312" y="3395"/>
                  </a:cubicBezTo>
                  <a:cubicBezTo>
                    <a:pt x="19336" y="3395"/>
                    <a:pt x="19360" y="3395"/>
                    <a:pt x="19396" y="3407"/>
                  </a:cubicBezTo>
                  <a:lnTo>
                    <a:pt x="19396" y="3430"/>
                  </a:lnTo>
                  <a:cubicBezTo>
                    <a:pt x="19396" y="3430"/>
                    <a:pt x="19384" y="3419"/>
                    <a:pt x="19384" y="3419"/>
                  </a:cubicBezTo>
                  <a:lnTo>
                    <a:pt x="19384" y="3419"/>
                  </a:lnTo>
                  <a:cubicBezTo>
                    <a:pt x="19396" y="3442"/>
                    <a:pt x="19312" y="3430"/>
                    <a:pt x="19360" y="3454"/>
                  </a:cubicBezTo>
                  <a:lnTo>
                    <a:pt x="19289" y="3442"/>
                  </a:lnTo>
                  <a:lnTo>
                    <a:pt x="19324" y="3454"/>
                  </a:lnTo>
                  <a:cubicBezTo>
                    <a:pt x="19348" y="3454"/>
                    <a:pt x="19348" y="3478"/>
                    <a:pt x="19348" y="3490"/>
                  </a:cubicBezTo>
                  <a:cubicBezTo>
                    <a:pt x="19372" y="3514"/>
                    <a:pt x="19348" y="3514"/>
                    <a:pt x="19324" y="3514"/>
                  </a:cubicBezTo>
                  <a:cubicBezTo>
                    <a:pt x="19336" y="3514"/>
                    <a:pt x="19384" y="3526"/>
                    <a:pt x="19384" y="3538"/>
                  </a:cubicBezTo>
                  <a:cubicBezTo>
                    <a:pt x="19369" y="3533"/>
                    <a:pt x="19359" y="3531"/>
                    <a:pt x="19352" y="3531"/>
                  </a:cubicBezTo>
                  <a:cubicBezTo>
                    <a:pt x="19328" y="3531"/>
                    <a:pt x="19337" y="3551"/>
                    <a:pt x="19322" y="3551"/>
                  </a:cubicBezTo>
                  <a:cubicBezTo>
                    <a:pt x="19320" y="3551"/>
                    <a:pt x="19316" y="3551"/>
                    <a:pt x="19312" y="3550"/>
                  </a:cubicBezTo>
                  <a:cubicBezTo>
                    <a:pt x="19312" y="3561"/>
                    <a:pt x="19289" y="3561"/>
                    <a:pt x="19312" y="3573"/>
                  </a:cubicBezTo>
                  <a:lnTo>
                    <a:pt x="19265" y="3561"/>
                  </a:lnTo>
                  <a:lnTo>
                    <a:pt x="19265" y="3561"/>
                  </a:lnTo>
                  <a:cubicBezTo>
                    <a:pt x="19336" y="3585"/>
                    <a:pt x="19324" y="3597"/>
                    <a:pt x="19336" y="3621"/>
                  </a:cubicBezTo>
                  <a:cubicBezTo>
                    <a:pt x="19317" y="3616"/>
                    <a:pt x="19305" y="3614"/>
                    <a:pt x="19298" y="3614"/>
                  </a:cubicBezTo>
                  <a:cubicBezTo>
                    <a:pt x="19276" y="3614"/>
                    <a:pt x="19307" y="3635"/>
                    <a:pt x="19275" y="3635"/>
                  </a:cubicBezTo>
                  <a:cubicBezTo>
                    <a:pt x="19270" y="3635"/>
                    <a:pt x="19262" y="3634"/>
                    <a:pt x="19253" y="3633"/>
                  </a:cubicBezTo>
                  <a:lnTo>
                    <a:pt x="19253" y="3633"/>
                  </a:lnTo>
                  <a:cubicBezTo>
                    <a:pt x="19312" y="3645"/>
                    <a:pt x="19265" y="3669"/>
                    <a:pt x="19312" y="3681"/>
                  </a:cubicBezTo>
                  <a:cubicBezTo>
                    <a:pt x="19312" y="3684"/>
                    <a:pt x="19307" y="3686"/>
                    <a:pt x="19299" y="3686"/>
                  </a:cubicBezTo>
                  <a:cubicBezTo>
                    <a:pt x="19283" y="3686"/>
                    <a:pt x="19257" y="3681"/>
                    <a:pt x="19241" y="3681"/>
                  </a:cubicBezTo>
                  <a:lnTo>
                    <a:pt x="19265" y="3692"/>
                  </a:lnTo>
                  <a:cubicBezTo>
                    <a:pt x="19229" y="3692"/>
                    <a:pt x="19217" y="3716"/>
                    <a:pt x="19193" y="3728"/>
                  </a:cubicBezTo>
                  <a:lnTo>
                    <a:pt x="19241" y="3752"/>
                  </a:lnTo>
                  <a:lnTo>
                    <a:pt x="19217" y="3752"/>
                  </a:lnTo>
                  <a:cubicBezTo>
                    <a:pt x="19227" y="3752"/>
                    <a:pt x="19236" y="3767"/>
                    <a:pt x="19252" y="3767"/>
                  </a:cubicBezTo>
                  <a:cubicBezTo>
                    <a:pt x="19256" y="3767"/>
                    <a:pt x="19260" y="3766"/>
                    <a:pt x="19265" y="3764"/>
                  </a:cubicBezTo>
                  <a:lnTo>
                    <a:pt x="19265" y="3764"/>
                  </a:lnTo>
                  <a:lnTo>
                    <a:pt x="19253" y="3776"/>
                  </a:lnTo>
                  <a:cubicBezTo>
                    <a:pt x="19312" y="3788"/>
                    <a:pt x="19265" y="3788"/>
                    <a:pt x="19289" y="3811"/>
                  </a:cubicBezTo>
                  <a:cubicBezTo>
                    <a:pt x="19277" y="3811"/>
                    <a:pt x="19265" y="3811"/>
                    <a:pt x="19265" y="3800"/>
                  </a:cubicBezTo>
                  <a:cubicBezTo>
                    <a:pt x="19261" y="3804"/>
                    <a:pt x="19256" y="3805"/>
                    <a:pt x="19249" y="3805"/>
                  </a:cubicBezTo>
                  <a:cubicBezTo>
                    <a:pt x="19237" y="3805"/>
                    <a:pt x="19221" y="3800"/>
                    <a:pt x="19205" y="3800"/>
                  </a:cubicBezTo>
                  <a:cubicBezTo>
                    <a:pt x="19226" y="3800"/>
                    <a:pt x="19295" y="3837"/>
                    <a:pt x="19326" y="3837"/>
                  </a:cubicBezTo>
                  <a:cubicBezTo>
                    <a:pt x="19330" y="3837"/>
                    <a:pt x="19334" y="3837"/>
                    <a:pt x="19336" y="3835"/>
                  </a:cubicBezTo>
                  <a:cubicBezTo>
                    <a:pt x="19360" y="3835"/>
                    <a:pt x="19372" y="3859"/>
                    <a:pt x="19360" y="3859"/>
                  </a:cubicBezTo>
                  <a:lnTo>
                    <a:pt x="19312" y="3859"/>
                  </a:lnTo>
                  <a:lnTo>
                    <a:pt x="19360" y="3871"/>
                  </a:lnTo>
                  <a:cubicBezTo>
                    <a:pt x="19372" y="3883"/>
                    <a:pt x="19336" y="3883"/>
                    <a:pt x="19324" y="3895"/>
                  </a:cubicBezTo>
                  <a:cubicBezTo>
                    <a:pt x="19324" y="3887"/>
                    <a:pt x="19280" y="3867"/>
                    <a:pt x="19252" y="3867"/>
                  </a:cubicBezTo>
                  <a:cubicBezTo>
                    <a:pt x="19239" y="3867"/>
                    <a:pt x="19229" y="3872"/>
                    <a:pt x="19229" y="3883"/>
                  </a:cubicBezTo>
                  <a:cubicBezTo>
                    <a:pt x="19229" y="3859"/>
                    <a:pt x="19193" y="3847"/>
                    <a:pt x="19181" y="3847"/>
                  </a:cubicBezTo>
                  <a:cubicBezTo>
                    <a:pt x="19181" y="3847"/>
                    <a:pt x="19181" y="3847"/>
                    <a:pt x="19158" y="3835"/>
                  </a:cubicBezTo>
                  <a:lnTo>
                    <a:pt x="19158" y="3835"/>
                  </a:lnTo>
                  <a:cubicBezTo>
                    <a:pt x="19170" y="3859"/>
                    <a:pt x="19193" y="3847"/>
                    <a:pt x="19193" y="3871"/>
                  </a:cubicBezTo>
                  <a:cubicBezTo>
                    <a:pt x="19193" y="3882"/>
                    <a:pt x="19231" y="3902"/>
                    <a:pt x="19223" y="3906"/>
                  </a:cubicBezTo>
                  <a:lnTo>
                    <a:pt x="19223" y="3906"/>
                  </a:lnTo>
                  <a:cubicBezTo>
                    <a:pt x="19227" y="3905"/>
                    <a:pt x="19231" y="3905"/>
                    <a:pt x="19235" y="3905"/>
                  </a:cubicBezTo>
                  <a:cubicBezTo>
                    <a:pt x="19280" y="3905"/>
                    <a:pt x="19272" y="3944"/>
                    <a:pt x="19301" y="3944"/>
                  </a:cubicBezTo>
                  <a:cubicBezTo>
                    <a:pt x="19304" y="3944"/>
                    <a:pt x="19308" y="3944"/>
                    <a:pt x="19312" y="3942"/>
                  </a:cubicBezTo>
                  <a:cubicBezTo>
                    <a:pt x="19321" y="3951"/>
                    <a:pt x="19323" y="3959"/>
                    <a:pt x="19316" y="3959"/>
                  </a:cubicBezTo>
                  <a:cubicBezTo>
                    <a:pt x="19312" y="3959"/>
                    <a:pt x="19307" y="3958"/>
                    <a:pt x="19301" y="3954"/>
                  </a:cubicBezTo>
                  <a:cubicBezTo>
                    <a:pt x="19293" y="3950"/>
                    <a:pt x="19285" y="3949"/>
                    <a:pt x="19277" y="3949"/>
                  </a:cubicBezTo>
                  <a:cubicBezTo>
                    <a:pt x="19262" y="3949"/>
                    <a:pt x="19249" y="3954"/>
                    <a:pt x="19241" y="3954"/>
                  </a:cubicBezTo>
                  <a:lnTo>
                    <a:pt x="19265" y="3954"/>
                  </a:lnTo>
                  <a:cubicBezTo>
                    <a:pt x="19265" y="3966"/>
                    <a:pt x="19241" y="3978"/>
                    <a:pt x="19217" y="3978"/>
                  </a:cubicBezTo>
                  <a:lnTo>
                    <a:pt x="19217" y="3966"/>
                  </a:lnTo>
                  <a:lnTo>
                    <a:pt x="19193" y="3978"/>
                  </a:lnTo>
                  <a:cubicBezTo>
                    <a:pt x="19205" y="3984"/>
                    <a:pt x="19214" y="3984"/>
                    <a:pt x="19222" y="3984"/>
                  </a:cubicBezTo>
                  <a:cubicBezTo>
                    <a:pt x="19229" y="3984"/>
                    <a:pt x="19235" y="3984"/>
                    <a:pt x="19241" y="3990"/>
                  </a:cubicBezTo>
                  <a:cubicBezTo>
                    <a:pt x="19229" y="3990"/>
                    <a:pt x="19241" y="4002"/>
                    <a:pt x="19229" y="4002"/>
                  </a:cubicBezTo>
                  <a:cubicBezTo>
                    <a:pt x="19193" y="3990"/>
                    <a:pt x="19146" y="3990"/>
                    <a:pt x="19146" y="3978"/>
                  </a:cubicBezTo>
                  <a:lnTo>
                    <a:pt x="19146" y="3978"/>
                  </a:lnTo>
                  <a:cubicBezTo>
                    <a:pt x="19146" y="3988"/>
                    <a:pt x="19146" y="4016"/>
                    <a:pt x="19176" y="4016"/>
                  </a:cubicBezTo>
                  <a:cubicBezTo>
                    <a:pt x="19181" y="4016"/>
                    <a:pt x="19187" y="4016"/>
                    <a:pt x="19193" y="4014"/>
                  </a:cubicBezTo>
                  <a:lnTo>
                    <a:pt x="19193" y="4014"/>
                  </a:lnTo>
                  <a:lnTo>
                    <a:pt x="19181" y="4026"/>
                  </a:lnTo>
                  <a:cubicBezTo>
                    <a:pt x="19197" y="4026"/>
                    <a:pt x="19224" y="4015"/>
                    <a:pt x="19240" y="4015"/>
                  </a:cubicBezTo>
                  <a:cubicBezTo>
                    <a:pt x="19248" y="4015"/>
                    <a:pt x="19253" y="4018"/>
                    <a:pt x="19253" y="4026"/>
                  </a:cubicBezTo>
                  <a:lnTo>
                    <a:pt x="19241" y="4026"/>
                  </a:lnTo>
                  <a:lnTo>
                    <a:pt x="19277" y="4050"/>
                  </a:lnTo>
                  <a:lnTo>
                    <a:pt x="19253" y="4050"/>
                  </a:lnTo>
                  <a:cubicBezTo>
                    <a:pt x="19265" y="4050"/>
                    <a:pt x="19265" y="4062"/>
                    <a:pt x="19265" y="4062"/>
                  </a:cubicBezTo>
                  <a:cubicBezTo>
                    <a:pt x="19257" y="4062"/>
                    <a:pt x="19254" y="4067"/>
                    <a:pt x="19246" y="4067"/>
                  </a:cubicBezTo>
                  <a:cubicBezTo>
                    <a:pt x="19242" y="4067"/>
                    <a:pt x="19237" y="4065"/>
                    <a:pt x="19229" y="4062"/>
                  </a:cubicBezTo>
                  <a:lnTo>
                    <a:pt x="19229" y="4062"/>
                  </a:lnTo>
                  <a:cubicBezTo>
                    <a:pt x="19229" y="4085"/>
                    <a:pt x="19253" y="4085"/>
                    <a:pt x="19265" y="4085"/>
                  </a:cubicBezTo>
                  <a:cubicBezTo>
                    <a:pt x="19265" y="4097"/>
                    <a:pt x="19253" y="4097"/>
                    <a:pt x="19229" y="4097"/>
                  </a:cubicBezTo>
                  <a:cubicBezTo>
                    <a:pt x="19229" y="4109"/>
                    <a:pt x="19229" y="4133"/>
                    <a:pt x="19205" y="4145"/>
                  </a:cubicBezTo>
                  <a:cubicBezTo>
                    <a:pt x="19208" y="4147"/>
                    <a:pt x="19210" y="4148"/>
                    <a:pt x="19212" y="4148"/>
                  </a:cubicBezTo>
                  <a:cubicBezTo>
                    <a:pt x="19216" y="4148"/>
                    <a:pt x="19220" y="4141"/>
                    <a:pt x="19229" y="4141"/>
                  </a:cubicBezTo>
                  <a:cubicBezTo>
                    <a:pt x="19232" y="4141"/>
                    <a:pt x="19236" y="4142"/>
                    <a:pt x="19241" y="4145"/>
                  </a:cubicBezTo>
                  <a:cubicBezTo>
                    <a:pt x="19158" y="4157"/>
                    <a:pt x="19205" y="4204"/>
                    <a:pt x="19217" y="4240"/>
                  </a:cubicBezTo>
                  <a:cubicBezTo>
                    <a:pt x="19289" y="4240"/>
                    <a:pt x="19229" y="4252"/>
                    <a:pt x="19289" y="4252"/>
                  </a:cubicBezTo>
                  <a:cubicBezTo>
                    <a:pt x="19273" y="4252"/>
                    <a:pt x="19252" y="4268"/>
                    <a:pt x="19236" y="4268"/>
                  </a:cubicBezTo>
                  <a:cubicBezTo>
                    <a:pt x="19228" y="4268"/>
                    <a:pt x="19221" y="4264"/>
                    <a:pt x="19217" y="4252"/>
                  </a:cubicBezTo>
                  <a:lnTo>
                    <a:pt x="19217" y="4276"/>
                  </a:lnTo>
                  <a:cubicBezTo>
                    <a:pt x="19187" y="4276"/>
                    <a:pt x="19191" y="4250"/>
                    <a:pt x="19155" y="4250"/>
                  </a:cubicBezTo>
                  <a:cubicBezTo>
                    <a:pt x="19149" y="4250"/>
                    <a:pt x="19142" y="4250"/>
                    <a:pt x="19134" y="4252"/>
                  </a:cubicBezTo>
                  <a:cubicBezTo>
                    <a:pt x="19134" y="4276"/>
                    <a:pt x="19217" y="4288"/>
                    <a:pt x="19193" y="4312"/>
                  </a:cubicBezTo>
                  <a:cubicBezTo>
                    <a:pt x="19181" y="4309"/>
                    <a:pt x="19175" y="4308"/>
                    <a:pt x="19171" y="4308"/>
                  </a:cubicBezTo>
                  <a:cubicBezTo>
                    <a:pt x="19157" y="4308"/>
                    <a:pt x="19193" y="4323"/>
                    <a:pt x="19146" y="4323"/>
                  </a:cubicBezTo>
                  <a:cubicBezTo>
                    <a:pt x="19134" y="4312"/>
                    <a:pt x="19134" y="4312"/>
                    <a:pt x="19134" y="4300"/>
                  </a:cubicBezTo>
                  <a:lnTo>
                    <a:pt x="19122" y="4312"/>
                  </a:lnTo>
                  <a:cubicBezTo>
                    <a:pt x="19110" y="4347"/>
                    <a:pt x="19181" y="4323"/>
                    <a:pt x="19217" y="4347"/>
                  </a:cubicBezTo>
                  <a:cubicBezTo>
                    <a:pt x="19217" y="4355"/>
                    <a:pt x="19213" y="4359"/>
                    <a:pt x="19206" y="4361"/>
                  </a:cubicBezTo>
                  <a:lnTo>
                    <a:pt x="19206" y="4361"/>
                  </a:lnTo>
                  <a:cubicBezTo>
                    <a:pt x="19214" y="4360"/>
                    <a:pt x="19222" y="4359"/>
                    <a:pt x="19229" y="4359"/>
                  </a:cubicBezTo>
                  <a:cubicBezTo>
                    <a:pt x="19170" y="4371"/>
                    <a:pt x="19217" y="4395"/>
                    <a:pt x="19241" y="4407"/>
                  </a:cubicBezTo>
                  <a:cubicBezTo>
                    <a:pt x="19301" y="4371"/>
                    <a:pt x="19241" y="4383"/>
                    <a:pt x="19312" y="4347"/>
                  </a:cubicBezTo>
                  <a:cubicBezTo>
                    <a:pt x="19301" y="4347"/>
                    <a:pt x="19241" y="4347"/>
                    <a:pt x="19265" y="4323"/>
                  </a:cubicBezTo>
                  <a:lnTo>
                    <a:pt x="19265" y="4323"/>
                  </a:lnTo>
                  <a:cubicBezTo>
                    <a:pt x="19273" y="4331"/>
                    <a:pt x="19279" y="4334"/>
                    <a:pt x="19285" y="4334"/>
                  </a:cubicBezTo>
                  <a:cubicBezTo>
                    <a:pt x="19295" y="4334"/>
                    <a:pt x="19301" y="4323"/>
                    <a:pt x="19301" y="4323"/>
                  </a:cubicBezTo>
                  <a:cubicBezTo>
                    <a:pt x="19277" y="4323"/>
                    <a:pt x="19289" y="4312"/>
                    <a:pt x="19277" y="4312"/>
                  </a:cubicBezTo>
                  <a:cubicBezTo>
                    <a:pt x="19282" y="4309"/>
                    <a:pt x="19289" y="4308"/>
                    <a:pt x="19296" y="4308"/>
                  </a:cubicBezTo>
                  <a:cubicBezTo>
                    <a:pt x="19309" y="4308"/>
                    <a:pt x="19323" y="4311"/>
                    <a:pt x="19335" y="4311"/>
                  </a:cubicBezTo>
                  <a:cubicBezTo>
                    <a:pt x="19346" y="4311"/>
                    <a:pt x="19356" y="4308"/>
                    <a:pt x="19360" y="4300"/>
                  </a:cubicBezTo>
                  <a:lnTo>
                    <a:pt x="19289" y="4300"/>
                  </a:lnTo>
                  <a:cubicBezTo>
                    <a:pt x="19295" y="4294"/>
                    <a:pt x="19309" y="4294"/>
                    <a:pt x="19320" y="4294"/>
                  </a:cubicBezTo>
                  <a:cubicBezTo>
                    <a:pt x="19330" y="4294"/>
                    <a:pt x="19336" y="4294"/>
                    <a:pt x="19324" y="4288"/>
                  </a:cubicBezTo>
                  <a:lnTo>
                    <a:pt x="19324" y="4288"/>
                  </a:lnTo>
                  <a:cubicBezTo>
                    <a:pt x="19360" y="4300"/>
                    <a:pt x="19384" y="4288"/>
                    <a:pt x="19396" y="4312"/>
                  </a:cubicBezTo>
                  <a:cubicBezTo>
                    <a:pt x="19446" y="4292"/>
                    <a:pt x="19387" y="4272"/>
                    <a:pt x="19353" y="4252"/>
                  </a:cubicBezTo>
                  <a:lnTo>
                    <a:pt x="19353" y="4252"/>
                  </a:lnTo>
                  <a:cubicBezTo>
                    <a:pt x="19355" y="4252"/>
                    <a:pt x="19357" y="4252"/>
                    <a:pt x="19360" y="4252"/>
                  </a:cubicBezTo>
                  <a:cubicBezTo>
                    <a:pt x="19336" y="4240"/>
                    <a:pt x="19336" y="4240"/>
                    <a:pt x="19336" y="4228"/>
                  </a:cubicBezTo>
                  <a:cubicBezTo>
                    <a:pt x="19341" y="4226"/>
                    <a:pt x="19345" y="4225"/>
                    <a:pt x="19349" y="4225"/>
                  </a:cubicBezTo>
                  <a:cubicBezTo>
                    <a:pt x="19365" y="4225"/>
                    <a:pt x="19374" y="4240"/>
                    <a:pt x="19384" y="4240"/>
                  </a:cubicBezTo>
                  <a:lnTo>
                    <a:pt x="19384" y="4216"/>
                  </a:lnTo>
                  <a:lnTo>
                    <a:pt x="19396" y="4216"/>
                  </a:lnTo>
                  <a:cubicBezTo>
                    <a:pt x="19384" y="4216"/>
                    <a:pt x="19384" y="4204"/>
                    <a:pt x="19396" y="4204"/>
                  </a:cubicBezTo>
                  <a:cubicBezTo>
                    <a:pt x="19409" y="4211"/>
                    <a:pt x="19422" y="4214"/>
                    <a:pt x="19434" y="4217"/>
                  </a:cubicBezTo>
                  <a:lnTo>
                    <a:pt x="19434" y="4217"/>
                  </a:lnTo>
                  <a:lnTo>
                    <a:pt x="19408" y="4204"/>
                  </a:lnTo>
                  <a:cubicBezTo>
                    <a:pt x="19424" y="4204"/>
                    <a:pt x="19439" y="4199"/>
                    <a:pt x="19452" y="4199"/>
                  </a:cubicBezTo>
                  <a:cubicBezTo>
                    <a:pt x="19458" y="4199"/>
                    <a:pt x="19463" y="4200"/>
                    <a:pt x="19467" y="4204"/>
                  </a:cubicBezTo>
                  <a:lnTo>
                    <a:pt x="19455" y="4169"/>
                  </a:lnTo>
                  <a:lnTo>
                    <a:pt x="19479" y="4169"/>
                  </a:lnTo>
                  <a:cubicBezTo>
                    <a:pt x="19490" y="4169"/>
                    <a:pt x="19425" y="4131"/>
                    <a:pt x="19477" y="4131"/>
                  </a:cubicBezTo>
                  <a:cubicBezTo>
                    <a:pt x="19484" y="4131"/>
                    <a:pt x="19492" y="4132"/>
                    <a:pt x="19503" y="4133"/>
                  </a:cubicBezTo>
                  <a:cubicBezTo>
                    <a:pt x="19455" y="4109"/>
                    <a:pt x="19479" y="4097"/>
                    <a:pt x="19455" y="4062"/>
                  </a:cubicBezTo>
                  <a:lnTo>
                    <a:pt x="19455" y="4062"/>
                  </a:lnTo>
                  <a:cubicBezTo>
                    <a:pt x="19469" y="4072"/>
                    <a:pt x="19480" y="4075"/>
                    <a:pt x="19489" y="4075"/>
                  </a:cubicBezTo>
                  <a:cubicBezTo>
                    <a:pt x="19504" y="4075"/>
                    <a:pt x="19514" y="4066"/>
                    <a:pt x="19524" y="4066"/>
                  </a:cubicBezTo>
                  <a:cubicBezTo>
                    <a:pt x="19529" y="4066"/>
                    <a:pt x="19533" y="4068"/>
                    <a:pt x="19539" y="4073"/>
                  </a:cubicBezTo>
                  <a:cubicBezTo>
                    <a:pt x="19562" y="4062"/>
                    <a:pt x="19503" y="4050"/>
                    <a:pt x="19503" y="4038"/>
                  </a:cubicBezTo>
                  <a:cubicBezTo>
                    <a:pt x="19527" y="4038"/>
                    <a:pt x="19574" y="4050"/>
                    <a:pt x="19586" y="4062"/>
                  </a:cubicBezTo>
                  <a:lnTo>
                    <a:pt x="19574" y="4050"/>
                  </a:lnTo>
                  <a:lnTo>
                    <a:pt x="19551" y="4026"/>
                  </a:lnTo>
                  <a:cubicBezTo>
                    <a:pt x="19566" y="4026"/>
                    <a:pt x="19582" y="4031"/>
                    <a:pt x="19595" y="4031"/>
                  </a:cubicBezTo>
                  <a:cubicBezTo>
                    <a:pt x="19601" y="4031"/>
                    <a:pt x="19606" y="4030"/>
                    <a:pt x="19610" y="4026"/>
                  </a:cubicBezTo>
                  <a:lnTo>
                    <a:pt x="19562" y="4014"/>
                  </a:lnTo>
                  <a:lnTo>
                    <a:pt x="19586" y="4014"/>
                  </a:lnTo>
                  <a:cubicBezTo>
                    <a:pt x="19574" y="4014"/>
                    <a:pt x="19562" y="4002"/>
                    <a:pt x="19562" y="3990"/>
                  </a:cubicBezTo>
                  <a:lnTo>
                    <a:pt x="19574" y="3990"/>
                  </a:lnTo>
                  <a:lnTo>
                    <a:pt x="19562" y="3978"/>
                  </a:lnTo>
                  <a:lnTo>
                    <a:pt x="19562" y="3978"/>
                  </a:lnTo>
                  <a:cubicBezTo>
                    <a:pt x="19570" y="3982"/>
                    <a:pt x="19574" y="3983"/>
                    <a:pt x="19577" y="3983"/>
                  </a:cubicBezTo>
                  <a:cubicBezTo>
                    <a:pt x="19584" y="3983"/>
                    <a:pt x="19586" y="3978"/>
                    <a:pt x="19610" y="3978"/>
                  </a:cubicBezTo>
                  <a:cubicBezTo>
                    <a:pt x="19610" y="3978"/>
                    <a:pt x="19610" y="3978"/>
                    <a:pt x="19598" y="3954"/>
                  </a:cubicBezTo>
                  <a:lnTo>
                    <a:pt x="19574" y="3954"/>
                  </a:lnTo>
                  <a:cubicBezTo>
                    <a:pt x="19568" y="3948"/>
                    <a:pt x="19568" y="3946"/>
                    <a:pt x="19573" y="3946"/>
                  </a:cubicBezTo>
                  <a:cubicBezTo>
                    <a:pt x="19580" y="3946"/>
                    <a:pt x="19597" y="3951"/>
                    <a:pt x="19609" y="3951"/>
                  </a:cubicBezTo>
                  <a:cubicBezTo>
                    <a:pt x="19617" y="3951"/>
                    <a:pt x="19622" y="3949"/>
                    <a:pt x="19622" y="3942"/>
                  </a:cubicBezTo>
                  <a:lnTo>
                    <a:pt x="19586" y="3942"/>
                  </a:lnTo>
                  <a:cubicBezTo>
                    <a:pt x="19646" y="3931"/>
                    <a:pt x="19562" y="3895"/>
                    <a:pt x="19598" y="3883"/>
                  </a:cubicBezTo>
                  <a:lnTo>
                    <a:pt x="19598" y="3883"/>
                  </a:lnTo>
                  <a:cubicBezTo>
                    <a:pt x="19607" y="3891"/>
                    <a:pt x="19627" y="3894"/>
                    <a:pt x="19634" y="3895"/>
                  </a:cubicBezTo>
                  <a:lnTo>
                    <a:pt x="19634" y="3895"/>
                  </a:lnTo>
                  <a:cubicBezTo>
                    <a:pt x="19634" y="3871"/>
                    <a:pt x="19646" y="3847"/>
                    <a:pt x="19610" y="3823"/>
                  </a:cubicBezTo>
                  <a:lnTo>
                    <a:pt x="19610" y="3823"/>
                  </a:lnTo>
                  <a:cubicBezTo>
                    <a:pt x="19634" y="3829"/>
                    <a:pt x="19649" y="3832"/>
                    <a:pt x="19661" y="3832"/>
                  </a:cubicBezTo>
                  <a:cubicBezTo>
                    <a:pt x="19673" y="3832"/>
                    <a:pt x="19682" y="3829"/>
                    <a:pt x="19693" y="3823"/>
                  </a:cubicBezTo>
                  <a:cubicBezTo>
                    <a:pt x="19693" y="3811"/>
                    <a:pt x="19693" y="3811"/>
                    <a:pt x="19670" y="3800"/>
                  </a:cubicBezTo>
                  <a:cubicBezTo>
                    <a:pt x="19679" y="3790"/>
                    <a:pt x="19673" y="3773"/>
                    <a:pt x="19690" y="3773"/>
                  </a:cubicBezTo>
                  <a:cubicBezTo>
                    <a:pt x="19693" y="3773"/>
                    <a:pt x="19698" y="3773"/>
                    <a:pt x="19705" y="3776"/>
                  </a:cubicBezTo>
                  <a:cubicBezTo>
                    <a:pt x="19670" y="3764"/>
                    <a:pt x="19705" y="3764"/>
                    <a:pt x="19682" y="3752"/>
                  </a:cubicBezTo>
                  <a:lnTo>
                    <a:pt x="19705" y="3752"/>
                  </a:lnTo>
                  <a:lnTo>
                    <a:pt x="19670" y="3740"/>
                  </a:lnTo>
                  <a:cubicBezTo>
                    <a:pt x="19753" y="3740"/>
                    <a:pt x="19634" y="3704"/>
                    <a:pt x="19705" y="3692"/>
                  </a:cubicBezTo>
                  <a:cubicBezTo>
                    <a:pt x="19717" y="3692"/>
                    <a:pt x="19729" y="3692"/>
                    <a:pt x="19741" y="3704"/>
                  </a:cubicBezTo>
                  <a:lnTo>
                    <a:pt x="19765" y="3669"/>
                  </a:lnTo>
                  <a:lnTo>
                    <a:pt x="19741" y="3669"/>
                  </a:lnTo>
                  <a:cubicBezTo>
                    <a:pt x="19729" y="3657"/>
                    <a:pt x="19705" y="3645"/>
                    <a:pt x="19729" y="3633"/>
                  </a:cubicBezTo>
                  <a:lnTo>
                    <a:pt x="19729" y="3633"/>
                  </a:lnTo>
                  <a:cubicBezTo>
                    <a:pt x="19739" y="3643"/>
                    <a:pt x="19744" y="3646"/>
                    <a:pt x="19746" y="3646"/>
                  </a:cubicBezTo>
                  <a:cubicBezTo>
                    <a:pt x="19750" y="3646"/>
                    <a:pt x="19742" y="3631"/>
                    <a:pt x="19755" y="3631"/>
                  </a:cubicBezTo>
                  <a:cubicBezTo>
                    <a:pt x="19758" y="3631"/>
                    <a:pt x="19761" y="3632"/>
                    <a:pt x="19765" y="3633"/>
                  </a:cubicBezTo>
                  <a:lnTo>
                    <a:pt x="19777" y="3645"/>
                  </a:lnTo>
                  <a:cubicBezTo>
                    <a:pt x="19777" y="3633"/>
                    <a:pt x="19777" y="3633"/>
                    <a:pt x="19753" y="3621"/>
                  </a:cubicBezTo>
                  <a:cubicBezTo>
                    <a:pt x="19750" y="3618"/>
                    <a:pt x="19752" y="3617"/>
                    <a:pt x="19755" y="3617"/>
                  </a:cubicBezTo>
                  <a:cubicBezTo>
                    <a:pt x="19757" y="3617"/>
                    <a:pt x="19759" y="3618"/>
                    <a:pt x="19761" y="3618"/>
                  </a:cubicBezTo>
                  <a:lnTo>
                    <a:pt x="19761" y="3618"/>
                  </a:lnTo>
                  <a:cubicBezTo>
                    <a:pt x="19744" y="3611"/>
                    <a:pt x="19732" y="3597"/>
                    <a:pt x="19741" y="3597"/>
                  </a:cubicBezTo>
                  <a:lnTo>
                    <a:pt x="19765" y="3597"/>
                  </a:lnTo>
                  <a:cubicBezTo>
                    <a:pt x="19753" y="3585"/>
                    <a:pt x="19777" y="3573"/>
                    <a:pt x="19765" y="3561"/>
                  </a:cubicBezTo>
                  <a:cubicBezTo>
                    <a:pt x="19777" y="3561"/>
                    <a:pt x="19801" y="3573"/>
                    <a:pt x="19801" y="3573"/>
                  </a:cubicBezTo>
                  <a:cubicBezTo>
                    <a:pt x="19789" y="3538"/>
                    <a:pt x="19812" y="3561"/>
                    <a:pt x="19801" y="3526"/>
                  </a:cubicBezTo>
                  <a:lnTo>
                    <a:pt x="19836" y="3526"/>
                  </a:lnTo>
                  <a:lnTo>
                    <a:pt x="19812" y="3514"/>
                  </a:lnTo>
                  <a:cubicBezTo>
                    <a:pt x="19812" y="3514"/>
                    <a:pt x="19801" y="3502"/>
                    <a:pt x="19812" y="3490"/>
                  </a:cubicBezTo>
                  <a:lnTo>
                    <a:pt x="19836" y="3502"/>
                  </a:lnTo>
                  <a:cubicBezTo>
                    <a:pt x="19836" y="3478"/>
                    <a:pt x="19896" y="3502"/>
                    <a:pt x="19860" y="3466"/>
                  </a:cubicBezTo>
                  <a:cubicBezTo>
                    <a:pt x="19866" y="3466"/>
                    <a:pt x="19871" y="3466"/>
                    <a:pt x="19875" y="3467"/>
                  </a:cubicBezTo>
                  <a:lnTo>
                    <a:pt x="19875" y="3467"/>
                  </a:lnTo>
                  <a:cubicBezTo>
                    <a:pt x="19869" y="3452"/>
                    <a:pt x="19916" y="3468"/>
                    <a:pt x="19902" y="3441"/>
                  </a:cubicBezTo>
                  <a:lnTo>
                    <a:pt x="19902" y="3441"/>
                  </a:lnTo>
                  <a:cubicBezTo>
                    <a:pt x="19907" y="3442"/>
                    <a:pt x="19913" y="3442"/>
                    <a:pt x="19920" y="3442"/>
                  </a:cubicBezTo>
                  <a:lnTo>
                    <a:pt x="19908" y="3430"/>
                  </a:lnTo>
                  <a:lnTo>
                    <a:pt x="19908" y="3430"/>
                  </a:lnTo>
                  <a:lnTo>
                    <a:pt x="19943" y="3442"/>
                  </a:lnTo>
                  <a:lnTo>
                    <a:pt x="19896" y="3419"/>
                  </a:lnTo>
                  <a:lnTo>
                    <a:pt x="19932" y="3430"/>
                  </a:lnTo>
                  <a:lnTo>
                    <a:pt x="19920" y="3419"/>
                  </a:lnTo>
                  <a:lnTo>
                    <a:pt x="19920" y="3419"/>
                  </a:lnTo>
                  <a:cubicBezTo>
                    <a:pt x="19930" y="3420"/>
                    <a:pt x="19938" y="3421"/>
                    <a:pt x="19944" y="3421"/>
                  </a:cubicBezTo>
                  <a:cubicBezTo>
                    <a:pt x="19973" y="3421"/>
                    <a:pt x="19958" y="3404"/>
                    <a:pt x="19976" y="3404"/>
                  </a:cubicBezTo>
                  <a:cubicBezTo>
                    <a:pt x="19979" y="3404"/>
                    <a:pt x="19984" y="3405"/>
                    <a:pt x="19991" y="3407"/>
                  </a:cubicBezTo>
                  <a:lnTo>
                    <a:pt x="19955" y="3395"/>
                  </a:lnTo>
                  <a:cubicBezTo>
                    <a:pt x="19872" y="3323"/>
                    <a:pt x="20027" y="3335"/>
                    <a:pt x="20003" y="3276"/>
                  </a:cubicBezTo>
                  <a:lnTo>
                    <a:pt x="20003" y="3276"/>
                  </a:lnTo>
                  <a:lnTo>
                    <a:pt x="20039" y="3300"/>
                  </a:lnTo>
                  <a:lnTo>
                    <a:pt x="20039" y="3300"/>
                  </a:lnTo>
                  <a:lnTo>
                    <a:pt x="20003" y="3264"/>
                  </a:lnTo>
                  <a:cubicBezTo>
                    <a:pt x="20039" y="3264"/>
                    <a:pt x="20039" y="3276"/>
                    <a:pt x="20051" y="3288"/>
                  </a:cubicBezTo>
                  <a:cubicBezTo>
                    <a:pt x="20039" y="3264"/>
                    <a:pt x="20003" y="3252"/>
                    <a:pt x="20003" y="3228"/>
                  </a:cubicBezTo>
                  <a:cubicBezTo>
                    <a:pt x="20039" y="3228"/>
                    <a:pt x="20027" y="3240"/>
                    <a:pt x="20039" y="3252"/>
                  </a:cubicBezTo>
                  <a:cubicBezTo>
                    <a:pt x="20027" y="3228"/>
                    <a:pt x="20027" y="3192"/>
                    <a:pt x="20051" y="3192"/>
                  </a:cubicBezTo>
                  <a:cubicBezTo>
                    <a:pt x="20051" y="3180"/>
                    <a:pt x="20039" y="3180"/>
                    <a:pt x="20039" y="3180"/>
                  </a:cubicBezTo>
                  <a:cubicBezTo>
                    <a:pt x="20027" y="3157"/>
                    <a:pt x="20051" y="3157"/>
                    <a:pt x="20063" y="3133"/>
                  </a:cubicBezTo>
                  <a:cubicBezTo>
                    <a:pt x="20074" y="3145"/>
                    <a:pt x="20074" y="3145"/>
                    <a:pt x="20074" y="3157"/>
                  </a:cubicBezTo>
                  <a:cubicBezTo>
                    <a:pt x="20074" y="3147"/>
                    <a:pt x="20089" y="3145"/>
                    <a:pt x="20084" y="3139"/>
                  </a:cubicBezTo>
                  <a:lnTo>
                    <a:pt x="20084" y="3139"/>
                  </a:lnTo>
                  <a:lnTo>
                    <a:pt x="20110" y="3157"/>
                  </a:lnTo>
                  <a:cubicBezTo>
                    <a:pt x="20119" y="3148"/>
                    <a:pt x="20108" y="3125"/>
                    <a:pt x="20117" y="3125"/>
                  </a:cubicBezTo>
                  <a:cubicBezTo>
                    <a:pt x="20120" y="3125"/>
                    <a:pt x="20125" y="3127"/>
                    <a:pt x="20134" y="3133"/>
                  </a:cubicBezTo>
                  <a:cubicBezTo>
                    <a:pt x="20122" y="3121"/>
                    <a:pt x="20098" y="3109"/>
                    <a:pt x="20098" y="3097"/>
                  </a:cubicBezTo>
                  <a:lnTo>
                    <a:pt x="20098" y="3097"/>
                  </a:lnTo>
                  <a:cubicBezTo>
                    <a:pt x="20108" y="3101"/>
                    <a:pt x="20115" y="3103"/>
                    <a:pt x="20119" y="3103"/>
                  </a:cubicBezTo>
                  <a:cubicBezTo>
                    <a:pt x="20140" y="3103"/>
                    <a:pt x="20102" y="3061"/>
                    <a:pt x="20122" y="3061"/>
                  </a:cubicBezTo>
                  <a:cubicBezTo>
                    <a:pt x="20134" y="3073"/>
                    <a:pt x="20134" y="3085"/>
                    <a:pt x="20134" y="3085"/>
                  </a:cubicBezTo>
                  <a:cubicBezTo>
                    <a:pt x="20158" y="3085"/>
                    <a:pt x="20134" y="3061"/>
                    <a:pt x="20122" y="3049"/>
                  </a:cubicBezTo>
                  <a:lnTo>
                    <a:pt x="20122" y="3049"/>
                  </a:lnTo>
                  <a:lnTo>
                    <a:pt x="20146" y="3061"/>
                  </a:lnTo>
                  <a:lnTo>
                    <a:pt x="20134" y="3014"/>
                  </a:lnTo>
                  <a:lnTo>
                    <a:pt x="20134" y="3014"/>
                  </a:lnTo>
                  <a:cubicBezTo>
                    <a:pt x="20142" y="3018"/>
                    <a:pt x="20148" y="3020"/>
                    <a:pt x="20152" y="3020"/>
                  </a:cubicBezTo>
                  <a:cubicBezTo>
                    <a:pt x="20167" y="3020"/>
                    <a:pt x="20158" y="2996"/>
                    <a:pt x="20169" y="2996"/>
                  </a:cubicBezTo>
                  <a:cubicBezTo>
                    <a:pt x="20171" y="2996"/>
                    <a:pt x="20175" y="2998"/>
                    <a:pt x="20182" y="3002"/>
                  </a:cubicBezTo>
                  <a:cubicBezTo>
                    <a:pt x="20193" y="2990"/>
                    <a:pt x="20146" y="3002"/>
                    <a:pt x="20158" y="2978"/>
                  </a:cubicBezTo>
                  <a:lnTo>
                    <a:pt x="20158" y="2978"/>
                  </a:lnTo>
                  <a:cubicBezTo>
                    <a:pt x="20163" y="2981"/>
                    <a:pt x="20165" y="2981"/>
                    <a:pt x="20166" y="2981"/>
                  </a:cubicBezTo>
                  <a:cubicBezTo>
                    <a:pt x="20169" y="2981"/>
                    <a:pt x="20161" y="2975"/>
                    <a:pt x="20167" y="2975"/>
                  </a:cubicBezTo>
                  <a:cubicBezTo>
                    <a:pt x="20170" y="2975"/>
                    <a:pt x="20174" y="2976"/>
                    <a:pt x="20182" y="2978"/>
                  </a:cubicBezTo>
                  <a:lnTo>
                    <a:pt x="20193" y="2966"/>
                  </a:lnTo>
                  <a:lnTo>
                    <a:pt x="20217" y="2990"/>
                  </a:lnTo>
                  <a:cubicBezTo>
                    <a:pt x="20217" y="2978"/>
                    <a:pt x="20193" y="2954"/>
                    <a:pt x="20170" y="2942"/>
                  </a:cubicBezTo>
                  <a:cubicBezTo>
                    <a:pt x="20178" y="2942"/>
                    <a:pt x="20180" y="2937"/>
                    <a:pt x="20188" y="2937"/>
                  </a:cubicBezTo>
                  <a:cubicBezTo>
                    <a:pt x="20192" y="2937"/>
                    <a:pt x="20197" y="2938"/>
                    <a:pt x="20205" y="2942"/>
                  </a:cubicBezTo>
                  <a:lnTo>
                    <a:pt x="20217" y="2942"/>
                  </a:lnTo>
                  <a:cubicBezTo>
                    <a:pt x="20217" y="2934"/>
                    <a:pt x="20229" y="2933"/>
                    <a:pt x="20244" y="2933"/>
                  </a:cubicBezTo>
                  <a:cubicBezTo>
                    <a:pt x="20251" y="2933"/>
                    <a:pt x="20259" y="2933"/>
                    <a:pt x="20266" y="2933"/>
                  </a:cubicBezTo>
                  <a:cubicBezTo>
                    <a:pt x="20286" y="2933"/>
                    <a:pt x="20303" y="2931"/>
                    <a:pt x="20293" y="2914"/>
                  </a:cubicBezTo>
                  <a:lnTo>
                    <a:pt x="20293" y="2914"/>
                  </a:lnTo>
                  <a:lnTo>
                    <a:pt x="20301" y="2907"/>
                  </a:lnTo>
                  <a:lnTo>
                    <a:pt x="20324" y="2919"/>
                  </a:lnTo>
                  <a:lnTo>
                    <a:pt x="20324" y="2919"/>
                  </a:lnTo>
                  <a:lnTo>
                    <a:pt x="20301" y="2871"/>
                  </a:lnTo>
                  <a:lnTo>
                    <a:pt x="20324" y="2883"/>
                  </a:lnTo>
                  <a:cubicBezTo>
                    <a:pt x="20336" y="2871"/>
                    <a:pt x="20336" y="2835"/>
                    <a:pt x="20348" y="2823"/>
                  </a:cubicBezTo>
                  <a:cubicBezTo>
                    <a:pt x="20348" y="2788"/>
                    <a:pt x="20384" y="2811"/>
                    <a:pt x="20372" y="2788"/>
                  </a:cubicBezTo>
                  <a:lnTo>
                    <a:pt x="20384" y="2788"/>
                  </a:lnTo>
                  <a:lnTo>
                    <a:pt x="20384" y="2776"/>
                  </a:lnTo>
                  <a:lnTo>
                    <a:pt x="20408" y="2788"/>
                  </a:lnTo>
                  <a:cubicBezTo>
                    <a:pt x="20395" y="2779"/>
                    <a:pt x="20399" y="2776"/>
                    <a:pt x="20409" y="2776"/>
                  </a:cubicBezTo>
                  <a:cubicBezTo>
                    <a:pt x="20419" y="2776"/>
                    <a:pt x="20435" y="2779"/>
                    <a:pt x="20439" y="2779"/>
                  </a:cubicBezTo>
                  <a:cubicBezTo>
                    <a:pt x="20441" y="2779"/>
                    <a:pt x="20440" y="2778"/>
                    <a:pt x="20432" y="2776"/>
                  </a:cubicBezTo>
                  <a:cubicBezTo>
                    <a:pt x="20420" y="2764"/>
                    <a:pt x="20408" y="2740"/>
                    <a:pt x="20396" y="2728"/>
                  </a:cubicBezTo>
                  <a:cubicBezTo>
                    <a:pt x="20396" y="2722"/>
                    <a:pt x="20397" y="2720"/>
                    <a:pt x="20400" y="2720"/>
                  </a:cubicBezTo>
                  <a:cubicBezTo>
                    <a:pt x="20407" y="2720"/>
                    <a:pt x="20423" y="2740"/>
                    <a:pt x="20432" y="2740"/>
                  </a:cubicBezTo>
                  <a:cubicBezTo>
                    <a:pt x="20444" y="2728"/>
                    <a:pt x="20420" y="2704"/>
                    <a:pt x="20444" y="2704"/>
                  </a:cubicBezTo>
                  <a:lnTo>
                    <a:pt x="20455" y="2704"/>
                  </a:lnTo>
                  <a:cubicBezTo>
                    <a:pt x="20455" y="2704"/>
                    <a:pt x="20455" y="2692"/>
                    <a:pt x="20455" y="2680"/>
                  </a:cubicBezTo>
                  <a:cubicBezTo>
                    <a:pt x="20451" y="2667"/>
                    <a:pt x="20458" y="2665"/>
                    <a:pt x="20466" y="2665"/>
                  </a:cubicBezTo>
                  <a:cubicBezTo>
                    <a:pt x="20468" y="2665"/>
                    <a:pt x="20471" y="2666"/>
                    <a:pt x="20473" y="2666"/>
                  </a:cubicBezTo>
                  <a:cubicBezTo>
                    <a:pt x="20482" y="2666"/>
                    <a:pt x="20485" y="2663"/>
                    <a:pt x="20455" y="2633"/>
                  </a:cubicBezTo>
                  <a:lnTo>
                    <a:pt x="20455" y="2633"/>
                  </a:lnTo>
                  <a:cubicBezTo>
                    <a:pt x="20461" y="2635"/>
                    <a:pt x="20465" y="2636"/>
                    <a:pt x="20468" y="2636"/>
                  </a:cubicBezTo>
                  <a:cubicBezTo>
                    <a:pt x="20475" y="2636"/>
                    <a:pt x="20479" y="2634"/>
                    <a:pt x="20484" y="2634"/>
                  </a:cubicBezTo>
                  <a:cubicBezTo>
                    <a:pt x="20489" y="2634"/>
                    <a:pt x="20494" y="2636"/>
                    <a:pt x="20503" y="2645"/>
                  </a:cubicBezTo>
                  <a:cubicBezTo>
                    <a:pt x="20503" y="2609"/>
                    <a:pt x="20503" y="2585"/>
                    <a:pt x="20503" y="2561"/>
                  </a:cubicBezTo>
                  <a:cubicBezTo>
                    <a:pt x="20515" y="2568"/>
                    <a:pt x="20521" y="2570"/>
                    <a:pt x="20524" y="2570"/>
                  </a:cubicBezTo>
                  <a:cubicBezTo>
                    <a:pt x="20530" y="2570"/>
                    <a:pt x="20519" y="2559"/>
                    <a:pt x="20528" y="2559"/>
                  </a:cubicBezTo>
                  <a:cubicBezTo>
                    <a:pt x="20530" y="2559"/>
                    <a:pt x="20533" y="2560"/>
                    <a:pt x="20539" y="2561"/>
                  </a:cubicBezTo>
                  <a:lnTo>
                    <a:pt x="20515" y="2538"/>
                  </a:lnTo>
                  <a:cubicBezTo>
                    <a:pt x="20527" y="2514"/>
                    <a:pt x="20622" y="2526"/>
                    <a:pt x="20634" y="2490"/>
                  </a:cubicBezTo>
                  <a:lnTo>
                    <a:pt x="20658" y="2514"/>
                  </a:lnTo>
                  <a:lnTo>
                    <a:pt x="20634" y="2478"/>
                  </a:lnTo>
                  <a:cubicBezTo>
                    <a:pt x="20670" y="2454"/>
                    <a:pt x="20705" y="2430"/>
                    <a:pt x="20729" y="2407"/>
                  </a:cubicBezTo>
                  <a:cubicBezTo>
                    <a:pt x="20717" y="2383"/>
                    <a:pt x="20705" y="2347"/>
                    <a:pt x="20717" y="2335"/>
                  </a:cubicBezTo>
                  <a:lnTo>
                    <a:pt x="20717" y="2335"/>
                  </a:lnTo>
                  <a:lnTo>
                    <a:pt x="20717" y="2347"/>
                  </a:lnTo>
                  <a:cubicBezTo>
                    <a:pt x="20729" y="2311"/>
                    <a:pt x="20741" y="2276"/>
                    <a:pt x="20765" y="2264"/>
                  </a:cubicBezTo>
                  <a:cubicBezTo>
                    <a:pt x="20771" y="2270"/>
                    <a:pt x="20778" y="2273"/>
                    <a:pt x="20782" y="2276"/>
                  </a:cubicBezTo>
                  <a:lnTo>
                    <a:pt x="20782" y="2276"/>
                  </a:lnTo>
                  <a:cubicBezTo>
                    <a:pt x="20779" y="2268"/>
                    <a:pt x="20782" y="2267"/>
                    <a:pt x="20787" y="2267"/>
                  </a:cubicBezTo>
                  <a:cubicBezTo>
                    <a:pt x="20791" y="2267"/>
                    <a:pt x="20796" y="2267"/>
                    <a:pt x="20801" y="2267"/>
                  </a:cubicBezTo>
                  <a:cubicBezTo>
                    <a:pt x="20805" y="2267"/>
                    <a:pt x="20810" y="2267"/>
                    <a:pt x="20813" y="2264"/>
                  </a:cubicBezTo>
                  <a:lnTo>
                    <a:pt x="20789" y="2252"/>
                  </a:lnTo>
                  <a:cubicBezTo>
                    <a:pt x="20779" y="2242"/>
                    <a:pt x="20779" y="2238"/>
                    <a:pt x="20785" y="2238"/>
                  </a:cubicBezTo>
                  <a:cubicBezTo>
                    <a:pt x="20793" y="2238"/>
                    <a:pt x="20811" y="2245"/>
                    <a:pt x="20825" y="2252"/>
                  </a:cubicBezTo>
                  <a:lnTo>
                    <a:pt x="20801" y="2216"/>
                  </a:lnTo>
                  <a:lnTo>
                    <a:pt x="20801" y="2216"/>
                  </a:lnTo>
                  <a:lnTo>
                    <a:pt x="20801" y="2216"/>
                  </a:lnTo>
                  <a:cubicBezTo>
                    <a:pt x="20801" y="2216"/>
                    <a:pt x="20809" y="2216"/>
                    <a:pt x="20812" y="2224"/>
                  </a:cubicBezTo>
                  <a:lnTo>
                    <a:pt x="20812" y="2224"/>
                  </a:lnTo>
                  <a:lnTo>
                    <a:pt x="20801" y="2216"/>
                  </a:lnTo>
                  <a:lnTo>
                    <a:pt x="20801" y="2216"/>
                  </a:lnTo>
                  <a:lnTo>
                    <a:pt x="20813" y="2228"/>
                  </a:lnTo>
                  <a:cubicBezTo>
                    <a:pt x="20813" y="2226"/>
                    <a:pt x="20812" y="2225"/>
                    <a:pt x="20812" y="2224"/>
                  </a:cubicBezTo>
                  <a:lnTo>
                    <a:pt x="20812" y="2224"/>
                  </a:lnTo>
                  <a:lnTo>
                    <a:pt x="20836" y="2240"/>
                  </a:lnTo>
                  <a:cubicBezTo>
                    <a:pt x="20836" y="2228"/>
                    <a:pt x="20836" y="2204"/>
                    <a:pt x="20813" y="2168"/>
                  </a:cubicBezTo>
                  <a:lnTo>
                    <a:pt x="20813" y="2168"/>
                  </a:lnTo>
                  <a:cubicBezTo>
                    <a:pt x="20825" y="2180"/>
                    <a:pt x="20836" y="2180"/>
                    <a:pt x="20836" y="2192"/>
                  </a:cubicBezTo>
                  <a:lnTo>
                    <a:pt x="20884" y="2157"/>
                  </a:lnTo>
                  <a:lnTo>
                    <a:pt x="20872" y="2157"/>
                  </a:lnTo>
                  <a:cubicBezTo>
                    <a:pt x="20848" y="2133"/>
                    <a:pt x="20836" y="2109"/>
                    <a:pt x="20848" y="2109"/>
                  </a:cubicBezTo>
                  <a:cubicBezTo>
                    <a:pt x="20857" y="2118"/>
                    <a:pt x="20865" y="2125"/>
                    <a:pt x="20872" y="2131"/>
                  </a:cubicBezTo>
                  <a:lnTo>
                    <a:pt x="20872" y="2131"/>
                  </a:lnTo>
                  <a:cubicBezTo>
                    <a:pt x="20860" y="2108"/>
                    <a:pt x="20861" y="2085"/>
                    <a:pt x="20884" y="2085"/>
                  </a:cubicBezTo>
                  <a:lnTo>
                    <a:pt x="20884" y="2109"/>
                  </a:lnTo>
                  <a:cubicBezTo>
                    <a:pt x="20884" y="2103"/>
                    <a:pt x="20887" y="2101"/>
                    <a:pt x="20892" y="2101"/>
                  </a:cubicBezTo>
                  <a:cubicBezTo>
                    <a:pt x="20903" y="2101"/>
                    <a:pt x="20922" y="2111"/>
                    <a:pt x="20929" y="2111"/>
                  </a:cubicBezTo>
                  <a:cubicBezTo>
                    <a:pt x="20931" y="2111"/>
                    <a:pt x="20932" y="2111"/>
                    <a:pt x="20932" y="2109"/>
                  </a:cubicBezTo>
                  <a:cubicBezTo>
                    <a:pt x="20920" y="2085"/>
                    <a:pt x="20944" y="2097"/>
                    <a:pt x="20908" y="2061"/>
                  </a:cubicBezTo>
                  <a:cubicBezTo>
                    <a:pt x="20908" y="2057"/>
                    <a:pt x="20909" y="2055"/>
                    <a:pt x="20910" y="2055"/>
                  </a:cubicBezTo>
                  <a:cubicBezTo>
                    <a:pt x="20917" y="2055"/>
                    <a:pt x="20934" y="2085"/>
                    <a:pt x="20944" y="2085"/>
                  </a:cubicBezTo>
                  <a:cubicBezTo>
                    <a:pt x="20936" y="2070"/>
                    <a:pt x="20942" y="2060"/>
                    <a:pt x="20954" y="2060"/>
                  </a:cubicBezTo>
                  <a:cubicBezTo>
                    <a:pt x="20961" y="2060"/>
                    <a:pt x="20970" y="2064"/>
                    <a:pt x="20979" y="2073"/>
                  </a:cubicBezTo>
                  <a:cubicBezTo>
                    <a:pt x="20950" y="2037"/>
                    <a:pt x="20961" y="2034"/>
                    <a:pt x="20975" y="2034"/>
                  </a:cubicBezTo>
                  <a:cubicBezTo>
                    <a:pt x="20977" y="2034"/>
                    <a:pt x="20980" y="2035"/>
                    <a:pt x="20983" y="2035"/>
                  </a:cubicBezTo>
                  <a:cubicBezTo>
                    <a:pt x="20993" y="2035"/>
                    <a:pt x="20998" y="2033"/>
                    <a:pt x="20979" y="2014"/>
                  </a:cubicBezTo>
                  <a:lnTo>
                    <a:pt x="20979" y="2014"/>
                  </a:lnTo>
                  <a:lnTo>
                    <a:pt x="21015" y="2026"/>
                  </a:lnTo>
                  <a:cubicBezTo>
                    <a:pt x="21003" y="2014"/>
                    <a:pt x="20979" y="1990"/>
                    <a:pt x="20979" y="1978"/>
                  </a:cubicBezTo>
                  <a:cubicBezTo>
                    <a:pt x="21003" y="1978"/>
                    <a:pt x="21027" y="2002"/>
                    <a:pt x="21039" y="2014"/>
                  </a:cubicBezTo>
                  <a:lnTo>
                    <a:pt x="20991" y="1966"/>
                  </a:lnTo>
                  <a:lnTo>
                    <a:pt x="20991" y="1966"/>
                  </a:lnTo>
                  <a:cubicBezTo>
                    <a:pt x="20997" y="1967"/>
                    <a:pt x="21002" y="1967"/>
                    <a:pt x="21007" y="1967"/>
                  </a:cubicBezTo>
                  <a:cubicBezTo>
                    <a:pt x="21088" y="1967"/>
                    <a:pt x="21104" y="1883"/>
                    <a:pt x="21194" y="1883"/>
                  </a:cubicBezTo>
                  <a:cubicBezTo>
                    <a:pt x="21194" y="1859"/>
                    <a:pt x="21206" y="1811"/>
                    <a:pt x="21229" y="1799"/>
                  </a:cubicBezTo>
                  <a:lnTo>
                    <a:pt x="21229" y="1811"/>
                  </a:lnTo>
                  <a:lnTo>
                    <a:pt x="21265" y="1799"/>
                  </a:lnTo>
                  <a:lnTo>
                    <a:pt x="21229" y="1787"/>
                  </a:lnTo>
                  <a:cubicBezTo>
                    <a:pt x="21229" y="1787"/>
                    <a:pt x="21229" y="1764"/>
                    <a:pt x="21229" y="1764"/>
                  </a:cubicBezTo>
                  <a:cubicBezTo>
                    <a:pt x="21277" y="1764"/>
                    <a:pt x="21336" y="1764"/>
                    <a:pt x="21348" y="1704"/>
                  </a:cubicBezTo>
                  <a:cubicBezTo>
                    <a:pt x="21338" y="1681"/>
                    <a:pt x="21339" y="1673"/>
                    <a:pt x="21344" y="1673"/>
                  </a:cubicBezTo>
                  <a:cubicBezTo>
                    <a:pt x="21353" y="1673"/>
                    <a:pt x="21377" y="1698"/>
                    <a:pt x="21385" y="1698"/>
                  </a:cubicBezTo>
                  <a:cubicBezTo>
                    <a:pt x="21387" y="1698"/>
                    <a:pt x="21388" y="1696"/>
                    <a:pt x="21388" y="1693"/>
                  </a:cubicBezTo>
                  <a:lnTo>
                    <a:pt x="21388" y="1693"/>
                  </a:lnTo>
                  <a:cubicBezTo>
                    <a:pt x="21391" y="1699"/>
                    <a:pt x="21396" y="1704"/>
                    <a:pt x="21396" y="1704"/>
                  </a:cubicBezTo>
                  <a:cubicBezTo>
                    <a:pt x="21408" y="1668"/>
                    <a:pt x="21408" y="1645"/>
                    <a:pt x="21396" y="1597"/>
                  </a:cubicBezTo>
                  <a:lnTo>
                    <a:pt x="21396" y="1597"/>
                  </a:lnTo>
                  <a:cubicBezTo>
                    <a:pt x="21411" y="1616"/>
                    <a:pt x="21418" y="1622"/>
                    <a:pt x="21421" y="1622"/>
                  </a:cubicBezTo>
                  <a:cubicBezTo>
                    <a:pt x="21425" y="1622"/>
                    <a:pt x="21421" y="1610"/>
                    <a:pt x="21423" y="1610"/>
                  </a:cubicBezTo>
                  <a:lnTo>
                    <a:pt x="21423" y="1610"/>
                  </a:lnTo>
                  <a:cubicBezTo>
                    <a:pt x="21424" y="1610"/>
                    <a:pt x="21426" y="1613"/>
                    <a:pt x="21432" y="1621"/>
                  </a:cubicBezTo>
                  <a:lnTo>
                    <a:pt x="21420" y="1585"/>
                  </a:lnTo>
                  <a:lnTo>
                    <a:pt x="21420" y="1585"/>
                  </a:lnTo>
                  <a:cubicBezTo>
                    <a:pt x="21432" y="1597"/>
                    <a:pt x="21456" y="1597"/>
                    <a:pt x="21467" y="1621"/>
                  </a:cubicBezTo>
                  <a:lnTo>
                    <a:pt x="21444" y="1573"/>
                  </a:lnTo>
                  <a:lnTo>
                    <a:pt x="21467" y="1597"/>
                  </a:lnTo>
                  <a:cubicBezTo>
                    <a:pt x="21475" y="1597"/>
                    <a:pt x="21483" y="1576"/>
                    <a:pt x="21502" y="1576"/>
                  </a:cubicBezTo>
                  <a:cubicBezTo>
                    <a:pt x="21511" y="1576"/>
                    <a:pt x="21523" y="1581"/>
                    <a:pt x="21539" y="1597"/>
                  </a:cubicBezTo>
                  <a:cubicBezTo>
                    <a:pt x="21551" y="1537"/>
                    <a:pt x="21598" y="1502"/>
                    <a:pt x="21658" y="1490"/>
                  </a:cubicBezTo>
                  <a:cubicBezTo>
                    <a:pt x="21646" y="1466"/>
                    <a:pt x="21658" y="1454"/>
                    <a:pt x="21658" y="1442"/>
                  </a:cubicBezTo>
                  <a:lnTo>
                    <a:pt x="21694" y="1466"/>
                  </a:lnTo>
                  <a:cubicBezTo>
                    <a:pt x="21694" y="1455"/>
                    <a:pt x="21684" y="1416"/>
                    <a:pt x="21699" y="1416"/>
                  </a:cubicBezTo>
                  <a:cubicBezTo>
                    <a:pt x="21701" y="1416"/>
                    <a:pt x="21703" y="1417"/>
                    <a:pt x="21706" y="1418"/>
                  </a:cubicBezTo>
                  <a:cubicBezTo>
                    <a:pt x="21706" y="1418"/>
                    <a:pt x="21706" y="1430"/>
                    <a:pt x="21706" y="1430"/>
                  </a:cubicBezTo>
                  <a:cubicBezTo>
                    <a:pt x="21717" y="1418"/>
                    <a:pt x="21729" y="1430"/>
                    <a:pt x="21729" y="1383"/>
                  </a:cubicBezTo>
                  <a:cubicBezTo>
                    <a:pt x="21741" y="1383"/>
                    <a:pt x="21753" y="1395"/>
                    <a:pt x="21777" y="1430"/>
                  </a:cubicBezTo>
                  <a:cubicBezTo>
                    <a:pt x="21763" y="1407"/>
                    <a:pt x="21764" y="1400"/>
                    <a:pt x="21769" y="1400"/>
                  </a:cubicBezTo>
                  <a:cubicBezTo>
                    <a:pt x="21778" y="1400"/>
                    <a:pt x="21801" y="1418"/>
                    <a:pt x="21801" y="1418"/>
                  </a:cubicBezTo>
                  <a:cubicBezTo>
                    <a:pt x="21801" y="1418"/>
                    <a:pt x="21837" y="1406"/>
                    <a:pt x="21896" y="1383"/>
                  </a:cubicBezTo>
                  <a:cubicBezTo>
                    <a:pt x="21956" y="1359"/>
                    <a:pt x="22039" y="1323"/>
                    <a:pt x="22122" y="1275"/>
                  </a:cubicBezTo>
                  <a:cubicBezTo>
                    <a:pt x="22194" y="1240"/>
                    <a:pt x="22277" y="1180"/>
                    <a:pt x="22337" y="1121"/>
                  </a:cubicBezTo>
                  <a:cubicBezTo>
                    <a:pt x="22396" y="1061"/>
                    <a:pt x="22444" y="978"/>
                    <a:pt x="22456" y="883"/>
                  </a:cubicBezTo>
                  <a:cubicBezTo>
                    <a:pt x="22444" y="847"/>
                    <a:pt x="22456" y="823"/>
                    <a:pt x="22444" y="787"/>
                  </a:cubicBezTo>
                  <a:cubicBezTo>
                    <a:pt x="22444" y="786"/>
                    <a:pt x="22444" y="785"/>
                    <a:pt x="22445" y="785"/>
                  </a:cubicBezTo>
                  <a:cubicBezTo>
                    <a:pt x="22448" y="785"/>
                    <a:pt x="22460" y="806"/>
                    <a:pt x="22465" y="806"/>
                  </a:cubicBezTo>
                  <a:cubicBezTo>
                    <a:pt x="22467" y="806"/>
                    <a:pt x="22468" y="804"/>
                    <a:pt x="22468" y="799"/>
                  </a:cubicBezTo>
                  <a:cubicBezTo>
                    <a:pt x="22456" y="787"/>
                    <a:pt x="22456" y="787"/>
                    <a:pt x="22456" y="775"/>
                  </a:cubicBezTo>
                  <a:cubicBezTo>
                    <a:pt x="22515" y="728"/>
                    <a:pt x="22563" y="680"/>
                    <a:pt x="22610" y="621"/>
                  </a:cubicBezTo>
                  <a:cubicBezTo>
                    <a:pt x="22670" y="525"/>
                    <a:pt x="22706" y="418"/>
                    <a:pt x="22682" y="323"/>
                  </a:cubicBezTo>
                  <a:cubicBezTo>
                    <a:pt x="22670" y="299"/>
                    <a:pt x="22658" y="275"/>
                    <a:pt x="22634" y="252"/>
                  </a:cubicBezTo>
                  <a:cubicBezTo>
                    <a:pt x="22634" y="246"/>
                    <a:pt x="22637" y="245"/>
                    <a:pt x="22640" y="245"/>
                  </a:cubicBezTo>
                  <a:cubicBezTo>
                    <a:pt x="22647" y="245"/>
                    <a:pt x="22660" y="253"/>
                    <a:pt x="22664" y="253"/>
                  </a:cubicBezTo>
                  <a:cubicBezTo>
                    <a:pt x="22666" y="253"/>
                    <a:pt x="22665" y="250"/>
                    <a:pt x="22658" y="240"/>
                  </a:cubicBezTo>
                  <a:cubicBezTo>
                    <a:pt x="22634" y="240"/>
                    <a:pt x="22610" y="180"/>
                    <a:pt x="22563" y="156"/>
                  </a:cubicBezTo>
                  <a:lnTo>
                    <a:pt x="22563" y="144"/>
                  </a:lnTo>
                  <a:cubicBezTo>
                    <a:pt x="22561" y="143"/>
                    <a:pt x="22561" y="142"/>
                    <a:pt x="22560" y="142"/>
                  </a:cubicBezTo>
                  <a:lnTo>
                    <a:pt x="22560" y="142"/>
                  </a:lnTo>
                  <a:cubicBezTo>
                    <a:pt x="22557" y="142"/>
                    <a:pt x="22564" y="158"/>
                    <a:pt x="22562" y="158"/>
                  </a:cubicBezTo>
                  <a:cubicBezTo>
                    <a:pt x="22561" y="158"/>
                    <a:pt x="22561" y="158"/>
                    <a:pt x="22561" y="157"/>
                  </a:cubicBezTo>
                  <a:lnTo>
                    <a:pt x="22561" y="157"/>
                  </a:lnTo>
                  <a:lnTo>
                    <a:pt x="22587" y="192"/>
                  </a:lnTo>
                  <a:cubicBezTo>
                    <a:pt x="22575" y="192"/>
                    <a:pt x="22563" y="180"/>
                    <a:pt x="22551" y="168"/>
                  </a:cubicBezTo>
                  <a:lnTo>
                    <a:pt x="22551" y="168"/>
                  </a:lnTo>
                  <a:cubicBezTo>
                    <a:pt x="22551" y="190"/>
                    <a:pt x="22600" y="241"/>
                    <a:pt x="22573" y="241"/>
                  </a:cubicBezTo>
                  <a:cubicBezTo>
                    <a:pt x="22573" y="241"/>
                    <a:pt x="22573" y="241"/>
                    <a:pt x="22573" y="241"/>
                  </a:cubicBezTo>
                  <a:lnTo>
                    <a:pt x="22573" y="241"/>
                  </a:lnTo>
                  <a:cubicBezTo>
                    <a:pt x="22572" y="242"/>
                    <a:pt x="22570" y="242"/>
                    <a:pt x="22569" y="242"/>
                  </a:cubicBezTo>
                  <a:cubicBezTo>
                    <a:pt x="22556" y="242"/>
                    <a:pt x="22537" y="214"/>
                    <a:pt x="22527" y="204"/>
                  </a:cubicBezTo>
                  <a:lnTo>
                    <a:pt x="22507" y="194"/>
                  </a:lnTo>
                  <a:lnTo>
                    <a:pt x="22507" y="194"/>
                  </a:lnTo>
                  <a:cubicBezTo>
                    <a:pt x="22509" y="193"/>
                    <a:pt x="22508" y="184"/>
                    <a:pt x="22505" y="175"/>
                  </a:cubicBezTo>
                  <a:lnTo>
                    <a:pt x="22505" y="175"/>
                  </a:lnTo>
                  <a:cubicBezTo>
                    <a:pt x="22505" y="177"/>
                    <a:pt x="22505" y="178"/>
                    <a:pt x="22503" y="180"/>
                  </a:cubicBezTo>
                  <a:cubicBezTo>
                    <a:pt x="22503" y="182"/>
                    <a:pt x="22502" y="183"/>
                    <a:pt x="22501" y="183"/>
                  </a:cubicBezTo>
                  <a:cubicBezTo>
                    <a:pt x="22495" y="183"/>
                    <a:pt x="22477" y="164"/>
                    <a:pt x="22468" y="144"/>
                  </a:cubicBezTo>
                  <a:lnTo>
                    <a:pt x="22456" y="156"/>
                  </a:lnTo>
                  <a:cubicBezTo>
                    <a:pt x="22444" y="144"/>
                    <a:pt x="22468" y="156"/>
                    <a:pt x="22444" y="132"/>
                  </a:cubicBezTo>
                  <a:lnTo>
                    <a:pt x="22444" y="168"/>
                  </a:lnTo>
                  <a:cubicBezTo>
                    <a:pt x="22434" y="158"/>
                    <a:pt x="22428" y="154"/>
                    <a:pt x="22426" y="154"/>
                  </a:cubicBezTo>
                  <a:cubicBezTo>
                    <a:pt x="22419" y="154"/>
                    <a:pt x="22433" y="182"/>
                    <a:pt x="22426" y="182"/>
                  </a:cubicBezTo>
                  <a:cubicBezTo>
                    <a:pt x="22423" y="182"/>
                    <a:pt x="22418" y="178"/>
                    <a:pt x="22408" y="168"/>
                  </a:cubicBezTo>
                  <a:cubicBezTo>
                    <a:pt x="22408" y="144"/>
                    <a:pt x="22384" y="144"/>
                    <a:pt x="22372" y="132"/>
                  </a:cubicBezTo>
                  <a:lnTo>
                    <a:pt x="22349" y="156"/>
                  </a:lnTo>
                  <a:cubicBezTo>
                    <a:pt x="22349" y="144"/>
                    <a:pt x="22349" y="132"/>
                    <a:pt x="22349" y="132"/>
                  </a:cubicBezTo>
                  <a:cubicBezTo>
                    <a:pt x="22345" y="131"/>
                    <a:pt x="22343" y="130"/>
                    <a:pt x="22341" y="130"/>
                  </a:cubicBezTo>
                  <a:cubicBezTo>
                    <a:pt x="22331" y="130"/>
                    <a:pt x="22349" y="156"/>
                    <a:pt x="22349" y="156"/>
                  </a:cubicBezTo>
                  <a:cubicBezTo>
                    <a:pt x="22343" y="153"/>
                    <a:pt x="22338" y="153"/>
                    <a:pt x="22334" y="153"/>
                  </a:cubicBezTo>
                  <a:cubicBezTo>
                    <a:pt x="22331" y="153"/>
                    <a:pt x="22328" y="153"/>
                    <a:pt x="22325" y="153"/>
                  </a:cubicBezTo>
                  <a:cubicBezTo>
                    <a:pt x="22319" y="153"/>
                    <a:pt x="22313" y="150"/>
                    <a:pt x="22301" y="132"/>
                  </a:cubicBezTo>
                  <a:cubicBezTo>
                    <a:pt x="22298" y="132"/>
                    <a:pt x="22296" y="131"/>
                    <a:pt x="22294" y="131"/>
                  </a:cubicBezTo>
                  <a:cubicBezTo>
                    <a:pt x="22276" y="131"/>
                    <a:pt x="22315" y="181"/>
                    <a:pt x="22305" y="181"/>
                  </a:cubicBezTo>
                  <a:cubicBezTo>
                    <a:pt x="22304" y="181"/>
                    <a:pt x="22303" y="181"/>
                    <a:pt x="22301" y="180"/>
                  </a:cubicBezTo>
                  <a:cubicBezTo>
                    <a:pt x="22277" y="156"/>
                    <a:pt x="22301" y="156"/>
                    <a:pt x="22277" y="144"/>
                  </a:cubicBezTo>
                  <a:lnTo>
                    <a:pt x="22265" y="168"/>
                  </a:lnTo>
                  <a:cubicBezTo>
                    <a:pt x="22265" y="157"/>
                    <a:pt x="22244" y="124"/>
                    <a:pt x="22252" y="121"/>
                  </a:cubicBezTo>
                  <a:lnTo>
                    <a:pt x="22252" y="121"/>
                  </a:lnTo>
                  <a:cubicBezTo>
                    <a:pt x="22249" y="121"/>
                    <a:pt x="22247" y="121"/>
                    <a:pt x="22244" y="121"/>
                  </a:cubicBezTo>
                  <a:cubicBezTo>
                    <a:pt x="22196" y="121"/>
                    <a:pt x="22118" y="56"/>
                    <a:pt x="22082" y="56"/>
                  </a:cubicBezTo>
                  <a:cubicBezTo>
                    <a:pt x="22072" y="56"/>
                    <a:pt x="22065" y="61"/>
                    <a:pt x="22063" y="73"/>
                  </a:cubicBezTo>
                  <a:cubicBezTo>
                    <a:pt x="22039" y="49"/>
                    <a:pt x="22051" y="49"/>
                    <a:pt x="22039" y="25"/>
                  </a:cubicBezTo>
                  <a:cubicBezTo>
                    <a:pt x="22039" y="40"/>
                    <a:pt x="22035" y="45"/>
                    <a:pt x="22028" y="45"/>
                  </a:cubicBezTo>
                  <a:cubicBezTo>
                    <a:pt x="22009" y="45"/>
                    <a:pt x="21969" y="0"/>
                    <a:pt x="219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3" name="Google Shape;5383;p24"/>
          <p:cNvGrpSpPr/>
          <p:nvPr/>
        </p:nvGrpSpPr>
        <p:grpSpPr>
          <a:xfrm>
            <a:off x="6374075" y="1213279"/>
            <a:ext cx="1659900" cy="937254"/>
            <a:chOff x="6374075" y="1213279"/>
            <a:chExt cx="1659900" cy="937254"/>
          </a:xfrm>
        </p:grpSpPr>
        <p:sp>
          <p:nvSpPr>
            <p:cNvPr id="5384" name="Google Shape;5384;p24"/>
            <p:cNvSpPr txBox="1"/>
            <p:nvPr/>
          </p:nvSpPr>
          <p:spPr>
            <a:xfrm>
              <a:off x="6374075" y="1223538"/>
              <a:ext cx="1659900" cy="40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90%</a:t>
              </a:r>
              <a:endParaRPr sz="2500">
                <a:solidFill>
                  <a:schemeClr val="accent4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5385" name="Google Shape;5385;p24"/>
            <p:cNvSpPr txBox="1"/>
            <p:nvPr/>
          </p:nvSpPr>
          <p:spPr>
            <a:xfrm>
              <a:off x="6374075" y="1554732"/>
              <a:ext cx="1659900" cy="59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very cold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386" name="Google Shape;5386;p24"/>
            <p:cNvSpPr/>
            <p:nvPr/>
          </p:nvSpPr>
          <p:spPr>
            <a:xfrm rot="-7574206">
              <a:off x="7235046" y="1245809"/>
              <a:ext cx="291686" cy="416281"/>
            </a:xfrm>
            <a:custGeom>
              <a:avLst/>
              <a:gdLst/>
              <a:ahLst/>
              <a:cxnLst/>
              <a:rect l="l" t="t" r="r" b="b"/>
              <a:pathLst>
                <a:path w="8978" h="12813" extrusionOk="0">
                  <a:moveTo>
                    <a:pt x="8656" y="0"/>
                  </a:moveTo>
                  <a:cubicBezTo>
                    <a:pt x="8656" y="12"/>
                    <a:pt x="8659" y="21"/>
                    <a:pt x="8664" y="30"/>
                  </a:cubicBezTo>
                  <a:lnTo>
                    <a:pt x="8664" y="30"/>
                  </a:lnTo>
                  <a:lnTo>
                    <a:pt x="8656" y="0"/>
                  </a:lnTo>
                  <a:close/>
                  <a:moveTo>
                    <a:pt x="8371" y="48"/>
                  </a:moveTo>
                  <a:lnTo>
                    <a:pt x="8388" y="66"/>
                  </a:lnTo>
                  <a:lnTo>
                    <a:pt x="8388" y="66"/>
                  </a:lnTo>
                  <a:cubicBezTo>
                    <a:pt x="8382" y="57"/>
                    <a:pt x="8375" y="48"/>
                    <a:pt x="8371" y="48"/>
                  </a:cubicBezTo>
                  <a:close/>
                  <a:moveTo>
                    <a:pt x="8332" y="69"/>
                  </a:moveTo>
                  <a:cubicBezTo>
                    <a:pt x="8331" y="69"/>
                    <a:pt x="8332" y="72"/>
                    <a:pt x="8334" y="76"/>
                  </a:cubicBezTo>
                  <a:lnTo>
                    <a:pt x="8334" y="76"/>
                  </a:lnTo>
                  <a:cubicBezTo>
                    <a:pt x="8334" y="74"/>
                    <a:pt x="8335" y="73"/>
                    <a:pt x="8335" y="72"/>
                  </a:cubicBezTo>
                  <a:cubicBezTo>
                    <a:pt x="8333" y="70"/>
                    <a:pt x="8332" y="69"/>
                    <a:pt x="8332" y="69"/>
                  </a:cubicBezTo>
                  <a:close/>
                  <a:moveTo>
                    <a:pt x="8097" y="131"/>
                  </a:moveTo>
                  <a:lnTo>
                    <a:pt x="8097" y="131"/>
                  </a:lnTo>
                  <a:cubicBezTo>
                    <a:pt x="8087" y="141"/>
                    <a:pt x="8085" y="143"/>
                    <a:pt x="8097" y="155"/>
                  </a:cubicBezTo>
                  <a:lnTo>
                    <a:pt x="8097" y="155"/>
                  </a:lnTo>
                  <a:lnTo>
                    <a:pt x="8097" y="131"/>
                  </a:lnTo>
                  <a:close/>
                  <a:moveTo>
                    <a:pt x="8893" y="130"/>
                  </a:moveTo>
                  <a:lnTo>
                    <a:pt x="8893" y="130"/>
                  </a:lnTo>
                  <a:cubicBezTo>
                    <a:pt x="8900" y="138"/>
                    <a:pt x="8909" y="148"/>
                    <a:pt x="8916" y="155"/>
                  </a:cubicBezTo>
                  <a:lnTo>
                    <a:pt x="8916" y="155"/>
                  </a:lnTo>
                  <a:cubicBezTo>
                    <a:pt x="8909" y="143"/>
                    <a:pt x="8900" y="133"/>
                    <a:pt x="8893" y="130"/>
                  </a:cubicBezTo>
                  <a:close/>
                  <a:moveTo>
                    <a:pt x="8071" y="145"/>
                  </a:moveTo>
                  <a:cubicBezTo>
                    <a:pt x="8070" y="145"/>
                    <a:pt x="8070" y="148"/>
                    <a:pt x="8073" y="155"/>
                  </a:cubicBezTo>
                  <a:lnTo>
                    <a:pt x="8081" y="155"/>
                  </a:lnTo>
                  <a:cubicBezTo>
                    <a:pt x="8076" y="149"/>
                    <a:pt x="8072" y="145"/>
                    <a:pt x="8071" y="145"/>
                  </a:cubicBezTo>
                  <a:close/>
                  <a:moveTo>
                    <a:pt x="8097" y="155"/>
                  </a:moveTo>
                  <a:lnTo>
                    <a:pt x="8097" y="155"/>
                  </a:lnTo>
                  <a:cubicBezTo>
                    <a:pt x="8097" y="156"/>
                    <a:pt x="8098" y="156"/>
                    <a:pt x="8099" y="157"/>
                  </a:cubicBezTo>
                  <a:lnTo>
                    <a:pt x="8099" y="157"/>
                  </a:lnTo>
                  <a:cubicBezTo>
                    <a:pt x="8098" y="156"/>
                    <a:pt x="8097" y="155"/>
                    <a:pt x="8097" y="155"/>
                  </a:cubicBezTo>
                  <a:close/>
                  <a:moveTo>
                    <a:pt x="8081" y="155"/>
                  </a:moveTo>
                  <a:cubicBezTo>
                    <a:pt x="8084" y="159"/>
                    <a:pt x="8088" y="164"/>
                    <a:pt x="8092" y="167"/>
                  </a:cubicBezTo>
                  <a:lnTo>
                    <a:pt x="8092" y="167"/>
                  </a:lnTo>
                  <a:cubicBezTo>
                    <a:pt x="8090" y="162"/>
                    <a:pt x="8088" y="158"/>
                    <a:pt x="8085" y="155"/>
                  </a:cubicBezTo>
                  <a:close/>
                  <a:moveTo>
                    <a:pt x="8916" y="155"/>
                  </a:moveTo>
                  <a:lnTo>
                    <a:pt x="8916" y="155"/>
                  </a:lnTo>
                  <a:cubicBezTo>
                    <a:pt x="8922" y="163"/>
                    <a:pt x="8926" y="171"/>
                    <a:pt x="8930" y="179"/>
                  </a:cubicBezTo>
                  <a:cubicBezTo>
                    <a:pt x="8942" y="179"/>
                    <a:pt x="8942" y="167"/>
                    <a:pt x="8942" y="155"/>
                  </a:cubicBezTo>
                  <a:lnTo>
                    <a:pt x="8942" y="155"/>
                  </a:lnTo>
                  <a:cubicBezTo>
                    <a:pt x="8942" y="164"/>
                    <a:pt x="8940" y="168"/>
                    <a:pt x="8936" y="168"/>
                  </a:cubicBezTo>
                  <a:cubicBezTo>
                    <a:pt x="8931" y="168"/>
                    <a:pt x="8924" y="162"/>
                    <a:pt x="8916" y="155"/>
                  </a:cubicBezTo>
                  <a:close/>
                  <a:moveTo>
                    <a:pt x="7870" y="179"/>
                  </a:moveTo>
                  <a:lnTo>
                    <a:pt x="7870" y="179"/>
                  </a:lnTo>
                  <a:lnTo>
                    <a:pt x="7870" y="179"/>
                  </a:lnTo>
                  <a:close/>
                  <a:moveTo>
                    <a:pt x="8085" y="179"/>
                  </a:moveTo>
                  <a:cubicBezTo>
                    <a:pt x="8085" y="179"/>
                    <a:pt x="8085" y="179"/>
                    <a:pt x="8085" y="179"/>
                  </a:cubicBezTo>
                  <a:cubicBezTo>
                    <a:pt x="8085" y="179"/>
                    <a:pt x="8085" y="179"/>
                    <a:pt x="8085" y="179"/>
                  </a:cubicBezTo>
                  <a:close/>
                  <a:moveTo>
                    <a:pt x="8680" y="238"/>
                  </a:moveTo>
                  <a:cubicBezTo>
                    <a:pt x="8680" y="238"/>
                    <a:pt x="8692" y="238"/>
                    <a:pt x="8692" y="250"/>
                  </a:cubicBezTo>
                  <a:cubicBezTo>
                    <a:pt x="8692" y="250"/>
                    <a:pt x="8680" y="238"/>
                    <a:pt x="8680" y="238"/>
                  </a:cubicBezTo>
                  <a:close/>
                  <a:moveTo>
                    <a:pt x="8699" y="222"/>
                  </a:moveTo>
                  <a:cubicBezTo>
                    <a:pt x="8705" y="222"/>
                    <a:pt x="8707" y="233"/>
                    <a:pt x="8716" y="250"/>
                  </a:cubicBezTo>
                  <a:cubicBezTo>
                    <a:pt x="8728" y="250"/>
                    <a:pt x="8728" y="238"/>
                    <a:pt x="8740" y="238"/>
                  </a:cubicBezTo>
                  <a:lnTo>
                    <a:pt x="8728" y="250"/>
                  </a:lnTo>
                  <a:cubicBezTo>
                    <a:pt x="8728" y="256"/>
                    <a:pt x="8728" y="259"/>
                    <a:pt x="8726" y="259"/>
                  </a:cubicBezTo>
                  <a:cubicBezTo>
                    <a:pt x="8725" y="259"/>
                    <a:pt x="8722" y="256"/>
                    <a:pt x="8716" y="250"/>
                  </a:cubicBezTo>
                  <a:lnTo>
                    <a:pt x="8704" y="250"/>
                  </a:lnTo>
                  <a:cubicBezTo>
                    <a:pt x="8704" y="238"/>
                    <a:pt x="8704" y="226"/>
                    <a:pt x="8692" y="226"/>
                  </a:cubicBezTo>
                  <a:cubicBezTo>
                    <a:pt x="8695" y="223"/>
                    <a:pt x="8697" y="222"/>
                    <a:pt x="8699" y="222"/>
                  </a:cubicBezTo>
                  <a:close/>
                  <a:moveTo>
                    <a:pt x="8740" y="238"/>
                  </a:moveTo>
                  <a:cubicBezTo>
                    <a:pt x="8740" y="238"/>
                    <a:pt x="8752" y="238"/>
                    <a:pt x="8763" y="250"/>
                  </a:cubicBezTo>
                  <a:cubicBezTo>
                    <a:pt x="8763" y="250"/>
                    <a:pt x="8763" y="250"/>
                    <a:pt x="8763" y="250"/>
                  </a:cubicBezTo>
                  <a:lnTo>
                    <a:pt x="8763" y="250"/>
                  </a:lnTo>
                  <a:cubicBezTo>
                    <a:pt x="8763" y="256"/>
                    <a:pt x="8766" y="259"/>
                    <a:pt x="8769" y="262"/>
                  </a:cubicBezTo>
                  <a:cubicBezTo>
                    <a:pt x="8768" y="259"/>
                    <a:pt x="8766" y="255"/>
                    <a:pt x="8763" y="250"/>
                  </a:cubicBezTo>
                  <a:lnTo>
                    <a:pt x="8763" y="250"/>
                  </a:lnTo>
                  <a:cubicBezTo>
                    <a:pt x="8763" y="250"/>
                    <a:pt x="8775" y="262"/>
                    <a:pt x="8775" y="274"/>
                  </a:cubicBezTo>
                  <a:lnTo>
                    <a:pt x="8775" y="274"/>
                  </a:lnTo>
                  <a:cubicBezTo>
                    <a:pt x="8775" y="268"/>
                    <a:pt x="8772" y="265"/>
                    <a:pt x="8769" y="262"/>
                  </a:cubicBezTo>
                  <a:lnTo>
                    <a:pt x="8769" y="262"/>
                  </a:lnTo>
                  <a:cubicBezTo>
                    <a:pt x="8775" y="274"/>
                    <a:pt x="8775" y="274"/>
                    <a:pt x="8775" y="274"/>
                  </a:cubicBezTo>
                  <a:cubicBezTo>
                    <a:pt x="8752" y="274"/>
                    <a:pt x="8752" y="250"/>
                    <a:pt x="8740" y="238"/>
                  </a:cubicBezTo>
                  <a:close/>
                  <a:moveTo>
                    <a:pt x="8778" y="123"/>
                  </a:moveTo>
                  <a:cubicBezTo>
                    <a:pt x="8792" y="144"/>
                    <a:pt x="8834" y="156"/>
                    <a:pt x="8823" y="179"/>
                  </a:cubicBezTo>
                  <a:lnTo>
                    <a:pt x="8835" y="167"/>
                  </a:lnTo>
                  <a:cubicBezTo>
                    <a:pt x="8859" y="191"/>
                    <a:pt x="8835" y="203"/>
                    <a:pt x="8871" y="238"/>
                  </a:cubicBezTo>
                  <a:cubicBezTo>
                    <a:pt x="8871" y="238"/>
                    <a:pt x="8859" y="226"/>
                    <a:pt x="8847" y="226"/>
                  </a:cubicBezTo>
                  <a:cubicBezTo>
                    <a:pt x="8857" y="237"/>
                    <a:pt x="8885" y="265"/>
                    <a:pt x="8877" y="265"/>
                  </a:cubicBezTo>
                  <a:cubicBezTo>
                    <a:pt x="8876" y="265"/>
                    <a:pt x="8874" y="264"/>
                    <a:pt x="8871" y="262"/>
                  </a:cubicBezTo>
                  <a:cubicBezTo>
                    <a:pt x="8859" y="238"/>
                    <a:pt x="8847" y="250"/>
                    <a:pt x="8835" y="238"/>
                  </a:cubicBezTo>
                  <a:lnTo>
                    <a:pt x="8835" y="238"/>
                  </a:lnTo>
                  <a:cubicBezTo>
                    <a:pt x="8859" y="262"/>
                    <a:pt x="8847" y="262"/>
                    <a:pt x="8847" y="274"/>
                  </a:cubicBezTo>
                  <a:cubicBezTo>
                    <a:pt x="8835" y="262"/>
                    <a:pt x="8811" y="238"/>
                    <a:pt x="8799" y="226"/>
                  </a:cubicBezTo>
                  <a:lnTo>
                    <a:pt x="8799" y="226"/>
                  </a:lnTo>
                  <a:lnTo>
                    <a:pt x="8835" y="274"/>
                  </a:lnTo>
                  <a:cubicBezTo>
                    <a:pt x="8825" y="264"/>
                    <a:pt x="8808" y="247"/>
                    <a:pt x="8801" y="247"/>
                  </a:cubicBezTo>
                  <a:cubicBezTo>
                    <a:pt x="8800" y="247"/>
                    <a:pt x="8799" y="248"/>
                    <a:pt x="8799" y="250"/>
                  </a:cubicBezTo>
                  <a:cubicBezTo>
                    <a:pt x="8799" y="238"/>
                    <a:pt x="8787" y="238"/>
                    <a:pt x="8787" y="226"/>
                  </a:cubicBezTo>
                  <a:lnTo>
                    <a:pt x="8799" y="226"/>
                  </a:lnTo>
                  <a:cubicBezTo>
                    <a:pt x="8811" y="214"/>
                    <a:pt x="8811" y="191"/>
                    <a:pt x="8811" y="179"/>
                  </a:cubicBezTo>
                  <a:cubicBezTo>
                    <a:pt x="8764" y="132"/>
                    <a:pt x="8809" y="177"/>
                    <a:pt x="8778" y="123"/>
                  </a:cubicBezTo>
                  <a:close/>
                  <a:moveTo>
                    <a:pt x="8583" y="260"/>
                  </a:moveTo>
                  <a:cubicBezTo>
                    <a:pt x="8587" y="260"/>
                    <a:pt x="8592" y="264"/>
                    <a:pt x="8597" y="274"/>
                  </a:cubicBezTo>
                  <a:cubicBezTo>
                    <a:pt x="8597" y="277"/>
                    <a:pt x="8597" y="280"/>
                    <a:pt x="8597" y="283"/>
                  </a:cubicBezTo>
                  <a:lnTo>
                    <a:pt x="8597" y="283"/>
                  </a:lnTo>
                  <a:cubicBezTo>
                    <a:pt x="8594" y="280"/>
                    <a:pt x="8591" y="277"/>
                    <a:pt x="8585" y="274"/>
                  </a:cubicBezTo>
                  <a:cubicBezTo>
                    <a:pt x="8578" y="267"/>
                    <a:pt x="8579" y="260"/>
                    <a:pt x="8583" y="260"/>
                  </a:cubicBezTo>
                  <a:close/>
                  <a:moveTo>
                    <a:pt x="8501" y="286"/>
                  </a:moveTo>
                  <a:lnTo>
                    <a:pt x="8513" y="298"/>
                  </a:lnTo>
                  <a:lnTo>
                    <a:pt x="8501" y="298"/>
                  </a:lnTo>
                  <a:cubicBezTo>
                    <a:pt x="8501" y="286"/>
                    <a:pt x="8501" y="286"/>
                    <a:pt x="8501" y="286"/>
                  </a:cubicBezTo>
                  <a:close/>
                  <a:moveTo>
                    <a:pt x="7656" y="298"/>
                  </a:moveTo>
                  <a:cubicBezTo>
                    <a:pt x="7659" y="299"/>
                    <a:pt x="7662" y="300"/>
                    <a:pt x="7664" y="301"/>
                  </a:cubicBezTo>
                  <a:lnTo>
                    <a:pt x="7664" y="301"/>
                  </a:lnTo>
                  <a:cubicBezTo>
                    <a:pt x="7662" y="299"/>
                    <a:pt x="7660" y="298"/>
                    <a:pt x="7656" y="298"/>
                  </a:cubicBezTo>
                  <a:close/>
                  <a:moveTo>
                    <a:pt x="8513" y="274"/>
                  </a:moveTo>
                  <a:cubicBezTo>
                    <a:pt x="8513" y="274"/>
                    <a:pt x="8525" y="286"/>
                    <a:pt x="8537" y="286"/>
                  </a:cubicBezTo>
                  <a:cubicBezTo>
                    <a:pt x="8537" y="298"/>
                    <a:pt x="8549" y="298"/>
                    <a:pt x="8549" y="298"/>
                  </a:cubicBezTo>
                  <a:cubicBezTo>
                    <a:pt x="8549" y="310"/>
                    <a:pt x="8549" y="310"/>
                    <a:pt x="8549" y="310"/>
                  </a:cubicBezTo>
                  <a:cubicBezTo>
                    <a:pt x="8537" y="310"/>
                    <a:pt x="8525" y="298"/>
                    <a:pt x="8513" y="286"/>
                  </a:cubicBezTo>
                  <a:lnTo>
                    <a:pt x="8513" y="274"/>
                  </a:lnTo>
                  <a:close/>
                  <a:moveTo>
                    <a:pt x="8943" y="338"/>
                  </a:moveTo>
                  <a:cubicBezTo>
                    <a:pt x="8948" y="342"/>
                    <a:pt x="8952" y="347"/>
                    <a:pt x="8956" y="351"/>
                  </a:cubicBezTo>
                  <a:lnTo>
                    <a:pt x="8956" y="351"/>
                  </a:lnTo>
                  <a:cubicBezTo>
                    <a:pt x="8956" y="349"/>
                    <a:pt x="8955" y="347"/>
                    <a:pt x="8954" y="345"/>
                  </a:cubicBezTo>
                  <a:cubicBezTo>
                    <a:pt x="8949" y="342"/>
                    <a:pt x="8946" y="340"/>
                    <a:pt x="8943" y="338"/>
                  </a:cubicBezTo>
                  <a:close/>
                  <a:moveTo>
                    <a:pt x="7478" y="369"/>
                  </a:moveTo>
                  <a:cubicBezTo>
                    <a:pt x="7473" y="369"/>
                    <a:pt x="7475" y="371"/>
                    <a:pt x="7479" y="374"/>
                  </a:cubicBezTo>
                  <a:lnTo>
                    <a:pt x="7479" y="374"/>
                  </a:lnTo>
                  <a:cubicBezTo>
                    <a:pt x="7479" y="372"/>
                    <a:pt x="7478" y="371"/>
                    <a:pt x="7478" y="369"/>
                  </a:cubicBezTo>
                  <a:close/>
                  <a:moveTo>
                    <a:pt x="8956" y="351"/>
                  </a:moveTo>
                  <a:cubicBezTo>
                    <a:pt x="8964" y="369"/>
                    <a:pt x="8954" y="369"/>
                    <a:pt x="8954" y="369"/>
                  </a:cubicBezTo>
                  <a:lnTo>
                    <a:pt x="8966" y="381"/>
                  </a:lnTo>
                  <a:cubicBezTo>
                    <a:pt x="8977" y="376"/>
                    <a:pt x="8970" y="365"/>
                    <a:pt x="8956" y="351"/>
                  </a:cubicBezTo>
                  <a:close/>
                  <a:moveTo>
                    <a:pt x="7174" y="400"/>
                  </a:moveTo>
                  <a:cubicBezTo>
                    <a:pt x="7174" y="400"/>
                    <a:pt x="7176" y="403"/>
                    <a:pt x="7180" y="407"/>
                  </a:cubicBezTo>
                  <a:lnTo>
                    <a:pt x="7180" y="407"/>
                  </a:lnTo>
                  <a:cubicBezTo>
                    <a:pt x="7180" y="406"/>
                    <a:pt x="7180" y="406"/>
                    <a:pt x="7180" y="405"/>
                  </a:cubicBezTo>
                  <a:cubicBezTo>
                    <a:pt x="7176" y="401"/>
                    <a:pt x="7175" y="400"/>
                    <a:pt x="7174" y="400"/>
                  </a:cubicBezTo>
                  <a:close/>
                  <a:moveTo>
                    <a:pt x="8743" y="500"/>
                  </a:moveTo>
                  <a:cubicBezTo>
                    <a:pt x="8754" y="507"/>
                    <a:pt x="8767" y="512"/>
                    <a:pt x="8775" y="512"/>
                  </a:cubicBezTo>
                  <a:cubicBezTo>
                    <a:pt x="8765" y="507"/>
                    <a:pt x="8754" y="504"/>
                    <a:pt x="8743" y="500"/>
                  </a:cubicBezTo>
                  <a:close/>
                  <a:moveTo>
                    <a:pt x="8204" y="536"/>
                  </a:moveTo>
                  <a:cubicBezTo>
                    <a:pt x="8204" y="548"/>
                    <a:pt x="8216" y="548"/>
                    <a:pt x="8216" y="548"/>
                  </a:cubicBezTo>
                  <a:lnTo>
                    <a:pt x="8204" y="548"/>
                  </a:lnTo>
                  <a:cubicBezTo>
                    <a:pt x="8204" y="548"/>
                    <a:pt x="8204" y="548"/>
                    <a:pt x="8204" y="536"/>
                  </a:cubicBezTo>
                  <a:close/>
                  <a:moveTo>
                    <a:pt x="8775" y="584"/>
                  </a:moveTo>
                  <a:lnTo>
                    <a:pt x="8775" y="584"/>
                  </a:lnTo>
                  <a:cubicBezTo>
                    <a:pt x="8780" y="589"/>
                    <a:pt x="8785" y="591"/>
                    <a:pt x="8789" y="593"/>
                  </a:cubicBezTo>
                  <a:lnTo>
                    <a:pt x="8789" y="593"/>
                  </a:lnTo>
                  <a:cubicBezTo>
                    <a:pt x="8785" y="590"/>
                    <a:pt x="8780" y="587"/>
                    <a:pt x="8775" y="584"/>
                  </a:cubicBezTo>
                  <a:close/>
                  <a:moveTo>
                    <a:pt x="8789" y="593"/>
                  </a:moveTo>
                  <a:cubicBezTo>
                    <a:pt x="8815" y="611"/>
                    <a:pt x="8826" y="619"/>
                    <a:pt x="8847" y="619"/>
                  </a:cubicBezTo>
                  <a:lnTo>
                    <a:pt x="8811" y="607"/>
                  </a:lnTo>
                  <a:cubicBezTo>
                    <a:pt x="8811" y="595"/>
                    <a:pt x="8799" y="595"/>
                    <a:pt x="8799" y="595"/>
                  </a:cubicBezTo>
                  <a:cubicBezTo>
                    <a:pt x="8799" y="595"/>
                    <a:pt x="8795" y="595"/>
                    <a:pt x="8789" y="593"/>
                  </a:cubicBezTo>
                  <a:close/>
                  <a:moveTo>
                    <a:pt x="6704" y="643"/>
                  </a:moveTo>
                  <a:cubicBezTo>
                    <a:pt x="6704" y="647"/>
                    <a:pt x="6705" y="651"/>
                    <a:pt x="6707" y="655"/>
                  </a:cubicBezTo>
                  <a:lnTo>
                    <a:pt x="6707" y="655"/>
                  </a:lnTo>
                  <a:cubicBezTo>
                    <a:pt x="6706" y="652"/>
                    <a:pt x="6705" y="648"/>
                    <a:pt x="6704" y="643"/>
                  </a:cubicBezTo>
                  <a:close/>
                  <a:moveTo>
                    <a:pt x="8668" y="719"/>
                  </a:moveTo>
                  <a:cubicBezTo>
                    <a:pt x="8671" y="721"/>
                    <a:pt x="8675" y="724"/>
                    <a:pt x="8680" y="726"/>
                  </a:cubicBezTo>
                  <a:cubicBezTo>
                    <a:pt x="8675" y="723"/>
                    <a:pt x="8671" y="721"/>
                    <a:pt x="8668" y="719"/>
                  </a:cubicBezTo>
                  <a:close/>
                  <a:moveTo>
                    <a:pt x="7918" y="881"/>
                  </a:moveTo>
                  <a:cubicBezTo>
                    <a:pt x="7918" y="881"/>
                    <a:pt x="7930" y="881"/>
                    <a:pt x="7930" y="893"/>
                  </a:cubicBezTo>
                  <a:lnTo>
                    <a:pt x="7918" y="893"/>
                  </a:lnTo>
                  <a:cubicBezTo>
                    <a:pt x="7918" y="881"/>
                    <a:pt x="7918" y="881"/>
                    <a:pt x="7918" y="881"/>
                  </a:cubicBezTo>
                  <a:close/>
                  <a:moveTo>
                    <a:pt x="7728" y="940"/>
                  </a:moveTo>
                  <a:cubicBezTo>
                    <a:pt x="7728" y="940"/>
                    <a:pt x="7728" y="940"/>
                    <a:pt x="7728" y="941"/>
                  </a:cubicBezTo>
                  <a:cubicBezTo>
                    <a:pt x="7730" y="945"/>
                    <a:pt x="7731" y="946"/>
                    <a:pt x="7731" y="946"/>
                  </a:cubicBezTo>
                  <a:cubicBezTo>
                    <a:pt x="7731" y="946"/>
                    <a:pt x="7730" y="944"/>
                    <a:pt x="7728" y="940"/>
                  </a:cubicBezTo>
                  <a:close/>
                  <a:moveTo>
                    <a:pt x="7806" y="974"/>
                  </a:moveTo>
                  <a:cubicBezTo>
                    <a:pt x="7807" y="974"/>
                    <a:pt x="7809" y="975"/>
                    <a:pt x="7811" y="976"/>
                  </a:cubicBezTo>
                  <a:lnTo>
                    <a:pt x="7801" y="976"/>
                  </a:lnTo>
                  <a:cubicBezTo>
                    <a:pt x="7802" y="975"/>
                    <a:pt x="7804" y="974"/>
                    <a:pt x="7806" y="974"/>
                  </a:cubicBezTo>
                  <a:close/>
                  <a:moveTo>
                    <a:pt x="7882" y="941"/>
                  </a:moveTo>
                  <a:cubicBezTo>
                    <a:pt x="7882" y="953"/>
                    <a:pt x="7882" y="953"/>
                    <a:pt x="7894" y="953"/>
                  </a:cubicBezTo>
                  <a:cubicBezTo>
                    <a:pt x="7882" y="965"/>
                    <a:pt x="7882" y="965"/>
                    <a:pt x="7870" y="976"/>
                  </a:cubicBezTo>
                  <a:cubicBezTo>
                    <a:pt x="7859" y="965"/>
                    <a:pt x="7859" y="965"/>
                    <a:pt x="7859" y="953"/>
                  </a:cubicBezTo>
                  <a:cubicBezTo>
                    <a:pt x="7847" y="953"/>
                    <a:pt x="7847" y="953"/>
                    <a:pt x="7847" y="941"/>
                  </a:cubicBezTo>
                  <a:cubicBezTo>
                    <a:pt x="7855" y="941"/>
                    <a:pt x="7868" y="951"/>
                    <a:pt x="7876" y="951"/>
                  </a:cubicBezTo>
                  <a:cubicBezTo>
                    <a:pt x="7880" y="951"/>
                    <a:pt x="7882" y="949"/>
                    <a:pt x="7882" y="941"/>
                  </a:cubicBezTo>
                  <a:close/>
                  <a:moveTo>
                    <a:pt x="5965" y="1012"/>
                  </a:moveTo>
                  <a:lnTo>
                    <a:pt x="5965" y="1012"/>
                  </a:lnTo>
                  <a:cubicBezTo>
                    <a:pt x="5968" y="1019"/>
                    <a:pt x="5969" y="1021"/>
                    <a:pt x="5970" y="1022"/>
                  </a:cubicBezTo>
                  <a:lnTo>
                    <a:pt x="5970" y="1022"/>
                  </a:lnTo>
                  <a:lnTo>
                    <a:pt x="5965" y="1012"/>
                  </a:lnTo>
                  <a:close/>
                  <a:moveTo>
                    <a:pt x="8540" y="1000"/>
                  </a:moveTo>
                  <a:cubicBezTo>
                    <a:pt x="8552" y="1009"/>
                    <a:pt x="8567" y="1018"/>
                    <a:pt x="8573" y="1024"/>
                  </a:cubicBezTo>
                  <a:cubicBezTo>
                    <a:pt x="8573" y="1018"/>
                    <a:pt x="8558" y="1009"/>
                    <a:pt x="8540" y="1000"/>
                  </a:cubicBezTo>
                  <a:close/>
                  <a:moveTo>
                    <a:pt x="7747" y="1028"/>
                  </a:moveTo>
                  <a:lnTo>
                    <a:pt x="7751" y="1036"/>
                  </a:lnTo>
                  <a:cubicBezTo>
                    <a:pt x="7751" y="1031"/>
                    <a:pt x="7750" y="1029"/>
                    <a:pt x="7747" y="1028"/>
                  </a:cubicBezTo>
                  <a:close/>
                  <a:moveTo>
                    <a:pt x="8454" y="1024"/>
                  </a:moveTo>
                  <a:lnTo>
                    <a:pt x="8454" y="1024"/>
                  </a:lnTo>
                  <a:cubicBezTo>
                    <a:pt x="8454" y="1024"/>
                    <a:pt x="8466" y="1036"/>
                    <a:pt x="8454" y="1036"/>
                  </a:cubicBezTo>
                  <a:cubicBezTo>
                    <a:pt x="8466" y="1042"/>
                    <a:pt x="8472" y="1044"/>
                    <a:pt x="8474" y="1044"/>
                  </a:cubicBezTo>
                  <a:cubicBezTo>
                    <a:pt x="8481" y="1044"/>
                    <a:pt x="8454" y="1024"/>
                    <a:pt x="8454" y="1024"/>
                  </a:cubicBezTo>
                  <a:close/>
                  <a:moveTo>
                    <a:pt x="7679" y="1042"/>
                  </a:moveTo>
                  <a:cubicBezTo>
                    <a:pt x="7679" y="1044"/>
                    <a:pt x="7679" y="1046"/>
                    <a:pt x="7680" y="1048"/>
                  </a:cubicBezTo>
                  <a:cubicBezTo>
                    <a:pt x="7680" y="1045"/>
                    <a:pt x="7679" y="1043"/>
                    <a:pt x="7679" y="1042"/>
                  </a:cubicBezTo>
                  <a:close/>
                  <a:moveTo>
                    <a:pt x="7653" y="1032"/>
                  </a:moveTo>
                  <a:cubicBezTo>
                    <a:pt x="7652" y="1039"/>
                    <a:pt x="7656" y="1052"/>
                    <a:pt x="7656" y="1072"/>
                  </a:cubicBezTo>
                  <a:lnTo>
                    <a:pt x="7656" y="1036"/>
                  </a:lnTo>
                  <a:cubicBezTo>
                    <a:pt x="7655" y="1035"/>
                    <a:pt x="7654" y="1033"/>
                    <a:pt x="7653" y="1032"/>
                  </a:cubicBezTo>
                  <a:close/>
                  <a:moveTo>
                    <a:pt x="7537" y="1250"/>
                  </a:moveTo>
                  <a:lnTo>
                    <a:pt x="7525" y="1262"/>
                  </a:lnTo>
                  <a:cubicBezTo>
                    <a:pt x="7525" y="1250"/>
                    <a:pt x="7537" y="1250"/>
                    <a:pt x="7537" y="1250"/>
                  </a:cubicBezTo>
                  <a:close/>
                  <a:moveTo>
                    <a:pt x="7687" y="892"/>
                  </a:moveTo>
                  <a:cubicBezTo>
                    <a:pt x="7688" y="892"/>
                    <a:pt x="7690" y="893"/>
                    <a:pt x="7692" y="893"/>
                  </a:cubicBezTo>
                  <a:cubicBezTo>
                    <a:pt x="7700" y="910"/>
                    <a:pt x="7709" y="927"/>
                    <a:pt x="7704" y="927"/>
                  </a:cubicBezTo>
                  <a:cubicBezTo>
                    <a:pt x="7703" y="927"/>
                    <a:pt x="7699" y="924"/>
                    <a:pt x="7692" y="917"/>
                  </a:cubicBezTo>
                  <a:lnTo>
                    <a:pt x="7692" y="917"/>
                  </a:lnTo>
                  <a:cubicBezTo>
                    <a:pt x="7716" y="976"/>
                    <a:pt x="7739" y="1012"/>
                    <a:pt x="7739" y="1048"/>
                  </a:cubicBezTo>
                  <a:cubicBezTo>
                    <a:pt x="7739" y="1034"/>
                    <a:pt x="7744" y="1028"/>
                    <a:pt x="7747" y="1028"/>
                  </a:cubicBezTo>
                  <a:cubicBezTo>
                    <a:pt x="7747" y="1028"/>
                    <a:pt x="7747" y="1028"/>
                    <a:pt x="7747" y="1028"/>
                  </a:cubicBezTo>
                  <a:lnTo>
                    <a:pt x="7747" y="1028"/>
                  </a:lnTo>
                  <a:lnTo>
                    <a:pt x="7728" y="988"/>
                  </a:lnTo>
                  <a:lnTo>
                    <a:pt x="7739" y="988"/>
                  </a:lnTo>
                  <a:cubicBezTo>
                    <a:pt x="7728" y="965"/>
                    <a:pt x="7716" y="941"/>
                    <a:pt x="7704" y="917"/>
                  </a:cubicBezTo>
                  <a:cubicBezTo>
                    <a:pt x="7705" y="916"/>
                    <a:pt x="7706" y="915"/>
                    <a:pt x="7707" y="915"/>
                  </a:cubicBezTo>
                  <a:cubicBezTo>
                    <a:pt x="7714" y="915"/>
                    <a:pt x="7724" y="931"/>
                    <a:pt x="7728" y="940"/>
                  </a:cubicBezTo>
                  <a:lnTo>
                    <a:pt x="7728" y="940"/>
                  </a:lnTo>
                  <a:cubicBezTo>
                    <a:pt x="7739" y="916"/>
                    <a:pt x="7716" y="893"/>
                    <a:pt x="7728" y="893"/>
                  </a:cubicBezTo>
                  <a:lnTo>
                    <a:pt x="7728" y="893"/>
                  </a:lnTo>
                  <a:cubicBezTo>
                    <a:pt x="7733" y="899"/>
                    <a:pt x="7736" y="905"/>
                    <a:pt x="7736" y="908"/>
                  </a:cubicBezTo>
                  <a:lnTo>
                    <a:pt x="7736" y="908"/>
                  </a:lnTo>
                  <a:cubicBezTo>
                    <a:pt x="7734" y="907"/>
                    <a:pt x="7731" y="907"/>
                    <a:pt x="7728" y="905"/>
                  </a:cubicBezTo>
                  <a:lnTo>
                    <a:pt x="7728" y="905"/>
                  </a:lnTo>
                  <a:cubicBezTo>
                    <a:pt x="7731" y="909"/>
                    <a:pt x="7734" y="910"/>
                    <a:pt x="7735" y="910"/>
                  </a:cubicBezTo>
                  <a:cubicBezTo>
                    <a:pt x="7736" y="910"/>
                    <a:pt x="7737" y="909"/>
                    <a:pt x="7736" y="908"/>
                  </a:cubicBezTo>
                  <a:lnTo>
                    <a:pt x="7736" y="908"/>
                  </a:lnTo>
                  <a:cubicBezTo>
                    <a:pt x="7737" y="908"/>
                    <a:pt x="7737" y="908"/>
                    <a:pt x="7738" y="908"/>
                  </a:cubicBezTo>
                  <a:cubicBezTo>
                    <a:pt x="7744" y="908"/>
                    <a:pt x="7748" y="905"/>
                    <a:pt x="7753" y="905"/>
                  </a:cubicBezTo>
                  <a:cubicBezTo>
                    <a:pt x="7760" y="905"/>
                    <a:pt x="7769" y="911"/>
                    <a:pt x="7787" y="941"/>
                  </a:cubicBezTo>
                  <a:cubicBezTo>
                    <a:pt x="7787" y="953"/>
                    <a:pt x="7799" y="965"/>
                    <a:pt x="7799" y="965"/>
                  </a:cubicBezTo>
                  <a:lnTo>
                    <a:pt x="7787" y="953"/>
                  </a:lnTo>
                  <a:lnTo>
                    <a:pt x="7787" y="953"/>
                  </a:lnTo>
                  <a:cubicBezTo>
                    <a:pt x="7792" y="973"/>
                    <a:pt x="7795" y="978"/>
                    <a:pt x="7798" y="978"/>
                  </a:cubicBezTo>
                  <a:cubicBezTo>
                    <a:pt x="7799" y="978"/>
                    <a:pt x="7799" y="978"/>
                    <a:pt x="7800" y="977"/>
                  </a:cubicBezTo>
                  <a:lnTo>
                    <a:pt x="7800" y="977"/>
                  </a:lnTo>
                  <a:cubicBezTo>
                    <a:pt x="7803" y="980"/>
                    <a:pt x="7811" y="988"/>
                    <a:pt x="7811" y="988"/>
                  </a:cubicBezTo>
                  <a:cubicBezTo>
                    <a:pt x="7811" y="976"/>
                    <a:pt x="7811" y="965"/>
                    <a:pt x="7823" y="965"/>
                  </a:cubicBezTo>
                  <a:lnTo>
                    <a:pt x="7811" y="929"/>
                  </a:lnTo>
                  <a:cubicBezTo>
                    <a:pt x="7800" y="904"/>
                    <a:pt x="7797" y="895"/>
                    <a:pt x="7798" y="895"/>
                  </a:cubicBezTo>
                  <a:lnTo>
                    <a:pt x="7798" y="895"/>
                  </a:lnTo>
                  <a:cubicBezTo>
                    <a:pt x="7801" y="895"/>
                    <a:pt x="7830" y="948"/>
                    <a:pt x="7847" y="965"/>
                  </a:cubicBezTo>
                  <a:lnTo>
                    <a:pt x="7823" y="953"/>
                  </a:lnTo>
                  <a:cubicBezTo>
                    <a:pt x="7823" y="953"/>
                    <a:pt x="7823" y="953"/>
                    <a:pt x="7823" y="965"/>
                  </a:cubicBezTo>
                  <a:cubicBezTo>
                    <a:pt x="7823" y="976"/>
                    <a:pt x="7823" y="976"/>
                    <a:pt x="7811" y="988"/>
                  </a:cubicBezTo>
                  <a:cubicBezTo>
                    <a:pt x="7823" y="988"/>
                    <a:pt x="7835" y="1000"/>
                    <a:pt x="7835" y="1000"/>
                  </a:cubicBezTo>
                  <a:cubicBezTo>
                    <a:pt x="7825" y="997"/>
                    <a:pt x="7819" y="996"/>
                    <a:pt x="7815" y="996"/>
                  </a:cubicBezTo>
                  <a:cubicBezTo>
                    <a:pt x="7805" y="996"/>
                    <a:pt x="7811" y="1007"/>
                    <a:pt x="7811" y="1024"/>
                  </a:cubicBezTo>
                  <a:lnTo>
                    <a:pt x="7799" y="1024"/>
                  </a:lnTo>
                  <a:cubicBezTo>
                    <a:pt x="7739" y="1060"/>
                    <a:pt x="7716" y="1119"/>
                    <a:pt x="7692" y="1167"/>
                  </a:cubicBezTo>
                  <a:cubicBezTo>
                    <a:pt x="7668" y="1167"/>
                    <a:pt x="7656" y="1179"/>
                    <a:pt x="7668" y="1191"/>
                  </a:cubicBezTo>
                  <a:lnTo>
                    <a:pt x="7656" y="1203"/>
                  </a:lnTo>
                  <a:lnTo>
                    <a:pt x="7632" y="1191"/>
                  </a:lnTo>
                  <a:lnTo>
                    <a:pt x="7656" y="1215"/>
                  </a:lnTo>
                  <a:cubicBezTo>
                    <a:pt x="7644" y="1215"/>
                    <a:pt x="7644" y="1215"/>
                    <a:pt x="7644" y="1227"/>
                  </a:cubicBezTo>
                  <a:cubicBezTo>
                    <a:pt x="7632" y="1238"/>
                    <a:pt x="7620" y="1250"/>
                    <a:pt x="7609" y="1262"/>
                  </a:cubicBezTo>
                  <a:cubicBezTo>
                    <a:pt x="7601" y="1265"/>
                    <a:pt x="7596" y="1267"/>
                    <a:pt x="7592" y="1267"/>
                  </a:cubicBezTo>
                  <a:cubicBezTo>
                    <a:pt x="7568" y="1267"/>
                    <a:pt x="7629" y="1201"/>
                    <a:pt x="7609" y="1191"/>
                  </a:cubicBezTo>
                  <a:lnTo>
                    <a:pt x="7609" y="1191"/>
                  </a:lnTo>
                  <a:lnTo>
                    <a:pt x="7549" y="1250"/>
                  </a:lnTo>
                  <a:cubicBezTo>
                    <a:pt x="7549" y="1238"/>
                    <a:pt x="7549" y="1227"/>
                    <a:pt x="7549" y="1227"/>
                  </a:cubicBezTo>
                  <a:cubicBezTo>
                    <a:pt x="7540" y="1213"/>
                    <a:pt x="7536" y="1208"/>
                    <a:pt x="7535" y="1208"/>
                  </a:cubicBezTo>
                  <a:lnTo>
                    <a:pt x="7535" y="1208"/>
                  </a:lnTo>
                  <a:cubicBezTo>
                    <a:pt x="7533" y="1208"/>
                    <a:pt x="7537" y="1219"/>
                    <a:pt x="7537" y="1227"/>
                  </a:cubicBezTo>
                  <a:cubicBezTo>
                    <a:pt x="7537" y="1227"/>
                    <a:pt x="7537" y="1227"/>
                    <a:pt x="7537" y="1238"/>
                  </a:cubicBezTo>
                  <a:cubicBezTo>
                    <a:pt x="7537" y="1238"/>
                    <a:pt x="7537" y="1238"/>
                    <a:pt x="7525" y="1227"/>
                  </a:cubicBezTo>
                  <a:cubicBezTo>
                    <a:pt x="7501" y="1179"/>
                    <a:pt x="7525" y="1191"/>
                    <a:pt x="7513" y="1155"/>
                  </a:cubicBezTo>
                  <a:lnTo>
                    <a:pt x="7513" y="1155"/>
                  </a:lnTo>
                  <a:cubicBezTo>
                    <a:pt x="7516" y="1161"/>
                    <a:pt x="7518" y="1163"/>
                    <a:pt x="7518" y="1163"/>
                  </a:cubicBezTo>
                  <a:cubicBezTo>
                    <a:pt x="7521" y="1163"/>
                    <a:pt x="7516" y="1143"/>
                    <a:pt x="7525" y="1143"/>
                  </a:cubicBezTo>
                  <a:cubicBezTo>
                    <a:pt x="7532" y="1150"/>
                    <a:pt x="7537" y="1152"/>
                    <a:pt x="7542" y="1152"/>
                  </a:cubicBezTo>
                  <a:cubicBezTo>
                    <a:pt x="7546" y="1152"/>
                    <a:pt x="7550" y="1150"/>
                    <a:pt x="7556" y="1150"/>
                  </a:cubicBezTo>
                  <a:cubicBezTo>
                    <a:pt x="7562" y="1150"/>
                    <a:pt x="7571" y="1153"/>
                    <a:pt x="7585" y="1167"/>
                  </a:cubicBezTo>
                  <a:cubicBezTo>
                    <a:pt x="7585" y="1143"/>
                    <a:pt x="7561" y="1096"/>
                    <a:pt x="7573" y="1084"/>
                  </a:cubicBezTo>
                  <a:lnTo>
                    <a:pt x="7573" y="1084"/>
                  </a:lnTo>
                  <a:cubicBezTo>
                    <a:pt x="7597" y="1119"/>
                    <a:pt x="7585" y="1119"/>
                    <a:pt x="7609" y="1131"/>
                  </a:cubicBezTo>
                  <a:lnTo>
                    <a:pt x="7597" y="1096"/>
                  </a:lnTo>
                  <a:cubicBezTo>
                    <a:pt x="7609" y="1096"/>
                    <a:pt x="7609" y="1107"/>
                    <a:pt x="7620" y="1119"/>
                  </a:cubicBezTo>
                  <a:cubicBezTo>
                    <a:pt x="7631" y="1119"/>
                    <a:pt x="7613" y="1082"/>
                    <a:pt x="7626" y="1082"/>
                  </a:cubicBezTo>
                  <a:cubicBezTo>
                    <a:pt x="7628" y="1082"/>
                    <a:pt x="7630" y="1082"/>
                    <a:pt x="7632" y="1084"/>
                  </a:cubicBezTo>
                  <a:lnTo>
                    <a:pt x="7632" y="1119"/>
                  </a:lnTo>
                  <a:cubicBezTo>
                    <a:pt x="7644" y="1107"/>
                    <a:pt x="7644" y="1107"/>
                    <a:pt x="7656" y="1107"/>
                  </a:cubicBezTo>
                  <a:cubicBezTo>
                    <a:pt x="7668" y="1119"/>
                    <a:pt x="7668" y="1119"/>
                    <a:pt x="7656" y="1119"/>
                  </a:cubicBezTo>
                  <a:cubicBezTo>
                    <a:pt x="7664" y="1128"/>
                    <a:pt x="7669" y="1131"/>
                    <a:pt x="7671" y="1131"/>
                  </a:cubicBezTo>
                  <a:cubicBezTo>
                    <a:pt x="7678" y="1131"/>
                    <a:pt x="7659" y="1096"/>
                    <a:pt x="7668" y="1096"/>
                  </a:cubicBezTo>
                  <a:cubicBezTo>
                    <a:pt x="7656" y="1084"/>
                    <a:pt x="7644" y="1084"/>
                    <a:pt x="7632" y="1048"/>
                  </a:cubicBezTo>
                  <a:cubicBezTo>
                    <a:pt x="7641" y="1048"/>
                    <a:pt x="7637" y="1023"/>
                    <a:pt x="7643" y="1023"/>
                  </a:cubicBezTo>
                  <a:cubicBezTo>
                    <a:pt x="7645" y="1023"/>
                    <a:pt x="7648" y="1025"/>
                    <a:pt x="7653" y="1032"/>
                  </a:cubicBezTo>
                  <a:lnTo>
                    <a:pt x="7653" y="1032"/>
                  </a:lnTo>
                  <a:cubicBezTo>
                    <a:pt x="7654" y="1026"/>
                    <a:pt x="7658" y="1024"/>
                    <a:pt x="7668" y="1024"/>
                  </a:cubicBezTo>
                  <a:cubicBezTo>
                    <a:pt x="7668" y="1034"/>
                    <a:pt x="7675" y="1036"/>
                    <a:pt x="7679" y="1042"/>
                  </a:cubicBezTo>
                  <a:lnTo>
                    <a:pt x="7679" y="1042"/>
                  </a:lnTo>
                  <a:cubicBezTo>
                    <a:pt x="7675" y="1023"/>
                    <a:pt x="7681" y="1018"/>
                    <a:pt x="7689" y="1018"/>
                  </a:cubicBezTo>
                  <a:cubicBezTo>
                    <a:pt x="7698" y="1018"/>
                    <a:pt x="7710" y="1024"/>
                    <a:pt x="7716" y="1024"/>
                  </a:cubicBezTo>
                  <a:cubicBezTo>
                    <a:pt x="7716" y="1012"/>
                    <a:pt x="7704" y="988"/>
                    <a:pt x="7716" y="988"/>
                  </a:cubicBezTo>
                  <a:cubicBezTo>
                    <a:pt x="7692" y="976"/>
                    <a:pt x="7692" y="976"/>
                    <a:pt x="7680" y="941"/>
                  </a:cubicBezTo>
                  <a:lnTo>
                    <a:pt x="7680" y="941"/>
                  </a:lnTo>
                  <a:cubicBezTo>
                    <a:pt x="7687" y="950"/>
                    <a:pt x="7690" y="953"/>
                    <a:pt x="7691" y="953"/>
                  </a:cubicBezTo>
                  <a:cubicBezTo>
                    <a:pt x="7697" y="953"/>
                    <a:pt x="7667" y="892"/>
                    <a:pt x="7687" y="892"/>
                  </a:cubicBezTo>
                  <a:close/>
                  <a:moveTo>
                    <a:pt x="8501" y="1310"/>
                  </a:moveTo>
                  <a:cubicBezTo>
                    <a:pt x="8466" y="1310"/>
                    <a:pt x="8535" y="1333"/>
                    <a:pt x="8480" y="1334"/>
                  </a:cubicBezTo>
                  <a:lnTo>
                    <a:pt x="8480" y="1334"/>
                  </a:lnTo>
                  <a:cubicBezTo>
                    <a:pt x="8478" y="1333"/>
                    <a:pt x="8477" y="1332"/>
                    <a:pt x="8475" y="1332"/>
                  </a:cubicBezTo>
                  <a:lnTo>
                    <a:pt x="8475" y="1332"/>
                  </a:lnTo>
                  <a:lnTo>
                    <a:pt x="8478" y="1334"/>
                  </a:lnTo>
                  <a:cubicBezTo>
                    <a:pt x="8478" y="1334"/>
                    <a:pt x="8479" y="1334"/>
                    <a:pt x="8480" y="1334"/>
                  </a:cubicBezTo>
                  <a:lnTo>
                    <a:pt x="8480" y="1334"/>
                  </a:lnTo>
                  <a:cubicBezTo>
                    <a:pt x="8490" y="1337"/>
                    <a:pt x="8501" y="1341"/>
                    <a:pt x="8513" y="1346"/>
                  </a:cubicBezTo>
                  <a:cubicBezTo>
                    <a:pt x="8501" y="1334"/>
                    <a:pt x="8537" y="1334"/>
                    <a:pt x="8501" y="1310"/>
                  </a:cubicBezTo>
                  <a:close/>
                  <a:moveTo>
                    <a:pt x="8404" y="1387"/>
                  </a:moveTo>
                  <a:cubicBezTo>
                    <a:pt x="8408" y="1389"/>
                    <a:pt x="8412" y="1391"/>
                    <a:pt x="8418" y="1393"/>
                  </a:cubicBezTo>
                  <a:cubicBezTo>
                    <a:pt x="8412" y="1390"/>
                    <a:pt x="8408" y="1389"/>
                    <a:pt x="8404" y="1387"/>
                  </a:cubicBezTo>
                  <a:close/>
                  <a:moveTo>
                    <a:pt x="8286" y="1399"/>
                  </a:moveTo>
                  <a:cubicBezTo>
                    <a:pt x="8286" y="1400"/>
                    <a:pt x="8286" y="1401"/>
                    <a:pt x="8286" y="1403"/>
                  </a:cubicBezTo>
                  <a:lnTo>
                    <a:pt x="8286" y="1403"/>
                  </a:lnTo>
                  <a:cubicBezTo>
                    <a:pt x="8289" y="1402"/>
                    <a:pt x="8289" y="1400"/>
                    <a:pt x="8286" y="1399"/>
                  </a:cubicBezTo>
                  <a:close/>
                  <a:moveTo>
                    <a:pt x="8387" y="1460"/>
                  </a:moveTo>
                  <a:lnTo>
                    <a:pt x="8394" y="1465"/>
                  </a:lnTo>
                  <a:cubicBezTo>
                    <a:pt x="8391" y="1461"/>
                    <a:pt x="8388" y="1460"/>
                    <a:pt x="8387" y="1460"/>
                  </a:cubicBezTo>
                  <a:close/>
                  <a:moveTo>
                    <a:pt x="8286" y="1403"/>
                  </a:moveTo>
                  <a:cubicBezTo>
                    <a:pt x="8284" y="1404"/>
                    <a:pt x="8281" y="1405"/>
                    <a:pt x="8275" y="1405"/>
                  </a:cubicBezTo>
                  <a:cubicBezTo>
                    <a:pt x="8323" y="1429"/>
                    <a:pt x="8371" y="1453"/>
                    <a:pt x="8394" y="1477"/>
                  </a:cubicBezTo>
                  <a:cubicBezTo>
                    <a:pt x="8386" y="1468"/>
                    <a:pt x="8383" y="1460"/>
                    <a:pt x="8387" y="1460"/>
                  </a:cubicBezTo>
                  <a:lnTo>
                    <a:pt x="8387" y="1460"/>
                  </a:lnTo>
                  <a:lnTo>
                    <a:pt x="8359" y="1441"/>
                  </a:lnTo>
                  <a:cubicBezTo>
                    <a:pt x="8359" y="1441"/>
                    <a:pt x="8359" y="1429"/>
                    <a:pt x="8359" y="1429"/>
                  </a:cubicBezTo>
                  <a:cubicBezTo>
                    <a:pt x="8335" y="1417"/>
                    <a:pt x="8311" y="1417"/>
                    <a:pt x="8287" y="1405"/>
                  </a:cubicBezTo>
                  <a:cubicBezTo>
                    <a:pt x="8287" y="1405"/>
                    <a:pt x="8287" y="1404"/>
                    <a:pt x="8286" y="1403"/>
                  </a:cubicBezTo>
                  <a:close/>
                  <a:moveTo>
                    <a:pt x="8322" y="1512"/>
                  </a:moveTo>
                  <a:cubicBezTo>
                    <a:pt x="8323" y="1517"/>
                    <a:pt x="8333" y="1523"/>
                    <a:pt x="8347" y="1536"/>
                  </a:cubicBezTo>
                  <a:lnTo>
                    <a:pt x="8323" y="1512"/>
                  </a:lnTo>
                  <a:cubicBezTo>
                    <a:pt x="8323" y="1512"/>
                    <a:pt x="8322" y="1512"/>
                    <a:pt x="8322" y="1512"/>
                  </a:cubicBezTo>
                  <a:close/>
                  <a:moveTo>
                    <a:pt x="7020" y="1514"/>
                  </a:moveTo>
                  <a:cubicBezTo>
                    <a:pt x="7025" y="1514"/>
                    <a:pt x="7030" y="1519"/>
                    <a:pt x="7037" y="1525"/>
                  </a:cubicBezTo>
                  <a:lnTo>
                    <a:pt x="7037" y="1525"/>
                  </a:lnTo>
                  <a:cubicBezTo>
                    <a:pt x="7025" y="1536"/>
                    <a:pt x="7025" y="1536"/>
                    <a:pt x="7025" y="1548"/>
                  </a:cubicBezTo>
                  <a:cubicBezTo>
                    <a:pt x="7013" y="1548"/>
                    <a:pt x="7013" y="1548"/>
                    <a:pt x="7013" y="1536"/>
                  </a:cubicBezTo>
                  <a:cubicBezTo>
                    <a:pt x="7013" y="1519"/>
                    <a:pt x="7016" y="1514"/>
                    <a:pt x="7020" y="1514"/>
                  </a:cubicBezTo>
                  <a:close/>
                  <a:moveTo>
                    <a:pt x="7061" y="1524"/>
                  </a:moveTo>
                  <a:lnTo>
                    <a:pt x="7073" y="1548"/>
                  </a:lnTo>
                  <a:cubicBezTo>
                    <a:pt x="7049" y="1548"/>
                    <a:pt x="7049" y="1548"/>
                    <a:pt x="7038" y="1526"/>
                  </a:cubicBezTo>
                  <a:lnTo>
                    <a:pt x="7038" y="1526"/>
                  </a:lnTo>
                  <a:cubicBezTo>
                    <a:pt x="7043" y="1530"/>
                    <a:pt x="7048" y="1533"/>
                    <a:pt x="7052" y="1533"/>
                  </a:cubicBezTo>
                  <a:cubicBezTo>
                    <a:pt x="7055" y="1533"/>
                    <a:pt x="7059" y="1531"/>
                    <a:pt x="7061" y="1524"/>
                  </a:cubicBezTo>
                  <a:close/>
                  <a:moveTo>
                    <a:pt x="7097" y="1500"/>
                  </a:moveTo>
                  <a:lnTo>
                    <a:pt x="7097" y="1500"/>
                  </a:lnTo>
                  <a:cubicBezTo>
                    <a:pt x="7108" y="1512"/>
                    <a:pt x="7108" y="1512"/>
                    <a:pt x="7120" y="1512"/>
                  </a:cubicBezTo>
                  <a:cubicBezTo>
                    <a:pt x="7120" y="1512"/>
                    <a:pt x="7108" y="1512"/>
                    <a:pt x="7108" y="1524"/>
                  </a:cubicBezTo>
                  <a:cubicBezTo>
                    <a:pt x="7097" y="1524"/>
                    <a:pt x="7097" y="1536"/>
                    <a:pt x="7097" y="1536"/>
                  </a:cubicBezTo>
                  <a:cubicBezTo>
                    <a:pt x="7097" y="1524"/>
                    <a:pt x="7097" y="1524"/>
                    <a:pt x="7085" y="1524"/>
                  </a:cubicBezTo>
                  <a:cubicBezTo>
                    <a:pt x="7085" y="1536"/>
                    <a:pt x="7085" y="1536"/>
                    <a:pt x="7085" y="1536"/>
                  </a:cubicBezTo>
                  <a:cubicBezTo>
                    <a:pt x="7085" y="1548"/>
                    <a:pt x="7073" y="1548"/>
                    <a:pt x="7073" y="1548"/>
                  </a:cubicBezTo>
                  <a:cubicBezTo>
                    <a:pt x="7064" y="1531"/>
                    <a:pt x="7062" y="1514"/>
                    <a:pt x="7070" y="1514"/>
                  </a:cubicBezTo>
                  <a:cubicBezTo>
                    <a:pt x="7073" y="1514"/>
                    <a:pt x="7078" y="1517"/>
                    <a:pt x="7085" y="1524"/>
                  </a:cubicBezTo>
                  <a:cubicBezTo>
                    <a:pt x="7091" y="1518"/>
                    <a:pt x="7094" y="1515"/>
                    <a:pt x="7097" y="1515"/>
                  </a:cubicBezTo>
                  <a:cubicBezTo>
                    <a:pt x="7100" y="1515"/>
                    <a:pt x="7102" y="1518"/>
                    <a:pt x="7108" y="1524"/>
                  </a:cubicBezTo>
                  <a:cubicBezTo>
                    <a:pt x="7108" y="1512"/>
                    <a:pt x="7097" y="1512"/>
                    <a:pt x="7097" y="1500"/>
                  </a:cubicBezTo>
                  <a:close/>
                  <a:moveTo>
                    <a:pt x="6796" y="1648"/>
                  </a:moveTo>
                  <a:cubicBezTo>
                    <a:pt x="6795" y="1648"/>
                    <a:pt x="6797" y="1655"/>
                    <a:pt x="6798" y="1662"/>
                  </a:cubicBezTo>
                  <a:lnTo>
                    <a:pt x="6798" y="1662"/>
                  </a:lnTo>
                  <a:cubicBezTo>
                    <a:pt x="6799" y="1662"/>
                    <a:pt x="6800" y="1661"/>
                    <a:pt x="6801" y="1661"/>
                  </a:cubicBezTo>
                  <a:cubicBezTo>
                    <a:pt x="6804" y="1661"/>
                    <a:pt x="6807" y="1663"/>
                    <a:pt x="6811" y="1667"/>
                  </a:cubicBezTo>
                  <a:cubicBezTo>
                    <a:pt x="6801" y="1653"/>
                    <a:pt x="6798" y="1648"/>
                    <a:pt x="6796" y="1648"/>
                  </a:cubicBezTo>
                  <a:close/>
                  <a:moveTo>
                    <a:pt x="8382" y="1727"/>
                  </a:moveTo>
                  <a:lnTo>
                    <a:pt x="8382" y="1727"/>
                  </a:lnTo>
                  <a:cubicBezTo>
                    <a:pt x="8380" y="1728"/>
                    <a:pt x="8378" y="1729"/>
                    <a:pt x="8376" y="1731"/>
                  </a:cubicBezTo>
                  <a:lnTo>
                    <a:pt x="8376" y="1731"/>
                  </a:lnTo>
                  <a:cubicBezTo>
                    <a:pt x="8378" y="1733"/>
                    <a:pt x="8380" y="1736"/>
                    <a:pt x="8382" y="1738"/>
                  </a:cubicBezTo>
                  <a:lnTo>
                    <a:pt x="8382" y="1727"/>
                  </a:lnTo>
                  <a:close/>
                  <a:moveTo>
                    <a:pt x="5036" y="1752"/>
                  </a:moveTo>
                  <a:cubicBezTo>
                    <a:pt x="5036" y="1756"/>
                    <a:pt x="5037" y="1760"/>
                    <a:pt x="5037" y="1762"/>
                  </a:cubicBezTo>
                  <a:cubicBezTo>
                    <a:pt x="5037" y="1759"/>
                    <a:pt x="5036" y="1755"/>
                    <a:pt x="5036" y="1752"/>
                  </a:cubicBezTo>
                  <a:close/>
                  <a:moveTo>
                    <a:pt x="5029" y="1767"/>
                  </a:moveTo>
                  <a:lnTo>
                    <a:pt x="5037" y="1786"/>
                  </a:lnTo>
                  <a:cubicBezTo>
                    <a:pt x="5034" y="1773"/>
                    <a:pt x="5031" y="1768"/>
                    <a:pt x="5029" y="1767"/>
                  </a:cubicBezTo>
                  <a:close/>
                  <a:moveTo>
                    <a:pt x="6620" y="1798"/>
                  </a:moveTo>
                  <a:lnTo>
                    <a:pt x="6620" y="1798"/>
                  </a:lnTo>
                  <a:cubicBezTo>
                    <a:pt x="6617" y="1804"/>
                    <a:pt x="6613" y="1811"/>
                    <a:pt x="6611" y="1817"/>
                  </a:cubicBezTo>
                  <a:lnTo>
                    <a:pt x="6611" y="1817"/>
                  </a:lnTo>
                  <a:lnTo>
                    <a:pt x="6620" y="1798"/>
                  </a:lnTo>
                  <a:close/>
                  <a:moveTo>
                    <a:pt x="7358" y="1869"/>
                  </a:moveTo>
                  <a:lnTo>
                    <a:pt x="7358" y="1869"/>
                  </a:lnTo>
                  <a:cubicBezTo>
                    <a:pt x="7362" y="1873"/>
                    <a:pt x="7365" y="1875"/>
                    <a:pt x="7368" y="1877"/>
                  </a:cubicBezTo>
                  <a:lnTo>
                    <a:pt x="7368" y="1877"/>
                  </a:lnTo>
                  <a:cubicBezTo>
                    <a:pt x="7366" y="1875"/>
                    <a:pt x="7363" y="1872"/>
                    <a:pt x="7358" y="1869"/>
                  </a:cubicBezTo>
                  <a:close/>
                  <a:moveTo>
                    <a:pt x="8359" y="1893"/>
                  </a:moveTo>
                  <a:lnTo>
                    <a:pt x="8376" y="1899"/>
                  </a:lnTo>
                  <a:lnTo>
                    <a:pt x="8376" y="1899"/>
                  </a:lnTo>
                  <a:cubicBezTo>
                    <a:pt x="8373" y="1896"/>
                    <a:pt x="8371" y="1893"/>
                    <a:pt x="8359" y="1893"/>
                  </a:cubicBezTo>
                  <a:close/>
                  <a:moveTo>
                    <a:pt x="8376" y="1899"/>
                  </a:moveTo>
                  <a:cubicBezTo>
                    <a:pt x="8379" y="1902"/>
                    <a:pt x="8382" y="1905"/>
                    <a:pt x="8394" y="1905"/>
                  </a:cubicBezTo>
                  <a:lnTo>
                    <a:pt x="8376" y="1899"/>
                  </a:lnTo>
                  <a:close/>
                  <a:moveTo>
                    <a:pt x="5733" y="2027"/>
                  </a:moveTo>
                  <a:cubicBezTo>
                    <a:pt x="5736" y="2035"/>
                    <a:pt x="5740" y="2043"/>
                    <a:pt x="5744" y="2043"/>
                  </a:cubicBezTo>
                  <a:cubicBezTo>
                    <a:pt x="5746" y="2043"/>
                    <a:pt x="5749" y="2041"/>
                    <a:pt x="5751" y="2036"/>
                  </a:cubicBezTo>
                  <a:cubicBezTo>
                    <a:pt x="5744" y="2036"/>
                    <a:pt x="5737" y="2032"/>
                    <a:pt x="5733" y="2027"/>
                  </a:cubicBezTo>
                  <a:close/>
                  <a:moveTo>
                    <a:pt x="6549" y="2429"/>
                  </a:moveTo>
                  <a:cubicBezTo>
                    <a:pt x="6548" y="2429"/>
                    <a:pt x="6547" y="2429"/>
                    <a:pt x="6546" y="2430"/>
                  </a:cubicBezTo>
                  <a:lnTo>
                    <a:pt x="6546" y="2430"/>
                  </a:lnTo>
                  <a:cubicBezTo>
                    <a:pt x="6547" y="2429"/>
                    <a:pt x="6548" y="2429"/>
                    <a:pt x="6549" y="2429"/>
                  </a:cubicBezTo>
                  <a:close/>
                  <a:moveTo>
                    <a:pt x="7204" y="2453"/>
                  </a:moveTo>
                  <a:lnTo>
                    <a:pt x="7180" y="2489"/>
                  </a:lnTo>
                  <a:lnTo>
                    <a:pt x="7180" y="2489"/>
                  </a:lnTo>
                  <a:lnTo>
                    <a:pt x="7216" y="2465"/>
                  </a:lnTo>
                  <a:lnTo>
                    <a:pt x="7204" y="2453"/>
                  </a:lnTo>
                  <a:close/>
                  <a:moveTo>
                    <a:pt x="6245" y="2822"/>
                  </a:moveTo>
                  <a:lnTo>
                    <a:pt x="6245" y="2822"/>
                  </a:lnTo>
                  <a:cubicBezTo>
                    <a:pt x="6246" y="2822"/>
                    <a:pt x="6247" y="2822"/>
                    <a:pt x="6248" y="2822"/>
                  </a:cubicBezTo>
                  <a:cubicBezTo>
                    <a:pt x="6249" y="2822"/>
                    <a:pt x="6250" y="2822"/>
                    <a:pt x="6251" y="2822"/>
                  </a:cubicBezTo>
                  <a:cubicBezTo>
                    <a:pt x="6249" y="2822"/>
                    <a:pt x="6247" y="2822"/>
                    <a:pt x="6245" y="2822"/>
                  </a:cubicBezTo>
                  <a:close/>
                  <a:moveTo>
                    <a:pt x="7049" y="3072"/>
                  </a:moveTo>
                  <a:cubicBezTo>
                    <a:pt x="7054" y="3074"/>
                    <a:pt x="7059" y="3075"/>
                    <a:pt x="7063" y="3076"/>
                  </a:cubicBezTo>
                  <a:lnTo>
                    <a:pt x="7063" y="3076"/>
                  </a:lnTo>
                  <a:cubicBezTo>
                    <a:pt x="7060" y="3075"/>
                    <a:pt x="7055" y="3073"/>
                    <a:pt x="7049" y="3072"/>
                  </a:cubicBezTo>
                  <a:close/>
                  <a:moveTo>
                    <a:pt x="7918" y="3429"/>
                  </a:moveTo>
                  <a:cubicBezTo>
                    <a:pt x="7907" y="3429"/>
                    <a:pt x="7896" y="3439"/>
                    <a:pt x="7885" y="3441"/>
                  </a:cubicBezTo>
                  <a:lnTo>
                    <a:pt x="7885" y="3441"/>
                  </a:lnTo>
                  <a:cubicBezTo>
                    <a:pt x="7903" y="3440"/>
                    <a:pt x="7927" y="3438"/>
                    <a:pt x="7918" y="3429"/>
                  </a:cubicBezTo>
                  <a:close/>
                  <a:moveTo>
                    <a:pt x="7885" y="3441"/>
                  </a:moveTo>
                  <a:cubicBezTo>
                    <a:pt x="7884" y="3441"/>
                    <a:pt x="7883" y="3441"/>
                    <a:pt x="7883" y="3441"/>
                  </a:cubicBezTo>
                  <a:lnTo>
                    <a:pt x="7883" y="3441"/>
                  </a:lnTo>
                  <a:cubicBezTo>
                    <a:pt x="7883" y="3441"/>
                    <a:pt x="7882" y="3441"/>
                    <a:pt x="7882" y="3441"/>
                  </a:cubicBezTo>
                  <a:cubicBezTo>
                    <a:pt x="7883" y="3441"/>
                    <a:pt x="7884" y="3441"/>
                    <a:pt x="7885" y="3441"/>
                  </a:cubicBezTo>
                  <a:close/>
                  <a:moveTo>
                    <a:pt x="7426" y="3902"/>
                  </a:moveTo>
                  <a:lnTo>
                    <a:pt x="7426" y="3902"/>
                  </a:lnTo>
                  <a:cubicBezTo>
                    <a:pt x="7425" y="3902"/>
                    <a:pt x="7423" y="3903"/>
                    <a:pt x="7418" y="3905"/>
                  </a:cubicBezTo>
                  <a:cubicBezTo>
                    <a:pt x="7418" y="3906"/>
                    <a:pt x="7418" y="3906"/>
                    <a:pt x="7418" y="3906"/>
                  </a:cubicBezTo>
                  <a:lnTo>
                    <a:pt x="7418" y="3906"/>
                  </a:lnTo>
                  <a:cubicBezTo>
                    <a:pt x="7423" y="3904"/>
                    <a:pt x="7427" y="3902"/>
                    <a:pt x="7426" y="3902"/>
                  </a:cubicBezTo>
                  <a:close/>
                  <a:moveTo>
                    <a:pt x="7394" y="3906"/>
                  </a:moveTo>
                  <a:lnTo>
                    <a:pt x="7394" y="3906"/>
                  </a:lnTo>
                  <a:cubicBezTo>
                    <a:pt x="7397" y="3908"/>
                    <a:pt x="7400" y="3909"/>
                    <a:pt x="7403" y="3909"/>
                  </a:cubicBezTo>
                  <a:lnTo>
                    <a:pt x="7403" y="3909"/>
                  </a:lnTo>
                  <a:cubicBezTo>
                    <a:pt x="7400" y="3908"/>
                    <a:pt x="7397" y="3907"/>
                    <a:pt x="7394" y="3906"/>
                  </a:cubicBezTo>
                  <a:close/>
                  <a:moveTo>
                    <a:pt x="7418" y="3906"/>
                  </a:moveTo>
                  <a:cubicBezTo>
                    <a:pt x="7414" y="3907"/>
                    <a:pt x="7409" y="3909"/>
                    <a:pt x="7404" y="3909"/>
                  </a:cubicBezTo>
                  <a:cubicBezTo>
                    <a:pt x="7404" y="3909"/>
                    <a:pt x="7404" y="3909"/>
                    <a:pt x="7403" y="3909"/>
                  </a:cubicBezTo>
                  <a:lnTo>
                    <a:pt x="7403" y="3909"/>
                  </a:lnTo>
                  <a:cubicBezTo>
                    <a:pt x="7407" y="3910"/>
                    <a:pt x="7411" y="3910"/>
                    <a:pt x="7414" y="3910"/>
                  </a:cubicBezTo>
                  <a:cubicBezTo>
                    <a:pt x="7419" y="3910"/>
                    <a:pt x="7421" y="3909"/>
                    <a:pt x="7418" y="3906"/>
                  </a:cubicBezTo>
                  <a:close/>
                  <a:moveTo>
                    <a:pt x="7382" y="3953"/>
                  </a:moveTo>
                  <a:lnTo>
                    <a:pt x="7385" y="3956"/>
                  </a:lnTo>
                  <a:lnTo>
                    <a:pt x="7385" y="3956"/>
                  </a:lnTo>
                  <a:cubicBezTo>
                    <a:pt x="7386" y="3954"/>
                    <a:pt x="7392" y="3953"/>
                    <a:pt x="7406" y="3953"/>
                  </a:cubicBezTo>
                  <a:close/>
                  <a:moveTo>
                    <a:pt x="7385" y="3956"/>
                  </a:moveTo>
                  <a:lnTo>
                    <a:pt x="7385" y="3956"/>
                  </a:lnTo>
                  <a:cubicBezTo>
                    <a:pt x="7383" y="3957"/>
                    <a:pt x="7387" y="3959"/>
                    <a:pt x="7390" y="3961"/>
                  </a:cubicBezTo>
                  <a:lnTo>
                    <a:pt x="7390" y="3961"/>
                  </a:lnTo>
                  <a:lnTo>
                    <a:pt x="7385" y="3956"/>
                  </a:lnTo>
                  <a:close/>
                  <a:moveTo>
                    <a:pt x="7390" y="3961"/>
                  </a:moveTo>
                  <a:lnTo>
                    <a:pt x="7394" y="3965"/>
                  </a:lnTo>
                  <a:cubicBezTo>
                    <a:pt x="7399" y="3965"/>
                    <a:pt x="7394" y="3963"/>
                    <a:pt x="7390" y="3961"/>
                  </a:cubicBezTo>
                  <a:close/>
                  <a:moveTo>
                    <a:pt x="4822" y="4048"/>
                  </a:moveTo>
                  <a:cubicBezTo>
                    <a:pt x="4821" y="4051"/>
                    <a:pt x="4820" y="4054"/>
                    <a:pt x="4820" y="4055"/>
                  </a:cubicBezTo>
                  <a:lnTo>
                    <a:pt x="4820" y="4055"/>
                  </a:lnTo>
                  <a:cubicBezTo>
                    <a:pt x="4821" y="4053"/>
                    <a:pt x="4822" y="4051"/>
                    <a:pt x="4822" y="4048"/>
                  </a:cubicBezTo>
                  <a:close/>
                  <a:moveTo>
                    <a:pt x="5904" y="7189"/>
                  </a:moveTo>
                  <a:lnTo>
                    <a:pt x="5904" y="7189"/>
                  </a:lnTo>
                  <a:cubicBezTo>
                    <a:pt x="5904" y="7190"/>
                    <a:pt x="5905" y="7191"/>
                    <a:pt x="5906" y="7192"/>
                  </a:cubicBezTo>
                  <a:cubicBezTo>
                    <a:pt x="5910" y="7194"/>
                    <a:pt x="5915" y="7195"/>
                    <a:pt x="5919" y="7196"/>
                  </a:cubicBezTo>
                  <a:lnTo>
                    <a:pt x="5919" y="7196"/>
                  </a:lnTo>
                  <a:cubicBezTo>
                    <a:pt x="5914" y="7193"/>
                    <a:pt x="5909" y="7191"/>
                    <a:pt x="5904" y="7189"/>
                  </a:cubicBezTo>
                  <a:close/>
                  <a:moveTo>
                    <a:pt x="822" y="7215"/>
                  </a:moveTo>
                  <a:cubicBezTo>
                    <a:pt x="824" y="7218"/>
                    <a:pt x="826" y="7220"/>
                    <a:pt x="828" y="7222"/>
                  </a:cubicBezTo>
                  <a:lnTo>
                    <a:pt x="828" y="7222"/>
                  </a:lnTo>
                  <a:cubicBezTo>
                    <a:pt x="827" y="7220"/>
                    <a:pt x="825" y="7217"/>
                    <a:pt x="822" y="7215"/>
                  </a:cubicBezTo>
                  <a:close/>
                  <a:moveTo>
                    <a:pt x="5919" y="7196"/>
                  </a:moveTo>
                  <a:cubicBezTo>
                    <a:pt x="5940" y="7207"/>
                    <a:pt x="5958" y="7220"/>
                    <a:pt x="5965" y="7239"/>
                  </a:cubicBezTo>
                  <a:cubicBezTo>
                    <a:pt x="5965" y="7200"/>
                    <a:pt x="5941" y="7201"/>
                    <a:pt x="5919" y="7196"/>
                  </a:cubicBezTo>
                  <a:close/>
                  <a:moveTo>
                    <a:pt x="4370" y="7358"/>
                  </a:moveTo>
                  <a:cubicBezTo>
                    <a:pt x="4370" y="7358"/>
                    <a:pt x="4370" y="7358"/>
                    <a:pt x="4370" y="7358"/>
                  </a:cubicBezTo>
                  <a:cubicBezTo>
                    <a:pt x="4370" y="7358"/>
                    <a:pt x="4370" y="7358"/>
                    <a:pt x="4370" y="7358"/>
                  </a:cubicBezTo>
                  <a:close/>
                  <a:moveTo>
                    <a:pt x="4458" y="8155"/>
                  </a:moveTo>
                  <a:cubicBezTo>
                    <a:pt x="4456" y="8155"/>
                    <a:pt x="4454" y="8156"/>
                    <a:pt x="4452" y="8156"/>
                  </a:cubicBezTo>
                  <a:lnTo>
                    <a:pt x="4452" y="8156"/>
                  </a:lnTo>
                  <a:cubicBezTo>
                    <a:pt x="4454" y="8158"/>
                    <a:pt x="4456" y="8159"/>
                    <a:pt x="4459" y="8159"/>
                  </a:cubicBezTo>
                  <a:cubicBezTo>
                    <a:pt x="4461" y="8159"/>
                    <a:pt x="4463" y="8158"/>
                    <a:pt x="4465" y="8156"/>
                  </a:cubicBezTo>
                  <a:cubicBezTo>
                    <a:pt x="4463" y="8155"/>
                    <a:pt x="4460" y="8155"/>
                    <a:pt x="4458" y="8155"/>
                  </a:cubicBezTo>
                  <a:close/>
                  <a:moveTo>
                    <a:pt x="7936" y="8635"/>
                  </a:moveTo>
                  <a:lnTo>
                    <a:pt x="7936" y="8635"/>
                  </a:lnTo>
                  <a:cubicBezTo>
                    <a:pt x="7938" y="8638"/>
                    <a:pt x="7940" y="8641"/>
                    <a:pt x="7942" y="8644"/>
                  </a:cubicBezTo>
                  <a:cubicBezTo>
                    <a:pt x="7939" y="8639"/>
                    <a:pt x="7937" y="8636"/>
                    <a:pt x="7936" y="8635"/>
                  </a:cubicBezTo>
                  <a:close/>
                  <a:moveTo>
                    <a:pt x="4358" y="6525"/>
                  </a:moveTo>
                  <a:cubicBezTo>
                    <a:pt x="4346" y="6584"/>
                    <a:pt x="4537" y="6561"/>
                    <a:pt x="4584" y="6596"/>
                  </a:cubicBezTo>
                  <a:cubicBezTo>
                    <a:pt x="4597" y="6594"/>
                    <a:pt x="4611" y="6593"/>
                    <a:pt x="4628" y="6593"/>
                  </a:cubicBezTo>
                  <a:cubicBezTo>
                    <a:pt x="4708" y="6593"/>
                    <a:pt x="4831" y="6616"/>
                    <a:pt x="4930" y="6656"/>
                  </a:cubicBezTo>
                  <a:cubicBezTo>
                    <a:pt x="4930" y="6668"/>
                    <a:pt x="4977" y="6691"/>
                    <a:pt x="5025" y="6715"/>
                  </a:cubicBezTo>
                  <a:cubicBezTo>
                    <a:pt x="5061" y="6739"/>
                    <a:pt x="5120" y="6763"/>
                    <a:pt x="5156" y="6787"/>
                  </a:cubicBezTo>
                  <a:cubicBezTo>
                    <a:pt x="5251" y="6822"/>
                    <a:pt x="5346" y="6858"/>
                    <a:pt x="5453" y="6918"/>
                  </a:cubicBezTo>
                  <a:cubicBezTo>
                    <a:pt x="5561" y="6965"/>
                    <a:pt x="5668" y="7025"/>
                    <a:pt x="5751" y="7108"/>
                  </a:cubicBezTo>
                  <a:lnTo>
                    <a:pt x="5775" y="7072"/>
                  </a:lnTo>
                  <a:lnTo>
                    <a:pt x="5834" y="7096"/>
                  </a:lnTo>
                  <a:cubicBezTo>
                    <a:pt x="5823" y="7108"/>
                    <a:pt x="5823" y="7120"/>
                    <a:pt x="5811" y="7120"/>
                  </a:cubicBezTo>
                  <a:cubicBezTo>
                    <a:pt x="5818" y="7156"/>
                    <a:pt x="5863" y="7170"/>
                    <a:pt x="5904" y="7189"/>
                  </a:cubicBezTo>
                  <a:lnTo>
                    <a:pt x="5904" y="7189"/>
                  </a:lnTo>
                  <a:cubicBezTo>
                    <a:pt x="5888" y="7165"/>
                    <a:pt x="5899" y="7151"/>
                    <a:pt x="5918" y="7151"/>
                  </a:cubicBezTo>
                  <a:cubicBezTo>
                    <a:pt x="5936" y="7151"/>
                    <a:pt x="5960" y="7163"/>
                    <a:pt x="5977" y="7192"/>
                  </a:cubicBezTo>
                  <a:lnTo>
                    <a:pt x="5977" y="7203"/>
                  </a:lnTo>
                  <a:lnTo>
                    <a:pt x="6025" y="7215"/>
                  </a:lnTo>
                  <a:cubicBezTo>
                    <a:pt x="6001" y="7251"/>
                    <a:pt x="6025" y="7287"/>
                    <a:pt x="6013" y="7311"/>
                  </a:cubicBezTo>
                  <a:cubicBezTo>
                    <a:pt x="6168" y="7442"/>
                    <a:pt x="6323" y="7501"/>
                    <a:pt x="6454" y="7680"/>
                  </a:cubicBezTo>
                  <a:cubicBezTo>
                    <a:pt x="6406" y="7680"/>
                    <a:pt x="6561" y="7787"/>
                    <a:pt x="6477" y="7799"/>
                  </a:cubicBezTo>
                  <a:cubicBezTo>
                    <a:pt x="6502" y="7815"/>
                    <a:pt x="6518" y="7822"/>
                    <a:pt x="6527" y="7822"/>
                  </a:cubicBezTo>
                  <a:cubicBezTo>
                    <a:pt x="6557" y="7822"/>
                    <a:pt x="6533" y="7762"/>
                    <a:pt x="6575" y="7762"/>
                  </a:cubicBezTo>
                  <a:cubicBezTo>
                    <a:pt x="6578" y="7762"/>
                    <a:pt x="6581" y="7762"/>
                    <a:pt x="6585" y="7763"/>
                  </a:cubicBezTo>
                  <a:cubicBezTo>
                    <a:pt x="6608" y="7787"/>
                    <a:pt x="6644" y="7811"/>
                    <a:pt x="6620" y="7823"/>
                  </a:cubicBezTo>
                  <a:cubicBezTo>
                    <a:pt x="6610" y="7823"/>
                    <a:pt x="6609" y="7860"/>
                    <a:pt x="6592" y="7860"/>
                  </a:cubicBezTo>
                  <a:cubicBezTo>
                    <a:pt x="6590" y="7860"/>
                    <a:pt x="6587" y="7860"/>
                    <a:pt x="6585" y="7858"/>
                  </a:cubicBezTo>
                  <a:lnTo>
                    <a:pt x="6585" y="7858"/>
                  </a:lnTo>
                  <a:lnTo>
                    <a:pt x="6644" y="7918"/>
                  </a:lnTo>
                  <a:cubicBezTo>
                    <a:pt x="6644" y="7922"/>
                    <a:pt x="6641" y="7923"/>
                    <a:pt x="6638" y="7923"/>
                  </a:cubicBezTo>
                  <a:cubicBezTo>
                    <a:pt x="6631" y="7923"/>
                    <a:pt x="6620" y="7918"/>
                    <a:pt x="6620" y="7918"/>
                  </a:cubicBezTo>
                  <a:lnTo>
                    <a:pt x="6620" y="7918"/>
                  </a:lnTo>
                  <a:cubicBezTo>
                    <a:pt x="6751" y="8025"/>
                    <a:pt x="6739" y="8180"/>
                    <a:pt x="6835" y="8287"/>
                  </a:cubicBezTo>
                  <a:cubicBezTo>
                    <a:pt x="6858" y="8287"/>
                    <a:pt x="6823" y="8227"/>
                    <a:pt x="6847" y="8227"/>
                  </a:cubicBezTo>
                  <a:cubicBezTo>
                    <a:pt x="6942" y="8346"/>
                    <a:pt x="6870" y="8358"/>
                    <a:pt x="6942" y="8466"/>
                  </a:cubicBezTo>
                  <a:lnTo>
                    <a:pt x="6906" y="8454"/>
                  </a:lnTo>
                  <a:lnTo>
                    <a:pt x="6906" y="8454"/>
                  </a:lnTo>
                  <a:cubicBezTo>
                    <a:pt x="6930" y="8489"/>
                    <a:pt x="6966" y="8501"/>
                    <a:pt x="6966" y="8573"/>
                  </a:cubicBezTo>
                  <a:cubicBezTo>
                    <a:pt x="6962" y="8574"/>
                    <a:pt x="6959" y="8574"/>
                    <a:pt x="6957" y="8574"/>
                  </a:cubicBezTo>
                  <a:cubicBezTo>
                    <a:pt x="6928" y="8574"/>
                    <a:pt x="6916" y="8523"/>
                    <a:pt x="6894" y="8501"/>
                  </a:cubicBezTo>
                  <a:lnTo>
                    <a:pt x="6894" y="8501"/>
                  </a:lnTo>
                  <a:cubicBezTo>
                    <a:pt x="6904" y="8532"/>
                    <a:pt x="6932" y="8616"/>
                    <a:pt x="6955" y="8616"/>
                  </a:cubicBezTo>
                  <a:cubicBezTo>
                    <a:pt x="6959" y="8616"/>
                    <a:pt x="6962" y="8613"/>
                    <a:pt x="6966" y="8608"/>
                  </a:cubicBezTo>
                  <a:lnTo>
                    <a:pt x="6966" y="8608"/>
                  </a:lnTo>
                  <a:cubicBezTo>
                    <a:pt x="6989" y="8656"/>
                    <a:pt x="6966" y="8680"/>
                    <a:pt x="6954" y="8716"/>
                  </a:cubicBezTo>
                  <a:cubicBezTo>
                    <a:pt x="6963" y="8716"/>
                    <a:pt x="6972" y="8680"/>
                    <a:pt x="6987" y="8680"/>
                  </a:cubicBezTo>
                  <a:cubicBezTo>
                    <a:pt x="6991" y="8680"/>
                    <a:pt x="6996" y="8683"/>
                    <a:pt x="7001" y="8692"/>
                  </a:cubicBezTo>
                  <a:cubicBezTo>
                    <a:pt x="6989" y="8763"/>
                    <a:pt x="7001" y="8870"/>
                    <a:pt x="7001" y="8954"/>
                  </a:cubicBezTo>
                  <a:lnTo>
                    <a:pt x="6966" y="8954"/>
                  </a:lnTo>
                  <a:cubicBezTo>
                    <a:pt x="7025" y="9025"/>
                    <a:pt x="6930" y="9001"/>
                    <a:pt x="6930" y="9097"/>
                  </a:cubicBezTo>
                  <a:cubicBezTo>
                    <a:pt x="6918" y="9204"/>
                    <a:pt x="6894" y="9335"/>
                    <a:pt x="6835" y="9442"/>
                  </a:cubicBezTo>
                  <a:cubicBezTo>
                    <a:pt x="6775" y="9561"/>
                    <a:pt x="6680" y="9656"/>
                    <a:pt x="6585" y="9716"/>
                  </a:cubicBezTo>
                  <a:cubicBezTo>
                    <a:pt x="6585" y="9751"/>
                    <a:pt x="6561" y="9775"/>
                    <a:pt x="6537" y="9799"/>
                  </a:cubicBezTo>
                  <a:cubicBezTo>
                    <a:pt x="6501" y="9823"/>
                    <a:pt x="6477" y="9847"/>
                    <a:pt x="6442" y="9859"/>
                  </a:cubicBezTo>
                  <a:lnTo>
                    <a:pt x="6406" y="9799"/>
                  </a:lnTo>
                  <a:cubicBezTo>
                    <a:pt x="6406" y="9799"/>
                    <a:pt x="6368" y="9837"/>
                    <a:pt x="6360" y="9837"/>
                  </a:cubicBezTo>
                  <a:cubicBezTo>
                    <a:pt x="6359" y="9837"/>
                    <a:pt x="6358" y="9836"/>
                    <a:pt x="6358" y="9835"/>
                  </a:cubicBezTo>
                  <a:cubicBezTo>
                    <a:pt x="6335" y="9823"/>
                    <a:pt x="6394" y="9811"/>
                    <a:pt x="6346" y="9799"/>
                  </a:cubicBezTo>
                  <a:lnTo>
                    <a:pt x="6346" y="9799"/>
                  </a:lnTo>
                  <a:lnTo>
                    <a:pt x="6335" y="9847"/>
                  </a:lnTo>
                  <a:cubicBezTo>
                    <a:pt x="6335" y="9823"/>
                    <a:pt x="6192" y="9859"/>
                    <a:pt x="6275" y="9799"/>
                  </a:cubicBezTo>
                  <a:lnTo>
                    <a:pt x="6275" y="9799"/>
                  </a:lnTo>
                  <a:cubicBezTo>
                    <a:pt x="6275" y="9799"/>
                    <a:pt x="6215" y="9799"/>
                    <a:pt x="6168" y="9811"/>
                  </a:cubicBezTo>
                  <a:lnTo>
                    <a:pt x="6061" y="9811"/>
                  </a:lnTo>
                  <a:cubicBezTo>
                    <a:pt x="6055" y="9810"/>
                    <a:pt x="6050" y="9809"/>
                    <a:pt x="6046" y="9809"/>
                  </a:cubicBezTo>
                  <a:cubicBezTo>
                    <a:pt x="6013" y="9809"/>
                    <a:pt x="6016" y="9840"/>
                    <a:pt x="5989" y="9840"/>
                  </a:cubicBezTo>
                  <a:cubicBezTo>
                    <a:pt x="5983" y="9840"/>
                    <a:pt x="5976" y="9839"/>
                    <a:pt x="5965" y="9835"/>
                  </a:cubicBezTo>
                  <a:cubicBezTo>
                    <a:pt x="5954" y="9811"/>
                    <a:pt x="5989" y="9823"/>
                    <a:pt x="5989" y="9799"/>
                  </a:cubicBezTo>
                  <a:cubicBezTo>
                    <a:pt x="5956" y="9781"/>
                    <a:pt x="5925" y="9775"/>
                    <a:pt x="5897" y="9775"/>
                  </a:cubicBezTo>
                  <a:cubicBezTo>
                    <a:pt x="5832" y="9775"/>
                    <a:pt x="5777" y="9808"/>
                    <a:pt x="5714" y="9808"/>
                  </a:cubicBezTo>
                  <a:cubicBezTo>
                    <a:pt x="5678" y="9808"/>
                    <a:pt x="5640" y="9797"/>
                    <a:pt x="5596" y="9763"/>
                  </a:cubicBezTo>
                  <a:lnTo>
                    <a:pt x="5620" y="9763"/>
                  </a:lnTo>
                  <a:cubicBezTo>
                    <a:pt x="5584" y="9763"/>
                    <a:pt x="5525" y="9739"/>
                    <a:pt x="5525" y="9739"/>
                  </a:cubicBezTo>
                  <a:lnTo>
                    <a:pt x="5525" y="9739"/>
                  </a:lnTo>
                  <a:cubicBezTo>
                    <a:pt x="5517" y="9764"/>
                    <a:pt x="5520" y="9770"/>
                    <a:pt x="5528" y="9770"/>
                  </a:cubicBezTo>
                  <a:cubicBezTo>
                    <a:pt x="5537" y="9770"/>
                    <a:pt x="5551" y="9764"/>
                    <a:pt x="5565" y="9764"/>
                  </a:cubicBezTo>
                  <a:cubicBezTo>
                    <a:pt x="5577" y="9764"/>
                    <a:pt x="5589" y="9769"/>
                    <a:pt x="5596" y="9787"/>
                  </a:cubicBezTo>
                  <a:cubicBezTo>
                    <a:pt x="5588" y="9803"/>
                    <a:pt x="5578" y="9807"/>
                    <a:pt x="5566" y="9807"/>
                  </a:cubicBezTo>
                  <a:cubicBezTo>
                    <a:pt x="5555" y="9807"/>
                    <a:pt x="5543" y="9803"/>
                    <a:pt x="5531" y="9803"/>
                  </a:cubicBezTo>
                  <a:cubicBezTo>
                    <a:pt x="5520" y="9803"/>
                    <a:pt x="5509" y="9807"/>
                    <a:pt x="5501" y="9823"/>
                  </a:cubicBezTo>
                  <a:cubicBezTo>
                    <a:pt x="5465" y="9775"/>
                    <a:pt x="5430" y="9787"/>
                    <a:pt x="5394" y="9763"/>
                  </a:cubicBezTo>
                  <a:cubicBezTo>
                    <a:pt x="5358" y="9704"/>
                    <a:pt x="5263" y="9644"/>
                    <a:pt x="5251" y="9573"/>
                  </a:cubicBezTo>
                  <a:cubicBezTo>
                    <a:pt x="5215" y="9573"/>
                    <a:pt x="5156" y="9573"/>
                    <a:pt x="5096" y="9525"/>
                  </a:cubicBezTo>
                  <a:cubicBezTo>
                    <a:pt x="5084" y="9454"/>
                    <a:pt x="5132" y="9501"/>
                    <a:pt x="5096" y="9430"/>
                  </a:cubicBezTo>
                  <a:lnTo>
                    <a:pt x="5096" y="9430"/>
                  </a:lnTo>
                  <a:lnTo>
                    <a:pt x="5061" y="9442"/>
                  </a:lnTo>
                  <a:cubicBezTo>
                    <a:pt x="5025" y="9394"/>
                    <a:pt x="5037" y="9394"/>
                    <a:pt x="5061" y="9382"/>
                  </a:cubicBezTo>
                  <a:cubicBezTo>
                    <a:pt x="5013" y="9335"/>
                    <a:pt x="4989" y="9370"/>
                    <a:pt x="4953" y="9287"/>
                  </a:cubicBezTo>
                  <a:lnTo>
                    <a:pt x="4953" y="9287"/>
                  </a:lnTo>
                  <a:lnTo>
                    <a:pt x="5001" y="9311"/>
                  </a:lnTo>
                  <a:cubicBezTo>
                    <a:pt x="4953" y="9263"/>
                    <a:pt x="4942" y="9239"/>
                    <a:pt x="4906" y="9168"/>
                  </a:cubicBezTo>
                  <a:cubicBezTo>
                    <a:pt x="4907" y="9166"/>
                    <a:pt x="4909" y="9166"/>
                    <a:pt x="4911" y="9166"/>
                  </a:cubicBezTo>
                  <a:cubicBezTo>
                    <a:pt x="4924" y="9166"/>
                    <a:pt x="4942" y="9195"/>
                    <a:pt x="4942" y="9216"/>
                  </a:cubicBezTo>
                  <a:cubicBezTo>
                    <a:pt x="4965" y="9144"/>
                    <a:pt x="4882" y="9156"/>
                    <a:pt x="4870" y="9132"/>
                  </a:cubicBezTo>
                  <a:lnTo>
                    <a:pt x="4870" y="9132"/>
                  </a:lnTo>
                  <a:cubicBezTo>
                    <a:pt x="4870" y="9143"/>
                    <a:pt x="4890" y="9193"/>
                    <a:pt x="4857" y="9193"/>
                  </a:cubicBezTo>
                  <a:cubicBezTo>
                    <a:pt x="4854" y="9193"/>
                    <a:pt x="4851" y="9193"/>
                    <a:pt x="4846" y="9192"/>
                  </a:cubicBezTo>
                  <a:cubicBezTo>
                    <a:pt x="4834" y="9144"/>
                    <a:pt x="4763" y="9132"/>
                    <a:pt x="4775" y="9085"/>
                  </a:cubicBezTo>
                  <a:lnTo>
                    <a:pt x="4775" y="9085"/>
                  </a:lnTo>
                  <a:lnTo>
                    <a:pt x="4834" y="9108"/>
                  </a:lnTo>
                  <a:cubicBezTo>
                    <a:pt x="4763" y="9037"/>
                    <a:pt x="4763" y="9085"/>
                    <a:pt x="4727" y="8989"/>
                  </a:cubicBezTo>
                  <a:cubicBezTo>
                    <a:pt x="4739" y="8989"/>
                    <a:pt x="4739" y="8977"/>
                    <a:pt x="4751" y="8977"/>
                  </a:cubicBezTo>
                  <a:cubicBezTo>
                    <a:pt x="4680" y="8942"/>
                    <a:pt x="4668" y="8847"/>
                    <a:pt x="4632" y="8751"/>
                  </a:cubicBezTo>
                  <a:cubicBezTo>
                    <a:pt x="4608" y="8727"/>
                    <a:pt x="4584" y="8716"/>
                    <a:pt x="4584" y="8692"/>
                  </a:cubicBezTo>
                  <a:cubicBezTo>
                    <a:pt x="4584" y="8751"/>
                    <a:pt x="4572" y="8751"/>
                    <a:pt x="4549" y="8763"/>
                  </a:cubicBezTo>
                  <a:cubicBezTo>
                    <a:pt x="4572" y="8668"/>
                    <a:pt x="4441" y="8680"/>
                    <a:pt x="4430" y="8537"/>
                  </a:cubicBezTo>
                  <a:cubicBezTo>
                    <a:pt x="4441" y="8537"/>
                    <a:pt x="4477" y="8561"/>
                    <a:pt x="4477" y="8596"/>
                  </a:cubicBezTo>
                  <a:cubicBezTo>
                    <a:pt x="4537" y="8620"/>
                    <a:pt x="4584" y="8608"/>
                    <a:pt x="4632" y="8668"/>
                  </a:cubicBezTo>
                  <a:cubicBezTo>
                    <a:pt x="4608" y="8632"/>
                    <a:pt x="4584" y="8585"/>
                    <a:pt x="4608" y="8585"/>
                  </a:cubicBezTo>
                  <a:lnTo>
                    <a:pt x="4549" y="8585"/>
                  </a:lnTo>
                  <a:cubicBezTo>
                    <a:pt x="4537" y="8561"/>
                    <a:pt x="4537" y="8537"/>
                    <a:pt x="4525" y="8513"/>
                  </a:cubicBezTo>
                  <a:cubicBezTo>
                    <a:pt x="4498" y="8513"/>
                    <a:pt x="4498" y="8558"/>
                    <a:pt x="4481" y="8558"/>
                  </a:cubicBezTo>
                  <a:cubicBezTo>
                    <a:pt x="4474" y="8558"/>
                    <a:pt x="4466" y="8553"/>
                    <a:pt x="4453" y="8537"/>
                  </a:cubicBezTo>
                  <a:cubicBezTo>
                    <a:pt x="4429" y="8489"/>
                    <a:pt x="4454" y="8479"/>
                    <a:pt x="4465" y="8477"/>
                  </a:cubicBezTo>
                  <a:lnTo>
                    <a:pt x="4465" y="8477"/>
                  </a:lnTo>
                  <a:cubicBezTo>
                    <a:pt x="4465" y="8477"/>
                    <a:pt x="4465" y="8477"/>
                    <a:pt x="4465" y="8477"/>
                  </a:cubicBezTo>
                  <a:cubicBezTo>
                    <a:pt x="4471" y="8477"/>
                    <a:pt x="4471" y="8477"/>
                    <a:pt x="4468" y="8477"/>
                  </a:cubicBezTo>
                  <a:cubicBezTo>
                    <a:pt x="4468" y="8477"/>
                    <a:pt x="4466" y="8477"/>
                    <a:pt x="4465" y="8477"/>
                  </a:cubicBezTo>
                  <a:lnTo>
                    <a:pt x="4465" y="8477"/>
                  </a:lnTo>
                  <a:cubicBezTo>
                    <a:pt x="4418" y="8382"/>
                    <a:pt x="4394" y="8453"/>
                    <a:pt x="4382" y="8346"/>
                  </a:cubicBezTo>
                  <a:lnTo>
                    <a:pt x="4382" y="8346"/>
                  </a:lnTo>
                  <a:cubicBezTo>
                    <a:pt x="4394" y="8358"/>
                    <a:pt x="4406" y="8370"/>
                    <a:pt x="4406" y="8382"/>
                  </a:cubicBezTo>
                  <a:cubicBezTo>
                    <a:pt x="4406" y="8311"/>
                    <a:pt x="4358" y="8215"/>
                    <a:pt x="4406" y="8180"/>
                  </a:cubicBezTo>
                  <a:cubicBezTo>
                    <a:pt x="4430" y="8180"/>
                    <a:pt x="4441" y="8180"/>
                    <a:pt x="4441" y="8215"/>
                  </a:cubicBezTo>
                  <a:lnTo>
                    <a:pt x="4430" y="8215"/>
                  </a:lnTo>
                  <a:cubicBezTo>
                    <a:pt x="4443" y="8227"/>
                    <a:pt x="4450" y="8231"/>
                    <a:pt x="4454" y="8231"/>
                  </a:cubicBezTo>
                  <a:cubicBezTo>
                    <a:pt x="4469" y="8231"/>
                    <a:pt x="4428" y="8165"/>
                    <a:pt x="4452" y="8156"/>
                  </a:cubicBezTo>
                  <a:lnTo>
                    <a:pt x="4452" y="8156"/>
                  </a:lnTo>
                  <a:cubicBezTo>
                    <a:pt x="4437" y="8139"/>
                    <a:pt x="4427" y="8063"/>
                    <a:pt x="4418" y="8025"/>
                  </a:cubicBezTo>
                  <a:lnTo>
                    <a:pt x="4382" y="8049"/>
                  </a:lnTo>
                  <a:cubicBezTo>
                    <a:pt x="4239" y="7918"/>
                    <a:pt x="4453" y="8049"/>
                    <a:pt x="4418" y="7906"/>
                  </a:cubicBezTo>
                  <a:cubicBezTo>
                    <a:pt x="4407" y="7879"/>
                    <a:pt x="4402" y="7870"/>
                    <a:pt x="4399" y="7870"/>
                  </a:cubicBezTo>
                  <a:cubicBezTo>
                    <a:pt x="4394" y="7870"/>
                    <a:pt x="4396" y="7898"/>
                    <a:pt x="4391" y="7898"/>
                  </a:cubicBezTo>
                  <a:cubicBezTo>
                    <a:pt x="4390" y="7898"/>
                    <a:pt x="4387" y="7894"/>
                    <a:pt x="4382" y="7882"/>
                  </a:cubicBezTo>
                  <a:cubicBezTo>
                    <a:pt x="4382" y="7823"/>
                    <a:pt x="4418" y="7787"/>
                    <a:pt x="4394" y="7704"/>
                  </a:cubicBezTo>
                  <a:cubicBezTo>
                    <a:pt x="4406" y="7668"/>
                    <a:pt x="4418" y="7620"/>
                    <a:pt x="4465" y="7608"/>
                  </a:cubicBezTo>
                  <a:cubicBezTo>
                    <a:pt x="4441" y="7561"/>
                    <a:pt x="4465" y="7442"/>
                    <a:pt x="4430" y="7406"/>
                  </a:cubicBezTo>
                  <a:lnTo>
                    <a:pt x="4430" y="7406"/>
                  </a:lnTo>
                  <a:cubicBezTo>
                    <a:pt x="4382" y="7513"/>
                    <a:pt x="4477" y="7501"/>
                    <a:pt x="4430" y="7620"/>
                  </a:cubicBezTo>
                  <a:lnTo>
                    <a:pt x="4382" y="7596"/>
                  </a:lnTo>
                  <a:cubicBezTo>
                    <a:pt x="4382" y="7549"/>
                    <a:pt x="4370" y="7501"/>
                    <a:pt x="4370" y="7465"/>
                  </a:cubicBezTo>
                  <a:cubicBezTo>
                    <a:pt x="4370" y="7418"/>
                    <a:pt x="4370" y="7382"/>
                    <a:pt x="4370" y="7358"/>
                  </a:cubicBezTo>
                  <a:cubicBezTo>
                    <a:pt x="4370" y="7370"/>
                    <a:pt x="4358" y="7370"/>
                    <a:pt x="4346" y="7370"/>
                  </a:cubicBezTo>
                  <a:cubicBezTo>
                    <a:pt x="4334" y="7251"/>
                    <a:pt x="4299" y="7215"/>
                    <a:pt x="4310" y="7108"/>
                  </a:cubicBezTo>
                  <a:cubicBezTo>
                    <a:pt x="4314" y="7107"/>
                    <a:pt x="4316" y="7107"/>
                    <a:pt x="4319" y="7107"/>
                  </a:cubicBezTo>
                  <a:cubicBezTo>
                    <a:pt x="4346" y="7107"/>
                    <a:pt x="4346" y="7160"/>
                    <a:pt x="4346" y="7203"/>
                  </a:cubicBezTo>
                  <a:cubicBezTo>
                    <a:pt x="4382" y="7132"/>
                    <a:pt x="4346" y="7132"/>
                    <a:pt x="4370" y="7013"/>
                  </a:cubicBezTo>
                  <a:cubicBezTo>
                    <a:pt x="4394" y="7013"/>
                    <a:pt x="4358" y="7096"/>
                    <a:pt x="4394" y="7108"/>
                  </a:cubicBezTo>
                  <a:lnTo>
                    <a:pt x="4382" y="6989"/>
                  </a:lnTo>
                  <a:lnTo>
                    <a:pt x="4394" y="6989"/>
                  </a:lnTo>
                  <a:cubicBezTo>
                    <a:pt x="4346" y="6965"/>
                    <a:pt x="4418" y="6894"/>
                    <a:pt x="4406" y="6811"/>
                  </a:cubicBezTo>
                  <a:cubicBezTo>
                    <a:pt x="4430" y="6668"/>
                    <a:pt x="4382" y="6608"/>
                    <a:pt x="4346" y="6525"/>
                  </a:cubicBezTo>
                  <a:close/>
                  <a:moveTo>
                    <a:pt x="4549" y="10049"/>
                  </a:moveTo>
                  <a:lnTo>
                    <a:pt x="4558" y="10054"/>
                  </a:lnTo>
                  <a:lnTo>
                    <a:pt x="4558" y="10054"/>
                  </a:lnTo>
                  <a:cubicBezTo>
                    <a:pt x="4555" y="10052"/>
                    <a:pt x="4552" y="10050"/>
                    <a:pt x="4549" y="10049"/>
                  </a:cubicBezTo>
                  <a:close/>
                  <a:moveTo>
                    <a:pt x="1108" y="11797"/>
                  </a:moveTo>
                  <a:lnTo>
                    <a:pt x="1108" y="11797"/>
                  </a:lnTo>
                  <a:cubicBezTo>
                    <a:pt x="1108" y="11798"/>
                    <a:pt x="1108" y="11798"/>
                    <a:pt x="1108" y="11799"/>
                  </a:cubicBezTo>
                  <a:cubicBezTo>
                    <a:pt x="1112" y="11803"/>
                    <a:pt x="1114" y="11805"/>
                    <a:pt x="1114" y="11805"/>
                  </a:cubicBezTo>
                  <a:cubicBezTo>
                    <a:pt x="1115" y="11805"/>
                    <a:pt x="1112" y="11801"/>
                    <a:pt x="1108" y="11797"/>
                  </a:cubicBezTo>
                  <a:close/>
                  <a:moveTo>
                    <a:pt x="1249" y="12368"/>
                  </a:moveTo>
                  <a:lnTo>
                    <a:pt x="1249" y="12368"/>
                  </a:lnTo>
                  <a:cubicBezTo>
                    <a:pt x="1250" y="12369"/>
                    <a:pt x="1250" y="12370"/>
                    <a:pt x="1251" y="12371"/>
                  </a:cubicBezTo>
                  <a:cubicBezTo>
                    <a:pt x="1255" y="12376"/>
                    <a:pt x="1259" y="12380"/>
                    <a:pt x="1262" y="12383"/>
                  </a:cubicBezTo>
                  <a:lnTo>
                    <a:pt x="1262" y="12383"/>
                  </a:lnTo>
                  <a:cubicBezTo>
                    <a:pt x="1257" y="12378"/>
                    <a:pt x="1253" y="12373"/>
                    <a:pt x="1249" y="12368"/>
                  </a:cubicBezTo>
                  <a:close/>
                  <a:moveTo>
                    <a:pt x="1281" y="12363"/>
                  </a:moveTo>
                  <a:cubicBezTo>
                    <a:pt x="1278" y="12363"/>
                    <a:pt x="1280" y="12387"/>
                    <a:pt x="1271" y="12387"/>
                  </a:cubicBezTo>
                  <a:cubicBezTo>
                    <a:pt x="1268" y="12387"/>
                    <a:pt x="1265" y="12386"/>
                    <a:pt x="1262" y="12383"/>
                  </a:cubicBezTo>
                  <a:lnTo>
                    <a:pt x="1262" y="12383"/>
                  </a:lnTo>
                  <a:cubicBezTo>
                    <a:pt x="1281" y="12403"/>
                    <a:pt x="1301" y="12417"/>
                    <a:pt x="1305" y="12417"/>
                  </a:cubicBezTo>
                  <a:cubicBezTo>
                    <a:pt x="1307" y="12417"/>
                    <a:pt x="1306" y="12414"/>
                    <a:pt x="1298" y="12406"/>
                  </a:cubicBezTo>
                  <a:cubicBezTo>
                    <a:pt x="1287" y="12373"/>
                    <a:pt x="1283" y="12363"/>
                    <a:pt x="1281" y="12363"/>
                  </a:cubicBezTo>
                  <a:close/>
                  <a:moveTo>
                    <a:pt x="1453" y="12668"/>
                  </a:moveTo>
                  <a:cubicBezTo>
                    <a:pt x="1449" y="12669"/>
                    <a:pt x="1446" y="12671"/>
                    <a:pt x="1444" y="12672"/>
                  </a:cubicBezTo>
                  <a:lnTo>
                    <a:pt x="1444" y="12672"/>
                  </a:lnTo>
                  <a:lnTo>
                    <a:pt x="1453" y="12668"/>
                  </a:lnTo>
                  <a:close/>
                  <a:moveTo>
                    <a:pt x="1461" y="12707"/>
                  </a:moveTo>
                  <a:lnTo>
                    <a:pt x="1477" y="12728"/>
                  </a:lnTo>
                  <a:cubicBezTo>
                    <a:pt x="1487" y="12728"/>
                    <a:pt x="1475" y="12719"/>
                    <a:pt x="1461" y="12707"/>
                  </a:cubicBezTo>
                  <a:close/>
                  <a:moveTo>
                    <a:pt x="8466" y="0"/>
                  </a:moveTo>
                  <a:lnTo>
                    <a:pt x="8466" y="24"/>
                  </a:lnTo>
                  <a:lnTo>
                    <a:pt x="8478" y="48"/>
                  </a:lnTo>
                  <a:cubicBezTo>
                    <a:pt x="8454" y="36"/>
                    <a:pt x="8442" y="12"/>
                    <a:pt x="8430" y="12"/>
                  </a:cubicBezTo>
                  <a:lnTo>
                    <a:pt x="8454" y="48"/>
                  </a:lnTo>
                  <a:lnTo>
                    <a:pt x="8430" y="36"/>
                  </a:lnTo>
                  <a:lnTo>
                    <a:pt x="8430" y="36"/>
                  </a:lnTo>
                  <a:cubicBezTo>
                    <a:pt x="8442" y="48"/>
                    <a:pt x="8442" y="60"/>
                    <a:pt x="8442" y="60"/>
                  </a:cubicBezTo>
                  <a:lnTo>
                    <a:pt x="8430" y="72"/>
                  </a:lnTo>
                  <a:cubicBezTo>
                    <a:pt x="8430" y="36"/>
                    <a:pt x="8418" y="60"/>
                    <a:pt x="8406" y="36"/>
                  </a:cubicBezTo>
                  <a:cubicBezTo>
                    <a:pt x="8406" y="36"/>
                    <a:pt x="8406" y="36"/>
                    <a:pt x="8394" y="60"/>
                  </a:cubicBezTo>
                  <a:lnTo>
                    <a:pt x="8418" y="72"/>
                  </a:lnTo>
                  <a:cubicBezTo>
                    <a:pt x="8415" y="80"/>
                    <a:pt x="8412" y="83"/>
                    <a:pt x="8408" y="83"/>
                  </a:cubicBezTo>
                  <a:cubicBezTo>
                    <a:pt x="8403" y="83"/>
                    <a:pt x="8397" y="77"/>
                    <a:pt x="8391" y="69"/>
                  </a:cubicBezTo>
                  <a:lnTo>
                    <a:pt x="8391" y="69"/>
                  </a:lnTo>
                  <a:cubicBezTo>
                    <a:pt x="8392" y="70"/>
                    <a:pt x="8393" y="71"/>
                    <a:pt x="8394" y="72"/>
                  </a:cubicBezTo>
                  <a:lnTo>
                    <a:pt x="8388" y="66"/>
                  </a:lnTo>
                  <a:lnTo>
                    <a:pt x="8388" y="66"/>
                  </a:lnTo>
                  <a:cubicBezTo>
                    <a:pt x="8389" y="67"/>
                    <a:pt x="8390" y="68"/>
                    <a:pt x="8391" y="69"/>
                  </a:cubicBezTo>
                  <a:lnTo>
                    <a:pt x="8391" y="69"/>
                  </a:lnTo>
                  <a:cubicBezTo>
                    <a:pt x="8384" y="65"/>
                    <a:pt x="8379" y="63"/>
                    <a:pt x="8376" y="63"/>
                  </a:cubicBezTo>
                  <a:cubicBezTo>
                    <a:pt x="8359" y="63"/>
                    <a:pt x="8373" y="109"/>
                    <a:pt x="8353" y="109"/>
                  </a:cubicBezTo>
                  <a:cubicBezTo>
                    <a:pt x="8351" y="109"/>
                    <a:pt x="8349" y="108"/>
                    <a:pt x="8347" y="107"/>
                  </a:cubicBezTo>
                  <a:cubicBezTo>
                    <a:pt x="8347" y="100"/>
                    <a:pt x="8338" y="85"/>
                    <a:pt x="8334" y="76"/>
                  </a:cubicBezTo>
                  <a:lnTo>
                    <a:pt x="8334" y="76"/>
                  </a:lnTo>
                  <a:cubicBezTo>
                    <a:pt x="8330" y="87"/>
                    <a:pt x="8312" y="100"/>
                    <a:pt x="8323" y="131"/>
                  </a:cubicBezTo>
                  <a:cubicBezTo>
                    <a:pt x="8287" y="95"/>
                    <a:pt x="8275" y="84"/>
                    <a:pt x="8251" y="72"/>
                  </a:cubicBezTo>
                  <a:lnTo>
                    <a:pt x="8251" y="72"/>
                  </a:lnTo>
                  <a:cubicBezTo>
                    <a:pt x="8251" y="84"/>
                    <a:pt x="8251" y="84"/>
                    <a:pt x="8263" y="107"/>
                  </a:cubicBezTo>
                  <a:cubicBezTo>
                    <a:pt x="8247" y="107"/>
                    <a:pt x="8242" y="118"/>
                    <a:pt x="8233" y="118"/>
                  </a:cubicBezTo>
                  <a:cubicBezTo>
                    <a:pt x="8229" y="118"/>
                    <a:pt x="8224" y="115"/>
                    <a:pt x="8216" y="107"/>
                  </a:cubicBezTo>
                  <a:lnTo>
                    <a:pt x="8216" y="107"/>
                  </a:lnTo>
                  <a:cubicBezTo>
                    <a:pt x="8228" y="119"/>
                    <a:pt x="8228" y="119"/>
                    <a:pt x="8225" y="119"/>
                  </a:cubicBezTo>
                  <a:cubicBezTo>
                    <a:pt x="8223" y="119"/>
                    <a:pt x="8219" y="119"/>
                    <a:pt x="8217" y="123"/>
                  </a:cubicBezTo>
                  <a:lnTo>
                    <a:pt x="8217" y="123"/>
                  </a:lnTo>
                  <a:lnTo>
                    <a:pt x="8216" y="119"/>
                  </a:lnTo>
                  <a:lnTo>
                    <a:pt x="8216" y="131"/>
                  </a:lnTo>
                  <a:cubicBezTo>
                    <a:pt x="8216" y="127"/>
                    <a:pt x="8216" y="124"/>
                    <a:pt x="8217" y="123"/>
                  </a:cubicBezTo>
                  <a:lnTo>
                    <a:pt x="8217" y="123"/>
                  </a:lnTo>
                  <a:lnTo>
                    <a:pt x="8228" y="143"/>
                  </a:lnTo>
                  <a:cubicBezTo>
                    <a:pt x="8216" y="134"/>
                    <a:pt x="8209" y="131"/>
                    <a:pt x="8205" y="131"/>
                  </a:cubicBezTo>
                  <a:cubicBezTo>
                    <a:pt x="8191" y="131"/>
                    <a:pt x="8206" y="167"/>
                    <a:pt x="8197" y="167"/>
                  </a:cubicBezTo>
                  <a:cubicBezTo>
                    <a:pt x="8194" y="167"/>
                    <a:pt x="8189" y="164"/>
                    <a:pt x="8180" y="155"/>
                  </a:cubicBezTo>
                  <a:lnTo>
                    <a:pt x="8168" y="143"/>
                  </a:lnTo>
                  <a:lnTo>
                    <a:pt x="8168" y="155"/>
                  </a:lnTo>
                  <a:cubicBezTo>
                    <a:pt x="8168" y="143"/>
                    <a:pt x="8156" y="143"/>
                    <a:pt x="8156" y="119"/>
                  </a:cubicBezTo>
                  <a:lnTo>
                    <a:pt x="8120" y="131"/>
                  </a:lnTo>
                  <a:lnTo>
                    <a:pt x="8132" y="155"/>
                  </a:lnTo>
                  <a:cubicBezTo>
                    <a:pt x="8132" y="155"/>
                    <a:pt x="8141" y="181"/>
                    <a:pt x="8136" y="181"/>
                  </a:cubicBezTo>
                  <a:cubicBezTo>
                    <a:pt x="8135" y="181"/>
                    <a:pt x="8134" y="180"/>
                    <a:pt x="8132" y="179"/>
                  </a:cubicBezTo>
                  <a:cubicBezTo>
                    <a:pt x="8124" y="161"/>
                    <a:pt x="8120" y="157"/>
                    <a:pt x="8117" y="157"/>
                  </a:cubicBezTo>
                  <a:cubicBezTo>
                    <a:pt x="8114" y="157"/>
                    <a:pt x="8113" y="162"/>
                    <a:pt x="8108" y="162"/>
                  </a:cubicBezTo>
                  <a:cubicBezTo>
                    <a:pt x="8106" y="162"/>
                    <a:pt x="8103" y="161"/>
                    <a:pt x="8099" y="157"/>
                  </a:cubicBezTo>
                  <a:lnTo>
                    <a:pt x="8099" y="157"/>
                  </a:lnTo>
                  <a:cubicBezTo>
                    <a:pt x="8101" y="160"/>
                    <a:pt x="8105" y="163"/>
                    <a:pt x="8109" y="167"/>
                  </a:cubicBezTo>
                  <a:cubicBezTo>
                    <a:pt x="8107" y="170"/>
                    <a:pt x="8105" y="172"/>
                    <a:pt x="8102" y="172"/>
                  </a:cubicBezTo>
                  <a:cubicBezTo>
                    <a:pt x="8099" y="172"/>
                    <a:pt x="8096" y="170"/>
                    <a:pt x="8092" y="167"/>
                  </a:cubicBezTo>
                  <a:lnTo>
                    <a:pt x="8092" y="167"/>
                  </a:lnTo>
                  <a:cubicBezTo>
                    <a:pt x="8097" y="179"/>
                    <a:pt x="8097" y="194"/>
                    <a:pt x="8097" y="203"/>
                  </a:cubicBezTo>
                  <a:cubicBezTo>
                    <a:pt x="8097" y="191"/>
                    <a:pt x="8085" y="191"/>
                    <a:pt x="8085" y="179"/>
                  </a:cubicBezTo>
                  <a:cubicBezTo>
                    <a:pt x="8085" y="191"/>
                    <a:pt x="8061" y="191"/>
                    <a:pt x="8061" y="203"/>
                  </a:cubicBezTo>
                  <a:cubicBezTo>
                    <a:pt x="8049" y="203"/>
                    <a:pt x="8037" y="179"/>
                    <a:pt x="8037" y="167"/>
                  </a:cubicBezTo>
                  <a:cubicBezTo>
                    <a:pt x="8037" y="185"/>
                    <a:pt x="8034" y="185"/>
                    <a:pt x="8031" y="185"/>
                  </a:cubicBezTo>
                  <a:cubicBezTo>
                    <a:pt x="8028" y="185"/>
                    <a:pt x="8025" y="185"/>
                    <a:pt x="8025" y="203"/>
                  </a:cubicBezTo>
                  <a:lnTo>
                    <a:pt x="8013" y="191"/>
                  </a:lnTo>
                  <a:lnTo>
                    <a:pt x="8013" y="214"/>
                  </a:lnTo>
                  <a:lnTo>
                    <a:pt x="7990" y="179"/>
                  </a:lnTo>
                  <a:lnTo>
                    <a:pt x="8001" y="203"/>
                  </a:lnTo>
                  <a:cubicBezTo>
                    <a:pt x="8001" y="203"/>
                    <a:pt x="8001" y="218"/>
                    <a:pt x="7995" y="218"/>
                  </a:cubicBezTo>
                  <a:cubicBezTo>
                    <a:pt x="7994" y="218"/>
                    <a:pt x="7992" y="217"/>
                    <a:pt x="7990" y="214"/>
                  </a:cubicBezTo>
                  <a:lnTo>
                    <a:pt x="7978" y="191"/>
                  </a:lnTo>
                  <a:cubicBezTo>
                    <a:pt x="7975" y="196"/>
                    <a:pt x="7971" y="198"/>
                    <a:pt x="7967" y="198"/>
                  </a:cubicBezTo>
                  <a:cubicBezTo>
                    <a:pt x="7958" y="198"/>
                    <a:pt x="7946" y="189"/>
                    <a:pt x="7938" y="189"/>
                  </a:cubicBezTo>
                  <a:cubicBezTo>
                    <a:pt x="7933" y="189"/>
                    <a:pt x="7930" y="192"/>
                    <a:pt x="7930" y="203"/>
                  </a:cubicBezTo>
                  <a:cubicBezTo>
                    <a:pt x="7930" y="203"/>
                    <a:pt x="7930" y="191"/>
                    <a:pt x="7930" y="191"/>
                  </a:cubicBezTo>
                  <a:cubicBezTo>
                    <a:pt x="7930" y="202"/>
                    <a:pt x="7928" y="206"/>
                    <a:pt x="7925" y="206"/>
                  </a:cubicBezTo>
                  <a:cubicBezTo>
                    <a:pt x="7919" y="206"/>
                    <a:pt x="7910" y="192"/>
                    <a:pt x="7906" y="192"/>
                  </a:cubicBezTo>
                  <a:cubicBezTo>
                    <a:pt x="7903" y="192"/>
                    <a:pt x="7903" y="197"/>
                    <a:pt x="7906" y="214"/>
                  </a:cubicBezTo>
                  <a:cubicBezTo>
                    <a:pt x="7894" y="203"/>
                    <a:pt x="7894" y="191"/>
                    <a:pt x="7882" y="191"/>
                  </a:cubicBezTo>
                  <a:lnTo>
                    <a:pt x="7870" y="179"/>
                  </a:lnTo>
                  <a:lnTo>
                    <a:pt x="7894" y="226"/>
                  </a:lnTo>
                  <a:lnTo>
                    <a:pt x="7870" y="191"/>
                  </a:lnTo>
                  <a:lnTo>
                    <a:pt x="7870" y="214"/>
                  </a:lnTo>
                  <a:cubicBezTo>
                    <a:pt x="7853" y="185"/>
                    <a:pt x="7847" y="182"/>
                    <a:pt x="7841" y="182"/>
                  </a:cubicBezTo>
                  <a:cubicBezTo>
                    <a:pt x="7839" y="182"/>
                    <a:pt x="7838" y="182"/>
                    <a:pt x="7836" y="182"/>
                  </a:cubicBezTo>
                  <a:cubicBezTo>
                    <a:pt x="7831" y="182"/>
                    <a:pt x="7824" y="180"/>
                    <a:pt x="7811" y="167"/>
                  </a:cubicBezTo>
                  <a:lnTo>
                    <a:pt x="7811" y="167"/>
                  </a:lnTo>
                  <a:lnTo>
                    <a:pt x="7835" y="203"/>
                  </a:lnTo>
                  <a:cubicBezTo>
                    <a:pt x="7843" y="239"/>
                    <a:pt x="7836" y="249"/>
                    <a:pt x="7822" y="249"/>
                  </a:cubicBezTo>
                  <a:cubicBezTo>
                    <a:pt x="7805" y="249"/>
                    <a:pt x="7778" y="233"/>
                    <a:pt x="7759" y="233"/>
                  </a:cubicBezTo>
                  <a:cubicBezTo>
                    <a:pt x="7750" y="233"/>
                    <a:pt x="7742" y="237"/>
                    <a:pt x="7739" y="250"/>
                  </a:cubicBezTo>
                  <a:lnTo>
                    <a:pt x="7716" y="226"/>
                  </a:lnTo>
                  <a:lnTo>
                    <a:pt x="7728" y="274"/>
                  </a:lnTo>
                  <a:cubicBezTo>
                    <a:pt x="7704" y="250"/>
                    <a:pt x="7716" y="238"/>
                    <a:pt x="7704" y="226"/>
                  </a:cubicBezTo>
                  <a:lnTo>
                    <a:pt x="7704" y="226"/>
                  </a:lnTo>
                  <a:cubicBezTo>
                    <a:pt x="7704" y="250"/>
                    <a:pt x="7728" y="274"/>
                    <a:pt x="7716" y="298"/>
                  </a:cubicBezTo>
                  <a:cubicBezTo>
                    <a:pt x="7692" y="274"/>
                    <a:pt x="7704" y="274"/>
                    <a:pt x="7704" y="250"/>
                  </a:cubicBezTo>
                  <a:lnTo>
                    <a:pt x="7704" y="250"/>
                  </a:lnTo>
                  <a:cubicBezTo>
                    <a:pt x="7694" y="280"/>
                    <a:pt x="7684" y="301"/>
                    <a:pt x="7668" y="301"/>
                  </a:cubicBezTo>
                  <a:cubicBezTo>
                    <a:pt x="7667" y="301"/>
                    <a:pt x="7665" y="301"/>
                    <a:pt x="7664" y="301"/>
                  </a:cubicBezTo>
                  <a:lnTo>
                    <a:pt x="7664" y="301"/>
                  </a:lnTo>
                  <a:cubicBezTo>
                    <a:pt x="7668" y="304"/>
                    <a:pt x="7668" y="310"/>
                    <a:pt x="7668" y="310"/>
                  </a:cubicBezTo>
                  <a:cubicBezTo>
                    <a:pt x="7668" y="334"/>
                    <a:pt x="7644" y="322"/>
                    <a:pt x="7632" y="334"/>
                  </a:cubicBezTo>
                  <a:cubicBezTo>
                    <a:pt x="7620" y="322"/>
                    <a:pt x="7620" y="310"/>
                    <a:pt x="7632" y="310"/>
                  </a:cubicBezTo>
                  <a:cubicBezTo>
                    <a:pt x="7626" y="310"/>
                    <a:pt x="7620" y="307"/>
                    <a:pt x="7617" y="307"/>
                  </a:cubicBezTo>
                  <a:cubicBezTo>
                    <a:pt x="7617" y="307"/>
                    <a:pt x="7616" y="307"/>
                    <a:pt x="7616" y="308"/>
                  </a:cubicBezTo>
                  <a:lnTo>
                    <a:pt x="7616" y="308"/>
                  </a:lnTo>
                  <a:lnTo>
                    <a:pt x="7609" y="286"/>
                  </a:lnTo>
                  <a:cubicBezTo>
                    <a:pt x="7593" y="286"/>
                    <a:pt x="7587" y="302"/>
                    <a:pt x="7582" y="302"/>
                  </a:cubicBezTo>
                  <a:cubicBezTo>
                    <a:pt x="7579" y="302"/>
                    <a:pt x="7577" y="298"/>
                    <a:pt x="7573" y="286"/>
                  </a:cubicBezTo>
                  <a:lnTo>
                    <a:pt x="7573" y="286"/>
                  </a:lnTo>
                  <a:cubicBezTo>
                    <a:pt x="7573" y="298"/>
                    <a:pt x="7585" y="322"/>
                    <a:pt x="7585" y="334"/>
                  </a:cubicBezTo>
                  <a:cubicBezTo>
                    <a:pt x="7576" y="321"/>
                    <a:pt x="7570" y="317"/>
                    <a:pt x="7567" y="317"/>
                  </a:cubicBezTo>
                  <a:cubicBezTo>
                    <a:pt x="7559" y="317"/>
                    <a:pt x="7565" y="347"/>
                    <a:pt x="7554" y="347"/>
                  </a:cubicBezTo>
                  <a:cubicBezTo>
                    <a:pt x="7552" y="347"/>
                    <a:pt x="7551" y="346"/>
                    <a:pt x="7549" y="345"/>
                  </a:cubicBezTo>
                  <a:cubicBezTo>
                    <a:pt x="7537" y="334"/>
                    <a:pt x="7549" y="322"/>
                    <a:pt x="7549" y="322"/>
                  </a:cubicBezTo>
                  <a:cubicBezTo>
                    <a:pt x="7546" y="320"/>
                    <a:pt x="7543" y="319"/>
                    <a:pt x="7541" y="319"/>
                  </a:cubicBezTo>
                  <a:cubicBezTo>
                    <a:pt x="7528" y="319"/>
                    <a:pt x="7537" y="347"/>
                    <a:pt x="7537" y="357"/>
                  </a:cubicBezTo>
                  <a:lnTo>
                    <a:pt x="7525" y="334"/>
                  </a:lnTo>
                  <a:lnTo>
                    <a:pt x="7513" y="381"/>
                  </a:lnTo>
                  <a:cubicBezTo>
                    <a:pt x="7507" y="368"/>
                    <a:pt x="7502" y="364"/>
                    <a:pt x="7499" y="364"/>
                  </a:cubicBezTo>
                  <a:cubicBezTo>
                    <a:pt x="7493" y="364"/>
                    <a:pt x="7489" y="375"/>
                    <a:pt x="7486" y="379"/>
                  </a:cubicBezTo>
                  <a:lnTo>
                    <a:pt x="7486" y="379"/>
                  </a:lnTo>
                  <a:cubicBezTo>
                    <a:pt x="7484" y="377"/>
                    <a:pt x="7481" y="375"/>
                    <a:pt x="7479" y="374"/>
                  </a:cubicBezTo>
                  <a:lnTo>
                    <a:pt x="7479" y="374"/>
                  </a:lnTo>
                  <a:cubicBezTo>
                    <a:pt x="7481" y="378"/>
                    <a:pt x="7483" y="380"/>
                    <a:pt x="7484" y="380"/>
                  </a:cubicBezTo>
                  <a:cubicBezTo>
                    <a:pt x="7485" y="380"/>
                    <a:pt x="7485" y="379"/>
                    <a:pt x="7486" y="379"/>
                  </a:cubicBezTo>
                  <a:lnTo>
                    <a:pt x="7486" y="379"/>
                  </a:lnTo>
                  <a:cubicBezTo>
                    <a:pt x="7491" y="383"/>
                    <a:pt x="7495" y="388"/>
                    <a:pt x="7489" y="393"/>
                  </a:cubicBezTo>
                  <a:cubicBezTo>
                    <a:pt x="7488" y="391"/>
                    <a:pt x="7486" y="391"/>
                    <a:pt x="7485" y="391"/>
                  </a:cubicBezTo>
                  <a:cubicBezTo>
                    <a:pt x="7480" y="391"/>
                    <a:pt x="7478" y="398"/>
                    <a:pt x="7475" y="398"/>
                  </a:cubicBezTo>
                  <a:cubicBezTo>
                    <a:pt x="7473" y="398"/>
                    <a:pt x="7470" y="394"/>
                    <a:pt x="7466" y="381"/>
                  </a:cubicBezTo>
                  <a:lnTo>
                    <a:pt x="7454" y="381"/>
                  </a:lnTo>
                  <a:lnTo>
                    <a:pt x="7442" y="345"/>
                  </a:lnTo>
                  <a:lnTo>
                    <a:pt x="7442" y="345"/>
                  </a:lnTo>
                  <a:cubicBezTo>
                    <a:pt x="7442" y="357"/>
                    <a:pt x="7454" y="393"/>
                    <a:pt x="7466" y="417"/>
                  </a:cubicBezTo>
                  <a:cubicBezTo>
                    <a:pt x="7460" y="414"/>
                    <a:pt x="7455" y="413"/>
                    <a:pt x="7452" y="413"/>
                  </a:cubicBezTo>
                  <a:cubicBezTo>
                    <a:pt x="7448" y="413"/>
                    <a:pt x="7446" y="414"/>
                    <a:pt x="7443" y="414"/>
                  </a:cubicBezTo>
                  <a:cubicBezTo>
                    <a:pt x="7439" y="414"/>
                    <a:pt x="7436" y="411"/>
                    <a:pt x="7430" y="393"/>
                  </a:cubicBezTo>
                  <a:lnTo>
                    <a:pt x="7418" y="393"/>
                  </a:lnTo>
                  <a:cubicBezTo>
                    <a:pt x="7417" y="396"/>
                    <a:pt x="7414" y="397"/>
                    <a:pt x="7412" y="397"/>
                  </a:cubicBezTo>
                  <a:cubicBezTo>
                    <a:pt x="7397" y="397"/>
                    <a:pt x="7365" y="361"/>
                    <a:pt x="7356" y="361"/>
                  </a:cubicBezTo>
                  <a:cubicBezTo>
                    <a:pt x="7353" y="361"/>
                    <a:pt x="7353" y="367"/>
                    <a:pt x="7358" y="381"/>
                  </a:cubicBezTo>
                  <a:cubicBezTo>
                    <a:pt x="7347" y="381"/>
                    <a:pt x="7347" y="369"/>
                    <a:pt x="7347" y="369"/>
                  </a:cubicBezTo>
                  <a:lnTo>
                    <a:pt x="7335" y="369"/>
                  </a:lnTo>
                  <a:lnTo>
                    <a:pt x="7323" y="345"/>
                  </a:lnTo>
                  <a:lnTo>
                    <a:pt x="7323" y="393"/>
                  </a:lnTo>
                  <a:lnTo>
                    <a:pt x="7311" y="381"/>
                  </a:lnTo>
                  <a:cubicBezTo>
                    <a:pt x="7299" y="381"/>
                    <a:pt x="7275" y="405"/>
                    <a:pt x="7263" y="417"/>
                  </a:cubicBezTo>
                  <a:lnTo>
                    <a:pt x="7263" y="405"/>
                  </a:lnTo>
                  <a:cubicBezTo>
                    <a:pt x="7259" y="419"/>
                    <a:pt x="7254" y="422"/>
                    <a:pt x="7249" y="422"/>
                  </a:cubicBezTo>
                  <a:cubicBezTo>
                    <a:pt x="7246" y="422"/>
                    <a:pt x="7242" y="420"/>
                    <a:pt x="7238" y="420"/>
                  </a:cubicBezTo>
                  <a:cubicBezTo>
                    <a:pt x="7235" y="420"/>
                    <a:pt x="7231" y="422"/>
                    <a:pt x="7228" y="429"/>
                  </a:cubicBezTo>
                  <a:cubicBezTo>
                    <a:pt x="7228" y="429"/>
                    <a:pt x="7228" y="429"/>
                    <a:pt x="7228" y="417"/>
                  </a:cubicBezTo>
                  <a:lnTo>
                    <a:pt x="7216" y="429"/>
                  </a:lnTo>
                  <a:lnTo>
                    <a:pt x="7216" y="417"/>
                  </a:lnTo>
                  <a:cubicBezTo>
                    <a:pt x="7216" y="424"/>
                    <a:pt x="7213" y="427"/>
                    <a:pt x="7209" y="427"/>
                  </a:cubicBezTo>
                  <a:cubicBezTo>
                    <a:pt x="7201" y="427"/>
                    <a:pt x="7188" y="415"/>
                    <a:pt x="7180" y="407"/>
                  </a:cubicBezTo>
                  <a:lnTo>
                    <a:pt x="7180" y="407"/>
                  </a:lnTo>
                  <a:cubicBezTo>
                    <a:pt x="7180" y="430"/>
                    <a:pt x="7180" y="453"/>
                    <a:pt x="7192" y="476"/>
                  </a:cubicBezTo>
                  <a:cubicBezTo>
                    <a:pt x="7180" y="476"/>
                    <a:pt x="7180" y="453"/>
                    <a:pt x="7156" y="441"/>
                  </a:cubicBezTo>
                  <a:lnTo>
                    <a:pt x="7156" y="441"/>
                  </a:lnTo>
                  <a:cubicBezTo>
                    <a:pt x="7156" y="450"/>
                    <a:pt x="7164" y="468"/>
                    <a:pt x="7154" y="468"/>
                  </a:cubicBezTo>
                  <a:cubicBezTo>
                    <a:pt x="7152" y="468"/>
                    <a:pt x="7149" y="467"/>
                    <a:pt x="7144" y="465"/>
                  </a:cubicBezTo>
                  <a:lnTo>
                    <a:pt x="7132" y="453"/>
                  </a:lnTo>
                  <a:cubicBezTo>
                    <a:pt x="7132" y="453"/>
                    <a:pt x="7132" y="476"/>
                    <a:pt x="7120" y="476"/>
                  </a:cubicBezTo>
                  <a:lnTo>
                    <a:pt x="7120" y="465"/>
                  </a:lnTo>
                  <a:cubicBezTo>
                    <a:pt x="7120" y="477"/>
                    <a:pt x="7117" y="480"/>
                    <a:pt x="7113" y="480"/>
                  </a:cubicBezTo>
                  <a:cubicBezTo>
                    <a:pt x="7107" y="480"/>
                    <a:pt x="7100" y="473"/>
                    <a:pt x="7097" y="473"/>
                  </a:cubicBezTo>
                  <a:cubicBezTo>
                    <a:pt x="7093" y="473"/>
                    <a:pt x="7095" y="481"/>
                    <a:pt x="7108" y="512"/>
                  </a:cubicBezTo>
                  <a:cubicBezTo>
                    <a:pt x="7085" y="500"/>
                    <a:pt x="7085" y="512"/>
                    <a:pt x="7061" y="476"/>
                  </a:cubicBezTo>
                  <a:cubicBezTo>
                    <a:pt x="7061" y="512"/>
                    <a:pt x="7049" y="536"/>
                    <a:pt x="7037" y="548"/>
                  </a:cubicBezTo>
                  <a:cubicBezTo>
                    <a:pt x="7026" y="533"/>
                    <a:pt x="7022" y="529"/>
                    <a:pt x="7021" y="529"/>
                  </a:cubicBezTo>
                  <a:lnTo>
                    <a:pt x="7021" y="529"/>
                  </a:lnTo>
                  <a:cubicBezTo>
                    <a:pt x="7018" y="529"/>
                    <a:pt x="7024" y="542"/>
                    <a:pt x="7021" y="542"/>
                  </a:cubicBezTo>
                  <a:cubicBezTo>
                    <a:pt x="7020" y="542"/>
                    <a:pt x="7017" y="540"/>
                    <a:pt x="7013" y="536"/>
                  </a:cubicBezTo>
                  <a:lnTo>
                    <a:pt x="7013" y="536"/>
                  </a:lnTo>
                  <a:lnTo>
                    <a:pt x="7025" y="560"/>
                  </a:lnTo>
                  <a:cubicBezTo>
                    <a:pt x="7021" y="564"/>
                    <a:pt x="7015" y="566"/>
                    <a:pt x="7009" y="566"/>
                  </a:cubicBezTo>
                  <a:cubicBezTo>
                    <a:pt x="6984" y="566"/>
                    <a:pt x="6947" y="542"/>
                    <a:pt x="6922" y="542"/>
                  </a:cubicBezTo>
                  <a:cubicBezTo>
                    <a:pt x="6916" y="542"/>
                    <a:pt x="6910" y="544"/>
                    <a:pt x="6906" y="548"/>
                  </a:cubicBezTo>
                  <a:lnTo>
                    <a:pt x="6894" y="524"/>
                  </a:lnTo>
                  <a:lnTo>
                    <a:pt x="6906" y="560"/>
                  </a:lnTo>
                  <a:cubicBezTo>
                    <a:pt x="6870" y="560"/>
                    <a:pt x="6823" y="560"/>
                    <a:pt x="6799" y="572"/>
                  </a:cubicBezTo>
                  <a:cubicBezTo>
                    <a:pt x="6799" y="593"/>
                    <a:pt x="6799" y="633"/>
                    <a:pt x="6782" y="633"/>
                  </a:cubicBezTo>
                  <a:cubicBezTo>
                    <a:pt x="6780" y="633"/>
                    <a:pt x="6778" y="633"/>
                    <a:pt x="6775" y="631"/>
                  </a:cubicBezTo>
                  <a:cubicBezTo>
                    <a:pt x="6763" y="655"/>
                    <a:pt x="6751" y="679"/>
                    <a:pt x="6716" y="679"/>
                  </a:cubicBezTo>
                  <a:cubicBezTo>
                    <a:pt x="6716" y="671"/>
                    <a:pt x="6710" y="663"/>
                    <a:pt x="6707" y="655"/>
                  </a:cubicBezTo>
                  <a:lnTo>
                    <a:pt x="6707" y="655"/>
                  </a:lnTo>
                  <a:cubicBezTo>
                    <a:pt x="6707" y="661"/>
                    <a:pt x="6706" y="663"/>
                    <a:pt x="6703" y="663"/>
                  </a:cubicBezTo>
                  <a:cubicBezTo>
                    <a:pt x="6697" y="663"/>
                    <a:pt x="6687" y="655"/>
                    <a:pt x="6680" y="655"/>
                  </a:cubicBezTo>
                  <a:lnTo>
                    <a:pt x="6704" y="679"/>
                  </a:lnTo>
                  <a:cubicBezTo>
                    <a:pt x="6704" y="692"/>
                    <a:pt x="6700" y="697"/>
                    <a:pt x="6696" y="697"/>
                  </a:cubicBezTo>
                  <a:cubicBezTo>
                    <a:pt x="6688" y="697"/>
                    <a:pt x="6675" y="682"/>
                    <a:pt x="6668" y="667"/>
                  </a:cubicBezTo>
                  <a:lnTo>
                    <a:pt x="6668" y="667"/>
                  </a:lnTo>
                  <a:lnTo>
                    <a:pt x="6680" y="703"/>
                  </a:lnTo>
                  <a:cubicBezTo>
                    <a:pt x="6668" y="703"/>
                    <a:pt x="6668" y="703"/>
                    <a:pt x="6668" y="691"/>
                  </a:cubicBezTo>
                  <a:lnTo>
                    <a:pt x="6668" y="715"/>
                  </a:lnTo>
                  <a:lnTo>
                    <a:pt x="6644" y="679"/>
                  </a:lnTo>
                  <a:lnTo>
                    <a:pt x="6644" y="679"/>
                  </a:lnTo>
                  <a:cubicBezTo>
                    <a:pt x="6644" y="679"/>
                    <a:pt x="6632" y="703"/>
                    <a:pt x="6656" y="738"/>
                  </a:cubicBezTo>
                  <a:cubicBezTo>
                    <a:pt x="6644" y="726"/>
                    <a:pt x="6632" y="726"/>
                    <a:pt x="6632" y="715"/>
                  </a:cubicBezTo>
                  <a:lnTo>
                    <a:pt x="6585" y="715"/>
                  </a:lnTo>
                  <a:lnTo>
                    <a:pt x="6596" y="726"/>
                  </a:lnTo>
                  <a:cubicBezTo>
                    <a:pt x="6616" y="756"/>
                    <a:pt x="6611" y="777"/>
                    <a:pt x="6603" y="777"/>
                  </a:cubicBezTo>
                  <a:cubicBezTo>
                    <a:pt x="6601" y="777"/>
                    <a:pt x="6599" y="776"/>
                    <a:pt x="6596" y="774"/>
                  </a:cubicBezTo>
                  <a:cubicBezTo>
                    <a:pt x="6596" y="750"/>
                    <a:pt x="6573" y="726"/>
                    <a:pt x="6561" y="715"/>
                  </a:cubicBezTo>
                  <a:lnTo>
                    <a:pt x="6561" y="715"/>
                  </a:lnTo>
                  <a:cubicBezTo>
                    <a:pt x="6561" y="726"/>
                    <a:pt x="6585" y="738"/>
                    <a:pt x="6585" y="750"/>
                  </a:cubicBezTo>
                  <a:cubicBezTo>
                    <a:pt x="6585" y="770"/>
                    <a:pt x="6585" y="789"/>
                    <a:pt x="6578" y="789"/>
                  </a:cubicBezTo>
                  <a:cubicBezTo>
                    <a:pt x="6577" y="789"/>
                    <a:pt x="6575" y="788"/>
                    <a:pt x="6573" y="786"/>
                  </a:cubicBezTo>
                  <a:lnTo>
                    <a:pt x="6573" y="762"/>
                  </a:lnTo>
                  <a:cubicBezTo>
                    <a:pt x="6571" y="766"/>
                    <a:pt x="6568" y="768"/>
                    <a:pt x="6566" y="768"/>
                  </a:cubicBezTo>
                  <a:cubicBezTo>
                    <a:pt x="6554" y="768"/>
                    <a:pt x="6539" y="737"/>
                    <a:pt x="6529" y="737"/>
                  </a:cubicBezTo>
                  <a:cubicBezTo>
                    <a:pt x="6527" y="737"/>
                    <a:pt x="6526" y="737"/>
                    <a:pt x="6525" y="738"/>
                  </a:cubicBezTo>
                  <a:cubicBezTo>
                    <a:pt x="6525" y="762"/>
                    <a:pt x="6513" y="750"/>
                    <a:pt x="6537" y="798"/>
                  </a:cubicBezTo>
                  <a:cubicBezTo>
                    <a:pt x="6536" y="799"/>
                    <a:pt x="6534" y="800"/>
                    <a:pt x="6533" y="800"/>
                  </a:cubicBezTo>
                  <a:cubicBezTo>
                    <a:pt x="6523" y="800"/>
                    <a:pt x="6513" y="762"/>
                    <a:pt x="6513" y="762"/>
                  </a:cubicBezTo>
                  <a:cubicBezTo>
                    <a:pt x="6513" y="774"/>
                    <a:pt x="6507" y="780"/>
                    <a:pt x="6500" y="780"/>
                  </a:cubicBezTo>
                  <a:cubicBezTo>
                    <a:pt x="6492" y="780"/>
                    <a:pt x="6483" y="774"/>
                    <a:pt x="6477" y="762"/>
                  </a:cubicBezTo>
                  <a:lnTo>
                    <a:pt x="6477" y="762"/>
                  </a:lnTo>
                  <a:cubicBezTo>
                    <a:pt x="6486" y="787"/>
                    <a:pt x="6482" y="793"/>
                    <a:pt x="6476" y="793"/>
                  </a:cubicBezTo>
                  <a:cubicBezTo>
                    <a:pt x="6469" y="793"/>
                    <a:pt x="6459" y="787"/>
                    <a:pt x="6453" y="787"/>
                  </a:cubicBezTo>
                  <a:cubicBezTo>
                    <a:pt x="6448" y="787"/>
                    <a:pt x="6446" y="792"/>
                    <a:pt x="6454" y="810"/>
                  </a:cubicBezTo>
                  <a:lnTo>
                    <a:pt x="6430" y="774"/>
                  </a:lnTo>
                  <a:lnTo>
                    <a:pt x="6430" y="774"/>
                  </a:lnTo>
                  <a:cubicBezTo>
                    <a:pt x="6442" y="798"/>
                    <a:pt x="6454" y="834"/>
                    <a:pt x="6454" y="846"/>
                  </a:cubicBezTo>
                  <a:cubicBezTo>
                    <a:pt x="6430" y="834"/>
                    <a:pt x="6418" y="798"/>
                    <a:pt x="6406" y="786"/>
                  </a:cubicBezTo>
                  <a:lnTo>
                    <a:pt x="6406" y="786"/>
                  </a:lnTo>
                  <a:lnTo>
                    <a:pt x="6442" y="846"/>
                  </a:lnTo>
                  <a:cubicBezTo>
                    <a:pt x="6420" y="833"/>
                    <a:pt x="6401" y="829"/>
                    <a:pt x="6385" y="829"/>
                  </a:cubicBezTo>
                  <a:cubicBezTo>
                    <a:pt x="6347" y="829"/>
                    <a:pt x="6318" y="851"/>
                    <a:pt x="6281" y="851"/>
                  </a:cubicBezTo>
                  <a:cubicBezTo>
                    <a:pt x="6272" y="851"/>
                    <a:pt x="6262" y="849"/>
                    <a:pt x="6251" y="846"/>
                  </a:cubicBezTo>
                  <a:cubicBezTo>
                    <a:pt x="6227" y="869"/>
                    <a:pt x="6215" y="905"/>
                    <a:pt x="6192" y="905"/>
                  </a:cubicBezTo>
                  <a:lnTo>
                    <a:pt x="6156" y="893"/>
                  </a:lnTo>
                  <a:lnTo>
                    <a:pt x="6156" y="893"/>
                  </a:lnTo>
                  <a:lnTo>
                    <a:pt x="6192" y="917"/>
                  </a:lnTo>
                  <a:cubicBezTo>
                    <a:pt x="6180" y="929"/>
                    <a:pt x="6192" y="941"/>
                    <a:pt x="6180" y="941"/>
                  </a:cubicBezTo>
                  <a:cubicBezTo>
                    <a:pt x="6160" y="934"/>
                    <a:pt x="6134" y="924"/>
                    <a:pt x="6111" y="924"/>
                  </a:cubicBezTo>
                  <a:cubicBezTo>
                    <a:pt x="6093" y="924"/>
                    <a:pt x="6078" y="931"/>
                    <a:pt x="6073" y="953"/>
                  </a:cubicBezTo>
                  <a:cubicBezTo>
                    <a:pt x="6075" y="973"/>
                    <a:pt x="6074" y="980"/>
                    <a:pt x="6071" y="980"/>
                  </a:cubicBezTo>
                  <a:cubicBezTo>
                    <a:pt x="6062" y="980"/>
                    <a:pt x="6042" y="944"/>
                    <a:pt x="6032" y="944"/>
                  </a:cubicBezTo>
                  <a:cubicBezTo>
                    <a:pt x="6028" y="944"/>
                    <a:pt x="6025" y="949"/>
                    <a:pt x="6025" y="965"/>
                  </a:cubicBezTo>
                  <a:cubicBezTo>
                    <a:pt x="6025" y="953"/>
                    <a:pt x="6025" y="941"/>
                    <a:pt x="6025" y="929"/>
                  </a:cubicBezTo>
                  <a:cubicBezTo>
                    <a:pt x="6013" y="965"/>
                    <a:pt x="6001" y="988"/>
                    <a:pt x="6001" y="1036"/>
                  </a:cubicBezTo>
                  <a:cubicBezTo>
                    <a:pt x="5990" y="1013"/>
                    <a:pt x="5983" y="1006"/>
                    <a:pt x="5979" y="1006"/>
                  </a:cubicBezTo>
                  <a:cubicBezTo>
                    <a:pt x="5973" y="1006"/>
                    <a:pt x="5973" y="1022"/>
                    <a:pt x="5970" y="1022"/>
                  </a:cubicBezTo>
                  <a:cubicBezTo>
                    <a:pt x="5970" y="1022"/>
                    <a:pt x="5970" y="1022"/>
                    <a:pt x="5970" y="1022"/>
                  </a:cubicBezTo>
                  <a:lnTo>
                    <a:pt x="5970" y="1022"/>
                  </a:lnTo>
                  <a:lnTo>
                    <a:pt x="5977" y="1036"/>
                  </a:lnTo>
                  <a:cubicBezTo>
                    <a:pt x="5965" y="1024"/>
                    <a:pt x="5954" y="1024"/>
                    <a:pt x="5942" y="1000"/>
                  </a:cubicBezTo>
                  <a:lnTo>
                    <a:pt x="5942" y="1000"/>
                  </a:lnTo>
                  <a:lnTo>
                    <a:pt x="5954" y="1036"/>
                  </a:lnTo>
                  <a:lnTo>
                    <a:pt x="5954" y="1036"/>
                  </a:lnTo>
                  <a:lnTo>
                    <a:pt x="5930" y="1012"/>
                  </a:lnTo>
                  <a:cubicBezTo>
                    <a:pt x="5923" y="1012"/>
                    <a:pt x="5917" y="1023"/>
                    <a:pt x="5906" y="1023"/>
                  </a:cubicBezTo>
                  <a:cubicBezTo>
                    <a:pt x="5898" y="1023"/>
                    <a:pt x="5886" y="1015"/>
                    <a:pt x="5870" y="988"/>
                  </a:cubicBezTo>
                  <a:cubicBezTo>
                    <a:pt x="5858" y="1048"/>
                    <a:pt x="5799" y="1060"/>
                    <a:pt x="5751" y="1072"/>
                  </a:cubicBezTo>
                  <a:cubicBezTo>
                    <a:pt x="5751" y="1096"/>
                    <a:pt x="5739" y="1107"/>
                    <a:pt x="5739" y="1107"/>
                  </a:cubicBezTo>
                  <a:lnTo>
                    <a:pt x="5715" y="1084"/>
                  </a:lnTo>
                  <a:cubicBezTo>
                    <a:pt x="5706" y="1093"/>
                    <a:pt x="5712" y="1126"/>
                    <a:pt x="5702" y="1126"/>
                  </a:cubicBezTo>
                  <a:cubicBezTo>
                    <a:pt x="5700" y="1126"/>
                    <a:pt x="5696" y="1124"/>
                    <a:pt x="5692" y="1119"/>
                  </a:cubicBezTo>
                  <a:cubicBezTo>
                    <a:pt x="5689" y="1122"/>
                    <a:pt x="5686" y="1123"/>
                    <a:pt x="5683" y="1123"/>
                  </a:cubicBezTo>
                  <a:cubicBezTo>
                    <a:pt x="5680" y="1123"/>
                    <a:pt x="5677" y="1122"/>
                    <a:pt x="5675" y="1122"/>
                  </a:cubicBezTo>
                  <a:cubicBezTo>
                    <a:pt x="5671" y="1122"/>
                    <a:pt x="5668" y="1125"/>
                    <a:pt x="5668" y="1143"/>
                  </a:cubicBezTo>
                  <a:cubicBezTo>
                    <a:pt x="5666" y="1145"/>
                    <a:pt x="5664" y="1146"/>
                    <a:pt x="5661" y="1146"/>
                  </a:cubicBezTo>
                  <a:cubicBezTo>
                    <a:pt x="5652" y="1146"/>
                    <a:pt x="5642" y="1125"/>
                    <a:pt x="5632" y="1096"/>
                  </a:cubicBezTo>
                  <a:lnTo>
                    <a:pt x="5632" y="1096"/>
                  </a:lnTo>
                  <a:cubicBezTo>
                    <a:pt x="5640" y="1119"/>
                    <a:pt x="5640" y="1127"/>
                    <a:pt x="5636" y="1127"/>
                  </a:cubicBezTo>
                  <a:cubicBezTo>
                    <a:pt x="5629" y="1127"/>
                    <a:pt x="5608" y="1096"/>
                    <a:pt x="5608" y="1096"/>
                  </a:cubicBezTo>
                  <a:cubicBezTo>
                    <a:pt x="5608" y="1096"/>
                    <a:pt x="5453" y="1119"/>
                    <a:pt x="5299" y="1191"/>
                  </a:cubicBezTo>
                  <a:cubicBezTo>
                    <a:pt x="5132" y="1250"/>
                    <a:pt x="4977" y="1357"/>
                    <a:pt x="4977" y="1560"/>
                  </a:cubicBezTo>
                  <a:cubicBezTo>
                    <a:pt x="4977" y="1596"/>
                    <a:pt x="4977" y="1619"/>
                    <a:pt x="4989" y="1655"/>
                  </a:cubicBezTo>
                  <a:cubicBezTo>
                    <a:pt x="4989" y="1656"/>
                    <a:pt x="4989" y="1657"/>
                    <a:pt x="4989" y="1657"/>
                  </a:cubicBezTo>
                  <a:cubicBezTo>
                    <a:pt x="4986" y="1657"/>
                    <a:pt x="4974" y="1632"/>
                    <a:pt x="4969" y="1632"/>
                  </a:cubicBezTo>
                  <a:cubicBezTo>
                    <a:pt x="4967" y="1632"/>
                    <a:pt x="4965" y="1635"/>
                    <a:pt x="4965" y="1643"/>
                  </a:cubicBezTo>
                  <a:cubicBezTo>
                    <a:pt x="4989" y="1655"/>
                    <a:pt x="4989" y="1727"/>
                    <a:pt x="5025" y="1762"/>
                  </a:cubicBezTo>
                  <a:lnTo>
                    <a:pt x="5013" y="1774"/>
                  </a:lnTo>
                  <a:cubicBezTo>
                    <a:pt x="5015" y="1778"/>
                    <a:pt x="5017" y="1780"/>
                    <a:pt x="5018" y="1780"/>
                  </a:cubicBezTo>
                  <a:cubicBezTo>
                    <a:pt x="5023" y="1780"/>
                    <a:pt x="5025" y="1767"/>
                    <a:pt x="5029" y="1767"/>
                  </a:cubicBezTo>
                  <a:cubicBezTo>
                    <a:pt x="5029" y="1767"/>
                    <a:pt x="5029" y="1767"/>
                    <a:pt x="5029" y="1767"/>
                  </a:cubicBezTo>
                  <a:lnTo>
                    <a:pt x="5029" y="1767"/>
                  </a:lnTo>
                  <a:lnTo>
                    <a:pt x="5013" y="1727"/>
                  </a:lnTo>
                  <a:cubicBezTo>
                    <a:pt x="5023" y="1727"/>
                    <a:pt x="5033" y="1735"/>
                    <a:pt x="5036" y="1752"/>
                  </a:cubicBezTo>
                  <a:lnTo>
                    <a:pt x="5036" y="1752"/>
                  </a:lnTo>
                  <a:cubicBezTo>
                    <a:pt x="5033" y="1725"/>
                    <a:pt x="5021" y="1675"/>
                    <a:pt x="5038" y="1675"/>
                  </a:cubicBezTo>
                  <a:cubicBezTo>
                    <a:pt x="5041" y="1675"/>
                    <a:pt x="5044" y="1676"/>
                    <a:pt x="5049" y="1679"/>
                  </a:cubicBezTo>
                  <a:lnTo>
                    <a:pt x="5037" y="1691"/>
                  </a:lnTo>
                  <a:cubicBezTo>
                    <a:pt x="5038" y="1689"/>
                    <a:pt x="5040" y="1688"/>
                    <a:pt x="5042" y="1688"/>
                  </a:cubicBezTo>
                  <a:cubicBezTo>
                    <a:pt x="5052" y="1688"/>
                    <a:pt x="5062" y="1716"/>
                    <a:pt x="5072" y="1727"/>
                  </a:cubicBezTo>
                  <a:lnTo>
                    <a:pt x="5061" y="1727"/>
                  </a:lnTo>
                  <a:lnTo>
                    <a:pt x="5084" y="1750"/>
                  </a:lnTo>
                  <a:cubicBezTo>
                    <a:pt x="5083" y="1749"/>
                    <a:pt x="5082" y="1748"/>
                    <a:pt x="5081" y="1748"/>
                  </a:cubicBezTo>
                  <a:cubicBezTo>
                    <a:pt x="5073" y="1748"/>
                    <a:pt x="5074" y="1786"/>
                    <a:pt x="5084" y="1786"/>
                  </a:cubicBezTo>
                  <a:cubicBezTo>
                    <a:pt x="5087" y="1788"/>
                    <a:pt x="5088" y="1789"/>
                    <a:pt x="5088" y="1789"/>
                  </a:cubicBezTo>
                  <a:cubicBezTo>
                    <a:pt x="5088" y="1789"/>
                    <a:pt x="5075" y="1772"/>
                    <a:pt x="5084" y="1762"/>
                  </a:cubicBezTo>
                  <a:cubicBezTo>
                    <a:pt x="5084" y="1761"/>
                    <a:pt x="5085" y="1760"/>
                    <a:pt x="5085" y="1760"/>
                  </a:cubicBezTo>
                  <a:cubicBezTo>
                    <a:pt x="5087" y="1760"/>
                    <a:pt x="5096" y="1788"/>
                    <a:pt x="5096" y="1798"/>
                  </a:cubicBezTo>
                  <a:lnTo>
                    <a:pt x="5108" y="1798"/>
                  </a:lnTo>
                  <a:cubicBezTo>
                    <a:pt x="5114" y="1810"/>
                    <a:pt x="5114" y="1810"/>
                    <a:pt x="5114" y="1810"/>
                  </a:cubicBezTo>
                  <a:cubicBezTo>
                    <a:pt x="5114" y="1810"/>
                    <a:pt x="5114" y="1810"/>
                    <a:pt x="5120" y="1822"/>
                  </a:cubicBezTo>
                  <a:lnTo>
                    <a:pt x="5120" y="1786"/>
                  </a:lnTo>
                  <a:cubicBezTo>
                    <a:pt x="5130" y="1805"/>
                    <a:pt x="5135" y="1812"/>
                    <a:pt x="5138" y="1812"/>
                  </a:cubicBezTo>
                  <a:cubicBezTo>
                    <a:pt x="5144" y="1812"/>
                    <a:pt x="5142" y="1791"/>
                    <a:pt x="5145" y="1791"/>
                  </a:cubicBezTo>
                  <a:cubicBezTo>
                    <a:pt x="5147" y="1791"/>
                    <a:pt x="5150" y="1796"/>
                    <a:pt x="5156" y="1810"/>
                  </a:cubicBezTo>
                  <a:cubicBezTo>
                    <a:pt x="5156" y="1834"/>
                    <a:pt x="5168" y="1834"/>
                    <a:pt x="5180" y="1858"/>
                  </a:cubicBezTo>
                  <a:lnTo>
                    <a:pt x="5203" y="1846"/>
                  </a:lnTo>
                  <a:cubicBezTo>
                    <a:pt x="5212" y="1846"/>
                    <a:pt x="5208" y="1859"/>
                    <a:pt x="5205" y="1861"/>
                  </a:cubicBezTo>
                  <a:lnTo>
                    <a:pt x="5205" y="1861"/>
                  </a:lnTo>
                  <a:cubicBezTo>
                    <a:pt x="5205" y="1860"/>
                    <a:pt x="5204" y="1859"/>
                    <a:pt x="5203" y="1858"/>
                  </a:cubicBezTo>
                  <a:lnTo>
                    <a:pt x="5203" y="1858"/>
                  </a:lnTo>
                  <a:cubicBezTo>
                    <a:pt x="5203" y="1860"/>
                    <a:pt x="5204" y="1861"/>
                    <a:pt x="5205" y="1861"/>
                  </a:cubicBezTo>
                  <a:cubicBezTo>
                    <a:pt x="5205" y="1861"/>
                    <a:pt x="5205" y="1861"/>
                    <a:pt x="5205" y="1861"/>
                  </a:cubicBezTo>
                  <a:lnTo>
                    <a:pt x="5205" y="1861"/>
                  </a:lnTo>
                  <a:cubicBezTo>
                    <a:pt x="5207" y="1864"/>
                    <a:pt x="5209" y="1866"/>
                    <a:pt x="5210" y="1866"/>
                  </a:cubicBezTo>
                  <a:cubicBezTo>
                    <a:pt x="5215" y="1866"/>
                    <a:pt x="5215" y="1843"/>
                    <a:pt x="5215" y="1834"/>
                  </a:cubicBezTo>
                  <a:cubicBezTo>
                    <a:pt x="5227" y="1858"/>
                    <a:pt x="5239" y="1834"/>
                    <a:pt x="5251" y="1881"/>
                  </a:cubicBezTo>
                  <a:cubicBezTo>
                    <a:pt x="5253" y="1882"/>
                    <a:pt x="5254" y="1883"/>
                    <a:pt x="5255" y="1883"/>
                  </a:cubicBezTo>
                  <a:cubicBezTo>
                    <a:pt x="5268" y="1883"/>
                    <a:pt x="5248" y="1829"/>
                    <a:pt x="5257" y="1829"/>
                  </a:cubicBezTo>
                  <a:cubicBezTo>
                    <a:pt x="5258" y="1829"/>
                    <a:pt x="5260" y="1831"/>
                    <a:pt x="5263" y="1834"/>
                  </a:cubicBezTo>
                  <a:cubicBezTo>
                    <a:pt x="5275" y="1858"/>
                    <a:pt x="5251" y="1846"/>
                    <a:pt x="5275" y="1869"/>
                  </a:cubicBezTo>
                  <a:lnTo>
                    <a:pt x="5287" y="1858"/>
                  </a:lnTo>
                  <a:cubicBezTo>
                    <a:pt x="5287" y="1867"/>
                    <a:pt x="5294" y="1891"/>
                    <a:pt x="5292" y="1895"/>
                  </a:cubicBezTo>
                  <a:lnTo>
                    <a:pt x="5292" y="1895"/>
                  </a:lnTo>
                  <a:cubicBezTo>
                    <a:pt x="5290" y="1894"/>
                    <a:pt x="5288" y="1894"/>
                    <a:pt x="5287" y="1893"/>
                  </a:cubicBezTo>
                  <a:lnTo>
                    <a:pt x="5287" y="1893"/>
                  </a:lnTo>
                  <a:cubicBezTo>
                    <a:pt x="5288" y="1895"/>
                    <a:pt x="5290" y="1896"/>
                    <a:pt x="5290" y="1896"/>
                  </a:cubicBezTo>
                  <a:cubicBezTo>
                    <a:pt x="5291" y="1896"/>
                    <a:pt x="5291" y="1895"/>
                    <a:pt x="5292" y="1895"/>
                  </a:cubicBezTo>
                  <a:lnTo>
                    <a:pt x="5292" y="1895"/>
                  </a:lnTo>
                  <a:cubicBezTo>
                    <a:pt x="5348" y="1918"/>
                    <a:pt x="5405" y="2004"/>
                    <a:pt x="5443" y="2004"/>
                  </a:cubicBezTo>
                  <a:cubicBezTo>
                    <a:pt x="5451" y="2004"/>
                    <a:pt x="5459" y="1999"/>
                    <a:pt x="5465" y="1989"/>
                  </a:cubicBezTo>
                  <a:cubicBezTo>
                    <a:pt x="5489" y="2024"/>
                    <a:pt x="5477" y="2012"/>
                    <a:pt x="5477" y="2036"/>
                  </a:cubicBezTo>
                  <a:cubicBezTo>
                    <a:pt x="5480" y="2023"/>
                    <a:pt x="5485" y="2018"/>
                    <a:pt x="5491" y="2018"/>
                  </a:cubicBezTo>
                  <a:cubicBezTo>
                    <a:pt x="5512" y="2018"/>
                    <a:pt x="5549" y="2073"/>
                    <a:pt x="5568" y="2073"/>
                  </a:cubicBezTo>
                  <a:cubicBezTo>
                    <a:pt x="5570" y="2073"/>
                    <a:pt x="5571" y="2073"/>
                    <a:pt x="5573" y="2072"/>
                  </a:cubicBezTo>
                  <a:lnTo>
                    <a:pt x="5573" y="2048"/>
                  </a:lnTo>
                  <a:cubicBezTo>
                    <a:pt x="5597" y="2073"/>
                    <a:pt x="5616" y="2080"/>
                    <a:pt x="5633" y="2080"/>
                  </a:cubicBezTo>
                  <a:cubicBezTo>
                    <a:pt x="5661" y="2080"/>
                    <a:pt x="5682" y="2059"/>
                    <a:pt x="5714" y="2059"/>
                  </a:cubicBezTo>
                  <a:cubicBezTo>
                    <a:pt x="5718" y="2059"/>
                    <a:pt x="5723" y="2059"/>
                    <a:pt x="5727" y="2060"/>
                  </a:cubicBezTo>
                  <a:lnTo>
                    <a:pt x="5715" y="2048"/>
                  </a:lnTo>
                  <a:cubicBezTo>
                    <a:pt x="5715" y="2012"/>
                    <a:pt x="5715" y="2012"/>
                    <a:pt x="5727" y="2000"/>
                  </a:cubicBezTo>
                  <a:cubicBezTo>
                    <a:pt x="5727" y="2003"/>
                    <a:pt x="5728" y="2008"/>
                    <a:pt x="5729" y="2014"/>
                  </a:cubicBezTo>
                  <a:lnTo>
                    <a:pt x="5729" y="2014"/>
                  </a:lnTo>
                  <a:cubicBezTo>
                    <a:pt x="5729" y="2013"/>
                    <a:pt x="5728" y="2013"/>
                    <a:pt x="5727" y="2012"/>
                  </a:cubicBezTo>
                  <a:lnTo>
                    <a:pt x="5727" y="2012"/>
                  </a:lnTo>
                  <a:cubicBezTo>
                    <a:pt x="5727" y="2017"/>
                    <a:pt x="5729" y="2022"/>
                    <a:pt x="5733" y="2027"/>
                  </a:cubicBezTo>
                  <a:lnTo>
                    <a:pt x="5733" y="2027"/>
                  </a:lnTo>
                  <a:cubicBezTo>
                    <a:pt x="5731" y="2022"/>
                    <a:pt x="5730" y="2018"/>
                    <a:pt x="5729" y="2014"/>
                  </a:cubicBezTo>
                  <a:lnTo>
                    <a:pt x="5729" y="2014"/>
                  </a:lnTo>
                  <a:cubicBezTo>
                    <a:pt x="5753" y="2029"/>
                    <a:pt x="5778" y="2034"/>
                    <a:pt x="5803" y="2034"/>
                  </a:cubicBezTo>
                  <a:cubicBezTo>
                    <a:pt x="5841" y="2034"/>
                    <a:pt x="5881" y="2022"/>
                    <a:pt x="5924" y="2022"/>
                  </a:cubicBezTo>
                  <a:cubicBezTo>
                    <a:pt x="5934" y="2022"/>
                    <a:pt x="5944" y="2023"/>
                    <a:pt x="5954" y="2024"/>
                  </a:cubicBezTo>
                  <a:cubicBezTo>
                    <a:pt x="6025" y="1965"/>
                    <a:pt x="6144" y="1977"/>
                    <a:pt x="6215" y="1929"/>
                  </a:cubicBezTo>
                  <a:cubicBezTo>
                    <a:pt x="6204" y="1929"/>
                    <a:pt x="6180" y="1869"/>
                    <a:pt x="6204" y="1869"/>
                  </a:cubicBezTo>
                  <a:cubicBezTo>
                    <a:pt x="6225" y="1901"/>
                    <a:pt x="6236" y="1911"/>
                    <a:pt x="6244" y="1911"/>
                  </a:cubicBezTo>
                  <a:cubicBezTo>
                    <a:pt x="6257" y="1911"/>
                    <a:pt x="6258" y="1884"/>
                    <a:pt x="6271" y="1884"/>
                  </a:cubicBezTo>
                  <a:cubicBezTo>
                    <a:pt x="6277" y="1884"/>
                    <a:pt x="6286" y="1890"/>
                    <a:pt x="6299" y="1905"/>
                  </a:cubicBezTo>
                  <a:cubicBezTo>
                    <a:pt x="6335" y="1846"/>
                    <a:pt x="6418" y="1917"/>
                    <a:pt x="6430" y="1822"/>
                  </a:cubicBezTo>
                  <a:lnTo>
                    <a:pt x="6442" y="1846"/>
                  </a:lnTo>
                  <a:cubicBezTo>
                    <a:pt x="6444" y="1848"/>
                    <a:pt x="6446" y="1849"/>
                    <a:pt x="6446" y="1849"/>
                  </a:cubicBezTo>
                  <a:cubicBezTo>
                    <a:pt x="6450" y="1849"/>
                    <a:pt x="6444" y="1834"/>
                    <a:pt x="6454" y="1834"/>
                  </a:cubicBezTo>
                  <a:cubicBezTo>
                    <a:pt x="6456" y="1835"/>
                    <a:pt x="6459" y="1836"/>
                    <a:pt x="6461" y="1836"/>
                  </a:cubicBezTo>
                  <a:cubicBezTo>
                    <a:pt x="6478" y="1836"/>
                    <a:pt x="6488" y="1808"/>
                    <a:pt x="6497" y="1808"/>
                  </a:cubicBezTo>
                  <a:cubicBezTo>
                    <a:pt x="6499" y="1808"/>
                    <a:pt x="6500" y="1809"/>
                    <a:pt x="6501" y="1810"/>
                  </a:cubicBezTo>
                  <a:lnTo>
                    <a:pt x="6489" y="1774"/>
                  </a:lnTo>
                  <a:lnTo>
                    <a:pt x="6489" y="1774"/>
                  </a:lnTo>
                  <a:cubicBezTo>
                    <a:pt x="6489" y="1774"/>
                    <a:pt x="6495" y="1785"/>
                    <a:pt x="6498" y="1785"/>
                  </a:cubicBezTo>
                  <a:cubicBezTo>
                    <a:pt x="6500" y="1785"/>
                    <a:pt x="6501" y="1782"/>
                    <a:pt x="6501" y="1774"/>
                  </a:cubicBezTo>
                  <a:lnTo>
                    <a:pt x="6513" y="1798"/>
                  </a:lnTo>
                  <a:lnTo>
                    <a:pt x="6513" y="1762"/>
                  </a:lnTo>
                  <a:cubicBezTo>
                    <a:pt x="6521" y="1781"/>
                    <a:pt x="6526" y="1787"/>
                    <a:pt x="6530" y="1787"/>
                  </a:cubicBezTo>
                  <a:cubicBezTo>
                    <a:pt x="6537" y="1787"/>
                    <a:pt x="6542" y="1769"/>
                    <a:pt x="6551" y="1769"/>
                  </a:cubicBezTo>
                  <a:cubicBezTo>
                    <a:pt x="6554" y="1769"/>
                    <a:pt x="6557" y="1771"/>
                    <a:pt x="6561" y="1774"/>
                  </a:cubicBezTo>
                  <a:cubicBezTo>
                    <a:pt x="6571" y="1764"/>
                    <a:pt x="6582" y="1725"/>
                    <a:pt x="6601" y="1725"/>
                  </a:cubicBezTo>
                  <a:cubicBezTo>
                    <a:pt x="6603" y="1725"/>
                    <a:pt x="6606" y="1725"/>
                    <a:pt x="6608" y="1727"/>
                  </a:cubicBezTo>
                  <a:cubicBezTo>
                    <a:pt x="6620" y="1750"/>
                    <a:pt x="6644" y="1738"/>
                    <a:pt x="6668" y="1750"/>
                  </a:cubicBezTo>
                  <a:cubicBezTo>
                    <a:pt x="6692" y="1727"/>
                    <a:pt x="6739" y="1703"/>
                    <a:pt x="6775" y="1691"/>
                  </a:cubicBezTo>
                  <a:lnTo>
                    <a:pt x="6763" y="1655"/>
                  </a:lnTo>
                  <a:lnTo>
                    <a:pt x="6763" y="1643"/>
                  </a:lnTo>
                  <a:cubicBezTo>
                    <a:pt x="6775" y="1655"/>
                    <a:pt x="6775" y="1655"/>
                    <a:pt x="6775" y="1667"/>
                  </a:cubicBezTo>
                  <a:cubicBezTo>
                    <a:pt x="6781" y="1676"/>
                    <a:pt x="6785" y="1679"/>
                    <a:pt x="6787" y="1679"/>
                  </a:cubicBezTo>
                  <a:cubicBezTo>
                    <a:pt x="6792" y="1679"/>
                    <a:pt x="6793" y="1669"/>
                    <a:pt x="6796" y="1664"/>
                  </a:cubicBezTo>
                  <a:lnTo>
                    <a:pt x="6796" y="1664"/>
                  </a:lnTo>
                  <a:cubicBezTo>
                    <a:pt x="6797" y="1665"/>
                    <a:pt x="6798" y="1666"/>
                    <a:pt x="6799" y="1667"/>
                  </a:cubicBezTo>
                  <a:cubicBezTo>
                    <a:pt x="6799" y="1666"/>
                    <a:pt x="6799" y="1664"/>
                    <a:pt x="6798" y="1662"/>
                  </a:cubicBezTo>
                  <a:lnTo>
                    <a:pt x="6798" y="1662"/>
                  </a:lnTo>
                  <a:cubicBezTo>
                    <a:pt x="6798" y="1663"/>
                    <a:pt x="6797" y="1663"/>
                    <a:pt x="6796" y="1664"/>
                  </a:cubicBezTo>
                  <a:lnTo>
                    <a:pt x="6796" y="1664"/>
                  </a:lnTo>
                  <a:cubicBezTo>
                    <a:pt x="6778" y="1644"/>
                    <a:pt x="6776" y="1617"/>
                    <a:pt x="6783" y="1617"/>
                  </a:cubicBezTo>
                  <a:cubicBezTo>
                    <a:pt x="6784" y="1617"/>
                    <a:pt x="6785" y="1618"/>
                    <a:pt x="6787" y="1619"/>
                  </a:cubicBezTo>
                  <a:lnTo>
                    <a:pt x="6799" y="1631"/>
                  </a:lnTo>
                  <a:lnTo>
                    <a:pt x="6787" y="1608"/>
                  </a:lnTo>
                  <a:lnTo>
                    <a:pt x="6787" y="1608"/>
                  </a:lnTo>
                  <a:cubicBezTo>
                    <a:pt x="6811" y="1631"/>
                    <a:pt x="6823" y="1643"/>
                    <a:pt x="6835" y="1679"/>
                  </a:cubicBezTo>
                  <a:cubicBezTo>
                    <a:pt x="6858" y="1655"/>
                    <a:pt x="6858" y="1596"/>
                    <a:pt x="6906" y="1596"/>
                  </a:cubicBezTo>
                  <a:cubicBezTo>
                    <a:pt x="6909" y="1605"/>
                    <a:pt x="6912" y="1608"/>
                    <a:pt x="6914" y="1608"/>
                  </a:cubicBezTo>
                  <a:cubicBezTo>
                    <a:pt x="6917" y="1608"/>
                    <a:pt x="6919" y="1603"/>
                    <a:pt x="6923" y="1603"/>
                  </a:cubicBezTo>
                  <a:cubicBezTo>
                    <a:pt x="6927" y="1603"/>
                    <a:pt x="6933" y="1609"/>
                    <a:pt x="6942" y="1631"/>
                  </a:cubicBezTo>
                  <a:cubicBezTo>
                    <a:pt x="6954" y="1596"/>
                    <a:pt x="6918" y="1584"/>
                    <a:pt x="6906" y="1536"/>
                  </a:cubicBezTo>
                  <a:cubicBezTo>
                    <a:pt x="6914" y="1536"/>
                    <a:pt x="6911" y="1531"/>
                    <a:pt x="6912" y="1531"/>
                  </a:cubicBezTo>
                  <a:lnTo>
                    <a:pt x="6912" y="1531"/>
                  </a:lnTo>
                  <a:cubicBezTo>
                    <a:pt x="6913" y="1531"/>
                    <a:pt x="6914" y="1532"/>
                    <a:pt x="6918" y="1536"/>
                  </a:cubicBezTo>
                  <a:cubicBezTo>
                    <a:pt x="6930" y="1560"/>
                    <a:pt x="6942" y="1572"/>
                    <a:pt x="6942" y="1584"/>
                  </a:cubicBezTo>
                  <a:lnTo>
                    <a:pt x="6954" y="1572"/>
                  </a:lnTo>
                  <a:cubicBezTo>
                    <a:pt x="6954" y="1572"/>
                    <a:pt x="6954" y="1584"/>
                    <a:pt x="6954" y="1584"/>
                  </a:cubicBezTo>
                  <a:cubicBezTo>
                    <a:pt x="6960" y="1572"/>
                    <a:pt x="6969" y="1569"/>
                    <a:pt x="6977" y="1569"/>
                  </a:cubicBezTo>
                  <a:cubicBezTo>
                    <a:pt x="6986" y="1569"/>
                    <a:pt x="6995" y="1572"/>
                    <a:pt x="7001" y="1572"/>
                  </a:cubicBezTo>
                  <a:cubicBezTo>
                    <a:pt x="6942" y="1655"/>
                    <a:pt x="6894" y="1691"/>
                    <a:pt x="6811" y="1798"/>
                  </a:cubicBezTo>
                  <a:cubicBezTo>
                    <a:pt x="6827" y="1766"/>
                    <a:pt x="6823" y="1755"/>
                    <a:pt x="6810" y="1755"/>
                  </a:cubicBezTo>
                  <a:cubicBezTo>
                    <a:pt x="6788" y="1755"/>
                    <a:pt x="6740" y="1786"/>
                    <a:pt x="6729" y="1786"/>
                  </a:cubicBezTo>
                  <a:cubicBezTo>
                    <a:pt x="6723" y="1786"/>
                    <a:pt x="6727" y="1777"/>
                    <a:pt x="6751" y="1750"/>
                  </a:cubicBezTo>
                  <a:lnTo>
                    <a:pt x="6751" y="1750"/>
                  </a:lnTo>
                  <a:cubicBezTo>
                    <a:pt x="6680" y="1786"/>
                    <a:pt x="6692" y="1834"/>
                    <a:pt x="6656" y="1881"/>
                  </a:cubicBezTo>
                  <a:cubicBezTo>
                    <a:pt x="6646" y="1889"/>
                    <a:pt x="6637" y="1892"/>
                    <a:pt x="6630" y="1892"/>
                  </a:cubicBezTo>
                  <a:cubicBezTo>
                    <a:pt x="6605" y="1892"/>
                    <a:pt x="6595" y="1857"/>
                    <a:pt x="6611" y="1817"/>
                  </a:cubicBezTo>
                  <a:lnTo>
                    <a:pt x="6611" y="1817"/>
                  </a:lnTo>
                  <a:lnTo>
                    <a:pt x="6585" y="1869"/>
                  </a:lnTo>
                  <a:lnTo>
                    <a:pt x="6573" y="1858"/>
                  </a:lnTo>
                  <a:lnTo>
                    <a:pt x="6549" y="1929"/>
                  </a:lnTo>
                  <a:cubicBezTo>
                    <a:pt x="6533" y="1938"/>
                    <a:pt x="6524" y="1941"/>
                    <a:pt x="6517" y="1941"/>
                  </a:cubicBezTo>
                  <a:cubicBezTo>
                    <a:pt x="6505" y="1941"/>
                    <a:pt x="6500" y="1933"/>
                    <a:pt x="6490" y="1933"/>
                  </a:cubicBezTo>
                  <a:cubicBezTo>
                    <a:pt x="6483" y="1933"/>
                    <a:pt x="6472" y="1938"/>
                    <a:pt x="6454" y="1953"/>
                  </a:cubicBezTo>
                  <a:lnTo>
                    <a:pt x="6477" y="1989"/>
                  </a:lnTo>
                  <a:lnTo>
                    <a:pt x="6418" y="2012"/>
                  </a:lnTo>
                  <a:cubicBezTo>
                    <a:pt x="6454" y="2012"/>
                    <a:pt x="6430" y="2048"/>
                    <a:pt x="6394" y="2084"/>
                  </a:cubicBezTo>
                  <a:lnTo>
                    <a:pt x="6382" y="2072"/>
                  </a:lnTo>
                  <a:lnTo>
                    <a:pt x="6346" y="2131"/>
                  </a:lnTo>
                  <a:cubicBezTo>
                    <a:pt x="6353" y="2116"/>
                    <a:pt x="6352" y="2111"/>
                    <a:pt x="6349" y="2111"/>
                  </a:cubicBezTo>
                  <a:cubicBezTo>
                    <a:pt x="6341" y="2111"/>
                    <a:pt x="6319" y="2133"/>
                    <a:pt x="6307" y="2133"/>
                  </a:cubicBezTo>
                  <a:cubicBezTo>
                    <a:pt x="6302" y="2133"/>
                    <a:pt x="6299" y="2130"/>
                    <a:pt x="6299" y="2119"/>
                  </a:cubicBezTo>
                  <a:cubicBezTo>
                    <a:pt x="6263" y="2155"/>
                    <a:pt x="6263" y="2167"/>
                    <a:pt x="6204" y="2239"/>
                  </a:cubicBezTo>
                  <a:lnTo>
                    <a:pt x="6239" y="2250"/>
                  </a:lnTo>
                  <a:cubicBezTo>
                    <a:pt x="6218" y="2283"/>
                    <a:pt x="6206" y="2292"/>
                    <a:pt x="6198" y="2292"/>
                  </a:cubicBezTo>
                  <a:cubicBezTo>
                    <a:pt x="6186" y="2292"/>
                    <a:pt x="6183" y="2271"/>
                    <a:pt x="6169" y="2271"/>
                  </a:cubicBezTo>
                  <a:cubicBezTo>
                    <a:pt x="6161" y="2271"/>
                    <a:pt x="6150" y="2277"/>
                    <a:pt x="6132" y="2298"/>
                  </a:cubicBezTo>
                  <a:lnTo>
                    <a:pt x="6156" y="2310"/>
                  </a:lnTo>
                  <a:cubicBezTo>
                    <a:pt x="6025" y="2393"/>
                    <a:pt x="6013" y="2524"/>
                    <a:pt x="5918" y="2584"/>
                  </a:cubicBezTo>
                  <a:cubicBezTo>
                    <a:pt x="5946" y="2538"/>
                    <a:pt x="5930" y="2520"/>
                    <a:pt x="5922" y="2520"/>
                  </a:cubicBezTo>
                  <a:cubicBezTo>
                    <a:pt x="5920" y="2520"/>
                    <a:pt x="5918" y="2522"/>
                    <a:pt x="5918" y="2524"/>
                  </a:cubicBezTo>
                  <a:cubicBezTo>
                    <a:pt x="5870" y="2608"/>
                    <a:pt x="5775" y="2715"/>
                    <a:pt x="5739" y="2822"/>
                  </a:cubicBezTo>
                  <a:cubicBezTo>
                    <a:pt x="5724" y="2822"/>
                    <a:pt x="5712" y="2821"/>
                    <a:pt x="5702" y="2821"/>
                  </a:cubicBezTo>
                  <a:cubicBezTo>
                    <a:pt x="5669" y="2821"/>
                    <a:pt x="5647" y="2828"/>
                    <a:pt x="5584" y="2881"/>
                  </a:cubicBezTo>
                  <a:cubicBezTo>
                    <a:pt x="5549" y="2941"/>
                    <a:pt x="5549" y="2953"/>
                    <a:pt x="5549" y="2989"/>
                  </a:cubicBezTo>
                  <a:cubicBezTo>
                    <a:pt x="5503" y="3034"/>
                    <a:pt x="5447" y="3144"/>
                    <a:pt x="5411" y="3144"/>
                  </a:cubicBezTo>
                  <a:cubicBezTo>
                    <a:pt x="5409" y="3144"/>
                    <a:pt x="5408" y="3144"/>
                    <a:pt x="5406" y="3143"/>
                  </a:cubicBezTo>
                  <a:lnTo>
                    <a:pt x="5406" y="3143"/>
                  </a:lnTo>
                  <a:cubicBezTo>
                    <a:pt x="5430" y="3167"/>
                    <a:pt x="5370" y="3191"/>
                    <a:pt x="5370" y="3239"/>
                  </a:cubicBezTo>
                  <a:lnTo>
                    <a:pt x="5346" y="3227"/>
                  </a:lnTo>
                  <a:lnTo>
                    <a:pt x="5382" y="3251"/>
                  </a:lnTo>
                  <a:cubicBezTo>
                    <a:pt x="5251" y="3310"/>
                    <a:pt x="5299" y="3441"/>
                    <a:pt x="5180" y="3513"/>
                  </a:cubicBezTo>
                  <a:lnTo>
                    <a:pt x="5180" y="3489"/>
                  </a:lnTo>
                  <a:lnTo>
                    <a:pt x="5156" y="3536"/>
                  </a:lnTo>
                  <a:cubicBezTo>
                    <a:pt x="5144" y="3536"/>
                    <a:pt x="5144" y="3513"/>
                    <a:pt x="5132" y="3501"/>
                  </a:cubicBezTo>
                  <a:lnTo>
                    <a:pt x="5001" y="3715"/>
                  </a:lnTo>
                  <a:lnTo>
                    <a:pt x="5049" y="3679"/>
                  </a:lnTo>
                  <a:lnTo>
                    <a:pt x="5049" y="3679"/>
                  </a:lnTo>
                  <a:cubicBezTo>
                    <a:pt x="5025" y="3727"/>
                    <a:pt x="5025" y="3774"/>
                    <a:pt x="4977" y="3810"/>
                  </a:cubicBezTo>
                  <a:cubicBezTo>
                    <a:pt x="4980" y="3785"/>
                    <a:pt x="4979" y="3776"/>
                    <a:pt x="4975" y="3776"/>
                  </a:cubicBezTo>
                  <a:cubicBezTo>
                    <a:pt x="4963" y="3776"/>
                    <a:pt x="4921" y="3882"/>
                    <a:pt x="4894" y="3882"/>
                  </a:cubicBezTo>
                  <a:lnTo>
                    <a:pt x="4906" y="3822"/>
                  </a:lnTo>
                  <a:lnTo>
                    <a:pt x="4906" y="3822"/>
                  </a:lnTo>
                  <a:cubicBezTo>
                    <a:pt x="4882" y="3894"/>
                    <a:pt x="4882" y="3894"/>
                    <a:pt x="4906" y="3905"/>
                  </a:cubicBezTo>
                  <a:cubicBezTo>
                    <a:pt x="4870" y="3989"/>
                    <a:pt x="4822" y="3929"/>
                    <a:pt x="4811" y="4024"/>
                  </a:cubicBezTo>
                  <a:lnTo>
                    <a:pt x="4846" y="3965"/>
                  </a:lnTo>
                  <a:cubicBezTo>
                    <a:pt x="4870" y="3965"/>
                    <a:pt x="4870" y="4013"/>
                    <a:pt x="4846" y="4048"/>
                  </a:cubicBezTo>
                  <a:cubicBezTo>
                    <a:pt x="4838" y="4048"/>
                    <a:pt x="4825" y="4059"/>
                    <a:pt x="4821" y="4059"/>
                  </a:cubicBezTo>
                  <a:cubicBezTo>
                    <a:pt x="4819" y="4059"/>
                    <a:pt x="4819" y="4058"/>
                    <a:pt x="4820" y="4055"/>
                  </a:cubicBezTo>
                  <a:lnTo>
                    <a:pt x="4820" y="4055"/>
                  </a:lnTo>
                  <a:cubicBezTo>
                    <a:pt x="4793" y="4115"/>
                    <a:pt x="4727" y="4204"/>
                    <a:pt x="4727" y="4239"/>
                  </a:cubicBezTo>
                  <a:cubicBezTo>
                    <a:pt x="4716" y="4246"/>
                    <a:pt x="4707" y="4249"/>
                    <a:pt x="4700" y="4249"/>
                  </a:cubicBezTo>
                  <a:cubicBezTo>
                    <a:pt x="4685" y="4249"/>
                    <a:pt x="4680" y="4235"/>
                    <a:pt x="4680" y="4227"/>
                  </a:cubicBezTo>
                  <a:cubicBezTo>
                    <a:pt x="4632" y="4370"/>
                    <a:pt x="4644" y="4286"/>
                    <a:pt x="4596" y="4441"/>
                  </a:cubicBezTo>
                  <a:lnTo>
                    <a:pt x="4584" y="4429"/>
                  </a:lnTo>
                  <a:lnTo>
                    <a:pt x="4584" y="4489"/>
                  </a:lnTo>
                  <a:lnTo>
                    <a:pt x="4513" y="4536"/>
                  </a:lnTo>
                  <a:lnTo>
                    <a:pt x="4513" y="4536"/>
                  </a:lnTo>
                  <a:lnTo>
                    <a:pt x="4549" y="4525"/>
                  </a:lnTo>
                  <a:lnTo>
                    <a:pt x="4549" y="4525"/>
                  </a:lnTo>
                  <a:cubicBezTo>
                    <a:pt x="4525" y="4572"/>
                    <a:pt x="4525" y="4608"/>
                    <a:pt x="4489" y="4656"/>
                  </a:cubicBezTo>
                  <a:lnTo>
                    <a:pt x="4477" y="4620"/>
                  </a:lnTo>
                  <a:cubicBezTo>
                    <a:pt x="4418" y="4763"/>
                    <a:pt x="4346" y="4751"/>
                    <a:pt x="4334" y="4906"/>
                  </a:cubicBezTo>
                  <a:cubicBezTo>
                    <a:pt x="4322" y="4906"/>
                    <a:pt x="4322" y="4882"/>
                    <a:pt x="4322" y="4870"/>
                  </a:cubicBezTo>
                  <a:cubicBezTo>
                    <a:pt x="4322" y="5013"/>
                    <a:pt x="4239" y="4941"/>
                    <a:pt x="4239" y="5084"/>
                  </a:cubicBezTo>
                  <a:cubicBezTo>
                    <a:pt x="4239" y="5080"/>
                    <a:pt x="4238" y="5079"/>
                    <a:pt x="4236" y="5079"/>
                  </a:cubicBezTo>
                  <a:cubicBezTo>
                    <a:pt x="4231" y="5079"/>
                    <a:pt x="4223" y="5084"/>
                    <a:pt x="4215" y="5084"/>
                  </a:cubicBezTo>
                  <a:lnTo>
                    <a:pt x="4215" y="5144"/>
                  </a:lnTo>
                  <a:lnTo>
                    <a:pt x="4180" y="5120"/>
                  </a:lnTo>
                  <a:lnTo>
                    <a:pt x="4215" y="5191"/>
                  </a:lnTo>
                  <a:lnTo>
                    <a:pt x="4156" y="5215"/>
                  </a:lnTo>
                  <a:lnTo>
                    <a:pt x="4168" y="5239"/>
                  </a:lnTo>
                  <a:cubicBezTo>
                    <a:pt x="4072" y="5275"/>
                    <a:pt x="4096" y="5382"/>
                    <a:pt x="4025" y="5441"/>
                  </a:cubicBezTo>
                  <a:lnTo>
                    <a:pt x="4072" y="5441"/>
                  </a:lnTo>
                  <a:cubicBezTo>
                    <a:pt x="4072" y="5489"/>
                    <a:pt x="4072" y="5537"/>
                    <a:pt x="4060" y="5584"/>
                  </a:cubicBezTo>
                  <a:cubicBezTo>
                    <a:pt x="3989" y="5584"/>
                    <a:pt x="3929" y="5584"/>
                    <a:pt x="3870" y="5596"/>
                  </a:cubicBezTo>
                  <a:cubicBezTo>
                    <a:pt x="3828" y="5619"/>
                    <a:pt x="3798" y="5627"/>
                    <a:pt x="3775" y="5627"/>
                  </a:cubicBezTo>
                  <a:cubicBezTo>
                    <a:pt x="3722" y="5627"/>
                    <a:pt x="3706" y="5584"/>
                    <a:pt x="3654" y="5584"/>
                  </a:cubicBezTo>
                  <a:cubicBezTo>
                    <a:pt x="3634" y="5584"/>
                    <a:pt x="3608" y="5590"/>
                    <a:pt x="3572" y="5608"/>
                  </a:cubicBezTo>
                  <a:cubicBezTo>
                    <a:pt x="3584" y="5596"/>
                    <a:pt x="3584" y="5584"/>
                    <a:pt x="3596" y="5572"/>
                  </a:cubicBezTo>
                  <a:lnTo>
                    <a:pt x="3596" y="5572"/>
                  </a:lnTo>
                  <a:cubicBezTo>
                    <a:pt x="3406" y="5632"/>
                    <a:pt x="3310" y="5656"/>
                    <a:pt x="3132" y="5751"/>
                  </a:cubicBezTo>
                  <a:cubicBezTo>
                    <a:pt x="3132" y="5728"/>
                    <a:pt x="3123" y="5720"/>
                    <a:pt x="3110" y="5720"/>
                  </a:cubicBezTo>
                  <a:cubicBezTo>
                    <a:pt x="3084" y="5720"/>
                    <a:pt x="3042" y="5751"/>
                    <a:pt x="3023" y="5751"/>
                  </a:cubicBezTo>
                  <a:cubicBezTo>
                    <a:pt x="3016" y="5751"/>
                    <a:pt x="3013" y="5747"/>
                    <a:pt x="3013" y="5739"/>
                  </a:cubicBezTo>
                  <a:lnTo>
                    <a:pt x="3013" y="5775"/>
                  </a:lnTo>
                  <a:cubicBezTo>
                    <a:pt x="3002" y="5772"/>
                    <a:pt x="2988" y="5771"/>
                    <a:pt x="2973" y="5771"/>
                  </a:cubicBezTo>
                  <a:cubicBezTo>
                    <a:pt x="2947" y="5771"/>
                    <a:pt x="2917" y="5774"/>
                    <a:pt x="2896" y="5774"/>
                  </a:cubicBezTo>
                  <a:cubicBezTo>
                    <a:pt x="2877" y="5774"/>
                    <a:pt x="2865" y="5772"/>
                    <a:pt x="2870" y="5763"/>
                  </a:cubicBezTo>
                  <a:lnTo>
                    <a:pt x="2870" y="5763"/>
                  </a:lnTo>
                  <a:lnTo>
                    <a:pt x="2798" y="5822"/>
                  </a:lnTo>
                  <a:lnTo>
                    <a:pt x="2775" y="5787"/>
                  </a:lnTo>
                  <a:cubicBezTo>
                    <a:pt x="2684" y="5817"/>
                    <a:pt x="2515" y="5916"/>
                    <a:pt x="2416" y="5916"/>
                  </a:cubicBezTo>
                  <a:cubicBezTo>
                    <a:pt x="2398" y="5916"/>
                    <a:pt x="2382" y="5913"/>
                    <a:pt x="2370" y="5906"/>
                  </a:cubicBezTo>
                  <a:cubicBezTo>
                    <a:pt x="2251" y="5989"/>
                    <a:pt x="2108" y="6096"/>
                    <a:pt x="1929" y="6180"/>
                  </a:cubicBezTo>
                  <a:cubicBezTo>
                    <a:pt x="1786" y="6299"/>
                    <a:pt x="1608" y="6406"/>
                    <a:pt x="1477" y="6525"/>
                  </a:cubicBezTo>
                  <a:cubicBezTo>
                    <a:pt x="1453" y="6572"/>
                    <a:pt x="1382" y="6644"/>
                    <a:pt x="1322" y="6703"/>
                  </a:cubicBezTo>
                  <a:lnTo>
                    <a:pt x="1239" y="6727"/>
                  </a:lnTo>
                  <a:cubicBezTo>
                    <a:pt x="1179" y="6799"/>
                    <a:pt x="1167" y="6906"/>
                    <a:pt x="1096" y="6942"/>
                  </a:cubicBezTo>
                  <a:cubicBezTo>
                    <a:pt x="1096" y="6942"/>
                    <a:pt x="1096" y="6930"/>
                    <a:pt x="1096" y="6930"/>
                  </a:cubicBezTo>
                  <a:cubicBezTo>
                    <a:pt x="1048" y="7001"/>
                    <a:pt x="977" y="7037"/>
                    <a:pt x="965" y="7120"/>
                  </a:cubicBezTo>
                  <a:cubicBezTo>
                    <a:pt x="918" y="7177"/>
                    <a:pt x="870" y="7226"/>
                    <a:pt x="841" y="7226"/>
                  </a:cubicBezTo>
                  <a:cubicBezTo>
                    <a:pt x="836" y="7226"/>
                    <a:pt x="832" y="7225"/>
                    <a:pt x="828" y="7222"/>
                  </a:cubicBezTo>
                  <a:lnTo>
                    <a:pt x="828" y="7222"/>
                  </a:lnTo>
                  <a:cubicBezTo>
                    <a:pt x="853" y="7263"/>
                    <a:pt x="715" y="7358"/>
                    <a:pt x="715" y="7358"/>
                  </a:cubicBezTo>
                  <a:cubicBezTo>
                    <a:pt x="715" y="7358"/>
                    <a:pt x="667" y="7418"/>
                    <a:pt x="596" y="7525"/>
                  </a:cubicBezTo>
                  <a:cubicBezTo>
                    <a:pt x="524" y="7644"/>
                    <a:pt x="417" y="7799"/>
                    <a:pt x="334" y="8025"/>
                  </a:cubicBezTo>
                  <a:cubicBezTo>
                    <a:pt x="143" y="8454"/>
                    <a:pt x="0" y="9085"/>
                    <a:pt x="24" y="9739"/>
                  </a:cubicBezTo>
                  <a:cubicBezTo>
                    <a:pt x="36" y="10382"/>
                    <a:pt x="191" y="11049"/>
                    <a:pt x="429" y="11573"/>
                  </a:cubicBezTo>
                  <a:cubicBezTo>
                    <a:pt x="655" y="12109"/>
                    <a:pt x="953" y="12502"/>
                    <a:pt x="1179" y="12680"/>
                  </a:cubicBezTo>
                  <a:cubicBezTo>
                    <a:pt x="1214" y="12689"/>
                    <a:pt x="1260" y="12722"/>
                    <a:pt x="1288" y="12722"/>
                  </a:cubicBezTo>
                  <a:cubicBezTo>
                    <a:pt x="1299" y="12722"/>
                    <a:pt x="1307" y="12717"/>
                    <a:pt x="1310" y="12704"/>
                  </a:cubicBezTo>
                  <a:cubicBezTo>
                    <a:pt x="1364" y="12758"/>
                    <a:pt x="1339" y="12813"/>
                    <a:pt x="1362" y="12813"/>
                  </a:cubicBezTo>
                  <a:cubicBezTo>
                    <a:pt x="1364" y="12813"/>
                    <a:pt x="1367" y="12812"/>
                    <a:pt x="1370" y="12811"/>
                  </a:cubicBezTo>
                  <a:cubicBezTo>
                    <a:pt x="1335" y="12718"/>
                    <a:pt x="1448" y="12785"/>
                    <a:pt x="1442" y="12687"/>
                  </a:cubicBezTo>
                  <a:lnTo>
                    <a:pt x="1442" y="12687"/>
                  </a:lnTo>
                  <a:cubicBezTo>
                    <a:pt x="1445" y="12693"/>
                    <a:pt x="1453" y="12701"/>
                    <a:pt x="1461" y="12707"/>
                  </a:cubicBezTo>
                  <a:lnTo>
                    <a:pt x="1461" y="12707"/>
                  </a:lnTo>
                  <a:lnTo>
                    <a:pt x="1441" y="12680"/>
                  </a:lnTo>
                  <a:lnTo>
                    <a:pt x="1441" y="12680"/>
                  </a:lnTo>
                  <a:cubicBezTo>
                    <a:pt x="1441" y="12682"/>
                    <a:pt x="1441" y="12685"/>
                    <a:pt x="1442" y="12687"/>
                  </a:cubicBezTo>
                  <a:lnTo>
                    <a:pt x="1442" y="12687"/>
                  </a:lnTo>
                  <a:cubicBezTo>
                    <a:pt x="1438" y="12681"/>
                    <a:pt x="1438" y="12676"/>
                    <a:pt x="1444" y="12672"/>
                  </a:cubicBezTo>
                  <a:lnTo>
                    <a:pt x="1444" y="12672"/>
                  </a:lnTo>
                  <a:lnTo>
                    <a:pt x="1393" y="12692"/>
                  </a:lnTo>
                  <a:cubicBezTo>
                    <a:pt x="1370" y="12645"/>
                    <a:pt x="1370" y="12609"/>
                    <a:pt x="1370" y="12585"/>
                  </a:cubicBezTo>
                  <a:cubicBezTo>
                    <a:pt x="1322" y="12549"/>
                    <a:pt x="1239" y="12573"/>
                    <a:pt x="1203" y="12454"/>
                  </a:cubicBezTo>
                  <a:lnTo>
                    <a:pt x="1203" y="12454"/>
                  </a:lnTo>
                  <a:lnTo>
                    <a:pt x="1227" y="12478"/>
                  </a:lnTo>
                  <a:cubicBezTo>
                    <a:pt x="1179" y="12406"/>
                    <a:pt x="1227" y="12406"/>
                    <a:pt x="1227" y="12395"/>
                  </a:cubicBezTo>
                  <a:lnTo>
                    <a:pt x="1239" y="12406"/>
                  </a:lnTo>
                  <a:lnTo>
                    <a:pt x="1227" y="12323"/>
                  </a:lnTo>
                  <a:lnTo>
                    <a:pt x="1227" y="12323"/>
                  </a:lnTo>
                  <a:cubicBezTo>
                    <a:pt x="1230" y="12339"/>
                    <a:pt x="1239" y="12354"/>
                    <a:pt x="1249" y="12368"/>
                  </a:cubicBezTo>
                  <a:lnTo>
                    <a:pt x="1249" y="12368"/>
                  </a:lnTo>
                  <a:cubicBezTo>
                    <a:pt x="1228" y="12323"/>
                    <a:pt x="1263" y="12323"/>
                    <a:pt x="1274" y="12311"/>
                  </a:cubicBezTo>
                  <a:lnTo>
                    <a:pt x="1227" y="12240"/>
                  </a:lnTo>
                  <a:cubicBezTo>
                    <a:pt x="1229" y="12239"/>
                    <a:pt x="1231" y="12238"/>
                    <a:pt x="1233" y="12238"/>
                  </a:cubicBezTo>
                  <a:cubicBezTo>
                    <a:pt x="1246" y="12238"/>
                    <a:pt x="1255" y="12259"/>
                    <a:pt x="1259" y="12259"/>
                  </a:cubicBezTo>
                  <a:cubicBezTo>
                    <a:pt x="1261" y="12259"/>
                    <a:pt x="1262" y="12254"/>
                    <a:pt x="1262" y="12240"/>
                  </a:cubicBezTo>
                  <a:lnTo>
                    <a:pt x="1179" y="12156"/>
                  </a:lnTo>
                  <a:cubicBezTo>
                    <a:pt x="1239" y="12097"/>
                    <a:pt x="1096" y="12061"/>
                    <a:pt x="1132" y="11978"/>
                  </a:cubicBezTo>
                  <a:lnTo>
                    <a:pt x="1132" y="11978"/>
                  </a:lnTo>
                  <a:cubicBezTo>
                    <a:pt x="1146" y="11999"/>
                    <a:pt x="1153" y="12007"/>
                    <a:pt x="1156" y="12007"/>
                  </a:cubicBezTo>
                  <a:cubicBezTo>
                    <a:pt x="1164" y="12007"/>
                    <a:pt x="1154" y="11966"/>
                    <a:pt x="1179" y="11966"/>
                  </a:cubicBezTo>
                  <a:cubicBezTo>
                    <a:pt x="1179" y="11966"/>
                    <a:pt x="1155" y="11918"/>
                    <a:pt x="1132" y="11871"/>
                  </a:cubicBezTo>
                  <a:cubicBezTo>
                    <a:pt x="1108" y="11835"/>
                    <a:pt x="1084" y="11787"/>
                    <a:pt x="1084" y="11787"/>
                  </a:cubicBezTo>
                  <a:cubicBezTo>
                    <a:pt x="1084" y="11783"/>
                    <a:pt x="1085" y="11782"/>
                    <a:pt x="1088" y="11782"/>
                  </a:cubicBezTo>
                  <a:cubicBezTo>
                    <a:pt x="1093" y="11782"/>
                    <a:pt x="1102" y="11790"/>
                    <a:pt x="1108" y="11797"/>
                  </a:cubicBezTo>
                  <a:lnTo>
                    <a:pt x="1108" y="11797"/>
                  </a:lnTo>
                  <a:cubicBezTo>
                    <a:pt x="1118" y="11752"/>
                    <a:pt x="1072" y="11751"/>
                    <a:pt x="1060" y="11728"/>
                  </a:cubicBezTo>
                  <a:cubicBezTo>
                    <a:pt x="1072" y="11704"/>
                    <a:pt x="1001" y="11597"/>
                    <a:pt x="1048" y="11573"/>
                  </a:cubicBezTo>
                  <a:cubicBezTo>
                    <a:pt x="1024" y="11442"/>
                    <a:pt x="977" y="11549"/>
                    <a:pt x="953" y="11418"/>
                  </a:cubicBezTo>
                  <a:cubicBezTo>
                    <a:pt x="955" y="11416"/>
                    <a:pt x="957" y="11415"/>
                    <a:pt x="959" y="11415"/>
                  </a:cubicBezTo>
                  <a:cubicBezTo>
                    <a:pt x="974" y="11415"/>
                    <a:pt x="984" y="11465"/>
                    <a:pt x="992" y="11465"/>
                  </a:cubicBezTo>
                  <a:cubicBezTo>
                    <a:pt x="995" y="11465"/>
                    <a:pt x="998" y="11459"/>
                    <a:pt x="1001" y="11442"/>
                  </a:cubicBezTo>
                  <a:lnTo>
                    <a:pt x="953" y="11323"/>
                  </a:lnTo>
                  <a:lnTo>
                    <a:pt x="953" y="11323"/>
                  </a:lnTo>
                  <a:cubicBezTo>
                    <a:pt x="965" y="11335"/>
                    <a:pt x="1001" y="11335"/>
                    <a:pt x="1012" y="11383"/>
                  </a:cubicBezTo>
                  <a:cubicBezTo>
                    <a:pt x="929" y="11037"/>
                    <a:pt x="1036" y="10823"/>
                    <a:pt x="929" y="10525"/>
                  </a:cubicBezTo>
                  <a:cubicBezTo>
                    <a:pt x="935" y="10514"/>
                    <a:pt x="939" y="10509"/>
                    <a:pt x="943" y="10509"/>
                  </a:cubicBezTo>
                  <a:cubicBezTo>
                    <a:pt x="955" y="10509"/>
                    <a:pt x="961" y="10555"/>
                    <a:pt x="989" y="10573"/>
                  </a:cubicBezTo>
                  <a:cubicBezTo>
                    <a:pt x="893" y="10371"/>
                    <a:pt x="1001" y="10251"/>
                    <a:pt x="977" y="10073"/>
                  </a:cubicBezTo>
                  <a:lnTo>
                    <a:pt x="953" y="10073"/>
                  </a:lnTo>
                  <a:cubicBezTo>
                    <a:pt x="1001" y="9799"/>
                    <a:pt x="953" y="9501"/>
                    <a:pt x="1012" y="9216"/>
                  </a:cubicBezTo>
                  <a:lnTo>
                    <a:pt x="1012" y="9216"/>
                  </a:lnTo>
                  <a:lnTo>
                    <a:pt x="989" y="9251"/>
                  </a:lnTo>
                  <a:cubicBezTo>
                    <a:pt x="977" y="9204"/>
                    <a:pt x="977" y="9144"/>
                    <a:pt x="965" y="9097"/>
                  </a:cubicBezTo>
                  <a:cubicBezTo>
                    <a:pt x="968" y="9095"/>
                    <a:pt x="971" y="9094"/>
                    <a:pt x="974" y="9094"/>
                  </a:cubicBezTo>
                  <a:cubicBezTo>
                    <a:pt x="984" y="9094"/>
                    <a:pt x="995" y="9100"/>
                    <a:pt x="1004" y="9100"/>
                  </a:cubicBezTo>
                  <a:cubicBezTo>
                    <a:pt x="1015" y="9100"/>
                    <a:pt x="1024" y="9091"/>
                    <a:pt x="1024" y="9049"/>
                  </a:cubicBezTo>
                  <a:lnTo>
                    <a:pt x="1024" y="9049"/>
                  </a:lnTo>
                  <a:cubicBezTo>
                    <a:pt x="1014" y="9059"/>
                    <a:pt x="1004" y="9087"/>
                    <a:pt x="994" y="9087"/>
                  </a:cubicBezTo>
                  <a:cubicBezTo>
                    <a:pt x="992" y="9087"/>
                    <a:pt x="990" y="9086"/>
                    <a:pt x="989" y="9085"/>
                  </a:cubicBezTo>
                  <a:cubicBezTo>
                    <a:pt x="1084" y="8847"/>
                    <a:pt x="1191" y="8358"/>
                    <a:pt x="1429" y="8049"/>
                  </a:cubicBezTo>
                  <a:cubicBezTo>
                    <a:pt x="1679" y="7561"/>
                    <a:pt x="2132" y="7192"/>
                    <a:pt x="2572" y="6930"/>
                  </a:cubicBezTo>
                  <a:lnTo>
                    <a:pt x="2572" y="6930"/>
                  </a:lnTo>
                  <a:cubicBezTo>
                    <a:pt x="2558" y="6937"/>
                    <a:pt x="2547" y="6939"/>
                    <a:pt x="2539" y="6939"/>
                  </a:cubicBezTo>
                  <a:cubicBezTo>
                    <a:pt x="2503" y="6939"/>
                    <a:pt x="2512" y="6889"/>
                    <a:pt x="2560" y="6870"/>
                  </a:cubicBezTo>
                  <a:cubicBezTo>
                    <a:pt x="2578" y="6875"/>
                    <a:pt x="2595" y="6876"/>
                    <a:pt x="2610" y="6876"/>
                  </a:cubicBezTo>
                  <a:cubicBezTo>
                    <a:pt x="2678" y="6876"/>
                    <a:pt x="2726" y="6840"/>
                    <a:pt x="2775" y="6811"/>
                  </a:cubicBezTo>
                  <a:cubicBezTo>
                    <a:pt x="2834" y="6775"/>
                    <a:pt x="2894" y="6739"/>
                    <a:pt x="2989" y="6739"/>
                  </a:cubicBezTo>
                  <a:cubicBezTo>
                    <a:pt x="3120" y="6668"/>
                    <a:pt x="3263" y="6656"/>
                    <a:pt x="3394" y="6620"/>
                  </a:cubicBezTo>
                  <a:cubicBezTo>
                    <a:pt x="3525" y="6620"/>
                    <a:pt x="3644" y="6584"/>
                    <a:pt x="3775" y="6537"/>
                  </a:cubicBezTo>
                  <a:lnTo>
                    <a:pt x="3775" y="6537"/>
                  </a:lnTo>
                  <a:cubicBezTo>
                    <a:pt x="3763" y="6644"/>
                    <a:pt x="3751" y="6763"/>
                    <a:pt x="3727" y="6822"/>
                  </a:cubicBezTo>
                  <a:cubicBezTo>
                    <a:pt x="3735" y="6822"/>
                    <a:pt x="3738" y="6828"/>
                    <a:pt x="3742" y="6828"/>
                  </a:cubicBezTo>
                  <a:cubicBezTo>
                    <a:pt x="3744" y="6828"/>
                    <a:pt x="3747" y="6826"/>
                    <a:pt x="3751" y="6822"/>
                  </a:cubicBezTo>
                  <a:lnTo>
                    <a:pt x="3751" y="6822"/>
                  </a:lnTo>
                  <a:cubicBezTo>
                    <a:pt x="3751" y="6918"/>
                    <a:pt x="3727" y="7037"/>
                    <a:pt x="3727" y="7132"/>
                  </a:cubicBezTo>
                  <a:cubicBezTo>
                    <a:pt x="3703" y="7120"/>
                    <a:pt x="3703" y="7096"/>
                    <a:pt x="3703" y="7072"/>
                  </a:cubicBezTo>
                  <a:cubicBezTo>
                    <a:pt x="3703" y="7108"/>
                    <a:pt x="3691" y="7156"/>
                    <a:pt x="3703" y="7192"/>
                  </a:cubicBezTo>
                  <a:lnTo>
                    <a:pt x="3668" y="7156"/>
                  </a:lnTo>
                  <a:lnTo>
                    <a:pt x="3668" y="7156"/>
                  </a:lnTo>
                  <a:cubicBezTo>
                    <a:pt x="3668" y="7227"/>
                    <a:pt x="3691" y="7370"/>
                    <a:pt x="3644" y="7394"/>
                  </a:cubicBezTo>
                  <a:cubicBezTo>
                    <a:pt x="3651" y="7391"/>
                    <a:pt x="3658" y="7388"/>
                    <a:pt x="3664" y="7388"/>
                  </a:cubicBezTo>
                  <a:cubicBezTo>
                    <a:pt x="3679" y="7388"/>
                    <a:pt x="3691" y="7403"/>
                    <a:pt x="3691" y="7453"/>
                  </a:cubicBezTo>
                  <a:cubicBezTo>
                    <a:pt x="3620" y="7489"/>
                    <a:pt x="3727" y="7632"/>
                    <a:pt x="3703" y="7727"/>
                  </a:cubicBezTo>
                  <a:cubicBezTo>
                    <a:pt x="3683" y="7717"/>
                    <a:pt x="3680" y="7663"/>
                    <a:pt x="3680" y="7663"/>
                  </a:cubicBezTo>
                  <a:cubicBezTo>
                    <a:pt x="3679" y="7663"/>
                    <a:pt x="3679" y="7664"/>
                    <a:pt x="3679" y="7668"/>
                  </a:cubicBezTo>
                  <a:cubicBezTo>
                    <a:pt x="3668" y="7715"/>
                    <a:pt x="3691" y="7763"/>
                    <a:pt x="3715" y="7811"/>
                  </a:cubicBezTo>
                  <a:lnTo>
                    <a:pt x="3691" y="7799"/>
                  </a:lnTo>
                  <a:lnTo>
                    <a:pt x="3691" y="7799"/>
                  </a:lnTo>
                  <a:cubicBezTo>
                    <a:pt x="3691" y="7799"/>
                    <a:pt x="3703" y="7858"/>
                    <a:pt x="3715" y="7918"/>
                  </a:cubicBezTo>
                  <a:cubicBezTo>
                    <a:pt x="3727" y="7977"/>
                    <a:pt x="3751" y="8037"/>
                    <a:pt x="3751" y="8037"/>
                  </a:cubicBezTo>
                  <a:cubicBezTo>
                    <a:pt x="3691" y="8085"/>
                    <a:pt x="3799" y="8263"/>
                    <a:pt x="3763" y="8263"/>
                  </a:cubicBezTo>
                  <a:cubicBezTo>
                    <a:pt x="3765" y="8281"/>
                    <a:pt x="3767" y="8287"/>
                    <a:pt x="3768" y="8287"/>
                  </a:cubicBezTo>
                  <a:cubicBezTo>
                    <a:pt x="3770" y="8287"/>
                    <a:pt x="3771" y="8250"/>
                    <a:pt x="3779" y="8250"/>
                  </a:cubicBezTo>
                  <a:cubicBezTo>
                    <a:pt x="3783" y="8250"/>
                    <a:pt x="3789" y="8259"/>
                    <a:pt x="3799" y="8287"/>
                  </a:cubicBezTo>
                  <a:cubicBezTo>
                    <a:pt x="3787" y="8323"/>
                    <a:pt x="3834" y="8382"/>
                    <a:pt x="3799" y="8382"/>
                  </a:cubicBezTo>
                  <a:lnTo>
                    <a:pt x="3787" y="8382"/>
                  </a:lnTo>
                  <a:lnTo>
                    <a:pt x="3810" y="8454"/>
                  </a:lnTo>
                  <a:lnTo>
                    <a:pt x="3763" y="8418"/>
                  </a:lnTo>
                  <a:lnTo>
                    <a:pt x="3763" y="8418"/>
                  </a:lnTo>
                  <a:cubicBezTo>
                    <a:pt x="3787" y="8477"/>
                    <a:pt x="3834" y="8513"/>
                    <a:pt x="3858" y="8513"/>
                  </a:cubicBezTo>
                  <a:cubicBezTo>
                    <a:pt x="3846" y="8585"/>
                    <a:pt x="3906" y="8656"/>
                    <a:pt x="3882" y="8692"/>
                  </a:cubicBezTo>
                  <a:lnTo>
                    <a:pt x="3858" y="8680"/>
                  </a:lnTo>
                  <a:lnTo>
                    <a:pt x="3858" y="8680"/>
                  </a:lnTo>
                  <a:cubicBezTo>
                    <a:pt x="3941" y="8847"/>
                    <a:pt x="3870" y="9001"/>
                    <a:pt x="3989" y="9108"/>
                  </a:cubicBezTo>
                  <a:cubicBezTo>
                    <a:pt x="3989" y="9114"/>
                    <a:pt x="3986" y="9117"/>
                    <a:pt x="3982" y="9117"/>
                  </a:cubicBezTo>
                  <a:cubicBezTo>
                    <a:pt x="3977" y="9117"/>
                    <a:pt x="3971" y="9114"/>
                    <a:pt x="3965" y="9108"/>
                  </a:cubicBezTo>
                  <a:lnTo>
                    <a:pt x="3965" y="9108"/>
                  </a:lnTo>
                  <a:lnTo>
                    <a:pt x="4013" y="9204"/>
                  </a:lnTo>
                  <a:lnTo>
                    <a:pt x="4013" y="9204"/>
                  </a:lnTo>
                  <a:lnTo>
                    <a:pt x="3977" y="9192"/>
                  </a:lnTo>
                  <a:lnTo>
                    <a:pt x="4096" y="9335"/>
                  </a:lnTo>
                  <a:lnTo>
                    <a:pt x="4084" y="9347"/>
                  </a:lnTo>
                  <a:cubicBezTo>
                    <a:pt x="4132" y="9454"/>
                    <a:pt x="4239" y="9620"/>
                    <a:pt x="4346" y="9751"/>
                  </a:cubicBezTo>
                  <a:lnTo>
                    <a:pt x="4322" y="9739"/>
                  </a:lnTo>
                  <a:lnTo>
                    <a:pt x="4322" y="9739"/>
                  </a:lnTo>
                  <a:cubicBezTo>
                    <a:pt x="4453" y="9859"/>
                    <a:pt x="4406" y="9882"/>
                    <a:pt x="4513" y="9978"/>
                  </a:cubicBezTo>
                  <a:cubicBezTo>
                    <a:pt x="4501" y="9978"/>
                    <a:pt x="4501" y="9966"/>
                    <a:pt x="4489" y="9966"/>
                  </a:cubicBezTo>
                  <a:lnTo>
                    <a:pt x="4572" y="10061"/>
                  </a:lnTo>
                  <a:lnTo>
                    <a:pt x="4558" y="10054"/>
                  </a:lnTo>
                  <a:lnTo>
                    <a:pt x="4558" y="10054"/>
                  </a:lnTo>
                  <a:cubicBezTo>
                    <a:pt x="4624" y="10091"/>
                    <a:pt x="4672" y="10220"/>
                    <a:pt x="4673" y="10220"/>
                  </a:cubicBezTo>
                  <a:cubicBezTo>
                    <a:pt x="4673" y="10220"/>
                    <a:pt x="4671" y="10215"/>
                    <a:pt x="4668" y="10204"/>
                  </a:cubicBezTo>
                  <a:lnTo>
                    <a:pt x="4668" y="10204"/>
                  </a:lnTo>
                  <a:cubicBezTo>
                    <a:pt x="4721" y="10225"/>
                    <a:pt x="4783" y="10265"/>
                    <a:pt x="4822" y="10265"/>
                  </a:cubicBezTo>
                  <a:cubicBezTo>
                    <a:pt x="4826" y="10265"/>
                    <a:pt x="4830" y="10265"/>
                    <a:pt x="4834" y="10263"/>
                  </a:cubicBezTo>
                  <a:cubicBezTo>
                    <a:pt x="4930" y="10347"/>
                    <a:pt x="4834" y="10299"/>
                    <a:pt x="4894" y="10371"/>
                  </a:cubicBezTo>
                  <a:cubicBezTo>
                    <a:pt x="4977" y="10430"/>
                    <a:pt x="5001" y="10418"/>
                    <a:pt x="5108" y="10501"/>
                  </a:cubicBezTo>
                  <a:lnTo>
                    <a:pt x="5096" y="10513"/>
                  </a:lnTo>
                  <a:cubicBezTo>
                    <a:pt x="5156" y="10537"/>
                    <a:pt x="5203" y="10549"/>
                    <a:pt x="5275" y="10585"/>
                  </a:cubicBezTo>
                  <a:lnTo>
                    <a:pt x="5251" y="10585"/>
                  </a:lnTo>
                  <a:cubicBezTo>
                    <a:pt x="5374" y="10605"/>
                    <a:pt x="5391" y="10687"/>
                    <a:pt x="5484" y="10687"/>
                  </a:cubicBezTo>
                  <a:cubicBezTo>
                    <a:pt x="5499" y="10687"/>
                    <a:pt x="5517" y="10685"/>
                    <a:pt x="5537" y="10680"/>
                  </a:cubicBezTo>
                  <a:cubicBezTo>
                    <a:pt x="5596" y="10704"/>
                    <a:pt x="5704" y="10728"/>
                    <a:pt x="5692" y="10763"/>
                  </a:cubicBezTo>
                  <a:cubicBezTo>
                    <a:pt x="5771" y="10768"/>
                    <a:pt x="5843" y="10771"/>
                    <a:pt x="5914" y="10771"/>
                  </a:cubicBezTo>
                  <a:cubicBezTo>
                    <a:pt x="6014" y="10771"/>
                    <a:pt x="6111" y="10765"/>
                    <a:pt x="6215" y="10752"/>
                  </a:cubicBezTo>
                  <a:cubicBezTo>
                    <a:pt x="6228" y="10773"/>
                    <a:pt x="6237" y="10779"/>
                    <a:pt x="6247" y="10779"/>
                  </a:cubicBezTo>
                  <a:cubicBezTo>
                    <a:pt x="6261" y="10779"/>
                    <a:pt x="6279" y="10769"/>
                    <a:pt x="6316" y="10769"/>
                  </a:cubicBezTo>
                  <a:cubicBezTo>
                    <a:pt x="6330" y="10769"/>
                    <a:pt x="6348" y="10771"/>
                    <a:pt x="6370" y="10775"/>
                  </a:cubicBezTo>
                  <a:lnTo>
                    <a:pt x="6358" y="10740"/>
                  </a:lnTo>
                  <a:cubicBezTo>
                    <a:pt x="6620" y="10704"/>
                    <a:pt x="6942" y="10668"/>
                    <a:pt x="7180" y="10478"/>
                  </a:cubicBezTo>
                  <a:lnTo>
                    <a:pt x="7216" y="10501"/>
                  </a:lnTo>
                  <a:cubicBezTo>
                    <a:pt x="7216" y="10501"/>
                    <a:pt x="7239" y="10442"/>
                    <a:pt x="7239" y="10442"/>
                  </a:cubicBezTo>
                  <a:cubicBezTo>
                    <a:pt x="7513" y="10251"/>
                    <a:pt x="7763" y="9906"/>
                    <a:pt x="7847" y="9656"/>
                  </a:cubicBezTo>
                  <a:cubicBezTo>
                    <a:pt x="7870" y="9573"/>
                    <a:pt x="7870" y="9442"/>
                    <a:pt x="7906" y="9323"/>
                  </a:cubicBezTo>
                  <a:lnTo>
                    <a:pt x="7906" y="9335"/>
                  </a:lnTo>
                  <a:cubicBezTo>
                    <a:pt x="7930" y="9108"/>
                    <a:pt x="7930" y="8870"/>
                    <a:pt x="7918" y="8632"/>
                  </a:cubicBezTo>
                  <a:lnTo>
                    <a:pt x="7918" y="8632"/>
                  </a:lnTo>
                  <a:cubicBezTo>
                    <a:pt x="7921" y="8635"/>
                    <a:pt x="7923" y="8636"/>
                    <a:pt x="7925" y="8636"/>
                  </a:cubicBezTo>
                  <a:cubicBezTo>
                    <a:pt x="7928" y="8636"/>
                    <a:pt x="7930" y="8633"/>
                    <a:pt x="7932" y="8633"/>
                  </a:cubicBezTo>
                  <a:cubicBezTo>
                    <a:pt x="7933" y="8633"/>
                    <a:pt x="7935" y="8633"/>
                    <a:pt x="7936" y="8635"/>
                  </a:cubicBezTo>
                  <a:lnTo>
                    <a:pt x="7936" y="8635"/>
                  </a:lnTo>
                  <a:cubicBezTo>
                    <a:pt x="7909" y="8586"/>
                    <a:pt x="7929" y="8510"/>
                    <a:pt x="7918" y="8466"/>
                  </a:cubicBezTo>
                  <a:lnTo>
                    <a:pt x="7918" y="8466"/>
                  </a:lnTo>
                  <a:lnTo>
                    <a:pt x="7906" y="8525"/>
                  </a:lnTo>
                  <a:cubicBezTo>
                    <a:pt x="7859" y="8466"/>
                    <a:pt x="7870" y="8370"/>
                    <a:pt x="7882" y="8323"/>
                  </a:cubicBezTo>
                  <a:cubicBezTo>
                    <a:pt x="7882" y="8323"/>
                    <a:pt x="7811" y="8239"/>
                    <a:pt x="7811" y="8239"/>
                  </a:cubicBezTo>
                  <a:cubicBezTo>
                    <a:pt x="7823" y="8227"/>
                    <a:pt x="7823" y="8215"/>
                    <a:pt x="7823" y="8215"/>
                  </a:cubicBezTo>
                  <a:lnTo>
                    <a:pt x="7799" y="8204"/>
                  </a:lnTo>
                  <a:lnTo>
                    <a:pt x="7823" y="8132"/>
                  </a:lnTo>
                  <a:cubicBezTo>
                    <a:pt x="7811" y="8120"/>
                    <a:pt x="7751" y="7989"/>
                    <a:pt x="7692" y="7977"/>
                  </a:cubicBezTo>
                  <a:cubicBezTo>
                    <a:pt x="7701" y="7960"/>
                    <a:pt x="7683" y="7909"/>
                    <a:pt x="7688" y="7909"/>
                  </a:cubicBezTo>
                  <a:cubicBezTo>
                    <a:pt x="7690" y="7909"/>
                    <a:pt x="7695" y="7915"/>
                    <a:pt x="7704" y="7930"/>
                  </a:cubicBezTo>
                  <a:cubicBezTo>
                    <a:pt x="7704" y="7930"/>
                    <a:pt x="7680" y="7846"/>
                    <a:pt x="7632" y="7763"/>
                  </a:cubicBezTo>
                  <a:cubicBezTo>
                    <a:pt x="7597" y="7680"/>
                    <a:pt x="7549" y="7608"/>
                    <a:pt x="7549" y="7608"/>
                  </a:cubicBezTo>
                  <a:lnTo>
                    <a:pt x="7549" y="7608"/>
                  </a:lnTo>
                  <a:lnTo>
                    <a:pt x="7561" y="7656"/>
                  </a:lnTo>
                  <a:cubicBezTo>
                    <a:pt x="7558" y="7659"/>
                    <a:pt x="7554" y="7660"/>
                    <a:pt x="7550" y="7660"/>
                  </a:cubicBezTo>
                  <a:cubicBezTo>
                    <a:pt x="7521" y="7660"/>
                    <a:pt x="7464" y="7591"/>
                    <a:pt x="7454" y="7549"/>
                  </a:cubicBezTo>
                  <a:lnTo>
                    <a:pt x="7454" y="7549"/>
                  </a:lnTo>
                  <a:cubicBezTo>
                    <a:pt x="7468" y="7560"/>
                    <a:pt x="7477" y="7565"/>
                    <a:pt x="7484" y="7565"/>
                  </a:cubicBezTo>
                  <a:cubicBezTo>
                    <a:pt x="7504" y="7565"/>
                    <a:pt x="7492" y="7516"/>
                    <a:pt x="7501" y="7489"/>
                  </a:cubicBezTo>
                  <a:cubicBezTo>
                    <a:pt x="7493" y="7483"/>
                    <a:pt x="7487" y="7480"/>
                    <a:pt x="7484" y="7480"/>
                  </a:cubicBezTo>
                  <a:cubicBezTo>
                    <a:pt x="7469" y="7480"/>
                    <a:pt x="7491" y="7526"/>
                    <a:pt x="7472" y="7526"/>
                  </a:cubicBezTo>
                  <a:cubicBezTo>
                    <a:pt x="7470" y="7526"/>
                    <a:pt x="7468" y="7526"/>
                    <a:pt x="7466" y="7525"/>
                  </a:cubicBezTo>
                  <a:cubicBezTo>
                    <a:pt x="7406" y="7489"/>
                    <a:pt x="7335" y="7394"/>
                    <a:pt x="7323" y="7358"/>
                  </a:cubicBezTo>
                  <a:lnTo>
                    <a:pt x="7323" y="7358"/>
                  </a:lnTo>
                  <a:lnTo>
                    <a:pt x="7358" y="7382"/>
                  </a:lnTo>
                  <a:cubicBezTo>
                    <a:pt x="7299" y="7323"/>
                    <a:pt x="7323" y="7251"/>
                    <a:pt x="7263" y="7192"/>
                  </a:cubicBezTo>
                  <a:cubicBezTo>
                    <a:pt x="7222" y="7167"/>
                    <a:pt x="7198" y="7131"/>
                    <a:pt x="7175" y="7131"/>
                  </a:cubicBezTo>
                  <a:cubicBezTo>
                    <a:pt x="7165" y="7131"/>
                    <a:pt x="7155" y="7138"/>
                    <a:pt x="7144" y="7156"/>
                  </a:cubicBezTo>
                  <a:cubicBezTo>
                    <a:pt x="7073" y="7084"/>
                    <a:pt x="7156" y="7096"/>
                    <a:pt x="7132" y="7061"/>
                  </a:cubicBezTo>
                  <a:cubicBezTo>
                    <a:pt x="7085" y="7037"/>
                    <a:pt x="7001" y="6930"/>
                    <a:pt x="7001" y="6906"/>
                  </a:cubicBezTo>
                  <a:cubicBezTo>
                    <a:pt x="6999" y="6906"/>
                    <a:pt x="6996" y="6906"/>
                    <a:pt x="6994" y="6906"/>
                  </a:cubicBezTo>
                  <a:cubicBezTo>
                    <a:pt x="6909" y="6906"/>
                    <a:pt x="6843" y="6723"/>
                    <a:pt x="6779" y="6723"/>
                  </a:cubicBezTo>
                  <a:cubicBezTo>
                    <a:pt x="6774" y="6723"/>
                    <a:pt x="6768" y="6725"/>
                    <a:pt x="6763" y="6727"/>
                  </a:cubicBezTo>
                  <a:lnTo>
                    <a:pt x="6739" y="6644"/>
                  </a:lnTo>
                  <a:cubicBezTo>
                    <a:pt x="6726" y="6650"/>
                    <a:pt x="6710" y="6660"/>
                    <a:pt x="6688" y="6660"/>
                  </a:cubicBezTo>
                  <a:cubicBezTo>
                    <a:pt x="6669" y="6660"/>
                    <a:pt x="6647" y="6654"/>
                    <a:pt x="6620" y="6632"/>
                  </a:cubicBezTo>
                  <a:cubicBezTo>
                    <a:pt x="6585" y="6572"/>
                    <a:pt x="6620" y="6561"/>
                    <a:pt x="6620" y="6537"/>
                  </a:cubicBezTo>
                  <a:lnTo>
                    <a:pt x="6620" y="6537"/>
                  </a:lnTo>
                  <a:lnTo>
                    <a:pt x="6537" y="6561"/>
                  </a:lnTo>
                  <a:cubicBezTo>
                    <a:pt x="6299" y="6263"/>
                    <a:pt x="5846" y="6037"/>
                    <a:pt x="5489" y="5834"/>
                  </a:cubicBezTo>
                  <a:cubicBezTo>
                    <a:pt x="5394" y="5810"/>
                    <a:pt x="5299" y="5787"/>
                    <a:pt x="5192" y="5763"/>
                  </a:cubicBezTo>
                  <a:cubicBezTo>
                    <a:pt x="5084" y="5751"/>
                    <a:pt x="4977" y="5715"/>
                    <a:pt x="4870" y="5691"/>
                  </a:cubicBezTo>
                  <a:lnTo>
                    <a:pt x="4894" y="5679"/>
                  </a:lnTo>
                  <a:lnTo>
                    <a:pt x="4680" y="5632"/>
                  </a:lnTo>
                  <a:lnTo>
                    <a:pt x="4834" y="5691"/>
                  </a:lnTo>
                  <a:cubicBezTo>
                    <a:pt x="4787" y="5691"/>
                    <a:pt x="4751" y="5691"/>
                    <a:pt x="4703" y="5679"/>
                  </a:cubicBezTo>
                  <a:cubicBezTo>
                    <a:pt x="4668" y="5679"/>
                    <a:pt x="4632" y="5668"/>
                    <a:pt x="4596" y="5656"/>
                  </a:cubicBezTo>
                  <a:cubicBezTo>
                    <a:pt x="4608" y="5632"/>
                    <a:pt x="4620" y="5620"/>
                    <a:pt x="4632" y="5620"/>
                  </a:cubicBezTo>
                  <a:cubicBezTo>
                    <a:pt x="4638" y="5602"/>
                    <a:pt x="4632" y="5599"/>
                    <a:pt x="4623" y="5599"/>
                  </a:cubicBezTo>
                  <a:cubicBezTo>
                    <a:pt x="4619" y="5599"/>
                    <a:pt x="4613" y="5600"/>
                    <a:pt x="4609" y="5600"/>
                  </a:cubicBezTo>
                  <a:cubicBezTo>
                    <a:pt x="4604" y="5600"/>
                    <a:pt x="4599" y="5599"/>
                    <a:pt x="4596" y="5596"/>
                  </a:cubicBezTo>
                  <a:cubicBezTo>
                    <a:pt x="4596" y="5596"/>
                    <a:pt x="4644" y="5465"/>
                    <a:pt x="4644" y="5465"/>
                  </a:cubicBezTo>
                  <a:cubicBezTo>
                    <a:pt x="4668" y="5465"/>
                    <a:pt x="4739" y="5477"/>
                    <a:pt x="4739" y="5501"/>
                  </a:cubicBezTo>
                  <a:cubicBezTo>
                    <a:pt x="4739" y="5441"/>
                    <a:pt x="4680" y="5453"/>
                    <a:pt x="4715" y="5394"/>
                  </a:cubicBezTo>
                  <a:lnTo>
                    <a:pt x="4715" y="5394"/>
                  </a:lnTo>
                  <a:cubicBezTo>
                    <a:pt x="4719" y="5401"/>
                    <a:pt x="4724" y="5404"/>
                    <a:pt x="4728" y="5404"/>
                  </a:cubicBezTo>
                  <a:cubicBezTo>
                    <a:pt x="4747" y="5404"/>
                    <a:pt x="4772" y="5360"/>
                    <a:pt x="4792" y="5360"/>
                  </a:cubicBezTo>
                  <a:cubicBezTo>
                    <a:pt x="4799" y="5360"/>
                    <a:pt x="4805" y="5366"/>
                    <a:pt x="4811" y="5382"/>
                  </a:cubicBezTo>
                  <a:cubicBezTo>
                    <a:pt x="4858" y="5358"/>
                    <a:pt x="4906" y="5239"/>
                    <a:pt x="4918" y="5167"/>
                  </a:cubicBezTo>
                  <a:cubicBezTo>
                    <a:pt x="4916" y="5159"/>
                    <a:pt x="4913" y="5156"/>
                    <a:pt x="4910" y="5156"/>
                  </a:cubicBezTo>
                  <a:cubicBezTo>
                    <a:pt x="4895" y="5156"/>
                    <a:pt x="4870" y="5218"/>
                    <a:pt x="4844" y="5218"/>
                  </a:cubicBezTo>
                  <a:cubicBezTo>
                    <a:pt x="4841" y="5218"/>
                    <a:pt x="4838" y="5217"/>
                    <a:pt x="4834" y="5215"/>
                  </a:cubicBezTo>
                  <a:cubicBezTo>
                    <a:pt x="4894" y="5025"/>
                    <a:pt x="4811" y="4977"/>
                    <a:pt x="4894" y="4846"/>
                  </a:cubicBezTo>
                  <a:lnTo>
                    <a:pt x="4894" y="4846"/>
                  </a:lnTo>
                  <a:lnTo>
                    <a:pt x="4870" y="4882"/>
                  </a:lnTo>
                  <a:cubicBezTo>
                    <a:pt x="4882" y="4786"/>
                    <a:pt x="4882" y="4798"/>
                    <a:pt x="4882" y="4739"/>
                  </a:cubicBezTo>
                  <a:cubicBezTo>
                    <a:pt x="4889" y="4748"/>
                    <a:pt x="4899" y="4752"/>
                    <a:pt x="4911" y="4752"/>
                  </a:cubicBezTo>
                  <a:cubicBezTo>
                    <a:pt x="4961" y="4752"/>
                    <a:pt x="5048" y="4676"/>
                    <a:pt x="5096" y="4560"/>
                  </a:cubicBezTo>
                  <a:cubicBezTo>
                    <a:pt x="5095" y="4559"/>
                    <a:pt x="5094" y="4559"/>
                    <a:pt x="5092" y="4559"/>
                  </a:cubicBezTo>
                  <a:cubicBezTo>
                    <a:pt x="5078" y="4559"/>
                    <a:pt x="5037" y="4594"/>
                    <a:pt x="5015" y="4594"/>
                  </a:cubicBezTo>
                  <a:cubicBezTo>
                    <a:pt x="5008" y="4594"/>
                    <a:pt x="5003" y="4591"/>
                    <a:pt x="5001" y="4584"/>
                  </a:cubicBezTo>
                  <a:lnTo>
                    <a:pt x="5037" y="4489"/>
                  </a:lnTo>
                  <a:cubicBezTo>
                    <a:pt x="5037" y="4489"/>
                    <a:pt x="5037" y="4501"/>
                    <a:pt x="5037" y="4513"/>
                  </a:cubicBezTo>
                  <a:cubicBezTo>
                    <a:pt x="5072" y="4429"/>
                    <a:pt x="5180" y="4394"/>
                    <a:pt x="5144" y="4346"/>
                  </a:cubicBezTo>
                  <a:lnTo>
                    <a:pt x="5202" y="4317"/>
                  </a:lnTo>
                  <a:lnTo>
                    <a:pt x="5202" y="4317"/>
                  </a:lnTo>
                  <a:cubicBezTo>
                    <a:pt x="5202" y="4319"/>
                    <a:pt x="5203" y="4321"/>
                    <a:pt x="5203" y="4322"/>
                  </a:cubicBezTo>
                  <a:lnTo>
                    <a:pt x="5239" y="4298"/>
                  </a:lnTo>
                  <a:lnTo>
                    <a:pt x="5202" y="4317"/>
                  </a:lnTo>
                  <a:lnTo>
                    <a:pt x="5202" y="4317"/>
                  </a:lnTo>
                  <a:cubicBezTo>
                    <a:pt x="5196" y="4287"/>
                    <a:pt x="5227" y="4202"/>
                    <a:pt x="5227" y="4179"/>
                  </a:cubicBezTo>
                  <a:cubicBezTo>
                    <a:pt x="5263" y="4084"/>
                    <a:pt x="5299" y="4060"/>
                    <a:pt x="5346" y="4024"/>
                  </a:cubicBezTo>
                  <a:cubicBezTo>
                    <a:pt x="5337" y="4024"/>
                    <a:pt x="5322" y="4028"/>
                    <a:pt x="5309" y="4028"/>
                  </a:cubicBezTo>
                  <a:cubicBezTo>
                    <a:pt x="5290" y="4028"/>
                    <a:pt x="5277" y="4020"/>
                    <a:pt x="5299" y="3977"/>
                  </a:cubicBezTo>
                  <a:lnTo>
                    <a:pt x="5299" y="3977"/>
                  </a:lnTo>
                  <a:cubicBezTo>
                    <a:pt x="5304" y="3980"/>
                    <a:pt x="5310" y="3982"/>
                    <a:pt x="5316" y="3982"/>
                  </a:cubicBezTo>
                  <a:cubicBezTo>
                    <a:pt x="5366" y="3982"/>
                    <a:pt x="5413" y="3867"/>
                    <a:pt x="5436" y="3867"/>
                  </a:cubicBezTo>
                  <a:cubicBezTo>
                    <a:pt x="5438" y="3867"/>
                    <a:pt x="5440" y="3868"/>
                    <a:pt x="5442" y="3870"/>
                  </a:cubicBezTo>
                  <a:cubicBezTo>
                    <a:pt x="5465" y="3846"/>
                    <a:pt x="5513" y="3810"/>
                    <a:pt x="5489" y="3786"/>
                  </a:cubicBezTo>
                  <a:lnTo>
                    <a:pt x="5489" y="3786"/>
                  </a:lnTo>
                  <a:lnTo>
                    <a:pt x="5525" y="3810"/>
                  </a:lnTo>
                  <a:cubicBezTo>
                    <a:pt x="5477" y="3774"/>
                    <a:pt x="5537" y="3679"/>
                    <a:pt x="5584" y="3596"/>
                  </a:cubicBezTo>
                  <a:cubicBezTo>
                    <a:pt x="5594" y="3606"/>
                    <a:pt x="5602" y="3610"/>
                    <a:pt x="5609" y="3610"/>
                  </a:cubicBezTo>
                  <a:cubicBezTo>
                    <a:pt x="5640" y="3610"/>
                    <a:pt x="5645" y="3522"/>
                    <a:pt x="5699" y="3522"/>
                  </a:cubicBezTo>
                  <a:cubicBezTo>
                    <a:pt x="5704" y="3522"/>
                    <a:pt x="5709" y="3523"/>
                    <a:pt x="5715" y="3524"/>
                  </a:cubicBezTo>
                  <a:cubicBezTo>
                    <a:pt x="5680" y="3477"/>
                    <a:pt x="5799" y="3370"/>
                    <a:pt x="5763" y="3334"/>
                  </a:cubicBezTo>
                  <a:cubicBezTo>
                    <a:pt x="5779" y="3307"/>
                    <a:pt x="5798" y="3299"/>
                    <a:pt x="5816" y="3299"/>
                  </a:cubicBezTo>
                  <a:cubicBezTo>
                    <a:pt x="5837" y="3299"/>
                    <a:pt x="5857" y="3310"/>
                    <a:pt x="5870" y="3310"/>
                  </a:cubicBezTo>
                  <a:lnTo>
                    <a:pt x="5870" y="3274"/>
                  </a:lnTo>
                  <a:cubicBezTo>
                    <a:pt x="5906" y="3262"/>
                    <a:pt x="5989" y="3155"/>
                    <a:pt x="6049" y="3108"/>
                  </a:cubicBezTo>
                  <a:lnTo>
                    <a:pt x="6061" y="3012"/>
                  </a:lnTo>
                  <a:lnTo>
                    <a:pt x="6096" y="3012"/>
                  </a:lnTo>
                  <a:cubicBezTo>
                    <a:pt x="6086" y="3003"/>
                    <a:pt x="6110" y="2959"/>
                    <a:pt x="6097" y="2959"/>
                  </a:cubicBezTo>
                  <a:cubicBezTo>
                    <a:pt x="6094" y="2959"/>
                    <a:pt x="6090" y="2961"/>
                    <a:pt x="6085" y="2965"/>
                  </a:cubicBezTo>
                  <a:lnTo>
                    <a:pt x="6108" y="2929"/>
                  </a:lnTo>
                  <a:cubicBezTo>
                    <a:pt x="6061" y="2893"/>
                    <a:pt x="6132" y="2881"/>
                    <a:pt x="6156" y="2798"/>
                  </a:cubicBezTo>
                  <a:cubicBezTo>
                    <a:pt x="6160" y="2796"/>
                    <a:pt x="6164" y="2795"/>
                    <a:pt x="6167" y="2795"/>
                  </a:cubicBezTo>
                  <a:cubicBezTo>
                    <a:pt x="6180" y="2795"/>
                    <a:pt x="6180" y="2812"/>
                    <a:pt x="6180" y="2822"/>
                  </a:cubicBezTo>
                  <a:cubicBezTo>
                    <a:pt x="6188" y="2814"/>
                    <a:pt x="6194" y="2811"/>
                    <a:pt x="6201" y="2811"/>
                  </a:cubicBezTo>
                  <a:cubicBezTo>
                    <a:pt x="6213" y="2811"/>
                    <a:pt x="6225" y="2820"/>
                    <a:pt x="6245" y="2822"/>
                  </a:cubicBezTo>
                  <a:lnTo>
                    <a:pt x="6245" y="2822"/>
                  </a:lnTo>
                  <a:cubicBezTo>
                    <a:pt x="6223" y="2811"/>
                    <a:pt x="6239" y="2691"/>
                    <a:pt x="6196" y="2691"/>
                  </a:cubicBezTo>
                  <a:cubicBezTo>
                    <a:pt x="6188" y="2691"/>
                    <a:pt x="6179" y="2695"/>
                    <a:pt x="6168" y="2703"/>
                  </a:cubicBezTo>
                  <a:cubicBezTo>
                    <a:pt x="6144" y="2703"/>
                    <a:pt x="6168" y="2643"/>
                    <a:pt x="6204" y="2620"/>
                  </a:cubicBezTo>
                  <a:lnTo>
                    <a:pt x="6263" y="2631"/>
                  </a:lnTo>
                  <a:lnTo>
                    <a:pt x="6263" y="2631"/>
                  </a:lnTo>
                  <a:lnTo>
                    <a:pt x="6251" y="2560"/>
                  </a:lnTo>
                  <a:cubicBezTo>
                    <a:pt x="6287" y="2512"/>
                    <a:pt x="6323" y="2512"/>
                    <a:pt x="6358" y="2489"/>
                  </a:cubicBezTo>
                  <a:lnTo>
                    <a:pt x="6358" y="2489"/>
                  </a:lnTo>
                  <a:cubicBezTo>
                    <a:pt x="6342" y="2514"/>
                    <a:pt x="6354" y="2575"/>
                    <a:pt x="6393" y="2575"/>
                  </a:cubicBezTo>
                  <a:cubicBezTo>
                    <a:pt x="6409" y="2575"/>
                    <a:pt x="6429" y="2564"/>
                    <a:pt x="6454" y="2536"/>
                  </a:cubicBezTo>
                  <a:lnTo>
                    <a:pt x="6454" y="2536"/>
                  </a:lnTo>
                  <a:cubicBezTo>
                    <a:pt x="6406" y="2596"/>
                    <a:pt x="6406" y="2631"/>
                    <a:pt x="6394" y="2667"/>
                  </a:cubicBezTo>
                  <a:cubicBezTo>
                    <a:pt x="6405" y="2662"/>
                    <a:pt x="6413" y="2657"/>
                    <a:pt x="6418" y="2657"/>
                  </a:cubicBezTo>
                  <a:cubicBezTo>
                    <a:pt x="6424" y="2657"/>
                    <a:pt x="6424" y="2665"/>
                    <a:pt x="6418" y="2691"/>
                  </a:cubicBezTo>
                  <a:cubicBezTo>
                    <a:pt x="6466" y="2608"/>
                    <a:pt x="6418" y="2643"/>
                    <a:pt x="6477" y="2560"/>
                  </a:cubicBezTo>
                  <a:cubicBezTo>
                    <a:pt x="6487" y="2574"/>
                    <a:pt x="6498" y="2581"/>
                    <a:pt x="6513" y="2581"/>
                  </a:cubicBezTo>
                  <a:cubicBezTo>
                    <a:pt x="6535" y="2581"/>
                    <a:pt x="6565" y="2565"/>
                    <a:pt x="6608" y="2536"/>
                  </a:cubicBezTo>
                  <a:lnTo>
                    <a:pt x="6608" y="2536"/>
                  </a:lnTo>
                  <a:lnTo>
                    <a:pt x="6537" y="2560"/>
                  </a:lnTo>
                  <a:cubicBezTo>
                    <a:pt x="6537" y="2560"/>
                    <a:pt x="6537" y="2548"/>
                    <a:pt x="6537" y="2548"/>
                  </a:cubicBezTo>
                  <a:cubicBezTo>
                    <a:pt x="6525" y="2554"/>
                    <a:pt x="6516" y="2557"/>
                    <a:pt x="6509" y="2557"/>
                  </a:cubicBezTo>
                  <a:cubicBezTo>
                    <a:pt x="6501" y="2557"/>
                    <a:pt x="6495" y="2554"/>
                    <a:pt x="6489" y="2548"/>
                  </a:cubicBezTo>
                  <a:cubicBezTo>
                    <a:pt x="6501" y="2537"/>
                    <a:pt x="6523" y="2438"/>
                    <a:pt x="6546" y="2430"/>
                  </a:cubicBezTo>
                  <a:lnTo>
                    <a:pt x="6546" y="2430"/>
                  </a:lnTo>
                  <a:cubicBezTo>
                    <a:pt x="6540" y="2431"/>
                    <a:pt x="6535" y="2431"/>
                    <a:pt x="6531" y="2431"/>
                  </a:cubicBezTo>
                  <a:cubicBezTo>
                    <a:pt x="6458" y="2431"/>
                    <a:pt x="6606" y="2284"/>
                    <a:pt x="6561" y="2284"/>
                  </a:cubicBezTo>
                  <a:cubicBezTo>
                    <a:pt x="6558" y="2284"/>
                    <a:pt x="6554" y="2285"/>
                    <a:pt x="6549" y="2286"/>
                  </a:cubicBezTo>
                  <a:cubicBezTo>
                    <a:pt x="6549" y="2265"/>
                    <a:pt x="6587" y="2225"/>
                    <a:pt x="6612" y="2225"/>
                  </a:cubicBezTo>
                  <a:cubicBezTo>
                    <a:pt x="6615" y="2225"/>
                    <a:pt x="6618" y="2225"/>
                    <a:pt x="6620" y="2227"/>
                  </a:cubicBezTo>
                  <a:cubicBezTo>
                    <a:pt x="6609" y="2254"/>
                    <a:pt x="6613" y="2262"/>
                    <a:pt x="6625" y="2262"/>
                  </a:cubicBezTo>
                  <a:cubicBezTo>
                    <a:pt x="6644" y="2262"/>
                    <a:pt x="6681" y="2242"/>
                    <a:pt x="6701" y="2242"/>
                  </a:cubicBezTo>
                  <a:cubicBezTo>
                    <a:pt x="6708" y="2242"/>
                    <a:pt x="6714" y="2244"/>
                    <a:pt x="6716" y="2250"/>
                  </a:cubicBezTo>
                  <a:cubicBezTo>
                    <a:pt x="6719" y="2241"/>
                    <a:pt x="6715" y="2238"/>
                    <a:pt x="6709" y="2238"/>
                  </a:cubicBezTo>
                  <a:cubicBezTo>
                    <a:pt x="6699" y="2238"/>
                    <a:pt x="6681" y="2246"/>
                    <a:pt x="6671" y="2246"/>
                  </a:cubicBezTo>
                  <a:cubicBezTo>
                    <a:pt x="6664" y="2246"/>
                    <a:pt x="6660" y="2242"/>
                    <a:pt x="6668" y="2227"/>
                  </a:cubicBezTo>
                  <a:cubicBezTo>
                    <a:pt x="6692" y="2191"/>
                    <a:pt x="6739" y="2191"/>
                    <a:pt x="6775" y="2179"/>
                  </a:cubicBezTo>
                  <a:lnTo>
                    <a:pt x="6775" y="2179"/>
                  </a:lnTo>
                  <a:lnTo>
                    <a:pt x="6763" y="2203"/>
                  </a:lnTo>
                  <a:lnTo>
                    <a:pt x="6763" y="2203"/>
                  </a:lnTo>
                  <a:lnTo>
                    <a:pt x="6835" y="2155"/>
                  </a:lnTo>
                  <a:cubicBezTo>
                    <a:pt x="6832" y="2150"/>
                    <a:pt x="6826" y="2148"/>
                    <a:pt x="6818" y="2148"/>
                  </a:cubicBezTo>
                  <a:cubicBezTo>
                    <a:pt x="6808" y="2148"/>
                    <a:pt x="6796" y="2151"/>
                    <a:pt x="6788" y="2151"/>
                  </a:cubicBezTo>
                  <a:cubicBezTo>
                    <a:pt x="6776" y="2151"/>
                    <a:pt x="6771" y="2145"/>
                    <a:pt x="6787" y="2119"/>
                  </a:cubicBezTo>
                  <a:cubicBezTo>
                    <a:pt x="6809" y="2119"/>
                    <a:pt x="6850" y="2070"/>
                    <a:pt x="6866" y="2070"/>
                  </a:cubicBezTo>
                  <a:cubicBezTo>
                    <a:pt x="6868" y="2070"/>
                    <a:pt x="6869" y="2071"/>
                    <a:pt x="6870" y="2072"/>
                  </a:cubicBezTo>
                  <a:cubicBezTo>
                    <a:pt x="6858" y="2119"/>
                    <a:pt x="6906" y="2131"/>
                    <a:pt x="6870" y="2179"/>
                  </a:cubicBezTo>
                  <a:cubicBezTo>
                    <a:pt x="6904" y="2145"/>
                    <a:pt x="7002" y="2047"/>
                    <a:pt x="6952" y="2047"/>
                  </a:cubicBezTo>
                  <a:cubicBezTo>
                    <a:pt x="6949" y="2047"/>
                    <a:pt x="6945" y="2047"/>
                    <a:pt x="6942" y="2048"/>
                  </a:cubicBezTo>
                  <a:lnTo>
                    <a:pt x="6989" y="2012"/>
                  </a:lnTo>
                  <a:cubicBezTo>
                    <a:pt x="6964" y="2012"/>
                    <a:pt x="6925" y="2026"/>
                    <a:pt x="6907" y="2026"/>
                  </a:cubicBezTo>
                  <a:cubicBezTo>
                    <a:pt x="6891" y="2026"/>
                    <a:pt x="6891" y="2016"/>
                    <a:pt x="6930" y="1977"/>
                  </a:cubicBezTo>
                  <a:lnTo>
                    <a:pt x="6930" y="1989"/>
                  </a:lnTo>
                  <a:lnTo>
                    <a:pt x="6966" y="1905"/>
                  </a:lnTo>
                  <a:lnTo>
                    <a:pt x="7013" y="1893"/>
                  </a:lnTo>
                  <a:cubicBezTo>
                    <a:pt x="7001" y="1893"/>
                    <a:pt x="7001" y="1869"/>
                    <a:pt x="7025" y="1858"/>
                  </a:cubicBezTo>
                  <a:cubicBezTo>
                    <a:pt x="7033" y="1858"/>
                    <a:pt x="7052" y="1852"/>
                    <a:pt x="7063" y="1852"/>
                  </a:cubicBezTo>
                  <a:cubicBezTo>
                    <a:pt x="7069" y="1852"/>
                    <a:pt x="7073" y="1854"/>
                    <a:pt x="7073" y="1858"/>
                  </a:cubicBezTo>
                  <a:cubicBezTo>
                    <a:pt x="7144" y="1798"/>
                    <a:pt x="7120" y="1786"/>
                    <a:pt x="7120" y="1762"/>
                  </a:cubicBezTo>
                  <a:cubicBezTo>
                    <a:pt x="7138" y="1744"/>
                    <a:pt x="7153" y="1736"/>
                    <a:pt x="7164" y="1736"/>
                  </a:cubicBezTo>
                  <a:cubicBezTo>
                    <a:pt x="7174" y="1736"/>
                    <a:pt x="7180" y="1744"/>
                    <a:pt x="7180" y="1762"/>
                  </a:cubicBezTo>
                  <a:cubicBezTo>
                    <a:pt x="7228" y="1727"/>
                    <a:pt x="7323" y="1643"/>
                    <a:pt x="7370" y="1631"/>
                  </a:cubicBezTo>
                  <a:cubicBezTo>
                    <a:pt x="7394" y="1598"/>
                    <a:pt x="7397" y="1592"/>
                    <a:pt x="7394" y="1592"/>
                  </a:cubicBezTo>
                  <a:cubicBezTo>
                    <a:pt x="7391" y="1592"/>
                    <a:pt x="7385" y="1595"/>
                    <a:pt x="7381" y="1595"/>
                  </a:cubicBezTo>
                  <a:cubicBezTo>
                    <a:pt x="7377" y="1595"/>
                    <a:pt x="7375" y="1591"/>
                    <a:pt x="7382" y="1572"/>
                  </a:cubicBezTo>
                  <a:cubicBezTo>
                    <a:pt x="7389" y="1573"/>
                    <a:pt x="7395" y="1574"/>
                    <a:pt x="7401" y="1574"/>
                  </a:cubicBezTo>
                  <a:cubicBezTo>
                    <a:pt x="7443" y="1574"/>
                    <a:pt x="7484" y="1543"/>
                    <a:pt x="7525" y="1512"/>
                  </a:cubicBezTo>
                  <a:cubicBezTo>
                    <a:pt x="7537" y="1524"/>
                    <a:pt x="7537" y="1536"/>
                    <a:pt x="7537" y="1548"/>
                  </a:cubicBezTo>
                  <a:cubicBezTo>
                    <a:pt x="7525" y="1546"/>
                    <a:pt x="7518" y="1545"/>
                    <a:pt x="7514" y="1545"/>
                  </a:cubicBezTo>
                  <a:cubicBezTo>
                    <a:pt x="7498" y="1545"/>
                    <a:pt x="7530" y="1560"/>
                    <a:pt x="7501" y="1560"/>
                  </a:cubicBezTo>
                  <a:lnTo>
                    <a:pt x="7537" y="1572"/>
                  </a:lnTo>
                  <a:cubicBezTo>
                    <a:pt x="7525" y="1596"/>
                    <a:pt x="7442" y="1608"/>
                    <a:pt x="7442" y="1643"/>
                  </a:cubicBezTo>
                  <a:lnTo>
                    <a:pt x="7406" y="1631"/>
                  </a:lnTo>
                  <a:lnTo>
                    <a:pt x="7442" y="1655"/>
                  </a:lnTo>
                  <a:cubicBezTo>
                    <a:pt x="7418" y="1679"/>
                    <a:pt x="7382" y="1727"/>
                    <a:pt x="7382" y="1750"/>
                  </a:cubicBezTo>
                  <a:cubicBezTo>
                    <a:pt x="7394" y="1762"/>
                    <a:pt x="7430" y="1798"/>
                    <a:pt x="7406" y="1798"/>
                  </a:cubicBezTo>
                  <a:cubicBezTo>
                    <a:pt x="7418" y="1834"/>
                    <a:pt x="7418" y="1858"/>
                    <a:pt x="7394" y="1881"/>
                  </a:cubicBezTo>
                  <a:cubicBezTo>
                    <a:pt x="7385" y="1881"/>
                    <a:pt x="7377" y="1881"/>
                    <a:pt x="7368" y="1877"/>
                  </a:cubicBezTo>
                  <a:lnTo>
                    <a:pt x="7368" y="1877"/>
                  </a:lnTo>
                  <a:cubicBezTo>
                    <a:pt x="7387" y="1893"/>
                    <a:pt x="7358" y="1893"/>
                    <a:pt x="7358" y="1893"/>
                  </a:cubicBezTo>
                  <a:lnTo>
                    <a:pt x="7382" y="1893"/>
                  </a:lnTo>
                  <a:cubicBezTo>
                    <a:pt x="7406" y="1917"/>
                    <a:pt x="7382" y="1917"/>
                    <a:pt x="7347" y="1917"/>
                  </a:cubicBezTo>
                  <a:lnTo>
                    <a:pt x="7382" y="1941"/>
                  </a:lnTo>
                  <a:lnTo>
                    <a:pt x="7335" y="1929"/>
                  </a:lnTo>
                  <a:lnTo>
                    <a:pt x="7335" y="1929"/>
                  </a:lnTo>
                  <a:cubicBezTo>
                    <a:pt x="7347" y="1941"/>
                    <a:pt x="7358" y="1965"/>
                    <a:pt x="7394" y="1977"/>
                  </a:cubicBezTo>
                  <a:cubicBezTo>
                    <a:pt x="7386" y="1977"/>
                    <a:pt x="7373" y="1982"/>
                    <a:pt x="7365" y="1982"/>
                  </a:cubicBezTo>
                  <a:cubicBezTo>
                    <a:pt x="7361" y="1982"/>
                    <a:pt x="7358" y="1981"/>
                    <a:pt x="7358" y="1977"/>
                  </a:cubicBezTo>
                  <a:lnTo>
                    <a:pt x="7335" y="2012"/>
                  </a:lnTo>
                  <a:lnTo>
                    <a:pt x="7347" y="2012"/>
                  </a:lnTo>
                  <a:cubicBezTo>
                    <a:pt x="7382" y="2024"/>
                    <a:pt x="7394" y="2036"/>
                    <a:pt x="7382" y="2048"/>
                  </a:cubicBezTo>
                  <a:cubicBezTo>
                    <a:pt x="7358" y="2024"/>
                    <a:pt x="7335" y="2024"/>
                    <a:pt x="7311" y="2024"/>
                  </a:cubicBezTo>
                  <a:cubicBezTo>
                    <a:pt x="7317" y="2030"/>
                    <a:pt x="7323" y="2030"/>
                    <a:pt x="7330" y="2030"/>
                  </a:cubicBezTo>
                  <a:cubicBezTo>
                    <a:pt x="7338" y="2030"/>
                    <a:pt x="7347" y="2030"/>
                    <a:pt x="7358" y="2036"/>
                  </a:cubicBezTo>
                  <a:cubicBezTo>
                    <a:pt x="7370" y="2048"/>
                    <a:pt x="7382" y="2072"/>
                    <a:pt x="7370" y="2072"/>
                  </a:cubicBezTo>
                  <a:lnTo>
                    <a:pt x="7358" y="2060"/>
                  </a:lnTo>
                  <a:cubicBezTo>
                    <a:pt x="7358" y="2066"/>
                    <a:pt x="7347" y="2066"/>
                    <a:pt x="7335" y="2066"/>
                  </a:cubicBezTo>
                  <a:cubicBezTo>
                    <a:pt x="7323" y="2066"/>
                    <a:pt x="7311" y="2066"/>
                    <a:pt x="7311" y="2072"/>
                  </a:cubicBezTo>
                  <a:cubicBezTo>
                    <a:pt x="7335" y="2096"/>
                    <a:pt x="7299" y="2096"/>
                    <a:pt x="7358" y="2108"/>
                  </a:cubicBezTo>
                  <a:cubicBezTo>
                    <a:pt x="7362" y="2112"/>
                    <a:pt x="7360" y="2113"/>
                    <a:pt x="7354" y="2113"/>
                  </a:cubicBezTo>
                  <a:cubicBezTo>
                    <a:pt x="7343" y="2113"/>
                    <a:pt x="7319" y="2108"/>
                    <a:pt x="7311" y="2108"/>
                  </a:cubicBezTo>
                  <a:cubicBezTo>
                    <a:pt x="7335" y="2119"/>
                    <a:pt x="7311" y="2131"/>
                    <a:pt x="7287" y="2131"/>
                  </a:cubicBezTo>
                  <a:cubicBezTo>
                    <a:pt x="7370" y="2155"/>
                    <a:pt x="7251" y="2155"/>
                    <a:pt x="7311" y="2179"/>
                  </a:cubicBezTo>
                  <a:lnTo>
                    <a:pt x="7275" y="2179"/>
                  </a:lnTo>
                  <a:cubicBezTo>
                    <a:pt x="7287" y="2179"/>
                    <a:pt x="7335" y="2203"/>
                    <a:pt x="7335" y="2203"/>
                  </a:cubicBezTo>
                  <a:cubicBezTo>
                    <a:pt x="7327" y="2207"/>
                    <a:pt x="7319" y="2208"/>
                    <a:pt x="7311" y="2208"/>
                  </a:cubicBezTo>
                  <a:cubicBezTo>
                    <a:pt x="7295" y="2208"/>
                    <a:pt x="7279" y="2203"/>
                    <a:pt x="7263" y="2203"/>
                  </a:cubicBezTo>
                  <a:lnTo>
                    <a:pt x="7323" y="2227"/>
                  </a:lnTo>
                  <a:cubicBezTo>
                    <a:pt x="7239" y="2250"/>
                    <a:pt x="7275" y="2334"/>
                    <a:pt x="7204" y="2370"/>
                  </a:cubicBezTo>
                  <a:cubicBezTo>
                    <a:pt x="7204" y="2393"/>
                    <a:pt x="7228" y="2441"/>
                    <a:pt x="7216" y="2465"/>
                  </a:cubicBezTo>
                  <a:cubicBezTo>
                    <a:pt x="7228" y="2477"/>
                    <a:pt x="7239" y="2489"/>
                    <a:pt x="7228" y="2489"/>
                  </a:cubicBezTo>
                  <a:cubicBezTo>
                    <a:pt x="7192" y="2512"/>
                    <a:pt x="7156" y="2548"/>
                    <a:pt x="7180" y="2596"/>
                  </a:cubicBezTo>
                  <a:cubicBezTo>
                    <a:pt x="7208" y="2615"/>
                    <a:pt x="7203" y="2619"/>
                    <a:pt x="7189" y="2619"/>
                  </a:cubicBezTo>
                  <a:cubicBezTo>
                    <a:pt x="7179" y="2619"/>
                    <a:pt x="7166" y="2617"/>
                    <a:pt x="7157" y="2617"/>
                  </a:cubicBezTo>
                  <a:cubicBezTo>
                    <a:pt x="7145" y="2617"/>
                    <a:pt x="7140" y="2620"/>
                    <a:pt x="7156" y="2631"/>
                  </a:cubicBezTo>
                  <a:cubicBezTo>
                    <a:pt x="7144" y="2631"/>
                    <a:pt x="7144" y="2631"/>
                    <a:pt x="7132" y="2620"/>
                  </a:cubicBezTo>
                  <a:lnTo>
                    <a:pt x="7132" y="2620"/>
                  </a:lnTo>
                  <a:cubicBezTo>
                    <a:pt x="7156" y="2655"/>
                    <a:pt x="7156" y="2679"/>
                    <a:pt x="7204" y="2703"/>
                  </a:cubicBezTo>
                  <a:cubicBezTo>
                    <a:pt x="7191" y="2701"/>
                    <a:pt x="7183" y="2700"/>
                    <a:pt x="7177" y="2700"/>
                  </a:cubicBezTo>
                  <a:cubicBezTo>
                    <a:pt x="7148" y="2700"/>
                    <a:pt x="7181" y="2717"/>
                    <a:pt x="7169" y="2717"/>
                  </a:cubicBezTo>
                  <a:cubicBezTo>
                    <a:pt x="7167" y="2717"/>
                    <a:pt x="7163" y="2717"/>
                    <a:pt x="7156" y="2715"/>
                  </a:cubicBezTo>
                  <a:lnTo>
                    <a:pt x="7156" y="2715"/>
                  </a:lnTo>
                  <a:lnTo>
                    <a:pt x="7192" y="2727"/>
                  </a:lnTo>
                  <a:cubicBezTo>
                    <a:pt x="7176" y="2727"/>
                    <a:pt x="7165" y="2732"/>
                    <a:pt x="7153" y="2732"/>
                  </a:cubicBezTo>
                  <a:cubicBezTo>
                    <a:pt x="7147" y="2732"/>
                    <a:pt x="7140" y="2731"/>
                    <a:pt x="7132" y="2727"/>
                  </a:cubicBezTo>
                  <a:lnTo>
                    <a:pt x="7132" y="2727"/>
                  </a:lnTo>
                  <a:lnTo>
                    <a:pt x="7180" y="2751"/>
                  </a:lnTo>
                  <a:lnTo>
                    <a:pt x="7144" y="2739"/>
                  </a:lnTo>
                  <a:lnTo>
                    <a:pt x="7144" y="2739"/>
                  </a:lnTo>
                  <a:cubicBezTo>
                    <a:pt x="7132" y="2762"/>
                    <a:pt x="7156" y="2798"/>
                    <a:pt x="7085" y="2798"/>
                  </a:cubicBezTo>
                  <a:cubicBezTo>
                    <a:pt x="7132" y="2846"/>
                    <a:pt x="7108" y="2893"/>
                    <a:pt x="7085" y="2941"/>
                  </a:cubicBezTo>
                  <a:cubicBezTo>
                    <a:pt x="7108" y="2953"/>
                    <a:pt x="7108" y="2965"/>
                    <a:pt x="7108" y="2977"/>
                  </a:cubicBezTo>
                  <a:lnTo>
                    <a:pt x="7073" y="2989"/>
                  </a:lnTo>
                  <a:cubicBezTo>
                    <a:pt x="7073" y="3001"/>
                    <a:pt x="7120" y="3024"/>
                    <a:pt x="7097" y="3024"/>
                  </a:cubicBezTo>
                  <a:lnTo>
                    <a:pt x="7085" y="3024"/>
                  </a:lnTo>
                  <a:cubicBezTo>
                    <a:pt x="7097" y="3036"/>
                    <a:pt x="7073" y="3048"/>
                    <a:pt x="7108" y="3060"/>
                  </a:cubicBezTo>
                  <a:cubicBezTo>
                    <a:pt x="7100" y="3069"/>
                    <a:pt x="7092" y="3077"/>
                    <a:pt x="7075" y="3077"/>
                  </a:cubicBezTo>
                  <a:cubicBezTo>
                    <a:pt x="7071" y="3077"/>
                    <a:pt x="7068" y="3077"/>
                    <a:pt x="7063" y="3076"/>
                  </a:cubicBezTo>
                  <a:lnTo>
                    <a:pt x="7063" y="3076"/>
                  </a:lnTo>
                  <a:cubicBezTo>
                    <a:pt x="7091" y="3086"/>
                    <a:pt x="7025" y="3096"/>
                    <a:pt x="7025" y="3096"/>
                  </a:cubicBezTo>
                  <a:cubicBezTo>
                    <a:pt x="7025" y="3096"/>
                    <a:pt x="6966" y="3251"/>
                    <a:pt x="6954" y="3441"/>
                  </a:cubicBezTo>
                  <a:cubicBezTo>
                    <a:pt x="6930" y="3632"/>
                    <a:pt x="6989" y="3882"/>
                    <a:pt x="7180" y="3953"/>
                  </a:cubicBezTo>
                  <a:cubicBezTo>
                    <a:pt x="7204" y="3953"/>
                    <a:pt x="7228" y="3965"/>
                    <a:pt x="7263" y="3965"/>
                  </a:cubicBezTo>
                  <a:cubicBezTo>
                    <a:pt x="7275" y="3965"/>
                    <a:pt x="7228" y="3977"/>
                    <a:pt x="7251" y="3977"/>
                  </a:cubicBezTo>
                  <a:cubicBezTo>
                    <a:pt x="7275" y="3965"/>
                    <a:pt x="7335" y="3977"/>
                    <a:pt x="7382" y="3953"/>
                  </a:cubicBezTo>
                  <a:lnTo>
                    <a:pt x="7347" y="3953"/>
                  </a:lnTo>
                  <a:cubicBezTo>
                    <a:pt x="7347" y="3953"/>
                    <a:pt x="7358" y="3941"/>
                    <a:pt x="7382" y="3941"/>
                  </a:cubicBezTo>
                  <a:cubicBezTo>
                    <a:pt x="7358" y="3929"/>
                    <a:pt x="7275" y="3929"/>
                    <a:pt x="7311" y="3917"/>
                  </a:cubicBezTo>
                  <a:cubicBezTo>
                    <a:pt x="7311" y="3905"/>
                    <a:pt x="7358" y="3905"/>
                    <a:pt x="7370" y="3905"/>
                  </a:cubicBezTo>
                  <a:lnTo>
                    <a:pt x="7394" y="3894"/>
                  </a:lnTo>
                  <a:lnTo>
                    <a:pt x="7394" y="3894"/>
                  </a:lnTo>
                  <a:cubicBezTo>
                    <a:pt x="7385" y="3898"/>
                    <a:pt x="7388" y="3902"/>
                    <a:pt x="7394" y="3906"/>
                  </a:cubicBezTo>
                  <a:lnTo>
                    <a:pt x="7394" y="3906"/>
                  </a:lnTo>
                  <a:cubicBezTo>
                    <a:pt x="7394" y="3906"/>
                    <a:pt x="7394" y="3906"/>
                    <a:pt x="7394" y="3905"/>
                  </a:cubicBezTo>
                  <a:cubicBezTo>
                    <a:pt x="7394" y="3894"/>
                    <a:pt x="7430" y="3894"/>
                    <a:pt x="7442" y="3894"/>
                  </a:cubicBezTo>
                  <a:lnTo>
                    <a:pt x="7442" y="3882"/>
                  </a:lnTo>
                  <a:cubicBezTo>
                    <a:pt x="7458" y="3882"/>
                    <a:pt x="7452" y="3887"/>
                    <a:pt x="7454" y="3887"/>
                  </a:cubicBezTo>
                  <a:cubicBezTo>
                    <a:pt x="7455" y="3887"/>
                    <a:pt x="7458" y="3886"/>
                    <a:pt x="7466" y="3882"/>
                  </a:cubicBezTo>
                  <a:lnTo>
                    <a:pt x="7442" y="3870"/>
                  </a:lnTo>
                  <a:cubicBezTo>
                    <a:pt x="7513" y="3858"/>
                    <a:pt x="7406" y="3846"/>
                    <a:pt x="7478" y="3834"/>
                  </a:cubicBezTo>
                  <a:lnTo>
                    <a:pt x="7478" y="3834"/>
                  </a:lnTo>
                  <a:cubicBezTo>
                    <a:pt x="7482" y="3838"/>
                    <a:pt x="7485" y="3839"/>
                    <a:pt x="7490" y="3839"/>
                  </a:cubicBezTo>
                  <a:cubicBezTo>
                    <a:pt x="7499" y="3839"/>
                    <a:pt x="7509" y="3834"/>
                    <a:pt x="7525" y="3834"/>
                  </a:cubicBezTo>
                  <a:lnTo>
                    <a:pt x="7513" y="3810"/>
                  </a:lnTo>
                  <a:lnTo>
                    <a:pt x="7537" y="3810"/>
                  </a:lnTo>
                  <a:cubicBezTo>
                    <a:pt x="7549" y="3810"/>
                    <a:pt x="7513" y="3798"/>
                    <a:pt x="7513" y="3798"/>
                  </a:cubicBezTo>
                  <a:cubicBezTo>
                    <a:pt x="7537" y="3798"/>
                    <a:pt x="7513" y="3774"/>
                    <a:pt x="7561" y="3774"/>
                  </a:cubicBezTo>
                  <a:cubicBezTo>
                    <a:pt x="7597" y="3763"/>
                    <a:pt x="7501" y="3774"/>
                    <a:pt x="7525" y="3751"/>
                  </a:cubicBezTo>
                  <a:cubicBezTo>
                    <a:pt x="7561" y="3751"/>
                    <a:pt x="7537" y="3763"/>
                    <a:pt x="7561" y="3763"/>
                  </a:cubicBezTo>
                  <a:lnTo>
                    <a:pt x="7549" y="3739"/>
                  </a:lnTo>
                  <a:cubicBezTo>
                    <a:pt x="7573" y="3739"/>
                    <a:pt x="7597" y="3739"/>
                    <a:pt x="7597" y="3751"/>
                  </a:cubicBezTo>
                  <a:cubicBezTo>
                    <a:pt x="7632" y="3703"/>
                    <a:pt x="7787" y="3679"/>
                    <a:pt x="7751" y="3632"/>
                  </a:cubicBezTo>
                  <a:cubicBezTo>
                    <a:pt x="7787" y="3632"/>
                    <a:pt x="7775" y="3643"/>
                    <a:pt x="7799" y="3643"/>
                  </a:cubicBezTo>
                  <a:cubicBezTo>
                    <a:pt x="7751" y="3608"/>
                    <a:pt x="7870" y="3608"/>
                    <a:pt x="7870" y="3584"/>
                  </a:cubicBezTo>
                  <a:lnTo>
                    <a:pt x="7847" y="3572"/>
                  </a:lnTo>
                  <a:cubicBezTo>
                    <a:pt x="7930" y="3548"/>
                    <a:pt x="7882" y="3501"/>
                    <a:pt x="7930" y="3453"/>
                  </a:cubicBezTo>
                  <a:lnTo>
                    <a:pt x="7930" y="3453"/>
                  </a:lnTo>
                  <a:lnTo>
                    <a:pt x="7906" y="3465"/>
                  </a:lnTo>
                  <a:cubicBezTo>
                    <a:pt x="7882" y="3453"/>
                    <a:pt x="7882" y="3441"/>
                    <a:pt x="7870" y="3441"/>
                  </a:cubicBezTo>
                  <a:cubicBezTo>
                    <a:pt x="7873" y="3441"/>
                    <a:pt x="7877" y="3441"/>
                    <a:pt x="7883" y="3441"/>
                  </a:cubicBezTo>
                  <a:lnTo>
                    <a:pt x="7883" y="3441"/>
                  </a:lnTo>
                  <a:cubicBezTo>
                    <a:pt x="7954" y="3405"/>
                    <a:pt x="7954" y="3334"/>
                    <a:pt x="7990" y="3274"/>
                  </a:cubicBezTo>
                  <a:cubicBezTo>
                    <a:pt x="7978" y="3191"/>
                    <a:pt x="8061" y="3108"/>
                    <a:pt x="8049" y="3024"/>
                  </a:cubicBezTo>
                  <a:lnTo>
                    <a:pt x="8049" y="3024"/>
                  </a:lnTo>
                  <a:cubicBezTo>
                    <a:pt x="8049" y="3028"/>
                    <a:pt x="8044" y="3029"/>
                    <a:pt x="8037" y="3029"/>
                  </a:cubicBezTo>
                  <a:cubicBezTo>
                    <a:pt x="8020" y="3029"/>
                    <a:pt x="7993" y="3021"/>
                    <a:pt x="8001" y="3012"/>
                  </a:cubicBezTo>
                  <a:cubicBezTo>
                    <a:pt x="8120" y="3012"/>
                    <a:pt x="7990" y="2965"/>
                    <a:pt x="8073" y="2953"/>
                  </a:cubicBezTo>
                  <a:cubicBezTo>
                    <a:pt x="8049" y="2905"/>
                    <a:pt x="8156" y="2881"/>
                    <a:pt x="8085" y="2822"/>
                  </a:cubicBezTo>
                  <a:lnTo>
                    <a:pt x="8109" y="2822"/>
                  </a:lnTo>
                  <a:cubicBezTo>
                    <a:pt x="8132" y="2822"/>
                    <a:pt x="8109" y="2822"/>
                    <a:pt x="8109" y="2810"/>
                  </a:cubicBezTo>
                  <a:lnTo>
                    <a:pt x="8120" y="2810"/>
                  </a:lnTo>
                  <a:cubicBezTo>
                    <a:pt x="8132" y="2798"/>
                    <a:pt x="8097" y="2774"/>
                    <a:pt x="8120" y="2762"/>
                  </a:cubicBezTo>
                  <a:lnTo>
                    <a:pt x="8085" y="2762"/>
                  </a:lnTo>
                  <a:cubicBezTo>
                    <a:pt x="8085" y="2751"/>
                    <a:pt x="8109" y="2762"/>
                    <a:pt x="8097" y="2739"/>
                  </a:cubicBezTo>
                  <a:lnTo>
                    <a:pt x="8097" y="2739"/>
                  </a:lnTo>
                  <a:lnTo>
                    <a:pt x="8085" y="2727"/>
                  </a:lnTo>
                  <a:lnTo>
                    <a:pt x="8085" y="2727"/>
                  </a:lnTo>
                  <a:cubicBezTo>
                    <a:pt x="8093" y="2728"/>
                    <a:pt x="8100" y="2729"/>
                    <a:pt x="8104" y="2729"/>
                  </a:cubicBezTo>
                  <a:cubicBezTo>
                    <a:pt x="8132" y="2729"/>
                    <a:pt x="8100" y="2703"/>
                    <a:pt x="8120" y="2703"/>
                  </a:cubicBezTo>
                  <a:cubicBezTo>
                    <a:pt x="8109" y="2691"/>
                    <a:pt x="8097" y="2655"/>
                    <a:pt x="8109" y="2643"/>
                  </a:cubicBezTo>
                  <a:cubicBezTo>
                    <a:pt x="8144" y="2643"/>
                    <a:pt x="8144" y="2620"/>
                    <a:pt x="8168" y="2608"/>
                  </a:cubicBezTo>
                  <a:cubicBezTo>
                    <a:pt x="8168" y="2584"/>
                    <a:pt x="8168" y="2536"/>
                    <a:pt x="8192" y="2500"/>
                  </a:cubicBezTo>
                  <a:lnTo>
                    <a:pt x="8144" y="2500"/>
                  </a:lnTo>
                  <a:lnTo>
                    <a:pt x="8144" y="2489"/>
                  </a:lnTo>
                  <a:lnTo>
                    <a:pt x="8168" y="2489"/>
                  </a:lnTo>
                  <a:cubicBezTo>
                    <a:pt x="8175" y="2490"/>
                    <a:pt x="8180" y="2491"/>
                    <a:pt x="8183" y="2491"/>
                  </a:cubicBezTo>
                  <a:cubicBezTo>
                    <a:pt x="8201" y="2491"/>
                    <a:pt x="8161" y="2465"/>
                    <a:pt x="8192" y="2465"/>
                  </a:cubicBezTo>
                  <a:cubicBezTo>
                    <a:pt x="8181" y="2461"/>
                    <a:pt x="8176" y="2460"/>
                    <a:pt x="8174" y="2460"/>
                  </a:cubicBezTo>
                  <a:cubicBezTo>
                    <a:pt x="8168" y="2460"/>
                    <a:pt x="8180" y="2468"/>
                    <a:pt x="8180" y="2477"/>
                  </a:cubicBezTo>
                  <a:cubicBezTo>
                    <a:pt x="8156" y="2477"/>
                    <a:pt x="8120" y="2453"/>
                    <a:pt x="8144" y="2453"/>
                  </a:cubicBezTo>
                  <a:lnTo>
                    <a:pt x="8156" y="2453"/>
                  </a:lnTo>
                  <a:lnTo>
                    <a:pt x="8132" y="2441"/>
                  </a:lnTo>
                  <a:lnTo>
                    <a:pt x="8132" y="2441"/>
                  </a:lnTo>
                  <a:cubicBezTo>
                    <a:pt x="8168" y="2453"/>
                    <a:pt x="8180" y="2453"/>
                    <a:pt x="8216" y="2453"/>
                  </a:cubicBezTo>
                  <a:cubicBezTo>
                    <a:pt x="8216" y="2429"/>
                    <a:pt x="8168" y="2381"/>
                    <a:pt x="8192" y="2358"/>
                  </a:cubicBezTo>
                  <a:lnTo>
                    <a:pt x="8192" y="2358"/>
                  </a:lnTo>
                  <a:cubicBezTo>
                    <a:pt x="8197" y="2359"/>
                    <a:pt x="8201" y="2360"/>
                    <a:pt x="8204" y="2360"/>
                  </a:cubicBezTo>
                  <a:cubicBezTo>
                    <a:pt x="8214" y="2360"/>
                    <a:pt x="8209" y="2349"/>
                    <a:pt x="8221" y="2349"/>
                  </a:cubicBezTo>
                  <a:cubicBezTo>
                    <a:pt x="8227" y="2349"/>
                    <a:pt x="8236" y="2351"/>
                    <a:pt x="8251" y="2358"/>
                  </a:cubicBezTo>
                  <a:cubicBezTo>
                    <a:pt x="8228" y="2334"/>
                    <a:pt x="8192" y="2346"/>
                    <a:pt x="8156" y="2322"/>
                  </a:cubicBezTo>
                  <a:cubicBezTo>
                    <a:pt x="8156" y="2322"/>
                    <a:pt x="8144" y="2310"/>
                    <a:pt x="8168" y="2310"/>
                  </a:cubicBezTo>
                  <a:cubicBezTo>
                    <a:pt x="8180" y="2322"/>
                    <a:pt x="8204" y="2322"/>
                    <a:pt x="8204" y="2322"/>
                  </a:cubicBezTo>
                  <a:lnTo>
                    <a:pt x="8204" y="2310"/>
                  </a:lnTo>
                  <a:cubicBezTo>
                    <a:pt x="8216" y="2310"/>
                    <a:pt x="8228" y="2322"/>
                    <a:pt x="8228" y="2322"/>
                  </a:cubicBezTo>
                  <a:cubicBezTo>
                    <a:pt x="8192" y="2286"/>
                    <a:pt x="8275" y="2286"/>
                    <a:pt x="8251" y="2250"/>
                  </a:cubicBezTo>
                  <a:cubicBezTo>
                    <a:pt x="8246" y="2248"/>
                    <a:pt x="8243" y="2247"/>
                    <a:pt x="8240" y="2247"/>
                  </a:cubicBezTo>
                  <a:cubicBezTo>
                    <a:pt x="8234" y="2247"/>
                    <a:pt x="8234" y="2254"/>
                    <a:pt x="8227" y="2254"/>
                  </a:cubicBezTo>
                  <a:cubicBezTo>
                    <a:pt x="8224" y="2254"/>
                    <a:pt x="8221" y="2253"/>
                    <a:pt x="8216" y="2250"/>
                  </a:cubicBezTo>
                  <a:cubicBezTo>
                    <a:pt x="8180" y="2215"/>
                    <a:pt x="8263" y="2239"/>
                    <a:pt x="8240" y="2215"/>
                  </a:cubicBezTo>
                  <a:lnTo>
                    <a:pt x="8240" y="2215"/>
                  </a:lnTo>
                  <a:lnTo>
                    <a:pt x="8275" y="2227"/>
                  </a:lnTo>
                  <a:cubicBezTo>
                    <a:pt x="8251" y="2215"/>
                    <a:pt x="8228" y="2203"/>
                    <a:pt x="8251" y="2203"/>
                  </a:cubicBezTo>
                  <a:cubicBezTo>
                    <a:pt x="8287" y="2203"/>
                    <a:pt x="8275" y="2215"/>
                    <a:pt x="8299" y="2227"/>
                  </a:cubicBezTo>
                  <a:cubicBezTo>
                    <a:pt x="8299" y="2215"/>
                    <a:pt x="8299" y="2191"/>
                    <a:pt x="8263" y="2191"/>
                  </a:cubicBezTo>
                  <a:cubicBezTo>
                    <a:pt x="8257" y="2185"/>
                    <a:pt x="8263" y="2185"/>
                    <a:pt x="8272" y="2185"/>
                  </a:cubicBezTo>
                  <a:cubicBezTo>
                    <a:pt x="8281" y="2185"/>
                    <a:pt x="8293" y="2185"/>
                    <a:pt x="8299" y="2179"/>
                  </a:cubicBezTo>
                  <a:lnTo>
                    <a:pt x="8251" y="2179"/>
                  </a:lnTo>
                  <a:cubicBezTo>
                    <a:pt x="8275" y="2167"/>
                    <a:pt x="8287" y="2143"/>
                    <a:pt x="8299" y="2131"/>
                  </a:cubicBezTo>
                  <a:cubicBezTo>
                    <a:pt x="8299" y="2131"/>
                    <a:pt x="8311" y="2143"/>
                    <a:pt x="8323" y="2143"/>
                  </a:cubicBezTo>
                  <a:cubicBezTo>
                    <a:pt x="8304" y="2129"/>
                    <a:pt x="8306" y="2126"/>
                    <a:pt x="8314" y="2126"/>
                  </a:cubicBezTo>
                  <a:cubicBezTo>
                    <a:pt x="8321" y="2126"/>
                    <a:pt x="8333" y="2128"/>
                    <a:pt x="8342" y="2128"/>
                  </a:cubicBezTo>
                  <a:cubicBezTo>
                    <a:pt x="8351" y="2128"/>
                    <a:pt x="8359" y="2127"/>
                    <a:pt x="8359" y="2119"/>
                  </a:cubicBezTo>
                  <a:cubicBezTo>
                    <a:pt x="8359" y="2072"/>
                    <a:pt x="8335" y="1989"/>
                    <a:pt x="8359" y="1953"/>
                  </a:cubicBezTo>
                  <a:cubicBezTo>
                    <a:pt x="8311" y="1929"/>
                    <a:pt x="8323" y="1905"/>
                    <a:pt x="8311" y="1893"/>
                  </a:cubicBezTo>
                  <a:lnTo>
                    <a:pt x="8311" y="1893"/>
                  </a:lnTo>
                  <a:lnTo>
                    <a:pt x="8371" y="1917"/>
                  </a:lnTo>
                  <a:lnTo>
                    <a:pt x="8371" y="1917"/>
                  </a:lnTo>
                  <a:lnTo>
                    <a:pt x="8359" y="1893"/>
                  </a:lnTo>
                  <a:cubicBezTo>
                    <a:pt x="8374" y="1893"/>
                    <a:pt x="8380" y="1877"/>
                    <a:pt x="8392" y="1877"/>
                  </a:cubicBezTo>
                  <a:cubicBezTo>
                    <a:pt x="8398" y="1877"/>
                    <a:pt x="8406" y="1881"/>
                    <a:pt x="8418" y="1893"/>
                  </a:cubicBezTo>
                  <a:lnTo>
                    <a:pt x="8442" y="1858"/>
                  </a:lnTo>
                  <a:cubicBezTo>
                    <a:pt x="8442" y="1846"/>
                    <a:pt x="8394" y="1822"/>
                    <a:pt x="8406" y="1822"/>
                  </a:cubicBezTo>
                  <a:cubicBezTo>
                    <a:pt x="8430" y="1822"/>
                    <a:pt x="8418" y="1834"/>
                    <a:pt x="8442" y="1834"/>
                  </a:cubicBezTo>
                  <a:cubicBezTo>
                    <a:pt x="8498" y="1823"/>
                    <a:pt x="8353" y="1758"/>
                    <a:pt x="8376" y="1731"/>
                  </a:cubicBezTo>
                  <a:lnTo>
                    <a:pt x="8376" y="1731"/>
                  </a:lnTo>
                  <a:cubicBezTo>
                    <a:pt x="8371" y="1722"/>
                    <a:pt x="8371" y="1715"/>
                    <a:pt x="8371" y="1715"/>
                  </a:cubicBezTo>
                  <a:cubicBezTo>
                    <a:pt x="8353" y="1709"/>
                    <a:pt x="8345" y="1706"/>
                    <a:pt x="8344" y="1706"/>
                  </a:cubicBezTo>
                  <a:cubicBezTo>
                    <a:pt x="8339" y="1706"/>
                    <a:pt x="8385" y="1727"/>
                    <a:pt x="8359" y="1727"/>
                  </a:cubicBezTo>
                  <a:cubicBezTo>
                    <a:pt x="8311" y="1703"/>
                    <a:pt x="8335" y="1703"/>
                    <a:pt x="8299" y="1691"/>
                  </a:cubicBezTo>
                  <a:cubicBezTo>
                    <a:pt x="8311" y="1691"/>
                    <a:pt x="8287" y="1667"/>
                    <a:pt x="8287" y="1667"/>
                  </a:cubicBezTo>
                  <a:cubicBezTo>
                    <a:pt x="8323" y="1667"/>
                    <a:pt x="8311" y="1643"/>
                    <a:pt x="8347" y="1643"/>
                  </a:cubicBezTo>
                  <a:cubicBezTo>
                    <a:pt x="8335" y="1631"/>
                    <a:pt x="8287" y="1608"/>
                    <a:pt x="8287" y="1596"/>
                  </a:cubicBezTo>
                  <a:lnTo>
                    <a:pt x="8287" y="1596"/>
                  </a:lnTo>
                  <a:cubicBezTo>
                    <a:pt x="8321" y="1604"/>
                    <a:pt x="8331" y="1612"/>
                    <a:pt x="8338" y="1612"/>
                  </a:cubicBezTo>
                  <a:cubicBezTo>
                    <a:pt x="8341" y="1612"/>
                    <a:pt x="8343" y="1611"/>
                    <a:pt x="8347" y="1608"/>
                  </a:cubicBezTo>
                  <a:lnTo>
                    <a:pt x="8323" y="1596"/>
                  </a:lnTo>
                  <a:cubicBezTo>
                    <a:pt x="8323" y="1592"/>
                    <a:pt x="8324" y="1590"/>
                    <a:pt x="8326" y="1590"/>
                  </a:cubicBezTo>
                  <a:cubicBezTo>
                    <a:pt x="8331" y="1590"/>
                    <a:pt x="8339" y="1596"/>
                    <a:pt x="8347" y="1596"/>
                  </a:cubicBezTo>
                  <a:cubicBezTo>
                    <a:pt x="8359" y="1584"/>
                    <a:pt x="8311" y="1572"/>
                    <a:pt x="8335" y="1572"/>
                  </a:cubicBezTo>
                  <a:lnTo>
                    <a:pt x="8359" y="1584"/>
                  </a:lnTo>
                  <a:cubicBezTo>
                    <a:pt x="8359" y="1572"/>
                    <a:pt x="8359" y="1572"/>
                    <a:pt x="8371" y="1560"/>
                  </a:cubicBezTo>
                  <a:cubicBezTo>
                    <a:pt x="8382" y="1572"/>
                    <a:pt x="8382" y="1572"/>
                    <a:pt x="8382" y="1572"/>
                  </a:cubicBezTo>
                  <a:cubicBezTo>
                    <a:pt x="8389" y="1574"/>
                    <a:pt x="8394" y="1574"/>
                    <a:pt x="8396" y="1574"/>
                  </a:cubicBezTo>
                  <a:cubicBezTo>
                    <a:pt x="8411" y="1574"/>
                    <a:pt x="8360" y="1548"/>
                    <a:pt x="8371" y="1548"/>
                  </a:cubicBezTo>
                  <a:cubicBezTo>
                    <a:pt x="8359" y="1548"/>
                    <a:pt x="8347" y="1548"/>
                    <a:pt x="8311" y="1536"/>
                  </a:cubicBezTo>
                  <a:cubicBezTo>
                    <a:pt x="8321" y="1536"/>
                    <a:pt x="8296" y="1510"/>
                    <a:pt x="8312" y="1510"/>
                  </a:cubicBezTo>
                  <a:cubicBezTo>
                    <a:pt x="8314" y="1510"/>
                    <a:pt x="8317" y="1510"/>
                    <a:pt x="8322" y="1512"/>
                  </a:cubicBezTo>
                  <a:lnTo>
                    <a:pt x="8322" y="1512"/>
                  </a:lnTo>
                  <a:cubicBezTo>
                    <a:pt x="8321" y="1509"/>
                    <a:pt x="8324" y="1506"/>
                    <a:pt x="8333" y="1501"/>
                  </a:cubicBezTo>
                  <a:lnTo>
                    <a:pt x="8333" y="1501"/>
                  </a:lnTo>
                  <a:cubicBezTo>
                    <a:pt x="8336" y="1504"/>
                    <a:pt x="8340" y="1508"/>
                    <a:pt x="8347" y="1512"/>
                  </a:cubicBezTo>
                  <a:cubicBezTo>
                    <a:pt x="8335" y="1500"/>
                    <a:pt x="8335" y="1500"/>
                    <a:pt x="8335" y="1500"/>
                  </a:cubicBezTo>
                  <a:lnTo>
                    <a:pt x="8335" y="1500"/>
                  </a:lnTo>
                  <a:cubicBezTo>
                    <a:pt x="8334" y="1501"/>
                    <a:pt x="8334" y="1501"/>
                    <a:pt x="8333" y="1501"/>
                  </a:cubicBezTo>
                  <a:lnTo>
                    <a:pt x="8333" y="1501"/>
                  </a:lnTo>
                  <a:cubicBezTo>
                    <a:pt x="8324" y="1488"/>
                    <a:pt x="8349" y="1486"/>
                    <a:pt x="8359" y="1477"/>
                  </a:cubicBezTo>
                  <a:cubicBezTo>
                    <a:pt x="8347" y="1465"/>
                    <a:pt x="8335" y="1453"/>
                    <a:pt x="8335" y="1453"/>
                  </a:cubicBezTo>
                  <a:cubicBezTo>
                    <a:pt x="8311" y="1453"/>
                    <a:pt x="8311" y="1441"/>
                    <a:pt x="8275" y="1429"/>
                  </a:cubicBezTo>
                  <a:lnTo>
                    <a:pt x="8275" y="1429"/>
                  </a:lnTo>
                  <a:cubicBezTo>
                    <a:pt x="8282" y="1430"/>
                    <a:pt x="8286" y="1431"/>
                    <a:pt x="8289" y="1431"/>
                  </a:cubicBezTo>
                  <a:cubicBezTo>
                    <a:pt x="8313" y="1431"/>
                    <a:pt x="8232" y="1393"/>
                    <a:pt x="8263" y="1393"/>
                  </a:cubicBezTo>
                  <a:cubicBezTo>
                    <a:pt x="8274" y="1393"/>
                    <a:pt x="8283" y="1396"/>
                    <a:pt x="8286" y="1399"/>
                  </a:cubicBezTo>
                  <a:lnTo>
                    <a:pt x="8286" y="1399"/>
                  </a:lnTo>
                  <a:cubicBezTo>
                    <a:pt x="8287" y="1397"/>
                    <a:pt x="8289" y="1397"/>
                    <a:pt x="8292" y="1397"/>
                  </a:cubicBezTo>
                  <a:cubicBezTo>
                    <a:pt x="8303" y="1397"/>
                    <a:pt x="8327" y="1408"/>
                    <a:pt x="8328" y="1408"/>
                  </a:cubicBezTo>
                  <a:cubicBezTo>
                    <a:pt x="8328" y="1408"/>
                    <a:pt x="8326" y="1407"/>
                    <a:pt x="8323" y="1405"/>
                  </a:cubicBezTo>
                  <a:cubicBezTo>
                    <a:pt x="8311" y="1381"/>
                    <a:pt x="8275" y="1381"/>
                    <a:pt x="8299" y="1369"/>
                  </a:cubicBezTo>
                  <a:lnTo>
                    <a:pt x="8299" y="1369"/>
                  </a:lnTo>
                  <a:cubicBezTo>
                    <a:pt x="8299" y="1369"/>
                    <a:pt x="8299" y="1381"/>
                    <a:pt x="8299" y="1381"/>
                  </a:cubicBezTo>
                  <a:cubicBezTo>
                    <a:pt x="8315" y="1373"/>
                    <a:pt x="8309" y="1359"/>
                    <a:pt x="8323" y="1359"/>
                  </a:cubicBezTo>
                  <a:cubicBezTo>
                    <a:pt x="8330" y="1359"/>
                    <a:pt x="8340" y="1362"/>
                    <a:pt x="8359" y="1369"/>
                  </a:cubicBezTo>
                  <a:cubicBezTo>
                    <a:pt x="8371" y="1381"/>
                    <a:pt x="8394" y="1381"/>
                    <a:pt x="8382" y="1381"/>
                  </a:cubicBezTo>
                  <a:lnTo>
                    <a:pt x="8371" y="1381"/>
                  </a:lnTo>
                  <a:cubicBezTo>
                    <a:pt x="8381" y="1392"/>
                    <a:pt x="8385" y="1395"/>
                    <a:pt x="8387" y="1395"/>
                  </a:cubicBezTo>
                  <a:cubicBezTo>
                    <a:pt x="8391" y="1395"/>
                    <a:pt x="8388" y="1386"/>
                    <a:pt x="8397" y="1386"/>
                  </a:cubicBezTo>
                  <a:cubicBezTo>
                    <a:pt x="8399" y="1386"/>
                    <a:pt x="8401" y="1387"/>
                    <a:pt x="8404" y="1387"/>
                  </a:cubicBezTo>
                  <a:lnTo>
                    <a:pt x="8404" y="1387"/>
                  </a:lnTo>
                  <a:cubicBezTo>
                    <a:pt x="8386" y="1378"/>
                    <a:pt x="8396" y="1369"/>
                    <a:pt x="8406" y="1369"/>
                  </a:cubicBezTo>
                  <a:lnTo>
                    <a:pt x="8371" y="1357"/>
                  </a:lnTo>
                  <a:cubicBezTo>
                    <a:pt x="8344" y="1337"/>
                    <a:pt x="8338" y="1330"/>
                    <a:pt x="8343" y="1330"/>
                  </a:cubicBezTo>
                  <a:cubicBezTo>
                    <a:pt x="8353" y="1330"/>
                    <a:pt x="8413" y="1361"/>
                    <a:pt x="8428" y="1361"/>
                  </a:cubicBezTo>
                  <a:cubicBezTo>
                    <a:pt x="8430" y="1361"/>
                    <a:pt x="8431" y="1360"/>
                    <a:pt x="8430" y="1357"/>
                  </a:cubicBezTo>
                  <a:cubicBezTo>
                    <a:pt x="8426" y="1349"/>
                    <a:pt x="8423" y="1346"/>
                    <a:pt x="8421" y="1346"/>
                  </a:cubicBezTo>
                  <a:cubicBezTo>
                    <a:pt x="8418" y="1346"/>
                    <a:pt x="8416" y="1349"/>
                    <a:pt x="8413" y="1349"/>
                  </a:cubicBezTo>
                  <a:cubicBezTo>
                    <a:pt x="8411" y="1349"/>
                    <a:pt x="8409" y="1348"/>
                    <a:pt x="8406" y="1346"/>
                  </a:cubicBezTo>
                  <a:cubicBezTo>
                    <a:pt x="8418" y="1334"/>
                    <a:pt x="8442" y="1346"/>
                    <a:pt x="8430" y="1322"/>
                  </a:cubicBezTo>
                  <a:cubicBezTo>
                    <a:pt x="8444" y="1322"/>
                    <a:pt x="8458" y="1326"/>
                    <a:pt x="8475" y="1332"/>
                  </a:cubicBezTo>
                  <a:lnTo>
                    <a:pt x="8475" y="1332"/>
                  </a:lnTo>
                  <a:lnTo>
                    <a:pt x="8442" y="1310"/>
                  </a:lnTo>
                  <a:cubicBezTo>
                    <a:pt x="8454" y="1298"/>
                    <a:pt x="8442" y="1274"/>
                    <a:pt x="8454" y="1274"/>
                  </a:cubicBezTo>
                  <a:cubicBezTo>
                    <a:pt x="8454" y="1274"/>
                    <a:pt x="8442" y="1274"/>
                    <a:pt x="8430" y="1262"/>
                  </a:cubicBezTo>
                  <a:cubicBezTo>
                    <a:pt x="8430" y="1238"/>
                    <a:pt x="8394" y="1227"/>
                    <a:pt x="8406" y="1215"/>
                  </a:cubicBezTo>
                  <a:lnTo>
                    <a:pt x="8406" y="1215"/>
                  </a:lnTo>
                  <a:cubicBezTo>
                    <a:pt x="8442" y="1227"/>
                    <a:pt x="8430" y="1238"/>
                    <a:pt x="8430" y="1238"/>
                  </a:cubicBezTo>
                  <a:cubicBezTo>
                    <a:pt x="8466" y="1238"/>
                    <a:pt x="8442" y="1227"/>
                    <a:pt x="8454" y="1227"/>
                  </a:cubicBezTo>
                  <a:cubicBezTo>
                    <a:pt x="8490" y="1238"/>
                    <a:pt x="8454" y="1227"/>
                    <a:pt x="8478" y="1250"/>
                  </a:cubicBezTo>
                  <a:lnTo>
                    <a:pt x="8478" y="1227"/>
                  </a:lnTo>
                  <a:lnTo>
                    <a:pt x="8490" y="1227"/>
                  </a:lnTo>
                  <a:cubicBezTo>
                    <a:pt x="8430" y="1203"/>
                    <a:pt x="8490" y="1215"/>
                    <a:pt x="8490" y="1203"/>
                  </a:cubicBezTo>
                  <a:cubicBezTo>
                    <a:pt x="8501" y="1179"/>
                    <a:pt x="8430" y="1143"/>
                    <a:pt x="8394" y="1107"/>
                  </a:cubicBezTo>
                  <a:cubicBezTo>
                    <a:pt x="8418" y="1107"/>
                    <a:pt x="8430" y="1119"/>
                    <a:pt x="8442" y="1119"/>
                  </a:cubicBezTo>
                  <a:cubicBezTo>
                    <a:pt x="8418" y="1119"/>
                    <a:pt x="8430" y="1131"/>
                    <a:pt x="8442" y="1131"/>
                  </a:cubicBezTo>
                  <a:cubicBezTo>
                    <a:pt x="8442" y="1129"/>
                    <a:pt x="8444" y="1128"/>
                    <a:pt x="8448" y="1128"/>
                  </a:cubicBezTo>
                  <a:cubicBezTo>
                    <a:pt x="8463" y="1128"/>
                    <a:pt x="8506" y="1145"/>
                    <a:pt x="8525" y="1155"/>
                  </a:cubicBezTo>
                  <a:cubicBezTo>
                    <a:pt x="8513" y="1131"/>
                    <a:pt x="8490" y="1143"/>
                    <a:pt x="8478" y="1131"/>
                  </a:cubicBezTo>
                  <a:lnTo>
                    <a:pt x="8490" y="1119"/>
                  </a:lnTo>
                  <a:cubicBezTo>
                    <a:pt x="8466" y="1107"/>
                    <a:pt x="8454" y="1107"/>
                    <a:pt x="8442" y="1084"/>
                  </a:cubicBezTo>
                  <a:cubicBezTo>
                    <a:pt x="8442" y="1084"/>
                    <a:pt x="8442" y="1072"/>
                    <a:pt x="8454" y="1072"/>
                  </a:cubicBezTo>
                  <a:cubicBezTo>
                    <a:pt x="8466" y="1072"/>
                    <a:pt x="8490" y="1084"/>
                    <a:pt x="8490" y="1096"/>
                  </a:cubicBezTo>
                  <a:cubicBezTo>
                    <a:pt x="8501" y="1096"/>
                    <a:pt x="8501" y="1084"/>
                    <a:pt x="8478" y="1072"/>
                  </a:cubicBezTo>
                  <a:cubicBezTo>
                    <a:pt x="8454" y="1072"/>
                    <a:pt x="8466" y="1036"/>
                    <a:pt x="8418" y="1024"/>
                  </a:cubicBezTo>
                  <a:lnTo>
                    <a:pt x="8454" y="1024"/>
                  </a:lnTo>
                  <a:cubicBezTo>
                    <a:pt x="8462" y="1024"/>
                    <a:pt x="8464" y="1019"/>
                    <a:pt x="8472" y="1019"/>
                  </a:cubicBezTo>
                  <a:cubicBezTo>
                    <a:pt x="8476" y="1019"/>
                    <a:pt x="8482" y="1020"/>
                    <a:pt x="8490" y="1024"/>
                  </a:cubicBezTo>
                  <a:cubicBezTo>
                    <a:pt x="8481" y="1016"/>
                    <a:pt x="8485" y="1007"/>
                    <a:pt x="8496" y="1007"/>
                  </a:cubicBezTo>
                  <a:cubicBezTo>
                    <a:pt x="8500" y="1007"/>
                    <a:pt x="8506" y="1009"/>
                    <a:pt x="8513" y="1012"/>
                  </a:cubicBezTo>
                  <a:cubicBezTo>
                    <a:pt x="8501" y="1000"/>
                    <a:pt x="8490" y="1000"/>
                    <a:pt x="8478" y="988"/>
                  </a:cubicBezTo>
                  <a:lnTo>
                    <a:pt x="8490" y="976"/>
                  </a:lnTo>
                  <a:cubicBezTo>
                    <a:pt x="8501" y="982"/>
                    <a:pt x="8522" y="991"/>
                    <a:pt x="8540" y="1000"/>
                  </a:cubicBezTo>
                  <a:cubicBezTo>
                    <a:pt x="8528" y="991"/>
                    <a:pt x="8519" y="982"/>
                    <a:pt x="8525" y="976"/>
                  </a:cubicBezTo>
                  <a:lnTo>
                    <a:pt x="8525" y="976"/>
                  </a:lnTo>
                  <a:cubicBezTo>
                    <a:pt x="8561" y="1012"/>
                    <a:pt x="8561" y="988"/>
                    <a:pt x="8609" y="1024"/>
                  </a:cubicBezTo>
                  <a:cubicBezTo>
                    <a:pt x="8632" y="1024"/>
                    <a:pt x="8644" y="1012"/>
                    <a:pt x="8632" y="1000"/>
                  </a:cubicBezTo>
                  <a:cubicBezTo>
                    <a:pt x="8621" y="988"/>
                    <a:pt x="8618" y="988"/>
                    <a:pt x="8613" y="988"/>
                  </a:cubicBezTo>
                  <a:cubicBezTo>
                    <a:pt x="8609" y="988"/>
                    <a:pt x="8603" y="988"/>
                    <a:pt x="8585" y="976"/>
                  </a:cubicBezTo>
                  <a:cubicBezTo>
                    <a:pt x="8585" y="953"/>
                    <a:pt x="8490" y="893"/>
                    <a:pt x="8513" y="893"/>
                  </a:cubicBezTo>
                  <a:lnTo>
                    <a:pt x="8501" y="881"/>
                  </a:lnTo>
                  <a:cubicBezTo>
                    <a:pt x="8490" y="869"/>
                    <a:pt x="8501" y="869"/>
                    <a:pt x="8478" y="846"/>
                  </a:cubicBezTo>
                  <a:lnTo>
                    <a:pt x="8478" y="846"/>
                  </a:lnTo>
                  <a:cubicBezTo>
                    <a:pt x="8503" y="862"/>
                    <a:pt x="8546" y="879"/>
                    <a:pt x="8573" y="879"/>
                  </a:cubicBezTo>
                  <a:cubicBezTo>
                    <a:pt x="8585" y="879"/>
                    <a:pt x="8593" y="876"/>
                    <a:pt x="8597" y="869"/>
                  </a:cubicBezTo>
                  <a:cubicBezTo>
                    <a:pt x="8573" y="857"/>
                    <a:pt x="8549" y="857"/>
                    <a:pt x="8513" y="834"/>
                  </a:cubicBezTo>
                  <a:lnTo>
                    <a:pt x="8513" y="822"/>
                  </a:lnTo>
                  <a:cubicBezTo>
                    <a:pt x="8525" y="822"/>
                    <a:pt x="8525" y="834"/>
                    <a:pt x="8525" y="834"/>
                  </a:cubicBezTo>
                  <a:cubicBezTo>
                    <a:pt x="8525" y="827"/>
                    <a:pt x="8532" y="825"/>
                    <a:pt x="8539" y="825"/>
                  </a:cubicBezTo>
                  <a:cubicBezTo>
                    <a:pt x="8547" y="825"/>
                    <a:pt x="8557" y="827"/>
                    <a:pt x="8562" y="827"/>
                  </a:cubicBezTo>
                  <a:cubicBezTo>
                    <a:pt x="8568" y="827"/>
                    <a:pt x="8568" y="824"/>
                    <a:pt x="8549" y="810"/>
                  </a:cubicBezTo>
                  <a:lnTo>
                    <a:pt x="8549" y="810"/>
                  </a:lnTo>
                  <a:lnTo>
                    <a:pt x="8585" y="822"/>
                  </a:lnTo>
                  <a:cubicBezTo>
                    <a:pt x="8573" y="810"/>
                    <a:pt x="8573" y="798"/>
                    <a:pt x="8561" y="786"/>
                  </a:cubicBezTo>
                  <a:cubicBezTo>
                    <a:pt x="8555" y="774"/>
                    <a:pt x="8558" y="771"/>
                    <a:pt x="8565" y="771"/>
                  </a:cubicBezTo>
                  <a:cubicBezTo>
                    <a:pt x="8573" y="771"/>
                    <a:pt x="8585" y="774"/>
                    <a:pt x="8597" y="774"/>
                  </a:cubicBezTo>
                  <a:cubicBezTo>
                    <a:pt x="8585" y="774"/>
                    <a:pt x="8537" y="750"/>
                    <a:pt x="8537" y="738"/>
                  </a:cubicBezTo>
                  <a:lnTo>
                    <a:pt x="8537" y="738"/>
                  </a:lnTo>
                  <a:cubicBezTo>
                    <a:pt x="8563" y="751"/>
                    <a:pt x="8574" y="755"/>
                    <a:pt x="8581" y="755"/>
                  </a:cubicBezTo>
                  <a:cubicBezTo>
                    <a:pt x="8590" y="755"/>
                    <a:pt x="8588" y="748"/>
                    <a:pt x="8597" y="748"/>
                  </a:cubicBezTo>
                  <a:cubicBezTo>
                    <a:pt x="8599" y="748"/>
                    <a:pt x="8603" y="748"/>
                    <a:pt x="8609" y="750"/>
                  </a:cubicBezTo>
                  <a:cubicBezTo>
                    <a:pt x="8609" y="750"/>
                    <a:pt x="8623" y="750"/>
                    <a:pt x="8618" y="745"/>
                  </a:cubicBezTo>
                  <a:lnTo>
                    <a:pt x="8618" y="745"/>
                  </a:lnTo>
                  <a:lnTo>
                    <a:pt x="8644" y="762"/>
                  </a:lnTo>
                  <a:cubicBezTo>
                    <a:pt x="8597" y="726"/>
                    <a:pt x="8609" y="715"/>
                    <a:pt x="8597" y="703"/>
                  </a:cubicBezTo>
                  <a:lnTo>
                    <a:pt x="8597" y="703"/>
                  </a:lnTo>
                  <a:cubicBezTo>
                    <a:pt x="8620" y="716"/>
                    <a:pt x="8631" y="720"/>
                    <a:pt x="8637" y="720"/>
                  </a:cubicBezTo>
                  <a:cubicBezTo>
                    <a:pt x="8646" y="720"/>
                    <a:pt x="8640" y="709"/>
                    <a:pt x="8647" y="709"/>
                  </a:cubicBezTo>
                  <a:cubicBezTo>
                    <a:pt x="8650" y="709"/>
                    <a:pt x="8656" y="712"/>
                    <a:pt x="8668" y="719"/>
                  </a:cubicBezTo>
                  <a:lnTo>
                    <a:pt x="8668" y="719"/>
                  </a:lnTo>
                  <a:cubicBezTo>
                    <a:pt x="8628" y="691"/>
                    <a:pt x="8664" y="688"/>
                    <a:pt x="8621" y="655"/>
                  </a:cubicBezTo>
                  <a:cubicBezTo>
                    <a:pt x="8632" y="655"/>
                    <a:pt x="8668" y="679"/>
                    <a:pt x="8692" y="691"/>
                  </a:cubicBezTo>
                  <a:lnTo>
                    <a:pt x="8680" y="679"/>
                  </a:lnTo>
                  <a:lnTo>
                    <a:pt x="8680" y="679"/>
                  </a:lnTo>
                  <a:cubicBezTo>
                    <a:pt x="8685" y="681"/>
                    <a:pt x="8690" y="682"/>
                    <a:pt x="8694" y="682"/>
                  </a:cubicBezTo>
                  <a:cubicBezTo>
                    <a:pt x="8705" y="682"/>
                    <a:pt x="8714" y="675"/>
                    <a:pt x="8726" y="675"/>
                  </a:cubicBezTo>
                  <a:cubicBezTo>
                    <a:pt x="8730" y="675"/>
                    <a:pt x="8735" y="676"/>
                    <a:pt x="8740" y="679"/>
                  </a:cubicBezTo>
                  <a:lnTo>
                    <a:pt x="8692" y="631"/>
                  </a:lnTo>
                  <a:lnTo>
                    <a:pt x="8716" y="643"/>
                  </a:lnTo>
                  <a:cubicBezTo>
                    <a:pt x="8704" y="631"/>
                    <a:pt x="8704" y="631"/>
                    <a:pt x="8692" y="619"/>
                  </a:cubicBezTo>
                  <a:cubicBezTo>
                    <a:pt x="8644" y="584"/>
                    <a:pt x="8680" y="595"/>
                    <a:pt x="8668" y="572"/>
                  </a:cubicBezTo>
                  <a:lnTo>
                    <a:pt x="8668" y="572"/>
                  </a:lnTo>
                  <a:cubicBezTo>
                    <a:pt x="8680" y="584"/>
                    <a:pt x="8692" y="584"/>
                    <a:pt x="8692" y="595"/>
                  </a:cubicBezTo>
                  <a:cubicBezTo>
                    <a:pt x="8704" y="595"/>
                    <a:pt x="8728" y="607"/>
                    <a:pt x="8740" y="619"/>
                  </a:cubicBezTo>
                  <a:cubicBezTo>
                    <a:pt x="8728" y="607"/>
                    <a:pt x="8668" y="548"/>
                    <a:pt x="8632" y="536"/>
                  </a:cubicBezTo>
                  <a:cubicBezTo>
                    <a:pt x="8609" y="524"/>
                    <a:pt x="8609" y="512"/>
                    <a:pt x="8621" y="512"/>
                  </a:cubicBezTo>
                  <a:lnTo>
                    <a:pt x="8656" y="536"/>
                  </a:lnTo>
                  <a:lnTo>
                    <a:pt x="8656" y="536"/>
                  </a:lnTo>
                  <a:lnTo>
                    <a:pt x="8621" y="500"/>
                  </a:lnTo>
                  <a:cubicBezTo>
                    <a:pt x="8621" y="498"/>
                    <a:pt x="8622" y="497"/>
                    <a:pt x="8623" y="497"/>
                  </a:cubicBezTo>
                  <a:cubicBezTo>
                    <a:pt x="8628" y="497"/>
                    <a:pt x="8639" y="504"/>
                    <a:pt x="8647" y="504"/>
                  </a:cubicBezTo>
                  <a:cubicBezTo>
                    <a:pt x="8651" y="504"/>
                    <a:pt x="8654" y="503"/>
                    <a:pt x="8656" y="500"/>
                  </a:cubicBezTo>
                  <a:cubicBezTo>
                    <a:pt x="8656" y="511"/>
                    <a:pt x="8715" y="561"/>
                    <a:pt x="8735" y="561"/>
                  </a:cubicBezTo>
                  <a:cubicBezTo>
                    <a:pt x="8737" y="561"/>
                    <a:pt x="8739" y="561"/>
                    <a:pt x="8740" y="560"/>
                  </a:cubicBezTo>
                  <a:cubicBezTo>
                    <a:pt x="8740" y="572"/>
                    <a:pt x="8763" y="595"/>
                    <a:pt x="8763" y="607"/>
                  </a:cubicBezTo>
                  <a:cubicBezTo>
                    <a:pt x="8767" y="604"/>
                    <a:pt x="8769" y="602"/>
                    <a:pt x="8771" y="602"/>
                  </a:cubicBezTo>
                  <a:cubicBezTo>
                    <a:pt x="8776" y="602"/>
                    <a:pt x="8779" y="611"/>
                    <a:pt x="8787" y="619"/>
                  </a:cubicBezTo>
                  <a:cubicBezTo>
                    <a:pt x="8787" y="595"/>
                    <a:pt x="8763" y="595"/>
                    <a:pt x="8775" y="584"/>
                  </a:cubicBezTo>
                  <a:cubicBezTo>
                    <a:pt x="8775" y="584"/>
                    <a:pt x="8747" y="546"/>
                    <a:pt x="8758" y="546"/>
                  </a:cubicBezTo>
                  <a:cubicBezTo>
                    <a:pt x="8759" y="546"/>
                    <a:pt x="8761" y="547"/>
                    <a:pt x="8763" y="548"/>
                  </a:cubicBezTo>
                  <a:cubicBezTo>
                    <a:pt x="8692" y="512"/>
                    <a:pt x="8728" y="500"/>
                    <a:pt x="8692" y="476"/>
                  </a:cubicBezTo>
                  <a:cubicBezTo>
                    <a:pt x="8686" y="470"/>
                    <a:pt x="8683" y="468"/>
                    <a:pt x="8685" y="468"/>
                  </a:cubicBezTo>
                  <a:lnTo>
                    <a:pt x="8685" y="468"/>
                  </a:lnTo>
                  <a:cubicBezTo>
                    <a:pt x="8686" y="468"/>
                    <a:pt x="8692" y="470"/>
                    <a:pt x="8704" y="476"/>
                  </a:cubicBezTo>
                  <a:cubicBezTo>
                    <a:pt x="8717" y="489"/>
                    <a:pt x="8730" y="495"/>
                    <a:pt x="8743" y="500"/>
                  </a:cubicBezTo>
                  <a:lnTo>
                    <a:pt x="8743" y="500"/>
                  </a:lnTo>
                  <a:cubicBezTo>
                    <a:pt x="8737" y="496"/>
                    <a:pt x="8732" y="492"/>
                    <a:pt x="8728" y="488"/>
                  </a:cubicBezTo>
                  <a:cubicBezTo>
                    <a:pt x="8728" y="486"/>
                    <a:pt x="8729" y="485"/>
                    <a:pt x="8730" y="485"/>
                  </a:cubicBezTo>
                  <a:cubicBezTo>
                    <a:pt x="8737" y="485"/>
                    <a:pt x="8756" y="500"/>
                    <a:pt x="8775" y="500"/>
                  </a:cubicBezTo>
                  <a:lnTo>
                    <a:pt x="8775" y="512"/>
                  </a:lnTo>
                  <a:lnTo>
                    <a:pt x="8799" y="512"/>
                  </a:lnTo>
                  <a:cubicBezTo>
                    <a:pt x="8788" y="501"/>
                    <a:pt x="8766" y="500"/>
                    <a:pt x="8764" y="480"/>
                  </a:cubicBezTo>
                  <a:lnTo>
                    <a:pt x="8764" y="480"/>
                  </a:lnTo>
                  <a:cubicBezTo>
                    <a:pt x="8764" y="479"/>
                    <a:pt x="8765" y="473"/>
                    <a:pt x="8769" y="473"/>
                  </a:cubicBezTo>
                  <a:cubicBezTo>
                    <a:pt x="8771" y="473"/>
                    <a:pt x="8773" y="474"/>
                    <a:pt x="8775" y="476"/>
                  </a:cubicBezTo>
                  <a:cubicBezTo>
                    <a:pt x="8799" y="500"/>
                    <a:pt x="8835" y="524"/>
                    <a:pt x="8835" y="536"/>
                  </a:cubicBezTo>
                  <a:cubicBezTo>
                    <a:pt x="8835" y="536"/>
                    <a:pt x="8847" y="512"/>
                    <a:pt x="8811" y="488"/>
                  </a:cubicBezTo>
                  <a:cubicBezTo>
                    <a:pt x="8799" y="476"/>
                    <a:pt x="8763" y="465"/>
                    <a:pt x="8763" y="453"/>
                  </a:cubicBezTo>
                  <a:lnTo>
                    <a:pt x="8775" y="453"/>
                  </a:lnTo>
                  <a:lnTo>
                    <a:pt x="8752" y="429"/>
                  </a:lnTo>
                  <a:lnTo>
                    <a:pt x="8752" y="429"/>
                  </a:lnTo>
                  <a:lnTo>
                    <a:pt x="8775" y="441"/>
                  </a:lnTo>
                  <a:cubicBezTo>
                    <a:pt x="8763" y="429"/>
                    <a:pt x="8752" y="417"/>
                    <a:pt x="8763" y="417"/>
                  </a:cubicBezTo>
                  <a:cubicBezTo>
                    <a:pt x="8775" y="429"/>
                    <a:pt x="8775" y="429"/>
                    <a:pt x="8787" y="441"/>
                  </a:cubicBezTo>
                  <a:cubicBezTo>
                    <a:pt x="8799" y="429"/>
                    <a:pt x="8775" y="417"/>
                    <a:pt x="8763" y="405"/>
                  </a:cubicBezTo>
                  <a:cubicBezTo>
                    <a:pt x="8763" y="402"/>
                    <a:pt x="8764" y="400"/>
                    <a:pt x="8766" y="400"/>
                  </a:cubicBezTo>
                  <a:cubicBezTo>
                    <a:pt x="8771" y="400"/>
                    <a:pt x="8782" y="408"/>
                    <a:pt x="8799" y="417"/>
                  </a:cubicBezTo>
                  <a:cubicBezTo>
                    <a:pt x="8811" y="417"/>
                    <a:pt x="8811" y="405"/>
                    <a:pt x="8835" y="405"/>
                  </a:cubicBezTo>
                  <a:cubicBezTo>
                    <a:pt x="8835" y="393"/>
                    <a:pt x="8823" y="405"/>
                    <a:pt x="8811" y="381"/>
                  </a:cubicBezTo>
                  <a:lnTo>
                    <a:pt x="8811" y="381"/>
                  </a:lnTo>
                  <a:cubicBezTo>
                    <a:pt x="8830" y="394"/>
                    <a:pt x="8843" y="399"/>
                    <a:pt x="8851" y="399"/>
                  </a:cubicBezTo>
                  <a:cubicBezTo>
                    <a:pt x="8872" y="399"/>
                    <a:pt x="8862" y="363"/>
                    <a:pt x="8871" y="345"/>
                  </a:cubicBezTo>
                  <a:cubicBezTo>
                    <a:pt x="8811" y="310"/>
                    <a:pt x="8859" y="345"/>
                    <a:pt x="8823" y="298"/>
                  </a:cubicBezTo>
                  <a:lnTo>
                    <a:pt x="8823" y="298"/>
                  </a:lnTo>
                  <a:cubicBezTo>
                    <a:pt x="8835" y="310"/>
                    <a:pt x="8871" y="322"/>
                    <a:pt x="8871" y="345"/>
                  </a:cubicBezTo>
                  <a:lnTo>
                    <a:pt x="8882" y="334"/>
                  </a:lnTo>
                  <a:cubicBezTo>
                    <a:pt x="8906" y="345"/>
                    <a:pt x="8882" y="357"/>
                    <a:pt x="8930" y="393"/>
                  </a:cubicBezTo>
                  <a:cubicBezTo>
                    <a:pt x="8941" y="382"/>
                    <a:pt x="8893" y="332"/>
                    <a:pt x="8911" y="332"/>
                  </a:cubicBezTo>
                  <a:cubicBezTo>
                    <a:pt x="8913" y="332"/>
                    <a:pt x="8915" y="332"/>
                    <a:pt x="8918" y="334"/>
                  </a:cubicBezTo>
                  <a:cubicBezTo>
                    <a:pt x="8927" y="342"/>
                    <a:pt x="8931" y="345"/>
                    <a:pt x="8932" y="345"/>
                  </a:cubicBezTo>
                  <a:cubicBezTo>
                    <a:pt x="8935" y="345"/>
                    <a:pt x="8928" y="334"/>
                    <a:pt x="8933" y="334"/>
                  </a:cubicBezTo>
                  <a:cubicBezTo>
                    <a:pt x="8935" y="334"/>
                    <a:pt x="8938" y="335"/>
                    <a:pt x="8943" y="338"/>
                  </a:cubicBezTo>
                  <a:lnTo>
                    <a:pt x="8943" y="338"/>
                  </a:lnTo>
                  <a:cubicBezTo>
                    <a:pt x="8930" y="325"/>
                    <a:pt x="8915" y="312"/>
                    <a:pt x="8906" y="298"/>
                  </a:cubicBezTo>
                  <a:cubicBezTo>
                    <a:pt x="8909" y="292"/>
                    <a:pt x="8912" y="290"/>
                    <a:pt x="8916" y="290"/>
                  </a:cubicBezTo>
                  <a:cubicBezTo>
                    <a:pt x="8929" y="290"/>
                    <a:pt x="8948" y="315"/>
                    <a:pt x="8966" y="334"/>
                  </a:cubicBezTo>
                  <a:cubicBezTo>
                    <a:pt x="8978" y="334"/>
                    <a:pt x="8978" y="322"/>
                    <a:pt x="8966" y="310"/>
                  </a:cubicBezTo>
                  <a:lnTo>
                    <a:pt x="8966" y="310"/>
                  </a:lnTo>
                  <a:cubicBezTo>
                    <a:pt x="8969" y="315"/>
                    <a:pt x="8968" y="318"/>
                    <a:pt x="8966" y="318"/>
                  </a:cubicBezTo>
                  <a:cubicBezTo>
                    <a:pt x="8958" y="318"/>
                    <a:pt x="8927" y="292"/>
                    <a:pt x="8918" y="274"/>
                  </a:cubicBezTo>
                  <a:lnTo>
                    <a:pt x="8918" y="274"/>
                  </a:lnTo>
                  <a:cubicBezTo>
                    <a:pt x="8927" y="283"/>
                    <a:pt x="8933" y="287"/>
                    <a:pt x="8935" y="287"/>
                  </a:cubicBezTo>
                  <a:cubicBezTo>
                    <a:pt x="8942" y="287"/>
                    <a:pt x="8927" y="256"/>
                    <a:pt x="8918" y="238"/>
                  </a:cubicBezTo>
                  <a:cubicBezTo>
                    <a:pt x="8906" y="234"/>
                    <a:pt x="8898" y="233"/>
                    <a:pt x="8893" y="233"/>
                  </a:cubicBezTo>
                  <a:cubicBezTo>
                    <a:pt x="8882" y="233"/>
                    <a:pt x="8882" y="238"/>
                    <a:pt x="8882" y="238"/>
                  </a:cubicBezTo>
                  <a:cubicBezTo>
                    <a:pt x="8882" y="217"/>
                    <a:pt x="8853" y="165"/>
                    <a:pt x="8866" y="165"/>
                  </a:cubicBezTo>
                  <a:cubicBezTo>
                    <a:pt x="8867" y="165"/>
                    <a:pt x="8868" y="166"/>
                    <a:pt x="8871" y="167"/>
                  </a:cubicBezTo>
                  <a:cubicBezTo>
                    <a:pt x="8882" y="183"/>
                    <a:pt x="8888" y="187"/>
                    <a:pt x="8890" y="187"/>
                  </a:cubicBezTo>
                  <a:cubicBezTo>
                    <a:pt x="8893" y="187"/>
                    <a:pt x="8893" y="183"/>
                    <a:pt x="8894" y="183"/>
                  </a:cubicBezTo>
                  <a:cubicBezTo>
                    <a:pt x="8896" y="183"/>
                    <a:pt x="8898" y="187"/>
                    <a:pt x="8906" y="203"/>
                  </a:cubicBezTo>
                  <a:cubicBezTo>
                    <a:pt x="8918" y="214"/>
                    <a:pt x="8906" y="214"/>
                    <a:pt x="8906" y="214"/>
                  </a:cubicBezTo>
                  <a:lnTo>
                    <a:pt x="8918" y="226"/>
                  </a:lnTo>
                  <a:cubicBezTo>
                    <a:pt x="8954" y="214"/>
                    <a:pt x="8882" y="167"/>
                    <a:pt x="8882" y="131"/>
                  </a:cubicBezTo>
                  <a:cubicBezTo>
                    <a:pt x="8884" y="130"/>
                    <a:pt x="8886" y="129"/>
                    <a:pt x="8888" y="129"/>
                  </a:cubicBezTo>
                  <a:cubicBezTo>
                    <a:pt x="8889" y="129"/>
                    <a:pt x="8891" y="129"/>
                    <a:pt x="8893" y="130"/>
                  </a:cubicBezTo>
                  <a:lnTo>
                    <a:pt x="8893" y="130"/>
                  </a:lnTo>
                  <a:cubicBezTo>
                    <a:pt x="8889" y="126"/>
                    <a:pt x="8886" y="122"/>
                    <a:pt x="8882" y="119"/>
                  </a:cubicBezTo>
                  <a:lnTo>
                    <a:pt x="8882" y="119"/>
                  </a:lnTo>
                  <a:cubicBezTo>
                    <a:pt x="8895" y="128"/>
                    <a:pt x="8902" y="132"/>
                    <a:pt x="8907" y="132"/>
                  </a:cubicBezTo>
                  <a:cubicBezTo>
                    <a:pt x="8919" y="132"/>
                    <a:pt x="8906" y="101"/>
                    <a:pt x="8906" y="84"/>
                  </a:cubicBezTo>
                  <a:cubicBezTo>
                    <a:pt x="8877" y="66"/>
                    <a:pt x="8871" y="66"/>
                    <a:pt x="8865" y="66"/>
                  </a:cubicBezTo>
                  <a:cubicBezTo>
                    <a:pt x="8859" y="66"/>
                    <a:pt x="8853" y="66"/>
                    <a:pt x="8823" y="48"/>
                  </a:cubicBezTo>
                  <a:lnTo>
                    <a:pt x="8823" y="48"/>
                  </a:lnTo>
                  <a:cubicBezTo>
                    <a:pt x="8833" y="68"/>
                    <a:pt x="8861" y="98"/>
                    <a:pt x="8846" y="98"/>
                  </a:cubicBezTo>
                  <a:cubicBezTo>
                    <a:pt x="8843" y="98"/>
                    <a:pt x="8840" y="97"/>
                    <a:pt x="8835" y="95"/>
                  </a:cubicBezTo>
                  <a:cubicBezTo>
                    <a:pt x="8835" y="72"/>
                    <a:pt x="8823" y="72"/>
                    <a:pt x="8811" y="72"/>
                  </a:cubicBezTo>
                  <a:cubicBezTo>
                    <a:pt x="8835" y="95"/>
                    <a:pt x="8811" y="84"/>
                    <a:pt x="8823" y="95"/>
                  </a:cubicBezTo>
                  <a:cubicBezTo>
                    <a:pt x="8799" y="84"/>
                    <a:pt x="8787" y="36"/>
                    <a:pt x="8763" y="36"/>
                  </a:cubicBezTo>
                  <a:lnTo>
                    <a:pt x="8799" y="95"/>
                  </a:lnTo>
                  <a:cubicBezTo>
                    <a:pt x="8789" y="95"/>
                    <a:pt x="8779" y="69"/>
                    <a:pt x="8776" y="69"/>
                  </a:cubicBezTo>
                  <a:cubicBezTo>
                    <a:pt x="8776" y="69"/>
                    <a:pt x="8775" y="70"/>
                    <a:pt x="8775" y="72"/>
                  </a:cubicBezTo>
                  <a:cubicBezTo>
                    <a:pt x="8752" y="36"/>
                    <a:pt x="8740" y="36"/>
                    <a:pt x="8740" y="12"/>
                  </a:cubicBezTo>
                  <a:cubicBezTo>
                    <a:pt x="8731" y="6"/>
                    <a:pt x="8726" y="3"/>
                    <a:pt x="8723" y="3"/>
                  </a:cubicBezTo>
                  <a:cubicBezTo>
                    <a:pt x="8707" y="3"/>
                    <a:pt x="8740" y="64"/>
                    <a:pt x="8740" y="84"/>
                  </a:cubicBezTo>
                  <a:lnTo>
                    <a:pt x="8740" y="84"/>
                  </a:lnTo>
                  <a:cubicBezTo>
                    <a:pt x="8740" y="83"/>
                    <a:pt x="8740" y="72"/>
                    <a:pt x="8728" y="72"/>
                  </a:cubicBezTo>
                  <a:cubicBezTo>
                    <a:pt x="8740" y="84"/>
                    <a:pt x="8740" y="84"/>
                    <a:pt x="8740" y="95"/>
                  </a:cubicBezTo>
                  <a:cubicBezTo>
                    <a:pt x="8716" y="84"/>
                    <a:pt x="8728" y="60"/>
                    <a:pt x="8704" y="48"/>
                  </a:cubicBezTo>
                  <a:lnTo>
                    <a:pt x="8692" y="60"/>
                  </a:lnTo>
                  <a:cubicBezTo>
                    <a:pt x="8692" y="66"/>
                    <a:pt x="8692" y="69"/>
                    <a:pt x="8690" y="69"/>
                  </a:cubicBezTo>
                  <a:cubicBezTo>
                    <a:pt x="8689" y="69"/>
                    <a:pt x="8686" y="66"/>
                    <a:pt x="8680" y="60"/>
                  </a:cubicBezTo>
                  <a:cubicBezTo>
                    <a:pt x="8674" y="48"/>
                    <a:pt x="8668" y="39"/>
                    <a:pt x="8664" y="30"/>
                  </a:cubicBezTo>
                  <a:lnTo>
                    <a:pt x="8664" y="30"/>
                  </a:lnTo>
                  <a:lnTo>
                    <a:pt x="8668" y="48"/>
                  </a:lnTo>
                  <a:cubicBezTo>
                    <a:pt x="8656" y="36"/>
                    <a:pt x="8632" y="24"/>
                    <a:pt x="8632" y="12"/>
                  </a:cubicBezTo>
                  <a:lnTo>
                    <a:pt x="8621" y="36"/>
                  </a:lnTo>
                  <a:lnTo>
                    <a:pt x="8597" y="12"/>
                  </a:lnTo>
                  <a:lnTo>
                    <a:pt x="8597" y="12"/>
                  </a:lnTo>
                  <a:cubicBezTo>
                    <a:pt x="8588" y="12"/>
                    <a:pt x="8603" y="58"/>
                    <a:pt x="8597" y="58"/>
                  </a:cubicBezTo>
                  <a:cubicBezTo>
                    <a:pt x="8594" y="58"/>
                    <a:pt x="8587" y="49"/>
                    <a:pt x="8573" y="24"/>
                  </a:cubicBezTo>
                  <a:cubicBezTo>
                    <a:pt x="8573" y="72"/>
                    <a:pt x="8561" y="60"/>
                    <a:pt x="8549" y="95"/>
                  </a:cubicBezTo>
                  <a:cubicBezTo>
                    <a:pt x="8549" y="48"/>
                    <a:pt x="8501" y="60"/>
                    <a:pt x="8513" y="36"/>
                  </a:cubicBezTo>
                  <a:cubicBezTo>
                    <a:pt x="8510" y="34"/>
                    <a:pt x="8508" y="34"/>
                    <a:pt x="8506" y="34"/>
                  </a:cubicBezTo>
                  <a:cubicBezTo>
                    <a:pt x="8496" y="34"/>
                    <a:pt x="8513" y="61"/>
                    <a:pt x="8513" y="72"/>
                  </a:cubicBezTo>
                  <a:cubicBezTo>
                    <a:pt x="8490" y="60"/>
                    <a:pt x="8466" y="24"/>
                    <a:pt x="8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7" name="Google Shape;5387;p24"/>
          <p:cNvGrpSpPr/>
          <p:nvPr/>
        </p:nvGrpSpPr>
        <p:grpSpPr>
          <a:xfrm>
            <a:off x="6374075" y="2261367"/>
            <a:ext cx="1659900" cy="956428"/>
            <a:chOff x="6374075" y="2261367"/>
            <a:chExt cx="1659900" cy="956428"/>
          </a:xfrm>
        </p:grpSpPr>
        <p:sp>
          <p:nvSpPr>
            <p:cNvPr id="5388" name="Google Shape;5388;p24"/>
            <p:cNvSpPr txBox="1"/>
            <p:nvPr/>
          </p:nvSpPr>
          <p:spPr>
            <a:xfrm>
              <a:off x="6374075" y="2290800"/>
              <a:ext cx="1659900" cy="40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accent5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30%</a:t>
              </a:r>
              <a:endParaRPr sz="2500">
                <a:solidFill>
                  <a:schemeClr val="accent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5389" name="Google Shape;5389;p24"/>
            <p:cNvSpPr txBox="1"/>
            <p:nvPr/>
          </p:nvSpPr>
          <p:spPr>
            <a:xfrm>
              <a:off x="6374075" y="2621995"/>
              <a:ext cx="1659900" cy="59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the biggest planet of them all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390" name="Google Shape;5390;p24"/>
            <p:cNvSpPr/>
            <p:nvPr/>
          </p:nvSpPr>
          <p:spPr>
            <a:xfrm rot="7518571">
              <a:off x="7222280" y="2299195"/>
              <a:ext cx="291757" cy="384898"/>
            </a:xfrm>
            <a:custGeom>
              <a:avLst/>
              <a:gdLst/>
              <a:ahLst/>
              <a:cxnLst/>
              <a:rect l="l" t="t" r="r" b="b"/>
              <a:pathLst>
                <a:path w="11261" h="14856" extrusionOk="0">
                  <a:moveTo>
                    <a:pt x="53" y="152"/>
                  </a:moveTo>
                  <a:lnTo>
                    <a:pt x="44" y="160"/>
                  </a:lnTo>
                  <a:cubicBezTo>
                    <a:pt x="49" y="157"/>
                    <a:pt x="52" y="154"/>
                    <a:pt x="53" y="152"/>
                  </a:cubicBezTo>
                  <a:close/>
                  <a:moveTo>
                    <a:pt x="3128" y="2006"/>
                  </a:moveTo>
                  <a:lnTo>
                    <a:pt x="3128" y="2006"/>
                  </a:lnTo>
                  <a:cubicBezTo>
                    <a:pt x="3125" y="2008"/>
                    <a:pt x="3123" y="2010"/>
                    <a:pt x="3121" y="2012"/>
                  </a:cubicBezTo>
                  <a:lnTo>
                    <a:pt x="3121" y="2012"/>
                  </a:lnTo>
                  <a:cubicBezTo>
                    <a:pt x="3123" y="2010"/>
                    <a:pt x="3126" y="2008"/>
                    <a:pt x="3128" y="2006"/>
                  </a:cubicBezTo>
                  <a:close/>
                  <a:moveTo>
                    <a:pt x="8483" y="8451"/>
                  </a:moveTo>
                  <a:lnTo>
                    <a:pt x="8486" y="8459"/>
                  </a:lnTo>
                  <a:cubicBezTo>
                    <a:pt x="8486" y="8455"/>
                    <a:pt x="8485" y="8452"/>
                    <a:pt x="8483" y="8451"/>
                  </a:cubicBezTo>
                  <a:close/>
                  <a:moveTo>
                    <a:pt x="8093" y="9078"/>
                  </a:moveTo>
                  <a:cubicBezTo>
                    <a:pt x="8093" y="9081"/>
                    <a:pt x="8094" y="9083"/>
                    <a:pt x="8095" y="9085"/>
                  </a:cubicBezTo>
                  <a:lnTo>
                    <a:pt x="8095" y="9085"/>
                  </a:lnTo>
                  <a:cubicBezTo>
                    <a:pt x="8094" y="9083"/>
                    <a:pt x="8094" y="9081"/>
                    <a:pt x="8093" y="9078"/>
                  </a:cubicBezTo>
                  <a:close/>
                  <a:moveTo>
                    <a:pt x="10689" y="9209"/>
                  </a:moveTo>
                  <a:cubicBezTo>
                    <a:pt x="10685" y="9215"/>
                    <a:pt x="10682" y="9221"/>
                    <a:pt x="10679" y="9225"/>
                  </a:cubicBezTo>
                  <a:lnTo>
                    <a:pt x="10679" y="9225"/>
                  </a:lnTo>
                  <a:cubicBezTo>
                    <a:pt x="10685" y="9223"/>
                    <a:pt x="10689" y="9216"/>
                    <a:pt x="10689" y="9209"/>
                  </a:cubicBezTo>
                  <a:close/>
                  <a:moveTo>
                    <a:pt x="10331" y="9245"/>
                  </a:moveTo>
                  <a:cubicBezTo>
                    <a:pt x="10333" y="9247"/>
                    <a:pt x="10336" y="9248"/>
                    <a:pt x="10339" y="9249"/>
                  </a:cubicBezTo>
                  <a:lnTo>
                    <a:pt x="10339" y="9249"/>
                  </a:lnTo>
                  <a:lnTo>
                    <a:pt x="10331" y="9245"/>
                  </a:lnTo>
                  <a:close/>
                  <a:moveTo>
                    <a:pt x="8079" y="9252"/>
                  </a:moveTo>
                  <a:cubicBezTo>
                    <a:pt x="8076" y="9252"/>
                    <a:pt x="8073" y="9253"/>
                    <a:pt x="8069" y="9257"/>
                  </a:cubicBezTo>
                  <a:cubicBezTo>
                    <a:pt x="8074" y="9256"/>
                    <a:pt x="8077" y="9254"/>
                    <a:pt x="8079" y="9252"/>
                  </a:cubicBezTo>
                  <a:lnTo>
                    <a:pt x="8079" y="9252"/>
                  </a:lnTo>
                  <a:cubicBezTo>
                    <a:pt x="8079" y="9252"/>
                    <a:pt x="8079" y="9252"/>
                    <a:pt x="8079" y="9252"/>
                  </a:cubicBezTo>
                  <a:close/>
                  <a:moveTo>
                    <a:pt x="10736" y="9257"/>
                  </a:moveTo>
                  <a:lnTo>
                    <a:pt x="10736" y="9257"/>
                  </a:lnTo>
                  <a:cubicBezTo>
                    <a:pt x="10735" y="9258"/>
                    <a:pt x="10733" y="9258"/>
                    <a:pt x="10732" y="9259"/>
                  </a:cubicBezTo>
                  <a:lnTo>
                    <a:pt x="10732" y="9259"/>
                  </a:lnTo>
                  <a:cubicBezTo>
                    <a:pt x="10734" y="9258"/>
                    <a:pt x="10735" y="9258"/>
                    <a:pt x="10736" y="9257"/>
                  </a:cubicBezTo>
                  <a:close/>
                  <a:moveTo>
                    <a:pt x="8974" y="9376"/>
                  </a:moveTo>
                  <a:cubicBezTo>
                    <a:pt x="8973" y="9378"/>
                    <a:pt x="8972" y="9380"/>
                    <a:pt x="8971" y="9382"/>
                  </a:cubicBezTo>
                  <a:lnTo>
                    <a:pt x="8971" y="9382"/>
                  </a:lnTo>
                  <a:cubicBezTo>
                    <a:pt x="8973" y="9380"/>
                    <a:pt x="8974" y="9378"/>
                    <a:pt x="8974" y="9376"/>
                  </a:cubicBezTo>
                  <a:close/>
                  <a:moveTo>
                    <a:pt x="10375" y="9635"/>
                  </a:moveTo>
                  <a:lnTo>
                    <a:pt x="10375" y="9635"/>
                  </a:lnTo>
                  <a:cubicBezTo>
                    <a:pt x="10374" y="9635"/>
                    <a:pt x="10371" y="9636"/>
                    <a:pt x="10367" y="9638"/>
                  </a:cubicBezTo>
                  <a:cubicBezTo>
                    <a:pt x="10370" y="9637"/>
                    <a:pt x="10373" y="9636"/>
                    <a:pt x="10375" y="9635"/>
                  </a:cubicBezTo>
                  <a:close/>
                  <a:moveTo>
                    <a:pt x="7188" y="9924"/>
                  </a:moveTo>
                  <a:cubicBezTo>
                    <a:pt x="7188" y="9925"/>
                    <a:pt x="7188" y="9926"/>
                    <a:pt x="7189" y="9926"/>
                  </a:cubicBezTo>
                  <a:lnTo>
                    <a:pt x="7189" y="9926"/>
                  </a:lnTo>
                  <a:cubicBezTo>
                    <a:pt x="7189" y="9925"/>
                    <a:pt x="7188" y="9924"/>
                    <a:pt x="7188" y="9924"/>
                  </a:cubicBezTo>
                  <a:close/>
                  <a:moveTo>
                    <a:pt x="8473" y="9970"/>
                  </a:moveTo>
                  <a:lnTo>
                    <a:pt x="8473" y="9970"/>
                  </a:lnTo>
                  <a:cubicBezTo>
                    <a:pt x="8470" y="9970"/>
                    <a:pt x="8466" y="9970"/>
                    <a:pt x="8462" y="9971"/>
                  </a:cubicBezTo>
                  <a:lnTo>
                    <a:pt x="8474" y="9971"/>
                  </a:lnTo>
                  <a:lnTo>
                    <a:pt x="8473" y="9970"/>
                  </a:lnTo>
                  <a:close/>
                  <a:moveTo>
                    <a:pt x="10343" y="10066"/>
                  </a:moveTo>
                  <a:cubicBezTo>
                    <a:pt x="10343" y="10078"/>
                    <a:pt x="10355" y="10078"/>
                    <a:pt x="10355" y="10078"/>
                  </a:cubicBezTo>
                  <a:cubicBezTo>
                    <a:pt x="10350" y="10075"/>
                    <a:pt x="10346" y="10071"/>
                    <a:pt x="10345" y="10067"/>
                  </a:cubicBezTo>
                  <a:lnTo>
                    <a:pt x="10345" y="10067"/>
                  </a:lnTo>
                  <a:cubicBezTo>
                    <a:pt x="10344" y="10067"/>
                    <a:pt x="10344" y="10067"/>
                    <a:pt x="10343" y="10066"/>
                  </a:cubicBezTo>
                  <a:close/>
                  <a:moveTo>
                    <a:pt x="10951" y="10257"/>
                  </a:moveTo>
                  <a:cubicBezTo>
                    <a:pt x="10951" y="10257"/>
                    <a:pt x="10951" y="10257"/>
                    <a:pt x="10951" y="10257"/>
                  </a:cubicBezTo>
                  <a:lnTo>
                    <a:pt x="10951" y="10257"/>
                  </a:lnTo>
                  <a:cubicBezTo>
                    <a:pt x="10951" y="10257"/>
                    <a:pt x="10951" y="10257"/>
                    <a:pt x="10951" y="10257"/>
                  </a:cubicBezTo>
                  <a:close/>
                  <a:moveTo>
                    <a:pt x="8673" y="10290"/>
                  </a:moveTo>
                  <a:lnTo>
                    <a:pt x="8673" y="10290"/>
                  </a:lnTo>
                  <a:cubicBezTo>
                    <a:pt x="8673" y="10291"/>
                    <a:pt x="8673" y="10291"/>
                    <a:pt x="8672" y="10292"/>
                  </a:cubicBezTo>
                  <a:lnTo>
                    <a:pt x="8672" y="10292"/>
                  </a:lnTo>
                  <a:cubicBezTo>
                    <a:pt x="8673" y="10291"/>
                    <a:pt x="8673" y="10291"/>
                    <a:pt x="8673" y="10290"/>
                  </a:cubicBezTo>
                  <a:close/>
                  <a:moveTo>
                    <a:pt x="8672" y="10292"/>
                  </a:moveTo>
                  <a:lnTo>
                    <a:pt x="8672" y="10292"/>
                  </a:lnTo>
                  <a:cubicBezTo>
                    <a:pt x="8666" y="10300"/>
                    <a:pt x="8658" y="10306"/>
                    <a:pt x="8649" y="10306"/>
                  </a:cubicBezTo>
                  <a:cubicBezTo>
                    <a:pt x="8646" y="10306"/>
                    <a:pt x="8643" y="10305"/>
                    <a:pt x="8641" y="10305"/>
                  </a:cubicBezTo>
                  <a:lnTo>
                    <a:pt x="8641" y="10305"/>
                  </a:lnTo>
                  <a:cubicBezTo>
                    <a:pt x="8652" y="10316"/>
                    <a:pt x="8658" y="10320"/>
                    <a:pt x="8662" y="10320"/>
                  </a:cubicBezTo>
                  <a:cubicBezTo>
                    <a:pt x="8671" y="10320"/>
                    <a:pt x="8668" y="10300"/>
                    <a:pt x="8672" y="10292"/>
                  </a:cubicBezTo>
                  <a:close/>
                  <a:moveTo>
                    <a:pt x="10994" y="10320"/>
                  </a:moveTo>
                  <a:cubicBezTo>
                    <a:pt x="10987" y="10320"/>
                    <a:pt x="10981" y="10324"/>
                    <a:pt x="10976" y="10327"/>
                  </a:cubicBezTo>
                  <a:lnTo>
                    <a:pt x="10976" y="10327"/>
                  </a:lnTo>
                  <a:cubicBezTo>
                    <a:pt x="10982" y="10326"/>
                    <a:pt x="10988" y="10325"/>
                    <a:pt x="10994" y="10325"/>
                  </a:cubicBezTo>
                  <a:cubicBezTo>
                    <a:pt x="11000" y="10325"/>
                    <a:pt x="11006" y="10326"/>
                    <a:pt x="11010" y="10328"/>
                  </a:cubicBezTo>
                  <a:cubicBezTo>
                    <a:pt x="11004" y="10322"/>
                    <a:pt x="10998" y="10320"/>
                    <a:pt x="10994" y="10320"/>
                  </a:cubicBezTo>
                  <a:close/>
                  <a:moveTo>
                    <a:pt x="11010" y="10555"/>
                  </a:moveTo>
                  <a:cubicBezTo>
                    <a:pt x="11009" y="10557"/>
                    <a:pt x="11008" y="10560"/>
                    <a:pt x="11007" y="10562"/>
                  </a:cubicBezTo>
                  <a:lnTo>
                    <a:pt x="11007" y="10562"/>
                  </a:lnTo>
                  <a:cubicBezTo>
                    <a:pt x="11009" y="10560"/>
                    <a:pt x="11010" y="10558"/>
                    <a:pt x="11010" y="10555"/>
                  </a:cubicBezTo>
                  <a:close/>
                  <a:moveTo>
                    <a:pt x="8784" y="10721"/>
                  </a:moveTo>
                  <a:lnTo>
                    <a:pt x="8784" y="10769"/>
                  </a:lnTo>
                  <a:lnTo>
                    <a:pt x="8796" y="10769"/>
                  </a:lnTo>
                  <a:lnTo>
                    <a:pt x="8784" y="10721"/>
                  </a:lnTo>
                  <a:close/>
                  <a:moveTo>
                    <a:pt x="11017" y="10767"/>
                  </a:moveTo>
                  <a:lnTo>
                    <a:pt x="11017" y="10767"/>
                  </a:lnTo>
                  <a:cubicBezTo>
                    <a:pt x="11021" y="10768"/>
                    <a:pt x="11027" y="10769"/>
                    <a:pt x="11034" y="10769"/>
                  </a:cubicBezTo>
                  <a:cubicBezTo>
                    <a:pt x="11027" y="10767"/>
                    <a:pt x="11021" y="10767"/>
                    <a:pt x="11017" y="10767"/>
                  </a:cubicBezTo>
                  <a:close/>
                  <a:moveTo>
                    <a:pt x="10918" y="10815"/>
                  </a:moveTo>
                  <a:cubicBezTo>
                    <a:pt x="10917" y="10815"/>
                    <a:pt x="10916" y="10816"/>
                    <a:pt x="10915" y="10817"/>
                  </a:cubicBezTo>
                  <a:cubicBezTo>
                    <a:pt x="10921" y="10817"/>
                    <a:pt x="10921" y="10817"/>
                    <a:pt x="10918" y="10815"/>
                  </a:cubicBezTo>
                  <a:close/>
                  <a:moveTo>
                    <a:pt x="10998" y="10984"/>
                  </a:moveTo>
                  <a:cubicBezTo>
                    <a:pt x="10999" y="10995"/>
                    <a:pt x="11010" y="10995"/>
                    <a:pt x="11010" y="10995"/>
                  </a:cubicBezTo>
                  <a:cubicBezTo>
                    <a:pt x="11005" y="10991"/>
                    <a:pt x="11001" y="10988"/>
                    <a:pt x="10998" y="10984"/>
                  </a:cubicBezTo>
                  <a:close/>
                  <a:moveTo>
                    <a:pt x="11076" y="11065"/>
                  </a:moveTo>
                  <a:cubicBezTo>
                    <a:pt x="11074" y="11065"/>
                    <a:pt x="11072" y="11066"/>
                    <a:pt x="11070" y="11067"/>
                  </a:cubicBezTo>
                  <a:cubicBezTo>
                    <a:pt x="11073" y="11067"/>
                    <a:pt x="11075" y="11066"/>
                    <a:pt x="11076" y="11065"/>
                  </a:cubicBezTo>
                  <a:close/>
                  <a:moveTo>
                    <a:pt x="9034" y="11067"/>
                  </a:moveTo>
                  <a:cubicBezTo>
                    <a:pt x="9034" y="11078"/>
                    <a:pt x="9034" y="11078"/>
                    <a:pt x="9046" y="11078"/>
                  </a:cubicBezTo>
                  <a:cubicBezTo>
                    <a:pt x="9034" y="11090"/>
                    <a:pt x="9022" y="11090"/>
                    <a:pt x="9022" y="11090"/>
                  </a:cubicBezTo>
                  <a:cubicBezTo>
                    <a:pt x="9022" y="11078"/>
                    <a:pt x="9022" y="11067"/>
                    <a:pt x="9034" y="11067"/>
                  </a:cubicBezTo>
                  <a:close/>
                  <a:moveTo>
                    <a:pt x="9057" y="11090"/>
                  </a:moveTo>
                  <a:cubicBezTo>
                    <a:pt x="9057" y="11102"/>
                    <a:pt x="9057" y="11102"/>
                    <a:pt x="9046" y="11102"/>
                  </a:cubicBezTo>
                  <a:lnTo>
                    <a:pt x="9057" y="11090"/>
                  </a:lnTo>
                  <a:close/>
                  <a:moveTo>
                    <a:pt x="10236" y="11138"/>
                  </a:moveTo>
                  <a:lnTo>
                    <a:pt x="10243" y="11145"/>
                  </a:lnTo>
                  <a:lnTo>
                    <a:pt x="10243" y="11145"/>
                  </a:lnTo>
                  <a:cubicBezTo>
                    <a:pt x="10242" y="11143"/>
                    <a:pt x="10240" y="11140"/>
                    <a:pt x="10236" y="11138"/>
                  </a:cubicBezTo>
                  <a:close/>
                  <a:moveTo>
                    <a:pt x="9105" y="11138"/>
                  </a:moveTo>
                  <a:cubicBezTo>
                    <a:pt x="9153" y="11162"/>
                    <a:pt x="9188" y="11186"/>
                    <a:pt x="9212" y="11233"/>
                  </a:cubicBezTo>
                  <a:lnTo>
                    <a:pt x="9212" y="11209"/>
                  </a:lnTo>
                  <a:cubicBezTo>
                    <a:pt x="9260" y="11257"/>
                    <a:pt x="9248" y="11257"/>
                    <a:pt x="9296" y="11269"/>
                  </a:cubicBezTo>
                  <a:cubicBezTo>
                    <a:pt x="9272" y="11281"/>
                    <a:pt x="9248" y="11305"/>
                    <a:pt x="9248" y="11340"/>
                  </a:cubicBezTo>
                  <a:lnTo>
                    <a:pt x="9224" y="11340"/>
                  </a:lnTo>
                  <a:cubicBezTo>
                    <a:pt x="9236" y="11329"/>
                    <a:pt x="9236" y="11317"/>
                    <a:pt x="9248" y="11317"/>
                  </a:cubicBezTo>
                  <a:lnTo>
                    <a:pt x="9212" y="11257"/>
                  </a:lnTo>
                  <a:lnTo>
                    <a:pt x="9212" y="11269"/>
                  </a:lnTo>
                  <a:cubicBezTo>
                    <a:pt x="9198" y="11283"/>
                    <a:pt x="9180" y="11289"/>
                    <a:pt x="9170" y="11289"/>
                  </a:cubicBezTo>
                  <a:cubicBezTo>
                    <a:pt x="9163" y="11289"/>
                    <a:pt x="9160" y="11286"/>
                    <a:pt x="9165" y="11281"/>
                  </a:cubicBezTo>
                  <a:cubicBezTo>
                    <a:pt x="9188" y="11269"/>
                    <a:pt x="9200" y="11245"/>
                    <a:pt x="9212" y="11233"/>
                  </a:cubicBezTo>
                  <a:cubicBezTo>
                    <a:pt x="9200" y="11233"/>
                    <a:pt x="9200" y="11257"/>
                    <a:pt x="9177" y="11257"/>
                  </a:cubicBezTo>
                  <a:cubicBezTo>
                    <a:pt x="9170" y="11261"/>
                    <a:pt x="9163" y="11262"/>
                    <a:pt x="9156" y="11262"/>
                  </a:cubicBezTo>
                  <a:cubicBezTo>
                    <a:pt x="9142" y="11262"/>
                    <a:pt x="9132" y="11254"/>
                    <a:pt x="9141" y="11245"/>
                  </a:cubicBezTo>
                  <a:lnTo>
                    <a:pt x="9153" y="11233"/>
                  </a:lnTo>
                  <a:cubicBezTo>
                    <a:pt x="9129" y="11233"/>
                    <a:pt x="9177" y="11186"/>
                    <a:pt x="9165" y="11186"/>
                  </a:cubicBezTo>
                  <a:cubicBezTo>
                    <a:pt x="9144" y="11186"/>
                    <a:pt x="9139" y="11178"/>
                    <a:pt x="9132" y="11178"/>
                  </a:cubicBezTo>
                  <a:cubicBezTo>
                    <a:pt x="9127" y="11178"/>
                    <a:pt x="9120" y="11182"/>
                    <a:pt x="9105" y="11198"/>
                  </a:cubicBezTo>
                  <a:cubicBezTo>
                    <a:pt x="9081" y="11198"/>
                    <a:pt x="9129" y="11174"/>
                    <a:pt x="9129" y="11162"/>
                  </a:cubicBezTo>
                  <a:lnTo>
                    <a:pt x="9129" y="11162"/>
                  </a:lnTo>
                  <a:cubicBezTo>
                    <a:pt x="9122" y="11165"/>
                    <a:pt x="9118" y="11166"/>
                    <a:pt x="9114" y="11166"/>
                  </a:cubicBezTo>
                  <a:cubicBezTo>
                    <a:pt x="9105" y="11166"/>
                    <a:pt x="9105" y="11155"/>
                    <a:pt x="9105" y="11138"/>
                  </a:cubicBezTo>
                  <a:close/>
                  <a:moveTo>
                    <a:pt x="9331" y="11424"/>
                  </a:moveTo>
                  <a:lnTo>
                    <a:pt x="9355" y="11459"/>
                  </a:lnTo>
                  <a:lnTo>
                    <a:pt x="9343" y="11459"/>
                  </a:lnTo>
                  <a:cubicBezTo>
                    <a:pt x="9343" y="11448"/>
                    <a:pt x="9331" y="11436"/>
                    <a:pt x="9319" y="11424"/>
                  </a:cubicBezTo>
                  <a:close/>
                  <a:moveTo>
                    <a:pt x="8315" y="11635"/>
                  </a:moveTo>
                  <a:cubicBezTo>
                    <a:pt x="8312" y="11635"/>
                    <a:pt x="8306" y="11637"/>
                    <a:pt x="8301" y="11638"/>
                  </a:cubicBezTo>
                  <a:lnTo>
                    <a:pt x="8301" y="11638"/>
                  </a:lnTo>
                  <a:cubicBezTo>
                    <a:pt x="8299" y="11637"/>
                    <a:pt x="8298" y="11637"/>
                    <a:pt x="8296" y="11636"/>
                  </a:cubicBezTo>
                  <a:lnTo>
                    <a:pt x="8296" y="11636"/>
                  </a:lnTo>
                  <a:cubicBezTo>
                    <a:pt x="8296" y="11637"/>
                    <a:pt x="8296" y="11638"/>
                    <a:pt x="8295" y="11638"/>
                  </a:cubicBezTo>
                  <a:cubicBezTo>
                    <a:pt x="8297" y="11638"/>
                    <a:pt x="8299" y="11638"/>
                    <a:pt x="8301" y="11638"/>
                  </a:cubicBezTo>
                  <a:lnTo>
                    <a:pt x="8301" y="11638"/>
                  </a:lnTo>
                  <a:cubicBezTo>
                    <a:pt x="8307" y="11639"/>
                    <a:pt x="8311" y="11642"/>
                    <a:pt x="8307" y="11650"/>
                  </a:cubicBezTo>
                  <a:cubicBezTo>
                    <a:pt x="8319" y="11638"/>
                    <a:pt x="8319" y="11635"/>
                    <a:pt x="8315" y="11635"/>
                  </a:cubicBezTo>
                  <a:close/>
                  <a:moveTo>
                    <a:pt x="9903" y="11876"/>
                  </a:moveTo>
                  <a:lnTo>
                    <a:pt x="9915" y="11888"/>
                  </a:lnTo>
                  <a:lnTo>
                    <a:pt x="9903" y="11876"/>
                  </a:lnTo>
                  <a:close/>
                  <a:moveTo>
                    <a:pt x="10153" y="11948"/>
                  </a:moveTo>
                  <a:cubicBezTo>
                    <a:pt x="10161" y="11956"/>
                    <a:pt x="10164" y="11958"/>
                    <a:pt x="10168" y="11959"/>
                  </a:cubicBezTo>
                  <a:lnTo>
                    <a:pt x="10168" y="11959"/>
                  </a:lnTo>
                  <a:cubicBezTo>
                    <a:pt x="10168" y="11955"/>
                    <a:pt x="10164" y="11951"/>
                    <a:pt x="10153" y="11948"/>
                  </a:cubicBezTo>
                  <a:close/>
                  <a:moveTo>
                    <a:pt x="8574" y="11993"/>
                  </a:moveTo>
                  <a:cubicBezTo>
                    <a:pt x="8571" y="11998"/>
                    <a:pt x="8569" y="12002"/>
                    <a:pt x="8569" y="12007"/>
                  </a:cubicBezTo>
                  <a:cubicBezTo>
                    <a:pt x="8569" y="12003"/>
                    <a:pt x="8572" y="11998"/>
                    <a:pt x="8574" y="11993"/>
                  </a:cubicBezTo>
                  <a:close/>
                  <a:moveTo>
                    <a:pt x="9974" y="12079"/>
                  </a:moveTo>
                  <a:cubicBezTo>
                    <a:pt x="9976" y="12080"/>
                    <a:pt x="9978" y="12081"/>
                    <a:pt x="9979" y="12082"/>
                  </a:cubicBezTo>
                  <a:lnTo>
                    <a:pt x="9979" y="12082"/>
                  </a:lnTo>
                  <a:lnTo>
                    <a:pt x="9986" y="12079"/>
                  </a:lnTo>
                  <a:close/>
                  <a:moveTo>
                    <a:pt x="11034" y="12591"/>
                  </a:moveTo>
                  <a:cubicBezTo>
                    <a:pt x="10988" y="12591"/>
                    <a:pt x="11019" y="12602"/>
                    <a:pt x="11022" y="12602"/>
                  </a:cubicBezTo>
                  <a:lnTo>
                    <a:pt x="11022" y="12602"/>
                  </a:lnTo>
                  <a:cubicBezTo>
                    <a:pt x="11022" y="12598"/>
                    <a:pt x="11025" y="12593"/>
                    <a:pt x="11034" y="12591"/>
                  </a:cubicBezTo>
                  <a:close/>
                  <a:moveTo>
                    <a:pt x="11022" y="12602"/>
                  </a:moveTo>
                  <a:lnTo>
                    <a:pt x="11022" y="12602"/>
                  </a:lnTo>
                  <a:cubicBezTo>
                    <a:pt x="11022" y="12602"/>
                    <a:pt x="11022" y="12603"/>
                    <a:pt x="11022" y="12603"/>
                  </a:cubicBezTo>
                  <a:lnTo>
                    <a:pt x="11022" y="12603"/>
                  </a:lnTo>
                  <a:cubicBezTo>
                    <a:pt x="11022" y="12603"/>
                    <a:pt x="11022" y="12602"/>
                    <a:pt x="11022" y="12602"/>
                  </a:cubicBezTo>
                  <a:cubicBezTo>
                    <a:pt x="11022" y="12602"/>
                    <a:pt x="11022" y="12602"/>
                    <a:pt x="11022" y="12602"/>
                  </a:cubicBezTo>
                  <a:close/>
                  <a:moveTo>
                    <a:pt x="9296" y="12648"/>
                  </a:moveTo>
                  <a:cubicBezTo>
                    <a:pt x="9292" y="12648"/>
                    <a:pt x="9288" y="12649"/>
                    <a:pt x="9284" y="12650"/>
                  </a:cubicBezTo>
                  <a:lnTo>
                    <a:pt x="9296" y="12650"/>
                  </a:lnTo>
                  <a:cubicBezTo>
                    <a:pt x="9296" y="12649"/>
                    <a:pt x="9296" y="12649"/>
                    <a:pt x="9296" y="12648"/>
                  </a:cubicBezTo>
                  <a:close/>
                  <a:moveTo>
                    <a:pt x="9319" y="12739"/>
                  </a:moveTo>
                  <a:lnTo>
                    <a:pt x="9307" y="12745"/>
                  </a:lnTo>
                  <a:cubicBezTo>
                    <a:pt x="9319" y="12745"/>
                    <a:pt x="9322" y="12742"/>
                    <a:pt x="9319" y="12739"/>
                  </a:cubicBezTo>
                  <a:close/>
                  <a:moveTo>
                    <a:pt x="9386" y="12819"/>
                  </a:moveTo>
                  <a:lnTo>
                    <a:pt x="9386" y="12819"/>
                  </a:lnTo>
                  <a:cubicBezTo>
                    <a:pt x="9381" y="12820"/>
                    <a:pt x="9375" y="12823"/>
                    <a:pt x="9367" y="12829"/>
                  </a:cubicBezTo>
                  <a:cubicBezTo>
                    <a:pt x="9376" y="12825"/>
                    <a:pt x="9382" y="12822"/>
                    <a:pt x="9386" y="12819"/>
                  </a:cubicBezTo>
                  <a:close/>
                  <a:moveTo>
                    <a:pt x="9410" y="12946"/>
                  </a:moveTo>
                  <a:lnTo>
                    <a:pt x="9403" y="12948"/>
                  </a:lnTo>
                  <a:cubicBezTo>
                    <a:pt x="9401" y="12951"/>
                    <a:pt x="9400" y="12954"/>
                    <a:pt x="9399" y="12956"/>
                  </a:cubicBezTo>
                  <a:lnTo>
                    <a:pt x="9399" y="12956"/>
                  </a:lnTo>
                  <a:cubicBezTo>
                    <a:pt x="9403" y="12953"/>
                    <a:pt x="9407" y="12949"/>
                    <a:pt x="9410" y="12946"/>
                  </a:cubicBezTo>
                  <a:close/>
                  <a:moveTo>
                    <a:pt x="9399" y="12956"/>
                  </a:moveTo>
                  <a:lnTo>
                    <a:pt x="9399" y="12956"/>
                  </a:lnTo>
                  <a:cubicBezTo>
                    <a:pt x="9393" y="12961"/>
                    <a:pt x="9387" y="12966"/>
                    <a:pt x="9379" y="12972"/>
                  </a:cubicBezTo>
                  <a:cubicBezTo>
                    <a:pt x="9399" y="12972"/>
                    <a:pt x="9385" y="12998"/>
                    <a:pt x="9410" y="12998"/>
                  </a:cubicBezTo>
                  <a:cubicBezTo>
                    <a:pt x="9414" y="12998"/>
                    <a:pt x="9420" y="12997"/>
                    <a:pt x="9427" y="12995"/>
                  </a:cubicBezTo>
                  <a:cubicBezTo>
                    <a:pt x="9438" y="12962"/>
                    <a:pt x="9387" y="12991"/>
                    <a:pt x="9399" y="12956"/>
                  </a:cubicBezTo>
                  <a:close/>
                  <a:moveTo>
                    <a:pt x="9519" y="13040"/>
                  </a:moveTo>
                  <a:cubicBezTo>
                    <a:pt x="9516" y="13041"/>
                    <a:pt x="9513" y="13042"/>
                    <a:pt x="9510" y="13043"/>
                  </a:cubicBezTo>
                  <a:lnTo>
                    <a:pt x="9522" y="13043"/>
                  </a:lnTo>
                  <a:lnTo>
                    <a:pt x="9519" y="13040"/>
                  </a:lnTo>
                  <a:close/>
                  <a:moveTo>
                    <a:pt x="10820" y="13543"/>
                  </a:moveTo>
                  <a:lnTo>
                    <a:pt x="10820" y="13543"/>
                  </a:lnTo>
                  <a:cubicBezTo>
                    <a:pt x="10819" y="13544"/>
                    <a:pt x="10819" y="13545"/>
                    <a:pt x="10819" y="13546"/>
                  </a:cubicBezTo>
                  <a:lnTo>
                    <a:pt x="10819" y="13546"/>
                  </a:lnTo>
                  <a:cubicBezTo>
                    <a:pt x="10819" y="13545"/>
                    <a:pt x="10820" y="13544"/>
                    <a:pt x="10820" y="13543"/>
                  </a:cubicBezTo>
                  <a:close/>
                  <a:moveTo>
                    <a:pt x="10501" y="14221"/>
                  </a:moveTo>
                  <a:cubicBezTo>
                    <a:pt x="10500" y="14221"/>
                    <a:pt x="10499" y="14221"/>
                    <a:pt x="10498" y="14222"/>
                  </a:cubicBezTo>
                  <a:lnTo>
                    <a:pt x="10503" y="14222"/>
                  </a:lnTo>
                  <a:cubicBezTo>
                    <a:pt x="10503" y="14221"/>
                    <a:pt x="10502" y="14221"/>
                    <a:pt x="10501" y="14221"/>
                  </a:cubicBezTo>
                  <a:close/>
                  <a:moveTo>
                    <a:pt x="10503" y="14222"/>
                  </a:moveTo>
                  <a:cubicBezTo>
                    <a:pt x="10513" y="14227"/>
                    <a:pt x="10524" y="14232"/>
                    <a:pt x="10531" y="14232"/>
                  </a:cubicBezTo>
                  <a:cubicBezTo>
                    <a:pt x="10535" y="14232"/>
                    <a:pt x="10538" y="14229"/>
                    <a:pt x="10534" y="14222"/>
                  </a:cubicBezTo>
                  <a:close/>
                  <a:moveTo>
                    <a:pt x="10060" y="14637"/>
                  </a:moveTo>
                  <a:cubicBezTo>
                    <a:pt x="10059" y="14637"/>
                    <a:pt x="10058" y="14638"/>
                    <a:pt x="10058" y="14638"/>
                  </a:cubicBezTo>
                  <a:cubicBezTo>
                    <a:pt x="10060" y="14638"/>
                    <a:pt x="10060" y="14638"/>
                    <a:pt x="10060" y="14637"/>
                  </a:cubicBezTo>
                  <a:close/>
                  <a:moveTo>
                    <a:pt x="100" y="1"/>
                  </a:moveTo>
                  <a:cubicBezTo>
                    <a:pt x="98" y="1"/>
                    <a:pt x="95" y="2"/>
                    <a:pt x="92" y="6"/>
                  </a:cubicBezTo>
                  <a:cubicBezTo>
                    <a:pt x="128" y="65"/>
                    <a:pt x="33" y="65"/>
                    <a:pt x="56" y="137"/>
                  </a:cubicBezTo>
                  <a:lnTo>
                    <a:pt x="21" y="125"/>
                  </a:lnTo>
                  <a:lnTo>
                    <a:pt x="21" y="125"/>
                  </a:lnTo>
                  <a:cubicBezTo>
                    <a:pt x="0" y="135"/>
                    <a:pt x="59" y="136"/>
                    <a:pt x="53" y="152"/>
                  </a:cubicBezTo>
                  <a:lnTo>
                    <a:pt x="53" y="152"/>
                  </a:lnTo>
                  <a:lnTo>
                    <a:pt x="92" y="113"/>
                  </a:lnTo>
                  <a:cubicBezTo>
                    <a:pt x="116" y="149"/>
                    <a:pt x="116" y="160"/>
                    <a:pt x="116" y="184"/>
                  </a:cubicBezTo>
                  <a:cubicBezTo>
                    <a:pt x="138" y="184"/>
                    <a:pt x="174" y="161"/>
                    <a:pt x="207" y="161"/>
                  </a:cubicBezTo>
                  <a:cubicBezTo>
                    <a:pt x="227" y="161"/>
                    <a:pt x="245" y="169"/>
                    <a:pt x="259" y="196"/>
                  </a:cubicBezTo>
                  <a:lnTo>
                    <a:pt x="235" y="196"/>
                  </a:lnTo>
                  <a:cubicBezTo>
                    <a:pt x="294" y="220"/>
                    <a:pt x="247" y="244"/>
                    <a:pt x="259" y="256"/>
                  </a:cubicBezTo>
                  <a:lnTo>
                    <a:pt x="247" y="256"/>
                  </a:lnTo>
                  <a:lnTo>
                    <a:pt x="271" y="303"/>
                  </a:lnTo>
                  <a:cubicBezTo>
                    <a:pt x="258" y="284"/>
                    <a:pt x="226" y="275"/>
                    <a:pt x="207" y="275"/>
                  </a:cubicBezTo>
                  <a:cubicBezTo>
                    <a:pt x="191" y="275"/>
                    <a:pt x="183" y="281"/>
                    <a:pt x="199" y="291"/>
                  </a:cubicBezTo>
                  <a:cubicBezTo>
                    <a:pt x="212" y="304"/>
                    <a:pt x="217" y="308"/>
                    <a:pt x="218" y="308"/>
                  </a:cubicBezTo>
                  <a:cubicBezTo>
                    <a:pt x="222" y="308"/>
                    <a:pt x="208" y="286"/>
                    <a:pt x="220" y="286"/>
                  </a:cubicBezTo>
                  <a:cubicBezTo>
                    <a:pt x="223" y="286"/>
                    <a:pt x="228" y="288"/>
                    <a:pt x="235" y="291"/>
                  </a:cubicBezTo>
                  <a:cubicBezTo>
                    <a:pt x="271" y="303"/>
                    <a:pt x="247" y="327"/>
                    <a:pt x="235" y="339"/>
                  </a:cubicBezTo>
                  <a:lnTo>
                    <a:pt x="283" y="375"/>
                  </a:lnTo>
                  <a:cubicBezTo>
                    <a:pt x="277" y="380"/>
                    <a:pt x="273" y="382"/>
                    <a:pt x="269" y="382"/>
                  </a:cubicBezTo>
                  <a:cubicBezTo>
                    <a:pt x="260" y="382"/>
                    <a:pt x="253" y="373"/>
                    <a:pt x="250" y="373"/>
                  </a:cubicBezTo>
                  <a:cubicBezTo>
                    <a:pt x="248" y="373"/>
                    <a:pt x="247" y="376"/>
                    <a:pt x="247" y="387"/>
                  </a:cubicBezTo>
                  <a:lnTo>
                    <a:pt x="330" y="410"/>
                  </a:lnTo>
                  <a:cubicBezTo>
                    <a:pt x="306" y="470"/>
                    <a:pt x="414" y="422"/>
                    <a:pt x="402" y="494"/>
                  </a:cubicBezTo>
                  <a:cubicBezTo>
                    <a:pt x="395" y="492"/>
                    <a:pt x="390" y="491"/>
                    <a:pt x="387" y="491"/>
                  </a:cubicBezTo>
                  <a:cubicBezTo>
                    <a:pt x="366" y="491"/>
                    <a:pt x="398" y="519"/>
                    <a:pt x="378" y="530"/>
                  </a:cubicBezTo>
                  <a:lnTo>
                    <a:pt x="485" y="601"/>
                  </a:lnTo>
                  <a:cubicBezTo>
                    <a:pt x="489" y="610"/>
                    <a:pt x="486" y="612"/>
                    <a:pt x="480" y="612"/>
                  </a:cubicBezTo>
                  <a:cubicBezTo>
                    <a:pt x="473" y="612"/>
                    <a:pt x="464" y="609"/>
                    <a:pt x="461" y="609"/>
                  </a:cubicBezTo>
                  <a:cubicBezTo>
                    <a:pt x="459" y="609"/>
                    <a:pt x="458" y="610"/>
                    <a:pt x="461" y="613"/>
                  </a:cubicBezTo>
                  <a:cubicBezTo>
                    <a:pt x="467" y="625"/>
                    <a:pt x="479" y="628"/>
                    <a:pt x="491" y="628"/>
                  </a:cubicBezTo>
                  <a:cubicBezTo>
                    <a:pt x="503" y="628"/>
                    <a:pt x="515" y="625"/>
                    <a:pt x="521" y="625"/>
                  </a:cubicBezTo>
                  <a:cubicBezTo>
                    <a:pt x="521" y="649"/>
                    <a:pt x="604" y="684"/>
                    <a:pt x="568" y="720"/>
                  </a:cubicBezTo>
                  <a:cubicBezTo>
                    <a:pt x="587" y="742"/>
                    <a:pt x="601" y="748"/>
                    <a:pt x="613" y="748"/>
                  </a:cubicBezTo>
                  <a:cubicBezTo>
                    <a:pt x="627" y="748"/>
                    <a:pt x="638" y="739"/>
                    <a:pt x="651" y="739"/>
                  </a:cubicBezTo>
                  <a:cubicBezTo>
                    <a:pt x="661" y="739"/>
                    <a:pt x="673" y="745"/>
                    <a:pt x="687" y="768"/>
                  </a:cubicBezTo>
                  <a:cubicBezTo>
                    <a:pt x="685" y="772"/>
                    <a:pt x="682" y="774"/>
                    <a:pt x="678" y="774"/>
                  </a:cubicBezTo>
                  <a:cubicBezTo>
                    <a:pt x="667" y="774"/>
                    <a:pt x="651" y="761"/>
                    <a:pt x="643" y="761"/>
                  </a:cubicBezTo>
                  <a:cubicBezTo>
                    <a:pt x="638" y="761"/>
                    <a:pt x="636" y="765"/>
                    <a:pt x="640" y="780"/>
                  </a:cubicBezTo>
                  <a:lnTo>
                    <a:pt x="723" y="815"/>
                  </a:lnTo>
                  <a:cubicBezTo>
                    <a:pt x="709" y="822"/>
                    <a:pt x="696" y="829"/>
                    <a:pt x="682" y="829"/>
                  </a:cubicBezTo>
                  <a:cubicBezTo>
                    <a:pt x="672" y="829"/>
                    <a:pt x="662" y="825"/>
                    <a:pt x="652" y="815"/>
                  </a:cubicBezTo>
                  <a:lnTo>
                    <a:pt x="652" y="815"/>
                  </a:lnTo>
                  <a:cubicBezTo>
                    <a:pt x="818" y="982"/>
                    <a:pt x="830" y="1184"/>
                    <a:pt x="1021" y="1280"/>
                  </a:cubicBezTo>
                  <a:cubicBezTo>
                    <a:pt x="1021" y="1296"/>
                    <a:pt x="1016" y="1301"/>
                    <a:pt x="1010" y="1301"/>
                  </a:cubicBezTo>
                  <a:cubicBezTo>
                    <a:pt x="1000" y="1301"/>
                    <a:pt x="984" y="1290"/>
                    <a:pt x="970" y="1290"/>
                  </a:cubicBezTo>
                  <a:cubicBezTo>
                    <a:pt x="967" y="1290"/>
                    <a:pt x="964" y="1290"/>
                    <a:pt x="961" y="1292"/>
                  </a:cubicBezTo>
                  <a:cubicBezTo>
                    <a:pt x="1104" y="1351"/>
                    <a:pt x="1080" y="1482"/>
                    <a:pt x="1187" y="1553"/>
                  </a:cubicBezTo>
                  <a:lnTo>
                    <a:pt x="1211" y="1530"/>
                  </a:lnTo>
                  <a:cubicBezTo>
                    <a:pt x="1295" y="1708"/>
                    <a:pt x="1497" y="1804"/>
                    <a:pt x="1628" y="1958"/>
                  </a:cubicBezTo>
                  <a:lnTo>
                    <a:pt x="1628" y="1934"/>
                  </a:lnTo>
                  <a:cubicBezTo>
                    <a:pt x="1633" y="1933"/>
                    <a:pt x="1638" y="1932"/>
                    <a:pt x="1643" y="1932"/>
                  </a:cubicBezTo>
                  <a:cubicBezTo>
                    <a:pt x="1674" y="1932"/>
                    <a:pt x="1704" y="1960"/>
                    <a:pt x="1735" y="1970"/>
                  </a:cubicBezTo>
                  <a:cubicBezTo>
                    <a:pt x="1735" y="1982"/>
                    <a:pt x="1676" y="1994"/>
                    <a:pt x="1735" y="2030"/>
                  </a:cubicBezTo>
                  <a:cubicBezTo>
                    <a:pt x="1723" y="2006"/>
                    <a:pt x="1711" y="1982"/>
                    <a:pt x="1735" y="1982"/>
                  </a:cubicBezTo>
                  <a:cubicBezTo>
                    <a:pt x="1818" y="2149"/>
                    <a:pt x="2116" y="2363"/>
                    <a:pt x="2307" y="2577"/>
                  </a:cubicBezTo>
                  <a:cubicBezTo>
                    <a:pt x="2616" y="2827"/>
                    <a:pt x="2890" y="3137"/>
                    <a:pt x="3176" y="3387"/>
                  </a:cubicBezTo>
                  <a:cubicBezTo>
                    <a:pt x="3152" y="3364"/>
                    <a:pt x="3170" y="3340"/>
                    <a:pt x="3191" y="3340"/>
                  </a:cubicBezTo>
                  <a:cubicBezTo>
                    <a:pt x="3203" y="3340"/>
                    <a:pt x="3215" y="3347"/>
                    <a:pt x="3223" y="3363"/>
                  </a:cubicBezTo>
                  <a:cubicBezTo>
                    <a:pt x="3223" y="3530"/>
                    <a:pt x="3390" y="3494"/>
                    <a:pt x="3414" y="3637"/>
                  </a:cubicBezTo>
                  <a:cubicBezTo>
                    <a:pt x="3604" y="3756"/>
                    <a:pt x="3676" y="3970"/>
                    <a:pt x="3878" y="4054"/>
                  </a:cubicBezTo>
                  <a:lnTo>
                    <a:pt x="3866" y="4078"/>
                  </a:lnTo>
                  <a:cubicBezTo>
                    <a:pt x="3878" y="4113"/>
                    <a:pt x="3890" y="4101"/>
                    <a:pt x="3914" y="4125"/>
                  </a:cubicBezTo>
                  <a:cubicBezTo>
                    <a:pt x="3962" y="4197"/>
                    <a:pt x="4045" y="4232"/>
                    <a:pt x="4069" y="4280"/>
                  </a:cubicBezTo>
                  <a:lnTo>
                    <a:pt x="4093" y="4256"/>
                  </a:lnTo>
                  <a:cubicBezTo>
                    <a:pt x="4128" y="4280"/>
                    <a:pt x="4093" y="4292"/>
                    <a:pt x="4140" y="4304"/>
                  </a:cubicBezTo>
                  <a:lnTo>
                    <a:pt x="4116" y="4328"/>
                  </a:lnTo>
                  <a:lnTo>
                    <a:pt x="4188" y="4340"/>
                  </a:lnTo>
                  <a:cubicBezTo>
                    <a:pt x="4128" y="4375"/>
                    <a:pt x="4271" y="4435"/>
                    <a:pt x="4271" y="4482"/>
                  </a:cubicBezTo>
                  <a:cubicBezTo>
                    <a:pt x="4319" y="4518"/>
                    <a:pt x="4414" y="4578"/>
                    <a:pt x="4474" y="4649"/>
                  </a:cubicBezTo>
                  <a:cubicBezTo>
                    <a:pt x="4462" y="4685"/>
                    <a:pt x="4533" y="4768"/>
                    <a:pt x="4569" y="4828"/>
                  </a:cubicBezTo>
                  <a:cubicBezTo>
                    <a:pt x="4664" y="4911"/>
                    <a:pt x="4807" y="5054"/>
                    <a:pt x="4902" y="5197"/>
                  </a:cubicBezTo>
                  <a:lnTo>
                    <a:pt x="4938" y="5161"/>
                  </a:lnTo>
                  <a:lnTo>
                    <a:pt x="4974" y="5197"/>
                  </a:lnTo>
                  <a:cubicBezTo>
                    <a:pt x="4962" y="5197"/>
                    <a:pt x="4962" y="5209"/>
                    <a:pt x="4950" y="5209"/>
                  </a:cubicBezTo>
                  <a:cubicBezTo>
                    <a:pt x="4938" y="5268"/>
                    <a:pt x="5033" y="5280"/>
                    <a:pt x="5033" y="5328"/>
                  </a:cubicBezTo>
                  <a:cubicBezTo>
                    <a:pt x="5045" y="5280"/>
                    <a:pt x="5021" y="5292"/>
                    <a:pt x="4997" y="5280"/>
                  </a:cubicBezTo>
                  <a:cubicBezTo>
                    <a:pt x="4997" y="5256"/>
                    <a:pt x="5009" y="5244"/>
                    <a:pt x="5024" y="5244"/>
                  </a:cubicBezTo>
                  <a:cubicBezTo>
                    <a:pt x="5039" y="5244"/>
                    <a:pt x="5057" y="5256"/>
                    <a:pt x="5069" y="5280"/>
                  </a:cubicBezTo>
                  <a:lnTo>
                    <a:pt x="5057" y="5292"/>
                  </a:lnTo>
                  <a:lnTo>
                    <a:pt x="5093" y="5304"/>
                  </a:lnTo>
                  <a:cubicBezTo>
                    <a:pt x="5069" y="5328"/>
                    <a:pt x="5081" y="5363"/>
                    <a:pt x="5057" y="5387"/>
                  </a:cubicBezTo>
                  <a:cubicBezTo>
                    <a:pt x="5164" y="5494"/>
                    <a:pt x="5271" y="5530"/>
                    <a:pt x="5367" y="5649"/>
                  </a:cubicBezTo>
                  <a:cubicBezTo>
                    <a:pt x="5319" y="5661"/>
                    <a:pt x="5438" y="5733"/>
                    <a:pt x="5378" y="5744"/>
                  </a:cubicBezTo>
                  <a:cubicBezTo>
                    <a:pt x="5395" y="5759"/>
                    <a:pt x="5406" y="5764"/>
                    <a:pt x="5412" y="5764"/>
                  </a:cubicBezTo>
                  <a:cubicBezTo>
                    <a:pt x="5433" y="5764"/>
                    <a:pt x="5416" y="5709"/>
                    <a:pt x="5462" y="5709"/>
                  </a:cubicBezTo>
                  <a:cubicBezTo>
                    <a:pt x="5486" y="5721"/>
                    <a:pt x="5509" y="5733"/>
                    <a:pt x="5497" y="5756"/>
                  </a:cubicBezTo>
                  <a:cubicBezTo>
                    <a:pt x="5477" y="5756"/>
                    <a:pt x="5483" y="5783"/>
                    <a:pt x="5470" y="5783"/>
                  </a:cubicBezTo>
                  <a:cubicBezTo>
                    <a:pt x="5468" y="5783"/>
                    <a:pt x="5465" y="5782"/>
                    <a:pt x="5462" y="5780"/>
                  </a:cubicBezTo>
                  <a:lnTo>
                    <a:pt x="5462" y="5780"/>
                  </a:lnTo>
                  <a:lnTo>
                    <a:pt x="5509" y="5828"/>
                  </a:lnTo>
                  <a:cubicBezTo>
                    <a:pt x="5509" y="5832"/>
                    <a:pt x="5507" y="5833"/>
                    <a:pt x="5503" y="5833"/>
                  </a:cubicBezTo>
                  <a:cubicBezTo>
                    <a:pt x="5496" y="5833"/>
                    <a:pt x="5486" y="5828"/>
                    <a:pt x="5486" y="5828"/>
                  </a:cubicBezTo>
                  <a:lnTo>
                    <a:pt x="5486" y="5828"/>
                  </a:lnTo>
                  <a:cubicBezTo>
                    <a:pt x="5593" y="5899"/>
                    <a:pt x="5593" y="6030"/>
                    <a:pt x="5688" y="6090"/>
                  </a:cubicBezTo>
                  <a:cubicBezTo>
                    <a:pt x="5712" y="6078"/>
                    <a:pt x="5664" y="6054"/>
                    <a:pt x="5688" y="6042"/>
                  </a:cubicBezTo>
                  <a:lnTo>
                    <a:pt x="5688" y="6042"/>
                  </a:lnTo>
                  <a:cubicBezTo>
                    <a:pt x="5795" y="6102"/>
                    <a:pt x="5724" y="6149"/>
                    <a:pt x="5807" y="6209"/>
                  </a:cubicBezTo>
                  <a:lnTo>
                    <a:pt x="5771" y="6209"/>
                  </a:lnTo>
                  <a:cubicBezTo>
                    <a:pt x="5807" y="6221"/>
                    <a:pt x="5843" y="6221"/>
                    <a:pt x="5855" y="6280"/>
                  </a:cubicBezTo>
                  <a:cubicBezTo>
                    <a:pt x="5850" y="6285"/>
                    <a:pt x="5845" y="6287"/>
                    <a:pt x="5840" y="6287"/>
                  </a:cubicBezTo>
                  <a:cubicBezTo>
                    <a:pt x="5821" y="6287"/>
                    <a:pt x="5800" y="6256"/>
                    <a:pt x="5771" y="6256"/>
                  </a:cubicBezTo>
                  <a:cubicBezTo>
                    <a:pt x="5789" y="6275"/>
                    <a:pt x="5835" y="6320"/>
                    <a:pt x="5856" y="6320"/>
                  </a:cubicBezTo>
                  <a:cubicBezTo>
                    <a:pt x="5862" y="6320"/>
                    <a:pt x="5867" y="6316"/>
                    <a:pt x="5867" y="6304"/>
                  </a:cubicBezTo>
                  <a:cubicBezTo>
                    <a:pt x="5914" y="6340"/>
                    <a:pt x="5890" y="6364"/>
                    <a:pt x="5902" y="6399"/>
                  </a:cubicBezTo>
                  <a:cubicBezTo>
                    <a:pt x="5913" y="6389"/>
                    <a:pt x="5895" y="6350"/>
                    <a:pt x="5916" y="6350"/>
                  </a:cubicBezTo>
                  <a:cubicBezTo>
                    <a:pt x="5919" y="6350"/>
                    <a:pt x="5922" y="6350"/>
                    <a:pt x="5926" y="6352"/>
                  </a:cubicBezTo>
                  <a:cubicBezTo>
                    <a:pt x="5950" y="6423"/>
                    <a:pt x="6009" y="6495"/>
                    <a:pt x="6057" y="6554"/>
                  </a:cubicBezTo>
                  <a:cubicBezTo>
                    <a:pt x="6045" y="6554"/>
                    <a:pt x="6045" y="6566"/>
                    <a:pt x="6033" y="6566"/>
                  </a:cubicBezTo>
                  <a:cubicBezTo>
                    <a:pt x="6105" y="6590"/>
                    <a:pt x="6033" y="6637"/>
                    <a:pt x="6105" y="6697"/>
                  </a:cubicBezTo>
                  <a:cubicBezTo>
                    <a:pt x="6248" y="6864"/>
                    <a:pt x="6462" y="7066"/>
                    <a:pt x="6581" y="7257"/>
                  </a:cubicBezTo>
                  <a:cubicBezTo>
                    <a:pt x="6652" y="7268"/>
                    <a:pt x="6688" y="7328"/>
                    <a:pt x="6748" y="7376"/>
                  </a:cubicBezTo>
                  <a:lnTo>
                    <a:pt x="6700" y="7423"/>
                  </a:lnTo>
                  <a:lnTo>
                    <a:pt x="6748" y="7459"/>
                  </a:lnTo>
                  <a:cubicBezTo>
                    <a:pt x="6748" y="7463"/>
                    <a:pt x="6746" y="7465"/>
                    <a:pt x="6745" y="7465"/>
                  </a:cubicBezTo>
                  <a:cubicBezTo>
                    <a:pt x="6739" y="7465"/>
                    <a:pt x="6728" y="7452"/>
                    <a:pt x="6720" y="7452"/>
                  </a:cubicBezTo>
                  <a:cubicBezTo>
                    <a:pt x="6715" y="7452"/>
                    <a:pt x="6712" y="7456"/>
                    <a:pt x="6712" y="7471"/>
                  </a:cubicBezTo>
                  <a:lnTo>
                    <a:pt x="6760" y="7471"/>
                  </a:lnTo>
                  <a:cubicBezTo>
                    <a:pt x="6750" y="7481"/>
                    <a:pt x="6814" y="7565"/>
                    <a:pt x="6774" y="7565"/>
                  </a:cubicBezTo>
                  <a:cubicBezTo>
                    <a:pt x="6766" y="7565"/>
                    <a:pt x="6753" y="7562"/>
                    <a:pt x="6736" y="7554"/>
                  </a:cubicBezTo>
                  <a:lnTo>
                    <a:pt x="6736" y="7554"/>
                  </a:lnTo>
                  <a:cubicBezTo>
                    <a:pt x="6736" y="7554"/>
                    <a:pt x="6771" y="7590"/>
                    <a:pt x="6807" y="7638"/>
                  </a:cubicBezTo>
                  <a:cubicBezTo>
                    <a:pt x="6843" y="7685"/>
                    <a:pt x="6879" y="7733"/>
                    <a:pt x="6879" y="7733"/>
                  </a:cubicBezTo>
                  <a:cubicBezTo>
                    <a:pt x="6891" y="7757"/>
                    <a:pt x="6905" y="7757"/>
                    <a:pt x="6919" y="7757"/>
                  </a:cubicBezTo>
                  <a:cubicBezTo>
                    <a:pt x="6932" y="7757"/>
                    <a:pt x="6944" y="7757"/>
                    <a:pt x="6950" y="7780"/>
                  </a:cubicBezTo>
                  <a:cubicBezTo>
                    <a:pt x="6950" y="7789"/>
                    <a:pt x="6948" y="7792"/>
                    <a:pt x="6945" y="7792"/>
                  </a:cubicBezTo>
                  <a:cubicBezTo>
                    <a:pt x="6942" y="7792"/>
                    <a:pt x="6936" y="7789"/>
                    <a:pt x="6929" y="7789"/>
                  </a:cubicBezTo>
                  <a:cubicBezTo>
                    <a:pt x="6924" y="7789"/>
                    <a:pt x="6920" y="7790"/>
                    <a:pt x="6914" y="7792"/>
                  </a:cubicBezTo>
                  <a:cubicBezTo>
                    <a:pt x="6974" y="7959"/>
                    <a:pt x="7129" y="7888"/>
                    <a:pt x="7188" y="8030"/>
                  </a:cubicBezTo>
                  <a:lnTo>
                    <a:pt x="7176" y="8030"/>
                  </a:lnTo>
                  <a:cubicBezTo>
                    <a:pt x="7212" y="8042"/>
                    <a:pt x="7236" y="8078"/>
                    <a:pt x="7248" y="8078"/>
                  </a:cubicBezTo>
                  <a:cubicBezTo>
                    <a:pt x="7283" y="8030"/>
                    <a:pt x="7200" y="8078"/>
                    <a:pt x="7200" y="8019"/>
                  </a:cubicBezTo>
                  <a:cubicBezTo>
                    <a:pt x="7212" y="8010"/>
                    <a:pt x="7221" y="8007"/>
                    <a:pt x="7229" y="8007"/>
                  </a:cubicBezTo>
                  <a:cubicBezTo>
                    <a:pt x="7249" y="8007"/>
                    <a:pt x="7261" y="8024"/>
                    <a:pt x="7278" y="8024"/>
                  </a:cubicBezTo>
                  <a:cubicBezTo>
                    <a:pt x="7283" y="8024"/>
                    <a:pt x="7289" y="8023"/>
                    <a:pt x="7295" y="8019"/>
                  </a:cubicBezTo>
                  <a:cubicBezTo>
                    <a:pt x="7295" y="8066"/>
                    <a:pt x="7343" y="8066"/>
                    <a:pt x="7355" y="8090"/>
                  </a:cubicBezTo>
                  <a:cubicBezTo>
                    <a:pt x="7355" y="8150"/>
                    <a:pt x="7426" y="8209"/>
                    <a:pt x="7414" y="8269"/>
                  </a:cubicBezTo>
                  <a:cubicBezTo>
                    <a:pt x="7438" y="8281"/>
                    <a:pt x="7510" y="8269"/>
                    <a:pt x="7533" y="8316"/>
                  </a:cubicBezTo>
                  <a:cubicBezTo>
                    <a:pt x="7522" y="8376"/>
                    <a:pt x="7498" y="8328"/>
                    <a:pt x="7510" y="8388"/>
                  </a:cubicBezTo>
                  <a:lnTo>
                    <a:pt x="7545" y="8376"/>
                  </a:lnTo>
                  <a:cubicBezTo>
                    <a:pt x="7569" y="8423"/>
                    <a:pt x="7557" y="8423"/>
                    <a:pt x="7545" y="8423"/>
                  </a:cubicBezTo>
                  <a:cubicBezTo>
                    <a:pt x="7569" y="8471"/>
                    <a:pt x="7605" y="8435"/>
                    <a:pt x="7617" y="8495"/>
                  </a:cubicBezTo>
                  <a:lnTo>
                    <a:pt x="7569" y="8483"/>
                  </a:lnTo>
                  <a:lnTo>
                    <a:pt x="7569" y="8483"/>
                  </a:lnTo>
                  <a:cubicBezTo>
                    <a:pt x="7605" y="8519"/>
                    <a:pt x="7617" y="8542"/>
                    <a:pt x="7653" y="8590"/>
                  </a:cubicBezTo>
                  <a:cubicBezTo>
                    <a:pt x="7648" y="8592"/>
                    <a:pt x="7644" y="8593"/>
                    <a:pt x="7640" y="8593"/>
                  </a:cubicBezTo>
                  <a:cubicBezTo>
                    <a:pt x="7625" y="8593"/>
                    <a:pt x="7617" y="8576"/>
                    <a:pt x="7617" y="8566"/>
                  </a:cubicBezTo>
                  <a:lnTo>
                    <a:pt x="7617" y="8566"/>
                  </a:lnTo>
                  <a:cubicBezTo>
                    <a:pt x="7593" y="8614"/>
                    <a:pt x="7664" y="8602"/>
                    <a:pt x="7664" y="8626"/>
                  </a:cubicBezTo>
                  <a:cubicBezTo>
                    <a:pt x="7676" y="8614"/>
                    <a:pt x="7664" y="8566"/>
                    <a:pt x="7700" y="8566"/>
                  </a:cubicBezTo>
                  <a:cubicBezTo>
                    <a:pt x="7712" y="8602"/>
                    <a:pt x="7772" y="8602"/>
                    <a:pt x="7748" y="8650"/>
                  </a:cubicBezTo>
                  <a:lnTo>
                    <a:pt x="7700" y="8626"/>
                  </a:lnTo>
                  <a:lnTo>
                    <a:pt x="7700" y="8626"/>
                  </a:lnTo>
                  <a:cubicBezTo>
                    <a:pt x="7760" y="8673"/>
                    <a:pt x="7760" y="8638"/>
                    <a:pt x="7783" y="8709"/>
                  </a:cubicBezTo>
                  <a:cubicBezTo>
                    <a:pt x="7783" y="8709"/>
                    <a:pt x="7772" y="8721"/>
                    <a:pt x="7772" y="8721"/>
                  </a:cubicBezTo>
                  <a:cubicBezTo>
                    <a:pt x="7831" y="8733"/>
                    <a:pt x="7831" y="8816"/>
                    <a:pt x="7867" y="8876"/>
                  </a:cubicBezTo>
                  <a:cubicBezTo>
                    <a:pt x="7891" y="8888"/>
                    <a:pt x="7903" y="8888"/>
                    <a:pt x="7914" y="8900"/>
                  </a:cubicBezTo>
                  <a:cubicBezTo>
                    <a:pt x="7903" y="8852"/>
                    <a:pt x="7926" y="8864"/>
                    <a:pt x="7950" y="8840"/>
                  </a:cubicBezTo>
                  <a:lnTo>
                    <a:pt x="7950" y="8840"/>
                  </a:lnTo>
                  <a:cubicBezTo>
                    <a:pt x="7926" y="8912"/>
                    <a:pt x="8045" y="8876"/>
                    <a:pt x="8057" y="8971"/>
                  </a:cubicBezTo>
                  <a:cubicBezTo>
                    <a:pt x="8054" y="8974"/>
                    <a:pt x="8050" y="8976"/>
                    <a:pt x="8045" y="8976"/>
                  </a:cubicBezTo>
                  <a:cubicBezTo>
                    <a:pt x="8031" y="8976"/>
                    <a:pt x="8013" y="8962"/>
                    <a:pt x="8022" y="8935"/>
                  </a:cubicBezTo>
                  <a:lnTo>
                    <a:pt x="8022" y="8935"/>
                  </a:lnTo>
                  <a:cubicBezTo>
                    <a:pt x="7978" y="8943"/>
                    <a:pt x="7948" y="8954"/>
                    <a:pt x="7920" y="8954"/>
                  </a:cubicBezTo>
                  <a:cubicBezTo>
                    <a:pt x="7902" y="8954"/>
                    <a:pt x="7886" y="8949"/>
                    <a:pt x="7867" y="8935"/>
                  </a:cubicBezTo>
                  <a:lnTo>
                    <a:pt x="7867" y="8935"/>
                  </a:lnTo>
                  <a:cubicBezTo>
                    <a:pt x="7891" y="8959"/>
                    <a:pt x="7914" y="8983"/>
                    <a:pt x="7891" y="8995"/>
                  </a:cubicBezTo>
                  <a:lnTo>
                    <a:pt x="7938" y="8971"/>
                  </a:lnTo>
                  <a:cubicBezTo>
                    <a:pt x="7950" y="8983"/>
                    <a:pt x="7962" y="9007"/>
                    <a:pt x="7962" y="9019"/>
                  </a:cubicBezTo>
                  <a:cubicBezTo>
                    <a:pt x="7991" y="9009"/>
                    <a:pt x="7996" y="8976"/>
                    <a:pt x="8016" y="8976"/>
                  </a:cubicBezTo>
                  <a:cubicBezTo>
                    <a:pt x="8021" y="8976"/>
                    <a:pt x="8027" y="8978"/>
                    <a:pt x="8034" y="8983"/>
                  </a:cubicBezTo>
                  <a:cubicBezTo>
                    <a:pt x="8081" y="9019"/>
                    <a:pt x="8010" y="9031"/>
                    <a:pt x="8034" y="9031"/>
                  </a:cubicBezTo>
                  <a:cubicBezTo>
                    <a:pt x="8081" y="9078"/>
                    <a:pt x="8093" y="9031"/>
                    <a:pt x="8117" y="9090"/>
                  </a:cubicBezTo>
                  <a:cubicBezTo>
                    <a:pt x="8108" y="9090"/>
                    <a:pt x="8099" y="9090"/>
                    <a:pt x="8095" y="9085"/>
                  </a:cubicBezTo>
                  <a:lnTo>
                    <a:pt x="8095" y="9085"/>
                  </a:lnTo>
                  <a:cubicBezTo>
                    <a:pt x="8110" y="9130"/>
                    <a:pt x="8162" y="9176"/>
                    <a:pt x="8117" y="9221"/>
                  </a:cubicBezTo>
                  <a:cubicBezTo>
                    <a:pt x="8111" y="9221"/>
                    <a:pt x="8102" y="9224"/>
                    <a:pt x="8095" y="9224"/>
                  </a:cubicBezTo>
                  <a:cubicBezTo>
                    <a:pt x="8087" y="9224"/>
                    <a:pt x="8081" y="9221"/>
                    <a:pt x="8081" y="9209"/>
                  </a:cubicBezTo>
                  <a:lnTo>
                    <a:pt x="8093" y="9209"/>
                  </a:lnTo>
                  <a:cubicBezTo>
                    <a:pt x="8081" y="9205"/>
                    <a:pt x="8074" y="9204"/>
                    <a:pt x="8070" y="9204"/>
                  </a:cubicBezTo>
                  <a:cubicBezTo>
                    <a:pt x="8051" y="9204"/>
                    <a:pt x="8096" y="9237"/>
                    <a:pt x="8079" y="9252"/>
                  </a:cubicBezTo>
                  <a:lnTo>
                    <a:pt x="8079" y="9252"/>
                  </a:lnTo>
                  <a:cubicBezTo>
                    <a:pt x="8100" y="9253"/>
                    <a:pt x="8119" y="9308"/>
                    <a:pt x="8129" y="9328"/>
                  </a:cubicBezTo>
                  <a:lnTo>
                    <a:pt x="8164" y="9304"/>
                  </a:lnTo>
                  <a:lnTo>
                    <a:pt x="8164" y="9304"/>
                  </a:lnTo>
                  <a:cubicBezTo>
                    <a:pt x="8307" y="9340"/>
                    <a:pt x="8093" y="9340"/>
                    <a:pt x="8153" y="9412"/>
                  </a:cubicBezTo>
                  <a:cubicBezTo>
                    <a:pt x="8168" y="9424"/>
                    <a:pt x="8176" y="9428"/>
                    <a:pt x="8179" y="9428"/>
                  </a:cubicBezTo>
                  <a:cubicBezTo>
                    <a:pt x="8186" y="9428"/>
                    <a:pt x="8173" y="9407"/>
                    <a:pt x="8185" y="9407"/>
                  </a:cubicBezTo>
                  <a:cubicBezTo>
                    <a:pt x="8188" y="9407"/>
                    <a:pt x="8193" y="9408"/>
                    <a:pt x="8200" y="9412"/>
                  </a:cubicBezTo>
                  <a:cubicBezTo>
                    <a:pt x="8212" y="9459"/>
                    <a:pt x="8188" y="9483"/>
                    <a:pt x="8236" y="9531"/>
                  </a:cubicBezTo>
                  <a:cubicBezTo>
                    <a:pt x="8236" y="9554"/>
                    <a:pt x="8236" y="9602"/>
                    <a:pt x="8200" y="9626"/>
                  </a:cubicBezTo>
                  <a:cubicBezTo>
                    <a:pt x="8236" y="9650"/>
                    <a:pt x="8236" y="9733"/>
                    <a:pt x="8284" y="9733"/>
                  </a:cubicBezTo>
                  <a:cubicBezTo>
                    <a:pt x="8284" y="9662"/>
                    <a:pt x="8212" y="9697"/>
                    <a:pt x="8224" y="9602"/>
                  </a:cubicBezTo>
                  <a:lnTo>
                    <a:pt x="8272" y="9602"/>
                  </a:lnTo>
                  <a:cubicBezTo>
                    <a:pt x="8295" y="9650"/>
                    <a:pt x="8343" y="9709"/>
                    <a:pt x="8355" y="9745"/>
                  </a:cubicBezTo>
                  <a:cubicBezTo>
                    <a:pt x="8355" y="9733"/>
                    <a:pt x="8367" y="9721"/>
                    <a:pt x="8379" y="9721"/>
                  </a:cubicBezTo>
                  <a:cubicBezTo>
                    <a:pt x="8426" y="9793"/>
                    <a:pt x="8474" y="9793"/>
                    <a:pt x="8498" y="9864"/>
                  </a:cubicBezTo>
                  <a:cubicBezTo>
                    <a:pt x="8490" y="9869"/>
                    <a:pt x="8483" y="9872"/>
                    <a:pt x="8477" y="9872"/>
                  </a:cubicBezTo>
                  <a:cubicBezTo>
                    <a:pt x="8457" y="9872"/>
                    <a:pt x="8448" y="9844"/>
                    <a:pt x="8438" y="9816"/>
                  </a:cubicBezTo>
                  <a:lnTo>
                    <a:pt x="8438" y="9816"/>
                  </a:lnTo>
                  <a:cubicBezTo>
                    <a:pt x="8426" y="9876"/>
                    <a:pt x="8450" y="9864"/>
                    <a:pt x="8474" y="9935"/>
                  </a:cubicBezTo>
                  <a:cubicBezTo>
                    <a:pt x="8471" y="9939"/>
                    <a:pt x="8468" y="9940"/>
                    <a:pt x="8466" y="9940"/>
                  </a:cubicBezTo>
                  <a:cubicBezTo>
                    <a:pt x="8454" y="9940"/>
                    <a:pt x="8456" y="9898"/>
                    <a:pt x="8434" y="9898"/>
                  </a:cubicBezTo>
                  <a:cubicBezTo>
                    <a:pt x="8432" y="9898"/>
                    <a:pt x="8429" y="9899"/>
                    <a:pt x="8426" y="9900"/>
                  </a:cubicBezTo>
                  <a:lnTo>
                    <a:pt x="8473" y="9970"/>
                  </a:lnTo>
                  <a:lnTo>
                    <a:pt x="8473" y="9970"/>
                  </a:lnTo>
                  <a:cubicBezTo>
                    <a:pt x="8474" y="9970"/>
                    <a:pt x="8474" y="9970"/>
                    <a:pt x="8474" y="9970"/>
                  </a:cubicBezTo>
                  <a:cubicBezTo>
                    <a:pt x="8518" y="9970"/>
                    <a:pt x="8501" y="10033"/>
                    <a:pt x="8534" y="10066"/>
                  </a:cubicBezTo>
                  <a:cubicBezTo>
                    <a:pt x="8593" y="10174"/>
                    <a:pt x="8665" y="10162"/>
                    <a:pt x="8736" y="10197"/>
                  </a:cubicBezTo>
                  <a:cubicBezTo>
                    <a:pt x="8724" y="10221"/>
                    <a:pt x="8724" y="10233"/>
                    <a:pt x="8700" y="10233"/>
                  </a:cubicBezTo>
                  <a:cubicBezTo>
                    <a:pt x="8707" y="10212"/>
                    <a:pt x="8706" y="10207"/>
                    <a:pt x="8699" y="10207"/>
                  </a:cubicBezTo>
                  <a:cubicBezTo>
                    <a:pt x="8694" y="10207"/>
                    <a:pt x="8686" y="10209"/>
                    <a:pt x="8676" y="10209"/>
                  </a:cubicBezTo>
                  <a:cubicBezTo>
                    <a:pt x="8692" y="10232"/>
                    <a:pt x="8687" y="10269"/>
                    <a:pt x="8673" y="10290"/>
                  </a:cubicBezTo>
                  <a:lnTo>
                    <a:pt x="8673" y="10290"/>
                  </a:lnTo>
                  <a:cubicBezTo>
                    <a:pt x="8674" y="10289"/>
                    <a:pt x="8676" y="10288"/>
                    <a:pt x="8678" y="10288"/>
                  </a:cubicBezTo>
                  <a:cubicBezTo>
                    <a:pt x="8680" y="10288"/>
                    <a:pt x="8684" y="10290"/>
                    <a:pt x="8688" y="10293"/>
                  </a:cubicBezTo>
                  <a:lnTo>
                    <a:pt x="8724" y="10376"/>
                  </a:lnTo>
                  <a:cubicBezTo>
                    <a:pt x="8741" y="10359"/>
                    <a:pt x="8740" y="10342"/>
                    <a:pt x="8755" y="10342"/>
                  </a:cubicBezTo>
                  <a:cubicBezTo>
                    <a:pt x="8761" y="10342"/>
                    <a:pt x="8770" y="10345"/>
                    <a:pt x="8784" y="10352"/>
                  </a:cubicBezTo>
                  <a:cubicBezTo>
                    <a:pt x="8807" y="10388"/>
                    <a:pt x="8807" y="10412"/>
                    <a:pt x="8831" y="10459"/>
                  </a:cubicBezTo>
                  <a:cubicBezTo>
                    <a:pt x="8829" y="10458"/>
                    <a:pt x="8827" y="10457"/>
                    <a:pt x="8825" y="10457"/>
                  </a:cubicBezTo>
                  <a:cubicBezTo>
                    <a:pt x="8818" y="10457"/>
                    <a:pt x="8808" y="10464"/>
                    <a:pt x="8800" y="10464"/>
                  </a:cubicBezTo>
                  <a:cubicBezTo>
                    <a:pt x="8794" y="10464"/>
                    <a:pt x="8788" y="10460"/>
                    <a:pt x="8784" y="10447"/>
                  </a:cubicBezTo>
                  <a:lnTo>
                    <a:pt x="8784" y="10447"/>
                  </a:lnTo>
                  <a:cubicBezTo>
                    <a:pt x="8784" y="10483"/>
                    <a:pt x="8807" y="10519"/>
                    <a:pt x="8831" y="10519"/>
                  </a:cubicBezTo>
                  <a:cubicBezTo>
                    <a:pt x="8831" y="10504"/>
                    <a:pt x="8834" y="10498"/>
                    <a:pt x="8838" y="10498"/>
                  </a:cubicBezTo>
                  <a:cubicBezTo>
                    <a:pt x="8851" y="10498"/>
                    <a:pt x="8878" y="10546"/>
                    <a:pt x="8899" y="10546"/>
                  </a:cubicBezTo>
                  <a:cubicBezTo>
                    <a:pt x="8905" y="10546"/>
                    <a:pt x="8910" y="10542"/>
                    <a:pt x="8915" y="10531"/>
                  </a:cubicBezTo>
                  <a:lnTo>
                    <a:pt x="8915" y="10590"/>
                  </a:lnTo>
                  <a:cubicBezTo>
                    <a:pt x="8915" y="10578"/>
                    <a:pt x="8891" y="10590"/>
                    <a:pt x="8891" y="10567"/>
                  </a:cubicBezTo>
                  <a:lnTo>
                    <a:pt x="8891" y="10567"/>
                  </a:lnTo>
                  <a:cubicBezTo>
                    <a:pt x="8855" y="10602"/>
                    <a:pt x="8926" y="10602"/>
                    <a:pt x="8938" y="10626"/>
                  </a:cubicBezTo>
                  <a:cubicBezTo>
                    <a:pt x="8938" y="10638"/>
                    <a:pt x="8950" y="10686"/>
                    <a:pt x="8938" y="10697"/>
                  </a:cubicBezTo>
                  <a:cubicBezTo>
                    <a:pt x="8950" y="10709"/>
                    <a:pt x="8962" y="10757"/>
                    <a:pt x="8950" y="10769"/>
                  </a:cubicBezTo>
                  <a:cubicBezTo>
                    <a:pt x="8954" y="10777"/>
                    <a:pt x="8958" y="10779"/>
                    <a:pt x="8962" y="10779"/>
                  </a:cubicBezTo>
                  <a:cubicBezTo>
                    <a:pt x="8970" y="10779"/>
                    <a:pt x="8978" y="10769"/>
                    <a:pt x="8986" y="10769"/>
                  </a:cubicBezTo>
                  <a:lnTo>
                    <a:pt x="9022" y="10852"/>
                  </a:lnTo>
                  <a:cubicBezTo>
                    <a:pt x="9011" y="10862"/>
                    <a:pt x="8966" y="10890"/>
                    <a:pt x="8946" y="10890"/>
                  </a:cubicBezTo>
                  <a:cubicBezTo>
                    <a:pt x="8943" y="10890"/>
                    <a:pt x="8940" y="10890"/>
                    <a:pt x="8938" y="10888"/>
                  </a:cubicBezTo>
                  <a:lnTo>
                    <a:pt x="8938" y="10888"/>
                  </a:lnTo>
                  <a:cubicBezTo>
                    <a:pt x="8946" y="10896"/>
                    <a:pt x="8956" y="10897"/>
                    <a:pt x="8965" y="10897"/>
                  </a:cubicBezTo>
                  <a:cubicBezTo>
                    <a:pt x="8970" y="10897"/>
                    <a:pt x="8975" y="10897"/>
                    <a:pt x="8980" y="10897"/>
                  </a:cubicBezTo>
                  <a:cubicBezTo>
                    <a:pt x="8995" y="10897"/>
                    <a:pt x="9010" y="10900"/>
                    <a:pt x="9022" y="10924"/>
                  </a:cubicBezTo>
                  <a:cubicBezTo>
                    <a:pt x="9017" y="10923"/>
                    <a:pt x="9014" y="10922"/>
                    <a:pt x="9010" y="10922"/>
                  </a:cubicBezTo>
                  <a:cubicBezTo>
                    <a:pt x="8978" y="10922"/>
                    <a:pt x="8995" y="10971"/>
                    <a:pt x="8962" y="10971"/>
                  </a:cubicBezTo>
                  <a:cubicBezTo>
                    <a:pt x="8938" y="10936"/>
                    <a:pt x="8903" y="10888"/>
                    <a:pt x="8903" y="10828"/>
                  </a:cubicBezTo>
                  <a:cubicBezTo>
                    <a:pt x="8867" y="10817"/>
                    <a:pt x="8807" y="10805"/>
                    <a:pt x="8784" y="10769"/>
                  </a:cubicBezTo>
                  <a:cubicBezTo>
                    <a:pt x="8772" y="10769"/>
                    <a:pt x="8760" y="10769"/>
                    <a:pt x="8748" y="10757"/>
                  </a:cubicBezTo>
                  <a:cubicBezTo>
                    <a:pt x="8748" y="10709"/>
                    <a:pt x="8724" y="10638"/>
                    <a:pt x="8665" y="10626"/>
                  </a:cubicBezTo>
                  <a:cubicBezTo>
                    <a:pt x="8655" y="10629"/>
                    <a:pt x="8648" y="10630"/>
                    <a:pt x="8644" y="10630"/>
                  </a:cubicBezTo>
                  <a:cubicBezTo>
                    <a:pt x="8608" y="10630"/>
                    <a:pt x="8682" y="10565"/>
                    <a:pt x="8650" y="10565"/>
                  </a:cubicBezTo>
                  <a:cubicBezTo>
                    <a:pt x="8648" y="10565"/>
                    <a:pt x="8647" y="10566"/>
                    <a:pt x="8646" y="10566"/>
                  </a:cubicBezTo>
                  <a:lnTo>
                    <a:pt x="8646" y="10566"/>
                  </a:lnTo>
                  <a:cubicBezTo>
                    <a:pt x="8650" y="10564"/>
                    <a:pt x="8658" y="10562"/>
                    <a:pt x="8665" y="10555"/>
                  </a:cubicBezTo>
                  <a:cubicBezTo>
                    <a:pt x="8617" y="10543"/>
                    <a:pt x="8593" y="10543"/>
                    <a:pt x="8534" y="10543"/>
                  </a:cubicBezTo>
                  <a:cubicBezTo>
                    <a:pt x="8563" y="10519"/>
                    <a:pt x="8557" y="10516"/>
                    <a:pt x="8548" y="10516"/>
                  </a:cubicBezTo>
                  <a:cubicBezTo>
                    <a:pt x="8545" y="10516"/>
                    <a:pt x="8542" y="10516"/>
                    <a:pt x="8540" y="10516"/>
                  </a:cubicBezTo>
                  <a:cubicBezTo>
                    <a:pt x="8535" y="10516"/>
                    <a:pt x="8534" y="10515"/>
                    <a:pt x="8545" y="10507"/>
                  </a:cubicBezTo>
                  <a:lnTo>
                    <a:pt x="8545" y="10507"/>
                  </a:lnTo>
                  <a:lnTo>
                    <a:pt x="8522" y="10519"/>
                  </a:lnTo>
                  <a:cubicBezTo>
                    <a:pt x="8534" y="10507"/>
                    <a:pt x="8522" y="10483"/>
                    <a:pt x="8545" y="10471"/>
                  </a:cubicBezTo>
                  <a:lnTo>
                    <a:pt x="8545" y="10471"/>
                  </a:lnTo>
                  <a:lnTo>
                    <a:pt x="8498" y="10483"/>
                  </a:lnTo>
                  <a:lnTo>
                    <a:pt x="8522" y="10459"/>
                  </a:lnTo>
                  <a:cubicBezTo>
                    <a:pt x="8510" y="10447"/>
                    <a:pt x="8462" y="10436"/>
                    <a:pt x="8510" y="10376"/>
                  </a:cubicBezTo>
                  <a:cubicBezTo>
                    <a:pt x="8426" y="10376"/>
                    <a:pt x="8391" y="10305"/>
                    <a:pt x="8343" y="10245"/>
                  </a:cubicBezTo>
                  <a:cubicBezTo>
                    <a:pt x="8336" y="10249"/>
                    <a:pt x="8330" y="10250"/>
                    <a:pt x="8325" y="10250"/>
                  </a:cubicBezTo>
                  <a:cubicBezTo>
                    <a:pt x="8312" y="10250"/>
                    <a:pt x="8304" y="10242"/>
                    <a:pt x="8295" y="10233"/>
                  </a:cubicBezTo>
                  <a:lnTo>
                    <a:pt x="8307" y="10197"/>
                  </a:lnTo>
                  <a:cubicBezTo>
                    <a:pt x="8305" y="10195"/>
                    <a:pt x="8300" y="10194"/>
                    <a:pt x="8295" y="10194"/>
                  </a:cubicBezTo>
                  <a:cubicBezTo>
                    <a:pt x="8285" y="10194"/>
                    <a:pt x="8274" y="10197"/>
                    <a:pt x="8266" y="10197"/>
                  </a:cubicBezTo>
                  <a:cubicBezTo>
                    <a:pt x="8259" y="10197"/>
                    <a:pt x="8255" y="10194"/>
                    <a:pt x="8260" y="10186"/>
                  </a:cubicBezTo>
                  <a:cubicBezTo>
                    <a:pt x="8250" y="10176"/>
                    <a:pt x="8248" y="10158"/>
                    <a:pt x="8229" y="10158"/>
                  </a:cubicBezTo>
                  <a:cubicBezTo>
                    <a:pt x="8224" y="10158"/>
                    <a:pt x="8219" y="10159"/>
                    <a:pt x="8212" y="10162"/>
                  </a:cubicBezTo>
                  <a:cubicBezTo>
                    <a:pt x="8200" y="10150"/>
                    <a:pt x="8212" y="10126"/>
                    <a:pt x="8236" y="10102"/>
                  </a:cubicBezTo>
                  <a:lnTo>
                    <a:pt x="8236" y="10102"/>
                  </a:lnTo>
                  <a:cubicBezTo>
                    <a:pt x="8225" y="10113"/>
                    <a:pt x="8219" y="10117"/>
                    <a:pt x="8215" y="10117"/>
                  </a:cubicBezTo>
                  <a:cubicBezTo>
                    <a:pt x="8202" y="10117"/>
                    <a:pt x="8224" y="10066"/>
                    <a:pt x="8224" y="10066"/>
                  </a:cubicBezTo>
                  <a:cubicBezTo>
                    <a:pt x="8224" y="10066"/>
                    <a:pt x="8093" y="9876"/>
                    <a:pt x="7914" y="9709"/>
                  </a:cubicBezTo>
                  <a:cubicBezTo>
                    <a:pt x="7762" y="9557"/>
                    <a:pt x="7559" y="9422"/>
                    <a:pt x="7376" y="9422"/>
                  </a:cubicBezTo>
                  <a:cubicBezTo>
                    <a:pt x="7345" y="9422"/>
                    <a:pt x="7314" y="9427"/>
                    <a:pt x="7283" y="9435"/>
                  </a:cubicBezTo>
                  <a:cubicBezTo>
                    <a:pt x="7260" y="9459"/>
                    <a:pt x="7236" y="9459"/>
                    <a:pt x="7212" y="9495"/>
                  </a:cubicBezTo>
                  <a:cubicBezTo>
                    <a:pt x="7193" y="9495"/>
                    <a:pt x="7212" y="9464"/>
                    <a:pt x="7208" y="9464"/>
                  </a:cubicBezTo>
                  <a:lnTo>
                    <a:pt x="7208" y="9464"/>
                  </a:lnTo>
                  <a:cubicBezTo>
                    <a:pt x="7207" y="9464"/>
                    <a:pt x="7205" y="9466"/>
                    <a:pt x="7200" y="9471"/>
                  </a:cubicBezTo>
                  <a:cubicBezTo>
                    <a:pt x="7200" y="9495"/>
                    <a:pt x="7141" y="9531"/>
                    <a:pt x="7129" y="9566"/>
                  </a:cubicBezTo>
                  <a:lnTo>
                    <a:pt x="7117" y="9566"/>
                  </a:lnTo>
                  <a:cubicBezTo>
                    <a:pt x="7111" y="9569"/>
                    <a:pt x="7109" y="9570"/>
                    <a:pt x="7110" y="9570"/>
                  </a:cubicBezTo>
                  <a:cubicBezTo>
                    <a:pt x="7111" y="9570"/>
                    <a:pt x="7114" y="9569"/>
                    <a:pt x="7117" y="9569"/>
                  </a:cubicBezTo>
                  <a:cubicBezTo>
                    <a:pt x="7123" y="9569"/>
                    <a:pt x="7129" y="9572"/>
                    <a:pt x="7117" y="9590"/>
                  </a:cubicBezTo>
                  <a:lnTo>
                    <a:pt x="7152" y="9543"/>
                  </a:lnTo>
                  <a:lnTo>
                    <a:pt x="7152" y="9543"/>
                  </a:lnTo>
                  <a:cubicBezTo>
                    <a:pt x="7152" y="9554"/>
                    <a:pt x="7152" y="9578"/>
                    <a:pt x="7141" y="9590"/>
                  </a:cubicBezTo>
                  <a:cubicBezTo>
                    <a:pt x="7158" y="9582"/>
                    <a:pt x="7194" y="9548"/>
                    <a:pt x="7212" y="9548"/>
                  </a:cubicBezTo>
                  <a:cubicBezTo>
                    <a:pt x="7219" y="9548"/>
                    <a:pt x="7224" y="9553"/>
                    <a:pt x="7224" y="9566"/>
                  </a:cubicBezTo>
                  <a:lnTo>
                    <a:pt x="7212" y="9566"/>
                  </a:lnTo>
                  <a:cubicBezTo>
                    <a:pt x="7224" y="9578"/>
                    <a:pt x="7200" y="9602"/>
                    <a:pt x="7188" y="9614"/>
                  </a:cubicBezTo>
                  <a:lnTo>
                    <a:pt x="7188" y="9602"/>
                  </a:lnTo>
                  <a:lnTo>
                    <a:pt x="7178" y="9632"/>
                  </a:lnTo>
                  <a:lnTo>
                    <a:pt x="7178" y="9632"/>
                  </a:lnTo>
                  <a:cubicBezTo>
                    <a:pt x="7178" y="9629"/>
                    <a:pt x="7177" y="9628"/>
                    <a:pt x="7174" y="9628"/>
                  </a:cubicBezTo>
                  <a:cubicBezTo>
                    <a:pt x="7164" y="9628"/>
                    <a:pt x="7144" y="9642"/>
                    <a:pt x="7152" y="9650"/>
                  </a:cubicBezTo>
                  <a:cubicBezTo>
                    <a:pt x="7152" y="9655"/>
                    <a:pt x="7152" y="9656"/>
                    <a:pt x="7153" y="9656"/>
                  </a:cubicBezTo>
                  <a:cubicBezTo>
                    <a:pt x="7153" y="9656"/>
                    <a:pt x="7156" y="9636"/>
                    <a:pt x="7169" y="9636"/>
                  </a:cubicBezTo>
                  <a:cubicBezTo>
                    <a:pt x="7171" y="9636"/>
                    <a:pt x="7174" y="9636"/>
                    <a:pt x="7176" y="9638"/>
                  </a:cubicBezTo>
                  <a:cubicBezTo>
                    <a:pt x="7176" y="9638"/>
                    <a:pt x="7152" y="9662"/>
                    <a:pt x="7141" y="9674"/>
                  </a:cubicBezTo>
                  <a:lnTo>
                    <a:pt x="7164" y="9685"/>
                  </a:lnTo>
                  <a:cubicBezTo>
                    <a:pt x="7157" y="9693"/>
                    <a:pt x="7153" y="9694"/>
                    <a:pt x="7151" y="9694"/>
                  </a:cubicBezTo>
                  <a:cubicBezTo>
                    <a:pt x="7149" y="9694"/>
                    <a:pt x="7148" y="9692"/>
                    <a:pt x="7147" y="9692"/>
                  </a:cubicBezTo>
                  <a:cubicBezTo>
                    <a:pt x="7146" y="9692"/>
                    <a:pt x="7145" y="9695"/>
                    <a:pt x="7141" y="9709"/>
                  </a:cubicBezTo>
                  <a:lnTo>
                    <a:pt x="7176" y="9697"/>
                  </a:lnTo>
                  <a:lnTo>
                    <a:pt x="7176" y="9697"/>
                  </a:lnTo>
                  <a:cubicBezTo>
                    <a:pt x="7157" y="9722"/>
                    <a:pt x="7159" y="9726"/>
                    <a:pt x="7166" y="9726"/>
                  </a:cubicBezTo>
                  <a:cubicBezTo>
                    <a:pt x="7171" y="9726"/>
                    <a:pt x="7176" y="9725"/>
                    <a:pt x="7180" y="9725"/>
                  </a:cubicBezTo>
                  <a:cubicBezTo>
                    <a:pt x="7187" y="9725"/>
                    <a:pt x="7189" y="9728"/>
                    <a:pt x="7176" y="9745"/>
                  </a:cubicBezTo>
                  <a:cubicBezTo>
                    <a:pt x="7152" y="9745"/>
                    <a:pt x="7164" y="9769"/>
                    <a:pt x="7152" y="9781"/>
                  </a:cubicBezTo>
                  <a:lnTo>
                    <a:pt x="7176" y="9805"/>
                  </a:lnTo>
                  <a:cubicBezTo>
                    <a:pt x="7176" y="9816"/>
                    <a:pt x="7152" y="9816"/>
                    <a:pt x="7164" y="9816"/>
                  </a:cubicBezTo>
                  <a:cubicBezTo>
                    <a:pt x="7160" y="9824"/>
                    <a:pt x="7162" y="9827"/>
                    <a:pt x="7165" y="9827"/>
                  </a:cubicBezTo>
                  <a:cubicBezTo>
                    <a:pt x="7172" y="9827"/>
                    <a:pt x="7188" y="9816"/>
                    <a:pt x="7188" y="9816"/>
                  </a:cubicBezTo>
                  <a:lnTo>
                    <a:pt x="7188" y="9816"/>
                  </a:lnTo>
                  <a:cubicBezTo>
                    <a:pt x="7176" y="9840"/>
                    <a:pt x="7212" y="9840"/>
                    <a:pt x="7176" y="9876"/>
                  </a:cubicBezTo>
                  <a:cubicBezTo>
                    <a:pt x="7176" y="9883"/>
                    <a:pt x="7179" y="9886"/>
                    <a:pt x="7183" y="9886"/>
                  </a:cubicBezTo>
                  <a:cubicBezTo>
                    <a:pt x="7195" y="9886"/>
                    <a:pt x="7217" y="9866"/>
                    <a:pt x="7229" y="9866"/>
                  </a:cubicBezTo>
                  <a:cubicBezTo>
                    <a:pt x="7233" y="9866"/>
                    <a:pt x="7236" y="9868"/>
                    <a:pt x="7236" y="9876"/>
                  </a:cubicBezTo>
                  <a:cubicBezTo>
                    <a:pt x="7229" y="9883"/>
                    <a:pt x="7224" y="9885"/>
                    <a:pt x="7220" y="9885"/>
                  </a:cubicBezTo>
                  <a:cubicBezTo>
                    <a:pt x="7216" y="9885"/>
                    <a:pt x="7213" y="9883"/>
                    <a:pt x="7211" y="9883"/>
                  </a:cubicBezTo>
                  <a:cubicBezTo>
                    <a:pt x="7208" y="9883"/>
                    <a:pt x="7205" y="9886"/>
                    <a:pt x="7200" y="9900"/>
                  </a:cubicBezTo>
                  <a:lnTo>
                    <a:pt x="7224" y="9912"/>
                  </a:lnTo>
                  <a:cubicBezTo>
                    <a:pt x="7214" y="9912"/>
                    <a:pt x="7197" y="9927"/>
                    <a:pt x="7191" y="9927"/>
                  </a:cubicBezTo>
                  <a:cubicBezTo>
                    <a:pt x="7190" y="9927"/>
                    <a:pt x="7189" y="9927"/>
                    <a:pt x="7189" y="9926"/>
                  </a:cubicBezTo>
                  <a:lnTo>
                    <a:pt x="7189" y="9926"/>
                  </a:lnTo>
                  <a:cubicBezTo>
                    <a:pt x="7211" y="10010"/>
                    <a:pt x="7141" y="10138"/>
                    <a:pt x="7212" y="10162"/>
                  </a:cubicBezTo>
                  <a:cubicBezTo>
                    <a:pt x="7206" y="10180"/>
                    <a:pt x="7200" y="10183"/>
                    <a:pt x="7194" y="10183"/>
                  </a:cubicBezTo>
                  <a:cubicBezTo>
                    <a:pt x="7191" y="10183"/>
                    <a:pt x="7188" y="10182"/>
                    <a:pt x="7185" y="10182"/>
                  </a:cubicBezTo>
                  <a:cubicBezTo>
                    <a:pt x="7182" y="10182"/>
                    <a:pt x="7179" y="10183"/>
                    <a:pt x="7176" y="10186"/>
                  </a:cubicBezTo>
                  <a:cubicBezTo>
                    <a:pt x="7236" y="10186"/>
                    <a:pt x="7164" y="10293"/>
                    <a:pt x="7200" y="10316"/>
                  </a:cubicBezTo>
                  <a:lnTo>
                    <a:pt x="7224" y="10293"/>
                  </a:lnTo>
                  <a:lnTo>
                    <a:pt x="7224" y="10293"/>
                  </a:lnTo>
                  <a:cubicBezTo>
                    <a:pt x="7200" y="10400"/>
                    <a:pt x="7283" y="10412"/>
                    <a:pt x="7307" y="10483"/>
                  </a:cubicBezTo>
                  <a:lnTo>
                    <a:pt x="7319" y="10459"/>
                  </a:lnTo>
                  <a:cubicBezTo>
                    <a:pt x="7327" y="10455"/>
                    <a:pt x="7334" y="10454"/>
                    <a:pt x="7339" y="10454"/>
                  </a:cubicBezTo>
                  <a:cubicBezTo>
                    <a:pt x="7351" y="10454"/>
                    <a:pt x="7359" y="10459"/>
                    <a:pt x="7367" y="10459"/>
                  </a:cubicBezTo>
                  <a:cubicBezTo>
                    <a:pt x="7367" y="10471"/>
                    <a:pt x="7319" y="10495"/>
                    <a:pt x="7343" y="10495"/>
                  </a:cubicBezTo>
                  <a:cubicBezTo>
                    <a:pt x="7355" y="10483"/>
                    <a:pt x="7355" y="10471"/>
                    <a:pt x="7367" y="10471"/>
                  </a:cubicBezTo>
                  <a:cubicBezTo>
                    <a:pt x="7355" y="10555"/>
                    <a:pt x="7450" y="10626"/>
                    <a:pt x="7486" y="10721"/>
                  </a:cubicBezTo>
                  <a:cubicBezTo>
                    <a:pt x="7581" y="10793"/>
                    <a:pt x="7641" y="10936"/>
                    <a:pt x="7736" y="11007"/>
                  </a:cubicBezTo>
                  <a:cubicBezTo>
                    <a:pt x="7726" y="10997"/>
                    <a:pt x="7768" y="10969"/>
                    <a:pt x="7773" y="10969"/>
                  </a:cubicBezTo>
                  <a:lnTo>
                    <a:pt x="7773" y="10969"/>
                  </a:lnTo>
                  <a:cubicBezTo>
                    <a:pt x="7773" y="10969"/>
                    <a:pt x="7773" y="10970"/>
                    <a:pt x="7772" y="10971"/>
                  </a:cubicBezTo>
                  <a:cubicBezTo>
                    <a:pt x="7712" y="11078"/>
                    <a:pt x="7831" y="11007"/>
                    <a:pt x="7807" y="11090"/>
                  </a:cubicBezTo>
                  <a:cubicBezTo>
                    <a:pt x="7875" y="11124"/>
                    <a:pt x="7846" y="11222"/>
                    <a:pt x="7945" y="11222"/>
                  </a:cubicBezTo>
                  <a:cubicBezTo>
                    <a:pt x="7950" y="11222"/>
                    <a:pt x="7956" y="11222"/>
                    <a:pt x="7962" y="11221"/>
                  </a:cubicBezTo>
                  <a:lnTo>
                    <a:pt x="7962" y="11221"/>
                  </a:lnTo>
                  <a:lnTo>
                    <a:pt x="7938" y="11245"/>
                  </a:lnTo>
                  <a:cubicBezTo>
                    <a:pt x="7932" y="11257"/>
                    <a:pt x="7935" y="11260"/>
                    <a:pt x="7941" y="11260"/>
                  </a:cubicBezTo>
                  <a:cubicBezTo>
                    <a:pt x="7947" y="11260"/>
                    <a:pt x="7956" y="11257"/>
                    <a:pt x="7962" y="11257"/>
                  </a:cubicBezTo>
                  <a:lnTo>
                    <a:pt x="7950" y="11269"/>
                  </a:lnTo>
                  <a:cubicBezTo>
                    <a:pt x="7962" y="11293"/>
                    <a:pt x="7998" y="11293"/>
                    <a:pt x="7998" y="11317"/>
                  </a:cubicBezTo>
                  <a:lnTo>
                    <a:pt x="8034" y="11293"/>
                  </a:lnTo>
                  <a:cubicBezTo>
                    <a:pt x="8043" y="11293"/>
                    <a:pt x="8022" y="11308"/>
                    <a:pt x="8026" y="11308"/>
                  </a:cubicBezTo>
                  <a:cubicBezTo>
                    <a:pt x="8026" y="11308"/>
                    <a:pt x="8029" y="11307"/>
                    <a:pt x="8034" y="11305"/>
                  </a:cubicBezTo>
                  <a:lnTo>
                    <a:pt x="8034" y="11305"/>
                  </a:lnTo>
                  <a:lnTo>
                    <a:pt x="8022" y="11317"/>
                  </a:lnTo>
                  <a:lnTo>
                    <a:pt x="8022" y="11317"/>
                  </a:lnTo>
                  <a:lnTo>
                    <a:pt x="8057" y="11305"/>
                  </a:lnTo>
                  <a:lnTo>
                    <a:pt x="8057" y="11305"/>
                  </a:lnTo>
                  <a:cubicBezTo>
                    <a:pt x="8010" y="11352"/>
                    <a:pt x="8081" y="11340"/>
                    <a:pt x="8069" y="11376"/>
                  </a:cubicBezTo>
                  <a:cubicBezTo>
                    <a:pt x="8093" y="11376"/>
                    <a:pt x="8141" y="11388"/>
                    <a:pt x="8141" y="11424"/>
                  </a:cubicBezTo>
                  <a:cubicBezTo>
                    <a:pt x="8129" y="11448"/>
                    <a:pt x="8153" y="11471"/>
                    <a:pt x="8153" y="11495"/>
                  </a:cubicBezTo>
                  <a:cubicBezTo>
                    <a:pt x="8188" y="11531"/>
                    <a:pt x="8236" y="11567"/>
                    <a:pt x="8260" y="11614"/>
                  </a:cubicBezTo>
                  <a:lnTo>
                    <a:pt x="8295" y="11590"/>
                  </a:lnTo>
                  <a:lnTo>
                    <a:pt x="8307" y="11590"/>
                  </a:lnTo>
                  <a:cubicBezTo>
                    <a:pt x="8295" y="11602"/>
                    <a:pt x="8295" y="11602"/>
                    <a:pt x="8284" y="11602"/>
                  </a:cubicBezTo>
                  <a:cubicBezTo>
                    <a:pt x="8270" y="11630"/>
                    <a:pt x="8284" y="11634"/>
                    <a:pt x="8296" y="11636"/>
                  </a:cubicBezTo>
                  <a:lnTo>
                    <a:pt x="8296" y="11636"/>
                  </a:lnTo>
                  <a:cubicBezTo>
                    <a:pt x="8305" y="11620"/>
                    <a:pt x="8325" y="11604"/>
                    <a:pt x="8335" y="11604"/>
                  </a:cubicBezTo>
                  <a:cubicBezTo>
                    <a:pt x="8340" y="11604"/>
                    <a:pt x="8343" y="11607"/>
                    <a:pt x="8343" y="11614"/>
                  </a:cubicBezTo>
                  <a:lnTo>
                    <a:pt x="8331" y="11626"/>
                  </a:lnTo>
                  <a:lnTo>
                    <a:pt x="8355" y="11614"/>
                  </a:lnTo>
                  <a:lnTo>
                    <a:pt x="8355" y="11614"/>
                  </a:lnTo>
                  <a:cubicBezTo>
                    <a:pt x="8331" y="11638"/>
                    <a:pt x="8331" y="11662"/>
                    <a:pt x="8307" y="11686"/>
                  </a:cubicBezTo>
                  <a:cubicBezTo>
                    <a:pt x="8343" y="11710"/>
                    <a:pt x="8403" y="11698"/>
                    <a:pt x="8426" y="11745"/>
                  </a:cubicBezTo>
                  <a:cubicBezTo>
                    <a:pt x="8391" y="11769"/>
                    <a:pt x="8450" y="11769"/>
                    <a:pt x="8403" y="11805"/>
                  </a:cubicBezTo>
                  <a:cubicBezTo>
                    <a:pt x="8438" y="11805"/>
                    <a:pt x="8438" y="11769"/>
                    <a:pt x="8474" y="11745"/>
                  </a:cubicBezTo>
                  <a:cubicBezTo>
                    <a:pt x="8486" y="11757"/>
                    <a:pt x="8498" y="11745"/>
                    <a:pt x="8486" y="11769"/>
                  </a:cubicBezTo>
                  <a:cubicBezTo>
                    <a:pt x="8474" y="11769"/>
                    <a:pt x="8462" y="11793"/>
                    <a:pt x="8450" y="11793"/>
                  </a:cubicBezTo>
                  <a:lnTo>
                    <a:pt x="8462" y="11805"/>
                  </a:lnTo>
                  <a:cubicBezTo>
                    <a:pt x="8462" y="11805"/>
                    <a:pt x="8450" y="11817"/>
                    <a:pt x="8450" y="11817"/>
                  </a:cubicBezTo>
                  <a:cubicBezTo>
                    <a:pt x="8498" y="11817"/>
                    <a:pt x="8462" y="11900"/>
                    <a:pt x="8510" y="11900"/>
                  </a:cubicBezTo>
                  <a:cubicBezTo>
                    <a:pt x="8534" y="11888"/>
                    <a:pt x="8510" y="11888"/>
                    <a:pt x="8534" y="11876"/>
                  </a:cubicBezTo>
                  <a:cubicBezTo>
                    <a:pt x="8539" y="11875"/>
                    <a:pt x="8543" y="11875"/>
                    <a:pt x="8547" y="11875"/>
                  </a:cubicBezTo>
                  <a:cubicBezTo>
                    <a:pt x="8581" y="11875"/>
                    <a:pt x="8526" y="11924"/>
                    <a:pt x="8569" y="11924"/>
                  </a:cubicBezTo>
                  <a:lnTo>
                    <a:pt x="8534" y="11948"/>
                  </a:lnTo>
                  <a:cubicBezTo>
                    <a:pt x="8547" y="11941"/>
                    <a:pt x="8561" y="11934"/>
                    <a:pt x="8568" y="11934"/>
                  </a:cubicBezTo>
                  <a:cubicBezTo>
                    <a:pt x="8573" y="11934"/>
                    <a:pt x="8574" y="11938"/>
                    <a:pt x="8569" y="11948"/>
                  </a:cubicBezTo>
                  <a:cubicBezTo>
                    <a:pt x="8557" y="11965"/>
                    <a:pt x="8551" y="11968"/>
                    <a:pt x="8545" y="11968"/>
                  </a:cubicBezTo>
                  <a:cubicBezTo>
                    <a:pt x="8542" y="11968"/>
                    <a:pt x="8540" y="11968"/>
                    <a:pt x="8536" y="11968"/>
                  </a:cubicBezTo>
                  <a:cubicBezTo>
                    <a:pt x="8532" y="11968"/>
                    <a:pt x="8528" y="11968"/>
                    <a:pt x="8522" y="11971"/>
                  </a:cubicBezTo>
                  <a:cubicBezTo>
                    <a:pt x="8522" y="11971"/>
                    <a:pt x="8533" y="11979"/>
                    <a:pt x="8546" y="11979"/>
                  </a:cubicBezTo>
                  <a:cubicBezTo>
                    <a:pt x="8555" y="11979"/>
                    <a:pt x="8564" y="11975"/>
                    <a:pt x="8569" y="11960"/>
                  </a:cubicBezTo>
                  <a:cubicBezTo>
                    <a:pt x="8585" y="11968"/>
                    <a:pt x="8580" y="11981"/>
                    <a:pt x="8574" y="11993"/>
                  </a:cubicBezTo>
                  <a:lnTo>
                    <a:pt x="8574" y="11993"/>
                  </a:lnTo>
                  <a:cubicBezTo>
                    <a:pt x="8579" y="11986"/>
                    <a:pt x="8586" y="11979"/>
                    <a:pt x="8593" y="11971"/>
                  </a:cubicBezTo>
                  <a:cubicBezTo>
                    <a:pt x="8593" y="12007"/>
                    <a:pt x="8617" y="12031"/>
                    <a:pt x="8629" y="12055"/>
                  </a:cubicBezTo>
                  <a:cubicBezTo>
                    <a:pt x="8617" y="12055"/>
                    <a:pt x="8605" y="12067"/>
                    <a:pt x="8605" y="12067"/>
                  </a:cubicBezTo>
                  <a:cubicBezTo>
                    <a:pt x="8610" y="12065"/>
                    <a:pt x="8614" y="12065"/>
                    <a:pt x="8617" y="12065"/>
                  </a:cubicBezTo>
                  <a:cubicBezTo>
                    <a:pt x="8641" y="12065"/>
                    <a:pt x="8596" y="12104"/>
                    <a:pt x="8617" y="12114"/>
                  </a:cubicBezTo>
                  <a:cubicBezTo>
                    <a:pt x="8665" y="12162"/>
                    <a:pt x="8760" y="12210"/>
                    <a:pt x="8796" y="12269"/>
                  </a:cubicBezTo>
                  <a:cubicBezTo>
                    <a:pt x="8809" y="12266"/>
                    <a:pt x="8820" y="12264"/>
                    <a:pt x="8829" y="12264"/>
                  </a:cubicBezTo>
                  <a:cubicBezTo>
                    <a:pt x="8851" y="12264"/>
                    <a:pt x="8862" y="12273"/>
                    <a:pt x="8879" y="12281"/>
                  </a:cubicBezTo>
                  <a:lnTo>
                    <a:pt x="8831" y="12329"/>
                  </a:lnTo>
                  <a:lnTo>
                    <a:pt x="8855" y="12329"/>
                  </a:lnTo>
                  <a:cubicBezTo>
                    <a:pt x="8843" y="12341"/>
                    <a:pt x="8843" y="12329"/>
                    <a:pt x="8831" y="12352"/>
                  </a:cubicBezTo>
                  <a:lnTo>
                    <a:pt x="8863" y="12331"/>
                  </a:lnTo>
                  <a:lnTo>
                    <a:pt x="8863" y="12331"/>
                  </a:lnTo>
                  <a:cubicBezTo>
                    <a:pt x="8847" y="12345"/>
                    <a:pt x="8875" y="12376"/>
                    <a:pt x="8819" y="12376"/>
                  </a:cubicBezTo>
                  <a:lnTo>
                    <a:pt x="8867" y="12436"/>
                  </a:lnTo>
                  <a:cubicBezTo>
                    <a:pt x="8869" y="12441"/>
                    <a:pt x="8873" y="12443"/>
                    <a:pt x="8877" y="12443"/>
                  </a:cubicBezTo>
                  <a:cubicBezTo>
                    <a:pt x="8888" y="12443"/>
                    <a:pt x="8903" y="12429"/>
                    <a:pt x="8910" y="12429"/>
                  </a:cubicBezTo>
                  <a:cubicBezTo>
                    <a:pt x="8913" y="12429"/>
                    <a:pt x="8915" y="12431"/>
                    <a:pt x="8915" y="12436"/>
                  </a:cubicBezTo>
                  <a:cubicBezTo>
                    <a:pt x="8903" y="12448"/>
                    <a:pt x="8903" y="12436"/>
                    <a:pt x="8879" y="12460"/>
                  </a:cubicBezTo>
                  <a:cubicBezTo>
                    <a:pt x="8879" y="12481"/>
                    <a:pt x="8891" y="12487"/>
                    <a:pt x="8909" y="12487"/>
                  </a:cubicBezTo>
                  <a:cubicBezTo>
                    <a:pt x="8939" y="12487"/>
                    <a:pt x="8983" y="12469"/>
                    <a:pt x="9010" y="12469"/>
                  </a:cubicBezTo>
                  <a:cubicBezTo>
                    <a:pt x="9022" y="12469"/>
                    <a:pt x="9031" y="12473"/>
                    <a:pt x="9034" y="12483"/>
                  </a:cubicBezTo>
                  <a:lnTo>
                    <a:pt x="9022" y="12495"/>
                  </a:lnTo>
                  <a:cubicBezTo>
                    <a:pt x="9024" y="12493"/>
                    <a:pt x="9027" y="12492"/>
                    <a:pt x="9029" y="12492"/>
                  </a:cubicBezTo>
                  <a:cubicBezTo>
                    <a:pt x="9036" y="12492"/>
                    <a:pt x="9043" y="12499"/>
                    <a:pt x="9050" y="12499"/>
                  </a:cubicBezTo>
                  <a:cubicBezTo>
                    <a:pt x="9052" y="12499"/>
                    <a:pt x="9055" y="12498"/>
                    <a:pt x="9057" y="12495"/>
                  </a:cubicBezTo>
                  <a:cubicBezTo>
                    <a:pt x="9073" y="12480"/>
                    <a:pt x="9074" y="12476"/>
                    <a:pt x="9071" y="12476"/>
                  </a:cubicBezTo>
                  <a:cubicBezTo>
                    <a:pt x="9066" y="12476"/>
                    <a:pt x="9051" y="12484"/>
                    <a:pt x="9044" y="12484"/>
                  </a:cubicBezTo>
                  <a:cubicBezTo>
                    <a:pt x="9040" y="12484"/>
                    <a:pt x="9039" y="12481"/>
                    <a:pt x="9046" y="12471"/>
                  </a:cubicBezTo>
                  <a:cubicBezTo>
                    <a:pt x="9069" y="12460"/>
                    <a:pt x="9078" y="12460"/>
                    <a:pt x="9086" y="12460"/>
                  </a:cubicBezTo>
                  <a:cubicBezTo>
                    <a:pt x="9093" y="12460"/>
                    <a:pt x="9099" y="12460"/>
                    <a:pt x="9117" y="12448"/>
                  </a:cubicBezTo>
                  <a:lnTo>
                    <a:pt x="9117" y="12448"/>
                  </a:lnTo>
                  <a:cubicBezTo>
                    <a:pt x="9111" y="12460"/>
                    <a:pt x="9114" y="12463"/>
                    <a:pt x="9120" y="12463"/>
                  </a:cubicBezTo>
                  <a:cubicBezTo>
                    <a:pt x="9126" y="12463"/>
                    <a:pt x="9135" y="12460"/>
                    <a:pt x="9141" y="12460"/>
                  </a:cubicBezTo>
                  <a:cubicBezTo>
                    <a:pt x="9129" y="12495"/>
                    <a:pt x="9165" y="12507"/>
                    <a:pt x="9129" y="12543"/>
                  </a:cubicBezTo>
                  <a:cubicBezTo>
                    <a:pt x="9148" y="12533"/>
                    <a:pt x="9183" y="12516"/>
                    <a:pt x="9202" y="12516"/>
                  </a:cubicBezTo>
                  <a:cubicBezTo>
                    <a:pt x="9206" y="12516"/>
                    <a:pt x="9210" y="12517"/>
                    <a:pt x="9212" y="12519"/>
                  </a:cubicBezTo>
                  <a:cubicBezTo>
                    <a:pt x="9188" y="12555"/>
                    <a:pt x="9177" y="12543"/>
                    <a:pt x="9177" y="12567"/>
                  </a:cubicBezTo>
                  <a:lnTo>
                    <a:pt x="9200" y="12555"/>
                  </a:lnTo>
                  <a:lnTo>
                    <a:pt x="9200" y="12555"/>
                  </a:lnTo>
                  <a:cubicBezTo>
                    <a:pt x="9212" y="12567"/>
                    <a:pt x="9200" y="12567"/>
                    <a:pt x="9188" y="12579"/>
                  </a:cubicBezTo>
                  <a:cubicBezTo>
                    <a:pt x="9188" y="12581"/>
                    <a:pt x="9191" y="12582"/>
                    <a:pt x="9194" y="12582"/>
                  </a:cubicBezTo>
                  <a:cubicBezTo>
                    <a:pt x="9201" y="12582"/>
                    <a:pt x="9211" y="12579"/>
                    <a:pt x="9218" y="12579"/>
                  </a:cubicBezTo>
                  <a:cubicBezTo>
                    <a:pt x="9225" y="12579"/>
                    <a:pt x="9229" y="12582"/>
                    <a:pt x="9224" y="12591"/>
                  </a:cubicBezTo>
                  <a:lnTo>
                    <a:pt x="9188" y="12602"/>
                  </a:lnTo>
                  <a:cubicBezTo>
                    <a:pt x="9212" y="12602"/>
                    <a:pt x="9212" y="12614"/>
                    <a:pt x="9212" y="12638"/>
                  </a:cubicBezTo>
                  <a:cubicBezTo>
                    <a:pt x="9209" y="12642"/>
                    <a:pt x="9206" y="12643"/>
                    <a:pt x="9205" y="12643"/>
                  </a:cubicBezTo>
                  <a:cubicBezTo>
                    <a:pt x="9200" y="12643"/>
                    <a:pt x="9200" y="12635"/>
                    <a:pt x="9200" y="12626"/>
                  </a:cubicBezTo>
                  <a:cubicBezTo>
                    <a:pt x="9185" y="12642"/>
                    <a:pt x="9187" y="12646"/>
                    <a:pt x="9195" y="12646"/>
                  </a:cubicBezTo>
                  <a:cubicBezTo>
                    <a:pt x="9205" y="12646"/>
                    <a:pt x="9224" y="12638"/>
                    <a:pt x="9224" y="12638"/>
                  </a:cubicBezTo>
                  <a:cubicBezTo>
                    <a:pt x="9236" y="12626"/>
                    <a:pt x="9236" y="12614"/>
                    <a:pt x="9260" y="12602"/>
                  </a:cubicBezTo>
                  <a:cubicBezTo>
                    <a:pt x="9263" y="12605"/>
                    <a:pt x="9268" y="12606"/>
                    <a:pt x="9274" y="12606"/>
                  </a:cubicBezTo>
                  <a:cubicBezTo>
                    <a:pt x="9279" y="12606"/>
                    <a:pt x="9285" y="12605"/>
                    <a:pt x="9290" y="12605"/>
                  </a:cubicBezTo>
                  <a:cubicBezTo>
                    <a:pt x="9299" y="12605"/>
                    <a:pt x="9302" y="12608"/>
                    <a:pt x="9284" y="12626"/>
                  </a:cubicBezTo>
                  <a:lnTo>
                    <a:pt x="9260" y="12626"/>
                  </a:lnTo>
                  <a:cubicBezTo>
                    <a:pt x="9266" y="12629"/>
                    <a:pt x="9271" y="12630"/>
                    <a:pt x="9275" y="12630"/>
                  </a:cubicBezTo>
                  <a:cubicBezTo>
                    <a:pt x="9280" y="12630"/>
                    <a:pt x="9284" y="12629"/>
                    <a:pt x="9287" y="12629"/>
                  </a:cubicBezTo>
                  <a:cubicBezTo>
                    <a:pt x="9292" y="12629"/>
                    <a:pt x="9295" y="12632"/>
                    <a:pt x="9296" y="12648"/>
                  </a:cubicBezTo>
                  <a:lnTo>
                    <a:pt x="9296" y="12648"/>
                  </a:lnTo>
                  <a:cubicBezTo>
                    <a:pt x="9296" y="12648"/>
                    <a:pt x="9296" y="12648"/>
                    <a:pt x="9297" y="12648"/>
                  </a:cubicBezTo>
                  <a:cubicBezTo>
                    <a:pt x="9326" y="12648"/>
                    <a:pt x="9309" y="12687"/>
                    <a:pt x="9319" y="12698"/>
                  </a:cubicBezTo>
                  <a:lnTo>
                    <a:pt x="9343" y="12698"/>
                  </a:lnTo>
                  <a:cubicBezTo>
                    <a:pt x="9355" y="12674"/>
                    <a:pt x="9367" y="12674"/>
                    <a:pt x="9391" y="12650"/>
                  </a:cubicBezTo>
                  <a:lnTo>
                    <a:pt x="9391" y="12650"/>
                  </a:lnTo>
                  <a:cubicBezTo>
                    <a:pt x="9379" y="12666"/>
                    <a:pt x="9383" y="12670"/>
                    <a:pt x="9393" y="12670"/>
                  </a:cubicBezTo>
                  <a:cubicBezTo>
                    <a:pt x="9403" y="12670"/>
                    <a:pt x="9419" y="12666"/>
                    <a:pt x="9432" y="12666"/>
                  </a:cubicBezTo>
                  <a:cubicBezTo>
                    <a:pt x="9445" y="12666"/>
                    <a:pt x="9454" y="12670"/>
                    <a:pt x="9450" y="12686"/>
                  </a:cubicBezTo>
                  <a:cubicBezTo>
                    <a:pt x="9438" y="12692"/>
                    <a:pt x="9430" y="12695"/>
                    <a:pt x="9425" y="12695"/>
                  </a:cubicBezTo>
                  <a:cubicBezTo>
                    <a:pt x="9421" y="12695"/>
                    <a:pt x="9421" y="12692"/>
                    <a:pt x="9427" y="12686"/>
                  </a:cubicBezTo>
                  <a:lnTo>
                    <a:pt x="9427" y="12686"/>
                  </a:lnTo>
                  <a:cubicBezTo>
                    <a:pt x="9367" y="12710"/>
                    <a:pt x="9331" y="12733"/>
                    <a:pt x="9296" y="12733"/>
                  </a:cubicBezTo>
                  <a:cubicBezTo>
                    <a:pt x="9307" y="12733"/>
                    <a:pt x="9316" y="12736"/>
                    <a:pt x="9319" y="12739"/>
                  </a:cubicBezTo>
                  <a:lnTo>
                    <a:pt x="9319" y="12739"/>
                  </a:lnTo>
                  <a:lnTo>
                    <a:pt x="9355" y="12722"/>
                  </a:lnTo>
                  <a:cubicBezTo>
                    <a:pt x="9355" y="12733"/>
                    <a:pt x="9355" y="12733"/>
                    <a:pt x="9355" y="12733"/>
                  </a:cubicBezTo>
                  <a:cubicBezTo>
                    <a:pt x="9391" y="12722"/>
                    <a:pt x="9403" y="12698"/>
                    <a:pt x="9427" y="12698"/>
                  </a:cubicBezTo>
                  <a:cubicBezTo>
                    <a:pt x="9444" y="12698"/>
                    <a:pt x="9417" y="12717"/>
                    <a:pt x="9406" y="12722"/>
                  </a:cubicBezTo>
                  <a:lnTo>
                    <a:pt x="9406" y="12722"/>
                  </a:lnTo>
                  <a:cubicBezTo>
                    <a:pt x="9405" y="12722"/>
                    <a:pt x="9404" y="12722"/>
                    <a:pt x="9403" y="12722"/>
                  </a:cubicBezTo>
                  <a:cubicBezTo>
                    <a:pt x="9401" y="12723"/>
                    <a:pt x="9401" y="12724"/>
                    <a:pt x="9402" y="12724"/>
                  </a:cubicBezTo>
                  <a:cubicBezTo>
                    <a:pt x="9402" y="12724"/>
                    <a:pt x="9404" y="12723"/>
                    <a:pt x="9406" y="12722"/>
                  </a:cubicBezTo>
                  <a:lnTo>
                    <a:pt x="9406" y="12722"/>
                  </a:lnTo>
                  <a:cubicBezTo>
                    <a:pt x="9410" y="12724"/>
                    <a:pt x="9414" y="12724"/>
                    <a:pt x="9418" y="12724"/>
                  </a:cubicBezTo>
                  <a:cubicBezTo>
                    <a:pt x="9434" y="12724"/>
                    <a:pt x="9445" y="12717"/>
                    <a:pt x="9451" y="12717"/>
                  </a:cubicBezTo>
                  <a:cubicBezTo>
                    <a:pt x="9454" y="12717"/>
                    <a:pt x="9455" y="12721"/>
                    <a:pt x="9450" y="12733"/>
                  </a:cubicBezTo>
                  <a:cubicBezTo>
                    <a:pt x="9450" y="12733"/>
                    <a:pt x="9438" y="12733"/>
                    <a:pt x="9438" y="12722"/>
                  </a:cubicBezTo>
                  <a:lnTo>
                    <a:pt x="9438" y="12722"/>
                  </a:lnTo>
                  <a:cubicBezTo>
                    <a:pt x="9438" y="12757"/>
                    <a:pt x="9474" y="12757"/>
                    <a:pt x="9427" y="12793"/>
                  </a:cubicBezTo>
                  <a:cubicBezTo>
                    <a:pt x="9415" y="12805"/>
                    <a:pt x="9391" y="12805"/>
                    <a:pt x="9391" y="12805"/>
                  </a:cubicBezTo>
                  <a:lnTo>
                    <a:pt x="9403" y="12793"/>
                  </a:lnTo>
                  <a:lnTo>
                    <a:pt x="9403" y="12793"/>
                  </a:lnTo>
                  <a:cubicBezTo>
                    <a:pt x="9363" y="12803"/>
                    <a:pt x="9407" y="12805"/>
                    <a:pt x="9386" y="12819"/>
                  </a:cubicBezTo>
                  <a:lnTo>
                    <a:pt x="9386" y="12819"/>
                  </a:lnTo>
                  <a:cubicBezTo>
                    <a:pt x="9388" y="12819"/>
                    <a:pt x="9390" y="12818"/>
                    <a:pt x="9391" y="12818"/>
                  </a:cubicBezTo>
                  <a:cubicBezTo>
                    <a:pt x="9403" y="12818"/>
                    <a:pt x="9403" y="12832"/>
                    <a:pt x="9403" y="12841"/>
                  </a:cubicBezTo>
                  <a:lnTo>
                    <a:pt x="9438" y="12817"/>
                  </a:lnTo>
                  <a:cubicBezTo>
                    <a:pt x="9457" y="12811"/>
                    <a:pt x="9467" y="12808"/>
                    <a:pt x="9471" y="12808"/>
                  </a:cubicBezTo>
                  <a:cubicBezTo>
                    <a:pt x="9490" y="12808"/>
                    <a:pt x="9373" y="12866"/>
                    <a:pt x="9403" y="12876"/>
                  </a:cubicBezTo>
                  <a:cubicBezTo>
                    <a:pt x="9438" y="12876"/>
                    <a:pt x="9403" y="12864"/>
                    <a:pt x="9438" y="12864"/>
                  </a:cubicBezTo>
                  <a:cubicBezTo>
                    <a:pt x="9438" y="12876"/>
                    <a:pt x="9415" y="12900"/>
                    <a:pt x="9438" y="12912"/>
                  </a:cubicBezTo>
                  <a:cubicBezTo>
                    <a:pt x="9431" y="12920"/>
                    <a:pt x="9423" y="12932"/>
                    <a:pt x="9410" y="12946"/>
                  </a:cubicBezTo>
                  <a:lnTo>
                    <a:pt x="9410" y="12946"/>
                  </a:lnTo>
                  <a:lnTo>
                    <a:pt x="9450" y="12936"/>
                  </a:lnTo>
                  <a:cubicBezTo>
                    <a:pt x="9450" y="12948"/>
                    <a:pt x="9486" y="12960"/>
                    <a:pt x="9474" y="12972"/>
                  </a:cubicBezTo>
                  <a:cubicBezTo>
                    <a:pt x="9486" y="12972"/>
                    <a:pt x="9486" y="12960"/>
                    <a:pt x="9498" y="12960"/>
                  </a:cubicBezTo>
                  <a:cubicBezTo>
                    <a:pt x="9504" y="12963"/>
                    <a:pt x="9511" y="12963"/>
                    <a:pt x="9519" y="12963"/>
                  </a:cubicBezTo>
                  <a:cubicBezTo>
                    <a:pt x="9527" y="12963"/>
                    <a:pt x="9535" y="12963"/>
                    <a:pt x="9543" y="12963"/>
                  </a:cubicBezTo>
                  <a:cubicBezTo>
                    <a:pt x="9558" y="12963"/>
                    <a:pt x="9569" y="12966"/>
                    <a:pt x="9569" y="12983"/>
                  </a:cubicBezTo>
                  <a:cubicBezTo>
                    <a:pt x="9558" y="12991"/>
                    <a:pt x="9550" y="12994"/>
                    <a:pt x="9544" y="12994"/>
                  </a:cubicBezTo>
                  <a:cubicBezTo>
                    <a:pt x="9532" y="12994"/>
                    <a:pt x="9530" y="12983"/>
                    <a:pt x="9522" y="12983"/>
                  </a:cubicBezTo>
                  <a:cubicBezTo>
                    <a:pt x="9510" y="13007"/>
                    <a:pt x="9534" y="12995"/>
                    <a:pt x="9534" y="13019"/>
                  </a:cubicBezTo>
                  <a:cubicBezTo>
                    <a:pt x="9527" y="13025"/>
                    <a:pt x="9524" y="13028"/>
                    <a:pt x="9523" y="13028"/>
                  </a:cubicBezTo>
                  <a:cubicBezTo>
                    <a:pt x="9519" y="13028"/>
                    <a:pt x="9522" y="13017"/>
                    <a:pt x="9510" y="13017"/>
                  </a:cubicBezTo>
                  <a:cubicBezTo>
                    <a:pt x="9507" y="13017"/>
                    <a:pt x="9503" y="13017"/>
                    <a:pt x="9498" y="13019"/>
                  </a:cubicBezTo>
                  <a:lnTo>
                    <a:pt x="9519" y="13040"/>
                  </a:lnTo>
                  <a:lnTo>
                    <a:pt x="9519" y="13040"/>
                  </a:lnTo>
                  <a:cubicBezTo>
                    <a:pt x="9526" y="13037"/>
                    <a:pt x="9531" y="13036"/>
                    <a:pt x="9534" y="13036"/>
                  </a:cubicBezTo>
                  <a:cubicBezTo>
                    <a:pt x="9553" y="13036"/>
                    <a:pt x="9527" y="13067"/>
                    <a:pt x="9546" y="13067"/>
                  </a:cubicBezTo>
                  <a:cubicBezTo>
                    <a:pt x="9550" y="13079"/>
                    <a:pt x="9560" y="13083"/>
                    <a:pt x="9574" y="13083"/>
                  </a:cubicBezTo>
                  <a:cubicBezTo>
                    <a:pt x="9602" y="13083"/>
                    <a:pt x="9645" y="13067"/>
                    <a:pt x="9677" y="13067"/>
                  </a:cubicBezTo>
                  <a:cubicBezTo>
                    <a:pt x="9665" y="13079"/>
                    <a:pt x="9653" y="13091"/>
                    <a:pt x="9641" y="13091"/>
                  </a:cubicBezTo>
                  <a:cubicBezTo>
                    <a:pt x="9651" y="13081"/>
                    <a:pt x="9652" y="13077"/>
                    <a:pt x="9650" y="13077"/>
                  </a:cubicBezTo>
                  <a:cubicBezTo>
                    <a:pt x="9647" y="13077"/>
                    <a:pt x="9636" y="13084"/>
                    <a:pt x="9629" y="13091"/>
                  </a:cubicBezTo>
                  <a:cubicBezTo>
                    <a:pt x="9641" y="13091"/>
                    <a:pt x="9593" y="13138"/>
                    <a:pt x="9569" y="13138"/>
                  </a:cubicBezTo>
                  <a:cubicBezTo>
                    <a:pt x="9574" y="13141"/>
                    <a:pt x="9578" y="13142"/>
                    <a:pt x="9581" y="13142"/>
                  </a:cubicBezTo>
                  <a:cubicBezTo>
                    <a:pt x="9594" y="13142"/>
                    <a:pt x="9598" y="13126"/>
                    <a:pt x="9617" y="13126"/>
                  </a:cubicBezTo>
                  <a:lnTo>
                    <a:pt x="9629" y="13150"/>
                  </a:lnTo>
                  <a:cubicBezTo>
                    <a:pt x="9653" y="13138"/>
                    <a:pt x="9653" y="13126"/>
                    <a:pt x="9677" y="13126"/>
                  </a:cubicBezTo>
                  <a:cubicBezTo>
                    <a:pt x="9688" y="13126"/>
                    <a:pt x="9688" y="13138"/>
                    <a:pt x="9700" y="13150"/>
                  </a:cubicBezTo>
                  <a:cubicBezTo>
                    <a:pt x="9692" y="13159"/>
                    <a:pt x="9678" y="13167"/>
                    <a:pt x="9666" y="13167"/>
                  </a:cubicBezTo>
                  <a:cubicBezTo>
                    <a:pt x="9661" y="13167"/>
                    <a:pt x="9656" y="13166"/>
                    <a:pt x="9653" y="13162"/>
                  </a:cubicBezTo>
                  <a:lnTo>
                    <a:pt x="9653" y="13162"/>
                  </a:lnTo>
                  <a:cubicBezTo>
                    <a:pt x="9653" y="13174"/>
                    <a:pt x="9653" y="13186"/>
                    <a:pt x="9677" y="13186"/>
                  </a:cubicBezTo>
                  <a:cubicBezTo>
                    <a:pt x="9684" y="13175"/>
                    <a:pt x="9690" y="13172"/>
                    <a:pt x="9696" y="13172"/>
                  </a:cubicBezTo>
                  <a:cubicBezTo>
                    <a:pt x="9704" y="13172"/>
                    <a:pt x="9711" y="13176"/>
                    <a:pt x="9721" y="13176"/>
                  </a:cubicBezTo>
                  <a:cubicBezTo>
                    <a:pt x="9728" y="13176"/>
                    <a:pt x="9737" y="13173"/>
                    <a:pt x="9748" y="13162"/>
                  </a:cubicBezTo>
                  <a:lnTo>
                    <a:pt x="9748" y="13162"/>
                  </a:lnTo>
                  <a:lnTo>
                    <a:pt x="9736" y="13186"/>
                  </a:lnTo>
                  <a:cubicBezTo>
                    <a:pt x="9736" y="13186"/>
                    <a:pt x="9726" y="13191"/>
                    <a:pt x="9722" y="13191"/>
                  </a:cubicBezTo>
                  <a:cubicBezTo>
                    <a:pt x="9720" y="13191"/>
                    <a:pt x="9720" y="13190"/>
                    <a:pt x="9724" y="13186"/>
                  </a:cubicBezTo>
                  <a:lnTo>
                    <a:pt x="9724" y="13186"/>
                  </a:lnTo>
                  <a:cubicBezTo>
                    <a:pt x="9706" y="13198"/>
                    <a:pt x="9709" y="13201"/>
                    <a:pt x="9718" y="13201"/>
                  </a:cubicBezTo>
                  <a:cubicBezTo>
                    <a:pt x="9727" y="13201"/>
                    <a:pt x="9742" y="13198"/>
                    <a:pt x="9748" y="13198"/>
                  </a:cubicBezTo>
                  <a:cubicBezTo>
                    <a:pt x="9736" y="13210"/>
                    <a:pt x="9748" y="13222"/>
                    <a:pt x="9724" y="13233"/>
                  </a:cubicBezTo>
                  <a:cubicBezTo>
                    <a:pt x="9748" y="13233"/>
                    <a:pt x="9736" y="13245"/>
                    <a:pt x="9724" y="13257"/>
                  </a:cubicBezTo>
                  <a:cubicBezTo>
                    <a:pt x="9736" y="13257"/>
                    <a:pt x="9748" y="13245"/>
                    <a:pt x="9760" y="13245"/>
                  </a:cubicBezTo>
                  <a:lnTo>
                    <a:pt x="9772" y="13269"/>
                  </a:lnTo>
                  <a:cubicBezTo>
                    <a:pt x="9748" y="13281"/>
                    <a:pt x="9688" y="13317"/>
                    <a:pt x="9688" y="13317"/>
                  </a:cubicBezTo>
                  <a:cubicBezTo>
                    <a:pt x="9706" y="13317"/>
                    <a:pt x="9731" y="13297"/>
                    <a:pt x="9742" y="13297"/>
                  </a:cubicBezTo>
                  <a:cubicBezTo>
                    <a:pt x="9746" y="13297"/>
                    <a:pt x="9748" y="13299"/>
                    <a:pt x="9748" y="13305"/>
                  </a:cubicBezTo>
                  <a:cubicBezTo>
                    <a:pt x="9712" y="13317"/>
                    <a:pt x="9736" y="13341"/>
                    <a:pt x="9677" y="13353"/>
                  </a:cubicBezTo>
                  <a:cubicBezTo>
                    <a:pt x="9653" y="13376"/>
                    <a:pt x="9665" y="13400"/>
                    <a:pt x="9677" y="13400"/>
                  </a:cubicBezTo>
                  <a:cubicBezTo>
                    <a:pt x="9712" y="13388"/>
                    <a:pt x="9688" y="13376"/>
                    <a:pt x="9724" y="13364"/>
                  </a:cubicBezTo>
                  <a:cubicBezTo>
                    <a:pt x="9735" y="13372"/>
                    <a:pt x="9750" y="13373"/>
                    <a:pt x="9765" y="13373"/>
                  </a:cubicBezTo>
                  <a:cubicBezTo>
                    <a:pt x="9782" y="13373"/>
                    <a:pt x="9799" y="13371"/>
                    <a:pt x="9813" y="13371"/>
                  </a:cubicBezTo>
                  <a:cubicBezTo>
                    <a:pt x="9831" y="13371"/>
                    <a:pt x="9843" y="13374"/>
                    <a:pt x="9843" y="13388"/>
                  </a:cubicBezTo>
                  <a:lnTo>
                    <a:pt x="9855" y="13376"/>
                  </a:lnTo>
                  <a:lnTo>
                    <a:pt x="9867" y="13376"/>
                  </a:lnTo>
                  <a:cubicBezTo>
                    <a:pt x="9855" y="13388"/>
                    <a:pt x="9855" y="13400"/>
                    <a:pt x="9843" y="13412"/>
                  </a:cubicBezTo>
                  <a:cubicBezTo>
                    <a:pt x="9819" y="13436"/>
                    <a:pt x="9808" y="13460"/>
                    <a:pt x="9819" y="13472"/>
                  </a:cubicBezTo>
                  <a:cubicBezTo>
                    <a:pt x="9831" y="13472"/>
                    <a:pt x="9843" y="13460"/>
                    <a:pt x="9855" y="13448"/>
                  </a:cubicBezTo>
                  <a:cubicBezTo>
                    <a:pt x="9855" y="13460"/>
                    <a:pt x="9855" y="13472"/>
                    <a:pt x="9855" y="13484"/>
                  </a:cubicBezTo>
                  <a:lnTo>
                    <a:pt x="9819" y="13484"/>
                  </a:lnTo>
                  <a:cubicBezTo>
                    <a:pt x="9819" y="13495"/>
                    <a:pt x="9867" y="13531"/>
                    <a:pt x="9831" y="13543"/>
                  </a:cubicBezTo>
                  <a:cubicBezTo>
                    <a:pt x="9831" y="13531"/>
                    <a:pt x="9831" y="13531"/>
                    <a:pt x="9831" y="13531"/>
                  </a:cubicBezTo>
                  <a:cubicBezTo>
                    <a:pt x="9831" y="13555"/>
                    <a:pt x="9808" y="13555"/>
                    <a:pt x="9831" y="13579"/>
                  </a:cubicBezTo>
                  <a:cubicBezTo>
                    <a:pt x="9831" y="13593"/>
                    <a:pt x="9823" y="13599"/>
                    <a:pt x="9809" y="13599"/>
                  </a:cubicBezTo>
                  <a:cubicBezTo>
                    <a:pt x="9799" y="13599"/>
                    <a:pt x="9787" y="13596"/>
                    <a:pt x="9772" y="13591"/>
                  </a:cubicBezTo>
                  <a:lnTo>
                    <a:pt x="9772" y="13591"/>
                  </a:lnTo>
                  <a:cubicBezTo>
                    <a:pt x="9831" y="13614"/>
                    <a:pt x="9748" y="13626"/>
                    <a:pt x="9748" y="13626"/>
                  </a:cubicBezTo>
                  <a:cubicBezTo>
                    <a:pt x="9748" y="13626"/>
                    <a:pt x="9653" y="13829"/>
                    <a:pt x="9581" y="14055"/>
                  </a:cubicBezTo>
                  <a:cubicBezTo>
                    <a:pt x="9486" y="14293"/>
                    <a:pt x="9438" y="14555"/>
                    <a:pt x="9569" y="14734"/>
                  </a:cubicBezTo>
                  <a:cubicBezTo>
                    <a:pt x="9593" y="14746"/>
                    <a:pt x="9605" y="14781"/>
                    <a:pt x="9641" y="14781"/>
                  </a:cubicBezTo>
                  <a:cubicBezTo>
                    <a:pt x="9653" y="14805"/>
                    <a:pt x="9593" y="14793"/>
                    <a:pt x="9617" y="14805"/>
                  </a:cubicBezTo>
                  <a:cubicBezTo>
                    <a:pt x="9621" y="14804"/>
                    <a:pt x="9625" y="14803"/>
                    <a:pt x="9629" y="14803"/>
                  </a:cubicBezTo>
                  <a:cubicBezTo>
                    <a:pt x="9663" y="14803"/>
                    <a:pt x="9706" y="14841"/>
                    <a:pt x="9748" y="14841"/>
                  </a:cubicBezTo>
                  <a:lnTo>
                    <a:pt x="9748" y="14853"/>
                  </a:lnTo>
                  <a:cubicBezTo>
                    <a:pt x="9752" y="14855"/>
                    <a:pt x="9754" y="14855"/>
                    <a:pt x="9754" y="14855"/>
                  </a:cubicBezTo>
                  <a:cubicBezTo>
                    <a:pt x="9758" y="14855"/>
                    <a:pt x="9746" y="14844"/>
                    <a:pt x="9751" y="14844"/>
                  </a:cubicBezTo>
                  <a:cubicBezTo>
                    <a:pt x="9753" y="14844"/>
                    <a:pt x="9759" y="14847"/>
                    <a:pt x="9772" y="14853"/>
                  </a:cubicBezTo>
                  <a:lnTo>
                    <a:pt x="9712" y="14817"/>
                  </a:lnTo>
                  <a:lnTo>
                    <a:pt x="9760" y="14817"/>
                  </a:lnTo>
                  <a:cubicBezTo>
                    <a:pt x="9736" y="14793"/>
                    <a:pt x="9665" y="14757"/>
                    <a:pt x="9712" y="14757"/>
                  </a:cubicBezTo>
                  <a:cubicBezTo>
                    <a:pt x="9712" y="14754"/>
                    <a:pt x="9716" y="14752"/>
                    <a:pt x="9722" y="14752"/>
                  </a:cubicBezTo>
                  <a:cubicBezTo>
                    <a:pt x="9733" y="14752"/>
                    <a:pt x="9752" y="14757"/>
                    <a:pt x="9760" y="14757"/>
                  </a:cubicBezTo>
                  <a:lnTo>
                    <a:pt x="9760" y="14769"/>
                  </a:lnTo>
                  <a:lnTo>
                    <a:pt x="9796" y="14757"/>
                  </a:lnTo>
                  <a:lnTo>
                    <a:pt x="9796" y="14757"/>
                  </a:lnTo>
                  <a:cubicBezTo>
                    <a:pt x="9775" y="14768"/>
                    <a:pt x="9799" y="14796"/>
                    <a:pt x="9806" y="14796"/>
                  </a:cubicBezTo>
                  <a:cubicBezTo>
                    <a:pt x="9807" y="14796"/>
                    <a:pt x="9808" y="14795"/>
                    <a:pt x="9808" y="14793"/>
                  </a:cubicBezTo>
                  <a:cubicBezTo>
                    <a:pt x="9831" y="14781"/>
                    <a:pt x="9796" y="14793"/>
                    <a:pt x="9796" y="14769"/>
                  </a:cubicBezTo>
                  <a:cubicBezTo>
                    <a:pt x="9796" y="14767"/>
                    <a:pt x="9797" y="14766"/>
                    <a:pt x="9798" y="14766"/>
                  </a:cubicBezTo>
                  <a:cubicBezTo>
                    <a:pt x="9805" y="14766"/>
                    <a:pt x="9824" y="14781"/>
                    <a:pt x="9843" y="14781"/>
                  </a:cubicBezTo>
                  <a:lnTo>
                    <a:pt x="9843" y="14769"/>
                  </a:lnTo>
                  <a:cubicBezTo>
                    <a:pt x="9867" y="14781"/>
                    <a:pt x="9843" y="14781"/>
                    <a:pt x="9867" y="14781"/>
                  </a:cubicBezTo>
                  <a:lnTo>
                    <a:pt x="9855" y="14746"/>
                  </a:lnTo>
                  <a:lnTo>
                    <a:pt x="9855" y="14746"/>
                  </a:lnTo>
                  <a:cubicBezTo>
                    <a:pt x="9865" y="14750"/>
                    <a:pt x="9871" y="14751"/>
                    <a:pt x="9875" y="14751"/>
                  </a:cubicBezTo>
                  <a:cubicBezTo>
                    <a:pt x="9889" y="14751"/>
                    <a:pt x="9852" y="14720"/>
                    <a:pt x="9878" y="14720"/>
                  </a:cubicBezTo>
                  <a:cubicBezTo>
                    <a:pt x="9881" y="14720"/>
                    <a:pt x="9885" y="14721"/>
                    <a:pt x="9891" y="14722"/>
                  </a:cubicBezTo>
                  <a:cubicBezTo>
                    <a:pt x="9903" y="14746"/>
                    <a:pt x="9915" y="14734"/>
                    <a:pt x="9939" y="14746"/>
                  </a:cubicBezTo>
                  <a:lnTo>
                    <a:pt x="9950" y="14698"/>
                  </a:lnTo>
                  <a:cubicBezTo>
                    <a:pt x="9960" y="14698"/>
                    <a:pt x="9962" y="14713"/>
                    <a:pt x="9962" y="14713"/>
                  </a:cubicBezTo>
                  <a:cubicBezTo>
                    <a:pt x="9962" y="14713"/>
                    <a:pt x="9962" y="14712"/>
                    <a:pt x="9962" y="14710"/>
                  </a:cubicBezTo>
                  <a:cubicBezTo>
                    <a:pt x="9986" y="14710"/>
                    <a:pt x="9950" y="14686"/>
                    <a:pt x="9950" y="14686"/>
                  </a:cubicBezTo>
                  <a:cubicBezTo>
                    <a:pt x="9968" y="14686"/>
                    <a:pt x="9966" y="14666"/>
                    <a:pt x="9984" y="14666"/>
                  </a:cubicBezTo>
                  <a:cubicBezTo>
                    <a:pt x="9990" y="14666"/>
                    <a:pt x="9998" y="14668"/>
                    <a:pt x="10010" y="14674"/>
                  </a:cubicBezTo>
                  <a:cubicBezTo>
                    <a:pt x="10058" y="14650"/>
                    <a:pt x="9962" y="14638"/>
                    <a:pt x="9998" y="14627"/>
                  </a:cubicBezTo>
                  <a:cubicBezTo>
                    <a:pt x="10017" y="14627"/>
                    <a:pt x="10006" y="14642"/>
                    <a:pt x="10013" y="14642"/>
                  </a:cubicBezTo>
                  <a:cubicBezTo>
                    <a:pt x="10014" y="14642"/>
                    <a:pt x="10017" y="14641"/>
                    <a:pt x="10022" y="14638"/>
                  </a:cubicBezTo>
                  <a:lnTo>
                    <a:pt x="10022" y="14615"/>
                  </a:lnTo>
                  <a:cubicBezTo>
                    <a:pt x="10032" y="14615"/>
                    <a:pt x="10058" y="14631"/>
                    <a:pt x="10060" y="14637"/>
                  </a:cubicBezTo>
                  <a:lnTo>
                    <a:pt x="10060" y="14637"/>
                  </a:lnTo>
                  <a:cubicBezTo>
                    <a:pt x="10108" y="14602"/>
                    <a:pt x="10189" y="14590"/>
                    <a:pt x="10236" y="14567"/>
                  </a:cubicBezTo>
                  <a:cubicBezTo>
                    <a:pt x="10248" y="14591"/>
                    <a:pt x="10260" y="14603"/>
                    <a:pt x="10272" y="14615"/>
                  </a:cubicBezTo>
                  <a:cubicBezTo>
                    <a:pt x="10296" y="14555"/>
                    <a:pt x="10296" y="14531"/>
                    <a:pt x="10296" y="14519"/>
                  </a:cubicBezTo>
                  <a:cubicBezTo>
                    <a:pt x="10308" y="14519"/>
                    <a:pt x="10296" y="14531"/>
                    <a:pt x="10308" y="14543"/>
                  </a:cubicBezTo>
                  <a:cubicBezTo>
                    <a:pt x="10284" y="14472"/>
                    <a:pt x="10403" y="14496"/>
                    <a:pt x="10427" y="14448"/>
                  </a:cubicBezTo>
                  <a:lnTo>
                    <a:pt x="10391" y="14436"/>
                  </a:lnTo>
                  <a:cubicBezTo>
                    <a:pt x="10498" y="14412"/>
                    <a:pt x="10486" y="14317"/>
                    <a:pt x="10534" y="14257"/>
                  </a:cubicBezTo>
                  <a:lnTo>
                    <a:pt x="10534" y="14257"/>
                  </a:lnTo>
                  <a:lnTo>
                    <a:pt x="10522" y="14269"/>
                  </a:lnTo>
                  <a:cubicBezTo>
                    <a:pt x="10498" y="14246"/>
                    <a:pt x="10498" y="14234"/>
                    <a:pt x="10486" y="14210"/>
                  </a:cubicBezTo>
                  <a:lnTo>
                    <a:pt x="10486" y="14210"/>
                  </a:lnTo>
                  <a:cubicBezTo>
                    <a:pt x="10489" y="14213"/>
                    <a:pt x="10495" y="14217"/>
                    <a:pt x="10501" y="14221"/>
                  </a:cubicBezTo>
                  <a:lnTo>
                    <a:pt x="10501" y="14221"/>
                  </a:lnTo>
                  <a:cubicBezTo>
                    <a:pt x="10594" y="14183"/>
                    <a:pt x="10618" y="14042"/>
                    <a:pt x="10677" y="13960"/>
                  </a:cubicBezTo>
                  <a:cubicBezTo>
                    <a:pt x="10700" y="13818"/>
                    <a:pt x="10794" y="13688"/>
                    <a:pt x="10819" y="13546"/>
                  </a:cubicBezTo>
                  <a:lnTo>
                    <a:pt x="10819" y="13546"/>
                  </a:lnTo>
                  <a:cubicBezTo>
                    <a:pt x="10817" y="13551"/>
                    <a:pt x="10811" y="13553"/>
                    <a:pt x="10804" y="13553"/>
                  </a:cubicBezTo>
                  <a:cubicBezTo>
                    <a:pt x="10784" y="13553"/>
                    <a:pt x="10756" y="13539"/>
                    <a:pt x="10772" y="13531"/>
                  </a:cubicBezTo>
                  <a:cubicBezTo>
                    <a:pt x="10891" y="13519"/>
                    <a:pt x="10772" y="13448"/>
                    <a:pt x="10855" y="13424"/>
                  </a:cubicBezTo>
                  <a:cubicBezTo>
                    <a:pt x="10843" y="13341"/>
                    <a:pt x="10951" y="13293"/>
                    <a:pt x="10879" y="13198"/>
                  </a:cubicBezTo>
                  <a:lnTo>
                    <a:pt x="10879" y="13198"/>
                  </a:lnTo>
                  <a:lnTo>
                    <a:pt x="10915" y="13210"/>
                  </a:lnTo>
                  <a:cubicBezTo>
                    <a:pt x="10934" y="13200"/>
                    <a:pt x="10923" y="13191"/>
                    <a:pt x="10917" y="13182"/>
                  </a:cubicBezTo>
                  <a:lnTo>
                    <a:pt x="10917" y="13182"/>
                  </a:lnTo>
                  <a:cubicBezTo>
                    <a:pt x="10937" y="13147"/>
                    <a:pt x="10916" y="13114"/>
                    <a:pt x="10939" y="13103"/>
                  </a:cubicBezTo>
                  <a:lnTo>
                    <a:pt x="10891" y="13091"/>
                  </a:lnTo>
                  <a:cubicBezTo>
                    <a:pt x="10891" y="13079"/>
                    <a:pt x="10927" y="13091"/>
                    <a:pt x="10915" y="13067"/>
                  </a:cubicBezTo>
                  <a:lnTo>
                    <a:pt x="10915" y="13067"/>
                  </a:lnTo>
                  <a:lnTo>
                    <a:pt x="10927" y="13079"/>
                  </a:lnTo>
                  <a:lnTo>
                    <a:pt x="10903" y="13043"/>
                  </a:lnTo>
                  <a:lnTo>
                    <a:pt x="10903" y="13043"/>
                  </a:lnTo>
                  <a:cubicBezTo>
                    <a:pt x="10913" y="13047"/>
                    <a:pt x="10920" y="13049"/>
                    <a:pt x="10924" y="13049"/>
                  </a:cubicBezTo>
                  <a:cubicBezTo>
                    <a:pt x="10949" y="13049"/>
                    <a:pt x="10921" y="13005"/>
                    <a:pt x="10951" y="12995"/>
                  </a:cubicBezTo>
                  <a:cubicBezTo>
                    <a:pt x="10939" y="12972"/>
                    <a:pt x="10915" y="12924"/>
                    <a:pt x="10939" y="12900"/>
                  </a:cubicBezTo>
                  <a:cubicBezTo>
                    <a:pt x="10974" y="12900"/>
                    <a:pt x="10986" y="12864"/>
                    <a:pt x="11010" y="12841"/>
                  </a:cubicBezTo>
                  <a:cubicBezTo>
                    <a:pt x="11010" y="12793"/>
                    <a:pt x="11010" y="12722"/>
                    <a:pt x="11034" y="12662"/>
                  </a:cubicBezTo>
                  <a:lnTo>
                    <a:pt x="10986" y="12650"/>
                  </a:lnTo>
                  <a:lnTo>
                    <a:pt x="10986" y="12638"/>
                  </a:lnTo>
                  <a:lnTo>
                    <a:pt x="11010" y="12638"/>
                  </a:lnTo>
                  <a:cubicBezTo>
                    <a:pt x="11046" y="12638"/>
                    <a:pt x="11021" y="12618"/>
                    <a:pt x="11022" y="12603"/>
                  </a:cubicBezTo>
                  <a:lnTo>
                    <a:pt x="11022" y="12603"/>
                  </a:lnTo>
                  <a:cubicBezTo>
                    <a:pt x="11015" y="12606"/>
                    <a:pt x="11008" y="12607"/>
                    <a:pt x="11002" y="12607"/>
                  </a:cubicBezTo>
                  <a:cubicBezTo>
                    <a:pt x="10983" y="12607"/>
                    <a:pt x="10969" y="12596"/>
                    <a:pt x="10986" y="12579"/>
                  </a:cubicBezTo>
                  <a:lnTo>
                    <a:pt x="10986" y="12579"/>
                  </a:lnTo>
                  <a:lnTo>
                    <a:pt x="10974" y="12567"/>
                  </a:lnTo>
                  <a:lnTo>
                    <a:pt x="10974" y="12567"/>
                  </a:lnTo>
                  <a:cubicBezTo>
                    <a:pt x="10986" y="12571"/>
                    <a:pt x="10996" y="12572"/>
                    <a:pt x="11004" y="12572"/>
                  </a:cubicBezTo>
                  <a:cubicBezTo>
                    <a:pt x="11021" y="12572"/>
                    <a:pt x="11034" y="12567"/>
                    <a:pt x="11058" y="12567"/>
                  </a:cubicBezTo>
                  <a:cubicBezTo>
                    <a:pt x="11058" y="12519"/>
                    <a:pt x="10998" y="12471"/>
                    <a:pt x="11034" y="12412"/>
                  </a:cubicBezTo>
                  <a:lnTo>
                    <a:pt x="11034" y="12412"/>
                  </a:lnTo>
                  <a:cubicBezTo>
                    <a:pt x="11038" y="12413"/>
                    <a:pt x="11041" y="12414"/>
                    <a:pt x="11043" y="12414"/>
                  </a:cubicBezTo>
                  <a:cubicBezTo>
                    <a:pt x="11056" y="12414"/>
                    <a:pt x="11041" y="12393"/>
                    <a:pt x="11057" y="12393"/>
                  </a:cubicBezTo>
                  <a:cubicBezTo>
                    <a:pt x="11062" y="12393"/>
                    <a:pt x="11069" y="12395"/>
                    <a:pt x="11082" y="12400"/>
                  </a:cubicBezTo>
                  <a:cubicBezTo>
                    <a:pt x="11076" y="12376"/>
                    <a:pt x="11064" y="12373"/>
                    <a:pt x="11047" y="12373"/>
                  </a:cubicBezTo>
                  <a:cubicBezTo>
                    <a:pt x="11042" y="12373"/>
                    <a:pt x="11036" y="12374"/>
                    <a:pt x="11029" y="12374"/>
                  </a:cubicBezTo>
                  <a:cubicBezTo>
                    <a:pt x="11017" y="12374"/>
                    <a:pt x="11002" y="12372"/>
                    <a:pt x="10986" y="12364"/>
                  </a:cubicBezTo>
                  <a:cubicBezTo>
                    <a:pt x="10998" y="12364"/>
                    <a:pt x="10974" y="12352"/>
                    <a:pt x="10998" y="12352"/>
                  </a:cubicBezTo>
                  <a:lnTo>
                    <a:pt x="11046" y="12352"/>
                  </a:lnTo>
                  <a:lnTo>
                    <a:pt x="11046" y="12329"/>
                  </a:lnTo>
                  <a:cubicBezTo>
                    <a:pt x="11046" y="12329"/>
                    <a:pt x="11058" y="12341"/>
                    <a:pt x="11058" y="12341"/>
                  </a:cubicBezTo>
                  <a:cubicBezTo>
                    <a:pt x="11034" y="12293"/>
                    <a:pt x="11117" y="12269"/>
                    <a:pt x="11082" y="12221"/>
                  </a:cubicBezTo>
                  <a:cubicBezTo>
                    <a:pt x="11077" y="12219"/>
                    <a:pt x="11074" y="12218"/>
                    <a:pt x="11072" y="12218"/>
                  </a:cubicBezTo>
                  <a:cubicBezTo>
                    <a:pt x="11065" y="12218"/>
                    <a:pt x="11077" y="12233"/>
                    <a:pt x="11058" y="12233"/>
                  </a:cubicBezTo>
                  <a:cubicBezTo>
                    <a:pt x="11010" y="12186"/>
                    <a:pt x="11105" y="12198"/>
                    <a:pt x="11070" y="12162"/>
                  </a:cubicBezTo>
                  <a:lnTo>
                    <a:pt x="11070" y="12162"/>
                  </a:lnTo>
                  <a:lnTo>
                    <a:pt x="11105" y="12174"/>
                  </a:lnTo>
                  <a:cubicBezTo>
                    <a:pt x="11082" y="12150"/>
                    <a:pt x="11058" y="12150"/>
                    <a:pt x="11082" y="12126"/>
                  </a:cubicBezTo>
                  <a:cubicBezTo>
                    <a:pt x="11129" y="12126"/>
                    <a:pt x="11117" y="12150"/>
                    <a:pt x="11129" y="12162"/>
                  </a:cubicBezTo>
                  <a:cubicBezTo>
                    <a:pt x="11129" y="12150"/>
                    <a:pt x="11129" y="12114"/>
                    <a:pt x="11093" y="12114"/>
                  </a:cubicBezTo>
                  <a:cubicBezTo>
                    <a:pt x="11082" y="12102"/>
                    <a:pt x="11117" y="12102"/>
                    <a:pt x="11129" y="12090"/>
                  </a:cubicBezTo>
                  <a:cubicBezTo>
                    <a:pt x="11121" y="12090"/>
                    <a:pt x="11113" y="12096"/>
                    <a:pt x="11102" y="12096"/>
                  </a:cubicBezTo>
                  <a:cubicBezTo>
                    <a:pt x="11096" y="12096"/>
                    <a:pt x="11089" y="12094"/>
                    <a:pt x="11082" y="12090"/>
                  </a:cubicBezTo>
                  <a:cubicBezTo>
                    <a:pt x="11117" y="12067"/>
                    <a:pt x="11117" y="12031"/>
                    <a:pt x="11117" y="12007"/>
                  </a:cubicBezTo>
                  <a:lnTo>
                    <a:pt x="11153" y="12007"/>
                  </a:lnTo>
                  <a:cubicBezTo>
                    <a:pt x="11105" y="11983"/>
                    <a:pt x="11189" y="11995"/>
                    <a:pt x="11189" y="11960"/>
                  </a:cubicBezTo>
                  <a:cubicBezTo>
                    <a:pt x="11177" y="11876"/>
                    <a:pt x="11129" y="11769"/>
                    <a:pt x="11153" y="11686"/>
                  </a:cubicBezTo>
                  <a:cubicBezTo>
                    <a:pt x="11105" y="11662"/>
                    <a:pt x="11105" y="11638"/>
                    <a:pt x="11093" y="11614"/>
                  </a:cubicBezTo>
                  <a:lnTo>
                    <a:pt x="11165" y="11614"/>
                  </a:lnTo>
                  <a:lnTo>
                    <a:pt x="11141" y="11590"/>
                  </a:lnTo>
                  <a:cubicBezTo>
                    <a:pt x="11146" y="11588"/>
                    <a:pt x="11150" y="11587"/>
                    <a:pt x="11152" y="11587"/>
                  </a:cubicBezTo>
                  <a:cubicBezTo>
                    <a:pt x="11159" y="11587"/>
                    <a:pt x="11159" y="11594"/>
                    <a:pt x="11166" y="11594"/>
                  </a:cubicBezTo>
                  <a:cubicBezTo>
                    <a:pt x="11168" y="11594"/>
                    <a:pt x="11172" y="11593"/>
                    <a:pt x="11177" y="11590"/>
                  </a:cubicBezTo>
                  <a:lnTo>
                    <a:pt x="11141" y="11579"/>
                  </a:lnTo>
                  <a:cubicBezTo>
                    <a:pt x="11158" y="11579"/>
                    <a:pt x="11157" y="11548"/>
                    <a:pt x="11172" y="11548"/>
                  </a:cubicBezTo>
                  <a:cubicBezTo>
                    <a:pt x="11178" y="11548"/>
                    <a:pt x="11187" y="11553"/>
                    <a:pt x="11201" y="11567"/>
                  </a:cubicBezTo>
                  <a:lnTo>
                    <a:pt x="11212" y="11483"/>
                  </a:lnTo>
                  <a:cubicBezTo>
                    <a:pt x="11212" y="11459"/>
                    <a:pt x="11153" y="11459"/>
                    <a:pt x="11177" y="11448"/>
                  </a:cubicBezTo>
                  <a:cubicBezTo>
                    <a:pt x="11181" y="11444"/>
                    <a:pt x="11183" y="11442"/>
                    <a:pt x="11186" y="11442"/>
                  </a:cubicBezTo>
                  <a:cubicBezTo>
                    <a:pt x="11191" y="11442"/>
                    <a:pt x="11197" y="11448"/>
                    <a:pt x="11212" y="11448"/>
                  </a:cubicBezTo>
                  <a:cubicBezTo>
                    <a:pt x="11260" y="11388"/>
                    <a:pt x="11082" y="11376"/>
                    <a:pt x="11117" y="11317"/>
                  </a:cubicBezTo>
                  <a:lnTo>
                    <a:pt x="11129" y="11317"/>
                  </a:lnTo>
                  <a:cubicBezTo>
                    <a:pt x="11105" y="11317"/>
                    <a:pt x="11117" y="11293"/>
                    <a:pt x="11105" y="11293"/>
                  </a:cubicBezTo>
                  <a:cubicBezTo>
                    <a:pt x="11034" y="11293"/>
                    <a:pt x="11141" y="11305"/>
                    <a:pt x="11093" y="11317"/>
                  </a:cubicBezTo>
                  <a:lnTo>
                    <a:pt x="11093" y="11317"/>
                  </a:lnTo>
                  <a:cubicBezTo>
                    <a:pt x="11046" y="11317"/>
                    <a:pt x="11070" y="11293"/>
                    <a:pt x="11022" y="11293"/>
                  </a:cubicBezTo>
                  <a:cubicBezTo>
                    <a:pt x="11046" y="11281"/>
                    <a:pt x="11010" y="11269"/>
                    <a:pt x="11010" y="11257"/>
                  </a:cubicBezTo>
                  <a:cubicBezTo>
                    <a:pt x="11046" y="11245"/>
                    <a:pt x="11022" y="11209"/>
                    <a:pt x="11070" y="11198"/>
                  </a:cubicBezTo>
                  <a:cubicBezTo>
                    <a:pt x="11058" y="11186"/>
                    <a:pt x="10998" y="11174"/>
                    <a:pt x="10998" y="11162"/>
                  </a:cubicBezTo>
                  <a:cubicBezTo>
                    <a:pt x="11022" y="11150"/>
                    <a:pt x="11034" y="11150"/>
                    <a:pt x="11041" y="11150"/>
                  </a:cubicBezTo>
                  <a:cubicBezTo>
                    <a:pt x="11049" y="11150"/>
                    <a:pt x="11052" y="11150"/>
                    <a:pt x="11058" y="11138"/>
                  </a:cubicBezTo>
                  <a:lnTo>
                    <a:pt x="11022" y="11138"/>
                  </a:lnTo>
                  <a:cubicBezTo>
                    <a:pt x="11034" y="11126"/>
                    <a:pt x="11046" y="11126"/>
                    <a:pt x="11058" y="11126"/>
                  </a:cubicBezTo>
                  <a:cubicBezTo>
                    <a:pt x="11058" y="11102"/>
                    <a:pt x="11010" y="11102"/>
                    <a:pt x="11034" y="11090"/>
                  </a:cubicBezTo>
                  <a:lnTo>
                    <a:pt x="11034" y="11090"/>
                  </a:lnTo>
                  <a:lnTo>
                    <a:pt x="11070" y="11102"/>
                  </a:lnTo>
                  <a:cubicBezTo>
                    <a:pt x="11058" y="11078"/>
                    <a:pt x="11058" y="11078"/>
                    <a:pt x="11058" y="11055"/>
                  </a:cubicBezTo>
                  <a:cubicBezTo>
                    <a:pt x="11076" y="11055"/>
                    <a:pt x="11080" y="11061"/>
                    <a:pt x="11076" y="11065"/>
                  </a:cubicBezTo>
                  <a:lnTo>
                    <a:pt x="11076" y="11065"/>
                  </a:lnTo>
                  <a:cubicBezTo>
                    <a:pt x="11110" y="11053"/>
                    <a:pt x="11046" y="11043"/>
                    <a:pt x="11058" y="11043"/>
                  </a:cubicBezTo>
                  <a:lnTo>
                    <a:pt x="11058" y="11043"/>
                  </a:lnTo>
                  <a:cubicBezTo>
                    <a:pt x="11046" y="11043"/>
                    <a:pt x="11034" y="11055"/>
                    <a:pt x="10998" y="11055"/>
                  </a:cubicBezTo>
                  <a:cubicBezTo>
                    <a:pt x="11010" y="11043"/>
                    <a:pt x="10962" y="11019"/>
                    <a:pt x="10998" y="11019"/>
                  </a:cubicBezTo>
                  <a:lnTo>
                    <a:pt x="11034" y="11031"/>
                  </a:lnTo>
                  <a:cubicBezTo>
                    <a:pt x="10998" y="11007"/>
                    <a:pt x="10986" y="11019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98" y="10984"/>
                    <a:pt x="10998" y="10983"/>
                    <a:pt x="10998" y="10983"/>
                  </a:cubicBezTo>
                  <a:lnTo>
                    <a:pt x="10998" y="10983"/>
                  </a:lnTo>
                  <a:cubicBezTo>
                    <a:pt x="10998" y="10983"/>
                    <a:pt x="10998" y="10984"/>
                    <a:pt x="10998" y="10984"/>
                  </a:cubicBezTo>
                  <a:lnTo>
                    <a:pt x="10998" y="10984"/>
                  </a:lnTo>
                  <a:cubicBezTo>
                    <a:pt x="10985" y="10964"/>
                    <a:pt x="11010" y="10944"/>
                    <a:pt x="11010" y="10924"/>
                  </a:cubicBezTo>
                  <a:cubicBezTo>
                    <a:pt x="10998" y="10912"/>
                    <a:pt x="10986" y="10912"/>
                    <a:pt x="10986" y="10912"/>
                  </a:cubicBezTo>
                  <a:cubicBezTo>
                    <a:pt x="10974" y="10918"/>
                    <a:pt x="10965" y="10918"/>
                    <a:pt x="10956" y="10918"/>
                  </a:cubicBezTo>
                  <a:cubicBezTo>
                    <a:pt x="10948" y="10918"/>
                    <a:pt x="10939" y="10918"/>
                    <a:pt x="10927" y="10924"/>
                  </a:cubicBezTo>
                  <a:cubicBezTo>
                    <a:pt x="10974" y="10900"/>
                    <a:pt x="10855" y="10888"/>
                    <a:pt x="10891" y="10864"/>
                  </a:cubicBezTo>
                  <a:cubicBezTo>
                    <a:pt x="10915" y="10864"/>
                    <a:pt x="10927" y="10864"/>
                    <a:pt x="10915" y="10876"/>
                  </a:cubicBezTo>
                  <a:cubicBezTo>
                    <a:pt x="10962" y="10888"/>
                    <a:pt x="11010" y="10888"/>
                    <a:pt x="11046" y="10900"/>
                  </a:cubicBezTo>
                  <a:cubicBezTo>
                    <a:pt x="11034" y="10888"/>
                    <a:pt x="11022" y="10876"/>
                    <a:pt x="11046" y="10876"/>
                  </a:cubicBezTo>
                  <a:lnTo>
                    <a:pt x="10998" y="10876"/>
                  </a:lnTo>
                  <a:cubicBezTo>
                    <a:pt x="10986" y="10876"/>
                    <a:pt x="10998" y="10864"/>
                    <a:pt x="10998" y="10864"/>
                  </a:cubicBezTo>
                  <a:cubicBezTo>
                    <a:pt x="10991" y="10862"/>
                    <a:pt x="10984" y="10861"/>
                    <a:pt x="10977" y="10861"/>
                  </a:cubicBezTo>
                  <a:cubicBezTo>
                    <a:pt x="10959" y="10861"/>
                    <a:pt x="10944" y="10868"/>
                    <a:pt x="10930" y="10868"/>
                  </a:cubicBezTo>
                  <a:cubicBezTo>
                    <a:pt x="10925" y="10868"/>
                    <a:pt x="10920" y="10867"/>
                    <a:pt x="10915" y="10864"/>
                  </a:cubicBezTo>
                  <a:cubicBezTo>
                    <a:pt x="10903" y="10840"/>
                    <a:pt x="10974" y="10852"/>
                    <a:pt x="10951" y="10840"/>
                  </a:cubicBezTo>
                  <a:cubicBezTo>
                    <a:pt x="10927" y="10817"/>
                    <a:pt x="10891" y="10840"/>
                    <a:pt x="10903" y="10805"/>
                  </a:cubicBezTo>
                  <a:lnTo>
                    <a:pt x="10903" y="10805"/>
                  </a:lnTo>
                  <a:cubicBezTo>
                    <a:pt x="10909" y="10810"/>
                    <a:pt x="10915" y="10813"/>
                    <a:pt x="10918" y="10815"/>
                  </a:cubicBezTo>
                  <a:lnTo>
                    <a:pt x="10918" y="10815"/>
                  </a:lnTo>
                  <a:cubicBezTo>
                    <a:pt x="10936" y="10803"/>
                    <a:pt x="10905" y="10780"/>
                    <a:pt x="10962" y="10769"/>
                  </a:cubicBezTo>
                  <a:cubicBezTo>
                    <a:pt x="10986" y="10769"/>
                    <a:pt x="10998" y="10769"/>
                    <a:pt x="10998" y="10781"/>
                  </a:cubicBezTo>
                  <a:lnTo>
                    <a:pt x="10986" y="10781"/>
                  </a:lnTo>
                  <a:cubicBezTo>
                    <a:pt x="10993" y="10783"/>
                    <a:pt x="10998" y="10783"/>
                    <a:pt x="11001" y="10783"/>
                  </a:cubicBezTo>
                  <a:cubicBezTo>
                    <a:pt x="11016" y="10783"/>
                    <a:pt x="10994" y="10766"/>
                    <a:pt x="11015" y="10766"/>
                  </a:cubicBezTo>
                  <a:cubicBezTo>
                    <a:pt x="11015" y="10766"/>
                    <a:pt x="11016" y="10766"/>
                    <a:pt x="11017" y="10767"/>
                  </a:cubicBezTo>
                  <a:lnTo>
                    <a:pt x="11017" y="10767"/>
                  </a:lnTo>
                  <a:cubicBezTo>
                    <a:pt x="10999" y="10760"/>
                    <a:pt x="11000" y="10743"/>
                    <a:pt x="11010" y="10733"/>
                  </a:cubicBezTo>
                  <a:lnTo>
                    <a:pt x="10974" y="10733"/>
                  </a:lnTo>
                  <a:cubicBezTo>
                    <a:pt x="10915" y="10715"/>
                    <a:pt x="10933" y="10715"/>
                    <a:pt x="10964" y="10715"/>
                  </a:cubicBezTo>
                  <a:cubicBezTo>
                    <a:pt x="10995" y="10715"/>
                    <a:pt x="11040" y="10715"/>
                    <a:pt x="11034" y="10697"/>
                  </a:cubicBezTo>
                  <a:cubicBezTo>
                    <a:pt x="11028" y="10691"/>
                    <a:pt x="11024" y="10689"/>
                    <a:pt x="11021" y="10689"/>
                  </a:cubicBezTo>
                  <a:cubicBezTo>
                    <a:pt x="11015" y="10689"/>
                    <a:pt x="11015" y="10700"/>
                    <a:pt x="11007" y="10700"/>
                  </a:cubicBezTo>
                  <a:cubicBezTo>
                    <a:pt x="11005" y="10700"/>
                    <a:pt x="11002" y="10699"/>
                    <a:pt x="10998" y="10697"/>
                  </a:cubicBezTo>
                  <a:cubicBezTo>
                    <a:pt x="10998" y="10674"/>
                    <a:pt x="11034" y="10674"/>
                    <a:pt x="11022" y="10650"/>
                  </a:cubicBezTo>
                  <a:cubicBezTo>
                    <a:pt x="11034" y="10638"/>
                    <a:pt x="11046" y="10626"/>
                    <a:pt x="11093" y="10626"/>
                  </a:cubicBezTo>
                  <a:cubicBezTo>
                    <a:pt x="11082" y="10602"/>
                    <a:pt x="11117" y="10578"/>
                    <a:pt x="11070" y="10567"/>
                  </a:cubicBezTo>
                  <a:lnTo>
                    <a:pt x="11070" y="10567"/>
                  </a:lnTo>
                  <a:cubicBezTo>
                    <a:pt x="11034" y="10602"/>
                    <a:pt x="11117" y="10590"/>
                    <a:pt x="11058" y="10626"/>
                  </a:cubicBezTo>
                  <a:lnTo>
                    <a:pt x="11022" y="10614"/>
                  </a:lnTo>
                  <a:cubicBezTo>
                    <a:pt x="11022" y="10603"/>
                    <a:pt x="11003" y="10583"/>
                    <a:pt x="11007" y="10562"/>
                  </a:cubicBezTo>
                  <a:lnTo>
                    <a:pt x="11007" y="10562"/>
                  </a:lnTo>
                  <a:cubicBezTo>
                    <a:pt x="11003" y="10567"/>
                    <a:pt x="10995" y="10567"/>
                    <a:pt x="10986" y="10567"/>
                  </a:cubicBezTo>
                  <a:cubicBezTo>
                    <a:pt x="10974" y="10531"/>
                    <a:pt x="10927" y="10531"/>
                    <a:pt x="10939" y="10495"/>
                  </a:cubicBezTo>
                  <a:cubicBezTo>
                    <a:pt x="10974" y="10495"/>
                    <a:pt x="10974" y="10507"/>
                    <a:pt x="10974" y="10519"/>
                  </a:cubicBezTo>
                  <a:cubicBezTo>
                    <a:pt x="10998" y="10507"/>
                    <a:pt x="10974" y="10507"/>
                    <a:pt x="10986" y="10471"/>
                  </a:cubicBezTo>
                  <a:cubicBezTo>
                    <a:pt x="11022" y="10471"/>
                    <a:pt x="10986" y="10495"/>
                    <a:pt x="11022" y="10495"/>
                  </a:cubicBezTo>
                  <a:lnTo>
                    <a:pt x="11010" y="10471"/>
                  </a:lnTo>
                  <a:lnTo>
                    <a:pt x="11010" y="10459"/>
                  </a:lnTo>
                  <a:cubicBezTo>
                    <a:pt x="10962" y="10459"/>
                    <a:pt x="11022" y="10436"/>
                    <a:pt x="10998" y="10424"/>
                  </a:cubicBezTo>
                  <a:cubicBezTo>
                    <a:pt x="10998" y="10376"/>
                    <a:pt x="10927" y="10376"/>
                    <a:pt x="10879" y="10352"/>
                  </a:cubicBezTo>
                  <a:cubicBezTo>
                    <a:pt x="10887" y="10352"/>
                    <a:pt x="10895" y="10347"/>
                    <a:pt x="10906" y="10347"/>
                  </a:cubicBezTo>
                  <a:cubicBezTo>
                    <a:pt x="10912" y="10347"/>
                    <a:pt x="10919" y="10348"/>
                    <a:pt x="10927" y="10352"/>
                  </a:cubicBezTo>
                  <a:cubicBezTo>
                    <a:pt x="10915" y="10358"/>
                    <a:pt x="10912" y="10358"/>
                    <a:pt x="10913" y="10358"/>
                  </a:cubicBezTo>
                  <a:cubicBezTo>
                    <a:pt x="10915" y="10358"/>
                    <a:pt x="10921" y="10358"/>
                    <a:pt x="10927" y="10364"/>
                  </a:cubicBezTo>
                  <a:cubicBezTo>
                    <a:pt x="10927" y="10351"/>
                    <a:pt x="10945" y="10338"/>
                    <a:pt x="10966" y="10330"/>
                  </a:cubicBezTo>
                  <a:lnTo>
                    <a:pt x="10966" y="10330"/>
                  </a:lnTo>
                  <a:cubicBezTo>
                    <a:pt x="10966" y="10331"/>
                    <a:pt x="10967" y="10331"/>
                    <a:pt x="10968" y="10331"/>
                  </a:cubicBezTo>
                  <a:cubicBezTo>
                    <a:pt x="10971" y="10331"/>
                    <a:pt x="10973" y="10329"/>
                    <a:pt x="10976" y="10327"/>
                  </a:cubicBezTo>
                  <a:lnTo>
                    <a:pt x="10976" y="10327"/>
                  </a:lnTo>
                  <a:cubicBezTo>
                    <a:pt x="10973" y="10328"/>
                    <a:pt x="10969" y="10329"/>
                    <a:pt x="10966" y="10330"/>
                  </a:cubicBezTo>
                  <a:lnTo>
                    <a:pt x="10966" y="10330"/>
                  </a:lnTo>
                  <a:cubicBezTo>
                    <a:pt x="10965" y="10330"/>
                    <a:pt x="10963" y="10329"/>
                    <a:pt x="10962" y="10328"/>
                  </a:cubicBezTo>
                  <a:lnTo>
                    <a:pt x="10962" y="10293"/>
                  </a:lnTo>
                  <a:cubicBezTo>
                    <a:pt x="10949" y="10300"/>
                    <a:pt x="10939" y="10306"/>
                    <a:pt x="10929" y="10306"/>
                  </a:cubicBezTo>
                  <a:cubicBezTo>
                    <a:pt x="10921" y="10306"/>
                    <a:pt x="10913" y="10303"/>
                    <a:pt x="10903" y="10293"/>
                  </a:cubicBezTo>
                  <a:cubicBezTo>
                    <a:pt x="10903" y="10281"/>
                    <a:pt x="10903" y="10281"/>
                    <a:pt x="10903" y="10257"/>
                  </a:cubicBezTo>
                  <a:cubicBezTo>
                    <a:pt x="10911" y="10257"/>
                    <a:pt x="10929" y="10252"/>
                    <a:pt x="10941" y="10252"/>
                  </a:cubicBezTo>
                  <a:cubicBezTo>
                    <a:pt x="10946" y="10252"/>
                    <a:pt x="10950" y="10253"/>
                    <a:pt x="10951" y="10257"/>
                  </a:cubicBezTo>
                  <a:lnTo>
                    <a:pt x="10951" y="10257"/>
                  </a:lnTo>
                  <a:cubicBezTo>
                    <a:pt x="10950" y="10254"/>
                    <a:pt x="10949" y="10233"/>
                    <a:pt x="10927" y="10233"/>
                  </a:cubicBezTo>
                  <a:cubicBezTo>
                    <a:pt x="10922" y="10238"/>
                    <a:pt x="10917" y="10240"/>
                    <a:pt x="10913" y="10240"/>
                  </a:cubicBezTo>
                  <a:cubicBezTo>
                    <a:pt x="10899" y="10240"/>
                    <a:pt x="10888" y="10219"/>
                    <a:pt x="10867" y="10219"/>
                  </a:cubicBezTo>
                  <a:cubicBezTo>
                    <a:pt x="10863" y="10219"/>
                    <a:pt x="10859" y="10220"/>
                    <a:pt x="10855" y="10221"/>
                  </a:cubicBezTo>
                  <a:lnTo>
                    <a:pt x="10879" y="10197"/>
                  </a:lnTo>
                  <a:cubicBezTo>
                    <a:pt x="10879" y="10209"/>
                    <a:pt x="10891" y="10209"/>
                    <a:pt x="10891" y="10209"/>
                  </a:cubicBezTo>
                  <a:cubicBezTo>
                    <a:pt x="10939" y="10197"/>
                    <a:pt x="10879" y="10197"/>
                    <a:pt x="10867" y="10186"/>
                  </a:cubicBezTo>
                  <a:cubicBezTo>
                    <a:pt x="10879" y="10186"/>
                    <a:pt x="10879" y="10162"/>
                    <a:pt x="10903" y="10162"/>
                  </a:cubicBezTo>
                  <a:cubicBezTo>
                    <a:pt x="10879" y="10150"/>
                    <a:pt x="10891" y="10138"/>
                    <a:pt x="10915" y="10138"/>
                  </a:cubicBezTo>
                  <a:cubicBezTo>
                    <a:pt x="10911" y="10134"/>
                    <a:pt x="10907" y="10133"/>
                    <a:pt x="10902" y="10133"/>
                  </a:cubicBezTo>
                  <a:cubicBezTo>
                    <a:pt x="10894" y="10133"/>
                    <a:pt x="10883" y="10138"/>
                    <a:pt x="10867" y="10138"/>
                  </a:cubicBezTo>
                  <a:lnTo>
                    <a:pt x="10867" y="10102"/>
                  </a:lnTo>
                  <a:cubicBezTo>
                    <a:pt x="10891" y="10102"/>
                    <a:pt x="10962" y="10090"/>
                    <a:pt x="10974" y="10090"/>
                  </a:cubicBezTo>
                  <a:cubicBezTo>
                    <a:pt x="10962" y="10084"/>
                    <a:pt x="10945" y="10084"/>
                    <a:pt x="10930" y="10084"/>
                  </a:cubicBezTo>
                  <a:cubicBezTo>
                    <a:pt x="10915" y="10084"/>
                    <a:pt x="10903" y="10084"/>
                    <a:pt x="10903" y="10078"/>
                  </a:cubicBezTo>
                  <a:cubicBezTo>
                    <a:pt x="10944" y="10078"/>
                    <a:pt x="10932" y="10052"/>
                    <a:pt x="10965" y="10052"/>
                  </a:cubicBezTo>
                  <a:cubicBezTo>
                    <a:pt x="10971" y="10052"/>
                    <a:pt x="10978" y="10053"/>
                    <a:pt x="10986" y="10055"/>
                  </a:cubicBezTo>
                  <a:cubicBezTo>
                    <a:pt x="11022" y="10043"/>
                    <a:pt x="11010" y="10007"/>
                    <a:pt x="10998" y="9995"/>
                  </a:cubicBezTo>
                  <a:cubicBezTo>
                    <a:pt x="10962" y="9995"/>
                    <a:pt x="10986" y="10019"/>
                    <a:pt x="10939" y="10019"/>
                  </a:cubicBezTo>
                  <a:cubicBezTo>
                    <a:pt x="10927" y="9971"/>
                    <a:pt x="10820" y="9983"/>
                    <a:pt x="10831" y="9947"/>
                  </a:cubicBezTo>
                  <a:lnTo>
                    <a:pt x="10831" y="9947"/>
                  </a:lnTo>
                  <a:lnTo>
                    <a:pt x="10820" y="9959"/>
                  </a:lnTo>
                  <a:cubicBezTo>
                    <a:pt x="10796" y="9935"/>
                    <a:pt x="10808" y="9947"/>
                    <a:pt x="10772" y="9935"/>
                  </a:cubicBezTo>
                  <a:cubicBezTo>
                    <a:pt x="10820" y="9935"/>
                    <a:pt x="10891" y="9888"/>
                    <a:pt x="10879" y="9864"/>
                  </a:cubicBezTo>
                  <a:cubicBezTo>
                    <a:pt x="10855" y="9864"/>
                    <a:pt x="10831" y="9888"/>
                    <a:pt x="10796" y="9888"/>
                  </a:cubicBezTo>
                  <a:lnTo>
                    <a:pt x="10784" y="9864"/>
                  </a:lnTo>
                  <a:lnTo>
                    <a:pt x="10808" y="9864"/>
                  </a:lnTo>
                  <a:cubicBezTo>
                    <a:pt x="10784" y="9840"/>
                    <a:pt x="10867" y="9816"/>
                    <a:pt x="10808" y="9816"/>
                  </a:cubicBezTo>
                  <a:lnTo>
                    <a:pt x="10838" y="9804"/>
                  </a:lnTo>
                  <a:lnTo>
                    <a:pt x="10838" y="9804"/>
                  </a:lnTo>
                  <a:cubicBezTo>
                    <a:pt x="10840" y="9804"/>
                    <a:pt x="10842" y="9805"/>
                    <a:pt x="10843" y="9805"/>
                  </a:cubicBezTo>
                  <a:lnTo>
                    <a:pt x="10867" y="9793"/>
                  </a:lnTo>
                  <a:lnTo>
                    <a:pt x="10867" y="9793"/>
                  </a:lnTo>
                  <a:lnTo>
                    <a:pt x="10838" y="9804"/>
                  </a:lnTo>
                  <a:lnTo>
                    <a:pt x="10838" y="9804"/>
                  </a:lnTo>
                  <a:cubicBezTo>
                    <a:pt x="10818" y="9801"/>
                    <a:pt x="10807" y="9781"/>
                    <a:pt x="10796" y="9781"/>
                  </a:cubicBezTo>
                  <a:cubicBezTo>
                    <a:pt x="10772" y="9757"/>
                    <a:pt x="10796" y="9745"/>
                    <a:pt x="10820" y="9721"/>
                  </a:cubicBezTo>
                  <a:lnTo>
                    <a:pt x="10820" y="9721"/>
                  </a:lnTo>
                  <a:cubicBezTo>
                    <a:pt x="10803" y="9730"/>
                    <a:pt x="10780" y="9738"/>
                    <a:pt x="10764" y="9738"/>
                  </a:cubicBezTo>
                  <a:cubicBezTo>
                    <a:pt x="10757" y="9738"/>
                    <a:pt x="10752" y="9737"/>
                    <a:pt x="10748" y="9733"/>
                  </a:cubicBezTo>
                  <a:cubicBezTo>
                    <a:pt x="10820" y="9721"/>
                    <a:pt x="10772" y="9685"/>
                    <a:pt x="10808" y="9685"/>
                  </a:cubicBezTo>
                  <a:cubicBezTo>
                    <a:pt x="10808" y="9674"/>
                    <a:pt x="10831" y="9662"/>
                    <a:pt x="10796" y="9662"/>
                  </a:cubicBezTo>
                  <a:lnTo>
                    <a:pt x="10843" y="9662"/>
                  </a:lnTo>
                  <a:cubicBezTo>
                    <a:pt x="10784" y="9662"/>
                    <a:pt x="10784" y="9638"/>
                    <a:pt x="10760" y="9614"/>
                  </a:cubicBezTo>
                  <a:cubicBezTo>
                    <a:pt x="10855" y="9602"/>
                    <a:pt x="10748" y="9602"/>
                    <a:pt x="10831" y="9578"/>
                  </a:cubicBezTo>
                  <a:cubicBezTo>
                    <a:pt x="10772" y="9578"/>
                    <a:pt x="10808" y="9543"/>
                    <a:pt x="10748" y="9543"/>
                  </a:cubicBezTo>
                  <a:cubicBezTo>
                    <a:pt x="10748" y="9531"/>
                    <a:pt x="10808" y="9519"/>
                    <a:pt x="10820" y="9519"/>
                  </a:cubicBezTo>
                  <a:lnTo>
                    <a:pt x="10796" y="9507"/>
                  </a:lnTo>
                  <a:cubicBezTo>
                    <a:pt x="10820" y="9495"/>
                    <a:pt x="10820" y="9459"/>
                    <a:pt x="10831" y="9447"/>
                  </a:cubicBezTo>
                  <a:lnTo>
                    <a:pt x="10784" y="9435"/>
                  </a:lnTo>
                  <a:lnTo>
                    <a:pt x="10808" y="9424"/>
                  </a:lnTo>
                  <a:cubicBezTo>
                    <a:pt x="10792" y="9424"/>
                    <a:pt x="10781" y="9418"/>
                    <a:pt x="10772" y="9418"/>
                  </a:cubicBezTo>
                  <a:cubicBezTo>
                    <a:pt x="10768" y="9418"/>
                    <a:pt x="10764" y="9420"/>
                    <a:pt x="10760" y="9424"/>
                  </a:cubicBezTo>
                  <a:cubicBezTo>
                    <a:pt x="10701" y="9424"/>
                    <a:pt x="10736" y="9412"/>
                    <a:pt x="10712" y="9400"/>
                  </a:cubicBezTo>
                  <a:cubicBezTo>
                    <a:pt x="10724" y="9388"/>
                    <a:pt x="10736" y="9388"/>
                    <a:pt x="10748" y="9388"/>
                  </a:cubicBezTo>
                  <a:cubicBezTo>
                    <a:pt x="10736" y="9376"/>
                    <a:pt x="10772" y="9376"/>
                    <a:pt x="10796" y="9364"/>
                  </a:cubicBezTo>
                  <a:lnTo>
                    <a:pt x="10796" y="9364"/>
                  </a:lnTo>
                  <a:cubicBezTo>
                    <a:pt x="10772" y="9376"/>
                    <a:pt x="10677" y="9364"/>
                    <a:pt x="10653" y="9388"/>
                  </a:cubicBezTo>
                  <a:cubicBezTo>
                    <a:pt x="10649" y="9391"/>
                    <a:pt x="10645" y="9393"/>
                    <a:pt x="10641" y="9393"/>
                  </a:cubicBezTo>
                  <a:cubicBezTo>
                    <a:pt x="10630" y="9393"/>
                    <a:pt x="10621" y="9384"/>
                    <a:pt x="10629" y="9376"/>
                  </a:cubicBezTo>
                  <a:lnTo>
                    <a:pt x="10677" y="9364"/>
                  </a:lnTo>
                  <a:lnTo>
                    <a:pt x="10617" y="9364"/>
                  </a:lnTo>
                  <a:cubicBezTo>
                    <a:pt x="10605" y="9352"/>
                    <a:pt x="10641" y="9340"/>
                    <a:pt x="10641" y="9328"/>
                  </a:cubicBezTo>
                  <a:cubicBezTo>
                    <a:pt x="10641" y="9328"/>
                    <a:pt x="10748" y="9328"/>
                    <a:pt x="10736" y="9293"/>
                  </a:cubicBezTo>
                  <a:lnTo>
                    <a:pt x="10736" y="9293"/>
                  </a:lnTo>
                  <a:cubicBezTo>
                    <a:pt x="10748" y="9316"/>
                    <a:pt x="10772" y="9316"/>
                    <a:pt x="10796" y="9316"/>
                  </a:cubicBezTo>
                  <a:cubicBezTo>
                    <a:pt x="10796" y="9316"/>
                    <a:pt x="10796" y="9311"/>
                    <a:pt x="10803" y="9311"/>
                  </a:cubicBezTo>
                  <a:cubicBezTo>
                    <a:pt x="10806" y="9311"/>
                    <a:pt x="10812" y="9312"/>
                    <a:pt x="10820" y="9316"/>
                  </a:cubicBezTo>
                  <a:cubicBezTo>
                    <a:pt x="10808" y="9304"/>
                    <a:pt x="10799" y="9304"/>
                    <a:pt x="10791" y="9304"/>
                  </a:cubicBezTo>
                  <a:cubicBezTo>
                    <a:pt x="10784" y="9304"/>
                    <a:pt x="10778" y="9304"/>
                    <a:pt x="10772" y="9293"/>
                  </a:cubicBezTo>
                  <a:cubicBezTo>
                    <a:pt x="10820" y="9281"/>
                    <a:pt x="10831" y="9269"/>
                    <a:pt x="10843" y="9245"/>
                  </a:cubicBezTo>
                  <a:lnTo>
                    <a:pt x="10843" y="9245"/>
                  </a:lnTo>
                  <a:lnTo>
                    <a:pt x="10808" y="9269"/>
                  </a:lnTo>
                  <a:lnTo>
                    <a:pt x="10796" y="9269"/>
                  </a:lnTo>
                  <a:cubicBezTo>
                    <a:pt x="10796" y="9281"/>
                    <a:pt x="10784" y="9281"/>
                    <a:pt x="10772" y="9281"/>
                  </a:cubicBezTo>
                  <a:cubicBezTo>
                    <a:pt x="10772" y="9281"/>
                    <a:pt x="10720" y="9270"/>
                    <a:pt x="10732" y="9259"/>
                  </a:cubicBezTo>
                  <a:lnTo>
                    <a:pt x="10732" y="9259"/>
                  </a:lnTo>
                  <a:cubicBezTo>
                    <a:pt x="10716" y="9270"/>
                    <a:pt x="10703" y="9274"/>
                    <a:pt x="10693" y="9274"/>
                  </a:cubicBezTo>
                  <a:cubicBezTo>
                    <a:pt x="10669" y="9274"/>
                    <a:pt x="10659" y="9252"/>
                    <a:pt x="10643" y="9252"/>
                  </a:cubicBezTo>
                  <a:cubicBezTo>
                    <a:pt x="10639" y="9252"/>
                    <a:pt x="10634" y="9253"/>
                    <a:pt x="10629" y="9257"/>
                  </a:cubicBezTo>
                  <a:cubicBezTo>
                    <a:pt x="10617" y="9257"/>
                    <a:pt x="10605" y="9245"/>
                    <a:pt x="10629" y="9233"/>
                  </a:cubicBezTo>
                  <a:cubicBezTo>
                    <a:pt x="10639" y="9236"/>
                    <a:pt x="10646" y="9238"/>
                    <a:pt x="10653" y="9238"/>
                  </a:cubicBezTo>
                  <a:cubicBezTo>
                    <a:pt x="10665" y="9238"/>
                    <a:pt x="10672" y="9233"/>
                    <a:pt x="10679" y="9225"/>
                  </a:cubicBezTo>
                  <a:lnTo>
                    <a:pt x="10679" y="9225"/>
                  </a:lnTo>
                  <a:cubicBezTo>
                    <a:pt x="10678" y="9226"/>
                    <a:pt x="10676" y="9226"/>
                    <a:pt x="10675" y="9226"/>
                  </a:cubicBezTo>
                  <a:cubicBezTo>
                    <a:pt x="10672" y="9226"/>
                    <a:pt x="10668" y="9225"/>
                    <a:pt x="10665" y="9221"/>
                  </a:cubicBezTo>
                  <a:cubicBezTo>
                    <a:pt x="10653" y="9209"/>
                    <a:pt x="10689" y="9197"/>
                    <a:pt x="10701" y="9185"/>
                  </a:cubicBezTo>
                  <a:lnTo>
                    <a:pt x="10724" y="9173"/>
                  </a:lnTo>
                  <a:cubicBezTo>
                    <a:pt x="10705" y="9173"/>
                    <a:pt x="10694" y="9189"/>
                    <a:pt x="10684" y="9189"/>
                  </a:cubicBezTo>
                  <a:cubicBezTo>
                    <a:pt x="10681" y="9189"/>
                    <a:pt x="10679" y="9188"/>
                    <a:pt x="10677" y="9185"/>
                  </a:cubicBezTo>
                  <a:cubicBezTo>
                    <a:pt x="10677" y="9173"/>
                    <a:pt x="10665" y="9162"/>
                    <a:pt x="10677" y="9162"/>
                  </a:cubicBezTo>
                  <a:cubicBezTo>
                    <a:pt x="10705" y="9162"/>
                    <a:pt x="10741" y="9146"/>
                    <a:pt x="10761" y="9146"/>
                  </a:cubicBezTo>
                  <a:cubicBezTo>
                    <a:pt x="10766" y="9146"/>
                    <a:pt x="10770" y="9147"/>
                    <a:pt x="10772" y="9150"/>
                  </a:cubicBezTo>
                  <a:cubicBezTo>
                    <a:pt x="10764" y="9142"/>
                    <a:pt x="10756" y="9122"/>
                    <a:pt x="10740" y="9122"/>
                  </a:cubicBezTo>
                  <a:cubicBezTo>
                    <a:pt x="10733" y="9122"/>
                    <a:pt x="10724" y="9126"/>
                    <a:pt x="10712" y="9138"/>
                  </a:cubicBezTo>
                  <a:lnTo>
                    <a:pt x="10701" y="9114"/>
                  </a:lnTo>
                  <a:cubicBezTo>
                    <a:pt x="10692" y="9131"/>
                    <a:pt x="10678" y="9148"/>
                    <a:pt x="10662" y="9148"/>
                  </a:cubicBezTo>
                  <a:cubicBezTo>
                    <a:pt x="10655" y="9148"/>
                    <a:pt x="10648" y="9145"/>
                    <a:pt x="10641" y="9138"/>
                  </a:cubicBezTo>
                  <a:lnTo>
                    <a:pt x="10653" y="9138"/>
                  </a:lnTo>
                  <a:lnTo>
                    <a:pt x="10617" y="9126"/>
                  </a:lnTo>
                  <a:lnTo>
                    <a:pt x="10641" y="9114"/>
                  </a:lnTo>
                  <a:lnTo>
                    <a:pt x="10617" y="9114"/>
                  </a:lnTo>
                  <a:cubicBezTo>
                    <a:pt x="10629" y="9102"/>
                    <a:pt x="10629" y="9102"/>
                    <a:pt x="10653" y="9090"/>
                  </a:cubicBezTo>
                  <a:cubicBezTo>
                    <a:pt x="10647" y="9078"/>
                    <a:pt x="10638" y="9075"/>
                    <a:pt x="10629" y="9075"/>
                  </a:cubicBezTo>
                  <a:cubicBezTo>
                    <a:pt x="10620" y="9075"/>
                    <a:pt x="10611" y="9078"/>
                    <a:pt x="10605" y="9078"/>
                  </a:cubicBezTo>
                  <a:cubicBezTo>
                    <a:pt x="10593" y="9066"/>
                    <a:pt x="10605" y="9066"/>
                    <a:pt x="10629" y="9066"/>
                  </a:cubicBezTo>
                  <a:cubicBezTo>
                    <a:pt x="10641" y="9043"/>
                    <a:pt x="10629" y="9019"/>
                    <a:pt x="10641" y="9007"/>
                  </a:cubicBezTo>
                  <a:cubicBezTo>
                    <a:pt x="10633" y="8999"/>
                    <a:pt x="10630" y="8996"/>
                    <a:pt x="10629" y="8996"/>
                  </a:cubicBezTo>
                  <a:cubicBezTo>
                    <a:pt x="10626" y="8996"/>
                    <a:pt x="10629" y="9007"/>
                    <a:pt x="10605" y="9007"/>
                  </a:cubicBezTo>
                  <a:cubicBezTo>
                    <a:pt x="10677" y="8959"/>
                    <a:pt x="10617" y="8923"/>
                    <a:pt x="10593" y="8900"/>
                  </a:cubicBezTo>
                  <a:cubicBezTo>
                    <a:pt x="10578" y="8906"/>
                    <a:pt x="10570" y="8908"/>
                    <a:pt x="10565" y="8908"/>
                  </a:cubicBezTo>
                  <a:cubicBezTo>
                    <a:pt x="10554" y="8908"/>
                    <a:pt x="10561" y="8897"/>
                    <a:pt x="10542" y="8897"/>
                  </a:cubicBezTo>
                  <a:cubicBezTo>
                    <a:pt x="10539" y="8897"/>
                    <a:pt x="10534" y="8897"/>
                    <a:pt x="10529" y="8898"/>
                  </a:cubicBezTo>
                  <a:lnTo>
                    <a:pt x="10529" y="8898"/>
                  </a:lnTo>
                  <a:cubicBezTo>
                    <a:pt x="10546" y="8893"/>
                    <a:pt x="10562" y="8869"/>
                    <a:pt x="10579" y="8869"/>
                  </a:cubicBezTo>
                  <a:cubicBezTo>
                    <a:pt x="10584" y="8869"/>
                    <a:pt x="10589" y="8871"/>
                    <a:pt x="10593" y="8876"/>
                  </a:cubicBezTo>
                  <a:lnTo>
                    <a:pt x="10581" y="8864"/>
                  </a:lnTo>
                  <a:cubicBezTo>
                    <a:pt x="10589" y="8859"/>
                    <a:pt x="10595" y="8857"/>
                    <a:pt x="10601" y="8857"/>
                  </a:cubicBezTo>
                  <a:cubicBezTo>
                    <a:pt x="10612" y="8857"/>
                    <a:pt x="10620" y="8866"/>
                    <a:pt x="10633" y="8866"/>
                  </a:cubicBezTo>
                  <a:cubicBezTo>
                    <a:pt x="10641" y="8866"/>
                    <a:pt x="10651" y="8863"/>
                    <a:pt x="10665" y="8852"/>
                  </a:cubicBezTo>
                  <a:cubicBezTo>
                    <a:pt x="10653" y="8828"/>
                    <a:pt x="10581" y="8840"/>
                    <a:pt x="10593" y="8804"/>
                  </a:cubicBezTo>
                  <a:cubicBezTo>
                    <a:pt x="10653" y="8804"/>
                    <a:pt x="10570" y="8792"/>
                    <a:pt x="10629" y="8781"/>
                  </a:cubicBezTo>
                  <a:cubicBezTo>
                    <a:pt x="10653" y="8781"/>
                    <a:pt x="10641" y="8792"/>
                    <a:pt x="10653" y="8792"/>
                  </a:cubicBezTo>
                  <a:lnTo>
                    <a:pt x="10665" y="8792"/>
                  </a:lnTo>
                  <a:cubicBezTo>
                    <a:pt x="10665" y="8776"/>
                    <a:pt x="10656" y="8771"/>
                    <a:pt x="10643" y="8771"/>
                  </a:cubicBezTo>
                  <a:cubicBezTo>
                    <a:pt x="10624" y="8771"/>
                    <a:pt x="10594" y="8783"/>
                    <a:pt x="10572" y="8783"/>
                  </a:cubicBezTo>
                  <a:cubicBezTo>
                    <a:pt x="10567" y="8783"/>
                    <a:pt x="10562" y="8782"/>
                    <a:pt x="10558" y="8781"/>
                  </a:cubicBezTo>
                  <a:cubicBezTo>
                    <a:pt x="10546" y="8757"/>
                    <a:pt x="10593" y="8745"/>
                    <a:pt x="10617" y="8733"/>
                  </a:cubicBezTo>
                  <a:cubicBezTo>
                    <a:pt x="10617" y="8733"/>
                    <a:pt x="10617" y="8721"/>
                    <a:pt x="10593" y="8721"/>
                  </a:cubicBezTo>
                  <a:lnTo>
                    <a:pt x="10593" y="8721"/>
                  </a:lnTo>
                  <a:cubicBezTo>
                    <a:pt x="10629" y="8721"/>
                    <a:pt x="10570" y="8757"/>
                    <a:pt x="10546" y="8757"/>
                  </a:cubicBezTo>
                  <a:cubicBezTo>
                    <a:pt x="10593" y="8733"/>
                    <a:pt x="10534" y="8721"/>
                    <a:pt x="10510" y="8721"/>
                  </a:cubicBezTo>
                  <a:cubicBezTo>
                    <a:pt x="10462" y="8781"/>
                    <a:pt x="10522" y="8745"/>
                    <a:pt x="10462" y="8804"/>
                  </a:cubicBezTo>
                  <a:cubicBezTo>
                    <a:pt x="10476" y="8804"/>
                    <a:pt x="10497" y="8797"/>
                    <a:pt x="10511" y="8797"/>
                  </a:cubicBezTo>
                  <a:cubicBezTo>
                    <a:pt x="10521" y="8797"/>
                    <a:pt x="10527" y="8801"/>
                    <a:pt x="10522" y="8816"/>
                  </a:cubicBezTo>
                  <a:cubicBezTo>
                    <a:pt x="10515" y="8814"/>
                    <a:pt x="10509" y="8813"/>
                    <a:pt x="10504" y="8813"/>
                  </a:cubicBezTo>
                  <a:cubicBezTo>
                    <a:pt x="10486" y="8813"/>
                    <a:pt x="10486" y="8828"/>
                    <a:pt x="10486" y="8828"/>
                  </a:cubicBezTo>
                  <a:cubicBezTo>
                    <a:pt x="10491" y="8826"/>
                    <a:pt x="10494" y="8825"/>
                    <a:pt x="10497" y="8825"/>
                  </a:cubicBezTo>
                  <a:cubicBezTo>
                    <a:pt x="10506" y="8825"/>
                    <a:pt x="10500" y="8840"/>
                    <a:pt x="10510" y="8840"/>
                  </a:cubicBezTo>
                  <a:cubicBezTo>
                    <a:pt x="10486" y="8852"/>
                    <a:pt x="10439" y="8852"/>
                    <a:pt x="10439" y="8876"/>
                  </a:cubicBezTo>
                  <a:lnTo>
                    <a:pt x="10510" y="8864"/>
                  </a:lnTo>
                  <a:lnTo>
                    <a:pt x="10510" y="8864"/>
                  </a:lnTo>
                  <a:cubicBezTo>
                    <a:pt x="10498" y="8876"/>
                    <a:pt x="10450" y="8876"/>
                    <a:pt x="10474" y="8888"/>
                  </a:cubicBezTo>
                  <a:cubicBezTo>
                    <a:pt x="10450" y="8888"/>
                    <a:pt x="10437" y="8893"/>
                    <a:pt x="10424" y="8893"/>
                  </a:cubicBezTo>
                  <a:cubicBezTo>
                    <a:pt x="10417" y="8893"/>
                    <a:pt x="10411" y="8892"/>
                    <a:pt x="10403" y="8888"/>
                  </a:cubicBezTo>
                  <a:lnTo>
                    <a:pt x="10403" y="8888"/>
                  </a:lnTo>
                  <a:cubicBezTo>
                    <a:pt x="10355" y="8935"/>
                    <a:pt x="10450" y="8923"/>
                    <a:pt x="10474" y="8935"/>
                  </a:cubicBezTo>
                  <a:lnTo>
                    <a:pt x="10462" y="8935"/>
                  </a:lnTo>
                  <a:cubicBezTo>
                    <a:pt x="10474" y="8935"/>
                    <a:pt x="10474" y="8947"/>
                    <a:pt x="10486" y="8947"/>
                  </a:cubicBezTo>
                  <a:cubicBezTo>
                    <a:pt x="10482" y="8956"/>
                    <a:pt x="10476" y="8958"/>
                    <a:pt x="10469" y="8958"/>
                  </a:cubicBezTo>
                  <a:cubicBezTo>
                    <a:pt x="10462" y="8958"/>
                    <a:pt x="10455" y="8956"/>
                    <a:pt x="10448" y="8956"/>
                  </a:cubicBezTo>
                  <a:cubicBezTo>
                    <a:pt x="10445" y="8956"/>
                    <a:pt x="10441" y="8956"/>
                    <a:pt x="10439" y="8959"/>
                  </a:cubicBezTo>
                  <a:lnTo>
                    <a:pt x="10439" y="8983"/>
                  </a:lnTo>
                  <a:cubicBezTo>
                    <a:pt x="10450" y="8983"/>
                    <a:pt x="10450" y="8995"/>
                    <a:pt x="10439" y="8995"/>
                  </a:cubicBezTo>
                  <a:lnTo>
                    <a:pt x="10379" y="8995"/>
                  </a:lnTo>
                  <a:lnTo>
                    <a:pt x="10427" y="9007"/>
                  </a:lnTo>
                  <a:cubicBezTo>
                    <a:pt x="10407" y="9016"/>
                    <a:pt x="10396" y="9034"/>
                    <a:pt x="10386" y="9034"/>
                  </a:cubicBezTo>
                  <a:cubicBezTo>
                    <a:pt x="10384" y="9034"/>
                    <a:pt x="10381" y="9033"/>
                    <a:pt x="10379" y="9031"/>
                  </a:cubicBezTo>
                  <a:lnTo>
                    <a:pt x="10379" y="9031"/>
                  </a:lnTo>
                  <a:lnTo>
                    <a:pt x="10391" y="9066"/>
                  </a:lnTo>
                  <a:lnTo>
                    <a:pt x="10343" y="9078"/>
                  </a:lnTo>
                  <a:cubicBezTo>
                    <a:pt x="10349" y="9084"/>
                    <a:pt x="10355" y="9087"/>
                    <a:pt x="10360" y="9087"/>
                  </a:cubicBezTo>
                  <a:cubicBezTo>
                    <a:pt x="10364" y="9087"/>
                    <a:pt x="10367" y="9084"/>
                    <a:pt x="10367" y="9078"/>
                  </a:cubicBezTo>
                  <a:cubicBezTo>
                    <a:pt x="10367" y="9090"/>
                    <a:pt x="10462" y="9102"/>
                    <a:pt x="10367" y="9126"/>
                  </a:cubicBezTo>
                  <a:cubicBezTo>
                    <a:pt x="10415" y="9150"/>
                    <a:pt x="10403" y="9162"/>
                    <a:pt x="10439" y="9185"/>
                  </a:cubicBezTo>
                  <a:cubicBezTo>
                    <a:pt x="10434" y="9184"/>
                    <a:pt x="10430" y="9184"/>
                    <a:pt x="10427" y="9184"/>
                  </a:cubicBezTo>
                  <a:cubicBezTo>
                    <a:pt x="10397" y="9184"/>
                    <a:pt x="10391" y="9215"/>
                    <a:pt x="10378" y="9215"/>
                  </a:cubicBezTo>
                  <a:cubicBezTo>
                    <a:pt x="10375" y="9215"/>
                    <a:pt x="10371" y="9213"/>
                    <a:pt x="10367" y="9209"/>
                  </a:cubicBezTo>
                  <a:lnTo>
                    <a:pt x="10367" y="9209"/>
                  </a:lnTo>
                  <a:cubicBezTo>
                    <a:pt x="10355" y="9233"/>
                    <a:pt x="10403" y="9221"/>
                    <a:pt x="10415" y="9233"/>
                  </a:cubicBezTo>
                  <a:cubicBezTo>
                    <a:pt x="10398" y="9241"/>
                    <a:pt x="10369" y="9250"/>
                    <a:pt x="10350" y="9250"/>
                  </a:cubicBezTo>
                  <a:cubicBezTo>
                    <a:pt x="10346" y="9250"/>
                    <a:pt x="10342" y="9250"/>
                    <a:pt x="10339" y="9249"/>
                  </a:cubicBezTo>
                  <a:lnTo>
                    <a:pt x="10339" y="9249"/>
                  </a:lnTo>
                  <a:lnTo>
                    <a:pt x="10355" y="9257"/>
                  </a:lnTo>
                  <a:lnTo>
                    <a:pt x="10343" y="9257"/>
                  </a:lnTo>
                  <a:lnTo>
                    <a:pt x="10379" y="9269"/>
                  </a:lnTo>
                  <a:cubicBezTo>
                    <a:pt x="10355" y="9293"/>
                    <a:pt x="10331" y="9281"/>
                    <a:pt x="10320" y="9293"/>
                  </a:cubicBezTo>
                  <a:lnTo>
                    <a:pt x="10367" y="9293"/>
                  </a:lnTo>
                  <a:lnTo>
                    <a:pt x="10343" y="9304"/>
                  </a:lnTo>
                  <a:cubicBezTo>
                    <a:pt x="10350" y="9301"/>
                    <a:pt x="10356" y="9300"/>
                    <a:pt x="10361" y="9300"/>
                  </a:cubicBezTo>
                  <a:cubicBezTo>
                    <a:pt x="10373" y="9300"/>
                    <a:pt x="10379" y="9308"/>
                    <a:pt x="10379" y="9316"/>
                  </a:cubicBezTo>
                  <a:lnTo>
                    <a:pt x="10367" y="9316"/>
                  </a:lnTo>
                  <a:lnTo>
                    <a:pt x="10379" y="9328"/>
                  </a:lnTo>
                  <a:cubicBezTo>
                    <a:pt x="10374" y="9326"/>
                    <a:pt x="10371" y="9325"/>
                    <a:pt x="10370" y="9325"/>
                  </a:cubicBezTo>
                  <a:cubicBezTo>
                    <a:pt x="10362" y="9325"/>
                    <a:pt x="10372" y="9340"/>
                    <a:pt x="10343" y="9340"/>
                  </a:cubicBezTo>
                  <a:cubicBezTo>
                    <a:pt x="10343" y="9352"/>
                    <a:pt x="10343" y="9352"/>
                    <a:pt x="10355" y="9376"/>
                  </a:cubicBezTo>
                  <a:lnTo>
                    <a:pt x="10391" y="9364"/>
                  </a:lnTo>
                  <a:lnTo>
                    <a:pt x="10391" y="9364"/>
                  </a:lnTo>
                  <a:cubicBezTo>
                    <a:pt x="10415" y="9388"/>
                    <a:pt x="10343" y="9376"/>
                    <a:pt x="10355" y="9400"/>
                  </a:cubicBezTo>
                  <a:lnTo>
                    <a:pt x="10379" y="9388"/>
                  </a:lnTo>
                  <a:lnTo>
                    <a:pt x="10379" y="9388"/>
                  </a:lnTo>
                  <a:cubicBezTo>
                    <a:pt x="10331" y="9424"/>
                    <a:pt x="10427" y="9435"/>
                    <a:pt x="10391" y="9459"/>
                  </a:cubicBezTo>
                  <a:cubicBezTo>
                    <a:pt x="10391" y="9455"/>
                    <a:pt x="10386" y="9454"/>
                    <a:pt x="10379" y="9454"/>
                  </a:cubicBezTo>
                  <a:cubicBezTo>
                    <a:pt x="10366" y="9454"/>
                    <a:pt x="10347" y="9459"/>
                    <a:pt x="10355" y="9459"/>
                  </a:cubicBezTo>
                  <a:cubicBezTo>
                    <a:pt x="10379" y="9471"/>
                    <a:pt x="10379" y="9507"/>
                    <a:pt x="10415" y="9519"/>
                  </a:cubicBezTo>
                  <a:cubicBezTo>
                    <a:pt x="10379" y="9543"/>
                    <a:pt x="10355" y="9543"/>
                    <a:pt x="10343" y="9566"/>
                  </a:cubicBezTo>
                  <a:cubicBezTo>
                    <a:pt x="10352" y="9575"/>
                    <a:pt x="10354" y="9583"/>
                    <a:pt x="10363" y="9583"/>
                  </a:cubicBezTo>
                  <a:cubicBezTo>
                    <a:pt x="10367" y="9583"/>
                    <a:pt x="10372" y="9582"/>
                    <a:pt x="10379" y="9578"/>
                  </a:cubicBezTo>
                  <a:lnTo>
                    <a:pt x="10379" y="9578"/>
                  </a:lnTo>
                  <a:cubicBezTo>
                    <a:pt x="10368" y="9600"/>
                    <a:pt x="10397" y="9622"/>
                    <a:pt x="10375" y="9635"/>
                  </a:cubicBezTo>
                  <a:lnTo>
                    <a:pt x="10375" y="9635"/>
                  </a:lnTo>
                  <a:cubicBezTo>
                    <a:pt x="10375" y="9635"/>
                    <a:pt x="10375" y="9634"/>
                    <a:pt x="10375" y="9634"/>
                  </a:cubicBezTo>
                  <a:lnTo>
                    <a:pt x="10375" y="9634"/>
                  </a:lnTo>
                  <a:cubicBezTo>
                    <a:pt x="10379" y="9634"/>
                    <a:pt x="10360" y="9650"/>
                    <a:pt x="10379" y="9650"/>
                  </a:cubicBezTo>
                  <a:lnTo>
                    <a:pt x="10403" y="9650"/>
                  </a:lnTo>
                  <a:cubicBezTo>
                    <a:pt x="10331" y="9685"/>
                    <a:pt x="10450" y="9685"/>
                    <a:pt x="10391" y="9721"/>
                  </a:cubicBezTo>
                  <a:lnTo>
                    <a:pt x="10379" y="9721"/>
                  </a:lnTo>
                  <a:lnTo>
                    <a:pt x="10391" y="9733"/>
                  </a:lnTo>
                  <a:lnTo>
                    <a:pt x="10355" y="9733"/>
                  </a:lnTo>
                  <a:lnTo>
                    <a:pt x="10355" y="9781"/>
                  </a:lnTo>
                  <a:lnTo>
                    <a:pt x="10379" y="9769"/>
                  </a:lnTo>
                  <a:cubicBezTo>
                    <a:pt x="10379" y="9781"/>
                    <a:pt x="10415" y="9781"/>
                    <a:pt x="10391" y="9805"/>
                  </a:cubicBezTo>
                  <a:cubicBezTo>
                    <a:pt x="10382" y="9802"/>
                    <a:pt x="10377" y="9801"/>
                    <a:pt x="10374" y="9801"/>
                  </a:cubicBezTo>
                  <a:cubicBezTo>
                    <a:pt x="10363" y="9801"/>
                    <a:pt x="10392" y="9818"/>
                    <a:pt x="10359" y="9827"/>
                  </a:cubicBezTo>
                  <a:lnTo>
                    <a:pt x="10359" y="9827"/>
                  </a:lnTo>
                  <a:cubicBezTo>
                    <a:pt x="10353" y="9826"/>
                    <a:pt x="10350" y="9823"/>
                    <a:pt x="10344" y="9817"/>
                  </a:cubicBezTo>
                  <a:lnTo>
                    <a:pt x="10344" y="9817"/>
                  </a:lnTo>
                  <a:lnTo>
                    <a:pt x="10355" y="9828"/>
                  </a:lnTo>
                  <a:cubicBezTo>
                    <a:pt x="10356" y="9828"/>
                    <a:pt x="10358" y="9828"/>
                    <a:pt x="10359" y="9827"/>
                  </a:cubicBezTo>
                  <a:lnTo>
                    <a:pt x="10359" y="9827"/>
                  </a:lnTo>
                  <a:cubicBezTo>
                    <a:pt x="10363" y="9828"/>
                    <a:pt x="10369" y="9828"/>
                    <a:pt x="10379" y="9828"/>
                  </a:cubicBezTo>
                  <a:cubicBezTo>
                    <a:pt x="10403" y="9840"/>
                    <a:pt x="10320" y="9852"/>
                    <a:pt x="10355" y="9864"/>
                  </a:cubicBezTo>
                  <a:lnTo>
                    <a:pt x="10355" y="9852"/>
                  </a:lnTo>
                  <a:cubicBezTo>
                    <a:pt x="10363" y="9848"/>
                    <a:pt x="10371" y="9847"/>
                    <a:pt x="10378" y="9847"/>
                  </a:cubicBezTo>
                  <a:cubicBezTo>
                    <a:pt x="10392" y="9847"/>
                    <a:pt x="10403" y="9852"/>
                    <a:pt x="10403" y="9852"/>
                  </a:cubicBezTo>
                  <a:cubicBezTo>
                    <a:pt x="10403" y="9852"/>
                    <a:pt x="10391" y="9864"/>
                    <a:pt x="10379" y="9864"/>
                  </a:cubicBezTo>
                  <a:cubicBezTo>
                    <a:pt x="10403" y="9876"/>
                    <a:pt x="10379" y="9900"/>
                    <a:pt x="10403" y="9900"/>
                  </a:cubicBezTo>
                  <a:cubicBezTo>
                    <a:pt x="10391" y="9912"/>
                    <a:pt x="10367" y="9912"/>
                    <a:pt x="10355" y="9912"/>
                  </a:cubicBezTo>
                  <a:cubicBezTo>
                    <a:pt x="10391" y="9935"/>
                    <a:pt x="10355" y="9924"/>
                    <a:pt x="10391" y="9959"/>
                  </a:cubicBezTo>
                  <a:lnTo>
                    <a:pt x="10367" y="9959"/>
                  </a:lnTo>
                  <a:lnTo>
                    <a:pt x="10391" y="9971"/>
                  </a:lnTo>
                  <a:lnTo>
                    <a:pt x="10355" y="9995"/>
                  </a:lnTo>
                  <a:lnTo>
                    <a:pt x="10379" y="9983"/>
                  </a:lnTo>
                  <a:cubicBezTo>
                    <a:pt x="10379" y="9995"/>
                    <a:pt x="10391" y="9995"/>
                    <a:pt x="10391" y="10007"/>
                  </a:cubicBezTo>
                  <a:lnTo>
                    <a:pt x="10355" y="10007"/>
                  </a:lnTo>
                  <a:cubicBezTo>
                    <a:pt x="10375" y="10027"/>
                    <a:pt x="10336" y="10047"/>
                    <a:pt x="10345" y="10067"/>
                  </a:cubicBezTo>
                  <a:lnTo>
                    <a:pt x="10345" y="10067"/>
                  </a:lnTo>
                  <a:cubicBezTo>
                    <a:pt x="10389" y="10091"/>
                    <a:pt x="10296" y="10102"/>
                    <a:pt x="10355" y="10114"/>
                  </a:cubicBezTo>
                  <a:cubicBezTo>
                    <a:pt x="10343" y="10114"/>
                    <a:pt x="10331" y="10126"/>
                    <a:pt x="10320" y="10126"/>
                  </a:cubicBezTo>
                  <a:lnTo>
                    <a:pt x="10343" y="10126"/>
                  </a:lnTo>
                  <a:lnTo>
                    <a:pt x="10308" y="10138"/>
                  </a:lnTo>
                  <a:lnTo>
                    <a:pt x="10355" y="10138"/>
                  </a:lnTo>
                  <a:lnTo>
                    <a:pt x="10320" y="10150"/>
                  </a:lnTo>
                  <a:lnTo>
                    <a:pt x="10343" y="10150"/>
                  </a:lnTo>
                  <a:cubicBezTo>
                    <a:pt x="10272" y="10174"/>
                    <a:pt x="10331" y="10186"/>
                    <a:pt x="10272" y="10209"/>
                  </a:cubicBezTo>
                  <a:lnTo>
                    <a:pt x="10320" y="10197"/>
                  </a:lnTo>
                  <a:lnTo>
                    <a:pt x="10320" y="10197"/>
                  </a:lnTo>
                  <a:cubicBezTo>
                    <a:pt x="10427" y="10233"/>
                    <a:pt x="10284" y="10305"/>
                    <a:pt x="10331" y="10364"/>
                  </a:cubicBezTo>
                  <a:lnTo>
                    <a:pt x="10296" y="10364"/>
                  </a:lnTo>
                  <a:lnTo>
                    <a:pt x="10343" y="10376"/>
                  </a:lnTo>
                  <a:cubicBezTo>
                    <a:pt x="10331" y="10384"/>
                    <a:pt x="10323" y="10387"/>
                    <a:pt x="10318" y="10387"/>
                  </a:cubicBezTo>
                  <a:cubicBezTo>
                    <a:pt x="10306" y="10387"/>
                    <a:pt x="10304" y="10376"/>
                    <a:pt x="10296" y="10376"/>
                  </a:cubicBezTo>
                  <a:cubicBezTo>
                    <a:pt x="10308" y="10400"/>
                    <a:pt x="10343" y="10388"/>
                    <a:pt x="10355" y="10412"/>
                  </a:cubicBezTo>
                  <a:cubicBezTo>
                    <a:pt x="10347" y="10420"/>
                    <a:pt x="10342" y="10422"/>
                    <a:pt x="10338" y="10422"/>
                  </a:cubicBezTo>
                  <a:cubicBezTo>
                    <a:pt x="10330" y="10422"/>
                    <a:pt x="10327" y="10412"/>
                    <a:pt x="10320" y="10412"/>
                  </a:cubicBezTo>
                  <a:cubicBezTo>
                    <a:pt x="10331" y="10436"/>
                    <a:pt x="10355" y="10471"/>
                    <a:pt x="10331" y="10483"/>
                  </a:cubicBezTo>
                  <a:cubicBezTo>
                    <a:pt x="10339" y="10483"/>
                    <a:pt x="10342" y="10488"/>
                    <a:pt x="10346" y="10488"/>
                  </a:cubicBezTo>
                  <a:cubicBezTo>
                    <a:pt x="10349" y="10488"/>
                    <a:pt x="10351" y="10487"/>
                    <a:pt x="10355" y="10483"/>
                  </a:cubicBezTo>
                  <a:cubicBezTo>
                    <a:pt x="10367" y="10507"/>
                    <a:pt x="10355" y="10531"/>
                    <a:pt x="10355" y="10555"/>
                  </a:cubicBezTo>
                  <a:cubicBezTo>
                    <a:pt x="10331" y="10555"/>
                    <a:pt x="10331" y="10543"/>
                    <a:pt x="10331" y="10543"/>
                  </a:cubicBezTo>
                  <a:cubicBezTo>
                    <a:pt x="10331" y="10543"/>
                    <a:pt x="10320" y="10555"/>
                    <a:pt x="10331" y="10567"/>
                  </a:cubicBezTo>
                  <a:lnTo>
                    <a:pt x="10296" y="10555"/>
                  </a:lnTo>
                  <a:lnTo>
                    <a:pt x="10296" y="10555"/>
                  </a:lnTo>
                  <a:cubicBezTo>
                    <a:pt x="10296" y="10567"/>
                    <a:pt x="10331" y="10602"/>
                    <a:pt x="10284" y="10602"/>
                  </a:cubicBezTo>
                  <a:cubicBezTo>
                    <a:pt x="10308" y="10602"/>
                    <a:pt x="10331" y="10602"/>
                    <a:pt x="10331" y="10614"/>
                  </a:cubicBezTo>
                  <a:cubicBezTo>
                    <a:pt x="10272" y="10626"/>
                    <a:pt x="10355" y="10650"/>
                    <a:pt x="10320" y="10674"/>
                  </a:cubicBezTo>
                  <a:cubicBezTo>
                    <a:pt x="10310" y="10674"/>
                    <a:pt x="10308" y="10658"/>
                    <a:pt x="10308" y="10658"/>
                  </a:cubicBezTo>
                  <a:cubicBezTo>
                    <a:pt x="10308" y="10658"/>
                    <a:pt x="10308" y="10659"/>
                    <a:pt x="10308" y="10662"/>
                  </a:cubicBezTo>
                  <a:cubicBezTo>
                    <a:pt x="10296" y="10674"/>
                    <a:pt x="10320" y="10674"/>
                    <a:pt x="10331" y="10686"/>
                  </a:cubicBezTo>
                  <a:lnTo>
                    <a:pt x="10308" y="10686"/>
                  </a:lnTo>
                  <a:lnTo>
                    <a:pt x="10343" y="10733"/>
                  </a:lnTo>
                  <a:cubicBezTo>
                    <a:pt x="10290" y="10733"/>
                    <a:pt x="10341" y="10771"/>
                    <a:pt x="10328" y="10771"/>
                  </a:cubicBezTo>
                  <a:cubicBezTo>
                    <a:pt x="10326" y="10771"/>
                    <a:pt x="10323" y="10770"/>
                    <a:pt x="10320" y="10769"/>
                  </a:cubicBezTo>
                  <a:cubicBezTo>
                    <a:pt x="10316" y="10775"/>
                    <a:pt x="10317" y="10778"/>
                    <a:pt x="10319" y="10778"/>
                  </a:cubicBezTo>
                  <a:cubicBezTo>
                    <a:pt x="10322" y="10778"/>
                    <a:pt x="10331" y="10772"/>
                    <a:pt x="10337" y="10772"/>
                  </a:cubicBezTo>
                  <a:cubicBezTo>
                    <a:pt x="10341" y="10772"/>
                    <a:pt x="10343" y="10774"/>
                    <a:pt x="10343" y="10781"/>
                  </a:cubicBezTo>
                  <a:cubicBezTo>
                    <a:pt x="10320" y="10781"/>
                    <a:pt x="10355" y="10805"/>
                    <a:pt x="10320" y="10805"/>
                  </a:cubicBezTo>
                  <a:lnTo>
                    <a:pt x="10320" y="10817"/>
                  </a:lnTo>
                  <a:lnTo>
                    <a:pt x="10284" y="10805"/>
                  </a:lnTo>
                  <a:lnTo>
                    <a:pt x="10284" y="10805"/>
                  </a:lnTo>
                  <a:cubicBezTo>
                    <a:pt x="10296" y="10817"/>
                    <a:pt x="10331" y="10828"/>
                    <a:pt x="10355" y="10828"/>
                  </a:cubicBezTo>
                  <a:cubicBezTo>
                    <a:pt x="10331" y="10840"/>
                    <a:pt x="10355" y="10852"/>
                    <a:pt x="10320" y="10864"/>
                  </a:cubicBezTo>
                  <a:lnTo>
                    <a:pt x="10308" y="10852"/>
                  </a:lnTo>
                  <a:lnTo>
                    <a:pt x="10308" y="10852"/>
                  </a:lnTo>
                  <a:cubicBezTo>
                    <a:pt x="10331" y="10888"/>
                    <a:pt x="10212" y="10912"/>
                    <a:pt x="10272" y="10936"/>
                  </a:cubicBezTo>
                  <a:cubicBezTo>
                    <a:pt x="10272" y="10942"/>
                    <a:pt x="10269" y="10945"/>
                    <a:pt x="10266" y="10945"/>
                  </a:cubicBezTo>
                  <a:cubicBezTo>
                    <a:pt x="10263" y="10945"/>
                    <a:pt x="10260" y="10942"/>
                    <a:pt x="10260" y="10936"/>
                  </a:cubicBezTo>
                  <a:lnTo>
                    <a:pt x="10260" y="10959"/>
                  </a:lnTo>
                  <a:lnTo>
                    <a:pt x="10236" y="10959"/>
                  </a:lnTo>
                  <a:lnTo>
                    <a:pt x="10272" y="10995"/>
                  </a:lnTo>
                  <a:lnTo>
                    <a:pt x="10260" y="10995"/>
                  </a:lnTo>
                  <a:cubicBezTo>
                    <a:pt x="10248" y="11019"/>
                    <a:pt x="10260" y="11055"/>
                    <a:pt x="10272" y="11078"/>
                  </a:cubicBezTo>
                  <a:lnTo>
                    <a:pt x="10260" y="11078"/>
                  </a:lnTo>
                  <a:cubicBezTo>
                    <a:pt x="10296" y="11102"/>
                    <a:pt x="10236" y="11102"/>
                    <a:pt x="10260" y="11126"/>
                  </a:cubicBezTo>
                  <a:lnTo>
                    <a:pt x="10248" y="11126"/>
                  </a:lnTo>
                  <a:lnTo>
                    <a:pt x="10248" y="11150"/>
                  </a:lnTo>
                  <a:lnTo>
                    <a:pt x="10243" y="11145"/>
                  </a:lnTo>
                  <a:lnTo>
                    <a:pt x="10243" y="11145"/>
                  </a:lnTo>
                  <a:cubicBezTo>
                    <a:pt x="10250" y="11158"/>
                    <a:pt x="10226" y="11169"/>
                    <a:pt x="10213" y="11174"/>
                  </a:cubicBezTo>
                  <a:lnTo>
                    <a:pt x="10213" y="11174"/>
                  </a:lnTo>
                  <a:cubicBezTo>
                    <a:pt x="10213" y="11174"/>
                    <a:pt x="10213" y="11174"/>
                    <a:pt x="10212" y="11174"/>
                  </a:cubicBezTo>
                  <a:cubicBezTo>
                    <a:pt x="10206" y="11176"/>
                    <a:pt x="10204" y="11177"/>
                    <a:pt x="10204" y="11177"/>
                  </a:cubicBezTo>
                  <a:cubicBezTo>
                    <a:pt x="10205" y="11177"/>
                    <a:pt x="10208" y="11176"/>
                    <a:pt x="10213" y="11174"/>
                  </a:cubicBezTo>
                  <a:lnTo>
                    <a:pt x="10213" y="11174"/>
                  </a:lnTo>
                  <a:cubicBezTo>
                    <a:pt x="10225" y="11186"/>
                    <a:pt x="10248" y="11209"/>
                    <a:pt x="10272" y="11209"/>
                  </a:cubicBezTo>
                  <a:cubicBezTo>
                    <a:pt x="10272" y="11218"/>
                    <a:pt x="10269" y="11221"/>
                    <a:pt x="10264" y="11221"/>
                  </a:cubicBezTo>
                  <a:cubicBezTo>
                    <a:pt x="10259" y="11221"/>
                    <a:pt x="10252" y="11218"/>
                    <a:pt x="10246" y="11218"/>
                  </a:cubicBezTo>
                  <a:cubicBezTo>
                    <a:pt x="10242" y="11218"/>
                    <a:pt x="10239" y="11219"/>
                    <a:pt x="10236" y="11221"/>
                  </a:cubicBezTo>
                  <a:cubicBezTo>
                    <a:pt x="10224" y="11245"/>
                    <a:pt x="10260" y="11245"/>
                    <a:pt x="10248" y="11269"/>
                  </a:cubicBezTo>
                  <a:lnTo>
                    <a:pt x="10224" y="11269"/>
                  </a:lnTo>
                  <a:cubicBezTo>
                    <a:pt x="10224" y="11281"/>
                    <a:pt x="10236" y="11293"/>
                    <a:pt x="10236" y="11305"/>
                  </a:cubicBezTo>
                  <a:lnTo>
                    <a:pt x="10236" y="11293"/>
                  </a:lnTo>
                  <a:lnTo>
                    <a:pt x="10236" y="11293"/>
                  </a:lnTo>
                  <a:cubicBezTo>
                    <a:pt x="10272" y="11329"/>
                    <a:pt x="10177" y="11329"/>
                    <a:pt x="10260" y="11352"/>
                  </a:cubicBezTo>
                  <a:cubicBezTo>
                    <a:pt x="10236" y="11352"/>
                    <a:pt x="10248" y="11376"/>
                    <a:pt x="10212" y="11376"/>
                  </a:cubicBezTo>
                  <a:cubicBezTo>
                    <a:pt x="10236" y="11412"/>
                    <a:pt x="10248" y="11436"/>
                    <a:pt x="10260" y="11459"/>
                  </a:cubicBezTo>
                  <a:cubicBezTo>
                    <a:pt x="10200" y="11459"/>
                    <a:pt x="10260" y="11471"/>
                    <a:pt x="10224" y="11483"/>
                  </a:cubicBezTo>
                  <a:lnTo>
                    <a:pt x="10260" y="11483"/>
                  </a:lnTo>
                  <a:cubicBezTo>
                    <a:pt x="10260" y="11531"/>
                    <a:pt x="10177" y="11579"/>
                    <a:pt x="10189" y="11626"/>
                  </a:cubicBezTo>
                  <a:cubicBezTo>
                    <a:pt x="10165" y="11686"/>
                    <a:pt x="10153" y="11745"/>
                    <a:pt x="10153" y="11781"/>
                  </a:cubicBezTo>
                  <a:cubicBezTo>
                    <a:pt x="10165" y="11805"/>
                    <a:pt x="10200" y="11829"/>
                    <a:pt x="10189" y="11840"/>
                  </a:cubicBezTo>
                  <a:cubicBezTo>
                    <a:pt x="10200" y="11876"/>
                    <a:pt x="10212" y="11924"/>
                    <a:pt x="10177" y="11960"/>
                  </a:cubicBezTo>
                  <a:cubicBezTo>
                    <a:pt x="10173" y="11960"/>
                    <a:pt x="10170" y="11960"/>
                    <a:pt x="10168" y="11959"/>
                  </a:cubicBezTo>
                  <a:lnTo>
                    <a:pt x="10168" y="11959"/>
                  </a:lnTo>
                  <a:cubicBezTo>
                    <a:pt x="10168" y="11967"/>
                    <a:pt x="10149" y="11975"/>
                    <a:pt x="10141" y="11983"/>
                  </a:cubicBezTo>
                  <a:lnTo>
                    <a:pt x="10177" y="11971"/>
                  </a:lnTo>
                  <a:lnTo>
                    <a:pt x="10177" y="11971"/>
                  </a:lnTo>
                  <a:cubicBezTo>
                    <a:pt x="10200" y="11995"/>
                    <a:pt x="10165" y="12007"/>
                    <a:pt x="10141" y="12007"/>
                  </a:cubicBezTo>
                  <a:lnTo>
                    <a:pt x="10177" y="12031"/>
                  </a:lnTo>
                  <a:lnTo>
                    <a:pt x="10129" y="12043"/>
                  </a:lnTo>
                  <a:cubicBezTo>
                    <a:pt x="10141" y="12043"/>
                    <a:pt x="10153" y="12067"/>
                    <a:pt x="10189" y="12079"/>
                  </a:cubicBezTo>
                  <a:cubicBezTo>
                    <a:pt x="10181" y="12079"/>
                    <a:pt x="10173" y="12089"/>
                    <a:pt x="10165" y="12089"/>
                  </a:cubicBezTo>
                  <a:cubicBezTo>
                    <a:pt x="10161" y="12089"/>
                    <a:pt x="10157" y="12087"/>
                    <a:pt x="10153" y="12079"/>
                  </a:cubicBezTo>
                  <a:lnTo>
                    <a:pt x="10129" y="12150"/>
                  </a:lnTo>
                  <a:lnTo>
                    <a:pt x="10129" y="12150"/>
                  </a:lnTo>
                  <a:lnTo>
                    <a:pt x="10153" y="12138"/>
                  </a:lnTo>
                  <a:cubicBezTo>
                    <a:pt x="10189" y="12138"/>
                    <a:pt x="10200" y="12162"/>
                    <a:pt x="10189" y="12174"/>
                  </a:cubicBezTo>
                  <a:cubicBezTo>
                    <a:pt x="10177" y="12168"/>
                    <a:pt x="10165" y="12165"/>
                    <a:pt x="10153" y="12165"/>
                  </a:cubicBezTo>
                  <a:cubicBezTo>
                    <a:pt x="10141" y="12165"/>
                    <a:pt x="10129" y="12168"/>
                    <a:pt x="10117" y="12174"/>
                  </a:cubicBezTo>
                  <a:cubicBezTo>
                    <a:pt x="10125" y="12174"/>
                    <a:pt x="10133" y="12169"/>
                    <a:pt x="10144" y="12169"/>
                  </a:cubicBezTo>
                  <a:cubicBezTo>
                    <a:pt x="10150" y="12169"/>
                    <a:pt x="10157" y="12170"/>
                    <a:pt x="10165" y="12174"/>
                  </a:cubicBezTo>
                  <a:cubicBezTo>
                    <a:pt x="10177" y="12186"/>
                    <a:pt x="10189" y="12210"/>
                    <a:pt x="10177" y="12221"/>
                  </a:cubicBezTo>
                  <a:lnTo>
                    <a:pt x="10165" y="12210"/>
                  </a:lnTo>
                  <a:cubicBezTo>
                    <a:pt x="10165" y="12221"/>
                    <a:pt x="10117" y="12221"/>
                    <a:pt x="10117" y="12233"/>
                  </a:cubicBezTo>
                  <a:cubicBezTo>
                    <a:pt x="10141" y="12257"/>
                    <a:pt x="10117" y="12257"/>
                    <a:pt x="10165" y="12269"/>
                  </a:cubicBezTo>
                  <a:cubicBezTo>
                    <a:pt x="10169" y="12277"/>
                    <a:pt x="10166" y="12280"/>
                    <a:pt x="10160" y="12280"/>
                  </a:cubicBezTo>
                  <a:cubicBezTo>
                    <a:pt x="10149" y="12280"/>
                    <a:pt x="10125" y="12269"/>
                    <a:pt x="10117" y="12269"/>
                  </a:cubicBezTo>
                  <a:cubicBezTo>
                    <a:pt x="10153" y="12293"/>
                    <a:pt x="10129" y="12317"/>
                    <a:pt x="10093" y="12317"/>
                  </a:cubicBezTo>
                  <a:cubicBezTo>
                    <a:pt x="10177" y="12341"/>
                    <a:pt x="10058" y="12352"/>
                    <a:pt x="10129" y="12376"/>
                  </a:cubicBezTo>
                  <a:lnTo>
                    <a:pt x="10093" y="12388"/>
                  </a:lnTo>
                  <a:cubicBezTo>
                    <a:pt x="10117" y="12388"/>
                    <a:pt x="10153" y="12400"/>
                    <a:pt x="10153" y="12412"/>
                  </a:cubicBezTo>
                  <a:cubicBezTo>
                    <a:pt x="10145" y="12416"/>
                    <a:pt x="10137" y="12417"/>
                    <a:pt x="10129" y="12417"/>
                  </a:cubicBezTo>
                  <a:cubicBezTo>
                    <a:pt x="10113" y="12417"/>
                    <a:pt x="10097" y="12412"/>
                    <a:pt x="10081" y="12412"/>
                  </a:cubicBezTo>
                  <a:lnTo>
                    <a:pt x="10153" y="12436"/>
                  </a:lnTo>
                  <a:cubicBezTo>
                    <a:pt x="10117" y="12448"/>
                    <a:pt x="10105" y="12471"/>
                    <a:pt x="10093" y="12507"/>
                  </a:cubicBezTo>
                  <a:cubicBezTo>
                    <a:pt x="10081" y="12471"/>
                    <a:pt x="10069" y="12460"/>
                    <a:pt x="10046" y="12436"/>
                  </a:cubicBezTo>
                  <a:cubicBezTo>
                    <a:pt x="10069" y="12412"/>
                    <a:pt x="10081" y="12400"/>
                    <a:pt x="10093" y="12388"/>
                  </a:cubicBezTo>
                  <a:cubicBezTo>
                    <a:pt x="10093" y="12364"/>
                    <a:pt x="10093" y="12352"/>
                    <a:pt x="10093" y="12329"/>
                  </a:cubicBezTo>
                  <a:cubicBezTo>
                    <a:pt x="10081" y="12281"/>
                    <a:pt x="10069" y="12281"/>
                    <a:pt x="10034" y="12269"/>
                  </a:cubicBezTo>
                  <a:cubicBezTo>
                    <a:pt x="10046" y="12221"/>
                    <a:pt x="9986" y="12150"/>
                    <a:pt x="10022" y="12138"/>
                  </a:cubicBezTo>
                  <a:cubicBezTo>
                    <a:pt x="9988" y="12138"/>
                    <a:pt x="10008" y="12106"/>
                    <a:pt x="9979" y="12082"/>
                  </a:cubicBezTo>
                  <a:lnTo>
                    <a:pt x="9979" y="12082"/>
                  </a:lnTo>
                  <a:lnTo>
                    <a:pt x="9962" y="12090"/>
                  </a:lnTo>
                  <a:cubicBezTo>
                    <a:pt x="9998" y="11983"/>
                    <a:pt x="9879" y="11971"/>
                    <a:pt x="9903" y="11876"/>
                  </a:cubicBezTo>
                  <a:lnTo>
                    <a:pt x="9903" y="11876"/>
                  </a:lnTo>
                  <a:lnTo>
                    <a:pt x="9891" y="11864"/>
                  </a:lnTo>
                  <a:cubicBezTo>
                    <a:pt x="9897" y="11858"/>
                    <a:pt x="9906" y="11858"/>
                    <a:pt x="9915" y="11858"/>
                  </a:cubicBezTo>
                  <a:cubicBezTo>
                    <a:pt x="9924" y="11858"/>
                    <a:pt x="9933" y="11858"/>
                    <a:pt x="9939" y="11852"/>
                  </a:cubicBezTo>
                  <a:lnTo>
                    <a:pt x="9891" y="11710"/>
                  </a:lnTo>
                  <a:lnTo>
                    <a:pt x="9879" y="11745"/>
                  </a:lnTo>
                  <a:cubicBezTo>
                    <a:pt x="9867" y="11710"/>
                    <a:pt x="9819" y="11698"/>
                    <a:pt x="9831" y="11662"/>
                  </a:cubicBezTo>
                  <a:lnTo>
                    <a:pt x="9831" y="11662"/>
                  </a:lnTo>
                  <a:cubicBezTo>
                    <a:pt x="9844" y="11668"/>
                    <a:pt x="9851" y="11671"/>
                    <a:pt x="9856" y="11671"/>
                  </a:cubicBezTo>
                  <a:cubicBezTo>
                    <a:pt x="9877" y="11671"/>
                    <a:pt x="9824" y="11610"/>
                    <a:pt x="9843" y="11590"/>
                  </a:cubicBezTo>
                  <a:lnTo>
                    <a:pt x="9843" y="11590"/>
                  </a:lnTo>
                  <a:lnTo>
                    <a:pt x="9867" y="11614"/>
                  </a:lnTo>
                  <a:cubicBezTo>
                    <a:pt x="9860" y="11586"/>
                    <a:pt x="9857" y="11575"/>
                    <a:pt x="9849" y="11575"/>
                  </a:cubicBezTo>
                  <a:cubicBezTo>
                    <a:pt x="9843" y="11575"/>
                    <a:pt x="9834" y="11581"/>
                    <a:pt x="9819" y="11590"/>
                  </a:cubicBezTo>
                  <a:cubicBezTo>
                    <a:pt x="9796" y="11531"/>
                    <a:pt x="9867" y="11519"/>
                    <a:pt x="9819" y="11483"/>
                  </a:cubicBezTo>
                  <a:lnTo>
                    <a:pt x="9819" y="11483"/>
                  </a:lnTo>
                  <a:lnTo>
                    <a:pt x="9831" y="11519"/>
                  </a:lnTo>
                  <a:cubicBezTo>
                    <a:pt x="9824" y="11526"/>
                    <a:pt x="9816" y="11529"/>
                    <a:pt x="9809" y="11529"/>
                  </a:cubicBezTo>
                  <a:cubicBezTo>
                    <a:pt x="9790" y="11529"/>
                    <a:pt x="9772" y="11512"/>
                    <a:pt x="9772" y="11495"/>
                  </a:cubicBezTo>
                  <a:cubicBezTo>
                    <a:pt x="9772" y="11495"/>
                    <a:pt x="9778" y="11482"/>
                    <a:pt x="9782" y="11480"/>
                  </a:cubicBezTo>
                  <a:lnTo>
                    <a:pt x="9782" y="11480"/>
                  </a:lnTo>
                  <a:cubicBezTo>
                    <a:pt x="9782" y="11481"/>
                    <a:pt x="9783" y="11482"/>
                    <a:pt x="9784" y="11483"/>
                  </a:cubicBezTo>
                  <a:cubicBezTo>
                    <a:pt x="9784" y="11481"/>
                    <a:pt x="9783" y="11480"/>
                    <a:pt x="9782" y="11480"/>
                  </a:cubicBezTo>
                  <a:cubicBezTo>
                    <a:pt x="9782" y="11480"/>
                    <a:pt x="9782" y="11480"/>
                    <a:pt x="9782" y="11480"/>
                  </a:cubicBezTo>
                  <a:lnTo>
                    <a:pt x="9782" y="11480"/>
                  </a:lnTo>
                  <a:cubicBezTo>
                    <a:pt x="9759" y="11444"/>
                    <a:pt x="9748" y="11375"/>
                    <a:pt x="9736" y="11352"/>
                  </a:cubicBezTo>
                  <a:cubicBezTo>
                    <a:pt x="9736" y="11338"/>
                    <a:pt x="9744" y="11333"/>
                    <a:pt x="9753" y="11333"/>
                  </a:cubicBezTo>
                  <a:cubicBezTo>
                    <a:pt x="9760" y="11333"/>
                    <a:pt x="9767" y="11335"/>
                    <a:pt x="9772" y="11340"/>
                  </a:cubicBezTo>
                  <a:cubicBezTo>
                    <a:pt x="9700" y="11257"/>
                    <a:pt x="9760" y="11293"/>
                    <a:pt x="9688" y="11209"/>
                  </a:cubicBezTo>
                  <a:lnTo>
                    <a:pt x="9712" y="11209"/>
                  </a:lnTo>
                  <a:lnTo>
                    <a:pt x="9677" y="11186"/>
                  </a:lnTo>
                  <a:lnTo>
                    <a:pt x="9688" y="11126"/>
                  </a:lnTo>
                  <a:lnTo>
                    <a:pt x="9677" y="11150"/>
                  </a:lnTo>
                  <a:cubicBezTo>
                    <a:pt x="9653" y="11114"/>
                    <a:pt x="9641" y="11102"/>
                    <a:pt x="9629" y="11067"/>
                  </a:cubicBezTo>
                  <a:lnTo>
                    <a:pt x="9665" y="11067"/>
                  </a:lnTo>
                  <a:cubicBezTo>
                    <a:pt x="9605" y="10983"/>
                    <a:pt x="9665" y="10948"/>
                    <a:pt x="9593" y="10888"/>
                  </a:cubicBezTo>
                  <a:cubicBezTo>
                    <a:pt x="9593" y="10884"/>
                    <a:pt x="9595" y="10883"/>
                    <a:pt x="9597" y="10883"/>
                  </a:cubicBezTo>
                  <a:cubicBezTo>
                    <a:pt x="9601" y="10883"/>
                    <a:pt x="9609" y="10888"/>
                    <a:pt x="9617" y="10888"/>
                  </a:cubicBezTo>
                  <a:cubicBezTo>
                    <a:pt x="9534" y="10828"/>
                    <a:pt x="9629" y="10817"/>
                    <a:pt x="9546" y="10757"/>
                  </a:cubicBezTo>
                  <a:cubicBezTo>
                    <a:pt x="9558" y="10757"/>
                    <a:pt x="9569" y="10745"/>
                    <a:pt x="9569" y="10745"/>
                  </a:cubicBezTo>
                  <a:lnTo>
                    <a:pt x="9546" y="10721"/>
                  </a:lnTo>
                  <a:lnTo>
                    <a:pt x="9581" y="10709"/>
                  </a:lnTo>
                  <a:lnTo>
                    <a:pt x="9510" y="10697"/>
                  </a:lnTo>
                  <a:lnTo>
                    <a:pt x="9546" y="10662"/>
                  </a:lnTo>
                  <a:lnTo>
                    <a:pt x="9522" y="10662"/>
                  </a:lnTo>
                  <a:cubicBezTo>
                    <a:pt x="9569" y="10590"/>
                    <a:pt x="9498" y="10555"/>
                    <a:pt x="9522" y="10483"/>
                  </a:cubicBezTo>
                  <a:lnTo>
                    <a:pt x="9522" y="10483"/>
                  </a:lnTo>
                  <a:lnTo>
                    <a:pt x="9486" y="10519"/>
                  </a:lnTo>
                  <a:cubicBezTo>
                    <a:pt x="9331" y="10424"/>
                    <a:pt x="9403" y="10197"/>
                    <a:pt x="9272" y="10066"/>
                  </a:cubicBezTo>
                  <a:lnTo>
                    <a:pt x="9307" y="10055"/>
                  </a:lnTo>
                  <a:lnTo>
                    <a:pt x="9236" y="10007"/>
                  </a:lnTo>
                  <a:cubicBezTo>
                    <a:pt x="9240" y="9992"/>
                    <a:pt x="9246" y="9988"/>
                    <a:pt x="9252" y="9988"/>
                  </a:cubicBezTo>
                  <a:cubicBezTo>
                    <a:pt x="9264" y="9988"/>
                    <a:pt x="9277" y="10001"/>
                    <a:pt x="9287" y="10001"/>
                  </a:cubicBezTo>
                  <a:cubicBezTo>
                    <a:pt x="9291" y="10001"/>
                    <a:pt x="9293" y="9999"/>
                    <a:pt x="9296" y="9995"/>
                  </a:cubicBezTo>
                  <a:cubicBezTo>
                    <a:pt x="9236" y="9935"/>
                    <a:pt x="9224" y="9995"/>
                    <a:pt x="9177" y="9924"/>
                  </a:cubicBezTo>
                  <a:cubicBezTo>
                    <a:pt x="9177" y="9908"/>
                    <a:pt x="9180" y="9903"/>
                    <a:pt x="9186" y="9903"/>
                  </a:cubicBezTo>
                  <a:cubicBezTo>
                    <a:pt x="9198" y="9903"/>
                    <a:pt x="9220" y="9927"/>
                    <a:pt x="9236" y="9935"/>
                  </a:cubicBezTo>
                  <a:cubicBezTo>
                    <a:pt x="9177" y="9876"/>
                    <a:pt x="9105" y="9769"/>
                    <a:pt x="9093" y="9709"/>
                  </a:cubicBezTo>
                  <a:cubicBezTo>
                    <a:pt x="9093" y="9709"/>
                    <a:pt x="9081" y="9709"/>
                    <a:pt x="9081" y="9721"/>
                  </a:cubicBezTo>
                  <a:cubicBezTo>
                    <a:pt x="9046" y="9674"/>
                    <a:pt x="9022" y="9602"/>
                    <a:pt x="8998" y="9554"/>
                  </a:cubicBezTo>
                  <a:cubicBezTo>
                    <a:pt x="9001" y="9551"/>
                    <a:pt x="9005" y="9550"/>
                    <a:pt x="9008" y="9550"/>
                  </a:cubicBezTo>
                  <a:cubicBezTo>
                    <a:pt x="9017" y="9550"/>
                    <a:pt x="9025" y="9558"/>
                    <a:pt x="9034" y="9566"/>
                  </a:cubicBezTo>
                  <a:cubicBezTo>
                    <a:pt x="9022" y="9554"/>
                    <a:pt x="9022" y="9519"/>
                    <a:pt x="8998" y="9507"/>
                  </a:cubicBezTo>
                  <a:lnTo>
                    <a:pt x="8998" y="9507"/>
                  </a:lnTo>
                  <a:lnTo>
                    <a:pt x="9034" y="9519"/>
                  </a:lnTo>
                  <a:cubicBezTo>
                    <a:pt x="9022" y="9474"/>
                    <a:pt x="8958" y="9418"/>
                    <a:pt x="8971" y="9382"/>
                  </a:cubicBezTo>
                  <a:lnTo>
                    <a:pt x="8971" y="9382"/>
                  </a:lnTo>
                  <a:cubicBezTo>
                    <a:pt x="8968" y="9385"/>
                    <a:pt x="8961" y="9388"/>
                    <a:pt x="8955" y="9388"/>
                  </a:cubicBezTo>
                  <a:cubicBezTo>
                    <a:pt x="8944" y="9388"/>
                    <a:pt x="8932" y="9382"/>
                    <a:pt x="8926" y="9364"/>
                  </a:cubicBezTo>
                  <a:cubicBezTo>
                    <a:pt x="8962" y="9316"/>
                    <a:pt x="8855" y="9281"/>
                    <a:pt x="8855" y="9209"/>
                  </a:cubicBezTo>
                  <a:cubicBezTo>
                    <a:pt x="8865" y="9209"/>
                    <a:pt x="8884" y="9235"/>
                    <a:pt x="8889" y="9235"/>
                  </a:cubicBezTo>
                  <a:cubicBezTo>
                    <a:pt x="8890" y="9235"/>
                    <a:pt x="8891" y="9235"/>
                    <a:pt x="8891" y="9233"/>
                  </a:cubicBezTo>
                  <a:cubicBezTo>
                    <a:pt x="8891" y="9197"/>
                    <a:pt x="8843" y="9185"/>
                    <a:pt x="8819" y="9173"/>
                  </a:cubicBezTo>
                  <a:lnTo>
                    <a:pt x="8843" y="9173"/>
                  </a:lnTo>
                  <a:lnTo>
                    <a:pt x="8736" y="9054"/>
                  </a:lnTo>
                  <a:cubicBezTo>
                    <a:pt x="8772" y="9007"/>
                    <a:pt x="8665" y="8947"/>
                    <a:pt x="8700" y="8935"/>
                  </a:cubicBezTo>
                  <a:cubicBezTo>
                    <a:pt x="8695" y="8925"/>
                    <a:pt x="8692" y="8921"/>
                    <a:pt x="8690" y="8921"/>
                  </a:cubicBezTo>
                  <a:cubicBezTo>
                    <a:pt x="8686" y="8921"/>
                    <a:pt x="8689" y="8944"/>
                    <a:pt x="8682" y="8944"/>
                  </a:cubicBezTo>
                  <a:cubicBezTo>
                    <a:pt x="8679" y="8944"/>
                    <a:pt x="8674" y="8939"/>
                    <a:pt x="8665" y="8923"/>
                  </a:cubicBezTo>
                  <a:cubicBezTo>
                    <a:pt x="8676" y="8900"/>
                    <a:pt x="8617" y="8876"/>
                    <a:pt x="8653" y="8864"/>
                  </a:cubicBezTo>
                  <a:lnTo>
                    <a:pt x="8665" y="8864"/>
                  </a:lnTo>
                  <a:lnTo>
                    <a:pt x="8641" y="8828"/>
                  </a:lnTo>
                  <a:lnTo>
                    <a:pt x="8688" y="8840"/>
                  </a:lnTo>
                  <a:cubicBezTo>
                    <a:pt x="8666" y="8817"/>
                    <a:pt x="8638" y="8809"/>
                    <a:pt x="8615" y="8809"/>
                  </a:cubicBezTo>
                  <a:cubicBezTo>
                    <a:pt x="8602" y="8809"/>
                    <a:pt x="8590" y="8812"/>
                    <a:pt x="8581" y="8816"/>
                  </a:cubicBezTo>
                  <a:cubicBezTo>
                    <a:pt x="8581" y="8769"/>
                    <a:pt x="8534" y="8733"/>
                    <a:pt x="8557" y="8697"/>
                  </a:cubicBezTo>
                  <a:lnTo>
                    <a:pt x="8557" y="8697"/>
                  </a:lnTo>
                  <a:lnTo>
                    <a:pt x="8569" y="8709"/>
                  </a:lnTo>
                  <a:cubicBezTo>
                    <a:pt x="8510" y="8626"/>
                    <a:pt x="8569" y="8495"/>
                    <a:pt x="8474" y="8459"/>
                  </a:cubicBezTo>
                  <a:cubicBezTo>
                    <a:pt x="8474" y="8453"/>
                    <a:pt x="8477" y="8450"/>
                    <a:pt x="8480" y="8450"/>
                  </a:cubicBezTo>
                  <a:cubicBezTo>
                    <a:pt x="8481" y="8450"/>
                    <a:pt x="8482" y="8450"/>
                    <a:pt x="8483" y="8451"/>
                  </a:cubicBezTo>
                  <a:lnTo>
                    <a:pt x="8483" y="8451"/>
                  </a:lnTo>
                  <a:lnTo>
                    <a:pt x="8462" y="8400"/>
                  </a:lnTo>
                  <a:lnTo>
                    <a:pt x="8486" y="8400"/>
                  </a:lnTo>
                  <a:lnTo>
                    <a:pt x="8391" y="8328"/>
                  </a:lnTo>
                  <a:lnTo>
                    <a:pt x="8415" y="8316"/>
                  </a:lnTo>
                  <a:cubicBezTo>
                    <a:pt x="8379" y="8258"/>
                    <a:pt x="8321" y="8164"/>
                    <a:pt x="8262" y="8082"/>
                  </a:cubicBezTo>
                  <a:lnTo>
                    <a:pt x="8262" y="8082"/>
                  </a:lnTo>
                  <a:cubicBezTo>
                    <a:pt x="8265" y="8084"/>
                    <a:pt x="8268" y="8087"/>
                    <a:pt x="8272" y="8090"/>
                  </a:cubicBezTo>
                  <a:lnTo>
                    <a:pt x="8260" y="8078"/>
                  </a:lnTo>
                  <a:lnTo>
                    <a:pt x="8260" y="8078"/>
                  </a:lnTo>
                  <a:cubicBezTo>
                    <a:pt x="8261" y="8079"/>
                    <a:pt x="8261" y="8081"/>
                    <a:pt x="8262" y="8082"/>
                  </a:cubicBezTo>
                  <a:lnTo>
                    <a:pt x="8262" y="8082"/>
                  </a:lnTo>
                  <a:cubicBezTo>
                    <a:pt x="8192" y="8017"/>
                    <a:pt x="8234" y="7993"/>
                    <a:pt x="8176" y="7947"/>
                  </a:cubicBezTo>
                  <a:lnTo>
                    <a:pt x="8188" y="7947"/>
                  </a:lnTo>
                  <a:lnTo>
                    <a:pt x="8153" y="7900"/>
                  </a:lnTo>
                  <a:lnTo>
                    <a:pt x="8176" y="7900"/>
                  </a:lnTo>
                  <a:cubicBezTo>
                    <a:pt x="8126" y="7879"/>
                    <a:pt x="8135" y="7782"/>
                    <a:pt x="8132" y="7782"/>
                  </a:cubicBezTo>
                  <a:lnTo>
                    <a:pt x="8132" y="7782"/>
                  </a:lnTo>
                  <a:cubicBezTo>
                    <a:pt x="8132" y="7782"/>
                    <a:pt x="8131" y="7785"/>
                    <a:pt x="8129" y="7792"/>
                  </a:cubicBezTo>
                  <a:cubicBezTo>
                    <a:pt x="8093" y="7780"/>
                    <a:pt x="8057" y="7757"/>
                    <a:pt x="8034" y="7757"/>
                  </a:cubicBezTo>
                  <a:cubicBezTo>
                    <a:pt x="7986" y="7697"/>
                    <a:pt x="8034" y="7733"/>
                    <a:pt x="8022" y="7685"/>
                  </a:cubicBezTo>
                  <a:cubicBezTo>
                    <a:pt x="7998" y="7638"/>
                    <a:pt x="7962" y="7649"/>
                    <a:pt x="7938" y="7578"/>
                  </a:cubicBezTo>
                  <a:lnTo>
                    <a:pt x="7962" y="7566"/>
                  </a:lnTo>
                  <a:cubicBezTo>
                    <a:pt x="7940" y="7544"/>
                    <a:pt x="7918" y="7532"/>
                    <a:pt x="7896" y="7503"/>
                  </a:cubicBezTo>
                  <a:lnTo>
                    <a:pt x="7896" y="7503"/>
                  </a:lnTo>
                  <a:cubicBezTo>
                    <a:pt x="7898" y="7504"/>
                    <a:pt x="7900" y="7505"/>
                    <a:pt x="7903" y="7507"/>
                  </a:cubicBezTo>
                  <a:lnTo>
                    <a:pt x="7891" y="7495"/>
                  </a:lnTo>
                  <a:lnTo>
                    <a:pt x="7891" y="7495"/>
                  </a:lnTo>
                  <a:cubicBezTo>
                    <a:pt x="7893" y="7498"/>
                    <a:pt x="7894" y="7500"/>
                    <a:pt x="7896" y="7503"/>
                  </a:cubicBezTo>
                  <a:lnTo>
                    <a:pt x="7896" y="7503"/>
                  </a:lnTo>
                  <a:cubicBezTo>
                    <a:pt x="7823" y="7455"/>
                    <a:pt x="7888" y="7388"/>
                    <a:pt x="7795" y="7388"/>
                  </a:cubicBezTo>
                  <a:cubicBezTo>
                    <a:pt x="7783" y="7352"/>
                    <a:pt x="7748" y="7304"/>
                    <a:pt x="7772" y="7292"/>
                  </a:cubicBezTo>
                  <a:cubicBezTo>
                    <a:pt x="7700" y="7221"/>
                    <a:pt x="7653" y="7161"/>
                    <a:pt x="7581" y="7102"/>
                  </a:cubicBezTo>
                  <a:cubicBezTo>
                    <a:pt x="7629" y="7054"/>
                    <a:pt x="7569" y="7090"/>
                    <a:pt x="7569" y="7018"/>
                  </a:cubicBezTo>
                  <a:lnTo>
                    <a:pt x="7545" y="7042"/>
                  </a:lnTo>
                  <a:cubicBezTo>
                    <a:pt x="7462" y="6935"/>
                    <a:pt x="7438" y="6768"/>
                    <a:pt x="7343" y="6649"/>
                  </a:cubicBezTo>
                  <a:lnTo>
                    <a:pt x="7367" y="6637"/>
                  </a:lnTo>
                  <a:lnTo>
                    <a:pt x="7319" y="6626"/>
                  </a:lnTo>
                  <a:cubicBezTo>
                    <a:pt x="7236" y="6495"/>
                    <a:pt x="7117" y="6316"/>
                    <a:pt x="7045" y="6221"/>
                  </a:cubicBezTo>
                  <a:cubicBezTo>
                    <a:pt x="7010" y="6197"/>
                    <a:pt x="6938" y="6161"/>
                    <a:pt x="6914" y="6114"/>
                  </a:cubicBezTo>
                  <a:cubicBezTo>
                    <a:pt x="6831" y="6030"/>
                    <a:pt x="6748" y="5947"/>
                    <a:pt x="6676" y="5840"/>
                  </a:cubicBezTo>
                  <a:cubicBezTo>
                    <a:pt x="6691" y="5840"/>
                    <a:pt x="6696" y="5831"/>
                    <a:pt x="6701" y="5827"/>
                  </a:cubicBezTo>
                  <a:lnTo>
                    <a:pt x="6701" y="5827"/>
                  </a:lnTo>
                  <a:cubicBezTo>
                    <a:pt x="6705" y="5827"/>
                    <a:pt x="6708" y="5828"/>
                    <a:pt x="6712" y="5828"/>
                  </a:cubicBezTo>
                  <a:cubicBezTo>
                    <a:pt x="6710" y="5825"/>
                    <a:pt x="6708" y="5824"/>
                    <a:pt x="6706" y="5824"/>
                  </a:cubicBezTo>
                  <a:cubicBezTo>
                    <a:pt x="6704" y="5824"/>
                    <a:pt x="6703" y="5825"/>
                    <a:pt x="6701" y="5827"/>
                  </a:cubicBezTo>
                  <a:lnTo>
                    <a:pt x="6701" y="5827"/>
                  </a:lnTo>
                  <a:cubicBezTo>
                    <a:pt x="6664" y="5818"/>
                    <a:pt x="6663" y="5766"/>
                    <a:pt x="6652" y="5744"/>
                  </a:cubicBezTo>
                  <a:lnTo>
                    <a:pt x="6652" y="5792"/>
                  </a:lnTo>
                  <a:cubicBezTo>
                    <a:pt x="6605" y="5780"/>
                    <a:pt x="6593" y="5721"/>
                    <a:pt x="6605" y="5697"/>
                  </a:cubicBezTo>
                  <a:lnTo>
                    <a:pt x="6533" y="5673"/>
                  </a:lnTo>
                  <a:cubicBezTo>
                    <a:pt x="6545" y="5661"/>
                    <a:pt x="6545" y="5661"/>
                    <a:pt x="6545" y="5649"/>
                  </a:cubicBezTo>
                  <a:lnTo>
                    <a:pt x="6545" y="5649"/>
                  </a:lnTo>
                  <a:lnTo>
                    <a:pt x="6521" y="5661"/>
                  </a:lnTo>
                  <a:lnTo>
                    <a:pt x="6533" y="5602"/>
                  </a:lnTo>
                  <a:cubicBezTo>
                    <a:pt x="6523" y="5602"/>
                    <a:pt x="6475" y="5564"/>
                    <a:pt x="6439" y="5564"/>
                  </a:cubicBezTo>
                  <a:cubicBezTo>
                    <a:pt x="6434" y="5564"/>
                    <a:pt x="6430" y="5565"/>
                    <a:pt x="6426" y="5566"/>
                  </a:cubicBezTo>
                  <a:cubicBezTo>
                    <a:pt x="6426" y="5548"/>
                    <a:pt x="6413" y="5517"/>
                    <a:pt x="6421" y="5517"/>
                  </a:cubicBezTo>
                  <a:cubicBezTo>
                    <a:pt x="6424" y="5517"/>
                    <a:pt x="6429" y="5521"/>
                    <a:pt x="6438" y="5530"/>
                  </a:cubicBezTo>
                  <a:lnTo>
                    <a:pt x="6319" y="5352"/>
                  </a:lnTo>
                  <a:lnTo>
                    <a:pt x="6331" y="5387"/>
                  </a:lnTo>
                  <a:cubicBezTo>
                    <a:pt x="6324" y="5394"/>
                    <a:pt x="6315" y="5397"/>
                    <a:pt x="6304" y="5397"/>
                  </a:cubicBezTo>
                  <a:cubicBezTo>
                    <a:pt x="6278" y="5397"/>
                    <a:pt x="6244" y="5377"/>
                    <a:pt x="6236" y="5352"/>
                  </a:cubicBezTo>
                  <a:lnTo>
                    <a:pt x="6236" y="5352"/>
                  </a:lnTo>
                  <a:cubicBezTo>
                    <a:pt x="6241" y="5353"/>
                    <a:pt x="6245" y="5353"/>
                    <a:pt x="6250" y="5353"/>
                  </a:cubicBezTo>
                  <a:cubicBezTo>
                    <a:pt x="6283" y="5353"/>
                    <a:pt x="6283" y="5313"/>
                    <a:pt x="6283" y="5292"/>
                  </a:cubicBezTo>
                  <a:cubicBezTo>
                    <a:pt x="6281" y="5291"/>
                    <a:pt x="6279" y="5290"/>
                    <a:pt x="6277" y="5290"/>
                  </a:cubicBezTo>
                  <a:cubicBezTo>
                    <a:pt x="6264" y="5290"/>
                    <a:pt x="6281" y="5328"/>
                    <a:pt x="6259" y="5328"/>
                  </a:cubicBezTo>
                  <a:cubicBezTo>
                    <a:pt x="6212" y="5316"/>
                    <a:pt x="6164" y="5268"/>
                    <a:pt x="6164" y="5244"/>
                  </a:cubicBezTo>
                  <a:lnTo>
                    <a:pt x="6188" y="5244"/>
                  </a:lnTo>
                  <a:cubicBezTo>
                    <a:pt x="6140" y="5221"/>
                    <a:pt x="6176" y="5161"/>
                    <a:pt x="6140" y="5137"/>
                  </a:cubicBezTo>
                  <a:cubicBezTo>
                    <a:pt x="6110" y="5122"/>
                    <a:pt x="6099" y="5102"/>
                    <a:pt x="6086" y="5102"/>
                  </a:cubicBezTo>
                  <a:cubicBezTo>
                    <a:pt x="6078" y="5102"/>
                    <a:pt x="6070" y="5108"/>
                    <a:pt x="6057" y="5125"/>
                  </a:cubicBezTo>
                  <a:cubicBezTo>
                    <a:pt x="6009" y="5090"/>
                    <a:pt x="6069" y="5078"/>
                    <a:pt x="6057" y="5066"/>
                  </a:cubicBezTo>
                  <a:cubicBezTo>
                    <a:pt x="6021" y="5054"/>
                    <a:pt x="5974" y="4982"/>
                    <a:pt x="5998" y="4959"/>
                  </a:cubicBezTo>
                  <a:lnTo>
                    <a:pt x="5998" y="4959"/>
                  </a:lnTo>
                  <a:cubicBezTo>
                    <a:pt x="5991" y="4960"/>
                    <a:pt x="5985" y="4961"/>
                    <a:pt x="5980" y="4961"/>
                  </a:cubicBezTo>
                  <a:cubicBezTo>
                    <a:pt x="5910" y="4961"/>
                    <a:pt x="5900" y="4846"/>
                    <a:pt x="5859" y="4846"/>
                  </a:cubicBezTo>
                  <a:cubicBezTo>
                    <a:pt x="5854" y="4846"/>
                    <a:pt x="5849" y="4848"/>
                    <a:pt x="5843" y="4852"/>
                  </a:cubicBezTo>
                  <a:lnTo>
                    <a:pt x="5843" y="4780"/>
                  </a:lnTo>
                  <a:cubicBezTo>
                    <a:pt x="5835" y="4788"/>
                    <a:pt x="5815" y="4802"/>
                    <a:pt x="5792" y="4802"/>
                  </a:cubicBezTo>
                  <a:cubicBezTo>
                    <a:pt x="5782" y="4802"/>
                    <a:pt x="5770" y="4799"/>
                    <a:pt x="5759" y="4792"/>
                  </a:cubicBezTo>
                  <a:cubicBezTo>
                    <a:pt x="5748" y="4744"/>
                    <a:pt x="5783" y="4732"/>
                    <a:pt x="5783" y="4709"/>
                  </a:cubicBezTo>
                  <a:lnTo>
                    <a:pt x="5783" y="4709"/>
                  </a:lnTo>
                  <a:lnTo>
                    <a:pt x="5712" y="4744"/>
                  </a:lnTo>
                  <a:cubicBezTo>
                    <a:pt x="5628" y="4530"/>
                    <a:pt x="5402" y="4340"/>
                    <a:pt x="5283" y="4125"/>
                  </a:cubicBezTo>
                  <a:cubicBezTo>
                    <a:pt x="5200" y="4054"/>
                    <a:pt x="5081" y="3982"/>
                    <a:pt x="4997" y="3875"/>
                  </a:cubicBezTo>
                  <a:lnTo>
                    <a:pt x="4997" y="3875"/>
                  </a:lnTo>
                  <a:lnTo>
                    <a:pt x="5009" y="3887"/>
                  </a:lnTo>
                  <a:lnTo>
                    <a:pt x="4938" y="3780"/>
                  </a:lnTo>
                  <a:lnTo>
                    <a:pt x="4986" y="3863"/>
                  </a:lnTo>
                  <a:cubicBezTo>
                    <a:pt x="4962" y="3851"/>
                    <a:pt x="4938" y="3851"/>
                    <a:pt x="4914" y="3828"/>
                  </a:cubicBezTo>
                  <a:cubicBezTo>
                    <a:pt x="4843" y="3709"/>
                    <a:pt x="4747" y="3554"/>
                    <a:pt x="4605" y="3458"/>
                  </a:cubicBezTo>
                  <a:cubicBezTo>
                    <a:pt x="4479" y="3436"/>
                    <a:pt x="4593" y="3359"/>
                    <a:pt x="4500" y="3321"/>
                  </a:cubicBezTo>
                  <a:lnTo>
                    <a:pt x="4500" y="3321"/>
                  </a:lnTo>
                  <a:cubicBezTo>
                    <a:pt x="4507" y="3320"/>
                    <a:pt x="4514" y="3316"/>
                    <a:pt x="4521" y="3316"/>
                  </a:cubicBezTo>
                  <a:cubicBezTo>
                    <a:pt x="4414" y="3256"/>
                    <a:pt x="4366" y="3220"/>
                    <a:pt x="4247" y="3185"/>
                  </a:cubicBezTo>
                  <a:cubicBezTo>
                    <a:pt x="4319" y="3125"/>
                    <a:pt x="4200" y="3125"/>
                    <a:pt x="4235" y="3101"/>
                  </a:cubicBezTo>
                  <a:lnTo>
                    <a:pt x="4235" y="3101"/>
                  </a:lnTo>
                  <a:lnTo>
                    <a:pt x="4200" y="3125"/>
                  </a:lnTo>
                  <a:cubicBezTo>
                    <a:pt x="4200" y="3089"/>
                    <a:pt x="4164" y="3042"/>
                    <a:pt x="4188" y="3030"/>
                  </a:cubicBezTo>
                  <a:lnTo>
                    <a:pt x="4116" y="3030"/>
                  </a:lnTo>
                  <a:lnTo>
                    <a:pt x="4140" y="3006"/>
                  </a:lnTo>
                  <a:cubicBezTo>
                    <a:pt x="4093" y="2958"/>
                    <a:pt x="3973" y="2875"/>
                    <a:pt x="3997" y="2804"/>
                  </a:cubicBezTo>
                  <a:cubicBezTo>
                    <a:pt x="3843" y="2720"/>
                    <a:pt x="3676" y="2530"/>
                    <a:pt x="3521" y="2387"/>
                  </a:cubicBezTo>
                  <a:cubicBezTo>
                    <a:pt x="3485" y="2387"/>
                    <a:pt x="3438" y="2351"/>
                    <a:pt x="3402" y="2327"/>
                  </a:cubicBezTo>
                  <a:lnTo>
                    <a:pt x="3390" y="2256"/>
                  </a:lnTo>
                  <a:cubicBezTo>
                    <a:pt x="3342" y="2232"/>
                    <a:pt x="3283" y="2244"/>
                    <a:pt x="3259" y="2196"/>
                  </a:cubicBezTo>
                  <a:cubicBezTo>
                    <a:pt x="3259" y="2185"/>
                    <a:pt x="3271" y="2185"/>
                    <a:pt x="3271" y="2185"/>
                  </a:cubicBezTo>
                  <a:cubicBezTo>
                    <a:pt x="3235" y="2161"/>
                    <a:pt x="3211" y="2113"/>
                    <a:pt x="3152" y="2113"/>
                  </a:cubicBezTo>
                  <a:cubicBezTo>
                    <a:pt x="3119" y="2080"/>
                    <a:pt x="3096" y="2037"/>
                    <a:pt x="3121" y="2012"/>
                  </a:cubicBezTo>
                  <a:lnTo>
                    <a:pt x="3121" y="2012"/>
                  </a:lnTo>
                  <a:cubicBezTo>
                    <a:pt x="3116" y="2015"/>
                    <a:pt x="3112" y="2016"/>
                    <a:pt x="3107" y="2016"/>
                  </a:cubicBezTo>
                  <a:cubicBezTo>
                    <a:pt x="3070" y="2016"/>
                    <a:pt x="3045" y="1923"/>
                    <a:pt x="3045" y="1923"/>
                  </a:cubicBezTo>
                  <a:cubicBezTo>
                    <a:pt x="3045" y="1923"/>
                    <a:pt x="3021" y="1899"/>
                    <a:pt x="2961" y="1839"/>
                  </a:cubicBezTo>
                  <a:cubicBezTo>
                    <a:pt x="2914" y="1792"/>
                    <a:pt x="2830" y="1720"/>
                    <a:pt x="2735" y="1625"/>
                  </a:cubicBezTo>
                  <a:cubicBezTo>
                    <a:pt x="2533" y="1446"/>
                    <a:pt x="2259" y="1208"/>
                    <a:pt x="1961" y="970"/>
                  </a:cubicBezTo>
                  <a:cubicBezTo>
                    <a:pt x="1652" y="744"/>
                    <a:pt x="1330" y="506"/>
                    <a:pt x="1021" y="327"/>
                  </a:cubicBezTo>
                  <a:cubicBezTo>
                    <a:pt x="711" y="160"/>
                    <a:pt x="437" y="41"/>
                    <a:pt x="247" y="18"/>
                  </a:cubicBezTo>
                  <a:cubicBezTo>
                    <a:pt x="211" y="41"/>
                    <a:pt x="152" y="18"/>
                    <a:pt x="152" y="65"/>
                  </a:cubicBezTo>
                  <a:cubicBezTo>
                    <a:pt x="111" y="55"/>
                    <a:pt x="114" y="1"/>
                    <a:pt x="1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World Map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5EB2FC"/>
      </a:accent1>
      <a:accent2>
        <a:srgbClr val="69E781"/>
      </a:accent2>
      <a:accent3>
        <a:srgbClr val="869FB2"/>
      </a:accent3>
      <a:accent4>
        <a:srgbClr val="4949E7"/>
      </a:accent4>
      <a:accent5>
        <a:srgbClr val="FCBD24"/>
      </a:accent5>
      <a:accent6>
        <a:srgbClr val="EC3A3B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1078</Words>
  <Application>Microsoft Office PowerPoint</Application>
  <PresentationFormat>全屏显示(16:9)</PresentationFormat>
  <Paragraphs>300</Paragraphs>
  <Slides>32</Slides>
  <Notes>32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41" baseType="lpstr">
      <vt:lpstr>Fira Sans Extra Condensed Medium</vt:lpstr>
      <vt:lpstr>Roboto</vt:lpstr>
      <vt:lpstr>Proxima Nova Semibold</vt:lpstr>
      <vt:lpstr>Proxima Nova</vt:lpstr>
      <vt:lpstr>Fira Sans Extra Condensed Light</vt:lpstr>
      <vt:lpstr>Arial</vt:lpstr>
      <vt:lpstr>Fira Sans Extra Condensed</vt:lpstr>
      <vt:lpstr>World Maps by Slidesgo</vt:lpstr>
      <vt:lpstr>Slidesgo Final Pages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PowerPoint 演示文稿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PowerPoint 演示文稿</vt:lpstr>
      <vt:lpstr>World Map Template</vt:lpstr>
      <vt:lpstr>World Map Template</vt:lpstr>
      <vt:lpstr>World Map Template</vt:lpstr>
      <vt:lpstr>World Map Template</vt:lpstr>
      <vt:lpstr>World Map Template</vt:lpstr>
      <vt:lpstr>World Map Template</vt:lpstr>
      <vt:lpstr>PowerPoint 演示文稿</vt:lpstr>
      <vt:lpstr>Infographics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Map Template</dc:title>
  <cp:lastModifiedBy>刘 龙</cp:lastModifiedBy>
  <cp:revision>2</cp:revision>
  <dcterms:modified xsi:type="dcterms:W3CDTF">2020-08-03T07:48:40Z</dcterms:modified>
</cp:coreProperties>
</file>